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  <p:sldId id="386" r:id="rId132"/>
    <p:sldId id="387" r:id="rId133"/>
    <p:sldId id="388" r:id="rId134"/>
    <p:sldId id="389" r:id="rId135"/>
    <p:sldId id="390" r:id="rId136"/>
    <p:sldId id="391" r:id="rId137"/>
    <p:sldId id="392" r:id="rId138"/>
    <p:sldId id="393" r:id="rId139"/>
    <p:sldId id="394" r:id="rId140"/>
    <p:sldId id="395" r:id="rId141"/>
    <p:sldId id="396" r:id="rId142"/>
    <p:sldId id="397" r:id="rId143"/>
    <p:sldId id="398" r:id="rId144"/>
    <p:sldId id="399" r:id="rId145"/>
    <p:sldId id="400" r:id="rId146"/>
    <p:sldId id="401" r:id="rId147"/>
    <p:sldId id="402" r:id="rId148"/>
    <p:sldId id="403" r:id="rId149"/>
    <p:sldId id="404" r:id="rId150"/>
    <p:sldId id="405" r:id="rId151"/>
    <p:sldId id="406" r:id="rId152"/>
    <p:sldId id="407" r:id="rId153"/>
    <p:sldId id="408" r:id="rId154"/>
    <p:sldId id="409" r:id="rId155"/>
    <p:sldId id="410" r:id="rId156"/>
    <p:sldId id="411" r:id="rId157"/>
    <p:sldId id="412" r:id="rId158"/>
    <p:sldId id="413" r:id="rId159"/>
    <p:sldId id="414" r:id="rId160"/>
    <p:sldId id="415" r:id="rId161"/>
    <p:sldId id="416" r:id="rId162"/>
    <p:sldId id="417" r:id="rId163"/>
    <p:sldId id="418" r:id="rId164"/>
    <p:sldId id="419" r:id="rId165"/>
    <p:sldId id="420" r:id="rId166"/>
    <p:sldId id="421" r:id="rId167"/>
    <p:sldId id="422" r:id="rId168"/>
    <p:sldId id="423" r:id="rId169"/>
    <p:sldId id="424" r:id="rId170"/>
    <p:sldId id="425" r:id="rId171"/>
    <p:sldId id="426" r:id="rId172"/>
    <p:sldId id="427" r:id="rId173"/>
    <p:sldId id="428" r:id="rId174"/>
    <p:sldId id="429" r:id="rId175"/>
    <p:sldId id="430" r:id="rId176"/>
    <p:sldId id="431" r:id="rId177"/>
    <p:sldId id="432" r:id="rId178"/>
    <p:sldId id="433" r:id="rId179"/>
    <p:sldId id="434" r:id="rId180"/>
    <p:sldId id="435" r:id="rId181"/>
    <p:sldId id="436" r:id="rId182"/>
    <p:sldId id="437" r:id="rId183"/>
    <p:sldId id="438" r:id="rId184"/>
    <p:sldId id="439" r:id="rId185"/>
    <p:sldId id="440" r:id="rId186"/>
    <p:sldId id="441" r:id="rId187"/>
    <p:sldId id="442" r:id="rId188"/>
    <p:sldId id="443" r:id="rId189"/>
    <p:sldId id="444" r:id="rId190"/>
    <p:sldId id="445" r:id="rId191"/>
    <p:sldId id="446" r:id="rId192"/>
    <p:sldId id="447" r:id="rId193"/>
    <p:sldId id="448" r:id="rId194"/>
    <p:sldId id="449" r:id="rId195"/>
    <p:sldId id="450" r:id="rId196"/>
    <p:sldId id="451" r:id="rId197"/>
    <p:sldId id="452" r:id="rId198"/>
    <p:sldId id="453" r:id="rId199"/>
    <p:sldId id="454" r:id="rId200"/>
    <p:sldId id="455" r:id="rId201"/>
    <p:sldId id="456" r:id="rId202"/>
    <p:sldId id="457" r:id="rId203"/>
    <p:sldId id="458" r:id="rId204"/>
    <p:sldId id="459" r:id="rId205"/>
    <p:sldId id="460" r:id="rId206"/>
    <p:sldId id="461" r:id="rId207"/>
    <p:sldId id="462" r:id="rId208"/>
    <p:sldId id="463" r:id="rId209"/>
    <p:sldId id="464" r:id="rId210"/>
    <p:sldId id="465" r:id="rId211"/>
    <p:sldId id="466" r:id="rId212"/>
    <p:sldId id="467" r:id="rId213"/>
    <p:sldId id="468" r:id="rId214"/>
    <p:sldId id="469" r:id="rId215"/>
    <p:sldId id="470" r:id="rId216"/>
    <p:sldId id="471" r:id="rId217"/>
    <p:sldId id="472" r:id="rId218"/>
    <p:sldId id="473" r:id="rId219"/>
    <p:sldId id="474" r:id="rId220"/>
    <p:sldId id="475" r:id="rId221"/>
    <p:sldId id="476" r:id="rId222"/>
    <p:sldId id="477" r:id="rId223"/>
    <p:sldId id="478" r:id="rId224"/>
    <p:sldId id="479" r:id="rId225"/>
    <p:sldId id="480" r:id="rId226"/>
    <p:sldId id="481" r:id="rId227"/>
    <p:sldId id="482" r:id="rId228"/>
    <p:sldId id="483" r:id="rId229"/>
    <p:sldId id="484" r:id="rId230"/>
    <p:sldId id="485" r:id="rId231"/>
    <p:sldId id="486" r:id="rId232"/>
    <p:sldId id="487" r:id="rId233"/>
    <p:sldId id="488" r:id="rId234"/>
    <p:sldId id="489" r:id="rId235"/>
    <p:sldId id="490" r:id="rId236"/>
    <p:sldId id="491" r:id="rId237"/>
    <p:sldId id="492" r:id="rId238"/>
    <p:sldId id="493" r:id="rId239"/>
    <p:sldId id="494" r:id="rId240"/>
    <p:sldId id="495" r:id="rId241"/>
    <p:sldId id="496" r:id="rId242"/>
    <p:sldId id="497" r:id="rId243"/>
    <p:sldId id="498" r:id="rId244"/>
    <p:sldId id="499" r:id="rId245"/>
    <p:sldId id="500" r:id="rId246"/>
    <p:sldId id="501" r:id="rId247"/>
    <p:sldId id="502" r:id="rId248"/>
    <p:sldId id="503" r:id="rId249"/>
    <p:sldId id="504" r:id="rId250"/>
    <p:sldId id="505" r:id="rId251"/>
    <p:sldId id="506" r:id="rId252"/>
    <p:sldId id="507" r:id="rId253"/>
    <p:sldId id="508" r:id="rId254"/>
    <p:sldId id="509" r:id="rId255"/>
    <p:sldId id="510" r:id="rId256"/>
    <p:sldId id="511" r:id="rId257"/>
    <p:sldId id="512" r:id="rId258"/>
    <p:sldId id="513" r:id="rId259"/>
    <p:sldId id="514" r:id="rId260"/>
    <p:sldId id="515" r:id="rId261"/>
    <p:sldId id="516" r:id="rId262"/>
    <p:sldId id="517" r:id="rId263"/>
    <p:sldId id="518" r:id="rId264"/>
    <p:sldId id="519" r:id="rId265"/>
    <p:sldId id="520" r:id="rId266"/>
    <p:sldId id="521" r:id="rId267"/>
    <p:sldId id="522" r:id="rId268"/>
    <p:sldId id="523" r:id="rId269"/>
    <p:sldId id="524" r:id="rId270"/>
    <p:sldId id="525" r:id="rId271"/>
    <p:sldId id="526" r:id="rId272"/>
    <p:sldId id="527" r:id="rId273"/>
    <p:sldId id="528" r:id="rId274"/>
    <p:sldId id="529" r:id="rId275"/>
    <p:sldId id="530" r:id="rId276"/>
    <p:sldId id="531" r:id="rId277"/>
    <p:sldId id="532" r:id="rId278"/>
    <p:sldId id="533" r:id="rId279"/>
    <p:sldId id="534" r:id="rId280"/>
    <p:sldId id="535" r:id="rId281"/>
    <p:sldId id="536" r:id="rId282"/>
    <p:sldId id="537" r:id="rId283"/>
    <p:sldId id="538" r:id="rId284"/>
    <p:sldId id="539" r:id="rId285"/>
    <p:sldId id="540" r:id="rId286"/>
    <p:sldId id="541" r:id="rId287"/>
    <p:sldId id="542" r:id="rId288"/>
    <p:sldId id="543" r:id="rId289"/>
    <p:sldId id="544" r:id="rId290"/>
    <p:sldId id="545" r:id="rId291"/>
    <p:sldId id="546" r:id="rId292"/>
    <p:sldId id="547" r:id="rId293"/>
    <p:sldId id="548" r:id="rId294"/>
    <p:sldId id="549" r:id="rId295"/>
    <p:sldId id="550" r:id="rId296"/>
    <p:sldId id="551" r:id="rId297"/>
    <p:sldId id="552" r:id="rId298"/>
    <p:sldId id="553" r:id="rId299"/>
    <p:sldId id="554" r:id="rId300"/>
    <p:sldId id="555" r:id="rId301"/>
    <p:sldId id="556" r:id="rId302"/>
  </p:sldIdLst>
  <p:sldSz cx="9144000" cy="6858000" type="screen4x3"/>
  <p:notesSz cx="9144000" cy="6858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3" d="100"/>
          <a:sy n="73" d="100"/>
        </p:scale>
        <p:origin x="1134" y="7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923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303" Type="http://schemas.openxmlformats.org/officeDocument/2006/relationships/presProps" Target="presProp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slide" Target="slides/slide225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268" Type="http://schemas.openxmlformats.org/officeDocument/2006/relationships/slide" Target="slides/slide267.xml"/><Relationship Id="rId289" Type="http://schemas.openxmlformats.org/officeDocument/2006/relationships/slide" Target="slides/slide288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37" Type="http://schemas.openxmlformats.org/officeDocument/2006/relationships/slide" Target="slides/slide236.xml"/><Relationship Id="rId258" Type="http://schemas.openxmlformats.org/officeDocument/2006/relationships/slide" Target="slides/slide257.xml"/><Relationship Id="rId279" Type="http://schemas.openxmlformats.org/officeDocument/2006/relationships/slide" Target="slides/slide278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viewProps" Target="viewProps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248" Type="http://schemas.openxmlformats.org/officeDocument/2006/relationships/slide" Target="slides/slide247.xml"/><Relationship Id="rId269" Type="http://schemas.openxmlformats.org/officeDocument/2006/relationships/slide" Target="slides/slide268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59" Type="http://schemas.openxmlformats.org/officeDocument/2006/relationships/slide" Target="slides/slide258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291" Type="http://schemas.openxmlformats.org/officeDocument/2006/relationships/slide" Target="slides/slide290.xml"/><Relationship Id="rId305" Type="http://schemas.openxmlformats.org/officeDocument/2006/relationships/theme" Target="theme/theme1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281" Type="http://schemas.openxmlformats.org/officeDocument/2006/relationships/slide" Target="slides/slide280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0" Type="http://schemas.openxmlformats.org/officeDocument/2006/relationships/slide" Target="slides/slide249.xml"/><Relationship Id="rId255" Type="http://schemas.openxmlformats.org/officeDocument/2006/relationships/slide" Target="slides/slide254.xml"/><Relationship Id="rId271" Type="http://schemas.openxmlformats.org/officeDocument/2006/relationships/slide" Target="slides/slide270.xml"/><Relationship Id="rId276" Type="http://schemas.openxmlformats.org/officeDocument/2006/relationships/slide" Target="slides/slide275.xml"/><Relationship Id="rId292" Type="http://schemas.openxmlformats.org/officeDocument/2006/relationships/slide" Target="slides/slide291.xml"/><Relationship Id="rId297" Type="http://schemas.openxmlformats.org/officeDocument/2006/relationships/slide" Target="slides/slide296.xml"/><Relationship Id="rId306" Type="http://schemas.openxmlformats.org/officeDocument/2006/relationships/tableStyles" Target="tableStyles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0" Type="http://schemas.openxmlformats.org/officeDocument/2006/relationships/slide" Target="slides/slide239.xml"/><Relationship Id="rId245" Type="http://schemas.openxmlformats.org/officeDocument/2006/relationships/slide" Target="slides/slide244.xml"/><Relationship Id="rId261" Type="http://schemas.openxmlformats.org/officeDocument/2006/relationships/slide" Target="slides/slide260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282" Type="http://schemas.openxmlformats.org/officeDocument/2006/relationships/slide" Target="slides/slide28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219" Type="http://schemas.openxmlformats.org/officeDocument/2006/relationships/slide" Target="slides/slide21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0" Type="http://schemas.openxmlformats.org/officeDocument/2006/relationships/slide" Target="slides/slide229.xml"/><Relationship Id="rId235" Type="http://schemas.openxmlformats.org/officeDocument/2006/relationships/slide" Target="slides/slide234.xml"/><Relationship Id="rId251" Type="http://schemas.openxmlformats.org/officeDocument/2006/relationships/slide" Target="slides/slide250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72" Type="http://schemas.openxmlformats.org/officeDocument/2006/relationships/slide" Target="slides/slide271.xml"/><Relationship Id="rId293" Type="http://schemas.openxmlformats.org/officeDocument/2006/relationships/slide" Target="slides/slide292.xml"/><Relationship Id="rId302" Type="http://schemas.openxmlformats.org/officeDocument/2006/relationships/slide" Target="slides/slide30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0" Type="http://schemas.openxmlformats.org/officeDocument/2006/relationships/slide" Target="slides/slide219.xml"/><Relationship Id="rId225" Type="http://schemas.openxmlformats.org/officeDocument/2006/relationships/slide" Target="slides/slide224.xml"/><Relationship Id="rId241" Type="http://schemas.openxmlformats.org/officeDocument/2006/relationships/slide" Target="slides/slide240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262" Type="http://schemas.openxmlformats.org/officeDocument/2006/relationships/slide" Target="slides/slide261.xml"/><Relationship Id="rId283" Type="http://schemas.openxmlformats.org/officeDocument/2006/relationships/slide" Target="slides/slide282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slide" Target="slides/slide272.xml"/><Relationship Id="rId294" Type="http://schemas.openxmlformats.org/officeDocument/2006/relationships/slide" Target="slides/slide293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284" Type="http://schemas.openxmlformats.org/officeDocument/2006/relationships/slide" Target="slides/slide283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95" Type="http://schemas.openxmlformats.org/officeDocument/2006/relationships/slide" Target="slides/slide294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slide" Target="slides/slide284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slide" Target="slides/slide299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58622" y="307924"/>
            <a:ext cx="8426754" cy="16592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0" i="0">
                <a:solidFill>
                  <a:schemeClr val="tx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94206" y="3707333"/>
            <a:ext cx="6355587" cy="8794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7/3/2020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7/3/2020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8652" y="1854658"/>
            <a:ext cx="3458209" cy="36442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1" i="0">
                <a:solidFill>
                  <a:schemeClr val="tx1"/>
                </a:solidFill>
                <a:latin typeface="PMingLiU"/>
                <a:cs typeface="PMingLiU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7/3/2020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7/3/2020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7/3/2020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07542" y="307924"/>
            <a:ext cx="6045834" cy="6972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0" i="0">
                <a:solidFill>
                  <a:schemeClr val="tx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24103" y="2107184"/>
            <a:ext cx="8495792" cy="18129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7/3/2020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1.jp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1.jpg"/><Relationship Id="rId2" Type="http://schemas.openxmlformats.org/officeDocument/2006/relationships/image" Target="../media/image570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6.png"/><Relationship Id="rId13" Type="http://schemas.openxmlformats.org/officeDocument/2006/relationships/image" Target="../media/image316.png"/><Relationship Id="rId3" Type="http://schemas.openxmlformats.org/officeDocument/2006/relationships/image" Target="../media/image841.png"/><Relationship Id="rId7" Type="http://schemas.openxmlformats.org/officeDocument/2006/relationships/image" Target="../media/image845.png"/><Relationship Id="rId12" Type="http://schemas.openxmlformats.org/officeDocument/2006/relationships/image" Target="../media/image850.png"/><Relationship Id="rId2" Type="http://schemas.openxmlformats.org/officeDocument/2006/relationships/image" Target="../media/image30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4.png"/><Relationship Id="rId11" Type="http://schemas.openxmlformats.org/officeDocument/2006/relationships/image" Target="../media/image849.png"/><Relationship Id="rId5" Type="http://schemas.openxmlformats.org/officeDocument/2006/relationships/image" Target="../media/image843.png"/><Relationship Id="rId10" Type="http://schemas.openxmlformats.org/officeDocument/2006/relationships/image" Target="../media/image848.png"/><Relationship Id="rId4" Type="http://schemas.openxmlformats.org/officeDocument/2006/relationships/image" Target="../media/image842.png"/><Relationship Id="rId9" Type="http://schemas.openxmlformats.org/officeDocument/2006/relationships/image" Target="../media/image847.png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9.png"/><Relationship Id="rId13" Type="http://schemas.openxmlformats.org/officeDocument/2006/relationships/image" Target="../media/image854.png"/><Relationship Id="rId3" Type="http://schemas.openxmlformats.org/officeDocument/2006/relationships/image" Target="../media/image841.png"/><Relationship Id="rId7" Type="http://schemas.openxmlformats.org/officeDocument/2006/relationships/image" Target="../media/image848.png"/><Relationship Id="rId12" Type="http://schemas.openxmlformats.org/officeDocument/2006/relationships/image" Target="../media/image853.png"/><Relationship Id="rId17" Type="http://schemas.openxmlformats.org/officeDocument/2006/relationships/image" Target="../media/image847.png"/><Relationship Id="rId2" Type="http://schemas.openxmlformats.org/officeDocument/2006/relationships/image" Target="../media/image308.jpg"/><Relationship Id="rId16" Type="http://schemas.openxmlformats.org/officeDocument/2006/relationships/image" Target="../media/image8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4.png"/><Relationship Id="rId11" Type="http://schemas.openxmlformats.org/officeDocument/2006/relationships/image" Target="../media/image852.png"/><Relationship Id="rId5" Type="http://schemas.openxmlformats.org/officeDocument/2006/relationships/image" Target="../media/image843.png"/><Relationship Id="rId15" Type="http://schemas.openxmlformats.org/officeDocument/2006/relationships/image" Target="../media/image845.png"/><Relationship Id="rId10" Type="http://schemas.openxmlformats.org/officeDocument/2006/relationships/image" Target="../media/image851.png"/><Relationship Id="rId4" Type="http://schemas.openxmlformats.org/officeDocument/2006/relationships/image" Target="../media/image842.png"/><Relationship Id="rId9" Type="http://schemas.openxmlformats.org/officeDocument/2006/relationships/image" Target="../media/image850.png"/><Relationship Id="rId14" Type="http://schemas.openxmlformats.org/officeDocument/2006/relationships/image" Target="../media/image855.png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2.png"/><Relationship Id="rId13" Type="http://schemas.openxmlformats.org/officeDocument/2006/relationships/image" Target="../media/image867.png"/><Relationship Id="rId3" Type="http://schemas.openxmlformats.org/officeDocument/2006/relationships/image" Target="../media/image857.png"/><Relationship Id="rId7" Type="http://schemas.openxmlformats.org/officeDocument/2006/relationships/image" Target="../media/image861.png"/><Relationship Id="rId12" Type="http://schemas.openxmlformats.org/officeDocument/2006/relationships/image" Target="../media/image866.png"/><Relationship Id="rId2" Type="http://schemas.openxmlformats.org/officeDocument/2006/relationships/image" Target="../media/image8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0.png"/><Relationship Id="rId11" Type="http://schemas.openxmlformats.org/officeDocument/2006/relationships/image" Target="../media/image865.png"/><Relationship Id="rId5" Type="http://schemas.openxmlformats.org/officeDocument/2006/relationships/image" Target="../media/image859.png"/><Relationship Id="rId10" Type="http://schemas.openxmlformats.org/officeDocument/2006/relationships/image" Target="../media/image864.png"/><Relationship Id="rId4" Type="http://schemas.openxmlformats.org/officeDocument/2006/relationships/image" Target="../media/image858.png"/><Relationship Id="rId9" Type="http://schemas.openxmlformats.org/officeDocument/2006/relationships/image" Target="../media/image863.png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4.png"/><Relationship Id="rId13" Type="http://schemas.openxmlformats.org/officeDocument/2006/relationships/image" Target="../media/image879.png"/><Relationship Id="rId3" Type="http://schemas.openxmlformats.org/officeDocument/2006/relationships/image" Target="../media/image869.png"/><Relationship Id="rId7" Type="http://schemas.openxmlformats.org/officeDocument/2006/relationships/image" Target="../media/image873.png"/><Relationship Id="rId12" Type="http://schemas.openxmlformats.org/officeDocument/2006/relationships/image" Target="../media/image878.png"/><Relationship Id="rId2" Type="http://schemas.openxmlformats.org/officeDocument/2006/relationships/image" Target="../media/image868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72.png"/><Relationship Id="rId11" Type="http://schemas.openxmlformats.org/officeDocument/2006/relationships/image" Target="../media/image877.png"/><Relationship Id="rId5" Type="http://schemas.openxmlformats.org/officeDocument/2006/relationships/image" Target="../media/image871.png"/><Relationship Id="rId10" Type="http://schemas.openxmlformats.org/officeDocument/2006/relationships/image" Target="../media/image876.png"/><Relationship Id="rId4" Type="http://schemas.openxmlformats.org/officeDocument/2006/relationships/image" Target="../media/image870.png"/><Relationship Id="rId9" Type="http://schemas.openxmlformats.org/officeDocument/2006/relationships/image" Target="../media/image875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O3sxAc4hxZU" TargetMode="External"/><Relationship Id="rId2" Type="http://schemas.openxmlformats.org/officeDocument/2006/relationships/image" Target="../media/image88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cs229.stanford.edu/proj2015/054_report.pdf" TargetMode="Externa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1.jpg"/><Relationship Id="rId2" Type="http://schemas.openxmlformats.org/officeDocument/2006/relationships/image" Target="../media/image570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7.png"/><Relationship Id="rId13" Type="http://schemas.openxmlformats.org/officeDocument/2006/relationships/image" Target="../media/image892.png"/><Relationship Id="rId3" Type="http://schemas.openxmlformats.org/officeDocument/2006/relationships/image" Target="../media/image882.png"/><Relationship Id="rId7" Type="http://schemas.openxmlformats.org/officeDocument/2006/relationships/image" Target="../media/image886.png"/><Relationship Id="rId12" Type="http://schemas.openxmlformats.org/officeDocument/2006/relationships/image" Target="../media/image891.png"/><Relationship Id="rId17" Type="http://schemas.openxmlformats.org/officeDocument/2006/relationships/image" Target="../media/image896.png"/><Relationship Id="rId2" Type="http://schemas.openxmlformats.org/officeDocument/2006/relationships/image" Target="../media/image881.png"/><Relationship Id="rId16" Type="http://schemas.openxmlformats.org/officeDocument/2006/relationships/image" Target="../media/image8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5.png"/><Relationship Id="rId11" Type="http://schemas.openxmlformats.org/officeDocument/2006/relationships/image" Target="../media/image890.png"/><Relationship Id="rId5" Type="http://schemas.openxmlformats.org/officeDocument/2006/relationships/image" Target="../media/image884.png"/><Relationship Id="rId15" Type="http://schemas.openxmlformats.org/officeDocument/2006/relationships/image" Target="../media/image894.png"/><Relationship Id="rId10" Type="http://schemas.openxmlformats.org/officeDocument/2006/relationships/image" Target="../media/image889.png"/><Relationship Id="rId4" Type="http://schemas.openxmlformats.org/officeDocument/2006/relationships/image" Target="../media/image883.png"/><Relationship Id="rId9" Type="http://schemas.openxmlformats.org/officeDocument/2006/relationships/image" Target="../media/image888.png"/><Relationship Id="rId14" Type="http://schemas.openxmlformats.org/officeDocument/2006/relationships/image" Target="../media/image89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8.png"/><Relationship Id="rId7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jpg"/><Relationship Id="rId5" Type="http://schemas.openxmlformats.org/officeDocument/2006/relationships/image" Target="../media/image40.png"/><Relationship Id="rId4" Type="http://schemas.openxmlformats.org/officeDocument/2006/relationships/image" Target="../media/image39.png"/><Relationship Id="rId9" Type="http://schemas.openxmlformats.org/officeDocument/2006/relationships/image" Target="../media/image45.png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2.png"/><Relationship Id="rId3" Type="http://schemas.openxmlformats.org/officeDocument/2006/relationships/image" Target="../media/image894.png"/><Relationship Id="rId7" Type="http://schemas.openxmlformats.org/officeDocument/2006/relationships/image" Target="../media/image901.png"/><Relationship Id="rId2" Type="http://schemas.openxmlformats.org/officeDocument/2006/relationships/image" Target="../media/image8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0.png"/><Relationship Id="rId5" Type="http://schemas.openxmlformats.org/officeDocument/2006/relationships/image" Target="../media/image899.png"/><Relationship Id="rId4" Type="http://schemas.openxmlformats.org/officeDocument/2006/relationships/image" Target="../media/image898.png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8.png"/><Relationship Id="rId3" Type="http://schemas.openxmlformats.org/officeDocument/2006/relationships/image" Target="../media/image903.png"/><Relationship Id="rId7" Type="http://schemas.openxmlformats.org/officeDocument/2006/relationships/image" Target="../media/image907.png"/><Relationship Id="rId2" Type="http://schemas.openxmlformats.org/officeDocument/2006/relationships/image" Target="../media/image59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06.png"/><Relationship Id="rId5" Type="http://schemas.openxmlformats.org/officeDocument/2006/relationships/image" Target="../media/image905.jpg"/><Relationship Id="rId4" Type="http://schemas.openxmlformats.org/officeDocument/2006/relationships/image" Target="../media/image904.png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4.png"/><Relationship Id="rId3" Type="http://schemas.openxmlformats.org/officeDocument/2006/relationships/image" Target="../media/image910.png"/><Relationship Id="rId7" Type="http://schemas.openxmlformats.org/officeDocument/2006/relationships/image" Target="../media/image913.png"/><Relationship Id="rId2" Type="http://schemas.openxmlformats.org/officeDocument/2006/relationships/image" Target="../media/image90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9.png"/><Relationship Id="rId5" Type="http://schemas.openxmlformats.org/officeDocument/2006/relationships/image" Target="../media/image912.png"/><Relationship Id="rId4" Type="http://schemas.openxmlformats.org/officeDocument/2006/relationships/image" Target="../media/image911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1.jpg"/><Relationship Id="rId2" Type="http://schemas.openxmlformats.org/officeDocument/2006/relationships/image" Target="../media/image915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7.jpg"/><Relationship Id="rId2" Type="http://schemas.openxmlformats.org/officeDocument/2006/relationships/image" Target="../media/image91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19.jpg"/><Relationship Id="rId4" Type="http://schemas.openxmlformats.org/officeDocument/2006/relationships/image" Target="../media/image918.jp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1.png"/><Relationship Id="rId2" Type="http://schemas.openxmlformats.org/officeDocument/2006/relationships/image" Target="../media/image920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2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1.jpg"/><Relationship Id="rId2" Type="http://schemas.openxmlformats.org/officeDocument/2006/relationships/image" Target="../media/image9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8.jpg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hyperlink" Target="http://keras.io/getting-started/faq/" TargetMode="External"/><Relationship Id="rId3" Type="http://schemas.openxmlformats.org/officeDocument/2006/relationships/image" Target="../media/image924.png"/><Relationship Id="rId7" Type="http://schemas.openxmlformats.org/officeDocument/2006/relationships/image" Target="../media/image928.png"/><Relationship Id="rId2" Type="http://schemas.openxmlformats.org/officeDocument/2006/relationships/image" Target="../media/image92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7.png"/><Relationship Id="rId5" Type="http://schemas.openxmlformats.org/officeDocument/2006/relationships/image" Target="../media/image926.png"/><Relationship Id="rId4" Type="http://schemas.openxmlformats.org/officeDocument/2006/relationships/image" Target="../media/image925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1.jpg"/><Relationship Id="rId2" Type="http://schemas.openxmlformats.org/officeDocument/2006/relationships/image" Target="../media/image915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0.png"/><Relationship Id="rId2" Type="http://schemas.openxmlformats.org/officeDocument/2006/relationships/image" Target="../media/image929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32.png"/><Relationship Id="rId4" Type="http://schemas.openxmlformats.org/officeDocument/2006/relationships/image" Target="../media/image931.png"/></Relationships>
</file>

<file path=ppt/slides/_rels/slide1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8.png"/><Relationship Id="rId3" Type="http://schemas.openxmlformats.org/officeDocument/2006/relationships/image" Target="../media/image933.png"/><Relationship Id="rId7" Type="http://schemas.openxmlformats.org/officeDocument/2006/relationships/image" Target="../media/image937.png"/><Relationship Id="rId2" Type="http://schemas.openxmlformats.org/officeDocument/2006/relationships/image" Target="../media/image14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6.png"/><Relationship Id="rId5" Type="http://schemas.openxmlformats.org/officeDocument/2006/relationships/image" Target="../media/image935.png"/><Relationship Id="rId4" Type="http://schemas.openxmlformats.org/officeDocument/2006/relationships/image" Target="../media/image934.png"/><Relationship Id="rId9" Type="http://schemas.openxmlformats.org/officeDocument/2006/relationships/image" Target="../media/image939.png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hyperlink" Target="http://keras.io/regularizers/" TargetMode="Externa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1.jpg"/><Relationship Id="rId2" Type="http://schemas.openxmlformats.org/officeDocument/2006/relationships/image" Target="../media/image915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1.png"/><Relationship Id="rId2" Type="http://schemas.openxmlformats.org/officeDocument/2006/relationships/image" Target="../media/image9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2.pn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3.png"/><Relationship Id="rId2" Type="http://schemas.openxmlformats.org/officeDocument/2006/relationships/image" Target="../media/image9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4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5.png"/><Relationship Id="rId2" Type="http://schemas.openxmlformats.org/officeDocument/2006/relationships/image" Target="../media/image9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3.png"/></Relationships>
</file>

<file path=ppt/slides/_rels/slide1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8.png"/><Relationship Id="rId3" Type="http://schemas.openxmlformats.org/officeDocument/2006/relationships/image" Target="../media/image941.png"/><Relationship Id="rId7" Type="http://schemas.openxmlformats.org/officeDocument/2006/relationships/image" Target="../media/image947.png"/><Relationship Id="rId2" Type="http://schemas.openxmlformats.org/officeDocument/2006/relationships/image" Target="../media/image9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6.png"/><Relationship Id="rId11" Type="http://schemas.openxmlformats.org/officeDocument/2006/relationships/image" Target="../media/image951.png"/><Relationship Id="rId5" Type="http://schemas.openxmlformats.org/officeDocument/2006/relationships/image" Target="../media/image942.png"/><Relationship Id="rId10" Type="http://schemas.openxmlformats.org/officeDocument/2006/relationships/image" Target="../media/image950.png"/><Relationship Id="rId4" Type="http://schemas.openxmlformats.org/officeDocument/2006/relationships/image" Target="../media/image945.png"/><Relationship Id="rId9" Type="http://schemas.openxmlformats.org/officeDocument/2006/relationships/image" Target="../media/image94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8.png"/><Relationship Id="rId3" Type="http://schemas.openxmlformats.org/officeDocument/2006/relationships/image" Target="../media/image953.png"/><Relationship Id="rId7" Type="http://schemas.openxmlformats.org/officeDocument/2006/relationships/image" Target="../media/image957.png"/><Relationship Id="rId2" Type="http://schemas.openxmlformats.org/officeDocument/2006/relationships/image" Target="../media/image9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6.png"/><Relationship Id="rId5" Type="http://schemas.openxmlformats.org/officeDocument/2006/relationships/image" Target="../media/image955.png"/><Relationship Id="rId4" Type="http://schemas.openxmlformats.org/officeDocument/2006/relationships/image" Target="../media/image954.png"/><Relationship Id="rId9" Type="http://schemas.openxmlformats.org/officeDocument/2006/relationships/image" Target="../media/image959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3.png"/><Relationship Id="rId2" Type="http://schemas.openxmlformats.org/officeDocument/2006/relationships/image" Target="../media/image9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55.png"/><Relationship Id="rId4" Type="http://schemas.openxmlformats.org/officeDocument/2006/relationships/image" Target="../media/image954.png"/></Relationships>
</file>

<file path=ppt/slides/_rels/slide1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7.png"/><Relationship Id="rId13" Type="http://schemas.openxmlformats.org/officeDocument/2006/relationships/image" Target="../media/image972.png"/><Relationship Id="rId18" Type="http://schemas.openxmlformats.org/officeDocument/2006/relationships/image" Target="../media/image977.png"/><Relationship Id="rId3" Type="http://schemas.openxmlformats.org/officeDocument/2006/relationships/image" Target="../media/image962.png"/><Relationship Id="rId21" Type="http://schemas.openxmlformats.org/officeDocument/2006/relationships/image" Target="../media/image980.png"/><Relationship Id="rId7" Type="http://schemas.openxmlformats.org/officeDocument/2006/relationships/image" Target="../media/image966.png"/><Relationship Id="rId12" Type="http://schemas.openxmlformats.org/officeDocument/2006/relationships/image" Target="../media/image971.png"/><Relationship Id="rId17" Type="http://schemas.openxmlformats.org/officeDocument/2006/relationships/image" Target="../media/image976.png"/><Relationship Id="rId2" Type="http://schemas.openxmlformats.org/officeDocument/2006/relationships/image" Target="../media/image961.png"/><Relationship Id="rId16" Type="http://schemas.openxmlformats.org/officeDocument/2006/relationships/image" Target="../media/image975.png"/><Relationship Id="rId20" Type="http://schemas.openxmlformats.org/officeDocument/2006/relationships/image" Target="../media/image9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5.png"/><Relationship Id="rId11" Type="http://schemas.openxmlformats.org/officeDocument/2006/relationships/image" Target="../media/image970.png"/><Relationship Id="rId5" Type="http://schemas.openxmlformats.org/officeDocument/2006/relationships/image" Target="../media/image964.png"/><Relationship Id="rId15" Type="http://schemas.openxmlformats.org/officeDocument/2006/relationships/image" Target="../media/image974.png"/><Relationship Id="rId10" Type="http://schemas.openxmlformats.org/officeDocument/2006/relationships/image" Target="../media/image969.png"/><Relationship Id="rId19" Type="http://schemas.openxmlformats.org/officeDocument/2006/relationships/image" Target="../media/image978.png"/><Relationship Id="rId4" Type="http://schemas.openxmlformats.org/officeDocument/2006/relationships/image" Target="../media/image963.png"/><Relationship Id="rId9" Type="http://schemas.openxmlformats.org/officeDocument/2006/relationships/image" Target="../media/image968.png"/><Relationship Id="rId14" Type="http://schemas.openxmlformats.org/officeDocument/2006/relationships/image" Target="../media/image973.png"/><Relationship Id="rId22" Type="http://schemas.openxmlformats.org/officeDocument/2006/relationships/image" Target="../media/image981.png"/></Relationships>
</file>

<file path=ppt/slides/_rels/slide1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7.png"/><Relationship Id="rId13" Type="http://schemas.openxmlformats.org/officeDocument/2006/relationships/image" Target="../media/image985.png"/><Relationship Id="rId3" Type="http://schemas.openxmlformats.org/officeDocument/2006/relationships/image" Target="../media/image962.png"/><Relationship Id="rId7" Type="http://schemas.openxmlformats.org/officeDocument/2006/relationships/image" Target="../media/image966.png"/><Relationship Id="rId12" Type="http://schemas.openxmlformats.org/officeDocument/2006/relationships/image" Target="../media/image984.png"/><Relationship Id="rId2" Type="http://schemas.openxmlformats.org/officeDocument/2006/relationships/image" Target="../media/image9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5.png"/><Relationship Id="rId11" Type="http://schemas.openxmlformats.org/officeDocument/2006/relationships/image" Target="../media/image983.png"/><Relationship Id="rId5" Type="http://schemas.openxmlformats.org/officeDocument/2006/relationships/image" Target="../media/image964.png"/><Relationship Id="rId10" Type="http://schemas.openxmlformats.org/officeDocument/2006/relationships/image" Target="../media/image982.png"/><Relationship Id="rId4" Type="http://schemas.openxmlformats.org/officeDocument/2006/relationships/image" Target="../media/image963.png"/><Relationship Id="rId9" Type="http://schemas.openxmlformats.org/officeDocument/2006/relationships/image" Target="../media/image968.png"/><Relationship Id="rId14" Type="http://schemas.openxmlformats.org/officeDocument/2006/relationships/image" Target="../media/image986.png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3.png"/><Relationship Id="rId13" Type="http://schemas.openxmlformats.org/officeDocument/2006/relationships/image" Target="../media/image535.png"/><Relationship Id="rId18" Type="http://schemas.openxmlformats.org/officeDocument/2006/relationships/image" Target="../media/image999.png"/><Relationship Id="rId3" Type="http://schemas.openxmlformats.org/officeDocument/2006/relationships/image" Target="../media/image988.png"/><Relationship Id="rId7" Type="http://schemas.openxmlformats.org/officeDocument/2006/relationships/image" Target="../media/image992.png"/><Relationship Id="rId12" Type="http://schemas.openxmlformats.org/officeDocument/2006/relationships/image" Target="../media/image534.png"/><Relationship Id="rId17" Type="http://schemas.openxmlformats.org/officeDocument/2006/relationships/image" Target="../media/image998.png"/><Relationship Id="rId2" Type="http://schemas.openxmlformats.org/officeDocument/2006/relationships/image" Target="../media/image987.png"/><Relationship Id="rId16" Type="http://schemas.openxmlformats.org/officeDocument/2006/relationships/image" Target="../media/image9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1.png"/><Relationship Id="rId11" Type="http://schemas.openxmlformats.org/officeDocument/2006/relationships/image" Target="../media/image533.png"/><Relationship Id="rId5" Type="http://schemas.openxmlformats.org/officeDocument/2006/relationships/image" Target="../media/image990.png"/><Relationship Id="rId15" Type="http://schemas.openxmlformats.org/officeDocument/2006/relationships/image" Target="../media/image996.png"/><Relationship Id="rId10" Type="http://schemas.openxmlformats.org/officeDocument/2006/relationships/image" Target="../media/image995.png"/><Relationship Id="rId19" Type="http://schemas.openxmlformats.org/officeDocument/2006/relationships/image" Target="../media/image1000.png"/><Relationship Id="rId4" Type="http://schemas.openxmlformats.org/officeDocument/2006/relationships/image" Target="../media/image989.png"/><Relationship Id="rId9" Type="http://schemas.openxmlformats.org/officeDocument/2006/relationships/image" Target="../media/image994.png"/><Relationship Id="rId14" Type="http://schemas.openxmlformats.org/officeDocument/2006/relationships/image" Target="../media/image536.png"/></Relationships>
</file>

<file path=ppt/slides/_rels/slide1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7.png"/><Relationship Id="rId3" Type="http://schemas.openxmlformats.org/officeDocument/2006/relationships/image" Target="../media/image1002.png"/><Relationship Id="rId7" Type="http://schemas.openxmlformats.org/officeDocument/2006/relationships/image" Target="../media/image1006.png"/><Relationship Id="rId2" Type="http://schemas.openxmlformats.org/officeDocument/2006/relationships/image" Target="../media/image10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5.png"/><Relationship Id="rId5" Type="http://schemas.openxmlformats.org/officeDocument/2006/relationships/image" Target="../media/image1004.png"/><Relationship Id="rId4" Type="http://schemas.openxmlformats.org/officeDocument/2006/relationships/image" Target="../media/image1003.png"/><Relationship Id="rId9" Type="http://schemas.openxmlformats.org/officeDocument/2006/relationships/image" Target="../media/image1008.jp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1.jpg"/><Relationship Id="rId2" Type="http://schemas.openxmlformats.org/officeDocument/2006/relationships/image" Target="../media/image9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1.png"/><Relationship Id="rId5" Type="http://schemas.openxmlformats.org/officeDocument/2006/relationships/image" Target="../media/image1010.png"/><Relationship Id="rId4" Type="http://schemas.openxmlformats.org/officeDocument/2006/relationships/image" Target="../media/image1009.png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2.png"/><Relationship Id="rId7" Type="http://schemas.openxmlformats.org/officeDocument/2006/relationships/image" Target="../media/image59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10" Type="http://schemas.openxmlformats.org/officeDocument/2006/relationships/image" Target="../media/image62.png"/><Relationship Id="rId4" Type="http://schemas.openxmlformats.org/officeDocument/2006/relationships/image" Target="../media/image56.png"/><Relationship Id="rId9" Type="http://schemas.openxmlformats.org/officeDocument/2006/relationships/image" Target="../media/image61.jpg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7.png"/><Relationship Id="rId7" Type="http://schemas.openxmlformats.org/officeDocument/2006/relationships/image" Target="../media/image551.jpg"/><Relationship Id="rId2" Type="http://schemas.openxmlformats.org/officeDocument/2006/relationships/image" Target="../media/image54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3.png"/><Relationship Id="rId5" Type="http://schemas.openxmlformats.org/officeDocument/2006/relationships/image" Target="../media/image1012.png"/><Relationship Id="rId4" Type="http://schemas.openxmlformats.org/officeDocument/2006/relationships/image" Target="../media/image548.png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hyperlink" Target="http://top-breaking-news.com/" TargetMode="External"/><Relationship Id="rId2" Type="http://schemas.openxmlformats.org/officeDocument/2006/relationships/image" Target="../media/image101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7.png"/><Relationship Id="rId5" Type="http://schemas.openxmlformats.org/officeDocument/2006/relationships/image" Target="../media/image1016.png"/><Relationship Id="rId4" Type="http://schemas.openxmlformats.org/officeDocument/2006/relationships/image" Target="../media/image1015.pn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9.png"/><Relationship Id="rId2" Type="http://schemas.openxmlformats.org/officeDocument/2006/relationships/image" Target="../media/image101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20.png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1.png"/><Relationship Id="rId1" Type="http://schemas.openxmlformats.org/officeDocument/2006/relationships/slideLayout" Target="../slideLayouts/slideLayout5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2.png"/><Relationship Id="rId1" Type="http://schemas.openxmlformats.org/officeDocument/2006/relationships/slideLayout" Target="../slideLayouts/slideLayout4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3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4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6.png"/><Relationship Id="rId2" Type="http://schemas.openxmlformats.org/officeDocument/2006/relationships/image" Target="../media/image10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image" Target="../media/image73.png"/><Relationship Id="rId18" Type="http://schemas.openxmlformats.org/officeDocument/2006/relationships/image" Target="../media/image78.png"/><Relationship Id="rId3" Type="http://schemas.openxmlformats.org/officeDocument/2006/relationships/image" Target="../media/image63.jpg"/><Relationship Id="rId7" Type="http://schemas.openxmlformats.org/officeDocument/2006/relationships/image" Target="../media/image67.png"/><Relationship Id="rId12" Type="http://schemas.openxmlformats.org/officeDocument/2006/relationships/image" Target="../media/image72.png"/><Relationship Id="rId17" Type="http://schemas.openxmlformats.org/officeDocument/2006/relationships/image" Target="../media/image77.png"/><Relationship Id="rId2" Type="http://schemas.openxmlformats.org/officeDocument/2006/relationships/image" Target="../media/image46.jpg"/><Relationship Id="rId16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11" Type="http://schemas.openxmlformats.org/officeDocument/2006/relationships/image" Target="../media/image71.png"/><Relationship Id="rId5" Type="http://schemas.openxmlformats.org/officeDocument/2006/relationships/image" Target="../media/image65.png"/><Relationship Id="rId15" Type="http://schemas.openxmlformats.org/officeDocument/2006/relationships/image" Target="../media/image75.png"/><Relationship Id="rId10" Type="http://schemas.openxmlformats.org/officeDocument/2006/relationships/image" Target="../media/image70.png"/><Relationship Id="rId4" Type="http://schemas.openxmlformats.org/officeDocument/2006/relationships/image" Target="../media/image64.png"/><Relationship Id="rId9" Type="http://schemas.openxmlformats.org/officeDocument/2006/relationships/image" Target="../media/image69.png"/><Relationship Id="rId14" Type="http://schemas.openxmlformats.org/officeDocument/2006/relationships/image" Target="../media/image74.png"/></Relationships>
</file>

<file path=ppt/slides/_rels/slide1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3.png"/><Relationship Id="rId13" Type="http://schemas.openxmlformats.org/officeDocument/2006/relationships/image" Target="../media/image1036.png"/><Relationship Id="rId3" Type="http://schemas.openxmlformats.org/officeDocument/2006/relationships/image" Target="../media/image1029.png"/><Relationship Id="rId7" Type="http://schemas.openxmlformats.org/officeDocument/2006/relationships/image" Target="../media/image214.png"/><Relationship Id="rId12" Type="http://schemas.openxmlformats.org/officeDocument/2006/relationships/image" Target="../media/image1035.png"/><Relationship Id="rId2" Type="http://schemas.openxmlformats.org/officeDocument/2006/relationships/image" Target="../media/image1028.png"/><Relationship Id="rId16" Type="http://schemas.openxmlformats.org/officeDocument/2006/relationships/image" Target="../media/image10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2.png"/><Relationship Id="rId11" Type="http://schemas.openxmlformats.org/officeDocument/2006/relationships/image" Target="../media/image1034.png"/><Relationship Id="rId5" Type="http://schemas.openxmlformats.org/officeDocument/2006/relationships/image" Target="../media/image1031.png"/><Relationship Id="rId15" Type="http://schemas.openxmlformats.org/officeDocument/2006/relationships/image" Target="../media/image1038.png"/><Relationship Id="rId10" Type="http://schemas.openxmlformats.org/officeDocument/2006/relationships/image" Target="../media/image10.jpg"/><Relationship Id="rId4" Type="http://schemas.openxmlformats.org/officeDocument/2006/relationships/image" Target="../media/image1030.png"/><Relationship Id="rId9" Type="http://schemas.openxmlformats.org/officeDocument/2006/relationships/image" Target="../media/image125.png"/><Relationship Id="rId14" Type="http://schemas.openxmlformats.org/officeDocument/2006/relationships/image" Target="../media/image1037.png"/></Relationships>
</file>

<file path=ppt/slides/_rels/slide1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6.png"/><Relationship Id="rId3" Type="http://schemas.openxmlformats.org/officeDocument/2006/relationships/image" Target="../media/image1041.jpg"/><Relationship Id="rId7" Type="http://schemas.openxmlformats.org/officeDocument/2006/relationships/image" Target="../media/image1045.png"/><Relationship Id="rId2" Type="http://schemas.openxmlformats.org/officeDocument/2006/relationships/image" Target="../media/image104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4.png"/><Relationship Id="rId5" Type="http://schemas.openxmlformats.org/officeDocument/2006/relationships/image" Target="../media/image1043.png"/><Relationship Id="rId10" Type="http://schemas.openxmlformats.org/officeDocument/2006/relationships/image" Target="../media/image1048.png"/><Relationship Id="rId4" Type="http://schemas.openxmlformats.org/officeDocument/2006/relationships/image" Target="../media/image1042.png"/><Relationship Id="rId9" Type="http://schemas.openxmlformats.org/officeDocument/2006/relationships/image" Target="../media/image1047.png"/></Relationships>
</file>

<file path=ppt/slides/_rels/slide1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3.png"/><Relationship Id="rId13" Type="http://schemas.openxmlformats.org/officeDocument/2006/relationships/image" Target="../media/image1058.png"/><Relationship Id="rId3" Type="http://schemas.openxmlformats.org/officeDocument/2006/relationships/image" Target="../media/image1040.jpg"/><Relationship Id="rId7" Type="http://schemas.openxmlformats.org/officeDocument/2006/relationships/image" Target="../media/image1052.png"/><Relationship Id="rId12" Type="http://schemas.openxmlformats.org/officeDocument/2006/relationships/image" Target="../media/image1057.png"/><Relationship Id="rId2" Type="http://schemas.openxmlformats.org/officeDocument/2006/relationships/image" Target="../media/image104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1.png"/><Relationship Id="rId11" Type="http://schemas.openxmlformats.org/officeDocument/2006/relationships/image" Target="../media/image1056.png"/><Relationship Id="rId5" Type="http://schemas.openxmlformats.org/officeDocument/2006/relationships/image" Target="../media/image1050.png"/><Relationship Id="rId10" Type="http://schemas.openxmlformats.org/officeDocument/2006/relationships/image" Target="../media/image1055.png"/><Relationship Id="rId4" Type="http://schemas.openxmlformats.org/officeDocument/2006/relationships/image" Target="../media/image1042.png"/><Relationship Id="rId9" Type="http://schemas.openxmlformats.org/officeDocument/2006/relationships/image" Target="../media/image1054.png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0.jpg"/><Relationship Id="rId2" Type="http://schemas.openxmlformats.org/officeDocument/2006/relationships/image" Target="../media/image1059.jp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4.png"/><Relationship Id="rId3" Type="http://schemas.openxmlformats.org/officeDocument/2006/relationships/image" Target="../media/image42.png"/><Relationship Id="rId7" Type="http://schemas.openxmlformats.org/officeDocument/2006/relationships/image" Target="../media/image41.jpg"/><Relationship Id="rId2" Type="http://schemas.openxmlformats.org/officeDocument/2006/relationships/image" Target="../media/image10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3.png"/><Relationship Id="rId5" Type="http://schemas.openxmlformats.org/officeDocument/2006/relationships/image" Target="../media/image39.png"/><Relationship Id="rId10" Type="http://schemas.openxmlformats.org/officeDocument/2006/relationships/image" Target="../media/image1066.png"/><Relationship Id="rId4" Type="http://schemas.openxmlformats.org/officeDocument/2006/relationships/image" Target="../media/image1062.png"/><Relationship Id="rId9" Type="http://schemas.openxmlformats.org/officeDocument/2006/relationships/image" Target="../media/image1065.png"/></Relationships>
</file>

<file path=ppt/slides/_rels/slide1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3.png"/><Relationship Id="rId13" Type="http://schemas.openxmlformats.org/officeDocument/2006/relationships/image" Target="../media/image1078.png"/><Relationship Id="rId18" Type="http://schemas.openxmlformats.org/officeDocument/2006/relationships/image" Target="../media/image1083.png"/><Relationship Id="rId3" Type="http://schemas.openxmlformats.org/officeDocument/2006/relationships/image" Target="../media/image1068.png"/><Relationship Id="rId7" Type="http://schemas.openxmlformats.org/officeDocument/2006/relationships/image" Target="../media/image1072.png"/><Relationship Id="rId12" Type="http://schemas.openxmlformats.org/officeDocument/2006/relationships/image" Target="../media/image1077.png"/><Relationship Id="rId17" Type="http://schemas.openxmlformats.org/officeDocument/2006/relationships/image" Target="../media/image1082.png"/><Relationship Id="rId2" Type="http://schemas.openxmlformats.org/officeDocument/2006/relationships/image" Target="../media/image1067.jpg"/><Relationship Id="rId16" Type="http://schemas.openxmlformats.org/officeDocument/2006/relationships/image" Target="../media/image10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1.jpg"/><Relationship Id="rId11" Type="http://schemas.openxmlformats.org/officeDocument/2006/relationships/image" Target="../media/image1076.png"/><Relationship Id="rId5" Type="http://schemas.openxmlformats.org/officeDocument/2006/relationships/image" Target="../media/image1070.png"/><Relationship Id="rId15" Type="http://schemas.openxmlformats.org/officeDocument/2006/relationships/image" Target="../media/image1080.png"/><Relationship Id="rId10" Type="http://schemas.openxmlformats.org/officeDocument/2006/relationships/image" Target="../media/image1075.png"/><Relationship Id="rId4" Type="http://schemas.openxmlformats.org/officeDocument/2006/relationships/image" Target="../media/image1069.png"/><Relationship Id="rId9" Type="http://schemas.openxmlformats.org/officeDocument/2006/relationships/image" Target="../media/image1074.png"/><Relationship Id="rId14" Type="http://schemas.openxmlformats.org/officeDocument/2006/relationships/image" Target="../media/image1079.png"/></Relationships>
</file>

<file path=ppt/slides/_rels/slide1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5.png"/><Relationship Id="rId13" Type="http://schemas.openxmlformats.org/officeDocument/2006/relationships/image" Target="../media/image1088.png"/><Relationship Id="rId3" Type="http://schemas.openxmlformats.org/officeDocument/2006/relationships/image" Target="../media/image1085.png"/><Relationship Id="rId7" Type="http://schemas.openxmlformats.org/officeDocument/2006/relationships/image" Target="../media/image1074.png"/><Relationship Id="rId12" Type="http://schemas.openxmlformats.org/officeDocument/2006/relationships/image" Target="../media/image1079.png"/><Relationship Id="rId2" Type="http://schemas.openxmlformats.org/officeDocument/2006/relationships/image" Target="../media/image1084.png"/><Relationship Id="rId16" Type="http://schemas.openxmlformats.org/officeDocument/2006/relationships/image" Target="../media/image10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3.png"/><Relationship Id="rId11" Type="http://schemas.openxmlformats.org/officeDocument/2006/relationships/image" Target="../media/image1087.png"/><Relationship Id="rId5" Type="http://schemas.openxmlformats.org/officeDocument/2006/relationships/image" Target="../media/image1072.png"/><Relationship Id="rId15" Type="http://schemas.openxmlformats.org/officeDocument/2006/relationships/image" Target="../media/image1082.png"/><Relationship Id="rId10" Type="http://schemas.openxmlformats.org/officeDocument/2006/relationships/image" Target="../media/image1077.png"/><Relationship Id="rId4" Type="http://schemas.openxmlformats.org/officeDocument/2006/relationships/image" Target="../media/image1071.jpg"/><Relationship Id="rId9" Type="http://schemas.openxmlformats.org/officeDocument/2006/relationships/image" Target="../media/image1086.png"/><Relationship Id="rId14" Type="http://schemas.openxmlformats.org/officeDocument/2006/relationships/image" Target="../media/image1081.png"/></Relationships>
</file>

<file path=ppt/slides/_rels/slide1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3.png"/><Relationship Id="rId13" Type="http://schemas.openxmlformats.org/officeDocument/2006/relationships/image" Target="../media/image1090.png"/><Relationship Id="rId18" Type="http://schemas.openxmlformats.org/officeDocument/2006/relationships/image" Target="../media/image1083.png"/><Relationship Id="rId3" Type="http://schemas.openxmlformats.org/officeDocument/2006/relationships/image" Target="../media/image1068.png"/><Relationship Id="rId7" Type="http://schemas.openxmlformats.org/officeDocument/2006/relationships/image" Target="../media/image1072.png"/><Relationship Id="rId12" Type="http://schemas.openxmlformats.org/officeDocument/2006/relationships/image" Target="../media/image1077.png"/><Relationship Id="rId17" Type="http://schemas.openxmlformats.org/officeDocument/2006/relationships/image" Target="../media/image1082.png"/><Relationship Id="rId2" Type="http://schemas.openxmlformats.org/officeDocument/2006/relationships/image" Target="../media/image1067.jpg"/><Relationship Id="rId16" Type="http://schemas.openxmlformats.org/officeDocument/2006/relationships/image" Target="../media/image10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1.jpg"/><Relationship Id="rId11" Type="http://schemas.openxmlformats.org/officeDocument/2006/relationships/image" Target="../media/image1089.png"/><Relationship Id="rId5" Type="http://schemas.openxmlformats.org/officeDocument/2006/relationships/image" Target="../media/image1070.png"/><Relationship Id="rId15" Type="http://schemas.openxmlformats.org/officeDocument/2006/relationships/image" Target="../media/image1091.png"/><Relationship Id="rId10" Type="http://schemas.openxmlformats.org/officeDocument/2006/relationships/image" Target="../media/image1075.png"/><Relationship Id="rId4" Type="http://schemas.openxmlformats.org/officeDocument/2006/relationships/image" Target="../media/image1069.png"/><Relationship Id="rId9" Type="http://schemas.openxmlformats.org/officeDocument/2006/relationships/image" Target="../media/image1074.png"/><Relationship Id="rId14" Type="http://schemas.openxmlformats.org/officeDocument/2006/relationships/image" Target="../media/image1079.png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3.png"/><Relationship Id="rId2" Type="http://schemas.openxmlformats.org/officeDocument/2006/relationships/image" Target="../media/image109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13" Type="http://schemas.openxmlformats.org/officeDocument/2006/relationships/image" Target="../media/image89.png"/><Relationship Id="rId3" Type="http://schemas.openxmlformats.org/officeDocument/2006/relationships/image" Target="../media/image80.png"/><Relationship Id="rId7" Type="http://schemas.openxmlformats.org/officeDocument/2006/relationships/image" Target="../media/image84.png"/><Relationship Id="rId12" Type="http://schemas.openxmlformats.org/officeDocument/2006/relationships/image" Target="../media/image88.png"/><Relationship Id="rId2" Type="http://schemas.openxmlformats.org/officeDocument/2006/relationships/image" Target="../media/image79.png"/><Relationship Id="rId16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11" Type="http://schemas.openxmlformats.org/officeDocument/2006/relationships/image" Target="../media/image87.png"/><Relationship Id="rId5" Type="http://schemas.openxmlformats.org/officeDocument/2006/relationships/image" Target="../media/image82.png"/><Relationship Id="rId15" Type="http://schemas.openxmlformats.org/officeDocument/2006/relationships/image" Target="../media/image91.png"/><Relationship Id="rId10" Type="http://schemas.openxmlformats.org/officeDocument/2006/relationships/image" Target="../media/image61.jpg"/><Relationship Id="rId4" Type="http://schemas.openxmlformats.org/officeDocument/2006/relationships/image" Target="../media/image81.png"/><Relationship Id="rId9" Type="http://schemas.openxmlformats.org/officeDocument/2006/relationships/image" Target="../media/image86.png"/><Relationship Id="rId14" Type="http://schemas.openxmlformats.org/officeDocument/2006/relationships/image" Target="../media/image90.png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3.png"/><Relationship Id="rId2" Type="http://schemas.openxmlformats.org/officeDocument/2006/relationships/image" Target="../media/image1092.pn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8.png"/><Relationship Id="rId3" Type="http://schemas.openxmlformats.org/officeDocument/2006/relationships/image" Target="../media/image1093.png"/><Relationship Id="rId7" Type="http://schemas.openxmlformats.org/officeDocument/2006/relationships/image" Target="../media/image1097.png"/><Relationship Id="rId2" Type="http://schemas.openxmlformats.org/officeDocument/2006/relationships/image" Target="../media/image10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6.png"/><Relationship Id="rId11" Type="http://schemas.openxmlformats.org/officeDocument/2006/relationships/image" Target="../media/image1101.png"/><Relationship Id="rId5" Type="http://schemas.openxmlformats.org/officeDocument/2006/relationships/image" Target="../media/image1095.png"/><Relationship Id="rId10" Type="http://schemas.openxmlformats.org/officeDocument/2006/relationships/image" Target="../media/image1100.png"/><Relationship Id="rId4" Type="http://schemas.openxmlformats.org/officeDocument/2006/relationships/image" Target="../media/image1094.png"/><Relationship Id="rId9" Type="http://schemas.openxmlformats.org/officeDocument/2006/relationships/image" Target="../media/image1099.png"/></Relationships>
</file>

<file path=ppt/slides/_rels/slide1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2.png"/><Relationship Id="rId13" Type="http://schemas.openxmlformats.org/officeDocument/2006/relationships/image" Target="../media/image1105.png"/><Relationship Id="rId3" Type="http://schemas.openxmlformats.org/officeDocument/2006/relationships/image" Target="../media/image1093.png"/><Relationship Id="rId7" Type="http://schemas.openxmlformats.org/officeDocument/2006/relationships/image" Target="../media/image1097.png"/><Relationship Id="rId12" Type="http://schemas.openxmlformats.org/officeDocument/2006/relationships/image" Target="../media/image1104.png"/><Relationship Id="rId17" Type="http://schemas.openxmlformats.org/officeDocument/2006/relationships/image" Target="../media/image1109.png"/><Relationship Id="rId2" Type="http://schemas.openxmlformats.org/officeDocument/2006/relationships/image" Target="../media/image1092.png"/><Relationship Id="rId16" Type="http://schemas.openxmlformats.org/officeDocument/2006/relationships/image" Target="../media/image110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6.png"/><Relationship Id="rId11" Type="http://schemas.openxmlformats.org/officeDocument/2006/relationships/image" Target="../media/image1101.png"/><Relationship Id="rId5" Type="http://schemas.openxmlformats.org/officeDocument/2006/relationships/image" Target="../media/image1095.png"/><Relationship Id="rId15" Type="http://schemas.openxmlformats.org/officeDocument/2006/relationships/image" Target="../media/image1107.png"/><Relationship Id="rId10" Type="http://schemas.openxmlformats.org/officeDocument/2006/relationships/image" Target="../media/image1100.png"/><Relationship Id="rId4" Type="http://schemas.openxmlformats.org/officeDocument/2006/relationships/image" Target="../media/image1094.png"/><Relationship Id="rId9" Type="http://schemas.openxmlformats.org/officeDocument/2006/relationships/image" Target="../media/image1103.png"/><Relationship Id="rId14" Type="http://schemas.openxmlformats.org/officeDocument/2006/relationships/image" Target="../media/image1106.png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0.jp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3.png"/><Relationship Id="rId13" Type="http://schemas.openxmlformats.org/officeDocument/2006/relationships/image" Target="../media/image1112.png"/><Relationship Id="rId18" Type="http://schemas.openxmlformats.org/officeDocument/2006/relationships/image" Target="../media/image1083.png"/><Relationship Id="rId3" Type="http://schemas.openxmlformats.org/officeDocument/2006/relationships/image" Target="../media/image1068.png"/><Relationship Id="rId7" Type="http://schemas.openxmlformats.org/officeDocument/2006/relationships/image" Target="../media/image1072.png"/><Relationship Id="rId12" Type="http://schemas.openxmlformats.org/officeDocument/2006/relationships/image" Target="../media/image1077.png"/><Relationship Id="rId17" Type="http://schemas.openxmlformats.org/officeDocument/2006/relationships/image" Target="../media/image1082.png"/><Relationship Id="rId2" Type="http://schemas.openxmlformats.org/officeDocument/2006/relationships/image" Target="../media/image1067.jpg"/><Relationship Id="rId16" Type="http://schemas.openxmlformats.org/officeDocument/2006/relationships/image" Target="../media/image10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1.jpg"/><Relationship Id="rId11" Type="http://schemas.openxmlformats.org/officeDocument/2006/relationships/image" Target="../media/image1111.png"/><Relationship Id="rId5" Type="http://schemas.openxmlformats.org/officeDocument/2006/relationships/image" Target="../media/image1070.png"/><Relationship Id="rId15" Type="http://schemas.openxmlformats.org/officeDocument/2006/relationships/image" Target="../media/image1113.png"/><Relationship Id="rId10" Type="http://schemas.openxmlformats.org/officeDocument/2006/relationships/image" Target="../media/image1075.png"/><Relationship Id="rId4" Type="http://schemas.openxmlformats.org/officeDocument/2006/relationships/image" Target="../media/image1069.png"/><Relationship Id="rId9" Type="http://schemas.openxmlformats.org/officeDocument/2006/relationships/image" Target="../media/image1074.png"/><Relationship Id="rId14" Type="http://schemas.openxmlformats.org/officeDocument/2006/relationships/image" Target="../media/image1079.png"/></Relationships>
</file>

<file path=ppt/slides/_rels/slide1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0.png"/><Relationship Id="rId13" Type="http://schemas.openxmlformats.org/officeDocument/2006/relationships/image" Target="../media/image1125.png"/><Relationship Id="rId3" Type="http://schemas.openxmlformats.org/officeDocument/2006/relationships/image" Target="../media/image1115.png"/><Relationship Id="rId7" Type="http://schemas.openxmlformats.org/officeDocument/2006/relationships/image" Target="../media/image1119.png"/><Relationship Id="rId12" Type="http://schemas.openxmlformats.org/officeDocument/2006/relationships/image" Target="../media/image1124.png"/><Relationship Id="rId17" Type="http://schemas.openxmlformats.org/officeDocument/2006/relationships/image" Target="../media/image1129.png"/><Relationship Id="rId2" Type="http://schemas.openxmlformats.org/officeDocument/2006/relationships/image" Target="../media/image1114.png"/><Relationship Id="rId16" Type="http://schemas.openxmlformats.org/officeDocument/2006/relationships/image" Target="../media/image11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8.png"/><Relationship Id="rId11" Type="http://schemas.openxmlformats.org/officeDocument/2006/relationships/image" Target="../media/image1123.png"/><Relationship Id="rId5" Type="http://schemas.openxmlformats.org/officeDocument/2006/relationships/image" Target="../media/image1117.png"/><Relationship Id="rId15" Type="http://schemas.openxmlformats.org/officeDocument/2006/relationships/image" Target="../media/image1127.png"/><Relationship Id="rId10" Type="http://schemas.openxmlformats.org/officeDocument/2006/relationships/image" Target="../media/image1122.png"/><Relationship Id="rId4" Type="http://schemas.openxmlformats.org/officeDocument/2006/relationships/image" Target="../media/image1116.png"/><Relationship Id="rId9" Type="http://schemas.openxmlformats.org/officeDocument/2006/relationships/image" Target="../media/image1121.png"/><Relationship Id="rId14" Type="http://schemas.openxmlformats.org/officeDocument/2006/relationships/image" Target="../media/image1126.png"/></Relationships>
</file>

<file path=ppt/slides/_rels/slide1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4.png"/><Relationship Id="rId3" Type="http://schemas.openxmlformats.org/officeDocument/2006/relationships/image" Target="../media/image1131.png"/><Relationship Id="rId7" Type="http://schemas.openxmlformats.org/officeDocument/2006/relationships/image" Target="../media/image1133.png"/><Relationship Id="rId2" Type="http://schemas.openxmlformats.org/officeDocument/2006/relationships/image" Target="../media/image11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2.png"/><Relationship Id="rId5" Type="http://schemas.openxmlformats.org/officeDocument/2006/relationships/image" Target="../media/image1121.png"/><Relationship Id="rId4" Type="http://schemas.openxmlformats.org/officeDocument/2006/relationships/image" Target="../media/image1122.png"/><Relationship Id="rId9" Type="http://schemas.openxmlformats.org/officeDocument/2006/relationships/image" Target="../media/image1135.png"/></Relationships>
</file>

<file path=ppt/slides/_rels/slide1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7.png"/><Relationship Id="rId13" Type="http://schemas.openxmlformats.org/officeDocument/2006/relationships/image" Target="../media/image1137.png"/><Relationship Id="rId18" Type="http://schemas.openxmlformats.org/officeDocument/2006/relationships/image" Target="../media/image1142.png"/><Relationship Id="rId3" Type="http://schemas.openxmlformats.org/officeDocument/2006/relationships/image" Target="../media/image1072.png"/><Relationship Id="rId21" Type="http://schemas.openxmlformats.org/officeDocument/2006/relationships/image" Target="../media/image1145.png"/><Relationship Id="rId7" Type="http://schemas.openxmlformats.org/officeDocument/2006/relationships/image" Target="../media/image1111.png"/><Relationship Id="rId12" Type="http://schemas.openxmlformats.org/officeDocument/2006/relationships/image" Target="../media/image1136.png"/><Relationship Id="rId17" Type="http://schemas.openxmlformats.org/officeDocument/2006/relationships/image" Target="../media/image1141.png"/><Relationship Id="rId2" Type="http://schemas.openxmlformats.org/officeDocument/2006/relationships/image" Target="../media/image1071.jpg"/><Relationship Id="rId16" Type="http://schemas.openxmlformats.org/officeDocument/2006/relationships/image" Target="../media/image1140.png"/><Relationship Id="rId20" Type="http://schemas.openxmlformats.org/officeDocument/2006/relationships/image" Target="../media/image11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5.png"/><Relationship Id="rId11" Type="http://schemas.openxmlformats.org/officeDocument/2006/relationships/image" Target="../media/image1113.png"/><Relationship Id="rId5" Type="http://schemas.openxmlformats.org/officeDocument/2006/relationships/image" Target="../media/image1074.png"/><Relationship Id="rId15" Type="http://schemas.openxmlformats.org/officeDocument/2006/relationships/image" Target="../media/image1139.png"/><Relationship Id="rId10" Type="http://schemas.openxmlformats.org/officeDocument/2006/relationships/image" Target="../media/image1079.png"/><Relationship Id="rId19" Type="http://schemas.openxmlformats.org/officeDocument/2006/relationships/image" Target="../media/image1143.png"/><Relationship Id="rId4" Type="http://schemas.openxmlformats.org/officeDocument/2006/relationships/image" Target="../media/image1073.png"/><Relationship Id="rId9" Type="http://schemas.openxmlformats.org/officeDocument/2006/relationships/image" Target="../media/image1112.png"/><Relationship Id="rId14" Type="http://schemas.openxmlformats.org/officeDocument/2006/relationships/image" Target="../media/image1138.png"/><Relationship Id="rId22" Type="http://schemas.openxmlformats.org/officeDocument/2006/relationships/image" Target="../media/image1146.png"/></Relationships>
</file>

<file path=ppt/slides/_rels/slide1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3.png"/><Relationship Id="rId13" Type="http://schemas.openxmlformats.org/officeDocument/2006/relationships/image" Target="../media/image1112.png"/><Relationship Id="rId18" Type="http://schemas.openxmlformats.org/officeDocument/2006/relationships/image" Target="../media/image1083.png"/><Relationship Id="rId3" Type="http://schemas.openxmlformats.org/officeDocument/2006/relationships/image" Target="../media/image1068.png"/><Relationship Id="rId21" Type="http://schemas.openxmlformats.org/officeDocument/2006/relationships/image" Target="../media/image1149.png"/><Relationship Id="rId7" Type="http://schemas.openxmlformats.org/officeDocument/2006/relationships/image" Target="../media/image1072.png"/><Relationship Id="rId12" Type="http://schemas.openxmlformats.org/officeDocument/2006/relationships/image" Target="../media/image1077.png"/><Relationship Id="rId17" Type="http://schemas.openxmlformats.org/officeDocument/2006/relationships/image" Target="../media/image1082.png"/><Relationship Id="rId2" Type="http://schemas.openxmlformats.org/officeDocument/2006/relationships/image" Target="../media/image1067.jpg"/><Relationship Id="rId16" Type="http://schemas.openxmlformats.org/officeDocument/2006/relationships/image" Target="../media/image1081.png"/><Relationship Id="rId20" Type="http://schemas.openxmlformats.org/officeDocument/2006/relationships/image" Target="../media/image11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1.jpg"/><Relationship Id="rId11" Type="http://schemas.openxmlformats.org/officeDocument/2006/relationships/image" Target="../media/image1111.png"/><Relationship Id="rId5" Type="http://schemas.openxmlformats.org/officeDocument/2006/relationships/image" Target="../media/image1070.png"/><Relationship Id="rId15" Type="http://schemas.openxmlformats.org/officeDocument/2006/relationships/image" Target="../media/image1113.png"/><Relationship Id="rId23" Type="http://schemas.openxmlformats.org/officeDocument/2006/relationships/image" Target="../media/image1151.png"/><Relationship Id="rId10" Type="http://schemas.openxmlformats.org/officeDocument/2006/relationships/image" Target="../media/image1075.png"/><Relationship Id="rId19" Type="http://schemas.openxmlformats.org/officeDocument/2006/relationships/image" Target="../media/image1147.png"/><Relationship Id="rId4" Type="http://schemas.openxmlformats.org/officeDocument/2006/relationships/image" Target="../media/image1069.png"/><Relationship Id="rId9" Type="http://schemas.openxmlformats.org/officeDocument/2006/relationships/image" Target="../media/image1074.png"/><Relationship Id="rId14" Type="http://schemas.openxmlformats.org/officeDocument/2006/relationships/image" Target="../media/image1079.png"/><Relationship Id="rId22" Type="http://schemas.openxmlformats.org/officeDocument/2006/relationships/image" Target="../media/image115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13" Type="http://schemas.openxmlformats.org/officeDocument/2006/relationships/image" Target="../media/image92.png"/><Relationship Id="rId18" Type="http://schemas.openxmlformats.org/officeDocument/2006/relationships/image" Target="../media/image97.png"/><Relationship Id="rId3" Type="http://schemas.openxmlformats.org/officeDocument/2006/relationships/image" Target="../media/image82.png"/><Relationship Id="rId21" Type="http://schemas.openxmlformats.org/officeDocument/2006/relationships/image" Target="../media/image100.png"/><Relationship Id="rId7" Type="http://schemas.openxmlformats.org/officeDocument/2006/relationships/image" Target="../media/image86.png"/><Relationship Id="rId12" Type="http://schemas.openxmlformats.org/officeDocument/2006/relationships/image" Target="../media/image91.png"/><Relationship Id="rId17" Type="http://schemas.openxmlformats.org/officeDocument/2006/relationships/image" Target="../media/image96.png"/><Relationship Id="rId2" Type="http://schemas.openxmlformats.org/officeDocument/2006/relationships/image" Target="../media/image81.png"/><Relationship Id="rId16" Type="http://schemas.openxmlformats.org/officeDocument/2006/relationships/image" Target="../media/image95.png"/><Relationship Id="rId20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11" Type="http://schemas.openxmlformats.org/officeDocument/2006/relationships/image" Target="../media/image90.png"/><Relationship Id="rId24" Type="http://schemas.openxmlformats.org/officeDocument/2006/relationships/image" Target="../media/image80.png"/><Relationship Id="rId5" Type="http://schemas.openxmlformats.org/officeDocument/2006/relationships/image" Target="../media/image84.png"/><Relationship Id="rId15" Type="http://schemas.openxmlformats.org/officeDocument/2006/relationships/image" Target="../media/image94.png"/><Relationship Id="rId23" Type="http://schemas.openxmlformats.org/officeDocument/2006/relationships/image" Target="../media/image102.png"/><Relationship Id="rId10" Type="http://schemas.openxmlformats.org/officeDocument/2006/relationships/image" Target="../media/image89.png"/><Relationship Id="rId19" Type="http://schemas.openxmlformats.org/officeDocument/2006/relationships/image" Target="../media/image98.png"/><Relationship Id="rId4" Type="http://schemas.openxmlformats.org/officeDocument/2006/relationships/image" Target="../media/image83.png"/><Relationship Id="rId9" Type="http://schemas.openxmlformats.org/officeDocument/2006/relationships/image" Target="../media/image88.png"/><Relationship Id="rId14" Type="http://schemas.openxmlformats.org/officeDocument/2006/relationships/image" Target="../media/image93.png"/><Relationship Id="rId22" Type="http://schemas.openxmlformats.org/officeDocument/2006/relationships/image" Target="../media/image101.png"/></Relationships>
</file>

<file path=ppt/slides/_rels/slide1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8.png"/><Relationship Id="rId13" Type="http://schemas.openxmlformats.org/officeDocument/2006/relationships/image" Target="../media/image1163.png"/><Relationship Id="rId18" Type="http://schemas.openxmlformats.org/officeDocument/2006/relationships/image" Target="../media/image1168.png"/><Relationship Id="rId26" Type="http://schemas.openxmlformats.org/officeDocument/2006/relationships/image" Target="../media/image1176.png"/><Relationship Id="rId3" Type="http://schemas.openxmlformats.org/officeDocument/2006/relationships/image" Target="../media/image1153.png"/><Relationship Id="rId21" Type="http://schemas.openxmlformats.org/officeDocument/2006/relationships/image" Target="../media/image1171.png"/><Relationship Id="rId34" Type="http://schemas.openxmlformats.org/officeDocument/2006/relationships/image" Target="../media/image1184.png"/><Relationship Id="rId7" Type="http://schemas.openxmlformats.org/officeDocument/2006/relationships/image" Target="../media/image1157.png"/><Relationship Id="rId12" Type="http://schemas.openxmlformats.org/officeDocument/2006/relationships/image" Target="../media/image1162.png"/><Relationship Id="rId17" Type="http://schemas.openxmlformats.org/officeDocument/2006/relationships/image" Target="../media/image1167.png"/><Relationship Id="rId25" Type="http://schemas.openxmlformats.org/officeDocument/2006/relationships/image" Target="../media/image1175.png"/><Relationship Id="rId33" Type="http://schemas.openxmlformats.org/officeDocument/2006/relationships/image" Target="../media/image1183.png"/><Relationship Id="rId38" Type="http://schemas.openxmlformats.org/officeDocument/2006/relationships/image" Target="../media/image1187.png"/><Relationship Id="rId2" Type="http://schemas.openxmlformats.org/officeDocument/2006/relationships/image" Target="../media/image1152.png"/><Relationship Id="rId16" Type="http://schemas.openxmlformats.org/officeDocument/2006/relationships/image" Target="../media/image1166.png"/><Relationship Id="rId20" Type="http://schemas.openxmlformats.org/officeDocument/2006/relationships/image" Target="../media/image1170.png"/><Relationship Id="rId29" Type="http://schemas.openxmlformats.org/officeDocument/2006/relationships/image" Target="../media/image11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56.png"/><Relationship Id="rId11" Type="http://schemas.openxmlformats.org/officeDocument/2006/relationships/image" Target="../media/image1161.png"/><Relationship Id="rId24" Type="http://schemas.openxmlformats.org/officeDocument/2006/relationships/image" Target="../media/image1174.png"/><Relationship Id="rId32" Type="http://schemas.openxmlformats.org/officeDocument/2006/relationships/image" Target="../media/image1182.png"/><Relationship Id="rId37" Type="http://schemas.openxmlformats.org/officeDocument/2006/relationships/image" Target="../media/image1186.png"/><Relationship Id="rId5" Type="http://schemas.openxmlformats.org/officeDocument/2006/relationships/image" Target="../media/image1155.png"/><Relationship Id="rId15" Type="http://schemas.openxmlformats.org/officeDocument/2006/relationships/image" Target="../media/image1165.png"/><Relationship Id="rId23" Type="http://schemas.openxmlformats.org/officeDocument/2006/relationships/image" Target="../media/image1173.png"/><Relationship Id="rId28" Type="http://schemas.openxmlformats.org/officeDocument/2006/relationships/image" Target="../media/image1178.png"/><Relationship Id="rId36" Type="http://schemas.openxmlformats.org/officeDocument/2006/relationships/image" Target="../media/image1068.png"/><Relationship Id="rId10" Type="http://schemas.openxmlformats.org/officeDocument/2006/relationships/image" Target="../media/image1160.png"/><Relationship Id="rId19" Type="http://schemas.openxmlformats.org/officeDocument/2006/relationships/image" Target="../media/image1169.png"/><Relationship Id="rId31" Type="http://schemas.openxmlformats.org/officeDocument/2006/relationships/image" Target="../media/image1181.png"/><Relationship Id="rId4" Type="http://schemas.openxmlformats.org/officeDocument/2006/relationships/image" Target="../media/image1154.png"/><Relationship Id="rId9" Type="http://schemas.openxmlformats.org/officeDocument/2006/relationships/image" Target="../media/image1159.png"/><Relationship Id="rId14" Type="http://schemas.openxmlformats.org/officeDocument/2006/relationships/image" Target="../media/image1164.png"/><Relationship Id="rId22" Type="http://schemas.openxmlformats.org/officeDocument/2006/relationships/image" Target="../media/image1172.png"/><Relationship Id="rId27" Type="http://schemas.openxmlformats.org/officeDocument/2006/relationships/image" Target="../media/image1177.png"/><Relationship Id="rId30" Type="http://schemas.openxmlformats.org/officeDocument/2006/relationships/image" Target="../media/image1180.png"/><Relationship Id="rId35" Type="http://schemas.openxmlformats.org/officeDocument/2006/relationships/image" Target="../media/image1185.jpg"/></Relationships>
</file>

<file path=ppt/slides/_rels/slide1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7.png"/><Relationship Id="rId3" Type="http://schemas.openxmlformats.org/officeDocument/2006/relationships/image" Target="../media/image1072.png"/><Relationship Id="rId7" Type="http://schemas.openxmlformats.org/officeDocument/2006/relationships/image" Target="../media/image1111.png"/><Relationship Id="rId12" Type="http://schemas.openxmlformats.org/officeDocument/2006/relationships/image" Target="../media/image1188.png"/><Relationship Id="rId2" Type="http://schemas.openxmlformats.org/officeDocument/2006/relationships/image" Target="../media/image107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5.png"/><Relationship Id="rId11" Type="http://schemas.openxmlformats.org/officeDocument/2006/relationships/image" Target="../media/image1113.png"/><Relationship Id="rId5" Type="http://schemas.openxmlformats.org/officeDocument/2006/relationships/image" Target="../media/image1074.png"/><Relationship Id="rId10" Type="http://schemas.openxmlformats.org/officeDocument/2006/relationships/image" Target="../media/image1079.png"/><Relationship Id="rId4" Type="http://schemas.openxmlformats.org/officeDocument/2006/relationships/image" Target="../media/image1073.png"/><Relationship Id="rId9" Type="http://schemas.openxmlformats.org/officeDocument/2006/relationships/image" Target="../media/image1112.png"/></Relationships>
</file>

<file path=ppt/slides/_rels/slide1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5.png"/><Relationship Id="rId13" Type="http://schemas.openxmlformats.org/officeDocument/2006/relationships/image" Target="../media/image808.png"/><Relationship Id="rId18" Type="http://schemas.openxmlformats.org/officeDocument/2006/relationships/image" Target="../media/image1202.png"/><Relationship Id="rId26" Type="http://schemas.openxmlformats.org/officeDocument/2006/relationships/image" Target="../media/image1209.png"/><Relationship Id="rId3" Type="http://schemas.openxmlformats.org/officeDocument/2006/relationships/image" Target="../media/image1190.png"/><Relationship Id="rId21" Type="http://schemas.openxmlformats.org/officeDocument/2006/relationships/image" Target="../media/image804.png"/><Relationship Id="rId7" Type="http://schemas.openxmlformats.org/officeDocument/2006/relationships/image" Target="../media/image1194.png"/><Relationship Id="rId12" Type="http://schemas.openxmlformats.org/officeDocument/2006/relationships/image" Target="../media/image1198.png"/><Relationship Id="rId17" Type="http://schemas.openxmlformats.org/officeDocument/2006/relationships/image" Target="../media/image812.png"/><Relationship Id="rId25" Type="http://schemas.openxmlformats.org/officeDocument/2006/relationships/image" Target="../media/image1208.png"/><Relationship Id="rId2" Type="http://schemas.openxmlformats.org/officeDocument/2006/relationships/image" Target="../media/image1189.png"/><Relationship Id="rId16" Type="http://schemas.openxmlformats.org/officeDocument/2006/relationships/image" Target="../media/image1201.png"/><Relationship Id="rId20" Type="http://schemas.openxmlformats.org/officeDocument/2006/relationships/image" Target="../media/image1204.png"/><Relationship Id="rId29" Type="http://schemas.openxmlformats.org/officeDocument/2006/relationships/image" Target="../media/image1212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93.png"/><Relationship Id="rId11" Type="http://schemas.openxmlformats.org/officeDocument/2006/relationships/image" Target="../media/image1197.png"/><Relationship Id="rId24" Type="http://schemas.openxmlformats.org/officeDocument/2006/relationships/image" Target="../media/image1207.png"/><Relationship Id="rId5" Type="http://schemas.openxmlformats.org/officeDocument/2006/relationships/image" Target="../media/image1192.png"/><Relationship Id="rId15" Type="http://schemas.openxmlformats.org/officeDocument/2006/relationships/image" Target="../media/image1200.png"/><Relationship Id="rId23" Type="http://schemas.openxmlformats.org/officeDocument/2006/relationships/image" Target="../media/image1206.png"/><Relationship Id="rId28" Type="http://schemas.openxmlformats.org/officeDocument/2006/relationships/image" Target="../media/image1211.png"/><Relationship Id="rId10" Type="http://schemas.openxmlformats.org/officeDocument/2006/relationships/image" Target="../media/image1196.png"/><Relationship Id="rId19" Type="http://schemas.openxmlformats.org/officeDocument/2006/relationships/image" Target="../media/image1203.png"/><Relationship Id="rId4" Type="http://schemas.openxmlformats.org/officeDocument/2006/relationships/image" Target="../media/image1191.png"/><Relationship Id="rId9" Type="http://schemas.openxmlformats.org/officeDocument/2006/relationships/image" Target="../media/image820.png"/><Relationship Id="rId14" Type="http://schemas.openxmlformats.org/officeDocument/2006/relationships/image" Target="../media/image1199.png"/><Relationship Id="rId22" Type="http://schemas.openxmlformats.org/officeDocument/2006/relationships/image" Target="../media/image1205.png"/><Relationship Id="rId27" Type="http://schemas.openxmlformats.org/officeDocument/2006/relationships/image" Target="../media/image1210.png"/></Relationships>
</file>

<file path=ppt/slides/_rels/slide1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8.png"/><Relationship Id="rId3" Type="http://schemas.openxmlformats.org/officeDocument/2006/relationships/image" Target="../media/image1214.png"/><Relationship Id="rId7" Type="http://schemas.openxmlformats.org/officeDocument/2006/relationships/image" Target="../media/image1217.png"/><Relationship Id="rId2" Type="http://schemas.openxmlformats.org/officeDocument/2006/relationships/image" Target="../media/image121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16.png"/><Relationship Id="rId5" Type="http://schemas.openxmlformats.org/officeDocument/2006/relationships/image" Target="../media/image1141.png"/><Relationship Id="rId4" Type="http://schemas.openxmlformats.org/officeDocument/2006/relationships/image" Target="../media/image1215.png"/></Relationships>
</file>

<file path=ppt/slides/_rels/slide1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7.png"/><Relationship Id="rId3" Type="http://schemas.openxmlformats.org/officeDocument/2006/relationships/image" Target="../media/image1220.png"/><Relationship Id="rId7" Type="http://schemas.openxmlformats.org/officeDocument/2006/relationships/image" Target="../media/image1216.png"/><Relationship Id="rId12" Type="http://schemas.openxmlformats.org/officeDocument/2006/relationships/image" Target="../media/image1226.png"/><Relationship Id="rId2" Type="http://schemas.openxmlformats.org/officeDocument/2006/relationships/image" Target="../media/image121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23.png"/><Relationship Id="rId11" Type="http://schemas.openxmlformats.org/officeDocument/2006/relationships/image" Target="../media/image1225.png"/><Relationship Id="rId5" Type="http://schemas.openxmlformats.org/officeDocument/2006/relationships/image" Target="../media/image1222.png"/><Relationship Id="rId10" Type="http://schemas.openxmlformats.org/officeDocument/2006/relationships/image" Target="../media/image1224.png"/><Relationship Id="rId4" Type="http://schemas.openxmlformats.org/officeDocument/2006/relationships/image" Target="../media/image1221.png"/><Relationship Id="rId9" Type="http://schemas.openxmlformats.org/officeDocument/2006/relationships/image" Target="../media/image1218.png"/></Relationships>
</file>

<file path=ppt/slides/_rels/slide1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0.png"/><Relationship Id="rId13" Type="http://schemas.openxmlformats.org/officeDocument/2006/relationships/image" Target="../media/image1199.png"/><Relationship Id="rId18" Type="http://schemas.openxmlformats.org/officeDocument/2006/relationships/image" Target="../media/image1203.png"/><Relationship Id="rId26" Type="http://schemas.openxmlformats.org/officeDocument/2006/relationships/image" Target="../media/image1210.png"/><Relationship Id="rId3" Type="http://schemas.openxmlformats.org/officeDocument/2006/relationships/image" Target="../media/image1190.png"/><Relationship Id="rId21" Type="http://schemas.openxmlformats.org/officeDocument/2006/relationships/image" Target="../media/image1205.png"/><Relationship Id="rId7" Type="http://schemas.openxmlformats.org/officeDocument/2006/relationships/image" Target="../media/image1195.png"/><Relationship Id="rId12" Type="http://schemas.openxmlformats.org/officeDocument/2006/relationships/image" Target="../media/image808.png"/><Relationship Id="rId17" Type="http://schemas.openxmlformats.org/officeDocument/2006/relationships/image" Target="../media/image1202.png"/><Relationship Id="rId25" Type="http://schemas.openxmlformats.org/officeDocument/2006/relationships/image" Target="../media/image1209.png"/><Relationship Id="rId2" Type="http://schemas.openxmlformats.org/officeDocument/2006/relationships/image" Target="../media/image1189.png"/><Relationship Id="rId16" Type="http://schemas.openxmlformats.org/officeDocument/2006/relationships/image" Target="../media/image812.png"/><Relationship Id="rId20" Type="http://schemas.openxmlformats.org/officeDocument/2006/relationships/image" Target="../media/image80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94.png"/><Relationship Id="rId11" Type="http://schemas.openxmlformats.org/officeDocument/2006/relationships/image" Target="../media/image1198.png"/><Relationship Id="rId24" Type="http://schemas.openxmlformats.org/officeDocument/2006/relationships/image" Target="../media/image1208.png"/><Relationship Id="rId5" Type="http://schemas.openxmlformats.org/officeDocument/2006/relationships/image" Target="../media/image1192.png"/><Relationship Id="rId15" Type="http://schemas.openxmlformats.org/officeDocument/2006/relationships/image" Target="../media/image1201.png"/><Relationship Id="rId23" Type="http://schemas.openxmlformats.org/officeDocument/2006/relationships/image" Target="../media/image1207.png"/><Relationship Id="rId28" Type="http://schemas.openxmlformats.org/officeDocument/2006/relationships/image" Target="../media/image1212.jpg"/><Relationship Id="rId10" Type="http://schemas.openxmlformats.org/officeDocument/2006/relationships/image" Target="../media/image1197.png"/><Relationship Id="rId19" Type="http://schemas.openxmlformats.org/officeDocument/2006/relationships/image" Target="../media/image1204.png"/><Relationship Id="rId4" Type="http://schemas.openxmlformats.org/officeDocument/2006/relationships/image" Target="../media/image1191.png"/><Relationship Id="rId9" Type="http://schemas.openxmlformats.org/officeDocument/2006/relationships/image" Target="../media/image1196.png"/><Relationship Id="rId14" Type="http://schemas.openxmlformats.org/officeDocument/2006/relationships/image" Target="../media/image1200.png"/><Relationship Id="rId22" Type="http://schemas.openxmlformats.org/officeDocument/2006/relationships/image" Target="../media/image1206.png"/><Relationship Id="rId27" Type="http://schemas.openxmlformats.org/officeDocument/2006/relationships/image" Target="../media/image1211.png"/></Relationships>
</file>

<file path=ppt/slides/_rels/slide1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3.png"/><Relationship Id="rId13" Type="http://schemas.openxmlformats.org/officeDocument/2006/relationships/image" Target="../media/image1235.png"/><Relationship Id="rId18" Type="http://schemas.openxmlformats.org/officeDocument/2006/relationships/image" Target="../media/image1239.png"/><Relationship Id="rId26" Type="http://schemas.openxmlformats.org/officeDocument/2006/relationships/image" Target="../media/image1245.png"/><Relationship Id="rId39" Type="http://schemas.openxmlformats.org/officeDocument/2006/relationships/image" Target="../media/image1256.png"/><Relationship Id="rId3" Type="http://schemas.openxmlformats.org/officeDocument/2006/relationships/image" Target="../media/image1228.png"/><Relationship Id="rId21" Type="http://schemas.openxmlformats.org/officeDocument/2006/relationships/image" Target="../media/image1157.png"/><Relationship Id="rId34" Type="http://schemas.openxmlformats.org/officeDocument/2006/relationships/image" Target="../media/image1251.png"/><Relationship Id="rId42" Type="http://schemas.openxmlformats.org/officeDocument/2006/relationships/image" Target="../media/image1259.png"/><Relationship Id="rId7" Type="http://schemas.openxmlformats.org/officeDocument/2006/relationships/image" Target="../media/image1232.png"/><Relationship Id="rId12" Type="http://schemas.openxmlformats.org/officeDocument/2006/relationships/image" Target="../media/image1158.png"/><Relationship Id="rId17" Type="http://schemas.openxmlformats.org/officeDocument/2006/relationships/image" Target="../media/image1155.png"/><Relationship Id="rId25" Type="http://schemas.openxmlformats.org/officeDocument/2006/relationships/image" Target="../media/image1192.png"/><Relationship Id="rId33" Type="http://schemas.openxmlformats.org/officeDocument/2006/relationships/image" Target="../media/image820.png"/><Relationship Id="rId38" Type="http://schemas.openxmlformats.org/officeDocument/2006/relationships/image" Target="../media/image1255.png"/><Relationship Id="rId46" Type="http://schemas.openxmlformats.org/officeDocument/2006/relationships/image" Target="../media/image1263.png"/><Relationship Id="rId2" Type="http://schemas.openxmlformats.org/officeDocument/2006/relationships/image" Target="../media/image1227.png"/><Relationship Id="rId16" Type="http://schemas.openxmlformats.org/officeDocument/2006/relationships/image" Target="../media/image1238.png"/><Relationship Id="rId20" Type="http://schemas.openxmlformats.org/officeDocument/2006/relationships/image" Target="../media/image1241.png"/><Relationship Id="rId29" Type="http://schemas.openxmlformats.org/officeDocument/2006/relationships/image" Target="../media/image808.png"/><Relationship Id="rId41" Type="http://schemas.openxmlformats.org/officeDocument/2006/relationships/image" Target="../media/image125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31.png"/><Relationship Id="rId11" Type="http://schemas.openxmlformats.org/officeDocument/2006/relationships/image" Target="../media/image1121.png"/><Relationship Id="rId24" Type="http://schemas.openxmlformats.org/officeDocument/2006/relationships/image" Target="../media/image1244.png"/><Relationship Id="rId32" Type="http://schemas.openxmlformats.org/officeDocument/2006/relationships/image" Target="../media/image1250.png"/><Relationship Id="rId37" Type="http://schemas.openxmlformats.org/officeDocument/2006/relationships/image" Target="../media/image1254.png"/><Relationship Id="rId40" Type="http://schemas.openxmlformats.org/officeDocument/2006/relationships/image" Target="../media/image1257.png"/><Relationship Id="rId45" Type="http://schemas.openxmlformats.org/officeDocument/2006/relationships/image" Target="../media/image1262.png"/><Relationship Id="rId5" Type="http://schemas.openxmlformats.org/officeDocument/2006/relationships/image" Target="../media/image1230.png"/><Relationship Id="rId15" Type="http://schemas.openxmlformats.org/officeDocument/2006/relationships/image" Target="../media/image1237.png"/><Relationship Id="rId23" Type="http://schemas.openxmlformats.org/officeDocument/2006/relationships/image" Target="../media/image1243.png"/><Relationship Id="rId28" Type="http://schemas.openxmlformats.org/officeDocument/2006/relationships/image" Target="../media/image1247.png"/><Relationship Id="rId36" Type="http://schemas.openxmlformats.org/officeDocument/2006/relationships/image" Target="../media/image1253.png"/><Relationship Id="rId10" Type="http://schemas.openxmlformats.org/officeDocument/2006/relationships/image" Target="../media/image1234.png"/><Relationship Id="rId19" Type="http://schemas.openxmlformats.org/officeDocument/2006/relationships/image" Target="../media/image1240.png"/><Relationship Id="rId31" Type="http://schemas.openxmlformats.org/officeDocument/2006/relationships/image" Target="../media/image1249.png"/><Relationship Id="rId44" Type="http://schemas.openxmlformats.org/officeDocument/2006/relationships/image" Target="../media/image1261.png"/><Relationship Id="rId4" Type="http://schemas.openxmlformats.org/officeDocument/2006/relationships/image" Target="../media/image1229.png"/><Relationship Id="rId9" Type="http://schemas.openxmlformats.org/officeDocument/2006/relationships/image" Target="../media/image1140.png"/><Relationship Id="rId14" Type="http://schemas.openxmlformats.org/officeDocument/2006/relationships/image" Target="../media/image1236.png"/><Relationship Id="rId22" Type="http://schemas.openxmlformats.org/officeDocument/2006/relationships/image" Target="../media/image1242.png"/><Relationship Id="rId27" Type="http://schemas.openxmlformats.org/officeDocument/2006/relationships/image" Target="../media/image1246.png"/><Relationship Id="rId30" Type="http://schemas.openxmlformats.org/officeDocument/2006/relationships/image" Target="../media/image1248.png"/><Relationship Id="rId35" Type="http://schemas.openxmlformats.org/officeDocument/2006/relationships/image" Target="../media/image1252.png"/><Relationship Id="rId43" Type="http://schemas.openxmlformats.org/officeDocument/2006/relationships/image" Target="../media/image1260.png"/></Relationships>
</file>

<file path=ppt/slides/_rels/slide1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0.png"/><Relationship Id="rId13" Type="http://schemas.openxmlformats.org/officeDocument/2006/relationships/image" Target="../media/image1199.png"/><Relationship Id="rId18" Type="http://schemas.openxmlformats.org/officeDocument/2006/relationships/image" Target="../media/image1203.png"/><Relationship Id="rId26" Type="http://schemas.openxmlformats.org/officeDocument/2006/relationships/image" Target="../media/image1210.png"/><Relationship Id="rId3" Type="http://schemas.openxmlformats.org/officeDocument/2006/relationships/image" Target="../media/image1190.png"/><Relationship Id="rId21" Type="http://schemas.openxmlformats.org/officeDocument/2006/relationships/image" Target="../media/image1205.png"/><Relationship Id="rId7" Type="http://schemas.openxmlformats.org/officeDocument/2006/relationships/image" Target="../media/image1195.png"/><Relationship Id="rId12" Type="http://schemas.openxmlformats.org/officeDocument/2006/relationships/image" Target="../media/image808.png"/><Relationship Id="rId17" Type="http://schemas.openxmlformats.org/officeDocument/2006/relationships/image" Target="../media/image1202.png"/><Relationship Id="rId25" Type="http://schemas.openxmlformats.org/officeDocument/2006/relationships/image" Target="../media/image1209.png"/><Relationship Id="rId2" Type="http://schemas.openxmlformats.org/officeDocument/2006/relationships/image" Target="../media/image1189.png"/><Relationship Id="rId16" Type="http://schemas.openxmlformats.org/officeDocument/2006/relationships/image" Target="../media/image812.png"/><Relationship Id="rId20" Type="http://schemas.openxmlformats.org/officeDocument/2006/relationships/image" Target="../media/image80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94.png"/><Relationship Id="rId11" Type="http://schemas.openxmlformats.org/officeDocument/2006/relationships/image" Target="../media/image1198.png"/><Relationship Id="rId24" Type="http://schemas.openxmlformats.org/officeDocument/2006/relationships/image" Target="../media/image1208.png"/><Relationship Id="rId5" Type="http://schemas.openxmlformats.org/officeDocument/2006/relationships/image" Target="../media/image1264.png"/><Relationship Id="rId15" Type="http://schemas.openxmlformats.org/officeDocument/2006/relationships/image" Target="../media/image1201.png"/><Relationship Id="rId23" Type="http://schemas.openxmlformats.org/officeDocument/2006/relationships/image" Target="../media/image1207.png"/><Relationship Id="rId28" Type="http://schemas.openxmlformats.org/officeDocument/2006/relationships/image" Target="../media/image1212.jpg"/><Relationship Id="rId10" Type="http://schemas.openxmlformats.org/officeDocument/2006/relationships/image" Target="../media/image1197.png"/><Relationship Id="rId19" Type="http://schemas.openxmlformats.org/officeDocument/2006/relationships/image" Target="../media/image1204.png"/><Relationship Id="rId4" Type="http://schemas.openxmlformats.org/officeDocument/2006/relationships/image" Target="../media/image1191.png"/><Relationship Id="rId9" Type="http://schemas.openxmlformats.org/officeDocument/2006/relationships/image" Target="../media/image1196.png"/><Relationship Id="rId14" Type="http://schemas.openxmlformats.org/officeDocument/2006/relationships/image" Target="../media/image1200.png"/><Relationship Id="rId22" Type="http://schemas.openxmlformats.org/officeDocument/2006/relationships/image" Target="../media/image1206.png"/><Relationship Id="rId27" Type="http://schemas.openxmlformats.org/officeDocument/2006/relationships/image" Target="../media/image1211.png"/></Relationships>
</file>

<file path=ppt/slides/_rels/slide1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7.png"/><Relationship Id="rId3" Type="http://schemas.openxmlformats.org/officeDocument/2006/relationships/image" Target="../media/image1016.png"/><Relationship Id="rId7" Type="http://schemas.openxmlformats.org/officeDocument/2006/relationships/image" Target="../media/image38.png"/><Relationship Id="rId12" Type="http://schemas.openxmlformats.org/officeDocument/2006/relationships/image" Target="../media/image1066.png"/><Relationship Id="rId2" Type="http://schemas.openxmlformats.org/officeDocument/2006/relationships/image" Target="../media/image10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66.png"/><Relationship Id="rId11" Type="http://schemas.openxmlformats.org/officeDocument/2006/relationships/image" Target="../media/image1065.png"/><Relationship Id="rId5" Type="http://schemas.openxmlformats.org/officeDocument/2006/relationships/image" Target="../media/image1265.png"/><Relationship Id="rId10" Type="http://schemas.openxmlformats.org/officeDocument/2006/relationships/image" Target="../media/image1064.png"/><Relationship Id="rId4" Type="http://schemas.openxmlformats.org/officeDocument/2006/relationships/image" Target="../media/image8.jpg"/><Relationship Id="rId9" Type="http://schemas.openxmlformats.org/officeDocument/2006/relationships/image" Target="../media/image40.png"/></Relationships>
</file>

<file path=ppt/slides/_rels/slide1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4.png"/><Relationship Id="rId3" Type="http://schemas.openxmlformats.org/officeDocument/2006/relationships/image" Target="../media/image1269.png"/><Relationship Id="rId7" Type="http://schemas.openxmlformats.org/officeDocument/2006/relationships/image" Target="../media/image1273.png"/><Relationship Id="rId2" Type="http://schemas.openxmlformats.org/officeDocument/2006/relationships/image" Target="../media/image126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72.png"/><Relationship Id="rId11" Type="http://schemas.openxmlformats.org/officeDocument/2006/relationships/image" Target="../media/image1277.png"/><Relationship Id="rId5" Type="http://schemas.openxmlformats.org/officeDocument/2006/relationships/image" Target="../media/image1271.png"/><Relationship Id="rId10" Type="http://schemas.openxmlformats.org/officeDocument/2006/relationships/image" Target="../media/image1276.png"/><Relationship Id="rId4" Type="http://schemas.openxmlformats.org/officeDocument/2006/relationships/image" Target="../media/image1270.png"/><Relationship Id="rId9" Type="http://schemas.openxmlformats.org/officeDocument/2006/relationships/image" Target="../media/image127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13" Type="http://schemas.openxmlformats.org/officeDocument/2006/relationships/image" Target="../media/image98.png"/><Relationship Id="rId18" Type="http://schemas.openxmlformats.org/officeDocument/2006/relationships/image" Target="../media/image109.png"/><Relationship Id="rId26" Type="http://schemas.openxmlformats.org/officeDocument/2006/relationships/image" Target="../media/image115.png"/><Relationship Id="rId3" Type="http://schemas.openxmlformats.org/officeDocument/2006/relationships/image" Target="../media/image82.png"/><Relationship Id="rId21" Type="http://schemas.openxmlformats.org/officeDocument/2006/relationships/image" Target="../media/image112.png"/><Relationship Id="rId7" Type="http://schemas.openxmlformats.org/officeDocument/2006/relationships/image" Target="../media/image103.png"/><Relationship Id="rId12" Type="http://schemas.openxmlformats.org/officeDocument/2006/relationships/image" Target="../media/image106.png"/><Relationship Id="rId17" Type="http://schemas.openxmlformats.org/officeDocument/2006/relationships/image" Target="../media/image108.png"/><Relationship Id="rId25" Type="http://schemas.openxmlformats.org/officeDocument/2006/relationships/image" Target="../media/image80.png"/><Relationship Id="rId2" Type="http://schemas.openxmlformats.org/officeDocument/2006/relationships/image" Target="../media/image81.png"/><Relationship Id="rId16" Type="http://schemas.openxmlformats.org/officeDocument/2006/relationships/image" Target="../media/image90.png"/><Relationship Id="rId20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11" Type="http://schemas.openxmlformats.org/officeDocument/2006/relationships/image" Target="../media/image105.png"/><Relationship Id="rId24" Type="http://schemas.openxmlformats.org/officeDocument/2006/relationships/image" Target="../media/image102.png"/><Relationship Id="rId5" Type="http://schemas.openxmlformats.org/officeDocument/2006/relationships/image" Target="../media/image84.png"/><Relationship Id="rId15" Type="http://schemas.openxmlformats.org/officeDocument/2006/relationships/image" Target="../media/image96.png"/><Relationship Id="rId23" Type="http://schemas.openxmlformats.org/officeDocument/2006/relationships/image" Target="../media/image114.png"/><Relationship Id="rId28" Type="http://schemas.openxmlformats.org/officeDocument/2006/relationships/image" Target="../media/image117.png"/><Relationship Id="rId10" Type="http://schemas.openxmlformats.org/officeDocument/2006/relationships/image" Target="../media/image89.png"/><Relationship Id="rId19" Type="http://schemas.openxmlformats.org/officeDocument/2006/relationships/image" Target="../media/image110.png"/><Relationship Id="rId4" Type="http://schemas.openxmlformats.org/officeDocument/2006/relationships/image" Target="../media/image83.png"/><Relationship Id="rId9" Type="http://schemas.openxmlformats.org/officeDocument/2006/relationships/image" Target="../media/image104.png"/><Relationship Id="rId14" Type="http://schemas.openxmlformats.org/officeDocument/2006/relationships/image" Target="../media/image107.png"/><Relationship Id="rId22" Type="http://schemas.openxmlformats.org/officeDocument/2006/relationships/image" Target="../media/image113.png"/><Relationship Id="rId27" Type="http://schemas.openxmlformats.org/officeDocument/2006/relationships/image" Target="../media/image116.png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9.jpg"/><Relationship Id="rId2" Type="http://schemas.openxmlformats.org/officeDocument/2006/relationships/image" Target="../media/image127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80.jpg"/><Relationship Id="rId5" Type="http://schemas.openxmlformats.org/officeDocument/2006/relationships/image" Target="../media/image1015.png"/><Relationship Id="rId4" Type="http://schemas.openxmlformats.org/officeDocument/2006/relationships/image" Target="../media/image1016.png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2.jpg"/><Relationship Id="rId2" Type="http://schemas.openxmlformats.org/officeDocument/2006/relationships/image" Target="../media/image12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83.png"/></Relationships>
</file>

<file path=ppt/slides/_rels/slide1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0.png"/><Relationship Id="rId3" Type="http://schemas.openxmlformats.org/officeDocument/2006/relationships/image" Target="../media/image1285.png"/><Relationship Id="rId7" Type="http://schemas.openxmlformats.org/officeDocument/2006/relationships/image" Target="../media/image1289.png"/><Relationship Id="rId2" Type="http://schemas.openxmlformats.org/officeDocument/2006/relationships/image" Target="../media/image12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88.png"/><Relationship Id="rId5" Type="http://schemas.openxmlformats.org/officeDocument/2006/relationships/image" Target="../media/image1287.png"/><Relationship Id="rId4" Type="http://schemas.openxmlformats.org/officeDocument/2006/relationships/image" Target="../media/image1286.png"/><Relationship Id="rId9" Type="http://schemas.openxmlformats.org/officeDocument/2006/relationships/image" Target="../media/image1291.png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3.png"/><Relationship Id="rId2" Type="http://schemas.openxmlformats.org/officeDocument/2006/relationships/image" Target="../media/image129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94.png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5.png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7.png"/><Relationship Id="rId2" Type="http://schemas.openxmlformats.org/officeDocument/2006/relationships/image" Target="../media/image129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0.png"/><Relationship Id="rId5" Type="http://schemas.openxmlformats.org/officeDocument/2006/relationships/image" Target="../media/image1299.png"/><Relationship Id="rId4" Type="http://schemas.openxmlformats.org/officeDocument/2006/relationships/image" Target="../media/image1298.png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7.png"/><Relationship Id="rId13" Type="http://schemas.openxmlformats.org/officeDocument/2006/relationships/image" Target="../media/image1312.png"/><Relationship Id="rId3" Type="http://schemas.openxmlformats.org/officeDocument/2006/relationships/image" Target="../media/image1302.png"/><Relationship Id="rId7" Type="http://schemas.openxmlformats.org/officeDocument/2006/relationships/image" Target="../media/image1306.png"/><Relationship Id="rId12" Type="http://schemas.openxmlformats.org/officeDocument/2006/relationships/image" Target="../media/image1311.png"/><Relationship Id="rId2" Type="http://schemas.openxmlformats.org/officeDocument/2006/relationships/image" Target="../media/image13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5.png"/><Relationship Id="rId11" Type="http://schemas.openxmlformats.org/officeDocument/2006/relationships/image" Target="../media/image1310.png"/><Relationship Id="rId5" Type="http://schemas.openxmlformats.org/officeDocument/2006/relationships/image" Target="../media/image1304.png"/><Relationship Id="rId10" Type="http://schemas.openxmlformats.org/officeDocument/2006/relationships/image" Target="../media/image1309.png"/><Relationship Id="rId4" Type="http://schemas.openxmlformats.org/officeDocument/2006/relationships/image" Target="../media/image1303.png"/><Relationship Id="rId9" Type="http://schemas.openxmlformats.org/officeDocument/2006/relationships/image" Target="../media/image1308.png"/><Relationship Id="rId14" Type="http://schemas.openxmlformats.org/officeDocument/2006/relationships/image" Target="../media/image1313.png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7.png"/><Relationship Id="rId2" Type="http://schemas.openxmlformats.org/officeDocument/2006/relationships/image" Target="../media/image13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0.png"/><Relationship Id="rId5" Type="http://schemas.openxmlformats.org/officeDocument/2006/relationships/image" Target="../media/image1315.png"/><Relationship Id="rId4" Type="http://schemas.openxmlformats.org/officeDocument/2006/relationships/image" Target="../media/image1298.png"/></Relationships>
</file>

<file path=ppt/slides/_rels/slide1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0.png"/><Relationship Id="rId13" Type="http://schemas.openxmlformats.org/officeDocument/2006/relationships/image" Target="../media/image1325.png"/><Relationship Id="rId3" Type="http://schemas.openxmlformats.org/officeDocument/2006/relationships/image" Target="../media/image1317.png"/><Relationship Id="rId7" Type="http://schemas.openxmlformats.org/officeDocument/2006/relationships/image" Target="../media/image1300.png"/><Relationship Id="rId12" Type="http://schemas.openxmlformats.org/officeDocument/2006/relationships/image" Target="../media/image1324.png"/><Relationship Id="rId2" Type="http://schemas.openxmlformats.org/officeDocument/2006/relationships/image" Target="../media/image13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19.png"/><Relationship Id="rId11" Type="http://schemas.openxmlformats.org/officeDocument/2006/relationships/image" Target="../media/image1323.png"/><Relationship Id="rId5" Type="http://schemas.openxmlformats.org/officeDocument/2006/relationships/image" Target="../media/image1298.png"/><Relationship Id="rId10" Type="http://schemas.openxmlformats.org/officeDocument/2006/relationships/image" Target="../media/image1322.png"/><Relationship Id="rId4" Type="http://schemas.openxmlformats.org/officeDocument/2006/relationships/image" Target="../media/image1318.png"/><Relationship Id="rId9" Type="http://schemas.openxmlformats.org/officeDocument/2006/relationships/image" Target="../media/image132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13" Type="http://schemas.openxmlformats.org/officeDocument/2006/relationships/image" Target="../media/image128.png"/><Relationship Id="rId18" Type="http://schemas.openxmlformats.org/officeDocument/2006/relationships/image" Target="../media/image133.png"/><Relationship Id="rId3" Type="http://schemas.openxmlformats.org/officeDocument/2006/relationships/image" Target="../media/image118.png"/><Relationship Id="rId7" Type="http://schemas.openxmlformats.org/officeDocument/2006/relationships/image" Target="../media/image122.png"/><Relationship Id="rId12" Type="http://schemas.openxmlformats.org/officeDocument/2006/relationships/image" Target="../media/image127.png"/><Relationship Id="rId17" Type="http://schemas.openxmlformats.org/officeDocument/2006/relationships/image" Target="../media/image132.png"/><Relationship Id="rId2" Type="http://schemas.openxmlformats.org/officeDocument/2006/relationships/image" Target="../media/image80.png"/><Relationship Id="rId16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1.png"/><Relationship Id="rId11" Type="http://schemas.openxmlformats.org/officeDocument/2006/relationships/image" Target="../media/image126.png"/><Relationship Id="rId5" Type="http://schemas.openxmlformats.org/officeDocument/2006/relationships/image" Target="../media/image120.png"/><Relationship Id="rId15" Type="http://schemas.openxmlformats.org/officeDocument/2006/relationships/image" Target="../media/image130.png"/><Relationship Id="rId10" Type="http://schemas.openxmlformats.org/officeDocument/2006/relationships/image" Target="../media/image125.png"/><Relationship Id="rId4" Type="http://schemas.openxmlformats.org/officeDocument/2006/relationships/image" Target="../media/image119.png"/><Relationship Id="rId9" Type="http://schemas.openxmlformats.org/officeDocument/2006/relationships/image" Target="../media/image124.png"/><Relationship Id="rId14" Type="http://schemas.openxmlformats.org/officeDocument/2006/relationships/image" Target="../media/image129.png"/></Relationships>
</file>

<file path=ppt/slides/_rels/slide1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4.png"/><Relationship Id="rId3" Type="http://schemas.openxmlformats.org/officeDocument/2006/relationships/image" Target="../media/image37.png"/><Relationship Id="rId7" Type="http://schemas.openxmlformats.org/officeDocument/2006/relationships/image" Target="../media/image41.jpg"/><Relationship Id="rId2" Type="http://schemas.openxmlformats.org/officeDocument/2006/relationships/image" Target="../media/image13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187.png"/><Relationship Id="rId10" Type="http://schemas.openxmlformats.org/officeDocument/2006/relationships/image" Target="../media/image1066.png"/><Relationship Id="rId4" Type="http://schemas.openxmlformats.org/officeDocument/2006/relationships/image" Target="../media/image38.png"/><Relationship Id="rId9" Type="http://schemas.openxmlformats.org/officeDocument/2006/relationships/image" Target="../media/image1327.png"/></Relationships>
</file>

<file path=ppt/slides/_rels/slide1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4.png"/><Relationship Id="rId3" Type="http://schemas.openxmlformats.org/officeDocument/2006/relationships/image" Target="../media/image1329.png"/><Relationship Id="rId7" Type="http://schemas.openxmlformats.org/officeDocument/2006/relationships/image" Target="../media/image1333.png"/><Relationship Id="rId2" Type="http://schemas.openxmlformats.org/officeDocument/2006/relationships/image" Target="../media/image13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2.png"/><Relationship Id="rId5" Type="http://schemas.openxmlformats.org/officeDocument/2006/relationships/image" Target="../media/image1331.png"/><Relationship Id="rId4" Type="http://schemas.openxmlformats.org/officeDocument/2006/relationships/image" Target="../media/image1330.png"/><Relationship Id="rId9" Type="http://schemas.openxmlformats.org/officeDocument/2006/relationships/image" Target="../media/image1335.png"/></Relationships>
</file>

<file path=ppt/slides/_rels/slide1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2.png"/><Relationship Id="rId13" Type="http://schemas.openxmlformats.org/officeDocument/2006/relationships/image" Target="../media/image1347.png"/><Relationship Id="rId3" Type="http://schemas.openxmlformats.org/officeDocument/2006/relationships/image" Target="../media/image1337.png"/><Relationship Id="rId7" Type="http://schemas.openxmlformats.org/officeDocument/2006/relationships/image" Target="../media/image1341.png"/><Relationship Id="rId12" Type="http://schemas.openxmlformats.org/officeDocument/2006/relationships/image" Target="../media/image1346.png"/><Relationship Id="rId2" Type="http://schemas.openxmlformats.org/officeDocument/2006/relationships/image" Target="../media/image133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40.png"/><Relationship Id="rId11" Type="http://schemas.openxmlformats.org/officeDocument/2006/relationships/image" Target="../media/image1345.png"/><Relationship Id="rId5" Type="http://schemas.openxmlformats.org/officeDocument/2006/relationships/image" Target="../media/image1339.png"/><Relationship Id="rId10" Type="http://schemas.openxmlformats.org/officeDocument/2006/relationships/image" Target="../media/image1344.png"/><Relationship Id="rId4" Type="http://schemas.openxmlformats.org/officeDocument/2006/relationships/image" Target="../media/image1338.png"/><Relationship Id="rId9" Type="http://schemas.openxmlformats.org/officeDocument/2006/relationships/image" Target="../media/image1343.png"/><Relationship Id="rId14" Type="http://schemas.openxmlformats.org/officeDocument/2006/relationships/image" Target="../media/image1295.png"/></Relationships>
</file>

<file path=ppt/slides/_rels/slide1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4.png"/><Relationship Id="rId13" Type="http://schemas.openxmlformats.org/officeDocument/2006/relationships/image" Target="../media/image1359.png"/><Relationship Id="rId18" Type="http://schemas.openxmlformats.org/officeDocument/2006/relationships/image" Target="../media/image1364.png"/><Relationship Id="rId3" Type="http://schemas.openxmlformats.org/officeDocument/2006/relationships/image" Target="../media/image1349.png"/><Relationship Id="rId21" Type="http://schemas.openxmlformats.org/officeDocument/2006/relationships/image" Target="../media/image1367.png"/><Relationship Id="rId7" Type="http://schemas.openxmlformats.org/officeDocument/2006/relationships/image" Target="../media/image1353.png"/><Relationship Id="rId12" Type="http://schemas.openxmlformats.org/officeDocument/2006/relationships/image" Target="../media/image1358.png"/><Relationship Id="rId17" Type="http://schemas.openxmlformats.org/officeDocument/2006/relationships/image" Target="../media/image1363.png"/><Relationship Id="rId2" Type="http://schemas.openxmlformats.org/officeDocument/2006/relationships/image" Target="../media/image1348.png"/><Relationship Id="rId16" Type="http://schemas.openxmlformats.org/officeDocument/2006/relationships/image" Target="../media/image1362.png"/><Relationship Id="rId20" Type="http://schemas.openxmlformats.org/officeDocument/2006/relationships/image" Target="../media/image13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52.png"/><Relationship Id="rId11" Type="http://schemas.openxmlformats.org/officeDocument/2006/relationships/image" Target="../media/image1357.png"/><Relationship Id="rId5" Type="http://schemas.openxmlformats.org/officeDocument/2006/relationships/image" Target="../media/image1351.png"/><Relationship Id="rId15" Type="http://schemas.openxmlformats.org/officeDocument/2006/relationships/image" Target="../media/image1361.png"/><Relationship Id="rId10" Type="http://schemas.openxmlformats.org/officeDocument/2006/relationships/image" Target="../media/image1356.png"/><Relationship Id="rId19" Type="http://schemas.openxmlformats.org/officeDocument/2006/relationships/image" Target="../media/image1365.png"/><Relationship Id="rId4" Type="http://schemas.openxmlformats.org/officeDocument/2006/relationships/image" Target="../media/image1350.png"/><Relationship Id="rId9" Type="http://schemas.openxmlformats.org/officeDocument/2006/relationships/image" Target="../media/image1355.png"/><Relationship Id="rId14" Type="http://schemas.openxmlformats.org/officeDocument/2006/relationships/image" Target="../media/image1360.png"/></Relationships>
</file>

<file path=ppt/slides/_rels/slide1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4.png"/><Relationship Id="rId13" Type="http://schemas.openxmlformats.org/officeDocument/2006/relationships/image" Target="../media/image1379.png"/><Relationship Id="rId18" Type="http://schemas.openxmlformats.org/officeDocument/2006/relationships/image" Target="../media/image1384.png"/><Relationship Id="rId26" Type="http://schemas.openxmlformats.org/officeDocument/2006/relationships/image" Target="../media/image1392.png"/><Relationship Id="rId3" Type="http://schemas.openxmlformats.org/officeDocument/2006/relationships/image" Target="../media/image1369.png"/><Relationship Id="rId21" Type="http://schemas.openxmlformats.org/officeDocument/2006/relationships/image" Target="../media/image1387.png"/><Relationship Id="rId7" Type="http://schemas.openxmlformats.org/officeDocument/2006/relationships/image" Target="../media/image1373.png"/><Relationship Id="rId12" Type="http://schemas.openxmlformats.org/officeDocument/2006/relationships/image" Target="../media/image1378.png"/><Relationship Id="rId17" Type="http://schemas.openxmlformats.org/officeDocument/2006/relationships/image" Target="../media/image1383.png"/><Relationship Id="rId25" Type="http://schemas.openxmlformats.org/officeDocument/2006/relationships/image" Target="../media/image1391.png"/><Relationship Id="rId2" Type="http://schemas.openxmlformats.org/officeDocument/2006/relationships/image" Target="../media/image1368.png"/><Relationship Id="rId16" Type="http://schemas.openxmlformats.org/officeDocument/2006/relationships/image" Target="../media/image1382.png"/><Relationship Id="rId20" Type="http://schemas.openxmlformats.org/officeDocument/2006/relationships/image" Target="../media/image1386.png"/><Relationship Id="rId29" Type="http://schemas.openxmlformats.org/officeDocument/2006/relationships/image" Target="../media/image13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72.png"/><Relationship Id="rId11" Type="http://schemas.openxmlformats.org/officeDocument/2006/relationships/image" Target="../media/image1377.png"/><Relationship Id="rId24" Type="http://schemas.openxmlformats.org/officeDocument/2006/relationships/image" Target="../media/image1390.png"/><Relationship Id="rId5" Type="http://schemas.openxmlformats.org/officeDocument/2006/relationships/image" Target="../media/image1371.png"/><Relationship Id="rId15" Type="http://schemas.openxmlformats.org/officeDocument/2006/relationships/image" Target="../media/image1381.png"/><Relationship Id="rId23" Type="http://schemas.openxmlformats.org/officeDocument/2006/relationships/image" Target="../media/image1389.png"/><Relationship Id="rId28" Type="http://schemas.openxmlformats.org/officeDocument/2006/relationships/image" Target="../media/image1394.png"/><Relationship Id="rId10" Type="http://schemas.openxmlformats.org/officeDocument/2006/relationships/image" Target="../media/image1376.png"/><Relationship Id="rId19" Type="http://schemas.openxmlformats.org/officeDocument/2006/relationships/image" Target="../media/image1385.png"/><Relationship Id="rId4" Type="http://schemas.openxmlformats.org/officeDocument/2006/relationships/image" Target="../media/image1370.png"/><Relationship Id="rId9" Type="http://schemas.openxmlformats.org/officeDocument/2006/relationships/image" Target="../media/image1375.png"/><Relationship Id="rId14" Type="http://schemas.openxmlformats.org/officeDocument/2006/relationships/image" Target="../media/image1380.png"/><Relationship Id="rId22" Type="http://schemas.openxmlformats.org/officeDocument/2006/relationships/image" Target="../media/image1388.png"/><Relationship Id="rId27" Type="http://schemas.openxmlformats.org/officeDocument/2006/relationships/image" Target="../media/image1393.png"/><Relationship Id="rId30" Type="http://schemas.openxmlformats.org/officeDocument/2006/relationships/image" Target="../media/image1396.png"/></Relationships>
</file>

<file path=ppt/slides/_rels/slide1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2.png"/><Relationship Id="rId13" Type="http://schemas.openxmlformats.org/officeDocument/2006/relationships/image" Target="../media/image1404.png"/><Relationship Id="rId18" Type="http://schemas.openxmlformats.org/officeDocument/2006/relationships/image" Target="../media/image1408.png"/><Relationship Id="rId26" Type="http://schemas.openxmlformats.org/officeDocument/2006/relationships/image" Target="../media/image1415.png"/><Relationship Id="rId3" Type="http://schemas.openxmlformats.org/officeDocument/2006/relationships/image" Target="../media/image1398.png"/><Relationship Id="rId21" Type="http://schemas.openxmlformats.org/officeDocument/2006/relationships/image" Target="../media/image1411.png"/><Relationship Id="rId7" Type="http://schemas.openxmlformats.org/officeDocument/2006/relationships/image" Target="../media/image1368.png"/><Relationship Id="rId12" Type="http://schemas.openxmlformats.org/officeDocument/2006/relationships/image" Target="../media/image1372.png"/><Relationship Id="rId17" Type="http://schemas.openxmlformats.org/officeDocument/2006/relationships/image" Target="../media/image1407.png"/><Relationship Id="rId25" Type="http://schemas.openxmlformats.org/officeDocument/2006/relationships/image" Target="../media/image1414.png"/><Relationship Id="rId33" Type="http://schemas.openxmlformats.org/officeDocument/2006/relationships/image" Target="../media/image1422.png"/><Relationship Id="rId2" Type="http://schemas.openxmlformats.org/officeDocument/2006/relationships/image" Target="../media/image1397.png"/><Relationship Id="rId16" Type="http://schemas.openxmlformats.org/officeDocument/2006/relationships/image" Target="../media/image1379.png"/><Relationship Id="rId20" Type="http://schemas.openxmlformats.org/officeDocument/2006/relationships/image" Target="../media/image1410.png"/><Relationship Id="rId29" Type="http://schemas.openxmlformats.org/officeDocument/2006/relationships/image" Target="../media/image14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1.png"/><Relationship Id="rId11" Type="http://schemas.openxmlformats.org/officeDocument/2006/relationships/image" Target="../media/image1403.png"/><Relationship Id="rId24" Type="http://schemas.openxmlformats.org/officeDocument/2006/relationships/image" Target="../media/image1413.png"/><Relationship Id="rId32" Type="http://schemas.openxmlformats.org/officeDocument/2006/relationships/image" Target="../media/image1421.png"/><Relationship Id="rId5" Type="http://schemas.openxmlformats.org/officeDocument/2006/relationships/image" Target="../media/image1400.png"/><Relationship Id="rId15" Type="http://schemas.openxmlformats.org/officeDocument/2006/relationships/image" Target="../media/image1406.png"/><Relationship Id="rId23" Type="http://schemas.openxmlformats.org/officeDocument/2006/relationships/image" Target="../media/image1412.png"/><Relationship Id="rId28" Type="http://schemas.openxmlformats.org/officeDocument/2006/relationships/image" Target="../media/image1417.png"/><Relationship Id="rId10" Type="http://schemas.openxmlformats.org/officeDocument/2006/relationships/image" Target="../media/image1374.png"/><Relationship Id="rId19" Type="http://schemas.openxmlformats.org/officeDocument/2006/relationships/image" Target="../media/image1409.png"/><Relationship Id="rId31" Type="http://schemas.openxmlformats.org/officeDocument/2006/relationships/image" Target="../media/image1420.png"/><Relationship Id="rId4" Type="http://schemas.openxmlformats.org/officeDocument/2006/relationships/image" Target="../media/image1399.png"/><Relationship Id="rId9" Type="http://schemas.openxmlformats.org/officeDocument/2006/relationships/image" Target="../media/image1371.png"/><Relationship Id="rId14" Type="http://schemas.openxmlformats.org/officeDocument/2006/relationships/image" Target="../media/image1405.png"/><Relationship Id="rId22" Type="http://schemas.openxmlformats.org/officeDocument/2006/relationships/image" Target="../media/image1376.png"/><Relationship Id="rId27" Type="http://schemas.openxmlformats.org/officeDocument/2006/relationships/image" Target="../media/image1416.png"/><Relationship Id="rId30" Type="http://schemas.openxmlformats.org/officeDocument/2006/relationships/image" Target="../media/image1419.png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4.png"/><Relationship Id="rId2" Type="http://schemas.openxmlformats.org/officeDocument/2006/relationships/image" Target="../media/image14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26.png"/><Relationship Id="rId4" Type="http://schemas.openxmlformats.org/officeDocument/2006/relationships/image" Target="../media/image1425.png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8.png"/><Relationship Id="rId2" Type="http://schemas.openxmlformats.org/officeDocument/2006/relationships/image" Target="../media/image142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30.png"/><Relationship Id="rId4" Type="http://schemas.openxmlformats.org/officeDocument/2006/relationships/image" Target="../media/image1429.jpg"/></Relationships>
</file>

<file path=ppt/slides/_rels/slide1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6.png"/><Relationship Id="rId13" Type="http://schemas.openxmlformats.org/officeDocument/2006/relationships/image" Target="../media/image1441.png"/><Relationship Id="rId3" Type="http://schemas.openxmlformats.org/officeDocument/2006/relationships/image" Target="../media/image1431.png"/><Relationship Id="rId7" Type="http://schemas.openxmlformats.org/officeDocument/2006/relationships/image" Target="../media/image1435.png"/><Relationship Id="rId12" Type="http://schemas.openxmlformats.org/officeDocument/2006/relationships/image" Target="../media/image1440.png"/><Relationship Id="rId2" Type="http://schemas.openxmlformats.org/officeDocument/2006/relationships/image" Target="../media/image1427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34.png"/><Relationship Id="rId11" Type="http://schemas.openxmlformats.org/officeDocument/2006/relationships/image" Target="../media/image1439.png"/><Relationship Id="rId5" Type="http://schemas.openxmlformats.org/officeDocument/2006/relationships/image" Target="../media/image1433.png"/><Relationship Id="rId10" Type="http://schemas.openxmlformats.org/officeDocument/2006/relationships/image" Target="../media/image1438.png"/><Relationship Id="rId4" Type="http://schemas.openxmlformats.org/officeDocument/2006/relationships/image" Target="../media/image1432.png"/><Relationship Id="rId9" Type="http://schemas.openxmlformats.org/officeDocument/2006/relationships/image" Target="../media/image1437.png"/><Relationship Id="rId14" Type="http://schemas.openxmlformats.org/officeDocument/2006/relationships/image" Target="../media/image1442.png"/></Relationships>
</file>

<file path=ppt/slides/_rels/slide1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4.png"/><Relationship Id="rId13" Type="http://schemas.openxmlformats.org/officeDocument/2006/relationships/image" Target="../media/image1448.png"/><Relationship Id="rId3" Type="http://schemas.openxmlformats.org/officeDocument/2006/relationships/image" Target="../media/image1431.png"/><Relationship Id="rId7" Type="http://schemas.openxmlformats.org/officeDocument/2006/relationships/image" Target="../media/image1443.png"/><Relationship Id="rId12" Type="http://schemas.openxmlformats.org/officeDocument/2006/relationships/image" Target="../media/image1442.png"/><Relationship Id="rId2" Type="http://schemas.openxmlformats.org/officeDocument/2006/relationships/image" Target="../media/image1427.jpg"/><Relationship Id="rId16" Type="http://schemas.openxmlformats.org/officeDocument/2006/relationships/image" Target="../media/image145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34.png"/><Relationship Id="rId11" Type="http://schemas.openxmlformats.org/officeDocument/2006/relationships/image" Target="../media/image1447.png"/><Relationship Id="rId5" Type="http://schemas.openxmlformats.org/officeDocument/2006/relationships/image" Target="../media/image1433.png"/><Relationship Id="rId15" Type="http://schemas.openxmlformats.org/officeDocument/2006/relationships/image" Target="../media/image1450.png"/><Relationship Id="rId10" Type="http://schemas.openxmlformats.org/officeDocument/2006/relationships/image" Target="../media/image1446.png"/><Relationship Id="rId4" Type="http://schemas.openxmlformats.org/officeDocument/2006/relationships/image" Target="../media/image1432.png"/><Relationship Id="rId9" Type="http://schemas.openxmlformats.org/officeDocument/2006/relationships/image" Target="../media/image1445.png"/><Relationship Id="rId14" Type="http://schemas.openxmlformats.org/officeDocument/2006/relationships/image" Target="../media/image144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7.png"/><Relationship Id="rId13" Type="http://schemas.openxmlformats.org/officeDocument/2006/relationships/image" Target="../media/image1462.png"/><Relationship Id="rId18" Type="http://schemas.openxmlformats.org/officeDocument/2006/relationships/image" Target="../media/image1467.png"/><Relationship Id="rId3" Type="http://schemas.openxmlformats.org/officeDocument/2006/relationships/image" Target="../media/image1453.png"/><Relationship Id="rId21" Type="http://schemas.openxmlformats.org/officeDocument/2006/relationships/image" Target="../media/image1470.png"/><Relationship Id="rId7" Type="http://schemas.openxmlformats.org/officeDocument/2006/relationships/image" Target="../media/image1456.png"/><Relationship Id="rId12" Type="http://schemas.openxmlformats.org/officeDocument/2006/relationships/image" Target="../media/image1461.png"/><Relationship Id="rId17" Type="http://schemas.openxmlformats.org/officeDocument/2006/relationships/image" Target="../media/image1466.png"/><Relationship Id="rId2" Type="http://schemas.openxmlformats.org/officeDocument/2006/relationships/image" Target="../media/image1452.png"/><Relationship Id="rId16" Type="http://schemas.openxmlformats.org/officeDocument/2006/relationships/image" Target="../media/image1465.png"/><Relationship Id="rId20" Type="http://schemas.openxmlformats.org/officeDocument/2006/relationships/image" Target="../media/image14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55.png"/><Relationship Id="rId11" Type="http://schemas.openxmlformats.org/officeDocument/2006/relationships/image" Target="../media/image1460.png"/><Relationship Id="rId5" Type="http://schemas.openxmlformats.org/officeDocument/2006/relationships/image" Target="../media/image1454.png"/><Relationship Id="rId15" Type="http://schemas.openxmlformats.org/officeDocument/2006/relationships/image" Target="../media/image1464.png"/><Relationship Id="rId23" Type="http://schemas.openxmlformats.org/officeDocument/2006/relationships/image" Target="../media/image1472.png"/><Relationship Id="rId10" Type="http://schemas.openxmlformats.org/officeDocument/2006/relationships/image" Target="../media/image1459.png"/><Relationship Id="rId19" Type="http://schemas.openxmlformats.org/officeDocument/2006/relationships/image" Target="../media/image1468.png"/><Relationship Id="rId4" Type="http://schemas.openxmlformats.org/officeDocument/2006/relationships/image" Target="../media/image1427.jpg"/><Relationship Id="rId9" Type="http://schemas.openxmlformats.org/officeDocument/2006/relationships/image" Target="../media/image1458.png"/><Relationship Id="rId14" Type="http://schemas.openxmlformats.org/officeDocument/2006/relationships/image" Target="../media/image1463.png"/><Relationship Id="rId22" Type="http://schemas.openxmlformats.org/officeDocument/2006/relationships/image" Target="../media/image1471.png"/></Relationships>
</file>

<file path=ppt/slides/_rels/slide2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0.png"/><Relationship Id="rId13" Type="http://schemas.openxmlformats.org/officeDocument/2006/relationships/image" Target="../media/image1473.png"/><Relationship Id="rId18" Type="http://schemas.openxmlformats.org/officeDocument/2006/relationships/image" Target="../media/image1478.png"/><Relationship Id="rId26" Type="http://schemas.openxmlformats.org/officeDocument/2006/relationships/image" Target="../media/image1472.png"/><Relationship Id="rId3" Type="http://schemas.openxmlformats.org/officeDocument/2006/relationships/image" Target="../media/image1455.png"/><Relationship Id="rId21" Type="http://schemas.openxmlformats.org/officeDocument/2006/relationships/image" Target="../media/image1467.png"/><Relationship Id="rId34" Type="http://schemas.openxmlformats.org/officeDocument/2006/relationships/image" Target="../media/image1485.png"/><Relationship Id="rId7" Type="http://schemas.openxmlformats.org/officeDocument/2006/relationships/image" Target="../media/image1459.png"/><Relationship Id="rId12" Type="http://schemas.openxmlformats.org/officeDocument/2006/relationships/image" Target="../media/image1464.png"/><Relationship Id="rId17" Type="http://schemas.openxmlformats.org/officeDocument/2006/relationships/image" Target="../media/image1477.png"/><Relationship Id="rId25" Type="http://schemas.openxmlformats.org/officeDocument/2006/relationships/image" Target="../media/image1471.png"/><Relationship Id="rId33" Type="http://schemas.openxmlformats.org/officeDocument/2006/relationships/image" Target="../media/image1484.png"/><Relationship Id="rId2" Type="http://schemas.openxmlformats.org/officeDocument/2006/relationships/image" Target="../media/image1454.png"/><Relationship Id="rId16" Type="http://schemas.openxmlformats.org/officeDocument/2006/relationships/image" Target="../media/image1476.png"/><Relationship Id="rId20" Type="http://schemas.openxmlformats.org/officeDocument/2006/relationships/image" Target="../media/image1466.png"/><Relationship Id="rId29" Type="http://schemas.openxmlformats.org/officeDocument/2006/relationships/image" Target="../media/image14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58.png"/><Relationship Id="rId11" Type="http://schemas.openxmlformats.org/officeDocument/2006/relationships/image" Target="../media/image1463.png"/><Relationship Id="rId24" Type="http://schemas.openxmlformats.org/officeDocument/2006/relationships/image" Target="../media/image1470.png"/><Relationship Id="rId32" Type="http://schemas.openxmlformats.org/officeDocument/2006/relationships/image" Target="../media/image1483.png"/><Relationship Id="rId37" Type="http://schemas.openxmlformats.org/officeDocument/2006/relationships/image" Target="../media/image1488.png"/><Relationship Id="rId5" Type="http://schemas.openxmlformats.org/officeDocument/2006/relationships/image" Target="../media/image1457.png"/><Relationship Id="rId15" Type="http://schemas.openxmlformats.org/officeDocument/2006/relationships/image" Target="../media/image1475.png"/><Relationship Id="rId23" Type="http://schemas.openxmlformats.org/officeDocument/2006/relationships/image" Target="../media/image1469.png"/><Relationship Id="rId28" Type="http://schemas.openxmlformats.org/officeDocument/2006/relationships/image" Target="../media/image1427.jpg"/><Relationship Id="rId36" Type="http://schemas.openxmlformats.org/officeDocument/2006/relationships/image" Target="../media/image1487.png"/><Relationship Id="rId10" Type="http://schemas.openxmlformats.org/officeDocument/2006/relationships/image" Target="../media/image1462.png"/><Relationship Id="rId19" Type="http://schemas.openxmlformats.org/officeDocument/2006/relationships/image" Target="../media/image1465.png"/><Relationship Id="rId31" Type="http://schemas.openxmlformats.org/officeDocument/2006/relationships/image" Target="../media/image1482.png"/><Relationship Id="rId4" Type="http://schemas.openxmlformats.org/officeDocument/2006/relationships/image" Target="../media/image1456.png"/><Relationship Id="rId9" Type="http://schemas.openxmlformats.org/officeDocument/2006/relationships/image" Target="../media/image1461.png"/><Relationship Id="rId14" Type="http://schemas.openxmlformats.org/officeDocument/2006/relationships/image" Target="../media/image1474.png"/><Relationship Id="rId22" Type="http://schemas.openxmlformats.org/officeDocument/2006/relationships/image" Target="../media/image1468.png"/><Relationship Id="rId27" Type="http://schemas.openxmlformats.org/officeDocument/2006/relationships/image" Target="../media/image1479.png"/><Relationship Id="rId30" Type="http://schemas.openxmlformats.org/officeDocument/2006/relationships/image" Target="../media/image1481.png"/><Relationship Id="rId35" Type="http://schemas.openxmlformats.org/officeDocument/2006/relationships/image" Target="../media/image1486.png"/></Relationships>
</file>

<file path=ppt/slides/_rels/slide20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473.png"/><Relationship Id="rId18" Type="http://schemas.openxmlformats.org/officeDocument/2006/relationships/image" Target="../media/image1478.png"/><Relationship Id="rId26" Type="http://schemas.openxmlformats.org/officeDocument/2006/relationships/image" Target="../media/image1472.png"/><Relationship Id="rId39" Type="http://schemas.openxmlformats.org/officeDocument/2006/relationships/image" Target="../media/image1501.png"/><Relationship Id="rId3" Type="http://schemas.openxmlformats.org/officeDocument/2006/relationships/image" Target="../media/image1455.png"/><Relationship Id="rId21" Type="http://schemas.openxmlformats.org/officeDocument/2006/relationships/image" Target="../media/image1467.png"/><Relationship Id="rId34" Type="http://schemas.openxmlformats.org/officeDocument/2006/relationships/image" Target="../media/image1496.png"/><Relationship Id="rId42" Type="http://schemas.openxmlformats.org/officeDocument/2006/relationships/image" Target="../media/image1504.png"/><Relationship Id="rId47" Type="http://schemas.openxmlformats.org/officeDocument/2006/relationships/image" Target="../media/image1509.png"/><Relationship Id="rId50" Type="http://schemas.openxmlformats.org/officeDocument/2006/relationships/image" Target="../media/image1512.png"/><Relationship Id="rId7" Type="http://schemas.openxmlformats.org/officeDocument/2006/relationships/image" Target="../media/image1489.png"/><Relationship Id="rId12" Type="http://schemas.openxmlformats.org/officeDocument/2006/relationships/image" Target="../media/image1464.png"/><Relationship Id="rId17" Type="http://schemas.openxmlformats.org/officeDocument/2006/relationships/image" Target="../media/image1477.png"/><Relationship Id="rId25" Type="http://schemas.openxmlformats.org/officeDocument/2006/relationships/image" Target="../media/image1471.png"/><Relationship Id="rId33" Type="http://schemas.openxmlformats.org/officeDocument/2006/relationships/image" Target="../media/image1495.png"/><Relationship Id="rId38" Type="http://schemas.openxmlformats.org/officeDocument/2006/relationships/image" Target="../media/image1500.png"/><Relationship Id="rId46" Type="http://schemas.openxmlformats.org/officeDocument/2006/relationships/image" Target="../media/image1508.png"/><Relationship Id="rId2" Type="http://schemas.openxmlformats.org/officeDocument/2006/relationships/image" Target="../media/image1454.png"/><Relationship Id="rId16" Type="http://schemas.openxmlformats.org/officeDocument/2006/relationships/image" Target="../media/image1476.png"/><Relationship Id="rId20" Type="http://schemas.openxmlformats.org/officeDocument/2006/relationships/image" Target="../media/image1466.png"/><Relationship Id="rId29" Type="http://schemas.openxmlformats.org/officeDocument/2006/relationships/image" Target="../media/image1492.png"/><Relationship Id="rId41" Type="http://schemas.openxmlformats.org/officeDocument/2006/relationships/image" Target="../media/image15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58.png"/><Relationship Id="rId11" Type="http://schemas.openxmlformats.org/officeDocument/2006/relationships/image" Target="../media/image1463.png"/><Relationship Id="rId24" Type="http://schemas.openxmlformats.org/officeDocument/2006/relationships/image" Target="../media/image1470.png"/><Relationship Id="rId32" Type="http://schemas.openxmlformats.org/officeDocument/2006/relationships/image" Target="../media/image1480.png"/><Relationship Id="rId37" Type="http://schemas.openxmlformats.org/officeDocument/2006/relationships/image" Target="../media/image1499.png"/><Relationship Id="rId40" Type="http://schemas.openxmlformats.org/officeDocument/2006/relationships/image" Target="../media/image1502.png"/><Relationship Id="rId45" Type="http://schemas.openxmlformats.org/officeDocument/2006/relationships/image" Target="../media/image1507.png"/><Relationship Id="rId53" Type="http://schemas.openxmlformats.org/officeDocument/2006/relationships/image" Target="../media/image1515.png"/><Relationship Id="rId5" Type="http://schemas.openxmlformats.org/officeDocument/2006/relationships/image" Target="../media/image1457.png"/><Relationship Id="rId15" Type="http://schemas.openxmlformats.org/officeDocument/2006/relationships/image" Target="../media/image1475.png"/><Relationship Id="rId23" Type="http://schemas.openxmlformats.org/officeDocument/2006/relationships/image" Target="../media/image1469.png"/><Relationship Id="rId28" Type="http://schemas.openxmlformats.org/officeDocument/2006/relationships/image" Target="../media/image1491.png"/><Relationship Id="rId36" Type="http://schemas.openxmlformats.org/officeDocument/2006/relationships/image" Target="../media/image1498.png"/><Relationship Id="rId49" Type="http://schemas.openxmlformats.org/officeDocument/2006/relationships/image" Target="../media/image1511.png"/><Relationship Id="rId10" Type="http://schemas.openxmlformats.org/officeDocument/2006/relationships/image" Target="../media/image1462.png"/><Relationship Id="rId19" Type="http://schemas.openxmlformats.org/officeDocument/2006/relationships/image" Target="../media/image1465.png"/><Relationship Id="rId31" Type="http://schemas.openxmlformats.org/officeDocument/2006/relationships/image" Target="../media/image1494.png"/><Relationship Id="rId44" Type="http://schemas.openxmlformats.org/officeDocument/2006/relationships/image" Target="../media/image1506.png"/><Relationship Id="rId52" Type="http://schemas.openxmlformats.org/officeDocument/2006/relationships/image" Target="../media/image1514.png"/><Relationship Id="rId4" Type="http://schemas.openxmlformats.org/officeDocument/2006/relationships/image" Target="../media/image1456.png"/><Relationship Id="rId9" Type="http://schemas.openxmlformats.org/officeDocument/2006/relationships/image" Target="../media/image1461.png"/><Relationship Id="rId14" Type="http://schemas.openxmlformats.org/officeDocument/2006/relationships/image" Target="../media/image1474.png"/><Relationship Id="rId22" Type="http://schemas.openxmlformats.org/officeDocument/2006/relationships/image" Target="../media/image1468.png"/><Relationship Id="rId27" Type="http://schemas.openxmlformats.org/officeDocument/2006/relationships/image" Target="../media/image1490.png"/><Relationship Id="rId30" Type="http://schemas.openxmlformats.org/officeDocument/2006/relationships/image" Target="../media/image1493.png"/><Relationship Id="rId35" Type="http://schemas.openxmlformats.org/officeDocument/2006/relationships/image" Target="../media/image1497.png"/><Relationship Id="rId43" Type="http://schemas.openxmlformats.org/officeDocument/2006/relationships/image" Target="../media/image1505.png"/><Relationship Id="rId48" Type="http://schemas.openxmlformats.org/officeDocument/2006/relationships/image" Target="../media/image1510.png"/><Relationship Id="rId8" Type="http://schemas.openxmlformats.org/officeDocument/2006/relationships/image" Target="../media/image1460.png"/><Relationship Id="rId51" Type="http://schemas.openxmlformats.org/officeDocument/2006/relationships/image" Target="../media/image1513.png"/></Relationships>
</file>

<file path=ppt/slides/_rels/slide2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2.png"/><Relationship Id="rId3" Type="http://schemas.openxmlformats.org/officeDocument/2006/relationships/image" Target="../media/image1517.jpg"/><Relationship Id="rId7" Type="http://schemas.openxmlformats.org/officeDocument/2006/relationships/image" Target="../media/image1521.png"/><Relationship Id="rId2" Type="http://schemas.openxmlformats.org/officeDocument/2006/relationships/image" Target="../media/image151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20.png"/><Relationship Id="rId5" Type="http://schemas.openxmlformats.org/officeDocument/2006/relationships/image" Target="../media/image1519.png"/><Relationship Id="rId4" Type="http://schemas.openxmlformats.org/officeDocument/2006/relationships/image" Target="../media/image1518.png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4.png"/><Relationship Id="rId7" Type="http://schemas.openxmlformats.org/officeDocument/2006/relationships/image" Target="../media/image41.jpg"/><Relationship Id="rId2" Type="http://schemas.openxmlformats.org/officeDocument/2006/relationships/image" Target="../media/image15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27.png"/><Relationship Id="rId5" Type="http://schemas.openxmlformats.org/officeDocument/2006/relationships/image" Target="../media/image1526.png"/><Relationship Id="rId4" Type="http://schemas.openxmlformats.org/officeDocument/2006/relationships/image" Target="../media/image1525.png"/></Relationships>
</file>

<file path=ppt/slides/_rels/slide2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2.png"/><Relationship Id="rId13" Type="http://schemas.openxmlformats.org/officeDocument/2006/relationships/image" Target="../media/image1536.png"/><Relationship Id="rId3" Type="http://schemas.openxmlformats.org/officeDocument/2006/relationships/image" Target="../media/image1528.png"/><Relationship Id="rId7" Type="http://schemas.openxmlformats.org/officeDocument/2006/relationships/image" Target="../media/image1531.png"/><Relationship Id="rId12" Type="http://schemas.openxmlformats.org/officeDocument/2006/relationships/image" Target="../media/image1535.png"/><Relationship Id="rId2" Type="http://schemas.openxmlformats.org/officeDocument/2006/relationships/image" Target="../media/image13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30.png"/><Relationship Id="rId11" Type="http://schemas.openxmlformats.org/officeDocument/2006/relationships/image" Target="../media/image1534.png"/><Relationship Id="rId5" Type="http://schemas.openxmlformats.org/officeDocument/2006/relationships/image" Target="../media/image1529.png"/><Relationship Id="rId10" Type="http://schemas.openxmlformats.org/officeDocument/2006/relationships/image" Target="../media/image1343.png"/><Relationship Id="rId4" Type="http://schemas.openxmlformats.org/officeDocument/2006/relationships/image" Target="../media/image1336.png"/><Relationship Id="rId9" Type="http://schemas.openxmlformats.org/officeDocument/2006/relationships/image" Target="../media/image1533.png"/><Relationship Id="rId14" Type="http://schemas.openxmlformats.org/officeDocument/2006/relationships/image" Target="../media/image1537.png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4.png"/><Relationship Id="rId7" Type="http://schemas.openxmlformats.org/officeDocument/2006/relationships/image" Target="../media/image41.jpg"/><Relationship Id="rId2" Type="http://schemas.openxmlformats.org/officeDocument/2006/relationships/image" Target="../media/image15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1526.png"/><Relationship Id="rId4" Type="http://schemas.openxmlformats.org/officeDocument/2006/relationships/image" Target="../media/image38.png"/></Relationships>
</file>

<file path=ppt/slides/_rels/slide2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5.png"/><Relationship Id="rId13" Type="http://schemas.openxmlformats.org/officeDocument/2006/relationships/image" Target="../media/image1550.png"/><Relationship Id="rId3" Type="http://schemas.openxmlformats.org/officeDocument/2006/relationships/image" Target="../media/image1540.png"/><Relationship Id="rId7" Type="http://schemas.openxmlformats.org/officeDocument/2006/relationships/image" Target="../media/image1544.png"/><Relationship Id="rId12" Type="http://schemas.openxmlformats.org/officeDocument/2006/relationships/image" Target="../media/image1549.png"/><Relationship Id="rId2" Type="http://schemas.openxmlformats.org/officeDocument/2006/relationships/image" Target="../media/image15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43.png"/><Relationship Id="rId11" Type="http://schemas.openxmlformats.org/officeDocument/2006/relationships/image" Target="../media/image1548.png"/><Relationship Id="rId5" Type="http://schemas.openxmlformats.org/officeDocument/2006/relationships/image" Target="../media/image1542.png"/><Relationship Id="rId15" Type="http://schemas.openxmlformats.org/officeDocument/2006/relationships/image" Target="../media/image1552.png"/><Relationship Id="rId10" Type="http://schemas.openxmlformats.org/officeDocument/2006/relationships/image" Target="../media/image1547.png"/><Relationship Id="rId4" Type="http://schemas.openxmlformats.org/officeDocument/2006/relationships/image" Target="../media/image1541.png"/><Relationship Id="rId9" Type="http://schemas.openxmlformats.org/officeDocument/2006/relationships/image" Target="../media/image1546.png"/><Relationship Id="rId14" Type="http://schemas.openxmlformats.org/officeDocument/2006/relationships/image" Target="../media/image1551.png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4.png"/><Relationship Id="rId2" Type="http://schemas.openxmlformats.org/officeDocument/2006/relationships/image" Target="../media/image155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56.png"/><Relationship Id="rId4" Type="http://schemas.openxmlformats.org/officeDocument/2006/relationships/image" Target="../media/image1555.png"/></Relationships>
</file>

<file path=ppt/slides/_rels/slide2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3.png"/><Relationship Id="rId13" Type="http://schemas.openxmlformats.org/officeDocument/2006/relationships/image" Target="../media/image1568.png"/><Relationship Id="rId3" Type="http://schemas.openxmlformats.org/officeDocument/2006/relationships/image" Target="../media/image1558.png"/><Relationship Id="rId7" Type="http://schemas.openxmlformats.org/officeDocument/2006/relationships/image" Target="../media/image1562.png"/><Relationship Id="rId12" Type="http://schemas.openxmlformats.org/officeDocument/2006/relationships/image" Target="../media/image1567.png"/><Relationship Id="rId2" Type="http://schemas.openxmlformats.org/officeDocument/2006/relationships/image" Target="../media/image155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61.png"/><Relationship Id="rId11" Type="http://schemas.openxmlformats.org/officeDocument/2006/relationships/image" Target="../media/image1566.png"/><Relationship Id="rId5" Type="http://schemas.openxmlformats.org/officeDocument/2006/relationships/image" Target="../media/image1560.png"/><Relationship Id="rId10" Type="http://schemas.openxmlformats.org/officeDocument/2006/relationships/image" Target="../media/image1565.png"/><Relationship Id="rId4" Type="http://schemas.openxmlformats.org/officeDocument/2006/relationships/image" Target="../media/image1559.png"/><Relationship Id="rId9" Type="http://schemas.openxmlformats.org/officeDocument/2006/relationships/image" Target="../media/image1564.png"/><Relationship Id="rId14" Type="http://schemas.openxmlformats.org/officeDocument/2006/relationships/image" Target="../media/image156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9.png"/><Relationship Id="rId4" Type="http://schemas.openxmlformats.org/officeDocument/2006/relationships/image" Target="../media/image138.png"/></Relationships>
</file>

<file path=ppt/slides/_rels/slide2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6.png"/><Relationship Id="rId13" Type="http://schemas.openxmlformats.org/officeDocument/2006/relationships/image" Target="../media/image1581.png"/><Relationship Id="rId3" Type="http://schemas.openxmlformats.org/officeDocument/2006/relationships/image" Target="../media/image1571.png"/><Relationship Id="rId7" Type="http://schemas.openxmlformats.org/officeDocument/2006/relationships/image" Target="../media/image1575.png"/><Relationship Id="rId12" Type="http://schemas.openxmlformats.org/officeDocument/2006/relationships/image" Target="../media/image1580.png"/><Relationship Id="rId2" Type="http://schemas.openxmlformats.org/officeDocument/2006/relationships/image" Target="../media/image15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74.png"/><Relationship Id="rId11" Type="http://schemas.openxmlformats.org/officeDocument/2006/relationships/image" Target="../media/image1579.png"/><Relationship Id="rId5" Type="http://schemas.openxmlformats.org/officeDocument/2006/relationships/image" Target="../media/image1573.png"/><Relationship Id="rId10" Type="http://schemas.openxmlformats.org/officeDocument/2006/relationships/image" Target="../media/image1578.png"/><Relationship Id="rId4" Type="http://schemas.openxmlformats.org/officeDocument/2006/relationships/image" Target="../media/image1572.png"/><Relationship Id="rId9" Type="http://schemas.openxmlformats.org/officeDocument/2006/relationships/image" Target="../media/image1577.png"/><Relationship Id="rId14" Type="http://schemas.openxmlformats.org/officeDocument/2006/relationships/image" Target="../media/image1582.png"/></Relationships>
</file>

<file path=ppt/slides/_rels/slide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3.png"/><Relationship Id="rId2" Type="http://schemas.openxmlformats.org/officeDocument/2006/relationships/image" Target="../media/image142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86.png"/><Relationship Id="rId5" Type="http://schemas.openxmlformats.org/officeDocument/2006/relationships/image" Target="../media/image1585.png"/><Relationship Id="rId4" Type="http://schemas.openxmlformats.org/officeDocument/2006/relationships/image" Target="../media/image1584.png"/></Relationships>
</file>

<file path=ppt/slides/_rels/slide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8.jpg"/><Relationship Id="rId2" Type="http://schemas.openxmlformats.org/officeDocument/2006/relationships/image" Target="../media/image1587.jpg"/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3.png"/><Relationship Id="rId13" Type="http://schemas.openxmlformats.org/officeDocument/2006/relationships/image" Target="../media/image1596.png"/><Relationship Id="rId18" Type="http://schemas.openxmlformats.org/officeDocument/2006/relationships/image" Target="../media/image1600.png"/><Relationship Id="rId3" Type="http://schemas.openxmlformats.org/officeDocument/2006/relationships/image" Target="../media/image1589.png"/><Relationship Id="rId7" Type="http://schemas.openxmlformats.org/officeDocument/2006/relationships/image" Target="../media/image1592.png"/><Relationship Id="rId12" Type="http://schemas.openxmlformats.org/officeDocument/2006/relationships/image" Target="../media/image1346.png"/><Relationship Id="rId17" Type="http://schemas.openxmlformats.org/officeDocument/2006/relationships/image" Target="../media/image1599.png"/><Relationship Id="rId2" Type="http://schemas.openxmlformats.org/officeDocument/2006/relationships/image" Target="../media/image1336.png"/><Relationship Id="rId16" Type="http://schemas.openxmlformats.org/officeDocument/2006/relationships/image" Target="../media/image1598.png"/><Relationship Id="rId20" Type="http://schemas.openxmlformats.org/officeDocument/2006/relationships/image" Target="../media/image160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91.png"/><Relationship Id="rId11" Type="http://schemas.openxmlformats.org/officeDocument/2006/relationships/image" Target="../media/image1595.png"/><Relationship Id="rId5" Type="http://schemas.openxmlformats.org/officeDocument/2006/relationships/image" Target="../media/image1590.png"/><Relationship Id="rId15" Type="http://schemas.openxmlformats.org/officeDocument/2006/relationships/image" Target="../media/image1597.png"/><Relationship Id="rId10" Type="http://schemas.openxmlformats.org/officeDocument/2006/relationships/image" Target="../media/image1594.png"/><Relationship Id="rId19" Type="http://schemas.openxmlformats.org/officeDocument/2006/relationships/image" Target="../media/image1601.png"/><Relationship Id="rId4" Type="http://schemas.openxmlformats.org/officeDocument/2006/relationships/image" Target="../media/image1338.png"/><Relationship Id="rId9" Type="http://schemas.openxmlformats.org/officeDocument/2006/relationships/image" Target="../media/image1343.png"/><Relationship Id="rId14" Type="http://schemas.openxmlformats.org/officeDocument/2006/relationships/image" Target="../media/image1295.png"/></Relationships>
</file>

<file path=ppt/slides/_rels/slide2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9.png"/><Relationship Id="rId3" Type="http://schemas.openxmlformats.org/officeDocument/2006/relationships/image" Target="../media/image1604.png"/><Relationship Id="rId7" Type="http://schemas.openxmlformats.org/officeDocument/2006/relationships/image" Target="../media/image1608.png"/><Relationship Id="rId2" Type="http://schemas.openxmlformats.org/officeDocument/2006/relationships/image" Target="../media/image16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07.png"/><Relationship Id="rId5" Type="http://schemas.openxmlformats.org/officeDocument/2006/relationships/image" Target="../media/image1606.png"/><Relationship Id="rId4" Type="http://schemas.openxmlformats.org/officeDocument/2006/relationships/image" Target="../media/image1605.png"/></Relationships>
</file>

<file path=ppt/slides/_rels/slide2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16.png"/><Relationship Id="rId3" Type="http://schemas.openxmlformats.org/officeDocument/2006/relationships/image" Target="../media/image1611.png"/><Relationship Id="rId7" Type="http://schemas.openxmlformats.org/officeDocument/2006/relationships/image" Target="../media/image1615.png"/><Relationship Id="rId2" Type="http://schemas.openxmlformats.org/officeDocument/2006/relationships/image" Target="../media/image16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14.png"/><Relationship Id="rId5" Type="http://schemas.openxmlformats.org/officeDocument/2006/relationships/image" Target="../media/image1613.png"/><Relationship Id="rId4" Type="http://schemas.openxmlformats.org/officeDocument/2006/relationships/image" Target="../media/image1612.png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7.png"/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9.png"/><Relationship Id="rId2" Type="http://schemas.openxmlformats.org/officeDocument/2006/relationships/image" Target="../media/image16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22.png"/><Relationship Id="rId5" Type="http://schemas.openxmlformats.org/officeDocument/2006/relationships/image" Target="../media/image1621.png"/><Relationship Id="rId4" Type="http://schemas.openxmlformats.org/officeDocument/2006/relationships/image" Target="../media/image1620.png"/></Relationships>
</file>

<file path=ppt/slides/_rels/slide2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5.png"/><Relationship Id="rId13" Type="http://schemas.openxmlformats.org/officeDocument/2006/relationships/image" Target="../media/image1630.png"/><Relationship Id="rId3" Type="http://schemas.openxmlformats.org/officeDocument/2006/relationships/image" Target="../media/image1620.png"/><Relationship Id="rId7" Type="http://schemas.openxmlformats.org/officeDocument/2006/relationships/image" Target="../media/image1624.png"/><Relationship Id="rId12" Type="http://schemas.openxmlformats.org/officeDocument/2006/relationships/image" Target="../media/image1629.png"/><Relationship Id="rId2" Type="http://schemas.openxmlformats.org/officeDocument/2006/relationships/image" Target="../media/image1619.png"/><Relationship Id="rId16" Type="http://schemas.openxmlformats.org/officeDocument/2006/relationships/image" Target="../media/image16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23.png"/><Relationship Id="rId11" Type="http://schemas.openxmlformats.org/officeDocument/2006/relationships/image" Target="../media/image1628.png"/><Relationship Id="rId5" Type="http://schemas.openxmlformats.org/officeDocument/2006/relationships/image" Target="../media/image1622.png"/><Relationship Id="rId15" Type="http://schemas.openxmlformats.org/officeDocument/2006/relationships/image" Target="../media/image1632.png"/><Relationship Id="rId10" Type="http://schemas.openxmlformats.org/officeDocument/2006/relationships/image" Target="../media/image1627.png"/><Relationship Id="rId4" Type="http://schemas.openxmlformats.org/officeDocument/2006/relationships/image" Target="../media/image1621.png"/><Relationship Id="rId9" Type="http://schemas.openxmlformats.org/officeDocument/2006/relationships/image" Target="../media/image1626.png"/><Relationship Id="rId14" Type="http://schemas.openxmlformats.org/officeDocument/2006/relationships/image" Target="../media/image1631.png"/></Relationships>
</file>

<file path=ppt/slides/_rels/slide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5.png"/><Relationship Id="rId2" Type="http://schemas.openxmlformats.org/officeDocument/2006/relationships/image" Target="../media/image16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37.png"/><Relationship Id="rId5" Type="http://schemas.openxmlformats.org/officeDocument/2006/relationships/hyperlink" Target="http://zh.pttpedia.wikia.com/wiki/%E6%8E%A5%E9%BE%8D%25" TargetMode="External"/><Relationship Id="rId4" Type="http://schemas.openxmlformats.org/officeDocument/2006/relationships/image" Target="../media/image163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13" Type="http://schemas.openxmlformats.org/officeDocument/2006/relationships/image" Target="../media/image151.png"/><Relationship Id="rId3" Type="http://schemas.openxmlformats.org/officeDocument/2006/relationships/image" Target="../media/image141.png"/><Relationship Id="rId7" Type="http://schemas.openxmlformats.org/officeDocument/2006/relationships/image" Target="../media/image145.png"/><Relationship Id="rId12" Type="http://schemas.openxmlformats.org/officeDocument/2006/relationships/image" Target="../media/image150.png"/><Relationship Id="rId17" Type="http://schemas.openxmlformats.org/officeDocument/2006/relationships/image" Target="../media/image155.jpg"/><Relationship Id="rId2" Type="http://schemas.openxmlformats.org/officeDocument/2006/relationships/image" Target="../media/image140.jpg"/><Relationship Id="rId16" Type="http://schemas.openxmlformats.org/officeDocument/2006/relationships/image" Target="../media/image1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4.png"/><Relationship Id="rId11" Type="http://schemas.openxmlformats.org/officeDocument/2006/relationships/image" Target="../media/image149.png"/><Relationship Id="rId5" Type="http://schemas.openxmlformats.org/officeDocument/2006/relationships/image" Target="../media/image143.png"/><Relationship Id="rId15" Type="http://schemas.openxmlformats.org/officeDocument/2006/relationships/image" Target="../media/image153.png"/><Relationship Id="rId10" Type="http://schemas.openxmlformats.org/officeDocument/2006/relationships/image" Target="../media/image148.png"/><Relationship Id="rId4" Type="http://schemas.openxmlformats.org/officeDocument/2006/relationships/image" Target="../media/image142.png"/><Relationship Id="rId9" Type="http://schemas.openxmlformats.org/officeDocument/2006/relationships/image" Target="../media/image147.png"/><Relationship Id="rId14" Type="http://schemas.openxmlformats.org/officeDocument/2006/relationships/image" Target="../media/image152.png"/></Relationships>
</file>

<file path=ppt/slides/_rels/slide2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38.png"/><Relationship Id="rId13" Type="http://schemas.openxmlformats.org/officeDocument/2006/relationships/image" Target="../media/image1631.png"/><Relationship Id="rId3" Type="http://schemas.openxmlformats.org/officeDocument/2006/relationships/image" Target="../media/image1620.png"/><Relationship Id="rId7" Type="http://schemas.openxmlformats.org/officeDocument/2006/relationships/image" Target="../media/image1624.png"/><Relationship Id="rId12" Type="http://schemas.openxmlformats.org/officeDocument/2006/relationships/image" Target="../media/image1630.png"/><Relationship Id="rId2" Type="http://schemas.openxmlformats.org/officeDocument/2006/relationships/image" Target="../media/image1619.png"/><Relationship Id="rId16" Type="http://schemas.openxmlformats.org/officeDocument/2006/relationships/image" Target="../media/image16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23.png"/><Relationship Id="rId11" Type="http://schemas.openxmlformats.org/officeDocument/2006/relationships/image" Target="../media/image1628.png"/><Relationship Id="rId5" Type="http://schemas.openxmlformats.org/officeDocument/2006/relationships/image" Target="../media/image1622.png"/><Relationship Id="rId15" Type="http://schemas.openxmlformats.org/officeDocument/2006/relationships/image" Target="../media/image1642.png"/><Relationship Id="rId10" Type="http://schemas.openxmlformats.org/officeDocument/2006/relationships/image" Target="../media/image1640.png"/><Relationship Id="rId4" Type="http://schemas.openxmlformats.org/officeDocument/2006/relationships/image" Target="../media/image1621.png"/><Relationship Id="rId9" Type="http://schemas.openxmlformats.org/officeDocument/2006/relationships/image" Target="../media/image1639.png"/><Relationship Id="rId14" Type="http://schemas.openxmlformats.org/officeDocument/2006/relationships/image" Target="../media/image1641.png"/></Relationships>
</file>

<file path=ppt/slides/_rels/slide2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0.png"/><Relationship Id="rId3" Type="http://schemas.openxmlformats.org/officeDocument/2006/relationships/image" Target="../media/image1645.png"/><Relationship Id="rId7" Type="http://schemas.openxmlformats.org/officeDocument/2006/relationships/image" Target="../media/image1649.png"/><Relationship Id="rId2" Type="http://schemas.openxmlformats.org/officeDocument/2006/relationships/image" Target="../media/image164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48.png"/><Relationship Id="rId11" Type="http://schemas.openxmlformats.org/officeDocument/2006/relationships/image" Target="../media/image1653.png"/><Relationship Id="rId5" Type="http://schemas.openxmlformats.org/officeDocument/2006/relationships/image" Target="../media/image1647.png"/><Relationship Id="rId10" Type="http://schemas.openxmlformats.org/officeDocument/2006/relationships/image" Target="../media/image1652.png"/><Relationship Id="rId4" Type="http://schemas.openxmlformats.org/officeDocument/2006/relationships/image" Target="../media/image1646.png"/><Relationship Id="rId9" Type="http://schemas.openxmlformats.org/officeDocument/2006/relationships/image" Target="../media/image1651.png"/></Relationships>
</file>

<file path=ppt/slides/_rels/slide2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60.png"/><Relationship Id="rId3" Type="http://schemas.openxmlformats.org/officeDocument/2006/relationships/image" Target="../media/image1655.png"/><Relationship Id="rId7" Type="http://schemas.openxmlformats.org/officeDocument/2006/relationships/image" Target="../media/image1659.jpg"/><Relationship Id="rId2" Type="http://schemas.openxmlformats.org/officeDocument/2006/relationships/image" Target="../media/image165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58.png"/><Relationship Id="rId5" Type="http://schemas.openxmlformats.org/officeDocument/2006/relationships/image" Target="../media/image1657.png"/><Relationship Id="rId10" Type="http://schemas.openxmlformats.org/officeDocument/2006/relationships/image" Target="../media/image1662.png"/><Relationship Id="rId4" Type="http://schemas.openxmlformats.org/officeDocument/2006/relationships/image" Target="../media/image1656.png"/><Relationship Id="rId9" Type="http://schemas.openxmlformats.org/officeDocument/2006/relationships/image" Target="../media/image1661.jpg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3.png"/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70.png"/><Relationship Id="rId13" Type="http://schemas.openxmlformats.org/officeDocument/2006/relationships/image" Target="../media/image1675.png"/><Relationship Id="rId3" Type="http://schemas.openxmlformats.org/officeDocument/2006/relationships/image" Target="../media/image1665.jpg"/><Relationship Id="rId7" Type="http://schemas.openxmlformats.org/officeDocument/2006/relationships/image" Target="../media/image1669.png"/><Relationship Id="rId12" Type="http://schemas.openxmlformats.org/officeDocument/2006/relationships/image" Target="../media/image1674.png"/><Relationship Id="rId2" Type="http://schemas.openxmlformats.org/officeDocument/2006/relationships/image" Target="../media/image166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68.png"/><Relationship Id="rId11" Type="http://schemas.openxmlformats.org/officeDocument/2006/relationships/image" Target="../media/image1673.png"/><Relationship Id="rId5" Type="http://schemas.openxmlformats.org/officeDocument/2006/relationships/image" Target="../media/image1667.png"/><Relationship Id="rId10" Type="http://schemas.openxmlformats.org/officeDocument/2006/relationships/image" Target="../media/image1672.png"/><Relationship Id="rId4" Type="http://schemas.openxmlformats.org/officeDocument/2006/relationships/image" Target="../media/image1666.jpg"/><Relationship Id="rId9" Type="http://schemas.openxmlformats.org/officeDocument/2006/relationships/image" Target="../media/image1671.png"/><Relationship Id="rId14" Type="http://schemas.openxmlformats.org/officeDocument/2006/relationships/hyperlink" Target="http://cs231n.stanford.e/" TargetMode="External"/></Relationships>
</file>

<file path=ppt/slides/_rels/slide2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79.png"/><Relationship Id="rId3" Type="http://schemas.openxmlformats.org/officeDocument/2006/relationships/image" Target="../media/image1664.jpg"/><Relationship Id="rId7" Type="http://schemas.openxmlformats.org/officeDocument/2006/relationships/image" Target="../media/image1678.png"/><Relationship Id="rId2" Type="http://schemas.openxmlformats.org/officeDocument/2006/relationships/image" Target="../media/image16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77.jpg"/><Relationship Id="rId11" Type="http://schemas.openxmlformats.org/officeDocument/2006/relationships/image" Target="../media/image1682.png"/><Relationship Id="rId5" Type="http://schemas.openxmlformats.org/officeDocument/2006/relationships/image" Target="../media/image1666.jpg"/><Relationship Id="rId10" Type="http://schemas.openxmlformats.org/officeDocument/2006/relationships/image" Target="../media/image1681.png"/><Relationship Id="rId4" Type="http://schemas.openxmlformats.org/officeDocument/2006/relationships/image" Target="../media/image1665.jpg"/><Relationship Id="rId9" Type="http://schemas.openxmlformats.org/officeDocument/2006/relationships/image" Target="../media/image168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png"/><Relationship Id="rId13" Type="http://schemas.openxmlformats.org/officeDocument/2006/relationships/image" Target="../media/image162.png"/><Relationship Id="rId3" Type="http://schemas.openxmlformats.org/officeDocument/2006/relationships/image" Target="../media/image102.png"/><Relationship Id="rId7" Type="http://schemas.openxmlformats.org/officeDocument/2006/relationships/image" Target="../media/image158.png"/><Relationship Id="rId12" Type="http://schemas.openxmlformats.org/officeDocument/2006/relationships/image" Target="../media/image161.png"/><Relationship Id="rId2" Type="http://schemas.openxmlformats.org/officeDocument/2006/relationships/image" Target="../media/image140.jpg"/><Relationship Id="rId16" Type="http://schemas.openxmlformats.org/officeDocument/2006/relationships/image" Target="../media/image1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7.png"/><Relationship Id="rId11" Type="http://schemas.openxmlformats.org/officeDocument/2006/relationships/image" Target="../media/image152.png"/><Relationship Id="rId5" Type="http://schemas.openxmlformats.org/officeDocument/2006/relationships/image" Target="../media/image146.png"/><Relationship Id="rId15" Type="http://schemas.openxmlformats.org/officeDocument/2006/relationships/image" Target="../media/image164.png"/><Relationship Id="rId10" Type="http://schemas.openxmlformats.org/officeDocument/2006/relationships/image" Target="../media/image160.png"/><Relationship Id="rId4" Type="http://schemas.openxmlformats.org/officeDocument/2006/relationships/image" Target="../media/image156.png"/><Relationship Id="rId9" Type="http://schemas.openxmlformats.org/officeDocument/2006/relationships/image" Target="../media/image159.png"/><Relationship Id="rId14" Type="http://schemas.openxmlformats.org/officeDocument/2006/relationships/image" Target="../media/image163.png"/></Relationships>
</file>

<file path=ppt/slides/_rels/slide2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80.png"/><Relationship Id="rId3" Type="http://schemas.openxmlformats.org/officeDocument/2006/relationships/image" Target="../media/image1664.jpg"/><Relationship Id="rId7" Type="http://schemas.openxmlformats.org/officeDocument/2006/relationships/image" Target="../media/image1679.png"/><Relationship Id="rId2" Type="http://schemas.openxmlformats.org/officeDocument/2006/relationships/image" Target="../media/image16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78.png"/><Relationship Id="rId5" Type="http://schemas.openxmlformats.org/officeDocument/2006/relationships/image" Target="../media/image1666.jpg"/><Relationship Id="rId4" Type="http://schemas.openxmlformats.org/officeDocument/2006/relationships/image" Target="../media/image1665.jpg"/><Relationship Id="rId9" Type="http://schemas.openxmlformats.org/officeDocument/2006/relationships/image" Target="../media/image1683.png"/></Relationships>
</file>

<file path=ppt/slides/_rels/slide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5.png"/><Relationship Id="rId2" Type="http://schemas.openxmlformats.org/officeDocument/2006/relationships/image" Target="../media/image16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88.png"/><Relationship Id="rId5" Type="http://schemas.openxmlformats.org/officeDocument/2006/relationships/image" Target="../media/image1687.png"/><Relationship Id="rId4" Type="http://schemas.openxmlformats.org/officeDocument/2006/relationships/image" Target="../media/image1686.png"/></Relationships>
</file>

<file path=ppt/slides/_rels/slide2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95.png"/><Relationship Id="rId13" Type="http://schemas.openxmlformats.org/officeDocument/2006/relationships/image" Target="../media/image1700.png"/><Relationship Id="rId18" Type="http://schemas.openxmlformats.org/officeDocument/2006/relationships/image" Target="../media/image1705.png"/><Relationship Id="rId3" Type="http://schemas.openxmlformats.org/officeDocument/2006/relationships/image" Target="../media/image1690.png"/><Relationship Id="rId7" Type="http://schemas.openxmlformats.org/officeDocument/2006/relationships/image" Target="../media/image1694.png"/><Relationship Id="rId12" Type="http://schemas.openxmlformats.org/officeDocument/2006/relationships/image" Target="../media/image1699.png"/><Relationship Id="rId17" Type="http://schemas.openxmlformats.org/officeDocument/2006/relationships/image" Target="../media/image1704.png"/><Relationship Id="rId2" Type="http://schemas.openxmlformats.org/officeDocument/2006/relationships/image" Target="../media/image1689.png"/><Relationship Id="rId16" Type="http://schemas.openxmlformats.org/officeDocument/2006/relationships/image" Target="../media/image17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93.png"/><Relationship Id="rId11" Type="http://schemas.openxmlformats.org/officeDocument/2006/relationships/image" Target="../media/image1698.png"/><Relationship Id="rId5" Type="http://schemas.openxmlformats.org/officeDocument/2006/relationships/image" Target="../media/image1692.png"/><Relationship Id="rId15" Type="http://schemas.openxmlformats.org/officeDocument/2006/relationships/image" Target="../media/image1702.png"/><Relationship Id="rId10" Type="http://schemas.openxmlformats.org/officeDocument/2006/relationships/image" Target="../media/image1697.png"/><Relationship Id="rId19" Type="http://schemas.openxmlformats.org/officeDocument/2006/relationships/image" Target="../media/image1706.png"/><Relationship Id="rId4" Type="http://schemas.openxmlformats.org/officeDocument/2006/relationships/image" Target="../media/image1691.png"/><Relationship Id="rId9" Type="http://schemas.openxmlformats.org/officeDocument/2006/relationships/image" Target="../media/image1696.png"/><Relationship Id="rId14" Type="http://schemas.openxmlformats.org/officeDocument/2006/relationships/image" Target="../media/image1701.png"/></Relationships>
</file>

<file path=ppt/slides/_rels/slide2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3.png"/><Relationship Id="rId13" Type="http://schemas.openxmlformats.org/officeDocument/2006/relationships/image" Target="../media/image1718.png"/><Relationship Id="rId3" Type="http://schemas.openxmlformats.org/officeDocument/2006/relationships/image" Target="../media/image1708.png"/><Relationship Id="rId7" Type="http://schemas.openxmlformats.org/officeDocument/2006/relationships/image" Target="../media/image1712.png"/><Relationship Id="rId12" Type="http://schemas.openxmlformats.org/officeDocument/2006/relationships/image" Target="../media/image1717.png"/><Relationship Id="rId2" Type="http://schemas.openxmlformats.org/officeDocument/2006/relationships/image" Target="../media/image17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11.png"/><Relationship Id="rId11" Type="http://schemas.openxmlformats.org/officeDocument/2006/relationships/image" Target="../media/image1716.png"/><Relationship Id="rId5" Type="http://schemas.openxmlformats.org/officeDocument/2006/relationships/image" Target="../media/image1710.png"/><Relationship Id="rId10" Type="http://schemas.openxmlformats.org/officeDocument/2006/relationships/image" Target="../media/image1715.png"/><Relationship Id="rId4" Type="http://schemas.openxmlformats.org/officeDocument/2006/relationships/image" Target="../media/image1709.png"/><Relationship Id="rId9" Type="http://schemas.openxmlformats.org/officeDocument/2006/relationships/image" Target="../media/image1714.png"/><Relationship Id="rId14" Type="http://schemas.openxmlformats.org/officeDocument/2006/relationships/image" Target="../media/image1719.png"/></Relationships>
</file>

<file path=ppt/slides/_rels/slide2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26.png"/><Relationship Id="rId13" Type="http://schemas.openxmlformats.org/officeDocument/2006/relationships/image" Target="../media/image1728.png"/><Relationship Id="rId18" Type="http://schemas.openxmlformats.org/officeDocument/2006/relationships/image" Target="../media/image1733.png"/><Relationship Id="rId26" Type="http://schemas.openxmlformats.org/officeDocument/2006/relationships/image" Target="../media/image1739.png"/><Relationship Id="rId3" Type="http://schemas.openxmlformats.org/officeDocument/2006/relationships/image" Target="../media/image1721.png"/><Relationship Id="rId21" Type="http://schemas.openxmlformats.org/officeDocument/2006/relationships/image" Target="../media/image1735.png"/><Relationship Id="rId7" Type="http://schemas.openxmlformats.org/officeDocument/2006/relationships/image" Target="../media/image1725.png"/><Relationship Id="rId12" Type="http://schemas.openxmlformats.org/officeDocument/2006/relationships/image" Target="../media/image1727.png"/><Relationship Id="rId17" Type="http://schemas.openxmlformats.org/officeDocument/2006/relationships/image" Target="../media/image1732.png"/><Relationship Id="rId25" Type="http://schemas.openxmlformats.org/officeDocument/2006/relationships/image" Target="../media/image1738.png"/><Relationship Id="rId2" Type="http://schemas.openxmlformats.org/officeDocument/2006/relationships/image" Target="../media/image1720.png"/><Relationship Id="rId16" Type="http://schemas.openxmlformats.org/officeDocument/2006/relationships/image" Target="../media/image1731.png"/><Relationship Id="rId20" Type="http://schemas.openxmlformats.org/officeDocument/2006/relationships/image" Target="../media/image1718.png"/><Relationship Id="rId29" Type="http://schemas.openxmlformats.org/officeDocument/2006/relationships/image" Target="../media/image174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24.png"/><Relationship Id="rId11" Type="http://schemas.openxmlformats.org/officeDocument/2006/relationships/image" Target="../media/image1716.png"/><Relationship Id="rId24" Type="http://schemas.openxmlformats.org/officeDocument/2006/relationships/image" Target="../media/image1737.png"/><Relationship Id="rId5" Type="http://schemas.openxmlformats.org/officeDocument/2006/relationships/image" Target="../media/image1723.png"/><Relationship Id="rId15" Type="http://schemas.openxmlformats.org/officeDocument/2006/relationships/image" Target="../media/image1730.png"/><Relationship Id="rId23" Type="http://schemas.openxmlformats.org/officeDocument/2006/relationships/image" Target="../media/image1736.png"/><Relationship Id="rId28" Type="http://schemas.openxmlformats.org/officeDocument/2006/relationships/image" Target="../media/image1741.png"/><Relationship Id="rId10" Type="http://schemas.openxmlformats.org/officeDocument/2006/relationships/image" Target="../media/image1717.png"/><Relationship Id="rId19" Type="http://schemas.openxmlformats.org/officeDocument/2006/relationships/image" Target="../media/image1734.png"/><Relationship Id="rId4" Type="http://schemas.openxmlformats.org/officeDocument/2006/relationships/image" Target="../media/image1722.png"/><Relationship Id="rId9" Type="http://schemas.openxmlformats.org/officeDocument/2006/relationships/image" Target="../media/image1719.png"/><Relationship Id="rId14" Type="http://schemas.openxmlformats.org/officeDocument/2006/relationships/image" Target="../media/image1729.png"/><Relationship Id="rId22" Type="http://schemas.openxmlformats.org/officeDocument/2006/relationships/image" Target="../media/image1715.png"/><Relationship Id="rId27" Type="http://schemas.openxmlformats.org/officeDocument/2006/relationships/image" Target="../media/image1740.png"/><Relationship Id="rId30" Type="http://schemas.openxmlformats.org/officeDocument/2006/relationships/image" Target="../media/image1743.png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3" Type="http://schemas.openxmlformats.org/officeDocument/2006/relationships/hyperlink" Target="http://henrylo1605.blogspot.tw/2015/05/blog-post_56.html" TargetMode="External"/><Relationship Id="rId2" Type="http://schemas.openxmlformats.org/officeDocument/2006/relationships/image" Target="../media/image174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45.png"/></Relationships>
</file>

<file path=ppt/slides/_rels/slide2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52.png"/><Relationship Id="rId13" Type="http://schemas.openxmlformats.org/officeDocument/2006/relationships/hyperlink" Target="http://speech.ee.ntu.edu.tw/~tlkagk/courses/MLDS_2015_2/Lecture/Attain%20(v3).e" TargetMode="External"/><Relationship Id="rId3" Type="http://schemas.openxmlformats.org/officeDocument/2006/relationships/image" Target="../media/image1747.png"/><Relationship Id="rId7" Type="http://schemas.openxmlformats.org/officeDocument/2006/relationships/image" Target="../media/image1751.png"/><Relationship Id="rId12" Type="http://schemas.openxmlformats.org/officeDocument/2006/relationships/image" Target="../media/image1756.png"/><Relationship Id="rId2" Type="http://schemas.openxmlformats.org/officeDocument/2006/relationships/image" Target="../media/image17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50.png"/><Relationship Id="rId11" Type="http://schemas.openxmlformats.org/officeDocument/2006/relationships/image" Target="../media/image1755.png"/><Relationship Id="rId5" Type="http://schemas.openxmlformats.org/officeDocument/2006/relationships/image" Target="../media/image1749.png"/><Relationship Id="rId10" Type="http://schemas.openxmlformats.org/officeDocument/2006/relationships/image" Target="../media/image1754.png"/><Relationship Id="rId4" Type="http://schemas.openxmlformats.org/officeDocument/2006/relationships/image" Target="../media/image1748.png"/><Relationship Id="rId9" Type="http://schemas.openxmlformats.org/officeDocument/2006/relationships/image" Target="../media/image1753.png"/></Relationships>
</file>

<file path=ppt/slides/_rels/slide2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61.png"/><Relationship Id="rId13" Type="http://schemas.openxmlformats.org/officeDocument/2006/relationships/image" Target="../media/image1765.png"/><Relationship Id="rId3" Type="http://schemas.openxmlformats.org/officeDocument/2006/relationships/image" Target="../media/image1757.png"/><Relationship Id="rId7" Type="http://schemas.openxmlformats.org/officeDocument/2006/relationships/image" Target="../media/image1760.png"/><Relationship Id="rId12" Type="http://schemas.openxmlformats.org/officeDocument/2006/relationships/image" Target="../media/image1764.png"/><Relationship Id="rId2" Type="http://schemas.openxmlformats.org/officeDocument/2006/relationships/image" Target="../media/image17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50.png"/><Relationship Id="rId11" Type="http://schemas.openxmlformats.org/officeDocument/2006/relationships/image" Target="../media/image1763.png"/><Relationship Id="rId5" Type="http://schemas.openxmlformats.org/officeDocument/2006/relationships/image" Target="../media/image1759.png"/><Relationship Id="rId15" Type="http://schemas.openxmlformats.org/officeDocument/2006/relationships/image" Target="../media/image1767.png"/><Relationship Id="rId10" Type="http://schemas.openxmlformats.org/officeDocument/2006/relationships/image" Target="../media/image1762.png"/><Relationship Id="rId4" Type="http://schemas.openxmlformats.org/officeDocument/2006/relationships/image" Target="../media/image1758.png"/><Relationship Id="rId9" Type="http://schemas.openxmlformats.org/officeDocument/2006/relationships/image" Target="../media/image1753.png"/><Relationship Id="rId14" Type="http://schemas.openxmlformats.org/officeDocument/2006/relationships/image" Target="../media/image1766.png"/></Relationships>
</file>

<file path=ppt/slides/_rels/slide2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6.png"/><Relationship Id="rId7" Type="http://schemas.openxmlformats.org/officeDocument/2006/relationships/image" Target="../media/image1772.png"/><Relationship Id="rId2" Type="http://schemas.openxmlformats.org/officeDocument/2006/relationships/image" Target="../media/image17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71.png"/><Relationship Id="rId5" Type="http://schemas.openxmlformats.org/officeDocument/2006/relationships/image" Target="../media/image1770.png"/><Relationship Id="rId4" Type="http://schemas.openxmlformats.org/officeDocument/2006/relationships/image" Target="../media/image1769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13" Type="http://schemas.openxmlformats.org/officeDocument/2006/relationships/image" Target="../media/image173.png"/><Relationship Id="rId18" Type="http://schemas.openxmlformats.org/officeDocument/2006/relationships/image" Target="../media/image175.png"/><Relationship Id="rId3" Type="http://schemas.openxmlformats.org/officeDocument/2006/relationships/image" Target="../media/image156.png"/><Relationship Id="rId21" Type="http://schemas.openxmlformats.org/officeDocument/2006/relationships/image" Target="../media/image177.png"/><Relationship Id="rId7" Type="http://schemas.openxmlformats.org/officeDocument/2006/relationships/image" Target="../media/image169.png"/><Relationship Id="rId12" Type="http://schemas.openxmlformats.org/officeDocument/2006/relationships/image" Target="../media/image126.png"/><Relationship Id="rId17" Type="http://schemas.openxmlformats.org/officeDocument/2006/relationships/image" Target="../media/image149.png"/><Relationship Id="rId25" Type="http://schemas.openxmlformats.org/officeDocument/2006/relationships/image" Target="../media/image181.png"/><Relationship Id="rId2" Type="http://schemas.openxmlformats.org/officeDocument/2006/relationships/image" Target="../media/image140.jpg"/><Relationship Id="rId16" Type="http://schemas.openxmlformats.org/officeDocument/2006/relationships/image" Target="../media/image158.png"/><Relationship Id="rId20" Type="http://schemas.openxmlformats.org/officeDocument/2006/relationships/image" Target="../media/image1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8.png"/><Relationship Id="rId11" Type="http://schemas.openxmlformats.org/officeDocument/2006/relationships/image" Target="../media/image172.png"/><Relationship Id="rId24" Type="http://schemas.openxmlformats.org/officeDocument/2006/relationships/image" Target="../media/image180.png"/><Relationship Id="rId5" Type="http://schemas.openxmlformats.org/officeDocument/2006/relationships/image" Target="../media/image167.png"/><Relationship Id="rId15" Type="http://schemas.openxmlformats.org/officeDocument/2006/relationships/image" Target="../media/image174.png"/><Relationship Id="rId23" Type="http://schemas.openxmlformats.org/officeDocument/2006/relationships/image" Target="../media/image179.png"/><Relationship Id="rId10" Type="http://schemas.openxmlformats.org/officeDocument/2006/relationships/image" Target="../media/image122.png"/><Relationship Id="rId19" Type="http://schemas.openxmlformats.org/officeDocument/2006/relationships/image" Target="../media/image176.png"/><Relationship Id="rId4" Type="http://schemas.openxmlformats.org/officeDocument/2006/relationships/image" Target="../media/image166.png"/><Relationship Id="rId9" Type="http://schemas.openxmlformats.org/officeDocument/2006/relationships/image" Target="../media/image171.png"/><Relationship Id="rId14" Type="http://schemas.openxmlformats.org/officeDocument/2006/relationships/image" Target="../media/image146.png"/><Relationship Id="rId22" Type="http://schemas.openxmlformats.org/officeDocument/2006/relationships/image" Target="../media/image178.png"/></Relationships>
</file>

<file path=ppt/slides/_rels/slide2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3.png"/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4.jpg"/><Relationship Id="rId2" Type="http://schemas.openxmlformats.org/officeDocument/2006/relationships/hyperlink" Target="http://visualqa.org/" TargetMode="External"/><Relationship Id="rId1" Type="http://schemas.openxmlformats.org/officeDocument/2006/relationships/slideLayout" Target="../slideLayouts/slideLayout2.xml"/></Relationships>
</file>

<file path=ppt/slides/_rels/slide2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79.png"/><Relationship Id="rId13" Type="http://schemas.openxmlformats.org/officeDocument/2006/relationships/image" Target="../media/image1784.png"/><Relationship Id="rId3" Type="http://schemas.openxmlformats.org/officeDocument/2006/relationships/image" Target="../media/image1775.png"/><Relationship Id="rId7" Type="http://schemas.openxmlformats.org/officeDocument/2006/relationships/image" Target="../media/image1778.png"/><Relationship Id="rId12" Type="http://schemas.openxmlformats.org/officeDocument/2006/relationships/image" Target="../media/image1783.png"/><Relationship Id="rId2" Type="http://schemas.openxmlformats.org/officeDocument/2006/relationships/image" Target="../media/image17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77.png"/><Relationship Id="rId11" Type="http://schemas.openxmlformats.org/officeDocument/2006/relationships/image" Target="../media/image1782.png"/><Relationship Id="rId5" Type="http://schemas.openxmlformats.org/officeDocument/2006/relationships/image" Target="../media/image1776.png"/><Relationship Id="rId10" Type="http://schemas.openxmlformats.org/officeDocument/2006/relationships/image" Target="../media/image1781.png"/><Relationship Id="rId4" Type="http://schemas.openxmlformats.org/officeDocument/2006/relationships/image" Target="../media/image1770.png"/><Relationship Id="rId9" Type="http://schemas.openxmlformats.org/officeDocument/2006/relationships/image" Target="../media/image1780.png"/><Relationship Id="rId14" Type="http://schemas.openxmlformats.org/officeDocument/2006/relationships/image" Target="../media/image1785.png"/></Relationships>
</file>

<file path=ppt/slides/_rels/slide2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6.jpg"/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7.png"/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9.png"/><Relationship Id="rId2" Type="http://schemas.openxmlformats.org/officeDocument/2006/relationships/image" Target="../media/image178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92.png"/><Relationship Id="rId5" Type="http://schemas.openxmlformats.org/officeDocument/2006/relationships/image" Target="../media/image1791.png"/><Relationship Id="rId4" Type="http://schemas.openxmlformats.org/officeDocument/2006/relationships/image" Target="../media/image1790.png"/></Relationships>
</file>

<file path=ppt/slides/_rels/slide2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99.png"/><Relationship Id="rId3" Type="http://schemas.openxmlformats.org/officeDocument/2006/relationships/image" Target="../media/image1794.png"/><Relationship Id="rId7" Type="http://schemas.openxmlformats.org/officeDocument/2006/relationships/image" Target="../media/image1798.png"/><Relationship Id="rId2" Type="http://schemas.openxmlformats.org/officeDocument/2006/relationships/image" Target="../media/image17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97.png"/><Relationship Id="rId5" Type="http://schemas.openxmlformats.org/officeDocument/2006/relationships/image" Target="../media/image1796.png"/><Relationship Id="rId10" Type="http://schemas.openxmlformats.org/officeDocument/2006/relationships/image" Target="../media/image1801.png"/><Relationship Id="rId4" Type="http://schemas.openxmlformats.org/officeDocument/2006/relationships/image" Target="../media/image1795.png"/><Relationship Id="rId9" Type="http://schemas.openxmlformats.org/officeDocument/2006/relationships/image" Target="../media/image1800.png"/></Relationships>
</file>

<file path=ppt/slides/_rels/slide2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2.jpg"/><Relationship Id="rId1" Type="http://schemas.openxmlformats.org/officeDocument/2006/relationships/slideLayout" Target="../slideLayouts/slideLayout1.xml"/></Relationships>
</file>

<file path=ppt/slides/_rels/slide2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3.jpg"/><Relationship Id="rId1" Type="http://schemas.openxmlformats.org/officeDocument/2006/relationships/slideLayout" Target="../slideLayouts/slideLayout1.xml"/></Relationships>
</file>

<file path=ppt/slides/_rels/slide2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9.png"/><Relationship Id="rId3" Type="http://schemas.openxmlformats.org/officeDocument/2006/relationships/image" Target="../media/image1802.jpg"/><Relationship Id="rId7" Type="http://schemas.openxmlformats.org/officeDocument/2006/relationships/image" Target="../media/image1808.png"/><Relationship Id="rId2" Type="http://schemas.openxmlformats.org/officeDocument/2006/relationships/image" Target="../media/image1804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07.png"/><Relationship Id="rId5" Type="http://schemas.openxmlformats.org/officeDocument/2006/relationships/image" Target="../media/image1806.png"/><Relationship Id="rId4" Type="http://schemas.openxmlformats.org/officeDocument/2006/relationships/image" Target="../media/image180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image" Target="../media/image18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4.png"/></Relationships>
</file>

<file path=ppt/slides/_rels/slide2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0.png"/><Relationship Id="rId2" Type="http://schemas.openxmlformats.org/officeDocument/2006/relationships/image" Target="../media/image178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11.png"/></Relationships>
</file>

<file path=ppt/slides/_rels/slide2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0.png"/><Relationship Id="rId2" Type="http://schemas.openxmlformats.org/officeDocument/2006/relationships/image" Target="../media/image178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13.png"/><Relationship Id="rId4" Type="http://schemas.openxmlformats.org/officeDocument/2006/relationships/image" Target="../media/image1812.png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4.png"/><Relationship Id="rId2" Type="http://schemas.openxmlformats.org/officeDocument/2006/relationships/image" Target="../media/image165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16.jpg"/><Relationship Id="rId4" Type="http://schemas.openxmlformats.org/officeDocument/2006/relationships/image" Target="../media/image1815.jpg"/></Relationships>
</file>

<file path=ppt/slides/_rels/slide2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20.png"/><Relationship Id="rId3" Type="http://schemas.openxmlformats.org/officeDocument/2006/relationships/image" Target="../media/image1814.png"/><Relationship Id="rId7" Type="http://schemas.openxmlformats.org/officeDocument/2006/relationships/image" Target="../media/image1819.png"/><Relationship Id="rId2" Type="http://schemas.openxmlformats.org/officeDocument/2006/relationships/image" Target="../media/image165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18.png"/><Relationship Id="rId5" Type="http://schemas.openxmlformats.org/officeDocument/2006/relationships/image" Target="../media/image1817.jpg"/><Relationship Id="rId4" Type="http://schemas.openxmlformats.org/officeDocument/2006/relationships/image" Target="../media/image1815.jpg"/><Relationship Id="rId9" Type="http://schemas.openxmlformats.org/officeDocument/2006/relationships/hyperlink" Target="http://www.sznews.com/news/conte" TargetMode="External"/></Relationships>
</file>

<file path=ppt/slides/_rels/slide2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26.png"/><Relationship Id="rId3" Type="http://schemas.openxmlformats.org/officeDocument/2006/relationships/image" Target="../media/image1821.jpg"/><Relationship Id="rId7" Type="http://schemas.openxmlformats.org/officeDocument/2006/relationships/image" Target="../media/image1825.png"/><Relationship Id="rId2" Type="http://schemas.openxmlformats.org/officeDocument/2006/relationships/image" Target="../media/image129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24.png"/><Relationship Id="rId5" Type="http://schemas.openxmlformats.org/officeDocument/2006/relationships/image" Target="../media/image1823.png"/><Relationship Id="rId10" Type="http://schemas.openxmlformats.org/officeDocument/2006/relationships/image" Target="../media/image1828.png"/><Relationship Id="rId4" Type="http://schemas.openxmlformats.org/officeDocument/2006/relationships/image" Target="../media/image1822.png"/><Relationship Id="rId9" Type="http://schemas.openxmlformats.org/officeDocument/2006/relationships/image" Target="../media/image1827.png"/></Relationships>
</file>

<file path=ppt/slides/_rels/slide2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34.png"/><Relationship Id="rId13" Type="http://schemas.openxmlformats.org/officeDocument/2006/relationships/image" Target="../media/image1839.png"/><Relationship Id="rId18" Type="http://schemas.openxmlformats.org/officeDocument/2006/relationships/image" Target="../media/image1819.png"/><Relationship Id="rId3" Type="http://schemas.openxmlformats.org/officeDocument/2006/relationships/image" Target="../media/image1829.png"/><Relationship Id="rId7" Type="http://schemas.openxmlformats.org/officeDocument/2006/relationships/image" Target="../media/image1833.jpg"/><Relationship Id="rId12" Type="http://schemas.openxmlformats.org/officeDocument/2006/relationships/image" Target="../media/image1838.png"/><Relationship Id="rId17" Type="http://schemas.openxmlformats.org/officeDocument/2006/relationships/image" Target="../media/image1818.png"/><Relationship Id="rId2" Type="http://schemas.openxmlformats.org/officeDocument/2006/relationships/image" Target="../media/image1814.png"/><Relationship Id="rId16" Type="http://schemas.openxmlformats.org/officeDocument/2006/relationships/image" Target="../media/image18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32.jpg"/><Relationship Id="rId11" Type="http://schemas.openxmlformats.org/officeDocument/2006/relationships/image" Target="../media/image1837.png"/><Relationship Id="rId5" Type="http://schemas.openxmlformats.org/officeDocument/2006/relationships/image" Target="../media/image1831.png"/><Relationship Id="rId15" Type="http://schemas.openxmlformats.org/officeDocument/2006/relationships/image" Target="../media/image1841.png"/><Relationship Id="rId10" Type="http://schemas.openxmlformats.org/officeDocument/2006/relationships/image" Target="../media/image1836.png"/><Relationship Id="rId19" Type="http://schemas.openxmlformats.org/officeDocument/2006/relationships/image" Target="../media/image1843.png"/><Relationship Id="rId4" Type="http://schemas.openxmlformats.org/officeDocument/2006/relationships/image" Target="../media/image1830.png"/><Relationship Id="rId9" Type="http://schemas.openxmlformats.org/officeDocument/2006/relationships/image" Target="../media/image1835.png"/><Relationship Id="rId14" Type="http://schemas.openxmlformats.org/officeDocument/2006/relationships/image" Target="../media/image1840.png"/></Relationships>
</file>

<file path=ppt/slides/_rels/slide2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2.jpg"/><Relationship Id="rId2" Type="http://schemas.openxmlformats.org/officeDocument/2006/relationships/image" Target="../media/image184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47.png"/><Relationship Id="rId5" Type="http://schemas.openxmlformats.org/officeDocument/2006/relationships/image" Target="../media/image1846.png"/><Relationship Id="rId4" Type="http://schemas.openxmlformats.org/officeDocument/2006/relationships/image" Target="../media/image1845.png"/></Relationships>
</file>

<file path=ppt/slides/_rels/slide2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8.jpg"/><Relationship Id="rId1" Type="http://schemas.openxmlformats.org/officeDocument/2006/relationships/slideLayout" Target="../slideLayouts/slideLayout2.xml"/></Relationships>
</file>

<file path=ppt/slides/_rels/slide2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53.png"/><Relationship Id="rId13" Type="http://schemas.openxmlformats.org/officeDocument/2006/relationships/image" Target="../media/image1858.png"/><Relationship Id="rId3" Type="http://schemas.openxmlformats.org/officeDocument/2006/relationships/image" Target="../media/image1657.png"/><Relationship Id="rId7" Type="http://schemas.openxmlformats.org/officeDocument/2006/relationships/image" Target="../media/image1852.png"/><Relationship Id="rId12" Type="http://schemas.openxmlformats.org/officeDocument/2006/relationships/image" Target="../media/image1857.png"/><Relationship Id="rId2" Type="http://schemas.openxmlformats.org/officeDocument/2006/relationships/image" Target="../media/image18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51.png"/><Relationship Id="rId11" Type="http://schemas.openxmlformats.org/officeDocument/2006/relationships/image" Target="../media/image1856.png"/><Relationship Id="rId5" Type="http://schemas.openxmlformats.org/officeDocument/2006/relationships/image" Target="../media/image1850.png"/><Relationship Id="rId10" Type="http://schemas.openxmlformats.org/officeDocument/2006/relationships/image" Target="../media/image1855.png"/><Relationship Id="rId4" Type="http://schemas.openxmlformats.org/officeDocument/2006/relationships/image" Target="../media/image1849.png"/><Relationship Id="rId9" Type="http://schemas.openxmlformats.org/officeDocument/2006/relationships/image" Target="../media/image185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7.png"/><Relationship Id="rId7" Type="http://schemas.openxmlformats.org/officeDocument/2006/relationships/image" Target="../media/image41.jp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8.png"/><Relationship Id="rId5" Type="http://schemas.openxmlformats.org/officeDocument/2006/relationships/image" Target="../media/image187.png"/><Relationship Id="rId10" Type="http://schemas.openxmlformats.org/officeDocument/2006/relationships/image" Target="../media/image189.png"/><Relationship Id="rId4" Type="http://schemas.openxmlformats.org/officeDocument/2006/relationships/image" Target="../media/image186.png"/><Relationship Id="rId9" Type="http://schemas.openxmlformats.org/officeDocument/2006/relationships/image" Target="../media/image44.png"/></Relationships>
</file>

<file path=ppt/slides/_rels/slide2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0.jpg"/><Relationship Id="rId2" Type="http://schemas.openxmlformats.org/officeDocument/2006/relationships/image" Target="../media/image185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61.png"/></Relationships>
</file>

<file path=ppt/slides/_rels/slide2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62.png"/><Relationship Id="rId1" Type="http://schemas.openxmlformats.org/officeDocument/2006/relationships/slideLayout" Target="../slideLayouts/slideLayout2.xml"/></Relationships>
</file>

<file path=ppt/slides/_rels/slide26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0xo1Ldx3L" TargetMode="External"/><Relationship Id="rId2" Type="http://schemas.openxmlformats.org/officeDocument/2006/relationships/hyperlink" Target="http://www.youtube.com/watch?v=0JL04JJjocc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bloomberg.com/news/articles/2016-07-" TargetMode="External"/></Relationships>
</file>

<file path=ppt/slides/_rels/slide263.xml.rels><?xml version="1.0" encoding="UTF-8" standalone="yes"?>
<Relationships xmlns="http://schemas.openxmlformats.org/package/2006/relationships"><Relationship Id="rId3" Type="http://schemas.openxmlformats.org/officeDocument/2006/relationships/hyperlink" Target="http://videolectures.net/rldm2015_silver_reinfo" TargetMode="External"/><Relationship Id="rId2" Type="http://schemas.openxmlformats.org/officeDocument/2006/relationships/hyperlink" Target="http://www0.cs.ucl.ac.uk/staff/D.Silver/web/Te" TargetMode="External"/><Relationship Id="rId1" Type="http://schemas.openxmlformats.org/officeDocument/2006/relationships/slideLayout" Target="../slideLayouts/slideLayout2.xml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3.jpg"/><Relationship Id="rId2" Type="http://schemas.openxmlformats.org/officeDocument/2006/relationships/image" Target="../media/image165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64.jpg"/></Relationships>
</file>

<file path=ppt/slides/_rels/slide266.xml.rels><?xml version="1.0" encoding="UTF-8" standalone="yes"?>
<Relationships xmlns="http://schemas.openxmlformats.org/package/2006/relationships"><Relationship Id="rId3" Type="http://schemas.openxmlformats.org/officeDocument/2006/relationships/hyperlink" Target="http://deepdreamgenerator.com/" TargetMode="External"/><Relationship Id="rId2" Type="http://schemas.openxmlformats.org/officeDocument/2006/relationships/image" Target="../media/image1865.jpg"/><Relationship Id="rId1" Type="http://schemas.openxmlformats.org/officeDocument/2006/relationships/slideLayout" Target="../slideLayouts/slideLayout2.xml"/></Relationships>
</file>

<file path=ppt/slides/_rels/slide2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6.png"/><Relationship Id="rId2" Type="http://schemas.openxmlformats.org/officeDocument/2006/relationships/hyperlink" Target="http://deepdreamgenerator.com/" TargetMode="External"/><Relationship Id="rId1" Type="http://schemas.openxmlformats.org/officeDocument/2006/relationships/slideLayout" Target="../slideLayouts/slideLayout2.xml"/></Relationships>
</file>

<file path=ppt/slides/_rels/slide2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7.jpg"/><Relationship Id="rId2" Type="http://schemas.openxmlformats.org/officeDocument/2006/relationships/image" Target="../media/image1865.jpg"/><Relationship Id="rId1" Type="http://schemas.openxmlformats.org/officeDocument/2006/relationships/slideLayout" Target="../slideLayouts/slideLayout2.xml"/></Relationships>
</file>

<file path=ppt/slides/_rels/slide2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68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6.jpg"/><Relationship Id="rId3" Type="http://schemas.openxmlformats.org/officeDocument/2006/relationships/image" Target="../media/image191.jpg"/><Relationship Id="rId7" Type="http://schemas.openxmlformats.org/officeDocument/2006/relationships/image" Target="../media/image195.jpg"/><Relationship Id="rId2" Type="http://schemas.openxmlformats.org/officeDocument/2006/relationships/image" Target="../media/image19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4.jpg"/><Relationship Id="rId5" Type="http://schemas.openxmlformats.org/officeDocument/2006/relationships/image" Target="../media/image193.jpg"/><Relationship Id="rId4" Type="http://schemas.openxmlformats.org/officeDocument/2006/relationships/image" Target="../media/image192.jpg"/><Relationship Id="rId9" Type="http://schemas.openxmlformats.org/officeDocument/2006/relationships/image" Target="../media/image197.jpg"/></Relationships>
</file>

<file path=ppt/slides/_rels/slide2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73.png"/><Relationship Id="rId13" Type="http://schemas.openxmlformats.org/officeDocument/2006/relationships/image" Target="../media/image1878.png"/><Relationship Id="rId18" Type="http://schemas.openxmlformats.org/officeDocument/2006/relationships/image" Target="../media/image1883.png"/><Relationship Id="rId3" Type="http://schemas.openxmlformats.org/officeDocument/2006/relationships/image" Target="../media/image1867.jpg"/><Relationship Id="rId7" Type="http://schemas.openxmlformats.org/officeDocument/2006/relationships/image" Target="../media/image1872.png"/><Relationship Id="rId12" Type="http://schemas.openxmlformats.org/officeDocument/2006/relationships/image" Target="../media/image1877.png"/><Relationship Id="rId17" Type="http://schemas.openxmlformats.org/officeDocument/2006/relationships/image" Target="../media/image1882.png"/><Relationship Id="rId2" Type="http://schemas.openxmlformats.org/officeDocument/2006/relationships/image" Target="../media/image1865.jpg"/><Relationship Id="rId16" Type="http://schemas.openxmlformats.org/officeDocument/2006/relationships/image" Target="../media/image188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71.png"/><Relationship Id="rId11" Type="http://schemas.openxmlformats.org/officeDocument/2006/relationships/image" Target="../media/image1876.png"/><Relationship Id="rId5" Type="http://schemas.openxmlformats.org/officeDocument/2006/relationships/image" Target="../media/image1870.png"/><Relationship Id="rId15" Type="http://schemas.openxmlformats.org/officeDocument/2006/relationships/image" Target="../media/image1880.png"/><Relationship Id="rId10" Type="http://schemas.openxmlformats.org/officeDocument/2006/relationships/image" Target="../media/image1875.png"/><Relationship Id="rId4" Type="http://schemas.openxmlformats.org/officeDocument/2006/relationships/image" Target="../media/image1869.png"/><Relationship Id="rId9" Type="http://schemas.openxmlformats.org/officeDocument/2006/relationships/image" Target="../media/image1874.png"/><Relationship Id="rId14" Type="http://schemas.openxmlformats.org/officeDocument/2006/relationships/image" Target="../media/image1879.png"/></Relationships>
</file>

<file path=ppt/slides/_rels/slide2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188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2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90.jpg"/><Relationship Id="rId3" Type="http://schemas.openxmlformats.org/officeDocument/2006/relationships/image" Target="../media/image1886.jpg"/><Relationship Id="rId7" Type="http://schemas.openxmlformats.org/officeDocument/2006/relationships/image" Target="../media/image1657.png"/><Relationship Id="rId2" Type="http://schemas.openxmlformats.org/officeDocument/2006/relationships/image" Target="../media/image18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89.jpg"/><Relationship Id="rId5" Type="http://schemas.openxmlformats.org/officeDocument/2006/relationships/image" Target="../media/image1888.jpg"/><Relationship Id="rId4" Type="http://schemas.openxmlformats.org/officeDocument/2006/relationships/image" Target="../media/image1887.jpg"/></Relationships>
</file>

<file path=ppt/slides/_rels/slide2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7.png"/><Relationship Id="rId3" Type="http://schemas.openxmlformats.org/officeDocument/2006/relationships/image" Target="../media/image1892.png"/><Relationship Id="rId7" Type="http://schemas.openxmlformats.org/officeDocument/2006/relationships/image" Target="../media/image1719.png"/><Relationship Id="rId2" Type="http://schemas.openxmlformats.org/officeDocument/2006/relationships/image" Target="../media/image18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94.png"/><Relationship Id="rId5" Type="http://schemas.openxmlformats.org/officeDocument/2006/relationships/image" Target="../media/image1728.png"/><Relationship Id="rId10" Type="http://schemas.openxmlformats.org/officeDocument/2006/relationships/image" Target="../media/image1895.jpg"/><Relationship Id="rId4" Type="http://schemas.openxmlformats.org/officeDocument/2006/relationships/image" Target="../media/image1893.jpg"/><Relationship Id="rId9" Type="http://schemas.openxmlformats.org/officeDocument/2006/relationships/image" Target="../media/image1718.png"/></Relationships>
</file>

<file path=ppt/slides/_rels/slide2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7.png"/><Relationship Id="rId7" Type="http://schemas.openxmlformats.org/officeDocument/2006/relationships/image" Target="../media/image1900.png"/><Relationship Id="rId2" Type="http://schemas.openxmlformats.org/officeDocument/2006/relationships/image" Target="../media/image189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99.png"/><Relationship Id="rId5" Type="http://schemas.openxmlformats.org/officeDocument/2006/relationships/image" Target="../media/image1893.jpg"/><Relationship Id="rId4" Type="http://schemas.openxmlformats.org/officeDocument/2006/relationships/image" Target="../media/image1898.png"/></Relationships>
</file>

<file path=ppt/slides/_rels/slide2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1.png"/><Relationship Id="rId2" Type="http://schemas.openxmlformats.org/officeDocument/2006/relationships/hyperlink" Target="http://arxiv.org/abs/1406.2661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93.jpg"/><Relationship Id="rId4" Type="http://schemas.openxmlformats.org/officeDocument/2006/relationships/image" Target="../media/image1902.png"/></Relationships>
</file>

<file path=ppt/slides/_rels/slide2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3.jpg"/><Relationship Id="rId1" Type="http://schemas.openxmlformats.org/officeDocument/2006/relationships/slideLayout" Target="../slideLayouts/slideLayout2.xml"/></Relationships>
</file>

<file path=ppt/slides/_rels/slide2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4.png"/><Relationship Id="rId1" Type="http://schemas.openxmlformats.org/officeDocument/2006/relationships/slideLayout" Target="../slideLayouts/slideLayout4.xml"/></Relationships>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9.xml.rels><?xml version="1.0" encoding="UTF-8" standalone="yes"?>
<Relationships xmlns="http://schemas.openxmlformats.org/package/2006/relationships"><Relationship Id="rId3" Type="http://schemas.openxmlformats.org/officeDocument/2006/relationships/hyperlink" Target="http://top-breaking-news.com/" TargetMode="External"/><Relationship Id="rId2" Type="http://schemas.openxmlformats.org/officeDocument/2006/relationships/image" Target="../media/image101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07.png"/><Relationship Id="rId5" Type="http://schemas.openxmlformats.org/officeDocument/2006/relationships/image" Target="../media/image1906.jpg"/><Relationship Id="rId4" Type="http://schemas.openxmlformats.org/officeDocument/2006/relationships/image" Target="../media/image1905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3.png"/><Relationship Id="rId13" Type="http://schemas.openxmlformats.org/officeDocument/2006/relationships/image" Target="../media/image207.png"/><Relationship Id="rId18" Type="http://schemas.openxmlformats.org/officeDocument/2006/relationships/image" Target="../media/image211.png"/><Relationship Id="rId3" Type="http://schemas.openxmlformats.org/officeDocument/2006/relationships/image" Target="../media/image198.png"/><Relationship Id="rId21" Type="http://schemas.openxmlformats.org/officeDocument/2006/relationships/image" Target="../media/image214.png"/><Relationship Id="rId7" Type="http://schemas.openxmlformats.org/officeDocument/2006/relationships/image" Target="../media/image202.png"/><Relationship Id="rId12" Type="http://schemas.openxmlformats.org/officeDocument/2006/relationships/image" Target="../media/image206.png"/><Relationship Id="rId17" Type="http://schemas.openxmlformats.org/officeDocument/2006/relationships/image" Target="../media/image152.png"/><Relationship Id="rId2" Type="http://schemas.openxmlformats.org/officeDocument/2006/relationships/image" Target="../media/image140.jpg"/><Relationship Id="rId16" Type="http://schemas.openxmlformats.org/officeDocument/2006/relationships/image" Target="../media/image210.png"/><Relationship Id="rId20" Type="http://schemas.openxmlformats.org/officeDocument/2006/relationships/image" Target="../media/image2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1.png"/><Relationship Id="rId11" Type="http://schemas.openxmlformats.org/officeDocument/2006/relationships/image" Target="../media/image146.png"/><Relationship Id="rId5" Type="http://schemas.openxmlformats.org/officeDocument/2006/relationships/image" Target="../media/image200.png"/><Relationship Id="rId15" Type="http://schemas.openxmlformats.org/officeDocument/2006/relationships/image" Target="../media/image209.png"/><Relationship Id="rId10" Type="http://schemas.openxmlformats.org/officeDocument/2006/relationships/image" Target="../media/image205.png"/><Relationship Id="rId19" Type="http://schemas.openxmlformats.org/officeDocument/2006/relationships/image" Target="../media/image212.png"/><Relationship Id="rId4" Type="http://schemas.openxmlformats.org/officeDocument/2006/relationships/image" Target="../media/image199.png"/><Relationship Id="rId9" Type="http://schemas.openxmlformats.org/officeDocument/2006/relationships/image" Target="../media/image204.png"/><Relationship Id="rId14" Type="http://schemas.openxmlformats.org/officeDocument/2006/relationships/image" Target="../media/image208.png"/><Relationship Id="rId22" Type="http://schemas.openxmlformats.org/officeDocument/2006/relationships/image" Target="../media/image215.png"/></Relationships>
</file>

<file path=ppt/slides/_rels/slide2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12.png"/><Relationship Id="rId3" Type="http://schemas.openxmlformats.org/officeDocument/2006/relationships/image" Target="../media/image1906.jpg"/><Relationship Id="rId7" Type="http://schemas.openxmlformats.org/officeDocument/2006/relationships/image" Target="../media/image1911.png"/><Relationship Id="rId2" Type="http://schemas.openxmlformats.org/officeDocument/2006/relationships/image" Target="../media/image19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10.png"/><Relationship Id="rId5" Type="http://schemas.openxmlformats.org/officeDocument/2006/relationships/image" Target="../media/image1909.png"/><Relationship Id="rId10" Type="http://schemas.openxmlformats.org/officeDocument/2006/relationships/image" Target="../media/image1914.png"/><Relationship Id="rId4" Type="http://schemas.openxmlformats.org/officeDocument/2006/relationships/image" Target="../media/image1908.png"/><Relationship Id="rId9" Type="http://schemas.openxmlformats.org/officeDocument/2006/relationships/image" Target="../media/image1913.png"/></Relationships>
</file>

<file path=ppt/slides/_rels/slide2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18.jpg"/><Relationship Id="rId3" Type="http://schemas.openxmlformats.org/officeDocument/2006/relationships/image" Target="../media/image1916.png"/><Relationship Id="rId7" Type="http://schemas.openxmlformats.org/officeDocument/2006/relationships/image" Target="../media/image1716.png"/><Relationship Id="rId2" Type="http://schemas.openxmlformats.org/officeDocument/2006/relationships/image" Target="../media/image19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19.png"/><Relationship Id="rId5" Type="http://schemas.openxmlformats.org/officeDocument/2006/relationships/image" Target="../media/image1718.png"/><Relationship Id="rId4" Type="http://schemas.openxmlformats.org/officeDocument/2006/relationships/image" Target="../media/image1917.png"/></Relationships>
</file>

<file path=ppt/slides/_rels/slide2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9.png"/><Relationship Id="rId2" Type="http://schemas.openxmlformats.org/officeDocument/2006/relationships/image" Target="../media/image190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20.png"/></Relationships>
</file>

<file path=ppt/slides/_rels/slide2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2.jpg"/><Relationship Id="rId2" Type="http://schemas.openxmlformats.org/officeDocument/2006/relationships/image" Target="../media/image1921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slideshare.net/hustwj/cikm-keynotenov2014" TargetMode="External"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6.jpg"/><Relationship Id="rId2" Type="http://schemas.openxmlformats.org/officeDocument/2006/relationships/image" Target="../media/image190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24.png"/><Relationship Id="rId4" Type="http://schemas.openxmlformats.org/officeDocument/2006/relationships/image" Target="../media/image1923.png"/></Relationships>
</file>

<file path=ppt/slides/_rels/slide2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6.png"/><Relationship Id="rId2" Type="http://schemas.openxmlformats.org/officeDocument/2006/relationships/image" Target="../media/image1925.jpg"/><Relationship Id="rId1" Type="http://schemas.openxmlformats.org/officeDocument/2006/relationships/slideLayout" Target="../slideLayouts/slideLayout2.xml"/></Relationships>
</file>

<file path=ppt/slides/_rels/slide2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33.png"/><Relationship Id="rId3" Type="http://schemas.openxmlformats.org/officeDocument/2006/relationships/image" Target="../media/image1928.png"/><Relationship Id="rId7" Type="http://schemas.openxmlformats.org/officeDocument/2006/relationships/image" Target="../media/image1932.png"/><Relationship Id="rId2" Type="http://schemas.openxmlformats.org/officeDocument/2006/relationships/image" Target="../media/image19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31.png"/><Relationship Id="rId11" Type="http://schemas.openxmlformats.org/officeDocument/2006/relationships/image" Target="../media/image1936.png"/><Relationship Id="rId5" Type="http://schemas.openxmlformats.org/officeDocument/2006/relationships/image" Target="../media/image1930.png"/><Relationship Id="rId10" Type="http://schemas.openxmlformats.org/officeDocument/2006/relationships/image" Target="../media/image1935.png"/><Relationship Id="rId4" Type="http://schemas.openxmlformats.org/officeDocument/2006/relationships/image" Target="../media/image1929.png"/><Relationship Id="rId9" Type="http://schemas.openxmlformats.org/officeDocument/2006/relationships/image" Target="../media/image1934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2.png"/><Relationship Id="rId13" Type="http://schemas.openxmlformats.org/officeDocument/2006/relationships/image" Target="../media/image225.png"/><Relationship Id="rId18" Type="http://schemas.openxmlformats.org/officeDocument/2006/relationships/image" Target="../media/image230.png"/><Relationship Id="rId26" Type="http://schemas.openxmlformats.org/officeDocument/2006/relationships/image" Target="../media/image238.png"/><Relationship Id="rId3" Type="http://schemas.openxmlformats.org/officeDocument/2006/relationships/image" Target="../media/image217.png"/><Relationship Id="rId21" Type="http://schemas.openxmlformats.org/officeDocument/2006/relationships/image" Target="../media/image233.png"/><Relationship Id="rId7" Type="http://schemas.openxmlformats.org/officeDocument/2006/relationships/image" Target="../media/image221.png"/><Relationship Id="rId12" Type="http://schemas.openxmlformats.org/officeDocument/2006/relationships/image" Target="../media/image214.png"/><Relationship Id="rId17" Type="http://schemas.openxmlformats.org/officeDocument/2006/relationships/image" Target="../media/image229.png"/><Relationship Id="rId25" Type="http://schemas.openxmlformats.org/officeDocument/2006/relationships/image" Target="../media/image237.png"/><Relationship Id="rId2" Type="http://schemas.openxmlformats.org/officeDocument/2006/relationships/image" Target="../media/image216.png"/><Relationship Id="rId16" Type="http://schemas.openxmlformats.org/officeDocument/2006/relationships/image" Target="../media/image228.png"/><Relationship Id="rId20" Type="http://schemas.openxmlformats.org/officeDocument/2006/relationships/image" Target="../media/image2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0.png"/><Relationship Id="rId11" Type="http://schemas.openxmlformats.org/officeDocument/2006/relationships/image" Target="../media/image224.png"/><Relationship Id="rId24" Type="http://schemas.openxmlformats.org/officeDocument/2006/relationships/image" Target="../media/image236.png"/><Relationship Id="rId5" Type="http://schemas.openxmlformats.org/officeDocument/2006/relationships/image" Target="../media/image219.png"/><Relationship Id="rId15" Type="http://schemas.openxmlformats.org/officeDocument/2006/relationships/image" Target="../media/image227.png"/><Relationship Id="rId23" Type="http://schemas.openxmlformats.org/officeDocument/2006/relationships/image" Target="../media/image235.png"/><Relationship Id="rId10" Type="http://schemas.openxmlformats.org/officeDocument/2006/relationships/image" Target="../media/image193.jpg"/><Relationship Id="rId19" Type="http://schemas.openxmlformats.org/officeDocument/2006/relationships/image" Target="../media/image231.png"/><Relationship Id="rId4" Type="http://schemas.openxmlformats.org/officeDocument/2006/relationships/image" Target="../media/image218.png"/><Relationship Id="rId9" Type="http://schemas.openxmlformats.org/officeDocument/2006/relationships/image" Target="../media/image223.png"/><Relationship Id="rId14" Type="http://schemas.openxmlformats.org/officeDocument/2006/relationships/image" Target="../media/image226.png"/><Relationship Id="rId22" Type="http://schemas.openxmlformats.org/officeDocument/2006/relationships/image" Target="../media/image234.png"/></Relationships>
</file>

<file path=ppt/slides/_rels/slide2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43.jpg"/><Relationship Id="rId3" Type="http://schemas.openxmlformats.org/officeDocument/2006/relationships/image" Target="../media/image1938.png"/><Relationship Id="rId7" Type="http://schemas.openxmlformats.org/officeDocument/2006/relationships/image" Target="../media/image1942.jpg"/><Relationship Id="rId12" Type="http://schemas.openxmlformats.org/officeDocument/2006/relationships/image" Target="../media/image1936.png"/><Relationship Id="rId2" Type="http://schemas.openxmlformats.org/officeDocument/2006/relationships/image" Target="../media/image19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41.jpg"/><Relationship Id="rId11" Type="http://schemas.openxmlformats.org/officeDocument/2006/relationships/image" Target="../media/image1935.png"/><Relationship Id="rId5" Type="http://schemas.openxmlformats.org/officeDocument/2006/relationships/image" Target="../media/image1940.jpg"/><Relationship Id="rId10" Type="http://schemas.openxmlformats.org/officeDocument/2006/relationships/image" Target="../media/image1934.png"/><Relationship Id="rId4" Type="http://schemas.openxmlformats.org/officeDocument/2006/relationships/image" Target="../media/image1939.png"/><Relationship Id="rId9" Type="http://schemas.openxmlformats.org/officeDocument/2006/relationships/image" Target="../media/image1944.jpg"/></Relationships>
</file>

<file path=ppt/slides/_rels/slide2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50.png"/><Relationship Id="rId13" Type="http://schemas.openxmlformats.org/officeDocument/2006/relationships/image" Target="../media/image1954.jpg"/><Relationship Id="rId3" Type="http://schemas.openxmlformats.org/officeDocument/2006/relationships/image" Target="../media/image1946.png"/><Relationship Id="rId7" Type="http://schemas.openxmlformats.org/officeDocument/2006/relationships/image" Target="../media/image1949.png"/><Relationship Id="rId12" Type="http://schemas.openxmlformats.org/officeDocument/2006/relationships/image" Target="../media/image1938.png"/><Relationship Id="rId2" Type="http://schemas.openxmlformats.org/officeDocument/2006/relationships/image" Target="../media/image19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48.png"/><Relationship Id="rId11" Type="http://schemas.openxmlformats.org/officeDocument/2006/relationships/image" Target="../media/image1953.png"/><Relationship Id="rId5" Type="http://schemas.openxmlformats.org/officeDocument/2006/relationships/image" Target="../media/image1947.png"/><Relationship Id="rId10" Type="http://schemas.openxmlformats.org/officeDocument/2006/relationships/image" Target="../media/image1952.png"/><Relationship Id="rId4" Type="http://schemas.openxmlformats.org/officeDocument/2006/relationships/image" Target="../media/image1939.png"/><Relationship Id="rId9" Type="http://schemas.openxmlformats.org/officeDocument/2006/relationships/image" Target="../media/image1951.png"/></Relationships>
</file>

<file path=ppt/slides/_rels/slide2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51.png"/><Relationship Id="rId13" Type="http://schemas.openxmlformats.org/officeDocument/2006/relationships/image" Target="../media/image1957.png"/><Relationship Id="rId18" Type="http://schemas.openxmlformats.org/officeDocument/2006/relationships/image" Target="../media/image1962.png"/><Relationship Id="rId3" Type="http://schemas.openxmlformats.org/officeDocument/2006/relationships/image" Target="../media/image1948.png"/><Relationship Id="rId7" Type="http://schemas.openxmlformats.org/officeDocument/2006/relationships/image" Target="../media/image1950.png"/><Relationship Id="rId12" Type="http://schemas.openxmlformats.org/officeDocument/2006/relationships/image" Target="../media/image1956.png"/><Relationship Id="rId17" Type="http://schemas.openxmlformats.org/officeDocument/2006/relationships/image" Target="../media/image1961.png"/><Relationship Id="rId2" Type="http://schemas.openxmlformats.org/officeDocument/2006/relationships/image" Target="../media/image1947.png"/><Relationship Id="rId16" Type="http://schemas.openxmlformats.org/officeDocument/2006/relationships/image" Target="../media/image1960.png"/><Relationship Id="rId20" Type="http://schemas.openxmlformats.org/officeDocument/2006/relationships/image" Target="../media/image19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49.png"/><Relationship Id="rId11" Type="http://schemas.openxmlformats.org/officeDocument/2006/relationships/image" Target="../media/image1955.png"/><Relationship Id="rId5" Type="http://schemas.openxmlformats.org/officeDocument/2006/relationships/image" Target="../media/image1939.png"/><Relationship Id="rId15" Type="http://schemas.openxmlformats.org/officeDocument/2006/relationships/image" Target="../media/image1959.png"/><Relationship Id="rId10" Type="http://schemas.openxmlformats.org/officeDocument/2006/relationships/image" Target="../media/image1953.png"/><Relationship Id="rId19" Type="http://schemas.openxmlformats.org/officeDocument/2006/relationships/image" Target="../media/image1963.png"/><Relationship Id="rId4" Type="http://schemas.openxmlformats.org/officeDocument/2006/relationships/image" Target="../media/image1946.png"/><Relationship Id="rId9" Type="http://schemas.openxmlformats.org/officeDocument/2006/relationships/image" Target="../media/image1952.png"/><Relationship Id="rId14" Type="http://schemas.openxmlformats.org/officeDocument/2006/relationships/image" Target="../media/image1958.png"/></Relationships>
</file>

<file path=ppt/slides/_rels/slide2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6.png"/><Relationship Id="rId2" Type="http://schemas.openxmlformats.org/officeDocument/2006/relationships/image" Target="../media/image196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68.png"/><Relationship Id="rId4" Type="http://schemas.openxmlformats.org/officeDocument/2006/relationships/image" Target="../media/image1967.png"/></Relationships>
</file>

<file path=ppt/slides/_rels/slide2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69.png"/><Relationship Id="rId1" Type="http://schemas.openxmlformats.org/officeDocument/2006/relationships/slideLayout" Target="../slideLayouts/slideLayout2.xml"/></Relationships>
</file>

<file path=ppt/slides/_rels/slide2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9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xpress.co.uk/news/science/651202/First-step-towards-The-Terminator-" TargetMode="External"/><Relationship Id="rId2" Type="http://schemas.openxmlformats.org/officeDocument/2006/relationships/image" Target="../media/image197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71.png"/></Relationships>
</file>

<file path=ppt/slides/_rels/slide2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72.jpg"/><Relationship Id="rId1" Type="http://schemas.openxmlformats.org/officeDocument/2006/relationships/slideLayout" Target="../slideLayouts/slideLayout2.xml"/></Relationships>
</file>

<file path=ppt/slides/_rels/slide2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3.jp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5.png"/><Relationship Id="rId13" Type="http://schemas.openxmlformats.org/officeDocument/2006/relationships/image" Target="../media/image250.png"/><Relationship Id="rId18" Type="http://schemas.openxmlformats.org/officeDocument/2006/relationships/image" Target="../media/image253.png"/><Relationship Id="rId26" Type="http://schemas.openxmlformats.org/officeDocument/2006/relationships/image" Target="../media/image261.png"/><Relationship Id="rId3" Type="http://schemas.openxmlformats.org/officeDocument/2006/relationships/image" Target="../media/image240.png"/><Relationship Id="rId21" Type="http://schemas.openxmlformats.org/officeDocument/2006/relationships/image" Target="../media/image256.png"/><Relationship Id="rId7" Type="http://schemas.openxmlformats.org/officeDocument/2006/relationships/image" Target="../media/image244.png"/><Relationship Id="rId12" Type="http://schemas.openxmlformats.org/officeDocument/2006/relationships/image" Target="../media/image249.png"/><Relationship Id="rId17" Type="http://schemas.openxmlformats.org/officeDocument/2006/relationships/image" Target="../media/image252.png"/><Relationship Id="rId25" Type="http://schemas.openxmlformats.org/officeDocument/2006/relationships/image" Target="../media/image260.png"/><Relationship Id="rId2" Type="http://schemas.openxmlformats.org/officeDocument/2006/relationships/image" Target="../media/image239.png"/><Relationship Id="rId16" Type="http://schemas.openxmlformats.org/officeDocument/2006/relationships/image" Target="../media/image191.jpg"/><Relationship Id="rId20" Type="http://schemas.openxmlformats.org/officeDocument/2006/relationships/image" Target="../media/image255.png"/><Relationship Id="rId29" Type="http://schemas.openxmlformats.org/officeDocument/2006/relationships/image" Target="../media/image26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3.png"/><Relationship Id="rId11" Type="http://schemas.openxmlformats.org/officeDocument/2006/relationships/image" Target="../media/image248.png"/><Relationship Id="rId24" Type="http://schemas.openxmlformats.org/officeDocument/2006/relationships/image" Target="../media/image259.png"/><Relationship Id="rId5" Type="http://schemas.openxmlformats.org/officeDocument/2006/relationships/image" Target="../media/image242.png"/><Relationship Id="rId15" Type="http://schemas.openxmlformats.org/officeDocument/2006/relationships/image" Target="../media/image190.jpg"/><Relationship Id="rId23" Type="http://schemas.openxmlformats.org/officeDocument/2006/relationships/image" Target="../media/image258.png"/><Relationship Id="rId28" Type="http://schemas.openxmlformats.org/officeDocument/2006/relationships/image" Target="../media/image192.jpg"/><Relationship Id="rId10" Type="http://schemas.openxmlformats.org/officeDocument/2006/relationships/image" Target="../media/image247.png"/><Relationship Id="rId19" Type="http://schemas.openxmlformats.org/officeDocument/2006/relationships/image" Target="../media/image254.png"/><Relationship Id="rId4" Type="http://schemas.openxmlformats.org/officeDocument/2006/relationships/image" Target="../media/image241.png"/><Relationship Id="rId9" Type="http://schemas.openxmlformats.org/officeDocument/2006/relationships/image" Target="../media/image246.png"/><Relationship Id="rId14" Type="http://schemas.openxmlformats.org/officeDocument/2006/relationships/image" Target="../media/image251.png"/><Relationship Id="rId22" Type="http://schemas.openxmlformats.org/officeDocument/2006/relationships/image" Target="../media/image257.png"/><Relationship Id="rId27" Type="http://schemas.openxmlformats.org/officeDocument/2006/relationships/image" Target="../media/image262.png"/></Relationships>
</file>

<file path=ppt/slides/_rels/slide30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vm.com.tw/web" TargetMode="External"/><Relationship Id="rId2" Type="http://schemas.openxmlformats.org/officeDocument/2006/relationships/image" Target="../media/image1973.jpg"/><Relationship Id="rId1" Type="http://schemas.openxmlformats.org/officeDocument/2006/relationships/slideLayout" Target="../slideLayouts/slideLayout2.xml"/></Relationships>
</file>

<file path=ppt/slides/_rels/slide3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80.jpg"/><Relationship Id="rId13" Type="http://schemas.openxmlformats.org/officeDocument/2006/relationships/image" Target="../media/image1985.png"/><Relationship Id="rId18" Type="http://schemas.openxmlformats.org/officeDocument/2006/relationships/image" Target="../media/image1990.png"/><Relationship Id="rId26" Type="http://schemas.openxmlformats.org/officeDocument/2006/relationships/image" Target="../media/image1998.png"/><Relationship Id="rId3" Type="http://schemas.openxmlformats.org/officeDocument/2006/relationships/image" Target="../media/image1975.png"/><Relationship Id="rId21" Type="http://schemas.openxmlformats.org/officeDocument/2006/relationships/image" Target="../media/image1993.png"/><Relationship Id="rId7" Type="http://schemas.openxmlformats.org/officeDocument/2006/relationships/image" Target="../media/image1979.png"/><Relationship Id="rId12" Type="http://schemas.openxmlformats.org/officeDocument/2006/relationships/image" Target="../media/image1984.png"/><Relationship Id="rId17" Type="http://schemas.openxmlformats.org/officeDocument/2006/relationships/image" Target="../media/image1989.png"/><Relationship Id="rId25" Type="http://schemas.openxmlformats.org/officeDocument/2006/relationships/image" Target="../media/image1997.png"/><Relationship Id="rId33" Type="http://schemas.openxmlformats.org/officeDocument/2006/relationships/image" Target="../media/image2005.png"/><Relationship Id="rId2" Type="http://schemas.openxmlformats.org/officeDocument/2006/relationships/image" Target="../media/image1974.png"/><Relationship Id="rId16" Type="http://schemas.openxmlformats.org/officeDocument/2006/relationships/image" Target="../media/image1988.png"/><Relationship Id="rId20" Type="http://schemas.openxmlformats.org/officeDocument/2006/relationships/image" Target="../media/image1992.png"/><Relationship Id="rId29" Type="http://schemas.openxmlformats.org/officeDocument/2006/relationships/image" Target="../media/image200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78.png"/><Relationship Id="rId11" Type="http://schemas.openxmlformats.org/officeDocument/2006/relationships/image" Target="../media/image1983.png"/><Relationship Id="rId24" Type="http://schemas.openxmlformats.org/officeDocument/2006/relationships/image" Target="../media/image1996.png"/><Relationship Id="rId32" Type="http://schemas.openxmlformats.org/officeDocument/2006/relationships/image" Target="../media/image2004.png"/><Relationship Id="rId5" Type="http://schemas.openxmlformats.org/officeDocument/2006/relationships/image" Target="../media/image1977.png"/><Relationship Id="rId15" Type="http://schemas.openxmlformats.org/officeDocument/2006/relationships/image" Target="../media/image1987.png"/><Relationship Id="rId23" Type="http://schemas.openxmlformats.org/officeDocument/2006/relationships/image" Target="../media/image1995.png"/><Relationship Id="rId28" Type="http://schemas.openxmlformats.org/officeDocument/2006/relationships/image" Target="../media/image2000.png"/><Relationship Id="rId10" Type="http://schemas.openxmlformats.org/officeDocument/2006/relationships/image" Target="../media/image1982.png"/><Relationship Id="rId19" Type="http://schemas.openxmlformats.org/officeDocument/2006/relationships/image" Target="../media/image1991.png"/><Relationship Id="rId31" Type="http://schemas.openxmlformats.org/officeDocument/2006/relationships/image" Target="../media/image2003.png"/><Relationship Id="rId4" Type="http://schemas.openxmlformats.org/officeDocument/2006/relationships/image" Target="../media/image1976.png"/><Relationship Id="rId9" Type="http://schemas.openxmlformats.org/officeDocument/2006/relationships/image" Target="../media/image1981.png"/><Relationship Id="rId14" Type="http://schemas.openxmlformats.org/officeDocument/2006/relationships/image" Target="../media/image1986.png"/><Relationship Id="rId22" Type="http://schemas.openxmlformats.org/officeDocument/2006/relationships/image" Target="../media/image1994.png"/><Relationship Id="rId27" Type="http://schemas.openxmlformats.org/officeDocument/2006/relationships/image" Target="../media/image1999.png"/><Relationship Id="rId30" Type="http://schemas.openxmlformats.org/officeDocument/2006/relationships/image" Target="../media/image2002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265.png"/><Relationship Id="rId7" Type="http://schemas.openxmlformats.org/officeDocument/2006/relationships/image" Target="../media/image41.jpg"/><Relationship Id="rId2" Type="http://schemas.openxmlformats.org/officeDocument/2006/relationships/image" Target="../media/image2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266.png"/><Relationship Id="rId10" Type="http://schemas.openxmlformats.org/officeDocument/2006/relationships/image" Target="../media/image267.png"/><Relationship Id="rId4" Type="http://schemas.openxmlformats.org/officeDocument/2006/relationships/image" Target="../media/image38.png"/><Relationship Id="rId9" Type="http://schemas.openxmlformats.org/officeDocument/2006/relationships/image" Target="../media/image44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4.png"/><Relationship Id="rId3" Type="http://schemas.openxmlformats.org/officeDocument/2006/relationships/image" Target="../media/image269.png"/><Relationship Id="rId7" Type="http://schemas.openxmlformats.org/officeDocument/2006/relationships/image" Target="../media/image273.png"/><Relationship Id="rId12" Type="http://schemas.openxmlformats.org/officeDocument/2006/relationships/image" Target="../media/image278.png"/><Relationship Id="rId2" Type="http://schemas.openxmlformats.org/officeDocument/2006/relationships/image" Target="../media/image2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2.png"/><Relationship Id="rId11" Type="http://schemas.openxmlformats.org/officeDocument/2006/relationships/image" Target="../media/image277.png"/><Relationship Id="rId5" Type="http://schemas.openxmlformats.org/officeDocument/2006/relationships/image" Target="../media/image271.png"/><Relationship Id="rId10" Type="http://schemas.openxmlformats.org/officeDocument/2006/relationships/image" Target="../media/image276.png"/><Relationship Id="rId4" Type="http://schemas.openxmlformats.org/officeDocument/2006/relationships/image" Target="../media/image270.png"/><Relationship Id="rId9" Type="http://schemas.openxmlformats.org/officeDocument/2006/relationships/image" Target="../media/image27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8.png"/><Relationship Id="rId2" Type="http://schemas.openxmlformats.org/officeDocument/2006/relationships/image" Target="../media/image27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0.png"/><Relationship Id="rId4" Type="http://schemas.openxmlformats.org/officeDocument/2006/relationships/image" Target="../media/image269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6.png"/><Relationship Id="rId13" Type="http://schemas.openxmlformats.org/officeDocument/2006/relationships/image" Target="../media/image290.png"/><Relationship Id="rId3" Type="http://schemas.openxmlformats.org/officeDocument/2006/relationships/image" Target="../media/image281.png"/><Relationship Id="rId7" Type="http://schemas.openxmlformats.org/officeDocument/2006/relationships/image" Target="../media/image285.png"/><Relationship Id="rId12" Type="http://schemas.openxmlformats.org/officeDocument/2006/relationships/hyperlink" Target="http://chico386.pixnet.net/album/photo/171572850" TargetMode="External"/><Relationship Id="rId2" Type="http://schemas.openxmlformats.org/officeDocument/2006/relationships/image" Target="../media/image279.png"/><Relationship Id="rId16" Type="http://schemas.openxmlformats.org/officeDocument/2006/relationships/image" Target="../media/image2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4.png"/><Relationship Id="rId11" Type="http://schemas.openxmlformats.org/officeDocument/2006/relationships/image" Target="../media/image289.png"/><Relationship Id="rId5" Type="http://schemas.openxmlformats.org/officeDocument/2006/relationships/image" Target="../media/image283.png"/><Relationship Id="rId15" Type="http://schemas.openxmlformats.org/officeDocument/2006/relationships/image" Target="../media/image269.png"/><Relationship Id="rId10" Type="http://schemas.openxmlformats.org/officeDocument/2006/relationships/image" Target="../media/image288.png"/><Relationship Id="rId4" Type="http://schemas.openxmlformats.org/officeDocument/2006/relationships/image" Target="../media/image282.png"/><Relationship Id="rId9" Type="http://schemas.openxmlformats.org/officeDocument/2006/relationships/image" Target="../media/image287.png"/><Relationship Id="rId14" Type="http://schemas.openxmlformats.org/officeDocument/2006/relationships/image" Target="../media/image268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9.png"/><Relationship Id="rId3" Type="http://schemas.openxmlformats.org/officeDocument/2006/relationships/image" Target="../media/image292.png"/><Relationship Id="rId7" Type="http://schemas.openxmlformats.org/officeDocument/2006/relationships/image" Target="../media/image268.png"/><Relationship Id="rId2" Type="http://schemas.openxmlformats.org/officeDocument/2006/relationships/image" Target="../media/image2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5.png"/><Relationship Id="rId5" Type="http://schemas.openxmlformats.org/officeDocument/2006/relationships/image" Target="../media/image294.png"/><Relationship Id="rId4" Type="http://schemas.openxmlformats.org/officeDocument/2006/relationships/image" Target="../media/image293.png"/><Relationship Id="rId9" Type="http://schemas.openxmlformats.org/officeDocument/2006/relationships/image" Target="../media/image29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2.png"/><Relationship Id="rId7" Type="http://schemas.openxmlformats.org/officeDocument/2006/relationships/image" Target="../media/image298.png"/><Relationship Id="rId2" Type="http://schemas.openxmlformats.org/officeDocument/2006/relationships/image" Target="../media/image2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9.png"/><Relationship Id="rId5" Type="http://schemas.openxmlformats.org/officeDocument/2006/relationships/image" Target="../media/image268.png"/><Relationship Id="rId4" Type="http://schemas.openxmlformats.org/officeDocument/2006/relationships/image" Target="../media/image29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29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1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6.png"/><Relationship Id="rId3" Type="http://schemas.openxmlformats.org/officeDocument/2006/relationships/image" Target="../media/image302.png"/><Relationship Id="rId7" Type="http://schemas.openxmlformats.org/officeDocument/2006/relationships/image" Target="../media/image305.png"/><Relationship Id="rId2" Type="http://schemas.openxmlformats.org/officeDocument/2006/relationships/image" Target="../media/image2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1.png"/><Relationship Id="rId5" Type="http://schemas.openxmlformats.org/officeDocument/2006/relationships/image" Target="../media/image304.png"/><Relationship Id="rId4" Type="http://schemas.openxmlformats.org/officeDocument/2006/relationships/image" Target="../media/image303.png"/><Relationship Id="rId9" Type="http://schemas.openxmlformats.org/officeDocument/2006/relationships/image" Target="../media/image307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4.png"/><Relationship Id="rId3" Type="http://schemas.openxmlformats.org/officeDocument/2006/relationships/image" Target="../media/image309.png"/><Relationship Id="rId7" Type="http://schemas.openxmlformats.org/officeDocument/2006/relationships/image" Target="../media/image313.png"/><Relationship Id="rId2" Type="http://schemas.openxmlformats.org/officeDocument/2006/relationships/image" Target="../media/image30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2.png"/><Relationship Id="rId5" Type="http://schemas.openxmlformats.org/officeDocument/2006/relationships/image" Target="../media/image311.png"/><Relationship Id="rId4" Type="http://schemas.openxmlformats.org/officeDocument/2006/relationships/image" Target="../media/image310.png"/><Relationship Id="rId9" Type="http://schemas.openxmlformats.org/officeDocument/2006/relationships/image" Target="../media/image31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0.png"/><Relationship Id="rId13" Type="http://schemas.openxmlformats.org/officeDocument/2006/relationships/image" Target="../media/image312.png"/><Relationship Id="rId3" Type="http://schemas.openxmlformats.org/officeDocument/2006/relationships/image" Target="../media/image309.png"/><Relationship Id="rId7" Type="http://schemas.openxmlformats.org/officeDocument/2006/relationships/image" Target="../media/image319.png"/><Relationship Id="rId12" Type="http://schemas.openxmlformats.org/officeDocument/2006/relationships/image" Target="../media/image311.png"/><Relationship Id="rId2" Type="http://schemas.openxmlformats.org/officeDocument/2006/relationships/image" Target="../media/image30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8.png"/><Relationship Id="rId11" Type="http://schemas.openxmlformats.org/officeDocument/2006/relationships/image" Target="../media/image310.png"/><Relationship Id="rId5" Type="http://schemas.openxmlformats.org/officeDocument/2006/relationships/image" Target="../media/image317.png"/><Relationship Id="rId10" Type="http://schemas.openxmlformats.org/officeDocument/2006/relationships/image" Target="../media/image322.png"/><Relationship Id="rId4" Type="http://schemas.openxmlformats.org/officeDocument/2006/relationships/image" Target="../media/image316.png"/><Relationship Id="rId9" Type="http://schemas.openxmlformats.org/officeDocument/2006/relationships/image" Target="../media/image321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9.png"/><Relationship Id="rId13" Type="http://schemas.openxmlformats.org/officeDocument/2006/relationships/image" Target="../media/image334.png"/><Relationship Id="rId3" Type="http://schemas.openxmlformats.org/officeDocument/2006/relationships/image" Target="../media/image324.png"/><Relationship Id="rId7" Type="http://schemas.openxmlformats.org/officeDocument/2006/relationships/image" Target="../media/image328.png"/><Relationship Id="rId12" Type="http://schemas.openxmlformats.org/officeDocument/2006/relationships/image" Target="../media/image333.png"/><Relationship Id="rId2" Type="http://schemas.openxmlformats.org/officeDocument/2006/relationships/image" Target="../media/image32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7.png"/><Relationship Id="rId11" Type="http://schemas.openxmlformats.org/officeDocument/2006/relationships/image" Target="../media/image332.png"/><Relationship Id="rId5" Type="http://schemas.openxmlformats.org/officeDocument/2006/relationships/image" Target="../media/image326.png"/><Relationship Id="rId10" Type="http://schemas.openxmlformats.org/officeDocument/2006/relationships/image" Target="../media/image331.png"/><Relationship Id="rId4" Type="http://schemas.openxmlformats.org/officeDocument/2006/relationships/image" Target="../media/image325.png"/><Relationship Id="rId9" Type="http://schemas.openxmlformats.org/officeDocument/2006/relationships/image" Target="../media/image330.png"/><Relationship Id="rId14" Type="http://schemas.openxmlformats.org/officeDocument/2006/relationships/image" Target="../media/image335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9.png"/><Relationship Id="rId3" Type="http://schemas.openxmlformats.org/officeDocument/2006/relationships/image" Target="../media/image316.png"/><Relationship Id="rId7" Type="http://schemas.openxmlformats.org/officeDocument/2006/relationships/image" Target="../media/image320.png"/><Relationship Id="rId2" Type="http://schemas.openxmlformats.org/officeDocument/2006/relationships/image" Target="../media/image33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8.png"/><Relationship Id="rId5" Type="http://schemas.openxmlformats.org/officeDocument/2006/relationships/image" Target="../media/image337.png"/><Relationship Id="rId4" Type="http://schemas.openxmlformats.org/officeDocument/2006/relationships/image" Target="../media/image317.png"/><Relationship Id="rId9" Type="http://schemas.openxmlformats.org/officeDocument/2006/relationships/image" Target="../media/image34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2.jpg"/><Relationship Id="rId2" Type="http://schemas.openxmlformats.org/officeDocument/2006/relationships/image" Target="../media/image341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8.png"/><Relationship Id="rId3" Type="http://schemas.openxmlformats.org/officeDocument/2006/relationships/image" Target="../media/image343.jpg"/><Relationship Id="rId7" Type="http://schemas.openxmlformats.org/officeDocument/2006/relationships/image" Target="../media/image347.png"/><Relationship Id="rId2" Type="http://schemas.openxmlformats.org/officeDocument/2006/relationships/hyperlink" Target="http://speech.ee.ntu.edu.tw/~tlkagk/courses/MLDS_201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6.png"/><Relationship Id="rId5" Type="http://schemas.openxmlformats.org/officeDocument/2006/relationships/image" Target="../media/image345.jpg"/><Relationship Id="rId10" Type="http://schemas.openxmlformats.org/officeDocument/2006/relationships/image" Target="../media/image350.jpg"/><Relationship Id="rId4" Type="http://schemas.openxmlformats.org/officeDocument/2006/relationships/image" Target="../media/image344.png"/><Relationship Id="rId9" Type="http://schemas.openxmlformats.org/officeDocument/2006/relationships/image" Target="../media/image349.jp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1.jpg"/><Relationship Id="rId2" Type="http://schemas.openxmlformats.org/officeDocument/2006/relationships/image" Target="../media/image3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187.png"/><Relationship Id="rId4" Type="http://schemas.openxmlformats.org/officeDocument/2006/relationships/image" Target="../media/image38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://neuralnetworksandde/" TargetMode="External"/><Relationship Id="rId2" Type="http://schemas.openxmlformats.org/officeDocument/2006/relationships/image" Target="../media/image353.jp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0.png"/><Relationship Id="rId13" Type="http://schemas.openxmlformats.org/officeDocument/2006/relationships/image" Target="../media/image365.png"/><Relationship Id="rId18" Type="http://schemas.openxmlformats.org/officeDocument/2006/relationships/image" Target="../media/image370.png"/><Relationship Id="rId3" Type="http://schemas.openxmlformats.org/officeDocument/2006/relationships/image" Target="../media/image355.png"/><Relationship Id="rId21" Type="http://schemas.openxmlformats.org/officeDocument/2006/relationships/image" Target="../media/image373.png"/><Relationship Id="rId7" Type="http://schemas.openxmlformats.org/officeDocument/2006/relationships/image" Target="../media/image359.png"/><Relationship Id="rId12" Type="http://schemas.openxmlformats.org/officeDocument/2006/relationships/image" Target="../media/image364.png"/><Relationship Id="rId17" Type="http://schemas.openxmlformats.org/officeDocument/2006/relationships/image" Target="../media/image369.png"/><Relationship Id="rId2" Type="http://schemas.openxmlformats.org/officeDocument/2006/relationships/image" Target="../media/image354.png"/><Relationship Id="rId16" Type="http://schemas.openxmlformats.org/officeDocument/2006/relationships/image" Target="../media/image368.png"/><Relationship Id="rId20" Type="http://schemas.openxmlformats.org/officeDocument/2006/relationships/image" Target="../media/image3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8.png"/><Relationship Id="rId11" Type="http://schemas.openxmlformats.org/officeDocument/2006/relationships/image" Target="../media/image363.png"/><Relationship Id="rId24" Type="http://schemas.openxmlformats.org/officeDocument/2006/relationships/image" Target="../media/image376.png"/><Relationship Id="rId5" Type="http://schemas.openxmlformats.org/officeDocument/2006/relationships/image" Target="../media/image357.png"/><Relationship Id="rId15" Type="http://schemas.openxmlformats.org/officeDocument/2006/relationships/image" Target="../media/image367.png"/><Relationship Id="rId23" Type="http://schemas.openxmlformats.org/officeDocument/2006/relationships/image" Target="../media/image375.png"/><Relationship Id="rId10" Type="http://schemas.openxmlformats.org/officeDocument/2006/relationships/image" Target="../media/image362.png"/><Relationship Id="rId19" Type="http://schemas.openxmlformats.org/officeDocument/2006/relationships/image" Target="../media/image371.png"/><Relationship Id="rId4" Type="http://schemas.openxmlformats.org/officeDocument/2006/relationships/image" Target="../media/image356.png"/><Relationship Id="rId9" Type="http://schemas.openxmlformats.org/officeDocument/2006/relationships/image" Target="../media/image361.png"/><Relationship Id="rId14" Type="http://schemas.openxmlformats.org/officeDocument/2006/relationships/image" Target="../media/image366.png"/><Relationship Id="rId22" Type="http://schemas.openxmlformats.org/officeDocument/2006/relationships/image" Target="../media/image37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7.png"/><Relationship Id="rId2" Type="http://schemas.openxmlformats.org/officeDocument/2006/relationships/image" Target="../media/image3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9.png"/><Relationship Id="rId4" Type="http://schemas.openxmlformats.org/officeDocument/2006/relationships/image" Target="../media/image378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6.png"/><Relationship Id="rId13" Type="http://schemas.openxmlformats.org/officeDocument/2006/relationships/image" Target="../media/image391.png"/><Relationship Id="rId18" Type="http://schemas.openxmlformats.org/officeDocument/2006/relationships/image" Target="../media/image396.png"/><Relationship Id="rId3" Type="http://schemas.openxmlformats.org/officeDocument/2006/relationships/image" Target="../media/image381.png"/><Relationship Id="rId7" Type="http://schemas.openxmlformats.org/officeDocument/2006/relationships/image" Target="../media/image385.png"/><Relationship Id="rId12" Type="http://schemas.openxmlformats.org/officeDocument/2006/relationships/image" Target="../media/image390.png"/><Relationship Id="rId17" Type="http://schemas.openxmlformats.org/officeDocument/2006/relationships/image" Target="../media/image395.png"/><Relationship Id="rId2" Type="http://schemas.openxmlformats.org/officeDocument/2006/relationships/image" Target="../media/image380.png"/><Relationship Id="rId16" Type="http://schemas.openxmlformats.org/officeDocument/2006/relationships/image" Target="../media/image394.png"/><Relationship Id="rId20" Type="http://schemas.openxmlformats.org/officeDocument/2006/relationships/image" Target="../media/image39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4.png"/><Relationship Id="rId11" Type="http://schemas.openxmlformats.org/officeDocument/2006/relationships/image" Target="../media/image389.jpg"/><Relationship Id="rId5" Type="http://schemas.openxmlformats.org/officeDocument/2006/relationships/image" Target="../media/image383.png"/><Relationship Id="rId15" Type="http://schemas.openxmlformats.org/officeDocument/2006/relationships/image" Target="../media/image393.png"/><Relationship Id="rId10" Type="http://schemas.openxmlformats.org/officeDocument/2006/relationships/image" Target="../media/image388.png"/><Relationship Id="rId19" Type="http://schemas.openxmlformats.org/officeDocument/2006/relationships/image" Target="../media/image397.png"/><Relationship Id="rId4" Type="http://schemas.openxmlformats.org/officeDocument/2006/relationships/image" Target="../media/image382.png"/><Relationship Id="rId9" Type="http://schemas.openxmlformats.org/officeDocument/2006/relationships/image" Target="../media/image387.png"/><Relationship Id="rId14" Type="http://schemas.openxmlformats.org/officeDocument/2006/relationships/image" Target="../media/image392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5.png"/><Relationship Id="rId13" Type="http://schemas.openxmlformats.org/officeDocument/2006/relationships/image" Target="../media/image410.png"/><Relationship Id="rId18" Type="http://schemas.openxmlformats.org/officeDocument/2006/relationships/image" Target="../media/image415.png"/><Relationship Id="rId26" Type="http://schemas.openxmlformats.org/officeDocument/2006/relationships/image" Target="../media/image423.png"/><Relationship Id="rId3" Type="http://schemas.openxmlformats.org/officeDocument/2006/relationships/image" Target="../media/image400.png"/><Relationship Id="rId21" Type="http://schemas.openxmlformats.org/officeDocument/2006/relationships/image" Target="../media/image418.png"/><Relationship Id="rId7" Type="http://schemas.openxmlformats.org/officeDocument/2006/relationships/image" Target="../media/image404.png"/><Relationship Id="rId12" Type="http://schemas.openxmlformats.org/officeDocument/2006/relationships/image" Target="../media/image409.png"/><Relationship Id="rId17" Type="http://schemas.openxmlformats.org/officeDocument/2006/relationships/image" Target="../media/image414.png"/><Relationship Id="rId25" Type="http://schemas.openxmlformats.org/officeDocument/2006/relationships/image" Target="../media/image422.png"/><Relationship Id="rId33" Type="http://schemas.openxmlformats.org/officeDocument/2006/relationships/image" Target="../media/image430.png"/><Relationship Id="rId2" Type="http://schemas.openxmlformats.org/officeDocument/2006/relationships/image" Target="../media/image399.png"/><Relationship Id="rId16" Type="http://schemas.openxmlformats.org/officeDocument/2006/relationships/image" Target="../media/image413.png"/><Relationship Id="rId20" Type="http://schemas.openxmlformats.org/officeDocument/2006/relationships/image" Target="../media/image417.png"/><Relationship Id="rId29" Type="http://schemas.openxmlformats.org/officeDocument/2006/relationships/image" Target="../media/image4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3.png"/><Relationship Id="rId11" Type="http://schemas.openxmlformats.org/officeDocument/2006/relationships/image" Target="../media/image408.png"/><Relationship Id="rId24" Type="http://schemas.openxmlformats.org/officeDocument/2006/relationships/image" Target="../media/image421.png"/><Relationship Id="rId32" Type="http://schemas.openxmlformats.org/officeDocument/2006/relationships/image" Target="../media/image429.png"/><Relationship Id="rId5" Type="http://schemas.openxmlformats.org/officeDocument/2006/relationships/image" Target="../media/image402.png"/><Relationship Id="rId15" Type="http://schemas.openxmlformats.org/officeDocument/2006/relationships/image" Target="../media/image412.png"/><Relationship Id="rId23" Type="http://schemas.openxmlformats.org/officeDocument/2006/relationships/image" Target="../media/image420.png"/><Relationship Id="rId28" Type="http://schemas.openxmlformats.org/officeDocument/2006/relationships/image" Target="../media/image425.png"/><Relationship Id="rId10" Type="http://schemas.openxmlformats.org/officeDocument/2006/relationships/image" Target="../media/image407.png"/><Relationship Id="rId19" Type="http://schemas.openxmlformats.org/officeDocument/2006/relationships/image" Target="../media/image416.png"/><Relationship Id="rId31" Type="http://schemas.openxmlformats.org/officeDocument/2006/relationships/image" Target="../media/image428.png"/><Relationship Id="rId4" Type="http://schemas.openxmlformats.org/officeDocument/2006/relationships/image" Target="../media/image401.png"/><Relationship Id="rId9" Type="http://schemas.openxmlformats.org/officeDocument/2006/relationships/image" Target="../media/image406.png"/><Relationship Id="rId14" Type="http://schemas.openxmlformats.org/officeDocument/2006/relationships/image" Target="../media/image411.png"/><Relationship Id="rId22" Type="http://schemas.openxmlformats.org/officeDocument/2006/relationships/image" Target="../media/image419.png"/><Relationship Id="rId27" Type="http://schemas.openxmlformats.org/officeDocument/2006/relationships/image" Target="../media/image424.png"/><Relationship Id="rId30" Type="http://schemas.openxmlformats.org/officeDocument/2006/relationships/image" Target="../media/image427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7.png"/><Relationship Id="rId13" Type="http://schemas.openxmlformats.org/officeDocument/2006/relationships/image" Target="../media/image442.png"/><Relationship Id="rId18" Type="http://schemas.openxmlformats.org/officeDocument/2006/relationships/image" Target="../media/image447.png"/><Relationship Id="rId26" Type="http://schemas.openxmlformats.org/officeDocument/2006/relationships/image" Target="../media/image455.png"/><Relationship Id="rId3" Type="http://schemas.openxmlformats.org/officeDocument/2006/relationships/image" Target="../media/image432.png"/><Relationship Id="rId21" Type="http://schemas.openxmlformats.org/officeDocument/2006/relationships/image" Target="../media/image450.png"/><Relationship Id="rId7" Type="http://schemas.openxmlformats.org/officeDocument/2006/relationships/image" Target="../media/image436.png"/><Relationship Id="rId12" Type="http://schemas.openxmlformats.org/officeDocument/2006/relationships/image" Target="../media/image441.png"/><Relationship Id="rId17" Type="http://schemas.openxmlformats.org/officeDocument/2006/relationships/image" Target="../media/image446.png"/><Relationship Id="rId25" Type="http://schemas.openxmlformats.org/officeDocument/2006/relationships/image" Target="../media/image454.png"/><Relationship Id="rId2" Type="http://schemas.openxmlformats.org/officeDocument/2006/relationships/image" Target="../media/image431.png"/><Relationship Id="rId16" Type="http://schemas.openxmlformats.org/officeDocument/2006/relationships/image" Target="../media/image445.png"/><Relationship Id="rId20" Type="http://schemas.openxmlformats.org/officeDocument/2006/relationships/image" Target="../media/image449.png"/><Relationship Id="rId29" Type="http://schemas.openxmlformats.org/officeDocument/2006/relationships/image" Target="../media/image4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5.png"/><Relationship Id="rId11" Type="http://schemas.openxmlformats.org/officeDocument/2006/relationships/image" Target="../media/image440.png"/><Relationship Id="rId24" Type="http://schemas.openxmlformats.org/officeDocument/2006/relationships/image" Target="../media/image453.png"/><Relationship Id="rId32" Type="http://schemas.openxmlformats.org/officeDocument/2006/relationships/image" Target="../media/image461.png"/><Relationship Id="rId5" Type="http://schemas.openxmlformats.org/officeDocument/2006/relationships/image" Target="../media/image434.png"/><Relationship Id="rId15" Type="http://schemas.openxmlformats.org/officeDocument/2006/relationships/image" Target="../media/image444.png"/><Relationship Id="rId23" Type="http://schemas.openxmlformats.org/officeDocument/2006/relationships/image" Target="../media/image452.png"/><Relationship Id="rId28" Type="http://schemas.openxmlformats.org/officeDocument/2006/relationships/image" Target="../media/image457.png"/><Relationship Id="rId10" Type="http://schemas.openxmlformats.org/officeDocument/2006/relationships/image" Target="../media/image439.png"/><Relationship Id="rId19" Type="http://schemas.openxmlformats.org/officeDocument/2006/relationships/image" Target="../media/image448.png"/><Relationship Id="rId31" Type="http://schemas.openxmlformats.org/officeDocument/2006/relationships/image" Target="../media/image460.png"/><Relationship Id="rId4" Type="http://schemas.openxmlformats.org/officeDocument/2006/relationships/image" Target="../media/image433.png"/><Relationship Id="rId9" Type="http://schemas.openxmlformats.org/officeDocument/2006/relationships/image" Target="../media/image438.png"/><Relationship Id="rId14" Type="http://schemas.openxmlformats.org/officeDocument/2006/relationships/image" Target="../media/image443.png"/><Relationship Id="rId22" Type="http://schemas.openxmlformats.org/officeDocument/2006/relationships/image" Target="../media/image451.png"/><Relationship Id="rId27" Type="http://schemas.openxmlformats.org/officeDocument/2006/relationships/image" Target="../media/image456.png"/><Relationship Id="rId30" Type="http://schemas.openxmlformats.org/officeDocument/2006/relationships/image" Target="../media/image459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7.png"/><Relationship Id="rId13" Type="http://schemas.openxmlformats.org/officeDocument/2006/relationships/image" Target="../media/image466.png"/><Relationship Id="rId18" Type="http://schemas.openxmlformats.org/officeDocument/2006/relationships/image" Target="../media/image471.png"/><Relationship Id="rId26" Type="http://schemas.openxmlformats.org/officeDocument/2006/relationships/image" Target="../media/image479.png"/><Relationship Id="rId3" Type="http://schemas.openxmlformats.org/officeDocument/2006/relationships/image" Target="../media/image432.png"/><Relationship Id="rId21" Type="http://schemas.openxmlformats.org/officeDocument/2006/relationships/image" Target="../media/image474.png"/><Relationship Id="rId7" Type="http://schemas.openxmlformats.org/officeDocument/2006/relationships/image" Target="../media/image436.png"/><Relationship Id="rId12" Type="http://schemas.openxmlformats.org/officeDocument/2006/relationships/image" Target="../media/image406.png"/><Relationship Id="rId17" Type="http://schemas.openxmlformats.org/officeDocument/2006/relationships/image" Target="../media/image470.png"/><Relationship Id="rId25" Type="http://schemas.openxmlformats.org/officeDocument/2006/relationships/image" Target="../media/image478.png"/><Relationship Id="rId2" Type="http://schemas.openxmlformats.org/officeDocument/2006/relationships/image" Target="../media/image431.png"/><Relationship Id="rId16" Type="http://schemas.openxmlformats.org/officeDocument/2006/relationships/image" Target="../media/image469.png"/><Relationship Id="rId20" Type="http://schemas.openxmlformats.org/officeDocument/2006/relationships/image" Target="../media/image4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5.png"/><Relationship Id="rId11" Type="http://schemas.openxmlformats.org/officeDocument/2006/relationships/image" Target="../media/image465.png"/><Relationship Id="rId24" Type="http://schemas.openxmlformats.org/officeDocument/2006/relationships/image" Target="../media/image477.png"/><Relationship Id="rId5" Type="http://schemas.openxmlformats.org/officeDocument/2006/relationships/image" Target="../media/image462.png"/><Relationship Id="rId15" Type="http://schemas.openxmlformats.org/officeDocument/2006/relationships/image" Target="../media/image468.png"/><Relationship Id="rId23" Type="http://schemas.openxmlformats.org/officeDocument/2006/relationships/image" Target="../media/image476.png"/><Relationship Id="rId10" Type="http://schemas.openxmlformats.org/officeDocument/2006/relationships/image" Target="../media/image464.png"/><Relationship Id="rId19" Type="http://schemas.openxmlformats.org/officeDocument/2006/relationships/image" Target="../media/image472.png"/><Relationship Id="rId4" Type="http://schemas.openxmlformats.org/officeDocument/2006/relationships/image" Target="../media/image433.png"/><Relationship Id="rId9" Type="http://schemas.openxmlformats.org/officeDocument/2006/relationships/image" Target="../media/image463.png"/><Relationship Id="rId14" Type="http://schemas.openxmlformats.org/officeDocument/2006/relationships/image" Target="../media/image467.png"/><Relationship Id="rId22" Type="http://schemas.openxmlformats.org/officeDocument/2006/relationships/image" Target="../media/image475.png"/><Relationship Id="rId27" Type="http://schemas.openxmlformats.org/officeDocument/2006/relationships/image" Target="../media/image480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7.png"/><Relationship Id="rId13" Type="http://schemas.openxmlformats.org/officeDocument/2006/relationships/image" Target="../media/image490.png"/><Relationship Id="rId18" Type="http://schemas.openxmlformats.org/officeDocument/2006/relationships/image" Target="../media/image495.png"/><Relationship Id="rId26" Type="http://schemas.openxmlformats.org/officeDocument/2006/relationships/image" Target="../media/image503.png"/><Relationship Id="rId3" Type="http://schemas.openxmlformats.org/officeDocument/2006/relationships/image" Target="../media/image482.png"/><Relationship Id="rId21" Type="http://schemas.openxmlformats.org/officeDocument/2006/relationships/image" Target="../media/image498.png"/><Relationship Id="rId7" Type="http://schemas.openxmlformats.org/officeDocument/2006/relationships/image" Target="../media/image486.png"/><Relationship Id="rId12" Type="http://schemas.openxmlformats.org/officeDocument/2006/relationships/image" Target="../media/image125.png"/><Relationship Id="rId17" Type="http://schemas.openxmlformats.org/officeDocument/2006/relationships/image" Target="../media/image494.png"/><Relationship Id="rId25" Type="http://schemas.openxmlformats.org/officeDocument/2006/relationships/image" Target="../media/image502.png"/><Relationship Id="rId2" Type="http://schemas.openxmlformats.org/officeDocument/2006/relationships/image" Target="../media/image481.png"/><Relationship Id="rId16" Type="http://schemas.openxmlformats.org/officeDocument/2006/relationships/image" Target="../media/image493.png"/><Relationship Id="rId20" Type="http://schemas.openxmlformats.org/officeDocument/2006/relationships/image" Target="../media/image4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5.png"/><Relationship Id="rId11" Type="http://schemas.openxmlformats.org/officeDocument/2006/relationships/image" Target="../media/image489.png"/><Relationship Id="rId24" Type="http://schemas.openxmlformats.org/officeDocument/2006/relationships/image" Target="../media/image501.png"/><Relationship Id="rId5" Type="http://schemas.openxmlformats.org/officeDocument/2006/relationships/image" Target="../media/image484.png"/><Relationship Id="rId15" Type="http://schemas.openxmlformats.org/officeDocument/2006/relationships/image" Target="../media/image492.png"/><Relationship Id="rId23" Type="http://schemas.openxmlformats.org/officeDocument/2006/relationships/image" Target="../media/image500.png"/><Relationship Id="rId10" Type="http://schemas.openxmlformats.org/officeDocument/2006/relationships/image" Target="../media/image488.png"/><Relationship Id="rId19" Type="http://schemas.openxmlformats.org/officeDocument/2006/relationships/image" Target="../media/image496.png"/><Relationship Id="rId4" Type="http://schemas.openxmlformats.org/officeDocument/2006/relationships/image" Target="../media/image483.png"/><Relationship Id="rId9" Type="http://schemas.openxmlformats.org/officeDocument/2006/relationships/image" Target="../media/image122.png"/><Relationship Id="rId14" Type="http://schemas.openxmlformats.org/officeDocument/2006/relationships/image" Target="../media/image491.png"/><Relationship Id="rId22" Type="http://schemas.openxmlformats.org/officeDocument/2006/relationships/image" Target="../media/image499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13" Type="http://schemas.openxmlformats.org/officeDocument/2006/relationships/image" Target="../media/image491.png"/><Relationship Id="rId18" Type="http://schemas.openxmlformats.org/officeDocument/2006/relationships/image" Target="../media/image509.png"/><Relationship Id="rId26" Type="http://schemas.openxmlformats.org/officeDocument/2006/relationships/image" Target="../media/image514.jpg"/><Relationship Id="rId3" Type="http://schemas.openxmlformats.org/officeDocument/2006/relationships/image" Target="../media/image483.png"/><Relationship Id="rId21" Type="http://schemas.openxmlformats.org/officeDocument/2006/relationships/image" Target="../media/image499.png"/><Relationship Id="rId7" Type="http://schemas.openxmlformats.org/officeDocument/2006/relationships/image" Target="../media/image487.png"/><Relationship Id="rId12" Type="http://schemas.openxmlformats.org/officeDocument/2006/relationships/image" Target="../media/image490.png"/><Relationship Id="rId17" Type="http://schemas.openxmlformats.org/officeDocument/2006/relationships/image" Target="../media/image495.png"/><Relationship Id="rId25" Type="http://schemas.openxmlformats.org/officeDocument/2006/relationships/image" Target="../media/image513.jpg"/><Relationship Id="rId2" Type="http://schemas.openxmlformats.org/officeDocument/2006/relationships/image" Target="../media/image504.png"/><Relationship Id="rId16" Type="http://schemas.openxmlformats.org/officeDocument/2006/relationships/image" Target="../media/image494.png"/><Relationship Id="rId20" Type="http://schemas.openxmlformats.org/officeDocument/2006/relationships/image" Target="../media/image498.png"/><Relationship Id="rId29" Type="http://schemas.openxmlformats.org/officeDocument/2006/relationships/image" Target="../media/image51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6.png"/><Relationship Id="rId11" Type="http://schemas.openxmlformats.org/officeDocument/2006/relationships/image" Target="../media/image125.png"/><Relationship Id="rId24" Type="http://schemas.openxmlformats.org/officeDocument/2006/relationships/image" Target="../media/image512.jpg"/><Relationship Id="rId5" Type="http://schemas.openxmlformats.org/officeDocument/2006/relationships/image" Target="../media/image485.png"/><Relationship Id="rId15" Type="http://schemas.openxmlformats.org/officeDocument/2006/relationships/image" Target="../media/image508.png"/><Relationship Id="rId23" Type="http://schemas.openxmlformats.org/officeDocument/2006/relationships/image" Target="../media/image511.png"/><Relationship Id="rId28" Type="http://schemas.openxmlformats.org/officeDocument/2006/relationships/image" Target="../media/image516.jpg"/><Relationship Id="rId10" Type="http://schemas.openxmlformats.org/officeDocument/2006/relationships/image" Target="../media/image507.png"/><Relationship Id="rId19" Type="http://schemas.openxmlformats.org/officeDocument/2006/relationships/image" Target="../media/image497.png"/><Relationship Id="rId4" Type="http://schemas.openxmlformats.org/officeDocument/2006/relationships/image" Target="../media/image505.png"/><Relationship Id="rId9" Type="http://schemas.openxmlformats.org/officeDocument/2006/relationships/image" Target="../media/image488.png"/><Relationship Id="rId14" Type="http://schemas.openxmlformats.org/officeDocument/2006/relationships/image" Target="../media/image492.png"/><Relationship Id="rId22" Type="http://schemas.openxmlformats.org/officeDocument/2006/relationships/image" Target="../media/image510.png"/><Relationship Id="rId27" Type="http://schemas.openxmlformats.org/officeDocument/2006/relationships/image" Target="../media/image515.jpg"/><Relationship Id="rId30" Type="http://schemas.openxmlformats.org/officeDocument/2006/relationships/image" Target="../media/image518.jp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4.png"/><Relationship Id="rId2" Type="http://schemas.openxmlformats.org/officeDocument/2006/relationships/image" Target="../media/image343.jpg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speech.ee.ntu.edu.tw/~tlkagk/courses/MLDS_2015_2/Le" TargetMode="External"/><Relationship Id="rId5" Type="http://schemas.openxmlformats.org/officeDocument/2006/relationships/hyperlink" Target="http://speech.ee.ntu.edu.tw/~tlkagk/courses/MLDS_2015_2/L" TargetMode="External"/><Relationship Id="rId4" Type="http://schemas.openxmlformats.org/officeDocument/2006/relationships/image" Target="../media/image519.jp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hyperlink" Target="http://keras.io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jp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1.png"/><Relationship Id="rId2" Type="http://schemas.openxmlformats.org/officeDocument/2006/relationships/image" Target="../media/image520.jp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://keras.io/datasets/" TargetMode="External"/><Relationship Id="rId2" Type="http://schemas.openxmlformats.org/officeDocument/2006/relationships/hyperlink" Target="http://yann.lecun.com/exdb/mnist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2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9.png"/><Relationship Id="rId13" Type="http://schemas.openxmlformats.org/officeDocument/2006/relationships/image" Target="../media/image534.png"/><Relationship Id="rId3" Type="http://schemas.openxmlformats.org/officeDocument/2006/relationships/image" Target="../media/image524.png"/><Relationship Id="rId7" Type="http://schemas.openxmlformats.org/officeDocument/2006/relationships/image" Target="../media/image528.png"/><Relationship Id="rId12" Type="http://schemas.openxmlformats.org/officeDocument/2006/relationships/image" Target="../media/image533.png"/><Relationship Id="rId2" Type="http://schemas.openxmlformats.org/officeDocument/2006/relationships/image" Target="../media/image52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7.png"/><Relationship Id="rId11" Type="http://schemas.openxmlformats.org/officeDocument/2006/relationships/image" Target="../media/image532.png"/><Relationship Id="rId5" Type="http://schemas.openxmlformats.org/officeDocument/2006/relationships/image" Target="../media/image526.png"/><Relationship Id="rId15" Type="http://schemas.openxmlformats.org/officeDocument/2006/relationships/image" Target="../media/image536.png"/><Relationship Id="rId10" Type="http://schemas.openxmlformats.org/officeDocument/2006/relationships/image" Target="../media/image531.png"/><Relationship Id="rId4" Type="http://schemas.openxmlformats.org/officeDocument/2006/relationships/image" Target="../media/image525.png"/><Relationship Id="rId9" Type="http://schemas.openxmlformats.org/officeDocument/2006/relationships/image" Target="../media/image530.png"/><Relationship Id="rId14" Type="http://schemas.openxmlformats.org/officeDocument/2006/relationships/image" Target="../media/image535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7.png"/><Relationship Id="rId2" Type="http://schemas.openxmlformats.org/officeDocument/2006/relationships/image" Target="../media/image523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38.jp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7.png"/><Relationship Id="rId2" Type="http://schemas.openxmlformats.org/officeDocument/2006/relationships/image" Target="../media/image52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9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0.png"/><Relationship Id="rId2" Type="http://schemas.openxmlformats.org/officeDocument/2006/relationships/image" Target="../media/image52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1.jpg"/><Relationship Id="rId5" Type="http://schemas.openxmlformats.org/officeDocument/2006/relationships/hyperlink" Target="http://www.tensorflow.org/versions/r0.8/tutorials/mnist/beginners/index.html" TargetMode="External"/><Relationship Id="rId4" Type="http://schemas.openxmlformats.org/officeDocument/2006/relationships/image" Target="../media/image539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3.png"/><Relationship Id="rId2" Type="http://schemas.openxmlformats.org/officeDocument/2006/relationships/image" Target="../media/image54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keras.io/getting-started/faq/" TargetMode="External"/><Relationship Id="rId5" Type="http://schemas.openxmlformats.org/officeDocument/2006/relationships/image" Target="../media/image545.png"/><Relationship Id="rId4" Type="http://schemas.openxmlformats.org/officeDocument/2006/relationships/image" Target="../media/image544.jp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image" Target="../media/image10.jp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jp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2.png"/><Relationship Id="rId3" Type="http://schemas.openxmlformats.org/officeDocument/2006/relationships/image" Target="../media/image547.png"/><Relationship Id="rId7" Type="http://schemas.openxmlformats.org/officeDocument/2006/relationships/image" Target="../media/image551.jpg"/><Relationship Id="rId2" Type="http://schemas.openxmlformats.org/officeDocument/2006/relationships/image" Target="../media/image54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0.png"/><Relationship Id="rId5" Type="http://schemas.openxmlformats.org/officeDocument/2006/relationships/image" Target="../media/image549.png"/><Relationship Id="rId10" Type="http://schemas.openxmlformats.org/officeDocument/2006/relationships/image" Target="../media/image554.png"/><Relationship Id="rId4" Type="http://schemas.openxmlformats.org/officeDocument/2006/relationships/image" Target="../media/image548.png"/><Relationship Id="rId9" Type="http://schemas.openxmlformats.org/officeDocument/2006/relationships/image" Target="../media/image553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1.png"/><Relationship Id="rId13" Type="http://schemas.openxmlformats.org/officeDocument/2006/relationships/image" Target="../media/image278.png"/><Relationship Id="rId3" Type="http://schemas.openxmlformats.org/officeDocument/2006/relationships/image" Target="../media/image556.png"/><Relationship Id="rId7" Type="http://schemas.openxmlformats.org/officeDocument/2006/relationships/image" Target="../media/image560.png"/><Relationship Id="rId12" Type="http://schemas.openxmlformats.org/officeDocument/2006/relationships/image" Target="../media/image565.png"/><Relationship Id="rId2" Type="http://schemas.openxmlformats.org/officeDocument/2006/relationships/image" Target="../media/image5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9.png"/><Relationship Id="rId11" Type="http://schemas.openxmlformats.org/officeDocument/2006/relationships/image" Target="../media/image564.png"/><Relationship Id="rId5" Type="http://schemas.openxmlformats.org/officeDocument/2006/relationships/image" Target="../media/image558.jpg"/><Relationship Id="rId10" Type="http://schemas.openxmlformats.org/officeDocument/2006/relationships/image" Target="../media/image563.png"/><Relationship Id="rId4" Type="http://schemas.openxmlformats.org/officeDocument/2006/relationships/image" Target="../media/image557.png"/><Relationship Id="rId9" Type="http://schemas.openxmlformats.org/officeDocument/2006/relationships/image" Target="../media/image562.jp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8.png"/><Relationship Id="rId3" Type="http://schemas.openxmlformats.org/officeDocument/2006/relationships/image" Target="../media/image547.png"/><Relationship Id="rId7" Type="http://schemas.openxmlformats.org/officeDocument/2006/relationships/image" Target="../media/image567.png"/><Relationship Id="rId2" Type="http://schemas.openxmlformats.org/officeDocument/2006/relationships/image" Target="../media/image54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1.jpg"/><Relationship Id="rId5" Type="http://schemas.openxmlformats.org/officeDocument/2006/relationships/image" Target="../media/image566.png"/><Relationship Id="rId4" Type="http://schemas.openxmlformats.org/officeDocument/2006/relationships/image" Target="../media/image548.png"/><Relationship Id="rId9" Type="http://schemas.openxmlformats.org/officeDocument/2006/relationships/image" Target="../media/image569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1.jpg"/><Relationship Id="rId2" Type="http://schemas.openxmlformats.org/officeDocument/2006/relationships/image" Target="../media/image570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7.png"/><Relationship Id="rId13" Type="http://schemas.openxmlformats.org/officeDocument/2006/relationships/image" Target="../media/image580.png"/><Relationship Id="rId18" Type="http://schemas.openxmlformats.org/officeDocument/2006/relationships/image" Target="../media/image585.png"/><Relationship Id="rId26" Type="http://schemas.openxmlformats.org/officeDocument/2006/relationships/image" Target="../media/image593.png"/><Relationship Id="rId3" Type="http://schemas.openxmlformats.org/officeDocument/2006/relationships/image" Target="../media/image572.png"/><Relationship Id="rId21" Type="http://schemas.openxmlformats.org/officeDocument/2006/relationships/image" Target="../media/image588.png"/><Relationship Id="rId7" Type="http://schemas.openxmlformats.org/officeDocument/2006/relationships/image" Target="../media/image576.png"/><Relationship Id="rId12" Type="http://schemas.openxmlformats.org/officeDocument/2006/relationships/image" Target="../media/image125.png"/><Relationship Id="rId17" Type="http://schemas.openxmlformats.org/officeDocument/2006/relationships/image" Target="../media/image584.png"/><Relationship Id="rId25" Type="http://schemas.openxmlformats.org/officeDocument/2006/relationships/image" Target="../media/image592.png"/><Relationship Id="rId2" Type="http://schemas.openxmlformats.org/officeDocument/2006/relationships/image" Target="../media/image571.png"/><Relationship Id="rId16" Type="http://schemas.openxmlformats.org/officeDocument/2006/relationships/image" Target="../media/image583.png"/><Relationship Id="rId20" Type="http://schemas.openxmlformats.org/officeDocument/2006/relationships/image" Target="../media/image5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5.png"/><Relationship Id="rId11" Type="http://schemas.openxmlformats.org/officeDocument/2006/relationships/image" Target="../media/image579.png"/><Relationship Id="rId24" Type="http://schemas.openxmlformats.org/officeDocument/2006/relationships/image" Target="../media/image591.png"/><Relationship Id="rId5" Type="http://schemas.openxmlformats.org/officeDocument/2006/relationships/image" Target="../media/image574.png"/><Relationship Id="rId15" Type="http://schemas.openxmlformats.org/officeDocument/2006/relationships/image" Target="../media/image582.png"/><Relationship Id="rId23" Type="http://schemas.openxmlformats.org/officeDocument/2006/relationships/image" Target="../media/image590.png"/><Relationship Id="rId10" Type="http://schemas.openxmlformats.org/officeDocument/2006/relationships/image" Target="../media/image193.jpg"/><Relationship Id="rId19" Type="http://schemas.openxmlformats.org/officeDocument/2006/relationships/image" Target="../media/image586.png"/><Relationship Id="rId4" Type="http://schemas.openxmlformats.org/officeDocument/2006/relationships/image" Target="../media/image573.png"/><Relationship Id="rId9" Type="http://schemas.openxmlformats.org/officeDocument/2006/relationships/image" Target="../media/image578.png"/><Relationship Id="rId14" Type="http://schemas.openxmlformats.org/officeDocument/2006/relationships/image" Target="../media/image581.png"/><Relationship Id="rId22" Type="http://schemas.openxmlformats.org/officeDocument/2006/relationships/image" Target="../media/image589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0.png"/><Relationship Id="rId3" Type="http://schemas.openxmlformats.org/officeDocument/2006/relationships/image" Target="../media/image595.png"/><Relationship Id="rId7" Type="http://schemas.openxmlformats.org/officeDocument/2006/relationships/image" Target="../media/image599.png"/><Relationship Id="rId2" Type="http://schemas.openxmlformats.org/officeDocument/2006/relationships/image" Target="../media/image5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8.png"/><Relationship Id="rId5" Type="http://schemas.openxmlformats.org/officeDocument/2006/relationships/image" Target="../media/image597.png"/><Relationship Id="rId4" Type="http://schemas.openxmlformats.org/officeDocument/2006/relationships/image" Target="../media/image596.png"/><Relationship Id="rId9" Type="http://schemas.openxmlformats.org/officeDocument/2006/relationships/image" Target="../media/image601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8.png"/><Relationship Id="rId3" Type="http://schemas.openxmlformats.org/officeDocument/2006/relationships/image" Target="../media/image603.png"/><Relationship Id="rId7" Type="http://schemas.openxmlformats.org/officeDocument/2006/relationships/image" Target="../media/image607.png"/><Relationship Id="rId2" Type="http://schemas.openxmlformats.org/officeDocument/2006/relationships/image" Target="../media/image60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6.png"/><Relationship Id="rId5" Type="http://schemas.openxmlformats.org/officeDocument/2006/relationships/image" Target="../media/image605.png"/><Relationship Id="rId4" Type="http://schemas.openxmlformats.org/officeDocument/2006/relationships/image" Target="../media/image604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3.png"/><Relationship Id="rId3" Type="http://schemas.openxmlformats.org/officeDocument/2006/relationships/image" Target="../media/image588.png"/><Relationship Id="rId7" Type="http://schemas.openxmlformats.org/officeDocument/2006/relationships/image" Target="../media/image612.png"/><Relationship Id="rId12" Type="http://schemas.openxmlformats.org/officeDocument/2006/relationships/hyperlink" Target="http://jmlr.org/procee" TargetMode="External"/><Relationship Id="rId2" Type="http://schemas.openxmlformats.org/officeDocument/2006/relationships/image" Target="../media/image60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6.png"/><Relationship Id="rId11" Type="http://schemas.openxmlformats.org/officeDocument/2006/relationships/image" Target="../media/image616.png"/><Relationship Id="rId5" Type="http://schemas.openxmlformats.org/officeDocument/2006/relationships/image" Target="../media/image611.png"/><Relationship Id="rId10" Type="http://schemas.openxmlformats.org/officeDocument/2006/relationships/image" Target="../media/image615.png"/><Relationship Id="rId4" Type="http://schemas.openxmlformats.org/officeDocument/2006/relationships/image" Target="../media/image610.png"/><Relationship Id="rId9" Type="http://schemas.openxmlformats.org/officeDocument/2006/relationships/image" Target="../media/image614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1.jpg"/><Relationship Id="rId2" Type="http://schemas.openxmlformats.org/officeDocument/2006/relationships/image" Target="../media/image5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9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3.png"/><Relationship Id="rId13" Type="http://schemas.openxmlformats.org/officeDocument/2006/relationships/image" Target="../media/image193.jpg"/><Relationship Id="rId18" Type="http://schemas.openxmlformats.org/officeDocument/2006/relationships/image" Target="../media/image626.png"/><Relationship Id="rId26" Type="http://schemas.openxmlformats.org/officeDocument/2006/relationships/image" Target="../media/image634.png"/><Relationship Id="rId3" Type="http://schemas.openxmlformats.org/officeDocument/2006/relationships/image" Target="../media/image618.png"/><Relationship Id="rId21" Type="http://schemas.openxmlformats.org/officeDocument/2006/relationships/image" Target="../media/image629.png"/><Relationship Id="rId7" Type="http://schemas.openxmlformats.org/officeDocument/2006/relationships/image" Target="../media/image621.png"/><Relationship Id="rId12" Type="http://schemas.openxmlformats.org/officeDocument/2006/relationships/image" Target="../media/image192.jpg"/><Relationship Id="rId17" Type="http://schemas.openxmlformats.org/officeDocument/2006/relationships/image" Target="../media/image625.png"/><Relationship Id="rId25" Type="http://schemas.openxmlformats.org/officeDocument/2006/relationships/image" Target="../media/image633.png"/><Relationship Id="rId2" Type="http://schemas.openxmlformats.org/officeDocument/2006/relationships/image" Target="../media/image617.png"/><Relationship Id="rId16" Type="http://schemas.openxmlformats.org/officeDocument/2006/relationships/image" Target="../media/image244.png"/><Relationship Id="rId20" Type="http://schemas.openxmlformats.org/officeDocument/2006/relationships/image" Target="../media/image6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9.png"/><Relationship Id="rId11" Type="http://schemas.openxmlformats.org/officeDocument/2006/relationships/image" Target="../media/image191.jpg"/><Relationship Id="rId24" Type="http://schemas.openxmlformats.org/officeDocument/2006/relationships/image" Target="../media/image632.png"/><Relationship Id="rId5" Type="http://schemas.openxmlformats.org/officeDocument/2006/relationships/image" Target="../media/image620.png"/><Relationship Id="rId15" Type="http://schemas.openxmlformats.org/officeDocument/2006/relationships/image" Target="../media/image624.png"/><Relationship Id="rId23" Type="http://schemas.openxmlformats.org/officeDocument/2006/relationships/image" Target="../media/image631.png"/><Relationship Id="rId28" Type="http://schemas.openxmlformats.org/officeDocument/2006/relationships/image" Target="../media/image636.png"/><Relationship Id="rId10" Type="http://schemas.openxmlformats.org/officeDocument/2006/relationships/image" Target="../media/image190.jpg"/><Relationship Id="rId19" Type="http://schemas.openxmlformats.org/officeDocument/2006/relationships/image" Target="../media/image627.png"/><Relationship Id="rId4" Type="http://schemas.openxmlformats.org/officeDocument/2006/relationships/image" Target="../media/image619.png"/><Relationship Id="rId9" Type="http://schemas.openxmlformats.org/officeDocument/2006/relationships/image" Target="../media/image622.png"/><Relationship Id="rId14" Type="http://schemas.openxmlformats.org/officeDocument/2006/relationships/image" Target="../media/image623.png"/><Relationship Id="rId22" Type="http://schemas.openxmlformats.org/officeDocument/2006/relationships/image" Target="../media/image630.png"/><Relationship Id="rId27" Type="http://schemas.openxmlformats.org/officeDocument/2006/relationships/image" Target="../media/image63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jpg"/><Relationship Id="rId18" Type="http://schemas.openxmlformats.org/officeDocument/2006/relationships/image" Target="../media/image24.png"/><Relationship Id="rId3" Type="http://schemas.openxmlformats.org/officeDocument/2006/relationships/image" Target="../media/image9.png"/><Relationship Id="rId7" Type="http://schemas.openxmlformats.org/officeDocument/2006/relationships/image" Target="../media/image14.png"/><Relationship Id="rId12" Type="http://schemas.openxmlformats.org/officeDocument/2006/relationships/image" Target="../media/image20.png"/><Relationship Id="rId17" Type="http://schemas.openxmlformats.org/officeDocument/2006/relationships/image" Target="../media/image23.png"/><Relationship Id="rId2" Type="http://schemas.openxmlformats.org/officeDocument/2006/relationships/image" Target="../media/image15.jpg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9.png"/><Relationship Id="rId5" Type="http://schemas.openxmlformats.org/officeDocument/2006/relationships/image" Target="../media/image12.png"/><Relationship Id="rId15" Type="http://schemas.openxmlformats.org/officeDocument/2006/relationships/image" Target="../media/image11.jpg"/><Relationship Id="rId10" Type="http://schemas.openxmlformats.org/officeDocument/2006/relationships/image" Target="../media/image18.png"/><Relationship Id="rId4" Type="http://schemas.openxmlformats.org/officeDocument/2006/relationships/image" Target="../media/image8.jpg"/><Relationship Id="rId9" Type="http://schemas.openxmlformats.org/officeDocument/2006/relationships/image" Target="../media/image17.png"/><Relationship Id="rId14" Type="http://schemas.openxmlformats.org/officeDocument/2006/relationships/image" Target="../media/image10.jp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2.png"/><Relationship Id="rId13" Type="http://schemas.openxmlformats.org/officeDocument/2006/relationships/image" Target="../media/image645.png"/><Relationship Id="rId3" Type="http://schemas.openxmlformats.org/officeDocument/2006/relationships/image" Target="../media/image637.png"/><Relationship Id="rId7" Type="http://schemas.openxmlformats.org/officeDocument/2006/relationships/image" Target="../media/image641.png"/><Relationship Id="rId12" Type="http://schemas.openxmlformats.org/officeDocument/2006/relationships/image" Target="../media/image192.jpg"/><Relationship Id="rId2" Type="http://schemas.openxmlformats.org/officeDocument/2006/relationships/image" Target="../media/image5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0.png"/><Relationship Id="rId11" Type="http://schemas.openxmlformats.org/officeDocument/2006/relationships/image" Target="../media/image190.jpg"/><Relationship Id="rId5" Type="http://schemas.openxmlformats.org/officeDocument/2006/relationships/image" Target="../media/image639.png"/><Relationship Id="rId15" Type="http://schemas.openxmlformats.org/officeDocument/2006/relationships/image" Target="../media/image647.png"/><Relationship Id="rId10" Type="http://schemas.openxmlformats.org/officeDocument/2006/relationships/image" Target="../media/image644.png"/><Relationship Id="rId4" Type="http://schemas.openxmlformats.org/officeDocument/2006/relationships/image" Target="../media/image638.png"/><Relationship Id="rId9" Type="http://schemas.openxmlformats.org/officeDocument/2006/relationships/image" Target="../media/image643.png"/><Relationship Id="rId14" Type="http://schemas.openxmlformats.org/officeDocument/2006/relationships/image" Target="../media/image646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3.png"/><Relationship Id="rId13" Type="http://schemas.openxmlformats.org/officeDocument/2006/relationships/image" Target="../media/image193.jpg"/><Relationship Id="rId18" Type="http://schemas.openxmlformats.org/officeDocument/2006/relationships/image" Target="../media/image651.png"/><Relationship Id="rId3" Type="http://schemas.openxmlformats.org/officeDocument/2006/relationships/image" Target="../media/image649.png"/><Relationship Id="rId21" Type="http://schemas.openxmlformats.org/officeDocument/2006/relationships/image" Target="../media/image653.png"/><Relationship Id="rId7" Type="http://schemas.openxmlformats.org/officeDocument/2006/relationships/image" Target="../media/image621.png"/><Relationship Id="rId12" Type="http://schemas.openxmlformats.org/officeDocument/2006/relationships/image" Target="../media/image192.jpg"/><Relationship Id="rId17" Type="http://schemas.openxmlformats.org/officeDocument/2006/relationships/image" Target="../media/image625.png"/><Relationship Id="rId25" Type="http://schemas.openxmlformats.org/officeDocument/2006/relationships/image" Target="../media/image636.png"/><Relationship Id="rId2" Type="http://schemas.openxmlformats.org/officeDocument/2006/relationships/image" Target="../media/image648.png"/><Relationship Id="rId16" Type="http://schemas.openxmlformats.org/officeDocument/2006/relationships/image" Target="../media/image244.png"/><Relationship Id="rId20" Type="http://schemas.openxmlformats.org/officeDocument/2006/relationships/image" Target="../media/image6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9.png"/><Relationship Id="rId11" Type="http://schemas.openxmlformats.org/officeDocument/2006/relationships/image" Target="../media/image191.jpg"/><Relationship Id="rId24" Type="http://schemas.openxmlformats.org/officeDocument/2006/relationships/image" Target="../media/image635.png"/><Relationship Id="rId5" Type="http://schemas.openxmlformats.org/officeDocument/2006/relationships/image" Target="../media/image620.png"/><Relationship Id="rId15" Type="http://schemas.openxmlformats.org/officeDocument/2006/relationships/image" Target="../media/image650.png"/><Relationship Id="rId23" Type="http://schemas.openxmlformats.org/officeDocument/2006/relationships/image" Target="../media/image634.png"/><Relationship Id="rId10" Type="http://schemas.openxmlformats.org/officeDocument/2006/relationships/image" Target="../media/image190.jpg"/><Relationship Id="rId19" Type="http://schemas.openxmlformats.org/officeDocument/2006/relationships/image" Target="../media/image627.png"/><Relationship Id="rId4" Type="http://schemas.openxmlformats.org/officeDocument/2006/relationships/image" Target="../media/image619.png"/><Relationship Id="rId9" Type="http://schemas.openxmlformats.org/officeDocument/2006/relationships/image" Target="../media/image622.png"/><Relationship Id="rId14" Type="http://schemas.openxmlformats.org/officeDocument/2006/relationships/image" Target="../media/image623.png"/><Relationship Id="rId22" Type="http://schemas.openxmlformats.org/officeDocument/2006/relationships/image" Target="../media/image654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1.png"/><Relationship Id="rId3" Type="http://schemas.openxmlformats.org/officeDocument/2006/relationships/image" Target="../media/image656.png"/><Relationship Id="rId7" Type="http://schemas.openxmlformats.org/officeDocument/2006/relationships/image" Target="../media/image660.png"/><Relationship Id="rId2" Type="http://schemas.openxmlformats.org/officeDocument/2006/relationships/image" Target="../media/image65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9.jpg"/><Relationship Id="rId5" Type="http://schemas.openxmlformats.org/officeDocument/2006/relationships/image" Target="../media/image658.png"/><Relationship Id="rId4" Type="http://schemas.openxmlformats.org/officeDocument/2006/relationships/image" Target="../media/image657.png"/><Relationship Id="rId9" Type="http://schemas.openxmlformats.org/officeDocument/2006/relationships/image" Target="../media/image662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9.png"/><Relationship Id="rId13" Type="http://schemas.openxmlformats.org/officeDocument/2006/relationships/image" Target="../media/image674.png"/><Relationship Id="rId18" Type="http://schemas.openxmlformats.org/officeDocument/2006/relationships/image" Target="../media/image679.png"/><Relationship Id="rId3" Type="http://schemas.openxmlformats.org/officeDocument/2006/relationships/image" Target="../media/image664.png"/><Relationship Id="rId21" Type="http://schemas.openxmlformats.org/officeDocument/2006/relationships/image" Target="../media/image682.png"/><Relationship Id="rId7" Type="http://schemas.openxmlformats.org/officeDocument/2006/relationships/image" Target="../media/image668.png"/><Relationship Id="rId12" Type="http://schemas.openxmlformats.org/officeDocument/2006/relationships/image" Target="../media/image673.png"/><Relationship Id="rId17" Type="http://schemas.openxmlformats.org/officeDocument/2006/relationships/image" Target="../media/image678.png"/><Relationship Id="rId2" Type="http://schemas.openxmlformats.org/officeDocument/2006/relationships/image" Target="../media/image663.png"/><Relationship Id="rId16" Type="http://schemas.openxmlformats.org/officeDocument/2006/relationships/image" Target="../media/image677.png"/><Relationship Id="rId20" Type="http://schemas.openxmlformats.org/officeDocument/2006/relationships/image" Target="../media/image6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7.png"/><Relationship Id="rId11" Type="http://schemas.openxmlformats.org/officeDocument/2006/relationships/image" Target="../media/image672.png"/><Relationship Id="rId5" Type="http://schemas.openxmlformats.org/officeDocument/2006/relationships/image" Target="../media/image666.png"/><Relationship Id="rId15" Type="http://schemas.openxmlformats.org/officeDocument/2006/relationships/image" Target="../media/image676.png"/><Relationship Id="rId10" Type="http://schemas.openxmlformats.org/officeDocument/2006/relationships/image" Target="../media/image671.png"/><Relationship Id="rId19" Type="http://schemas.openxmlformats.org/officeDocument/2006/relationships/image" Target="../media/image680.png"/><Relationship Id="rId4" Type="http://schemas.openxmlformats.org/officeDocument/2006/relationships/image" Target="../media/image665.png"/><Relationship Id="rId9" Type="http://schemas.openxmlformats.org/officeDocument/2006/relationships/image" Target="../media/image670.png"/><Relationship Id="rId14" Type="http://schemas.openxmlformats.org/officeDocument/2006/relationships/image" Target="../media/image675.png"/><Relationship Id="rId22" Type="http://schemas.openxmlformats.org/officeDocument/2006/relationships/image" Target="../media/image683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0.png"/><Relationship Id="rId3" Type="http://schemas.openxmlformats.org/officeDocument/2006/relationships/image" Target="../media/image685.png"/><Relationship Id="rId7" Type="http://schemas.openxmlformats.org/officeDocument/2006/relationships/image" Target="../media/image689.png"/><Relationship Id="rId2" Type="http://schemas.openxmlformats.org/officeDocument/2006/relationships/image" Target="../media/image6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8.png"/><Relationship Id="rId5" Type="http://schemas.openxmlformats.org/officeDocument/2006/relationships/image" Target="../media/image687.png"/><Relationship Id="rId4" Type="http://schemas.openxmlformats.org/officeDocument/2006/relationships/image" Target="../media/image686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7.png"/><Relationship Id="rId13" Type="http://schemas.openxmlformats.org/officeDocument/2006/relationships/image" Target="../media/image702.png"/><Relationship Id="rId18" Type="http://schemas.openxmlformats.org/officeDocument/2006/relationships/image" Target="../media/image243.png"/><Relationship Id="rId26" Type="http://schemas.openxmlformats.org/officeDocument/2006/relationships/image" Target="../media/image710.png"/><Relationship Id="rId3" Type="http://schemas.openxmlformats.org/officeDocument/2006/relationships/image" Target="../media/image692.png"/><Relationship Id="rId21" Type="http://schemas.openxmlformats.org/officeDocument/2006/relationships/image" Target="../media/image706.png"/><Relationship Id="rId7" Type="http://schemas.openxmlformats.org/officeDocument/2006/relationships/image" Target="../media/image696.png"/><Relationship Id="rId12" Type="http://schemas.openxmlformats.org/officeDocument/2006/relationships/image" Target="../media/image701.png"/><Relationship Id="rId17" Type="http://schemas.openxmlformats.org/officeDocument/2006/relationships/image" Target="../media/image704.png"/><Relationship Id="rId25" Type="http://schemas.openxmlformats.org/officeDocument/2006/relationships/image" Target="../media/image709.png"/><Relationship Id="rId2" Type="http://schemas.openxmlformats.org/officeDocument/2006/relationships/image" Target="../media/image691.png"/><Relationship Id="rId16" Type="http://schemas.openxmlformats.org/officeDocument/2006/relationships/image" Target="../media/image239.png"/><Relationship Id="rId20" Type="http://schemas.openxmlformats.org/officeDocument/2006/relationships/image" Target="../media/image240.png"/><Relationship Id="rId29" Type="http://schemas.openxmlformats.org/officeDocument/2006/relationships/image" Target="../media/image7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5.png"/><Relationship Id="rId11" Type="http://schemas.openxmlformats.org/officeDocument/2006/relationships/image" Target="../media/image700.png"/><Relationship Id="rId24" Type="http://schemas.openxmlformats.org/officeDocument/2006/relationships/image" Target="../media/image622.png"/><Relationship Id="rId5" Type="http://schemas.openxmlformats.org/officeDocument/2006/relationships/image" Target="../media/image694.png"/><Relationship Id="rId15" Type="http://schemas.openxmlformats.org/officeDocument/2006/relationships/image" Target="../media/image626.png"/><Relationship Id="rId23" Type="http://schemas.openxmlformats.org/officeDocument/2006/relationships/image" Target="../media/image708.png"/><Relationship Id="rId28" Type="http://schemas.openxmlformats.org/officeDocument/2006/relationships/image" Target="../media/image712.png"/><Relationship Id="rId10" Type="http://schemas.openxmlformats.org/officeDocument/2006/relationships/image" Target="../media/image699.png"/><Relationship Id="rId19" Type="http://schemas.openxmlformats.org/officeDocument/2006/relationships/image" Target="../media/image705.png"/><Relationship Id="rId4" Type="http://schemas.openxmlformats.org/officeDocument/2006/relationships/image" Target="../media/image693.png"/><Relationship Id="rId9" Type="http://schemas.openxmlformats.org/officeDocument/2006/relationships/image" Target="../media/image698.png"/><Relationship Id="rId14" Type="http://schemas.openxmlformats.org/officeDocument/2006/relationships/image" Target="../media/image703.png"/><Relationship Id="rId22" Type="http://schemas.openxmlformats.org/officeDocument/2006/relationships/image" Target="../media/image707.png"/><Relationship Id="rId27" Type="http://schemas.openxmlformats.org/officeDocument/2006/relationships/image" Target="../media/image711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1.jpg"/><Relationship Id="rId2" Type="http://schemas.openxmlformats.org/officeDocument/2006/relationships/image" Target="../media/image570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5.png"/><Relationship Id="rId2" Type="http://schemas.openxmlformats.org/officeDocument/2006/relationships/image" Target="../media/image71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7.png"/><Relationship Id="rId4" Type="http://schemas.openxmlformats.org/officeDocument/2006/relationships/image" Target="../media/image716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9.png"/><Relationship Id="rId7" Type="http://schemas.openxmlformats.org/officeDocument/2006/relationships/image" Target="../media/image723.png"/><Relationship Id="rId2" Type="http://schemas.openxmlformats.org/officeDocument/2006/relationships/image" Target="../media/image7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2.png"/><Relationship Id="rId5" Type="http://schemas.openxmlformats.org/officeDocument/2006/relationships/image" Target="../media/image721.png"/><Relationship Id="rId4" Type="http://schemas.openxmlformats.org/officeDocument/2006/relationships/image" Target="../media/image720.pn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0.png"/><Relationship Id="rId13" Type="http://schemas.openxmlformats.org/officeDocument/2006/relationships/image" Target="../media/image734.png"/><Relationship Id="rId18" Type="http://schemas.openxmlformats.org/officeDocument/2006/relationships/image" Target="../media/image126.png"/><Relationship Id="rId3" Type="http://schemas.openxmlformats.org/officeDocument/2006/relationships/image" Target="../media/image725.png"/><Relationship Id="rId21" Type="http://schemas.openxmlformats.org/officeDocument/2006/relationships/image" Target="../media/image740.png"/><Relationship Id="rId7" Type="http://schemas.openxmlformats.org/officeDocument/2006/relationships/image" Target="../media/image729.png"/><Relationship Id="rId12" Type="http://schemas.openxmlformats.org/officeDocument/2006/relationships/image" Target="../media/image733.png"/><Relationship Id="rId17" Type="http://schemas.openxmlformats.org/officeDocument/2006/relationships/image" Target="../media/image738.png"/><Relationship Id="rId2" Type="http://schemas.openxmlformats.org/officeDocument/2006/relationships/image" Target="../media/image724.png"/><Relationship Id="rId16" Type="http://schemas.openxmlformats.org/officeDocument/2006/relationships/image" Target="../media/image737.png"/><Relationship Id="rId20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8.png"/><Relationship Id="rId11" Type="http://schemas.openxmlformats.org/officeDocument/2006/relationships/image" Target="../media/image168.png"/><Relationship Id="rId5" Type="http://schemas.openxmlformats.org/officeDocument/2006/relationships/image" Target="../media/image727.png"/><Relationship Id="rId15" Type="http://schemas.openxmlformats.org/officeDocument/2006/relationships/image" Target="../media/image736.png"/><Relationship Id="rId10" Type="http://schemas.openxmlformats.org/officeDocument/2006/relationships/image" Target="../media/image732.png"/><Relationship Id="rId19" Type="http://schemas.openxmlformats.org/officeDocument/2006/relationships/image" Target="../media/image739.png"/><Relationship Id="rId4" Type="http://schemas.openxmlformats.org/officeDocument/2006/relationships/image" Target="../media/image726.png"/><Relationship Id="rId9" Type="http://schemas.openxmlformats.org/officeDocument/2006/relationships/image" Target="../media/image731.png"/><Relationship Id="rId14" Type="http://schemas.openxmlformats.org/officeDocument/2006/relationships/image" Target="../media/image73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18.png"/><Relationship Id="rId18" Type="http://schemas.openxmlformats.org/officeDocument/2006/relationships/image" Target="../media/image30.png"/><Relationship Id="rId3" Type="http://schemas.openxmlformats.org/officeDocument/2006/relationships/image" Target="../media/image8.jpg"/><Relationship Id="rId21" Type="http://schemas.openxmlformats.org/officeDocument/2006/relationships/image" Target="../media/image33.png"/><Relationship Id="rId7" Type="http://schemas.openxmlformats.org/officeDocument/2006/relationships/image" Target="../media/image16.png"/><Relationship Id="rId12" Type="http://schemas.openxmlformats.org/officeDocument/2006/relationships/image" Target="../media/image25.png"/><Relationship Id="rId17" Type="http://schemas.openxmlformats.org/officeDocument/2006/relationships/image" Target="../media/image29.png"/><Relationship Id="rId2" Type="http://schemas.openxmlformats.org/officeDocument/2006/relationships/image" Target="../media/image9.png"/><Relationship Id="rId16" Type="http://schemas.openxmlformats.org/officeDocument/2006/relationships/image" Target="../media/image28.png"/><Relationship Id="rId20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1.jpg"/><Relationship Id="rId5" Type="http://schemas.openxmlformats.org/officeDocument/2006/relationships/image" Target="../media/image13.png"/><Relationship Id="rId15" Type="http://schemas.openxmlformats.org/officeDocument/2006/relationships/image" Target="../media/image27.png"/><Relationship Id="rId23" Type="http://schemas.openxmlformats.org/officeDocument/2006/relationships/image" Target="../media/image35.png"/><Relationship Id="rId10" Type="http://schemas.openxmlformats.org/officeDocument/2006/relationships/image" Target="../media/image10.jpg"/><Relationship Id="rId19" Type="http://schemas.openxmlformats.org/officeDocument/2006/relationships/image" Target="../media/image31.png"/><Relationship Id="rId4" Type="http://schemas.openxmlformats.org/officeDocument/2006/relationships/image" Target="../media/image12.png"/><Relationship Id="rId9" Type="http://schemas.openxmlformats.org/officeDocument/2006/relationships/image" Target="../media/image21.jpg"/><Relationship Id="rId14" Type="http://schemas.openxmlformats.org/officeDocument/2006/relationships/image" Target="../media/image26.png"/><Relationship Id="rId22" Type="http://schemas.openxmlformats.org/officeDocument/2006/relationships/image" Target="../media/image34.pn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6.png"/><Relationship Id="rId13" Type="http://schemas.openxmlformats.org/officeDocument/2006/relationships/image" Target="../media/image749.png"/><Relationship Id="rId18" Type="http://schemas.openxmlformats.org/officeDocument/2006/relationships/image" Target="../media/image754.png"/><Relationship Id="rId26" Type="http://schemas.openxmlformats.org/officeDocument/2006/relationships/image" Target="../media/image762.png"/><Relationship Id="rId3" Type="http://schemas.openxmlformats.org/officeDocument/2006/relationships/image" Target="../media/image742.png"/><Relationship Id="rId21" Type="http://schemas.openxmlformats.org/officeDocument/2006/relationships/image" Target="../media/image757.png"/><Relationship Id="rId7" Type="http://schemas.openxmlformats.org/officeDocument/2006/relationships/image" Target="../media/image485.png"/><Relationship Id="rId12" Type="http://schemas.openxmlformats.org/officeDocument/2006/relationships/image" Target="../media/image172.png"/><Relationship Id="rId17" Type="http://schemas.openxmlformats.org/officeDocument/2006/relationships/image" Target="../media/image753.png"/><Relationship Id="rId25" Type="http://schemas.openxmlformats.org/officeDocument/2006/relationships/image" Target="../media/image761.png"/><Relationship Id="rId2" Type="http://schemas.openxmlformats.org/officeDocument/2006/relationships/image" Target="../media/image741.png"/><Relationship Id="rId16" Type="http://schemas.openxmlformats.org/officeDocument/2006/relationships/image" Target="../media/image752.png"/><Relationship Id="rId20" Type="http://schemas.openxmlformats.org/officeDocument/2006/relationships/image" Target="../media/image7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5.png"/><Relationship Id="rId11" Type="http://schemas.openxmlformats.org/officeDocument/2006/relationships/image" Target="../media/image748.png"/><Relationship Id="rId24" Type="http://schemas.openxmlformats.org/officeDocument/2006/relationships/image" Target="../media/image760.png"/><Relationship Id="rId5" Type="http://schemas.openxmlformats.org/officeDocument/2006/relationships/image" Target="../media/image744.png"/><Relationship Id="rId15" Type="http://schemas.openxmlformats.org/officeDocument/2006/relationships/image" Target="../media/image751.png"/><Relationship Id="rId23" Type="http://schemas.openxmlformats.org/officeDocument/2006/relationships/image" Target="../media/image759.png"/><Relationship Id="rId10" Type="http://schemas.openxmlformats.org/officeDocument/2006/relationships/image" Target="../media/image171.png"/><Relationship Id="rId19" Type="http://schemas.openxmlformats.org/officeDocument/2006/relationships/image" Target="../media/image755.png"/><Relationship Id="rId4" Type="http://schemas.openxmlformats.org/officeDocument/2006/relationships/image" Target="../media/image743.png"/><Relationship Id="rId9" Type="http://schemas.openxmlformats.org/officeDocument/2006/relationships/image" Target="../media/image747.png"/><Relationship Id="rId14" Type="http://schemas.openxmlformats.org/officeDocument/2006/relationships/image" Target="../media/image750.png"/><Relationship Id="rId22" Type="http://schemas.openxmlformats.org/officeDocument/2006/relationships/image" Target="../media/image758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3.png"/><Relationship Id="rId2" Type="http://schemas.openxmlformats.org/officeDocument/2006/relationships/image" Target="../media/image714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65.png"/><Relationship Id="rId4" Type="http://schemas.openxmlformats.org/officeDocument/2006/relationships/image" Target="../media/image764.pn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1.png"/><Relationship Id="rId3" Type="http://schemas.openxmlformats.org/officeDocument/2006/relationships/image" Target="../media/image483.png"/><Relationship Id="rId7" Type="http://schemas.openxmlformats.org/officeDocument/2006/relationships/image" Target="../media/image770.png"/><Relationship Id="rId12" Type="http://schemas.openxmlformats.org/officeDocument/2006/relationships/image" Target="../media/image775.png"/><Relationship Id="rId2" Type="http://schemas.openxmlformats.org/officeDocument/2006/relationships/image" Target="../media/image7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9.png"/><Relationship Id="rId11" Type="http://schemas.openxmlformats.org/officeDocument/2006/relationships/image" Target="../media/image774.png"/><Relationship Id="rId5" Type="http://schemas.openxmlformats.org/officeDocument/2006/relationships/image" Target="../media/image768.png"/><Relationship Id="rId10" Type="http://schemas.openxmlformats.org/officeDocument/2006/relationships/image" Target="../media/image773.png"/><Relationship Id="rId4" Type="http://schemas.openxmlformats.org/officeDocument/2006/relationships/image" Target="../media/image767.png"/><Relationship Id="rId9" Type="http://schemas.openxmlformats.org/officeDocument/2006/relationships/image" Target="../media/image772.pn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5.png"/><Relationship Id="rId13" Type="http://schemas.openxmlformats.org/officeDocument/2006/relationships/image" Target="../media/image783.png"/><Relationship Id="rId3" Type="http://schemas.openxmlformats.org/officeDocument/2006/relationships/image" Target="../media/image483.png"/><Relationship Id="rId7" Type="http://schemas.openxmlformats.org/officeDocument/2006/relationships/image" Target="../media/image773.png"/><Relationship Id="rId12" Type="http://schemas.openxmlformats.org/officeDocument/2006/relationships/image" Target="../media/image782.png"/><Relationship Id="rId2" Type="http://schemas.openxmlformats.org/officeDocument/2006/relationships/image" Target="../media/image7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2.png"/><Relationship Id="rId11" Type="http://schemas.openxmlformats.org/officeDocument/2006/relationships/image" Target="../media/image781.png"/><Relationship Id="rId5" Type="http://schemas.openxmlformats.org/officeDocument/2006/relationships/image" Target="../media/image778.png"/><Relationship Id="rId10" Type="http://schemas.openxmlformats.org/officeDocument/2006/relationships/image" Target="../media/image780.png"/><Relationship Id="rId4" Type="http://schemas.openxmlformats.org/officeDocument/2006/relationships/image" Target="../media/image777.png"/><Relationship Id="rId9" Type="http://schemas.openxmlformats.org/officeDocument/2006/relationships/image" Target="../media/image779.png"/><Relationship Id="rId14" Type="http://schemas.openxmlformats.org/officeDocument/2006/relationships/image" Target="../media/image784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6.png"/><Relationship Id="rId2" Type="http://schemas.openxmlformats.org/officeDocument/2006/relationships/image" Target="../media/image785.jpg"/><Relationship Id="rId1" Type="http://schemas.openxmlformats.org/officeDocument/2006/relationships/slideLayout" Target="../slideLayouts/slideLayout4.xml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2.png"/><Relationship Id="rId3" Type="http://schemas.openxmlformats.org/officeDocument/2006/relationships/image" Target="../media/image719.png"/><Relationship Id="rId7" Type="http://schemas.openxmlformats.org/officeDocument/2006/relationships/image" Target="../media/image791.png"/><Relationship Id="rId2" Type="http://schemas.openxmlformats.org/officeDocument/2006/relationships/image" Target="../media/image7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0.png"/><Relationship Id="rId5" Type="http://schemas.openxmlformats.org/officeDocument/2006/relationships/image" Target="../media/image789.png"/><Relationship Id="rId4" Type="http://schemas.openxmlformats.org/officeDocument/2006/relationships/image" Target="../media/image788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4.png"/><Relationship Id="rId2" Type="http://schemas.openxmlformats.org/officeDocument/2006/relationships/image" Target="../media/image79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5.png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2.png"/><Relationship Id="rId13" Type="http://schemas.openxmlformats.org/officeDocument/2006/relationships/image" Target="../media/image807.png"/><Relationship Id="rId18" Type="http://schemas.openxmlformats.org/officeDocument/2006/relationships/image" Target="../media/image812.png"/><Relationship Id="rId26" Type="http://schemas.openxmlformats.org/officeDocument/2006/relationships/image" Target="../media/image820.png"/><Relationship Id="rId39" Type="http://schemas.openxmlformats.org/officeDocument/2006/relationships/image" Target="../media/image833.png"/><Relationship Id="rId3" Type="http://schemas.openxmlformats.org/officeDocument/2006/relationships/image" Target="../media/image797.png"/><Relationship Id="rId21" Type="http://schemas.openxmlformats.org/officeDocument/2006/relationships/image" Target="../media/image815.png"/><Relationship Id="rId34" Type="http://schemas.openxmlformats.org/officeDocument/2006/relationships/image" Target="../media/image828.png"/><Relationship Id="rId7" Type="http://schemas.openxmlformats.org/officeDocument/2006/relationships/image" Target="../media/image801.png"/><Relationship Id="rId12" Type="http://schemas.openxmlformats.org/officeDocument/2006/relationships/image" Target="../media/image806.png"/><Relationship Id="rId17" Type="http://schemas.openxmlformats.org/officeDocument/2006/relationships/image" Target="../media/image811.png"/><Relationship Id="rId25" Type="http://schemas.openxmlformats.org/officeDocument/2006/relationships/image" Target="../media/image819.png"/><Relationship Id="rId33" Type="http://schemas.openxmlformats.org/officeDocument/2006/relationships/image" Target="../media/image827.png"/><Relationship Id="rId38" Type="http://schemas.openxmlformats.org/officeDocument/2006/relationships/image" Target="../media/image832.png"/><Relationship Id="rId2" Type="http://schemas.openxmlformats.org/officeDocument/2006/relationships/image" Target="../media/image796.png"/><Relationship Id="rId16" Type="http://schemas.openxmlformats.org/officeDocument/2006/relationships/image" Target="../media/image810.png"/><Relationship Id="rId20" Type="http://schemas.openxmlformats.org/officeDocument/2006/relationships/image" Target="../media/image814.png"/><Relationship Id="rId29" Type="http://schemas.openxmlformats.org/officeDocument/2006/relationships/image" Target="../media/image8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0.png"/><Relationship Id="rId11" Type="http://schemas.openxmlformats.org/officeDocument/2006/relationships/image" Target="../media/image805.png"/><Relationship Id="rId24" Type="http://schemas.openxmlformats.org/officeDocument/2006/relationships/image" Target="../media/image818.png"/><Relationship Id="rId32" Type="http://schemas.openxmlformats.org/officeDocument/2006/relationships/image" Target="../media/image826.png"/><Relationship Id="rId37" Type="http://schemas.openxmlformats.org/officeDocument/2006/relationships/image" Target="../media/image831.png"/><Relationship Id="rId40" Type="http://schemas.openxmlformats.org/officeDocument/2006/relationships/image" Target="../media/image834.png"/><Relationship Id="rId5" Type="http://schemas.openxmlformats.org/officeDocument/2006/relationships/image" Target="../media/image799.png"/><Relationship Id="rId15" Type="http://schemas.openxmlformats.org/officeDocument/2006/relationships/image" Target="../media/image809.png"/><Relationship Id="rId23" Type="http://schemas.openxmlformats.org/officeDocument/2006/relationships/image" Target="../media/image817.png"/><Relationship Id="rId28" Type="http://schemas.openxmlformats.org/officeDocument/2006/relationships/image" Target="../media/image822.png"/><Relationship Id="rId36" Type="http://schemas.openxmlformats.org/officeDocument/2006/relationships/image" Target="../media/image830.png"/><Relationship Id="rId10" Type="http://schemas.openxmlformats.org/officeDocument/2006/relationships/image" Target="../media/image804.png"/><Relationship Id="rId19" Type="http://schemas.openxmlformats.org/officeDocument/2006/relationships/image" Target="../media/image813.png"/><Relationship Id="rId31" Type="http://schemas.openxmlformats.org/officeDocument/2006/relationships/image" Target="../media/image825.png"/><Relationship Id="rId4" Type="http://schemas.openxmlformats.org/officeDocument/2006/relationships/image" Target="../media/image798.png"/><Relationship Id="rId9" Type="http://schemas.openxmlformats.org/officeDocument/2006/relationships/image" Target="../media/image803.png"/><Relationship Id="rId14" Type="http://schemas.openxmlformats.org/officeDocument/2006/relationships/image" Target="../media/image808.png"/><Relationship Id="rId22" Type="http://schemas.openxmlformats.org/officeDocument/2006/relationships/image" Target="../media/image816.png"/><Relationship Id="rId27" Type="http://schemas.openxmlformats.org/officeDocument/2006/relationships/image" Target="../media/image821.png"/><Relationship Id="rId30" Type="http://schemas.openxmlformats.org/officeDocument/2006/relationships/image" Target="../media/image824.png"/><Relationship Id="rId35" Type="http://schemas.openxmlformats.org/officeDocument/2006/relationships/image" Target="../media/image829.png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8.png"/><Relationship Id="rId3" Type="http://schemas.openxmlformats.org/officeDocument/2006/relationships/image" Target="../media/image830.png"/><Relationship Id="rId7" Type="http://schemas.openxmlformats.org/officeDocument/2006/relationships/image" Target="../media/image837.png"/><Relationship Id="rId2" Type="http://schemas.openxmlformats.org/officeDocument/2006/relationships/image" Target="../media/image8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6.png"/><Relationship Id="rId5" Type="http://schemas.openxmlformats.org/officeDocument/2006/relationships/image" Target="../media/image835.png"/><Relationship Id="rId10" Type="http://schemas.openxmlformats.org/officeDocument/2006/relationships/image" Target="../media/image840.png"/><Relationship Id="rId4" Type="http://schemas.openxmlformats.org/officeDocument/2006/relationships/image" Target="../media/image831.png"/><Relationship Id="rId9" Type="http://schemas.openxmlformats.org/officeDocument/2006/relationships/image" Target="../media/image83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11402" y="2488768"/>
            <a:ext cx="6922134" cy="940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dirty="0"/>
              <a:t>Deep </a:t>
            </a:r>
            <a:r>
              <a:rPr sz="6000" spc="-10" dirty="0"/>
              <a:t>Learning</a:t>
            </a:r>
            <a:r>
              <a:rPr sz="6000" spc="-45" dirty="0"/>
              <a:t> </a:t>
            </a:r>
            <a:r>
              <a:rPr sz="6000" spc="-65" dirty="0"/>
              <a:t>Tutorial</a:t>
            </a:r>
            <a:endParaRPr sz="6000"/>
          </a:p>
        </p:txBody>
      </p:sp>
      <p:sp>
        <p:nvSpPr>
          <p:cNvPr id="3" name="object 3"/>
          <p:cNvSpPr txBox="1"/>
          <p:nvPr/>
        </p:nvSpPr>
        <p:spPr>
          <a:xfrm>
            <a:off x="3469385" y="3483961"/>
            <a:ext cx="2205990" cy="1263015"/>
          </a:xfrm>
          <a:prstGeom prst="rect">
            <a:avLst/>
          </a:prstGeom>
        </p:spPr>
        <p:txBody>
          <a:bodyPr vert="horz" wrap="square" lIns="0" tIns="8255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50"/>
              </a:spcBef>
            </a:pPr>
            <a:r>
              <a:rPr sz="3600" dirty="0">
                <a:latin typeface="PMingLiU"/>
                <a:cs typeface="PMingLiU"/>
              </a:rPr>
              <a:t>李宏毅</a:t>
            </a:r>
            <a:endParaRPr sz="3600">
              <a:latin typeface="PMingLiU"/>
              <a:cs typeface="PMingLiU"/>
            </a:endParaRPr>
          </a:p>
          <a:p>
            <a:pPr algn="ctr">
              <a:lnSpc>
                <a:spcPct val="100000"/>
              </a:lnSpc>
              <a:spcBef>
                <a:spcPts val="550"/>
              </a:spcBef>
            </a:pPr>
            <a:r>
              <a:rPr sz="3600" spc="-5" dirty="0">
                <a:latin typeface="Calibri"/>
                <a:cs typeface="Calibri"/>
              </a:rPr>
              <a:t>Hung-yi</a:t>
            </a:r>
            <a:r>
              <a:rPr sz="3600" spc="-95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Lee</a:t>
            </a:r>
            <a:endParaRPr sz="3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35508" y="2014727"/>
            <a:ext cx="2071116" cy="14752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820318" y="2094992"/>
            <a:ext cx="1703070" cy="1231900"/>
          </a:xfrm>
          <a:prstGeom prst="rect">
            <a:avLst/>
          </a:prstGeom>
        </p:spPr>
        <p:txBody>
          <a:bodyPr vert="horz" wrap="square" lIns="0" tIns="55879" rIns="0" bIns="0" rtlCol="0">
            <a:spAutoFit/>
          </a:bodyPr>
          <a:lstStyle/>
          <a:p>
            <a:pPr marL="12065" marR="5080" algn="ctr">
              <a:lnSpc>
                <a:spcPts val="3070"/>
              </a:lnSpc>
              <a:spcBef>
                <a:spcPts val="439"/>
              </a:spcBef>
            </a:pP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Step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1:  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define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8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set 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28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function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913888" y="2494788"/>
            <a:ext cx="440436" cy="5151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535679" y="2014727"/>
            <a:ext cx="2072640" cy="147523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687571" y="2094992"/>
            <a:ext cx="1770380" cy="1231900"/>
          </a:xfrm>
          <a:prstGeom prst="rect">
            <a:avLst/>
          </a:prstGeom>
        </p:spPr>
        <p:txBody>
          <a:bodyPr vert="horz" wrap="square" lIns="0" tIns="55879" rIns="0" bIns="0" rtlCol="0">
            <a:spAutoFit/>
          </a:bodyPr>
          <a:lstStyle/>
          <a:p>
            <a:pPr marL="12700" marR="5080" indent="635" algn="ctr">
              <a:lnSpc>
                <a:spcPts val="3070"/>
              </a:lnSpc>
              <a:spcBef>
                <a:spcPts val="439"/>
              </a:spcBef>
            </a:pP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Step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2: 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goodness</a:t>
            </a:r>
            <a:r>
              <a:rPr sz="28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of 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function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815584" y="2494788"/>
            <a:ext cx="438912" cy="51511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437376" y="2014727"/>
            <a:ext cx="2071116" cy="147523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6631305" y="2094992"/>
            <a:ext cx="1682750" cy="1231900"/>
          </a:xfrm>
          <a:prstGeom prst="rect">
            <a:avLst/>
          </a:prstGeom>
        </p:spPr>
        <p:txBody>
          <a:bodyPr vert="horz" wrap="square" lIns="0" tIns="55879" rIns="0" bIns="0" rtlCol="0">
            <a:spAutoFit/>
          </a:bodyPr>
          <a:lstStyle/>
          <a:p>
            <a:pPr marL="239395" marR="5080" indent="-227329">
              <a:lnSpc>
                <a:spcPts val="3070"/>
              </a:lnSpc>
              <a:spcBef>
                <a:spcPts val="439"/>
              </a:spcBef>
            </a:pP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Step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3:</a:t>
            </a:r>
            <a:r>
              <a:rPr sz="28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pick 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800" spc="-20" dirty="0">
                <a:solidFill>
                  <a:srgbClr val="FFFFFF"/>
                </a:solidFill>
                <a:latin typeface="Calibri"/>
                <a:cs typeface="Calibri"/>
              </a:rPr>
              <a:t>best 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function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6795134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5" dirty="0"/>
              <a:t>Three Steps </a:t>
            </a:r>
            <a:r>
              <a:rPr spc="-35" dirty="0"/>
              <a:t>for </a:t>
            </a:r>
            <a:r>
              <a:rPr dirty="0"/>
              <a:t>Deep</a:t>
            </a:r>
            <a:r>
              <a:rPr spc="-15" dirty="0"/>
              <a:t> </a:t>
            </a:r>
            <a:r>
              <a:rPr dirty="0"/>
              <a:t>Learning</a:t>
            </a:r>
          </a:p>
        </p:txBody>
      </p:sp>
      <p:sp>
        <p:nvSpPr>
          <p:cNvPr id="11" name="object 11"/>
          <p:cNvSpPr/>
          <p:nvPr/>
        </p:nvSpPr>
        <p:spPr>
          <a:xfrm>
            <a:off x="1938527" y="4273296"/>
            <a:ext cx="6344412" cy="224637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663955" y="3766566"/>
            <a:ext cx="378650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Deep Learning </a:t>
            </a:r>
            <a:r>
              <a:rPr sz="2400" dirty="0">
                <a:latin typeface="Calibri"/>
                <a:cs typeface="Calibri"/>
              </a:rPr>
              <a:t>is </a:t>
            </a:r>
            <a:r>
              <a:rPr sz="2400" spc="-5" dirty="0">
                <a:latin typeface="Calibri"/>
                <a:cs typeface="Calibri"/>
              </a:rPr>
              <a:t>so simple</a:t>
            </a:r>
            <a:r>
              <a:rPr sz="2400" spc="-9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……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09244" y="1466088"/>
            <a:ext cx="4369308" cy="45399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09244" y="1466088"/>
            <a:ext cx="4369435" cy="4540250"/>
          </a:xfrm>
          <a:custGeom>
            <a:avLst/>
            <a:gdLst/>
            <a:ahLst/>
            <a:cxnLst/>
            <a:rect l="l" t="t" r="r" b="b"/>
            <a:pathLst>
              <a:path w="4369435" h="4540250">
                <a:moveTo>
                  <a:pt x="0" y="4539996"/>
                </a:moveTo>
                <a:lnTo>
                  <a:pt x="4369308" y="4539996"/>
                </a:lnTo>
                <a:lnTo>
                  <a:pt x="4369308" y="0"/>
                </a:lnTo>
                <a:lnTo>
                  <a:pt x="0" y="0"/>
                </a:lnTo>
                <a:lnTo>
                  <a:pt x="0" y="4539996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990844" y="1621536"/>
            <a:ext cx="2550160" cy="1341120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12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"/>
              </a:spcBef>
            </a:pPr>
            <a:endParaRPr sz="1950">
              <a:latin typeface="Times New Roman"/>
              <a:cs typeface="Times New Roman"/>
            </a:endParaRPr>
          </a:p>
          <a:p>
            <a:pPr marL="449580" marR="258445" indent="-180340">
              <a:lnSpc>
                <a:spcPct val="100000"/>
              </a:lnSpc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Good Results</a:t>
            </a:r>
            <a:r>
              <a:rPr sz="2400" spc="-11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on  </a:t>
            </a:r>
            <a:r>
              <a:rPr sz="2400" spc="-40" dirty="0">
                <a:solidFill>
                  <a:srgbClr val="FFFFFF"/>
                </a:solidFill>
                <a:latin typeface="Calibri"/>
                <a:cs typeface="Calibri"/>
              </a:rPr>
              <a:t>Testing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Data?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999988" y="3828288"/>
            <a:ext cx="2540635" cy="1292860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261620" rIns="0" bIns="0" rtlCol="0">
            <a:spAutoFit/>
          </a:bodyPr>
          <a:lstStyle/>
          <a:p>
            <a:pPr marL="5080" algn="ctr">
              <a:lnSpc>
                <a:spcPct val="100000"/>
              </a:lnSpc>
              <a:spcBef>
                <a:spcPts val="2060"/>
              </a:spcBef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Good Results</a:t>
            </a:r>
            <a:r>
              <a:rPr sz="24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endParaRPr sz="24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2400" spc="-30" dirty="0">
                <a:solidFill>
                  <a:srgbClr val="FFFFFF"/>
                </a:solidFill>
                <a:latin typeface="Calibri"/>
                <a:cs typeface="Calibri"/>
              </a:rPr>
              <a:t>Training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Data?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987540" y="920496"/>
            <a:ext cx="546100" cy="707390"/>
          </a:xfrm>
          <a:custGeom>
            <a:avLst/>
            <a:gdLst/>
            <a:ahLst/>
            <a:cxnLst/>
            <a:rect l="l" t="t" r="r" b="b"/>
            <a:pathLst>
              <a:path w="546100" h="707389">
                <a:moveTo>
                  <a:pt x="409193" y="272795"/>
                </a:moveTo>
                <a:lnTo>
                  <a:pt x="136398" y="272795"/>
                </a:lnTo>
                <a:lnTo>
                  <a:pt x="136398" y="707136"/>
                </a:lnTo>
                <a:lnTo>
                  <a:pt x="409193" y="707136"/>
                </a:lnTo>
                <a:lnTo>
                  <a:pt x="409193" y="272795"/>
                </a:lnTo>
                <a:close/>
              </a:path>
              <a:path w="546100" h="707389">
                <a:moveTo>
                  <a:pt x="272795" y="0"/>
                </a:moveTo>
                <a:lnTo>
                  <a:pt x="0" y="272795"/>
                </a:lnTo>
                <a:lnTo>
                  <a:pt x="545591" y="272795"/>
                </a:lnTo>
                <a:lnTo>
                  <a:pt x="272795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987540" y="920496"/>
            <a:ext cx="546100" cy="707390"/>
          </a:xfrm>
          <a:custGeom>
            <a:avLst/>
            <a:gdLst/>
            <a:ahLst/>
            <a:cxnLst/>
            <a:rect l="l" t="t" r="r" b="b"/>
            <a:pathLst>
              <a:path w="546100" h="707389">
                <a:moveTo>
                  <a:pt x="545591" y="272795"/>
                </a:moveTo>
                <a:lnTo>
                  <a:pt x="409193" y="272795"/>
                </a:lnTo>
                <a:lnTo>
                  <a:pt x="409193" y="707136"/>
                </a:lnTo>
                <a:lnTo>
                  <a:pt x="136398" y="707136"/>
                </a:lnTo>
                <a:lnTo>
                  <a:pt x="136398" y="272795"/>
                </a:lnTo>
                <a:lnTo>
                  <a:pt x="0" y="272795"/>
                </a:lnTo>
                <a:lnTo>
                  <a:pt x="272795" y="0"/>
                </a:lnTo>
                <a:lnTo>
                  <a:pt x="545591" y="272795"/>
                </a:lnTo>
                <a:close/>
              </a:path>
            </a:pathLst>
          </a:custGeom>
          <a:ln w="12192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996683" y="2991611"/>
            <a:ext cx="546100" cy="794385"/>
          </a:xfrm>
          <a:custGeom>
            <a:avLst/>
            <a:gdLst/>
            <a:ahLst/>
            <a:cxnLst/>
            <a:rect l="l" t="t" r="r" b="b"/>
            <a:pathLst>
              <a:path w="546100" h="794385">
                <a:moveTo>
                  <a:pt x="409194" y="272796"/>
                </a:moveTo>
                <a:lnTo>
                  <a:pt x="136398" y="272796"/>
                </a:lnTo>
                <a:lnTo>
                  <a:pt x="136398" y="794004"/>
                </a:lnTo>
                <a:lnTo>
                  <a:pt x="409194" y="794004"/>
                </a:lnTo>
                <a:lnTo>
                  <a:pt x="409194" y="272796"/>
                </a:lnTo>
                <a:close/>
              </a:path>
              <a:path w="546100" h="794385">
                <a:moveTo>
                  <a:pt x="272796" y="0"/>
                </a:moveTo>
                <a:lnTo>
                  <a:pt x="0" y="272796"/>
                </a:lnTo>
                <a:lnTo>
                  <a:pt x="545592" y="272796"/>
                </a:lnTo>
                <a:lnTo>
                  <a:pt x="272796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996683" y="2991611"/>
            <a:ext cx="546100" cy="794385"/>
          </a:xfrm>
          <a:custGeom>
            <a:avLst/>
            <a:gdLst/>
            <a:ahLst/>
            <a:cxnLst/>
            <a:rect l="l" t="t" r="r" b="b"/>
            <a:pathLst>
              <a:path w="546100" h="794385">
                <a:moveTo>
                  <a:pt x="545592" y="272796"/>
                </a:moveTo>
                <a:lnTo>
                  <a:pt x="409194" y="272796"/>
                </a:lnTo>
                <a:lnTo>
                  <a:pt x="409194" y="794004"/>
                </a:lnTo>
                <a:lnTo>
                  <a:pt x="136398" y="794004"/>
                </a:lnTo>
                <a:lnTo>
                  <a:pt x="136398" y="272796"/>
                </a:lnTo>
                <a:lnTo>
                  <a:pt x="0" y="272796"/>
                </a:lnTo>
                <a:lnTo>
                  <a:pt x="272796" y="0"/>
                </a:lnTo>
                <a:lnTo>
                  <a:pt x="545592" y="272796"/>
                </a:lnTo>
                <a:close/>
              </a:path>
            </a:pathLst>
          </a:custGeom>
          <a:ln w="12192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896100" y="146304"/>
            <a:ext cx="728472" cy="6873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518147" y="5114544"/>
            <a:ext cx="986155" cy="1051560"/>
          </a:xfrm>
          <a:custGeom>
            <a:avLst/>
            <a:gdLst/>
            <a:ahLst/>
            <a:cxnLst/>
            <a:rect l="l" t="t" r="r" b="b"/>
            <a:pathLst>
              <a:path w="986154" h="1051560">
                <a:moveTo>
                  <a:pt x="862710" y="246506"/>
                </a:moveTo>
                <a:lnTo>
                  <a:pt x="616203" y="246506"/>
                </a:lnTo>
                <a:lnTo>
                  <a:pt x="616203" y="620179"/>
                </a:lnTo>
                <a:lnTo>
                  <a:pt x="609607" y="669323"/>
                </a:lnTo>
                <a:lnTo>
                  <a:pt x="590987" y="713485"/>
                </a:lnTo>
                <a:lnTo>
                  <a:pt x="562102" y="750901"/>
                </a:lnTo>
                <a:lnTo>
                  <a:pt x="524707" y="779810"/>
                </a:lnTo>
                <a:lnTo>
                  <a:pt x="480560" y="798448"/>
                </a:lnTo>
                <a:lnTo>
                  <a:pt x="431419" y="805052"/>
                </a:lnTo>
                <a:lnTo>
                  <a:pt x="0" y="805052"/>
                </a:lnTo>
                <a:lnTo>
                  <a:pt x="0" y="1051559"/>
                </a:lnTo>
                <a:lnTo>
                  <a:pt x="431419" y="1051559"/>
                </a:lnTo>
                <a:lnTo>
                  <a:pt x="478422" y="1049028"/>
                </a:lnTo>
                <a:lnTo>
                  <a:pt x="523958" y="1041610"/>
                </a:lnTo>
                <a:lnTo>
                  <a:pt x="567762" y="1029567"/>
                </a:lnTo>
                <a:lnTo>
                  <a:pt x="609572" y="1013163"/>
                </a:lnTo>
                <a:lnTo>
                  <a:pt x="649125" y="992662"/>
                </a:lnTo>
                <a:lnTo>
                  <a:pt x="686158" y="968326"/>
                </a:lnTo>
                <a:lnTo>
                  <a:pt x="720409" y="940419"/>
                </a:lnTo>
                <a:lnTo>
                  <a:pt x="751615" y="909204"/>
                </a:lnTo>
                <a:lnTo>
                  <a:pt x="779512" y="874944"/>
                </a:lnTo>
                <a:lnTo>
                  <a:pt x="803839" y="837902"/>
                </a:lnTo>
                <a:lnTo>
                  <a:pt x="824332" y="798342"/>
                </a:lnTo>
                <a:lnTo>
                  <a:pt x="840728" y="756526"/>
                </a:lnTo>
                <a:lnTo>
                  <a:pt x="852765" y="712718"/>
                </a:lnTo>
                <a:lnTo>
                  <a:pt x="860180" y="667181"/>
                </a:lnTo>
                <a:lnTo>
                  <a:pt x="862710" y="620179"/>
                </a:lnTo>
                <a:lnTo>
                  <a:pt x="862710" y="246506"/>
                </a:lnTo>
                <a:close/>
              </a:path>
              <a:path w="986154" h="1051560">
                <a:moveTo>
                  <a:pt x="739521" y="0"/>
                </a:moveTo>
                <a:lnTo>
                  <a:pt x="493013" y="246506"/>
                </a:lnTo>
                <a:lnTo>
                  <a:pt x="986027" y="246506"/>
                </a:lnTo>
                <a:lnTo>
                  <a:pt x="739521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518147" y="5114544"/>
            <a:ext cx="986155" cy="1051560"/>
          </a:xfrm>
          <a:custGeom>
            <a:avLst/>
            <a:gdLst/>
            <a:ahLst/>
            <a:cxnLst/>
            <a:rect l="l" t="t" r="r" b="b"/>
            <a:pathLst>
              <a:path w="986154" h="1051560">
                <a:moveTo>
                  <a:pt x="0" y="1051559"/>
                </a:moveTo>
                <a:lnTo>
                  <a:pt x="431419" y="1051559"/>
                </a:lnTo>
                <a:lnTo>
                  <a:pt x="478422" y="1049028"/>
                </a:lnTo>
                <a:lnTo>
                  <a:pt x="523958" y="1041610"/>
                </a:lnTo>
                <a:lnTo>
                  <a:pt x="567762" y="1029567"/>
                </a:lnTo>
                <a:lnTo>
                  <a:pt x="609572" y="1013163"/>
                </a:lnTo>
                <a:lnTo>
                  <a:pt x="649125" y="992662"/>
                </a:lnTo>
                <a:lnTo>
                  <a:pt x="686158" y="968326"/>
                </a:lnTo>
                <a:lnTo>
                  <a:pt x="720409" y="940419"/>
                </a:lnTo>
                <a:lnTo>
                  <a:pt x="751615" y="909204"/>
                </a:lnTo>
                <a:lnTo>
                  <a:pt x="779512" y="874944"/>
                </a:lnTo>
                <a:lnTo>
                  <a:pt x="803839" y="837902"/>
                </a:lnTo>
                <a:lnTo>
                  <a:pt x="824332" y="798342"/>
                </a:lnTo>
                <a:lnTo>
                  <a:pt x="840728" y="756526"/>
                </a:lnTo>
                <a:lnTo>
                  <a:pt x="852765" y="712718"/>
                </a:lnTo>
                <a:lnTo>
                  <a:pt x="860180" y="667181"/>
                </a:lnTo>
                <a:lnTo>
                  <a:pt x="862710" y="620179"/>
                </a:lnTo>
                <a:lnTo>
                  <a:pt x="862710" y="246506"/>
                </a:lnTo>
                <a:lnTo>
                  <a:pt x="986027" y="246506"/>
                </a:lnTo>
                <a:lnTo>
                  <a:pt x="739521" y="0"/>
                </a:lnTo>
                <a:lnTo>
                  <a:pt x="493013" y="246506"/>
                </a:lnTo>
                <a:lnTo>
                  <a:pt x="616203" y="246506"/>
                </a:lnTo>
                <a:lnTo>
                  <a:pt x="616203" y="620179"/>
                </a:lnTo>
                <a:lnTo>
                  <a:pt x="609607" y="669323"/>
                </a:lnTo>
                <a:lnTo>
                  <a:pt x="590987" y="713485"/>
                </a:lnTo>
                <a:lnTo>
                  <a:pt x="562102" y="750901"/>
                </a:lnTo>
                <a:lnTo>
                  <a:pt x="524707" y="779810"/>
                </a:lnTo>
                <a:lnTo>
                  <a:pt x="480560" y="798448"/>
                </a:lnTo>
                <a:lnTo>
                  <a:pt x="431419" y="805052"/>
                </a:lnTo>
                <a:lnTo>
                  <a:pt x="0" y="805052"/>
                </a:lnTo>
                <a:lnTo>
                  <a:pt x="0" y="1051559"/>
                </a:lnTo>
                <a:close/>
              </a:path>
            </a:pathLst>
          </a:custGeom>
          <a:ln w="12192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7613650" y="3256026"/>
            <a:ext cx="4597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0000FF"/>
                </a:solidFill>
                <a:latin typeface="Calibri"/>
                <a:cs typeface="Calibri"/>
              </a:rPr>
              <a:t>Y</a:t>
            </a:r>
            <a:r>
              <a:rPr sz="2400" spc="-25" dirty="0">
                <a:solidFill>
                  <a:srgbClr val="0000FF"/>
                </a:solidFill>
                <a:latin typeface="Calibri"/>
                <a:cs typeface="Calibri"/>
              </a:rPr>
              <a:t>E</a:t>
            </a: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613650" y="1049528"/>
            <a:ext cx="4597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0000FF"/>
                </a:solidFill>
                <a:latin typeface="Calibri"/>
                <a:cs typeface="Calibri"/>
              </a:rPr>
              <a:t>Y</a:t>
            </a:r>
            <a:r>
              <a:rPr sz="2400" spc="-25" dirty="0">
                <a:solidFill>
                  <a:srgbClr val="0000FF"/>
                </a:solidFill>
                <a:latin typeface="Calibri"/>
                <a:cs typeface="Calibri"/>
              </a:rPr>
              <a:t>E</a:t>
            </a: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864352" y="3735323"/>
            <a:ext cx="2830195" cy="1478280"/>
          </a:xfrm>
          <a:custGeom>
            <a:avLst/>
            <a:gdLst/>
            <a:ahLst/>
            <a:cxnLst/>
            <a:rect l="l" t="t" r="r" b="b"/>
            <a:pathLst>
              <a:path w="2830195" h="1478279">
                <a:moveTo>
                  <a:pt x="0" y="1478280"/>
                </a:moveTo>
                <a:lnTo>
                  <a:pt x="2830068" y="1478280"/>
                </a:lnTo>
                <a:lnTo>
                  <a:pt x="2830068" y="0"/>
                </a:lnTo>
                <a:lnTo>
                  <a:pt x="0" y="0"/>
                </a:lnTo>
                <a:lnTo>
                  <a:pt x="0" y="1478280"/>
                </a:lnTo>
                <a:close/>
              </a:path>
            </a:pathLst>
          </a:custGeom>
          <a:ln w="57912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711504" y="314325"/>
            <a:ext cx="4091304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i="1" u="sng" spc="-1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Recipe </a:t>
            </a:r>
            <a:r>
              <a:rPr sz="3200" b="1" i="1" u="sng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of Deep</a:t>
            </a:r>
            <a:r>
              <a:rPr sz="3200" b="1" i="1" u="sng" spc="-4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3200" b="1" i="1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Learning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5864352" y="1566672"/>
            <a:ext cx="2830195" cy="1478280"/>
          </a:xfrm>
          <a:custGeom>
            <a:avLst/>
            <a:gdLst/>
            <a:ahLst/>
            <a:cxnLst/>
            <a:rect l="l" t="t" r="r" b="b"/>
            <a:pathLst>
              <a:path w="2830195" h="1478280">
                <a:moveTo>
                  <a:pt x="0" y="1478279"/>
                </a:moveTo>
                <a:lnTo>
                  <a:pt x="2830068" y="1478279"/>
                </a:lnTo>
                <a:lnTo>
                  <a:pt x="2830068" y="0"/>
                </a:lnTo>
                <a:lnTo>
                  <a:pt x="0" y="0"/>
                </a:lnTo>
                <a:lnTo>
                  <a:pt x="0" y="1478279"/>
                </a:lnTo>
                <a:close/>
              </a:path>
            </a:pathLst>
          </a:custGeom>
          <a:ln w="57911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970788" y="1592580"/>
            <a:ext cx="4046220" cy="767080"/>
          </a:xfrm>
          <a:custGeom>
            <a:avLst/>
            <a:gdLst/>
            <a:ahLst/>
            <a:cxnLst/>
            <a:rect l="l" t="t" r="r" b="b"/>
            <a:pathLst>
              <a:path w="4046220" h="767080">
                <a:moveTo>
                  <a:pt x="3918458" y="0"/>
                </a:moveTo>
                <a:lnTo>
                  <a:pt x="127762" y="0"/>
                </a:lnTo>
                <a:lnTo>
                  <a:pt x="78031" y="10033"/>
                </a:lnTo>
                <a:lnTo>
                  <a:pt x="37420" y="37401"/>
                </a:lnTo>
                <a:lnTo>
                  <a:pt x="10040" y="78009"/>
                </a:lnTo>
                <a:lnTo>
                  <a:pt x="0" y="127762"/>
                </a:lnTo>
                <a:lnTo>
                  <a:pt x="0" y="638810"/>
                </a:lnTo>
                <a:lnTo>
                  <a:pt x="10040" y="688562"/>
                </a:lnTo>
                <a:lnTo>
                  <a:pt x="37420" y="729170"/>
                </a:lnTo>
                <a:lnTo>
                  <a:pt x="78031" y="756538"/>
                </a:lnTo>
                <a:lnTo>
                  <a:pt x="127762" y="766572"/>
                </a:lnTo>
                <a:lnTo>
                  <a:pt x="3918458" y="766572"/>
                </a:lnTo>
                <a:lnTo>
                  <a:pt x="3968210" y="756538"/>
                </a:lnTo>
                <a:lnTo>
                  <a:pt x="4008818" y="729170"/>
                </a:lnTo>
                <a:lnTo>
                  <a:pt x="4036187" y="688562"/>
                </a:lnTo>
                <a:lnTo>
                  <a:pt x="4046220" y="638810"/>
                </a:lnTo>
                <a:lnTo>
                  <a:pt x="4046220" y="127762"/>
                </a:lnTo>
                <a:lnTo>
                  <a:pt x="4036187" y="78009"/>
                </a:lnTo>
                <a:lnTo>
                  <a:pt x="4008818" y="37401"/>
                </a:lnTo>
                <a:lnTo>
                  <a:pt x="3968210" y="10033"/>
                </a:lnTo>
                <a:lnTo>
                  <a:pt x="3918458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970788" y="1592580"/>
            <a:ext cx="4046220" cy="767080"/>
          </a:xfrm>
          <a:custGeom>
            <a:avLst/>
            <a:gdLst/>
            <a:ahLst/>
            <a:cxnLst/>
            <a:rect l="l" t="t" r="r" b="b"/>
            <a:pathLst>
              <a:path w="4046220" h="767080">
                <a:moveTo>
                  <a:pt x="0" y="127762"/>
                </a:moveTo>
                <a:lnTo>
                  <a:pt x="10040" y="78009"/>
                </a:lnTo>
                <a:lnTo>
                  <a:pt x="37420" y="37401"/>
                </a:lnTo>
                <a:lnTo>
                  <a:pt x="78031" y="10033"/>
                </a:lnTo>
                <a:lnTo>
                  <a:pt x="127762" y="0"/>
                </a:lnTo>
                <a:lnTo>
                  <a:pt x="3918458" y="0"/>
                </a:lnTo>
                <a:lnTo>
                  <a:pt x="3968210" y="10033"/>
                </a:lnTo>
                <a:lnTo>
                  <a:pt x="4008818" y="37401"/>
                </a:lnTo>
                <a:lnTo>
                  <a:pt x="4036187" y="78009"/>
                </a:lnTo>
                <a:lnTo>
                  <a:pt x="4046220" y="127762"/>
                </a:lnTo>
                <a:lnTo>
                  <a:pt x="4046220" y="638810"/>
                </a:lnTo>
                <a:lnTo>
                  <a:pt x="4036187" y="688562"/>
                </a:lnTo>
                <a:lnTo>
                  <a:pt x="4008818" y="729170"/>
                </a:lnTo>
                <a:lnTo>
                  <a:pt x="3968210" y="756538"/>
                </a:lnTo>
                <a:lnTo>
                  <a:pt x="3918458" y="766572"/>
                </a:lnTo>
                <a:lnTo>
                  <a:pt x="127762" y="766572"/>
                </a:lnTo>
                <a:lnTo>
                  <a:pt x="78031" y="756538"/>
                </a:lnTo>
                <a:lnTo>
                  <a:pt x="37420" y="729170"/>
                </a:lnTo>
                <a:lnTo>
                  <a:pt x="10040" y="688562"/>
                </a:lnTo>
                <a:lnTo>
                  <a:pt x="0" y="638810"/>
                </a:lnTo>
                <a:lnTo>
                  <a:pt x="0" y="127762"/>
                </a:lnTo>
                <a:close/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1101953" y="1708480"/>
            <a:ext cx="303784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Choosing 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proper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loss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970788" y="2478023"/>
            <a:ext cx="4046220" cy="767080"/>
          </a:xfrm>
          <a:custGeom>
            <a:avLst/>
            <a:gdLst/>
            <a:ahLst/>
            <a:cxnLst/>
            <a:rect l="l" t="t" r="r" b="b"/>
            <a:pathLst>
              <a:path w="4046220" h="767080">
                <a:moveTo>
                  <a:pt x="3918458" y="0"/>
                </a:moveTo>
                <a:lnTo>
                  <a:pt x="127762" y="0"/>
                </a:lnTo>
                <a:lnTo>
                  <a:pt x="78031" y="10033"/>
                </a:lnTo>
                <a:lnTo>
                  <a:pt x="37420" y="37401"/>
                </a:lnTo>
                <a:lnTo>
                  <a:pt x="10040" y="78009"/>
                </a:lnTo>
                <a:lnTo>
                  <a:pt x="0" y="127762"/>
                </a:lnTo>
                <a:lnTo>
                  <a:pt x="0" y="638810"/>
                </a:lnTo>
                <a:lnTo>
                  <a:pt x="10040" y="688562"/>
                </a:lnTo>
                <a:lnTo>
                  <a:pt x="37420" y="729170"/>
                </a:lnTo>
                <a:lnTo>
                  <a:pt x="78031" y="756538"/>
                </a:lnTo>
                <a:lnTo>
                  <a:pt x="127762" y="766572"/>
                </a:lnTo>
                <a:lnTo>
                  <a:pt x="3918458" y="766572"/>
                </a:lnTo>
                <a:lnTo>
                  <a:pt x="3968210" y="756538"/>
                </a:lnTo>
                <a:lnTo>
                  <a:pt x="4008818" y="729170"/>
                </a:lnTo>
                <a:lnTo>
                  <a:pt x="4036187" y="688562"/>
                </a:lnTo>
                <a:lnTo>
                  <a:pt x="4046220" y="638810"/>
                </a:lnTo>
                <a:lnTo>
                  <a:pt x="4046220" y="127762"/>
                </a:lnTo>
                <a:lnTo>
                  <a:pt x="4036187" y="78009"/>
                </a:lnTo>
                <a:lnTo>
                  <a:pt x="4008818" y="37401"/>
                </a:lnTo>
                <a:lnTo>
                  <a:pt x="3968210" y="10033"/>
                </a:lnTo>
                <a:lnTo>
                  <a:pt x="3918458" y="0"/>
                </a:lnTo>
                <a:close/>
              </a:path>
            </a:pathLst>
          </a:custGeom>
          <a:solidFill>
            <a:srgbClr val="85EF1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970788" y="2478023"/>
            <a:ext cx="4046220" cy="767080"/>
          </a:xfrm>
          <a:custGeom>
            <a:avLst/>
            <a:gdLst/>
            <a:ahLst/>
            <a:cxnLst/>
            <a:rect l="l" t="t" r="r" b="b"/>
            <a:pathLst>
              <a:path w="4046220" h="767080">
                <a:moveTo>
                  <a:pt x="0" y="127762"/>
                </a:moveTo>
                <a:lnTo>
                  <a:pt x="10040" y="78009"/>
                </a:lnTo>
                <a:lnTo>
                  <a:pt x="37420" y="37401"/>
                </a:lnTo>
                <a:lnTo>
                  <a:pt x="78031" y="10033"/>
                </a:lnTo>
                <a:lnTo>
                  <a:pt x="127762" y="0"/>
                </a:lnTo>
                <a:lnTo>
                  <a:pt x="3918458" y="0"/>
                </a:lnTo>
                <a:lnTo>
                  <a:pt x="3968210" y="10033"/>
                </a:lnTo>
                <a:lnTo>
                  <a:pt x="4008818" y="37401"/>
                </a:lnTo>
                <a:lnTo>
                  <a:pt x="4036187" y="78009"/>
                </a:lnTo>
                <a:lnTo>
                  <a:pt x="4046220" y="127762"/>
                </a:lnTo>
                <a:lnTo>
                  <a:pt x="4046220" y="638810"/>
                </a:lnTo>
                <a:lnTo>
                  <a:pt x="4036187" y="688562"/>
                </a:lnTo>
                <a:lnTo>
                  <a:pt x="4008818" y="729170"/>
                </a:lnTo>
                <a:lnTo>
                  <a:pt x="3968210" y="756538"/>
                </a:lnTo>
                <a:lnTo>
                  <a:pt x="3918458" y="766572"/>
                </a:lnTo>
                <a:lnTo>
                  <a:pt x="127762" y="766572"/>
                </a:lnTo>
                <a:lnTo>
                  <a:pt x="78031" y="756538"/>
                </a:lnTo>
                <a:lnTo>
                  <a:pt x="37420" y="729170"/>
                </a:lnTo>
                <a:lnTo>
                  <a:pt x="10040" y="688562"/>
                </a:lnTo>
                <a:lnTo>
                  <a:pt x="0" y="638810"/>
                </a:lnTo>
                <a:lnTo>
                  <a:pt x="0" y="127762"/>
                </a:lnTo>
                <a:close/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1101953" y="2594863"/>
            <a:ext cx="159004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Mini-batch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970788" y="3363467"/>
            <a:ext cx="4046220" cy="768350"/>
          </a:xfrm>
          <a:custGeom>
            <a:avLst/>
            <a:gdLst/>
            <a:ahLst/>
            <a:cxnLst/>
            <a:rect l="l" t="t" r="r" b="b"/>
            <a:pathLst>
              <a:path w="4046220" h="768350">
                <a:moveTo>
                  <a:pt x="3918204" y="0"/>
                </a:moveTo>
                <a:lnTo>
                  <a:pt x="128015" y="0"/>
                </a:lnTo>
                <a:lnTo>
                  <a:pt x="78186" y="10054"/>
                </a:lnTo>
                <a:lnTo>
                  <a:pt x="37495" y="37480"/>
                </a:lnTo>
                <a:lnTo>
                  <a:pt x="10060" y="78170"/>
                </a:lnTo>
                <a:lnTo>
                  <a:pt x="0" y="128016"/>
                </a:lnTo>
                <a:lnTo>
                  <a:pt x="0" y="640080"/>
                </a:lnTo>
                <a:lnTo>
                  <a:pt x="10060" y="689925"/>
                </a:lnTo>
                <a:lnTo>
                  <a:pt x="37495" y="730615"/>
                </a:lnTo>
                <a:lnTo>
                  <a:pt x="78186" y="758041"/>
                </a:lnTo>
                <a:lnTo>
                  <a:pt x="128015" y="768096"/>
                </a:lnTo>
                <a:lnTo>
                  <a:pt x="3918204" y="768096"/>
                </a:lnTo>
                <a:lnTo>
                  <a:pt x="3968049" y="758041"/>
                </a:lnTo>
                <a:lnTo>
                  <a:pt x="4008739" y="730615"/>
                </a:lnTo>
                <a:lnTo>
                  <a:pt x="4036165" y="689925"/>
                </a:lnTo>
                <a:lnTo>
                  <a:pt x="4046220" y="640080"/>
                </a:lnTo>
                <a:lnTo>
                  <a:pt x="4046220" y="128016"/>
                </a:lnTo>
                <a:lnTo>
                  <a:pt x="4036165" y="78170"/>
                </a:lnTo>
                <a:lnTo>
                  <a:pt x="4008739" y="37480"/>
                </a:lnTo>
                <a:lnTo>
                  <a:pt x="3968049" y="10054"/>
                </a:lnTo>
                <a:lnTo>
                  <a:pt x="3918204" y="0"/>
                </a:lnTo>
                <a:close/>
              </a:path>
            </a:pathLst>
          </a:custGeom>
          <a:solidFill>
            <a:srgbClr val="22E04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970788" y="3363467"/>
            <a:ext cx="4046220" cy="768350"/>
          </a:xfrm>
          <a:custGeom>
            <a:avLst/>
            <a:gdLst/>
            <a:ahLst/>
            <a:cxnLst/>
            <a:rect l="l" t="t" r="r" b="b"/>
            <a:pathLst>
              <a:path w="4046220" h="768350">
                <a:moveTo>
                  <a:pt x="0" y="128016"/>
                </a:moveTo>
                <a:lnTo>
                  <a:pt x="10060" y="78170"/>
                </a:lnTo>
                <a:lnTo>
                  <a:pt x="37495" y="37480"/>
                </a:lnTo>
                <a:lnTo>
                  <a:pt x="78186" y="10054"/>
                </a:lnTo>
                <a:lnTo>
                  <a:pt x="128015" y="0"/>
                </a:lnTo>
                <a:lnTo>
                  <a:pt x="3918204" y="0"/>
                </a:lnTo>
                <a:lnTo>
                  <a:pt x="3968049" y="10054"/>
                </a:lnTo>
                <a:lnTo>
                  <a:pt x="4008739" y="37480"/>
                </a:lnTo>
                <a:lnTo>
                  <a:pt x="4036165" y="78170"/>
                </a:lnTo>
                <a:lnTo>
                  <a:pt x="4046220" y="128016"/>
                </a:lnTo>
                <a:lnTo>
                  <a:pt x="4046220" y="640080"/>
                </a:lnTo>
                <a:lnTo>
                  <a:pt x="4036165" y="689925"/>
                </a:lnTo>
                <a:lnTo>
                  <a:pt x="4008739" y="730615"/>
                </a:lnTo>
                <a:lnTo>
                  <a:pt x="3968049" y="758041"/>
                </a:lnTo>
                <a:lnTo>
                  <a:pt x="3918204" y="768096"/>
                </a:lnTo>
                <a:lnTo>
                  <a:pt x="128015" y="768096"/>
                </a:lnTo>
                <a:lnTo>
                  <a:pt x="78186" y="758041"/>
                </a:lnTo>
                <a:lnTo>
                  <a:pt x="37495" y="730615"/>
                </a:lnTo>
                <a:lnTo>
                  <a:pt x="10060" y="689925"/>
                </a:lnTo>
                <a:lnTo>
                  <a:pt x="0" y="640080"/>
                </a:lnTo>
                <a:lnTo>
                  <a:pt x="0" y="128016"/>
                </a:lnTo>
                <a:close/>
              </a:path>
            </a:pathLst>
          </a:custGeom>
          <a:ln w="1219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1101953" y="3480561"/>
            <a:ext cx="346837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New activation</a:t>
            </a:r>
            <a:r>
              <a:rPr sz="28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function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970788" y="4248911"/>
            <a:ext cx="4046220" cy="768350"/>
          </a:xfrm>
          <a:custGeom>
            <a:avLst/>
            <a:gdLst/>
            <a:ahLst/>
            <a:cxnLst/>
            <a:rect l="l" t="t" r="r" b="b"/>
            <a:pathLst>
              <a:path w="4046220" h="768350">
                <a:moveTo>
                  <a:pt x="3918204" y="0"/>
                </a:moveTo>
                <a:lnTo>
                  <a:pt x="128015" y="0"/>
                </a:lnTo>
                <a:lnTo>
                  <a:pt x="78186" y="10054"/>
                </a:lnTo>
                <a:lnTo>
                  <a:pt x="37495" y="37480"/>
                </a:lnTo>
                <a:lnTo>
                  <a:pt x="10060" y="78170"/>
                </a:lnTo>
                <a:lnTo>
                  <a:pt x="0" y="128015"/>
                </a:lnTo>
                <a:lnTo>
                  <a:pt x="0" y="640080"/>
                </a:lnTo>
                <a:lnTo>
                  <a:pt x="10060" y="689925"/>
                </a:lnTo>
                <a:lnTo>
                  <a:pt x="37495" y="730615"/>
                </a:lnTo>
                <a:lnTo>
                  <a:pt x="78186" y="758041"/>
                </a:lnTo>
                <a:lnTo>
                  <a:pt x="128015" y="768095"/>
                </a:lnTo>
                <a:lnTo>
                  <a:pt x="3918204" y="768095"/>
                </a:lnTo>
                <a:lnTo>
                  <a:pt x="3968049" y="758041"/>
                </a:lnTo>
                <a:lnTo>
                  <a:pt x="4008739" y="730615"/>
                </a:lnTo>
                <a:lnTo>
                  <a:pt x="4036165" y="689925"/>
                </a:lnTo>
                <a:lnTo>
                  <a:pt x="4046220" y="640080"/>
                </a:lnTo>
                <a:lnTo>
                  <a:pt x="4046220" y="128015"/>
                </a:lnTo>
                <a:lnTo>
                  <a:pt x="4036165" y="78170"/>
                </a:lnTo>
                <a:lnTo>
                  <a:pt x="4008739" y="37480"/>
                </a:lnTo>
                <a:lnTo>
                  <a:pt x="3968049" y="10054"/>
                </a:lnTo>
                <a:lnTo>
                  <a:pt x="3918204" y="0"/>
                </a:lnTo>
                <a:close/>
              </a:path>
            </a:pathLst>
          </a:custGeom>
          <a:solidFill>
            <a:srgbClr val="33D2C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970788" y="4248911"/>
            <a:ext cx="4046220" cy="768350"/>
          </a:xfrm>
          <a:custGeom>
            <a:avLst/>
            <a:gdLst/>
            <a:ahLst/>
            <a:cxnLst/>
            <a:rect l="l" t="t" r="r" b="b"/>
            <a:pathLst>
              <a:path w="4046220" h="768350">
                <a:moveTo>
                  <a:pt x="0" y="128015"/>
                </a:moveTo>
                <a:lnTo>
                  <a:pt x="10060" y="78170"/>
                </a:lnTo>
                <a:lnTo>
                  <a:pt x="37495" y="37480"/>
                </a:lnTo>
                <a:lnTo>
                  <a:pt x="78186" y="10054"/>
                </a:lnTo>
                <a:lnTo>
                  <a:pt x="128015" y="0"/>
                </a:lnTo>
                <a:lnTo>
                  <a:pt x="3918204" y="0"/>
                </a:lnTo>
                <a:lnTo>
                  <a:pt x="3968049" y="10054"/>
                </a:lnTo>
                <a:lnTo>
                  <a:pt x="4008739" y="37480"/>
                </a:lnTo>
                <a:lnTo>
                  <a:pt x="4036165" y="78170"/>
                </a:lnTo>
                <a:lnTo>
                  <a:pt x="4046220" y="128015"/>
                </a:lnTo>
                <a:lnTo>
                  <a:pt x="4046220" y="640080"/>
                </a:lnTo>
                <a:lnTo>
                  <a:pt x="4036165" y="689925"/>
                </a:lnTo>
                <a:lnTo>
                  <a:pt x="4008739" y="730615"/>
                </a:lnTo>
                <a:lnTo>
                  <a:pt x="3968049" y="758041"/>
                </a:lnTo>
                <a:lnTo>
                  <a:pt x="3918204" y="768095"/>
                </a:lnTo>
                <a:lnTo>
                  <a:pt x="128015" y="768095"/>
                </a:lnTo>
                <a:lnTo>
                  <a:pt x="78186" y="758041"/>
                </a:lnTo>
                <a:lnTo>
                  <a:pt x="37495" y="730615"/>
                </a:lnTo>
                <a:lnTo>
                  <a:pt x="10060" y="689925"/>
                </a:lnTo>
                <a:lnTo>
                  <a:pt x="0" y="640080"/>
                </a:lnTo>
                <a:lnTo>
                  <a:pt x="0" y="128015"/>
                </a:lnTo>
                <a:close/>
              </a:path>
            </a:pathLst>
          </a:custGeom>
          <a:ln w="1219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1098803" y="4312920"/>
            <a:ext cx="3789045" cy="652780"/>
          </a:xfrm>
          <a:prstGeom prst="rect">
            <a:avLst/>
          </a:prstGeom>
          <a:ln w="76200">
            <a:solidFill>
              <a:srgbClr val="FF0000"/>
            </a:solidFill>
          </a:ln>
        </p:spPr>
        <p:txBody>
          <a:bodyPr vert="horz" wrap="square" lIns="0" tIns="65405" rIns="0" bIns="0" rtlCol="0">
            <a:spAutoFit/>
          </a:bodyPr>
          <a:lstStyle/>
          <a:p>
            <a:pPr marL="15240">
              <a:lnSpc>
                <a:spcPct val="100000"/>
              </a:lnSpc>
              <a:spcBef>
                <a:spcPts val="515"/>
              </a:spcBef>
            </a:pP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Adaptive Learning</a:t>
            </a:r>
            <a:r>
              <a:rPr sz="28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Rate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970788" y="5134355"/>
            <a:ext cx="4046220" cy="768350"/>
          </a:xfrm>
          <a:custGeom>
            <a:avLst/>
            <a:gdLst/>
            <a:ahLst/>
            <a:cxnLst/>
            <a:rect l="l" t="t" r="r" b="b"/>
            <a:pathLst>
              <a:path w="4046220" h="768350">
                <a:moveTo>
                  <a:pt x="3918204" y="0"/>
                </a:moveTo>
                <a:lnTo>
                  <a:pt x="128015" y="0"/>
                </a:lnTo>
                <a:lnTo>
                  <a:pt x="78186" y="10054"/>
                </a:lnTo>
                <a:lnTo>
                  <a:pt x="37495" y="37480"/>
                </a:lnTo>
                <a:lnTo>
                  <a:pt x="10060" y="78170"/>
                </a:lnTo>
                <a:lnTo>
                  <a:pt x="0" y="128016"/>
                </a:lnTo>
                <a:lnTo>
                  <a:pt x="0" y="640080"/>
                </a:lnTo>
                <a:lnTo>
                  <a:pt x="10060" y="689909"/>
                </a:lnTo>
                <a:lnTo>
                  <a:pt x="37495" y="730600"/>
                </a:lnTo>
                <a:lnTo>
                  <a:pt x="78186" y="758035"/>
                </a:lnTo>
                <a:lnTo>
                  <a:pt x="128015" y="768096"/>
                </a:lnTo>
                <a:lnTo>
                  <a:pt x="3918204" y="768096"/>
                </a:lnTo>
                <a:lnTo>
                  <a:pt x="3968049" y="758035"/>
                </a:lnTo>
                <a:lnTo>
                  <a:pt x="4008739" y="730600"/>
                </a:lnTo>
                <a:lnTo>
                  <a:pt x="4036165" y="689909"/>
                </a:lnTo>
                <a:lnTo>
                  <a:pt x="4046220" y="640080"/>
                </a:lnTo>
                <a:lnTo>
                  <a:pt x="4046220" y="128016"/>
                </a:lnTo>
                <a:lnTo>
                  <a:pt x="4036165" y="78170"/>
                </a:lnTo>
                <a:lnTo>
                  <a:pt x="4008739" y="37480"/>
                </a:lnTo>
                <a:lnTo>
                  <a:pt x="3968049" y="10054"/>
                </a:lnTo>
                <a:lnTo>
                  <a:pt x="3918204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970788" y="5134355"/>
            <a:ext cx="4046220" cy="768350"/>
          </a:xfrm>
          <a:custGeom>
            <a:avLst/>
            <a:gdLst/>
            <a:ahLst/>
            <a:cxnLst/>
            <a:rect l="l" t="t" r="r" b="b"/>
            <a:pathLst>
              <a:path w="4046220" h="768350">
                <a:moveTo>
                  <a:pt x="0" y="128016"/>
                </a:moveTo>
                <a:lnTo>
                  <a:pt x="10060" y="78170"/>
                </a:lnTo>
                <a:lnTo>
                  <a:pt x="37495" y="37480"/>
                </a:lnTo>
                <a:lnTo>
                  <a:pt x="78186" y="10054"/>
                </a:lnTo>
                <a:lnTo>
                  <a:pt x="128015" y="0"/>
                </a:lnTo>
                <a:lnTo>
                  <a:pt x="3918204" y="0"/>
                </a:lnTo>
                <a:lnTo>
                  <a:pt x="3968049" y="10054"/>
                </a:lnTo>
                <a:lnTo>
                  <a:pt x="4008739" y="37480"/>
                </a:lnTo>
                <a:lnTo>
                  <a:pt x="4036165" y="78170"/>
                </a:lnTo>
                <a:lnTo>
                  <a:pt x="4046220" y="128016"/>
                </a:lnTo>
                <a:lnTo>
                  <a:pt x="4046220" y="640080"/>
                </a:lnTo>
                <a:lnTo>
                  <a:pt x="4036165" y="689909"/>
                </a:lnTo>
                <a:lnTo>
                  <a:pt x="4008739" y="730600"/>
                </a:lnTo>
                <a:lnTo>
                  <a:pt x="3968049" y="758035"/>
                </a:lnTo>
                <a:lnTo>
                  <a:pt x="3918204" y="768096"/>
                </a:lnTo>
                <a:lnTo>
                  <a:pt x="128015" y="768096"/>
                </a:lnTo>
                <a:lnTo>
                  <a:pt x="78186" y="758035"/>
                </a:lnTo>
                <a:lnTo>
                  <a:pt x="37495" y="730600"/>
                </a:lnTo>
                <a:lnTo>
                  <a:pt x="10060" y="689909"/>
                </a:lnTo>
                <a:lnTo>
                  <a:pt x="0" y="640080"/>
                </a:lnTo>
                <a:lnTo>
                  <a:pt x="0" y="128016"/>
                </a:lnTo>
                <a:close/>
              </a:path>
            </a:pathLst>
          </a:custGeom>
          <a:ln w="1219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1101953" y="5251805"/>
            <a:ext cx="174942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Momentum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5096255" y="4069079"/>
            <a:ext cx="909955" cy="749935"/>
          </a:xfrm>
          <a:custGeom>
            <a:avLst/>
            <a:gdLst/>
            <a:ahLst/>
            <a:cxnLst/>
            <a:rect l="l" t="t" r="r" b="b"/>
            <a:pathLst>
              <a:path w="909954" h="749935">
                <a:moveTo>
                  <a:pt x="374904" y="0"/>
                </a:moveTo>
                <a:lnTo>
                  <a:pt x="0" y="374904"/>
                </a:lnTo>
                <a:lnTo>
                  <a:pt x="374904" y="749808"/>
                </a:lnTo>
                <a:lnTo>
                  <a:pt x="374904" y="562356"/>
                </a:lnTo>
                <a:lnTo>
                  <a:pt x="909828" y="562356"/>
                </a:lnTo>
                <a:lnTo>
                  <a:pt x="909828" y="187452"/>
                </a:lnTo>
                <a:lnTo>
                  <a:pt x="374904" y="187452"/>
                </a:lnTo>
                <a:lnTo>
                  <a:pt x="374904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096255" y="4069079"/>
            <a:ext cx="909955" cy="749935"/>
          </a:xfrm>
          <a:custGeom>
            <a:avLst/>
            <a:gdLst/>
            <a:ahLst/>
            <a:cxnLst/>
            <a:rect l="l" t="t" r="r" b="b"/>
            <a:pathLst>
              <a:path w="909954" h="749935">
                <a:moveTo>
                  <a:pt x="909828" y="187452"/>
                </a:moveTo>
                <a:lnTo>
                  <a:pt x="374904" y="187452"/>
                </a:lnTo>
                <a:lnTo>
                  <a:pt x="374904" y="0"/>
                </a:lnTo>
                <a:lnTo>
                  <a:pt x="0" y="374904"/>
                </a:lnTo>
                <a:lnTo>
                  <a:pt x="374904" y="749808"/>
                </a:lnTo>
                <a:lnTo>
                  <a:pt x="374904" y="562356"/>
                </a:lnTo>
                <a:lnTo>
                  <a:pt x="909828" y="562356"/>
                </a:lnTo>
                <a:lnTo>
                  <a:pt x="909828" y="187452"/>
                </a:lnTo>
                <a:close/>
              </a:path>
            </a:pathLst>
          </a:custGeom>
          <a:ln w="12192">
            <a:solidFill>
              <a:srgbClr val="AD5A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16394" y="1826336"/>
            <a:ext cx="5816010" cy="45475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679696" y="6316776"/>
            <a:ext cx="3619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45" dirty="0">
                <a:latin typeface="Cambria Math"/>
                <a:cs typeface="Cambria Math"/>
              </a:rPr>
              <a:t>𝑤</a:t>
            </a:r>
            <a:r>
              <a:rPr sz="2625" spc="52" baseline="-15873" dirty="0">
                <a:latin typeface="Cambria Math"/>
                <a:cs typeface="Cambria Math"/>
              </a:rPr>
              <a:t>1</a:t>
            </a:r>
            <a:endParaRPr sz="2625" baseline="-15873">
              <a:latin typeface="Cambria Math"/>
              <a:cs typeface="Cambria Math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93697" y="3824985"/>
            <a:ext cx="3695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85" dirty="0">
                <a:latin typeface="Cambria Math"/>
                <a:cs typeface="Cambria Math"/>
              </a:rPr>
              <a:t>𝑤</a:t>
            </a:r>
            <a:r>
              <a:rPr sz="2625" spc="52" baseline="-15873" dirty="0">
                <a:latin typeface="Cambria Math"/>
                <a:cs typeface="Cambria Math"/>
              </a:rPr>
              <a:t>2</a:t>
            </a:r>
            <a:endParaRPr sz="2625" baseline="-15873">
              <a:latin typeface="Cambria Math"/>
              <a:cs typeface="Cambria Math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628900" y="5334000"/>
            <a:ext cx="216407" cy="2164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330962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Learning</a:t>
            </a:r>
            <a:r>
              <a:rPr spc="-75" dirty="0"/>
              <a:t> </a:t>
            </a:r>
            <a:r>
              <a:rPr spc="-25" dirty="0"/>
              <a:t>Rates</a:t>
            </a:r>
          </a:p>
        </p:txBody>
      </p:sp>
      <p:sp>
        <p:nvSpPr>
          <p:cNvPr id="7" name="object 7"/>
          <p:cNvSpPr/>
          <p:nvPr/>
        </p:nvSpPr>
        <p:spPr>
          <a:xfrm>
            <a:off x="5052059" y="2054351"/>
            <a:ext cx="3646932" cy="5791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960620" y="2007107"/>
            <a:ext cx="3717035" cy="75895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111496" y="2093976"/>
            <a:ext cx="3528059" cy="46177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052059" y="3108960"/>
            <a:ext cx="3826764" cy="94945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960620" y="3063239"/>
            <a:ext cx="3947160" cy="112471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111496" y="3148583"/>
            <a:ext cx="3707892" cy="83210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878705">
              <a:lnSpc>
                <a:spcPct val="100000"/>
              </a:lnSpc>
              <a:spcBef>
                <a:spcPts val="100"/>
              </a:spcBef>
            </a:pPr>
            <a:r>
              <a:rPr dirty="0"/>
              <a:t>If learning </a:t>
            </a:r>
            <a:r>
              <a:rPr spc="-25" dirty="0"/>
              <a:t>rate </a:t>
            </a:r>
            <a:r>
              <a:rPr dirty="0"/>
              <a:t>is </a:t>
            </a:r>
            <a:r>
              <a:rPr spc="-15" dirty="0"/>
              <a:t>too</a:t>
            </a:r>
            <a:r>
              <a:rPr spc="-60" dirty="0"/>
              <a:t> </a:t>
            </a:r>
            <a:r>
              <a:rPr spc="-15" dirty="0"/>
              <a:t>large</a:t>
            </a:r>
          </a:p>
          <a:p>
            <a:pPr marL="4787265">
              <a:lnSpc>
                <a:spcPct val="100000"/>
              </a:lnSpc>
            </a:pPr>
            <a:endParaRPr spc="-15" dirty="0"/>
          </a:p>
          <a:p>
            <a:pPr marL="4787265">
              <a:lnSpc>
                <a:spcPct val="100000"/>
              </a:lnSpc>
              <a:spcBef>
                <a:spcPts val="25"/>
              </a:spcBef>
            </a:pPr>
            <a:endParaRPr sz="2300">
              <a:latin typeface="Times New Roman"/>
              <a:cs typeface="Times New Roman"/>
            </a:endParaRPr>
          </a:p>
          <a:p>
            <a:pPr marL="4878705" marR="214629">
              <a:lnSpc>
                <a:spcPct val="100000"/>
              </a:lnSpc>
              <a:spcBef>
                <a:spcPts val="5"/>
              </a:spcBef>
            </a:pPr>
            <a:r>
              <a:rPr spc="-55" dirty="0"/>
              <a:t>Total </a:t>
            </a:r>
            <a:r>
              <a:rPr spc="-5" dirty="0"/>
              <a:t>loss </a:t>
            </a:r>
            <a:r>
              <a:rPr spc="-20" dirty="0"/>
              <a:t>may </a:t>
            </a:r>
            <a:r>
              <a:rPr spc="-5" dirty="0"/>
              <a:t>not </a:t>
            </a:r>
            <a:r>
              <a:rPr spc="-10" dirty="0"/>
              <a:t>decrease  after </a:t>
            </a:r>
            <a:r>
              <a:rPr dirty="0"/>
              <a:t>each</a:t>
            </a:r>
            <a:r>
              <a:rPr spc="-30" dirty="0"/>
              <a:t> </a:t>
            </a:r>
            <a:r>
              <a:rPr spc="-15" dirty="0"/>
              <a:t>update</a:t>
            </a:r>
          </a:p>
        </p:txBody>
      </p:sp>
      <p:sp>
        <p:nvSpPr>
          <p:cNvPr id="14" name="object 14"/>
          <p:cNvSpPr/>
          <p:nvPr/>
        </p:nvSpPr>
        <p:spPr>
          <a:xfrm>
            <a:off x="5382767" y="588263"/>
            <a:ext cx="2593847" cy="107137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260847" y="525780"/>
            <a:ext cx="2901696" cy="129235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442203" y="627887"/>
            <a:ext cx="2474976" cy="95402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5442203" y="637108"/>
            <a:ext cx="2475230" cy="8794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92075" marR="102235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Set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8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learning  </a:t>
            </a:r>
            <a:r>
              <a:rPr sz="2800" spc="-35" dirty="0">
                <a:solidFill>
                  <a:srgbClr val="FFFFFF"/>
                </a:solidFill>
                <a:latin typeface="Calibri"/>
                <a:cs typeface="Calibri"/>
              </a:rPr>
              <a:t>rate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η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 carefully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2736469" y="2141982"/>
            <a:ext cx="1046480" cy="3259454"/>
          </a:xfrm>
          <a:custGeom>
            <a:avLst/>
            <a:gdLst/>
            <a:ahLst/>
            <a:cxnLst/>
            <a:rect l="l" t="t" r="r" b="b"/>
            <a:pathLst>
              <a:path w="1046479" h="3259454">
                <a:moveTo>
                  <a:pt x="973396" y="103584"/>
                </a:moveTo>
                <a:lnTo>
                  <a:pt x="0" y="3248024"/>
                </a:lnTo>
                <a:lnTo>
                  <a:pt x="36322" y="3259328"/>
                </a:lnTo>
                <a:lnTo>
                  <a:pt x="1009737" y="114825"/>
                </a:lnTo>
                <a:lnTo>
                  <a:pt x="973396" y="103584"/>
                </a:lnTo>
                <a:close/>
              </a:path>
              <a:path w="1046479" h="3259454">
                <a:moveTo>
                  <a:pt x="1039493" y="85343"/>
                </a:moveTo>
                <a:lnTo>
                  <a:pt x="979043" y="85343"/>
                </a:lnTo>
                <a:lnTo>
                  <a:pt x="1015365" y="96646"/>
                </a:lnTo>
                <a:lnTo>
                  <a:pt x="1009737" y="114825"/>
                </a:lnTo>
                <a:lnTo>
                  <a:pt x="1046226" y="126110"/>
                </a:lnTo>
                <a:lnTo>
                  <a:pt x="1039493" y="85343"/>
                </a:lnTo>
                <a:close/>
              </a:path>
              <a:path w="1046479" h="3259454">
                <a:moveTo>
                  <a:pt x="979043" y="85343"/>
                </a:moveTo>
                <a:lnTo>
                  <a:pt x="973396" y="103584"/>
                </a:lnTo>
                <a:lnTo>
                  <a:pt x="1009737" y="114825"/>
                </a:lnTo>
                <a:lnTo>
                  <a:pt x="1015365" y="96646"/>
                </a:lnTo>
                <a:lnTo>
                  <a:pt x="979043" y="85343"/>
                </a:lnTo>
                <a:close/>
              </a:path>
              <a:path w="1046479" h="3259454">
                <a:moveTo>
                  <a:pt x="1025397" y="0"/>
                </a:moveTo>
                <a:lnTo>
                  <a:pt x="937006" y="92328"/>
                </a:lnTo>
                <a:lnTo>
                  <a:pt x="973396" y="103584"/>
                </a:lnTo>
                <a:lnTo>
                  <a:pt x="979043" y="85343"/>
                </a:lnTo>
                <a:lnTo>
                  <a:pt x="1039493" y="85343"/>
                </a:lnTo>
                <a:lnTo>
                  <a:pt x="1025397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689603" y="1924811"/>
            <a:ext cx="216408" cy="21640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533388" y="2638044"/>
            <a:ext cx="683260" cy="492759"/>
          </a:xfrm>
          <a:custGeom>
            <a:avLst/>
            <a:gdLst/>
            <a:ahLst/>
            <a:cxnLst/>
            <a:rect l="l" t="t" r="r" b="b"/>
            <a:pathLst>
              <a:path w="683259" h="492760">
                <a:moveTo>
                  <a:pt x="682751" y="246125"/>
                </a:moveTo>
                <a:lnTo>
                  <a:pt x="0" y="246125"/>
                </a:lnTo>
                <a:lnTo>
                  <a:pt x="341375" y="492251"/>
                </a:lnTo>
                <a:lnTo>
                  <a:pt x="682751" y="246125"/>
                </a:lnTo>
                <a:close/>
              </a:path>
              <a:path w="683259" h="492760">
                <a:moveTo>
                  <a:pt x="512063" y="0"/>
                </a:moveTo>
                <a:lnTo>
                  <a:pt x="170687" y="0"/>
                </a:lnTo>
                <a:lnTo>
                  <a:pt x="170687" y="246125"/>
                </a:lnTo>
                <a:lnTo>
                  <a:pt x="512063" y="246125"/>
                </a:lnTo>
                <a:lnTo>
                  <a:pt x="5120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533388" y="2638044"/>
            <a:ext cx="683260" cy="492759"/>
          </a:xfrm>
          <a:custGeom>
            <a:avLst/>
            <a:gdLst/>
            <a:ahLst/>
            <a:cxnLst/>
            <a:rect l="l" t="t" r="r" b="b"/>
            <a:pathLst>
              <a:path w="683259" h="492760">
                <a:moveTo>
                  <a:pt x="0" y="246125"/>
                </a:moveTo>
                <a:lnTo>
                  <a:pt x="170687" y="246125"/>
                </a:lnTo>
                <a:lnTo>
                  <a:pt x="170687" y="0"/>
                </a:lnTo>
                <a:lnTo>
                  <a:pt x="512063" y="0"/>
                </a:lnTo>
                <a:lnTo>
                  <a:pt x="512063" y="246125"/>
                </a:lnTo>
                <a:lnTo>
                  <a:pt x="682751" y="246125"/>
                </a:lnTo>
                <a:lnTo>
                  <a:pt x="341375" y="492251"/>
                </a:lnTo>
                <a:lnTo>
                  <a:pt x="0" y="246125"/>
                </a:lnTo>
                <a:close/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16394" y="1826336"/>
            <a:ext cx="5816010" cy="45475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679696" y="6316776"/>
            <a:ext cx="3619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45" dirty="0">
                <a:latin typeface="Cambria Math"/>
                <a:cs typeface="Cambria Math"/>
              </a:rPr>
              <a:t>𝑤</a:t>
            </a:r>
            <a:r>
              <a:rPr sz="2625" spc="52" baseline="-15873" dirty="0">
                <a:latin typeface="Cambria Math"/>
                <a:cs typeface="Cambria Math"/>
              </a:rPr>
              <a:t>1</a:t>
            </a:r>
            <a:endParaRPr sz="2625" baseline="-15873">
              <a:latin typeface="Cambria Math"/>
              <a:cs typeface="Cambria Math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93697" y="3824985"/>
            <a:ext cx="3695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85" dirty="0">
                <a:latin typeface="Cambria Math"/>
                <a:cs typeface="Cambria Math"/>
              </a:rPr>
              <a:t>𝑤</a:t>
            </a:r>
            <a:r>
              <a:rPr sz="2625" spc="52" baseline="-15873" dirty="0">
                <a:latin typeface="Cambria Math"/>
                <a:cs typeface="Cambria Math"/>
              </a:rPr>
              <a:t>2</a:t>
            </a:r>
            <a:endParaRPr sz="2625" baseline="-15873">
              <a:latin typeface="Cambria Math"/>
              <a:cs typeface="Cambria Math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628900" y="5334000"/>
            <a:ext cx="216407" cy="2164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330962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Learning</a:t>
            </a:r>
            <a:r>
              <a:rPr spc="-75" dirty="0"/>
              <a:t> </a:t>
            </a:r>
            <a:r>
              <a:rPr spc="-25" dirty="0"/>
              <a:t>Rates</a:t>
            </a:r>
          </a:p>
        </p:txBody>
      </p:sp>
      <p:sp>
        <p:nvSpPr>
          <p:cNvPr id="7" name="object 7"/>
          <p:cNvSpPr/>
          <p:nvPr/>
        </p:nvSpPr>
        <p:spPr>
          <a:xfrm>
            <a:off x="5052059" y="2054351"/>
            <a:ext cx="3646932" cy="5791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960620" y="2007107"/>
            <a:ext cx="3717035" cy="75895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111496" y="2093976"/>
            <a:ext cx="3528059" cy="46177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382767" y="588263"/>
            <a:ext cx="2593847" cy="107137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260847" y="525780"/>
            <a:ext cx="2901696" cy="129235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442203" y="627887"/>
            <a:ext cx="2474976" cy="95402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5442203" y="637108"/>
            <a:ext cx="2475230" cy="8794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92075" marR="102235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Set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8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learning  </a:t>
            </a:r>
            <a:r>
              <a:rPr sz="2800" spc="-35" dirty="0">
                <a:solidFill>
                  <a:srgbClr val="FFFFFF"/>
                </a:solidFill>
                <a:latin typeface="Calibri"/>
                <a:cs typeface="Calibri"/>
              </a:rPr>
              <a:t>rate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η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 carefully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745739" y="5075682"/>
            <a:ext cx="139700" cy="317500"/>
          </a:xfrm>
          <a:custGeom>
            <a:avLst/>
            <a:gdLst/>
            <a:ahLst/>
            <a:cxnLst/>
            <a:rect l="l" t="t" r="r" b="b"/>
            <a:pathLst>
              <a:path w="139700" h="317500">
                <a:moveTo>
                  <a:pt x="67429" y="102458"/>
                </a:moveTo>
                <a:lnTo>
                  <a:pt x="0" y="305562"/>
                </a:lnTo>
                <a:lnTo>
                  <a:pt x="36068" y="317500"/>
                </a:lnTo>
                <a:lnTo>
                  <a:pt x="103480" y="114447"/>
                </a:lnTo>
                <a:lnTo>
                  <a:pt x="67429" y="102458"/>
                </a:lnTo>
                <a:close/>
              </a:path>
              <a:path w="139700" h="317500">
                <a:moveTo>
                  <a:pt x="133622" y="84455"/>
                </a:moveTo>
                <a:lnTo>
                  <a:pt x="73406" y="84455"/>
                </a:lnTo>
                <a:lnTo>
                  <a:pt x="109474" y="96393"/>
                </a:lnTo>
                <a:lnTo>
                  <a:pt x="103480" y="114447"/>
                </a:lnTo>
                <a:lnTo>
                  <a:pt x="139700" y="126492"/>
                </a:lnTo>
                <a:lnTo>
                  <a:pt x="133622" y="84455"/>
                </a:lnTo>
                <a:close/>
              </a:path>
              <a:path w="139700" h="317500">
                <a:moveTo>
                  <a:pt x="73406" y="84455"/>
                </a:moveTo>
                <a:lnTo>
                  <a:pt x="67429" y="102458"/>
                </a:lnTo>
                <a:lnTo>
                  <a:pt x="103480" y="114447"/>
                </a:lnTo>
                <a:lnTo>
                  <a:pt x="109474" y="96393"/>
                </a:lnTo>
                <a:lnTo>
                  <a:pt x="73406" y="84455"/>
                </a:lnTo>
                <a:close/>
              </a:path>
              <a:path w="139700" h="317500">
                <a:moveTo>
                  <a:pt x="121412" y="0"/>
                </a:moveTo>
                <a:lnTo>
                  <a:pt x="31242" y="90424"/>
                </a:lnTo>
                <a:lnTo>
                  <a:pt x="67429" y="102458"/>
                </a:lnTo>
                <a:lnTo>
                  <a:pt x="73406" y="84455"/>
                </a:lnTo>
                <a:lnTo>
                  <a:pt x="133622" y="84455"/>
                </a:lnTo>
                <a:lnTo>
                  <a:pt x="121412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776727" y="4876800"/>
            <a:ext cx="216408" cy="21640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533388" y="2638044"/>
            <a:ext cx="683260" cy="492759"/>
          </a:xfrm>
          <a:custGeom>
            <a:avLst/>
            <a:gdLst/>
            <a:ahLst/>
            <a:cxnLst/>
            <a:rect l="l" t="t" r="r" b="b"/>
            <a:pathLst>
              <a:path w="683259" h="492760">
                <a:moveTo>
                  <a:pt x="682751" y="246125"/>
                </a:moveTo>
                <a:lnTo>
                  <a:pt x="0" y="246125"/>
                </a:lnTo>
                <a:lnTo>
                  <a:pt x="341375" y="492251"/>
                </a:lnTo>
                <a:lnTo>
                  <a:pt x="682751" y="246125"/>
                </a:lnTo>
                <a:close/>
              </a:path>
              <a:path w="683259" h="492760">
                <a:moveTo>
                  <a:pt x="512063" y="0"/>
                </a:moveTo>
                <a:lnTo>
                  <a:pt x="170687" y="0"/>
                </a:lnTo>
                <a:lnTo>
                  <a:pt x="170687" y="246125"/>
                </a:lnTo>
                <a:lnTo>
                  <a:pt x="512063" y="246125"/>
                </a:lnTo>
                <a:lnTo>
                  <a:pt x="5120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533388" y="2638044"/>
            <a:ext cx="683260" cy="492759"/>
          </a:xfrm>
          <a:custGeom>
            <a:avLst/>
            <a:gdLst/>
            <a:ahLst/>
            <a:cxnLst/>
            <a:rect l="l" t="t" r="r" b="b"/>
            <a:pathLst>
              <a:path w="683259" h="492760">
                <a:moveTo>
                  <a:pt x="0" y="246125"/>
                </a:moveTo>
                <a:lnTo>
                  <a:pt x="170687" y="246125"/>
                </a:lnTo>
                <a:lnTo>
                  <a:pt x="170687" y="0"/>
                </a:lnTo>
                <a:lnTo>
                  <a:pt x="512063" y="0"/>
                </a:lnTo>
                <a:lnTo>
                  <a:pt x="512063" y="246125"/>
                </a:lnTo>
                <a:lnTo>
                  <a:pt x="682751" y="246125"/>
                </a:lnTo>
                <a:lnTo>
                  <a:pt x="341375" y="492251"/>
                </a:lnTo>
                <a:lnTo>
                  <a:pt x="0" y="246125"/>
                </a:lnTo>
                <a:close/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058155" y="4265676"/>
            <a:ext cx="3645407" cy="57759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966715" y="4218432"/>
            <a:ext cx="3755136" cy="75895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117591" y="4305300"/>
            <a:ext cx="3526536" cy="46024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058155" y="5320284"/>
            <a:ext cx="3645407" cy="5791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966715" y="5274564"/>
            <a:ext cx="3800855" cy="75895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117591" y="5359908"/>
            <a:ext cx="3526536" cy="46177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5117591" y="4318457"/>
            <a:ext cx="3526790" cy="144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If learning 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rate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is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too</a:t>
            </a:r>
            <a:r>
              <a:rPr sz="2400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small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300">
              <a:latin typeface="Times New Roman"/>
              <a:cs typeface="Times New Roman"/>
            </a:endParaRPr>
          </a:p>
          <a:p>
            <a:pPr marL="91440">
              <a:lnSpc>
                <a:spcPct val="100000"/>
              </a:lnSpc>
            </a:pPr>
            <a:r>
              <a:rPr sz="2400" spc="-30" dirty="0">
                <a:solidFill>
                  <a:srgbClr val="FFFFFF"/>
                </a:solidFill>
                <a:latin typeface="Calibri"/>
                <a:cs typeface="Calibri"/>
              </a:rPr>
              <a:t>Training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would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be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too</a:t>
            </a:r>
            <a:r>
              <a:rPr sz="24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slow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6539483" y="4847844"/>
            <a:ext cx="683260" cy="494030"/>
          </a:xfrm>
          <a:custGeom>
            <a:avLst/>
            <a:gdLst/>
            <a:ahLst/>
            <a:cxnLst/>
            <a:rect l="l" t="t" r="r" b="b"/>
            <a:pathLst>
              <a:path w="683259" h="494029">
                <a:moveTo>
                  <a:pt x="682751" y="246887"/>
                </a:moveTo>
                <a:lnTo>
                  <a:pt x="0" y="246887"/>
                </a:lnTo>
                <a:lnTo>
                  <a:pt x="341375" y="493775"/>
                </a:lnTo>
                <a:lnTo>
                  <a:pt x="682751" y="246887"/>
                </a:lnTo>
                <a:close/>
              </a:path>
              <a:path w="683259" h="494029">
                <a:moveTo>
                  <a:pt x="512064" y="0"/>
                </a:moveTo>
                <a:lnTo>
                  <a:pt x="170688" y="0"/>
                </a:lnTo>
                <a:lnTo>
                  <a:pt x="170688" y="246887"/>
                </a:lnTo>
                <a:lnTo>
                  <a:pt x="512064" y="246887"/>
                </a:lnTo>
                <a:lnTo>
                  <a:pt x="51206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539483" y="4847844"/>
            <a:ext cx="683260" cy="494030"/>
          </a:xfrm>
          <a:custGeom>
            <a:avLst/>
            <a:gdLst/>
            <a:ahLst/>
            <a:cxnLst/>
            <a:rect l="l" t="t" r="r" b="b"/>
            <a:pathLst>
              <a:path w="683259" h="494029">
                <a:moveTo>
                  <a:pt x="0" y="246887"/>
                </a:moveTo>
                <a:lnTo>
                  <a:pt x="170688" y="246887"/>
                </a:lnTo>
                <a:lnTo>
                  <a:pt x="170688" y="0"/>
                </a:lnTo>
                <a:lnTo>
                  <a:pt x="512064" y="0"/>
                </a:lnTo>
                <a:lnTo>
                  <a:pt x="512064" y="246887"/>
                </a:lnTo>
                <a:lnTo>
                  <a:pt x="682751" y="246887"/>
                </a:lnTo>
                <a:lnTo>
                  <a:pt x="341375" y="493775"/>
                </a:lnTo>
                <a:lnTo>
                  <a:pt x="0" y="246887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052059" y="3108960"/>
            <a:ext cx="3826764" cy="94945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960620" y="3063239"/>
            <a:ext cx="3947160" cy="1124712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111496" y="3148583"/>
            <a:ext cx="3707892" cy="832103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878705">
              <a:lnSpc>
                <a:spcPct val="100000"/>
              </a:lnSpc>
              <a:spcBef>
                <a:spcPts val="100"/>
              </a:spcBef>
            </a:pPr>
            <a:r>
              <a:rPr dirty="0"/>
              <a:t>If learning </a:t>
            </a:r>
            <a:r>
              <a:rPr spc="-25" dirty="0"/>
              <a:t>rate </a:t>
            </a:r>
            <a:r>
              <a:rPr dirty="0"/>
              <a:t>is </a:t>
            </a:r>
            <a:r>
              <a:rPr spc="-15" dirty="0"/>
              <a:t>too</a:t>
            </a:r>
            <a:r>
              <a:rPr spc="-60" dirty="0"/>
              <a:t> </a:t>
            </a:r>
            <a:r>
              <a:rPr spc="-15" dirty="0"/>
              <a:t>large</a:t>
            </a:r>
          </a:p>
          <a:p>
            <a:pPr marL="4787265">
              <a:lnSpc>
                <a:spcPct val="100000"/>
              </a:lnSpc>
            </a:pPr>
            <a:endParaRPr spc="-15" dirty="0"/>
          </a:p>
          <a:p>
            <a:pPr marL="4787265">
              <a:lnSpc>
                <a:spcPct val="100000"/>
              </a:lnSpc>
              <a:spcBef>
                <a:spcPts val="25"/>
              </a:spcBef>
            </a:pPr>
            <a:endParaRPr sz="2300">
              <a:latin typeface="Times New Roman"/>
              <a:cs typeface="Times New Roman"/>
            </a:endParaRPr>
          </a:p>
          <a:p>
            <a:pPr marL="4878705" marR="214629">
              <a:lnSpc>
                <a:spcPct val="100000"/>
              </a:lnSpc>
              <a:spcBef>
                <a:spcPts val="5"/>
              </a:spcBef>
            </a:pPr>
            <a:r>
              <a:rPr spc="-55" dirty="0"/>
              <a:t>Total </a:t>
            </a:r>
            <a:r>
              <a:rPr spc="-5" dirty="0"/>
              <a:t>loss </a:t>
            </a:r>
            <a:r>
              <a:rPr spc="-20" dirty="0"/>
              <a:t>may </a:t>
            </a:r>
            <a:r>
              <a:rPr spc="-5" dirty="0"/>
              <a:t>not </a:t>
            </a:r>
            <a:r>
              <a:rPr spc="-10" dirty="0"/>
              <a:t>decrease  after </a:t>
            </a:r>
            <a:r>
              <a:rPr dirty="0"/>
              <a:t>each</a:t>
            </a:r>
            <a:r>
              <a:rPr spc="-30" dirty="0"/>
              <a:t> </a:t>
            </a:r>
            <a:r>
              <a:rPr spc="-15" dirty="0"/>
              <a:t>update</a:t>
            </a: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330962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Learning</a:t>
            </a:r>
            <a:r>
              <a:rPr spc="-75" dirty="0"/>
              <a:t> </a:t>
            </a:r>
            <a:r>
              <a:rPr spc="-25" dirty="0"/>
              <a:t>Rates</a:t>
            </a:r>
          </a:p>
        </p:txBody>
      </p:sp>
      <p:sp>
        <p:nvSpPr>
          <p:cNvPr id="3" name="object 3"/>
          <p:cNvSpPr/>
          <p:nvPr/>
        </p:nvSpPr>
        <p:spPr>
          <a:xfrm>
            <a:off x="4256404" y="4161663"/>
            <a:ext cx="852805" cy="293370"/>
          </a:xfrm>
          <a:custGeom>
            <a:avLst/>
            <a:gdLst/>
            <a:ahLst/>
            <a:cxnLst/>
            <a:rect l="l" t="t" r="r" b="b"/>
            <a:pathLst>
              <a:path w="852804" h="293370">
                <a:moveTo>
                  <a:pt x="58948" y="160909"/>
                </a:moveTo>
                <a:lnTo>
                  <a:pt x="29718" y="160909"/>
                </a:lnTo>
                <a:lnTo>
                  <a:pt x="91440" y="293369"/>
                </a:lnTo>
                <a:lnTo>
                  <a:pt x="105791" y="293369"/>
                </a:lnTo>
                <a:lnTo>
                  <a:pt x="117324" y="254000"/>
                </a:lnTo>
                <a:lnTo>
                  <a:pt x="101346" y="254000"/>
                </a:lnTo>
                <a:lnTo>
                  <a:pt x="58948" y="160909"/>
                </a:lnTo>
                <a:close/>
              </a:path>
              <a:path w="852804" h="293370">
                <a:moveTo>
                  <a:pt x="212852" y="0"/>
                </a:moveTo>
                <a:lnTo>
                  <a:pt x="174879" y="0"/>
                </a:lnTo>
                <a:lnTo>
                  <a:pt x="101346" y="254000"/>
                </a:lnTo>
                <a:lnTo>
                  <a:pt x="117324" y="254000"/>
                </a:lnTo>
                <a:lnTo>
                  <a:pt x="185928" y="19812"/>
                </a:lnTo>
                <a:lnTo>
                  <a:pt x="852805" y="19812"/>
                </a:lnTo>
                <a:lnTo>
                  <a:pt x="852805" y="254"/>
                </a:lnTo>
                <a:lnTo>
                  <a:pt x="212852" y="254"/>
                </a:lnTo>
                <a:lnTo>
                  <a:pt x="212852" y="0"/>
                </a:lnTo>
                <a:close/>
              </a:path>
              <a:path w="852804" h="293370">
                <a:moveTo>
                  <a:pt x="48768" y="138556"/>
                </a:moveTo>
                <a:lnTo>
                  <a:pt x="0" y="160909"/>
                </a:lnTo>
                <a:lnTo>
                  <a:pt x="4572" y="172085"/>
                </a:lnTo>
                <a:lnTo>
                  <a:pt x="29718" y="160909"/>
                </a:lnTo>
                <a:lnTo>
                  <a:pt x="58948" y="160909"/>
                </a:lnTo>
                <a:lnTo>
                  <a:pt x="48768" y="138556"/>
                </a:lnTo>
                <a:close/>
              </a:path>
              <a:path w="852804" h="293370">
                <a:moveTo>
                  <a:pt x="852805" y="19812"/>
                </a:moveTo>
                <a:lnTo>
                  <a:pt x="194437" y="19812"/>
                </a:lnTo>
                <a:lnTo>
                  <a:pt x="194437" y="20066"/>
                </a:lnTo>
                <a:lnTo>
                  <a:pt x="852805" y="20066"/>
                </a:lnTo>
                <a:lnTo>
                  <a:pt x="852805" y="198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07542" y="1793189"/>
            <a:ext cx="7614920" cy="4044950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241300" marR="31115" indent="-228600">
              <a:lnSpc>
                <a:spcPts val="3030"/>
              </a:lnSpc>
              <a:spcBef>
                <a:spcPts val="47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5" dirty="0">
                <a:latin typeface="Calibri"/>
                <a:cs typeface="Calibri"/>
              </a:rPr>
              <a:t>Popular </a:t>
            </a:r>
            <a:r>
              <a:rPr sz="2800" spc="-5" dirty="0">
                <a:latin typeface="Calibri"/>
                <a:cs typeface="Calibri"/>
              </a:rPr>
              <a:t>&amp; </a:t>
            </a:r>
            <a:r>
              <a:rPr sz="2800" spc="-10" dirty="0">
                <a:latin typeface="Calibri"/>
                <a:cs typeface="Calibri"/>
              </a:rPr>
              <a:t>Simple </a:t>
            </a:r>
            <a:r>
              <a:rPr sz="2800" spc="-5" dirty="0">
                <a:latin typeface="Calibri"/>
                <a:cs typeface="Calibri"/>
              </a:rPr>
              <a:t>Idea: </a:t>
            </a:r>
            <a:r>
              <a:rPr sz="2800" spc="-15" dirty="0">
                <a:latin typeface="Calibri"/>
                <a:cs typeface="Calibri"/>
              </a:rPr>
              <a:t>Reduce </a:t>
            </a:r>
            <a:r>
              <a:rPr sz="2800" spc="-5" dirty="0">
                <a:latin typeface="Calibri"/>
                <a:cs typeface="Calibri"/>
              </a:rPr>
              <a:t>the learning </a:t>
            </a:r>
            <a:r>
              <a:rPr sz="2800" spc="-30" dirty="0">
                <a:latin typeface="Calibri"/>
                <a:cs typeface="Calibri"/>
              </a:rPr>
              <a:t>rate </a:t>
            </a:r>
            <a:r>
              <a:rPr sz="2800" spc="-15" dirty="0">
                <a:latin typeface="Calibri"/>
                <a:cs typeface="Calibri"/>
              </a:rPr>
              <a:t>by  </a:t>
            </a:r>
            <a:r>
              <a:rPr sz="2800" spc="-10" dirty="0">
                <a:latin typeface="Calibri"/>
                <a:cs typeface="Calibri"/>
              </a:rPr>
              <a:t>some </a:t>
            </a:r>
            <a:r>
              <a:rPr sz="2800" spc="-20" dirty="0">
                <a:latin typeface="Calibri"/>
                <a:cs typeface="Calibri"/>
              </a:rPr>
              <a:t>factor </a:t>
            </a:r>
            <a:r>
              <a:rPr sz="2800" spc="-10" dirty="0">
                <a:latin typeface="Calibri"/>
                <a:cs typeface="Calibri"/>
              </a:rPr>
              <a:t>every </a:t>
            </a:r>
            <a:r>
              <a:rPr sz="2800" spc="-35" dirty="0">
                <a:latin typeface="Calibri"/>
                <a:cs typeface="Calibri"/>
              </a:rPr>
              <a:t>few</a:t>
            </a:r>
            <a:r>
              <a:rPr sz="2800" spc="3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epochs.</a:t>
            </a:r>
            <a:endParaRPr sz="2800">
              <a:latin typeface="Calibri"/>
              <a:cs typeface="Calibri"/>
            </a:endParaRPr>
          </a:p>
          <a:p>
            <a:pPr marL="697865" marR="5080" lvl="1" indent="-227965">
              <a:lnSpc>
                <a:spcPts val="2590"/>
              </a:lnSpc>
              <a:spcBef>
                <a:spcPts val="520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30" dirty="0">
                <a:latin typeface="Calibri"/>
                <a:cs typeface="Calibri"/>
              </a:rPr>
              <a:t>At </a:t>
            </a:r>
            <a:r>
              <a:rPr sz="2400" dirty="0">
                <a:latin typeface="Calibri"/>
                <a:cs typeface="Calibri"/>
              </a:rPr>
              <a:t>the beginning, </a:t>
            </a:r>
            <a:r>
              <a:rPr sz="2400" spc="-15" dirty="0">
                <a:latin typeface="Calibri"/>
                <a:cs typeface="Calibri"/>
              </a:rPr>
              <a:t>we are </a:t>
            </a:r>
            <a:r>
              <a:rPr sz="2400" spc="-20" dirty="0">
                <a:latin typeface="Calibri"/>
                <a:cs typeface="Calibri"/>
              </a:rPr>
              <a:t>far </a:t>
            </a:r>
            <a:r>
              <a:rPr sz="2400" spc="-15" dirty="0">
                <a:latin typeface="Calibri"/>
                <a:cs typeface="Calibri"/>
              </a:rPr>
              <a:t>from </a:t>
            </a:r>
            <a:r>
              <a:rPr sz="2400" dirty="0">
                <a:latin typeface="Calibri"/>
                <a:cs typeface="Calibri"/>
              </a:rPr>
              <a:t>the </a:t>
            </a:r>
            <a:r>
              <a:rPr sz="2400" spc="-5" dirty="0">
                <a:latin typeface="Calibri"/>
                <a:cs typeface="Calibri"/>
              </a:rPr>
              <a:t>destination, so </a:t>
            </a:r>
            <a:r>
              <a:rPr sz="2400" spc="-15" dirty="0">
                <a:latin typeface="Calibri"/>
                <a:cs typeface="Calibri"/>
              </a:rPr>
              <a:t>we  </a:t>
            </a:r>
            <a:r>
              <a:rPr sz="2400" spc="-5" dirty="0">
                <a:latin typeface="Calibri"/>
                <a:cs typeface="Calibri"/>
              </a:rPr>
              <a:t>use </a:t>
            </a:r>
            <a:r>
              <a:rPr sz="2400" spc="-15" dirty="0">
                <a:latin typeface="Calibri"/>
                <a:cs typeface="Calibri"/>
              </a:rPr>
              <a:t>larger </a:t>
            </a:r>
            <a:r>
              <a:rPr sz="2400" dirty="0">
                <a:latin typeface="Calibri"/>
                <a:cs typeface="Calibri"/>
              </a:rPr>
              <a:t>learning </a:t>
            </a:r>
            <a:r>
              <a:rPr sz="2400" spc="-25" dirty="0">
                <a:latin typeface="Calibri"/>
                <a:cs typeface="Calibri"/>
              </a:rPr>
              <a:t>rate</a:t>
            </a:r>
            <a:endParaRPr sz="2400">
              <a:latin typeface="Calibri"/>
              <a:cs typeface="Calibri"/>
            </a:endParaRPr>
          </a:p>
          <a:p>
            <a:pPr marL="697865" marR="11430" lvl="1" indent="-227965">
              <a:lnSpc>
                <a:spcPts val="2590"/>
              </a:lnSpc>
              <a:spcBef>
                <a:spcPts val="509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5" dirty="0">
                <a:latin typeface="Calibri"/>
                <a:cs typeface="Calibri"/>
              </a:rPr>
              <a:t>After </a:t>
            </a:r>
            <a:r>
              <a:rPr sz="2400" spc="-15" dirty="0">
                <a:latin typeface="Calibri"/>
                <a:cs typeface="Calibri"/>
              </a:rPr>
              <a:t>several </a:t>
            </a:r>
            <a:r>
              <a:rPr sz="2400" dirty="0">
                <a:latin typeface="Calibri"/>
                <a:cs typeface="Calibri"/>
              </a:rPr>
              <a:t>epochs, </a:t>
            </a:r>
            <a:r>
              <a:rPr sz="2400" spc="-15" dirty="0">
                <a:latin typeface="Calibri"/>
                <a:cs typeface="Calibri"/>
              </a:rPr>
              <a:t>we </a:t>
            </a:r>
            <a:r>
              <a:rPr sz="2400" spc="-10" dirty="0">
                <a:latin typeface="Calibri"/>
                <a:cs typeface="Calibri"/>
              </a:rPr>
              <a:t>are </a:t>
            </a:r>
            <a:r>
              <a:rPr sz="2400" spc="-5" dirty="0">
                <a:latin typeface="Calibri"/>
                <a:cs typeface="Calibri"/>
              </a:rPr>
              <a:t>close </a:t>
            </a:r>
            <a:r>
              <a:rPr sz="2400" spc="-15" dirty="0">
                <a:latin typeface="Calibri"/>
                <a:cs typeface="Calibri"/>
              </a:rPr>
              <a:t>to </a:t>
            </a:r>
            <a:r>
              <a:rPr sz="2400" dirty="0">
                <a:latin typeface="Calibri"/>
                <a:cs typeface="Calibri"/>
              </a:rPr>
              <a:t>the </a:t>
            </a:r>
            <a:r>
              <a:rPr sz="2400" spc="-5" dirty="0">
                <a:latin typeface="Calibri"/>
                <a:cs typeface="Calibri"/>
              </a:rPr>
              <a:t>destination, so  </a:t>
            </a:r>
            <a:r>
              <a:rPr sz="2400" spc="-15" dirty="0">
                <a:latin typeface="Calibri"/>
                <a:cs typeface="Calibri"/>
              </a:rPr>
              <a:t>we </a:t>
            </a:r>
            <a:r>
              <a:rPr sz="2400" spc="-10" dirty="0">
                <a:latin typeface="Calibri"/>
                <a:cs typeface="Calibri"/>
              </a:rPr>
              <a:t>reduce </a:t>
            </a:r>
            <a:r>
              <a:rPr sz="2400" dirty="0">
                <a:latin typeface="Calibri"/>
                <a:cs typeface="Calibri"/>
              </a:rPr>
              <a:t>the </a:t>
            </a:r>
            <a:r>
              <a:rPr sz="2400" spc="-5" dirty="0">
                <a:latin typeface="Calibri"/>
                <a:cs typeface="Calibri"/>
              </a:rPr>
              <a:t>learning </a:t>
            </a:r>
            <a:r>
              <a:rPr sz="2400" spc="-25" dirty="0">
                <a:latin typeface="Calibri"/>
                <a:cs typeface="Calibri"/>
              </a:rPr>
              <a:t>rate</a:t>
            </a:r>
            <a:endParaRPr sz="2400">
              <a:latin typeface="Calibri"/>
              <a:cs typeface="Calibri"/>
            </a:endParaRPr>
          </a:p>
          <a:p>
            <a:pPr marL="697865" lvl="1" indent="-227965">
              <a:lnSpc>
                <a:spcPct val="100000"/>
              </a:lnSpc>
              <a:spcBef>
                <a:spcPts val="409"/>
              </a:spcBef>
              <a:buFont typeface="Arial"/>
              <a:buChar char="•"/>
              <a:tabLst>
                <a:tab pos="698500" algn="l"/>
                <a:tab pos="3743960" algn="l"/>
              </a:tabLst>
            </a:pPr>
            <a:r>
              <a:rPr sz="2400" dirty="0">
                <a:latin typeface="Calibri"/>
                <a:cs typeface="Calibri"/>
              </a:rPr>
              <a:t>E.g. </a:t>
            </a:r>
            <a:r>
              <a:rPr sz="2400" spc="-5" dirty="0">
                <a:latin typeface="Calibri"/>
                <a:cs typeface="Calibri"/>
              </a:rPr>
              <a:t>1/t </a:t>
            </a:r>
            <a:r>
              <a:rPr sz="2400" spc="-15" dirty="0">
                <a:latin typeface="Calibri"/>
                <a:cs typeface="Calibri"/>
              </a:rPr>
              <a:t>decay: </a:t>
            </a:r>
            <a:r>
              <a:rPr sz="2400" spc="65" dirty="0">
                <a:latin typeface="Cambria Math"/>
                <a:cs typeface="Cambria Math"/>
              </a:rPr>
              <a:t>𝜂</a:t>
            </a:r>
            <a:r>
              <a:rPr sz="2625" spc="97" baseline="28571" dirty="0">
                <a:latin typeface="Cambria Math"/>
                <a:cs typeface="Cambria Math"/>
              </a:rPr>
              <a:t>𝑡</a:t>
            </a:r>
            <a:r>
              <a:rPr sz="2625" spc="675" baseline="28571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=</a:t>
            </a:r>
            <a:r>
              <a:rPr sz="2400" spc="135" dirty="0">
                <a:latin typeface="Cambria Math"/>
                <a:cs typeface="Cambria Math"/>
              </a:rPr>
              <a:t> </a:t>
            </a:r>
            <a:r>
              <a:rPr sz="2400" spc="60" dirty="0">
                <a:latin typeface="Cambria Math"/>
                <a:cs typeface="Cambria Math"/>
              </a:rPr>
              <a:t>𝜂</a:t>
            </a:r>
            <a:r>
              <a:rPr sz="3600" spc="89" baseline="2314" dirty="0">
                <a:latin typeface="Cambria Math"/>
                <a:cs typeface="Cambria Math"/>
              </a:rPr>
              <a:t>	</a:t>
            </a:r>
            <a:r>
              <a:rPr sz="2400" dirty="0">
                <a:latin typeface="Cambria Math"/>
                <a:cs typeface="Cambria Math"/>
              </a:rPr>
              <a:t>𝑡 +</a:t>
            </a:r>
            <a:r>
              <a:rPr sz="2400" spc="55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1</a:t>
            </a:r>
            <a:endParaRPr sz="2400">
              <a:latin typeface="Cambria Math"/>
              <a:cs typeface="Cambria Math"/>
            </a:endParaRPr>
          </a:p>
          <a:p>
            <a:pPr marL="241300" indent="-228600">
              <a:lnSpc>
                <a:spcPct val="100000"/>
              </a:lnSpc>
              <a:spcBef>
                <a:spcPts val="62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0" dirty="0">
                <a:latin typeface="Calibri"/>
                <a:cs typeface="Calibri"/>
              </a:rPr>
              <a:t>Learning </a:t>
            </a:r>
            <a:r>
              <a:rPr sz="2800" spc="-35" dirty="0">
                <a:latin typeface="Calibri"/>
                <a:cs typeface="Calibri"/>
              </a:rPr>
              <a:t>rate </a:t>
            </a:r>
            <a:r>
              <a:rPr sz="2800" spc="-15" dirty="0">
                <a:latin typeface="Calibri"/>
                <a:cs typeface="Calibri"/>
              </a:rPr>
              <a:t>cannot </a:t>
            </a:r>
            <a:r>
              <a:rPr sz="2800" spc="-5" dirty="0">
                <a:latin typeface="Calibri"/>
                <a:cs typeface="Calibri"/>
              </a:rPr>
              <a:t>be</a:t>
            </a:r>
            <a:r>
              <a:rPr sz="2800" spc="7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one-size-fits-all</a:t>
            </a:r>
            <a:endParaRPr sz="2800">
              <a:latin typeface="Calibri"/>
              <a:cs typeface="Calibri"/>
            </a:endParaRPr>
          </a:p>
          <a:p>
            <a:pPr marL="697865" marR="369570" lvl="1" indent="-227965">
              <a:lnSpc>
                <a:spcPts val="3020"/>
              </a:lnSpc>
              <a:spcBef>
                <a:spcPts val="555"/>
              </a:spcBef>
              <a:buFont typeface="Arial"/>
              <a:buChar char="•"/>
              <a:tabLst>
                <a:tab pos="698500" algn="l"/>
              </a:tabLst>
            </a:pPr>
            <a:r>
              <a:rPr sz="2800" spc="-10" dirty="0">
                <a:solidFill>
                  <a:srgbClr val="0000FF"/>
                </a:solidFill>
                <a:latin typeface="Calibri"/>
                <a:cs typeface="Calibri"/>
              </a:rPr>
              <a:t>Giving </a:t>
            </a:r>
            <a:r>
              <a:rPr sz="2800" spc="-25" dirty="0">
                <a:solidFill>
                  <a:srgbClr val="0000FF"/>
                </a:solidFill>
                <a:latin typeface="Calibri"/>
                <a:cs typeface="Calibri"/>
              </a:rPr>
              <a:t>different parameters different </a:t>
            </a:r>
            <a:r>
              <a:rPr sz="2800" spc="-5" dirty="0">
                <a:solidFill>
                  <a:srgbClr val="0000FF"/>
                </a:solidFill>
                <a:latin typeface="Calibri"/>
                <a:cs typeface="Calibri"/>
              </a:rPr>
              <a:t>learning  </a:t>
            </a:r>
            <a:r>
              <a:rPr sz="2800" spc="-25" dirty="0">
                <a:solidFill>
                  <a:srgbClr val="0000FF"/>
                </a:solidFill>
                <a:latin typeface="Calibri"/>
                <a:cs typeface="Calibri"/>
              </a:rPr>
              <a:t>rates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189357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5" dirty="0"/>
              <a:t>Adagrad</a:t>
            </a:r>
          </a:p>
        </p:txBody>
      </p:sp>
      <p:sp>
        <p:nvSpPr>
          <p:cNvPr id="3" name="object 3"/>
          <p:cNvSpPr/>
          <p:nvPr/>
        </p:nvSpPr>
        <p:spPr>
          <a:xfrm>
            <a:off x="5399532" y="2932176"/>
            <a:ext cx="3549396" cy="10713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277611" y="2871216"/>
            <a:ext cx="3794760" cy="12923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458967" y="2971800"/>
            <a:ext cx="3430524" cy="9540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458967" y="2982925"/>
            <a:ext cx="3430904" cy="878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92710" marR="167005">
              <a:lnSpc>
                <a:spcPct val="100000"/>
              </a:lnSpc>
              <a:spcBef>
                <a:spcPts val="95"/>
              </a:spcBef>
            </a:pPr>
            <a:r>
              <a:rPr sz="2800" spc="-25" dirty="0">
                <a:solidFill>
                  <a:srgbClr val="FFFFFF"/>
                </a:solidFill>
                <a:latin typeface="Calibri"/>
                <a:cs typeface="Calibri"/>
              </a:rPr>
              <a:t>Parameter 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dependent 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learning</a:t>
            </a:r>
            <a:r>
              <a:rPr sz="2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35" dirty="0">
                <a:solidFill>
                  <a:srgbClr val="FFFFFF"/>
                </a:solidFill>
                <a:latin typeface="Calibri"/>
                <a:cs typeface="Calibri"/>
              </a:rPr>
              <a:t>rate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898139" y="2499436"/>
            <a:ext cx="310832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Cambria Math"/>
                <a:cs typeface="Cambria Math"/>
              </a:rPr>
              <a:t>w ← 𝑤 − </a:t>
            </a:r>
            <a:r>
              <a:rPr sz="2800" spc="-70" dirty="0">
                <a:latin typeface="Cambria Math"/>
                <a:cs typeface="Cambria Math"/>
              </a:rPr>
              <a:t>ߟ</a:t>
            </a:r>
            <a:r>
              <a:rPr sz="3075" spc="-104" baseline="-16260" dirty="0">
                <a:latin typeface="Cambria Math"/>
                <a:cs typeface="Cambria Math"/>
              </a:rPr>
              <a:t>𝑤</a:t>
            </a:r>
            <a:r>
              <a:rPr sz="2800" spc="-70" dirty="0">
                <a:latin typeface="Cambria Math"/>
                <a:cs typeface="Cambria Math"/>
              </a:rPr>
              <a:t>𝜕𝐿 </a:t>
            </a:r>
            <a:r>
              <a:rPr sz="2800" spc="-5" dirty="0">
                <a:latin typeface="Cambria Math"/>
                <a:cs typeface="Cambria Math"/>
              </a:rPr>
              <a:t>∕  </a:t>
            </a:r>
            <a:r>
              <a:rPr sz="2800" spc="-465" dirty="0">
                <a:latin typeface="Cambria Math"/>
                <a:cs typeface="Cambria Math"/>
              </a:rPr>
              <a:t>𝜕𝑤</a:t>
            </a:r>
            <a:endParaRPr sz="2800">
              <a:latin typeface="Cambria Math"/>
              <a:cs typeface="Cambria Math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509515" y="4101084"/>
            <a:ext cx="2113788" cy="64160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672584" y="4040123"/>
            <a:ext cx="1787652" cy="86563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568952" y="4140708"/>
            <a:ext cx="1994916" cy="52425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4568952" y="4152391"/>
            <a:ext cx="199517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77190">
              <a:lnSpc>
                <a:spcPct val="100000"/>
              </a:lnSpc>
              <a:spcBef>
                <a:spcPts val="95"/>
              </a:spcBef>
            </a:pPr>
            <a:r>
              <a:rPr sz="2800" spc="-20" dirty="0">
                <a:solidFill>
                  <a:srgbClr val="FFFFFF"/>
                </a:solidFill>
                <a:latin typeface="Calibri"/>
                <a:cs typeface="Calibri"/>
              </a:rPr>
              <a:t>constant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725289" y="3016757"/>
            <a:ext cx="734060" cy="433705"/>
          </a:xfrm>
          <a:custGeom>
            <a:avLst/>
            <a:gdLst/>
            <a:ahLst/>
            <a:cxnLst/>
            <a:rect l="l" t="t" r="r" b="b"/>
            <a:pathLst>
              <a:path w="734060" h="433704">
                <a:moveTo>
                  <a:pt x="568180" y="372690"/>
                </a:moveTo>
                <a:lnTo>
                  <a:pt x="539623" y="423037"/>
                </a:lnTo>
                <a:lnTo>
                  <a:pt x="733551" y="433196"/>
                </a:lnTo>
                <a:lnTo>
                  <a:pt x="702539" y="386968"/>
                </a:lnTo>
                <a:lnTo>
                  <a:pt x="593344" y="386968"/>
                </a:lnTo>
                <a:lnTo>
                  <a:pt x="568180" y="372690"/>
                </a:lnTo>
                <a:close/>
              </a:path>
              <a:path w="734060" h="433704">
                <a:moveTo>
                  <a:pt x="596772" y="322283"/>
                </a:moveTo>
                <a:lnTo>
                  <a:pt x="568180" y="372690"/>
                </a:lnTo>
                <a:lnTo>
                  <a:pt x="593344" y="386968"/>
                </a:lnTo>
                <a:lnTo>
                  <a:pt x="621919" y="336550"/>
                </a:lnTo>
                <a:lnTo>
                  <a:pt x="596772" y="322283"/>
                </a:lnTo>
                <a:close/>
              </a:path>
              <a:path w="734060" h="433704">
                <a:moveTo>
                  <a:pt x="625348" y="271906"/>
                </a:moveTo>
                <a:lnTo>
                  <a:pt x="596772" y="322283"/>
                </a:lnTo>
                <a:lnTo>
                  <a:pt x="621919" y="336550"/>
                </a:lnTo>
                <a:lnTo>
                  <a:pt x="593344" y="386968"/>
                </a:lnTo>
                <a:lnTo>
                  <a:pt x="702539" y="386968"/>
                </a:lnTo>
                <a:lnTo>
                  <a:pt x="625348" y="271906"/>
                </a:lnTo>
                <a:close/>
              </a:path>
              <a:path w="734060" h="433704">
                <a:moveTo>
                  <a:pt x="28701" y="0"/>
                </a:moveTo>
                <a:lnTo>
                  <a:pt x="0" y="50291"/>
                </a:lnTo>
                <a:lnTo>
                  <a:pt x="568180" y="372690"/>
                </a:lnTo>
                <a:lnTo>
                  <a:pt x="596772" y="322283"/>
                </a:lnTo>
                <a:lnTo>
                  <a:pt x="28701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167884" y="4838700"/>
            <a:ext cx="3515867" cy="99364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954523" y="4748784"/>
            <a:ext cx="3922776" cy="128930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227320" y="4878323"/>
            <a:ext cx="3396996" cy="8763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5227320" y="4861001"/>
            <a:ext cx="3397250" cy="876300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270" marR="91440">
              <a:lnSpc>
                <a:spcPts val="3340"/>
              </a:lnSpc>
              <a:spcBef>
                <a:spcPts val="225"/>
              </a:spcBef>
            </a:pPr>
            <a:r>
              <a:rPr sz="2800" spc="50" dirty="0">
                <a:solidFill>
                  <a:srgbClr val="FFFFFF"/>
                </a:solidFill>
                <a:latin typeface="Cambria Math"/>
                <a:cs typeface="Cambria Math"/>
              </a:rPr>
              <a:t>𝑔</a:t>
            </a:r>
            <a:r>
              <a:rPr sz="3075" spc="75" baseline="27100" dirty="0">
                <a:solidFill>
                  <a:srgbClr val="FFFFFF"/>
                </a:solidFill>
                <a:latin typeface="Cambria Math"/>
                <a:cs typeface="Cambria Math"/>
              </a:rPr>
              <a:t>𝑖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is </a:t>
            </a:r>
            <a:r>
              <a:rPr sz="2800" spc="-5" dirty="0">
                <a:solidFill>
                  <a:srgbClr val="FFFFFF"/>
                </a:solidFill>
                <a:latin typeface="Cambria Math"/>
                <a:cs typeface="Cambria Math"/>
              </a:rPr>
              <a:t>𝜕𝐿 ∕ 𝜕𝑤 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obtained  at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i-th</a:t>
            </a:r>
            <a:r>
              <a:rPr sz="2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update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208938" y="4420946"/>
            <a:ext cx="80962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210" dirty="0">
                <a:latin typeface="Cambria Math"/>
                <a:cs typeface="Cambria Math"/>
              </a:rPr>
              <a:t>ߟ</a:t>
            </a:r>
            <a:r>
              <a:rPr sz="3075" spc="-315" baseline="-16260" dirty="0">
                <a:latin typeface="Cambria Math"/>
                <a:cs typeface="Cambria Math"/>
              </a:rPr>
              <a:t>𝑤</a:t>
            </a:r>
            <a:r>
              <a:rPr sz="3075" spc="-120" baseline="-16260" dirty="0">
                <a:latin typeface="Cambria Math"/>
                <a:cs typeface="Cambria Math"/>
              </a:rPr>
              <a:t> </a:t>
            </a:r>
            <a:r>
              <a:rPr sz="2800" spc="-715" dirty="0">
                <a:latin typeface="Cambria Math"/>
                <a:cs typeface="Cambria Math"/>
              </a:rPr>
              <a:t>=</a:t>
            </a:r>
            <a:endParaRPr sz="2800">
              <a:latin typeface="Cambria Math"/>
              <a:cs typeface="Cambria Math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2103882" y="4686553"/>
            <a:ext cx="1755775" cy="0"/>
          </a:xfrm>
          <a:custGeom>
            <a:avLst/>
            <a:gdLst/>
            <a:ahLst/>
            <a:cxnLst/>
            <a:rect l="l" t="t" r="r" b="b"/>
            <a:pathLst>
              <a:path w="1755775">
                <a:moveTo>
                  <a:pt x="0" y="0"/>
                </a:moveTo>
                <a:lnTo>
                  <a:pt x="1755647" y="0"/>
                </a:lnTo>
              </a:path>
            </a:pathLst>
          </a:custGeom>
          <a:ln w="228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2870454" y="4152722"/>
            <a:ext cx="21209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Cambria Math"/>
                <a:cs typeface="Cambria Math"/>
              </a:rPr>
              <a:t>𝜂</a:t>
            </a:r>
            <a:endParaRPr sz="2800">
              <a:latin typeface="Cambria Math"/>
              <a:cs typeface="Cambria Math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2109977" y="4766564"/>
            <a:ext cx="1750060" cy="793115"/>
          </a:xfrm>
          <a:custGeom>
            <a:avLst/>
            <a:gdLst/>
            <a:ahLst/>
            <a:cxnLst/>
            <a:rect l="l" t="t" r="r" b="b"/>
            <a:pathLst>
              <a:path w="1750060" h="793114">
                <a:moveTo>
                  <a:pt x="74948" y="595884"/>
                </a:moveTo>
                <a:lnTo>
                  <a:pt x="38481" y="595884"/>
                </a:lnTo>
                <a:lnTo>
                  <a:pt x="145542" y="792607"/>
                </a:lnTo>
                <a:lnTo>
                  <a:pt x="161671" y="792607"/>
                </a:lnTo>
                <a:lnTo>
                  <a:pt x="167985" y="729615"/>
                </a:lnTo>
                <a:lnTo>
                  <a:pt x="147193" y="729615"/>
                </a:lnTo>
                <a:lnTo>
                  <a:pt x="74948" y="595884"/>
                </a:lnTo>
                <a:close/>
              </a:path>
              <a:path w="1750060" h="793114">
                <a:moveTo>
                  <a:pt x="1749552" y="0"/>
                </a:moveTo>
                <a:lnTo>
                  <a:pt x="260604" y="0"/>
                </a:lnTo>
                <a:lnTo>
                  <a:pt x="260604" y="508"/>
                </a:lnTo>
                <a:lnTo>
                  <a:pt x="219329" y="508"/>
                </a:lnTo>
                <a:lnTo>
                  <a:pt x="147193" y="729615"/>
                </a:lnTo>
                <a:lnTo>
                  <a:pt x="167985" y="729615"/>
                </a:lnTo>
                <a:lnTo>
                  <a:pt x="238760" y="23622"/>
                </a:lnTo>
                <a:lnTo>
                  <a:pt x="273431" y="23622"/>
                </a:lnTo>
                <a:lnTo>
                  <a:pt x="273431" y="22860"/>
                </a:lnTo>
                <a:lnTo>
                  <a:pt x="1749552" y="22860"/>
                </a:lnTo>
                <a:lnTo>
                  <a:pt x="1749552" y="0"/>
                </a:lnTo>
                <a:close/>
              </a:path>
              <a:path w="1750060" h="793114">
                <a:moveTo>
                  <a:pt x="60198" y="568579"/>
                </a:moveTo>
                <a:lnTo>
                  <a:pt x="0" y="600329"/>
                </a:lnTo>
                <a:lnTo>
                  <a:pt x="6858" y="612648"/>
                </a:lnTo>
                <a:lnTo>
                  <a:pt x="38481" y="595884"/>
                </a:lnTo>
                <a:lnTo>
                  <a:pt x="74948" y="595884"/>
                </a:lnTo>
                <a:lnTo>
                  <a:pt x="60198" y="5685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2622550" y="5111877"/>
            <a:ext cx="452755" cy="3365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</a:pPr>
            <a:r>
              <a:rPr sz="2050" spc="275" dirty="0">
                <a:latin typeface="Cambria Math"/>
                <a:cs typeface="Cambria Math"/>
              </a:rPr>
              <a:t>𝑖</a:t>
            </a:r>
            <a:r>
              <a:rPr sz="2050" spc="-50" dirty="0">
                <a:latin typeface="Cambria Math"/>
                <a:cs typeface="Cambria Math"/>
              </a:rPr>
              <a:t>=</a:t>
            </a:r>
            <a:r>
              <a:rPr sz="2050" spc="40" dirty="0">
                <a:latin typeface="Cambria Math"/>
                <a:cs typeface="Cambria Math"/>
              </a:rPr>
              <a:t>0</a:t>
            </a:r>
            <a:endParaRPr sz="2050">
              <a:latin typeface="Cambria Math"/>
              <a:cs typeface="Cambria Math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371089" y="4779645"/>
            <a:ext cx="378460" cy="452120"/>
          </a:xfrm>
          <a:prstGeom prst="rect">
            <a:avLst/>
          </a:prstGeom>
        </p:spPr>
        <p:txBody>
          <a:bodyPr vert="horz" wrap="square" lIns="0" tIns="107314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844"/>
              </a:spcBef>
            </a:pPr>
            <a:r>
              <a:rPr sz="4200" spc="2025" baseline="-18849" dirty="0">
                <a:latin typeface="Cambria Math"/>
                <a:cs typeface="Cambria Math"/>
              </a:rPr>
              <a:t> </a:t>
            </a:r>
            <a:r>
              <a:rPr sz="2050" spc="225" dirty="0">
                <a:latin typeface="Cambria Math"/>
                <a:cs typeface="Cambria Math"/>
              </a:rPr>
              <a:t>𝑡</a:t>
            </a:r>
            <a:endParaRPr sz="2050">
              <a:latin typeface="Cambria Math"/>
              <a:cs typeface="Cambria Math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3093720" y="5015991"/>
            <a:ext cx="571500" cy="328930"/>
          </a:xfrm>
          <a:custGeom>
            <a:avLst/>
            <a:gdLst/>
            <a:ahLst/>
            <a:cxnLst/>
            <a:rect l="l" t="t" r="r" b="b"/>
            <a:pathLst>
              <a:path w="571500" h="328929">
                <a:moveTo>
                  <a:pt x="466217" y="0"/>
                </a:moveTo>
                <a:lnTo>
                  <a:pt x="461518" y="13334"/>
                </a:lnTo>
                <a:lnTo>
                  <a:pt x="480568" y="21595"/>
                </a:lnTo>
                <a:lnTo>
                  <a:pt x="496951" y="33035"/>
                </a:lnTo>
                <a:lnTo>
                  <a:pt x="521716" y="65404"/>
                </a:lnTo>
                <a:lnTo>
                  <a:pt x="536289" y="109156"/>
                </a:lnTo>
                <a:lnTo>
                  <a:pt x="541146" y="162813"/>
                </a:lnTo>
                <a:lnTo>
                  <a:pt x="539930" y="191789"/>
                </a:lnTo>
                <a:lnTo>
                  <a:pt x="530163" y="241788"/>
                </a:lnTo>
                <a:lnTo>
                  <a:pt x="510585" y="280838"/>
                </a:lnTo>
                <a:lnTo>
                  <a:pt x="480816" y="307179"/>
                </a:lnTo>
                <a:lnTo>
                  <a:pt x="462026" y="315467"/>
                </a:lnTo>
                <a:lnTo>
                  <a:pt x="466217" y="328929"/>
                </a:lnTo>
                <a:lnTo>
                  <a:pt x="511095" y="307832"/>
                </a:lnTo>
                <a:lnTo>
                  <a:pt x="544068" y="271398"/>
                </a:lnTo>
                <a:lnTo>
                  <a:pt x="564356" y="222599"/>
                </a:lnTo>
                <a:lnTo>
                  <a:pt x="571119" y="164464"/>
                </a:lnTo>
                <a:lnTo>
                  <a:pt x="569428" y="134346"/>
                </a:lnTo>
                <a:lnTo>
                  <a:pt x="555902" y="80918"/>
                </a:lnTo>
                <a:lnTo>
                  <a:pt x="528992" y="37415"/>
                </a:lnTo>
                <a:lnTo>
                  <a:pt x="490079" y="8598"/>
                </a:lnTo>
                <a:lnTo>
                  <a:pt x="466217" y="0"/>
                </a:lnTo>
                <a:close/>
              </a:path>
              <a:path w="571500" h="328929">
                <a:moveTo>
                  <a:pt x="104902" y="0"/>
                </a:moveTo>
                <a:lnTo>
                  <a:pt x="60134" y="21066"/>
                </a:lnTo>
                <a:lnTo>
                  <a:pt x="27178" y="57657"/>
                </a:lnTo>
                <a:lnTo>
                  <a:pt x="6778" y="106489"/>
                </a:lnTo>
                <a:lnTo>
                  <a:pt x="0" y="164464"/>
                </a:lnTo>
                <a:lnTo>
                  <a:pt x="1690" y="194710"/>
                </a:lnTo>
                <a:lnTo>
                  <a:pt x="15216" y="248154"/>
                </a:lnTo>
                <a:lnTo>
                  <a:pt x="42072" y="291550"/>
                </a:lnTo>
                <a:lnTo>
                  <a:pt x="81022" y="320280"/>
                </a:lnTo>
                <a:lnTo>
                  <a:pt x="104902" y="328929"/>
                </a:lnTo>
                <a:lnTo>
                  <a:pt x="109093" y="315467"/>
                </a:lnTo>
                <a:lnTo>
                  <a:pt x="90356" y="307179"/>
                </a:lnTo>
                <a:lnTo>
                  <a:pt x="74168" y="295640"/>
                </a:lnTo>
                <a:lnTo>
                  <a:pt x="49530" y="262762"/>
                </a:lnTo>
                <a:lnTo>
                  <a:pt x="34893" y="218122"/>
                </a:lnTo>
                <a:lnTo>
                  <a:pt x="29972" y="162813"/>
                </a:lnTo>
                <a:lnTo>
                  <a:pt x="31206" y="134735"/>
                </a:lnTo>
                <a:lnTo>
                  <a:pt x="41009" y="86054"/>
                </a:lnTo>
                <a:lnTo>
                  <a:pt x="60577" y="47642"/>
                </a:lnTo>
                <a:lnTo>
                  <a:pt x="90624" y="21595"/>
                </a:lnTo>
                <a:lnTo>
                  <a:pt x="109600" y="13334"/>
                </a:lnTo>
                <a:lnTo>
                  <a:pt x="10490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3211067" y="4808601"/>
            <a:ext cx="64897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  <a:tabLst>
                <a:tab pos="485775" algn="l"/>
              </a:tabLst>
            </a:pPr>
            <a:r>
              <a:rPr sz="4200" spc="60" baseline="-16865" dirty="0">
                <a:latin typeface="Cambria Math"/>
                <a:cs typeface="Cambria Math"/>
              </a:rPr>
              <a:t>𝑔</a:t>
            </a:r>
            <a:r>
              <a:rPr sz="2050" spc="200" dirty="0">
                <a:latin typeface="Cambria Math"/>
                <a:cs typeface="Cambria Math"/>
              </a:rPr>
              <a:t>𝑖</a:t>
            </a:r>
            <a:r>
              <a:rPr sz="2050" dirty="0">
                <a:latin typeface="Cambria Math"/>
                <a:cs typeface="Cambria Math"/>
              </a:rPr>
              <a:t>	</a:t>
            </a:r>
            <a:r>
              <a:rPr sz="2050" spc="40" dirty="0">
                <a:latin typeface="Cambria Math"/>
                <a:cs typeface="Cambria Math"/>
              </a:rPr>
              <a:t>2</a:t>
            </a:r>
            <a:endParaRPr sz="2050">
              <a:latin typeface="Cambria Math"/>
              <a:cs typeface="Cambria Math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640080" y="5899403"/>
            <a:ext cx="8199120" cy="64007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87323" y="5836920"/>
            <a:ext cx="8106156" cy="86563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99516" y="5939028"/>
            <a:ext cx="8080248" cy="52273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699516" y="5950407"/>
            <a:ext cx="808037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59715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Summation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of the 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square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of the 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previous</a:t>
            </a:r>
            <a:r>
              <a:rPr sz="2800" spc="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derivatives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3115055" y="4325492"/>
            <a:ext cx="1454150" cy="185420"/>
          </a:xfrm>
          <a:custGeom>
            <a:avLst/>
            <a:gdLst/>
            <a:ahLst/>
            <a:cxnLst/>
            <a:rect l="l" t="t" r="r" b="b"/>
            <a:pathLst>
              <a:path w="1454150" h="185420">
                <a:moveTo>
                  <a:pt x="1279101" y="57830"/>
                </a:moveTo>
                <a:lnTo>
                  <a:pt x="0" y="127380"/>
                </a:lnTo>
                <a:lnTo>
                  <a:pt x="3048" y="185165"/>
                </a:lnTo>
                <a:lnTo>
                  <a:pt x="1282232" y="115618"/>
                </a:lnTo>
                <a:lnTo>
                  <a:pt x="1279101" y="57830"/>
                </a:lnTo>
                <a:close/>
              </a:path>
              <a:path w="1454150" h="185420">
                <a:moveTo>
                  <a:pt x="1405581" y="56260"/>
                </a:moveTo>
                <a:lnTo>
                  <a:pt x="1307972" y="56260"/>
                </a:lnTo>
                <a:lnTo>
                  <a:pt x="1311147" y="114045"/>
                </a:lnTo>
                <a:lnTo>
                  <a:pt x="1282232" y="115618"/>
                </a:lnTo>
                <a:lnTo>
                  <a:pt x="1285367" y="173481"/>
                </a:lnTo>
                <a:lnTo>
                  <a:pt x="1454149" y="77342"/>
                </a:lnTo>
                <a:lnTo>
                  <a:pt x="1405581" y="56260"/>
                </a:lnTo>
                <a:close/>
              </a:path>
              <a:path w="1454150" h="185420">
                <a:moveTo>
                  <a:pt x="1307972" y="56260"/>
                </a:moveTo>
                <a:lnTo>
                  <a:pt x="1279101" y="57830"/>
                </a:lnTo>
                <a:lnTo>
                  <a:pt x="1282232" y="115618"/>
                </a:lnTo>
                <a:lnTo>
                  <a:pt x="1311147" y="114045"/>
                </a:lnTo>
                <a:lnTo>
                  <a:pt x="1307972" y="56260"/>
                </a:lnTo>
                <a:close/>
              </a:path>
              <a:path w="1454150" h="185420">
                <a:moveTo>
                  <a:pt x="1275969" y="0"/>
                </a:moveTo>
                <a:lnTo>
                  <a:pt x="1279101" y="57830"/>
                </a:lnTo>
                <a:lnTo>
                  <a:pt x="1307972" y="56260"/>
                </a:lnTo>
                <a:lnTo>
                  <a:pt x="1405581" y="56260"/>
                </a:lnTo>
                <a:lnTo>
                  <a:pt x="1275969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908171" y="5175630"/>
            <a:ext cx="1320165" cy="212725"/>
          </a:xfrm>
          <a:custGeom>
            <a:avLst/>
            <a:gdLst/>
            <a:ahLst/>
            <a:cxnLst/>
            <a:rect l="l" t="t" r="r" b="b"/>
            <a:pathLst>
              <a:path w="1320164" h="212725">
                <a:moveTo>
                  <a:pt x="1144226" y="154651"/>
                </a:moveTo>
                <a:lnTo>
                  <a:pt x="1139316" y="212344"/>
                </a:lnTo>
                <a:lnTo>
                  <a:pt x="1278015" y="157099"/>
                </a:lnTo>
                <a:lnTo>
                  <a:pt x="1173099" y="157099"/>
                </a:lnTo>
                <a:lnTo>
                  <a:pt x="1144226" y="154651"/>
                </a:lnTo>
                <a:close/>
              </a:path>
              <a:path w="1320164" h="212725">
                <a:moveTo>
                  <a:pt x="1149134" y="96989"/>
                </a:moveTo>
                <a:lnTo>
                  <a:pt x="1144226" y="154651"/>
                </a:lnTo>
                <a:lnTo>
                  <a:pt x="1173099" y="157099"/>
                </a:lnTo>
                <a:lnTo>
                  <a:pt x="1178052" y="99441"/>
                </a:lnTo>
                <a:lnTo>
                  <a:pt x="1149134" y="96989"/>
                </a:lnTo>
                <a:close/>
              </a:path>
              <a:path w="1320164" h="212725">
                <a:moveTo>
                  <a:pt x="1154049" y="39243"/>
                </a:moveTo>
                <a:lnTo>
                  <a:pt x="1149134" y="96989"/>
                </a:lnTo>
                <a:lnTo>
                  <a:pt x="1178052" y="99441"/>
                </a:lnTo>
                <a:lnTo>
                  <a:pt x="1173099" y="157099"/>
                </a:lnTo>
                <a:lnTo>
                  <a:pt x="1278015" y="157099"/>
                </a:lnTo>
                <a:lnTo>
                  <a:pt x="1319783" y="140462"/>
                </a:lnTo>
                <a:lnTo>
                  <a:pt x="1154049" y="39243"/>
                </a:lnTo>
                <a:close/>
              </a:path>
              <a:path w="1320164" h="212725">
                <a:moveTo>
                  <a:pt x="4825" y="0"/>
                </a:moveTo>
                <a:lnTo>
                  <a:pt x="0" y="57658"/>
                </a:lnTo>
                <a:lnTo>
                  <a:pt x="1144226" y="154651"/>
                </a:lnTo>
                <a:lnTo>
                  <a:pt x="1149134" y="96989"/>
                </a:lnTo>
                <a:lnTo>
                  <a:pt x="4825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362200" y="4875276"/>
            <a:ext cx="1487805" cy="585470"/>
          </a:xfrm>
          <a:custGeom>
            <a:avLst/>
            <a:gdLst/>
            <a:ahLst/>
            <a:cxnLst/>
            <a:rect l="l" t="t" r="r" b="b"/>
            <a:pathLst>
              <a:path w="1487804" h="585470">
                <a:moveTo>
                  <a:pt x="0" y="585216"/>
                </a:moveTo>
                <a:lnTo>
                  <a:pt x="1487424" y="585216"/>
                </a:lnTo>
                <a:lnTo>
                  <a:pt x="1487424" y="0"/>
                </a:lnTo>
                <a:lnTo>
                  <a:pt x="0" y="0"/>
                </a:lnTo>
                <a:lnTo>
                  <a:pt x="0" y="585216"/>
                </a:lnTo>
                <a:close/>
              </a:path>
            </a:pathLst>
          </a:custGeom>
          <a:ln w="57912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315967" y="2455164"/>
            <a:ext cx="424180" cy="586740"/>
          </a:xfrm>
          <a:custGeom>
            <a:avLst/>
            <a:gdLst/>
            <a:ahLst/>
            <a:cxnLst/>
            <a:rect l="l" t="t" r="r" b="b"/>
            <a:pathLst>
              <a:path w="424179" h="586739">
                <a:moveTo>
                  <a:pt x="0" y="586739"/>
                </a:moveTo>
                <a:lnTo>
                  <a:pt x="423672" y="586739"/>
                </a:lnTo>
                <a:lnTo>
                  <a:pt x="423672" y="0"/>
                </a:lnTo>
                <a:lnTo>
                  <a:pt x="0" y="0"/>
                </a:lnTo>
                <a:lnTo>
                  <a:pt x="0" y="586739"/>
                </a:lnTo>
                <a:close/>
              </a:path>
            </a:pathLst>
          </a:custGeom>
          <a:ln w="5791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1451610" y="1831974"/>
            <a:ext cx="433197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472565" algn="l"/>
              </a:tabLst>
            </a:pPr>
            <a:r>
              <a:rPr sz="2800" spc="-10" dirty="0">
                <a:latin typeface="Calibri"/>
                <a:cs typeface="Calibri"/>
              </a:rPr>
              <a:t>Original:	</a:t>
            </a:r>
            <a:r>
              <a:rPr sz="2800" spc="-5" dirty="0">
                <a:latin typeface="Cambria Math"/>
                <a:cs typeface="Cambria Math"/>
              </a:rPr>
              <a:t>𝑤 ← 𝑤 − 𝜂𝜕𝐿 ∕</a:t>
            </a:r>
            <a:r>
              <a:rPr sz="2800" spc="-105" dirty="0">
                <a:latin typeface="Cambria Math"/>
                <a:cs typeface="Cambria Math"/>
              </a:rPr>
              <a:t> </a:t>
            </a:r>
            <a:r>
              <a:rPr sz="2800" spc="-5" dirty="0">
                <a:latin typeface="Cambria Math"/>
                <a:cs typeface="Cambria Math"/>
              </a:rPr>
              <a:t>𝜕𝑤</a:t>
            </a:r>
            <a:endParaRPr sz="2800">
              <a:latin typeface="Cambria Math"/>
              <a:cs typeface="Cambria Math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1322324" y="2514422"/>
            <a:ext cx="132334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5" dirty="0">
                <a:latin typeface="Calibri"/>
                <a:cs typeface="Calibri"/>
              </a:rPr>
              <a:t>Adagrad: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189357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5" dirty="0"/>
              <a:t>Adagrad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979119" y="1762886"/>
          <a:ext cx="2884169" cy="914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45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63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marL="13970" algn="ctr">
                        <a:lnSpc>
                          <a:spcPts val="2365"/>
                        </a:lnSpc>
                      </a:pPr>
                      <a:r>
                        <a:rPr sz="3600" b="1" baseline="-16203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g</a:t>
                      </a:r>
                      <a:r>
                        <a:rPr sz="16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0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13335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0.1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FFFFFF"/>
                      </a:solidFill>
                      <a:prstDash val="solid"/>
                    </a:lnL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2318004" y="1856638"/>
            <a:ext cx="1424940" cy="7778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7945" algn="ctr">
              <a:lnSpc>
                <a:spcPts val="2400"/>
              </a:lnSpc>
              <a:tabLst>
                <a:tab pos="991235" algn="l"/>
              </a:tabLst>
            </a:pPr>
            <a:r>
              <a:rPr sz="2400" b="1" dirty="0">
                <a:solidFill>
                  <a:srgbClr val="FFFFFF"/>
                </a:solidFill>
                <a:latin typeface="Calibri"/>
                <a:cs typeface="Calibri"/>
              </a:rPr>
              <a:t>g</a:t>
            </a:r>
            <a:r>
              <a:rPr sz="2400" b="1" spc="-7" baseline="24305" dirty="0">
                <a:solidFill>
                  <a:srgbClr val="FFFFFF"/>
                </a:solidFill>
                <a:latin typeface="Calibri"/>
                <a:cs typeface="Calibri"/>
              </a:rPr>
              <a:t>1	</a:t>
            </a:r>
            <a:r>
              <a:rPr sz="2400" b="1" spc="-10" dirty="0">
                <a:solidFill>
                  <a:srgbClr val="FFFFFF"/>
                </a:solidFill>
                <a:latin typeface="Calibri"/>
                <a:cs typeface="Calibri"/>
              </a:rPr>
              <a:t>……</a:t>
            </a:r>
            <a:endParaRPr sz="24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720"/>
              </a:spcBef>
              <a:tabLst>
                <a:tab pos="997585" algn="l"/>
              </a:tabLst>
            </a:pPr>
            <a:r>
              <a:rPr sz="2400" spc="-5" dirty="0">
                <a:latin typeface="Calibri"/>
                <a:cs typeface="Calibri"/>
              </a:rPr>
              <a:t>0.</a:t>
            </a:r>
            <a:r>
              <a:rPr sz="2400" dirty="0">
                <a:latin typeface="Calibri"/>
                <a:cs typeface="Calibri"/>
              </a:rPr>
              <a:t>2	</a:t>
            </a:r>
            <a:r>
              <a:rPr sz="2400" spc="-5" dirty="0">
                <a:latin typeface="Calibri"/>
                <a:cs typeface="Calibri"/>
              </a:rPr>
              <a:t>……</a:t>
            </a:r>
            <a:endParaRPr sz="2400">
              <a:latin typeface="Calibri"/>
              <a:cs typeface="Calibri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5170296" y="1746504"/>
          <a:ext cx="2884169" cy="914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66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92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marL="64769" algn="ctr">
                        <a:lnSpc>
                          <a:spcPts val="2365"/>
                        </a:lnSpc>
                      </a:pPr>
                      <a:r>
                        <a:rPr sz="3600" b="1" spc="-7" baseline="-16203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g</a:t>
                      </a:r>
                      <a:r>
                        <a:rPr sz="16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0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62865"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20.0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FFFFFF"/>
                      </a:solidFill>
                      <a:prstDash val="solid"/>
                    </a:lnL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object 6"/>
          <p:cNvSpPr txBox="1"/>
          <p:nvPr/>
        </p:nvSpPr>
        <p:spPr>
          <a:xfrm>
            <a:off x="6432169" y="1840483"/>
            <a:ext cx="1503045" cy="777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46050">
              <a:lnSpc>
                <a:spcPts val="2395"/>
              </a:lnSpc>
              <a:tabLst>
                <a:tab pos="1068705" algn="l"/>
              </a:tabLst>
            </a:pPr>
            <a:r>
              <a:rPr sz="2400" b="1" dirty="0">
                <a:solidFill>
                  <a:srgbClr val="FFFFFF"/>
                </a:solidFill>
                <a:latin typeface="Calibri"/>
                <a:cs typeface="Calibri"/>
              </a:rPr>
              <a:t>g</a:t>
            </a:r>
            <a:r>
              <a:rPr sz="2400" b="1" spc="-7" baseline="24305" dirty="0">
                <a:solidFill>
                  <a:srgbClr val="FFFFFF"/>
                </a:solidFill>
                <a:latin typeface="Calibri"/>
                <a:cs typeface="Calibri"/>
              </a:rPr>
              <a:t>1	</a:t>
            </a:r>
            <a:r>
              <a:rPr sz="2400" b="1" spc="-5" dirty="0">
                <a:solidFill>
                  <a:srgbClr val="FFFFFF"/>
                </a:solidFill>
                <a:latin typeface="Calibri"/>
                <a:cs typeface="Calibri"/>
              </a:rPr>
              <a:t>……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720"/>
              </a:spcBef>
              <a:tabLst>
                <a:tab pos="1075055" algn="l"/>
              </a:tabLst>
            </a:pPr>
            <a:r>
              <a:rPr sz="2400" spc="-5" dirty="0">
                <a:latin typeface="Calibri"/>
                <a:cs typeface="Calibri"/>
              </a:rPr>
              <a:t>10.</a:t>
            </a:r>
            <a:r>
              <a:rPr sz="2400" dirty="0">
                <a:latin typeface="Calibri"/>
                <a:cs typeface="Calibri"/>
              </a:rPr>
              <a:t>0	……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05485" y="4951602"/>
            <a:ext cx="192722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i="1" u="sng" spc="-1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Observation: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520188" y="4956428"/>
            <a:ext cx="4333875" cy="17691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  <a:buAutoNum type="arabicPeriod"/>
              <a:tabLst>
                <a:tab pos="365125" algn="l"/>
              </a:tabLst>
            </a:pPr>
            <a:r>
              <a:rPr sz="2800" spc="-10" dirty="0">
                <a:latin typeface="Calibri"/>
                <a:cs typeface="Calibri"/>
              </a:rPr>
              <a:t>Learning </a:t>
            </a:r>
            <a:r>
              <a:rPr sz="2800" spc="-35" dirty="0">
                <a:latin typeface="Calibri"/>
                <a:cs typeface="Calibri"/>
              </a:rPr>
              <a:t>rate </a:t>
            </a:r>
            <a:r>
              <a:rPr sz="2800" spc="-15" dirty="0">
                <a:latin typeface="Calibri"/>
                <a:cs typeface="Calibri"/>
              </a:rPr>
              <a:t>is </a:t>
            </a:r>
            <a:r>
              <a:rPr sz="2800" spc="-10" dirty="0">
                <a:latin typeface="Calibri"/>
                <a:cs typeface="Calibri"/>
              </a:rPr>
              <a:t>smaller and  smaller </a:t>
            </a:r>
            <a:r>
              <a:rPr sz="2800" spc="-25" dirty="0">
                <a:latin typeface="Calibri"/>
                <a:cs typeface="Calibri"/>
              </a:rPr>
              <a:t>for </a:t>
            </a:r>
            <a:r>
              <a:rPr sz="2800" spc="-5" dirty="0">
                <a:latin typeface="Calibri"/>
                <a:cs typeface="Calibri"/>
              </a:rPr>
              <a:t>all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parameters</a:t>
            </a:r>
            <a:endParaRPr sz="2800">
              <a:latin typeface="Calibri"/>
              <a:cs typeface="Calibri"/>
            </a:endParaRPr>
          </a:p>
          <a:p>
            <a:pPr marL="12700" marR="230504">
              <a:lnSpc>
                <a:spcPct val="100000"/>
              </a:lnSpc>
              <a:spcBef>
                <a:spcPts val="290"/>
              </a:spcBef>
              <a:buAutoNum type="arabicPeriod"/>
              <a:tabLst>
                <a:tab pos="365125" algn="l"/>
              </a:tabLst>
            </a:pPr>
            <a:r>
              <a:rPr sz="2800" spc="-10" dirty="0">
                <a:latin typeface="Calibri"/>
                <a:cs typeface="Calibri"/>
              </a:rPr>
              <a:t>Smaller </a:t>
            </a:r>
            <a:r>
              <a:rPr sz="2800" spc="-15" dirty="0">
                <a:latin typeface="Calibri"/>
                <a:cs typeface="Calibri"/>
              </a:rPr>
              <a:t>derivatives, larger  </a:t>
            </a:r>
            <a:r>
              <a:rPr sz="2800" spc="-5" dirty="0">
                <a:latin typeface="Calibri"/>
                <a:cs typeface="Calibri"/>
              </a:rPr>
              <a:t>learning </a:t>
            </a:r>
            <a:r>
              <a:rPr sz="2800" spc="-25" dirty="0">
                <a:latin typeface="Calibri"/>
                <a:cs typeface="Calibri"/>
              </a:rPr>
              <a:t>rate, </a:t>
            </a:r>
            <a:r>
              <a:rPr sz="2800" spc="-10" dirty="0">
                <a:latin typeface="Calibri"/>
                <a:cs typeface="Calibri"/>
              </a:rPr>
              <a:t>and vice</a:t>
            </a:r>
            <a:r>
              <a:rPr sz="2800" spc="3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versa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094422" y="3576192"/>
            <a:ext cx="739775" cy="0"/>
          </a:xfrm>
          <a:custGeom>
            <a:avLst/>
            <a:gdLst/>
            <a:ahLst/>
            <a:cxnLst/>
            <a:rect l="l" t="t" r="r" b="b"/>
            <a:pathLst>
              <a:path w="739775">
                <a:moveTo>
                  <a:pt x="0" y="0"/>
                </a:moveTo>
                <a:lnTo>
                  <a:pt x="739203" y="0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99629" y="3645280"/>
            <a:ext cx="734060" cy="293370"/>
          </a:xfrm>
          <a:custGeom>
            <a:avLst/>
            <a:gdLst/>
            <a:ahLst/>
            <a:cxnLst/>
            <a:rect l="l" t="t" r="r" b="b"/>
            <a:pathLst>
              <a:path w="734060" h="293370">
                <a:moveTo>
                  <a:pt x="58933" y="160782"/>
                </a:moveTo>
                <a:lnTo>
                  <a:pt x="29768" y="160782"/>
                </a:lnTo>
                <a:lnTo>
                  <a:pt x="91389" y="293243"/>
                </a:lnTo>
                <a:lnTo>
                  <a:pt x="105816" y="293243"/>
                </a:lnTo>
                <a:lnTo>
                  <a:pt x="117299" y="254000"/>
                </a:lnTo>
                <a:lnTo>
                  <a:pt x="101358" y="254000"/>
                </a:lnTo>
                <a:lnTo>
                  <a:pt x="58933" y="160782"/>
                </a:lnTo>
                <a:close/>
              </a:path>
              <a:path w="734060" h="293370">
                <a:moveTo>
                  <a:pt x="212788" y="0"/>
                </a:moveTo>
                <a:lnTo>
                  <a:pt x="174815" y="0"/>
                </a:lnTo>
                <a:lnTo>
                  <a:pt x="101358" y="254000"/>
                </a:lnTo>
                <a:lnTo>
                  <a:pt x="117299" y="254000"/>
                </a:lnTo>
                <a:lnTo>
                  <a:pt x="185864" y="19685"/>
                </a:lnTo>
                <a:lnTo>
                  <a:pt x="733996" y="19685"/>
                </a:lnTo>
                <a:lnTo>
                  <a:pt x="733996" y="254"/>
                </a:lnTo>
                <a:lnTo>
                  <a:pt x="212788" y="254"/>
                </a:lnTo>
                <a:lnTo>
                  <a:pt x="212788" y="0"/>
                </a:lnTo>
                <a:close/>
              </a:path>
              <a:path w="734060" h="293370">
                <a:moveTo>
                  <a:pt x="48818" y="138557"/>
                </a:moveTo>
                <a:lnTo>
                  <a:pt x="0" y="160782"/>
                </a:lnTo>
                <a:lnTo>
                  <a:pt x="4622" y="171958"/>
                </a:lnTo>
                <a:lnTo>
                  <a:pt x="29768" y="160782"/>
                </a:lnTo>
                <a:lnTo>
                  <a:pt x="58933" y="160782"/>
                </a:lnTo>
                <a:lnTo>
                  <a:pt x="48818" y="138557"/>
                </a:lnTo>
                <a:close/>
              </a:path>
              <a:path w="734060" h="293370">
                <a:moveTo>
                  <a:pt x="733996" y="19685"/>
                </a:moveTo>
                <a:lnTo>
                  <a:pt x="194500" y="19685"/>
                </a:lnTo>
                <a:lnTo>
                  <a:pt x="194500" y="20066"/>
                </a:lnTo>
                <a:lnTo>
                  <a:pt x="733996" y="20066"/>
                </a:lnTo>
                <a:lnTo>
                  <a:pt x="733996" y="1968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050137" y="4411090"/>
            <a:ext cx="1641475" cy="0"/>
          </a:xfrm>
          <a:custGeom>
            <a:avLst/>
            <a:gdLst/>
            <a:ahLst/>
            <a:cxnLst/>
            <a:rect l="l" t="t" r="r" b="b"/>
            <a:pathLst>
              <a:path w="1641475">
                <a:moveTo>
                  <a:pt x="0" y="0"/>
                </a:moveTo>
                <a:lnTo>
                  <a:pt x="1641348" y="0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282953" y="3608908"/>
            <a:ext cx="676275" cy="7334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785"/>
              </a:lnSpc>
              <a:spcBef>
                <a:spcPts val="100"/>
              </a:spcBef>
            </a:pPr>
            <a:r>
              <a:rPr sz="2400" spc="0" dirty="0">
                <a:latin typeface="Cambria Math"/>
                <a:cs typeface="Cambria Math"/>
              </a:rPr>
              <a:t>0.1</a:t>
            </a:r>
            <a:r>
              <a:rPr sz="2625" spc="0" baseline="22222" dirty="0">
                <a:latin typeface="Cambria Math"/>
                <a:cs typeface="Cambria Math"/>
              </a:rPr>
              <a:t>2</a:t>
            </a:r>
            <a:endParaRPr sz="2625" baseline="22222">
              <a:latin typeface="Cambria Math"/>
              <a:cs typeface="Cambria Math"/>
            </a:endParaRPr>
          </a:p>
          <a:p>
            <a:pPr marR="5080" algn="r">
              <a:lnSpc>
                <a:spcPts val="2785"/>
              </a:lnSpc>
            </a:pPr>
            <a:r>
              <a:rPr sz="2400" dirty="0">
                <a:latin typeface="Cambria Math"/>
                <a:cs typeface="Cambria Math"/>
              </a:rPr>
              <a:t>𝜂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055344" y="4480052"/>
            <a:ext cx="1636395" cy="293370"/>
          </a:xfrm>
          <a:custGeom>
            <a:avLst/>
            <a:gdLst/>
            <a:ahLst/>
            <a:cxnLst/>
            <a:rect l="l" t="t" r="r" b="b"/>
            <a:pathLst>
              <a:path w="1636395" h="293370">
                <a:moveTo>
                  <a:pt x="58977" y="160909"/>
                </a:moveTo>
                <a:lnTo>
                  <a:pt x="29768" y="160909"/>
                </a:lnTo>
                <a:lnTo>
                  <a:pt x="91376" y="293370"/>
                </a:lnTo>
                <a:lnTo>
                  <a:pt x="105816" y="293370"/>
                </a:lnTo>
                <a:lnTo>
                  <a:pt x="117303" y="254127"/>
                </a:lnTo>
                <a:lnTo>
                  <a:pt x="101346" y="254127"/>
                </a:lnTo>
                <a:lnTo>
                  <a:pt x="58977" y="160909"/>
                </a:lnTo>
                <a:close/>
              </a:path>
              <a:path w="1636395" h="293370">
                <a:moveTo>
                  <a:pt x="212826" y="0"/>
                </a:moveTo>
                <a:lnTo>
                  <a:pt x="174878" y="0"/>
                </a:lnTo>
                <a:lnTo>
                  <a:pt x="101346" y="254127"/>
                </a:lnTo>
                <a:lnTo>
                  <a:pt x="117303" y="254127"/>
                </a:lnTo>
                <a:lnTo>
                  <a:pt x="185889" y="19812"/>
                </a:lnTo>
                <a:lnTo>
                  <a:pt x="1636166" y="19812"/>
                </a:lnTo>
                <a:lnTo>
                  <a:pt x="1636166" y="381"/>
                </a:lnTo>
                <a:lnTo>
                  <a:pt x="212826" y="381"/>
                </a:lnTo>
                <a:lnTo>
                  <a:pt x="212826" y="0"/>
                </a:lnTo>
                <a:close/>
              </a:path>
              <a:path w="1636395" h="293370">
                <a:moveTo>
                  <a:pt x="48818" y="138556"/>
                </a:moveTo>
                <a:lnTo>
                  <a:pt x="0" y="160909"/>
                </a:lnTo>
                <a:lnTo>
                  <a:pt x="4610" y="172085"/>
                </a:lnTo>
                <a:lnTo>
                  <a:pt x="29768" y="160909"/>
                </a:lnTo>
                <a:lnTo>
                  <a:pt x="58977" y="160909"/>
                </a:lnTo>
                <a:lnTo>
                  <a:pt x="48818" y="138556"/>
                </a:lnTo>
                <a:close/>
              </a:path>
              <a:path w="1636395" h="293370">
                <a:moveTo>
                  <a:pt x="1636166" y="19812"/>
                </a:moveTo>
                <a:lnTo>
                  <a:pt x="194437" y="19812"/>
                </a:lnTo>
                <a:lnTo>
                  <a:pt x="194437" y="20193"/>
                </a:lnTo>
                <a:lnTo>
                  <a:pt x="1636166" y="20193"/>
                </a:lnTo>
                <a:lnTo>
                  <a:pt x="1636166" y="198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612765" y="3629025"/>
            <a:ext cx="678180" cy="0"/>
          </a:xfrm>
          <a:custGeom>
            <a:avLst/>
            <a:gdLst/>
            <a:ahLst/>
            <a:cxnLst/>
            <a:rect l="l" t="t" r="r" b="b"/>
            <a:pathLst>
              <a:path w="678179">
                <a:moveTo>
                  <a:pt x="0" y="0"/>
                </a:moveTo>
                <a:lnTo>
                  <a:pt x="678180" y="0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617971" y="3698113"/>
            <a:ext cx="673100" cy="293370"/>
          </a:xfrm>
          <a:custGeom>
            <a:avLst/>
            <a:gdLst/>
            <a:ahLst/>
            <a:cxnLst/>
            <a:rect l="l" t="t" r="r" b="b"/>
            <a:pathLst>
              <a:path w="673100" h="293370">
                <a:moveTo>
                  <a:pt x="58948" y="160909"/>
                </a:moveTo>
                <a:lnTo>
                  <a:pt x="29717" y="160909"/>
                </a:lnTo>
                <a:lnTo>
                  <a:pt x="91312" y="293243"/>
                </a:lnTo>
                <a:lnTo>
                  <a:pt x="105790" y="293243"/>
                </a:lnTo>
                <a:lnTo>
                  <a:pt x="117274" y="254000"/>
                </a:lnTo>
                <a:lnTo>
                  <a:pt x="101345" y="254000"/>
                </a:lnTo>
                <a:lnTo>
                  <a:pt x="58948" y="160909"/>
                </a:lnTo>
                <a:close/>
              </a:path>
              <a:path w="673100" h="293370">
                <a:moveTo>
                  <a:pt x="212851" y="0"/>
                </a:moveTo>
                <a:lnTo>
                  <a:pt x="174878" y="0"/>
                </a:lnTo>
                <a:lnTo>
                  <a:pt x="101345" y="254000"/>
                </a:lnTo>
                <a:lnTo>
                  <a:pt x="117274" y="254000"/>
                </a:lnTo>
                <a:lnTo>
                  <a:pt x="185800" y="19812"/>
                </a:lnTo>
                <a:lnTo>
                  <a:pt x="672973" y="19812"/>
                </a:lnTo>
                <a:lnTo>
                  <a:pt x="672973" y="254"/>
                </a:lnTo>
                <a:lnTo>
                  <a:pt x="212851" y="254"/>
                </a:lnTo>
                <a:lnTo>
                  <a:pt x="212851" y="0"/>
                </a:lnTo>
                <a:close/>
              </a:path>
              <a:path w="673100" h="293370">
                <a:moveTo>
                  <a:pt x="48767" y="138556"/>
                </a:moveTo>
                <a:lnTo>
                  <a:pt x="0" y="160909"/>
                </a:lnTo>
                <a:lnTo>
                  <a:pt x="4572" y="171957"/>
                </a:lnTo>
                <a:lnTo>
                  <a:pt x="29717" y="160909"/>
                </a:lnTo>
                <a:lnTo>
                  <a:pt x="58948" y="160909"/>
                </a:lnTo>
                <a:lnTo>
                  <a:pt x="48767" y="138556"/>
                </a:lnTo>
                <a:close/>
              </a:path>
              <a:path w="673100" h="293370">
                <a:moveTo>
                  <a:pt x="672973" y="19812"/>
                </a:moveTo>
                <a:lnTo>
                  <a:pt x="194437" y="19812"/>
                </a:lnTo>
                <a:lnTo>
                  <a:pt x="194437" y="20066"/>
                </a:lnTo>
                <a:lnTo>
                  <a:pt x="672973" y="20066"/>
                </a:lnTo>
                <a:lnTo>
                  <a:pt x="672973" y="198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516626" y="4406519"/>
            <a:ext cx="1518285" cy="0"/>
          </a:xfrm>
          <a:custGeom>
            <a:avLst/>
            <a:gdLst/>
            <a:ahLst/>
            <a:cxnLst/>
            <a:rect l="l" t="t" r="r" b="b"/>
            <a:pathLst>
              <a:path w="1518284">
                <a:moveTo>
                  <a:pt x="0" y="0"/>
                </a:moveTo>
                <a:lnTo>
                  <a:pt x="1517903" y="0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5800725" y="3662298"/>
            <a:ext cx="563245" cy="6750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555"/>
              </a:lnSpc>
              <a:spcBef>
                <a:spcPts val="100"/>
              </a:spcBef>
            </a:pPr>
            <a:r>
              <a:rPr sz="2400" spc="5" dirty="0">
                <a:latin typeface="Cambria Math"/>
                <a:cs typeface="Cambria Math"/>
              </a:rPr>
              <a:t>20</a:t>
            </a:r>
            <a:r>
              <a:rPr sz="2625" spc="7" baseline="22222" dirty="0">
                <a:latin typeface="Cambria Math"/>
                <a:cs typeface="Cambria Math"/>
              </a:rPr>
              <a:t>2</a:t>
            </a:r>
            <a:endParaRPr sz="2625" baseline="22222">
              <a:latin typeface="Cambria Math"/>
              <a:cs typeface="Cambria Math"/>
            </a:endParaRPr>
          </a:p>
          <a:p>
            <a:pPr marR="5080" algn="r">
              <a:lnSpc>
                <a:spcPts val="2555"/>
              </a:lnSpc>
            </a:pPr>
            <a:r>
              <a:rPr sz="2400" dirty="0">
                <a:latin typeface="Cambria Math"/>
                <a:cs typeface="Cambria Math"/>
              </a:rPr>
              <a:t>𝜂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5521833" y="4475607"/>
            <a:ext cx="1513205" cy="293370"/>
          </a:xfrm>
          <a:custGeom>
            <a:avLst/>
            <a:gdLst/>
            <a:ahLst/>
            <a:cxnLst/>
            <a:rect l="l" t="t" r="r" b="b"/>
            <a:pathLst>
              <a:path w="1513204" h="293370">
                <a:moveTo>
                  <a:pt x="58936" y="160909"/>
                </a:moveTo>
                <a:lnTo>
                  <a:pt x="29717" y="160909"/>
                </a:lnTo>
                <a:lnTo>
                  <a:pt x="91312" y="293370"/>
                </a:lnTo>
                <a:lnTo>
                  <a:pt x="105790" y="293370"/>
                </a:lnTo>
                <a:lnTo>
                  <a:pt x="117268" y="254127"/>
                </a:lnTo>
                <a:lnTo>
                  <a:pt x="101345" y="254127"/>
                </a:lnTo>
                <a:lnTo>
                  <a:pt x="58936" y="160909"/>
                </a:lnTo>
                <a:close/>
              </a:path>
              <a:path w="1513204" h="293370">
                <a:moveTo>
                  <a:pt x="212725" y="0"/>
                </a:moveTo>
                <a:lnTo>
                  <a:pt x="174878" y="0"/>
                </a:lnTo>
                <a:lnTo>
                  <a:pt x="101345" y="254127"/>
                </a:lnTo>
                <a:lnTo>
                  <a:pt x="117268" y="254127"/>
                </a:lnTo>
                <a:lnTo>
                  <a:pt x="185800" y="19812"/>
                </a:lnTo>
                <a:lnTo>
                  <a:pt x="1512696" y="19812"/>
                </a:lnTo>
                <a:lnTo>
                  <a:pt x="1512696" y="254"/>
                </a:lnTo>
                <a:lnTo>
                  <a:pt x="212725" y="254"/>
                </a:lnTo>
                <a:lnTo>
                  <a:pt x="212725" y="0"/>
                </a:lnTo>
                <a:close/>
              </a:path>
              <a:path w="1513204" h="293370">
                <a:moveTo>
                  <a:pt x="48767" y="138557"/>
                </a:moveTo>
                <a:lnTo>
                  <a:pt x="0" y="160909"/>
                </a:lnTo>
                <a:lnTo>
                  <a:pt x="4571" y="172085"/>
                </a:lnTo>
                <a:lnTo>
                  <a:pt x="29717" y="160909"/>
                </a:lnTo>
                <a:lnTo>
                  <a:pt x="58936" y="160909"/>
                </a:lnTo>
                <a:lnTo>
                  <a:pt x="48767" y="138557"/>
                </a:lnTo>
                <a:close/>
              </a:path>
              <a:path w="1513204" h="293370">
                <a:moveTo>
                  <a:pt x="1512696" y="19812"/>
                </a:moveTo>
                <a:lnTo>
                  <a:pt x="194437" y="19812"/>
                </a:lnTo>
                <a:lnTo>
                  <a:pt x="194437" y="20066"/>
                </a:lnTo>
                <a:lnTo>
                  <a:pt x="1512696" y="20066"/>
                </a:lnTo>
                <a:lnTo>
                  <a:pt x="1512696" y="198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5704459" y="4437126"/>
            <a:ext cx="13347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10" dirty="0">
                <a:latin typeface="Cambria Math"/>
                <a:cs typeface="Cambria Math"/>
              </a:rPr>
              <a:t>20</a:t>
            </a:r>
            <a:r>
              <a:rPr sz="2625" spc="15" baseline="22222" dirty="0">
                <a:latin typeface="Cambria Math"/>
                <a:cs typeface="Cambria Math"/>
              </a:rPr>
              <a:t>2 </a:t>
            </a:r>
            <a:r>
              <a:rPr sz="2400" dirty="0">
                <a:latin typeface="Cambria Math"/>
                <a:cs typeface="Cambria Math"/>
              </a:rPr>
              <a:t>+</a:t>
            </a:r>
            <a:r>
              <a:rPr sz="2400" spc="-270" dirty="0">
                <a:latin typeface="Cambria Math"/>
                <a:cs typeface="Cambria Math"/>
              </a:rPr>
              <a:t> </a:t>
            </a:r>
            <a:r>
              <a:rPr sz="2400" spc="10" dirty="0">
                <a:latin typeface="Cambria Math"/>
                <a:cs typeface="Cambria Math"/>
              </a:rPr>
              <a:t>10</a:t>
            </a:r>
            <a:r>
              <a:rPr sz="2625" spc="15" baseline="22222" dirty="0">
                <a:latin typeface="Cambria Math"/>
                <a:cs typeface="Cambria Math"/>
              </a:rPr>
              <a:t>2</a:t>
            </a:r>
            <a:endParaRPr sz="2625" baseline="22222">
              <a:latin typeface="Cambria Math"/>
              <a:cs typeface="Cambria Math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3190367" y="3625977"/>
            <a:ext cx="398145" cy="0"/>
          </a:xfrm>
          <a:custGeom>
            <a:avLst/>
            <a:gdLst/>
            <a:ahLst/>
            <a:cxnLst/>
            <a:rect l="l" t="t" r="r" b="b"/>
            <a:pathLst>
              <a:path w="398145">
                <a:moveTo>
                  <a:pt x="0" y="0"/>
                </a:moveTo>
                <a:lnTo>
                  <a:pt x="397763" y="0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2865882" y="3165475"/>
            <a:ext cx="738505" cy="8255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00355" algn="ctr">
              <a:lnSpc>
                <a:spcPts val="2345"/>
              </a:lnSpc>
              <a:spcBef>
                <a:spcPts val="100"/>
              </a:spcBef>
            </a:pPr>
            <a:r>
              <a:rPr sz="2400" dirty="0">
                <a:latin typeface="Cambria Math"/>
                <a:cs typeface="Cambria Math"/>
              </a:rPr>
              <a:t>𝜂</a:t>
            </a:r>
            <a:endParaRPr sz="2400">
              <a:latin typeface="Cambria Math"/>
              <a:cs typeface="Cambria Math"/>
            </a:endParaRPr>
          </a:p>
          <a:p>
            <a:pPr marL="12700">
              <a:lnSpc>
                <a:spcPts val="1710"/>
              </a:lnSpc>
            </a:pPr>
            <a:r>
              <a:rPr sz="2400" dirty="0">
                <a:latin typeface="Cambria Math"/>
                <a:cs typeface="Cambria Math"/>
              </a:rPr>
              <a:t>=</a:t>
            </a:r>
            <a:endParaRPr sz="2400">
              <a:latin typeface="Cambria Math"/>
              <a:cs typeface="Cambria Math"/>
            </a:endParaRPr>
          </a:p>
          <a:p>
            <a:pPr marL="311785" algn="ctr">
              <a:lnSpc>
                <a:spcPts val="2245"/>
              </a:lnSpc>
            </a:pPr>
            <a:r>
              <a:rPr sz="2400" dirty="0">
                <a:latin typeface="Cambria Math"/>
                <a:cs typeface="Cambria Math"/>
              </a:rPr>
              <a:t>0</a:t>
            </a:r>
            <a:r>
              <a:rPr sz="2400" spc="-5" dirty="0">
                <a:latin typeface="Cambria Math"/>
                <a:cs typeface="Cambria Math"/>
              </a:rPr>
              <a:t>.</a:t>
            </a:r>
            <a:r>
              <a:rPr sz="2400" dirty="0">
                <a:latin typeface="Cambria Math"/>
                <a:cs typeface="Cambria Math"/>
              </a:rPr>
              <a:t>1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3196082" y="4468748"/>
            <a:ext cx="567055" cy="0"/>
          </a:xfrm>
          <a:custGeom>
            <a:avLst/>
            <a:gdLst/>
            <a:ahLst/>
            <a:cxnLst/>
            <a:rect l="l" t="t" r="r" b="b"/>
            <a:pathLst>
              <a:path w="567054">
                <a:moveTo>
                  <a:pt x="0" y="0"/>
                </a:moveTo>
                <a:lnTo>
                  <a:pt x="566928" y="0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1237284" y="3939473"/>
            <a:ext cx="2542540" cy="894715"/>
          </a:xfrm>
          <a:prstGeom prst="rect">
            <a:avLst/>
          </a:prstGeom>
        </p:spPr>
        <p:txBody>
          <a:bodyPr vert="horz" wrap="square" lIns="0" tIns="81280" rIns="0" bIns="0" rtlCol="0">
            <a:spAutoFit/>
          </a:bodyPr>
          <a:lstStyle/>
          <a:p>
            <a:pPr marR="216535" algn="r">
              <a:lnSpc>
                <a:spcPct val="100000"/>
              </a:lnSpc>
              <a:spcBef>
                <a:spcPts val="640"/>
              </a:spcBef>
            </a:pPr>
            <a:r>
              <a:rPr sz="2400" dirty="0">
                <a:latin typeface="Cambria Math"/>
                <a:cs typeface="Cambria Math"/>
              </a:rPr>
              <a:t>𝜂</a:t>
            </a:r>
            <a:endParaRPr sz="2400">
              <a:latin typeface="Cambria Math"/>
              <a:cs typeface="Cambria Math"/>
            </a:endParaRPr>
          </a:p>
          <a:p>
            <a:pPr marL="12700">
              <a:lnSpc>
                <a:spcPct val="100000"/>
              </a:lnSpc>
              <a:spcBef>
                <a:spcPts val="540"/>
              </a:spcBef>
              <a:tabLst>
                <a:tab pos="1647825" algn="l"/>
              </a:tabLst>
            </a:pPr>
            <a:r>
              <a:rPr sz="2400" spc="0" dirty="0">
                <a:latin typeface="Cambria Math"/>
                <a:cs typeface="Cambria Math"/>
              </a:rPr>
              <a:t>0.1</a:t>
            </a:r>
            <a:r>
              <a:rPr sz="2625" spc="0" baseline="23809" dirty="0">
                <a:latin typeface="Cambria Math"/>
                <a:cs typeface="Cambria Math"/>
              </a:rPr>
              <a:t>2</a:t>
            </a:r>
            <a:r>
              <a:rPr sz="2625" spc="345" baseline="23809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+ </a:t>
            </a:r>
            <a:r>
              <a:rPr sz="2400" spc="0" dirty="0">
                <a:latin typeface="Cambria Math"/>
                <a:cs typeface="Cambria Math"/>
              </a:rPr>
              <a:t>0.2</a:t>
            </a:r>
            <a:r>
              <a:rPr sz="2625" spc="0" baseline="23809" dirty="0">
                <a:latin typeface="Cambria Math"/>
                <a:cs typeface="Cambria Math"/>
              </a:rPr>
              <a:t>2	</a:t>
            </a:r>
            <a:r>
              <a:rPr sz="3600" baseline="37037" dirty="0">
                <a:latin typeface="Cambria Math"/>
                <a:cs typeface="Cambria Math"/>
              </a:rPr>
              <a:t>=</a:t>
            </a:r>
            <a:r>
              <a:rPr sz="3600" spc="75" baseline="37037" dirty="0">
                <a:latin typeface="Cambria Math"/>
                <a:cs typeface="Cambria Math"/>
              </a:rPr>
              <a:t> </a:t>
            </a:r>
            <a:r>
              <a:rPr sz="2400" spc="-5" dirty="0">
                <a:latin typeface="Cambria Math"/>
                <a:cs typeface="Cambria Math"/>
              </a:rPr>
              <a:t>0.22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7484618" y="3678301"/>
            <a:ext cx="337185" cy="0"/>
          </a:xfrm>
          <a:custGeom>
            <a:avLst/>
            <a:gdLst/>
            <a:ahLst/>
            <a:cxnLst/>
            <a:rect l="l" t="t" r="r" b="b"/>
            <a:pathLst>
              <a:path w="337184">
                <a:moveTo>
                  <a:pt x="0" y="0"/>
                </a:moveTo>
                <a:lnTo>
                  <a:pt x="336803" y="0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7160768" y="3217545"/>
            <a:ext cx="676275" cy="8261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00990" algn="ctr">
              <a:lnSpc>
                <a:spcPts val="2345"/>
              </a:lnSpc>
              <a:spcBef>
                <a:spcPts val="100"/>
              </a:spcBef>
            </a:pPr>
            <a:r>
              <a:rPr sz="2400" dirty="0">
                <a:latin typeface="Cambria Math"/>
                <a:cs typeface="Cambria Math"/>
              </a:rPr>
              <a:t>𝜂</a:t>
            </a:r>
            <a:endParaRPr sz="2400">
              <a:latin typeface="Cambria Math"/>
              <a:cs typeface="Cambria Math"/>
            </a:endParaRPr>
          </a:p>
          <a:p>
            <a:pPr marL="12700">
              <a:lnSpc>
                <a:spcPts val="1710"/>
              </a:lnSpc>
            </a:pPr>
            <a:r>
              <a:rPr sz="2400" dirty="0">
                <a:latin typeface="Cambria Math"/>
                <a:cs typeface="Cambria Math"/>
              </a:rPr>
              <a:t>=</a:t>
            </a:r>
            <a:endParaRPr sz="2400">
              <a:latin typeface="Cambria Math"/>
              <a:cs typeface="Cambria Math"/>
            </a:endParaRPr>
          </a:p>
          <a:p>
            <a:pPr marL="312420" algn="ctr">
              <a:lnSpc>
                <a:spcPts val="2245"/>
              </a:lnSpc>
            </a:pPr>
            <a:r>
              <a:rPr sz="2400" dirty="0">
                <a:latin typeface="Cambria Math"/>
                <a:cs typeface="Cambria Math"/>
              </a:rPr>
              <a:t>20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7529194" y="4497451"/>
            <a:ext cx="337185" cy="0"/>
          </a:xfrm>
          <a:custGeom>
            <a:avLst/>
            <a:gdLst/>
            <a:ahLst/>
            <a:cxnLst/>
            <a:rect l="l" t="t" r="r" b="b"/>
            <a:pathLst>
              <a:path w="337184">
                <a:moveTo>
                  <a:pt x="0" y="0"/>
                </a:moveTo>
                <a:lnTo>
                  <a:pt x="336803" y="0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7205218" y="4036517"/>
            <a:ext cx="676275" cy="82676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01625" algn="ctr">
              <a:lnSpc>
                <a:spcPts val="2345"/>
              </a:lnSpc>
              <a:spcBef>
                <a:spcPts val="100"/>
              </a:spcBef>
            </a:pPr>
            <a:r>
              <a:rPr sz="2400" dirty="0">
                <a:latin typeface="Cambria Math"/>
                <a:cs typeface="Cambria Math"/>
              </a:rPr>
              <a:t>𝜂</a:t>
            </a:r>
            <a:endParaRPr sz="2400">
              <a:latin typeface="Cambria Math"/>
              <a:cs typeface="Cambria Math"/>
            </a:endParaRPr>
          </a:p>
          <a:p>
            <a:pPr marL="12700">
              <a:lnSpc>
                <a:spcPts val="1710"/>
              </a:lnSpc>
            </a:pPr>
            <a:r>
              <a:rPr sz="2400" dirty="0">
                <a:latin typeface="Cambria Math"/>
                <a:cs typeface="Cambria Math"/>
              </a:rPr>
              <a:t>=</a:t>
            </a:r>
            <a:endParaRPr sz="2400">
              <a:latin typeface="Cambria Math"/>
              <a:cs typeface="Cambria Math"/>
            </a:endParaRPr>
          </a:p>
          <a:p>
            <a:pPr marL="312420" algn="ctr">
              <a:lnSpc>
                <a:spcPts val="2245"/>
              </a:lnSpc>
            </a:pPr>
            <a:r>
              <a:rPr sz="2400" dirty="0">
                <a:latin typeface="Cambria Math"/>
                <a:cs typeface="Cambria Math"/>
              </a:rPr>
              <a:t>22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3870959" y="3387852"/>
            <a:ext cx="173990" cy="1370330"/>
          </a:xfrm>
          <a:custGeom>
            <a:avLst/>
            <a:gdLst/>
            <a:ahLst/>
            <a:cxnLst/>
            <a:rect l="l" t="t" r="r" b="b"/>
            <a:pathLst>
              <a:path w="173989" h="1370329">
                <a:moveTo>
                  <a:pt x="57912" y="1196086"/>
                </a:moveTo>
                <a:lnTo>
                  <a:pt x="0" y="1196086"/>
                </a:lnTo>
                <a:lnTo>
                  <a:pt x="86867" y="1369822"/>
                </a:lnTo>
                <a:lnTo>
                  <a:pt x="159258" y="1225042"/>
                </a:lnTo>
                <a:lnTo>
                  <a:pt x="57912" y="1225042"/>
                </a:lnTo>
                <a:lnTo>
                  <a:pt x="57912" y="1196086"/>
                </a:lnTo>
                <a:close/>
              </a:path>
              <a:path w="173989" h="1370329">
                <a:moveTo>
                  <a:pt x="115824" y="0"/>
                </a:moveTo>
                <a:lnTo>
                  <a:pt x="57912" y="0"/>
                </a:lnTo>
                <a:lnTo>
                  <a:pt x="57912" y="1225042"/>
                </a:lnTo>
                <a:lnTo>
                  <a:pt x="115824" y="1225042"/>
                </a:lnTo>
                <a:lnTo>
                  <a:pt x="115824" y="0"/>
                </a:lnTo>
                <a:close/>
              </a:path>
              <a:path w="173989" h="1370329">
                <a:moveTo>
                  <a:pt x="173736" y="1196086"/>
                </a:moveTo>
                <a:lnTo>
                  <a:pt x="115824" y="1196086"/>
                </a:lnTo>
                <a:lnTo>
                  <a:pt x="115824" y="1225042"/>
                </a:lnTo>
                <a:lnTo>
                  <a:pt x="159258" y="1225042"/>
                </a:lnTo>
                <a:lnTo>
                  <a:pt x="173736" y="1196086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8092440" y="3343655"/>
            <a:ext cx="173990" cy="1370330"/>
          </a:xfrm>
          <a:custGeom>
            <a:avLst/>
            <a:gdLst/>
            <a:ahLst/>
            <a:cxnLst/>
            <a:rect l="l" t="t" r="r" b="b"/>
            <a:pathLst>
              <a:path w="173990" h="1370329">
                <a:moveTo>
                  <a:pt x="57911" y="1196086"/>
                </a:moveTo>
                <a:lnTo>
                  <a:pt x="0" y="1196086"/>
                </a:lnTo>
                <a:lnTo>
                  <a:pt x="86867" y="1369822"/>
                </a:lnTo>
                <a:lnTo>
                  <a:pt x="159257" y="1225042"/>
                </a:lnTo>
                <a:lnTo>
                  <a:pt x="57911" y="1225042"/>
                </a:lnTo>
                <a:lnTo>
                  <a:pt x="57911" y="1196086"/>
                </a:lnTo>
                <a:close/>
              </a:path>
              <a:path w="173990" h="1370329">
                <a:moveTo>
                  <a:pt x="115824" y="0"/>
                </a:moveTo>
                <a:lnTo>
                  <a:pt x="57911" y="0"/>
                </a:lnTo>
                <a:lnTo>
                  <a:pt x="57911" y="1225042"/>
                </a:lnTo>
                <a:lnTo>
                  <a:pt x="115824" y="1225042"/>
                </a:lnTo>
                <a:lnTo>
                  <a:pt x="115824" y="0"/>
                </a:lnTo>
                <a:close/>
              </a:path>
              <a:path w="173990" h="1370329">
                <a:moveTo>
                  <a:pt x="173735" y="1196086"/>
                </a:moveTo>
                <a:lnTo>
                  <a:pt x="115824" y="1196086"/>
                </a:lnTo>
                <a:lnTo>
                  <a:pt x="115824" y="1225042"/>
                </a:lnTo>
                <a:lnTo>
                  <a:pt x="159257" y="1225042"/>
                </a:lnTo>
                <a:lnTo>
                  <a:pt x="173735" y="1196086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335779" y="4480559"/>
            <a:ext cx="871219" cy="173990"/>
          </a:xfrm>
          <a:custGeom>
            <a:avLst/>
            <a:gdLst/>
            <a:ahLst/>
            <a:cxnLst/>
            <a:rect l="l" t="t" r="r" b="b"/>
            <a:pathLst>
              <a:path w="871220" h="173989">
                <a:moveTo>
                  <a:pt x="173736" y="0"/>
                </a:moveTo>
                <a:lnTo>
                  <a:pt x="0" y="86867"/>
                </a:lnTo>
                <a:lnTo>
                  <a:pt x="173736" y="173735"/>
                </a:lnTo>
                <a:lnTo>
                  <a:pt x="173736" y="115823"/>
                </a:lnTo>
                <a:lnTo>
                  <a:pt x="144780" y="115823"/>
                </a:lnTo>
                <a:lnTo>
                  <a:pt x="144780" y="57912"/>
                </a:lnTo>
                <a:lnTo>
                  <a:pt x="173736" y="57912"/>
                </a:lnTo>
                <a:lnTo>
                  <a:pt x="173736" y="0"/>
                </a:lnTo>
                <a:close/>
              </a:path>
              <a:path w="871220" h="173989">
                <a:moveTo>
                  <a:pt x="696976" y="0"/>
                </a:moveTo>
                <a:lnTo>
                  <a:pt x="696976" y="173735"/>
                </a:lnTo>
                <a:lnTo>
                  <a:pt x="812800" y="115823"/>
                </a:lnTo>
                <a:lnTo>
                  <a:pt x="725932" y="115823"/>
                </a:lnTo>
                <a:lnTo>
                  <a:pt x="725932" y="57912"/>
                </a:lnTo>
                <a:lnTo>
                  <a:pt x="812800" y="57912"/>
                </a:lnTo>
                <a:lnTo>
                  <a:pt x="696976" y="0"/>
                </a:lnTo>
                <a:close/>
              </a:path>
              <a:path w="871220" h="173989">
                <a:moveTo>
                  <a:pt x="173736" y="57912"/>
                </a:moveTo>
                <a:lnTo>
                  <a:pt x="144780" y="57912"/>
                </a:lnTo>
                <a:lnTo>
                  <a:pt x="144780" y="115823"/>
                </a:lnTo>
                <a:lnTo>
                  <a:pt x="173736" y="115823"/>
                </a:lnTo>
                <a:lnTo>
                  <a:pt x="173736" y="57912"/>
                </a:lnTo>
                <a:close/>
              </a:path>
              <a:path w="871220" h="173989">
                <a:moveTo>
                  <a:pt x="696976" y="57912"/>
                </a:moveTo>
                <a:lnTo>
                  <a:pt x="173736" y="57912"/>
                </a:lnTo>
                <a:lnTo>
                  <a:pt x="173736" y="115823"/>
                </a:lnTo>
                <a:lnTo>
                  <a:pt x="696976" y="115823"/>
                </a:lnTo>
                <a:lnTo>
                  <a:pt x="696976" y="57912"/>
                </a:lnTo>
                <a:close/>
              </a:path>
              <a:path w="871220" h="173989">
                <a:moveTo>
                  <a:pt x="812800" y="57912"/>
                </a:moveTo>
                <a:lnTo>
                  <a:pt x="725932" y="57912"/>
                </a:lnTo>
                <a:lnTo>
                  <a:pt x="725932" y="115823"/>
                </a:lnTo>
                <a:lnTo>
                  <a:pt x="812800" y="115823"/>
                </a:lnTo>
                <a:lnTo>
                  <a:pt x="870712" y="86867"/>
                </a:lnTo>
                <a:lnTo>
                  <a:pt x="812800" y="57912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363211" y="3624071"/>
            <a:ext cx="871219" cy="173990"/>
          </a:xfrm>
          <a:custGeom>
            <a:avLst/>
            <a:gdLst/>
            <a:ahLst/>
            <a:cxnLst/>
            <a:rect l="l" t="t" r="r" b="b"/>
            <a:pathLst>
              <a:path w="871220" h="173989">
                <a:moveTo>
                  <a:pt x="173736" y="0"/>
                </a:moveTo>
                <a:lnTo>
                  <a:pt x="0" y="86867"/>
                </a:lnTo>
                <a:lnTo>
                  <a:pt x="173736" y="173735"/>
                </a:lnTo>
                <a:lnTo>
                  <a:pt x="173736" y="115823"/>
                </a:lnTo>
                <a:lnTo>
                  <a:pt x="144779" y="115823"/>
                </a:lnTo>
                <a:lnTo>
                  <a:pt x="144779" y="57911"/>
                </a:lnTo>
                <a:lnTo>
                  <a:pt x="173736" y="57911"/>
                </a:lnTo>
                <a:lnTo>
                  <a:pt x="173736" y="0"/>
                </a:lnTo>
                <a:close/>
              </a:path>
              <a:path w="871220" h="173989">
                <a:moveTo>
                  <a:pt x="696976" y="0"/>
                </a:moveTo>
                <a:lnTo>
                  <a:pt x="696976" y="173735"/>
                </a:lnTo>
                <a:lnTo>
                  <a:pt x="812800" y="115823"/>
                </a:lnTo>
                <a:lnTo>
                  <a:pt x="725932" y="115823"/>
                </a:lnTo>
                <a:lnTo>
                  <a:pt x="725932" y="57911"/>
                </a:lnTo>
                <a:lnTo>
                  <a:pt x="812800" y="57911"/>
                </a:lnTo>
                <a:lnTo>
                  <a:pt x="696976" y="0"/>
                </a:lnTo>
                <a:close/>
              </a:path>
              <a:path w="871220" h="173989">
                <a:moveTo>
                  <a:pt x="173736" y="57911"/>
                </a:moveTo>
                <a:lnTo>
                  <a:pt x="144779" y="57911"/>
                </a:lnTo>
                <a:lnTo>
                  <a:pt x="144779" y="115823"/>
                </a:lnTo>
                <a:lnTo>
                  <a:pt x="173736" y="115823"/>
                </a:lnTo>
                <a:lnTo>
                  <a:pt x="173736" y="57911"/>
                </a:lnTo>
                <a:close/>
              </a:path>
              <a:path w="871220" h="173989">
                <a:moveTo>
                  <a:pt x="696976" y="57911"/>
                </a:moveTo>
                <a:lnTo>
                  <a:pt x="173736" y="57911"/>
                </a:lnTo>
                <a:lnTo>
                  <a:pt x="173736" y="115823"/>
                </a:lnTo>
                <a:lnTo>
                  <a:pt x="696976" y="115823"/>
                </a:lnTo>
                <a:lnTo>
                  <a:pt x="696976" y="57911"/>
                </a:lnTo>
                <a:close/>
              </a:path>
              <a:path w="871220" h="173989">
                <a:moveTo>
                  <a:pt x="812800" y="57911"/>
                </a:moveTo>
                <a:lnTo>
                  <a:pt x="725932" y="57911"/>
                </a:lnTo>
                <a:lnTo>
                  <a:pt x="725932" y="115823"/>
                </a:lnTo>
                <a:lnTo>
                  <a:pt x="812800" y="115823"/>
                </a:lnTo>
                <a:lnTo>
                  <a:pt x="870712" y="86867"/>
                </a:lnTo>
                <a:lnTo>
                  <a:pt x="812800" y="57911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6915911" y="6035040"/>
            <a:ext cx="1263650" cy="539750"/>
          </a:xfrm>
          <a:prstGeom prst="rect">
            <a:avLst/>
          </a:prstGeom>
          <a:solidFill>
            <a:srgbClr val="EC7C30"/>
          </a:solidFill>
          <a:ln w="12192">
            <a:solidFill>
              <a:srgbClr val="AD5A20"/>
            </a:solidFill>
          </a:ln>
        </p:spPr>
        <p:txBody>
          <a:bodyPr vert="horz" wrap="square" lIns="0" tIns="34290" rIns="0" bIns="0" rtlCol="0">
            <a:spAutoFit/>
          </a:bodyPr>
          <a:lstStyle/>
          <a:p>
            <a:pPr marL="222250">
              <a:lnSpc>
                <a:spcPct val="100000"/>
              </a:lnSpc>
              <a:spcBef>
                <a:spcPts val="270"/>
              </a:spcBef>
            </a:pPr>
            <a:r>
              <a:rPr sz="2800" spc="-20" dirty="0">
                <a:solidFill>
                  <a:srgbClr val="FFFFFF"/>
                </a:solidFill>
                <a:latin typeface="Calibri"/>
                <a:cs typeface="Calibri"/>
              </a:rPr>
              <a:t>Why?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7026402" y="214122"/>
            <a:ext cx="1914525" cy="1469390"/>
          </a:xfrm>
          <a:custGeom>
            <a:avLst/>
            <a:gdLst/>
            <a:ahLst/>
            <a:cxnLst/>
            <a:rect l="l" t="t" r="r" b="b"/>
            <a:pathLst>
              <a:path w="1914525" h="1469389">
                <a:moveTo>
                  <a:pt x="0" y="1469136"/>
                </a:moveTo>
                <a:lnTo>
                  <a:pt x="1914144" y="1469136"/>
                </a:lnTo>
                <a:lnTo>
                  <a:pt x="1914144" y="0"/>
                </a:lnTo>
                <a:lnTo>
                  <a:pt x="0" y="0"/>
                </a:lnTo>
                <a:lnTo>
                  <a:pt x="0" y="1469136"/>
                </a:lnTo>
                <a:close/>
              </a:path>
            </a:pathLst>
          </a:custGeom>
          <a:ln w="3809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6159753" y="491490"/>
            <a:ext cx="80899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215" dirty="0">
                <a:latin typeface="Cambria Math"/>
                <a:cs typeface="Cambria Math"/>
              </a:rPr>
              <a:t>ߟ</a:t>
            </a:r>
            <a:r>
              <a:rPr sz="3075" spc="-322" baseline="-16260" dirty="0">
                <a:latin typeface="Cambria Math"/>
                <a:cs typeface="Cambria Math"/>
              </a:rPr>
              <a:t>𝑤</a:t>
            </a:r>
            <a:r>
              <a:rPr sz="3075" spc="-104" baseline="-16260" dirty="0">
                <a:latin typeface="Cambria Math"/>
                <a:cs typeface="Cambria Math"/>
              </a:rPr>
              <a:t> </a:t>
            </a:r>
            <a:r>
              <a:rPr sz="2800" spc="-710" dirty="0">
                <a:latin typeface="Cambria Math"/>
                <a:cs typeface="Cambria Math"/>
              </a:rPr>
              <a:t>=</a:t>
            </a:r>
            <a:endParaRPr sz="2800">
              <a:latin typeface="Cambria Math"/>
              <a:cs typeface="Cambria Math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7053960" y="757555"/>
            <a:ext cx="1755775" cy="0"/>
          </a:xfrm>
          <a:custGeom>
            <a:avLst/>
            <a:gdLst/>
            <a:ahLst/>
            <a:cxnLst/>
            <a:rect l="l" t="t" r="r" b="b"/>
            <a:pathLst>
              <a:path w="1755775">
                <a:moveTo>
                  <a:pt x="0" y="0"/>
                </a:moveTo>
                <a:lnTo>
                  <a:pt x="1755648" y="0"/>
                </a:lnTo>
              </a:path>
            </a:pathLst>
          </a:custGeom>
          <a:ln w="228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7833994" y="223266"/>
            <a:ext cx="19939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Cambria Math"/>
                <a:cs typeface="Cambria Math"/>
              </a:rPr>
              <a:t>𝜂</a:t>
            </a:r>
            <a:endParaRPr sz="2800">
              <a:latin typeface="Cambria Math"/>
              <a:cs typeface="Cambria Math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7059930" y="837564"/>
            <a:ext cx="1750060" cy="792480"/>
          </a:xfrm>
          <a:custGeom>
            <a:avLst/>
            <a:gdLst/>
            <a:ahLst/>
            <a:cxnLst/>
            <a:rect l="l" t="t" r="r" b="b"/>
            <a:pathLst>
              <a:path w="1750059" h="792480">
                <a:moveTo>
                  <a:pt x="75005" y="595884"/>
                </a:moveTo>
                <a:lnTo>
                  <a:pt x="38480" y="595884"/>
                </a:lnTo>
                <a:lnTo>
                  <a:pt x="145542" y="792480"/>
                </a:lnTo>
                <a:lnTo>
                  <a:pt x="161671" y="792480"/>
                </a:lnTo>
                <a:lnTo>
                  <a:pt x="167974" y="729614"/>
                </a:lnTo>
                <a:lnTo>
                  <a:pt x="147193" y="729614"/>
                </a:lnTo>
                <a:lnTo>
                  <a:pt x="75005" y="595884"/>
                </a:lnTo>
                <a:close/>
              </a:path>
              <a:path w="1750059" h="792480">
                <a:moveTo>
                  <a:pt x="1749678" y="0"/>
                </a:moveTo>
                <a:lnTo>
                  <a:pt x="260730" y="0"/>
                </a:lnTo>
                <a:lnTo>
                  <a:pt x="260730" y="508"/>
                </a:lnTo>
                <a:lnTo>
                  <a:pt x="219328" y="508"/>
                </a:lnTo>
                <a:lnTo>
                  <a:pt x="147193" y="729614"/>
                </a:lnTo>
                <a:lnTo>
                  <a:pt x="167974" y="729614"/>
                </a:lnTo>
                <a:lnTo>
                  <a:pt x="238760" y="23622"/>
                </a:lnTo>
                <a:lnTo>
                  <a:pt x="273430" y="23622"/>
                </a:lnTo>
                <a:lnTo>
                  <a:pt x="273430" y="22860"/>
                </a:lnTo>
                <a:lnTo>
                  <a:pt x="1749678" y="22860"/>
                </a:lnTo>
                <a:lnTo>
                  <a:pt x="1749678" y="0"/>
                </a:lnTo>
                <a:close/>
              </a:path>
              <a:path w="1750059" h="792480">
                <a:moveTo>
                  <a:pt x="60198" y="568451"/>
                </a:moveTo>
                <a:lnTo>
                  <a:pt x="0" y="600201"/>
                </a:lnTo>
                <a:lnTo>
                  <a:pt x="6858" y="612521"/>
                </a:lnTo>
                <a:lnTo>
                  <a:pt x="38480" y="595884"/>
                </a:lnTo>
                <a:lnTo>
                  <a:pt x="75005" y="595884"/>
                </a:lnTo>
                <a:lnTo>
                  <a:pt x="60198" y="5684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7573391" y="1181861"/>
            <a:ext cx="452755" cy="3365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</a:pPr>
            <a:r>
              <a:rPr sz="2050" spc="275" dirty="0">
                <a:latin typeface="Cambria Math"/>
                <a:cs typeface="Cambria Math"/>
              </a:rPr>
              <a:t>𝑖</a:t>
            </a:r>
            <a:r>
              <a:rPr sz="2050" spc="-50" dirty="0">
                <a:latin typeface="Cambria Math"/>
                <a:cs typeface="Cambria Math"/>
              </a:rPr>
              <a:t>=</a:t>
            </a:r>
            <a:r>
              <a:rPr sz="2050" spc="40" dirty="0">
                <a:latin typeface="Cambria Math"/>
                <a:cs typeface="Cambria Math"/>
              </a:rPr>
              <a:t>0</a:t>
            </a:r>
            <a:endParaRPr sz="2050">
              <a:latin typeface="Cambria Math"/>
              <a:cs typeface="Cambria Math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7321931" y="849629"/>
            <a:ext cx="378460" cy="452120"/>
          </a:xfrm>
          <a:prstGeom prst="rect">
            <a:avLst/>
          </a:prstGeom>
        </p:spPr>
        <p:txBody>
          <a:bodyPr vert="horz" wrap="square" lIns="0" tIns="107314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844"/>
              </a:spcBef>
            </a:pPr>
            <a:r>
              <a:rPr sz="4200" spc="2025" baseline="-18849" dirty="0">
                <a:latin typeface="Cambria Math"/>
                <a:cs typeface="Cambria Math"/>
              </a:rPr>
              <a:t> </a:t>
            </a:r>
            <a:r>
              <a:rPr sz="2050" spc="225" dirty="0">
                <a:latin typeface="Cambria Math"/>
                <a:cs typeface="Cambria Math"/>
              </a:rPr>
              <a:t>𝑡</a:t>
            </a:r>
            <a:endParaRPr sz="2050">
              <a:latin typeface="Cambria Math"/>
              <a:cs typeface="Cambria Math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8043671" y="1086866"/>
            <a:ext cx="571500" cy="328930"/>
          </a:xfrm>
          <a:custGeom>
            <a:avLst/>
            <a:gdLst/>
            <a:ahLst/>
            <a:cxnLst/>
            <a:rect l="l" t="t" r="r" b="b"/>
            <a:pathLst>
              <a:path w="571500" h="328930">
                <a:moveTo>
                  <a:pt x="466217" y="0"/>
                </a:moveTo>
                <a:lnTo>
                  <a:pt x="461518" y="13462"/>
                </a:lnTo>
                <a:lnTo>
                  <a:pt x="480568" y="21705"/>
                </a:lnTo>
                <a:lnTo>
                  <a:pt x="496950" y="33115"/>
                </a:lnTo>
                <a:lnTo>
                  <a:pt x="521716" y="65532"/>
                </a:lnTo>
                <a:lnTo>
                  <a:pt x="536289" y="109219"/>
                </a:lnTo>
                <a:lnTo>
                  <a:pt x="541147" y="162813"/>
                </a:lnTo>
                <a:lnTo>
                  <a:pt x="539932" y="191863"/>
                </a:lnTo>
                <a:lnTo>
                  <a:pt x="530217" y="241913"/>
                </a:lnTo>
                <a:lnTo>
                  <a:pt x="510641" y="280965"/>
                </a:lnTo>
                <a:lnTo>
                  <a:pt x="480871" y="307306"/>
                </a:lnTo>
                <a:lnTo>
                  <a:pt x="462152" y="315595"/>
                </a:lnTo>
                <a:lnTo>
                  <a:pt x="466217" y="328930"/>
                </a:lnTo>
                <a:lnTo>
                  <a:pt x="511095" y="307895"/>
                </a:lnTo>
                <a:lnTo>
                  <a:pt x="544068" y="271525"/>
                </a:lnTo>
                <a:lnTo>
                  <a:pt x="564356" y="222726"/>
                </a:lnTo>
                <a:lnTo>
                  <a:pt x="571119" y="164592"/>
                </a:lnTo>
                <a:lnTo>
                  <a:pt x="569428" y="134417"/>
                </a:lnTo>
                <a:lnTo>
                  <a:pt x="555902" y="80974"/>
                </a:lnTo>
                <a:lnTo>
                  <a:pt x="528992" y="37486"/>
                </a:lnTo>
                <a:lnTo>
                  <a:pt x="490079" y="8669"/>
                </a:lnTo>
                <a:lnTo>
                  <a:pt x="466217" y="0"/>
                </a:lnTo>
                <a:close/>
              </a:path>
              <a:path w="571500" h="328930">
                <a:moveTo>
                  <a:pt x="104901" y="0"/>
                </a:moveTo>
                <a:lnTo>
                  <a:pt x="60182" y="21161"/>
                </a:lnTo>
                <a:lnTo>
                  <a:pt x="27177" y="57658"/>
                </a:lnTo>
                <a:lnTo>
                  <a:pt x="6826" y="106552"/>
                </a:lnTo>
                <a:lnTo>
                  <a:pt x="0" y="164592"/>
                </a:lnTo>
                <a:lnTo>
                  <a:pt x="1690" y="194837"/>
                </a:lnTo>
                <a:lnTo>
                  <a:pt x="15216" y="248281"/>
                </a:lnTo>
                <a:lnTo>
                  <a:pt x="42072" y="291621"/>
                </a:lnTo>
                <a:lnTo>
                  <a:pt x="81022" y="320335"/>
                </a:lnTo>
                <a:lnTo>
                  <a:pt x="104901" y="328930"/>
                </a:lnTo>
                <a:lnTo>
                  <a:pt x="109093" y="315595"/>
                </a:lnTo>
                <a:lnTo>
                  <a:pt x="90356" y="307306"/>
                </a:lnTo>
                <a:lnTo>
                  <a:pt x="74168" y="295767"/>
                </a:lnTo>
                <a:lnTo>
                  <a:pt x="49529" y="262889"/>
                </a:lnTo>
                <a:lnTo>
                  <a:pt x="34893" y="218233"/>
                </a:lnTo>
                <a:lnTo>
                  <a:pt x="29972" y="162813"/>
                </a:lnTo>
                <a:lnTo>
                  <a:pt x="31206" y="134790"/>
                </a:lnTo>
                <a:lnTo>
                  <a:pt x="41009" y="86125"/>
                </a:lnTo>
                <a:lnTo>
                  <a:pt x="60577" y="47716"/>
                </a:lnTo>
                <a:lnTo>
                  <a:pt x="90624" y="21705"/>
                </a:lnTo>
                <a:lnTo>
                  <a:pt x="109600" y="13462"/>
                </a:lnTo>
                <a:lnTo>
                  <a:pt x="10490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8161655" y="878586"/>
            <a:ext cx="64960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  <a:tabLst>
                <a:tab pos="485775" algn="l"/>
              </a:tabLst>
            </a:pPr>
            <a:r>
              <a:rPr sz="4200" spc="60" baseline="-16865" dirty="0">
                <a:latin typeface="Cambria Math"/>
                <a:cs typeface="Cambria Math"/>
              </a:rPr>
              <a:t>𝑔</a:t>
            </a:r>
            <a:r>
              <a:rPr sz="2050" spc="200" dirty="0">
                <a:latin typeface="Cambria Math"/>
                <a:cs typeface="Cambria Math"/>
              </a:rPr>
              <a:t>𝑖</a:t>
            </a:r>
            <a:r>
              <a:rPr sz="2050" dirty="0">
                <a:latin typeface="Cambria Math"/>
                <a:cs typeface="Cambria Math"/>
              </a:rPr>
              <a:t>	</a:t>
            </a:r>
            <a:r>
              <a:rPr sz="2050" spc="40" dirty="0">
                <a:latin typeface="Cambria Math"/>
                <a:cs typeface="Cambria Math"/>
              </a:rPr>
              <a:t>2</a:t>
            </a:r>
            <a:endParaRPr sz="2050">
              <a:latin typeface="Cambria Math"/>
              <a:cs typeface="Cambria Math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422554" y="2765805"/>
            <a:ext cx="1737995" cy="741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815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Learning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rate:</a:t>
            </a:r>
            <a:endParaRPr sz="2400">
              <a:latin typeface="Calibri"/>
              <a:cs typeface="Calibri"/>
            </a:endParaRPr>
          </a:p>
          <a:p>
            <a:pPr marL="335915" algn="ctr">
              <a:lnSpc>
                <a:spcPts val="2815"/>
              </a:lnSpc>
            </a:pPr>
            <a:r>
              <a:rPr sz="2400" dirty="0">
                <a:latin typeface="Cambria Math"/>
                <a:cs typeface="Cambria Math"/>
              </a:rPr>
              <a:t>𝜂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4932426" y="2799715"/>
            <a:ext cx="1737995" cy="7600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Learning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rate:</a:t>
            </a:r>
            <a:endParaRPr sz="2400">
              <a:latin typeface="Calibri"/>
              <a:cs typeface="Calibri"/>
            </a:endParaRPr>
          </a:p>
          <a:p>
            <a:pPr marL="294005" algn="ctr">
              <a:lnSpc>
                <a:spcPct val="100000"/>
              </a:lnSpc>
              <a:spcBef>
                <a:spcPts val="20"/>
              </a:spcBef>
            </a:pPr>
            <a:r>
              <a:rPr sz="2400" dirty="0">
                <a:latin typeface="Cambria Math"/>
                <a:cs typeface="Cambria Math"/>
              </a:rPr>
              <a:t>𝜂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1991867" y="1754123"/>
            <a:ext cx="2371725" cy="969644"/>
          </a:xfrm>
          <a:custGeom>
            <a:avLst/>
            <a:gdLst/>
            <a:ahLst/>
            <a:cxnLst/>
            <a:rect l="l" t="t" r="r" b="b"/>
            <a:pathLst>
              <a:path w="2371725" h="969644">
                <a:moveTo>
                  <a:pt x="0" y="969263"/>
                </a:moveTo>
                <a:lnTo>
                  <a:pt x="2371344" y="969263"/>
                </a:lnTo>
                <a:lnTo>
                  <a:pt x="2371344" y="0"/>
                </a:lnTo>
                <a:lnTo>
                  <a:pt x="0" y="0"/>
                </a:lnTo>
                <a:lnTo>
                  <a:pt x="0" y="96926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6143244" y="1737360"/>
            <a:ext cx="2372995" cy="967740"/>
          </a:xfrm>
          <a:custGeom>
            <a:avLst/>
            <a:gdLst/>
            <a:ahLst/>
            <a:cxnLst/>
            <a:rect l="l" t="t" r="r" b="b"/>
            <a:pathLst>
              <a:path w="2372995" h="967739">
                <a:moveTo>
                  <a:pt x="0" y="967739"/>
                </a:moveTo>
                <a:lnTo>
                  <a:pt x="2372868" y="967739"/>
                </a:lnTo>
                <a:lnTo>
                  <a:pt x="2372868" y="0"/>
                </a:lnTo>
                <a:lnTo>
                  <a:pt x="0" y="0"/>
                </a:lnTo>
                <a:lnTo>
                  <a:pt x="0" y="96773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 txBox="1"/>
          <p:nvPr/>
        </p:nvSpPr>
        <p:spPr>
          <a:xfrm>
            <a:off x="463397" y="1927351"/>
            <a:ext cx="28829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Cambria Math"/>
                <a:cs typeface="Cambria Math"/>
              </a:rPr>
              <a:t>𝑤</a:t>
            </a:r>
            <a:endParaRPr sz="2800">
              <a:latin typeface="Cambria Math"/>
              <a:cs typeface="Cambria Math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705713" y="2096516"/>
            <a:ext cx="175895" cy="3365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50" spc="40" dirty="0">
                <a:latin typeface="Cambria Math"/>
                <a:cs typeface="Cambria Math"/>
              </a:rPr>
              <a:t>1</a:t>
            </a:r>
            <a:endParaRPr sz="2050">
              <a:latin typeface="Cambria Math"/>
              <a:cs typeface="Cambria Math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4669916" y="1942845"/>
            <a:ext cx="28829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Cambria Math"/>
                <a:cs typeface="Cambria Math"/>
              </a:rPr>
              <a:t>𝑤</a:t>
            </a:r>
            <a:endParaRPr sz="2800">
              <a:latin typeface="Cambria Math"/>
              <a:cs typeface="Cambria Math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4919853" y="2112010"/>
            <a:ext cx="175895" cy="3365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50" spc="40" dirty="0">
                <a:latin typeface="Cambria Math"/>
                <a:cs typeface="Cambria Math"/>
              </a:rPr>
              <a:t>2</a:t>
            </a:r>
            <a:endParaRPr sz="2050">
              <a:latin typeface="Cambria Math"/>
              <a:cs typeface="Cambria Math"/>
            </a:endParaRP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426279" y="350572"/>
            <a:ext cx="4289119" cy="34414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306823" y="3889247"/>
            <a:ext cx="2982468" cy="6675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372355" y="3889247"/>
            <a:ext cx="2849879" cy="75895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366259" y="3928871"/>
            <a:ext cx="2863595" cy="55016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117847" y="4549140"/>
            <a:ext cx="3488054" cy="173990"/>
          </a:xfrm>
          <a:custGeom>
            <a:avLst/>
            <a:gdLst/>
            <a:ahLst/>
            <a:cxnLst/>
            <a:rect l="l" t="t" r="r" b="b"/>
            <a:pathLst>
              <a:path w="3488054" h="173989">
                <a:moveTo>
                  <a:pt x="3313937" y="0"/>
                </a:moveTo>
                <a:lnTo>
                  <a:pt x="3313937" y="173736"/>
                </a:lnTo>
                <a:lnTo>
                  <a:pt x="3429761" y="115824"/>
                </a:lnTo>
                <a:lnTo>
                  <a:pt x="3342894" y="115824"/>
                </a:lnTo>
                <a:lnTo>
                  <a:pt x="3342894" y="57912"/>
                </a:lnTo>
                <a:lnTo>
                  <a:pt x="3429761" y="57912"/>
                </a:lnTo>
                <a:lnTo>
                  <a:pt x="3313937" y="0"/>
                </a:lnTo>
                <a:close/>
              </a:path>
              <a:path w="3488054" h="173989">
                <a:moveTo>
                  <a:pt x="3313937" y="57912"/>
                </a:moveTo>
                <a:lnTo>
                  <a:pt x="0" y="57912"/>
                </a:lnTo>
                <a:lnTo>
                  <a:pt x="0" y="115824"/>
                </a:lnTo>
                <a:lnTo>
                  <a:pt x="3313937" y="115824"/>
                </a:lnTo>
                <a:lnTo>
                  <a:pt x="3313937" y="57912"/>
                </a:lnTo>
                <a:close/>
              </a:path>
              <a:path w="3488054" h="173989">
                <a:moveTo>
                  <a:pt x="3429761" y="57912"/>
                </a:moveTo>
                <a:lnTo>
                  <a:pt x="3342894" y="57912"/>
                </a:lnTo>
                <a:lnTo>
                  <a:pt x="3342894" y="115824"/>
                </a:lnTo>
                <a:lnTo>
                  <a:pt x="3429761" y="115824"/>
                </a:lnTo>
                <a:lnTo>
                  <a:pt x="3487674" y="86868"/>
                </a:lnTo>
                <a:lnTo>
                  <a:pt x="3429761" y="57912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306823" y="4789932"/>
            <a:ext cx="3108960" cy="66598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347971" y="4788408"/>
            <a:ext cx="3025139" cy="75895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366259" y="4829555"/>
            <a:ext cx="2990088" cy="54864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4366259" y="3989019"/>
            <a:ext cx="2990215" cy="12922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9554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Smaller</a:t>
            </a:r>
            <a:r>
              <a:rPr sz="24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Derivatives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 marL="224790">
              <a:lnSpc>
                <a:spcPct val="100000"/>
              </a:lnSpc>
              <a:spcBef>
                <a:spcPts val="1450"/>
              </a:spcBef>
            </a:pP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Larger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Learning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Rate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520188" y="5846165"/>
            <a:ext cx="4107815" cy="878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Calibri"/>
                <a:cs typeface="Calibri"/>
              </a:rPr>
              <a:t>2. </a:t>
            </a:r>
            <a:r>
              <a:rPr sz="2800" spc="-10" dirty="0">
                <a:latin typeface="Calibri"/>
                <a:cs typeface="Calibri"/>
              </a:rPr>
              <a:t>Smaller </a:t>
            </a:r>
            <a:r>
              <a:rPr sz="2800" spc="-15" dirty="0">
                <a:latin typeface="Calibri"/>
                <a:cs typeface="Calibri"/>
              </a:rPr>
              <a:t>derivatives, larger  </a:t>
            </a:r>
            <a:r>
              <a:rPr sz="2800" spc="-5" dirty="0">
                <a:latin typeface="Calibri"/>
                <a:cs typeface="Calibri"/>
              </a:rPr>
              <a:t>learning </a:t>
            </a:r>
            <a:r>
              <a:rPr sz="2800" spc="-25" dirty="0">
                <a:latin typeface="Calibri"/>
                <a:cs typeface="Calibri"/>
              </a:rPr>
              <a:t>rate, </a:t>
            </a:r>
            <a:r>
              <a:rPr sz="2800" spc="-10" dirty="0">
                <a:latin typeface="Calibri"/>
                <a:cs typeface="Calibri"/>
              </a:rPr>
              <a:t>and vice</a:t>
            </a:r>
            <a:r>
              <a:rPr sz="2800" spc="3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versa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915911" y="6035040"/>
            <a:ext cx="1263650" cy="539750"/>
          </a:xfrm>
          <a:prstGeom prst="rect">
            <a:avLst/>
          </a:prstGeom>
          <a:solidFill>
            <a:srgbClr val="EC7C30"/>
          </a:solidFill>
          <a:ln w="12192">
            <a:solidFill>
              <a:srgbClr val="AD5A20"/>
            </a:solidFill>
          </a:ln>
        </p:spPr>
        <p:txBody>
          <a:bodyPr vert="horz" wrap="square" lIns="0" tIns="34290" rIns="0" bIns="0" rtlCol="0">
            <a:spAutoFit/>
          </a:bodyPr>
          <a:lstStyle/>
          <a:p>
            <a:pPr marL="222250">
              <a:lnSpc>
                <a:spcPct val="100000"/>
              </a:lnSpc>
              <a:spcBef>
                <a:spcPts val="270"/>
              </a:spcBef>
            </a:pPr>
            <a:r>
              <a:rPr sz="2800" spc="-20" dirty="0">
                <a:solidFill>
                  <a:srgbClr val="FFFFFF"/>
                </a:solidFill>
                <a:latin typeface="Calibri"/>
                <a:cs typeface="Calibri"/>
              </a:rPr>
              <a:t>Why?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528827" y="2171700"/>
            <a:ext cx="2202180" cy="92354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39495" y="2116835"/>
            <a:ext cx="2180844" cy="112471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88263" y="2211323"/>
            <a:ext cx="2083308" cy="80619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936748" y="1018032"/>
            <a:ext cx="173990" cy="2000250"/>
          </a:xfrm>
          <a:custGeom>
            <a:avLst/>
            <a:gdLst/>
            <a:ahLst/>
            <a:cxnLst/>
            <a:rect l="l" t="t" r="r" b="b"/>
            <a:pathLst>
              <a:path w="173989" h="2000250">
                <a:moveTo>
                  <a:pt x="115824" y="144779"/>
                </a:moveTo>
                <a:lnTo>
                  <a:pt x="57912" y="144779"/>
                </a:lnTo>
                <a:lnTo>
                  <a:pt x="57912" y="2000250"/>
                </a:lnTo>
                <a:lnTo>
                  <a:pt x="115824" y="2000250"/>
                </a:lnTo>
                <a:lnTo>
                  <a:pt x="115824" y="144779"/>
                </a:lnTo>
                <a:close/>
              </a:path>
              <a:path w="173989" h="2000250">
                <a:moveTo>
                  <a:pt x="86868" y="0"/>
                </a:moveTo>
                <a:lnTo>
                  <a:pt x="0" y="173735"/>
                </a:lnTo>
                <a:lnTo>
                  <a:pt x="57912" y="173735"/>
                </a:lnTo>
                <a:lnTo>
                  <a:pt x="57912" y="144779"/>
                </a:lnTo>
                <a:lnTo>
                  <a:pt x="159257" y="144779"/>
                </a:lnTo>
                <a:lnTo>
                  <a:pt x="86868" y="0"/>
                </a:lnTo>
                <a:close/>
              </a:path>
              <a:path w="173989" h="2000250">
                <a:moveTo>
                  <a:pt x="159257" y="144779"/>
                </a:moveTo>
                <a:lnTo>
                  <a:pt x="115824" y="144779"/>
                </a:lnTo>
                <a:lnTo>
                  <a:pt x="115824" y="173735"/>
                </a:lnTo>
                <a:lnTo>
                  <a:pt x="173735" y="173735"/>
                </a:lnTo>
                <a:lnTo>
                  <a:pt x="159257" y="144779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28827" y="978408"/>
            <a:ext cx="2202180" cy="92354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16280" y="923544"/>
            <a:ext cx="1827276" cy="112471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88263" y="1018032"/>
            <a:ext cx="2083308" cy="806196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588263" y="1022680"/>
            <a:ext cx="2083435" cy="19519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54050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Larger</a:t>
            </a:r>
            <a:endParaRPr sz="2400">
              <a:latin typeface="Calibri"/>
              <a:cs typeface="Calibri"/>
            </a:endParaRPr>
          </a:p>
          <a:p>
            <a:pPr marL="370840">
              <a:lnSpc>
                <a:spcPct val="100000"/>
              </a:lnSpc>
              <a:spcBef>
                <a:spcPts val="5"/>
              </a:spcBef>
            </a:pP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derivatives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3150">
              <a:latin typeface="Times New Roman"/>
              <a:cs typeface="Times New Roman"/>
            </a:endParaRPr>
          </a:p>
          <a:p>
            <a:pPr marL="193675" marR="187960" indent="-635" algn="ctr">
              <a:lnSpc>
                <a:spcPct val="100000"/>
              </a:lnSpc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Smaller  Learning</a:t>
            </a:r>
            <a:r>
              <a:rPr sz="2400" spc="-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Rate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58368" y="1810511"/>
            <a:ext cx="1562100" cy="4724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537273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Not </a:t>
            </a:r>
            <a:r>
              <a:rPr dirty="0"/>
              <a:t>the whole </a:t>
            </a:r>
            <a:r>
              <a:rPr spc="-15" dirty="0"/>
              <a:t>story</a:t>
            </a:r>
            <a:r>
              <a:rPr spc="-60" dirty="0"/>
              <a:t> </a:t>
            </a:r>
            <a:r>
              <a:rPr spc="-5" dirty="0"/>
              <a:t>……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58368" y="1810511"/>
            <a:ext cx="1562100" cy="472440"/>
          </a:xfrm>
          <a:prstGeom prst="rect">
            <a:avLst/>
          </a:prstGeom>
          <a:ln w="6096">
            <a:solidFill>
              <a:srgbClr val="EC7C3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290195" indent="-228600">
              <a:lnSpc>
                <a:spcPts val="3320"/>
              </a:lnSpc>
              <a:buFont typeface="Arial"/>
              <a:buChar char="•"/>
              <a:tabLst>
                <a:tab pos="290830" algn="l"/>
              </a:tabLst>
            </a:pPr>
            <a:r>
              <a:rPr sz="2800" spc="-15" dirty="0">
                <a:latin typeface="Calibri"/>
                <a:cs typeface="Calibri"/>
              </a:rPr>
              <a:t>Adagrad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221229" y="1919681"/>
            <a:ext cx="207137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0000FF"/>
                </a:solidFill>
                <a:latin typeface="Calibri"/>
                <a:cs typeface="Calibri"/>
              </a:rPr>
              <a:t>[John </a:t>
            </a:r>
            <a:r>
              <a:rPr sz="1800" spc="-5" dirty="0">
                <a:solidFill>
                  <a:srgbClr val="0000FF"/>
                </a:solidFill>
                <a:latin typeface="Calibri"/>
                <a:cs typeface="Calibri"/>
              </a:rPr>
              <a:t>Duchi,</a:t>
            </a:r>
            <a:r>
              <a:rPr sz="1800" spc="-3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000FF"/>
                </a:solidFill>
                <a:latin typeface="Calibri"/>
                <a:cs typeface="Calibri"/>
              </a:rPr>
              <a:t>JMLR’11]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07542" y="2238708"/>
            <a:ext cx="6229985" cy="3703954"/>
          </a:xfrm>
          <a:prstGeom prst="rect">
            <a:avLst/>
          </a:prstGeom>
        </p:spPr>
        <p:txBody>
          <a:bodyPr vert="horz" wrap="square" lIns="0" tIns="7937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62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5" dirty="0">
                <a:latin typeface="Calibri"/>
                <a:cs typeface="Calibri"/>
              </a:rPr>
              <a:t>RMSprop</a:t>
            </a:r>
            <a:endParaRPr sz="2800">
              <a:latin typeface="Calibri"/>
              <a:cs typeface="Calibri"/>
            </a:endParaRPr>
          </a:p>
          <a:p>
            <a:pPr marL="697865" lvl="1" indent="-227965">
              <a:lnSpc>
                <a:spcPct val="100000"/>
              </a:lnSpc>
              <a:spcBef>
                <a:spcPts val="340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1800" spc="-15" dirty="0">
                <a:solidFill>
                  <a:srgbClr val="0000FF"/>
                </a:solidFill>
                <a:latin typeface="Calibri"/>
                <a:cs typeface="Calibri"/>
              </a:rPr>
              <a:t>http</a:t>
            </a:r>
            <a:r>
              <a:rPr sz="1800" spc="-15" dirty="0">
                <a:solidFill>
                  <a:srgbClr val="0000FF"/>
                </a:solidFill>
                <a:latin typeface="Calibri"/>
                <a:cs typeface="Calibri"/>
                <a:hlinkClick r:id="rId3"/>
              </a:rPr>
              <a:t>s://w</a:t>
            </a:r>
            <a:r>
              <a:rPr sz="1800" spc="-15" dirty="0">
                <a:solidFill>
                  <a:srgbClr val="0000FF"/>
                </a:solidFill>
                <a:latin typeface="Calibri"/>
                <a:cs typeface="Calibri"/>
              </a:rPr>
              <a:t>ww.y</a:t>
            </a:r>
            <a:r>
              <a:rPr sz="1800" spc="-15" dirty="0">
                <a:solidFill>
                  <a:srgbClr val="0000FF"/>
                </a:solidFill>
                <a:latin typeface="Calibri"/>
                <a:cs typeface="Calibri"/>
                <a:hlinkClick r:id="rId3"/>
              </a:rPr>
              <a:t>outube.com/watch?v=O3sxAc4hxZU</a:t>
            </a:r>
            <a:endParaRPr sz="18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60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0" dirty="0">
                <a:latin typeface="Calibri"/>
                <a:cs typeface="Calibri"/>
              </a:rPr>
              <a:t>Adadelta </a:t>
            </a:r>
            <a:r>
              <a:rPr sz="1800" spc="-10" dirty="0">
                <a:solidFill>
                  <a:srgbClr val="0000FF"/>
                </a:solidFill>
                <a:latin typeface="Calibri"/>
                <a:cs typeface="Calibri"/>
              </a:rPr>
              <a:t>[Matthew </a:t>
            </a:r>
            <a:r>
              <a:rPr sz="1800" spc="-25" dirty="0">
                <a:solidFill>
                  <a:srgbClr val="0000FF"/>
                </a:solidFill>
                <a:latin typeface="Calibri"/>
                <a:cs typeface="Calibri"/>
              </a:rPr>
              <a:t>D. </a:t>
            </a:r>
            <a:r>
              <a:rPr sz="1800" spc="-30" dirty="0">
                <a:solidFill>
                  <a:srgbClr val="0000FF"/>
                </a:solidFill>
                <a:latin typeface="Calibri"/>
                <a:cs typeface="Calibri"/>
              </a:rPr>
              <a:t>Zeiler,</a:t>
            </a:r>
            <a:r>
              <a:rPr sz="1800" spc="5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00FF"/>
                </a:solidFill>
                <a:latin typeface="Calibri"/>
                <a:cs typeface="Calibri"/>
              </a:rPr>
              <a:t>arXiv’12]</a:t>
            </a:r>
            <a:endParaRPr sz="18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66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0" dirty="0">
                <a:latin typeface="Calibri"/>
                <a:cs typeface="Calibri"/>
              </a:rPr>
              <a:t>“No </a:t>
            </a:r>
            <a:r>
              <a:rPr sz="2800" spc="-15" dirty="0">
                <a:latin typeface="Calibri"/>
                <a:cs typeface="Calibri"/>
              </a:rPr>
              <a:t>more </a:t>
            </a:r>
            <a:r>
              <a:rPr sz="2800" spc="-10" dirty="0">
                <a:latin typeface="Calibri"/>
                <a:cs typeface="Calibri"/>
              </a:rPr>
              <a:t>pesky </a:t>
            </a:r>
            <a:r>
              <a:rPr sz="2800" spc="-5" dirty="0">
                <a:latin typeface="Calibri"/>
                <a:cs typeface="Calibri"/>
              </a:rPr>
              <a:t>learning </a:t>
            </a:r>
            <a:r>
              <a:rPr sz="2800" spc="-25" dirty="0">
                <a:latin typeface="Calibri"/>
                <a:cs typeface="Calibri"/>
              </a:rPr>
              <a:t>rates” </a:t>
            </a:r>
            <a:r>
              <a:rPr sz="1200" spc="-30" dirty="0">
                <a:solidFill>
                  <a:srgbClr val="0000FF"/>
                </a:solidFill>
                <a:latin typeface="Calibri"/>
                <a:cs typeface="Calibri"/>
              </a:rPr>
              <a:t>[Tom </a:t>
            </a:r>
            <a:r>
              <a:rPr sz="1200" spc="-5" dirty="0">
                <a:solidFill>
                  <a:srgbClr val="0000FF"/>
                </a:solidFill>
                <a:latin typeface="Calibri"/>
                <a:cs typeface="Calibri"/>
              </a:rPr>
              <a:t>Schaul,</a:t>
            </a:r>
            <a:r>
              <a:rPr sz="1200" spc="18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0000FF"/>
                </a:solidFill>
                <a:latin typeface="Calibri"/>
                <a:cs typeface="Calibri"/>
              </a:rPr>
              <a:t>arXiv’12]</a:t>
            </a:r>
            <a:endParaRPr sz="12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66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0" dirty="0">
                <a:latin typeface="Calibri"/>
                <a:cs typeface="Calibri"/>
              </a:rPr>
              <a:t>AdaSecant </a:t>
            </a:r>
            <a:r>
              <a:rPr sz="1800" spc="-5" dirty="0">
                <a:solidFill>
                  <a:srgbClr val="0000FF"/>
                </a:solidFill>
                <a:latin typeface="Calibri"/>
                <a:cs typeface="Calibri"/>
              </a:rPr>
              <a:t>[Caglar Gulcehre,</a:t>
            </a:r>
            <a:r>
              <a:rPr sz="1800" spc="3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00FF"/>
                </a:solidFill>
                <a:latin typeface="Calibri"/>
                <a:cs typeface="Calibri"/>
              </a:rPr>
              <a:t>arXiv’14]</a:t>
            </a:r>
            <a:endParaRPr sz="18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67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latin typeface="Calibri"/>
                <a:cs typeface="Calibri"/>
              </a:rPr>
              <a:t>Adam </a:t>
            </a:r>
            <a:r>
              <a:rPr sz="1800" spc="-5" dirty="0">
                <a:solidFill>
                  <a:srgbClr val="0000FF"/>
                </a:solidFill>
                <a:latin typeface="Calibri"/>
                <a:cs typeface="Calibri"/>
              </a:rPr>
              <a:t>[Diederik </a:t>
            </a:r>
            <a:r>
              <a:rPr sz="1800" spc="-120" dirty="0">
                <a:solidFill>
                  <a:srgbClr val="0000FF"/>
                </a:solidFill>
                <a:latin typeface="Calibri"/>
                <a:cs typeface="Calibri"/>
              </a:rPr>
              <a:t>P. </a:t>
            </a:r>
            <a:r>
              <a:rPr sz="1800" spc="-5" dirty="0">
                <a:solidFill>
                  <a:srgbClr val="0000FF"/>
                </a:solidFill>
                <a:latin typeface="Calibri"/>
                <a:cs typeface="Calibri"/>
              </a:rPr>
              <a:t>Kingma,</a:t>
            </a:r>
            <a:r>
              <a:rPr sz="1800" spc="-6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000FF"/>
                </a:solidFill>
                <a:latin typeface="Calibri"/>
                <a:cs typeface="Calibri"/>
              </a:rPr>
              <a:t>ICLR’15]</a:t>
            </a:r>
            <a:endParaRPr sz="18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66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latin typeface="Calibri"/>
                <a:cs typeface="Calibri"/>
              </a:rPr>
              <a:t>Nadam</a:t>
            </a:r>
            <a:endParaRPr sz="2800">
              <a:latin typeface="Calibri"/>
              <a:cs typeface="Calibri"/>
            </a:endParaRPr>
          </a:p>
          <a:p>
            <a:pPr marL="697865" lvl="1" indent="-227965">
              <a:lnSpc>
                <a:spcPct val="100000"/>
              </a:lnSpc>
              <a:spcBef>
                <a:spcPts val="350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1800" spc="-10" dirty="0">
                <a:solidFill>
                  <a:srgbClr val="0000FF"/>
                </a:solidFill>
                <a:latin typeface="Calibri"/>
                <a:cs typeface="Calibri"/>
                <a:hlinkClick r:id="rId4"/>
              </a:rPr>
              <a:t>http://cs229.stanford.edu/proj2015/054_report.pdf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09244" y="1466088"/>
            <a:ext cx="4369308" cy="45399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09244" y="1466088"/>
            <a:ext cx="4369435" cy="4540250"/>
          </a:xfrm>
          <a:custGeom>
            <a:avLst/>
            <a:gdLst/>
            <a:ahLst/>
            <a:cxnLst/>
            <a:rect l="l" t="t" r="r" b="b"/>
            <a:pathLst>
              <a:path w="4369435" h="4540250">
                <a:moveTo>
                  <a:pt x="0" y="4539996"/>
                </a:moveTo>
                <a:lnTo>
                  <a:pt x="4369308" y="4539996"/>
                </a:lnTo>
                <a:lnTo>
                  <a:pt x="4369308" y="0"/>
                </a:lnTo>
                <a:lnTo>
                  <a:pt x="0" y="0"/>
                </a:lnTo>
                <a:lnTo>
                  <a:pt x="0" y="4539996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990844" y="1621536"/>
            <a:ext cx="2550160" cy="1341120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12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"/>
              </a:spcBef>
            </a:pPr>
            <a:endParaRPr sz="1950">
              <a:latin typeface="Times New Roman"/>
              <a:cs typeface="Times New Roman"/>
            </a:endParaRPr>
          </a:p>
          <a:p>
            <a:pPr marL="449580" marR="258445" indent="-180340">
              <a:lnSpc>
                <a:spcPct val="100000"/>
              </a:lnSpc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Good Results</a:t>
            </a:r>
            <a:r>
              <a:rPr sz="2400" spc="-11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on  </a:t>
            </a:r>
            <a:r>
              <a:rPr sz="2400" spc="-40" dirty="0">
                <a:solidFill>
                  <a:srgbClr val="FFFFFF"/>
                </a:solidFill>
                <a:latin typeface="Calibri"/>
                <a:cs typeface="Calibri"/>
              </a:rPr>
              <a:t>Testing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Data?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999988" y="3828288"/>
            <a:ext cx="2540635" cy="1292860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261620" rIns="0" bIns="0" rtlCol="0">
            <a:spAutoFit/>
          </a:bodyPr>
          <a:lstStyle/>
          <a:p>
            <a:pPr marL="5080" algn="ctr">
              <a:lnSpc>
                <a:spcPct val="100000"/>
              </a:lnSpc>
              <a:spcBef>
                <a:spcPts val="2060"/>
              </a:spcBef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Good Results</a:t>
            </a:r>
            <a:r>
              <a:rPr sz="24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endParaRPr sz="24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2400" spc="-30" dirty="0">
                <a:solidFill>
                  <a:srgbClr val="FFFFFF"/>
                </a:solidFill>
                <a:latin typeface="Calibri"/>
                <a:cs typeface="Calibri"/>
              </a:rPr>
              <a:t>Training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Data?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987540" y="920496"/>
            <a:ext cx="546100" cy="707390"/>
          </a:xfrm>
          <a:custGeom>
            <a:avLst/>
            <a:gdLst/>
            <a:ahLst/>
            <a:cxnLst/>
            <a:rect l="l" t="t" r="r" b="b"/>
            <a:pathLst>
              <a:path w="546100" h="707389">
                <a:moveTo>
                  <a:pt x="409193" y="272795"/>
                </a:moveTo>
                <a:lnTo>
                  <a:pt x="136398" y="272795"/>
                </a:lnTo>
                <a:lnTo>
                  <a:pt x="136398" y="707136"/>
                </a:lnTo>
                <a:lnTo>
                  <a:pt x="409193" y="707136"/>
                </a:lnTo>
                <a:lnTo>
                  <a:pt x="409193" y="272795"/>
                </a:lnTo>
                <a:close/>
              </a:path>
              <a:path w="546100" h="707389">
                <a:moveTo>
                  <a:pt x="272795" y="0"/>
                </a:moveTo>
                <a:lnTo>
                  <a:pt x="0" y="272795"/>
                </a:lnTo>
                <a:lnTo>
                  <a:pt x="545591" y="272795"/>
                </a:lnTo>
                <a:lnTo>
                  <a:pt x="272795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987540" y="920496"/>
            <a:ext cx="546100" cy="707390"/>
          </a:xfrm>
          <a:custGeom>
            <a:avLst/>
            <a:gdLst/>
            <a:ahLst/>
            <a:cxnLst/>
            <a:rect l="l" t="t" r="r" b="b"/>
            <a:pathLst>
              <a:path w="546100" h="707389">
                <a:moveTo>
                  <a:pt x="545591" y="272795"/>
                </a:moveTo>
                <a:lnTo>
                  <a:pt x="409193" y="272795"/>
                </a:lnTo>
                <a:lnTo>
                  <a:pt x="409193" y="707136"/>
                </a:lnTo>
                <a:lnTo>
                  <a:pt x="136398" y="707136"/>
                </a:lnTo>
                <a:lnTo>
                  <a:pt x="136398" y="272795"/>
                </a:lnTo>
                <a:lnTo>
                  <a:pt x="0" y="272795"/>
                </a:lnTo>
                <a:lnTo>
                  <a:pt x="272795" y="0"/>
                </a:lnTo>
                <a:lnTo>
                  <a:pt x="545591" y="272795"/>
                </a:lnTo>
                <a:close/>
              </a:path>
            </a:pathLst>
          </a:custGeom>
          <a:ln w="12192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996683" y="2991611"/>
            <a:ext cx="546100" cy="794385"/>
          </a:xfrm>
          <a:custGeom>
            <a:avLst/>
            <a:gdLst/>
            <a:ahLst/>
            <a:cxnLst/>
            <a:rect l="l" t="t" r="r" b="b"/>
            <a:pathLst>
              <a:path w="546100" h="794385">
                <a:moveTo>
                  <a:pt x="409194" y="272796"/>
                </a:moveTo>
                <a:lnTo>
                  <a:pt x="136398" y="272796"/>
                </a:lnTo>
                <a:lnTo>
                  <a:pt x="136398" y="794004"/>
                </a:lnTo>
                <a:lnTo>
                  <a:pt x="409194" y="794004"/>
                </a:lnTo>
                <a:lnTo>
                  <a:pt x="409194" y="272796"/>
                </a:lnTo>
                <a:close/>
              </a:path>
              <a:path w="546100" h="794385">
                <a:moveTo>
                  <a:pt x="272796" y="0"/>
                </a:moveTo>
                <a:lnTo>
                  <a:pt x="0" y="272796"/>
                </a:lnTo>
                <a:lnTo>
                  <a:pt x="545592" y="272796"/>
                </a:lnTo>
                <a:lnTo>
                  <a:pt x="272796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996683" y="2991611"/>
            <a:ext cx="546100" cy="794385"/>
          </a:xfrm>
          <a:custGeom>
            <a:avLst/>
            <a:gdLst/>
            <a:ahLst/>
            <a:cxnLst/>
            <a:rect l="l" t="t" r="r" b="b"/>
            <a:pathLst>
              <a:path w="546100" h="794385">
                <a:moveTo>
                  <a:pt x="545592" y="272796"/>
                </a:moveTo>
                <a:lnTo>
                  <a:pt x="409194" y="272796"/>
                </a:lnTo>
                <a:lnTo>
                  <a:pt x="409194" y="794004"/>
                </a:lnTo>
                <a:lnTo>
                  <a:pt x="136398" y="794004"/>
                </a:lnTo>
                <a:lnTo>
                  <a:pt x="136398" y="272796"/>
                </a:lnTo>
                <a:lnTo>
                  <a:pt x="0" y="272796"/>
                </a:lnTo>
                <a:lnTo>
                  <a:pt x="272796" y="0"/>
                </a:lnTo>
                <a:lnTo>
                  <a:pt x="545592" y="272796"/>
                </a:lnTo>
                <a:close/>
              </a:path>
            </a:pathLst>
          </a:custGeom>
          <a:ln w="12192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896100" y="146304"/>
            <a:ext cx="728472" cy="6873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518147" y="5114544"/>
            <a:ext cx="986155" cy="1051560"/>
          </a:xfrm>
          <a:custGeom>
            <a:avLst/>
            <a:gdLst/>
            <a:ahLst/>
            <a:cxnLst/>
            <a:rect l="l" t="t" r="r" b="b"/>
            <a:pathLst>
              <a:path w="986154" h="1051560">
                <a:moveTo>
                  <a:pt x="862710" y="246506"/>
                </a:moveTo>
                <a:lnTo>
                  <a:pt x="616203" y="246506"/>
                </a:lnTo>
                <a:lnTo>
                  <a:pt x="616203" y="620179"/>
                </a:lnTo>
                <a:lnTo>
                  <a:pt x="609607" y="669323"/>
                </a:lnTo>
                <a:lnTo>
                  <a:pt x="590987" y="713485"/>
                </a:lnTo>
                <a:lnTo>
                  <a:pt x="562102" y="750901"/>
                </a:lnTo>
                <a:lnTo>
                  <a:pt x="524707" y="779810"/>
                </a:lnTo>
                <a:lnTo>
                  <a:pt x="480560" y="798448"/>
                </a:lnTo>
                <a:lnTo>
                  <a:pt x="431419" y="805052"/>
                </a:lnTo>
                <a:lnTo>
                  <a:pt x="0" y="805052"/>
                </a:lnTo>
                <a:lnTo>
                  <a:pt x="0" y="1051559"/>
                </a:lnTo>
                <a:lnTo>
                  <a:pt x="431419" y="1051559"/>
                </a:lnTo>
                <a:lnTo>
                  <a:pt x="478422" y="1049028"/>
                </a:lnTo>
                <a:lnTo>
                  <a:pt x="523958" y="1041610"/>
                </a:lnTo>
                <a:lnTo>
                  <a:pt x="567762" y="1029567"/>
                </a:lnTo>
                <a:lnTo>
                  <a:pt x="609572" y="1013163"/>
                </a:lnTo>
                <a:lnTo>
                  <a:pt x="649125" y="992662"/>
                </a:lnTo>
                <a:lnTo>
                  <a:pt x="686158" y="968326"/>
                </a:lnTo>
                <a:lnTo>
                  <a:pt x="720409" y="940419"/>
                </a:lnTo>
                <a:lnTo>
                  <a:pt x="751615" y="909204"/>
                </a:lnTo>
                <a:lnTo>
                  <a:pt x="779512" y="874944"/>
                </a:lnTo>
                <a:lnTo>
                  <a:pt x="803839" y="837902"/>
                </a:lnTo>
                <a:lnTo>
                  <a:pt x="824332" y="798342"/>
                </a:lnTo>
                <a:lnTo>
                  <a:pt x="840728" y="756526"/>
                </a:lnTo>
                <a:lnTo>
                  <a:pt x="852765" y="712718"/>
                </a:lnTo>
                <a:lnTo>
                  <a:pt x="860180" y="667181"/>
                </a:lnTo>
                <a:lnTo>
                  <a:pt x="862710" y="620179"/>
                </a:lnTo>
                <a:lnTo>
                  <a:pt x="862710" y="246506"/>
                </a:lnTo>
                <a:close/>
              </a:path>
              <a:path w="986154" h="1051560">
                <a:moveTo>
                  <a:pt x="739521" y="0"/>
                </a:moveTo>
                <a:lnTo>
                  <a:pt x="493013" y="246506"/>
                </a:lnTo>
                <a:lnTo>
                  <a:pt x="986027" y="246506"/>
                </a:lnTo>
                <a:lnTo>
                  <a:pt x="739521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518147" y="5114544"/>
            <a:ext cx="986155" cy="1051560"/>
          </a:xfrm>
          <a:custGeom>
            <a:avLst/>
            <a:gdLst/>
            <a:ahLst/>
            <a:cxnLst/>
            <a:rect l="l" t="t" r="r" b="b"/>
            <a:pathLst>
              <a:path w="986154" h="1051560">
                <a:moveTo>
                  <a:pt x="0" y="1051559"/>
                </a:moveTo>
                <a:lnTo>
                  <a:pt x="431419" y="1051559"/>
                </a:lnTo>
                <a:lnTo>
                  <a:pt x="478422" y="1049028"/>
                </a:lnTo>
                <a:lnTo>
                  <a:pt x="523958" y="1041610"/>
                </a:lnTo>
                <a:lnTo>
                  <a:pt x="567762" y="1029567"/>
                </a:lnTo>
                <a:lnTo>
                  <a:pt x="609572" y="1013163"/>
                </a:lnTo>
                <a:lnTo>
                  <a:pt x="649125" y="992662"/>
                </a:lnTo>
                <a:lnTo>
                  <a:pt x="686158" y="968326"/>
                </a:lnTo>
                <a:lnTo>
                  <a:pt x="720409" y="940419"/>
                </a:lnTo>
                <a:lnTo>
                  <a:pt x="751615" y="909204"/>
                </a:lnTo>
                <a:lnTo>
                  <a:pt x="779512" y="874944"/>
                </a:lnTo>
                <a:lnTo>
                  <a:pt x="803839" y="837902"/>
                </a:lnTo>
                <a:lnTo>
                  <a:pt x="824332" y="798342"/>
                </a:lnTo>
                <a:lnTo>
                  <a:pt x="840728" y="756526"/>
                </a:lnTo>
                <a:lnTo>
                  <a:pt x="852765" y="712718"/>
                </a:lnTo>
                <a:lnTo>
                  <a:pt x="860180" y="667181"/>
                </a:lnTo>
                <a:lnTo>
                  <a:pt x="862710" y="620179"/>
                </a:lnTo>
                <a:lnTo>
                  <a:pt x="862710" y="246506"/>
                </a:lnTo>
                <a:lnTo>
                  <a:pt x="986027" y="246506"/>
                </a:lnTo>
                <a:lnTo>
                  <a:pt x="739521" y="0"/>
                </a:lnTo>
                <a:lnTo>
                  <a:pt x="493013" y="246506"/>
                </a:lnTo>
                <a:lnTo>
                  <a:pt x="616203" y="246506"/>
                </a:lnTo>
                <a:lnTo>
                  <a:pt x="616203" y="620179"/>
                </a:lnTo>
                <a:lnTo>
                  <a:pt x="609607" y="669323"/>
                </a:lnTo>
                <a:lnTo>
                  <a:pt x="590987" y="713485"/>
                </a:lnTo>
                <a:lnTo>
                  <a:pt x="562102" y="750901"/>
                </a:lnTo>
                <a:lnTo>
                  <a:pt x="524707" y="779810"/>
                </a:lnTo>
                <a:lnTo>
                  <a:pt x="480560" y="798448"/>
                </a:lnTo>
                <a:lnTo>
                  <a:pt x="431419" y="805052"/>
                </a:lnTo>
                <a:lnTo>
                  <a:pt x="0" y="805052"/>
                </a:lnTo>
                <a:lnTo>
                  <a:pt x="0" y="1051559"/>
                </a:lnTo>
                <a:close/>
              </a:path>
            </a:pathLst>
          </a:custGeom>
          <a:ln w="12192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7613650" y="3256026"/>
            <a:ext cx="4597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0000FF"/>
                </a:solidFill>
                <a:latin typeface="Calibri"/>
                <a:cs typeface="Calibri"/>
              </a:rPr>
              <a:t>Y</a:t>
            </a:r>
            <a:r>
              <a:rPr sz="2400" spc="-25" dirty="0">
                <a:solidFill>
                  <a:srgbClr val="0000FF"/>
                </a:solidFill>
                <a:latin typeface="Calibri"/>
                <a:cs typeface="Calibri"/>
              </a:rPr>
              <a:t>E</a:t>
            </a: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613650" y="1049528"/>
            <a:ext cx="4597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0000FF"/>
                </a:solidFill>
                <a:latin typeface="Calibri"/>
                <a:cs typeface="Calibri"/>
              </a:rPr>
              <a:t>Y</a:t>
            </a:r>
            <a:r>
              <a:rPr sz="2400" spc="-25" dirty="0">
                <a:solidFill>
                  <a:srgbClr val="0000FF"/>
                </a:solidFill>
                <a:latin typeface="Calibri"/>
                <a:cs typeface="Calibri"/>
              </a:rPr>
              <a:t>E</a:t>
            </a: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864352" y="3735323"/>
            <a:ext cx="2830195" cy="1478280"/>
          </a:xfrm>
          <a:custGeom>
            <a:avLst/>
            <a:gdLst/>
            <a:ahLst/>
            <a:cxnLst/>
            <a:rect l="l" t="t" r="r" b="b"/>
            <a:pathLst>
              <a:path w="2830195" h="1478279">
                <a:moveTo>
                  <a:pt x="0" y="1478280"/>
                </a:moveTo>
                <a:lnTo>
                  <a:pt x="2830068" y="1478280"/>
                </a:lnTo>
                <a:lnTo>
                  <a:pt x="2830068" y="0"/>
                </a:lnTo>
                <a:lnTo>
                  <a:pt x="0" y="0"/>
                </a:lnTo>
                <a:lnTo>
                  <a:pt x="0" y="1478280"/>
                </a:lnTo>
                <a:close/>
              </a:path>
            </a:pathLst>
          </a:custGeom>
          <a:ln w="57912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711504" y="314325"/>
            <a:ext cx="4091304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i="1" u="sng" spc="-1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Recipe </a:t>
            </a:r>
            <a:r>
              <a:rPr sz="3200" b="1" i="1" u="sng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of Deep</a:t>
            </a:r>
            <a:r>
              <a:rPr sz="3200" b="1" i="1" u="sng" spc="-4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3200" b="1" i="1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Learning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5864352" y="1566672"/>
            <a:ext cx="2830195" cy="1478280"/>
          </a:xfrm>
          <a:custGeom>
            <a:avLst/>
            <a:gdLst/>
            <a:ahLst/>
            <a:cxnLst/>
            <a:rect l="l" t="t" r="r" b="b"/>
            <a:pathLst>
              <a:path w="2830195" h="1478280">
                <a:moveTo>
                  <a:pt x="0" y="1478279"/>
                </a:moveTo>
                <a:lnTo>
                  <a:pt x="2830068" y="1478279"/>
                </a:lnTo>
                <a:lnTo>
                  <a:pt x="2830068" y="0"/>
                </a:lnTo>
                <a:lnTo>
                  <a:pt x="0" y="0"/>
                </a:lnTo>
                <a:lnTo>
                  <a:pt x="0" y="1478279"/>
                </a:lnTo>
                <a:close/>
              </a:path>
            </a:pathLst>
          </a:custGeom>
          <a:ln w="57911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970788" y="1592580"/>
            <a:ext cx="4046220" cy="767080"/>
          </a:xfrm>
          <a:custGeom>
            <a:avLst/>
            <a:gdLst/>
            <a:ahLst/>
            <a:cxnLst/>
            <a:rect l="l" t="t" r="r" b="b"/>
            <a:pathLst>
              <a:path w="4046220" h="767080">
                <a:moveTo>
                  <a:pt x="3918458" y="0"/>
                </a:moveTo>
                <a:lnTo>
                  <a:pt x="127762" y="0"/>
                </a:lnTo>
                <a:lnTo>
                  <a:pt x="78031" y="10033"/>
                </a:lnTo>
                <a:lnTo>
                  <a:pt x="37420" y="37401"/>
                </a:lnTo>
                <a:lnTo>
                  <a:pt x="10040" y="78009"/>
                </a:lnTo>
                <a:lnTo>
                  <a:pt x="0" y="127762"/>
                </a:lnTo>
                <a:lnTo>
                  <a:pt x="0" y="638810"/>
                </a:lnTo>
                <a:lnTo>
                  <a:pt x="10040" y="688562"/>
                </a:lnTo>
                <a:lnTo>
                  <a:pt x="37420" y="729170"/>
                </a:lnTo>
                <a:lnTo>
                  <a:pt x="78031" y="756538"/>
                </a:lnTo>
                <a:lnTo>
                  <a:pt x="127762" y="766572"/>
                </a:lnTo>
                <a:lnTo>
                  <a:pt x="3918458" y="766572"/>
                </a:lnTo>
                <a:lnTo>
                  <a:pt x="3968210" y="756538"/>
                </a:lnTo>
                <a:lnTo>
                  <a:pt x="4008818" y="729170"/>
                </a:lnTo>
                <a:lnTo>
                  <a:pt x="4036187" y="688562"/>
                </a:lnTo>
                <a:lnTo>
                  <a:pt x="4046220" y="638810"/>
                </a:lnTo>
                <a:lnTo>
                  <a:pt x="4046220" y="127762"/>
                </a:lnTo>
                <a:lnTo>
                  <a:pt x="4036187" y="78009"/>
                </a:lnTo>
                <a:lnTo>
                  <a:pt x="4008818" y="37401"/>
                </a:lnTo>
                <a:lnTo>
                  <a:pt x="3968210" y="10033"/>
                </a:lnTo>
                <a:lnTo>
                  <a:pt x="3918458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970788" y="1592580"/>
            <a:ext cx="4046220" cy="767080"/>
          </a:xfrm>
          <a:custGeom>
            <a:avLst/>
            <a:gdLst/>
            <a:ahLst/>
            <a:cxnLst/>
            <a:rect l="l" t="t" r="r" b="b"/>
            <a:pathLst>
              <a:path w="4046220" h="767080">
                <a:moveTo>
                  <a:pt x="0" y="127762"/>
                </a:moveTo>
                <a:lnTo>
                  <a:pt x="10040" y="78009"/>
                </a:lnTo>
                <a:lnTo>
                  <a:pt x="37420" y="37401"/>
                </a:lnTo>
                <a:lnTo>
                  <a:pt x="78031" y="10033"/>
                </a:lnTo>
                <a:lnTo>
                  <a:pt x="127762" y="0"/>
                </a:lnTo>
                <a:lnTo>
                  <a:pt x="3918458" y="0"/>
                </a:lnTo>
                <a:lnTo>
                  <a:pt x="3968210" y="10033"/>
                </a:lnTo>
                <a:lnTo>
                  <a:pt x="4008818" y="37401"/>
                </a:lnTo>
                <a:lnTo>
                  <a:pt x="4036187" y="78009"/>
                </a:lnTo>
                <a:lnTo>
                  <a:pt x="4046220" y="127762"/>
                </a:lnTo>
                <a:lnTo>
                  <a:pt x="4046220" y="638810"/>
                </a:lnTo>
                <a:lnTo>
                  <a:pt x="4036187" y="688562"/>
                </a:lnTo>
                <a:lnTo>
                  <a:pt x="4008818" y="729170"/>
                </a:lnTo>
                <a:lnTo>
                  <a:pt x="3968210" y="756538"/>
                </a:lnTo>
                <a:lnTo>
                  <a:pt x="3918458" y="766572"/>
                </a:lnTo>
                <a:lnTo>
                  <a:pt x="127762" y="766572"/>
                </a:lnTo>
                <a:lnTo>
                  <a:pt x="78031" y="756538"/>
                </a:lnTo>
                <a:lnTo>
                  <a:pt x="37420" y="729170"/>
                </a:lnTo>
                <a:lnTo>
                  <a:pt x="10040" y="688562"/>
                </a:lnTo>
                <a:lnTo>
                  <a:pt x="0" y="638810"/>
                </a:lnTo>
                <a:lnTo>
                  <a:pt x="0" y="127762"/>
                </a:lnTo>
                <a:close/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1101953" y="1708480"/>
            <a:ext cx="303784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Choosing 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proper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loss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970788" y="2478023"/>
            <a:ext cx="4046220" cy="767080"/>
          </a:xfrm>
          <a:custGeom>
            <a:avLst/>
            <a:gdLst/>
            <a:ahLst/>
            <a:cxnLst/>
            <a:rect l="l" t="t" r="r" b="b"/>
            <a:pathLst>
              <a:path w="4046220" h="767080">
                <a:moveTo>
                  <a:pt x="3918458" y="0"/>
                </a:moveTo>
                <a:lnTo>
                  <a:pt x="127762" y="0"/>
                </a:lnTo>
                <a:lnTo>
                  <a:pt x="78031" y="10033"/>
                </a:lnTo>
                <a:lnTo>
                  <a:pt x="37420" y="37401"/>
                </a:lnTo>
                <a:lnTo>
                  <a:pt x="10040" y="78009"/>
                </a:lnTo>
                <a:lnTo>
                  <a:pt x="0" y="127762"/>
                </a:lnTo>
                <a:lnTo>
                  <a:pt x="0" y="638810"/>
                </a:lnTo>
                <a:lnTo>
                  <a:pt x="10040" y="688562"/>
                </a:lnTo>
                <a:lnTo>
                  <a:pt x="37420" y="729170"/>
                </a:lnTo>
                <a:lnTo>
                  <a:pt x="78031" y="756538"/>
                </a:lnTo>
                <a:lnTo>
                  <a:pt x="127762" y="766572"/>
                </a:lnTo>
                <a:lnTo>
                  <a:pt x="3918458" y="766572"/>
                </a:lnTo>
                <a:lnTo>
                  <a:pt x="3968210" y="756538"/>
                </a:lnTo>
                <a:lnTo>
                  <a:pt x="4008818" y="729170"/>
                </a:lnTo>
                <a:lnTo>
                  <a:pt x="4036187" y="688562"/>
                </a:lnTo>
                <a:lnTo>
                  <a:pt x="4046220" y="638810"/>
                </a:lnTo>
                <a:lnTo>
                  <a:pt x="4046220" y="127762"/>
                </a:lnTo>
                <a:lnTo>
                  <a:pt x="4036187" y="78009"/>
                </a:lnTo>
                <a:lnTo>
                  <a:pt x="4008818" y="37401"/>
                </a:lnTo>
                <a:lnTo>
                  <a:pt x="3968210" y="10033"/>
                </a:lnTo>
                <a:lnTo>
                  <a:pt x="3918458" y="0"/>
                </a:lnTo>
                <a:close/>
              </a:path>
            </a:pathLst>
          </a:custGeom>
          <a:solidFill>
            <a:srgbClr val="85EF1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970788" y="2478023"/>
            <a:ext cx="4046220" cy="767080"/>
          </a:xfrm>
          <a:custGeom>
            <a:avLst/>
            <a:gdLst/>
            <a:ahLst/>
            <a:cxnLst/>
            <a:rect l="l" t="t" r="r" b="b"/>
            <a:pathLst>
              <a:path w="4046220" h="767080">
                <a:moveTo>
                  <a:pt x="0" y="127762"/>
                </a:moveTo>
                <a:lnTo>
                  <a:pt x="10040" y="78009"/>
                </a:lnTo>
                <a:lnTo>
                  <a:pt x="37420" y="37401"/>
                </a:lnTo>
                <a:lnTo>
                  <a:pt x="78031" y="10033"/>
                </a:lnTo>
                <a:lnTo>
                  <a:pt x="127762" y="0"/>
                </a:lnTo>
                <a:lnTo>
                  <a:pt x="3918458" y="0"/>
                </a:lnTo>
                <a:lnTo>
                  <a:pt x="3968210" y="10033"/>
                </a:lnTo>
                <a:lnTo>
                  <a:pt x="4008818" y="37401"/>
                </a:lnTo>
                <a:lnTo>
                  <a:pt x="4036187" y="78009"/>
                </a:lnTo>
                <a:lnTo>
                  <a:pt x="4046220" y="127762"/>
                </a:lnTo>
                <a:lnTo>
                  <a:pt x="4046220" y="638810"/>
                </a:lnTo>
                <a:lnTo>
                  <a:pt x="4036187" y="688562"/>
                </a:lnTo>
                <a:lnTo>
                  <a:pt x="4008818" y="729170"/>
                </a:lnTo>
                <a:lnTo>
                  <a:pt x="3968210" y="756538"/>
                </a:lnTo>
                <a:lnTo>
                  <a:pt x="3918458" y="766572"/>
                </a:lnTo>
                <a:lnTo>
                  <a:pt x="127762" y="766572"/>
                </a:lnTo>
                <a:lnTo>
                  <a:pt x="78031" y="756538"/>
                </a:lnTo>
                <a:lnTo>
                  <a:pt x="37420" y="729170"/>
                </a:lnTo>
                <a:lnTo>
                  <a:pt x="10040" y="688562"/>
                </a:lnTo>
                <a:lnTo>
                  <a:pt x="0" y="638810"/>
                </a:lnTo>
                <a:lnTo>
                  <a:pt x="0" y="127762"/>
                </a:lnTo>
                <a:close/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1101953" y="2594863"/>
            <a:ext cx="159004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Mini-batch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970788" y="3363467"/>
            <a:ext cx="4046220" cy="768350"/>
          </a:xfrm>
          <a:custGeom>
            <a:avLst/>
            <a:gdLst/>
            <a:ahLst/>
            <a:cxnLst/>
            <a:rect l="l" t="t" r="r" b="b"/>
            <a:pathLst>
              <a:path w="4046220" h="768350">
                <a:moveTo>
                  <a:pt x="3918204" y="0"/>
                </a:moveTo>
                <a:lnTo>
                  <a:pt x="128015" y="0"/>
                </a:lnTo>
                <a:lnTo>
                  <a:pt x="78186" y="10054"/>
                </a:lnTo>
                <a:lnTo>
                  <a:pt x="37495" y="37480"/>
                </a:lnTo>
                <a:lnTo>
                  <a:pt x="10060" y="78170"/>
                </a:lnTo>
                <a:lnTo>
                  <a:pt x="0" y="128016"/>
                </a:lnTo>
                <a:lnTo>
                  <a:pt x="0" y="640080"/>
                </a:lnTo>
                <a:lnTo>
                  <a:pt x="10060" y="689925"/>
                </a:lnTo>
                <a:lnTo>
                  <a:pt x="37495" y="730615"/>
                </a:lnTo>
                <a:lnTo>
                  <a:pt x="78186" y="758041"/>
                </a:lnTo>
                <a:lnTo>
                  <a:pt x="128015" y="768096"/>
                </a:lnTo>
                <a:lnTo>
                  <a:pt x="3918204" y="768096"/>
                </a:lnTo>
                <a:lnTo>
                  <a:pt x="3968049" y="758041"/>
                </a:lnTo>
                <a:lnTo>
                  <a:pt x="4008739" y="730615"/>
                </a:lnTo>
                <a:lnTo>
                  <a:pt x="4036165" y="689925"/>
                </a:lnTo>
                <a:lnTo>
                  <a:pt x="4046220" y="640080"/>
                </a:lnTo>
                <a:lnTo>
                  <a:pt x="4046220" y="128016"/>
                </a:lnTo>
                <a:lnTo>
                  <a:pt x="4036165" y="78170"/>
                </a:lnTo>
                <a:lnTo>
                  <a:pt x="4008739" y="37480"/>
                </a:lnTo>
                <a:lnTo>
                  <a:pt x="3968049" y="10054"/>
                </a:lnTo>
                <a:lnTo>
                  <a:pt x="3918204" y="0"/>
                </a:lnTo>
                <a:close/>
              </a:path>
            </a:pathLst>
          </a:custGeom>
          <a:solidFill>
            <a:srgbClr val="22E04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970788" y="3363467"/>
            <a:ext cx="4046220" cy="768350"/>
          </a:xfrm>
          <a:custGeom>
            <a:avLst/>
            <a:gdLst/>
            <a:ahLst/>
            <a:cxnLst/>
            <a:rect l="l" t="t" r="r" b="b"/>
            <a:pathLst>
              <a:path w="4046220" h="768350">
                <a:moveTo>
                  <a:pt x="0" y="128016"/>
                </a:moveTo>
                <a:lnTo>
                  <a:pt x="10060" y="78170"/>
                </a:lnTo>
                <a:lnTo>
                  <a:pt x="37495" y="37480"/>
                </a:lnTo>
                <a:lnTo>
                  <a:pt x="78186" y="10054"/>
                </a:lnTo>
                <a:lnTo>
                  <a:pt x="128015" y="0"/>
                </a:lnTo>
                <a:lnTo>
                  <a:pt x="3918204" y="0"/>
                </a:lnTo>
                <a:lnTo>
                  <a:pt x="3968049" y="10054"/>
                </a:lnTo>
                <a:lnTo>
                  <a:pt x="4008739" y="37480"/>
                </a:lnTo>
                <a:lnTo>
                  <a:pt x="4036165" y="78170"/>
                </a:lnTo>
                <a:lnTo>
                  <a:pt x="4046220" y="128016"/>
                </a:lnTo>
                <a:lnTo>
                  <a:pt x="4046220" y="640080"/>
                </a:lnTo>
                <a:lnTo>
                  <a:pt x="4036165" y="689925"/>
                </a:lnTo>
                <a:lnTo>
                  <a:pt x="4008739" y="730615"/>
                </a:lnTo>
                <a:lnTo>
                  <a:pt x="3968049" y="758041"/>
                </a:lnTo>
                <a:lnTo>
                  <a:pt x="3918204" y="768096"/>
                </a:lnTo>
                <a:lnTo>
                  <a:pt x="128015" y="768096"/>
                </a:lnTo>
                <a:lnTo>
                  <a:pt x="78186" y="758041"/>
                </a:lnTo>
                <a:lnTo>
                  <a:pt x="37495" y="730615"/>
                </a:lnTo>
                <a:lnTo>
                  <a:pt x="10060" y="689925"/>
                </a:lnTo>
                <a:lnTo>
                  <a:pt x="0" y="640080"/>
                </a:lnTo>
                <a:lnTo>
                  <a:pt x="0" y="128016"/>
                </a:lnTo>
                <a:close/>
              </a:path>
            </a:pathLst>
          </a:custGeom>
          <a:ln w="1219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1101953" y="3480561"/>
            <a:ext cx="346837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New activation</a:t>
            </a:r>
            <a:r>
              <a:rPr sz="28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function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970788" y="4248911"/>
            <a:ext cx="4046220" cy="768350"/>
          </a:xfrm>
          <a:custGeom>
            <a:avLst/>
            <a:gdLst/>
            <a:ahLst/>
            <a:cxnLst/>
            <a:rect l="l" t="t" r="r" b="b"/>
            <a:pathLst>
              <a:path w="4046220" h="768350">
                <a:moveTo>
                  <a:pt x="3918204" y="0"/>
                </a:moveTo>
                <a:lnTo>
                  <a:pt x="128015" y="0"/>
                </a:lnTo>
                <a:lnTo>
                  <a:pt x="78186" y="10054"/>
                </a:lnTo>
                <a:lnTo>
                  <a:pt x="37495" y="37480"/>
                </a:lnTo>
                <a:lnTo>
                  <a:pt x="10060" y="78170"/>
                </a:lnTo>
                <a:lnTo>
                  <a:pt x="0" y="128015"/>
                </a:lnTo>
                <a:lnTo>
                  <a:pt x="0" y="640080"/>
                </a:lnTo>
                <a:lnTo>
                  <a:pt x="10060" y="689925"/>
                </a:lnTo>
                <a:lnTo>
                  <a:pt x="37495" y="730615"/>
                </a:lnTo>
                <a:lnTo>
                  <a:pt x="78186" y="758041"/>
                </a:lnTo>
                <a:lnTo>
                  <a:pt x="128015" y="768095"/>
                </a:lnTo>
                <a:lnTo>
                  <a:pt x="3918204" y="768095"/>
                </a:lnTo>
                <a:lnTo>
                  <a:pt x="3968049" y="758041"/>
                </a:lnTo>
                <a:lnTo>
                  <a:pt x="4008739" y="730615"/>
                </a:lnTo>
                <a:lnTo>
                  <a:pt x="4036165" y="689925"/>
                </a:lnTo>
                <a:lnTo>
                  <a:pt x="4046220" y="640080"/>
                </a:lnTo>
                <a:lnTo>
                  <a:pt x="4046220" y="128015"/>
                </a:lnTo>
                <a:lnTo>
                  <a:pt x="4036165" y="78170"/>
                </a:lnTo>
                <a:lnTo>
                  <a:pt x="4008739" y="37480"/>
                </a:lnTo>
                <a:lnTo>
                  <a:pt x="3968049" y="10054"/>
                </a:lnTo>
                <a:lnTo>
                  <a:pt x="3918204" y="0"/>
                </a:lnTo>
                <a:close/>
              </a:path>
            </a:pathLst>
          </a:custGeom>
          <a:solidFill>
            <a:srgbClr val="33D2C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970788" y="4248911"/>
            <a:ext cx="4046220" cy="768350"/>
          </a:xfrm>
          <a:custGeom>
            <a:avLst/>
            <a:gdLst/>
            <a:ahLst/>
            <a:cxnLst/>
            <a:rect l="l" t="t" r="r" b="b"/>
            <a:pathLst>
              <a:path w="4046220" h="768350">
                <a:moveTo>
                  <a:pt x="0" y="128015"/>
                </a:moveTo>
                <a:lnTo>
                  <a:pt x="10060" y="78170"/>
                </a:lnTo>
                <a:lnTo>
                  <a:pt x="37495" y="37480"/>
                </a:lnTo>
                <a:lnTo>
                  <a:pt x="78186" y="10054"/>
                </a:lnTo>
                <a:lnTo>
                  <a:pt x="128015" y="0"/>
                </a:lnTo>
                <a:lnTo>
                  <a:pt x="3918204" y="0"/>
                </a:lnTo>
                <a:lnTo>
                  <a:pt x="3968049" y="10054"/>
                </a:lnTo>
                <a:lnTo>
                  <a:pt x="4008739" y="37480"/>
                </a:lnTo>
                <a:lnTo>
                  <a:pt x="4036165" y="78170"/>
                </a:lnTo>
                <a:lnTo>
                  <a:pt x="4046220" y="128015"/>
                </a:lnTo>
                <a:lnTo>
                  <a:pt x="4046220" y="640080"/>
                </a:lnTo>
                <a:lnTo>
                  <a:pt x="4036165" y="689925"/>
                </a:lnTo>
                <a:lnTo>
                  <a:pt x="4008739" y="730615"/>
                </a:lnTo>
                <a:lnTo>
                  <a:pt x="3968049" y="758041"/>
                </a:lnTo>
                <a:lnTo>
                  <a:pt x="3918204" y="768095"/>
                </a:lnTo>
                <a:lnTo>
                  <a:pt x="128015" y="768095"/>
                </a:lnTo>
                <a:lnTo>
                  <a:pt x="78186" y="758041"/>
                </a:lnTo>
                <a:lnTo>
                  <a:pt x="37495" y="730615"/>
                </a:lnTo>
                <a:lnTo>
                  <a:pt x="10060" y="689925"/>
                </a:lnTo>
                <a:lnTo>
                  <a:pt x="0" y="640080"/>
                </a:lnTo>
                <a:lnTo>
                  <a:pt x="0" y="128015"/>
                </a:lnTo>
                <a:close/>
              </a:path>
            </a:pathLst>
          </a:custGeom>
          <a:ln w="1219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1101953" y="4366386"/>
            <a:ext cx="33648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Adaptive Learning 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Rate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970788" y="5134355"/>
            <a:ext cx="4046220" cy="768350"/>
          </a:xfrm>
          <a:custGeom>
            <a:avLst/>
            <a:gdLst/>
            <a:ahLst/>
            <a:cxnLst/>
            <a:rect l="l" t="t" r="r" b="b"/>
            <a:pathLst>
              <a:path w="4046220" h="768350">
                <a:moveTo>
                  <a:pt x="3918204" y="0"/>
                </a:moveTo>
                <a:lnTo>
                  <a:pt x="128015" y="0"/>
                </a:lnTo>
                <a:lnTo>
                  <a:pt x="78186" y="10054"/>
                </a:lnTo>
                <a:lnTo>
                  <a:pt x="37495" y="37480"/>
                </a:lnTo>
                <a:lnTo>
                  <a:pt x="10060" y="78170"/>
                </a:lnTo>
                <a:lnTo>
                  <a:pt x="0" y="128016"/>
                </a:lnTo>
                <a:lnTo>
                  <a:pt x="0" y="640080"/>
                </a:lnTo>
                <a:lnTo>
                  <a:pt x="10060" y="689909"/>
                </a:lnTo>
                <a:lnTo>
                  <a:pt x="37495" y="730600"/>
                </a:lnTo>
                <a:lnTo>
                  <a:pt x="78186" y="758035"/>
                </a:lnTo>
                <a:lnTo>
                  <a:pt x="128015" y="768096"/>
                </a:lnTo>
                <a:lnTo>
                  <a:pt x="3918204" y="768096"/>
                </a:lnTo>
                <a:lnTo>
                  <a:pt x="3968049" y="758035"/>
                </a:lnTo>
                <a:lnTo>
                  <a:pt x="4008739" y="730600"/>
                </a:lnTo>
                <a:lnTo>
                  <a:pt x="4036165" y="689909"/>
                </a:lnTo>
                <a:lnTo>
                  <a:pt x="4046220" y="640080"/>
                </a:lnTo>
                <a:lnTo>
                  <a:pt x="4046220" y="128016"/>
                </a:lnTo>
                <a:lnTo>
                  <a:pt x="4036165" y="78170"/>
                </a:lnTo>
                <a:lnTo>
                  <a:pt x="4008739" y="37480"/>
                </a:lnTo>
                <a:lnTo>
                  <a:pt x="3968049" y="10054"/>
                </a:lnTo>
                <a:lnTo>
                  <a:pt x="3918204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970788" y="5134355"/>
            <a:ext cx="4046220" cy="768350"/>
          </a:xfrm>
          <a:custGeom>
            <a:avLst/>
            <a:gdLst/>
            <a:ahLst/>
            <a:cxnLst/>
            <a:rect l="l" t="t" r="r" b="b"/>
            <a:pathLst>
              <a:path w="4046220" h="768350">
                <a:moveTo>
                  <a:pt x="0" y="128016"/>
                </a:moveTo>
                <a:lnTo>
                  <a:pt x="10060" y="78170"/>
                </a:lnTo>
                <a:lnTo>
                  <a:pt x="37495" y="37480"/>
                </a:lnTo>
                <a:lnTo>
                  <a:pt x="78186" y="10054"/>
                </a:lnTo>
                <a:lnTo>
                  <a:pt x="128015" y="0"/>
                </a:lnTo>
                <a:lnTo>
                  <a:pt x="3918204" y="0"/>
                </a:lnTo>
                <a:lnTo>
                  <a:pt x="3968049" y="10054"/>
                </a:lnTo>
                <a:lnTo>
                  <a:pt x="4008739" y="37480"/>
                </a:lnTo>
                <a:lnTo>
                  <a:pt x="4036165" y="78170"/>
                </a:lnTo>
                <a:lnTo>
                  <a:pt x="4046220" y="128016"/>
                </a:lnTo>
                <a:lnTo>
                  <a:pt x="4046220" y="640080"/>
                </a:lnTo>
                <a:lnTo>
                  <a:pt x="4036165" y="689909"/>
                </a:lnTo>
                <a:lnTo>
                  <a:pt x="4008739" y="730600"/>
                </a:lnTo>
                <a:lnTo>
                  <a:pt x="3968049" y="758035"/>
                </a:lnTo>
                <a:lnTo>
                  <a:pt x="3918204" y="768096"/>
                </a:lnTo>
                <a:lnTo>
                  <a:pt x="128015" y="768096"/>
                </a:lnTo>
                <a:lnTo>
                  <a:pt x="78186" y="758035"/>
                </a:lnTo>
                <a:lnTo>
                  <a:pt x="37495" y="730600"/>
                </a:lnTo>
                <a:lnTo>
                  <a:pt x="10060" y="689909"/>
                </a:lnTo>
                <a:lnTo>
                  <a:pt x="0" y="640080"/>
                </a:lnTo>
                <a:lnTo>
                  <a:pt x="0" y="128016"/>
                </a:lnTo>
                <a:close/>
              </a:path>
            </a:pathLst>
          </a:custGeom>
          <a:ln w="1219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1098803" y="5213603"/>
            <a:ext cx="3789045" cy="654050"/>
          </a:xfrm>
          <a:prstGeom prst="rect">
            <a:avLst/>
          </a:prstGeom>
          <a:ln w="76200">
            <a:solidFill>
              <a:srgbClr val="FF0000"/>
            </a:solidFill>
          </a:ln>
        </p:spPr>
        <p:txBody>
          <a:bodyPr vert="horz" wrap="square" lIns="0" tIns="50800" rIns="0" bIns="0" rtlCol="0">
            <a:spAutoFit/>
          </a:bodyPr>
          <a:lstStyle/>
          <a:p>
            <a:pPr marL="15240">
              <a:lnSpc>
                <a:spcPct val="100000"/>
              </a:lnSpc>
              <a:spcBef>
                <a:spcPts val="400"/>
              </a:spcBef>
            </a:pP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Momentum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5096255" y="4069079"/>
            <a:ext cx="909955" cy="749935"/>
          </a:xfrm>
          <a:custGeom>
            <a:avLst/>
            <a:gdLst/>
            <a:ahLst/>
            <a:cxnLst/>
            <a:rect l="l" t="t" r="r" b="b"/>
            <a:pathLst>
              <a:path w="909954" h="749935">
                <a:moveTo>
                  <a:pt x="374904" y="0"/>
                </a:moveTo>
                <a:lnTo>
                  <a:pt x="0" y="374904"/>
                </a:lnTo>
                <a:lnTo>
                  <a:pt x="374904" y="749808"/>
                </a:lnTo>
                <a:lnTo>
                  <a:pt x="374904" y="562356"/>
                </a:lnTo>
                <a:lnTo>
                  <a:pt x="909828" y="562356"/>
                </a:lnTo>
                <a:lnTo>
                  <a:pt x="909828" y="187452"/>
                </a:lnTo>
                <a:lnTo>
                  <a:pt x="374904" y="187452"/>
                </a:lnTo>
                <a:lnTo>
                  <a:pt x="374904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096255" y="4069079"/>
            <a:ext cx="909955" cy="749935"/>
          </a:xfrm>
          <a:custGeom>
            <a:avLst/>
            <a:gdLst/>
            <a:ahLst/>
            <a:cxnLst/>
            <a:rect l="l" t="t" r="r" b="b"/>
            <a:pathLst>
              <a:path w="909954" h="749935">
                <a:moveTo>
                  <a:pt x="909828" y="187452"/>
                </a:moveTo>
                <a:lnTo>
                  <a:pt x="374904" y="187452"/>
                </a:lnTo>
                <a:lnTo>
                  <a:pt x="374904" y="0"/>
                </a:lnTo>
                <a:lnTo>
                  <a:pt x="0" y="374904"/>
                </a:lnTo>
                <a:lnTo>
                  <a:pt x="374904" y="749808"/>
                </a:lnTo>
                <a:lnTo>
                  <a:pt x="374904" y="562356"/>
                </a:lnTo>
                <a:lnTo>
                  <a:pt x="909828" y="562356"/>
                </a:lnTo>
                <a:lnTo>
                  <a:pt x="909828" y="187452"/>
                </a:lnTo>
                <a:close/>
              </a:path>
            </a:pathLst>
          </a:custGeom>
          <a:ln w="12192">
            <a:solidFill>
              <a:srgbClr val="AD5A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479285" y="5115305"/>
            <a:ext cx="0" cy="727710"/>
          </a:xfrm>
          <a:custGeom>
            <a:avLst/>
            <a:gdLst/>
            <a:ahLst/>
            <a:cxnLst/>
            <a:rect l="l" t="t" r="r" b="b"/>
            <a:pathLst>
              <a:path h="727710">
                <a:moveTo>
                  <a:pt x="0" y="0"/>
                </a:moveTo>
                <a:lnTo>
                  <a:pt x="0" y="727087"/>
                </a:lnTo>
              </a:path>
            </a:pathLst>
          </a:custGeom>
          <a:ln w="38100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146291" y="4799076"/>
            <a:ext cx="634365" cy="632460"/>
          </a:xfrm>
          <a:custGeom>
            <a:avLst/>
            <a:gdLst/>
            <a:ahLst/>
            <a:cxnLst/>
            <a:rect l="l" t="t" r="r" b="b"/>
            <a:pathLst>
              <a:path w="634365" h="632460">
                <a:moveTo>
                  <a:pt x="316992" y="0"/>
                </a:moveTo>
                <a:lnTo>
                  <a:pt x="270135" y="3429"/>
                </a:lnTo>
                <a:lnTo>
                  <a:pt x="225417" y="13390"/>
                </a:lnTo>
                <a:lnTo>
                  <a:pt x="183328" y="29395"/>
                </a:lnTo>
                <a:lnTo>
                  <a:pt x="144358" y="50952"/>
                </a:lnTo>
                <a:lnTo>
                  <a:pt x="108996" y="77574"/>
                </a:lnTo>
                <a:lnTo>
                  <a:pt x="77731" y="108769"/>
                </a:lnTo>
                <a:lnTo>
                  <a:pt x="51053" y="144050"/>
                </a:lnTo>
                <a:lnTo>
                  <a:pt x="29451" y="182925"/>
                </a:lnTo>
                <a:lnTo>
                  <a:pt x="13416" y="224907"/>
                </a:lnTo>
                <a:lnTo>
                  <a:pt x="3435" y="269505"/>
                </a:lnTo>
                <a:lnTo>
                  <a:pt x="0" y="316230"/>
                </a:lnTo>
                <a:lnTo>
                  <a:pt x="3435" y="362954"/>
                </a:lnTo>
                <a:lnTo>
                  <a:pt x="13416" y="407552"/>
                </a:lnTo>
                <a:lnTo>
                  <a:pt x="29451" y="449534"/>
                </a:lnTo>
                <a:lnTo>
                  <a:pt x="51053" y="488409"/>
                </a:lnTo>
                <a:lnTo>
                  <a:pt x="77731" y="523690"/>
                </a:lnTo>
                <a:lnTo>
                  <a:pt x="108996" y="554885"/>
                </a:lnTo>
                <a:lnTo>
                  <a:pt x="144358" y="581507"/>
                </a:lnTo>
                <a:lnTo>
                  <a:pt x="183328" y="603064"/>
                </a:lnTo>
                <a:lnTo>
                  <a:pt x="225417" y="619069"/>
                </a:lnTo>
                <a:lnTo>
                  <a:pt x="270135" y="629030"/>
                </a:lnTo>
                <a:lnTo>
                  <a:pt x="316992" y="632460"/>
                </a:lnTo>
                <a:lnTo>
                  <a:pt x="363820" y="629030"/>
                </a:lnTo>
                <a:lnTo>
                  <a:pt x="408520" y="619069"/>
                </a:lnTo>
                <a:lnTo>
                  <a:pt x="450600" y="603064"/>
                </a:lnTo>
                <a:lnTo>
                  <a:pt x="489569" y="581507"/>
                </a:lnTo>
                <a:lnTo>
                  <a:pt x="524936" y="554885"/>
                </a:lnTo>
                <a:lnTo>
                  <a:pt x="556209" y="523690"/>
                </a:lnTo>
                <a:lnTo>
                  <a:pt x="582898" y="488409"/>
                </a:lnTo>
                <a:lnTo>
                  <a:pt x="604511" y="449534"/>
                </a:lnTo>
                <a:lnTo>
                  <a:pt x="620557" y="407552"/>
                </a:lnTo>
                <a:lnTo>
                  <a:pt x="630545" y="362954"/>
                </a:lnTo>
                <a:lnTo>
                  <a:pt x="633984" y="316230"/>
                </a:lnTo>
                <a:lnTo>
                  <a:pt x="630545" y="269505"/>
                </a:lnTo>
                <a:lnTo>
                  <a:pt x="620557" y="224907"/>
                </a:lnTo>
                <a:lnTo>
                  <a:pt x="604511" y="182925"/>
                </a:lnTo>
                <a:lnTo>
                  <a:pt x="582898" y="144050"/>
                </a:lnTo>
                <a:lnTo>
                  <a:pt x="556209" y="108769"/>
                </a:lnTo>
                <a:lnTo>
                  <a:pt x="524936" y="77574"/>
                </a:lnTo>
                <a:lnTo>
                  <a:pt x="489569" y="50952"/>
                </a:lnTo>
                <a:lnTo>
                  <a:pt x="450600" y="29395"/>
                </a:lnTo>
                <a:lnTo>
                  <a:pt x="408520" y="13390"/>
                </a:lnTo>
                <a:lnTo>
                  <a:pt x="363820" y="3429"/>
                </a:lnTo>
                <a:lnTo>
                  <a:pt x="316992" y="0"/>
                </a:lnTo>
                <a:close/>
              </a:path>
            </a:pathLst>
          </a:custGeom>
          <a:solidFill>
            <a:srgbClr val="5252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146291" y="4799076"/>
            <a:ext cx="634365" cy="632460"/>
          </a:xfrm>
          <a:custGeom>
            <a:avLst/>
            <a:gdLst/>
            <a:ahLst/>
            <a:cxnLst/>
            <a:rect l="l" t="t" r="r" b="b"/>
            <a:pathLst>
              <a:path w="634365" h="632460">
                <a:moveTo>
                  <a:pt x="0" y="316230"/>
                </a:moveTo>
                <a:lnTo>
                  <a:pt x="3435" y="269505"/>
                </a:lnTo>
                <a:lnTo>
                  <a:pt x="13416" y="224907"/>
                </a:lnTo>
                <a:lnTo>
                  <a:pt x="29451" y="182925"/>
                </a:lnTo>
                <a:lnTo>
                  <a:pt x="51053" y="144050"/>
                </a:lnTo>
                <a:lnTo>
                  <a:pt x="77731" y="108769"/>
                </a:lnTo>
                <a:lnTo>
                  <a:pt x="108996" y="77574"/>
                </a:lnTo>
                <a:lnTo>
                  <a:pt x="144358" y="50952"/>
                </a:lnTo>
                <a:lnTo>
                  <a:pt x="183328" y="29395"/>
                </a:lnTo>
                <a:lnTo>
                  <a:pt x="225417" y="13390"/>
                </a:lnTo>
                <a:lnTo>
                  <a:pt x="270135" y="3429"/>
                </a:lnTo>
                <a:lnTo>
                  <a:pt x="316992" y="0"/>
                </a:lnTo>
                <a:lnTo>
                  <a:pt x="363820" y="3429"/>
                </a:lnTo>
                <a:lnTo>
                  <a:pt x="408520" y="13390"/>
                </a:lnTo>
                <a:lnTo>
                  <a:pt x="450600" y="29395"/>
                </a:lnTo>
                <a:lnTo>
                  <a:pt x="489569" y="50952"/>
                </a:lnTo>
                <a:lnTo>
                  <a:pt x="524936" y="77574"/>
                </a:lnTo>
                <a:lnTo>
                  <a:pt x="556209" y="108769"/>
                </a:lnTo>
                <a:lnTo>
                  <a:pt x="582898" y="144050"/>
                </a:lnTo>
                <a:lnTo>
                  <a:pt x="604511" y="182925"/>
                </a:lnTo>
                <a:lnTo>
                  <a:pt x="620557" y="224907"/>
                </a:lnTo>
                <a:lnTo>
                  <a:pt x="630545" y="269505"/>
                </a:lnTo>
                <a:lnTo>
                  <a:pt x="633984" y="316230"/>
                </a:lnTo>
                <a:lnTo>
                  <a:pt x="630545" y="362954"/>
                </a:lnTo>
                <a:lnTo>
                  <a:pt x="620557" y="407552"/>
                </a:lnTo>
                <a:lnTo>
                  <a:pt x="604511" y="449534"/>
                </a:lnTo>
                <a:lnTo>
                  <a:pt x="582898" y="488409"/>
                </a:lnTo>
                <a:lnTo>
                  <a:pt x="556209" y="523690"/>
                </a:lnTo>
                <a:lnTo>
                  <a:pt x="524936" y="554885"/>
                </a:lnTo>
                <a:lnTo>
                  <a:pt x="489569" y="581507"/>
                </a:lnTo>
                <a:lnTo>
                  <a:pt x="450600" y="603064"/>
                </a:lnTo>
                <a:lnTo>
                  <a:pt x="408520" y="619069"/>
                </a:lnTo>
                <a:lnTo>
                  <a:pt x="363820" y="629030"/>
                </a:lnTo>
                <a:lnTo>
                  <a:pt x="316992" y="632460"/>
                </a:lnTo>
                <a:lnTo>
                  <a:pt x="270135" y="629030"/>
                </a:lnTo>
                <a:lnTo>
                  <a:pt x="225417" y="619069"/>
                </a:lnTo>
                <a:lnTo>
                  <a:pt x="183328" y="603064"/>
                </a:lnTo>
                <a:lnTo>
                  <a:pt x="144358" y="581507"/>
                </a:lnTo>
                <a:lnTo>
                  <a:pt x="108996" y="554885"/>
                </a:lnTo>
                <a:lnTo>
                  <a:pt x="77731" y="523690"/>
                </a:lnTo>
                <a:lnTo>
                  <a:pt x="51053" y="488409"/>
                </a:lnTo>
                <a:lnTo>
                  <a:pt x="29451" y="449534"/>
                </a:lnTo>
                <a:lnTo>
                  <a:pt x="13416" y="407552"/>
                </a:lnTo>
                <a:lnTo>
                  <a:pt x="3435" y="362954"/>
                </a:lnTo>
                <a:lnTo>
                  <a:pt x="0" y="316230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543805" y="4092702"/>
            <a:ext cx="0" cy="1762760"/>
          </a:xfrm>
          <a:custGeom>
            <a:avLst/>
            <a:gdLst/>
            <a:ahLst/>
            <a:cxnLst/>
            <a:rect l="l" t="t" r="r" b="b"/>
            <a:pathLst>
              <a:path h="1762760">
                <a:moveTo>
                  <a:pt x="0" y="0"/>
                </a:moveTo>
                <a:lnTo>
                  <a:pt x="0" y="1762607"/>
                </a:lnTo>
              </a:path>
            </a:pathLst>
          </a:custGeom>
          <a:ln w="38100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807970" y="4080509"/>
            <a:ext cx="0" cy="1762760"/>
          </a:xfrm>
          <a:custGeom>
            <a:avLst/>
            <a:gdLst/>
            <a:ahLst/>
            <a:cxnLst/>
            <a:rect l="l" t="t" r="r" b="b"/>
            <a:pathLst>
              <a:path h="1762760">
                <a:moveTo>
                  <a:pt x="0" y="0"/>
                </a:moveTo>
                <a:lnTo>
                  <a:pt x="0" y="1762607"/>
                </a:lnTo>
              </a:path>
            </a:pathLst>
          </a:custGeom>
          <a:ln w="38100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303782" y="2993898"/>
            <a:ext cx="0" cy="2880360"/>
          </a:xfrm>
          <a:custGeom>
            <a:avLst/>
            <a:gdLst/>
            <a:ahLst/>
            <a:cxnLst/>
            <a:rect l="l" t="t" r="r" b="b"/>
            <a:pathLst>
              <a:path h="2880360">
                <a:moveTo>
                  <a:pt x="0" y="0"/>
                </a:moveTo>
                <a:lnTo>
                  <a:pt x="0" y="2880055"/>
                </a:lnTo>
              </a:path>
            </a:pathLst>
          </a:custGeom>
          <a:ln w="38100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409700" y="5747003"/>
            <a:ext cx="677545" cy="192405"/>
          </a:xfrm>
          <a:custGeom>
            <a:avLst/>
            <a:gdLst/>
            <a:ahLst/>
            <a:cxnLst/>
            <a:rect l="l" t="t" r="r" b="b"/>
            <a:pathLst>
              <a:path w="677544" h="192404">
                <a:moveTo>
                  <a:pt x="485013" y="0"/>
                </a:moveTo>
                <a:lnTo>
                  <a:pt x="485013" y="192024"/>
                </a:lnTo>
                <a:lnTo>
                  <a:pt x="613029" y="128016"/>
                </a:lnTo>
                <a:lnTo>
                  <a:pt x="517017" y="128016"/>
                </a:lnTo>
                <a:lnTo>
                  <a:pt x="517017" y="64008"/>
                </a:lnTo>
                <a:lnTo>
                  <a:pt x="613029" y="64008"/>
                </a:lnTo>
                <a:lnTo>
                  <a:pt x="485013" y="0"/>
                </a:lnTo>
                <a:close/>
              </a:path>
              <a:path w="677544" h="192404">
                <a:moveTo>
                  <a:pt x="485013" y="64008"/>
                </a:moveTo>
                <a:lnTo>
                  <a:pt x="0" y="64008"/>
                </a:lnTo>
                <a:lnTo>
                  <a:pt x="0" y="128016"/>
                </a:lnTo>
                <a:lnTo>
                  <a:pt x="485013" y="128016"/>
                </a:lnTo>
                <a:lnTo>
                  <a:pt x="485013" y="64008"/>
                </a:lnTo>
                <a:close/>
              </a:path>
              <a:path w="677544" h="192404">
                <a:moveTo>
                  <a:pt x="613029" y="64008"/>
                </a:moveTo>
                <a:lnTo>
                  <a:pt x="517017" y="64008"/>
                </a:lnTo>
                <a:lnTo>
                  <a:pt x="517017" y="128016"/>
                </a:lnTo>
                <a:lnTo>
                  <a:pt x="613029" y="128016"/>
                </a:lnTo>
                <a:lnTo>
                  <a:pt x="677037" y="96012"/>
                </a:lnTo>
                <a:lnTo>
                  <a:pt x="613029" y="64008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707542" y="307924"/>
            <a:ext cx="6428105" cy="13011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ts val="5015"/>
              </a:lnSpc>
              <a:spcBef>
                <a:spcPts val="105"/>
              </a:spcBef>
            </a:pPr>
            <a:r>
              <a:rPr spc="-15" dirty="0"/>
              <a:t>Hard </a:t>
            </a:r>
            <a:r>
              <a:rPr spc="-30" dirty="0"/>
              <a:t>to</a:t>
            </a:r>
            <a:r>
              <a:rPr spc="0" dirty="0"/>
              <a:t> </a:t>
            </a:r>
            <a:r>
              <a:rPr dirty="0"/>
              <a:t>find</a:t>
            </a:r>
          </a:p>
          <a:p>
            <a:pPr marL="12700">
              <a:lnSpc>
                <a:spcPts val="5015"/>
              </a:lnSpc>
            </a:pPr>
            <a:r>
              <a:rPr spc="-5" dirty="0"/>
              <a:t>optimal </a:t>
            </a:r>
            <a:r>
              <a:rPr spc="-15" dirty="0"/>
              <a:t>network</a:t>
            </a:r>
            <a:r>
              <a:rPr spc="-20" dirty="0"/>
              <a:t> </a:t>
            </a:r>
            <a:r>
              <a:rPr spc="-25" dirty="0"/>
              <a:t>parameters</a:t>
            </a:r>
          </a:p>
        </p:txBody>
      </p:sp>
      <p:sp>
        <p:nvSpPr>
          <p:cNvPr id="10" name="object 10"/>
          <p:cNvSpPr/>
          <p:nvPr/>
        </p:nvSpPr>
        <p:spPr>
          <a:xfrm>
            <a:off x="600455" y="1938527"/>
            <a:ext cx="7915909" cy="4208145"/>
          </a:xfrm>
          <a:custGeom>
            <a:avLst/>
            <a:gdLst/>
            <a:ahLst/>
            <a:cxnLst/>
            <a:rect l="l" t="t" r="r" b="b"/>
            <a:pathLst>
              <a:path w="7915909" h="4208145">
                <a:moveTo>
                  <a:pt x="0" y="0"/>
                </a:moveTo>
                <a:lnTo>
                  <a:pt x="12877" y="53526"/>
                </a:lnTo>
                <a:lnTo>
                  <a:pt x="26276" y="106786"/>
                </a:lnTo>
                <a:lnTo>
                  <a:pt x="40195" y="159768"/>
                </a:lnTo>
                <a:lnTo>
                  <a:pt x="54631" y="212463"/>
                </a:lnTo>
                <a:lnTo>
                  <a:pt x="69582" y="264860"/>
                </a:lnTo>
                <a:lnTo>
                  <a:pt x="85044" y="316948"/>
                </a:lnTo>
                <a:lnTo>
                  <a:pt x="101016" y="368718"/>
                </a:lnTo>
                <a:lnTo>
                  <a:pt x="117494" y="420158"/>
                </a:lnTo>
                <a:lnTo>
                  <a:pt x="134477" y="471259"/>
                </a:lnTo>
                <a:lnTo>
                  <a:pt x="151961" y="522010"/>
                </a:lnTo>
                <a:lnTo>
                  <a:pt x="169944" y="572400"/>
                </a:lnTo>
                <a:lnTo>
                  <a:pt x="188423" y="622420"/>
                </a:lnTo>
                <a:lnTo>
                  <a:pt x="207397" y="672058"/>
                </a:lnTo>
                <a:lnTo>
                  <a:pt x="226862" y="721304"/>
                </a:lnTo>
                <a:lnTo>
                  <a:pt x="246815" y="770149"/>
                </a:lnTo>
                <a:lnTo>
                  <a:pt x="267255" y="818580"/>
                </a:lnTo>
                <a:lnTo>
                  <a:pt x="288179" y="866589"/>
                </a:lnTo>
                <a:lnTo>
                  <a:pt x="309583" y="914165"/>
                </a:lnTo>
                <a:lnTo>
                  <a:pt x="331466" y="961297"/>
                </a:lnTo>
                <a:lnTo>
                  <a:pt x="353825" y="1007974"/>
                </a:lnTo>
                <a:lnTo>
                  <a:pt x="376657" y="1054188"/>
                </a:lnTo>
                <a:lnTo>
                  <a:pt x="399961" y="1099926"/>
                </a:lnTo>
                <a:lnTo>
                  <a:pt x="423732" y="1145179"/>
                </a:lnTo>
                <a:lnTo>
                  <a:pt x="447969" y="1189935"/>
                </a:lnTo>
                <a:lnTo>
                  <a:pt x="472669" y="1234186"/>
                </a:lnTo>
                <a:lnTo>
                  <a:pt x="497830" y="1277920"/>
                </a:lnTo>
                <a:lnTo>
                  <a:pt x="523449" y="1321128"/>
                </a:lnTo>
                <a:lnTo>
                  <a:pt x="549523" y="1363797"/>
                </a:lnTo>
                <a:lnTo>
                  <a:pt x="576050" y="1405919"/>
                </a:lnTo>
                <a:lnTo>
                  <a:pt x="603027" y="1447483"/>
                </a:lnTo>
                <a:lnTo>
                  <a:pt x="630452" y="1488478"/>
                </a:lnTo>
                <a:lnTo>
                  <a:pt x="658322" y="1528893"/>
                </a:lnTo>
                <a:lnTo>
                  <a:pt x="686635" y="1568720"/>
                </a:lnTo>
                <a:lnTo>
                  <a:pt x="715388" y="1607946"/>
                </a:lnTo>
                <a:lnTo>
                  <a:pt x="744578" y="1646562"/>
                </a:lnTo>
                <a:lnTo>
                  <a:pt x="774203" y="1684558"/>
                </a:lnTo>
                <a:lnTo>
                  <a:pt x="804261" y="1721922"/>
                </a:lnTo>
                <a:lnTo>
                  <a:pt x="834748" y="1758645"/>
                </a:lnTo>
                <a:lnTo>
                  <a:pt x="865662" y="1794715"/>
                </a:lnTo>
                <a:lnTo>
                  <a:pt x="897001" y="1830124"/>
                </a:lnTo>
                <a:lnTo>
                  <a:pt x="928762" y="1864859"/>
                </a:lnTo>
                <a:lnTo>
                  <a:pt x="960943" y="1898912"/>
                </a:lnTo>
                <a:lnTo>
                  <a:pt x="993540" y="1932271"/>
                </a:lnTo>
                <a:lnTo>
                  <a:pt x="1026552" y="1964925"/>
                </a:lnTo>
                <a:lnTo>
                  <a:pt x="1059976" y="1996866"/>
                </a:lnTo>
                <a:lnTo>
                  <a:pt x="1093809" y="2028081"/>
                </a:lnTo>
                <a:lnTo>
                  <a:pt x="1128048" y="2058562"/>
                </a:lnTo>
                <a:lnTo>
                  <a:pt x="1162692" y="2088296"/>
                </a:lnTo>
                <a:lnTo>
                  <a:pt x="1197737" y="2117275"/>
                </a:lnTo>
                <a:lnTo>
                  <a:pt x="1233181" y="2145487"/>
                </a:lnTo>
                <a:lnTo>
                  <a:pt x="1269021" y="2172922"/>
                </a:lnTo>
                <a:lnTo>
                  <a:pt x="1305256" y="2199570"/>
                </a:lnTo>
                <a:lnTo>
                  <a:pt x="1341882" y="2225421"/>
                </a:lnTo>
                <a:lnTo>
                  <a:pt x="1379217" y="2250426"/>
                </a:lnTo>
                <a:lnTo>
                  <a:pt x="1417574" y="2274543"/>
                </a:lnTo>
                <a:lnTo>
                  <a:pt x="1456917" y="2297787"/>
                </a:lnTo>
                <a:lnTo>
                  <a:pt x="1497211" y="2320175"/>
                </a:lnTo>
                <a:lnTo>
                  <a:pt x="1538421" y="2341721"/>
                </a:lnTo>
                <a:lnTo>
                  <a:pt x="1580511" y="2362443"/>
                </a:lnTo>
                <a:lnTo>
                  <a:pt x="1623446" y="2382355"/>
                </a:lnTo>
                <a:lnTo>
                  <a:pt x="1667191" y="2401474"/>
                </a:lnTo>
                <a:lnTo>
                  <a:pt x="1711711" y="2419815"/>
                </a:lnTo>
                <a:lnTo>
                  <a:pt x="1756970" y="2437394"/>
                </a:lnTo>
                <a:lnTo>
                  <a:pt x="1802933" y="2454228"/>
                </a:lnTo>
                <a:lnTo>
                  <a:pt x="1849565" y="2470332"/>
                </a:lnTo>
                <a:lnTo>
                  <a:pt x="1896831" y="2485722"/>
                </a:lnTo>
                <a:lnTo>
                  <a:pt x="1944695" y="2500413"/>
                </a:lnTo>
                <a:lnTo>
                  <a:pt x="1993122" y="2514422"/>
                </a:lnTo>
                <a:lnTo>
                  <a:pt x="2042078" y="2527765"/>
                </a:lnTo>
                <a:lnTo>
                  <a:pt x="2091526" y="2540457"/>
                </a:lnTo>
                <a:lnTo>
                  <a:pt x="2141431" y="2552514"/>
                </a:lnTo>
                <a:lnTo>
                  <a:pt x="2191759" y="2563953"/>
                </a:lnTo>
                <a:lnTo>
                  <a:pt x="2242473" y="2574788"/>
                </a:lnTo>
                <a:lnTo>
                  <a:pt x="2293539" y="2585036"/>
                </a:lnTo>
                <a:lnTo>
                  <a:pt x="2344922" y="2594713"/>
                </a:lnTo>
                <a:lnTo>
                  <a:pt x="2396586" y="2603835"/>
                </a:lnTo>
                <a:lnTo>
                  <a:pt x="2448496" y="2612416"/>
                </a:lnTo>
                <a:lnTo>
                  <a:pt x="2500617" y="2620474"/>
                </a:lnTo>
                <a:lnTo>
                  <a:pt x="2552913" y="2628025"/>
                </a:lnTo>
                <a:lnTo>
                  <a:pt x="2605349" y="2635083"/>
                </a:lnTo>
                <a:lnTo>
                  <a:pt x="2657890" y="2641665"/>
                </a:lnTo>
                <a:lnTo>
                  <a:pt x="2710501" y="2647786"/>
                </a:lnTo>
                <a:lnTo>
                  <a:pt x="2763147" y="2653464"/>
                </a:lnTo>
                <a:lnTo>
                  <a:pt x="2815792" y="2658712"/>
                </a:lnTo>
                <a:lnTo>
                  <a:pt x="2868401" y="2663548"/>
                </a:lnTo>
                <a:lnTo>
                  <a:pt x="2920938" y="2667988"/>
                </a:lnTo>
                <a:lnTo>
                  <a:pt x="2973370" y="2672046"/>
                </a:lnTo>
                <a:lnTo>
                  <a:pt x="3025659" y="2675739"/>
                </a:lnTo>
                <a:lnTo>
                  <a:pt x="3077771" y="2679083"/>
                </a:lnTo>
                <a:lnTo>
                  <a:pt x="3129672" y="2682093"/>
                </a:lnTo>
                <a:lnTo>
                  <a:pt x="3181325" y="2684786"/>
                </a:lnTo>
                <a:lnTo>
                  <a:pt x="3232695" y="2687177"/>
                </a:lnTo>
                <a:lnTo>
                  <a:pt x="3283747" y="2689282"/>
                </a:lnTo>
                <a:lnTo>
                  <a:pt x="3334446" y="2691118"/>
                </a:lnTo>
                <a:lnTo>
                  <a:pt x="3384756" y="2692699"/>
                </a:lnTo>
                <a:lnTo>
                  <a:pt x="3434643" y="2694042"/>
                </a:lnTo>
                <a:lnTo>
                  <a:pt x="3484071" y="2695163"/>
                </a:lnTo>
                <a:lnTo>
                  <a:pt x="3533005" y="2696077"/>
                </a:lnTo>
                <a:lnTo>
                  <a:pt x="3581409" y="2696801"/>
                </a:lnTo>
                <a:lnTo>
                  <a:pt x="3629249" y="2697350"/>
                </a:lnTo>
                <a:lnTo>
                  <a:pt x="3676489" y="2697740"/>
                </a:lnTo>
                <a:lnTo>
                  <a:pt x="3723093" y="2697986"/>
                </a:lnTo>
                <a:lnTo>
                  <a:pt x="3769028" y="2698106"/>
                </a:lnTo>
                <a:lnTo>
                  <a:pt x="3814256" y="2698114"/>
                </a:lnTo>
                <a:lnTo>
                  <a:pt x="3858744" y="2698027"/>
                </a:lnTo>
                <a:lnTo>
                  <a:pt x="3902455" y="2697861"/>
                </a:lnTo>
                <a:lnTo>
                  <a:pt x="3953470" y="2698814"/>
                </a:lnTo>
                <a:lnTo>
                  <a:pt x="4004457" y="2702063"/>
                </a:lnTo>
                <a:lnTo>
                  <a:pt x="4055396" y="2707500"/>
                </a:lnTo>
                <a:lnTo>
                  <a:pt x="4106262" y="2715020"/>
                </a:lnTo>
                <a:lnTo>
                  <a:pt x="4157034" y="2724518"/>
                </a:lnTo>
                <a:lnTo>
                  <a:pt x="4207689" y="2735886"/>
                </a:lnTo>
                <a:lnTo>
                  <a:pt x="4258204" y="2749020"/>
                </a:lnTo>
                <a:lnTo>
                  <a:pt x="4308557" y="2763813"/>
                </a:lnTo>
                <a:lnTo>
                  <a:pt x="4358725" y="2780161"/>
                </a:lnTo>
                <a:lnTo>
                  <a:pt x="4408686" y="2797956"/>
                </a:lnTo>
                <a:lnTo>
                  <a:pt x="4458416" y="2817093"/>
                </a:lnTo>
                <a:lnTo>
                  <a:pt x="4507894" y="2837466"/>
                </a:lnTo>
                <a:lnTo>
                  <a:pt x="4557097" y="2858970"/>
                </a:lnTo>
                <a:lnTo>
                  <a:pt x="4606002" y="2881499"/>
                </a:lnTo>
                <a:lnTo>
                  <a:pt x="4654587" y="2904946"/>
                </a:lnTo>
                <a:lnTo>
                  <a:pt x="4702829" y="2929206"/>
                </a:lnTo>
                <a:lnTo>
                  <a:pt x="4750705" y="2954173"/>
                </a:lnTo>
                <a:lnTo>
                  <a:pt x="4798194" y="2979742"/>
                </a:lnTo>
                <a:lnTo>
                  <a:pt x="4845271" y="3005805"/>
                </a:lnTo>
                <a:lnTo>
                  <a:pt x="4891915" y="3032259"/>
                </a:lnTo>
                <a:lnTo>
                  <a:pt x="4938104" y="3058996"/>
                </a:lnTo>
                <a:lnTo>
                  <a:pt x="4983814" y="3085911"/>
                </a:lnTo>
                <a:lnTo>
                  <a:pt x="5029023" y="3112899"/>
                </a:lnTo>
                <a:lnTo>
                  <a:pt x="5073708" y="3139852"/>
                </a:lnTo>
                <a:lnTo>
                  <a:pt x="5117847" y="3166666"/>
                </a:lnTo>
                <a:lnTo>
                  <a:pt x="5161418" y="3193235"/>
                </a:lnTo>
                <a:lnTo>
                  <a:pt x="5204397" y="3219453"/>
                </a:lnTo>
                <a:lnTo>
                  <a:pt x="5246761" y="3245213"/>
                </a:lnTo>
                <a:lnTo>
                  <a:pt x="5288490" y="3270410"/>
                </a:lnTo>
                <a:lnTo>
                  <a:pt x="5329559" y="3294939"/>
                </a:lnTo>
                <a:lnTo>
                  <a:pt x="5369947" y="3318693"/>
                </a:lnTo>
                <a:lnTo>
                  <a:pt x="5409630" y="3341567"/>
                </a:lnTo>
                <a:lnTo>
                  <a:pt x="5448586" y="3363455"/>
                </a:lnTo>
                <a:lnTo>
                  <a:pt x="5486793" y="3384251"/>
                </a:lnTo>
                <a:lnTo>
                  <a:pt x="5524228" y="3403848"/>
                </a:lnTo>
                <a:lnTo>
                  <a:pt x="5560868" y="3422143"/>
                </a:lnTo>
                <a:lnTo>
                  <a:pt x="5596691" y="3439027"/>
                </a:lnTo>
                <a:lnTo>
                  <a:pt x="5631674" y="3454396"/>
                </a:lnTo>
                <a:lnTo>
                  <a:pt x="5699031" y="3480165"/>
                </a:lnTo>
                <a:lnTo>
                  <a:pt x="5762757" y="3498603"/>
                </a:lnTo>
                <a:lnTo>
                  <a:pt x="5822672" y="3508862"/>
                </a:lnTo>
                <a:lnTo>
                  <a:pt x="5851144" y="3510661"/>
                </a:lnTo>
                <a:lnTo>
                  <a:pt x="5901387" y="3508842"/>
                </a:lnTo>
                <a:lnTo>
                  <a:pt x="5947422" y="3501322"/>
                </a:lnTo>
                <a:lnTo>
                  <a:pt x="5989506" y="3488525"/>
                </a:lnTo>
                <a:lnTo>
                  <a:pt x="6027898" y="3470877"/>
                </a:lnTo>
                <a:lnTo>
                  <a:pt x="6062859" y="3448804"/>
                </a:lnTo>
                <a:lnTo>
                  <a:pt x="6094646" y="3422731"/>
                </a:lnTo>
                <a:lnTo>
                  <a:pt x="6123520" y="3393084"/>
                </a:lnTo>
                <a:lnTo>
                  <a:pt x="6149739" y="3360288"/>
                </a:lnTo>
                <a:lnTo>
                  <a:pt x="6173563" y="3324769"/>
                </a:lnTo>
                <a:lnTo>
                  <a:pt x="6195251" y="3286953"/>
                </a:lnTo>
                <a:lnTo>
                  <a:pt x="6215062" y="3247265"/>
                </a:lnTo>
                <a:lnTo>
                  <a:pt x="6233255" y="3206130"/>
                </a:lnTo>
                <a:lnTo>
                  <a:pt x="6250089" y="3163975"/>
                </a:lnTo>
                <a:lnTo>
                  <a:pt x="6265824" y="3121226"/>
                </a:lnTo>
                <a:lnTo>
                  <a:pt x="6280719" y="3078306"/>
                </a:lnTo>
                <a:lnTo>
                  <a:pt x="6295032" y="3035643"/>
                </a:lnTo>
                <a:lnTo>
                  <a:pt x="6309024" y="2993661"/>
                </a:lnTo>
                <a:lnTo>
                  <a:pt x="6322952" y="2952787"/>
                </a:lnTo>
                <a:lnTo>
                  <a:pt x="6337078" y="2913446"/>
                </a:lnTo>
                <a:lnTo>
                  <a:pt x="6351659" y="2876063"/>
                </a:lnTo>
                <a:lnTo>
                  <a:pt x="6366954" y="2841065"/>
                </a:lnTo>
                <a:lnTo>
                  <a:pt x="6400727" y="2779922"/>
                </a:lnTo>
                <a:lnTo>
                  <a:pt x="6444827" y="2721852"/>
                </a:lnTo>
                <a:lnTo>
                  <a:pt x="6467511" y="2686247"/>
                </a:lnTo>
                <a:lnTo>
                  <a:pt x="6488144" y="2648622"/>
                </a:lnTo>
                <a:lnTo>
                  <a:pt x="6507097" y="2609785"/>
                </a:lnTo>
                <a:lnTo>
                  <a:pt x="6524737" y="2570544"/>
                </a:lnTo>
                <a:lnTo>
                  <a:pt x="6541436" y="2531707"/>
                </a:lnTo>
                <a:lnTo>
                  <a:pt x="6557561" y="2494082"/>
                </a:lnTo>
                <a:lnTo>
                  <a:pt x="6573482" y="2458477"/>
                </a:lnTo>
                <a:lnTo>
                  <a:pt x="6606191" y="2396558"/>
                </a:lnTo>
                <a:lnTo>
                  <a:pt x="6642518" y="2352416"/>
                </a:lnTo>
                <a:lnTo>
                  <a:pt x="6685418" y="2332513"/>
                </a:lnTo>
                <a:lnTo>
                  <a:pt x="6710256" y="2333672"/>
                </a:lnTo>
                <a:lnTo>
                  <a:pt x="6768555" y="2362248"/>
                </a:lnTo>
                <a:lnTo>
                  <a:pt x="6802755" y="2391283"/>
                </a:lnTo>
                <a:lnTo>
                  <a:pt x="6840354" y="2432262"/>
                </a:lnTo>
                <a:lnTo>
                  <a:pt x="6882571" y="2487318"/>
                </a:lnTo>
                <a:lnTo>
                  <a:pt x="6905225" y="2519619"/>
                </a:lnTo>
                <a:lnTo>
                  <a:pt x="6928812" y="2554834"/>
                </a:lnTo>
                <a:lnTo>
                  <a:pt x="6953257" y="2592762"/>
                </a:lnTo>
                <a:lnTo>
                  <a:pt x="6978485" y="2633199"/>
                </a:lnTo>
                <a:lnTo>
                  <a:pt x="7004424" y="2675945"/>
                </a:lnTo>
                <a:lnTo>
                  <a:pt x="7030998" y="2720799"/>
                </a:lnTo>
                <a:lnTo>
                  <a:pt x="7058134" y="2767557"/>
                </a:lnTo>
                <a:lnTo>
                  <a:pt x="7085758" y="2816019"/>
                </a:lnTo>
                <a:lnTo>
                  <a:pt x="7113795" y="2865982"/>
                </a:lnTo>
                <a:lnTo>
                  <a:pt x="7142172" y="2917246"/>
                </a:lnTo>
                <a:lnTo>
                  <a:pt x="7170814" y="2969608"/>
                </a:lnTo>
                <a:lnTo>
                  <a:pt x="7199648" y="3022867"/>
                </a:lnTo>
                <a:lnTo>
                  <a:pt x="7228599" y="3076821"/>
                </a:lnTo>
                <a:lnTo>
                  <a:pt x="7257593" y="3131268"/>
                </a:lnTo>
                <a:lnTo>
                  <a:pt x="7286556" y="3186007"/>
                </a:lnTo>
                <a:lnTo>
                  <a:pt x="7315414" y="3240835"/>
                </a:lnTo>
                <a:lnTo>
                  <a:pt x="7344094" y="3295552"/>
                </a:lnTo>
                <a:lnTo>
                  <a:pt x="7372520" y="3349955"/>
                </a:lnTo>
                <a:lnTo>
                  <a:pt x="7400619" y="3403843"/>
                </a:lnTo>
                <a:lnTo>
                  <a:pt x="7428317" y="3457015"/>
                </a:lnTo>
                <a:lnTo>
                  <a:pt x="7455539" y="3509267"/>
                </a:lnTo>
                <a:lnTo>
                  <a:pt x="7482212" y="3560400"/>
                </a:lnTo>
                <a:lnTo>
                  <a:pt x="7508262" y="3610210"/>
                </a:lnTo>
                <a:lnTo>
                  <a:pt x="7533614" y="3658496"/>
                </a:lnTo>
                <a:lnTo>
                  <a:pt x="7558194" y="3705058"/>
                </a:lnTo>
                <a:lnTo>
                  <a:pt x="7581929" y="3749692"/>
                </a:lnTo>
                <a:lnTo>
                  <a:pt x="7604744" y="3792197"/>
                </a:lnTo>
                <a:lnTo>
                  <a:pt x="7626565" y="3832372"/>
                </a:lnTo>
                <a:lnTo>
                  <a:pt x="7647318" y="3870014"/>
                </a:lnTo>
                <a:lnTo>
                  <a:pt x="7666929" y="3904923"/>
                </a:lnTo>
                <a:lnTo>
                  <a:pt x="7702430" y="3965732"/>
                </a:lnTo>
                <a:lnTo>
                  <a:pt x="7773615" y="4076053"/>
                </a:lnTo>
                <a:lnTo>
                  <a:pt x="7817235" y="4137145"/>
                </a:lnTo>
                <a:lnTo>
                  <a:pt x="7850509" y="4177472"/>
                </a:lnTo>
                <a:lnTo>
                  <a:pt x="7891931" y="4207692"/>
                </a:lnTo>
                <a:lnTo>
                  <a:pt x="7903035" y="4203520"/>
                </a:lnTo>
                <a:lnTo>
                  <a:pt x="7909705" y="4190448"/>
                </a:lnTo>
                <a:lnTo>
                  <a:pt x="7913419" y="4171442"/>
                </a:lnTo>
                <a:lnTo>
                  <a:pt x="7915656" y="4149471"/>
                </a:lnTo>
              </a:path>
            </a:pathLst>
          </a:custGeom>
          <a:ln w="64008">
            <a:solidFill>
              <a:srgbClr val="7E5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226052" y="4002023"/>
            <a:ext cx="632460" cy="632460"/>
          </a:xfrm>
          <a:custGeom>
            <a:avLst/>
            <a:gdLst/>
            <a:ahLst/>
            <a:cxnLst/>
            <a:rect l="l" t="t" r="r" b="b"/>
            <a:pathLst>
              <a:path w="632460" h="632460">
                <a:moveTo>
                  <a:pt x="316230" y="0"/>
                </a:moveTo>
                <a:lnTo>
                  <a:pt x="269505" y="3429"/>
                </a:lnTo>
                <a:lnTo>
                  <a:pt x="224907" y="13390"/>
                </a:lnTo>
                <a:lnTo>
                  <a:pt x="182925" y="29395"/>
                </a:lnTo>
                <a:lnTo>
                  <a:pt x="144050" y="50952"/>
                </a:lnTo>
                <a:lnTo>
                  <a:pt x="108769" y="77574"/>
                </a:lnTo>
                <a:lnTo>
                  <a:pt x="77574" y="108769"/>
                </a:lnTo>
                <a:lnTo>
                  <a:pt x="50952" y="144050"/>
                </a:lnTo>
                <a:lnTo>
                  <a:pt x="29395" y="182925"/>
                </a:lnTo>
                <a:lnTo>
                  <a:pt x="13390" y="224907"/>
                </a:lnTo>
                <a:lnTo>
                  <a:pt x="3429" y="269505"/>
                </a:lnTo>
                <a:lnTo>
                  <a:pt x="0" y="316230"/>
                </a:lnTo>
                <a:lnTo>
                  <a:pt x="3429" y="362954"/>
                </a:lnTo>
                <a:lnTo>
                  <a:pt x="13390" y="407552"/>
                </a:lnTo>
                <a:lnTo>
                  <a:pt x="29395" y="449534"/>
                </a:lnTo>
                <a:lnTo>
                  <a:pt x="50952" y="488409"/>
                </a:lnTo>
                <a:lnTo>
                  <a:pt x="77574" y="523690"/>
                </a:lnTo>
                <a:lnTo>
                  <a:pt x="108769" y="554885"/>
                </a:lnTo>
                <a:lnTo>
                  <a:pt x="144050" y="581507"/>
                </a:lnTo>
                <a:lnTo>
                  <a:pt x="182925" y="603064"/>
                </a:lnTo>
                <a:lnTo>
                  <a:pt x="224907" y="619069"/>
                </a:lnTo>
                <a:lnTo>
                  <a:pt x="269505" y="629030"/>
                </a:lnTo>
                <a:lnTo>
                  <a:pt x="316230" y="632459"/>
                </a:lnTo>
                <a:lnTo>
                  <a:pt x="362954" y="629030"/>
                </a:lnTo>
                <a:lnTo>
                  <a:pt x="407552" y="619069"/>
                </a:lnTo>
                <a:lnTo>
                  <a:pt x="449534" y="603064"/>
                </a:lnTo>
                <a:lnTo>
                  <a:pt x="488409" y="581507"/>
                </a:lnTo>
                <a:lnTo>
                  <a:pt x="523690" y="554885"/>
                </a:lnTo>
                <a:lnTo>
                  <a:pt x="554885" y="523690"/>
                </a:lnTo>
                <a:lnTo>
                  <a:pt x="581507" y="488409"/>
                </a:lnTo>
                <a:lnTo>
                  <a:pt x="603064" y="449534"/>
                </a:lnTo>
                <a:lnTo>
                  <a:pt x="619069" y="407552"/>
                </a:lnTo>
                <a:lnTo>
                  <a:pt x="629030" y="362954"/>
                </a:lnTo>
                <a:lnTo>
                  <a:pt x="632460" y="316230"/>
                </a:lnTo>
                <a:lnTo>
                  <a:pt x="629030" y="269505"/>
                </a:lnTo>
                <a:lnTo>
                  <a:pt x="619069" y="224907"/>
                </a:lnTo>
                <a:lnTo>
                  <a:pt x="603064" y="182925"/>
                </a:lnTo>
                <a:lnTo>
                  <a:pt x="581507" y="144050"/>
                </a:lnTo>
                <a:lnTo>
                  <a:pt x="554885" y="108769"/>
                </a:lnTo>
                <a:lnTo>
                  <a:pt x="523690" y="77574"/>
                </a:lnTo>
                <a:lnTo>
                  <a:pt x="488409" y="50952"/>
                </a:lnTo>
                <a:lnTo>
                  <a:pt x="449534" y="29395"/>
                </a:lnTo>
                <a:lnTo>
                  <a:pt x="407552" y="13390"/>
                </a:lnTo>
                <a:lnTo>
                  <a:pt x="362954" y="3429"/>
                </a:lnTo>
                <a:lnTo>
                  <a:pt x="316230" y="0"/>
                </a:lnTo>
                <a:close/>
              </a:path>
            </a:pathLst>
          </a:custGeom>
          <a:solidFill>
            <a:srgbClr val="5252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226052" y="4002023"/>
            <a:ext cx="632460" cy="632460"/>
          </a:xfrm>
          <a:custGeom>
            <a:avLst/>
            <a:gdLst/>
            <a:ahLst/>
            <a:cxnLst/>
            <a:rect l="l" t="t" r="r" b="b"/>
            <a:pathLst>
              <a:path w="632460" h="632460">
                <a:moveTo>
                  <a:pt x="0" y="316230"/>
                </a:moveTo>
                <a:lnTo>
                  <a:pt x="3429" y="269505"/>
                </a:lnTo>
                <a:lnTo>
                  <a:pt x="13390" y="224907"/>
                </a:lnTo>
                <a:lnTo>
                  <a:pt x="29395" y="182925"/>
                </a:lnTo>
                <a:lnTo>
                  <a:pt x="50952" y="144050"/>
                </a:lnTo>
                <a:lnTo>
                  <a:pt x="77574" y="108769"/>
                </a:lnTo>
                <a:lnTo>
                  <a:pt x="108769" y="77574"/>
                </a:lnTo>
                <a:lnTo>
                  <a:pt x="144050" y="50952"/>
                </a:lnTo>
                <a:lnTo>
                  <a:pt x="182925" y="29395"/>
                </a:lnTo>
                <a:lnTo>
                  <a:pt x="224907" y="13390"/>
                </a:lnTo>
                <a:lnTo>
                  <a:pt x="269505" y="3429"/>
                </a:lnTo>
                <a:lnTo>
                  <a:pt x="316230" y="0"/>
                </a:lnTo>
                <a:lnTo>
                  <a:pt x="362954" y="3429"/>
                </a:lnTo>
                <a:lnTo>
                  <a:pt x="407552" y="13390"/>
                </a:lnTo>
                <a:lnTo>
                  <a:pt x="449534" y="29395"/>
                </a:lnTo>
                <a:lnTo>
                  <a:pt x="488409" y="50952"/>
                </a:lnTo>
                <a:lnTo>
                  <a:pt x="523690" y="77574"/>
                </a:lnTo>
                <a:lnTo>
                  <a:pt x="554885" y="108769"/>
                </a:lnTo>
                <a:lnTo>
                  <a:pt x="581507" y="144050"/>
                </a:lnTo>
                <a:lnTo>
                  <a:pt x="603064" y="182925"/>
                </a:lnTo>
                <a:lnTo>
                  <a:pt x="619069" y="224907"/>
                </a:lnTo>
                <a:lnTo>
                  <a:pt x="629030" y="269505"/>
                </a:lnTo>
                <a:lnTo>
                  <a:pt x="632460" y="316230"/>
                </a:lnTo>
                <a:lnTo>
                  <a:pt x="629030" y="362954"/>
                </a:lnTo>
                <a:lnTo>
                  <a:pt x="619069" y="407552"/>
                </a:lnTo>
                <a:lnTo>
                  <a:pt x="603064" y="449534"/>
                </a:lnTo>
                <a:lnTo>
                  <a:pt x="581507" y="488409"/>
                </a:lnTo>
                <a:lnTo>
                  <a:pt x="554885" y="523690"/>
                </a:lnTo>
                <a:lnTo>
                  <a:pt x="523690" y="554885"/>
                </a:lnTo>
                <a:lnTo>
                  <a:pt x="488409" y="581507"/>
                </a:lnTo>
                <a:lnTo>
                  <a:pt x="449534" y="603064"/>
                </a:lnTo>
                <a:lnTo>
                  <a:pt x="407552" y="619069"/>
                </a:lnTo>
                <a:lnTo>
                  <a:pt x="362954" y="629030"/>
                </a:lnTo>
                <a:lnTo>
                  <a:pt x="316230" y="632459"/>
                </a:lnTo>
                <a:lnTo>
                  <a:pt x="269505" y="629030"/>
                </a:lnTo>
                <a:lnTo>
                  <a:pt x="224907" y="619069"/>
                </a:lnTo>
                <a:lnTo>
                  <a:pt x="182925" y="603064"/>
                </a:lnTo>
                <a:lnTo>
                  <a:pt x="144050" y="581507"/>
                </a:lnTo>
                <a:lnTo>
                  <a:pt x="108769" y="554885"/>
                </a:lnTo>
                <a:lnTo>
                  <a:pt x="77574" y="523690"/>
                </a:lnTo>
                <a:lnTo>
                  <a:pt x="50952" y="488409"/>
                </a:lnTo>
                <a:lnTo>
                  <a:pt x="29395" y="449534"/>
                </a:lnTo>
                <a:lnTo>
                  <a:pt x="13390" y="407552"/>
                </a:lnTo>
                <a:lnTo>
                  <a:pt x="3429" y="362954"/>
                </a:lnTo>
                <a:lnTo>
                  <a:pt x="0" y="316230"/>
                </a:lnTo>
                <a:close/>
              </a:path>
            </a:pathLst>
          </a:custGeom>
          <a:ln w="12191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11480" y="5897879"/>
            <a:ext cx="8428355" cy="173990"/>
          </a:xfrm>
          <a:custGeom>
            <a:avLst/>
            <a:gdLst/>
            <a:ahLst/>
            <a:cxnLst/>
            <a:rect l="l" t="t" r="r" b="b"/>
            <a:pathLst>
              <a:path w="8428355" h="173989">
                <a:moveTo>
                  <a:pt x="8254238" y="0"/>
                </a:moveTo>
                <a:lnTo>
                  <a:pt x="8254238" y="173736"/>
                </a:lnTo>
                <a:lnTo>
                  <a:pt x="8370062" y="115824"/>
                </a:lnTo>
                <a:lnTo>
                  <a:pt x="8283321" y="115824"/>
                </a:lnTo>
                <a:lnTo>
                  <a:pt x="8283321" y="57912"/>
                </a:lnTo>
                <a:lnTo>
                  <a:pt x="8370062" y="57912"/>
                </a:lnTo>
                <a:lnTo>
                  <a:pt x="8254238" y="0"/>
                </a:lnTo>
                <a:close/>
              </a:path>
              <a:path w="8428355" h="173989">
                <a:moveTo>
                  <a:pt x="8254238" y="57912"/>
                </a:moveTo>
                <a:lnTo>
                  <a:pt x="0" y="57912"/>
                </a:lnTo>
                <a:lnTo>
                  <a:pt x="0" y="115824"/>
                </a:lnTo>
                <a:lnTo>
                  <a:pt x="8254238" y="115824"/>
                </a:lnTo>
                <a:lnTo>
                  <a:pt x="8254238" y="57912"/>
                </a:lnTo>
                <a:close/>
              </a:path>
              <a:path w="8428355" h="173989">
                <a:moveTo>
                  <a:pt x="8370062" y="57912"/>
                </a:moveTo>
                <a:lnTo>
                  <a:pt x="8283321" y="57912"/>
                </a:lnTo>
                <a:lnTo>
                  <a:pt x="8283321" y="115824"/>
                </a:lnTo>
                <a:lnTo>
                  <a:pt x="8370062" y="115824"/>
                </a:lnTo>
                <a:lnTo>
                  <a:pt x="8427974" y="86868"/>
                </a:lnTo>
                <a:lnTo>
                  <a:pt x="8370062" y="579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42187" y="1830323"/>
            <a:ext cx="173990" cy="4363085"/>
          </a:xfrm>
          <a:custGeom>
            <a:avLst/>
            <a:gdLst/>
            <a:ahLst/>
            <a:cxnLst/>
            <a:rect l="l" t="t" r="r" b="b"/>
            <a:pathLst>
              <a:path w="173990" h="4363085">
                <a:moveTo>
                  <a:pt x="115824" y="144779"/>
                </a:moveTo>
                <a:lnTo>
                  <a:pt x="57912" y="144779"/>
                </a:lnTo>
                <a:lnTo>
                  <a:pt x="57912" y="4362805"/>
                </a:lnTo>
                <a:lnTo>
                  <a:pt x="115824" y="4362805"/>
                </a:lnTo>
                <a:lnTo>
                  <a:pt x="115824" y="144779"/>
                </a:lnTo>
                <a:close/>
              </a:path>
              <a:path w="173990" h="4363085">
                <a:moveTo>
                  <a:pt x="86868" y="0"/>
                </a:moveTo>
                <a:lnTo>
                  <a:pt x="0" y="173736"/>
                </a:lnTo>
                <a:lnTo>
                  <a:pt x="57912" y="173736"/>
                </a:lnTo>
                <a:lnTo>
                  <a:pt x="57912" y="144779"/>
                </a:lnTo>
                <a:lnTo>
                  <a:pt x="159257" y="144779"/>
                </a:lnTo>
                <a:lnTo>
                  <a:pt x="86868" y="0"/>
                </a:lnTo>
                <a:close/>
              </a:path>
              <a:path w="173990" h="4363085">
                <a:moveTo>
                  <a:pt x="159257" y="144779"/>
                </a:moveTo>
                <a:lnTo>
                  <a:pt x="115824" y="144779"/>
                </a:lnTo>
                <a:lnTo>
                  <a:pt x="115824" y="173736"/>
                </a:lnTo>
                <a:lnTo>
                  <a:pt x="173736" y="173736"/>
                </a:lnTo>
                <a:lnTo>
                  <a:pt x="159257" y="1447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954430" y="1753946"/>
            <a:ext cx="62103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25" dirty="0">
                <a:latin typeface="Calibri"/>
                <a:cs typeface="Calibri"/>
              </a:rPr>
              <a:t>T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3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al</a:t>
            </a:r>
            <a:endParaRPr sz="2400">
              <a:latin typeface="Calibri"/>
              <a:cs typeface="Calibri"/>
            </a:endParaRPr>
          </a:p>
          <a:p>
            <a:pPr marL="47625">
              <a:lnSpc>
                <a:spcPct val="100000"/>
              </a:lnSpc>
              <a:spcBef>
                <a:spcPts val="5"/>
              </a:spcBef>
            </a:pPr>
            <a:r>
              <a:rPr sz="2400" spc="-5" dirty="0">
                <a:latin typeface="Calibri"/>
                <a:cs typeface="Calibri"/>
              </a:rPr>
              <a:t>Loss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540254" y="6171082"/>
            <a:ext cx="451866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The </a:t>
            </a:r>
            <a:r>
              <a:rPr sz="2400" spc="-10" dirty="0">
                <a:latin typeface="Calibri"/>
                <a:cs typeface="Calibri"/>
              </a:rPr>
              <a:t>value </a:t>
            </a:r>
            <a:r>
              <a:rPr sz="2400" spc="-5" dirty="0">
                <a:latin typeface="Calibri"/>
                <a:cs typeface="Calibri"/>
              </a:rPr>
              <a:t>of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10" dirty="0">
                <a:latin typeface="Calibri"/>
                <a:cs typeface="Calibri"/>
              </a:rPr>
              <a:t>network parameter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2153411" y="1933955"/>
            <a:ext cx="2668524" cy="10728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057400" y="1872995"/>
            <a:ext cx="2944368" cy="12923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212848" y="1973579"/>
            <a:ext cx="2549652" cy="95554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2212848" y="1984705"/>
            <a:ext cx="2550160" cy="878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905" algn="ctr">
              <a:lnSpc>
                <a:spcPct val="100000"/>
              </a:lnSpc>
              <a:spcBef>
                <a:spcPts val="95"/>
              </a:spcBef>
            </a:pPr>
            <a:r>
              <a:rPr sz="2800" spc="-40" dirty="0">
                <a:solidFill>
                  <a:srgbClr val="FFFFFF"/>
                </a:solidFill>
                <a:latin typeface="Calibri"/>
                <a:cs typeface="Calibri"/>
              </a:rPr>
              <a:t>Very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slow 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at</a:t>
            </a:r>
            <a:r>
              <a:rPr sz="2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endParaRPr sz="2800">
              <a:latin typeface="Calibri"/>
              <a:cs typeface="Calibri"/>
            </a:endParaRPr>
          </a:p>
          <a:p>
            <a:pPr marL="1905" algn="ctr">
              <a:lnSpc>
                <a:spcPct val="100000"/>
              </a:lnSpc>
              <a:spcBef>
                <a:spcPts val="5"/>
              </a:spcBef>
            </a:pPr>
            <a:r>
              <a:rPr sz="2800" b="1" spc="-15" dirty="0">
                <a:solidFill>
                  <a:srgbClr val="FFFFFF"/>
                </a:solidFill>
                <a:latin typeface="Calibri"/>
                <a:cs typeface="Calibri"/>
              </a:rPr>
              <a:t>plateau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5660135" y="3598164"/>
            <a:ext cx="3468623" cy="64008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538215" y="3535679"/>
            <a:ext cx="3605784" cy="86563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719571" y="3637788"/>
            <a:ext cx="3349752" cy="52273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008888" y="2677667"/>
            <a:ext cx="634365" cy="632460"/>
          </a:xfrm>
          <a:custGeom>
            <a:avLst/>
            <a:gdLst/>
            <a:ahLst/>
            <a:cxnLst/>
            <a:rect l="l" t="t" r="r" b="b"/>
            <a:pathLst>
              <a:path w="634364" h="632460">
                <a:moveTo>
                  <a:pt x="316992" y="0"/>
                </a:moveTo>
                <a:lnTo>
                  <a:pt x="270149" y="3429"/>
                </a:lnTo>
                <a:lnTo>
                  <a:pt x="225440" y="13390"/>
                </a:lnTo>
                <a:lnTo>
                  <a:pt x="183356" y="29395"/>
                </a:lnTo>
                <a:lnTo>
                  <a:pt x="144386" y="50952"/>
                </a:lnTo>
                <a:lnTo>
                  <a:pt x="109022" y="77574"/>
                </a:lnTo>
                <a:lnTo>
                  <a:pt x="77752" y="108769"/>
                </a:lnTo>
                <a:lnTo>
                  <a:pt x="51069" y="144050"/>
                </a:lnTo>
                <a:lnTo>
                  <a:pt x="29462" y="182925"/>
                </a:lnTo>
                <a:lnTo>
                  <a:pt x="13421" y="224907"/>
                </a:lnTo>
                <a:lnTo>
                  <a:pt x="3437" y="269505"/>
                </a:lnTo>
                <a:lnTo>
                  <a:pt x="0" y="316230"/>
                </a:lnTo>
                <a:lnTo>
                  <a:pt x="3437" y="362954"/>
                </a:lnTo>
                <a:lnTo>
                  <a:pt x="13421" y="407552"/>
                </a:lnTo>
                <a:lnTo>
                  <a:pt x="29462" y="449534"/>
                </a:lnTo>
                <a:lnTo>
                  <a:pt x="51069" y="488409"/>
                </a:lnTo>
                <a:lnTo>
                  <a:pt x="77752" y="523690"/>
                </a:lnTo>
                <a:lnTo>
                  <a:pt x="109022" y="554885"/>
                </a:lnTo>
                <a:lnTo>
                  <a:pt x="144386" y="581507"/>
                </a:lnTo>
                <a:lnTo>
                  <a:pt x="183356" y="603064"/>
                </a:lnTo>
                <a:lnTo>
                  <a:pt x="225440" y="619069"/>
                </a:lnTo>
                <a:lnTo>
                  <a:pt x="270149" y="629030"/>
                </a:lnTo>
                <a:lnTo>
                  <a:pt x="316992" y="632460"/>
                </a:lnTo>
                <a:lnTo>
                  <a:pt x="363848" y="629030"/>
                </a:lnTo>
                <a:lnTo>
                  <a:pt x="408566" y="619069"/>
                </a:lnTo>
                <a:lnTo>
                  <a:pt x="450655" y="603064"/>
                </a:lnTo>
                <a:lnTo>
                  <a:pt x="489625" y="581507"/>
                </a:lnTo>
                <a:lnTo>
                  <a:pt x="524987" y="554885"/>
                </a:lnTo>
                <a:lnTo>
                  <a:pt x="556252" y="523690"/>
                </a:lnTo>
                <a:lnTo>
                  <a:pt x="582930" y="488409"/>
                </a:lnTo>
                <a:lnTo>
                  <a:pt x="604532" y="449534"/>
                </a:lnTo>
                <a:lnTo>
                  <a:pt x="620567" y="407552"/>
                </a:lnTo>
                <a:lnTo>
                  <a:pt x="630548" y="362954"/>
                </a:lnTo>
                <a:lnTo>
                  <a:pt x="633984" y="316230"/>
                </a:lnTo>
                <a:lnTo>
                  <a:pt x="630548" y="269505"/>
                </a:lnTo>
                <a:lnTo>
                  <a:pt x="620567" y="224907"/>
                </a:lnTo>
                <a:lnTo>
                  <a:pt x="604532" y="182925"/>
                </a:lnTo>
                <a:lnTo>
                  <a:pt x="582930" y="144050"/>
                </a:lnTo>
                <a:lnTo>
                  <a:pt x="556252" y="108769"/>
                </a:lnTo>
                <a:lnTo>
                  <a:pt x="524987" y="77574"/>
                </a:lnTo>
                <a:lnTo>
                  <a:pt x="489625" y="50952"/>
                </a:lnTo>
                <a:lnTo>
                  <a:pt x="450655" y="29395"/>
                </a:lnTo>
                <a:lnTo>
                  <a:pt x="408566" y="13390"/>
                </a:lnTo>
                <a:lnTo>
                  <a:pt x="363848" y="3429"/>
                </a:lnTo>
                <a:lnTo>
                  <a:pt x="316992" y="0"/>
                </a:lnTo>
                <a:close/>
              </a:path>
            </a:pathLst>
          </a:custGeom>
          <a:solidFill>
            <a:srgbClr val="5252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008888" y="2677667"/>
            <a:ext cx="634365" cy="632460"/>
          </a:xfrm>
          <a:custGeom>
            <a:avLst/>
            <a:gdLst/>
            <a:ahLst/>
            <a:cxnLst/>
            <a:rect l="l" t="t" r="r" b="b"/>
            <a:pathLst>
              <a:path w="634364" h="632460">
                <a:moveTo>
                  <a:pt x="0" y="316230"/>
                </a:moveTo>
                <a:lnTo>
                  <a:pt x="3437" y="269505"/>
                </a:lnTo>
                <a:lnTo>
                  <a:pt x="13421" y="224907"/>
                </a:lnTo>
                <a:lnTo>
                  <a:pt x="29462" y="182925"/>
                </a:lnTo>
                <a:lnTo>
                  <a:pt x="51069" y="144050"/>
                </a:lnTo>
                <a:lnTo>
                  <a:pt x="77752" y="108769"/>
                </a:lnTo>
                <a:lnTo>
                  <a:pt x="109022" y="77574"/>
                </a:lnTo>
                <a:lnTo>
                  <a:pt x="144386" y="50952"/>
                </a:lnTo>
                <a:lnTo>
                  <a:pt x="183356" y="29395"/>
                </a:lnTo>
                <a:lnTo>
                  <a:pt x="225440" y="13390"/>
                </a:lnTo>
                <a:lnTo>
                  <a:pt x="270149" y="3429"/>
                </a:lnTo>
                <a:lnTo>
                  <a:pt x="316992" y="0"/>
                </a:lnTo>
                <a:lnTo>
                  <a:pt x="363848" y="3429"/>
                </a:lnTo>
                <a:lnTo>
                  <a:pt x="408566" y="13390"/>
                </a:lnTo>
                <a:lnTo>
                  <a:pt x="450655" y="29395"/>
                </a:lnTo>
                <a:lnTo>
                  <a:pt x="489625" y="50952"/>
                </a:lnTo>
                <a:lnTo>
                  <a:pt x="524987" y="77574"/>
                </a:lnTo>
                <a:lnTo>
                  <a:pt x="556252" y="108769"/>
                </a:lnTo>
                <a:lnTo>
                  <a:pt x="582930" y="144050"/>
                </a:lnTo>
                <a:lnTo>
                  <a:pt x="604532" y="182925"/>
                </a:lnTo>
                <a:lnTo>
                  <a:pt x="620567" y="224907"/>
                </a:lnTo>
                <a:lnTo>
                  <a:pt x="630548" y="269505"/>
                </a:lnTo>
                <a:lnTo>
                  <a:pt x="633984" y="316230"/>
                </a:lnTo>
                <a:lnTo>
                  <a:pt x="630548" y="362954"/>
                </a:lnTo>
                <a:lnTo>
                  <a:pt x="620567" y="407552"/>
                </a:lnTo>
                <a:lnTo>
                  <a:pt x="604532" y="449534"/>
                </a:lnTo>
                <a:lnTo>
                  <a:pt x="582930" y="488409"/>
                </a:lnTo>
                <a:lnTo>
                  <a:pt x="556252" y="523690"/>
                </a:lnTo>
                <a:lnTo>
                  <a:pt x="524987" y="554885"/>
                </a:lnTo>
                <a:lnTo>
                  <a:pt x="489625" y="581507"/>
                </a:lnTo>
                <a:lnTo>
                  <a:pt x="450655" y="603064"/>
                </a:lnTo>
                <a:lnTo>
                  <a:pt x="408566" y="619069"/>
                </a:lnTo>
                <a:lnTo>
                  <a:pt x="363848" y="629030"/>
                </a:lnTo>
                <a:lnTo>
                  <a:pt x="316992" y="632460"/>
                </a:lnTo>
                <a:lnTo>
                  <a:pt x="270149" y="629030"/>
                </a:lnTo>
                <a:lnTo>
                  <a:pt x="225440" y="619069"/>
                </a:lnTo>
                <a:lnTo>
                  <a:pt x="183356" y="603064"/>
                </a:lnTo>
                <a:lnTo>
                  <a:pt x="144386" y="581507"/>
                </a:lnTo>
                <a:lnTo>
                  <a:pt x="109022" y="554885"/>
                </a:lnTo>
                <a:lnTo>
                  <a:pt x="77752" y="523690"/>
                </a:lnTo>
                <a:lnTo>
                  <a:pt x="51069" y="488409"/>
                </a:lnTo>
                <a:lnTo>
                  <a:pt x="29462" y="449534"/>
                </a:lnTo>
                <a:lnTo>
                  <a:pt x="13421" y="407552"/>
                </a:lnTo>
                <a:lnTo>
                  <a:pt x="3437" y="362954"/>
                </a:lnTo>
                <a:lnTo>
                  <a:pt x="0" y="316230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595871" y="5039867"/>
            <a:ext cx="1287779" cy="82143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6595871" y="5039867"/>
            <a:ext cx="1287780" cy="821690"/>
          </a:xfrm>
          <a:prstGeom prst="rect">
            <a:avLst/>
          </a:prstGeom>
          <a:ln w="6096">
            <a:solidFill>
              <a:srgbClr val="FFC000"/>
            </a:solidFill>
          </a:ln>
        </p:spPr>
        <p:txBody>
          <a:bodyPr vert="horz" wrap="square" lIns="0" tIns="2794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20"/>
              </a:spcBef>
            </a:pPr>
            <a:r>
              <a:rPr sz="2400" spc="-5" dirty="0">
                <a:latin typeface="Cambria Math"/>
                <a:cs typeface="Cambria Math"/>
              </a:rPr>
              <a:t>𝜕𝐿 </a:t>
            </a:r>
            <a:r>
              <a:rPr sz="2400" dirty="0">
                <a:latin typeface="Cambria Math"/>
                <a:cs typeface="Cambria Math"/>
              </a:rPr>
              <a:t>∕</a:t>
            </a:r>
            <a:r>
              <a:rPr sz="2400" spc="15" dirty="0">
                <a:latin typeface="Cambria Math"/>
                <a:cs typeface="Cambria Math"/>
              </a:rPr>
              <a:t> </a:t>
            </a:r>
            <a:r>
              <a:rPr sz="2400" spc="-5" dirty="0">
                <a:latin typeface="Cambria Math"/>
                <a:cs typeface="Cambria Math"/>
              </a:rPr>
              <a:t>𝜕𝑤</a:t>
            </a:r>
            <a:endParaRPr sz="2400">
              <a:latin typeface="Cambria Math"/>
              <a:cs typeface="Cambria Math"/>
            </a:endParaRPr>
          </a:p>
          <a:p>
            <a:pPr marL="2540" algn="ctr">
              <a:lnSpc>
                <a:spcPct val="100000"/>
              </a:lnSpc>
              <a:spcBef>
                <a:spcPts val="25"/>
              </a:spcBef>
            </a:pPr>
            <a:r>
              <a:rPr sz="2400" dirty="0">
                <a:latin typeface="Cambria Math"/>
                <a:cs typeface="Cambria Math"/>
              </a:rPr>
              <a:t>=</a:t>
            </a:r>
            <a:r>
              <a:rPr sz="2400" spc="110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0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2491739" y="3877055"/>
            <a:ext cx="632460" cy="632460"/>
          </a:xfrm>
          <a:custGeom>
            <a:avLst/>
            <a:gdLst/>
            <a:ahLst/>
            <a:cxnLst/>
            <a:rect l="l" t="t" r="r" b="b"/>
            <a:pathLst>
              <a:path w="632460" h="632460">
                <a:moveTo>
                  <a:pt x="316230" y="0"/>
                </a:moveTo>
                <a:lnTo>
                  <a:pt x="269505" y="3429"/>
                </a:lnTo>
                <a:lnTo>
                  <a:pt x="224907" y="13390"/>
                </a:lnTo>
                <a:lnTo>
                  <a:pt x="182925" y="29395"/>
                </a:lnTo>
                <a:lnTo>
                  <a:pt x="144050" y="50952"/>
                </a:lnTo>
                <a:lnTo>
                  <a:pt x="108769" y="77574"/>
                </a:lnTo>
                <a:lnTo>
                  <a:pt x="77574" y="108769"/>
                </a:lnTo>
                <a:lnTo>
                  <a:pt x="50952" y="144050"/>
                </a:lnTo>
                <a:lnTo>
                  <a:pt x="29395" y="182925"/>
                </a:lnTo>
                <a:lnTo>
                  <a:pt x="13390" y="224907"/>
                </a:lnTo>
                <a:lnTo>
                  <a:pt x="3429" y="269505"/>
                </a:lnTo>
                <a:lnTo>
                  <a:pt x="0" y="316230"/>
                </a:lnTo>
                <a:lnTo>
                  <a:pt x="3429" y="362954"/>
                </a:lnTo>
                <a:lnTo>
                  <a:pt x="13390" y="407552"/>
                </a:lnTo>
                <a:lnTo>
                  <a:pt x="29395" y="449534"/>
                </a:lnTo>
                <a:lnTo>
                  <a:pt x="50952" y="488409"/>
                </a:lnTo>
                <a:lnTo>
                  <a:pt x="77574" y="523690"/>
                </a:lnTo>
                <a:lnTo>
                  <a:pt x="108769" y="554885"/>
                </a:lnTo>
                <a:lnTo>
                  <a:pt x="144050" y="581507"/>
                </a:lnTo>
                <a:lnTo>
                  <a:pt x="182925" y="603064"/>
                </a:lnTo>
                <a:lnTo>
                  <a:pt x="224907" y="619069"/>
                </a:lnTo>
                <a:lnTo>
                  <a:pt x="269505" y="629030"/>
                </a:lnTo>
                <a:lnTo>
                  <a:pt x="316230" y="632460"/>
                </a:lnTo>
                <a:lnTo>
                  <a:pt x="362954" y="629030"/>
                </a:lnTo>
                <a:lnTo>
                  <a:pt x="407552" y="619069"/>
                </a:lnTo>
                <a:lnTo>
                  <a:pt x="449534" y="603064"/>
                </a:lnTo>
                <a:lnTo>
                  <a:pt x="488409" y="581507"/>
                </a:lnTo>
                <a:lnTo>
                  <a:pt x="523690" y="554885"/>
                </a:lnTo>
                <a:lnTo>
                  <a:pt x="554885" y="523690"/>
                </a:lnTo>
                <a:lnTo>
                  <a:pt x="581507" y="488409"/>
                </a:lnTo>
                <a:lnTo>
                  <a:pt x="603064" y="449534"/>
                </a:lnTo>
                <a:lnTo>
                  <a:pt x="619069" y="407552"/>
                </a:lnTo>
                <a:lnTo>
                  <a:pt x="629030" y="362954"/>
                </a:lnTo>
                <a:lnTo>
                  <a:pt x="632460" y="316230"/>
                </a:lnTo>
                <a:lnTo>
                  <a:pt x="629030" y="269505"/>
                </a:lnTo>
                <a:lnTo>
                  <a:pt x="619069" y="224907"/>
                </a:lnTo>
                <a:lnTo>
                  <a:pt x="603064" y="182925"/>
                </a:lnTo>
                <a:lnTo>
                  <a:pt x="581507" y="144050"/>
                </a:lnTo>
                <a:lnTo>
                  <a:pt x="554885" y="108769"/>
                </a:lnTo>
                <a:lnTo>
                  <a:pt x="523690" y="77574"/>
                </a:lnTo>
                <a:lnTo>
                  <a:pt x="488409" y="50952"/>
                </a:lnTo>
                <a:lnTo>
                  <a:pt x="449534" y="29395"/>
                </a:lnTo>
                <a:lnTo>
                  <a:pt x="407552" y="13390"/>
                </a:lnTo>
                <a:lnTo>
                  <a:pt x="362954" y="3429"/>
                </a:lnTo>
                <a:lnTo>
                  <a:pt x="316230" y="0"/>
                </a:lnTo>
                <a:close/>
              </a:path>
            </a:pathLst>
          </a:custGeom>
          <a:solidFill>
            <a:srgbClr val="5252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2491739" y="3877055"/>
            <a:ext cx="632460" cy="632460"/>
          </a:xfrm>
          <a:custGeom>
            <a:avLst/>
            <a:gdLst/>
            <a:ahLst/>
            <a:cxnLst/>
            <a:rect l="l" t="t" r="r" b="b"/>
            <a:pathLst>
              <a:path w="632460" h="632460">
                <a:moveTo>
                  <a:pt x="0" y="316230"/>
                </a:moveTo>
                <a:lnTo>
                  <a:pt x="3429" y="269505"/>
                </a:lnTo>
                <a:lnTo>
                  <a:pt x="13390" y="224907"/>
                </a:lnTo>
                <a:lnTo>
                  <a:pt x="29395" y="182925"/>
                </a:lnTo>
                <a:lnTo>
                  <a:pt x="50952" y="144050"/>
                </a:lnTo>
                <a:lnTo>
                  <a:pt x="77574" y="108769"/>
                </a:lnTo>
                <a:lnTo>
                  <a:pt x="108769" y="77574"/>
                </a:lnTo>
                <a:lnTo>
                  <a:pt x="144050" y="50952"/>
                </a:lnTo>
                <a:lnTo>
                  <a:pt x="182925" y="29395"/>
                </a:lnTo>
                <a:lnTo>
                  <a:pt x="224907" y="13390"/>
                </a:lnTo>
                <a:lnTo>
                  <a:pt x="269505" y="3429"/>
                </a:lnTo>
                <a:lnTo>
                  <a:pt x="316230" y="0"/>
                </a:lnTo>
                <a:lnTo>
                  <a:pt x="362954" y="3429"/>
                </a:lnTo>
                <a:lnTo>
                  <a:pt x="407552" y="13390"/>
                </a:lnTo>
                <a:lnTo>
                  <a:pt x="449534" y="29395"/>
                </a:lnTo>
                <a:lnTo>
                  <a:pt x="488409" y="50952"/>
                </a:lnTo>
                <a:lnTo>
                  <a:pt x="523690" y="77574"/>
                </a:lnTo>
                <a:lnTo>
                  <a:pt x="554885" y="108769"/>
                </a:lnTo>
                <a:lnTo>
                  <a:pt x="581507" y="144050"/>
                </a:lnTo>
                <a:lnTo>
                  <a:pt x="603064" y="182925"/>
                </a:lnTo>
                <a:lnTo>
                  <a:pt x="619069" y="224907"/>
                </a:lnTo>
                <a:lnTo>
                  <a:pt x="629030" y="269505"/>
                </a:lnTo>
                <a:lnTo>
                  <a:pt x="632460" y="316230"/>
                </a:lnTo>
                <a:lnTo>
                  <a:pt x="629030" y="362954"/>
                </a:lnTo>
                <a:lnTo>
                  <a:pt x="619069" y="407552"/>
                </a:lnTo>
                <a:lnTo>
                  <a:pt x="603064" y="449534"/>
                </a:lnTo>
                <a:lnTo>
                  <a:pt x="581507" y="488409"/>
                </a:lnTo>
                <a:lnTo>
                  <a:pt x="554885" y="523690"/>
                </a:lnTo>
                <a:lnTo>
                  <a:pt x="523690" y="554885"/>
                </a:lnTo>
                <a:lnTo>
                  <a:pt x="488409" y="581507"/>
                </a:lnTo>
                <a:lnTo>
                  <a:pt x="449534" y="603064"/>
                </a:lnTo>
                <a:lnTo>
                  <a:pt x="407552" y="619069"/>
                </a:lnTo>
                <a:lnTo>
                  <a:pt x="362954" y="629030"/>
                </a:lnTo>
                <a:lnTo>
                  <a:pt x="316230" y="632460"/>
                </a:lnTo>
                <a:lnTo>
                  <a:pt x="269505" y="629030"/>
                </a:lnTo>
                <a:lnTo>
                  <a:pt x="224907" y="619069"/>
                </a:lnTo>
                <a:lnTo>
                  <a:pt x="182925" y="603064"/>
                </a:lnTo>
                <a:lnTo>
                  <a:pt x="144050" y="581507"/>
                </a:lnTo>
                <a:lnTo>
                  <a:pt x="108769" y="554885"/>
                </a:lnTo>
                <a:lnTo>
                  <a:pt x="77574" y="523690"/>
                </a:lnTo>
                <a:lnTo>
                  <a:pt x="50952" y="488409"/>
                </a:lnTo>
                <a:lnTo>
                  <a:pt x="29395" y="449534"/>
                </a:lnTo>
                <a:lnTo>
                  <a:pt x="13390" y="407552"/>
                </a:lnTo>
                <a:lnTo>
                  <a:pt x="3429" y="362954"/>
                </a:lnTo>
                <a:lnTo>
                  <a:pt x="0" y="316230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261103" y="2808732"/>
            <a:ext cx="3470148" cy="64007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218432" y="2746248"/>
            <a:ext cx="3553967" cy="86563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320540" y="2848355"/>
            <a:ext cx="3351275" cy="52273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4320540" y="2859150"/>
            <a:ext cx="4565015" cy="12407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7145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Stuck 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at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saddle</a:t>
            </a:r>
            <a:r>
              <a:rPr sz="2800" spc="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point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450">
              <a:latin typeface="Times New Roman"/>
              <a:cs typeface="Times New Roman"/>
            </a:endParaRPr>
          </a:p>
          <a:p>
            <a:pPr marL="1490980">
              <a:lnSpc>
                <a:spcPct val="100000"/>
              </a:lnSpc>
            </a:pP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Stuck 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at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local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minima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6670802" y="4161282"/>
            <a:ext cx="363220" cy="739140"/>
          </a:xfrm>
          <a:custGeom>
            <a:avLst/>
            <a:gdLst/>
            <a:ahLst/>
            <a:cxnLst/>
            <a:rect l="l" t="t" r="r" b="b"/>
            <a:pathLst>
              <a:path w="363220" h="739139">
                <a:moveTo>
                  <a:pt x="293832" y="95417"/>
                </a:moveTo>
                <a:lnTo>
                  <a:pt x="0" y="723011"/>
                </a:lnTo>
                <a:lnTo>
                  <a:pt x="34544" y="739140"/>
                </a:lnTo>
                <a:lnTo>
                  <a:pt x="328352" y="111597"/>
                </a:lnTo>
                <a:lnTo>
                  <a:pt x="293832" y="95417"/>
                </a:lnTo>
                <a:close/>
              </a:path>
              <a:path w="363220" h="739139">
                <a:moveTo>
                  <a:pt x="361558" y="78232"/>
                </a:moveTo>
                <a:lnTo>
                  <a:pt x="301878" y="78232"/>
                </a:lnTo>
                <a:lnTo>
                  <a:pt x="336423" y="94361"/>
                </a:lnTo>
                <a:lnTo>
                  <a:pt x="328352" y="111597"/>
                </a:lnTo>
                <a:lnTo>
                  <a:pt x="362839" y="127762"/>
                </a:lnTo>
                <a:lnTo>
                  <a:pt x="361558" y="78232"/>
                </a:lnTo>
                <a:close/>
              </a:path>
              <a:path w="363220" h="739139">
                <a:moveTo>
                  <a:pt x="301878" y="78232"/>
                </a:moveTo>
                <a:lnTo>
                  <a:pt x="293832" y="95417"/>
                </a:lnTo>
                <a:lnTo>
                  <a:pt x="328352" y="111597"/>
                </a:lnTo>
                <a:lnTo>
                  <a:pt x="336423" y="94361"/>
                </a:lnTo>
                <a:lnTo>
                  <a:pt x="301878" y="78232"/>
                </a:lnTo>
                <a:close/>
              </a:path>
              <a:path w="363220" h="739139">
                <a:moveTo>
                  <a:pt x="359537" y="0"/>
                </a:moveTo>
                <a:lnTo>
                  <a:pt x="259333" y="79248"/>
                </a:lnTo>
                <a:lnTo>
                  <a:pt x="293832" y="95417"/>
                </a:lnTo>
                <a:lnTo>
                  <a:pt x="301878" y="78232"/>
                </a:lnTo>
                <a:lnTo>
                  <a:pt x="361558" y="78232"/>
                </a:lnTo>
                <a:lnTo>
                  <a:pt x="359537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4687951" y="3310890"/>
            <a:ext cx="368300" cy="777875"/>
          </a:xfrm>
          <a:custGeom>
            <a:avLst/>
            <a:gdLst/>
            <a:ahLst/>
            <a:cxnLst/>
            <a:rect l="l" t="t" r="r" b="b"/>
            <a:pathLst>
              <a:path w="368300" h="777875">
                <a:moveTo>
                  <a:pt x="298170" y="96466"/>
                </a:moveTo>
                <a:lnTo>
                  <a:pt x="0" y="761873"/>
                </a:lnTo>
                <a:lnTo>
                  <a:pt x="34798" y="777494"/>
                </a:lnTo>
                <a:lnTo>
                  <a:pt x="332984" y="112052"/>
                </a:lnTo>
                <a:lnTo>
                  <a:pt x="298170" y="96466"/>
                </a:lnTo>
                <a:close/>
              </a:path>
              <a:path w="368300" h="777875">
                <a:moveTo>
                  <a:pt x="365716" y="79121"/>
                </a:moveTo>
                <a:lnTo>
                  <a:pt x="305943" y="79121"/>
                </a:lnTo>
                <a:lnTo>
                  <a:pt x="340740" y="94742"/>
                </a:lnTo>
                <a:lnTo>
                  <a:pt x="332984" y="112052"/>
                </a:lnTo>
                <a:lnTo>
                  <a:pt x="367791" y="127635"/>
                </a:lnTo>
                <a:lnTo>
                  <a:pt x="365716" y="79121"/>
                </a:lnTo>
                <a:close/>
              </a:path>
              <a:path w="368300" h="777875">
                <a:moveTo>
                  <a:pt x="305943" y="79121"/>
                </a:moveTo>
                <a:lnTo>
                  <a:pt x="298170" y="96466"/>
                </a:lnTo>
                <a:lnTo>
                  <a:pt x="332984" y="112052"/>
                </a:lnTo>
                <a:lnTo>
                  <a:pt x="340740" y="94742"/>
                </a:lnTo>
                <a:lnTo>
                  <a:pt x="305943" y="79121"/>
                </a:lnTo>
                <a:close/>
              </a:path>
              <a:path w="368300" h="777875">
                <a:moveTo>
                  <a:pt x="362331" y="0"/>
                </a:moveTo>
                <a:lnTo>
                  <a:pt x="263398" y="80899"/>
                </a:lnTo>
                <a:lnTo>
                  <a:pt x="298170" y="96466"/>
                </a:lnTo>
                <a:lnTo>
                  <a:pt x="305943" y="79121"/>
                </a:lnTo>
                <a:lnTo>
                  <a:pt x="365716" y="79121"/>
                </a:lnTo>
                <a:lnTo>
                  <a:pt x="362331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3014598" y="2929889"/>
            <a:ext cx="480695" cy="1048385"/>
          </a:xfrm>
          <a:custGeom>
            <a:avLst/>
            <a:gdLst/>
            <a:ahLst/>
            <a:cxnLst/>
            <a:rect l="l" t="t" r="r" b="b"/>
            <a:pathLst>
              <a:path w="480695" h="1048385">
                <a:moveTo>
                  <a:pt x="410589" y="97003"/>
                </a:moveTo>
                <a:lnTo>
                  <a:pt x="0" y="1033018"/>
                </a:lnTo>
                <a:lnTo>
                  <a:pt x="34798" y="1048385"/>
                </a:lnTo>
                <a:lnTo>
                  <a:pt x="445475" y="112329"/>
                </a:lnTo>
                <a:lnTo>
                  <a:pt x="410589" y="97003"/>
                </a:lnTo>
                <a:close/>
              </a:path>
              <a:path w="480695" h="1048385">
                <a:moveTo>
                  <a:pt x="477925" y="79629"/>
                </a:moveTo>
                <a:lnTo>
                  <a:pt x="418211" y="79629"/>
                </a:lnTo>
                <a:lnTo>
                  <a:pt x="453136" y="94869"/>
                </a:lnTo>
                <a:lnTo>
                  <a:pt x="445475" y="112329"/>
                </a:lnTo>
                <a:lnTo>
                  <a:pt x="480313" y="127635"/>
                </a:lnTo>
                <a:lnTo>
                  <a:pt x="477925" y="79629"/>
                </a:lnTo>
                <a:close/>
              </a:path>
              <a:path w="480695" h="1048385">
                <a:moveTo>
                  <a:pt x="418211" y="79629"/>
                </a:moveTo>
                <a:lnTo>
                  <a:pt x="410589" y="97003"/>
                </a:lnTo>
                <a:lnTo>
                  <a:pt x="445475" y="112329"/>
                </a:lnTo>
                <a:lnTo>
                  <a:pt x="453136" y="94869"/>
                </a:lnTo>
                <a:lnTo>
                  <a:pt x="418211" y="79629"/>
                </a:lnTo>
                <a:close/>
              </a:path>
              <a:path w="480695" h="1048385">
                <a:moveTo>
                  <a:pt x="473963" y="0"/>
                </a:moveTo>
                <a:lnTo>
                  <a:pt x="375665" y="81661"/>
                </a:lnTo>
                <a:lnTo>
                  <a:pt x="410589" y="97003"/>
                </a:lnTo>
                <a:lnTo>
                  <a:pt x="418211" y="79629"/>
                </a:lnTo>
                <a:lnTo>
                  <a:pt x="477925" y="79629"/>
                </a:lnTo>
                <a:lnTo>
                  <a:pt x="473963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4646676" y="5032247"/>
            <a:ext cx="1292352" cy="82143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4646676" y="5032247"/>
            <a:ext cx="1292860" cy="821690"/>
          </a:xfrm>
          <a:prstGeom prst="rect">
            <a:avLst/>
          </a:prstGeom>
          <a:ln w="6096">
            <a:solidFill>
              <a:srgbClr val="FFC000"/>
            </a:solidFill>
          </a:ln>
        </p:spPr>
        <p:txBody>
          <a:bodyPr vert="horz" wrap="square" lIns="0" tIns="27940" rIns="0" bIns="0" rtlCol="0">
            <a:spAutoFit/>
          </a:bodyPr>
          <a:lstStyle/>
          <a:p>
            <a:pPr marR="635" algn="ctr">
              <a:lnSpc>
                <a:spcPct val="100000"/>
              </a:lnSpc>
              <a:spcBef>
                <a:spcPts val="220"/>
              </a:spcBef>
            </a:pPr>
            <a:r>
              <a:rPr sz="2400" dirty="0">
                <a:latin typeface="Cambria Math"/>
                <a:cs typeface="Cambria Math"/>
              </a:rPr>
              <a:t>𝜕𝐿 ∕</a:t>
            </a:r>
            <a:r>
              <a:rPr sz="2400" spc="0" dirty="0">
                <a:latin typeface="Cambria Math"/>
                <a:cs typeface="Cambria Math"/>
              </a:rPr>
              <a:t> </a:t>
            </a:r>
            <a:r>
              <a:rPr sz="2400" spc="-5" dirty="0">
                <a:latin typeface="Cambria Math"/>
                <a:cs typeface="Cambria Math"/>
              </a:rPr>
              <a:t>𝜕𝑤</a:t>
            </a:r>
            <a:endParaRPr sz="2400">
              <a:latin typeface="Cambria Math"/>
              <a:cs typeface="Cambria Math"/>
            </a:endParaRPr>
          </a:p>
          <a:p>
            <a:pPr marL="2540" algn="ctr">
              <a:lnSpc>
                <a:spcPct val="100000"/>
              </a:lnSpc>
              <a:spcBef>
                <a:spcPts val="25"/>
              </a:spcBef>
            </a:pPr>
            <a:r>
              <a:rPr sz="2400" dirty="0">
                <a:latin typeface="Cambria Math"/>
                <a:cs typeface="Cambria Math"/>
              </a:rPr>
              <a:t>=</a:t>
            </a:r>
            <a:r>
              <a:rPr sz="2400" spc="100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0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2874264" y="5039867"/>
            <a:ext cx="1303019" cy="821436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2874264" y="5039867"/>
            <a:ext cx="1303020" cy="821690"/>
          </a:xfrm>
          <a:prstGeom prst="rect">
            <a:avLst/>
          </a:prstGeom>
          <a:ln w="6096">
            <a:solidFill>
              <a:srgbClr val="FFC000"/>
            </a:solidFill>
          </a:ln>
        </p:spPr>
        <p:txBody>
          <a:bodyPr vert="horz" wrap="square" lIns="0" tIns="27940" rIns="0" bIns="0" rtlCol="0">
            <a:spAutoFit/>
          </a:bodyPr>
          <a:lstStyle/>
          <a:p>
            <a:pPr marR="3175" algn="ctr">
              <a:lnSpc>
                <a:spcPct val="100000"/>
              </a:lnSpc>
              <a:spcBef>
                <a:spcPts val="220"/>
              </a:spcBef>
            </a:pPr>
            <a:r>
              <a:rPr sz="2400" spc="-5" dirty="0">
                <a:latin typeface="Cambria Math"/>
                <a:cs typeface="Cambria Math"/>
              </a:rPr>
              <a:t>𝜕𝐿 </a:t>
            </a:r>
            <a:r>
              <a:rPr sz="2400" dirty="0">
                <a:latin typeface="Cambria Math"/>
                <a:cs typeface="Cambria Math"/>
              </a:rPr>
              <a:t>∕</a:t>
            </a:r>
            <a:r>
              <a:rPr sz="2400" spc="5" dirty="0">
                <a:latin typeface="Cambria Math"/>
                <a:cs typeface="Cambria Math"/>
              </a:rPr>
              <a:t> </a:t>
            </a:r>
            <a:r>
              <a:rPr sz="2400" spc="-5" dirty="0">
                <a:latin typeface="Cambria Math"/>
                <a:cs typeface="Cambria Math"/>
              </a:rPr>
              <a:t>𝜕𝑤</a:t>
            </a:r>
            <a:endParaRPr sz="2400">
              <a:latin typeface="Cambria Math"/>
              <a:cs typeface="Cambria Math"/>
            </a:endParaRPr>
          </a:p>
          <a:p>
            <a:pPr algn="ctr">
              <a:lnSpc>
                <a:spcPct val="100000"/>
              </a:lnSpc>
              <a:spcBef>
                <a:spcPts val="25"/>
              </a:spcBef>
            </a:pPr>
            <a:r>
              <a:rPr sz="2400" dirty="0">
                <a:latin typeface="Cambria Math"/>
                <a:cs typeface="Cambria Math"/>
              </a:rPr>
              <a:t>≈</a:t>
            </a:r>
            <a:r>
              <a:rPr sz="2400" spc="100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0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1194816" y="5876544"/>
            <a:ext cx="214884" cy="21488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2706623" y="5870447"/>
            <a:ext cx="214883" cy="21640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4434840" y="5846064"/>
            <a:ext cx="216408" cy="21640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6376415" y="5853684"/>
            <a:ext cx="214884" cy="216408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160170" y="2094992"/>
            <a:ext cx="102298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Step</a:t>
            </a:r>
            <a:r>
              <a:rPr sz="2800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1: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913888" y="2494788"/>
            <a:ext cx="440436" cy="5151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535679" y="2014727"/>
            <a:ext cx="2072640" cy="14752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687571" y="2094992"/>
            <a:ext cx="1770380" cy="1231900"/>
          </a:xfrm>
          <a:prstGeom prst="rect">
            <a:avLst/>
          </a:prstGeom>
        </p:spPr>
        <p:txBody>
          <a:bodyPr vert="horz" wrap="square" lIns="0" tIns="55879" rIns="0" bIns="0" rtlCol="0">
            <a:spAutoFit/>
          </a:bodyPr>
          <a:lstStyle/>
          <a:p>
            <a:pPr marL="12700" marR="5080" algn="ctr">
              <a:lnSpc>
                <a:spcPts val="3070"/>
              </a:lnSpc>
              <a:spcBef>
                <a:spcPts val="439"/>
              </a:spcBef>
            </a:pP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Step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2: 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goodness</a:t>
            </a:r>
            <a:r>
              <a:rPr sz="28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of 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function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815584" y="2494788"/>
            <a:ext cx="438912" cy="5151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437376" y="2014727"/>
            <a:ext cx="2071116" cy="14752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6631305" y="2094992"/>
            <a:ext cx="1682750" cy="1231900"/>
          </a:xfrm>
          <a:prstGeom prst="rect">
            <a:avLst/>
          </a:prstGeom>
        </p:spPr>
        <p:txBody>
          <a:bodyPr vert="horz" wrap="square" lIns="0" tIns="55879" rIns="0" bIns="0" rtlCol="0">
            <a:spAutoFit/>
          </a:bodyPr>
          <a:lstStyle/>
          <a:p>
            <a:pPr marL="239395" marR="5080" indent="-227329">
              <a:lnSpc>
                <a:spcPts val="3070"/>
              </a:lnSpc>
              <a:spcBef>
                <a:spcPts val="439"/>
              </a:spcBef>
            </a:pP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Step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3:</a:t>
            </a:r>
            <a:r>
              <a:rPr sz="28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pick 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800" spc="-20" dirty="0">
                <a:solidFill>
                  <a:srgbClr val="FFFFFF"/>
                </a:solidFill>
                <a:latin typeface="Calibri"/>
                <a:cs typeface="Calibri"/>
              </a:rPr>
              <a:t>best 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function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6795134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5" dirty="0"/>
              <a:t>Three Steps </a:t>
            </a:r>
            <a:r>
              <a:rPr spc="-35" dirty="0"/>
              <a:t>for </a:t>
            </a:r>
            <a:r>
              <a:rPr dirty="0"/>
              <a:t>Deep</a:t>
            </a:r>
            <a:r>
              <a:rPr spc="-15" dirty="0"/>
              <a:t> </a:t>
            </a:r>
            <a:r>
              <a:rPr dirty="0"/>
              <a:t>Learning</a:t>
            </a:r>
          </a:p>
        </p:txBody>
      </p:sp>
      <p:sp>
        <p:nvSpPr>
          <p:cNvPr id="11" name="object 11"/>
          <p:cNvSpPr/>
          <p:nvPr/>
        </p:nvSpPr>
        <p:spPr>
          <a:xfrm>
            <a:off x="1938527" y="4273296"/>
            <a:ext cx="6344412" cy="224637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663955" y="3766566"/>
            <a:ext cx="378650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Deep Learning </a:t>
            </a:r>
            <a:r>
              <a:rPr sz="2400" dirty="0">
                <a:latin typeface="Calibri"/>
                <a:cs typeface="Calibri"/>
              </a:rPr>
              <a:t>is </a:t>
            </a:r>
            <a:r>
              <a:rPr sz="2400" spc="-5" dirty="0">
                <a:latin typeface="Calibri"/>
                <a:cs typeface="Calibri"/>
              </a:rPr>
              <a:t>so simple</a:t>
            </a:r>
            <a:r>
              <a:rPr sz="2400" spc="-9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……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672083" y="2540507"/>
            <a:ext cx="1979676" cy="107137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66572" y="2479548"/>
            <a:ext cx="1792224" cy="129235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31519" y="2580132"/>
            <a:ext cx="1860804" cy="95402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820318" y="2485136"/>
            <a:ext cx="1703070" cy="851514"/>
          </a:xfrm>
          <a:prstGeom prst="rect">
            <a:avLst/>
          </a:prstGeom>
        </p:spPr>
        <p:txBody>
          <a:bodyPr vert="horz" wrap="square" lIns="0" tIns="55879" rIns="0" bIns="0" rtlCol="0">
            <a:spAutoFit/>
          </a:bodyPr>
          <a:lstStyle/>
          <a:p>
            <a:pPr marL="60960" marR="5080" indent="-48895">
              <a:lnSpc>
                <a:spcPts val="3070"/>
              </a:lnSpc>
              <a:spcBef>
                <a:spcPts val="439"/>
              </a:spcBef>
            </a:pPr>
            <a:r>
              <a:rPr sz="2800" spc="-114" dirty="0" err="1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4200" spc="-2602" baseline="-16865" dirty="0" err="1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2800" spc="-10" dirty="0" err="1">
                <a:solidFill>
                  <a:srgbClr val="FFFFFF"/>
                </a:solidFill>
                <a:latin typeface="Calibri"/>
                <a:cs typeface="Calibri"/>
              </a:rPr>
              <a:t>fi</a:t>
            </a:r>
            <a:r>
              <a:rPr sz="2800" spc="-1245" dirty="0" err="1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4200" spc="-262" baseline="-16865" dirty="0" err="1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2800" spc="-1230" dirty="0" err="1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4200" spc="-22" baseline="-16865" dirty="0" err="1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sz="4200" spc="-839" baseline="-16865" dirty="0" err="1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2800" spc="-860" dirty="0" err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4200" spc="-15" baseline="-16865" dirty="0" err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4200" spc="-757" baseline="-16865" dirty="0" err="1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r>
              <a:rPr sz="2800" spc="-10" dirty="0" err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2800" spc="-25" dirty="0" err="1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2800" spc="-5" dirty="0" err="1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  </a:t>
            </a:r>
            <a:r>
              <a:rPr sz="2800" spc="-610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4200" spc="-914" baseline="-22817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2800" spc="-610" dirty="0">
                <a:solidFill>
                  <a:srgbClr val="FFFFFF"/>
                </a:solidFill>
                <a:latin typeface="Calibri"/>
                <a:cs typeface="Calibri"/>
              </a:rPr>
              <a:t>f </a:t>
            </a:r>
            <a:r>
              <a:rPr sz="2800" spc="-580" dirty="0">
                <a:solidFill>
                  <a:srgbClr val="FFFFFF"/>
                </a:solidFill>
                <a:latin typeface="Calibri"/>
                <a:cs typeface="Calibri"/>
              </a:rPr>
              <a:t>f</a:t>
            </a:r>
            <a:r>
              <a:rPr sz="4200" spc="-869" baseline="-22817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2800" spc="-580" dirty="0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sz="4200" spc="-869" baseline="-22817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2800" spc="-580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4200" spc="-869" baseline="-22817" dirty="0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r>
              <a:rPr sz="2800" spc="-580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4200" spc="-869" baseline="-22817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2800" spc="-58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4200" spc="-869" baseline="-22817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2800" spc="-580" dirty="0">
                <a:solidFill>
                  <a:srgbClr val="FFFFFF"/>
                </a:solidFill>
                <a:latin typeface="Calibri"/>
                <a:cs typeface="Calibri"/>
              </a:rPr>
              <a:t>io</a:t>
            </a:r>
            <a:r>
              <a:rPr sz="4200" spc="-869" baseline="-22817" dirty="0">
                <a:solidFill>
                  <a:srgbClr val="FFFFFF"/>
                </a:solidFill>
                <a:latin typeface="Calibri"/>
                <a:cs typeface="Calibri"/>
              </a:rPr>
              <a:t>k</a:t>
            </a:r>
            <a:r>
              <a:rPr sz="2800" spc="-580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endParaRPr sz="28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464566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In </a:t>
            </a:r>
            <a:r>
              <a:rPr spc="-20" dirty="0"/>
              <a:t>physical </a:t>
            </a:r>
            <a:r>
              <a:rPr spc="-15" dirty="0"/>
              <a:t>world</a:t>
            </a:r>
            <a:r>
              <a:rPr spc="-45" dirty="0"/>
              <a:t> </a:t>
            </a:r>
            <a:r>
              <a:rPr spc="-5" dirty="0"/>
              <a:t>……</a:t>
            </a:r>
          </a:p>
        </p:txBody>
      </p:sp>
      <p:sp>
        <p:nvSpPr>
          <p:cNvPr id="3" name="object 3"/>
          <p:cNvSpPr/>
          <p:nvPr/>
        </p:nvSpPr>
        <p:spPr>
          <a:xfrm>
            <a:off x="896111" y="2519172"/>
            <a:ext cx="7755890" cy="4208145"/>
          </a:xfrm>
          <a:custGeom>
            <a:avLst/>
            <a:gdLst/>
            <a:ahLst/>
            <a:cxnLst/>
            <a:rect l="l" t="t" r="r" b="b"/>
            <a:pathLst>
              <a:path w="7755890" h="4208145">
                <a:moveTo>
                  <a:pt x="0" y="0"/>
                </a:moveTo>
                <a:lnTo>
                  <a:pt x="12362" y="53653"/>
                </a:lnTo>
                <a:lnTo>
                  <a:pt x="24740" y="107286"/>
                </a:lnTo>
                <a:lnTo>
                  <a:pt x="37147" y="160881"/>
                </a:lnTo>
                <a:lnTo>
                  <a:pt x="49598" y="214417"/>
                </a:lnTo>
                <a:lnTo>
                  <a:pt x="62108" y="267875"/>
                </a:lnTo>
                <a:lnTo>
                  <a:pt x="74691" y="321234"/>
                </a:lnTo>
                <a:lnTo>
                  <a:pt x="87363" y="374476"/>
                </a:lnTo>
                <a:lnTo>
                  <a:pt x="100138" y="427580"/>
                </a:lnTo>
                <a:lnTo>
                  <a:pt x="113030" y="480527"/>
                </a:lnTo>
                <a:lnTo>
                  <a:pt x="126055" y="533298"/>
                </a:lnTo>
                <a:lnTo>
                  <a:pt x="139227" y="585872"/>
                </a:lnTo>
                <a:lnTo>
                  <a:pt x="152561" y="638230"/>
                </a:lnTo>
                <a:lnTo>
                  <a:pt x="166072" y="690352"/>
                </a:lnTo>
                <a:lnTo>
                  <a:pt x="179773" y="742219"/>
                </a:lnTo>
                <a:lnTo>
                  <a:pt x="193681" y="793810"/>
                </a:lnTo>
                <a:lnTo>
                  <a:pt x="207809" y="845107"/>
                </a:lnTo>
                <a:lnTo>
                  <a:pt x="222173" y="896090"/>
                </a:lnTo>
                <a:lnTo>
                  <a:pt x="236786" y="946738"/>
                </a:lnTo>
                <a:lnTo>
                  <a:pt x="251665" y="997032"/>
                </a:lnTo>
                <a:lnTo>
                  <a:pt x="266823" y="1046954"/>
                </a:lnTo>
                <a:lnTo>
                  <a:pt x="282275" y="1096481"/>
                </a:lnTo>
                <a:lnTo>
                  <a:pt x="298036" y="1145597"/>
                </a:lnTo>
                <a:lnTo>
                  <a:pt x="314120" y="1194279"/>
                </a:lnTo>
                <a:lnTo>
                  <a:pt x="330543" y="1242510"/>
                </a:lnTo>
                <a:lnTo>
                  <a:pt x="347319" y="1290269"/>
                </a:lnTo>
                <a:lnTo>
                  <a:pt x="364462" y="1337536"/>
                </a:lnTo>
                <a:lnTo>
                  <a:pt x="381988" y="1384292"/>
                </a:lnTo>
                <a:lnTo>
                  <a:pt x="399911" y="1430517"/>
                </a:lnTo>
                <a:lnTo>
                  <a:pt x="418246" y="1476192"/>
                </a:lnTo>
                <a:lnTo>
                  <a:pt x="437007" y="1521297"/>
                </a:lnTo>
                <a:lnTo>
                  <a:pt x="456210" y="1565812"/>
                </a:lnTo>
                <a:lnTo>
                  <a:pt x="475868" y="1609717"/>
                </a:lnTo>
                <a:lnTo>
                  <a:pt x="495997" y="1652993"/>
                </a:lnTo>
                <a:lnTo>
                  <a:pt x="516612" y="1695621"/>
                </a:lnTo>
                <a:lnTo>
                  <a:pt x="537727" y="1737580"/>
                </a:lnTo>
                <a:lnTo>
                  <a:pt x="559356" y="1778851"/>
                </a:lnTo>
                <a:lnTo>
                  <a:pt x="581515" y="1819413"/>
                </a:lnTo>
                <a:lnTo>
                  <a:pt x="604218" y="1859249"/>
                </a:lnTo>
                <a:lnTo>
                  <a:pt x="627480" y="1898337"/>
                </a:lnTo>
                <a:lnTo>
                  <a:pt x="651315" y="1936658"/>
                </a:lnTo>
                <a:lnTo>
                  <a:pt x="675739" y="1974193"/>
                </a:lnTo>
                <a:lnTo>
                  <a:pt x="700766" y="2010922"/>
                </a:lnTo>
                <a:lnTo>
                  <a:pt x="726410" y="2046825"/>
                </a:lnTo>
                <a:lnTo>
                  <a:pt x="752687" y="2081882"/>
                </a:lnTo>
                <a:lnTo>
                  <a:pt x="779611" y="2116074"/>
                </a:lnTo>
                <a:lnTo>
                  <a:pt x="807197" y="2149381"/>
                </a:lnTo>
                <a:lnTo>
                  <a:pt x="835459" y="2181784"/>
                </a:lnTo>
                <a:lnTo>
                  <a:pt x="864412" y="2213263"/>
                </a:lnTo>
                <a:lnTo>
                  <a:pt x="894072" y="2243797"/>
                </a:lnTo>
                <a:lnTo>
                  <a:pt x="924452" y="2273368"/>
                </a:lnTo>
                <a:lnTo>
                  <a:pt x="955568" y="2301956"/>
                </a:lnTo>
                <a:lnTo>
                  <a:pt x="987433" y="2329541"/>
                </a:lnTo>
                <a:lnTo>
                  <a:pt x="1020063" y="2356104"/>
                </a:lnTo>
                <a:lnTo>
                  <a:pt x="1054460" y="2381933"/>
                </a:lnTo>
                <a:lnTo>
                  <a:pt x="1090323" y="2406374"/>
                </a:lnTo>
                <a:lnTo>
                  <a:pt x="1127595" y="2429466"/>
                </a:lnTo>
                <a:lnTo>
                  <a:pt x="1166218" y="2451251"/>
                </a:lnTo>
                <a:lnTo>
                  <a:pt x="1206138" y="2471769"/>
                </a:lnTo>
                <a:lnTo>
                  <a:pt x="1247296" y="2491061"/>
                </a:lnTo>
                <a:lnTo>
                  <a:pt x="1289637" y="2509168"/>
                </a:lnTo>
                <a:lnTo>
                  <a:pt x="1333103" y="2526132"/>
                </a:lnTo>
                <a:lnTo>
                  <a:pt x="1377639" y="2541992"/>
                </a:lnTo>
                <a:lnTo>
                  <a:pt x="1423186" y="2556790"/>
                </a:lnTo>
                <a:lnTo>
                  <a:pt x="1469689" y="2570566"/>
                </a:lnTo>
                <a:lnTo>
                  <a:pt x="1517092" y="2583362"/>
                </a:lnTo>
                <a:lnTo>
                  <a:pt x="1565336" y="2595219"/>
                </a:lnTo>
                <a:lnTo>
                  <a:pt x="1614366" y="2606176"/>
                </a:lnTo>
                <a:lnTo>
                  <a:pt x="1664125" y="2616276"/>
                </a:lnTo>
                <a:lnTo>
                  <a:pt x="1714556" y="2625559"/>
                </a:lnTo>
                <a:lnTo>
                  <a:pt x="1765603" y="2634066"/>
                </a:lnTo>
                <a:lnTo>
                  <a:pt x="1817209" y="2641837"/>
                </a:lnTo>
                <a:lnTo>
                  <a:pt x="1869317" y="2648914"/>
                </a:lnTo>
                <a:lnTo>
                  <a:pt x="1921870" y="2655338"/>
                </a:lnTo>
                <a:lnTo>
                  <a:pt x="1974813" y="2661149"/>
                </a:lnTo>
                <a:lnTo>
                  <a:pt x="2028087" y="2666388"/>
                </a:lnTo>
                <a:lnTo>
                  <a:pt x="2081638" y="2671097"/>
                </a:lnTo>
                <a:lnTo>
                  <a:pt x="2135407" y="2675315"/>
                </a:lnTo>
                <a:lnTo>
                  <a:pt x="2189338" y="2679085"/>
                </a:lnTo>
                <a:lnTo>
                  <a:pt x="2243375" y="2682446"/>
                </a:lnTo>
                <a:lnTo>
                  <a:pt x="2297461" y="2685440"/>
                </a:lnTo>
                <a:lnTo>
                  <a:pt x="2351539" y="2688107"/>
                </a:lnTo>
                <a:lnTo>
                  <a:pt x="2405553" y="2690489"/>
                </a:lnTo>
                <a:lnTo>
                  <a:pt x="2459445" y="2692626"/>
                </a:lnTo>
                <a:lnTo>
                  <a:pt x="2513160" y="2694559"/>
                </a:lnTo>
                <a:lnTo>
                  <a:pt x="2566640" y="2696330"/>
                </a:lnTo>
                <a:lnTo>
                  <a:pt x="2619829" y="2697978"/>
                </a:lnTo>
                <a:lnTo>
                  <a:pt x="2672671" y="2699545"/>
                </a:lnTo>
                <a:lnTo>
                  <a:pt x="2725108" y="2701072"/>
                </a:lnTo>
                <a:lnTo>
                  <a:pt x="2777083" y="2702600"/>
                </a:lnTo>
                <a:lnTo>
                  <a:pt x="2828541" y="2704168"/>
                </a:lnTo>
                <a:lnTo>
                  <a:pt x="2879425" y="2705819"/>
                </a:lnTo>
                <a:lnTo>
                  <a:pt x="2929677" y="2707594"/>
                </a:lnTo>
                <a:lnTo>
                  <a:pt x="2979242" y="2709532"/>
                </a:lnTo>
                <a:lnTo>
                  <a:pt x="3028062" y="2711676"/>
                </a:lnTo>
                <a:lnTo>
                  <a:pt x="3076081" y="2714065"/>
                </a:lnTo>
                <a:lnTo>
                  <a:pt x="3123242" y="2716741"/>
                </a:lnTo>
                <a:lnTo>
                  <a:pt x="3169488" y="2719744"/>
                </a:lnTo>
                <a:lnTo>
                  <a:pt x="3214764" y="2723116"/>
                </a:lnTo>
                <a:lnTo>
                  <a:pt x="3259011" y="2726898"/>
                </a:lnTo>
                <a:lnTo>
                  <a:pt x="3302174" y="2731129"/>
                </a:lnTo>
                <a:lnTo>
                  <a:pt x="3344196" y="2735852"/>
                </a:lnTo>
                <a:lnTo>
                  <a:pt x="3385020" y="2741107"/>
                </a:lnTo>
                <a:lnTo>
                  <a:pt x="3424590" y="2746934"/>
                </a:lnTo>
                <a:lnTo>
                  <a:pt x="3462848" y="2753376"/>
                </a:lnTo>
                <a:lnTo>
                  <a:pt x="3565597" y="2774790"/>
                </a:lnTo>
                <a:lnTo>
                  <a:pt x="3628849" y="2790046"/>
                </a:lnTo>
                <a:lnTo>
                  <a:pt x="3689623" y="2806120"/>
                </a:lnTo>
                <a:lnTo>
                  <a:pt x="3748050" y="2822896"/>
                </a:lnTo>
                <a:lnTo>
                  <a:pt x="3804259" y="2840255"/>
                </a:lnTo>
                <a:lnTo>
                  <a:pt x="3858381" y="2858080"/>
                </a:lnTo>
                <a:lnTo>
                  <a:pt x="3910544" y="2876252"/>
                </a:lnTo>
                <a:lnTo>
                  <a:pt x="3960879" y="2894655"/>
                </a:lnTo>
                <a:lnTo>
                  <a:pt x="4009515" y="2913170"/>
                </a:lnTo>
                <a:lnTo>
                  <a:pt x="4056584" y="2931680"/>
                </a:lnTo>
                <a:lnTo>
                  <a:pt x="4102213" y="2950067"/>
                </a:lnTo>
                <a:lnTo>
                  <a:pt x="4146533" y="2968212"/>
                </a:lnTo>
                <a:lnTo>
                  <a:pt x="4189674" y="2985999"/>
                </a:lnTo>
                <a:lnTo>
                  <a:pt x="4231766" y="3003310"/>
                </a:lnTo>
                <a:lnTo>
                  <a:pt x="4272939" y="3020026"/>
                </a:lnTo>
                <a:lnTo>
                  <a:pt x="4313322" y="3036031"/>
                </a:lnTo>
                <a:lnTo>
                  <a:pt x="4353045" y="3051205"/>
                </a:lnTo>
                <a:lnTo>
                  <a:pt x="4392238" y="3065432"/>
                </a:lnTo>
                <a:lnTo>
                  <a:pt x="4431031" y="3078594"/>
                </a:lnTo>
                <a:lnTo>
                  <a:pt x="4469554" y="3090573"/>
                </a:lnTo>
                <a:lnTo>
                  <a:pt x="4507936" y="3101252"/>
                </a:lnTo>
                <a:lnTo>
                  <a:pt x="4546307" y="3110511"/>
                </a:lnTo>
                <a:lnTo>
                  <a:pt x="4584798" y="3118235"/>
                </a:lnTo>
                <a:lnTo>
                  <a:pt x="4623537" y="3124304"/>
                </a:lnTo>
                <a:lnTo>
                  <a:pt x="4662656" y="3128602"/>
                </a:lnTo>
                <a:lnTo>
                  <a:pt x="4702283" y="3131010"/>
                </a:lnTo>
                <a:lnTo>
                  <a:pt x="4742548" y="3131410"/>
                </a:lnTo>
                <a:lnTo>
                  <a:pt x="4783582" y="3129686"/>
                </a:lnTo>
                <a:lnTo>
                  <a:pt x="4831679" y="3124601"/>
                </a:lnTo>
                <a:lnTo>
                  <a:pt x="4879270" y="3116117"/>
                </a:lnTo>
                <a:lnTo>
                  <a:pt x="4926365" y="3104496"/>
                </a:lnTo>
                <a:lnTo>
                  <a:pt x="4972976" y="3090002"/>
                </a:lnTo>
                <a:lnTo>
                  <a:pt x="5019114" y="3072899"/>
                </a:lnTo>
                <a:lnTo>
                  <a:pt x="5064791" y="3053448"/>
                </a:lnTo>
                <a:lnTo>
                  <a:pt x="5110018" y="3031915"/>
                </a:lnTo>
                <a:lnTo>
                  <a:pt x="5154807" y="3008562"/>
                </a:lnTo>
                <a:lnTo>
                  <a:pt x="5199169" y="2983652"/>
                </a:lnTo>
                <a:lnTo>
                  <a:pt x="5243116" y="2957448"/>
                </a:lnTo>
                <a:lnTo>
                  <a:pt x="5286658" y="2930215"/>
                </a:lnTo>
                <a:lnTo>
                  <a:pt x="5329808" y="2902215"/>
                </a:lnTo>
                <a:lnTo>
                  <a:pt x="5372578" y="2873711"/>
                </a:lnTo>
                <a:lnTo>
                  <a:pt x="5414977" y="2844967"/>
                </a:lnTo>
                <a:lnTo>
                  <a:pt x="5457019" y="2816245"/>
                </a:lnTo>
                <a:lnTo>
                  <a:pt x="5498714" y="2787810"/>
                </a:lnTo>
                <a:lnTo>
                  <a:pt x="5540074" y="2759925"/>
                </a:lnTo>
                <a:lnTo>
                  <a:pt x="5581110" y="2732852"/>
                </a:lnTo>
                <a:lnTo>
                  <a:pt x="5621834" y="2706856"/>
                </a:lnTo>
                <a:lnTo>
                  <a:pt x="5662257" y="2682199"/>
                </a:lnTo>
                <a:lnTo>
                  <a:pt x="5702391" y="2659144"/>
                </a:lnTo>
                <a:lnTo>
                  <a:pt x="5742247" y="2637956"/>
                </a:lnTo>
                <a:lnTo>
                  <a:pt x="5781837" y="2618896"/>
                </a:lnTo>
                <a:lnTo>
                  <a:pt x="5821171" y="2602229"/>
                </a:lnTo>
                <a:lnTo>
                  <a:pt x="5863488" y="2584301"/>
                </a:lnTo>
                <a:lnTo>
                  <a:pt x="5904967" y="2564360"/>
                </a:lnTo>
                <a:lnTo>
                  <a:pt x="5945678" y="2542827"/>
                </a:lnTo>
                <a:lnTo>
                  <a:pt x="5985689" y="2520124"/>
                </a:lnTo>
                <a:lnTo>
                  <a:pt x="6025071" y="2496670"/>
                </a:lnTo>
                <a:lnTo>
                  <a:pt x="6063891" y="2472888"/>
                </a:lnTo>
                <a:lnTo>
                  <a:pt x="6102220" y="2449199"/>
                </a:lnTo>
                <a:lnTo>
                  <a:pt x="6140126" y="2426023"/>
                </a:lnTo>
                <a:lnTo>
                  <a:pt x="6177680" y="2403782"/>
                </a:lnTo>
                <a:lnTo>
                  <a:pt x="6214949" y="2382896"/>
                </a:lnTo>
                <a:lnTo>
                  <a:pt x="6252003" y="2363787"/>
                </a:lnTo>
                <a:lnTo>
                  <a:pt x="6288912" y="2346876"/>
                </a:lnTo>
                <a:lnTo>
                  <a:pt x="6325744" y="2332584"/>
                </a:lnTo>
                <a:lnTo>
                  <a:pt x="6362569" y="2321332"/>
                </a:lnTo>
                <a:lnTo>
                  <a:pt x="6436474" y="2309631"/>
                </a:lnTo>
                <a:lnTo>
                  <a:pt x="6473693" y="2310026"/>
                </a:lnTo>
                <a:lnTo>
                  <a:pt x="6549008" y="2325408"/>
                </a:lnTo>
                <a:lnTo>
                  <a:pt x="6587243" y="2341238"/>
                </a:lnTo>
                <a:lnTo>
                  <a:pt x="6625955" y="2363056"/>
                </a:lnTo>
                <a:lnTo>
                  <a:pt x="6665213" y="2391283"/>
                </a:lnTo>
                <a:lnTo>
                  <a:pt x="6713395" y="2435948"/>
                </a:lnTo>
                <a:lnTo>
                  <a:pt x="6763582" y="2493871"/>
                </a:lnTo>
                <a:lnTo>
                  <a:pt x="6789316" y="2527321"/>
                </a:lnTo>
                <a:lnTo>
                  <a:pt x="6815417" y="2563509"/>
                </a:lnTo>
                <a:lnTo>
                  <a:pt x="6841840" y="2602239"/>
                </a:lnTo>
                <a:lnTo>
                  <a:pt x="6868541" y="2643321"/>
                </a:lnTo>
                <a:lnTo>
                  <a:pt x="6895475" y="2686560"/>
                </a:lnTo>
                <a:lnTo>
                  <a:pt x="6922596" y="2731765"/>
                </a:lnTo>
                <a:lnTo>
                  <a:pt x="6949861" y="2778743"/>
                </a:lnTo>
                <a:lnTo>
                  <a:pt x="6977224" y="2827301"/>
                </a:lnTo>
                <a:lnTo>
                  <a:pt x="7004640" y="2877247"/>
                </a:lnTo>
                <a:lnTo>
                  <a:pt x="7032065" y="2928387"/>
                </a:lnTo>
                <a:lnTo>
                  <a:pt x="7059455" y="2980530"/>
                </a:lnTo>
                <a:lnTo>
                  <a:pt x="7086763" y="3033482"/>
                </a:lnTo>
                <a:lnTo>
                  <a:pt x="7113945" y="3087050"/>
                </a:lnTo>
                <a:lnTo>
                  <a:pt x="7140958" y="3141043"/>
                </a:lnTo>
                <a:lnTo>
                  <a:pt x="7167754" y="3195267"/>
                </a:lnTo>
                <a:lnTo>
                  <a:pt x="7194291" y="3249530"/>
                </a:lnTo>
                <a:lnTo>
                  <a:pt x="7220523" y="3303639"/>
                </a:lnTo>
                <a:lnTo>
                  <a:pt x="7246405" y="3357402"/>
                </a:lnTo>
                <a:lnTo>
                  <a:pt x="7271893" y="3410625"/>
                </a:lnTo>
                <a:lnTo>
                  <a:pt x="7296942" y="3463116"/>
                </a:lnTo>
                <a:lnTo>
                  <a:pt x="7321506" y="3514683"/>
                </a:lnTo>
                <a:lnTo>
                  <a:pt x="7345542" y="3565132"/>
                </a:lnTo>
                <a:lnTo>
                  <a:pt x="7369003" y="3614272"/>
                </a:lnTo>
                <a:lnTo>
                  <a:pt x="7391847" y="3661908"/>
                </a:lnTo>
                <a:lnTo>
                  <a:pt x="7414027" y="3707850"/>
                </a:lnTo>
                <a:lnTo>
                  <a:pt x="7435499" y="3751903"/>
                </a:lnTo>
                <a:lnTo>
                  <a:pt x="7456218" y="3793876"/>
                </a:lnTo>
                <a:lnTo>
                  <a:pt x="7476140" y="3833575"/>
                </a:lnTo>
                <a:lnTo>
                  <a:pt x="7495219" y="3870809"/>
                </a:lnTo>
                <a:lnTo>
                  <a:pt x="7513411" y="3905383"/>
                </a:lnTo>
                <a:lnTo>
                  <a:pt x="7546953" y="3965786"/>
                </a:lnTo>
                <a:lnTo>
                  <a:pt x="7616520" y="4076054"/>
                </a:lnTo>
                <a:lnTo>
                  <a:pt x="7659244" y="4137147"/>
                </a:lnTo>
                <a:lnTo>
                  <a:pt x="7691834" y="4177474"/>
                </a:lnTo>
                <a:lnTo>
                  <a:pt x="7732404" y="4207695"/>
                </a:lnTo>
                <a:lnTo>
                  <a:pt x="7743279" y="4203522"/>
                </a:lnTo>
                <a:lnTo>
                  <a:pt x="7749811" y="4190449"/>
                </a:lnTo>
                <a:lnTo>
                  <a:pt x="7753447" y="4171443"/>
                </a:lnTo>
                <a:lnTo>
                  <a:pt x="7755636" y="4149470"/>
                </a:lnTo>
              </a:path>
            </a:pathLst>
          </a:custGeom>
          <a:ln w="64008">
            <a:solidFill>
              <a:srgbClr val="7E5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54608" y="2383535"/>
            <a:ext cx="634365" cy="634365"/>
          </a:xfrm>
          <a:custGeom>
            <a:avLst/>
            <a:gdLst/>
            <a:ahLst/>
            <a:cxnLst/>
            <a:rect l="l" t="t" r="r" b="b"/>
            <a:pathLst>
              <a:path w="634364" h="634364">
                <a:moveTo>
                  <a:pt x="316991" y="0"/>
                </a:moveTo>
                <a:lnTo>
                  <a:pt x="270149" y="3435"/>
                </a:lnTo>
                <a:lnTo>
                  <a:pt x="225440" y="13416"/>
                </a:lnTo>
                <a:lnTo>
                  <a:pt x="183356" y="29451"/>
                </a:lnTo>
                <a:lnTo>
                  <a:pt x="144386" y="51053"/>
                </a:lnTo>
                <a:lnTo>
                  <a:pt x="109022" y="77731"/>
                </a:lnTo>
                <a:lnTo>
                  <a:pt x="77752" y="108996"/>
                </a:lnTo>
                <a:lnTo>
                  <a:pt x="51069" y="144358"/>
                </a:lnTo>
                <a:lnTo>
                  <a:pt x="29462" y="183328"/>
                </a:lnTo>
                <a:lnTo>
                  <a:pt x="13421" y="225417"/>
                </a:lnTo>
                <a:lnTo>
                  <a:pt x="3437" y="270135"/>
                </a:lnTo>
                <a:lnTo>
                  <a:pt x="0" y="316991"/>
                </a:lnTo>
                <a:lnTo>
                  <a:pt x="3437" y="363848"/>
                </a:lnTo>
                <a:lnTo>
                  <a:pt x="13421" y="408566"/>
                </a:lnTo>
                <a:lnTo>
                  <a:pt x="29462" y="450655"/>
                </a:lnTo>
                <a:lnTo>
                  <a:pt x="51069" y="489625"/>
                </a:lnTo>
                <a:lnTo>
                  <a:pt x="77752" y="524987"/>
                </a:lnTo>
                <a:lnTo>
                  <a:pt x="109022" y="556252"/>
                </a:lnTo>
                <a:lnTo>
                  <a:pt x="144386" y="582930"/>
                </a:lnTo>
                <a:lnTo>
                  <a:pt x="183356" y="604532"/>
                </a:lnTo>
                <a:lnTo>
                  <a:pt x="225440" y="620567"/>
                </a:lnTo>
                <a:lnTo>
                  <a:pt x="270149" y="630548"/>
                </a:lnTo>
                <a:lnTo>
                  <a:pt x="316991" y="633984"/>
                </a:lnTo>
                <a:lnTo>
                  <a:pt x="363848" y="630548"/>
                </a:lnTo>
                <a:lnTo>
                  <a:pt x="408566" y="620567"/>
                </a:lnTo>
                <a:lnTo>
                  <a:pt x="450655" y="604532"/>
                </a:lnTo>
                <a:lnTo>
                  <a:pt x="489625" y="582930"/>
                </a:lnTo>
                <a:lnTo>
                  <a:pt x="524987" y="556252"/>
                </a:lnTo>
                <a:lnTo>
                  <a:pt x="556252" y="524987"/>
                </a:lnTo>
                <a:lnTo>
                  <a:pt x="582930" y="489625"/>
                </a:lnTo>
                <a:lnTo>
                  <a:pt x="604532" y="450655"/>
                </a:lnTo>
                <a:lnTo>
                  <a:pt x="620567" y="408566"/>
                </a:lnTo>
                <a:lnTo>
                  <a:pt x="630548" y="363848"/>
                </a:lnTo>
                <a:lnTo>
                  <a:pt x="633984" y="316991"/>
                </a:lnTo>
                <a:lnTo>
                  <a:pt x="630548" y="270135"/>
                </a:lnTo>
                <a:lnTo>
                  <a:pt x="620567" y="225417"/>
                </a:lnTo>
                <a:lnTo>
                  <a:pt x="604532" y="183328"/>
                </a:lnTo>
                <a:lnTo>
                  <a:pt x="582930" y="144358"/>
                </a:lnTo>
                <a:lnTo>
                  <a:pt x="556252" y="108996"/>
                </a:lnTo>
                <a:lnTo>
                  <a:pt x="524987" y="77731"/>
                </a:lnTo>
                <a:lnTo>
                  <a:pt x="489625" y="51053"/>
                </a:lnTo>
                <a:lnTo>
                  <a:pt x="450655" y="29451"/>
                </a:lnTo>
                <a:lnTo>
                  <a:pt x="408566" y="13416"/>
                </a:lnTo>
                <a:lnTo>
                  <a:pt x="363848" y="3435"/>
                </a:lnTo>
                <a:lnTo>
                  <a:pt x="316991" y="0"/>
                </a:lnTo>
                <a:close/>
              </a:path>
            </a:pathLst>
          </a:custGeom>
          <a:solidFill>
            <a:srgbClr val="5252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54608" y="2383535"/>
            <a:ext cx="634365" cy="634365"/>
          </a:xfrm>
          <a:custGeom>
            <a:avLst/>
            <a:gdLst/>
            <a:ahLst/>
            <a:cxnLst/>
            <a:rect l="l" t="t" r="r" b="b"/>
            <a:pathLst>
              <a:path w="634364" h="634364">
                <a:moveTo>
                  <a:pt x="0" y="316991"/>
                </a:moveTo>
                <a:lnTo>
                  <a:pt x="3437" y="270135"/>
                </a:lnTo>
                <a:lnTo>
                  <a:pt x="13421" y="225417"/>
                </a:lnTo>
                <a:lnTo>
                  <a:pt x="29462" y="183328"/>
                </a:lnTo>
                <a:lnTo>
                  <a:pt x="51069" y="144358"/>
                </a:lnTo>
                <a:lnTo>
                  <a:pt x="77752" y="108996"/>
                </a:lnTo>
                <a:lnTo>
                  <a:pt x="109022" y="77731"/>
                </a:lnTo>
                <a:lnTo>
                  <a:pt x="144386" y="51053"/>
                </a:lnTo>
                <a:lnTo>
                  <a:pt x="183356" y="29451"/>
                </a:lnTo>
                <a:lnTo>
                  <a:pt x="225440" y="13416"/>
                </a:lnTo>
                <a:lnTo>
                  <a:pt x="270149" y="3435"/>
                </a:lnTo>
                <a:lnTo>
                  <a:pt x="316991" y="0"/>
                </a:lnTo>
                <a:lnTo>
                  <a:pt x="363848" y="3435"/>
                </a:lnTo>
                <a:lnTo>
                  <a:pt x="408566" y="13416"/>
                </a:lnTo>
                <a:lnTo>
                  <a:pt x="450655" y="29451"/>
                </a:lnTo>
                <a:lnTo>
                  <a:pt x="489625" y="51053"/>
                </a:lnTo>
                <a:lnTo>
                  <a:pt x="524987" y="77731"/>
                </a:lnTo>
                <a:lnTo>
                  <a:pt x="556252" y="108996"/>
                </a:lnTo>
                <a:lnTo>
                  <a:pt x="582930" y="144358"/>
                </a:lnTo>
                <a:lnTo>
                  <a:pt x="604532" y="183328"/>
                </a:lnTo>
                <a:lnTo>
                  <a:pt x="620567" y="225417"/>
                </a:lnTo>
                <a:lnTo>
                  <a:pt x="630548" y="270135"/>
                </a:lnTo>
                <a:lnTo>
                  <a:pt x="633984" y="316991"/>
                </a:lnTo>
                <a:lnTo>
                  <a:pt x="630548" y="363848"/>
                </a:lnTo>
                <a:lnTo>
                  <a:pt x="620567" y="408566"/>
                </a:lnTo>
                <a:lnTo>
                  <a:pt x="604532" y="450655"/>
                </a:lnTo>
                <a:lnTo>
                  <a:pt x="582930" y="489625"/>
                </a:lnTo>
                <a:lnTo>
                  <a:pt x="556252" y="524987"/>
                </a:lnTo>
                <a:lnTo>
                  <a:pt x="524987" y="556252"/>
                </a:lnTo>
                <a:lnTo>
                  <a:pt x="489625" y="582930"/>
                </a:lnTo>
                <a:lnTo>
                  <a:pt x="450655" y="604532"/>
                </a:lnTo>
                <a:lnTo>
                  <a:pt x="408566" y="620567"/>
                </a:lnTo>
                <a:lnTo>
                  <a:pt x="363848" y="630548"/>
                </a:lnTo>
                <a:lnTo>
                  <a:pt x="316991" y="633984"/>
                </a:lnTo>
                <a:lnTo>
                  <a:pt x="270149" y="630548"/>
                </a:lnTo>
                <a:lnTo>
                  <a:pt x="225440" y="620567"/>
                </a:lnTo>
                <a:lnTo>
                  <a:pt x="183356" y="604532"/>
                </a:lnTo>
                <a:lnTo>
                  <a:pt x="144386" y="582930"/>
                </a:lnTo>
                <a:lnTo>
                  <a:pt x="109022" y="556252"/>
                </a:lnTo>
                <a:lnTo>
                  <a:pt x="77752" y="524987"/>
                </a:lnTo>
                <a:lnTo>
                  <a:pt x="51069" y="489625"/>
                </a:lnTo>
                <a:lnTo>
                  <a:pt x="29462" y="450655"/>
                </a:lnTo>
                <a:lnTo>
                  <a:pt x="13421" y="408566"/>
                </a:lnTo>
                <a:lnTo>
                  <a:pt x="3437" y="363848"/>
                </a:lnTo>
                <a:lnTo>
                  <a:pt x="0" y="316991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596895" y="4471415"/>
            <a:ext cx="632460" cy="632460"/>
          </a:xfrm>
          <a:custGeom>
            <a:avLst/>
            <a:gdLst/>
            <a:ahLst/>
            <a:cxnLst/>
            <a:rect l="l" t="t" r="r" b="b"/>
            <a:pathLst>
              <a:path w="632460" h="632460">
                <a:moveTo>
                  <a:pt x="316230" y="0"/>
                </a:moveTo>
                <a:lnTo>
                  <a:pt x="269505" y="3429"/>
                </a:lnTo>
                <a:lnTo>
                  <a:pt x="224907" y="13390"/>
                </a:lnTo>
                <a:lnTo>
                  <a:pt x="182925" y="29395"/>
                </a:lnTo>
                <a:lnTo>
                  <a:pt x="144050" y="50952"/>
                </a:lnTo>
                <a:lnTo>
                  <a:pt x="108769" y="77574"/>
                </a:lnTo>
                <a:lnTo>
                  <a:pt x="77574" y="108769"/>
                </a:lnTo>
                <a:lnTo>
                  <a:pt x="50952" y="144050"/>
                </a:lnTo>
                <a:lnTo>
                  <a:pt x="29395" y="182925"/>
                </a:lnTo>
                <a:lnTo>
                  <a:pt x="13390" y="224907"/>
                </a:lnTo>
                <a:lnTo>
                  <a:pt x="3429" y="269505"/>
                </a:lnTo>
                <a:lnTo>
                  <a:pt x="0" y="316229"/>
                </a:lnTo>
                <a:lnTo>
                  <a:pt x="3429" y="362954"/>
                </a:lnTo>
                <a:lnTo>
                  <a:pt x="13390" y="407552"/>
                </a:lnTo>
                <a:lnTo>
                  <a:pt x="29395" y="449534"/>
                </a:lnTo>
                <a:lnTo>
                  <a:pt x="50952" y="488409"/>
                </a:lnTo>
                <a:lnTo>
                  <a:pt x="77574" y="523690"/>
                </a:lnTo>
                <a:lnTo>
                  <a:pt x="108769" y="554885"/>
                </a:lnTo>
                <a:lnTo>
                  <a:pt x="144050" y="581507"/>
                </a:lnTo>
                <a:lnTo>
                  <a:pt x="182925" y="603064"/>
                </a:lnTo>
                <a:lnTo>
                  <a:pt x="224907" y="619069"/>
                </a:lnTo>
                <a:lnTo>
                  <a:pt x="269505" y="629030"/>
                </a:lnTo>
                <a:lnTo>
                  <a:pt x="316230" y="632459"/>
                </a:lnTo>
                <a:lnTo>
                  <a:pt x="362954" y="629030"/>
                </a:lnTo>
                <a:lnTo>
                  <a:pt x="407552" y="619069"/>
                </a:lnTo>
                <a:lnTo>
                  <a:pt x="449534" y="603064"/>
                </a:lnTo>
                <a:lnTo>
                  <a:pt x="488409" y="581507"/>
                </a:lnTo>
                <a:lnTo>
                  <a:pt x="523690" y="554885"/>
                </a:lnTo>
                <a:lnTo>
                  <a:pt x="554885" y="523690"/>
                </a:lnTo>
                <a:lnTo>
                  <a:pt x="581507" y="488409"/>
                </a:lnTo>
                <a:lnTo>
                  <a:pt x="603064" y="449534"/>
                </a:lnTo>
                <a:lnTo>
                  <a:pt x="619069" y="407552"/>
                </a:lnTo>
                <a:lnTo>
                  <a:pt x="629030" y="362954"/>
                </a:lnTo>
                <a:lnTo>
                  <a:pt x="632460" y="316229"/>
                </a:lnTo>
                <a:lnTo>
                  <a:pt x="629030" y="269505"/>
                </a:lnTo>
                <a:lnTo>
                  <a:pt x="619069" y="224907"/>
                </a:lnTo>
                <a:lnTo>
                  <a:pt x="603064" y="182925"/>
                </a:lnTo>
                <a:lnTo>
                  <a:pt x="581507" y="144050"/>
                </a:lnTo>
                <a:lnTo>
                  <a:pt x="554885" y="108769"/>
                </a:lnTo>
                <a:lnTo>
                  <a:pt x="523690" y="77574"/>
                </a:lnTo>
                <a:lnTo>
                  <a:pt x="488409" y="50952"/>
                </a:lnTo>
                <a:lnTo>
                  <a:pt x="449534" y="29395"/>
                </a:lnTo>
                <a:lnTo>
                  <a:pt x="407552" y="13390"/>
                </a:lnTo>
                <a:lnTo>
                  <a:pt x="362954" y="3429"/>
                </a:lnTo>
                <a:lnTo>
                  <a:pt x="316230" y="0"/>
                </a:lnTo>
                <a:close/>
              </a:path>
            </a:pathLst>
          </a:custGeom>
          <a:solidFill>
            <a:srgbClr val="5252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596895" y="4471415"/>
            <a:ext cx="632460" cy="632460"/>
          </a:xfrm>
          <a:custGeom>
            <a:avLst/>
            <a:gdLst/>
            <a:ahLst/>
            <a:cxnLst/>
            <a:rect l="l" t="t" r="r" b="b"/>
            <a:pathLst>
              <a:path w="632460" h="632460">
                <a:moveTo>
                  <a:pt x="0" y="316229"/>
                </a:moveTo>
                <a:lnTo>
                  <a:pt x="3429" y="269505"/>
                </a:lnTo>
                <a:lnTo>
                  <a:pt x="13390" y="224907"/>
                </a:lnTo>
                <a:lnTo>
                  <a:pt x="29395" y="182925"/>
                </a:lnTo>
                <a:lnTo>
                  <a:pt x="50952" y="144050"/>
                </a:lnTo>
                <a:lnTo>
                  <a:pt x="77574" y="108769"/>
                </a:lnTo>
                <a:lnTo>
                  <a:pt x="108769" y="77574"/>
                </a:lnTo>
                <a:lnTo>
                  <a:pt x="144050" y="50952"/>
                </a:lnTo>
                <a:lnTo>
                  <a:pt x="182925" y="29395"/>
                </a:lnTo>
                <a:lnTo>
                  <a:pt x="224907" y="13390"/>
                </a:lnTo>
                <a:lnTo>
                  <a:pt x="269505" y="3429"/>
                </a:lnTo>
                <a:lnTo>
                  <a:pt x="316230" y="0"/>
                </a:lnTo>
                <a:lnTo>
                  <a:pt x="362954" y="3429"/>
                </a:lnTo>
                <a:lnTo>
                  <a:pt x="407552" y="13390"/>
                </a:lnTo>
                <a:lnTo>
                  <a:pt x="449534" y="29395"/>
                </a:lnTo>
                <a:lnTo>
                  <a:pt x="488409" y="50952"/>
                </a:lnTo>
                <a:lnTo>
                  <a:pt x="523690" y="77574"/>
                </a:lnTo>
                <a:lnTo>
                  <a:pt x="554885" y="108769"/>
                </a:lnTo>
                <a:lnTo>
                  <a:pt x="581507" y="144050"/>
                </a:lnTo>
                <a:lnTo>
                  <a:pt x="603064" y="182925"/>
                </a:lnTo>
                <a:lnTo>
                  <a:pt x="619069" y="224907"/>
                </a:lnTo>
                <a:lnTo>
                  <a:pt x="629030" y="269505"/>
                </a:lnTo>
                <a:lnTo>
                  <a:pt x="632460" y="316229"/>
                </a:lnTo>
                <a:lnTo>
                  <a:pt x="629030" y="362954"/>
                </a:lnTo>
                <a:lnTo>
                  <a:pt x="619069" y="407552"/>
                </a:lnTo>
                <a:lnTo>
                  <a:pt x="603064" y="449534"/>
                </a:lnTo>
                <a:lnTo>
                  <a:pt x="581507" y="488409"/>
                </a:lnTo>
                <a:lnTo>
                  <a:pt x="554885" y="523690"/>
                </a:lnTo>
                <a:lnTo>
                  <a:pt x="523690" y="554885"/>
                </a:lnTo>
                <a:lnTo>
                  <a:pt x="488409" y="581507"/>
                </a:lnTo>
                <a:lnTo>
                  <a:pt x="449534" y="603064"/>
                </a:lnTo>
                <a:lnTo>
                  <a:pt x="407552" y="619069"/>
                </a:lnTo>
                <a:lnTo>
                  <a:pt x="362954" y="629030"/>
                </a:lnTo>
                <a:lnTo>
                  <a:pt x="316230" y="632459"/>
                </a:lnTo>
                <a:lnTo>
                  <a:pt x="269505" y="629030"/>
                </a:lnTo>
                <a:lnTo>
                  <a:pt x="224907" y="619069"/>
                </a:lnTo>
                <a:lnTo>
                  <a:pt x="182925" y="603064"/>
                </a:lnTo>
                <a:lnTo>
                  <a:pt x="144050" y="581507"/>
                </a:lnTo>
                <a:lnTo>
                  <a:pt x="108769" y="554885"/>
                </a:lnTo>
                <a:lnTo>
                  <a:pt x="77574" y="523690"/>
                </a:lnTo>
                <a:lnTo>
                  <a:pt x="50952" y="488409"/>
                </a:lnTo>
                <a:lnTo>
                  <a:pt x="29395" y="449534"/>
                </a:lnTo>
                <a:lnTo>
                  <a:pt x="13390" y="407552"/>
                </a:lnTo>
                <a:lnTo>
                  <a:pt x="3429" y="362954"/>
                </a:lnTo>
                <a:lnTo>
                  <a:pt x="0" y="316229"/>
                </a:lnTo>
                <a:close/>
              </a:path>
            </a:pathLst>
          </a:custGeom>
          <a:ln w="12191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655564" y="4623815"/>
            <a:ext cx="632460" cy="632460"/>
          </a:xfrm>
          <a:custGeom>
            <a:avLst/>
            <a:gdLst/>
            <a:ahLst/>
            <a:cxnLst/>
            <a:rect l="l" t="t" r="r" b="b"/>
            <a:pathLst>
              <a:path w="632460" h="632460">
                <a:moveTo>
                  <a:pt x="316230" y="0"/>
                </a:moveTo>
                <a:lnTo>
                  <a:pt x="269505" y="3429"/>
                </a:lnTo>
                <a:lnTo>
                  <a:pt x="224907" y="13390"/>
                </a:lnTo>
                <a:lnTo>
                  <a:pt x="182925" y="29395"/>
                </a:lnTo>
                <a:lnTo>
                  <a:pt x="144050" y="50952"/>
                </a:lnTo>
                <a:lnTo>
                  <a:pt x="108769" y="77574"/>
                </a:lnTo>
                <a:lnTo>
                  <a:pt x="77574" y="108769"/>
                </a:lnTo>
                <a:lnTo>
                  <a:pt x="50952" y="144050"/>
                </a:lnTo>
                <a:lnTo>
                  <a:pt x="29395" y="182925"/>
                </a:lnTo>
                <a:lnTo>
                  <a:pt x="13390" y="224907"/>
                </a:lnTo>
                <a:lnTo>
                  <a:pt x="3429" y="269505"/>
                </a:lnTo>
                <a:lnTo>
                  <a:pt x="0" y="316229"/>
                </a:lnTo>
                <a:lnTo>
                  <a:pt x="3429" y="362954"/>
                </a:lnTo>
                <a:lnTo>
                  <a:pt x="13390" y="407552"/>
                </a:lnTo>
                <a:lnTo>
                  <a:pt x="29395" y="449534"/>
                </a:lnTo>
                <a:lnTo>
                  <a:pt x="50952" y="488409"/>
                </a:lnTo>
                <a:lnTo>
                  <a:pt x="77574" y="523690"/>
                </a:lnTo>
                <a:lnTo>
                  <a:pt x="108769" y="554885"/>
                </a:lnTo>
                <a:lnTo>
                  <a:pt x="144050" y="581507"/>
                </a:lnTo>
                <a:lnTo>
                  <a:pt x="182925" y="603064"/>
                </a:lnTo>
                <a:lnTo>
                  <a:pt x="224907" y="619069"/>
                </a:lnTo>
                <a:lnTo>
                  <a:pt x="269505" y="629030"/>
                </a:lnTo>
                <a:lnTo>
                  <a:pt x="316230" y="632459"/>
                </a:lnTo>
                <a:lnTo>
                  <a:pt x="362954" y="629030"/>
                </a:lnTo>
                <a:lnTo>
                  <a:pt x="407552" y="619069"/>
                </a:lnTo>
                <a:lnTo>
                  <a:pt x="449534" y="603064"/>
                </a:lnTo>
                <a:lnTo>
                  <a:pt x="488409" y="581507"/>
                </a:lnTo>
                <a:lnTo>
                  <a:pt x="523690" y="554885"/>
                </a:lnTo>
                <a:lnTo>
                  <a:pt x="554885" y="523690"/>
                </a:lnTo>
                <a:lnTo>
                  <a:pt x="581507" y="488409"/>
                </a:lnTo>
                <a:lnTo>
                  <a:pt x="603064" y="449534"/>
                </a:lnTo>
                <a:lnTo>
                  <a:pt x="619069" y="407552"/>
                </a:lnTo>
                <a:lnTo>
                  <a:pt x="629030" y="362954"/>
                </a:lnTo>
                <a:lnTo>
                  <a:pt x="632460" y="316229"/>
                </a:lnTo>
                <a:lnTo>
                  <a:pt x="629030" y="269505"/>
                </a:lnTo>
                <a:lnTo>
                  <a:pt x="619069" y="224907"/>
                </a:lnTo>
                <a:lnTo>
                  <a:pt x="603064" y="182925"/>
                </a:lnTo>
                <a:lnTo>
                  <a:pt x="581507" y="144050"/>
                </a:lnTo>
                <a:lnTo>
                  <a:pt x="554885" y="108769"/>
                </a:lnTo>
                <a:lnTo>
                  <a:pt x="523690" y="77574"/>
                </a:lnTo>
                <a:lnTo>
                  <a:pt x="488409" y="50952"/>
                </a:lnTo>
                <a:lnTo>
                  <a:pt x="449534" y="29395"/>
                </a:lnTo>
                <a:lnTo>
                  <a:pt x="407552" y="13390"/>
                </a:lnTo>
                <a:lnTo>
                  <a:pt x="362954" y="3429"/>
                </a:lnTo>
                <a:lnTo>
                  <a:pt x="316230" y="0"/>
                </a:lnTo>
                <a:close/>
              </a:path>
            </a:pathLst>
          </a:custGeom>
          <a:solidFill>
            <a:srgbClr val="5252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655564" y="4623815"/>
            <a:ext cx="632460" cy="632460"/>
          </a:xfrm>
          <a:custGeom>
            <a:avLst/>
            <a:gdLst/>
            <a:ahLst/>
            <a:cxnLst/>
            <a:rect l="l" t="t" r="r" b="b"/>
            <a:pathLst>
              <a:path w="632460" h="632460">
                <a:moveTo>
                  <a:pt x="0" y="316229"/>
                </a:moveTo>
                <a:lnTo>
                  <a:pt x="3429" y="269505"/>
                </a:lnTo>
                <a:lnTo>
                  <a:pt x="13390" y="224907"/>
                </a:lnTo>
                <a:lnTo>
                  <a:pt x="29395" y="182925"/>
                </a:lnTo>
                <a:lnTo>
                  <a:pt x="50952" y="144050"/>
                </a:lnTo>
                <a:lnTo>
                  <a:pt x="77574" y="108769"/>
                </a:lnTo>
                <a:lnTo>
                  <a:pt x="108769" y="77574"/>
                </a:lnTo>
                <a:lnTo>
                  <a:pt x="144050" y="50952"/>
                </a:lnTo>
                <a:lnTo>
                  <a:pt x="182925" y="29395"/>
                </a:lnTo>
                <a:lnTo>
                  <a:pt x="224907" y="13390"/>
                </a:lnTo>
                <a:lnTo>
                  <a:pt x="269505" y="3429"/>
                </a:lnTo>
                <a:lnTo>
                  <a:pt x="316230" y="0"/>
                </a:lnTo>
                <a:lnTo>
                  <a:pt x="362954" y="3429"/>
                </a:lnTo>
                <a:lnTo>
                  <a:pt x="407552" y="13390"/>
                </a:lnTo>
                <a:lnTo>
                  <a:pt x="449534" y="29395"/>
                </a:lnTo>
                <a:lnTo>
                  <a:pt x="488409" y="50952"/>
                </a:lnTo>
                <a:lnTo>
                  <a:pt x="523690" y="77574"/>
                </a:lnTo>
                <a:lnTo>
                  <a:pt x="554885" y="108769"/>
                </a:lnTo>
                <a:lnTo>
                  <a:pt x="581507" y="144050"/>
                </a:lnTo>
                <a:lnTo>
                  <a:pt x="603064" y="182925"/>
                </a:lnTo>
                <a:lnTo>
                  <a:pt x="619069" y="224907"/>
                </a:lnTo>
                <a:lnTo>
                  <a:pt x="629030" y="269505"/>
                </a:lnTo>
                <a:lnTo>
                  <a:pt x="632460" y="316229"/>
                </a:lnTo>
                <a:lnTo>
                  <a:pt x="629030" y="362954"/>
                </a:lnTo>
                <a:lnTo>
                  <a:pt x="619069" y="407552"/>
                </a:lnTo>
                <a:lnTo>
                  <a:pt x="603064" y="449534"/>
                </a:lnTo>
                <a:lnTo>
                  <a:pt x="581507" y="488409"/>
                </a:lnTo>
                <a:lnTo>
                  <a:pt x="554885" y="523690"/>
                </a:lnTo>
                <a:lnTo>
                  <a:pt x="523690" y="554885"/>
                </a:lnTo>
                <a:lnTo>
                  <a:pt x="488409" y="581507"/>
                </a:lnTo>
                <a:lnTo>
                  <a:pt x="449534" y="603064"/>
                </a:lnTo>
                <a:lnTo>
                  <a:pt x="407552" y="619069"/>
                </a:lnTo>
                <a:lnTo>
                  <a:pt x="362954" y="629030"/>
                </a:lnTo>
                <a:lnTo>
                  <a:pt x="316230" y="632459"/>
                </a:lnTo>
                <a:lnTo>
                  <a:pt x="269505" y="629030"/>
                </a:lnTo>
                <a:lnTo>
                  <a:pt x="224907" y="619069"/>
                </a:lnTo>
                <a:lnTo>
                  <a:pt x="182925" y="603064"/>
                </a:lnTo>
                <a:lnTo>
                  <a:pt x="144050" y="581507"/>
                </a:lnTo>
                <a:lnTo>
                  <a:pt x="108769" y="554885"/>
                </a:lnTo>
                <a:lnTo>
                  <a:pt x="77574" y="523690"/>
                </a:lnTo>
                <a:lnTo>
                  <a:pt x="50952" y="488409"/>
                </a:lnTo>
                <a:lnTo>
                  <a:pt x="29395" y="449534"/>
                </a:lnTo>
                <a:lnTo>
                  <a:pt x="13390" y="407552"/>
                </a:lnTo>
                <a:lnTo>
                  <a:pt x="3429" y="362954"/>
                </a:lnTo>
                <a:lnTo>
                  <a:pt x="0" y="316229"/>
                </a:lnTo>
                <a:close/>
              </a:path>
            </a:pathLst>
          </a:custGeom>
          <a:ln w="12191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499361" y="3142869"/>
            <a:ext cx="387350" cy="1116965"/>
          </a:xfrm>
          <a:custGeom>
            <a:avLst/>
            <a:gdLst/>
            <a:ahLst/>
            <a:cxnLst/>
            <a:rect l="l" t="t" r="r" b="b"/>
            <a:pathLst>
              <a:path w="387350" h="1116964">
                <a:moveTo>
                  <a:pt x="263748" y="940770"/>
                </a:moveTo>
                <a:lnTo>
                  <a:pt x="202183" y="958341"/>
                </a:lnTo>
                <a:lnTo>
                  <a:pt x="347218" y="1116583"/>
                </a:lnTo>
                <a:lnTo>
                  <a:pt x="374460" y="971549"/>
                </a:lnTo>
                <a:lnTo>
                  <a:pt x="272542" y="971549"/>
                </a:lnTo>
                <a:lnTo>
                  <a:pt x="263748" y="940770"/>
                </a:lnTo>
                <a:close/>
              </a:path>
              <a:path w="387350" h="1116964">
                <a:moveTo>
                  <a:pt x="325244" y="923218"/>
                </a:moveTo>
                <a:lnTo>
                  <a:pt x="263748" y="940770"/>
                </a:lnTo>
                <a:lnTo>
                  <a:pt x="272542" y="971549"/>
                </a:lnTo>
                <a:lnTo>
                  <a:pt x="334010" y="953896"/>
                </a:lnTo>
                <a:lnTo>
                  <a:pt x="325244" y="923218"/>
                </a:lnTo>
                <a:close/>
              </a:path>
              <a:path w="387350" h="1116964">
                <a:moveTo>
                  <a:pt x="386842" y="905636"/>
                </a:moveTo>
                <a:lnTo>
                  <a:pt x="325244" y="923218"/>
                </a:lnTo>
                <a:lnTo>
                  <a:pt x="334010" y="953896"/>
                </a:lnTo>
                <a:lnTo>
                  <a:pt x="272542" y="971549"/>
                </a:lnTo>
                <a:lnTo>
                  <a:pt x="374460" y="971549"/>
                </a:lnTo>
                <a:lnTo>
                  <a:pt x="386842" y="905636"/>
                </a:lnTo>
                <a:close/>
              </a:path>
              <a:path w="387350" h="1116964">
                <a:moveTo>
                  <a:pt x="61468" y="0"/>
                </a:moveTo>
                <a:lnTo>
                  <a:pt x="0" y="17525"/>
                </a:lnTo>
                <a:lnTo>
                  <a:pt x="263748" y="940770"/>
                </a:lnTo>
                <a:lnTo>
                  <a:pt x="325244" y="923218"/>
                </a:lnTo>
                <a:lnTo>
                  <a:pt x="6146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426459" y="4845684"/>
            <a:ext cx="803275" cy="191770"/>
          </a:xfrm>
          <a:custGeom>
            <a:avLst/>
            <a:gdLst/>
            <a:ahLst/>
            <a:cxnLst/>
            <a:rect l="l" t="t" r="r" b="b"/>
            <a:pathLst>
              <a:path w="803275" h="191770">
                <a:moveTo>
                  <a:pt x="609176" y="127588"/>
                </a:moveTo>
                <a:lnTo>
                  <a:pt x="604012" y="191388"/>
                </a:lnTo>
                <a:lnTo>
                  <a:pt x="755884" y="130175"/>
                </a:lnTo>
                <a:lnTo>
                  <a:pt x="641095" y="130175"/>
                </a:lnTo>
                <a:lnTo>
                  <a:pt x="609176" y="127588"/>
                </a:lnTo>
                <a:close/>
              </a:path>
              <a:path w="803275" h="191770">
                <a:moveTo>
                  <a:pt x="614338" y="63831"/>
                </a:moveTo>
                <a:lnTo>
                  <a:pt x="609176" y="127588"/>
                </a:lnTo>
                <a:lnTo>
                  <a:pt x="641095" y="130175"/>
                </a:lnTo>
                <a:lnTo>
                  <a:pt x="646302" y="66420"/>
                </a:lnTo>
                <a:lnTo>
                  <a:pt x="614338" y="63831"/>
                </a:lnTo>
                <a:close/>
              </a:path>
              <a:path w="803275" h="191770">
                <a:moveTo>
                  <a:pt x="619505" y="0"/>
                </a:moveTo>
                <a:lnTo>
                  <a:pt x="614338" y="63831"/>
                </a:lnTo>
                <a:lnTo>
                  <a:pt x="646302" y="66420"/>
                </a:lnTo>
                <a:lnTo>
                  <a:pt x="641095" y="130175"/>
                </a:lnTo>
                <a:lnTo>
                  <a:pt x="755884" y="130175"/>
                </a:lnTo>
                <a:lnTo>
                  <a:pt x="803148" y="111125"/>
                </a:lnTo>
                <a:lnTo>
                  <a:pt x="619505" y="0"/>
                </a:lnTo>
                <a:close/>
              </a:path>
              <a:path w="803275" h="191770">
                <a:moveTo>
                  <a:pt x="5079" y="14477"/>
                </a:moveTo>
                <a:lnTo>
                  <a:pt x="0" y="78231"/>
                </a:lnTo>
                <a:lnTo>
                  <a:pt x="609176" y="127588"/>
                </a:lnTo>
                <a:lnTo>
                  <a:pt x="614338" y="63831"/>
                </a:lnTo>
                <a:lnTo>
                  <a:pt x="5079" y="144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371971" y="4656073"/>
            <a:ext cx="504825" cy="214629"/>
          </a:xfrm>
          <a:custGeom>
            <a:avLst/>
            <a:gdLst/>
            <a:ahLst/>
            <a:cxnLst/>
            <a:rect l="l" t="t" r="r" b="b"/>
            <a:pathLst>
              <a:path w="504825" h="214629">
                <a:moveTo>
                  <a:pt x="311607" y="61356"/>
                </a:moveTo>
                <a:lnTo>
                  <a:pt x="0" y="153162"/>
                </a:lnTo>
                <a:lnTo>
                  <a:pt x="18033" y="214630"/>
                </a:lnTo>
                <a:lnTo>
                  <a:pt x="329751" y="122825"/>
                </a:lnTo>
                <a:lnTo>
                  <a:pt x="311607" y="61356"/>
                </a:lnTo>
                <a:close/>
              </a:path>
              <a:path w="504825" h="214629">
                <a:moveTo>
                  <a:pt x="489291" y="52324"/>
                </a:moveTo>
                <a:lnTo>
                  <a:pt x="342264" y="52324"/>
                </a:lnTo>
                <a:lnTo>
                  <a:pt x="360425" y="113792"/>
                </a:lnTo>
                <a:lnTo>
                  <a:pt x="329751" y="122825"/>
                </a:lnTo>
                <a:lnTo>
                  <a:pt x="347852" y="184150"/>
                </a:lnTo>
                <a:lnTo>
                  <a:pt x="489291" y="52324"/>
                </a:lnTo>
                <a:close/>
              </a:path>
              <a:path w="504825" h="214629">
                <a:moveTo>
                  <a:pt x="342264" y="52324"/>
                </a:moveTo>
                <a:lnTo>
                  <a:pt x="311607" y="61356"/>
                </a:lnTo>
                <a:lnTo>
                  <a:pt x="329751" y="122825"/>
                </a:lnTo>
                <a:lnTo>
                  <a:pt x="360425" y="113792"/>
                </a:lnTo>
                <a:lnTo>
                  <a:pt x="342264" y="52324"/>
                </a:lnTo>
                <a:close/>
              </a:path>
              <a:path w="504825" h="214629">
                <a:moveTo>
                  <a:pt x="293497" y="0"/>
                </a:moveTo>
                <a:lnTo>
                  <a:pt x="311607" y="61356"/>
                </a:lnTo>
                <a:lnTo>
                  <a:pt x="342264" y="52324"/>
                </a:lnTo>
                <a:lnTo>
                  <a:pt x="489291" y="52324"/>
                </a:lnTo>
                <a:lnTo>
                  <a:pt x="504825" y="37845"/>
                </a:lnTo>
                <a:lnTo>
                  <a:pt x="29349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707542" y="1793189"/>
            <a:ext cx="7623809" cy="19088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0" dirty="0">
                <a:latin typeface="Calibri"/>
                <a:cs typeface="Calibri"/>
              </a:rPr>
              <a:t>Momentum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4100">
              <a:latin typeface="Times New Roman"/>
              <a:cs typeface="Times New Roman"/>
            </a:endParaRPr>
          </a:p>
          <a:p>
            <a:pPr marL="2813050" marR="5080">
              <a:lnSpc>
                <a:spcPct val="100000"/>
              </a:lnSpc>
            </a:pPr>
            <a:r>
              <a:rPr sz="2800" spc="-10" dirty="0">
                <a:latin typeface="Calibri"/>
                <a:cs typeface="Calibri"/>
              </a:rPr>
              <a:t>How about put this phenomenon  </a:t>
            </a:r>
            <a:r>
              <a:rPr sz="2800" spc="-5" dirty="0">
                <a:latin typeface="Calibri"/>
                <a:cs typeface="Calibri"/>
              </a:rPr>
              <a:t>in </a:t>
            </a:r>
            <a:r>
              <a:rPr sz="2800" spc="-20" dirty="0">
                <a:latin typeface="Calibri"/>
                <a:cs typeface="Calibri"/>
              </a:rPr>
              <a:t>gradient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descent?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335267" y="2322576"/>
            <a:ext cx="1516380" cy="4267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245857" y="4309109"/>
            <a:ext cx="0" cy="1320800"/>
          </a:xfrm>
          <a:custGeom>
            <a:avLst/>
            <a:gdLst/>
            <a:ahLst/>
            <a:cxnLst/>
            <a:rect l="l" t="t" r="r" b="b"/>
            <a:pathLst>
              <a:path h="1320800">
                <a:moveTo>
                  <a:pt x="0" y="0"/>
                </a:moveTo>
                <a:lnTo>
                  <a:pt x="0" y="1320418"/>
                </a:lnTo>
              </a:path>
            </a:pathLst>
          </a:custGeom>
          <a:ln w="38100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348990" y="4309109"/>
            <a:ext cx="0" cy="1332865"/>
          </a:xfrm>
          <a:custGeom>
            <a:avLst/>
            <a:gdLst/>
            <a:ahLst/>
            <a:cxnLst/>
            <a:rect l="l" t="t" r="r" b="b"/>
            <a:pathLst>
              <a:path h="1332864">
                <a:moveTo>
                  <a:pt x="0" y="0"/>
                </a:moveTo>
                <a:lnTo>
                  <a:pt x="0" y="1332356"/>
                </a:lnTo>
              </a:path>
            </a:pathLst>
          </a:custGeom>
          <a:ln w="38100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446014" y="5036058"/>
            <a:ext cx="0" cy="605155"/>
          </a:xfrm>
          <a:custGeom>
            <a:avLst/>
            <a:gdLst/>
            <a:ahLst/>
            <a:cxnLst/>
            <a:rect l="l" t="t" r="r" b="b"/>
            <a:pathLst>
              <a:path h="605154">
                <a:moveTo>
                  <a:pt x="0" y="0"/>
                </a:moveTo>
                <a:lnTo>
                  <a:pt x="0" y="605116"/>
                </a:lnTo>
              </a:path>
            </a:pathLst>
          </a:custGeom>
          <a:ln w="38100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07542" y="609676"/>
            <a:ext cx="271081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b="0" dirty="0">
                <a:latin typeface="Calibri Light"/>
                <a:cs typeface="Calibri Light"/>
              </a:rPr>
              <a:t>Mom</a:t>
            </a:r>
            <a:r>
              <a:rPr sz="4400" b="0" spc="-20" dirty="0">
                <a:latin typeface="Calibri Light"/>
                <a:cs typeface="Calibri Light"/>
              </a:rPr>
              <a:t>e</a:t>
            </a:r>
            <a:r>
              <a:rPr sz="4400" b="0" spc="-50" dirty="0">
                <a:latin typeface="Calibri Light"/>
                <a:cs typeface="Calibri Light"/>
              </a:rPr>
              <a:t>n</a:t>
            </a:r>
            <a:r>
              <a:rPr sz="4400" b="0" dirty="0">
                <a:latin typeface="Calibri Light"/>
                <a:cs typeface="Calibri Light"/>
              </a:rPr>
              <a:t>tum</a:t>
            </a:r>
            <a:endParaRPr sz="4400">
              <a:latin typeface="Calibri Light"/>
              <a:cs typeface="Calibri Light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158239" y="2112264"/>
            <a:ext cx="7754620" cy="4209415"/>
          </a:xfrm>
          <a:custGeom>
            <a:avLst/>
            <a:gdLst/>
            <a:ahLst/>
            <a:cxnLst/>
            <a:rect l="l" t="t" r="r" b="b"/>
            <a:pathLst>
              <a:path w="7754620" h="4209415">
                <a:moveTo>
                  <a:pt x="0" y="0"/>
                </a:moveTo>
                <a:lnTo>
                  <a:pt x="12395" y="53667"/>
                </a:lnTo>
                <a:lnTo>
                  <a:pt x="24873" y="107299"/>
                </a:lnTo>
                <a:lnTo>
                  <a:pt x="37445" y="160879"/>
                </a:lnTo>
                <a:lnTo>
                  <a:pt x="50121" y="214387"/>
                </a:lnTo>
                <a:lnTo>
                  <a:pt x="62913" y="267804"/>
                </a:lnTo>
                <a:lnTo>
                  <a:pt x="75829" y="321112"/>
                </a:lnTo>
                <a:lnTo>
                  <a:pt x="88882" y="374291"/>
                </a:lnTo>
                <a:lnTo>
                  <a:pt x="102081" y="427324"/>
                </a:lnTo>
                <a:lnTo>
                  <a:pt x="115437" y="480191"/>
                </a:lnTo>
                <a:lnTo>
                  <a:pt x="128962" y="532873"/>
                </a:lnTo>
                <a:lnTo>
                  <a:pt x="142665" y="585351"/>
                </a:lnTo>
                <a:lnTo>
                  <a:pt x="156557" y="637608"/>
                </a:lnTo>
                <a:lnTo>
                  <a:pt x="170648" y="689623"/>
                </a:lnTo>
                <a:lnTo>
                  <a:pt x="184950" y="741379"/>
                </a:lnTo>
                <a:lnTo>
                  <a:pt x="199473" y="792856"/>
                </a:lnTo>
                <a:lnTo>
                  <a:pt x="214228" y="844036"/>
                </a:lnTo>
                <a:lnTo>
                  <a:pt x="229224" y="894899"/>
                </a:lnTo>
                <a:lnTo>
                  <a:pt x="244473" y="945428"/>
                </a:lnTo>
                <a:lnTo>
                  <a:pt x="259986" y="995603"/>
                </a:lnTo>
                <a:lnTo>
                  <a:pt x="275772" y="1045405"/>
                </a:lnTo>
                <a:lnTo>
                  <a:pt x="291843" y="1094816"/>
                </a:lnTo>
                <a:lnTo>
                  <a:pt x="308209" y="1143817"/>
                </a:lnTo>
                <a:lnTo>
                  <a:pt x="324881" y="1192389"/>
                </a:lnTo>
                <a:lnTo>
                  <a:pt x="341870" y="1240513"/>
                </a:lnTo>
                <a:lnTo>
                  <a:pt x="359185" y="1288170"/>
                </a:lnTo>
                <a:lnTo>
                  <a:pt x="376837" y="1335342"/>
                </a:lnTo>
                <a:lnTo>
                  <a:pt x="394838" y="1382011"/>
                </a:lnTo>
                <a:lnTo>
                  <a:pt x="413198" y="1428156"/>
                </a:lnTo>
                <a:lnTo>
                  <a:pt x="431927" y="1473759"/>
                </a:lnTo>
                <a:lnTo>
                  <a:pt x="451036" y="1518802"/>
                </a:lnTo>
                <a:lnTo>
                  <a:pt x="470536" y="1563266"/>
                </a:lnTo>
                <a:lnTo>
                  <a:pt x="490436" y="1607132"/>
                </a:lnTo>
                <a:lnTo>
                  <a:pt x="510749" y="1650380"/>
                </a:lnTo>
                <a:lnTo>
                  <a:pt x="531484" y="1692993"/>
                </a:lnTo>
                <a:lnTo>
                  <a:pt x="552652" y="1734952"/>
                </a:lnTo>
                <a:lnTo>
                  <a:pt x="574264" y="1776237"/>
                </a:lnTo>
                <a:lnTo>
                  <a:pt x="596329" y="1816831"/>
                </a:lnTo>
                <a:lnTo>
                  <a:pt x="618860" y="1856713"/>
                </a:lnTo>
                <a:lnTo>
                  <a:pt x="641866" y="1895866"/>
                </a:lnTo>
                <a:lnTo>
                  <a:pt x="665358" y="1934270"/>
                </a:lnTo>
                <a:lnTo>
                  <a:pt x="689347" y="1971907"/>
                </a:lnTo>
                <a:lnTo>
                  <a:pt x="713843" y="2008758"/>
                </a:lnTo>
                <a:lnTo>
                  <a:pt x="738857" y="2044804"/>
                </a:lnTo>
                <a:lnTo>
                  <a:pt x="764399" y="2080027"/>
                </a:lnTo>
                <a:lnTo>
                  <a:pt x="790480" y="2114407"/>
                </a:lnTo>
                <a:lnTo>
                  <a:pt x="817111" y="2147926"/>
                </a:lnTo>
                <a:lnTo>
                  <a:pt x="844303" y="2180565"/>
                </a:lnTo>
                <a:lnTo>
                  <a:pt x="872065" y="2212305"/>
                </a:lnTo>
                <a:lnTo>
                  <a:pt x="900408" y="2243127"/>
                </a:lnTo>
                <a:lnTo>
                  <a:pt x="929344" y="2273013"/>
                </a:lnTo>
                <a:lnTo>
                  <a:pt x="958882" y="2301944"/>
                </a:lnTo>
                <a:lnTo>
                  <a:pt x="989034" y="2329901"/>
                </a:lnTo>
                <a:lnTo>
                  <a:pt x="1019810" y="2356866"/>
                </a:lnTo>
                <a:lnTo>
                  <a:pt x="1054215" y="2384711"/>
                </a:lnTo>
                <a:lnTo>
                  <a:pt x="1090131" y="2411034"/>
                </a:lnTo>
                <a:lnTo>
                  <a:pt x="1127494" y="2435883"/>
                </a:lnTo>
                <a:lnTo>
                  <a:pt x="1166237" y="2459305"/>
                </a:lnTo>
                <a:lnTo>
                  <a:pt x="1206298" y="2481348"/>
                </a:lnTo>
                <a:lnTo>
                  <a:pt x="1247612" y="2502059"/>
                </a:lnTo>
                <a:lnTo>
                  <a:pt x="1290115" y="2521485"/>
                </a:lnTo>
                <a:lnTo>
                  <a:pt x="1333741" y="2539673"/>
                </a:lnTo>
                <a:lnTo>
                  <a:pt x="1378428" y="2556672"/>
                </a:lnTo>
                <a:lnTo>
                  <a:pt x="1424109" y="2572528"/>
                </a:lnTo>
                <a:lnTo>
                  <a:pt x="1470722" y="2587290"/>
                </a:lnTo>
                <a:lnTo>
                  <a:pt x="1518201" y="2601003"/>
                </a:lnTo>
                <a:lnTo>
                  <a:pt x="1566482" y="2613716"/>
                </a:lnTo>
                <a:lnTo>
                  <a:pt x="1615502" y="2625477"/>
                </a:lnTo>
                <a:lnTo>
                  <a:pt x="1665194" y="2636332"/>
                </a:lnTo>
                <a:lnTo>
                  <a:pt x="1715496" y="2646328"/>
                </a:lnTo>
                <a:lnTo>
                  <a:pt x="1766343" y="2655515"/>
                </a:lnTo>
                <a:lnTo>
                  <a:pt x="1817669" y="2663937"/>
                </a:lnTo>
                <a:lnTo>
                  <a:pt x="1869412" y="2671644"/>
                </a:lnTo>
                <a:lnTo>
                  <a:pt x="1921506" y="2678683"/>
                </a:lnTo>
                <a:lnTo>
                  <a:pt x="1973888" y="2685100"/>
                </a:lnTo>
                <a:lnTo>
                  <a:pt x="2026492" y="2690943"/>
                </a:lnTo>
                <a:lnTo>
                  <a:pt x="2079255" y="2696261"/>
                </a:lnTo>
                <a:lnTo>
                  <a:pt x="2132112" y="2701099"/>
                </a:lnTo>
                <a:lnTo>
                  <a:pt x="2184998" y="2705506"/>
                </a:lnTo>
                <a:lnTo>
                  <a:pt x="2237849" y="2709528"/>
                </a:lnTo>
                <a:lnTo>
                  <a:pt x="2290602" y="2713214"/>
                </a:lnTo>
                <a:lnTo>
                  <a:pt x="2343191" y="2716611"/>
                </a:lnTo>
                <a:lnTo>
                  <a:pt x="2395552" y="2719766"/>
                </a:lnTo>
                <a:lnTo>
                  <a:pt x="2447621" y="2722726"/>
                </a:lnTo>
                <a:lnTo>
                  <a:pt x="2499333" y="2725539"/>
                </a:lnTo>
                <a:lnTo>
                  <a:pt x="2550625" y="2728252"/>
                </a:lnTo>
                <a:lnTo>
                  <a:pt x="2601430" y="2730913"/>
                </a:lnTo>
                <a:lnTo>
                  <a:pt x="2651686" y="2733569"/>
                </a:lnTo>
                <a:lnTo>
                  <a:pt x="2701328" y="2736268"/>
                </a:lnTo>
                <a:lnTo>
                  <a:pt x="2750292" y="2739056"/>
                </a:lnTo>
                <a:lnTo>
                  <a:pt x="2798512" y="2741982"/>
                </a:lnTo>
                <a:lnTo>
                  <a:pt x="2845925" y="2745092"/>
                </a:lnTo>
                <a:lnTo>
                  <a:pt x="2892467" y="2748434"/>
                </a:lnTo>
                <a:lnTo>
                  <a:pt x="2938072" y="2752056"/>
                </a:lnTo>
                <a:lnTo>
                  <a:pt x="2982677" y="2756005"/>
                </a:lnTo>
                <a:lnTo>
                  <a:pt x="3026218" y="2760328"/>
                </a:lnTo>
                <a:lnTo>
                  <a:pt x="3068629" y="2765072"/>
                </a:lnTo>
                <a:lnTo>
                  <a:pt x="3109846" y="2770286"/>
                </a:lnTo>
                <a:lnTo>
                  <a:pt x="3149806" y="2776016"/>
                </a:lnTo>
                <a:lnTo>
                  <a:pt x="3188443" y="2782310"/>
                </a:lnTo>
                <a:lnTo>
                  <a:pt x="3261493" y="2796779"/>
                </a:lnTo>
                <a:lnTo>
                  <a:pt x="3356299" y="2821781"/>
                </a:lnTo>
                <a:lnTo>
                  <a:pt x="3411823" y="2839340"/>
                </a:lnTo>
                <a:lnTo>
                  <a:pt x="3462756" y="2857607"/>
                </a:lnTo>
                <a:lnTo>
                  <a:pt x="3509504" y="2876466"/>
                </a:lnTo>
                <a:lnTo>
                  <a:pt x="3552475" y="2895799"/>
                </a:lnTo>
                <a:lnTo>
                  <a:pt x="3592076" y="2915489"/>
                </a:lnTo>
                <a:lnTo>
                  <a:pt x="3628715" y="2935418"/>
                </a:lnTo>
                <a:lnTo>
                  <a:pt x="3662799" y="2955469"/>
                </a:lnTo>
                <a:lnTo>
                  <a:pt x="3724929" y="2995467"/>
                </a:lnTo>
                <a:lnTo>
                  <a:pt x="3781726" y="3034544"/>
                </a:lnTo>
                <a:lnTo>
                  <a:pt x="3809142" y="3053445"/>
                </a:lnTo>
                <a:lnTo>
                  <a:pt x="3864048" y="3089381"/>
                </a:lnTo>
                <a:lnTo>
                  <a:pt x="3921765" y="3122050"/>
                </a:lnTo>
                <a:lnTo>
                  <a:pt x="3985552" y="3150512"/>
                </a:lnTo>
                <a:lnTo>
                  <a:pt x="4058667" y="3173829"/>
                </a:lnTo>
                <a:lnTo>
                  <a:pt x="4099741" y="3183264"/>
                </a:lnTo>
                <a:lnTo>
                  <a:pt x="4144369" y="3191061"/>
                </a:lnTo>
                <a:lnTo>
                  <a:pt x="4192958" y="3197102"/>
                </a:lnTo>
                <a:lnTo>
                  <a:pt x="4245915" y="3201270"/>
                </a:lnTo>
                <a:lnTo>
                  <a:pt x="4303649" y="3203448"/>
                </a:lnTo>
                <a:lnTo>
                  <a:pt x="4349924" y="3203084"/>
                </a:lnTo>
                <a:lnTo>
                  <a:pt x="4396562" y="3200330"/>
                </a:lnTo>
                <a:lnTo>
                  <a:pt x="4443521" y="3195311"/>
                </a:lnTo>
                <a:lnTo>
                  <a:pt x="4490756" y="3188153"/>
                </a:lnTo>
                <a:lnTo>
                  <a:pt x="4538225" y="3178981"/>
                </a:lnTo>
                <a:lnTo>
                  <a:pt x="4585882" y="3167923"/>
                </a:lnTo>
                <a:lnTo>
                  <a:pt x="4633685" y="3155103"/>
                </a:lnTo>
                <a:lnTo>
                  <a:pt x="4681591" y="3140647"/>
                </a:lnTo>
                <a:lnTo>
                  <a:pt x="4729554" y="3124682"/>
                </a:lnTo>
                <a:lnTo>
                  <a:pt x="4777532" y="3107333"/>
                </a:lnTo>
                <a:lnTo>
                  <a:pt x="4825482" y="3088726"/>
                </a:lnTo>
                <a:lnTo>
                  <a:pt x="4873359" y="3068987"/>
                </a:lnTo>
                <a:lnTo>
                  <a:pt x="4921120" y="3048242"/>
                </a:lnTo>
                <a:lnTo>
                  <a:pt x="4968721" y="3026617"/>
                </a:lnTo>
                <a:lnTo>
                  <a:pt x="5016119" y="3004237"/>
                </a:lnTo>
                <a:lnTo>
                  <a:pt x="5063270" y="2981229"/>
                </a:lnTo>
                <a:lnTo>
                  <a:pt x="5110130" y="2957718"/>
                </a:lnTo>
                <a:lnTo>
                  <a:pt x="5156656" y="2933831"/>
                </a:lnTo>
                <a:lnTo>
                  <a:pt x="5202805" y="2909693"/>
                </a:lnTo>
                <a:lnTo>
                  <a:pt x="5248532" y="2885429"/>
                </a:lnTo>
                <a:lnTo>
                  <a:pt x="5293793" y="2861167"/>
                </a:lnTo>
                <a:lnTo>
                  <a:pt x="5338547" y="2837032"/>
                </a:lnTo>
                <a:lnTo>
                  <a:pt x="5382747" y="2813149"/>
                </a:lnTo>
                <a:lnTo>
                  <a:pt x="5426352" y="2789645"/>
                </a:lnTo>
                <a:lnTo>
                  <a:pt x="5469318" y="2766645"/>
                </a:lnTo>
                <a:lnTo>
                  <a:pt x="5511600" y="2744276"/>
                </a:lnTo>
                <a:lnTo>
                  <a:pt x="5553155" y="2722662"/>
                </a:lnTo>
                <a:lnTo>
                  <a:pt x="5593940" y="2701931"/>
                </a:lnTo>
                <a:lnTo>
                  <a:pt x="5633911" y="2682208"/>
                </a:lnTo>
                <a:lnTo>
                  <a:pt x="5673024" y="2663619"/>
                </a:lnTo>
                <a:lnTo>
                  <a:pt x="5711236" y="2646290"/>
                </a:lnTo>
                <a:lnTo>
                  <a:pt x="5748503" y="2630346"/>
                </a:lnTo>
                <a:lnTo>
                  <a:pt x="5784782" y="2615913"/>
                </a:lnTo>
                <a:lnTo>
                  <a:pt x="5820029" y="2603119"/>
                </a:lnTo>
                <a:lnTo>
                  <a:pt x="5872254" y="2583691"/>
                </a:lnTo>
                <a:lnTo>
                  <a:pt x="5921798" y="2562527"/>
                </a:lnTo>
                <a:lnTo>
                  <a:pt x="5968864" y="2540029"/>
                </a:lnTo>
                <a:lnTo>
                  <a:pt x="6013657" y="2516596"/>
                </a:lnTo>
                <a:lnTo>
                  <a:pt x="6056381" y="2492631"/>
                </a:lnTo>
                <a:lnTo>
                  <a:pt x="6097240" y="2468533"/>
                </a:lnTo>
                <a:lnTo>
                  <a:pt x="6136438" y="2444704"/>
                </a:lnTo>
                <a:lnTo>
                  <a:pt x="6174179" y="2421544"/>
                </a:lnTo>
                <a:lnTo>
                  <a:pt x="6210668" y="2399454"/>
                </a:lnTo>
                <a:lnTo>
                  <a:pt x="6246109" y="2378835"/>
                </a:lnTo>
                <a:lnTo>
                  <a:pt x="6280705" y="2360088"/>
                </a:lnTo>
                <a:lnTo>
                  <a:pt x="6348182" y="2329813"/>
                </a:lnTo>
                <a:lnTo>
                  <a:pt x="6414733" y="2311834"/>
                </a:lnTo>
                <a:lnTo>
                  <a:pt x="6448171" y="2308459"/>
                </a:lnTo>
                <a:lnTo>
                  <a:pt x="6481990" y="2309360"/>
                </a:lnTo>
                <a:lnTo>
                  <a:pt x="6551587" y="2325595"/>
                </a:lnTo>
                <a:lnTo>
                  <a:pt x="6587774" y="2341731"/>
                </a:lnTo>
                <a:lnTo>
                  <a:pt x="6625158" y="2363747"/>
                </a:lnTo>
                <a:lnTo>
                  <a:pt x="6663943" y="2392045"/>
                </a:lnTo>
                <a:lnTo>
                  <a:pt x="6712123" y="2436752"/>
                </a:lnTo>
                <a:lnTo>
                  <a:pt x="6762304" y="2494717"/>
                </a:lnTo>
                <a:lnTo>
                  <a:pt x="6788033" y="2528189"/>
                </a:lnTo>
                <a:lnTo>
                  <a:pt x="6814129" y="2564398"/>
                </a:lnTo>
                <a:lnTo>
                  <a:pt x="6840546" y="2603150"/>
                </a:lnTo>
                <a:lnTo>
                  <a:pt x="6867241" y="2644254"/>
                </a:lnTo>
                <a:lnTo>
                  <a:pt x="6894167" y="2687515"/>
                </a:lnTo>
                <a:lnTo>
                  <a:pt x="6921281" y="2732742"/>
                </a:lnTo>
                <a:lnTo>
                  <a:pt x="6948537" y="2779742"/>
                </a:lnTo>
                <a:lnTo>
                  <a:pt x="6975891" y="2828321"/>
                </a:lnTo>
                <a:lnTo>
                  <a:pt x="7003298" y="2878289"/>
                </a:lnTo>
                <a:lnTo>
                  <a:pt x="7030714" y="2929450"/>
                </a:lnTo>
                <a:lnTo>
                  <a:pt x="7058093" y="2981614"/>
                </a:lnTo>
                <a:lnTo>
                  <a:pt x="7085391" y="3034587"/>
                </a:lnTo>
                <a:lnTo>
                  <a:pt x="7112564" y="3088177"/>
                </a:lnTo>
                <a:lnTo>
                  <a:pt x="7139566" y="3142190"/>
                </a:lnTo>
                <a:lnTo>
                  <a:pt x="7166352" y="3196435"/>
                </a:lnTo>
                <a:lnTo>
                  <a:pt x="7192879" y="3250718"/>
                </a:lnTo>
                <a:lnTo>
                  <a:pt x="7219101" y="3304846"/>
                </a:lnTo>
                <a:lnTo>
                  <a:pt x="7244973" y="3358628"/>
                </a:lnTo>
                <a:lnTo>
                  <a:pt x="7270451" y="3411870"/>
                </a:lnTo>
                <a:lnTo>
                  <a:pt x="7295490" y="3464380"/>
                </a:lnTo>
                <a:lnTo>
                  <a:pt x="7320045" y="3515964"/>
                </a:lnTo>
                <a:lnTo>
                  <a:pt x="7344072" y="3566431"/>
                </a:lnTo>
                <a:lnTo>
                  <a:pt x="7367525" y="3615587"/>
                </a:lnTo>
                <a:lnTo>
                  <a:pt x="7390361" y="3663240"/>
                </a:lnTo>
                <a:lnTo>
                  <a:pt x="7412534" y="3709198"/>
                </a:lnTo>
                <a:lnTo>
                  <a:pt x="7433999" y="3753266"/>
                </a:lnTo>
                <a:lnTo>
                  <a:pt x="7454712" y="3795253"/>
                </a:lnTo>
                <a:lnTo>
                  <a:pt x="7474628" y="3834966"/>
                </a:lnTo>
                <a:lnTo>
                  <a:pt x="7493703" y="3872213"/>
                </a:lnTo>
                <a:lnTo>
                  <a:pt x="7511891" y="3906799"/>
                </a:lnTo>
                <a:lnTo>
                  <a:pt x="7545430" y="3967224"/>
                </a:lnTo>
                <a:lnTo>
                  <a:pt x="7614996" y="4077530"/>
                </a:lnTo>
                <a:lnTo>
                  <a:pt x="7657720" y="4138644"/>
                </a:lnTo>
                <a:lnTo>
                  <a:pt x="7690310" y="4178984"/>
                </a:lnTo>
                <a:lnTo>
                  <a:pt x="7730880" y="4209216"/>
                </a:lnTo>
                <a:lnTo>
                  <a:pt x="7741755" y="4205043"/>
                </a:lnTo>
                <a:lnTo>
                  <a:pt x="7748287" y="4191968"/>
                </a:lnTo>
                <a:lnTo>
                  <a:pt x="7751923" y="4172958"/>
                </a:lnTo>
                <a:lnTo>
                  <a:pt x="7754111" y="4150982"/>
                </a:lnTo>
              </a:path>
            </a:pathLst>
          </a:custGeom>
          <a:ln w="64008">
            <a:solidFill>
              <a:srgbClr val="7E5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62583" y="5568696"/>
            <a:ext cx="8051165" cy="173990"/>
          </a:xfrm>
          <a:custGeom>
            <a:avLst/>
            <a:gdLst/>
            <a:ahLst/>
            <a:cxnLst/>
            <a:rect l="l" t="t" r="r" b="b"/>
            <a:pathLst>
              <a:path w="8051165" h="173989">
                <a:moveTo>
                  <a:pt x="7877048" y="0"/>
                </a:moveTo>
                <a:lnTo>
                  <a:pt x="7877048" y="173735"/>
                </a:lnTo>
                <a:lnTo>
                  <a:pt x="7992872" y="115823"/>
                </a:lnTo>
                <a:lnTo>
                  <a:pt x="7906004" y="115823"/>
                </a:lnTo>
                <a:lnTo>
                  <a:pt x="7906004" y="57911"/>
                </a:lnTo>
                <a:lnTo>
                  <a:pt x="7992872" y="57911"/>
                </a:lnTo>
                <a:lnTo>
                  <a:pt x="7877048" y="0"/>
                </a:lnTo>
                <a:close/>
              </a:path>
              <a:path w="8051165" h="173989">
                <a:moveTo>
                  <a:pt x="7877048" y="57911"/>
                </a:moveTo>
                <a:lnTo>
                  <a:pt x="0" y="57911"/>
                </a:lnTo>
                <a:lnTo>
                  <a:pt x="0" y="115823"/>
                </a:lnTo>
                <a:lnTo>
                  <a:pt x="7877048" y="115823"/>
                </a:lnTo>
                <a:lnTo>
                  <a:pt x="7877048" y="57911"/>
                </a:lnTo>
                <a:close/>
              </a:path>
              <a:path w="8051165" h="173989">
                <a:moveTo>
                  <a:pt x="7992872" y="57911"/>
                </a:moveTo>
                <a:lnTo>
                  <a:pt x="7906004" y="57911"/>
                </a:lnTo>
                <a:lnTo>
                  <a:pt x="7906004" y="115823"/>
                </a:lnTo>
                <a:lnTo>
                  <a:pt x="7992872" y="115823"/>
                </a:lnTo>
                <a:lnTo>
                  <a:pt x="8050784" y="86867"/>
                </a:lnTo>
                <a:lnTo>
                  <a:pt x="7992872" y="5791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75716" y="2144267"/>
            <a:ext cx="173990" cy="3511550"/>
          </a:xfrm>
          <a:custGeom>
            <a:avLst/>
            <a:gdLst/>
            <a:ahLst/>
            <a:cxnLst/>
            <a:rect l="l" t="t" r="r" b="b"/>
            <a:pathLst>
              <a:path w="173990" h="3511550">
                <a:moveTo>
                  <a:pt x="115824" y="144780"/>
                </a:moveTo>
                <a:lnTo>
                  <a:pt x="57912" y="144780"/>
                </a:lnTo>
                <a:lnTo>
                  <a:pt x="57912" y="3511042"/>
                </a:lnTo>
                <a:lnTo>
                  <a:pt x="115824" y="3511042"/>
                </a:lnTo>
                <a:lnTo>
                  <a:pt x="115824" y="144780"/>
                </a:lnTo>
                <a:close/>
              </a:path>
              <a:path w="173990" h="3511550">
                <a:moveTo>
                  <a:pt x="86868" y="0"/>
                </a:moveTo>
                <a:lnTo>
                  <a:pt x="0" y="173736"/>
                </a:lnTo>
                <a:lnTo>
                  <a:pt x="57912" y="173736"/>
                </a:lnTo>
                <a:lnTo>
                  <a:pt x="57912" y="144780"/>
                </a:lnTo>
                <a:lnTo>
                  <a:pt x="159258" y="144780"/>
                </a:lnTo>
                <a:lnTo>
                  <a:pt x="86868" y="0"/>
                </a:lnTo>
                <a:close/>
              </a:path>
              <a:path w="173990" h="3511550">
                <a:moveTo>
                  <a:pt x="159258" y="144780"/>
                </a:moveTo>
                <a:lnTo>
                  <a:pt x="115824" y="144780"/>
                </a:lnTo>
                <a:lnTo>
                  <a:pt x="115824" y="173736"/>
                </a:lnTo>
                <a:lnTo>
                  <a:pt x="173736" y="173736"/>
                </a:lnTo>
                <a:lnTo>
                  <a:pt x="159258" y="1447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564591" y="1712214"/>
            <a:ext cx="5302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35" dirty="0">
                <a:latin typeface="Calibri"/>
                <a:cs typeface="Calibri"/>
              </a:rPr>
              <a:t>s</a:t>
            </a:r>
            <a:r>
              <a:rPr sz="2400" dirty="0">
                <a:latin typeface="Calibri"/>
                <a:cs typeface="Calibri"/>
              </a:rPr>
              <a:t>t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134355" y="4718303"/>
            <a:ext cx="632460" cy="634365"/>
          </a:xfrm>
          <a:custGeom>
            <a:avLst/>
            <a:gdLst/>
            <a:ahLst/>
            <a:cxnLst/>
            <a:rect l="l" t="t" r="r" b="b"/>
            <a:pathLst>
              <a:path w="632460" h="634364">
                <a:moveTo>
                  <a:pt x="316230" y="0"/>
                </a:moveTo>
                <a:lnTo>
                  <a:pt x="269505" y="3435"/>
                </a:lnTo>
                <a:lnTo>
                  <a:pt x="224907" y="13416"/>
                </a:lnTo>
                <a:lnTo>
                  <a:pt x="182925" y="29451"/>
                </a:lnTo>
                <a:lnTo>
                  <a:pt x="144050" y="51053"/>
                </a:lnTo>
                <a:lnTo>
                  <a:pt x="108769" y="77731"/>
                </a:lnTo>
                <a:lnTo>
                  <a:pt x="77574" y="108996"/>
                </a:lnTo>
                <a:lnTo>
                  <a:pt x="50952" y="144358"/>
                </a:lnTo>
                <a:lnTo>
                  <a:pt x="29395" y="183328"/>
                </a:lnTo>
                <a:lnTo>
                  <a:pt x="13390" y="225417"/>
                </a:lnTo>
                <a:lnTo>
                  <a:pt x="3429" y="270135"/>
                </a:lnTo>
                <a:lnTo>
                  <a:pt x="0" y="316992"/>
                </a:lnTo>
                <a:lnTo>
                  <a:pt x="3429" y="363848"/>
                </a:lnTo>
                <a:lnTo>
                  <a:pt x="13390" y="408566"/>
                </a:lnTo>
                <a:lnTo>
                  <a:pt x="29395" y="450655"/>
                </a:lnTo>
                <a:lnTo>
                  <a:pt x="50952" y="489625"/>
                </a:lnTo>
                <a:lnTo>
                  <a:pt x="77574" y="524987"/>
                </a:lnTo>
                <a:lnTo>
                  <a:pt x="108769" y="556252"/>
                </a:lnTo>
                <a:lnTo>
                  <a:pt x="144050" y="582930"/>
                </a:lnTo>
                <a:lnTo>
                  <a:pt x="182925" y="604532"/>
                </a:lnTo>
                <a:lnTo>
                  <a:pt x="224907" y="620567"/>
                </a:lnTo>
                <a:lnTo>
                  <a:pt x="269505" y="630548"/>
                </a:lnTo>
                <a:lnTo>
                  <a:pt x="316230" y="633984"/>
                </a:lnTo>
                <a:lnTo>
                  <a:pt x="362954" y="630548"/>
                </a:lnTo>
                <a:lnTo>
                  <a:pt x="407552" y="620567"/>
                </a:lnTo>
                <a:lnTo>
                  <a:pt x="449534" y="604532"/>
                </a:lnTo>
                <a:lnTo>
                  <a:pt x="488409" y="582930"/>
                </a:lnTo>
                <a:lnTo>
                  <a:pt x="523690" y="556252"/>
                </a:lnTo>
                <a:lnTo>
                  <a:pt x="554885" y="524987"/>
                </a:lnTo>
                <a:lnTo>
                  <a:pt x="581507" y="489625"/>
                </a:lnTo>
                <a:lnTo>
                  <a:pt x="603064" y="450655"/>
                </a:lnTo>
                <a:lnTo>
                  <a:pt x="619069" y="408566"/>
                </a:lnTo>
                <a:lnTo>
                  <a:pt x="629030" y="363848"/>
                </a:lnTo>
                <a:lnTo>
                  <a:pt x="632460" y="316992"/>
                </a:lnTo>
                <a:lnTo>
                  <a:pt x="629030" y="270135"/>
                </a:lnTo>
                <a:lnTo>
                  <a:pt x="619069" y="225417"/>
                </a:lnTo>
                <a:lnTo>
                  <a:pt x="603064" y="183328"/>
                </a:lnTo>
                <a:lnTo>
                  <a:pt x="581507" y="144358"/>
                </a:lnTo>
                <a:lnTo>
                  <a:pt x="554885" y="108996"/>
                </a:lnTo>
                <a:lnTo>
                  <a:pt x="523690" y="77731"/>
                </a:lnTo>
                <a:lnTo>
                  <a:pt x="488409" y="51053"/>
                </a:lnTo>
                <a:lnTo>
                  <a:pt x="449534" y="29451"/>
                </a:lnTo>
                <a:lnTo>
                  <a:pt x="407552" y="13416"/>
                </a:lnTo>
                <a:lnTo>
                  <a:pt x="362954" y="3435"/>
                </a:lnTo>
                <a:lnTo>
                  <a:pt x="316230" y="0"/>
                </a:lnTo>
                <a:close/>
              </a:path>
            </a:pathLst>
          </a:custGeom>
          <a:solidFill>
            <a:srgbClr val="5252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134355" y="4718303"/>
            <a:ext cx="632460" cy="634365"/>
          </a:xfrm>
          <a:custGeom>
            <a:avLst/>
            <a:gdLst/>
            <a:ahLst/>
            <a:cxnLst/>
            <a:rect l="l" t="t" r="r" b="b"/>
            <a:pathLst>
              <a:path w="632460" h="634364">
                <a:moveTo>
                  <a:pt x="0" y="316992"/>
                </a:moveTo>
                <a:lnTo>
                  <a:pt x="3429" y="270135"/>
                </a:lnTo>
                <a:lnTo>
                  <a:pt x="13390" y="225417"/>
                </a:lnTo>
                <a:lnTo>
                  <a:pt x="29395" y="183328"/>
                </a:lnTo>
                <a:lnTo>
                  <a:pt x="50952" y="144358"/>
                </a:lnTo>
                <a:lnTo>
                  <a:pt x="77574" y="108996"/>
                </a:lnTo>
                <a:lnTo>
                  <a:pt x="108769" y="77731"/>
                </a:lnTo>
                <a:lnTo>
                  <a:pt x="144050" y="51053"/>
                </a:lnTo>
                <a:lnTo>
                  <a:pt x="182925" y="29451"/>
                </a:lnTo>
                <a:lnTo>
                  <a:pt x="224907" y="13416"/>
                </a:lnTo>
                <a:lnTo>
                  <a:pt x="269505" y="3435"/>
                </a:lnTo>
                <a:lnTo>
                  <a:pt x="316230" y="0"/>
                </a:lnTo>
                <a:lnTo>
                  <a:pt x="362954" y="3435"/>
                </a:lnTo>
                <a:lnTo>
                  <a:pt x="407552" y="13416"/>
                </a:lnTo>
                <a:lnTo>
                  <a:pt x="449534" y="29451"/>
                </a:lnTo>
                <a:lnTo>
                  <a:pt x="488409" y="51053"/>
                </a:lnTo>
                <a:lnTo>
                  <a:pt x="523690" y="77731"/>
                </a:lnTo>
                <a:lnTo>
                  <a:pt x="554885" y="108996"/>
                </a:lnTo>
                <a:lnTo>
                  <a:pt x="581507" y="144358"/>
                </a:lnTo>
                <a:lnTo>
                  <a:pt x="603064" y="183328"/>
                </a:lnTo>
                <a:lnTo>
                  <a:pt x="619069" y="225417"/>
                </a:lnTo>
                <a:lnTo>
                  <a:pt x="629030" y="270135"/>
                </a:lnTo>
                <a:lnTo>
                  <a:pt x="632460" y="316992"/>
                </a:lnTo>
                <a:lnTo>
                  <a:pt x="629030" y="363848"/>
                </a:lnTo>
                <a:lnTo>
                  <a:pt x="619069" y="408566"/>
                </a:lnTo>
                <a:lnTo>
                  <a:pt x="603064" y="450655"/>
                </a:lnTo>
                <a:lnTo>
                  <a:pt x="581507" y="489625"/>
                </a:lnTo>
                <a:lnTo>
                  <a:pt x="554885" y="524987"/>
                </a:lnTo>
                <a:lnTo>
                  <a:pt x="523690" y="556252"/>
                </a:lnTo>
                <a:lnTo>
                  <a:pt x="488409" y="582930"/>
                </a:lnTo>
                <a:lnTo>
                  <a:pt x="449534" y="604532"/>
                </a:lnTo>
                <a:lnTo>
                  <a:pt x="407552" y="620567"/>
                </a:lnTo>
                <a:lnTo>
                  <a:pt x="362954" y="630548"/>
                </a:lnTo>
                <a:lnTo>
                  <a:pt x="316230" y="633984"/>
                </a:lnTo>
                <a:lnTo>
                  <a:pt x="269505" y="630548"/>
                </a:lnTo>
                <a:lnTo>
                  <a:pt x="224907" y="620567"/>
                </a:lnTo>
                <a:lnTo>
                  <a:pt x="182925" y="604532"/>
                </a:lnTo>
                <a:lnTo>
                  <a:pt x="144050" y="582930"/>
                </a:lnTo>
                <a:lnTo>
                  <a:pt x="108769" y="556252"/>
                </a:lnTo>
                <a:lnTo>
                  <a:pt x="77574" y="524987"/>
                </a:lnTo>
                <a:lnTo>
                  <a:pt x="50952" y="489625"/>
                </a:lnTo>
                <a:lnTo>
                  <a:pt x="29395" y="450655"/>
                </a:lnTo>
                <a:lnTo>
                  <a:pt x="13390" y="408566"/>
                </a:lnTo>
                <a:lnTo>
                  <a:pt x="3429" y="363848"/>
                </a:lnTo>
                <a:lnTo>
                  <a:pt x="0" y="316992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263396" y="2144267"/>
            <a:ext cx="632460" cy="632460"/>
          </a:xfrm>
          <a:custGeom>
            <a:avLst/>
            <a:gdLst/>
            <a:ahLst/>
            <a:cxnLst/>
            <a:rect l="l" t="t" r="r" b="b"/>
            <a:pathLst>
              <a:path w="632460" h="632460">
                <a:moveTo>
                  <a:pt x="316229" y="0"/>
                </a:moveTo>
                <a:lnTo>
                  <a:pt x="269505" y="3429"/>
                </a:lnTo>
                <a:lnTo>
                  <a:pt x="224907" y="13390"/>
                </a:lnTo>
                <a:lnTo>
                  <a:pt x="182925" y="29395"/>
                </a:lnTo>
                <a:lnTo>
                  <a:pt x="144050" y="50952"/>
                </a:lnTo>
                <a:lnTo>
                  <a:pt x="108769" y="77574"/>
                </a:lnTo>
                <a:lnTo>
                  <a:pt x="77574" y="108769"/>
                </a:lnTo>
                <a:lnTo>
                  <a:pt x="50952" y="144050"/>
                </a:lnTo>
                <a:lnTo>
                  <a:pt x="29395" y="182925"/>
                </a:lnTo>
                <a:lnTo>
                  <a:pt x="13390" y="224907"/>
                </a:lnTo>
                <a:lnTo>
                  <a:pt x="3429" y="269505"/>
                </a:lnTo>
                <a:lnTo>
                  <a:pt x="0" y="316230"/>
                </a:lnTo>
                <a:lnTo>
                  <a:pt x="3429" y="362954"/>
                </a:lnTo>
                <a:lnTo>
                  <a:pt x="13390" y="407552"/>
                </a:lnTo>
                <a:lnTo>
                  <a:pt x="29395" y="449534"/>
                </a:lnTo>
                <a:lnTo>
                  <a:pt x="50952" y="488409"/>
                </a:lnTo>
                <a:lnTo>
                  <a:pt x="77574" y="523690"/>
                </a:lnTo>
                <a:lnTo>
                  <a:pt x="108769" y="554885"/>
                </a:lnTo>
                <a:lnTo>
                  <a:pt x="144050" y="581507"/>
                </a:lnTo>
                <a:lnTo>
                  <a:pt x="182925" y="603064"/>
                </a:lnTo>
                <a:lnTo>
                  <a:pt x="224907" y="619069"/>
                </a:lnTo>
                <a:lnTo>
                  <a:pt x="269505" y="629030"/>
                </a:lnTo>
                <a:lnTo>
                  <a:pt x="316229" y="632460"/>
                </a:lnTo>
                <a:lnTo>
                  <a:pt x="362954" y="629030"/>
                </a:lnTo>
                <a:lnTo>
                  <a:pt x="407552" y="619069"/>
                </a:lnTo>
                <a:lnTo>
                  <a:pt x="449534" y="603064"/>
                </a:lnTo>
                <a:lnTo>
                  <a:pt x="488409" y="581507"/>
                </a:lnTo>
                <a:lnTo>
                  <a:pt x="523690" y="554885"/>
                </a:lnTo>
                <a:lnTo>
                  <a:pt x="554885" y="523690"/>
                </a:lnTo>
                <a:lnTo>
                  <a:pt x="581507" y="488409"/>
                </a:lnTo>
                <a:lnTo>
                  <a:pt x="603064" y="449534"/>
                </a:lnTo>
                <a:lnTo>
                  <a:pt x="619069" y="407552"/>
                </a:lnTo>
                <a:lnTo>
                  <a:pt x="629030" y="362954"/>
                </a:lnTo>
                <a:lnTo>
                  <a:pt x="632460" y="316230"/>
                </a:lnTo>
                <a:lnTo>
                  <a:pt x="629030" y="269505"/>
                </a:lnTo>
                <a:lnTo>
                  <a:pt x="619069" y="224907"/>
                </a:lnTo>
                <a:lnTo>
                  <a:pt x="603064" y="182925"/>
                </a:lnTo>
                <a:lnTo>
                  <a:pt x="581507" y="144050"/>
                </a:lnTo>
                <a:lnTo>
                  <a:pt x="554885" y="108769"/>
                </a:lnTo>
                <a:lnTo>
                  <a:pt x="523690" y="77574"/>
                </a:lnTo>
                <a:lnTo>
                  <a:pt x="488409" y="50952"/>
                </a:lnTo>
                <a:lnTo>
                  <a:pt x="449534" y="29395"/>
                </a:lnTo>
                <a:lnTo>
                  <a:pt x="407552" y="13390"/>
                </a:lnTo>
                <a:lnTo>
                  <a:pt x="362954" y="3429"/>
                </a:lnTo>
                <a:lnTo>
                  <a:pt x="316229" y="0"/>
                </a:lnTo>
                <a:close/>
              </a:path>
            </a:pathLst>
          </a:custGeom>
          <a:solidFill>
            <a:srgbClr val="5252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263396" y="2144267"/>
            <a:ext cx="632460" cy="632460"/>
          </a:xfrm>
          <a:custGeom>
            <a:avLst/>
            <a:gdLst/>
            <a:ahLst/>
            <a:cxnLst/>
            <a:rect l="l" t="t" r="r" b="b"/>
            <a:pathLst>
              <a:path w="632460" h="632460">
                <a:moveTo>
                  <a:pt x="0" y="316230"/>
                </a:moveTo>
                <a:lnTo>
                  <a:pt x="3429" y="269505"/>
                </a:lnTo>
                <a:lnTo>
                  <a:pt x="13390" y="224907"/>
                </a:lnTo>
                <a:lnTo>
                  <a:pt x="29395" y="182925"/>
                </a:lnTo>
                <a:lnTo>
                  <a:pt x="50952" y="144050"/>
                </a:lnTo>
                <a:lnTo>
                  <a:pt x="77574" y="108769"/>
                </a:lnTo>
                <a:lnTo>
                  <a:pt x="108769" y="77574"/>
                </a:lnTo>
                <a:lnTo>
                  <a:pt x="144050" y="50952"/>
                </a:lnTo>
                <a:lnTo>
                  <a:pt x="182925" y="29395"/>
                </a:lnTo>
                <a:lnTo>
                  <a:pt x="224907" y="13390"/>
                </a:lnTo>
                <a:lnTo>
                  <a:pt x="269505" y="3429"/>
                </a:lnTo>
                <a:lnTo>
                  <a:pt x="316229" y="0"/>
                </a:lnTo>
                <a:lnTo>
                  <a:pt x="362954" y="3429"/>
                </a:lnTo>
                <a:lnTo>
                  <a:pt x="407552" y="13390"/>
                </a:lnTo>
                <a:lnTo>
                  <a:pt x="449534" y="29395"/>
                </a:lnTo>
                <a:lnTo>
                  <a:pt x="488409" y="50952"/>
                </a:lnTo>
                <a:lnTo>
                  <a:pt x="523690" y="77574"/>
                </a:lnTo>
                <a:lnTo>
                  <a:pt x="554885" y="108769"/>
                </a:lnTo>
                <a:lnTo>
                  <a:pt x="581507" y="144050"/>
                </a:lnTo>
                <a:lnTo>
                  <a:pt x="603064" y="182925"/>
                </a:lnTo>
                <a:lnTo>
                  <a:pt x="619069" y="224907"/>
                </a:lnTo>
                <a:lnTo>
                  <a:pt x="629030" y="269505"/>
                </a:lnTo>
                <a:lnTo>
                  <a:pt x="632460" y="316230"/>
                </a:lnTo>
                <a:lnTo>
                  <a:pt x="629030" y="362954"/>
                </a:lnTo>
                <a:lnTo>
                  <a:pt x="619069" y="407552"/>
                </a:lnTo>
                <a:lnTo>
                  <a:pt x="603064" y="449534"/>
                </a:lnTo>
                <a:lnTo>
                  <a:pt x="581507" y="488409"/>
                </a:lnTo>
                <a:lnTo>
                  <a:pt x="554885" y="523690"/>
                </a:lnTo>
                <a:lnTo>
                  <a:pt x="523690" y="554885"/>
                </a:lnTo>
                <a:lnTo>
                  <a:pt x="488409" y="581507"/>
                </a:lnTo>
                <a:lnTo>
                  <a:pt x="449534" y="603064"/>
                </a:lnTo>
                <a:lnTo>
                  <a:pt x="407552" y="619069"/>
                </a:lnTo>
                <a:lnTo>
                  <a:pt x="362954" y="629030"/>
                </a:lnTo>
                <a:lnTo>
                  <a:pt x="316229" y="632460"/>
                </a:lnTo>
                <a:lnTo>
                  <a:pt x="269505" y="629030"/>
                </a:lnTo>
                <a:lnTo>
                  <a:pt x="224907" y="619069"/>
                </a:lnTo>
                <a:lnTo>
                  <a:pt x="182925" y="603064"/>
                </a:lnTo>
                <a:lnTo>
                  <a:pt x="144050" y="581507"/>
                </a:lnTo>
                <a:lnTo>
                  <a:pt x="108769" y="554885"/>
                </a:lnTo>
                <a:lnTo>
                  <a:pt x="77574" y="523690"/>
                </a:lnTo>
                <a:lnTo>
                  <a:pt x="50952" y="488409"/>
                </a:lnTo>
                <a:lnTo>
                  <a:pt x="29395" y="449534"/>
                </a:lnTo>
                <a:lnTo>
                  <a:pt x="13390" y="407552"/>
                </a:lnTo>
                <a:lnTo>
                  <a:pt x="3429" y="362954"/>
                </a:lnTo>
                <a:lnTo>
                  <a:pt x="0" y="316230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690116" y="5722620"/>
            <a:ext cx="591820" cy="192405"/>
          </a:xfrm>
          <a:custGeom>
            <a:avLst/>
            <a:gdLst/>
            <a:ahLst/>
            <a:cxnLst/>
            <a:rect l="l" t="t" r="r" b="b"/>
            <a:pathLst>
              <a:path w="591819" h="192404">
                <a:moveTo>
                  <a:pt x="399669" y="0"/>
                </a:moveTo>
                <a:lnTo>
                  <a:pt x="399669" y="192023"/>
                </a:lnTo>
                <a:lnTo>
                  <a:pt x="527684" y="128015"/>
                </a:lnTo>
                <a:lnTo>
                  <a:pt x="431672" y="128015"/>
                </a:lnTo>
                <a:lnTo>
                  <a:pt x="431672" y="64007"/>
                </a:lnTo>
                <a:lnTo>
                  <a:pt x="527684" y="64007"/>
                </a:lnTo>
                <a:lnTo>
                  <a:pt x="399669" y="0"/>
                </a:lnTo>
                <a:close/>
              </a:path>
              <a:path w="591819" h="192404">
                <a:moveTo>
                  <a:pt x="399669" y="64007"/>
                </a:moveTo>
                <a:lnTo>
                  <a:pt x="0" y="64007"/>
                </a:lnTo>
                <a:lnTo>
                  <a:pt x="0" y="128015"/>
                </a:lnTo>
                <a:lnTo>
                  <a:pt x="399669" y="128015"/>
                </a:lnTo>
                <a:lnTo>
                  <a:pt x="399669" y="64007"/>
                </a:lnTo>
                <a:close/>
              </a:path>
              <a:path w="591819" h="192404">
                <a:moveTo>
                  <a:pt x="527684" y="64007"/>
                </a:moveTo>
                <a:lnTo>
                  <a:pt x="431672" y="64007"/>
                </a:lnTo>
                <a:lnTo>
                  <a:pt x="431672" y="128015"/>
                </a:lnTo>
                <a:lnTo>
                  <a:pt x="527684" y="128015"/>
                </a:lnTo>
                <a:lnTo>
                  <a:pt x="591692" y="96011"/>
                </a:lnTo>
                <a:lnTo>
                  <a:pt x="527684" y="64007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690116" y="5402579"/>
            <a:ext cx="619125" cy="192405"/>
          </a:xfrm>
          <a:custGeom>
            <a:avLst/>
            <a:gdLst/>
            <a:ahLst/>
            <a:cxnLst/>
            <a:rect l="l" t="t" r="r" b="b"/>
            <a:pathLst>
              <a:path w="619125" h="192404">
                <a:moveTo>
                  <a:pt x="426973" y="0"/>
                </a:moveTo>
                <a:lnTo>
                  <a:pt x="426973" y="192024"/>
                </a:lnTo>
                <a:lnTo>
                  <a:pt x="554989" y="128016"/>
                </a:lnTo>
                <a:lnTo>
                  <a:pt x="458977" y="128016"/>
                </a:lnTo>
                <a:lnTo>
                  <a:pt x="458977" y="64008"/>
                </a:lnTo>
                <a:lnTo>
                  <a:pt x="554989" y="64008"/>
                </a:lnTo>
                <a:lnTo>
                  <a:pt x="426973" y="0"/>
                </a:lnTo>
                <a:close/>
              </a:path>
              <a:path w="619125" h="192404">
                <a:moveTo>
                  <a:pt x="426973" y="64008"/>
                </a:moveTo>
                <a:lnTo>
                  <a:pt x="0" y="64008"/>
                </a:lnTo>
                <a:lnTo>
                  <a:pt x="0" y="128016"/>
                </a:lnTo>
                <a:lnTo>
                  <a:pt x="426973" y="128016"/>
                </a:lnTo>
                <a:lnTo>
                  <a:pt x="426973" y="64008"/>
                </a:lnTo>
                <a:close/>
              </a:path>
              <a:path w="619125" h="192404">
                <a:moveTo>
                  <a:pt x="554989" y="64008"/>
                </a:moveTo>
                <a:lnTo>
                  <a:pt x="458977" y="64008"/>
                </a:lnTo>
                <a:lnTo>
                  <a:pt x="458977" y="128016"/>
                </a:lnTo>
                <a:lnTo>
                  <a:pt x="554989" y="128016"/>
                </a:lnTo>
                <a:lnTo>
                  <a:pt x="618997" y="96012"/>
                </a:lnTo>
                <a:lnTo>
                  <a:pt x="554989" y="64008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920483" y="3909059"/>
            <a:ext cx="632460" cy="634365"/>
          </a:xfrm>
          <a:custGeom>
            <a:avLst/>
            <a:gdLst/>
            <a:ahLst/>
            <a:cxnLst/>
            <a:rect l="l" t="t" r="r" b="b"/>
            <a:pathLst>
              <a:path w="632459" h="634364">
                <a:moveTo>
                  <a:pt x="316230" y="0"/>
                </a:moveTo>
                <a:lnTo>
                  <a:pt x="269505" y="3435"/>
                </a:lnTo>
                <a:lnTo>
                  <a:pt x="224907" y="13416"/>
                </a:lnTo>
                <a:lnTo>
                  <a:pt x="182925" y="29451"/>
                </a:lnTo>
                <a:lnTo>
                  <a:pt x="144050" y="51053"/>
                </a:lnTo>
                <a:lnTo>
                  <a:pt x="108769" y="77731"/>
                </a:lnTo>
                <a:lnTo>
                  <a:pt x="77574" y="108996"/>
                </a:lnTo>
                <a:lnTo>
                  <a:pt x="50952" y="144358"/>
                </a:lnTo>
                <a:lnTo>
                  <a:pt x="29395" y="183328"/>
                </a:lnTo>
                <a:lnTo>
                  <a:pt x="13390" y="225417"/>
                </a:lnTo>
                <a:lnTo>
                  <a:pt x="3429" y="270135"/>
                </a:lnTo>
                <a:lnTo>
                  <a:pt x="0" y="316991"/>
                </a:lnTo>
                <a:lnTo>
                  <a:pt x="3429" y="363848"/>
                </a:lnTo>
                <a:lnTo>
                  <a:pt x="13390" y="408566"/>
                </a:lnTo>
                <a:lnTo>
                  <a:pt x="29395" y="450655"/>
                </a:lnTo>
                <a:lnTo>
                  <a:pt x="50952" y="489625"/>
                </a:lnTo>
                <a:lnTo>
                  <a:pt x="77574" y="524987"/>
                </a:lnTo>
                <a:lnTo>
                  <a:pt x="108769" y="556252"/>
                </a:lnTo>
                <a:lnTo>
                  <a:pt x="144050" y="582930"/>
                </a:lnTo>
                <a:lnTo>
                  <a:pt x="182925" y="604532"/>
                </a:lnTo>
                <a:lnTo>
                  <a:pt x="224907" y="620567"/>
                </a:lnTo>
                <a:lnTo>
                  <a:pt x="269505" y="630548"/>
                </a:lnTo>
                <a:lnTo>
                  <a:pt x="316230" y="633983"/>
                </a:lnTo>
                <a:lnTo>
                  <a:pt x="362954" y="630548"/>
                </a:lnTo>
                <a:lnTo>
                  <a:pt x="407552" y="620567"/>
                </a:lnTo>
                <a:lnTo>
                  <a:pt x="449534" y="604532"/>
                </a:lnTo>
                <a:lnTo>
                  <a:pt x="488409" y="582930"/>
                </a:lnTo>
                <a:lnTo>
                  <a:pt x="523690" y="556252"/>
                </a:lnTo>
                <a:lnTo>
                  <a:pt x="554885" y="524987"/>
                </a:lnTo>
                <a:lnTo>
                  <a:pt x="581507" y="489625"/>
                </a:lnTo>
                <a:lnTo>
                  <a:pt x="603064" y="450655"/>
                </a:lnTo>
                <a:lnTo>
                  <a:pt x="619069" y="408566"/>
                </a:lnTo>
                <a:lnTo>
                  <a:pt x="629030" y="363848"/>
                </a:lnTo>
                <a:lnTo>
                  <a:pt x="632460" y="316991"/>
                </a:lnTo>
                <a:lnTo>
                  <a:pt x="629030" y="270135"/>
                </a:lnTo>
                <a:lnTo>
                  <a:pt x="619069" y="225417"/>
                </a:lnTo>
                <a:lnTo>
                  <a:pt x="603064" y="183328"/>
                </a:lnTo>
                <a:lnTo>
                  <a:pt x="581507" y="144358"/>
                </a:lnTo>
                <a:lnTo>
                  <a:pt x="554885" y="108996"/>
                </a:lnTo>
                <a:lnTo>
                  <a:pt x="523690" y="77731"/>
                </a:lnTo>
                <a:lnTo>
                  <a:pt x="488409" y="51053"/>
                </a:lnTo>
                <a:lnTo>
                  <a:pt x="449534" y="29451"/>
                </a:lnTo>
                <a:lnTo>
                  <a:pt x="407552" y="13416"/>
                </a:lnTo>
                <a:lnTo>
                  <a:pt x="362954" y="3435"/>
                </a:lnTo>
                <a:lnTo>
                  <a:pt x="316230" y="0"/>
                </a:lnTo>
                <a:close/>
              </a:path>
            </a:pathLst>
          </a:custGeom>
          <a:solidFill>
            <a:srgbClr val="5252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920483" y="3909059"/>
            <a:ext cx="632460" cy="634365"/>
          </a:xfrm>
          <a:custGeom>
            <a:avLst/>
            <a:gdLst/>
            <a:ahLst/>
            <a:cxnLst/>
            <a:rect l="l" t="t" r="r" b="b"/>
            <a:pathLst>
              <a:path w="632459" h="634364">
                <a:moveTo>
                  <a:pt x="0" y="316991"/>
                </a:moveTo>
                <a:lnTo>
                  <a:pt x="3429" y="270135"/>
                </a:lnTo>
                <a:lnTo>
                  <a:pt x="13390" y="225417"/>
                </a:lnTo>
                <a:lnTo>
                  <a:pt x="29395" y="183328"/>
                </a:lnTo>
                <a:lnTo>
                  <a:pt x="50952" y="144358"/>
                </a:lnTo>
                <a:lnTo>
                  <a:pt x="77574" y="108996"/>
                </a:lnTo>
                <a:lnTo>
                  <a:pt x="108769" y="77731"/>
                </a:lnTo>
                <a:lnTo>
                  <a:pt x="144050" y="51053"/>
                </a:lnTo>
                <a:lnTo>
                  <a:pt x="182925" y="29451"/>
                </a:lnTo>
                <a:lnTo>
                  <a:pt x="224907" y="13416"/>
                </a:lnTo>
                <a:lnTo>
                  <a:pt x="269505" y="3435"/>
                </a:lnTo>
                <a:lnTo>
                  <a:pt x="316230" y="0"/>
                </a:lnTo>
                <a:lnTo>
                  <a:pt x="362954" y="3435"/>
                </a:lnTo>
                <a:lnTo>
                  <a:pt x="407552" y="13416"/>
                </a:lnTo>
                <a:lnTo>
                  <a:pt x="449534" y="29451"/>
                </a:lnTo>
                <a:lnTo>
                  <a:pt x="488409" y="51053"/>
                </a:lnTo>
                <a:lnTo>
                  <a:pt x="523690" y="77731"/>
                </a:lnTo>
                <a:lnTo>
                  <a:pt x="554885" y="108996"/>
                </a:lnTo>
                <a:lnTo>
                  <a:pt x="581507" y="144358"/>
                </a:lnTo>
                <a:lnTo>
                  <a:pt x="603064" y="183328"/>
                </a:lnTo>
                <a:lnTo>
                  <a:pt x="619069" y="225417"/>
                </a:lnTo>
                <a:lnTo>
                  <a:pt x="629030" y="270135"/>
                </a:lnTo>
                <a:lnTo>
                  <a:pt x="632460" y="316991"/>
                </a:lnTo>
                <a:lnTo>
                  <a:pt x="629030" y="363848"/>
                </a:lnTo>
                <a:lnTo>
                  <a:pt x="619069" y="408566"/>
                </a:lnTo>
                <a:lnTo>
                  <a:pt x="603064" y="450655"/>
                </a:lnTo>
                <a:lnTo>
                  <a:pt x="581507" y="489625"/>
                </a:lnTo>
                <a:lnTo>
                  <a:pt x="554885" y="524987"/>
                </a:lnTo>
                <a:lnTo>
                  <a:pt x="523690" y="556252"/>
                </a:lnTo>
                <a:lnTo>
                  <a:pt x="488409" y="582930"/>
                </a:lnTo>
                <a:lnTo>
                  <a:pt x="449534" y="604532"/>
                </a:lnTo>
                <a:lnTo>
                  <a:pt x="407552" y="620567"/>
                </a:lnTo>
                <a:lnTo>
                  <a:pt x="362954" y="630548"/>
                </a:lnTo>
                <a:lnTo>
                  <a:pt x="316230" y="633983"/>
                </a:lnTo>
                <a:lnTo>
                  <a:pt x="269505" y="630548"/>
                </a:lnTo>
                <a:lnTo>
                  <a:pt x="224907" y="620567"/>
                </a:lnTo>
                <a:lnTo>
                  <a:pt x="182925" y="604532"/>
                </a:lnTo>
                <a:lnTo>
                  <a:pt x="144050" y="582930"/>
                </a:lnTo>
                <a:lnTo>
                  <a:pt x="108769" y="556252"/>
                </a:lnTo>
                <a:lnTo>
                  <a:pt x="77574" y="524987"/>
                </a:lnTo>
                <a:lnTo>
                  <a:pt x="50952" y="489625"/>
                </a:lnTo>
                <a:lnTo>
                  <a:pt x="29395" y="450655"/>
                </a:lnTo>
                <a:lnTo>
                  <a:pt x="13390" y="408566"/>
                </a:lnTo>
                <a:lnTo>
                  <a:pt x="3429" y="363848"/>
                </a:lnTo>
                <a:lnTo>
                  <a:pt x="0" y="316991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749795" y="5382767"/>
            <a:ext cx="459105" cy="192405"/>
          </a:xfrm>
          <a:custGeom>
            <a:avLst/>
            <a:gdLst/>
            <a:ahLst/>
            <a:cxnLst/>
            <a:rect l="l" t="t" r="r" b="b"/>
            <a:pathLst>
              <a:path w="459104" h="192404">
                <a:moveTo>
                  <a:pt x="192024" y="0"/>
                </a:moveTo>
                <a:lnTo>
                  <a:pt x="0" y="96011"/>
                </a:lnTo>
                <a:lnTo>
                  <a:pt x="192024" y="192023"/>
                </a:lnTo>
                <a:lnTo>
                  <a:pt x="192024" y="128015"/>
                </a:lnTo>
                <a:lnTo>
                  <a:pt x="160020" y="128015"/>
                </a:lnTo>
                <a:lnTo>
                  <a:pt x="160020" y="64007"/>
                </a:lnTo>
                <a:lnTo>
                  <a:pt x="192024" y="64007"/>
                </a:lnTo>
                <a:lnTo>
                  <a:pt x="192024" y="0"/>
                </a:lnTo>
                <a:close/>
              </a:path>
              <a:path w="459104" h="192404">
                <a:moveTo>
                  <a:pt x="192024" y="64007"/>
                </a:moveTo>
                <a:lnTo>
                  <a:pt x="160020" y="64007"/>
                </a:lnTo>
                <a:lnTo>
                  <a:pt x="160020" y="128015"/>
                </a:lnTo>
                <a:lnTo>
                  <a:pt x="192024" y="128015"/>
                </a:lnTo>
                <a:lnTo>
                  <a:pt x="192024" y="64007"/>
                </a:lnTo>
                <a:close/>
              </a:path>
              <a:path w="459104" h="192404">
                <a:moveTo>
                  <a:pt x="459104" y="64007"/>
                </a:moveTo>
                <a:lnTo>
                  <a:pt x="192024" y="64007"/>
                </a:lnTo>
                <a:lnTo>
                  <a:pt x="192024" y="128015"/>
                </a:lnTo>
                <a:lnTo>
                  <a:pt x="459104" y="128015"/>
                </a:lnTo>
                <a:lnTo>
                  <a:pt x="459104" y="64007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313294" y="5707710"/>
            <a:ext cx="343535" cy="192405"/>
          </a:xfrm>
          <a:custGeom>
            <a:avLst/>
            <a:gdLst/>
            <a:ahLst/>
            <a:cxnLst/>
            <a:rect l="l" t="t" r="r" b="b"/>
            <a:pathLst>
              <a:path w="343534" h="192404">
                <a:moveTo>
                  <a:pt x="152273" y="0"/>
                </a:moveTo>
                <a:lnTo>
                  <a:pt x="151468" y="63997"/>
                </a:lnTo>
                <a:lnTo>
                  <a:pt x="183514" y="64389"/>
                </a:lnTo>
                <a:lnTo>
                  <a:pt x="182625" y="128397"/>
                </a:lnTo>
                <a:lnTo>
                  <a:pt x="150659" y="128397"/>
                </a:lnTo>
                <a:lnTo>
                  <a:pt x="149859" y="192011"/>
                </a:lnTo>
                <a:lnTo>
                  <a:pt x="281056" y="128397"/>
                </a:lnTo>
                <a:lnTo>
                  <a:pt x="182625" y="128397"/>
                </a:lnTo>
                <a:lnTo>
                  <a:pt x="150664" y="128005"/>
                </a:lnTo>
                <a:lnTo>
                  <a:pt x="281863" y="128005"/>
                </a:lnTo>
                <a:lnTo>
                  <a:pt x="343026" y="98348"/>
                </a:lnTo>
                <a:lnTo>
                  <a:pt x="152273" y="0"/>
                </a:lnTo>
                <a:close/>
              </a:path>
              <a:path w="343534" h="192404">
                <a:moveTo>
                  <a:pt x="151468" y="63997"/>
                </a:moveTo>
                <a:lnTo>
                  <a:pt x="150664" y="128005"/>
                </a:lnTo>
                <a:lnTo>
                  <a:pt x="182625" y="128397"/>
                </a:lnTo>
                <a:lnTo>
                  <a:pt x="183514" y="64389"/>
                </a:lnTo>
                <a:lnTo>
                  <a:pt x="151468" y="63997"/>
                </a:lnTo>
                <a:close/>
              </a:path>
              <a:path w="343534" h="192404">
                <a:moveTo>
                  <a:pt x="761" y="62153"/>
                </a:moveTo>
                <a:lnTo>
                  <a:pt x="0" y="126161"/>
                </a:lnTo>
                <a:lnTo>
                  <a:pt x="150664" y="128005"/>
                </a:lnTo>
                <a:lnTo>
                  <a:pt x="151468" y="63997"/>
                </a:lnTo>
                <a:lnTo>
                  <a:pt x="761" y="62153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4754117" y="6051600"/>
            <a:ext cx="13531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F0000"/>
                </a:solidFill>
                <a:latin typeface="Cambria Math"/>
                <a:cs typeface="Cambria Math"/>
              </a:rPr>
              <a:t>𝜕𝐿∕𝜕𝑤 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=</a:t>
            </a:r>
            <a:r>
              <a:rPr sz="2400" spc="-6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3015995" y="4149852"/>
            <a:ext cx="634365" cy="632460"/>
          </a:xfrm>
          <a:custGeom>
            <a:avLst/>
            <a:gdLst/>
            <a:ahLst/>
            <a:cxnLst/>
            <a:rect l="l" t="t" r="r" b="b"/>
            <a:pathLst>
              <a:path w="634364" h="632460">
                <a:moveTo>
                  <a:pt x="316992" y="0"/>
                </a:moveTo>
                <a:lnTo>
                  <a:pt x="270135" y="3429"/>
                </a:lnTo>
                <a:lnTo>
                  <a:pt x="225417" y="13390"/>
                </a:lnTo>
                <a:lnTo>
                  <a:pt x="183328" y="29395"/>
                </a:lnTo>
                <a:lnTo>
                  <a:pt x="144358" y="50952"/>
                </a:lnTo>
                <a:lnTo>
                  <a:pt x="108996" y="77574"/>
                </a:lnTo>
                <a:lnTo>
                  <a:pt x="77731" y="108769"/>
                </a:lnTo>
                <a:lnTo>
                  <a:pt x="51053" y="144050"/>
                </a:lnTo>
                <a:lnTo>
                  <a:pt x="29451" y="182925"/>
                </a:lnTo>
                <a:lnTo>
                  <a:pt x="13416" y="224907"/>
                </a:lnTo>
                <a:lnTo>
                  <a:pt x="3435" y="269505"/>
                </a:lnTo>
                <a:lnTo>
                  <a:pt x="0" y="316230"/>
                </a:lnTo>
                <a:lnTo>
                  <a:pt x="3435" y="362954"/>
                </a:lnTo>
                <a:lnTo>
                  <a:pt x="13416" y="407552"/>
                </a:lnTo>
                <a:lnTo>
                  <a:pt x="29451" y="449534"/>
                </a:lnTo>
                <a:lnTo>
                  <a:pt x="51053" y="488409"/>
                </a:lnTo>
                <a:lnTo>
                  <a:pt x="77731" y="523690"/>
                </a:lnTo>
                <a:lnTo>
                  <a:pt x="108996" y="554885"/>
                </a:lnTo>
                <a:lnTo>
                  <a:pt x="144358" y="581507"/>
                </a:lnTo>
                <a:lnTo>
                  <a:pt x="183328" y="603064"/>
                </a:lnTo>
                <a:lnTo>
                  <a:pt x="225417" y="619069"/>
                </a:lnTo>
                <a:lnTo>
                  <a:pt x="270135" y="629030"/>
                </a:lnTo>
                <a:lnTo>
                  <a:pt x="316992" y="632460"/>
                </a:lnTo>
                <a:lnTo>
                  <a:pt x="363848" y="629030"/>
                </a:lnTo>
                <a:lnTo>
                  <a:pt x="408566" y="619069"/>
                </a:lnTo>
                <a:lnTo>
                  <a:pt x="450655" y="603064"/>
                </a:lnTo>
                <a:lnTo>
                  <a:pt x="489625" y="581507"/>
                </a:lnTo>
                <a:lnTo>
                  <a:pt x="524987" y="554885"/>
                </a:lnTo>
                <a:lnTo>
                  <a:pt x="556252" y="523690"/>
                </a:lnTo>
                <a:lnTo>
                  <a:pt x="582930" y="488409"/>
                </a:lnTo>
                <a:lnTo>
                  <a:pt x="604532" y="449534"/>
                </a:lnTo>
                <a:lnTo>
                  <a:pt x="620567" y="407552"/>
                </a:lnTo>
                <a:lnTo>
                  <a:pt x="630548" y="362954"/>
                </a:lnTo>
                <a:lnTo>
                  <a:pt x="633983" y="316230"/>
                </a:lnTo>
                <a:lnTo>
                  <a:pt x="630548" y="269505"/>
                </a:lnTo>
                <a:lnTo>
                  <a:pt x="620567" y="224907"/>
                </a:lnTo>
                <a:lnTo>
                  <a:pt x="604532" y="182925"/>
                </a:lnTo>
                <a:lnTo>
                  <a:pt x="582930" y="144050"/>
                </a:lnTo>
                <a:lnTo>
                  <a:pt x="556252" y="108769"/>
                </a:lnTo>
                <a:lnTo>
                  <a:pt x="524987" y="77574"/>
                </a:lnTo>
                <a:lnTo>
                  <a:pt x="489625" y="50952"/>
                </a:lnTo>
                <a:lnTo>
                  <a:pt x="450655" y="29395"/>
                </a:lnTo>
                <a:lnTo>
                  <a:pt x="408566" y="13390"/>
                </a:lnTo>
                <a:lnTo>
                  <a:pt x="363848" y="3429"/>
                </a:lnTo>
                <a:lnTo>
                  <a:pt x="316992" y="0"/>
                </a:lnTo>
                <a:close/>
              </a:path>
            </a:pathLst>
          </a:custGeom>
          <a:solidFill>
            <a:srgbClr val="5252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015995" y="4149852"/>
            <a:ext cx="634365" cy="632460"/>
          </a:xfrm>
          <a:custGeom>
            <a:avLst/>
            <a:gdLst/>
            <a:ahLst/>
            <a:cxnLst/>
            <a:rect l="l" t="t" r="r" b="b"/>
            <a:pathLst>
              <a:path w="634364" h="632460">
                <a:moveTo>
                  <a:pt x="0" y="316230"/>
                </a:moveTo>
                <a:lnTo>
                  <a:pt x="3435" y="269505"/>
                </a:lnTo>
                <a:lnTo>
                  <a:pt x="13416" y="224907"/>
                </a:lnTo>
                <a:lnTo>
                  <a:pt x="29451" y="182925"/>
                </a:lnTo>
                <a:lnTo>
                  <a:pt x="51053" y="144050"/>
                </a:lnTo>
                <a:lnTo>
                  <a:pt x="77731" y="108769"/>
                </a:lnTo>
                <a:lnTo>
                  <a:pt x="108996" y="77574"/>
                </a:lnTo>
                <a:lnTo>
                  <a:pt x="144358" y="50952"/>
                </a:lnTo>
                <a:lnTo>
                  <a:pt x="183328" y="29395"/>
                </a:lnTo>
                <a:lnTo>
                  <a:pt x="225417" y="13390"/>
                </a:lnTo>
                <a:lnTo>
                  <a:pt x="270135" y="3429"/>
                </a:lnTo>
                <a:lnTo>
                  <a:pt x="316992" y="0"/>
                </a:lnTo>
                <a:lnTo>
                  <a:pt x="363848" y="3429"/>
                </a:lnTo>
                <a:lnTo>
                  <a:pt x="408566" y="13390"/>
                </a:lnTo>
                <a:lnTo>
                  <a:pt x="450655" y="29395"/>
                </a:lnTo>
                <a:lnTo>
                  <a:pt x="489625" y="50952"/>
                </a:lnTo>
                <a:lnTo>
                  <a:pt x="524987" y="77574"/>
                </a:lnTo>
                <a:lnTo>
                  <a:pt x="556252" y="108769"/>
                </a:lnTo>
                <a:lnTo>
                  <a:pt x="582930" y="144050"/>
                </a:lnTo>
                <a:lnTo>
                  <a:pt x="604532" y="182925"/>
                </a:lnTo>
                <a:lnTo>
                  <a:pt x="620567" y="224907"/>
                </a:lnTo>
                <a:lnTo>
                  <a:pt x="630548" y="269505"/>
                </a:lnTo>
                <a:lnTo>
                  <a:pt x="633983" y="316230"/>
                </a:lnTo>
                <a:lnTo>
                  <a:pt x="630548" y="362954"/>
                </a:lnTo>
                <a:lnTo>
                  <a:pt x="620567" y="407552"/>
                </a:lnTo>
                <a:lnTo>
                  <a:pt x="604532" y="449534"/>
                </a:lnTo>
                <a:lnTo>
                  <a:pt x="582930" y="488409"/>
                </a:lnTo>
                <a:lnTo>
                  <a:pt x="556252" y="523690"/>
                </a:lnTo>
                <a:lnTo>
                  <a:pt x="524987" y="554885"/>
                </a:lnTo>
                <a:lnTo>
                  <a:pt x="489625" y="581507"/>
                </a:lnTo>
                <a:lnTo>
                  <a:pt x="450655" y="603064"/>
                </a:lnTo>
                <a:lnTo>
                  <a:pt x="408566" y="619069"/>
                </a:lnTo>
                <a:lnTo>
                  <a:pt x="363848" y="629030"/>
                </a:lnTo>
                <a:lnTo>
                  <a:pt x="316992" y="632460"/>
                </a:lnTo>
                <a:lnTo>
                  <a:pt x="270135" y="629030"/>
                </a:lnTo>
                <a:lnTo>
                  <a:pt x="225417" y="619069"/>
                </a:lnTo>
                <a:lnTo>
                  <a:pt x="183328" y="603064"/>
                </a:lnTo>
                <a:lnTo>
                  <a:pt x="144358" y="581507"/>
                </a:lnTo>
                <a:lnTo>
                  <a:pt x="108996" y="554885"/>
                </a:lnTo>
                <a:lnTo>
                  <a:pt x="77731" y="523690"/>
                </a:lnTo>
                <a:lnTo>
                  <a:pt x="51053" y="488409"/>
                </a:lnTo>
                <a:lnTo>
                  <a:pt x="29451" y="449534"/>
                </a:lnTo>
                <a:lnTo>
                  <a:pt x="13416" y="407552"/>
                </a:lnTo>
                <a:lnTo>
                  <a:pt x="3435" y="362954"/>
                </a:lnTo>
                <a:lnTo>
                  <a:pt x="0" y="316230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483864" y="5385815"/>
            <a:ext cx="340360" cy="192405"/>
          </a:xfrm>
          <a:custGeom>
            <a:avLst/>
            <a:gdLst/>
            <a:ahLst/>
            <a:cxnLst/>
            <a:rect l="l" t="t" r="r" b="b"/>
            <a:pathLst>
              <a:path w="340360" h="192404">
                <a:moveTo>
                  <a:pt x="147827" y="0"/>
                </a:moveTo>
                <a:lnTo>
                  <a:pt x="147827" y="192024"/>
                </a:lnTo>
                <a:lnTo>
                  <a:pt x="275843" y="128016"/>
                </a:lnTo>
                <a:lnTo>
                  <a:pt x="179832" y="128016"/>
                </a:lnTo>
                <a:lnTo>
                  <a:pt x="179832" y="64008"/>
                </a:lnTo>
                <a:lnTo>
                  <a:pt x="275843" y="64008"/>
                </a:lnTo>
                <a:lnTo>
                  <a:pt x="147827" y="0"/>
                </a:lnTo>
                <a:close/>
              </a:path>
              <a:path w="340360" h="192404">
                <a:moveTo>
                  <a:pt x="147827" y="64008"/>
                </a:moveTo>
                <a:lnTo>
                  <a:pt x="0" y="64008"/>
                </a:lnTo>
                <a:lnTo>
                  <a:pt x="0" y="128016"/>
                </a:lnTo>
                <a:lnTo>
                  <a:pt x="147827" y="128016"/>
                </a:lnTo>
                <a:lnTo>
                  <a:pt x="147827" y="64008"/>
                </a:lnTo>
                <a:close/>
              </a:path>
              <a:path w="340360" h="192404">
                <a:moveTo>
                  <a:pt x="275843" y="64008"/>
                </a:moveTo>
                <a:lnTo>
                  <a:pt x="179832" y="64008"/>
                </a:lnTo>
                <a:lnTo>
                  <a:pt x="179832" y="128016"/>
                </a:lnTo>
                <a:lnTo>
                  <a:pt x="275843" y="128016"/>
                </a:lnTo>
                <a:lnTo>
                  <a:pt x="339851" y="96012"/>
                </a:lnTo>
                <a:lnTo>
                  <a:pt x="275843" y="64008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823080" y="5386323"/>
            <a:ext cx="849630" cy="192405"/>
          </a:xfrm>
          <a:custGeom>
            <a:avLst/>
            <a:gdLst/>
            <a:ahLst/>
            <a:cxnLst/>
            <a:rect l="l" t="t" r="r" b="b"/>
            <a:pathLst>
              <a:path w="849629" h="192404">
                <a:moveTo>
                  <a:pt x="64008" y="74929"/>
                </a:moveTo>
                <a:lnTo>
                  <a:pt x="0" y="76200"/>
                </a:lnTo>
                <a:lnTo>
                  <a:pt x="1270" y="140207"/>
                </a:lnTo>
                <a:lnTo>
                  <a:pt x="65278" y="138937"/>
                </a:lnTo>
                <a:lnTo>
                  <a:pt x="64008" y="74929"/>
                </a:lnTo>
                <a:close/>
              </a:path>
              <a:path w="849629" h="192404">
                <a:moveTo>
                  <a:pt x="192024" y="72643"/>
                </a:moveTo>
                <a:lnTo>
                  <a:pt x="128016" y="73787"/>
                </a:lnTo>
                <a:lnTo>
                  <a:pt x="129159" y="137794"/>
                </a:lnTo>
                <a:lnTo>
                  <a:pt x="193167" y="136651"/>
                </a:lnTo>
                <a:lnTo>
                  <a:pt x="192024" y="72643"/>
                </a:lnTo>
                <a:close/>
              </a:path>
              <a:path w="849629" h="192404">
                <a:moveTo>
                  <a:pt x="320040" y="70231"/>
                </a:moveTo>
                <a:lnTo>
                  <a:pt x="256032" y="71373"/>
                </a:lnTo>
                <a:lnTo>
                  <a:pt x="257175" y="135381"/>
                </a:lnTo>
                <a:lnTo>
                  <a:pt x="321183" y="134238"/>
                </a:lnTo>
                <a:lnTo>
                  <a:pt x="320040" y="70231"/>
                </a:lnTo>
                <a:close/>
              </a:path>
              <a:path w="849629" h="192404">
                <a:moveTo>
                  <a:pt x="448056" y="67817"/>
                </a:moveTo>
                <a:lnTo>
                  <a:pt x="384048" y="69087"/>
                </a:lnTo>
                <a:lnTo>
                  <a:pt x="385191" y="133095"/>
                </a:lnTo>
                <a:lnTo>
                  <a:pt x="449199" y="131825"/>
                </a:lnTo>
                <a:lnTo>
                  <a:pt x="448056" y="67817"/>
                </a:lnTo>
                <a:close/>
              </a:path>
              <a:path w="849629" h="192404">
                <a:moveTo>
                  <a:pt x="576072" y="65531"/>
                </a:moveTo>
                <a:lnTo>
                  <a:pt x="512064" y="66675"/>
                </a:lnTo>
                <a:lnTo>
                  <a:pt x="513207" y="130682"/>
                </a:lnTo>
                <a:lnTo>
                  <a:pt x="577215" y="129539"/>
                </a:lnTo>
                <a:lnTo>
                  <a:pt x="576072" y="65531"/>
                </a:lnTo>
                <a:close/>
              </a:path>
              <a:path w="849629" h="192404">
                <a:moveTo>
                  <a:pt x="788159" y="63372"/>
                </a:moveTo>
                <a:lnTo>
                  <a:pt x="688467" y="63372"/>
                </a:lnTo>
                <a:lnTo>
                  <a:pt x="689737" y="127381"/>
                </a:lnTo>
                <a:lnTo>
                  <a:pt x="657689" y="127968"/>
                </a:lnTo>
                <a:lnTo>
                  <a:pt x="658876" y="192023"/>
                </a:lnTo>
                <a:lnTo>
                  <a:pt x="849122" y="92456"/>
                </a:lnTo>
                <a:lnTo>
                  <a:pt x="788159" y="63372"/>
                </a:lnTo>
                <a:close/>
              </a:path>
              <a:path w="849629" h="192404">
                <a:moveTo>
                  <a:pt x="656504" y="63958"/>
                </a:moveTo>
                <a:lnTo>
                  <a:pt x="639953" y="64262"/>
                </a:lnTo>
                <a:lnTo>
                  <a:pt x="641223" y="128269"/>
                </a:lnTo>
                <a:lnTo>
                  <a:pt x="657689" y="127968"/>
                </a:lnTo>
                <a:lnTo>
                  <a:pt x="656504" y="63958"/>
                </a:lnTo>
                <a:close/>
              </a:path>
              <a:path w="849629" h="192404">
                <a:moveTo>
                  <a:pt x="688467" y="63372"/>
                </a:moveTo>
                <a:lnTo>
                  <a:pt x="656504" y="63958"/>
                </a:lnTo>
                <a:lnTo>
                  <a:pt x="657689" y="127968"/>
                </a:lnTo>
                <a:lnTo>
                  <a:pt x="689737" y="127381"/>
                </a:lnTo>
                <a:lnTo>
                  <a:pt x="688467" y="63372"/>
                </a:lnTo>
                <a:close/>
              </a:path>
              <a:path w="849629" h="192404">
                <a:moveTo>
                  <a:pt x="655320" y="0"/>
                </a:moveTo>
                <a:lnTo>
                  <a:pt x="656504" y="63958"/>
                </a:lnTo>
                <a:lnTo>
                  <a:pt x="688467" y="63372"/>
                </a:lnTo>
                <a:lnTo>
                  <a:pt x="788159" y="63372"/>
                </a:lnTo>
                <a:lnTo>
                  <a:pt x="655320" y="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576315" y="5737859"/>
            <a:ext cx="777240" cy="192405"/>
          </a:xfrm>
          <a:custGeom>
            <a:avLst/>
            <a:gdLst/>
            <a:ahLst/>
            <a:cxnLst/>
            <a:rect l="l" t="t" r="r" b="b"/>
            <a:pathLst>
              <a:path w="777239" h="192404">
                <a:moveTo>
                  <a:pt x="585216" y="0"/>
                </a:moveTo>
                <a:lnTo>
                  <a:pt x="585216" y="192023"/>
                </a:lnTo>
                <a:lnTo>
                  <a:pt x="713232" y="128015"/>
                </a:lnTo>
                <a:lnTo>
                  <a:pt x="617220" y="128015"/>
                </a:lnTo>
                <a:lnTo>
                  <a:pt x="617220" y="64007"/>
                </a:lnTo>
                <a:lnTo>
                  <a:pt x="713232" y="64007"/>
                </a:lnTo>
                <a:lnTo>
                  <a:pt x="585216" y="0"/>
                </a:lnTo>
                <a:close/>
              </a:path>
              <a:path w="777239" h="192404">
                <a:moveTo>
                  <a:pt x="585216" y="64007"/>
                </a:moveTo>
                <a:lnTo>
                  <a:pt x="0" y="64007"/>
                </a:lnTo>
                <a:lnTo>
                  <a:pt x="0" y="128015"/>
                </a:lnTo>
                <a:lnTo>
                  <a:pt x="585216" y="128015"/>
                </a:lnTo>
                <a:lnTo>
                  <a:pt x="585216" y="64007"/>
                </a:lnTo>
                <a:close/>
              </a:path>
              <a:path w="777239" h="192404">
                <a:moveTo>
                  <a:pt x="713232" y="64007"/>
                </a:moveTo>
                <a:lnTo>
                  <a:pt x="617220" y="64007"/>
                </a:lnTo>
                <a:lnTo>
                  <a:pt x="617220" y="128015"/>
                </a:lnTo>
                <a:lnTo>
                  <a:pt x="713232" y="128015"/>
                </a:lnTo>
                <a:lnTo>
                  <a:pt x="777239" y="96011"/>
                </a:lnTo>
                <a:lnTo>
                  <a:pt x="713232" y="64007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561338" y="2733294"/>
            <a:ext cx="0" cy="3039110"/>
          </a:xfrm>
          <a:custGeom>
            <a:avLst/>
            <a:gdLst/>
            <a:ahLst/>
            <a:cxnLst/>
            <a:rect l="l" t="t" r="r" b="b"/>
            <a:pathLst>
              <a:path h="3039110">
                <a:moveTo>
                  <a:pt x="0" y="0"/>
                </a:moveTo>
                <a:lnTo>
                  <a:pt x="0" y="3038792"/>
                </a:lnTo>
              </a:path>
            </a:pathLst>
          </a:custGeom>
          <a:ln w="38100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475232" y="5551932"/>
            <a:ext cx="214884" cy="2164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3240023" y="5551932"/>
            <a:ext cx="214884" cy="2164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359908" y="5568696"/>
            <a:ext cx="216407" cy="21640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146035" y="5533644"/>
            <a:ext cx="216408" cy="21640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005071" y="268224"/>
            <a:ext cx="4704587" cy="150113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3883152" y="205740"/>
            <a:ext cx="4861559" cy="171907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4064508" y="307847"/>
            <a:ext cx="4585716" cy="138379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>
            <a:spLocks noGrp="1"/>
          </p:cNvSpPr>
          <p:nvPr>
            <p:ph type="title"/>
          </p:nvPr>
        </p:nvSpPr>
        <p:spPr>
          <a:xfrm>
            <a:off x="4064508" y="317068"/>
            <a:ext cx="4585970" cy="13061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90805" marR="253365">
              <a:lnSpc>
                <a:spcPct val="100000"/>
              </a:lnSpc>
              <a:spcBef>
                <a:spcPts val="95"/>
              </a:spcBef>
            </a:pPr>
            <a:r>
              <a:rPr sz="2800" b="0" spc="-5" dirty="0">
                <a:solidFill>
                  <a:srgbClr val="FFFFFF"/>
                </a:solidFill>
                <a:latin typeface="Calibri"/>
                <a:cs typeface="Calibri"/>
              </a:rPr>
              <a:t>Still not </a:t>
            </a:r>
            <a:r>
              <a:rPr sz="2800" b="0" spc="-20" dirty="0">
                <a:solidFill>
                  <a:srgbClr val="FFFFFF"/>
                </a:solidFill>
                <a:latin typeface="Calibri"/>
                <a:cs typeface="Calibri"/>
              </a:rPr>
              <a:t>guarantee </a:t>
            </a:r>
            <a:r>
              <a:rPr sz="2800" b="0" spc="-10" dirty="0">
                <a:solidFill>
                  <a:srgbClr val="FFFFFF"/>
                </a:solidFill>
                <a:latin typeface="Calibri"/>
                <a:cs typeface="Calibri"/>
              </a:rPr>
              <a:t>reaching  </a:t>
            </a:r>
            <a:r>
              <a:rPr sz="2800" b="0" spc="-5" dirty="0">
                <a:solidFill>
                  <a:srgbClr val="FFFFFF"/>
                </a:solidFill>
                <a:latin typeface="Calibri"/>
                <a:cs typeface="Calibri"/>
              </a:rPr>
              <a:t>global </a:t>
            </a:r>
            <a:r>
              <a:rPr sz="2800" b="0" spc="-10" dirty="0">
                <a:solidFill>
                  <a:srgbClr val="FFFFFF"/>
                </a:solidFill>
                <a:latin typeface="Calibri"/>
                <a:cs typeface="Calibri"/>
              </a:rPr>
              <a:t>minima, but give some  hope</a:t>
            </a:r>
            <a:r>
              <a:rPr sz="2800" b="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b="0" spc="-10" dirty="0">
                <a:solidFill>
                  <a:srgbClr val="FFFFFF"/>
                </a:solidFill>
                <a:latin typeface="Calibri"/>
                <a:cs typeface="Calibri"/>
              </a:rPr>
              <a:t>……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3796284" y="3892296"/>
            <a:ext cx="690245" cy="192405"/>
          </a:xfrm>
          <a:custGeom>
            <a:avLst/>
            <a:gdLst/>
            <a:ahLst/>
            <a:cxnLst/>
            <a:rect l="l" t="t" r="r" b="b"/>
            <a:pathLst>
              <a:path w="690245" h="192404">
                <a:moveTo>
                  <a:pt x="498220" y="0"/>
                </a:moveTo>
                <a:lnTo>
                  <a:pt x="498220" y="192023"/>
                </a:lnTo>
                <a:lnTo>
                  <a:pt x="626236" y="128015"/>
                </a:lnTo>
                <a:lnTo>
                  <a:pt x="530225" y="128015"/>
                </a:lnTo>
                <a:lnTo>
                  <a:pt x="530225" y="64007"/>
                </a:lnTo>
                <a:lnTo>
                  <a:pt x="626237" y="64007"/>
                </a:lnTo>
                <a:lnTo>
                  <a:pt x="498220" y="0"/>
                </a:lnTo>
                <a:close/>
              </a:path>
              <a:path w="690245" h="192404">
                <a:moveTo>
                  <a:pt x="498220" y="64007"/>
                </a:moveTo>
                <a:lnTo>
                  <a:pt x="0" y="64007"/>
                </a:lnTo>
                <a:lnTo>
                  <a:pt x="0" y="128015"/>
                </a:lnTo>
                <a:lnTo>
                  <a:pt x="498220" y="128015"/>
                </a:lnTo>
                <a:lnTo>
                  <a:pt x="498220" y="64007"/>
                </a:lnTo>
                <a:close/>
              </a:path>
              <a:path w="690245" h="192404">
                <a:moveTo>
                  <a:pt x="626237" y="64007"/>
                </a:moveTo>
                <a:lnTo>
                  <a:pt x="530225" y="64007"/>
                </a:lnTo>
                <a:lnTo>
                  <a:pt x="530225" y="128015"/>
                </a:lnTo>
                <a:lnTo>
                  <a:pt x="626236" y="128015"/>
                </a:lnTo>
                <a:lnTo>
                  <a:pt x="690244" y="96011"/>
                </a:lnTo>
                <a:lnTo>
                  <a:pt x="626237" y="64007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3782567" y="2970276"/>
            <a:ext cx="690245" cy="192405"/>
          </a:xfrm>
          <a:custGeom>
            <a:avLst/>
            <a:gdLst/>
            <a:ahLst/>
            <a:cxnLst/>
            <a:rect l="l" t="t" r="r" b="b"/>
            <a:pathLst>
              <a:path w="690245" h="192405">
                <a:moveTo>
                  <a:pt x="498221" y="0"/>
                </a:moveTo>
                <a:lnTo>
                  <a:pt x="498221" y="192024"/>
                </a:lnTo>
                <a:lnTo>
                  <a:pt x="626237" y="128015"/>
                </a:lnTo>
                <a:lnTo>
                  <a:pt x="530225" y="128015"/>
                </a:lnTo>
                <a:lnTo>
                  <a:pt x="530225" y="64008"/>
                </a:lnTo>
                <a:lnTo>
                  <a:pt x="626237" y="64008"/>
                </a:lnTo>
                <a:lnTo>
                  <a:pt x="498221" y="0"/>
                </a:lnTo>
                <a:close/>
              </a:path>
              <a:path w="690245" h="192405">
                <a:moveTo>
                  <a:pt x="498221" y="64008"/>
                </a:moveTo>
                <a:lnTo>
                  <a:pt x="0" y="64008"/>
                </a:lnTo>
                <a:lnTo>
                  <a:pt x="0" y="128015"/>
                </a:lnTo>
                <a:lnTo>
                  <a:pt x="498221" y="128015"/>
                </a:lnTo>
                <a:lnTo>
                  <a:pt x="498221" y="64008"/>
                </a:lnTo>
                <a:close/>
              </a:path>
              <a:path w="690245" h="192405">
                <a:moveTo>
                  <a:pt x="626237" y="64008"/>
                </a:moveTo>
                <a:lnTo>
                  <a:pt x="530225" y="64008"/>
                </a:lnTo>
                <a:lnTo>
                  <a:pt x="530225" y="128015"/>
                </a:lnTo>
                <a:lnTo>
                  <a:pt x="626237" y="128015"/>
                </a:lnTo>
                <a:lnTo>
                  <a:pt x="690245" y="96012"/>
                </a:lnTo>
                <a:lnTo>
                  <a:pt x="626237" y="64008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3796284" y="3447288"/>
            <a:ext cx="690245" cy="192405"/>
          </a:xfrm>
          <a:custGeom>
            <a:avLst/>
            <a:gdLst/>
            <a:ahLst/>
            <a:cxnLst/>
            <a:rect l="l" t="t" r="r" b="b"/>
            <a:pathLst>
              <a:path w="690245" h="192404">
                <a:moveTo>
                  <a:pt x="64007" y="64008"/>
                </a:moveTo>
                <a:lnTo>
                  <a:pt x="0" y="64008"/>
                </a:lnTo>
                <a:lnTo>
                  <a:pt x="0" y="128015"/>
                </a:lnTo>
                <a:lnTo>
                  <a:pt x="64007" y="128015"/>
                </a:lnTo>
                <a:lnTo>
                  <a:pt x="64007" y="64008"/>
                </a:lnTo>
                <a:close/>
              </a:path>
              <a:path w="690245" h="192404">
                <a:moveTo>
                  <a:pt x="192024" y="64008"/>
                </a:moveTo>
                <a:lnTo>
                  <a:pt x="128015" y="64008"/>
                </a:lnTo>
                <a:lnTo>
                  <a:pt x="128015" y="128015"/>
                </a:lnTo>
                <a:lnTo>
                  <a:pt x="192024" y="128015"/>
                </a:lnTo>
                <a:lnTo>
                  <a:pt x="192024" y="64008"/>
                </a:lnTo>
                <a:close/>
              </a:path>
              <a:path w="690245" h="192404">
                <a:moveTo>
                  <a:pt x="320039" y="64008"/>
                </a:moveTo>
                <a:lnTo>
                  <a:pt x="256031" y="64008"/>
                </a:lnTo>
                <a:lnTo>
                  <a:pt x="256031" y="128015"/>
                </a:lnTo>
                <a:lnTo>
                  <a:pt x="320039" y="128015"/>
                </a:lnTo>
                <a:lnTo>
                  <a:pt x="320039" y="64008"/>
                </a:lnTo>
                <a:close/>
              </a:path>
              <a:path w="690245" h="192404">
                <a:moveTo>
                  <a:pt x="448055" y="64008"/>
                </a:moveTo>
                <a:lnTo>
                  <a:pt x="384048" y="64008"/>
                </a:lnTo>
                <a:lnTo>
                  <a:pt x="384048" y="128015"/>
                </a:lnTo>
                <a:lnTo>
                  <a:pt x="448055" y="128015"/>
                </a:lnTo>
                <a:lnTo>
                  <a:pt x="448055" y="64008"/>
                </a:lnTo>
                <a:close/>
              </a:path>
              <a:path w="690245" h="192404">
                <a:moveTo>
                  <a:pt x="498220" y="0"/>
                </a:moveTo>
                <a:lnTo>
                  <a:pt x="498220" y="192024"/>
                </a:lnTo>
                <a:lnTo>
                  <a:pt x="626237" y="128015"/>
                </a:lnTo>
                <a:lnTo>
                  <a:pt x="512063" y="128015"/>
                </a:lnTo>
                <a:lnTo>
                  <a:pt x="512063" y="64008"/>
                </a:lnTo>
                <a:lnTo>
                  <a:pt x="626237" y="64008"/>
                </a:lnTo>
                <a:lnTo>
                  <a:pt x="498220" y="0"/>
                </a:lnTo>
                <a:close/>
              </a:path>
              <a:path w="690245" h="192404">
                <a:moveTo>
                  <a:pt x="530225" y="64008"/>
                </a:moveTo>
                <a:lnTo>
                  <a:pt x="512063" y="64008"/>
                </a:lnTo>
                <a:lnTo>
                  <a:pt x="512063" y="128015"/>
                </a:lnTo>
                <a:lnTo>
                  <a:pt x="530225" y="128015"/>
                </a:lnTo>
                <a:lnTo>
                  <a:pt x="530225" y="64008"/>
                </a:lnTo>
                <a:close/>
              </a:path>
              <a:path w="690245" h="192404">
                <a:moveTo>
                  <a:pt x="626237" y="64008"/>
                </a:moveTo>
                <a:lnTo>
                  <a:pt x="530225" y="64008"/>
                </a:lnTo>
                <a:lnTo>
                  <a:pt x="530225" y="128015"/>
                </a:lnTo>
                <a:lnTo>
                  <a:pt x="626237" y="128015"/>
                </a:lnTo>
                <a:lnTo>
                  <a:pt x="690244" y="96012"/>
                </a:lnTo>
                <a:lnTo>
                  <a:pt x="626237" y="64008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3693667" y="1971243"/>
            <a:ext cx="4157979" cy="21507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Movement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=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2400" spc="-15" dirty="0">
                <a:latin typeface="Calibri"/>
                <a:cs typeface="Calibri"/>
              </a:rPr>
              <a:t>Negative </a:t>
            </a:r>
            <a:r>
              <a:rPr sz="2400" spc="-5" dirty="0">
                <a:latin typeface="Calibri"/>
                <a:cs typeface="Calibri"/>
              </a:rPr>
              <a:t>of </a:t>
            </a:r>
            <a:r>
              <a:rPr sz="2400" spc="-5" dirty="0">
                <a:latin typeface="Cambria Math"/>
                <a:cs typeface="Cambria Math"/>
              </a:rPr>
              <a:t>𝜕𝐿∕𝜕𝑤 </a:t>
            </a:r>
            <a:r>
              <a:rPr sz="2400" dirty="0">
                <a:latin typeface="Calibri"/>
                <a:cs typeface="Calibri"/>
              </a:rPr>
              <a:t>+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Momentum</a:t>
            </a:r>
            <a:endParaRPr sz="2400">
              <a:latin typeface="Calibri"/>
              <a:cs typeface="Calibri"/>
            </a:endParaRPr>
          </a:p>
          <a:p>
            <a:pPr marL="883919">
              <a:lnSpc>
                <a:spcPct val="100000"/>
              </a:lnSpc>
              <a:spcBef>
                <a:spcPts val="969"/>
              </a:spcBef>
            </a:pPr>
            <a:r>
              <a:rPr sz="2400" spc="-15" dirty="0">
                <a:latin typeface="Calibri"/>
                <a:cs typeface="Calibri"/>
              </a:rPr>
              <a:t>Negative </a:t>
            </a:r>
            <a:r>
              <a:rPr sz="2400" spc="-5" dirty="0">
                <a:latin typeface="Calibri"/>
                <a:cs typeface="Calibri"/>
              </a:rPr>
              <a:t>of </a:t>
            </a:r>
            <a:r>
              <a:rPr sz="2400" spc="-5" dirty="0">
                <a:latin typeface="Cambria Math"/>
                <a:cs typeface="Cambria Math"/>
              </a:rPr>
              <a:t>𝜕𝐿 </a:t>
            </a:r>
            <a:r>
              <a:rPr sz="2400" dirty="0">
                <a:latin typeface="Cambria Math"/>
                <a:cs typeface="Cambria Math"/>
              </a:rPr>
              <a:t>∕</a:t>
            </a:r>
            <a:r>
              <a:rPr sz="2400" spc="55" dirty="0">
                <a:latin typeface="Cambria Math"/>
                <a:cs typeface="Cambria Math"/>
              </a:rPr>
              <a:t> </a:t>
            </a:r>
            <a:r>
              <a:rPr sz="2400" spc="-5" dirty="0">
                <a:latin typeface="Cambria Math"/>
                <a:cs typeface="Cambria Math"/>
              </a:rPr>
              <a:t>𝜕𝑤</a:t>
            </a:r>
            <a:endParaRPr sz="2400">
              <a:latin typeface="Cambria Math"/>
              <a:cs typeface="Cambria Math"/>
            </a:endParaRPr>
          </a:p>
          <a:p>
            <a:pPr marL="883919" marR="1308735" indent="6985">
              <a:lnSpc>
                <a:spcPts val="3600"/>
              </a:lnSpc>
              <a:spcBef>
                <a:spcPts val="140"/>
              </a:spcBef>
            </a:pPr>
            <a:r>
              <a:rPr sz="2400" spc="-5" dirty="0">
                <a:latin typeface="Calibri"/>
                <a:cs typeface="Calibri"/>
              </a:rPr>
              <a:t>Momentum  </a:t>
            </a:r>
            <a:r>
              <a:rPr sz="2400" spc="-10" dirty="0">
                <a:latin typeface="Calibri"/>
                <a:cs typeface="Calibri"/>
              </a:rPr>
              <a:t>Real</a:t>
            </a:r>
            <a:r>
              <a:rPr sz="2400" spc="-1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Movement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5576315" y="5430011"/>
            <a:ext cx="777240" cy="192405"/>
          </a:xfrm>
          <a:custGeom>
            <a:avLst/>
            <a:gdLst/>
            <a:ahLst/>
            <a:cxnLst/>
            <a:rect l="l" t="t" r="r" b="b"/>
            <a:pathLst>
              <a:path w="777239" h="192404">
                <a:moveTo>
                  <a:pt x="64008" y="64007"/>
                </a:moveTo>
                <a:lnTo>
                  <a:pt x="0" y="64007"/>
                </a:lnTo>
                <a:lnTo>
                  <a:pt x="0" y="128015"/>
                </a:lnTo>
                <a:lnTo>
                  <a:pt x="64008" y="128015"/>
                </a:lnTo>
                <a:lnTo>
                  <a:pt x="64008" y="64007"/>
                </a:lnTo>
                <a:close/>
              </a:path>
              <a:path w="777239" h="192404">
                <a:moveTo>
                  <a:pt x="192024" y="64007"/>
                </a:moveTo>
                <a:lnTo>
                  <a:pt x="128016" y="64007"/>
                </a:lnTo>
                <a:lnTo>
                  <a:pt x="128016" y="128015"/>
                </a:lnTo>
                <a:lnTo>
                  <a:pt x="192024" y="128015"/>
                </a:lnTo>
                <a:lnTo>
                  <a:pt x="192024" y="64007"/>
                </a:lnTo>
                <a:close/>
              </a:path>
              <a:path w="777239" h="192404">
                <a:moveTo>
                  <a:pt x="320039" y="64007"/>
                </a:moveTo>
                <a:lnTo>
                  <a:pt x="256032" y="64007"/>
                </a:lnTo>
                <a:lnTo>
                  <a:pt x="256032" y="128015"/>
                </a:lnTo>
                <a:lnTo>
                  <a:pt x="320039" y="128015"/>
                </a:lnTo>
                <a:lnTo>
                  <a:pt x="320039" y="64007"/>
                </a:lnTo>
                <a:close/>
              </a:path>
              <a:path w="777239" h="192404">
                <a:moveTo>
                  <a:pt x="448056" y="64007"/>
                </a:moveTo>
                <a:lnTo>
                  <a:pt x="384048" y="64007"/>
                </a:lnTo>
                <a:lnTo>
                  <a:pt x="384048" y="128015"/>
                </a:lnTo>
                <a:lnTo>
                  <a:pt x="448056" y="128015"/>
                </a:lnTo>
                <a:lnTo>
                  <a:pt x="448056" y="64007"/>
                </a:lnTo>
                <a:close/>
              </a:path>
              <a:path w="777239" h="192404">
                <a:moveTo>
                  <a:pt x="576072" y="64007"/>
                </a:moveTo>
                <a:lnTo>
                  <a:pt x="512063" y="64007"/>
                </a:lnTo>
                <a:lnTo>
                  <a:pt x="512063" y="128015"/>
                </a:lnTo>
                <a:lnTo>
                  <a:pt x="576072" y="128015"/>
                </a:lnTo>
                <a:lnTo>
                  <a:pt x="576072" y="64007"/>
                </a:lnTo>
                <a:close/>
              </a:path>
              <a:path w="777239" h="192404">
                <a:moveTo>
                  <a:pt x="585216" y="0"/>
                </a:moveTo>
                <a:lnTo>
                  <a:pt x="585216" y="192024"/>
                </a:lnTo>
                <a:lnTo>
                  <a:pt x="777239" y="96012"/>
                </a:lnTo>
                <a:lnTo>
                  <a:pt x="585216" y="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7290307" y="5389117"/>
            <a:ext cx="653415" cy="192405"/>
          </a:xfrm>
          <a:custGeom>
            <a:avLst/>
            <a:gdLst/>
            <a:ahLst/>
            <a:cxnLst/>
            <a:rect l="l" t="t" r="r" b="b"/>
            <a:pathLst>
              <a:path w="653415" h="192404">
                <a:moveTo>
                  <a:pt x="1016" y="56133"/>
                </a:moveTo>
                <a:lnTo>
                  <a:pt x="0" y="120141"/>
                </a:lnTo>
                <a:lnTo>
                  <a:pt x="64008" y="121284"/>
                </a:lnTo>
                <a:lnTo>
                  <a:pt x="65024" y="57276"/>
                </a:lnTo>
                <a:lnTo>
                  <a:pt x="1016" y="56133"/>
                </a:lnTo>
                <a:close/>
              </a:path>
              <a:path w="653415" h="192404">
                <a:moveTo>
                  <a:pt x="129032" y="58292"/>
                </a:moveTo>
                <a:lnTo>
                  <a:pt x="128016" y="122300"/>
                </a:lnTo>
                <a:lnTo>
                  <a:pt x="191897" y="123443"/>
                </a:lnTo>
                <a:lnTo>
                  <a:pt x="193040" y="59435"/>
                </a:lnTo>
                <a:lnTo>
                  <a:pt x="129032" y="58292"/>
                </a:lnTo>
                <a:close/>
              </a:path>
              <a:path w="653415" h="192404">
                <a:moveTo>
                  <a:pt x="257048" y="60578"/>
                </a:moveTo>
                <a:lnTo>
                  <a:pt x="255905" y="124586"/>
                </a:lnTo>
                <a:lnTo>
                  <a:pt x="319913" y="125602"/>
                </a:lnTo>
                <a:lnTo>
                  <a:pt x="321056" y="61594"/>
                </a:lnTo>
                <a:lnTo>
                  <a:pt x="257048" y="60578"/>
                </a:lnTo>
                <a:close/>
              </a:path>
              <a:path w="653415" h="192404">
                <a:moveTo>
                  <a:pt x="385064" y="62737"/>
                </a:moveTo>
                <a:lnTo>
                  <a:pt x="383921" y="126745"/>
                </a:lnTo>
                <a:lnTo>
                  <a:pt x="447928" y="127761"/>
                </a:lnTo>
                <a:lnTo>
                  <a:pt x="449072" y="63880"/>
                </a:lnTo>
                <a:lnTo>
                  <a:pt x="385064" y="62737"/>
                </a:lnTo>
                <a:close/>
              </a:path>
              <a:path w="653415" h="192404">
                <a:moveTo>
                  <a:pt x="462534" y="0"/>
                </a:moveTo>
                <a:lnTo>
                  <a:pt x="459232" y="192023"/>
                </a:lnTo>
                <a:lnTo>
                  <a:pt x="652907" y="99313"/>
                </a:lnTo>
                <a:lnTo>
                  <a:pt x="462534" y="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3514344" y="5727191"/>
            <a:ext cx="1157605" cy="192405"/>
          </a:xfrm>
          <a:custGeom>
            <a:avLst/>
            <a:gdLst/>
            <a:ahLst/>
            <a:cxnLst/>
            <a:rect l="l" t="t" r="r" b="b"/>
            <a:pathLst>
              <a:path w="1157604" h="192404">
                <a:moveTo>
                  <a:pt x="965453" y="0"/>
                </a:moveTo>
                <a:lnTo>
                  <a:pt x="965453" y="192024"/>
                </a:lnTo>
                <a:lnTo>
                  <a:pt x="1093469" y="128016"/>
                </a:lnTo>
                <a:lnTo>
                  <a:pt x="997457" y="128016"/>
                </a:lnTo>
                <a:lnTo>
                  <a:pt x="997457" y="64008"/>
                </a:lnTo>
                <a:lnTo>
                  <a:pt x="1093470" y="64008"/>
                </a:lnTo>
                <a:lnTo>
                  <a:pt x="965453" y="0"/>
                </a:lnTo>
                <a:close/>
              </a:path>
              <a:path w="1157604" h="192404">
                <a:moveTo>
                  <a:pt x="965453" y="64008"/>
                </a:moveTo>
                <a:lnTo>
                  <a:pt x="0" y="64008"/>
                </a:lnTo>
                <a:lnTo>
                  <a:pt x="0" y="128016"/>
                </a:lnTo>
                <a:lnTo>
                  <a:pt x="965453" y="128016"/>
                </a:lnTo>
                <a:lnTo>
                  <a:pt x="965453" y="64008"/>
                </a:lnTo>
                <a:close/>
              </a:path>
              <a:path w="1157604" h="192404">
                <a:moveTo>
                  <a:pt x="1093470" y="64008"/>
                </a:moveTo>
                <a:lnTo>
                  <a:pt x="997457" y="64008"/>
                </a:lnTo>
                <a:lnTo>
                  <a:pt x="997457" y="128016"/>
                </a:lnTo>
                <a:lnTo>
                  <a:pt x="1093469" y="128016"/>
                </a:lnTo>
                <a:lnTo>
                  <a:pt x="1157477" y="96012"/>
                </a:lnTo>
                <a:lnTo>
                  <a:pt x="1093470" y="64008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133667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Adam</a:t>
            </a:r>
          </a:p>
        </p:txBody>
      </p:sp>
      <p:sp>
        <p:nvSpPr>
          <p:cNvPr id="3" name="object 3"/>
          <p:cNvSpPr/>
          <p:nvPr/>
        </p:nvSpPr>
        <p:spPr>
          <a:xfrm>
            <a:off x="874775" y="1373124"/>
            <a:ext cx="7394448" cy="10485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64108" y="2497835"/>
            <a:ext cx="7415783" cy="9448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386328" y="3454908"/>
            <a:ext cx="5084064" cy="32689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450335" y="3518915"/>
            <a:ext cx="4901184" cy="30861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431285" y="3499865"/>
            <a:ext cx="4939665" cy="3124200"/>
          </a:xfrm>
          <a:custGeom>
            <a:avLst/>
            <a:gdLst/>
            <a:ahLst/>
            <a:cxnLst/>
            <a:rect l="l" t="t" r="r" b="b"/>
            <a:pathLst>
              <a:path w="4939665" h="3124200">
                <a:moveTo>
                  <a:pt x="0" y="3124200"/>
                </a:moveTo>
                <a:lnTo>
                  <a:pt x="4939284" y="3124200"/>
                </a:lnTo>
                <a:lnTo>
                  <a:pt x="4939284" y="0"/>
                </a:lnTo>
                <a:lnTo>
                  <a:pt x="0" y="0"/>
                </a:lnTo>
                <a:lnTo>
                  <a:pt x="0" y="3124200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368544" y="3089782"/>
            <a:ext cx="114300" cy="489584"/>
          </a:xfrm>
          <a:custGeom>
            <a:avLst/>
            <a:gdLst/>
            <a:ahLst/>
            <a:cxnLst/>
            <a:rect l="l" t="t" r="r" b="b"/>
            <a:pathLst>
              <a:path w="114300" h="489585">
                <a:moveTo>
                  <a:pt x="0" y="370586"/>
                </a:moveTo>
                <a:lnTo>
                  <a:pt x="46989" y="489457"/>
                </a:lnTo>
                <a:lnTo>
                  <a:pt x="104313" y="396239"/>
                </a:lnTo>
                <a:lnTo>
                  <a:pt x="74294" y="396239"/>
                </a:lnTo>
                <a:lnTo>
                  <a:pt x="36321" y="392938"/>
                </a:lnTo>
                <a:lnTo>
                  <a:pt x="37992" y="373932"/>
                </a:lnTo>
                <a:lnTo>
                  <a:pt x="0" y="370586"/>
                </a:lnTo>
                <a:close/>
              </a:path>
              <a:path w="114300" h="489585">
                <a:moveTo>
                  <a:pt x="37992" y="373932"/>
                </a:moveTo>
                <a:lnTo>
                  <a:pt x="36321" y="392938"/>
                </a:lnTo>
                <a:lnTo>
                  <a:pt x="74294" y="396239"/>
                </a:lnTo>
                <a:lnTo>
                  <a:pt x="75962" y="377276"/>
                </a:lnTo>
                <a:lnTo>
                  <a:pt x="37992" y="373932"/>
                </a:lnTo>
                <a:close/>
              </a:path>
              <a:path w="114300" h="489585">
                <a:moveTo>
                  <a:pt x="75962" y="377276"/>
                </a:moveTo>
                <a:lnTo>
                  <a:pt x="74294" y="396239"/>
                </a:lnTo>
                <a:lnTo>
                  <a:pt x="104313" y="396239"/>
                </a:lnTo>
                <a:lnTo>
                  <a:pt x="113918" y="380618"/>
                </a:lnTo>
                <a:lnTo>
                  <a:pt x="75962" y="377276"/>
                </a:lnTo>
                <a:close/>
              </a:path>
              <a:path w="114300" h="489585">
                <a:moveTo>
                  <a:pt x="70865" y="0"/>
                </a:moveTo>
                <a:lnTo>
                  <a:pt x="37992" y="373932"/>
                </a:lnTo>
                <a:lnTo>
                  <a:pt x="75962" y="377276"/>
                </a:lnTo>
                <a:lnTo>
                  <a:pt x="108838" y="3301"/>
                </a:lnTo>
                <a:lnTo>
                  <a:pt x="70865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929378" y="3102101"/>
            <a:ext cx="971550" cy="0"/>
          </a:xfrm>
          <a:custGeom>
            <a:avLst/>
            <a:gdLst/>
            <a:ahLst/>
            <a:cxnLst/>
            <a:rect l="l" t="t" r="r" b="b"/>
            <a:pathLst>
              <a:path w="971550">
                <a:moveTo>
                  <a:pt x="0" y="0"/>
                </a:moveTo>
                <a:lnTo>
                  <a:pt x="971550" y="0"/>
                </a:lnTo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202179" y="664463"/>
            <a:ext cx="6772656" cy="64160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113788" y="603504"/>
            <a:ext cx="7030211" cy="86563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261616" y="704087"/>
            <a:ext cx="6653783" cy="52425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2261616" y="715136"/>
            <a:ext cx="66541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5095">
              <a:lnSpc>
                <a:spcPct val="100000"/>
              </a:lnSpc>
              <a:spcBef>
                <a:spcPts val="95"/>
              </a:spcBef>
            </a:pP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RMSProp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(Advanced 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Adagrad)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+</a:t>
            </a:r>
            <a:r>
              <a:rPr sz="2800" spc="1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Momentum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224409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30" dirty="0"/>
              <a:t>Let’s </a:t>
            </a:r>
            <a:r>
              <a:rPr dirty="0"/>
              <a:t>try</a:t>
            </a:r>
            <a:r>
              <a:rPr spc="-30" dirty="0"/>
              <a:t> </a:t>
            </a:r>
            <a:r>
              <a:rPr dirty="0"/>
              <a:t>it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5816600" y="715391"/>
          <a:ext cx="2692400" cy="1371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46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46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Accuracy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15240"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Original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marL="15875"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spc="-10" dirty="0">
                          <a:latin typeface="Calibri"/>
                          <a:cs typeface="Calibri"/>
                        </a:rPr>
                        <a:t>0.96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15240" algn="ctr">
                        <a:lnSpc>
                          <a:spcPct val="100000"/>
                        </a:lnSpc>
                        <a:spcBef>
                          <a:spcPts val="209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Adam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6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L="15875" algn="ctr">
                        <a:lnSpc>
                          <a:spcPct val="100000"/>
                        </a:lnSpc>
                        <a:spcBef>
                          <a:spcPts val="209"/>
                        </a:spcBef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0.97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6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object 4"/>
          <p:cNvSpPr/>
          <p:nvPr/>
        </p:nvSpPr>
        <p:spPr>
          <a:xfrm>
            <a:off x="1057493" y="3084339"/>
            <a:ext cx="6817152" cy="33628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707542" y="1793189"/>
            <a:ext cx="4797425" cy="12573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30" dirty="0">
                <a:latin typeface="Calibri"/>
                <a:cs typeface="Calibri"/>
              </a:rPr>
              <a:t>ReLU, </a:t>
            </a:r>
            <a:r>
              <a:rPr sz="2800" spc="-5" dirty="0">
                <a:latin typeface="Calibri"/>
                <a:cs typeface="Calibri"/>
              </a:rPr>
              <a:t>3</a:t>
            </a:r>
            <a:r>
              <a:rPr sz="2800" spc="3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layer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550">
              <a:latin typeface="Times New Roman"/>
              <a:cs typeface="Times New Roman"/>
            </a:endParaRPr>
          </a:p>
          <a:p>
            <a:pPr marR="5080" algn="r">
              <a:lnSpc>
                <a:spcPct val="100000"/>
              </a:lnSpc>
            </a:pPr>
            <a:r>
              <a:rPr sz="2800" spc="-170" dirty="0">
                <a:latin typeface="Calibri"/>
                <a:cs typeface="Calibri"/>
              </a:rPr>
              <a:t>T</a:t>
            </a:r>
            <a:r>
              <a:rPr sz="2800" spc="-70" dirty="0">
                <a:latin typeface="Calibri"/>
                <a:cs typeface="Calibri"/>
              </a:rPr>
              <a:t>r</a:t>
            </a:r>
            <a:r>
              <a:rPr sz="2800" spc="-10" dirty="0">
                <a:latin typeface="Calibri"/>
                <a:cs typeface="Calibri"/>
              </a:rPr>
              <a:t>ain</a:t>
            </a:r>
            <a:r>
              <a:rPr sz="2800" spc="-20" dirty="0">
                <a:latin typeface="Calibri"/>
                <a:cs typeface="Calibri"/>
              </a:rPr>
              <a:t>i</a:t>
            </a:r>
            <a:r>
              <a:rPr sz="2800" spc="-10" dirty="0">
                <a:latin typeface="Calibri"/>
                <a:cs typeface="Calibri"/>
              </a:rPr>
              <a:t>ng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577841" y="808736"/>
            <a:ext cx="112649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254" dirty="0">
                <a:latin typeface="Calibri"/>
                <a:cs typeface="Calibri"/>
              </a:rPr>
              <a:t>T</a:t>
            </a:r>
            <a:r>
              <a:rPr sz="2800" spc="-5" dirty="0">
                <a:latin typeface="Calibri"/>
                <a:cs typeface="Calibri"/>
              </a:rPr>
              <a:t>e</a:t>
            </a:r>
            <a:r>
              <a:rPr sz="2800" spc="-45" dirty="0">
                <a:latin typeface="Calibri"/>
                <a:cs typeface="Calibri"/>
              </a:rPr>
              <a:t>s</a:t>
            </a:r>
            <a:r>
              <a:rPr sz="2800" spc="-5" dirty="0">
                <a:latin typeface="Calibri"/>
                <a:cs typeface="Calibri"/>
              </a:rPr>
              <a:t>ti</a:t>
            </a:r>
            <a:r>
              <a:rPr sz="2800" spc="-20" dirty="0">
                <a:latin typeface="Calibri"/>
                <a:cs typeface="Calibri"/>
              </a:rPr>
              <a:t>n</a:t>
            </a:r>
            <a:r>
              <a:rPr sz="2800" spc="-5" dirty="0">
                <a:latin typeface="Calibri"/>
                <a:cs typeface="Calibri"/>
              </a:rPr>
              <a:t>g: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641092" y="4207764"/>
            <a:ext cx="1488947" cy="6400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688335" y="4145279"/>
            <a:ext cx="1391412" cy="86563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700527" y="4247388"/>
            <a:ext cx="1370076" cy="52273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669535" y="3892296"/>
            <a:ext cx="1822704" cy="64160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744211" y="3831335"/>
            <a:ext cx="1670304" cy="86563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728971" y="3931920"/>
            <a:ext cx="1703831" cy="52425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2700527" y="3943299"/>
            <a:ext cx="3456304" cy="767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R="5080" algn="r">
              <a:lnSpc>
                <a:spcPts val="2920"/>
              </a:lnSpc>
              <a:spcBef>
                <a:spcPts val="95"/>
              </a:spcBef>
            </a:pP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ig</a:t>
            </a:r>
            <a:r>
              <a:rPr sz="2800" spc="-20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nal</a:t>
            </a:r>
            <a:endParaRPr sz="2800">
              <a:latin typeface="Calibri"/>
              <a:cs typeface="Calibri"/>
            </a:endParaRPr>
          </a:p>
          <a:p>
            <a:pPr marL="261620">
              <a:lnSpc>
                <a:spcPts val="2920"/>
              </a:lnSpc>
            </a:pP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Adam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715511" y="3505961"/>
            <a:ext cx="1047750" cy="481965"/>
          </a:xfrm>
          <a:custGeom>
            <a:avLst/>
            <a:gdLst/>
            <a:ahLst/>
            <a:cxnLst/>
            <a:rect l="l" t="t" r="r" b="b"/>
            <a:pathLst>
              <a:path w="1047750" h="481964">
                <a:moveTo>
                  <a:pt x="171128" y="53173"/>
                </a:moveTo>
                <a:lnTo>
                  <a:pt x="148303" y="106402"/>
                </a:lnTo>
                <a:lnTo>
                  <a:pt x="1024509" y="481583"/>
                </a:lnTo>
                <a:lnTo>
                  <a:pt x="1047368" y="428370"/>
                </a:lnTo>
                <a:lnTo>
                  <a:pt x="171128" y="53173"/>
                </a:lnTo>
                <a:close/>
              </a:path>
              <a:path w="1047750" h="481964">
                <a:moveTo>
                  <a:pt x="193928" y="0"/>
                </a:moveTo>
                <a:lnTo>
                  <a:pt x="0" y="11429"/>
                </a:lnTo>
                <a:lnTo>
                  <a:pt x="125475" y="159638"/>
                </a:lnTo>
                <a:lnTo>
                  <a:pt x="148303" y="106402"/>
                </a:lnTo>
                <a:lnTo>
                  <a:pt x="121665" y="94996"/>
                </a:lnTo>
                <a:lnTo>
                  <a:pt x="144525" y="41783"/>
                </a:lnTo>
                <a:lnTo>
                  <a:pt x="176012" y="41783"/>
                </a:lnTo>
                <a:lnTo>
                  <a:pt x="193928" y="0"/>
                </a:lnTo>
                <a:close/>
              </a:path>
              <a:path w="1047750" h="481964">
                <a:moveTo>
                  <a:pt x="144525" y="41783"/>
                </a:moveTo>
                <a:lnTo>
                  <a:pt x="121665" y="94996"/>
                </a:lnTo>
                <a:lnTo>
                  <a:pt x="148303" y="106402"/>
                </a:lnTo>
                <a:lnTo>
                  <a:pt x="171128" y="53173"/>
                </a:lnTo>
                <a:lnTo>
                  <a:pt x="144525" y="41783"/>
                </a:lnTo>
                <a:close/>
              </a:path>
              <a:path w="1047750" h="481964">
                <a:moveTo>
                  <a:pt x="176012" y="41783"/>
                </a:moveTo>
                <a:lnTo>
                  <a:pt x="144525" y="41783"/>
                </a:lnTo>
                <a:lnTo>
                  <a:pt x="171128" y="53173"/>
                </a:lnTo>
                <a:lnTo>
                  <a:pt x="176012" y="417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658745" y="3500628"/>
            <a:ext cx="255904" cy="744855"/>
          </a:xfrm>
          <a:custGeom>
            <a:avLst/>
            <a:gdLst/>
            <a:ahLst/>
            <a:cxnLst/>
            <a:rect l="l" t="t" r="r" b="b"/>
            <a:pathLst>
              <a:path w="255905" h="744854">
                <a:moveTo>
                  <a:pt x="112241" y="161465"/>
                </a:moveTo>
                <a:lnTo>
                  <a:pt x="56112" y="175604"/>
                </a:lnTo>
                <a:lnTo>
                  <a:pt x="199390" y="744601"/>
                </a:lnTo>
                <a:lnTo>
                  <a:pt x="255650" y="730504"/>
                </a:lnTo>
                <a:lnTo>
                  <a:pt x="112241" y="161465"/>
                </a:lnTo>
                <a:close/>
              </a:path>
              <a:path w="255905" h="744854">
                <a:moveTo>
                  <a:pt x="41782" y="0"/>
                </a:moveTo>
                <a:lnTo>
                  <a:pt x="0" y="189738"/>
                </a:lnTo>
                <a:lnTo>
                  <a:pt x="56112" y="175604"/>
                </a:lnTo>
                <a:lnTo>
                  <a:pt x="49022" y="147447"/>
                </a:lnTo>
                <a:lnTo>
                  <a:pt x="105156" y="133350"/>
                </a:lnTo>
                <a:lnTo>
                  <a:pt x="156395" y="133350"/>
                </a:lnTo>
                <a:lnTo>
                  <a:pt x="41782" y="0"/>
                </a:lnTo>
                <a:close/>
              </a:path>
              <a:path w="255905" h="744854">
                <a:moveTo>
                  <a:pt x="105156" y="133350"/>
                </a:moveTo>
                <a:lnTo>
                  <a:pt x="49022" y="147447"/>
                </a:lnTo>
                <a:lnTo>
                  <a:pt x="56112" y="175604"/>
                </a:lnTo>
                <a:lnTo>
                  <a:pt x="112241" y="161465"/>
                </a:lnTo>
                <a:lnTo>
                  <a:pt x="105156" y="133350"/>
                </a:lnTo>
                <a:close/>
              </a:path>
              <a:path w="255905" h="744854">
                <a:moveTo>
                  <a:pt x="156395" y="133350"/>
                </a:moveTo>
                <a:lnTo>
                  <a:pt x="105156" y="133350"/>
                </a:lnTo>
                <a:lnTo>
                  <a:pt x="112241" y="161465"/>
                </a:lnTo>
                <a:lnTo>
                  <a:pt x="168402" y="147320"/>
                </a:lnTo>
                <a:lnTo>
                  <a:pt x="156395" y="1333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58011" y="1296924"/>
            <a:ext cx="4369308" cy="47076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58011" y="1296924"/>
            <a:ext cx="4369435" cy="4707890"/>
          </a:xfrm>
          <a:custGeom>
            <a:avLst/>
            <a:gdLst/>
            <a:ahLst/>
            <a:cxnLst/>
            <a:rect l="l" t="t" r="r" b="b"/>
            <a:pathLst>
              <a:path w="4369435" h="4707890">
                <a:moveTo>
                  <a:pt x="0" y="4707636"/>
                </a:moveTo>
                <a:lnTo>
                  <a:pt x="4369308" y="4707636"/>
                </a:lnTo>
                <a:lnTo>
                  <a:pt x="4369308" y="0"/>
                </a:lnTo>
                <a:lnTo>
                  <a:pt x="0" y="0"/>
                </a:lnTo>
                <a:lnTo>
                  <a:pt x="0" y="4707636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990844" y="1621536"/>
            <a:ext cx="2550160" cy="1341120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12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"/>
              </a:spcBef>
            </a:pPr>
            <a:endParaRPr sz="1950">
              <a:latin typeface="Times New Roman"/>
              <a:cs typeface="Times New Roman"/>
            </a:endParaRPr>
          </a:p>
          <a:p>
            <a:pPr marL="449580" marR="258445" indent="-180340">
              <a:lnSpc>
                <a:spcPct val="100000"/>
              </a:lnSpc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Good Results</a:t>
            </a:r>
            <a:r>
              <a:rPr sz="2400" spc="-11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on  </a:t>
            </a:r>
            <a:r>
              <a:rPr sz="2400" spc="-40" dirty="0">
                <a:solidFill>
                  <a:srgbClr val="FFFFFF"/>
                </a:solidFill>
                <a:latin typeface="Calibri"/>
                <a:cs typeface="Calibri"/>
              </a:rPr>
              <a:t>Testing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Data?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999988" y="3828288"/>
            <a:ext cx="2540635" cy="1292860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261620" rIns="0" bIns="0" rtlCol="0">
            <a:spAutoFit/>
          </a:bodyPr>
          <a:lstStyle/>
          <a:p>
            <a:pPr marL="5080" algn="ctr">
              <a:lnSpc>
                <a:spcPct val="100000"/>
              </a:lnSpc>
              <a:spcBef>
                <a:spcPts val="2060"/>
              </a:spcBef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Good Results</a:t>
            </a:r>
            <a:r>
              <a:rPr sz="24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endParaRPr sz="24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2400" spc="-30" dirty="0">
                <a:solidFill>
                  <a:srgbClr val="FFFFFF"/>
                </a:solidFill>
                <a:latin typeface="Calibri"/>
                <a:cs typeface="Calibri"/>
              </a:rPr>
              <a:t>Training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Data?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987540" y="920496"/>
            <a:ext cx="546100" cy="707390"/>
          </a:xfrm>
          <a:custGeom>
            <a:avLst/>
            <a:gdLst/>
            <a:ahLst/>
            <a:cxnLst/>
            <a:rect l="l" t="t" r="r" b="b"/>
            <a:pathLst>
              <a:path w="546100" h="707389">
                <a:moveTo>
                  <a:pt x="409193" y="272795"/>
                </a:moveTo>
                <a:lnTo>
                  <a:pt x="136398" y="272795"/>
                </a:lnTo>
                <a:lnTo>
                  <a:pt x="136398" y="707136"/>
                </a:lnTo>
                <a:lnTo>
                  <a:pt x="409193" y="707136"/>
                </a:lnTo>
                <a:lnTo>
                  <a:pt x="409193" y="272795"/>
                </a:lnTo>
                <a:close/>
              </a:path>
              <a:path w="546100" h="707389">
                <a:moveTo>
                  <a:pt x="272795" y="0"/>
                </a:moveTo>
                <a:lnTo>
                  <a:pt x="0" y="272795"/>
                </a:lnTo>
                <a:lnTo>
                  <a:pt x="545591" y="272795"/>
                </a:lnTo>
                <a:lnTo>
                  <a:pt x="272795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987540" y="920496"/>
            <a:ext cx="546100" cy="707390"/>
          </a:xfrm>
          <a:custGeom>
            <a:avLst/>
            <a:gdLst/>
            <a:ahLst/>
            <a:cxnLst/>
            <a:rect l="l" t="t" r="r" b="b"/>
            <a:pathLst>
              <a:path w="546100" h="707389">
                <a:moveTo>
                  <a:pt x="545591" y="272795"/>
                </a:moveTo>
                <a:lnTo>
                  <a:pt x="409193" y="272795"/>
                </a:lnTo>
                <a:lnTo>
                  <a:pt x="409193" y="707136"/>
                </a:lnTo>
                <a:lnTo>
                  <a:pt x="136398" y="707136"/>
                </a:lnTo>
                <a:lnTo>
                  <a:pt x="136398" y="272795"/>
                </a:lnTo>
                <a:lnTo>
                  <a:pt x="0" y="272795"/>
                </a:lnTo>
                <a:lnTo>
                  <a:pt x="272795" y="0"/>
                </a:lnTo>
                <a:lnTo>
                  <a:pt x="545591" y="272795"/>
                </a:lnTo>
                <a:close/>
              </a:path>
            </a:pathLst>
          </a:custGeom>
          <a:ln w="12192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996683" y="2991611"/>
            <a:ext cx="546100" cy="794385"/>
          </a:xfrm>
          <a:custGeom>
            <a:avLst/>
            <a:gdLst/>
            <a:ahLst/>
            <a:cxnLst/>
            <a:rect l="l" t="t" r="r" b="b"/>
            <a:pathLst>
              <a:path w="546100" h="794385">
                <a:moveTo>
                  <a:pt x="409194" y="272796"/>
                </a:moveTo>
                <a:lnTo>
                  <a:pt x="136398" y="272796"/>
                </a:lnTo>
                <a:lnTo>
                  <a:pt x="136398" y="794004"/>
                </a:lnTo>
                <a:lnTo>
                  <a:pt x="409194" y="794004"/>
                </a:lnTo>
                <a:lnTo>
                  <a:pt x="409194" y="272796"/>
                </a:lnTo>
                <a:close/>
              </a:path>
              <a:path w="546100" h="794385">
                <a:moveTo>
                  <a:pt x="272796" y="0"/>
                </a:moveTo>
                <a:lnTo>
                  <a:pt x="0" y="272796"/>
                </a:lnTo>
                <a:lnTo>
                  <a:pt x="545592" y="272796"/>
                </a:lnTo>
                <a:lnTo>
                  <a:pt x="272796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996683" y="2991611"/>
            <a:ext cx="546100" cy="794385"/>
          </a:xfrm>
          <a:custGeom>
            <a:avLst/>
            <a:gdLst/>
            <a:ahLst/>
            <a:cxnLst/>
            <a:rect l="l" t="t" r="r" b="b"/>
            <a:pathLst>
              <a:path w="546100" h="794385">
                <a:moveTo>
                  <a:pt x="545592" y="272796"/>
                </a:moveTo>
                <a:lnTo>
                  <a:pt x="409194" y="272796"/>
                </a:lnTo>
                <a:lnTo>
                  <a:pt x="409194" y="794004"/>
                </a:lnTo>
                <a:lnTo>
                  <a:pt x="136398" y="794004"/>
                </a:lnTo>
                <a:lnTo>
                  <a:pt x="136398" y="272796"/>
                </a:lnTo>
                <a:lnTo>
                  <a:pt x="0" y="272796"/>
                </a:lnTo>
                <a:lnTo>
                  <a:pt x="272796" y="0"/>
                </a:lnTo>
                <a:lnTo>
                  <a:pt x="545592" y="272796"/>
                </a:lnTo>
                <a:close/>
              </a:path>
            </a:pathLst>
          </a:custGeom>
          <a:ln w="12192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896100" y="146304"/>
            <a:ext cx="728472" cy="6873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518147" y="5114544"/>
            <a:ext cx="986155" cy="1051560"/>
          </a:xfrm>
          <a:custGeom>
            <a:avLst/>
            <a:gdLst/>
            <a:ahLst/>
            <a:cxnLst/>
            <a:rect l="l" t="t" r="r" b="b"/>
            <a:pathLst>
              <a:path w="986154" h="1051560">
                <a:moveTo>
                  <a:pt x="862710" y="246506"/>
                </a:moveTo>
                <a:lnTo>
                  <a:pt x="616203" y="246506"/>
                </a:lnTo>
                <a:lnTo>
                  <a:pt x="616203" y="620179"/>
                </a:lnTo>
                <a:lnTo>
                  <a:pt x="609607" y="669323"/>
                </a:lnTo>
                <a:lnTo>
                  <a:pt x="590987" y="713485"/>
                </a:lnTo>
                <a:lnTo>
                  <a:pt x="562102" y="750901"/>
                </a:lnTo>
                <a:lnTo>
                  <a:pt x="524707" y="779810"/>
                </a:lnTo>
                <a:lnTo>
                  <a:pt x="480560" y="798448"/>
                </a:lnTo>
                <a:lnTo>
                  <a:pt x="431419" y="805052"/>
                </a:lnTo>
                <a:lnTo>
                  <a:pt x="0" y="805052"/>
                </a:lnTo>
                <a:lnTo>
                  <a:pt x="0" y="1051559"/>
                </a:lnTo>
                <a:lnTo>
                  <a:pt x="431419" y="1051559"/>
                </a:lnTo>
                <a:lnTo>
                  <a:pt x="478422" y="1049028"/>
                </a:lnTo>
                <a:lnTo>
                  <a:pt x="523958" y="1041610"/>
                </a:lnTo>
                <a:lnTo>
                  <a:pt x="567762" y="1029567"/>
                </a:lnTo>
                <a:lnTo>
                  <a:pt x="609572" y="1013163"/>
                </a:lnTo>
                <a:lnTo>
                  <a:pt x="649125" y="992662"/>
                </a:lnTo>
                <a:lnTo>
                  <a:pt x="686158" y="968326"/>
                </a:lnTo>
                <a:lnTo>
                  <a:pt x="720409" y="940419"/>
                </a:lnTo>
                <a:lnTo>
                  <a:pt x="751615" y="909204"/>
                </a:lnTo>
                <a:lnTo>
                  <a:pt x="779512" y="874944"/>
                </a:lnTo>
                <a:lnTo>
                  <a:pt x="803839" y="837902"/>
                </a:lnTo>
                <a:lnTo>
                  <a:pt x="824332" y="798342"/>
                </a:lnTo>
                <a:lnTo>
                  <a:pt x="840728" y="756526"/>
                </a:lnTo>
                <a:lnTo>
                  <a:pt x="852765" y="712718"/>
                </a:lnTo>
                <a:lnTo>
                  <a:pt x="860180" y="667181"/>
                </a:lnTo>
                <a:lnTo>
                  <a:pt x="862710" y="620179"/>
                </a:lnTo>
                <a:lnTo>
                  <a:pt x="862710" y="246506"/>
                </a:lnTo>
                <a:close/>
              </a:path>
              <a:path w="986154" h="1051560">
                <a:moveTo>
                  <a:pt x="739521" y="0"/>
                </a:moveTo>
                <a:lnTo>
                  <a:pt x="493013" y="246506"/>
                </a:lnTo>
                <a:lnTo>
                  <a:pt x="986027" y="246506"/>
                </a:lnTo>
                <a:lnTo>
                  <a:pt x="739521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518147" y="5114544"/>
            <a:ext cx="986155" cy="1051560"/>
          </a:xfrm>
          <a:custGeom>
            <a:avLst/>
            <a:gdLst/>
            <a:ahLst/>
            <a:cxnLst/>
            <a:rect l="l" t="t" r="r" b="b"/>
            <a:pathLst>
              <a:path w="986154" h="1051560">
                <a:moveTo>
                  <a:pt x="0" y="1051559"/>
                </a:moveTo>
                <a:lnTo>
                  <a:pt x="431419" y="1051559"/>
                </a:lnTo>
                <a:lnTo>
                  <a:pt x="478422" y="1049028"/>
                </a:lnTo>
                <a:lnTo>
                  <a:pt x="523958" y="1041610"/>
                </a:lnTo>
                <a:lnTo>
                  <a:pt x="567762" y="1029567"/>
                </a:lnTo>
                <a:lnTo>
                  <a:pt x="609572" y="1013163"/>
                </a:lnTo>
                <a:lnTo>
                  <a:pt x="649125" y="992662"/>
                </a:lnTo>
                <a:lnTo>
                  <a:pt x="686158" y="968326"/>
                </a:lnTo>
                <a:lnTo>
                  <a:pt x="720409" y="940419"/>
                </a:lnTo>
                <a:lnTo>
                  <a:pt x="751615" y="909204"/>
                </a:lnTo>
                <a:lnTo>
                  <a:pt x="779512" y="874944"/>
                </a:lnTo>
                <a:lnTo>
                  <a:pt x="803839" y="837902"/>
                </a:lnTo>
                <a:lnTo>
                  <a:pt x="824332" y="798342"/>
                </a:lnTo>
                <a:lnTo>
                  <a:pt x="840728" y="756526"/>
                </a:lnTo>
                <a:lnTo>
                  <a:pt x="852765" y="712718"/>
                </a:lnTo>
                <a:lnTo>
                  <a:pt x="860180" y="667181"/>
                </a:lnTo>
                <a:lnTo>
                  <a:pt x="862710" y="620179"/>
                </a:lnTo>
                <a:lnTo>
                  <a:pt x="862710" y="246506"/>
                </a:lnTo>
                <a:lnTo>
                  <a:pt x="986027" y="246506"/>
                </a:lnTo>
                <a:lnTo>
                  <a:pt x="739521" y="0"/>
                </a:lnTo>
                <a:lnTo>
                  <a:pt x="493013" y="246506"/>
                </a:lnTo>
                <a:lnTo>
                  <a:pt x="616203" y="246506"/>
                </a:lnTo>
                <a:lnTo>
                  <a:pt x="616203" y="620179"/>
                </a:lnTo>
                <a:lnTo>
                  <a:pt x="609607" y="669323"/>
                </a:lnTo>
                <a:lnTo>
                  <a:pt x="590987" y="713485"/>
                </a:lnTo>
                <a:lnTo>
                  <a:pt x="562102" y="750901"/>
                </a:lnTo>
                <a:lnTo>
                  <a:pt x="524707" y="779810"/>
                </a:lnTo>
                <a:lnTo>
                  <a:pt x="480560" y="798448"/>
                </a:lnTo>
                <a:lnTo>
                  <a:pt x="431419" y="805052"/>
                </a:lnTo>
                <a:lnTo>
                  <a:pt x="0" y="805052"/>
                </a:lnTo>
                <a:lnTo>
                  <a:pt x="0" y="1051559"/>
                </a:lnTo>
                <a:close/>
              </a:path>
            </a:pathLst>
          </a:custGeom>
          <a:ln w="12192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7613650" y="3256026"/>
            <a:ext cx="4597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0000FF"/>
                </a:solidFill>
                <a:latin typeface="Calibri"/>
                <a:cs typeface="Calibri"/>
              </a:rPr>
              <a:t>Y</a:t>
            </a:r>
            <a:r>
              <a:rPr sz="2400" spc="-25" dirty="0">
                <a:solidFill>
                  <a:srgbClr val="0000FF"/>
                </a:solidFill>
                <a:latin typeface="Calibri"/>
                <a:cs typeface="Calibri"/>
              </a:rPr>
              <a:t>E</a:t>
            </a: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613650" y="1049528"/>
            <a:ext cx="4597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0000FF"/>
                </a:solidFill>
                <a:latin typeface="Calibri"/>
                <a:cs typeface="Calibri"/>
              </a:rPr>
              <a:t>Y</a:t>
            </a:r>
            <a:r>
              <a:rPr sz="2400" spc="-25" dirty="0">
                <a:solidFill>
                  <a:srgbClr val="0000FF"/>
                </a:solidFill>
                <a:latin typeface="Calibri"/>
                <a:cs typeface="Calibri"/>
              </a:rPr>
              <a:t>E</a:t>
            </a: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864352" y="3735323"/>
            <a:ext cx="2830195" cy="1478280"/>
          </a:xfrm>
          <a:custGeom>
            <a:avLst/>
            <a:gdLst/>
            <a:ahLst/>
            <a:cxnLst/>
            <a:rect l="l" t="t" r="r" b="b"/>
            <a:pathLst>
              <a:path w="2830195" h="1478279">
                <a:moveTo>
                  <a:pt x="0" y="1478280"/>
                </a:moveTo>
                <a:lnTo>
                  <a:pt x="2830068" y="1478280"/>
                </a:lnTo>
                <a:lnTo>
                  <a:pt x="2830068" y="0"/>
                </a:lnTo>
                <a:lnTo>
                  <a:pt x="0" y="0"/>
                </a:lnTo>
                <a:lnTo>
                  <a:pt x="0" y="1478280"/>
                </a:lnTo>
                <a:close/>
              </a:path>
            </a:pathLst>
          </a:custGeom>
          <a:ln w="57912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711504" y="314325"/>
            <a:ext cx="4091304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i="1" u="sng" spc="-1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Recipe </a:t>
            </a:r>
            <a:r>
              <a:rPr sz="3200" b="1" i="1" u="sng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of Deep</a:t>
            </a:r>
            <a:r>
              <a:rPr sz="3200" b="1" i="1" u="sng" spc="-4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3200" b="1" i="1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Learning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5864352" y="1566672"/>
            <a:ext cx="2830195" cy="1478280"/>
          </a:xfrm>
          <a:custGeom>
            <a:avLst/>
            <a:gdLst/>
            <a:ahLst/>
            <a:cxnLst/>
            <a:rect l="l" t="t" r="r" b="b"/>
            <a:pathLst>
              <a:path w="2830195" h="1478280">
                <a:moveTo>
                  <a:pt x="0" y="1478279"/>
                </a:moveTo>
                <a:lnTo>
                  <a:pt x="2830068" y="1478279"/>
                </a:lnTo>
                <a:lnTo>
                  <a:pt x="2830068" y="0"/>
                </a:lnTo>
                <a:lnTo>
                  <a:pt x="0" y="0"/>
                </a:lnTo>
                <a:lnTo>
                  <a:pt x="0" y="1478279"/>
                </a:lnTo>
                <a:close/>
              </a:path>
            </a:pathLst>
          </a:custGeom>
          <a:ln w="57911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019555" y="1501139"/>
            <a:ext cx="4046220" cy="974090"/>
          </a:xfrm>
          <a:custGeom>
            <a:avLst/>
            <a:gdLst/>
            <a:ahLst/>
            <a:cxnLst/>
            <a:rect l="l" t="t" r="r" b="b"/>
            <a:pathLst>
              <a:path w="4046220" h="974089">
                <a:moveTo>
                  <a:pt x="3883914" y="0"/>
                </a:moveTo>
                <a:lnTo>
                  <a:pt x="162306" y="0"/>
                </a:lnTo>
                <a:lnTo>
                  <a:pt x="119159" y="5796"/>
                </a:lnTo>
                <a:lnTo>
                  <a:pt x="80388" y="22154"/>
                </a:lnTo>
                <a:lnTo>
                  <a:pt x="47539" y="47529"/>
                </a:lnTo>
                <a:lnTo>
                  <a:pt x="22160" y="80376"/>
                </a:lnTo>
                <a:lnTo>
                  <a:pt x="5797" y="119150"/>
                </a:lnTo>
                <a:lnTo>
                  <a:pt x="0" y="162306"/>
                </a:lnTo>
                <a:lnTo>
                  <a:pt x="0" y="811530"/>
                </a:lnTo>
                <a:lnTo>
                  <a:pt x="5797" y="854685"/>
                </a:lnTo>
                <a:lnTo>
                  <a:pt x="22160" y="893459"/>
                </a:lnTo>
                <a:lnTo>
                  <a:pt x="47539" y="926306"/>
                </a:lnTo>
                <a:lnTo>
                  <a:pt x="80388" y="951681"/>
                </a:lnTo>
                <a:lnTo>
                  <a:pt x="119159" y="968039"/>
                </a:lnTo>
                <a:lnTo>
                  <a:pt x="162306" y="973836"/>
                </a:lnTo>
                <a:lnTo>
                  <a:pt x="3883914" y="973836"/>
                </a:lnTo>
                <a:lnTo>
                  <a:pt x="3927069" y="968039"/>
                </a:lnTo>
                <a:lnTo>
                  <a:pt x="3965843" y="951681"/>
                </a:lnTo>
                <a:lnTo>
                  <a:pt x="3998690" y="926306"/>
                </a:lnTo>
                <a:lnTo>
                  <a:pt x="4024065" y="893459"/>
                </a:lnTo>
                <a:lnTo>
                  <a:pt x="4040423" y="854685"/>
                </a:lnTo>
                <a:lnTo>
                  <a:pt x="4046220" y="811530"/>
                </a:lnTo>
                <a:lnTo>
                  <a:pt x="4046220" y="162306"/>
                </a:lnTo>
                <a:lnTo>
                  <a:pt x="4040423" y="119150"/>
                </a:lnTo>
                <a:lnTo>
                  <a:pt x="4024065" y="80376"/>
                </a:lnTo>
                <a:lnTo>
                  <a:pt x="3998690" y="47529"/>
                </a:lnTo>
                <a:lnTo>
                  <a:pt x="3965843" y="22154"/>
                </a:lnTo>
                <a:lnTo>
                  <a:pt x="3927069" y="5796"/>
                </a:lnTo>
                <a:lnTo>
                  <a:pt x="3883914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019555" y="1501139"/>
            <a:ext cx="4046220" cy="974090"/>
          </a:xfrm>
          <a:custGeom>
            <a:avLst/>
            <a:gdLst/>
            <a:ahLst/>
            <a:cxnLst/>
            <a:rect l="l" t="t" r="r" b="b"/>
            <a:pathLst>
              <a:path w="4046220" h="974089">
                <a:moveTo>
                  <a:pt x="0" y="162306"/>
                </a:moveTo>
                <a:lnTo>
                  <a:pt x="5797" y="119150"/>
                </a:lnTo>
                <a:lnTo>
                  <a:pt x="22160" y="80376"/>
                </a:lnTo>
                <a:lnTo>
                  <a:pt x="47539" y="47529"/>
                </a:lnTo>
                <a:lnTo>
                  <a:pt x="80388" y="22154"/>
                </a:lnTo>
                <a:lnTo>
                  <a:pt x="119159" y="5796"/>
                </a:lnTo>
                <a:lnTo>
                  <a:pt x="162306" y="0"/>
                </a:lnTo>
                <a:lnTo>
                  <a:pt x="3883914" y="0"/>
                </a:lnTo>
                <a:lnTo>
                  <a:pt x="3927069" y="5796"/>
                </a:lnTo>
                <a:lnTo>
                  <a:pt x="3965843" y="22154"/>
                </a:lnTo>
                <a:lnTo>
                  <a:pt x="3998690" y="47529"/>
                </a:lnTo>
                <a:lnTo>
                  <a:pt x="4024065" y="80376"/>
                </a:lnTo>
                <a:lnTo>
                  <a:pt x="4040423" y="119150"/>
                </a:lnTo>
                <a:lnTo>
                  <a:pt x="4046220" y="162306"/>
                </a:lnTo>
                <a:lnTo>
                  <a:pt x="4046220" y="811530"/>
                </a:lnTo>
                <a:lnTo>
                  <a:pt x="4040423" y="854685"/>
                </a:lnTo>
                <a:lnTo>
                  <a:pt x="4024065" y="893459"/>
                </a:lnTo>
                <a:lnTo>
                  <a:pt x="3998690" y="926306"/>
                </a:lnTo>
                <a:lnTo>
                  <a:pt x="3965843" y="951681"/>
                </a:lnTo>
                <a:lnTo>
                  <a:pt x="3927069" y="968039"/>
                </a:lnTo>
                <a:lnTo>
                  <a:pt x="3883914" y="973836"/>
                </a:lnTo>
                <a:lnTo>
                  <a:pt x="162306" y="973836"/>
                </a:lnTo>
                <a:lnTo>
                  <a:pt x="119159" y="968039"/>
                </a:lnTo>
                <a:lnTo>
                  <a:pt x="80388" y="951681"/>
                </a:lnTo>
                <a:lnTo>
                  <a:pt x="47539" y="926306"/>
                </a:lnTo>
                <a:lnTo>
                  <a:pt x="22160" y="893459"/>
                </a:lnTo>
                <a:lnTo>
                  <a:pt x="5797" y="854685"/>
                </a:lnTo>
                <a:lnTo>
                  <a:pt x="0" y="811530"/>
                </a:lnTo>
                <a:lnTo>
                  <a:pt x="0" y="162306"/>
                </a:lnTo>
                <a:close/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1161389" y="1721611"/>
            <a:ext cx="208153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Early</a:t>
            </a:r>
            <a:r>
              <a:rPr sz="2800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Stopping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019555" y="2624327"/>
            <a:ext cx="4046220" cy="974090"/>
          </a:xfrm>
          <a:custGeom>
            <a:avLst/>
            <a:gdLst/>
            <a:ahLst/>
            <a:cxnLst/>
            <a:rect l="l" t="t" r="r" b="b"/>
            <a:pathLst>
              <a:path w="4046220" h="974089">
                <a:moveTo>
                  <a:pt x="3883914" y="0"/>
                </a:moveTo>
                <a:lnTo>
                  <a:pt x="162306" y="0"/>
                </a:lnTo>
                <a:lnTo>
                  <a:pt x="119159" y="5796"/>
                </a:lnTo>
                <a:lnTo>
                  <a:pt x="80388" y="22154"/>
                </a:lnTo>
                <a:lnTo>
                  <a:pt x="47539" y="47529"/>
                </a:lnTo>
                <a:lnTo>
                  <a:pt x="22160" y="80376"/>
                </a:lnTo>
                <a:lnTo>
                  <a:pt x="5797" y="119150"/>
                </a:lnTo>
                <a:lnTo>
                  <a:pt x="0" y="162306"/>
                </a:lnTo>
                <a:lnTo>
                  <a:pt x="0" y="811530"/>
                </a:lnTo>
                <a:lnTo>
                  <a:pt x="5797" y="854685"/>
                </a:lnTo>
                <a:lnTo>
                  <a:pt x="22160" y="893459"/>
                </a:lnTo>
                <a:lnTo>
                  <a:pt x="47539" y="926306"/>
                </a:lnTo>
                <a:lnTo>
                  <a:pt x="80388" y="951681"/>
                </a:lnTo>
                <a:lnTo>
                  <a:pt x="119159" y="968039"/>
                </a:lnTo>
                <a:lnTo>
                  <a:pt x="162306" y="973836"/>
                </a:lnTo>
                <a:lnTo>
                  <a:pt x="3883914" y="973836"/>
                </a:lnTo>
                <a:lnTo>
                  <a:pt x="3927069" y="968039"/>
                </a:lnTo>
                <a:lnTo>
                  <a:pt x="3965843" y="951681"/>
                </a:lnTo>
                <a:lnTo>
                  <a:pt x="3998690" y="926306"/>
                </a:lnTo>
                <a:lnTo>
                  <a:pt x="4024065" y="893459"/>
                </a:lnTo>
                <a:lnTo>
                  <a:pt x="4040423" y="854685"/>
                </a:lnTo>
                <a:lnTo>
                  <a:pt x="4046220" y="811530"/>
                </a:lnTo>
                <a:lnTo>
                  <a:pt x="4046220" y="162306"/>
                </a:lnTo>
                <a:lnTo>
                  <a:pt x="4040423" y="119150"/>
                </a:lnTo>
                <a:lnTo>
                  <a:pt x="4024065" y="80376"/>
                </a:lnTo>
                <a:lnTo>
                  <a:pt x="3998690" y="47529"/>
                </a:lnTo>
                <a:lnTo>
                  <a:pt x="3965843" y="22154"/>
                </a:lnTo>
                <a:lnTo>
                  <a:pt x="3927069" y="5796"/>
                </a:lnTo>
                <a:lnTo>
                  <a:pt x="3883914" y="0"/>
                </a:lnTo>
                <a:close/>
              </a:path>
            </a:pathLst>
          </a:custGeom>
          <a:solidFill>
            <a:srgbClr val="52EB1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019555" y="2624327"/>
            <a:ext cx="4046220" cy="974090"/>
          </a:xfrm>
          <a:custGeom>
            <a:avLst/>
            <a:gdLst/>
            <a:ahLst/>
            <a:cxnLst/>
            <a:rect l="l" t="t" r="r" b="b"/>
            <a:pathLst>
              <a:path w="4046220" h="974089">
                <a:moveTo>
                  <a:pt x="0" y="162306"/>
                </a:moveTo>
                <a:lnTo>
                  <a:pt x="5797" y="119150"/>
                </a:lnTo>
                <a:lnTo>
                  <a:pt x="22160" y="80376"/>
                </a:lnTo>
                <a:lnTo>
                  <a:pt x="47539" y="47529"/>
                </a:lnTo>
                <a:lnTo>
                  <a:pt x="80388" y="22154"/>
                </a:lnTo>
                <a:lnTo>
                  <a:pt x="119159" y="5796"/>
                </a:lnTo>
                <a:lnTo>
                  <a:pt x="162306" y="0"/>
                </a:lnTo>
                <a:lnTo>
                  <a:pt x="3883914" y="0"/>
                </a:lnTo>
                <a:lnTo>
                  <a:pt x="3927069" y="5796"/>
                </a:lnTo>
                <a:lnTo>
                  <a:pt x="3965843" y="22154"/>
                </a:lnTo>
                <a:lnTo>
                  <a:pt x="3998690" y="47529"/>
                </a:lnTo>
                <a:lnTo>
                  <a:pt x="4024065" y="80376"/>
                </a:lnTo>
                <a:lnTo>
                  <a:pt x="4040423" y="119150"/>
                </a:lnTo>
                <a:lnTo>
                  <a:pt x="4046220" y="162306"/>
                </a:lnTo>
                <a:lnTo>
                  <a:pt x="4046220" y="811530"/>
                </a:lnTo>
                <a:lnTo>
                  <a:pt x="4040423" y="854685"/>
                </a:lnTo>
                <a:lnTo>
                  <a:pt x="4024065" y="893459"/>
                </a:lnTo>
                <a:lnTo>
                  <a:pt x="3998690" y="926306"/>
                </a:lnTo>
                <a:lnTo>
                  <a:pt x="3965843" y="951681"/>
                </a:lnTo>
                <a:lnTo>
                  <a:pt x="3927069" y="968039"/>
                </a:lnTo>
                <a:lnTo>
                  <a:pt x="3883914" y="973836"/>
                </a:lnTo>
                <a:lnTo>
                  <a:pt x="162306" y="973836"/>
                </a:lnTo>
                <a:lnTo>
                  <a:pt x="119159" y="968039"/>
                </a:lnTo>
                <a:lnTo>
                  <a:pt x="80388" y="951681"/>
                </a:lnTo>
                <a:lnTo>
                  <a:pt x="47539" y="926306"/>
                </a:lnTo>
                <a:lnTo>
                  <a:pt x="22160" y="893459"/>
                </a:lnTo>
                <a:lnTo>
                  <a:pt x="5797" y="854685"/>
                </a:lnTo>
                <a:lnTo>
                  <a:pt x="0" y="811530"/>
                </a:lnTo>
                <a:lnTo>
                  <a:pt x="0" y="162306"/>
                </a:lnTo>
                <a:close/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1161389" y="2845054"/>
            <a:ext cx="2075814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Regularization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1019555" y="3747515"/>
            <a:ext cx="4046220" cy="974090"/>
          </a:xfrm>
          <a:custGeom>
            <a:avLst/>
            <a:gdLst/>
            <a:ahLst/>
            <a:cxnLst/>
            <a:rect l="l" t="t" r="r" b="b"/>
            <a:pathLst>
              <a:path w="4046220" h="974089">
                <a:moveTo>
                  <a:pt x="3883914" y="0"/>
                </a:moveTo>
                <a:lnTo>
                  <a:pt x="162306" y="0"/>
                </a:lnTo>
                <a:lnTo>
                  <a:pt x="119159" y="5796"/>
                </a:lnTo>
                <a:lnTo>
                  <a:pt x="80388" y="22154"/>
                </a:lnTo>
                <a:lnTo>
                  <a:pt x="47539" y="47529"/>
                </a:lnTo>
                <a:lnTo>
                  <a:pt x="22160" y="80376"/>
                </a:lnTo>
                <a:lnTo>
                  <a:pt x="5797" y="119150"/>
                </a:lnTo>
                <a:lnTo>
                  <a:pt x="0" y="162305"/>
                </a:lnTo>
                <a:lnTo>
                  <a:pt x="0" y="811529"/>
                </a:lnTo>
                <a:lnTo>
                  <a:pt x="5797" y="854685"/>
                </a:lnTo>
                <a:lnTo>
                  <a:pt x="22160" y="893459"/>
                </a:lnTo>
                <a:lnTo>
                  <a:pt x="47539" y="926306"/>
                </a:lnTo>
                <a:lnTo>
                  <a:pt x="80388" y="951681"/>
                </a:lnTo>
                <a:lnTo>
                  <a:pt x="119159" y="968039"/>
                </a:lnTo>
                <a:lnTo>
                  <a:pt x="162306" y="973835"/>
                </a:lnTo>
                <a:lnTo>
                  <a:pt x="3883914" y="973835"/>
                </a:lnTo>
                <a:lnTo>
                  <a:pt x="3927069" y="968039"/>
                </a:lnTo>
                <a:lnTo>
                  <a:pt x="3965843" y="951681"/>
                </a:lnTo>
                <a:lnTo>
                  <a:pt x="3998690" y="926306"/>
                </a:lnTo>
                <a:lnTo>
                  <a:pt x="4024065" y="893459"/>
                </a:lnTo>
                <a:lnTo>
                  <a:pt x="4040423" y="854685"/>
                </a:lnTo>
                <a:lnTo>
                  <a:pt x="4046220" y="811529"/>
                </a:lnTo>
                <a:lnTo>
                  <a:pt x="4046220" y="162305"/>
                </a:lnTo>
                <a:lnTo>
                  <a:pt x="4040423" y="119150"/>
                </a:lnTo>
                <a:lnTo>
                  <a:pt x="4024065" y="80376"/>
                </a:lnTo>
                <a:lnTo>
                  <a:pt x="3998690" y="47529"/>
                </a:lnTo>
                <a:lnTo>
                  <a:pt x="3965843" y="22154"/>
                </a:lnTo>
                <a:lnTo>
                  <a:pt x="3927069" y="5796"/>
                </a:lnTo>
                <a:lnTo>
                  <a:pt x="3883914" y="0"/>
                </a:lnTo>
                <a:close/>
              </a:path>
            </a:pathLst>
          </a:custGeom>
          <a:solidFill>
            <a:srgbClr val="2DD6A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019555" y="3747515"/>
            <a:ext cx="4046220" cy="974090"/>
          </a:xfrm>
          <a:custGeom>
            <a:avLst/>
            <a:gdLst/>
            <a:ahLst/>
            <a:cxnLst/>
            <a:rect l="l" t="t" r="r" b="b"/>
            <a:pathLst>
              <a:path w="4046220" h="974089">
                <a:moveTo>
                  <a:pt x="0" y="162305"/>
                </a:moveTo>
                <a:lnTo>
                  <a:pt x="5797" y="119150"/>
                </a:lnTo>
                <a:lnTo>
                  <a:pt x="22160" y="80376"/>
                </a:lnTo>
                <a:lnTo>
                  <a:pt x="47539" y="47529"/>
                </a:lnTo>
                <a:lnTo>
                  <a:pt x="80388" y="22154"/>
                </a:lnTo>
                <a:lnTo>
                  <a:pt x="119159" y="5796"/>
                </a:lnTo>
                <a:lnTo>
                  <a:pt x="162306" y="0"/>
                </a:lnTo>
                <a:lnTo>
                  <a:pt x="3883914" y="0"/>
                </a:lnTo>
                <a:lnTo>
                  <a:pt x="3927069" y="5796"/>
                </a:lnTo>
                <a:lnTo>
                  <a:pt x="3965843" y="22154"/>
                </a:lnTo>
                <a:lnTo>
                  <a:pt x="3998690" y="47529"/>
                </a:lnTo>
                <a:lnTo>
                  <a:pt x="4024065" y="80376"/>
                </a:lnTo>
                <a:lnTo>
                  <a:pt x="4040423" y="119150"/>
                </a:lnTo>
                <a:lnTo>
                  <a:pt x="4046220" y="162305"/>
                </a:lnTo>
                <a:lnTo>
                  <a:pt x="4046220" y="811529"/>
                </a:lnTo>
                <a:lnTo>
                  <a:pt x="4040423" y="854685"/>
                </a:lnTo>
                <a:lnTo>
                  <a:pt x="4024065" y="893459"/>
                </a:lnTo>
                <a:lnTo>
                  <a:pt x="3998690" y="926306"/>
                </a:lnTo>
                <a:lnTo>
                  <a:pt x="3965843" y="951681"/>
                </a:lnTo>
                <a:lnTo>
                  <a:pt x="3927069" y="968039"/>
                </a:lnTo>
                <a:lnTo>
                  <a:pt x="3883914" y="973835"/>
                </a:lnTo>
                <a:lnTo>
                  <a:pt x="162306" y="973835"/>
                </a:lnTo>
                <a:lnTo>
                  <a:pt x="119159" y="968039"/>
                </a:lnTo>
                <a:lnTo>
                  <a:pt x="80388" y="951681"/>
                </a:lnTo>
                <a:lnTo>
                  <a:pt x="47539" y="926306"/>
                </a:lnTo>
                <a:lnTo>
                  <a:pt x="22160" y="893459"/>
                </a:lnTo>
                <a:lnTo>
                  <a:pt x="5797" y="854685"/>
                </a:lnTo>
                <a:lnTo>
                  <a:pt x="0" y="811529"/>
                </a:lnTo>
                <a:lnTo>
                  <a:pt x="0" y="162305"/>
                </a:lnTo>
                <a:close/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1161389" y="3967937"/>
            <a:ext cx="122745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sz="2800" spc="-65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opout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1019555" y="4870703"/>
            <a:ext cx="4046220" cy="974090"/>
          </a:xfrm>
          <a:custGeom>
            <a:avLst/>
            <a:gdLst/>
            <a:ahLst/>
            <a:cxnLst/>
            <a:rect l="l" t="t" r="r" b="b"/>
            <a:pathLst>
              <a:path w="4046220" h="974089">
                <a:moveTo>
                  <a:pt x="3883914" y="0"/>
                </a:moveTo>
                <a:lnTo>
                  <a:pt x="162306" y="0"/>
                </a:lnTo>
                <a:lnTo>
                  <a:pt x="119159" y="5796"/>
                </a:lnTo>
                <a:lnTo>
                  <a:pt x="80388" y="22154"/>
                </a:lnTo>
                <a:lnTo>
                  <a:pt x="47539" y="47529"/>
                </a:lnTo>
                <a:lnTo>
                  <a:pt x="22160" y="80376"/>
                </a:lnTo>
                <a:lnTo>
                  <a:pt x="5797" y="119150"/>
                </a:lnTo>
                <a:lnTo>
                  <a:pt x="0" y="162306"/>
                </a:lnTo>
                <a:lnTo>
                  <a:pt x="0" y="811530"/>
                </a:lnTo>
                <a:lnTo>
                  <a:pt x="5797" y="854676"/>
                </a:lnTo>
                <a:lnTo>
                  <a:pt x="22160" y="893447"/>
                </a:lnTo>
                <a:lnTo>
                  <a:pt x="47539" y="926296"/>
                </a:lnTo>
                <a:lnTo>
                  <a:pt x="80388" y="951675"/>
                </a:lnTo>
                <a:lnTo>
                  <a:pt x="119159" y="968038"/>
                </a:lnTo>
                <a:lnTo>
                  <a:pt x="162306" y="973836"/>
                </a:lnTo>
                <a:lnTo>
                  <a:pt x="3883914" y="973836"/>
                </a:lnTo>
                <a:lnTo>
                  <a:pt x="3927069" y="968038"/>
                </a:lnTo>
                <a:lnTo>
                  <a:pt x="3965843" y="951675"/>
                </a:lnTo>
                <a:lnTo>
                  <a:pt x="3998690" y="926296"/>
                </a:lnTo>
                <a:lnTo>
                  <a:pt x="4024065" y="893447"/>
                </a:lnTo>
                <a:lnTo>
                  <a:pt x="4040423" y="854676"/>
                </a:lnTo>
                <a:lnTo>
                  <a:pt x="4046220" y="811530"/>
                </a:lnTo>
                <a:lnTo>
                  <a:pt x="4046220" y="162306"/>
                </a:lnTo>
                <a:lnTo>
                  <a:pt x="4040423" y="119150"/>
                </a:lnTo>
                <a:lnTo>
                  <a:pt x="4024065" y="80376"/>
                </a:lnTo>
                <a:lnTo>
                  <a:pt x="3998690" y="47529"/>
                </a:lnTo>
                <a:lnTo>
                  <a:pt x="3965843" y="22154"/>
                </a:lnTo>
                <a:lnTo>
                  <a:pt x="3927069" y="5796"/>
                </a:lnTo>
                <a:lnTo>
                  <a:pt x="3883914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019555" y="4870703"/>
            <a:ext cx="4046220" cy="974090"/>
          </a:xfrm>
          <a:custGeom>
            <a:avLst/>
            <a:gdLst/>
            <a:ahLst/>
            <a:cxnLst/>
            <a:rect l="l" t="t" r="r" b="b"/>
            <a:pathLst>
              <a:path w="4046220" h="974089">
                <a:moveTo>
                  <a:pt x="0" y="162306"/>
                </a:moveTo>
                <a:lnTo>
                  <a:pt x="5797" y="119150"/>
                </a:lnTo>
                <a:lnTo>
                  <a:pt x="22160" y="80376"/>
                </a:lnTo>
                <a:lnTo>
                  <a:pt x="47539" y="47529"/>
                </a:lnTo>
                <a:lnTo>
                  <a:pt x="80388" y="22154"/>
                </a:lnTo>
                <a:lnTo>
                  <a:pt x="119159" y="5796"/>
                </a:lnTo>
                <a:lnTo>
                  <a:pt x="162306" y="0"/>
                </a:lnTo>
                <a:lnTo>
                  <a:pt x="3883914" y="0"/>
                </a:lnTo>
                <a:lnTo>
                  <a:pt x="3927069" y="5796"/>
                </a:lnTo>
                <a:lnTo>
                  <a:pt x="3965843" y="22154"/>
                </a:lnTo>
                <a:lnTo>
                  <a:pt x="3998690" y="47529"/>
                </a:lnTo>
                <a:lnTo>
                  <a:pt x="4024065" y="80376"/>
                </a:lnTo>
                <a:lnTo>
                  <a:pt x="4040423" y="119150"/>
                </a:lnTo>
                <a:lnTo>
                  <a:pt x="4046220" y="162306"/>
                </a:lnTo>
                <a:lnTo>
                  <a:pt x="4046220" y="811530"/>
                </a:lnTo>
                <a:lnTo>
                  <a:pt x="4040423" y="854676"/>
                </a:lnTo>
                <a:lnTo>
                  <a:pt x="4024065" y="893447"/>
                </a:lnTo>
                <a:lnTo>
                  <a:pt x="3998690" y="926296"/>
                </a:lnTo>
                <a:lnTo>
                  <a:pt x="3965843" y="951675"/>
                </a:lnTo>
                <a:lnTo>
                  <a:pt x="3927069" y="968038"/>
                </a:lnTo>
                <a:lnTo>
                  <a:pt x="3883914" y="973836"/>
                </a:lnTo>
                <a:lnTo>
                  <a:pt x="162306" y="973836"/>
                </a:lnTo>
                <a:lnTo>
                  <a:pt x="119159" y="968038"/>
                </a:lnTo>
                <a:lnTo>
                  <a:pt x="80388" y="951675"/>
                </a:lnTo>
                <a:lnTo>
                  <a:pt x="47539" y="926296"/>
                </a:lnTo>
                <a:lnTo>
                  <a:pt x="22160" y="893447"/>
                </a:lnTo>
                <a:lnTo>
                  <a:pt x="5797" y="854676"/>
                </a:lnTo>
                <a:lnTo>
                  <a:pt x="0" y="811530"/>
                </a:lnTo>
                <a:lnTo>
                  <a:pt x="0" y="162306"/>
                </a:lnTo>
                <a:close/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1161389" y="5091506"/>
            <a:ext cx="269430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Network</a:t>
            </a:r>
            <a:r>
              <a:rPr sz="2800" spc="-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Structure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5065776" y="1917192"/>
            <a:ext cx="909955" cy="751840"/>
          </a:xfrm>
          <a:custGeom>
            <a:avLst/>
            <a:gdLst/>
            <a:ahLst/>
            <a:cxnLst/>
            <a:rect l="l" t="t" r="r" b="b"/>
            <a:pathLst>
              <a:path w="909954" h="751839">
                <a:moveTo>
                  <a:pt x="375665" y="0"/>
                </a:moveTo>
                <a:lnTo>
                  <a:pt x="0" y="375666"/>
                </a:lnTo>
                <a:lnTo>
                  <a:pt x="375665" y="751332"/>
                </a:lnTo>
                <a:lnTo>
                  <a:pt x="375665" y="563499"/>
                </a:lnTo>
                <a:lnTo>
                  <a:pt x="909827" y="563499"/>
                </a:lnTo>
                <a:lnTo>
                  <a:pt x="909827" y="187833"/>
                </a:lnTo>
                <a:lnTo>
                  <a:pt x="375665" y="187833"/>
                </a:lnTo>
                <a:lnTo>
                  <a:pt x="375665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065776" y="1917192"/>
            <a:ext cx="909955" cy="751840"/>
          </a:xfrm>
          <a:custGeom>
            <a:avLst/>
            <a:gdLst/>
            <a:ahLst/>
            <a:cxnLst/>
            <a:rect l="l" t="t" r="r" b="b"/>
            <a:pathLst>
              <a:path w="909954" h="751839">
                <a:moveTo>
                  <a:pt x="909827" y="187833"/>
                </a:moveTo>
                <a:lnTo>
                  <a:pt x="375665" y="187833"/>
                </a:lnTo>
                <a:lnTo>
                  <a:pt x="375665" y="0"/>
                </a:lnTo>
                <a:lnTo>
                  <a:pt x="0" y="375666"/>
                </a:lnTo>
                <a:lnTo>
                  <a:pt x="375665" y="751332"/>
                </a:lnTo>
                <a:lnTo>
                  <a:pt x="375665" y="563499"/>
                </a:lnTo>
                <a:lnTo>
                  <a:pt x="909827" y="563499"/>
                </a:lnTo>
                <a:lnTo>
                  <a:pt x="909827" y="187833"/>
                </a:lnTo>
                <a:close/>
              </a:path>
            </a:pathLst>
          </a:custGeom>
          <a:ln w="12192">
            <a:solidFill>
              <a:srgbClr val="AD5A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383286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30" dirty="0"/>
              <a:t>Why </a:t>
            </a:r>
            <a:r>
              <a:rPr spc="-15" dirty="0"/>
              <a:t>Overfitting?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07542" y="1793189"/>
            <a:ext cx="697230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35" dirty="0">
                <a:solidFill>
                  <a:srgbClr val="0000FF"/>
                </a:solidFill>
                <a:latin typeface="Calibri"/>
                <a:cs typeface="Calibri"/>
              </a:rPr>
              <a:t>Training </a:t>
            </a:r>
            <a:r>
              <a:rPr sz="2800" spc="-20" dirty="0">
                <a:solidFill>
                  <a:srgbClr val="0000FF"/>
                </a:solidFill>
                <a:latin typeface="Calibri"/>
                <a:cs typeface="Calibri"/>
              </a:rPr>
              <a:t>data </a:t>
            </a:r>
            <a:r>
              <a:rPr sz="2800" spc="-5" dirty="0">
                <a:latin typeface="Calibri"/>
                <a:cs typeface="Calibri"/>
              </a:rPr>
              <a:t>and </a:t>
            </a:r>
            <a:r>
              <a:rPr sz="2800" spc="-10" dirty="0">
                <a:solidFill>
                  <a:srgbClr val="FF0000"/>
                </a:solidFill>
                <a:latin typeface="Calibri"/>
                <a:cs typeface="Calibri"/>
              </a:rPr>
              <a:t>testing </a:t>
            </a:r>
            <a:r>
              <a:rPr sz="2800" spc="-20" dirty="0">
                <a:solidFill>
                  <a:srgbClr val="FF0000"/>
                </a:solidFill>
                <a:latin typeface="Calibri"/>
                <a:cs typeface="Calibri"/>
              </a:rPr>
              <a:t>data </a:t>
            </a:r>
            <a:r>
              <a:rPr sz="2800" spc="-10" dirty="0">
                <a:latin typeface="Calibri"/>
                <a:cs typeface="Calibri"/>
              </a:rPr>
              <a:t>can </a:t>
            </a:r>
            <a:r>
              <a:rPr sz="2800" spc="-5" dirty="0">
                <a:latin typeface="Calibri"/>
                <a:cs typeface="Calibri"/>
              </a:rPr>
              <a:t>be</a:t>
            </a:r>
            <a:r>
              <a:rPr sz="2800" spc="6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different.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781102" y="3248070"/>
            <a:ext cx="945085" cy="9456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933954" y="3223556"/>
            <a:ext cx="994727" cy="99445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970277" y="2783585"/>
            <a:ext cx="17310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30" dirty="0">
                <a:solidFill>
                  <a:srgbClr val="0000FF"/>
                </a:solidFill>
                <a:latin typeface="Calibri"/>
                <a:cs typeface="Calibri"/>
              </a:rPr>
              <a:t>Training</a:t>
            </a:r>
            <a:r>
              <a:rPr sz="2400" spc="-5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0000FF"/>
                </a:solidFill>
                <a:latin typeface="Calibri"/>
                <a:cs typeface="Calibri"/>
              </a:rPr>
              <a:t>Data: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092837" y="3207004"/>
            <a:ext cx="1025404" cy="10236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213217" y="3192419"/>
            <a:ext cx="1051821" cy="103621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5369178" y="2769234"/>
            <a:ext cx="16192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35" dirty="0">
                <a:solidFill>
                  <a:srgbClr val="FF0000"/>
                </a:solidFill>
                <a:latin typeface="Calibri"/>
                <a:cs typeface="Calibri"/>
              </a:rPr>
              <a:t>Testing</a:t>
            </a:r>
            <a:r>
              <a:rPr sz="2400" spc="-8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0000"/>
                </a:solidFill>
                <a:latin typeface="Calibri"/>
                <a:cs typeface="Calibri"/>
              </a:rPr>
              <a:t>Data: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23340" y="4516875"/>
            <a:ext cx="7519034" cy="1763395"/>
          </a:xfrm>
          <a:prstGeom prst="rect">
            <a:avLst/>
          </a:prstGeom>
        </p:spPr>
        <p:txBody>
          <a:bodyPr vert="horz" wrap="square" lIns="0" tIns="2413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0"/>
              </a:spcBef>
            </a:pPr>
            <a:r>
              <a:rPr sz="2800" spc="-10" dirty="0">
                <a:latin typeface="Calibri"/>
                <a:cs typeface="Calibri"/>
              </a:rPr>
              <a:t>Learning </a:t>
            </a:r>
            <a:r>
              <a:rPr sz="2800" spc="-25" dirty="0">
                <a:latin typeface="Calibri"/>
                <a:cs typeface="Calibri"/>
              </a:rPr>
              <a:t>target </a:t>
            </a:r>
            <a:r>
              <a:rPr sz="2800" spc="-5" dirty="0">
                <a:latin typeface="Calibri"/>
                <a:cs typeface="Calibri"/>
              </a:rPr>
              <a:t>is </a:t>
            </a:r>
            <a:r>
              <a:rPr sz="2800" spc="-10" dirty="0">
                <a:latin typeface="Calibri"/>
                <a:cs typeface="Calibri"/>
              </a:rPr>
              <a:t>defined </a:t>
            </a:r>
            <a:r>
              <a:rPr sz="2800" spc="-15" dirty="0">
                <a:latin typeface="Calibri"/>
                <a:cs typeface="Calibri"/>
              </a:rPr>
              <a:t>by </a:t>
            </a:r>
            <a:r>
              <a:rPr sz="2800" spc="-5" dirty="0">
                <a:latin typeface="Calibri"/>
                <a:cs typeface="Calibri"/>
              </a:rPr>
              <a:t>the </a:t>
            </a:r>
            <a:r>
              <a:rPr sz="2800" spc="-15" dirty="0">
                <a:solidFill>
                  <a:srgbClr val="0000FF"/>
                </a:solidFill>
                <a:latin typeface="Calibri"/>
                <a:cs typeface="Calibri"/>
              </a:rPr>
              <a:t>training</a:t>
            </a:r>
            <a:r>
              <a:rPr sz="2800" spc="12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0000FF"/>
                </a:solidFill>
                <a:latin typeface="Calibri"/>
                <a:cs typeface="Calibri"/>
              </a:rPr>
              <a:t>data</a:t>
            </a:r>
            <a:r>
              <a:rPr sz="2800" spc="-20" dirty="0">
                <a:latin typeface="Calibri"/>
                <a:cs typeface="Calibri"/>
              </a:rPr>
              <a:t>.</a:t>
            </a:r>
            <a:endParaRPr sz="280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  <a:spcBef>
                <a:spcPts val="1800"/>
              </a:spcBef>
            </a:pPr>
            <a:r>
              <a:rPr sz="2800" spc="-5" dirty="0">
                <a:latin typeface="Calibri"/>
                <a:cs typeface="Calibri"/>
              </a:rPr>
              <a:t>The </a:t>
            </a:r>
            <a:r>
              <a:rPr sz="2800" spc="-20" dirty="0">
                <a:latin typeface="Calibri"/>
                <a:cs typeface="Calibri"/>
              </a:rPr>
              <a:t>parameters </a:t>
            </a:r>
            <a:r>
              <a:rPr sz="2800" spc="-10" dirty="0">
                <a:latin typeface="Calibri"/>
                <a:cs typeface="Calibri"/>
              </a:rPr>
              <a:t>achieving </a:t>
            </a:r>
            <a:r>
              <a:rPr sz="2800" spc="-5" dirty="0">
                <a:latin typeface="Calibri"/>
                <a:cs typeface="Calibri"/>
              </a:rPr>
              <a:t>the learning </a:t>
            </a:r>
            <a:r>
              <a:rPr sz="2800" spc="-25" dirty="0">
                <a:latin typeface="Calibri"/>
                <a:cs typeface="Calibri"/>
              </a:rPr>
              <a:t>target </a:t>
            </a:r>
            <a:r>
              <a:rPr sz="2800" spc="-5" dirty="0">
                <a:latin typeface="Calibri"/>
                <a:cs typeface="Calibri"/>
              </a:rPr>
              <a:t>do </a:t>
            </a:r>
            <a:r>
              <a:rPr sz="2800" spc="-10" dirty="0">
                <a:latin typeface="Calibri"/>
                <a:cs typeface="Calibri"/>
              </a:rPr>
              <a:t>not  necessary </a:t>
            </a:r>
            <a:r>
              <a:rPr sz="2800" spc="-25" dirty="0">
                <a:latin typeface="Calibri"/>
                <a:cs typeface="Calibri"/>
              </a:rPr>
              <a:t>have </a:t>
            </a:r>
            <a:r>
              <a:rPr sz="2800" spc="-10" dirty="0">
                <a:latin typeface="Calibri"/>
                <a:cs typeface="Calibri"/>
              </a:rPr>
              <a:t>good results </a:t>
            </a:r>
            <a:r>
              <a:rPr sz="2800" spc="-5" dirty="0">
                <a:latin typeface="Calibri"/>
                <a:cs typeface="Calibri"/>
              </a:rPr>
              <a:t>on the </a:t>
            </a:r>
            <a:r>
              <a:rPr sz="2800" spc="-15" dirty="0">
                <a:solidFill>
                  <a:srgbClr val="FF0000"/>
                </a:solidFill>
                <a:latin typeface="Calibri"/>
                <a:cs typeface="Calibri"/>
              </a:rPr>
              <a:t>testing</a:t>
            </a:r>
            <a:r>
              <a:rPr sz="2800" spc="16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FF0000"/>
                </a:solidFill>
                <a:latin typeface="Calibri"/>
                <a:cs typeface="Calibri"/>
              </a:rPr>
              <a:t>data.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518858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5" dirty="0"/>
              <a:t>Panacea </a:t>
            </a:r>
            <a:r>
              <a:rPr spc="-35" dirty="0"/>
              <a:t>for</a:t>
            </a:r>
            <a:r>
              <a:rPr spc="-20" dirty="0"/>
              <a:t> </a:t>
            </a:r>
            <a:r>
              <a:rPr spc="-15" dirty="0"/>
              <a:t>Overfitting</a:t>
            </a:r>
          </a:p>
        </p:txBody>
      </p:sp>
      <p:sp>
        <p:nvSpPr>
          <p:cNvPr id="3" name="object 3"/>
          <p:cNvSpPr/>
          <p:nvPr/>
        </p:nvSpPr>
        <p:spPr>
          <a:xfrm>
            <a:off x="3055936" y="4104568"/>
            <a:ext cx="1125639" cy="112841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7491" y="4195698"/>
            <a:ext cx="2011680" cy="878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Calibri"/>
                <a:cs typeface="Calibri"/>
              </a:rPr>
              <a:t>Original  </a:t>
            </a:r>
            <a:r>
              <a:rPr sz="2800" spc="-35" dirty="0">
                <a:latin typeface="Calibri"/>
                <a:cs typeface="Calibri"/>
              </a:rPr>
              <a:t>Training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Data: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051864" y="4104568"/>
            <a:ext cx="1125639" cy="112841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987797" y="4203319"/>
            <a:ext cx="2012950" cy="878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2800" spc="-20" dirty="0">
                <a:latin typeface="Calibri"/>
                <a:cs typeface="Calibri"/>
              </a:rPr>
              <a:t>Created  </a:t>
            </a:r>
            <a:r>
              <a:rPr sz="2800" spc="-35" dirty="0">
                <a:latin typeface="Calibri"/>
                <a:cs typeface="Calibri"/>
              </a:rPr>
              <a:t>Training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Data: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023230" y="5658408"/>
            <a:ext cx="136207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latin typeface="Calibri"/>
                <a:cs typeface="Calibri"/>
              </a:rPr>
              <a:t>Shift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15</a:t>
            </a:r>
            <a:r>
              <a:rPr sz="2775" spc="22" baseline="25525" dirty="0">
                <a:latin typeface="PMingLiU"/>
                <a:cs typeface="PMingLiU"/>
              </a:rPr>
              <a:t>。</a:t>
            </a:r>
            <a:endParaRPr sz="2775" baseline="25525">
              <a:latin typeface="PMingLiU"/>
              <a:cs typeface="PMingLiU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580507" y="4756403"/>
            <a:ext cx="1819910" cy="884555"/>
          </a:xfrm>
          <a:custGeom>
            <a:avLst/>
            <a:gdLst/>
            <a:ahLst/>
            <a:cxnLst/>
            <a:rect l="l" t="t" r="r" b="b"/>
            <a:pathLst>
              <a:path w="1819909" h="884554">
                <a:moveTo>
                  <a:pt x="1708912" y="220980"/>
                </a:moveTo>
                <a:lnTo>
                  <a:pt x="1487932" y="220980"/>
                </a:lnTo>
                <a:lnTo>
                  <a:pt x="1471655" y="252359"/>
                </a:lnTo>
                <a:lnTo>
                  <a:pt x="1453356" y="283216"/>
                </a:lnTo>
                <a:lnTo>
                  <a:pt x="1410866" y="343285"/>
                </a:lnTo>
                <a:lnTo>
                  <a:pt x="1360809" y="401034"/>
                </a:lnTo>
                <a:lnTo>
                  <a:pt x="1333052" y="428990"/>
                </a:lnTo>
                <a:lnTo>
                  <a:pt x="1303535" y="456307"/>
                </a:lnTo>
                <a:lnTo>
                  <a:pt x="1272299" y="482967"/>
                </a:lnTo>
                <a:lnTo>
                  <a:pt x="1239390" y="508949"/>
                </a:lnTo>
                <a:lnTo>
                  <a:pt x="1204850" y="534236"/>
                </a:lnTo>
                <a:lnTo>
                  <a:pt x="1168724" y="558806"/>
                </a:lnTo>
                <a:lnTo>
                  <a:pt x="1131054" y="582642"/>
                </a:lnTo>
                <a:lnTo>
                  <a:pt x="1091885" y="605724"/>
                </a:lnTo>
                <a:lnTo>
                  <a:pt x="1051259" y="628031"/>
                </a:lnTo>
                <a:lnTo>
                  <a:pt x="1009220" y="649546"/>
                </a:lnTo>
                <a:lnTo>
                  <a:pt x="965813" y="670249"/>
                </a:lnTo>
                <a:lnTo>
                  <a:pt x="921080" y="690120"/>
                </a:lnTo>
                <a:lnTo>
                  <a:pt x="875065" y="709139"/>
                </a:lnTo>
                <a:lnTo>
                  <a:pt x="827811" y="727289"/>
                </a:lnTo>
                <a:lnTo>
                  <a:pt x="779363" y="744548"/>
                </a:lnTo>
                <a:lnTo>
                  <a:pt x="729763" y="760899"/>
                </a:lnTo>
                <a:lnTo>
                  <a:pt x="679055" y="776322"/>
                </a:lnTo>
                <a:lnTo>
                  <a:pt x="627283" y="790796"/>
                </a:lnTo>
                <a:lnTo>
                  <a:pt x="574490" y="804304"/>
                </a:lnTo>
                <a:lnTo>
                  <a:pt x="520720" y="816825"/>
                </a:lnTo>
                <a:lnTo>
                  <a:pt x="466017" y="828341"/>
                </a:lnTo>
                <a:lnTo>
                  <a:pt x="410423" y="838831"/>
                </a:lnTo>
                <a:lnTo>
                  <a:pt x="353982" y="848277"/>
                </a:lnTo>
                <a:lnTo>
                  <a:pt x="296739" y="856659"/>
                </a:lnTo>
                <a:lnTo>
                  <a:pt x="238736" y="863959"/>
                </a:lnTo>
                <a:lnTo>
                  <a:pt x="180017" y="870156"/>
                </a:lnTo>
                <a:lnTo>
                  <a:pt x="120625" y="875231"/>
                </a:lnTo>
                <a:lnTo>
                  <a:pt x="60605" y="879165"/>
                </a:lnTo>
                <a:lnTo>
                  <a:pt x="0" y="881938"/>
                </a:lnTo>
                <a:lnTo>
                  <a:pt x="59289" y="883502"/>
                </a:lnTo>
                <a:lnTo>
                  <a:pt x="118257" y="883933"/>
                </a:lnTo>
                <a:lnTo>
                  <a:pt x="176862" y="883248"/>
                </a:lnTo>
                <a:lnTo>
                  <a:pt x="235062" y="881464"/>
                </a:lnTo>
                <a:lnTo>
                  <a:pt x="292816" y="878597"/>
                </a:lnTo>
                <a:lnTo>
                  <a:pt x="350082" y="874662"/>
                </a:lnTo>
                <a:lnTo>
                  <a:pt x="406818" y="869675"/>
                </a:lnTo>
                <a:lnTo>
                  <a:pt x="462983" y="863654"/>
                </a:lnTo>
                <a:lnTo>
                  <a:pt x="518534" y="856614"/>
                </a:lnTo>
                <a:lnTo>
                  <a:pt x="573430" y="848570"/>
                </a:lnTo>
                <a:lnTo>
                  <a:pt x="627630" y="839541"/>
                </a:lnTo>
                <a:lnTo>
                  <a:pt x="681091" y="829540"/>
                </a:lnTo>
                <a:lnTo>
                  <a:pt x="733773" y="818585"/>
                </a:lnTo>
                <a:lnTo>
                  <a:pt x="785632" y="806692"/>
                </a:lnTo>
                <a:lnTo>
                  <a:pt x="836629" y="793877"/>
                </a:lnTo>
                <a:lnTo>
                  <a:pt x="886720" y="780155"/>
                </a:lnTo>
                <a:lnTo>
                  <a:pt x="935864" y="765544"/>
                </a:lnTo>
                <a:lnTo>
                  <a:pt x="984019" y="750059"/>
                </a:lnTo>
                <a:lnTo>
                  <a:pt x="1031144" y="733716"/>
                </a:lnTo>
                <a:lnTo>
                  <a:pt x="1077198" y="716532"/>
                </a:lnTo>
                <a:lnTo>
                  <a:pt x="1122137" y="698522"/>
                </a:lnTo>
                <a:lnTo>
                  <a:pt x="1165921" y="679704"/>
                </a:lnTo>
                <a:lnTo>
                  <a:pt x="1208508" y="660092"/>
                </a:lnTo>
                <a:lnTo>
                  <a:pt x="1249856" y="639703"/>
                </a:lnTo>
                <a:lnTo>
                  <a:pt x="1289924" y="618553"/>
                </a:lnTo>
                <a:lnTo>
                  <a:pt x="1328669" y="596659"/>
                </a:lnTo>
                <a:lnTo>
                  <a:pt x="1366051" y="574036"/>
                </a:lnTo>
                <a:lnTo>
                  <a:pt x="1402026" y="550700"/>
                </a:lnTo>
                <a:lnTo>
                  <a:pt x="1436555" y="526669"/>
                </a:lnTo>
                <a:lnTo>
                  <a:pt x="1469594" y="501957"/>
                </a:lnTo>
                <a:lnTo>
                  <a:pt x="1501102" y="476581"/>
                </a:lnTo>
                <a:lnTo>
                  <a:pt x="1531038" y="450557"/>
                </a:lnTo>
                <a:lnTo>
                  <a:pt x="1559360" y="423902"/>
                </a:lnTo>
                <a:lnTo>
                  <a:pt x="1586026" y="396631"/>
                </a:lnTo>
                <a:lnTo>
                  <a:pt x="1634223" y="340306"/>
                </a:lnTo>
                <a:lnTo>
                  <a:pt x="1675296" y="281713"/>
                </a:lnTo>
                <a:lnTo>
                  <a:pt x="1693057" y="251606"/>
                </a:lnTo>
                <a:lnTo>
                  <a:pt x="1708912" y="220980"/>
                </a:lnTo>
                <a:close/>
              </a:path>
              <a:path w="1819909" h="884554">
                <a:moveTo>
                  <a:pt x="1650872" y="0"/>
                </a:moveTo>
                <a:lnTo>
                  <a:pt x="1377441" y="220980"/>
                </a:lnTo>
                <a:lnTo>
                  <a:pt x="1819401" y="220980"/>
                </a:lnTo>
                <a:lnTo>
                  <a:pt x="1650872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819144" y="4756403"/>
            <a:ext cx="1871980" cy="883919"/>
          </a:xfrm>
          <a:custGeom>
            <a:avLst/>
            <a:gdLst/>
            <a:ahLst/>
            <a:cxnLst/>
            <a:rect l="l" t="t" r="r" b="b"/>
            <a:pathLst>
              <a:path w="1871979" h="883920">
                <a:moveTo>
                  <a:pt x="220979" y="0"/>
                </a:moveTo>
                <a:lnTo>
                  <a:pt x="0" y="0"/>
                </a:lnTo>
                <a:lnTo>
                  <a:pt x="1138" y="33138"/>
                </a:lnTo>
                <a:lnTo>
                  <a:pt x="10128" y="98471"/>
                </a:lnTo>
                <a:lnTo>
                  <a:pt x="27802" y="162400"/>
                </a:lnTo>
                <a:lnTo>
                  <a:pt x="53841" y="224757"/>
                </a:lnTo>
                <a:lnTo>
                  <a:pt x="87925" y="285369"/>
                </a:lnTo>
                <a:lnTo>
                  <a:pt x="129736" y="344066"/>
                </a:lnTo>
                <a:lnTo>
                  <a:pt x="178954" y="400677"/>
                </a:lnTo>
                <a:lnTo>
                  <a:pt x="206240" y="428147"/>
                </a:lnTo>
                <a:lnTo>
                  <a:pt x="235259" y="455031"/>
                </a:lnTo>
                <a:lnTo>
                  <a:pt x="265970" y="481309"/>
                </a:lnTo>
                <a:lnTo>
                  <a:pt x="298333" y="506958"/>
                </a:lnTo>
                <a:lnTo>
                  <a:pt x="332309" y="531957"/>
                </a:lnTo>
                <a:lnTo>
                  <a:pt x="367857" y="556285"/>
                </a:lnTo>
                <a:lnTo>
                  <a:pt x="404937" y="579921"/>
                </a:lnTo>
                <a:lnTo>
                  <a:pt x="443510" y="602843"/>
                </a:lnTo>
                <a:lnTo>
                  <a:pt x="483536" y="625030"/>
                </a:lnTo>
                <a:lnTo>
                  <a:pt x="524975" y="646460"/>
                </a:lnTo>
                <a:lnTo>
                  <a:pt x="567786" y="667113"/>
                </a:lnTo>
                <a:lnTo>
                  <a:pt x="611931" y="686966"/>
                </a:lnTo>
                <a:lnTo>
                  <a:pt x="657368" y="705999"/>
                </a:lnTo>
                <a:lnTo>
                  <a:pt x="704059" y="724190"/>
                </a:lnTo>
                <a:lnTo>
                  <a:pt x="751963" y="741518"/>
                </a:lnTo>
                <a:lnTo>
                  <a:pt x="801041" y="757961"/>
                </a:lnTo>
                <a:lnTo>
                  <a:pt x="851252" y="773497"/>
                </a:lnTo>
                <a:lnTo>
                  <a:pt x="902556" y="788107"/>
                </a:lnTo>
                <a:lnTo>
                  <a:pt x="954914" y="801768"/>
                </a:lnTo>
                <a:lnTo>
                  <a:pt x="1008286" y="814458"/>
                </a:lnTo>
                <a:lnTo>
                  <a:pt x="1062632" y="826158"/>
                </a:lnTo>
                <a:lnTo>
                  <a:pt x="1117912" y="836844"/>
                </a:lnTo>
                <a:lnTo>
                  <a:pt x="1174085" y="846496"/>
                </a:lnTo>
                <a:lnTo>
                  <a:pt x="1231113" y="855093"/>
                </a:lnTo>
                <a:lnTo>
                  <a:pt x="1288956" y="862613"/>
                </a:lnTo>
                <a:lnTo>
                  <a:pt x="1347572" y="869034"/>
                </a:lnTo>
                <a:lnTo>
                  <a:pt x="1406923" y="874336"/>
                </a:lnTo>
                <a:lnTo>
                  <a:pt x="1466968" y="878497"/>
                </a:lnTo>
                <a:lnTo>
                  <a:pt x="1527668" y="881495"/>
                </a:lnTo>
                <a:lnTo>
                  <a:pt x="1588983" y="883310"/>
                </a:lnTo>
                <a:lnTo>
                  <a:pt x="1650872" y="883920"/>
                </a:lnTo>
                <a:lnTo>
                  <a:pt x="1871852" y="883920"/>
                </a:lnTo>
                <a:lnTo>
                  <a:pt x="1809963" y="883310"/>
                </a:lnTo>
                <a:lnTo>
                  <a:pt x="1748648" y="881495"/>
                </a:lnTo>
                <a:lnTo>
                  <a:pt x="1687948" y="878497"/>
                </a:lnTo>
                <a:lnTo>
                  <a:pt x="1627903" y="874336"/>
                </a:lnTo>
                <a:lnTo>
                  <a:pt x="1568552" y="869034"/>
                </a:lnTo>
                <a:lnTo>
                  <a:pt x="1509936" y="862613"/>
                </a:lnTo>
                <a:lnTo>
                  <a:pt x="1452093" y="855093"/>
                </a:lnTo>
                <a:lnTo>
                  <a:pt x="1395065" y="846496"/>
                </a:lnTo>
                <a:lnTo>
                  <a:pt x="1338892" y="836844"/>
                </a:lnTo>
                <a:lnTo>
                  <a:pt x="1283612" y="826158"/>
                </a:lnTo>
                <a:lnTo>
                  <a:pt x="1229266" y="814458"/>
                </a:lnTo>
                <a:lnTo>
                  <a:pt x="1175894" y="801768"/>
                </a:lnTo>
                <a:lnTo>
                  <a:pt x="1123536" y="788107"/>
                </a:lnTo>
                <a:lnTo>
                  <a:pt x="1072232" y="773497"/>
                </a:lnTo>
                <a:lnTo>
                  <a:pt x="1022021" y="757961"/>
                </a:lnTo>
                <a:lnTo>
                  <a:pt x="972943" y="741518"/>
                </a:lnTo>
                <a:lnTo>
                  <a:pt x="925039" y="724190"/>
                </a:lnTo>
                <a:lnTo>
                  <a:pt x="878348" y="705999"/>
                </a:lnTo>
                <a:lnTo>
                  <a:pt x="832911" y="686966"/>
                </a:lnTo>
                <a:lnTo>
                  <a:pt x="788766" y="667113"/>
                </a:lnTo>
                <a:lnTo>
                  <a:pt x="745955" y="646460"/>
                </a:lnTo>
                <a:lnTo>
                  <a:pt x="704516" y="625030"/>
                </a:lnTo>
                <a:lnTo>
                  <a:pt x="664490" y="602843"/>
                </a:lnTo>
                <a:lnTo>
                  <a:pt x="625917" y="579921"/>
                </a:lnTo>
                <a:lnTo>
                  <a:pt x="588837" y="556285"/>
                </a:lnTo>
                <a:lnTo>
                  <a:pt x="553289" y="531957"/>
                </a:lnTo>
                <a:lnTo>
                  <a:pt x="519313" y="506958"/>
                </a:lnTo>
                <a:lnTo>
                  <a:pt x="486950" y="481309"/>
                </a:lnTo>
                <a:lnTo>
                  <a:pt x="456239" y="455031"/>
                </a:lnTo>
                <a:lnTo>
                  <a:pt x="427220" y="428147"/>
                </a:lnTo>
                <a:lnTo>
                  <a:pt x="399934" y="400677"/>
                </a:lnTo>
                <a:lnTo>
                  <a:pt x="350716" y="344066"/>
                </a:lnTo>
                <a:lnTo>
                  <a:pt x="308905" y="285369"/>
                </a:lnTo>
                <a:lnTo>
                  <a:pt x="274821" y="224757"/>
                </a:lnTo>
                <a:lnTo>
                  <a:pt x="248782" y="162400"/>
                </a:lnTo>
                <a:lnTo>
                  <a:pt x="231108" y="98471"/>
                </a:lnTo>
                <a:lnTo>
                  <a:pt x="222118" y="33138"/>
                </a:lnTo>
                <a:lnTo>
                  <a:pt x="220979" y="0"/>
                </a:lnTo>
                <a:close/>
              </a:path>
            </a:pathLst>
          </a:custGeom>
          <a:solidFill>
            <a:srgbClr val="487CA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819144" y="4756403"/>
            <a:ext cx="3580765" cy="883919"/>
          </a:xfrm>
          <a:custGeom>
            <a:avLst/>
            <a:gdLst/>
            <a:ahLst/>
            <a:cxnLst/>
            <a:rect l="l" t="t" r="r" b="b"/>
            <a:pathLst>
              <a:path w="3580765" h="883920">
                <a:moveTo>
                  <a:pt x="1761363" y="881938"/>
                </a:moveTo>
                <a:lnTo>
                  <a:pt x="1821968" y="879165"/>
                </a:lnTo>
                <a:lnTo>
                  <a:pt x="1881988" y="875231"/>
                </a:lnTo>
                <a:lnTo>
                  <a:pt x="1941380" y="870156"/>
                </a:lnTo>
                <a:lnTo>
                  <a:pt x="2000099" y="863959"/>
                </a:lnTo>
                <a:lnTo>
                  <a:pt x="2058102" y="856659"/>
                </a:lnTo>
                <a:lnTo>
                  <a:pt x="2115345" y="848277"/>
                </a:lnTo>
                <a:lnTo>
                  <a:pt x="2171786" y="838831"/>
                </a:lnTo>
                <a:lnTo>
                  <a:pt x="2227380" y="828341"/>
                </a:lnTo>
                <a:lnTo>
                  <a:pt x="2282083" y="816825"/>
                </a:lnTo>
                <a:lnTo>
                  <a:pt x="2335853" y="804304"/>
                </a:lnTo>
                <a:lnTo>
                  <a:pt x="2388646" y="790796"/>
                </a:lnTo>
                <a:lnTo>
                  <a:pt x="2440418" y="776322"/>
                </a:lnTo>
                <a:lnTo>
                  <a:pt x="2491126" y="760899"/>
                </a:lnTo>
                <a:lnTo>
                  <a:pt x="2540726" y="744548"/>
                </a:lnTo>
                <a:lnTo>
                  <a:pt x="2589174" y="727289"/>
                </a:lnTo>
                <a:lnTo>
                  <a:pt x="2636428" y="709139"/>
                </a:lnTo>
                <a:lnTo>
                  <a:pt x="2682443" y="690120"/>
                </a:lnTo>
                <a:lnTo>
                  <a:pt x="2727176" y="670249"/>
                </a:lnTo>
                <a:lnTo>
                  <a:pt x="2770583" y="649546"/>
                </a:lnTo>
                <a:lnTo>
                  <a:pt x="2812622" y="628031"/>
                </a:lnTo>
                <a:lnTo>
                  <a:pt x="2853248" y="605724"/>
                </a:lnTo>
                <a:lnTo>
                  <a:pt x="2892417" y="582642"/>
                </a:lnTo>
                <a:lnTo>
                  <a:pt x="2930087" y="558806"/>
                </a:lnTo>
                <a:lnTo>
                  <a:pt x="2966213" y="534236"/>
                </a:lnTo>
                <a:lnTo>
                  <a:pt x="3000753" y="508949"/>
                </a:lnTo>
                <a:lnTo>
                  <a:pt x="3033662" y="482967"/>
                </a:lnTo>
                <a:lnTo>
                  <a:pt x="3064898" y="456307"/>
                </a:lnTo>
                <a:lnTo>
                  <a:pt x="3094415" y="428990"/>
                </a:lnTo>
                <a:lnTo>
                  <a:pt x="3122172" y="401034"/>
                </a:lnTo>
                <a:lnTo>
                  <a:pt x="3148125" y="372460"/>
                </a:lnTo>
                <a:lnTo>
                  <a:pt x="3194442" y="313531"/>
                </a:lnTo>
                <a:lnTo>
                  <a:pt x="3233018" y="252359"/>
                </a:lnTo>
                <a:lnTo>
                  <a:pt x="3249295" y="220980"/>
                </a:lnTo>
                <a:lnTo>
                  <a:pt x="3138804" y="220980"/>
                </a:lnTo>
                <a:lnTo>
                  <a:pt x="3412235" y="0"/>
                </a:lnTo>
                <a:lnTo>
                  <a:pt x="3580764" y="220980"/>
                </a:lnTo>
                <a:lnTo>
                  <a:pt x="3470275" y="220980"/>
                </a:lnTo>
                <a:lnTo>
                  <a:pt x="3453993" y="252362"/>
                </a:lnTo>
                <a:lnTo>
                  <a:pt x="3415439" y="313508"/>
                </a:lnTo>
                <a:lnTo>
                  <a:pt x="3369192" y="372372"/>
                </a:lnTo>
                <a:lnTo>
                  <a:pt x="3343294" y="400902"/>
                </a:lnTo>
                <a:lnTo>
                  <a:pt x="3315605" y="428807"/>
                </a:lnTo>
                <a:lnTo>
                  <a:pt x="3286171" y="456067"/>
                </a:lnTo>
                <a:lnTo>
                  <a:pt x="3255034" y="482666"/>
                </a:lnTo>
                <a:lnTo>
                  <a:pt x="3222239" y="508583"/>
                </a:lnTo>
                <a:lnTo>
                  <a:pt x="3187831" y="533801"/>
                </a:lnTo>
                <a:lnTo>
                  <a:pt x="3151853" y="558302"/>
                </a:lnTo>
                <a:lnTo>
                  <a:pt x="3114350" y="582067"/>
                </a:lnTo>
                <a:lnTo>
                  <a:pt x="3075367" y="605078"/>
                </a:lnTo>
                <a:lnTo>
                  <a:pt x="3034947" y="627316"/>
                </a:lnTo>
                <a:lnTo>
                  <a:pt x="2993135" y="648764"/>
                </a:lnTo>
                <a:lnTo>
                  <a:pt x="2949975" y="669402"/>
                </a:lnTo>
                <a:lnTo>
                  <a:pt x="2905511" y="689212"/>
                </a:lnTo>
                <a:lnTo>
                  <a:pt x="2859788" y="708176"/>
                </a:lnTo>
                <a:lnTo>
                  <a:pt x="2812849" y="726276"/>
                </a:lnTo>
                <a:lnTo>
                  <a:pt x="2764740" y="743493"/>
                </a:lnTo>
                <a:lnTo>
                  <a:pt x="2715504" y="759809"/>
                </a:lnTo>
                <a:lnTo>
                  <a:pt x="2665185" y="775206"/>
                </a:lnTo>
                <a:lnTo>
                  <a:pt x="2613828" y="789664"/>
                </a:lnTo>
                <a:lnTo>
                  <a:pt x="2561478" y="803166"/>
                </a:lnTo>
                <a:lnTo>
                  <a:pt x="2508177" y="815694"/>
                </a:lnTo>
                <a:lnTo>
                  <a:pt x="2453971" y="827229"/>
                </a:lnTo>
                <a:lnTo>
                  <a:pt x="2398904" y="837752"/>
                </a:lnTo>
                <a:lnTo>
                  <a:pt x="2343021" y="847246"/>
                </a:lnTo>
                <a:lnTo>
                  <a:pt x="2286364" y="855691"/>
                </a:lnTo>
                <a:lnTo>
                  <a:pt x="2228979" y="863070"/>
                </a:lnTo>
                <a:lnTo>
                  <a:pt x="2170910" y="869364"/>
                </a:lnTo>
                <a:lnTo>
                  <a:pt x="2112201" y="874555"/>
                </a:lnTo>
                <a:lnTo>
                  <a:pt x="2052897" y="878624"/>
                </a:lnTo>
                <a:lnTo>
                  <a:pt x="1993041" y="881554"/>
                </a:lnTo>
                <a:lnTo>
                  <a:pt x="1932678" y="883325"/>
                </a:lnTo>
                <a:lnTo>
                  <a:pt x="1871852" y="883920"/>
                </a:lnTo>
                <a:lnTo>
                  <a:pt x="1650872" y="883920"/>
                </a:lnTo>
                <a:lnTo>
                  <a:pt x="1588983" y="883310"/>
                </a:lnTo>
                <a:lnTo>
                  <a:pt x="1527668" y="881495"/>
                </a:lnTo>
                <a:lnTo>
                  <a:pt x="1466968" y="878497"/>
                </a:lnTo>
                <a:lnTo>
                  <a:pt x="1406923" y="874336"/>
                </a:lnTo>
                <a:lnTo>
                  <a:pt x="1347572" y="869034"/>
                </a:lnTo>
                <a:lnTo>
                  <a:pt x="1288956" y="862613"/>
                </a:lnTo>
                <a:lnTo>
                  <a:pt x="1231113" y="855093"/>
                </a:lnTo>
                <a:lnTo>
                  <a:pt x="1174085" y="846496"/>
                </a:lnTo>
                <a:lnTo>
                  <a:pt x="1117912" y="836844"/>
                </a:lnTo>
                <a:lnTo>
                  <a:pt x="1062632" y="826158"/>
                </a:lnTo>
                <a:lnTo>
                  <a:pt x="1008286" y="814458"/>
                </a:lnTo>
                <a:lnTo>
                  <a:pt x="954914" y="801768"/>
                </a:lnTo>
                <a:lnTo>
                  <a:pt x="902556" y="788107"/>
                </a:lnTo>
                <a:lnTo>
                  <a:pt x="851252" y="773497"/>
                </a:lnTo>
                <a:lnTo>
                  <a:pt x="801041" y="757961"/>
                </a:lnTo>
                <a:lnTo>
                  <a:pt x="751963" y="741518"/>
                </a:lnTo>
                <a:lnTo>
                  <a:pt x="704059" y="724190"/>
                </a:lnTo>
                <a:lnTo>
                  <a:pt x="657368" y="705999"/>
                </a:lnTo>
                <a:lnTo>
                  <a:pt x="611931" y="686966"/>
                </a:lnTo>
                <a:lnTo>
                  <a:pt x="567786" y="667113"/>
                </a:lnTo>
                <a:lnTo>
                  <a:pt x="524975" y="646460"/>
                </a:lnTo>
                <a:lnTo>
                  <a:pt x="483536" y="625030"/>
                </a:lnTo>
                <a:lnTo>
                  <a:pt x="443510" y="602843"/>
                </a:lnTo>
                <a:lnTo>
                  <a:pt x="404937" y="579921"/>
                </a:lnTo>
                <a:lnTo>
                  <a:pt x="367857" y="556285"/>
                </a:lnTo>
                <a:lnTo>
                  <a:pt x="332309" y="531957"/>
                </a:lnTo>
                <a:lnTo>
                  <a:pt x="298333" y="506958"/>
                </a:lnTo>
                <a:lnTo>
                  <a:pt x="265970" y="481309"/>
                </a:lnTo>
                <a:lnTo>
                  <a:pt x="235259" y="455031"/>
                </a:lnTo>
                <a:lnTo>
                  <a:pt x="206240" y="428147"/>
                </a:lnTo>
                <a:lnTo>
                  <a:pt x="178954" y="400677"/>
                </a:lnTo>
                <a:lnTo>
                  <a:pt x="129736" y="344066"/>
                </a:lnTo>
                <a:lnTo>
                  <a:pt x="87925" y="285369"/>
                </a:lnTo>
                <a:lnTo>
                  <a:pt x="53841" y="224757"/>
                </a:lnTo>
                <a:lnTo>
                  <a:pt x="27802" y="162400"/>
                </a:lnTo>
                <a:lnTo>
                  <a:pt x="10128" y="98471"/>
                </a:lnTo>
                <a:lnTo>
                  <a:pt x="1138" y="33138"/>
                </a:lnTo>
                <a:lnTo>
                  <a:pt x="0" y="0"/>
                </a:lnTo>
                <a:lnTo>
                  <a:pt x="220979" y="0"/>
                </a:lnTo>
                <a:lnTo>
                  <a:pt x="222118" y="33138"/>
                </a:lnTo>
                <a:lnTo>
                  <a:pt x="225508" y="65969"/>
                </a:lnTo>
                <a:lnTo>
                  <a:pt x="238880" y="130622"/>
                </a:lnTo>
                <a:lnTo>
                  <a:pt x="260776" y="193786"/>
                </a:lnTo>
                <a:lnTo>
                  <a:pt x="290877" y="255292"/>
                </a:lnTo>
                <a:lnTo>
                  <a:pt x="328865" y="314968"/>
                </a:lnTo>
                <a:lnTo>
                  <a:pt x="374419" y="372643"/>
                </a:lnTo>
                <a:lnTo>
                  <a:pt x="427220" y="428147"/>
                </a:lnTo>
                <a:lnTo>
                  <a:pt x="456239" y="455031"/>
                </a:lnTo>
                <a:lnTo>
                  <a:pt x="486950" y="481309"/>
                </a:lnTo>
                <a:lnTo>
                  <a:pt x="519313" y="506958"/>
                </a:lnTo>
                <a:lnTo>
                  <a:pt x="553289" y="531957"/>
                </a:lnTo>
                <a:lnTo>
                  <a:pt x="588837" y="556285"/>
                </a:lnTo>
                <a:lnTo>
                  <a:pt x="625917" y="579921"/>
                </a:lnTo>
                <a:lnTo>
                  <a:pt x="664490" y="602843"/>
                </a:lnTo>
                <a:lnTo>
                  <a:pt x="704516" y="625030"/>
                </a:lnTo>
                <a:lnTo>
                  <a:pt x="745955" y="646460"/>
                </a:lnTo>
                <a:lnTo>
                  <a:pt x="788766" y="667113"/>
                </a:lnTo>
                <a:lnTo>
                  <a:pt x="832911" y="686966"/>
                </a:lnTo>
                <a:lnTo>
                  <a:pt x="878348" y="705999"/>
                </a:lnTo>
                <a:lnTo>
                  <a:pt x="925039" y="724190"/>
                </a:lnTo>
                <a:lnTo>
                  <a:pt x="972943" y="741518"/>
                </a:lnTo>
                <a:lnTo>
                  <a:pt x="1022021" y="757961"/>
                </a:lnTo>
                <a:lnTo>
                  <a:pt x="1072232" y="773497"/>
                </a:lnTo>
                <a:lnTo>
                  <a:pt x="1123536" y="788107"/>
                </a:lnTo>
                <a:lnTo>
                  <a:pt x="1175894" y="801768"/>
                </a:lnTo>
                <a:lnTo>
                  <a:pt x="1229266" y="814458"/>
                </a:lnTo>
                <a:lnTo>
                  <a:pt x="1283612" y="826158"/>
                </a:lnTo>
                <a:lnTo>
                  <a:pt x="1338892" y="836844"/>
                </a:lnTo>
                <a:lnTo>
                  <a:pt x="1395065" y="846496"/>
                </a:lnTo>
                <a:lnTo>
                  <a:pt x="1452093" y="855093"/>
                </a:lnTo>
                <a:lnTo>
                  <a:pt x="1509936" y="862613"/>
                </a:lnTo>
                <a:lnTo>
                  <a:pt x="1568552" y="869034"/>
                </a:lnTo>
                <a:lnTo>
                  <a:pt x="1627903" y="874336"/>
                </a:lnTo>
                <a:lnTo>
                  <a:pt x="1687948" y="878497"/>
                </a:lnTo>
                <a:lnTo>
                  <a:pt x="1748648" y="881495"/>
                </a:lnTo>
                <a:lnTo>
                  <a:pt x="1809963" y="883310"/>
                </a:lnTo>
                <a:lnTo>
                  <a:pt x="1871852" y="883920"/>
                </a:lnTo>
              </a:path>
            </a:pathLst>
          </a:custGeom>
          <a:ln w="12191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707542" y="1706553"/>
            <a:ext cx="5045075" cy="2141855"/>
          </a:xfrm>
          <a:prstGeom prst="rect">
            <a:avLst/>
          </a:prstGeom>
        </p:spPr>
        <p:txBody>
          <a:bodyPr vert="horz" wrap="square" lIns="0" tIns="9080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15"/>
              </a:spcBef>
              <a:buFont typeface="Arial"/>
              <a:buChar char="•"/>
              <a:tabLst>
                <a:tab pos="241300" algn="l"/>
              </a:tabLst>
            </a:pPr>
            <a:r>
              <a:rPr sz="3200" spc="-25" dirty="0">
                <a:latin typeface="Calibri"/>
                <a:cs typeface="Calibri"/>
              </a:rPr>
              <a:t>Have </a:t>
            </a:r>
            <a:r>
              <a:rPr sz="3200" spc="-15" dirty="0">
                <a:latin typeface="Calibri"/>
                <a:cs typeface="Calibri"/>
              </a:rPr>
              <a:t>more training</a:t>
            </a:r>
            <a:r>
              <a:rPr sz="3200" spc="30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data</a:t>
            </a:r>
            <a:endParaRPr sz="32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615"/>
              </a:spcBef>
              <a:buFont typeface="Arial"/>
              <a:buChar char="•"/>
              <a:tabLst>
                <a:tab pos="241300" algn="l"/>
              </a:tabLst>
            </a:pPr>
            <a:r>
              <a:rPr sz="3200" b="1" i="1" spc="-5" dirty="0">
                <a:latin typeface="Calibri"/>
                <a:cs typeface="Calibri"/>
              </a:rPr>
              <a:t>Create </a:t>
            </a:r>
            <a:r>
              <a:rPr sz="3200" spc="-10" dirty="0">
                <a:latin typeface="Calibri"/>
                <a:cs typeface="Calibri"/>
              </a:rPr>
              <a:t>more </a:t>
            </a:r>
            <a:r>
              <a:rPr sz="3200" spc="-15" dirty="0">
                <a:latin typeface="Calibri"/>
                <a:cs typeface="Calibri"/>
              </a:rPr>
              <a:t>training </a:t>
            </a:r>
            <a:r>
              <a:rPr sz="3200" spc="-20" dirty="0">
                <a:latin typeface="Calibri"/>
                <a:cs typeface="Calibri"/>
              </a:rPr>
              <a:t>data</a:t>
            </a:r>
            <a:r>
              <a:rPr sz="3200" spc="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(?)</a:t>
            </a:r>
            <a:endParaRPr sz="3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3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800" spc="-10" dirty="0">
                <a:latin typeface="Calibri"/>
                <a:cs typeface="Calibri"/>
              </a:rPr>
              <a:t>Handwriting</a:t>
            </a:r>
            <a:r>
              <a:rPr sz="2800" spc="2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recognition: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383286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30" dirty="0"/>
              <a:t>Why </a:t>
            </a:r>
            <a:r>
              <a:rPr spc="-15" dirty="0"/>
              <a:t>Overfitting?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07542" y="1793189"/>
            <a:ext cx="6993255" cy="836294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241300" marR="5080" indent="-228600">
              <a:lnSpc>
                <a:spcPts val="3030"/>
              </a:lnSpc>
              <a:spcBef>
                <a:spcPts val="47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20" dirty="0">
                <a:latin typeface="Calibri"/>
                <a:cs typeface="Calibri"/>
              </a:rPr>
              <a:t>For </a:t>
            </a:r>
            <a:r>
              <a:rPr sz="2800" spc="-15" dirty="0">
                <a:latin typeface="Calibri"/>
                <a:cs typeface="Calibri"/>
              </a:rPr>
              <a:t>experiments, we </a:t>
            </a:r>
            <a:r>
              <a:rPr sz="2800" spc="-5" dirty="0">
                <a:latin typeface="Calibri"/>
                <a:cs typeface="Calibri"/>
              </a:rPr>
              <a:t>added some </a:t>
            </a:r>
            <a:r>
              <a:rPr sz="2800" spc="-10" dirty="0">
                <a:latin typeface="Calibri"/>
                <a:cs typeface="Calibri"/>
              </a:rPr>
              <a:t>noises </a:t>
            </a:r>
            <a:r>
              <a:rPr sz="2800" spc="-20" dirty="0">
                <a:latin typeface="Calibri"/>
                <a:cs typeface="Calibri"/>
              </a:rPr>
              <a:t>to </a:t>
            </a:r>
            <a:r>
              <a:rPr sz="2800" spc="-5" dirty="0">
                <a:latin typeface="Calibri"/>
                <a:cs typeface="Calibri"/>
              </a:rPr>
              <a:t>the  </a:t>
            </a:r>
            <a:r>
              <a:rPr sz="2800" spc="-15" dirty="0">
                <a:latin typeface="Calibri"/>
                <a:cs typeface="Calibri"/>
              </a:rPr>
              <a:t>testing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data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308603" y="2394204"/>
            <a:ext cx="4817363" cy="40614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383286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30" dirty="0"/>
              <a:t>Why </a:t>
            </a:r>
            <a:r>
              <a:rPr spc="-15" dirty="0"/>
              <a:t>Overfitting?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541523" y="5437733"/>
            <a:ext cx="372999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35" dirty="0">
                <a:latin typeface="Calibri"/>
                <a:cs typeface="Calibri"/>
              </a:rPr>
              <a:t>Training </a:t>
            </a:r>
            <a:r>
              <a:rPr sz="2800" spc="-5" dirty="0">
                <a:latin typeface="Calibri"/>
                <a:cs typeface="Calibri"/>
              </a:rPr>
              <a:t>is </a:t>
            </a:r>
            <a:r>
              <a:rPr sz="2800" spc="-10" dirty="0">
                <a:latin typeface="Calibri"/>
                <a:cs typeface="Calibri"/>
              </a:rPr>
              <a:t>not</a:t>
            </a:r>
            <a:r>
              <a:rPr sz="2800" spc="2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influenced.</a:t>
            </a:r>
            <a:endParaRPr sz="2800">
              <a:latin typeface="Calibri"/>
              <a:cs typeface="Calibri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3691001" y="3371596"/>
          <a:ext cx="2692400" cy="17367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46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46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22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  <a:tc>
                  <a:txBody>
                    <a:bodyPr/>
                    <a:lstStyle/>
                    <a:p>
                      <a:pPr marL="14604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Accuracy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Clean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spc="-10" dirty="0">
                          <a:latin typeface="Calibri"/>
                          <a:cs typeface="Calibri"/>
                        </a:rPr>
                        <a:t>0.97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14604"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2400" spc="-15" dirty="0">
                          <a:latin typeface="Calibri"/>
                          <a:cs typeface="Calibri"/>
                        </a:rPr>
                        <a:t>Noisy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73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0.50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73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707542" y="1793189"/>
            <a:ext cx="6993255" cy="2132330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241300" marR="5080" indent="-228600">
              <a:lnSpc>
                <a:spcPts val="3030"/>
              </a:lnSpc>
              <a:spcBef>
                <a:spcPts val="47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20" dirty="0">
                <a:latin typeface="Calibri"/>
                <a:cs typeface="Calibri"/>
              </a:rPr>
              <a:t>For </a:t>
            </a:r>
            <a:r>
              <a:rPr sz="2800" spc="-15" dirty="0">
                <a:latin typeface="Calibri"/>
                <a:cs typeface="Calibri"/>
              </a:rPr>
              <a:t>experiments, we </a:t>
            </a:r>
            <a:r>
              <a:rPr sz="2800" spc="-5" dirty="0">
                <a:latin typeface="Calibri"/>
                <a:cs typeface="Calibri"/>
              </a:rPr>
              <a:t>added some </a:t>
            </a:r>
            <a:r>
              <a:rPr sz="2800" spc="-10" dirty="0">
                <a:latin typeface="Calibri"/>
                <a:cs typeface="Calibri"/>
              </a:rPr>
              <a:t>noises </a:t>
            </a:r>
            <a:r>
              <a:rPr sz="2800" spc="-20" dirty="0">
                <a:latin typeface="Calibri"/>
                <a:cs typeface="Calibri"/>
              </a:rPr>
              <a:t>to </a:t>
            </a:r>
            <a:r>
              <a:rPr sz="2800" spc="-5" dirty="0">
                <a:latin typeface="Calibri"/>
                <a:cs typeface="Calibri"/>
              </a:rPr>
              <a:t>the  </a:t>
            </a:r>
            <a:r>
              <a:rPr sz="2800" spc="-15" dirty="0">
                <a:latin typeface="Calibri"/>
                <a:cs typeface="Calibri"/>
              </a:rPr>
              <a:t>testing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data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3100">
              <a:latin typeface="Times New Roman"/>
              <a:cs typeface="Times New Roman"/>
            </a:endParaRPr>
          </a:p>
          <a:p>
            <a:pPr marL="1818639">
              <a:lnSpc>
                <a:spcPct val="100000"/>
              </a:lnSpc>
            </a:pPr>
            <a:r>
              <a:rPr sz="2800" spc="-40" dirty="0">
                <a:latin typeface="Calibri"/>
                <a:cs typeface="Calibri"/>
              </a:rPr>
              <a:t>Testing: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58011" y="1296924"/>
            <a:ext cx="4369308" cy="47076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58011" y="1296924"/>
            <a:ext cx="4369435" cy="4707890"/>
          </a:xfrm>
          <a:custGeom>
            <a:avLst/>
            <a:gdLst/>
            <a:ahLst/>
            <a:cxnLst/>
            <a:rect l="l" t="t" r="r" b="b"/>
            <a:pathLst>
              <a:path w="4369435" h="4707890">
                <a:moveTo>
                  <a:pt x="0" y="4707636"/>
                </a:moveTo>
                <a:lnTo>
                  <a:pt x="4369308" y="4707636"/>
                </a:lnTo>
                <a:lnTo>
                  <a:pt x="4369308" y="0"/>
                </a:lnTo>
                <a:lnTo>
                  <a:pt x="0" y="0"/>
                </a:lnTo>
                <a:lnTo>
                  <a:pt x="0" y="4707636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990844" y="1621536"/>
            <a:ext cx="2550160" cy="1341120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12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"/>
              </a:spcBef>
            </a:pPr>
            <a:endParaRPr sz="1950">
              <a:latin typeface="Times New Roman"/>
              <a:cs typeface="Times New Roman"/>
            </a:endParaRPr>
          </a:p>
          <a:p>
            <a:pPr marL="449580" marR="258445" indent="-180340">
              <a:lnSpc>
                <a:spcPct val="100000"/>
              </a:lnSpc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Good Results</a:t>
            </a:r>
            <a:r>
              <a:rPr sz="2400" spc="-11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on  </a:t>
            </a:r>
            <a:r>
              <a:rPr sz="2400" spc="-40" dirty="0">
                <a:solidFill>
                  <a:srgbClr val="FFFFFF"/>
                </a:solidFill>
                <a:latin typeface="Calibri"/>
                <a:cs typeface="Calibri"/>
              </a:rPr>
              <a:t>Testing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Data?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999988" y="3828288"/>
            <a:ext cx="2540635" cy="1292860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261620" rIns="0" bIns="0" rtlCol="0">
            <a:spAutoFit/>
          </a:bodyPr>
          <a:lstStyle/>
          <a:p>
            <a:pPr marL="5080" algn="ctr">
              <a:lnSpc>
                <a:spcPct val="100000"/>
              </a:lnSpc>
              <a:spcBef>
                <a:spcPts val="2060"/>
              </a:spcBef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Good Results</a:t>
            </a:r>
            <a:r>
              <a:rPr sz="24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endParaRPr sz="24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2400" spc="-30" dirty="0">
                <a:solidFill>
                  <a:srgbClr val="FFFFFF"/>
                </a:solidFill>
                <a:latin typeface="Calibri"/>
                <a:cs typeface="Calibri"/>
              </a:rPr>
              <a:t>Training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Data?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987540" y="920496"/>
            <a:ext cx="546100" cy="707390"/>
          </a:xfrm>
          <a:custGeom>
            <a:avLst/>
            <a:gdLst/>
            <a:ahLst/>
            <a:cxnLst/>
            <a:rect l="l" t="t" r="r" b="b"/>
            <a:pathLst>
              <a:path w="546100" h="707389">
                <a:moveTo>
                  <a:pt x="409193" y="272795"/>
                </a:moveTo>
                <a:lnTo>
                  <a:pt x="136398" y="272795"/>
                </a:lnTo>
                <a:lnTo>
                  <a:pt x="136398" y="707136"/>
                </a:lnTo>
                <a:lnTo>
                  <a:pt x="409193" y="707136"/>
                </a:lnTo>
                <a:lnTo>
                  <a:pt x="409193" y="272795"/>
                </a:lnTo>
                <a:close/>
              </a:path>
              <a:path w="546100" h="707389">
                <a:moveTo>
                  <a:pt x="272795" y="0"/>
                </a:moveTo>
                <a:lnTo>
                  <a:pt x="0" y="272795"/>
                </a:lnTo>
                <a:lnTo>
                  <a:pt x="545591" y="272795"/>
                </a:lnTo>
                <a:lnTo>
                  <a:pt x="272795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987540" y="920496"/>
            <a:ext cx="546100" cy="707390"/>
          </a:xfrm>
          <a:custGeom>
            <a:avLst/>
            <a:gdLst/>
            <a:ahLst/>
            <a:cxnLst/>
            <a:rect l="l" t="t" r="r" b="b"/>
            <a:pathLst>
              <a:path w="546100" h="707389">
                <a:moveTo>
                  <a:pt x="545591" y="272795"/>
                </a:moveTo>
                <a:lnTo>
                  <a:pt x="409193" y="272795"/>
                </a:lnTo>
                <a:lnTo>
                  <a:pt x="409193" y="707136"/>
                </a:lnTo>
                <a:lnTo>
                  <a:pt x="136398" y="707136"/>
                </a:lnTo>
                <a:lnTo>
                  <a:pt x="136398" y="272795"/>
                </a:lnTo>
                <a:lnTo>
                  <a:pt x="0" y="272795"/>
                </a:lnTo>
                <a:lnTo>
                  <a:pt x="272795" y="0"/>
                </a:lnTo>
                <a:lnTo>
                  <a:pt x="545591" y="272795"/>
                </a:lnTo>
                <a:close/>
              </a:path>
            </a:pathLst>
          </a:custGeom>
          <a:ln w="12192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996683" y="2991611"/>
            <a:ext cx="546100" cy="794385"/>
          </a:xfrm>
          <a:custGeom>
            <a:avLst/>
            <a:gdLst/>
            <a:ahLst/>
            <a:cxnLst/>
            <a:rect l="l" t="t" r="r" b="b"/>
            <a:pathLst>
              <a:path w="546100" h="794385">
                <a:moveTo>
                  <a:pt x="409194" y="272796"/>
                </a:moveTo>
                <a:lnTo>
                  <a:pt x="136398" y="272796"/>
                </a:lnTo>
                <a:lnTo>
                  <a:pt x="136398" y="794004"/>
                </a:lnTo>
                <a:lnTo>
                  <a:pt x="409194" y="794004"/>
                </a:lnTo>
                <a:lnTo>
                  <a:pt x="409194" y="272796"/>
                </a:lnTo>
                <a:close/>
              </a:path>
              <a:path w="546100" h="794385">
                <a:moveTo>
                  <a:pt x="272796" y="0"/>
                </a:moveTo>
                <a:lnTo>
                  <a:pt x="0" y="272796"/>
                </a:lnTo>
                <a:lnTo>
                  <a:pt x="545592" y="272796"/>
                </a:lnTo>
                <a:lnTo>
                  <a:pt x="272796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996683" y="2991611"/>
            <a:ext cx="546100" cy="794385"/>
          </a:xfrm>
          <a:custGeom>
            <a:avLst/>
            <a:gdLst/>
            <a:ahLst/>
            <a:cxnLst/>
            <a:rect l="l" t="t" r="r" b="b"/>
            <a:pathLst>
              <a:path w="546100" h="794385">
                <a:moveTo>
                  <a:pt x="545592" y="272796"/>
                </a:moveTo>
                <a:lnTo>
                  <a:pt x="409194" y="272796"/>
                </a:lnTo>
                <a:lnTo>
                  <a:pt x="409194" y="794004"/>
                </a:lnTo>
                <a:lnTo>
                  <a:pt x="136398" y="794004"/>
                </a:lnTo>
                <a:lnTo>
                  <a:pt x="136398" y="272796"/>
                </a:lnTo>
                <a:lnTo>
                  <a:pt x="0" y="272796"/>
                </a:lnTo>
                <a:lnTo>
                  <a:pt x="272796" y="0"/>
                </a:lnTo>
                <a:lnTo>
                  <a:pt x="545592" y="272796"/>
                </a:lnTo>
                <a:close/>
              </a:path>
            </a:pathLst>
          </a:custGeom>
          <a:ln w="12192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896100" y="146304"/>
            <a:ext cx="728472" cy="6873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518147" y="5114544"/>
            <a:ext cx="986155" cy="1051560"/>
          </a:xfrm>
          <a:custGeom>
            <a:avLst/>
            <a:gdLst/>
            <a:ahLst/>
            <a:cxnLst/>
            <a:rect l="l" t="t" r="r" b="b"/>
            <a:pathLst>
              <a:path w="986154" h="1051560">
                <a:moveTo>
                  <a:pt x="862710" y="246506"/>
                </a:moveTo>
                <a:lnTo>
                  <a:pt x="616203" y="246506"/>
                </a:lnTo>
                <a:lnTo>
                  <a:pt x="616203" y="620179"/>
                </a:lnTo>
                <a:lnTo>
                  <a:pt x="609607" y="669323"/>
                </a:lnTo>
                <a:lnTo>
                  <a:pt x="590987" y="713485"/>
                </a:lnTo>
                <a:lnTo>
                  <a:pt x="562102" y="750901"/>
                </a:lnTo>
                <a:lnTo>
                  <a:pt x="524707" y="779810"/>
                </a:lnTo>
                <a:lnTo>
                  <a:pt x="480560" y="798448"/>
                </a:lnTo>
                <a:lnTo>
                  <a:pt x="431419" y="805052"/>
                </a:lnTo>
                <a:lnTo>
                  <a:pt x="0" y="805052"/>
                </a:lnTo>
                <a:lnTo>
                  <a:pt x="0" y="1051559"/>
                </a:lnTo>
                <a:lnTo>
                  <a:pt x="431419" y="1051559"/>
                </a:lnTo>
                <a:lnTo>
                  <a:pt x="478422" y="1049028"/>
                </a:lnTo>
                <a:lnTo>
                  <a:pt x="523958" y="1041610"/>
                </a:lnTo>
                <a:lnTo>
                  <a:pt x="567762" y="1029567"/>
                </a:lnTo>
                <a:lnTo>
                  <a:pt x="609572" y="1013163"/>
                </a:lnTo>
                <a:lnTo>
                  <a:pt x="649125" y="992662"/>
                </a:lnTo>
                <a:lnTo>
                  <a:pt x="686158" y="968326"/>
                </a:lnTo>
                <a:lnTo>
                  <a:pt x="720409" y="940419"/>
                </a:lnTo>
                <a:lnTo>
                  <a:pt x="751615" y="909204"/>
                </a:lnTo>
                <a:lnTo>
                  <a:pt x="779512" y="874944"/>
                </a:lnTo>
                <a:lnTo>
                  <a:pt x="803839" y="837902"/>
                </a:lnTo>
                <a:lnTo>
                  <a:pt x="824332" y="798342"/>
                </a:lnTo>
                <a:lnTo>
                  <a:pt x="840728" y="756526"/>
                </a:lnTo>
                <a:lnTo>
                  <a:pt x="852765" y="712718"/>
                </a:lnTo>
                <a:lnTo>
                  <a:pt x="860180" y="667181"/>
                </a:lnTo>
                <a:lnTo>
                  <a:pt x="862710" y="620179"/>
                </a:lnTo>
                <a:lnTo>
                  <a:pt x="862710" y="246506"/>
                </a:lnTo>
                <a:close/>
              </a:path>
              <a:path w="986154" h="1051560">
                <a:moveTo>
                  <a:pt x="739521" y="0"/>
                </a:moveTo>
                <a:lnTo>
                  <a:pt x="493013" y="246506"/>
                </a:lnTo>
                <a:lnTo>
                  <a:pt x="986027" y="246506"/>
                </a:lnTo>
                <a:lnTo>
                  <a:pt x="739521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518147" y="5114544"/>
            <a:ext cx="986155" cy="1051560"/>
          </a:xfrm>
          <a:custGeom>
            <a:avLst/>
            <a:gdLst/>
            <a:ahLst/>
            <a:cxnLst/>
            <a:rect l="l" t="t" r="r" b="b"/>
            <a:pathLst>
              <a:path w="986154" h="1051560">
                <a:moveTo>
                  <a:pt x="0" y="1051559"/>
                </a:moveTo>
                <a:lnTo>
                  <a:pt x="431419" y="1051559"/>
                </a:lnTo>
                <a:lnTo>
                  <a:pt x="478422" y="1049028"/>
                </a:lnTo>
                <a:lnTo>
                  <a:pt x="523958" y="1041610"/>
                </a:lnTo>
                <a:lnTo>
                  <a:pt x="567762" y="1029567"/>
                </a:lnTo>
                <a:lnTo>
                  <a:pt x="609572" y="1013163"/>
                </a:lnTo>
                <a:lnTo>
                  <a:pt x="649125" y="992662"/>
                </a:lnTo>
                <a:lnTo>
                  <a:pt x="686158" y="968326"/>
                </a:lnTo>
                <a:lnTo>
                  <a:pt x="720409" y="940419"/>
                </a:lnTo>
                <a:lnTo>
                  <a:pt x="751615" y="909204"/>
                </a:lnTo>
                <a:lnTo>
                  <a:pt x="779512" y="874944"/>
                </a:lnTo>
                <a:lnTo>
                  <a:pt x="803839" y="837902"/>
                </a:lnTo>
                <a:lnTo>
                  <a:pt x="824332" y="798342"/>
                </a:lnTo>
                <a:lnTo>
                  <a:pt x="840728" y="756526"/>
                </a:lnTo>
                <a:lnTo>
                  <a:pt x="852765" y="712718"/>
                </a:lnTo>
                <a:lnTo>
                  <a:pt x="860180" y="667181"/>
                </a:lnTo>
                <a:lnTo>
                  <a:pt x="862710" y="620179"/>
                </a:lnTo>
                <a:lnTo>
                  <a:pt x="862710" y="246506"/>
                </a:lnTo>
                <a:lnTo>
                  <a:pt x="986027" y="246506"/>
                </a:lnTo>
                <a:lnTo>
                  <a:pt x="739521" y="0"/>
                </a:lnTo>
                <a:lnTo>
                  <a:pt x="493013" y="246506"/>
                </a:lnTo>
                <a:lnTo>
                  <a:pt x="616203" y="246506"/>
                </a:lnTo>
                <a:lnTo>
                  <a:pt x="616203" y="620179"/>
                </a:lnTo>
                <a:lnTo>
                  <a:pt x="609607" y="669323"/>
                </a:lnTo>
                <a:lnTo>
                  <a:pt x="590987" y="713485"/>
                </a:lnTo>
                <a:lnTo>
                  <a:pt x="562102" y="750901"/>
                </a:lnTo>
                <a:lnTo>
                  <a:pt x="524707" y="779810"/>
                </a:lnTo>
                <a:lnTo>
                  <a:pt x="480560" y="798448"/>
                </a:lnTo>
                <a:lnTo>
                  <a:pt x="431419" y="805052"/>
                </a:lnTo>
                <a:lnTo>
                  <a:pt x="0" y="805052"/>
                </a:lnTo>
                <a:lnTo>
                  <a:pt x="0" y="1051559"/>
                </a:lnTo>
                <a:close/>
              </a:path>
            </a:pathLst>
          </a:custGeom>
          <a:ln w="12192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7613650" y="3256026"/>
            <a:ext cx="4597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0000FF"/>
                </a:solidFill>
                <a:latin typeface="Calibri"/>
                <a:cs typeface="Calibri"/>
              </a:rPr>
              <a:t>Y</a:t>
            </a:r>
            <a:r>
              <a:rPr sz="2400" spc="-25" dirty="0">
                <a:solidFill>
                  <a:srgbClr val="0000FF"/>
                </a:solidFill>
                <a:latin typeface="Calibri"/>
                <a:cs typeface="Calibri"/>
              </a:rPr>
              <a:t>E</a:t>
            </a: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613650" y="1049528"/>
            <a:ext cx="4597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0000FF"/>
                </a:solidFill>
                <a:latin typeface="Calibri"/>
                <a:cs typeface="Calibri"/>
              </a:rPr>
              <a:t>Y</a:t>
            </a:r>
            <a:r>
              <a:rPr sz="2400" spc="-25" dirty="0">
                <a:solidFill>
                  <a:srgbClr val="0000FF"/>
                </a:solidFill>
                <a:latin typeface="Calibri"/>
                <a:cs typeface="Calibri"/>
              </a:rPr>
              <a:t>E</a:t>
            </a: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864352" y="3735323"/>
            <a:ext cx="2830195" cy="1478280"/>
          </a:xfrm>
          <a:custGeom>
            <a:avLst/>
            <a:gdLst/>
            <a:ahLst/>
            <a:cxnLst/>
            <a:rect l="l" t="t" r="r" b="b"/>
            <a:pathLst>
              <a:path w="2830195" h="1478279">
                <a:moveTo>
                  <a:pt x="0" y="1478280"/>
                </a:moveTo>
                <a:lnTo>
                  <a:pt x="2830068" y="1478280"/>
                </a:lnTo>
                <a:lnTo>
                  <a:pt x="2830068" y="0"/>
                </a:lnTo>
                <a:lnTo>
                  <a:pt x="0" y="0"/>
                </a:lnTo>
                <a:lnTo>
                  <a:pt x="0" y="1478280"/>
                </a:lnTo>
                <a:close/>
              </a:path>
            </a:pathLst>
          </a:custGeom>
          <a:ln w="57912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711504" y="314325"/>
            <a:ext cx="4091304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i="1" u="sng" spc="-1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Recipe </a:t>
            </a:r>
            <a:r>
              <a:rPr sz="3200" b="1" i="1" u="sng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of Deep</a:t>
            </a:r>
            <a:r>
              <a:rPr sz="3200" b="1" i="1" u="sng" spc="-4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3200" b="1" i="1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Learning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5864352" y="1566672"/>
            <a:ext cx="2830195" cy="1478280"/>
          </a:xfrm>
          <a:custGeom>
            <a:avLst/>
            <a:gdLst/>
            <a:ahLst/>
            <a:cxnLst/>
            <a:rect l="l" t="t" r="r" b="b"/>
            <a:pathLst>
              <a:path w="2830195" h="1478280">
                <a:moveTo>
                  <a:pt x="0" y="1478279"/>
                </a:moveTo>
                <a:lnTo>
                  <a:pt x="2830068" y="1478279"/>
                </a:lnTo>
                <a:lnTo>
                  <a:pt x="2830068" y="0"/>
                </a:lnTo>
                <a:lnTo>
                  <a:pt x="0" y="0"/>
                </a:lnTo>
                <a:lnTo>
                  <a:pt x="0" y="1478279"/>
                </a:lnTo>
                <a:close/>
              </a:path>
            </a:pathLst>
          </a:custGeom>
          <a:ln w="57911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019555" y="1501139"/>
            <a:ext cx="4046220" cy="974090"/>
          </a:xfrm>
          <a:custGeom>
            <a:avLst/>
            <a:gdLst/>
            <a:ahLst/>
            <a:cxnLst/>
            <a:rect l="l" t="t" r="r" b="b"/>
            <a:pathLst>
              <a:path w="4046220" h="974089">
                <a:moveTo>
                  <a:pt x="3883914" y="0"/>
                </a:moveTo>
                <a:lnTo>
                  <a:pt x="162306" y="0"/>
                </a:lnTo>
                <a:lnTo>
                  <a:pt x="119159" y="5796"/>
                </a:lnTo>
                <a:lnTo>
                  <a:pt x="80388" y="22154"/>
                </a:lnTo>
                <a:lnTo>
                  <a:pt x="47539" y="47529"/>
                </a:lnTo>
                <a:lnTo>
                  <a:pt x="22160" y="80376"/>
                </a:lnTo>
                <a:lnTo>
                  <a:pt x="5797" y="119150"/>
                </a:lnTo>
                <a:lnTo>
                  <a:pt x="0" y="162306"/>
                </a:lnTo>
                <a:lnTo>
                  <a:pt x="0" y="811530"/>
                </a:lnTo>
                <a:lnTo>
                  <a:pt x="5797" y="854685"/>
                </a:lnTo>
                <a:lnTo>
                  <a:pt x="22160" y="893459"/>
                </a:lnTo>
                <a:lnTo>
                  <a:pt x="47539" y="926306"/>
                </a:lnTo>
                <a:lnTo>
                  <a:pt x="80388" y="951681"/>
                </a:lnTo>
                <a:lnTo>
                  <a:pt x="119159" y="968039"/>
                </a:lnTo>
                <a:lnTo>
                  <a:pt x="162306" y="973836"/>
                </a:lnTo>
                <a:lnTo>
                  <a:pt x="3883914" y="973836"/>
                </a:lnTo>
                <a:lnTo>
                  <a:pt x="3927069" y="968039"/>
                </a:lnTo>
                <a:lnTo>
                  <a:pt x="3965843" y="951681"/>
                </a:lnTo>
                <a:lnTo>
                  <a:pt x="3998690" y="926306"/>
                </a:lnTo>
                <a:lnTo>
                  <a:pt x="4024065" y="893459"/>
                </a:lnTo>
                <a:lnTo>
                  <a:pt x="4040423" y="854685"/>
                </a:lnTo>
                <a:lnTo>
                  <a:pt x="4046220" y="811530"/>
                </a:lnTo>
                <a:lnTo>
                  <a:pt x="4046220" y="162306"/>
                </a:lnTo>
                <a:lnTo>
                  <a:pt x="4040423" y="119150"/>
                </a:lnTo>
                <a:lnTo>
                  <a:pt x="4024065" y="80376"/>
                </a:lnTo>
                <a:lnTo>
                  <a:pt x="3998690" y="47529"/>
                </a:lnTo>
                <a:lnTo>
                  <a:pt x="3965843" y="22154"/>
                </a:lnTo>
                <a:lnTo>
                  <a:pt x="3927069" y="5796"/>
                </a:lnTo>
                <a:lnTo>
                  <a:pt x="3883914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019555" y="1501139"/>
            <a:ext cx="4046220" cy="974090"/>
          </a:xfrm>
          <a:custGeom>
            <a:avLst/>
            <a:gdLst/>
            <a:ahLst/>
            <a:cxnLst/>
            <a:rect l="l" t="t" r="r" b="b"/>
            <a:pathLst>
              <a:path w="4046220" h="974089">
                <a:moveTo>
                  <a:pt x="0" y="162306"/>
                </a:moveTo>
                <a:lnTo>
                  <a:pt x="5797" y="119150"/>
                </a:lnTo>
                <a:lnTo>
                  <a:pt x="22160" y="80376"/>
                </a:lnTo>
                <a:lnTo>
                  <a:pt x="47539" y="47529"/>
                </a:lnTo>
                <a:lnTo>
                  <a:pt x="80388" y="22154"/>
                </a:lnTo>
                <a:lnTo>
                  <a:pt x="119159" y="5796"/>
                </a:lnTo>
                <a:lnTo>
                  <a:pt x="162306" y="0"/>
                </a:lnTo>
                <a:lnTo>
                  <a:pt x="3883914" y="0"/>
                </a:lnTo>
                <a:lnTo>
                  <a:pt x="3927069" y="5796"/>
                </a:lnTo>
                <a:lnTo>
                  <a:pt x="3965843" y="22154"/>
                </a:lnTo>
                <a:lnTo>
                  <a:pt x="3998690" y="47529"/>
                </a:lnTo>
                <a:lnTo>
                  <a:pt x="4024065" y="80376"/>
                </a:lnTo>
                <a:lnTo>
                  <a:pt x="4040423" y="119150"/>
                </a:lnTo>
                <a:lnTo>
                  <a:pt x="4046220" y="162306"/>
                </a:lnTo>
                <a:lnTo>
                  <a:pt x="4046220" y="811530"/>
                </a:lnTo>
                <a:lnTo>
                  <a:pt x="4040423" y="854685"/>
                </a:lnTo>
                <a:lnTo>
                  <a:pt x="4024065" y="893459"/>
                </a:lnTo>
                <a:lnTo>
                  <a:pt x="3998690" y="926306"/>
                </a:lnTo>
                <a:lnTo>
                  <a:pt x="3965843" y="951681"/>
                </a:lnTo>
                <a:lnTo>
                  <a:pt x="3927069" y="968039"/>
                </a:lnTo>
                <a:lnTo>
                  <a:pt x="3883914" y="973836"/>
                </a:lnTo>
                <a:lnTo>
                  <a:pt x="162306" y="973836"/>
                </a:lnTo>
                <a:lnTo>
                  <a:pt x="119159" y="968039"/>
                </a:lnTo>
                <a:lnTo>
                  <a:pt x="80388" y="951681"/>
                </a:lnTo>
                <a:lnTo>
                  <a:pt x="47539" y="926306"/>
                </a:lnTo>
                <a:lnTo>
                  <a:pt x="22160" y="893459"/>
                </a:lnTo>
                <a:lnTo>
                  <a:pt x="5797" y="854685"/>
                </a:lnTo>
                <a:lnTo>
                  <a:pt x="0" y="811530"/>
                </a:lnTo>
                <a:lnTo>
                  <a:pt x="0" y="162306"/>
                </a:lnTo>
                <a:close/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1117091" y="1653539"/>
            <a:ext cx="3787140" cy="652780"/>
          </a:xfrm>
          <a:prstGeom prst="rect">
            <a:avLst/>
          </a:prstGeom>
          <a:ln w="76200">
            <a:solidFill>
              <a:srgbClr val="FF0000"/>
            </a:solidFill>
          </a:ln>
        </p:spPr>
        <p:txBody>
          <a:bodyPr vert="horz" wrap="square" lIns="0" tIns="80010" rIns="0" bIns="0" rtlCol="0">
            <a:spAutoFit/>
          </a:bodyPr>
          <a:lstStyle/>
          <a:p>
            <a:pPr marL="56515">
              <a:lnSpc>
                <a:spcPct val="100000"/>
              </a:lnSpc>
              <a:spcBef>
                <a:spcPts val="630"/>
              </a:spcBef>
            </a:pP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Early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Stopping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019555" y="2624327"/>
            <a:ext cx="4046220" cy="974090"/>
          </a:xfrm>
          <a:custGeom>
            <a:avLst/>
            <a:gdLst/>
            <a:ahLst/>
            <a:cxnLst/>
            <a:rect l="l" t="t" r="r" b="b"/>
            <a:pathLst>
              <a:path w="4046220" h="974089">
                <a:moveTo>
                  <a:pt x="3883914" y="0"/>
                </a:moveTo>
                <a:lnTo>
                  <a:pt x="162306" y="0"/>
                </a:lnTo>
                <a:lnTo>
                  <a:pt x="119159" y="5796"/>
                </a:lnTo>
                <a:lnTo>
                  <a:pt x="80388" y="22154"/>
                </a:lnTo>
                <a:lnTo>
                  <a:pt x="47539" y="47529"/>
                </a:lnTo>
                <a:lnTo>
                  <a:pt x="22160" y="80376"/>
                </a:lnTo>
                <a:lnTo>
                  <a:pt x="5797" y="119150"/>
                </a:lnTo>
                <a:lnTo>
                  <a:pt x="0" y="162306"/>
                </a:lnTo>
                <a:lnTo>
                  <a:pt x="0" y="811530"/>
                </a:lnTo>
                <a:lnTo>
                  <a:pt x="5797" y="854685"/>
                </a:lnTo>
                <a:lnTo>
                  <a:pt x="22160" y="893459"/>
                </a:lnTo>
                <a:lnTo>
                  <a:pt x="47539" y="926306"/>
                </a:lnTo>
                <a:lnTo>
                  <a:pt x="80388" y="951681"/>
                </a:lnTo>
                <a:lnTo>
                  <a:pt x="119159" y="968039"/>
                </a:lnTo>
                <a:lnTo>
                  <a:pt x="162306" y="973836"/>
                </a:lnTo>
                <a:lnTo>
                  <a:pt x="3883914" y="973836"/>
                </a:lnTo>
                <a:lnTo>
                  <a:pt x="3927069" y="968039"/>
                </a:lnTo>
                <a:lnTo>
                  <a:pt x="3965843" y="951681"/>
                </a:lnTo>
                <a:lnTo>
                  <a:pt x="3998690" y="926306"/>
                </a:lnTo>
                <a:lnTo>
                  <a:pt x="4024065" y="893459"/>
                </a:lnTo>
                <a:lnTo>
                  <a:pt x="4040423" y="854685"/>
                </a:lnTo>
                <a:lnTo>
                  <a:pt x="4046220" y="811530"/>
                </a:lnTo>
                <a:lnTo>
                  <a:pt x="4046220" y="162306"/>
                </a:lnTo>
                <a:lnTo>
                  <a:pt x="4040423" y="119150"/>
                </a:lnTo>
                <a:lnTo>
                  <a:pt x="4024065" y="80376"/>
                </a:lnTo>
                <a:lnTo>
                  <a:pt x="3998690" y="47529"/>
                </a:lnTo>
                <a:lnTo>
                  <a:pt x="3965843" y="22154"/>
                </a:lnTo>
                <a:lnTo>
                  <a:pt x="3927069" y="5796"/>
                </a:lnTo>
                <a:lnTo>
                  <a:pt x="3883914" y="0"/>
                </a:lnTo>
                <a:close/>
              </a:path>
            </a:pathLst>
          </a:custGeom>
          <a:solidFill>
            <a:srgbClr val="52EB1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019555" y="2624327"/>
            <a:ext cx="4046220" cy="974090"/>
          </a:xfrm>
          <a:custGeom>
            <a:avLst/>
            <a:gdLst/>
            <a:ahLst/>
            <a:cxnLst/>
            <a:rect l="l" t="t" r="r" b="b"/>
            <a:pathLst>
              <a:path w="4046220" h="974089">
                <a:moveTo>
                  <a:pt x="0" y="162306"/>
                </a:moveTo>
                <a:lnTo>
                  <a:pt x="5797" y="119150"/>
                </a:lnTo>
                <a:lnTo>
                  <a:pt x="22160" y="80376"/>
                </a:lnTo>
                <a:lnTo>
                  <a:pt x="47539" y="47529"/>
                </a:lnTo>
                <a:lnTo>
                  <a:pt x="80388" y="22154"/>
                </a:lnTo>
                <a:lnTo>
                  <a:pt x="119159" y="5796"/>
                </a:lnTo>
                <a:lnTo>
                  <a:pt x="162306" y="0"/>
                </a:lnTo>
                <a:lnTo>
                  <a:pt x="3883914" y="0"/>
                </a:lnTo>
                <a:lnTo>
                  <a:pt x="3927069" y="5796"/>
                </a:lnTo>
                <a:lnTo>
                  <a:pt x="3965843" y="22154"/>
                </a:lnTo>
                <a:lnTo>
                  <a:pt x="3998690" y="47529"/>
                </a:lnTo>
                <a:lnTo>
                  <a:pt x="4024065" y="80376"/>
                </a:lnTo>
                <a:lnTo>
                  <a:pt x="4040423" y="119150"/>
                </a:lnTo>
                <a:lnTo>
                  <a:pt x="4046220" y="162306"/>
                </a:lnTo>
                <a:lnTo>
                  <a:pt x="4046220" y="811530"/>
                </a:lnTo>
                <a:lnTo>
                  <a:pt x="4040423" y="854685"/>
                </a:lnTo>
                <a:lnTo>
                  <a:pt x="4024065" y="893459"/>
                </a:lnTo>
                <a:lnTo>
                  <a:pt x="3998690" y="926306"/>
                </a:lnTo>
                <a:lnTo>
                  <a:pt x="3965843" y="951681"/>
                </a:lnTo>
                <a:lnTo>
                  <a:pt x="3927069" y="968039"/>
                </a:lnTo>
                <a:lnTo>
                  <a:pt x="3883914" y="973836"/>
                </a:lnTo>
                <a:lnTo>
                  <a:pt x="162306" y="973836"/>
                </a:lnTo>
                <a:lnTo>
                  <a:pt x="119159" y="968039"/>
                </a:lnTo>
                <a:lnTo>
                  <a:pt x="80388" y="951681"/>
                </a:lnTo>
                <a:lnTo>
                  <a:pt x="47539" y="926306"/>
                </a:lnTo>
                <a:lnTo>
                  <a:pt x="22160" y="893459"/>
                </a:lnTo>
                <a:lnTo>
                  <a:pt x="5797" y="854685"/>
                </a:lnTo>
                <a:lnTo>
                  <a:pt x="0" y="811530"/>
                </a:lnTo>
                <a:lnTo>
                  <a:pt x="0" y="162306"/>
                </a:lnTo>
                <a:close/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1161389" y="2845054"/>
            <a:ext cx="2005964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30" dirty="0">
                <a:solidFill>
                  <a:srgbClr val="FFFFFF"/>
                </a:solidFill>
                <a:latin typeface="Calibri"/>
                <a:cs typeface="Calibri"/>
              </a:rPr>
              <a:t>Weight</a:t>
            </a:r>
            <a:r>
              <a:rPr sz="28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FFFFFF"/>
                </a:solidFill>
                <a:latin typeface="Calibri"/>
                <a:cs typeface="Calibri"/>
              </a:rPr>
              <a:t>Decay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1019555" y="3747515"/>
            <a:ext cx="4046220" cy="974090"/>
          </a:xfrm>
          <a:custGeom>
            <a:avLst/>
            <a:gdLst/>
            <a:ahLst/>
            <a:cxnLst/>
            <a:rect l="l" t="t" r="r" b="b"/>
            <a:pathLst>
              <a:path w="4046220" h="974089">
                <a:moveTo>
                  <a:pt x="3883914" y="0"/>
                </a:moveTo>
                <a:lnTo>
                  <a:pt x="162306" y="0"/>
                </a:lnTo>
                <a:lnTo>
                  <a:pt x="119159" y="5796"/>
                </a:lnTo>
                <a:lnTo>
                  <a:pt x="80388" y="22154"/>
                </a:lnTo>
                <a:lnTo>
                  <a:pt x="47539" y="47529"/>
                </a:lnTo>
                <a:lnTo>
                  <a:pt x="22160" y="80376"/>
                </a:lnTo>
                <a:lnTo>
                  <a:pt x="5797" y="119150"/>
                </a:lnTo>
                <a:lnTo>
                  <a:pt x="0" y="162305"/>
                </a:lnTo>
                <a:lnTo>
                  <a:pt x="0" y="811529"/>
                </a:lnTo>
                <a:lnTo>
                  <a:pt x="5797" y="854685"/>
                </a:lnTo>
                <a:lnTo>
                  <a:pt x="22160" y="893459"/>
                </a:lnTo>
                <a:lnTo>
                  <a:pt x="47539" y="926306"/>
                </a:lnTo>
                <a:lnTo>
                  <a:pt x="80388" y="951681"/>
                </a:lnTo>
                <a:lnTo>
                  <a:pt x="119159" y="968039"/>
                </a:lnTo>
                <a:lnTo>
                  <a:pt x="162306" y="973835"/>
                </a:lnTo>
                <a:lnTo>
                  <a:pt x="3883914" y="973835"/>
                </a:lnTo>
                <a:lnTo>
                  <a:pt x="3927069" y="968039"/>
                </a:lnTo>
                <a:lnTo>
                  <a:pt x="3965843" y="951681"/>
                </a:lnTo>
                <a:lnTo>
                  <a:pt x="3998690" y="926306"/>
                </a:lnTo>
                <a:lnTo>
                  <a:pt x="4024065" y="893459"/>
                </a:lnTo>
                <a:lnTo>
                  <a:pt x="4040423" y="854685"/>
                </a:lnTo>
                <a:lnTo>
                  <a:pt x="4046220" y="811529"/>
                </a:lnTo>
                <a:lnTo>
                  <a:pt x="4046220" y="162305"/>
                </a:lnTo>
                <a:lnTo>
                  <a:pt x="4040423" y="119150"/>
                </a:lnTo>
                <a:lnTo>
                  <a:pt x="4024065" y="80376"/>
                </a:lnTo>
                <a:lnTo>
                  <a:pt x="3998690" y="47529"/>
                </a:lnTo>
                <a:lnTo>
                  <a:pt x="3965843" y="22154"/>
                </a:lnTo>
                <a:lnTo>
                  <a:pt x="3927069" y="5796"/>
                </a:lnTo>
                <a:lnTo>
                  <a:pt x="3883914" y="0"/>
                </a:lnTo>
                <a:close/>
              </a:path>
            </a:pathLst>
          </a:custGeom>
          <a:solidFill>
            <a:srgbClr val="2DD6A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019555" y="3747515"/>
            <a:ext cx="4046220" cy="974090"/>
          </a:xfrm>
          <a:custGeom>
            <a:avLst/>
            <a:gdLst/>
            <a:ahLst/>
            <a:cxnLst/>
            <a:rect l="l" t="t" r="r" b="b"/>
            <a:pathLst>
              <a:path w="4046220" h="974089">
                <a:moveTo>
                  <a:pt x="0" y="162305"/>
                </a:moveTo>
                <a:lnTo>
                  <a:pt x="5797" y="119150"/>
                </a:lnTo>
                <a:lnTo>
                  <a:pt x="22160" y="80376"/>
                </a:lnTo>
                <a:lnTo>
                  <a:pt x="47539" y="47529"/>
                </a:lnTo>
                <a:lnTo>
                  <a:pt x="80388" y="22154"/>
                </a:lnTo>
                <a:lnTo>
                  <a:pt x="119159" y="5796"/>
                </a:lnTo>
                <a:lnTo>
                  <a:pt x="162306" y="0"/>
                </a:lnTo>
                <a:lnTo>
                  <a:pt x="3883914" y="0"/>
                </a:lnTo>
                <a:lnTo>
                  <a:pt x="3927069" y="5796"/>
                </a:lnTo>
                <a:lnTo>
                  <a:pt x="3965843" y="22154"/>
                </a:lnTo>
                <a:lnTo>
                  <a:pt x="3998690" y="47529"/>
                </a:lnTo>
                <a:lnTo>
                  <a:pt x="4024065" y="80376"/>
                </a:lnTo>
                <a:lnTo>
                  <a:pt x="4040423" y="119150"/>
                </a:lnTo>
                <a:lnTo>
                  <a:pt x="4046220" y="162305"/>
                </a:lnTo>
                <a:lnTo>
                  <a:pt x="4046220" y="811529"/>
                </a:lnTo>
                <a:lnTo>
                  <a:pt x="4040423" y="854685"/>
                </a:lnTo>
                <a:lnTo>
                  <a:pt x="4024065" y="893459"/>
                </a:lnTo>
                <a:lnTo>
                  <a:pt x="3998690" y="926306"/>
                </a:lnTo>
                <a:lnTo>
                  <a:pt x="3965843" y="951681"/>
                </a:lnTo>
                <a:lnTo>
                  <a:pt x="3927069" y="968039"/>
                </a:lnTo>
                <a:lnTo>
                  <a:pt x="3883914" y="973835"/>
                </a:lnTo>
                <a:lnTo>
                  <a:pt x="162306" y="973835"/>
                </a:lnTo>
                <a:lnTo>
                  <a:pt x="119159" y="968039"/>
                </a:lnTo>
                <a:lnTo>
                  <a:pt x="80388" y="951681"/>
                </a:lnTo>
                <a:lnTo>
                  <a:pt x="47539" y="926306"/>
                </a:lnTo>
                <a:lnTo>
                  <a:pt x="22160" y="893459"/>
                </a:lnTo>
                <a:lnTo>
                  <a:pt x="5797" y="854685"/>
                </a:lnTo>
                <a:lnTo>
                  <a:pt x="0" y="811529"/>
                </a:lnTo>
                <a:lnTo>
                  <a:pt x="0" y="162305"/>
                </a:lnTo>
                <a:close/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1161389" y="3967937"/>
            <a:ext cx="122745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sz="2800" spc="-65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opout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1019555" y="4870703"/>
            <a:ext cx="4046220" cy="974090"/>
          </a:xfrm>
          <a:custGeom>
            <a:avLst/>
            <a:gdLst/>
            <a:ahLst/>
            <a:cxnLst/>
            <a:rect l="l" t="t" r="r" b="b"/>
            <a:pathLst>
              <a:path w="4046220" h="974089">
                <a:moveTo>
                  <a:pt x="3883914" y="0"/>
                </a:moveTo>
                <a:lnTo>
                  <a:pt x="162306" y="0"/>
                </a:lnTo>
                <a:lnTo>
                  <a:pt x="119159" y="5796"/>
                </a:lnTo>
                <a:lnTo>
                  <a:pt x="80388" y="22154"/>
                </a:lnTo>
                <a:lnTo>
                  <a:pt x="47539" y="47529"/>
                </a:lnTo>
                <a:lnTo>
                  <a:pt x="22160" y="80376"/>
                </a:lnTo>
                <a:lnTo>
                  <a:pt x="5797" y="119150"/>
                </a:lnTo>
                <a:lnTo>
                  <a:pt x="0" y="162306"/>
                </a:lnTo>
                <a:lnTo>
                  <a:pt x="0" y="811530"/>
                </a:lnTo>
                <a:lnTo>
                  <a:pt x="5797" y="854676"/>
                </a:lnTo>
                <a:lnTo>
                  <a:pt x="22160" y="893447"/>
                </a:lnTo>
                <a:lnTo>
                  <a:pt x="47539" y="926296"/>
                </a:lnTo>
                <a:lnTo>
                  <a:pt x="80388" y="951675"/>
                </a:lnTo>
                <a:lnTo>
                  <a:pt x="119159" y="968038"/>
                </a:lnTo>
                <a:lnTo>
                  <a:pt x="162306" y="973836"/>
                </a:lnTo>
                <a:lnTo>
                  <a:pt x="3883914" y="973836"/>
                </a:lnTo>
                <a:lnTo>
                  <a:pt x="3927069" y="968038"/>
                </a:lnTo>
                <a:lnTo>
                  <a:pt x="3965843" y="951675"/>
                </a:lnTo>
                <a:lnTo>
                  <a:pt x="3998690" y="926296"/>
                </a:lnTo>
                <a:lnTo>
                  <a:pt x="4024065" y="893447"/>
                </a:lnTo>
                <a:lnTo>
                  <a:pt x="4040423" y="854676"/>
                </a:lnTo>
                <a:lnTo>
                  <a:pt x="4046220" y="811530"/>
                </a:lnTo>
                <a:lnTo>
                  <a:pt x="4046220" y="162306"/>
                </a:lnTo>
                <a:lnTo>
                  <a:pt x="4040423" y="119150"/>
                </a:lnTo>
                <a:lnTo>
                  <a:pt x="4024065" y="80376"/>
                </a:lnTo>
                <a:lnTo>
                  <a:pt x="3998690" y="47529"/>
                </a:lnTo>
                <a:lnTo>
                  <a:pt x="3965843" y="22154"/>
                </a:lnTo>
                <a:lnTo>
                  <a:pt x="3927069" y="5796"/>
                </a:lnTo>
                <a:lnTo>
                  <a:pt x="3883914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019555" y="4870703"/>
            <a:ext cx="4046220" cy="974090"/>
          </a:xfrm>
          <a:custGeom>
            <a:avLst/>
            <a:gdLst/>
            <a:ahLst/>
            <a:cxnLst/>
            <a:rect l="l" t="t" r="r" b="b"/>
            <a:pathLst>
              <a:path w="4046220" h="974089">
                <a:moveTo>
                  <a:pt x="0" y="162306"/>
                </a:moveTo>
                <a:lnTo>
                  <a:pt x="5797" y="119150"/>
                </a:lnTo>
                <a:lnTo>
                  <a:pt x="22160" y="80376"/>
                </a:lnTo>
                <a:lnTo>
                  <a:pt x="47539" y="47529"/>
                </a:lnTo>
                <a:lnTo>
                  <a:pt x="80388" y="22154"/>
                </a:lnTo>
                <a:lnTo>
                  <a:pt x="119159" y="5796"/>
                </a:lnTo>
                <a:lnTo>
                  <a:pt x="162306" y="0"/>
                </a:lnTo>
                <a:lnTo>
                  <a:pt x="3883914" y="0"/>
                </a:lnTo>
                <a:lnTo>
                  <a:pt x="3927069" y="5796"/>
                </a:lnTo>
                <a:lnTo>
                  <a:pt x="3965843" y="22154"/>
                </a:lnTo>
                <a:lnTo>
                  <a:pt x="3998690" y="47529"/>
                </a:lnTo>
                <a:lnTo>
                  <a:pt x="4024065" y="80376"/>
                </a:lnTo>
                <a:lnTo>
                  <a:pt x="4040423" y="119150"/>
                </a:lnTo>
                <a:lnTo>
                  <a:pt x="4046220" y="162306"/>
                </a:lnTo>
                <a:lnTo>
                  <a:pt x="4046220" y="811530"/>
                </a:lnTo>
                <a:lnTo>
                  <a:pt x="4040423" y="854676"/>
                </a:lnTo>
                <a:lnTo>
                  <a:pt x="4024065" y="893447"/>
                </a:lnTo>
                <a:lnTo>
                  <a:pt x="3998690" y="926296"/>
                </a:lnTo>
                <a:lnTo>
                  <a:pt x="3965843" y="951675"/>
                </a:lnTo>
                <a:lnTo>
                  <a:pt x="3927069" y="968038"/>
                </a:lnTo>
                <a:lnTo>
                  <a:pt x="3883914" y="973836"/>
                </a:lnTo>
                <a:lnTo>
                  <a:pt x="162306" y="973836"/>
                </a:lnTo>
                <a:lnTo>
                  <a:pt x="119159" y="968038"/>
                </a:lnTo>
                <a:lnTo>
                  <a:pt x="80388" y="951675"/>
                </a:lnTo>
                <a:lnTo>
                  <a:pt x="47539" y="926296"/>
                </a:lnTo>
                <a:lnTo>
                  <a:pt x="22160" y="893447"/>
                </a:lnTo>
                <a:lnTo>
                  <a:pt x="5797" y="854676"/>
                </a:lnTo>
                <a:lnTo>
                  <a:pt x="0" y="811530"/>
                </a:lnTo>
                <a:lnTo>
                  <a:pt x="0" y="162306"/>
                </a:lnTo>
                <a:close/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1161389" y="5091506"/>
            <a:ext cx="269430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Network</a:t>
            </a:r>
            <a:r>
              <a:rPr sz="2800" spc="-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Structure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5065776" y="1917192"/>
            <a:ext cx="909955" cy="751840"/>
          </a:xfrm>
          <a:custGeom>
            <a:avLst/>
            <a:gdLst/>
            <a:ahLst/>
            <a:cxnLst/>
            <a:rect l="l" t="t" r="r" b="b"/>
            <a:pathLst>
              <a:path w="909954" h="751839">
                <a:moveTo>
                  <a:pt x="375665" y="0"/>
                </a:moveTo>
                <a:lnTo>
                  <a:pt x="0" y="375666"/>
                </a:lnTo>
                <a:lnTo>
                  <a:pt x="375665" y="751332"/>
                </a:lnTo>
                <a:lnTo>
                  <a:pt x="375665" y="563499"/>
                </a:lnTo>
                <a:lnTo>
                  <a:pt x="909827" y="563499"/>
                </a:lnTo>
                <a:lnTo>
                  <a:pt x="909827" y="187833"/>
                </a:lnTo>
                <a:lnTo>
                  <a:pt x="375665" y="187833"/>
                </a:lnTo>
                <a:lnTo>
                  <a:pt x="375665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065776" y="1917192"/>
            <a:ext cx="909955" cy="751840"/>
          </a:xfrm>
          <a:custGeom>
            <a:avLst/>
            <a:gdLst/>
            <a:ahLst/>
            <a:cxnLst/>
            <a:rect l="l" t="t" r="r" b="b"/>
            <a:pathLst>
              <a:path w="909954" h="751839">
                <a:moveTo>
                  <a:pt x="909827" y="187833"/>
                </a:moveTo>
                <a:lnTo>
                  <a:pt x="375665" y="187833"/>
                </a:lnTo>
                <a:lnTo>
                  <a:pt x="375665" y="0"/>
                </a:lnTo>
                <a:lnTo>
                  <a:pt x="0" y="375666"/>
                </a:lnTo>
                <a:lnTo>
                  <a:pt x="375665" y="751332"/>
                </a:lnTo>
                <a:lnTo>
                  <a:pt x="375665" y="563499"/>
                </a:lnTo>
                <a:lnTo>
                  <a:pt x="909827" y="563499"/>
                </a:lnTo>
                <a:lnTo>
                  <a:pt x="909827" y="187833"/>
                </a:lnTo>
                <a:close/>
              </a:path>
            </a:pathLst>
          </a:custGeom>
          <a:ln w="12192">
            <a:solidFill>
              <a:srgbClr val="AD5A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316039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Human</a:t>
            </a:r>
            <a:r>
              <a:rPr spc="-75" dirty="0"/>
              <a:t> </a:t>
            </a:r>
            <a:r>
              <a:rPr spc="-15" dirty="0"/>
              <a:t>Brains</a:t>
            </a:r>
          </a:p>
        </p:txBody>
      </p:sp>
      <p:sp>
        <p:nvSpPr>
          <p:cNvPr id="3" name="object 3"/>
          <p:cNvSpPr/>
          <p:nvPr/>
        </p:nvSpPr>
        <p:spPr>
          <a:xfrm>
            <a:off x="990600" y="2779776"/>
            <a:ext cx="5579363" cy="35265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781044" y="1941576"/>
            <a:ext cx="1674876" cy="16764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722620" y="3410711"/>
            <a:ext cx="2478024" cy="14874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300471" y="1951060"/>
            <a:ext cx="1546225" cy="584835"/>
          </a:xfrm>
          <a:custGeom>
            <a:avLst/>
            <a:gdLst/>
            <a:ahLst/>
            <a:cxnLst/>
            <a:rect l="l" t="t" r="r" b="b"/>
            <a:pathLst>
              <a:path w="1546225" h="584835">
                <a:moveTo>
                  <a:pt x="0" y="206668"/>
                </a:moveTo>
                <a:lnTo>
                  <a:pt x="28828" y="584493"/>
                </a:lnTo>
                <a:lnTo>
                  <a:pt x="446913" y="550330"/>
                </a:lnTo>
                <a:lnTo>
                  <a:pt x="335152" y="464351"/>
                </a:lnTo>
                <a:lnTo>
                  <a:pt x="376855" y="429866"/>
                </a:lnTo>
                <a:lnTo>
                  <a:pt x="419344" y="397500"/>
                </a:lnTo>
                <a:lnTo>
                  <a:pt x="462540" y="367261"/>
                </a:lnTo>
                <a:lnTo>
                  <a:pt x="506367" y="339158"/>
                </a:lnTo>
                <a:lnTo>
                  <a:pt x="550747" y="313201"/>
                </a:lnTo>
                <a:lnTo>
                  <a:pt x="589480" y="292647"/>
                </a:lnTo>
                <a:lnTo>
                  <a:pt x="111760" y="292647"/>
                </a:lnTo>
                <a:lnTo>
                  <a:pt x="0" y="206668"/>
                </a:lnTo>
                <a:close/>
              </a:path>
              <a:path w="1546225" h="584835">
                <a:moveTo>
                  <a:pt x="1342141" y="171767"/>
                </a:moveTo>
                <a:lnTo>
                  <a:pt x="1053281" y="171767"/>
                </a:lnTo>
                <a:lnTo>
                  <a:pt x="1098256" y="172237"/>
                </a:lnTo>
                <a:lnTo>
                  <a:pt x="1142777" y="174967"/>
                </a:lnTo>
                <a:lnTo>
                  <a:pt x="1186767" y="179965"/>
                </a:lnTo>
                <a:lnTo>
                  <a:pt x="1230147" y="187240"/>
                </a:lnTo>
                <a:lnTo>
                  <a:pt x="1272841" y="196800"/>
                </a:lnTo>
                <a:lnTo>
                  <a:pt x="1314771" y="208655"/>
                </a:lnTo>
                <a:lnTo>
                  <a:pt x="1355860" y="222813"/>
                </a:lnTo>
                <a:lnTo>
                  <a:pt x="1396030" y="239284"/>
                </a:lnTo>
                <a:lnTo>
                  <a:pt x="1435203" y="258075"/>
                </a:lnTo>
                <a:lnTo>
                  <a:pt x="1473303" y="279196"/>
                </a:lnTo>
                <a:lnTo>
                  <a:pt x="1510251" y="302655"/>
                </a:lnTo>
                <a:lnTo>
                  <a:pt x="1545971" y="328461"/>
                </a:lnTo>
                <a:lnTo>
                  <a:pt x="1342141" y="171767"/>
                </a:lnTo>
                <a:close/>
              </a:path>
              <a:path w="1546225" h="584835">
                <a:moveTo>
                  <a:pt x="829771" y="0"/>
                </a:moveTo>
                <a:lnTo>
                  <a:pt x="784422" y="1780"/>
                </a:lnTo>
                <a:lnTo>
                  <a:pt x="738774" y="5802"/>
                </a:lnTo>
                <a:lnTo>
                  <a:pt x="692906" y="12057"/>
                </a:lnTo>
                <a:lnTo>
                  <a:pt x="646893" y="20537"/>
                </a:lnTo>
                <a:lnTo>
                  <a:pt x="600815" y="31232"/>
                </a:lnTo>
                <a:lnTo>
                  <a:pt x="554748" y="44135"/>
                </a:lnTo>
                <a:lnTo>
                  <a:pt x="508770" y="59235"/>
                </a:lnTo>
                <a:lnTo>
                  <a:pt x="462959" y="76526"/>
                </a:lnTo>
                <a:lnTo>
                  <a:pt x="417391" y="95998"/>
                </a:lnTo>
                <a:lnTo>
                  <a:pt x="372145" y="117642"/>
                </a:lnTo>
                <a:lnTo>
                  <a:pt x="327298" y="141451"/>
                </a:lnTo>
                <a:lnTo>
                  <a:pt x="282927" y="167414"/>
                </a:lnTo>
                <a:lnTo>
                  <a:pt x="239110" y="195524"/>
                </a:lnTo>
                <a:lnTo>
                  <a:pt x="195925" y="225772"/>
                </a:lnTo>
                <a:lnTo>
                  <a:pt x="153449" y="258149"/>
                </a:lnTo>
                <a:lnTo>
                  <a:pt x="111760" y="292647"/>
                </a:lnTo>
                <a:lnTo>
                  <a:pt x="589480" y="292647"/>
                </a:lnTo>
                <a:lnTo>
                  <a:pt x="595603" y="289398"/>
                </a:lnTo>
                <a:lnTo>
                  <a:pt x="640857" y="267757"/>
                </a:lnTo>
                <a:lnTo>
                  <a:pt x="686432" y="248289"/>
                </a:lnTo>
                <a:lnTo>
                  <a:pt x="732250" y="231000"/>
                </a:lnTo>
                <a:lnTo>
                  <a:pt x="778234" y="215901"/>
                </a:lnTo>
                <a:lnTo>
                  <a:pt x="824307" y="202999"/>
                </a:lnTo>
                <a:lnTo>
                  <a:pt x="870390" y="192304"/>
                </a:lnTo>
                <a:lnTo>
                  <a:pt x="916406" y="183825"/>
                </a:lnTo>
                <a:lnTo>
                  <a:pt x="962278" y="177570"/>
                </a:lnTo>
                <a:lnTo>
                  <a:pt x="1007929" y="173547"/>
                </a:lnTo>
                <a:lnTo>
                  <a:pt x="1053281" y="171767"/>
                </a:lnTo>
                <a:lnTo>
                  <a:pt x="1342141" y="171767"/>
                </a:lnTo>
                <a:lnTo>
                  <a:pt x="1322451" y="156630"/>
                </a:lnTo>
                <a:lnTo>
                  <a:pt x="1286731" y="130837"/>
                </a:lnTo>
                <a:lnTo>
                  <a:pt x="1249783" y="107388"/>
                </a:lnTo>
                <a:lnTo>
                  <a:pt x="1211683" y="86277"/>
                </a:lnTo>
                <a:lnTo>
                  <a:pt x="1172510" y="67493"/>
                </a:lnTo>
                <a:lnTo>
                  <a:pt x="1132341" y="51029"/>
                </a:lnTo>
                <a:lnTo>
                  <a:pt x="1091253" y="36876"/>
                </a:lnTo>
                <a:lnTo>
                  <a:pt x="1049323" y="25025"/>
                </a:lnTo>
                <a:lnTo>
                  <a:pt x="1006630" y="15467"/>
                </a:lnTo>
                <a:lnTo>
                  <a:pt x="963251" y="8195"/>
                </a:lnTo>
                <a:lnTo>
                  <a:pt x="919263" y="3198"/>
                </a:lnTo>
                <a:lnTo>
                  <a:pt x="874744" y="469"/>
                </a:lnTo>
                <a:lnTo>
                  <a:pt x="829771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653783" y="2204466"/>
            <a:ext cx="499745" cy="1521460"/>
          </a:xfrm>
          <a:custGeom>
            <a:avLst/>
            <a:gdLst/>
            <a:ahLst/>
            <a:cxnLst/>
            <a:rect l="l" t="t" r="r" b="b"/>
            <a:pathLst>
              <a:path w="499745" h="1521460">
                <a:moveTo>
                  <a:pt x="72517" y="0"/>
                </a:moveTo>
                <a:lnTo>
                  <a:pt x="100193" y="33328"/>
                </a:lnTo>
                <a:lnTo>
                  <a:pt x="125831" y="68052"/>
                </a:lnTo>
                <a:lnTo>
                  <a:pt x="149433" y="104097"/>
                </a:lnTo>
                <a:lnTo>
                  <a:pt x="171003" y="141389"/>
                </a:lnTo>
                <a:lnTo>
                  <a:pt x="190547" y="179855"/>
                </a:lnTo>
                <a:lnTo>
                  <a:pt x="208066" y="219419"/>
                </a:lnTo>
                <a:lnTo>
                  <a:pt x="223566" y="260009"/>
                </a:lnTo>
                <a:lnTo>
                  <a:pt x="237050" y="301550"/>
                </a:lnTo>
                <a:lnTo>
                  <a:pt x="248523" y="343968"/>
                </a:lnTo>
                <a:lnTo>
                  <a:pt x="257988" y="387189"/>
                </a:lnTo>
                <a:lnTo>
                  <a:pt x="265449" y="431139"/>
                </a:lnTo>
                <a:lnTo>
                  <a:pt x="270911" y="475744"/>
                </a:lnTo>
                <a:lnTo>
                  <a:pt x="274377" y="520930"/>
                </a:lnTo>
                <a:lnTo>
                  <a:pt x="275851" y="566624"/>
                </a:lnTo>
                <a:lnTo>
                  <a:pt x="275337" y="612750"/>
                </a:lnTo>
                <a:lnTo>
                  <a:pt x="272839" y="659235"/>
                </a:lnTo>
                <a:lnTo>
                  <a:pt x="268361" y="706005"/>
                </a:lnTo>
                <a:lnTo>
                  <a:pt x="261907" y="752986"/>
                </a:lnTo>
                <a:lnTo>
                  <a:pt x="253481" y="800103"/>
                </a:lnTo>
                <a:lnTo>
                  <a:pt x="243088" y="847284"/>
                </a:lnTo>
                <a:lnTo>
                  <a:pt x="230730" y="894453"/>
                </a:lnTo>
                <a:lnTo>
                  <a:pt x="216412" y="941538"/>
                </a:lnTo>
                <a:lnTo>
                  <a:pt x="200138" y="988463"/>
                </a:lnTo>
                <a:lnTo>
                  <a:pt x="181911" y="1035154"/>
                </a:lnTo>
                <a:lnTo>
                  <a:pt x="161737" y="1081539"/>
                </a:lnTo>
                <a:lnTo>
                  <a:pt x="139618" y="1127542"/>
                </a:lnTo>
                <a:lnTo>
                  <a:pt x="115559" y="1173090"/>
                </a:lnTo>
                <a:lnTo>
                  <a:pt x="89564" y="1218108"/>
                </a:lnTo>
                <a:lnTo>
                  <a:pt x="61636" y="1262523"/>
                </a:lnTo>
                <a:lnTo>
                  <a:pt x="31780" y="1306261"/>
                </a:lnTo>
                <a:lnTo>
                  <a:pt x="0" y="1349248"/>
                </a:lnTo>
                <a:lnTo>
                  <a:pt x="223520" y="1521079"/>
                </a:lnTo>
                <a:lnTo>
                  <a:pt x="255094" y="1478390"/>
                </a:lnTo>
                <a:lnTo>
                  <a:pt x="284742" y="1435018"/>
                </a:lnTo>
                <a:lnTo>
                  <a:pt x="312467" y="1391033"/>
                </a:lnTo>
                <a:lnTo>
                  <a:pt x="338268" y="1346503"/>
                </a:lnTo>
                <a:lnTo>
                  <a:pt x="362149" y="1301499"/>
                </a:lnTo>
                <a:lnTo>
                  <a:pt x="384110" y="1256089"/>
                </a:lnTo>
                <a:lnTo>
                  <a:pt x="404153" y="1210343"/>
                </a:lnTo>
                <a:lnTo>
                  <a:pt x="422279" y="1164331"/>
                </a:lnTo>
                <a:lnTo>
                  <a:pt x="438491" y="1118121"/>
                </a:lnTo>
                <a:lnTo>
                  <a:pt x="452788" y="1071784"/>
                </a:lnTo>
                <a:lnTo>
                  <a:pt x="465174" y="1025389"/>
                </a:lnTo>
                <a:lnTo>
                  <a:pt x="475648" y="979006"/>
                </a:lnTo>
                <a:lnTo>
                  <a:pt x="484214" y="932703"/>
                </a:lnTo>
                <a:lnTo>
                  <a:pt x="490872" y="886550"/>
                </a:lnTo>
                <a:lnTo>
                  <a:pt x="495623" y="840617"/>
                </a:lnTo>
                <a:lnTo>
                  <a:pt x="498470" y="794973"/>
                </a:lnTo>
                <a:lnTo>
                  <a:pt x="499414" y="749688"/>
                </a:lnTo>
                <a:lnTo>
                  <a:pt x="498456" y="704831"/>
                </a:lnTo>
                <a:lnTo>
                  <a:pt x="495598" y="660471"/>
                </a:lnTo>
                <a:lnTo>
                  <a:pt x="490842" y="616679"/>
                </a:lnTo>
                <a:lnTo>
                  <a:pt x="484188" y="573522"/>
                </a:lnTo>
                <a:lnTo>
                  <a:pt x="475638" y="531072"/>
                </a:lnTo>
                <a:lnTo>
                  <a:pt x="465194" y="489397"/>
                </a:lnTo>
                <a:lnTo>
                  <a:pt x="452857" y="448567"/>
                </a:lnTo>
                <a:lnTo>
                  <a:pt x="438629" y="408651"/>
                </a:lnTo>
                <a:lnTo>
                  <a:pt x="422511" y="369719"/>
                </a:lnTo>
                <a:lnTo>
                  <a:pt x="404505" y="331840"/>
                </a:lnTo>
                <a:lnTo>
                  <a:pt x="384612" y="295083"/>
                </a:lnTo>
                <a:lnTo>
                  <a:pt x="362834" y="259519"/>
                </a:lnTo>
                <a:lnTo>
                  <a:pt x="339172" y="225216"/>
                </a:lnTo>
                <a:lnTo>
                  <a:pt x="313628" y="192245"/>
                </a:lnTo>
                <a:lnTo>
                  <a:pt x="286203" y="160673"/>
                </a:lnTo>
                <a:lnTo>
                  <a:pt x="256899" y="130572"/>
                </a:lnTo>
                <a:lnTo>
                  <a:pt x="225717" y="102010"/>
                </a:lnTo>
                <a:lnTo>
                  <a:pt x="192659" y="75057"/>
                </a:lnTo>
                <a:lnTo>
                  <a:pt x="134493" y="34671"/>
                </a:lnTo>
                <a:lnTo>
                  <a:pt x="103969" y="16621"/>
                </a:lnTo>
                <a:lnTo>
                  <a:pt x="72517" y="0"/>
                </a:lnTo>
                <a:close/>
              </a:path>
            </a:pathLst>
          </a:custGeom>
          <a:solidFill>
            <a:srgbClr val="375C9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300471" y="1951060"/>
            <a:ext cx="1852930" cy="1774825"/>
          </a:xfrm>
          <a:custGeom>
            <a:avLst/>
            <a:gdLst/>
            <a:ahLst/>
            <a:cxnLst/>
            <a:rect l="l" t="t" r="r" b="b"/>
            <a:pathLst>
              <a:path w="1852929" h="1774825">
                <a:moveTo>
                  <a:pt x="1425828" y="253404"/>
                </a:moveTo>
                <a:lnTo>
                  <a:pt x="1453505" y="286733"/>
                </a:lnTo>
                <a:lnTo>
                  <a:pt x="1479143" y="321457"/>
                </a:lnTo>
                <a:lnTo>
                  <a:pt x="1502745" y="357502"/>
                </a:lnTo>
                <a:lnTo>
                  <a:pt x="1524315" y="394794"/>
                </a:lnTo>
                <a:lnTo>
                  <a:pt x="1543859" y="433260"/>
                </a:lnTo>
                <a:lnTo>
                  <a:pt x="1561378" y="472824"/>
                </a:lnTo>
                <a:lnTo>
                  <a:pt x="1576878" y="513414"/>
                </a:lnTo>
                <a:lnTo>
                  <a:pt x="1590362" y="554955"/>
                </a:lnTo>
                <a:lnTo>
                  <a:pt x="1601835" y="597373"/>
                </a:lnTo>
                <a:lnTo>
                  <a:pt x="1611300" y="640594"/>
                </a:lnTo>
                <a:lnTo>
                  <a:pt x="1618761" y="684544"/>
                </a:lnTo>
                <a:lnTo>
                  <a:pt x="1624223" y="729149"/>
                </a:lnTo>
                <a:lnTo>
                  <a:pt x="1627689" y="774335"/>
                </a:lnTo>
                <a:lnTo>
                  <a:pt x="1629163" y="820029"/>
                </a:lnTo>
                <a:lnTo>
                  <a:pt x="1628649" y="866155"/>
                </a:lnTo>
                <a:lnTo>
                  <a:pt x="1626151" y="912640"/>
                </a:lnTo>
                <a:lnTo>
                  <a:pt x="1621673" y="959410"/>
                </a:lnTo>
                <a:lnTo>
                  <a:pt x="1615219" y="1006391"/>
                </a:lnTo>
                <a:lnTo>
                  <a:pt x="1606793" y="1053508"/>
                </a:lnTo>
                <a:lnTo>
                  <a:pt x="1596400" y="1100689"/>
                </a:lnTo>
                <a:lnTo>
                  <a:pt x="1584042" y="1147858"/>
                </a:lnTo>
                <a:lnTo>
                  <a:pt x="1569724" y="1194943"/>
                </a:lnTo>
                <a:lnTo>
                  <a:pt x="1553450" y="1241868"/>
                </a:lnTo>
                <a:lnTo>
                  <a:pt x="1535223" y="1288559"/>
                </a:lnTo>
                <a:lnTo>
                  <a:pt x="1515049" y="1334944"/>
                </a:lnTo>
                <a:lnTo>
                  <a:pt x="1492930" y="1380947"/>
                </a:lnTo>
                <a:lnTo>
                  <a:pt x="1468871" y="1426495"/>
                </a:lnTo>
                <a:lnTo>
                  <a:pt x="1442876" y="1471513"/>
                </a:lnTo>
                <a:lnTo>
                  <a:pt x="1414948" y="1515928"/>
                </a:lnTo>
                <a:lnTo>
                  <a:pt x="1385092" y="1559666"/>
                </a:lnTo>
                <a:lnTo>
                  <a:pt x="1353311" y="1602652"/>
                </a:lnTo>
                <a:lnTo>
                  <a:pt x="1576831" y="1774483"/>
                </a:lnTo>
                <a:lnTo>
                  <a:pt x="1608406" y="1731795"/>
                </a:lnTo>
                <a:lnTo>
                  <a:pt x="1638054" y="1688423"/>
                </a:lnTo>
                <a:lnTo>
                  <a:pt x="1665779" y="1644438"/>
                </a:lnTo>
                <a:lnTo>
                  <a:pt x="1691580" y="1599908"/>
                </a:lnTo>
                <a:lnTo>
                  <a:pt x="1715461" y="1554904"/>
                </a:lnTo>
                <a:lnTo>
                  <a:pt x="1737422" y="1509494"/>
                </a:lnTo>
                <a:lnTo>
                  <a:pt x="1757465" y="1463748"/>
                </a:lnTo>
                <a:lnTo>
                  <a:pt x="1775591" y="1417736"/>
                </a:lnTo>
                <a:lnTo>
                  <a:pt x="1791803" y="1371526"/>
                </a:lnTo>
                <a:lnTo>
                  <a:pt x="1806100" y="1325189"/>
                </a:lnTo>
                <a:lnTo>
                  <a:pt x="1818486" y="1278794"/>
                </a:lnTo>
                <a:lnTo>
                  <a:pt x="1828960" y="1232411"/>
                </a:lnTo>
                <a:lnTo>
                  <a:pt x="1837526" y="1186108"/>
                </a:lnTo>
                <a:lnTo>
                  <a:pt x="1844184" y="1139955"/>
                </a:lnTo>
                <a:lnTo>
                  <a:pt x="1848935" y="1094022"/>
                </a:lnTo>
                <a:lnTo>
                  <a:pt x="1851782" y="1048378"/>
                </a:lnTo>
                <a:lnTo>
                  <a:pt x="1852726" y="1003093"/>
                </a:lnTo>
                <a:lnTo>
                  <a:pt x="1851768" y="958236"/>
                </a:lnTo>
                <a:lnTo>
                  <a:pt x="1848910" y="913876"/>
                </a:lnTo>
                <a:lnTo>
                  <a:pt x="1844154" y="870084"/>
                </a:lnTo>
                <a:lnTo>
                  <a:pt x="1837500" y="826927"/>
                </a:lnTo>
                <a:lnTo>
                  <a:pt x="1828950" y="784477"/>
                </a:lnTo>
                <a:lnTo>
                  <a:pt x="1818506" y="742802"/>
                </a:lnTo>
                <a:lnTo>
                  <a:pt x="1806169" y="701972"/>
                </a:lnTo>
                <a:lnTo>
                  <a:pt x="1791941" y="662056"/>
                </a:lnTo>
                <a:lnTo>
                  <a:pt x="1775823" y="623124"/>
                </a:lnTo>
                <a:lnTo>
                  <a:pt x="1757817" y="585245"/>
                </a:lnTo>
                <a:lnTo>
                  <a:pt x="1737924" y="548488"/>
                </a:lnTo>
                <a:lnTo>
                  <a:pt x="1716146" y="512924"/>
                </a:lnTo>
                <a:lnTo>
                  <a:pt x="1692484" y="478621"/>
                </a:lnTo>
                <a:lnTo>
                  <a:pt x="1666940" y="445650"/>
                </a:lnTo>
                <a:lnTo>
                  <a:pt x="1639515" y="414078"/>
                </a:lnTo>
                <a:lnTo>
                  <a:pt x="1610211" y="383977"/>
                </a:lnTo>
                <a:lnTo>
                  <a:pt x="1579029" y="355415"/>
                </a:lnTo>
                <a:lnTo>
                  <a:pt x="1545971" y="328461"/>
                </a:lnTo>
                <a:lnTo>
                  <a:pt x="1322451" y="156630"/>
                </a:lnTo>
                <a:lnTo>
                  <a:pt x="1286731" y="130837"/>
                </a:lnTo>
                <a:lnTo>
                  <a:pt x="1249783" y="107388"/>
                </a:lnTo>
                <a:lnTo>
                  <a:pt x="1211683" y="86277"/>
                </a:lnTo>
                <a:lnTo>
                  <a:pt x="1172510" y="67493"/>
                </a:lnTo>
                <a:lnTo>
                  <a:pt x="1132341" y="51029"/>
                </a:lnTo>
                <a:lnTo>
                  <a:pt x="1091253" y="36876"/>
                </a:lnTo>
                <a:lnTo>
                  <a:pt x="1049323" y="25025"/>
                </a:lnTo>
                <a:lnTo>
                  <a:pt x="1006630" y="15467"/>
                </a:lnTo>
                <a:lnTo>
                  <a:pt x="963251" y="8195"/>
                </a:lnTo>
                <a:lnTo>
                  <a:pt x="919263" y="3198"/>
                </a:lnTo>
                <a:lnTo>
                  <a:pt x="874744" y="469"/>
                </a:lnTo>
                <a:lnTo>
                  <a:pt x="829771" y="0"/>
                </a:lnTo>
                <a:lnTo>
                  <a:pt x="784422" y="1780"/>
                </a:lnTo>
                <a:lnTo>
                  <a:pt x="738774" y="5802"/>
                </a:lnTo>
                <a:lnTo>
                  <a:pt x="692906" y="12057"/>
                </a:lnTo>
                <a:lnTo>
                  <a:pt x="646893" y="20537"/>
                </a:lnTo>
                <a:lnTo>
                  <a:pt x="600815" y="31232"/>
                </a:lnTo>
                <a:lnTo>
                  <a:pt x="554748" y="44135"/>
                </a:lnTo>
                <a:lnTo>
                  <a:pt x="508770" y="59235"/>
                </a:lnTo>
                <a:lnTo>
                  <a:pt x="462959" y="76526"/>
                </a:lnTo>
                <a:lnTo>
                  <a:pt x="417391" y="95998"/>
                </a:lnTo>
                <a:lnTo>
                  <a:pt x="372145" y="117642"/>
                </a:lnTo>
                <a:lnTo>
                  <a:pt x="327298" y="141451"/>
                </a:lnTo>
                <a:lnTo>
                  <a:pt x="282927" y="167414"/>
                </a:lnTo>
                <a:lnTo>
                  <a:pt x="239110" y="195524"/>
                </a:lnTo>
                <a:lnTo>
                  <a:pt x="195925" y="225772"/>
                </a:lnTo>
                <a:lnTo>
                  <a:pt x="153449" y="258149"/>
                </a:lnTo>
                <a:lnTo>
                  <a:pt x="111760" y="292647"/>
                </a:lnTo>
                <a:lnTo>
                  <a:pt x="0" y="206668"/>
                </a:lnTo>
                <a:lnTo>
                  <a:pt x="28828" y="584493"/>
                </a:lnTo>
                <a:lnTo>
                  <a:pt x="446913" y="550330"/>
                </a:lnTo>
                <a:lnTo>
                  <a:pt x="335152" y="464351"/>
                </a:lnTo>
                <a:lnTo>
                  <a:pt x="376855" y="429866"/>
                </a:lnTo>
                <a:lnTo>
                  <a:pt x="419344" y="397500"/>
                </a:lnTo>
                <a:lnTo>
                  <a:pt x="462540" y="367261"/>
                </a:lnTo>
                <a:lnTo>
                  <a:pt x="506367" y="339158"/>
                </a:lnTo>
                <a:lnTo>
                  <a:pt x="550747" y="313201"/>
                </a:lnTo>
                <a:lnTo>
                  <a:pt x="595603" y="289398"/>
                </a:lnTo>
                <a:lnTo>
                  <a:pt x="640857" y="267757"/>
                </a:lnTo>
                <a:lnTo>
                  <a:pt x="686432" y="248289"/>
                </a:lnTo>
                <a:lnTo>
                  <a:pt x="732250" y="231000"/>
                </a:lnTo>
                <a:lnTo>
                  <a:pt x="778234" y="215901"/>
                </a:lnTo>
                <a:lnTo>
                  <a:pt x="824307" y="202999"/>
                </a:lnTo>
                <a:lnTo>
                  <a:pt x="870390" y="192304"/>
                </a:lnTo>
                <a:lnTo>
                  <a:pt x="916406" y="183825"/>
                </a:lnTo>
                <a:lnTo>
                  <a:pt x="962278" y="177570"/>
                </a:lnTo>
                <a:lnTo>
                  <a:pt x="1007929" y="173547"/>
                </a:lnTo>
                <a:lnTo>
                  <a:pt x="1053281" y="171767"/>
                </a:lnTo>
                <a:lnTo>
                  <a:pt x="1098256" y="172237"/>
                </a:lnTo>
                <a:lnTo>
                  <a:pt x="1142777" y="174967"/>
                </a:lnTo>
                <a:lnTo>
                  <a:pt x="1186767" y="179965"/>
                </a:lnTo>
                <a:lnTo>
                  <a:pt x="1230147" y="187240"/>
                </a:lnTo>
                <a:lnTo>
                  <a:pt x="1272841" y="196800"/>
                </a:lnTo>
                <a:lnTo>
                  <a:pt x="1314771" y="208655"/>
                </a:lnTo>
                <a:lnTo>
                  <a:pt x="1355860" y="222813"/>
                </a:lnTo>
                <a:lnTo>
                  <a:pt x="1396030" y="239284"/>
                </a:lnTo>
                <a:lnTo>
                  <a:pt x="1435203" y="258075"/>
                </a:lnTo>
                <a:lnTo>
                  <a:pt x="1473303" y="279196"/>
                </a:lnTo>
                <a:lnTo>
                  <a:pt x="1510251" y="302655"/>
                </a:lnTo>
                <a:lnTo>
                  <a:pt x="1545971" y="328461"/>
                </a:lnTo>
              </a:path>
            </a:pathLst>
          </a:custGeom>
          <a:ln w="12699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650481" y="4768088"/>
            <a:ext cx="425450" cy="1287145"/>
          </a:xfrm>
          <a:custGeom>
            <a:avLst/>
            <a:gdLst/>
            <a:ahLst/>
            <a:cxnLst/>
            <a:rect l="l" t="t" r="r" b="b"/>
            <a:pathLst>
              <a:path w="425450" h="1287145">
                <a:moveTo>
                  <a:pt x="363003" y="287909"/>
                </a:moveTo>
                <a:lnTo>
                  <a:pt x="100711" y="287909"/>
                </a:lnTo>
                <a:lnTo>
                  <a:pt x="124895" y="340432"/>
                </a:lnTo>
                <a:lnTo>
                  <a:pt x="146404" y="392936"/>
                </a:lnTo>
                <a:lnTo>
                  <a:pt x="165248" y="445305"/>
                </a:lnTo>
                <a:lnTo>
                  <a:pt x="181439" y="497424"/>
                </a:lnTo>
                <a:lnTo>
                  <a:pt x="194988" y="549177"/>
                </a:lnTo>
                <a:lnTo>
                  <a:pt x="205908" y="600450"/>
                </a:lnTo>
                <a:lnTo>
                  <a:pt x="214209" y="651127"/>
                </a:lnTo>
                <a:lnTo>
                  <a:pt x="219903" y="701093"/>
                </a:lnTo>
                <a:lnTo>
                  <a:pt x="223002" y="750233"/>
                </a:lnTo>
                <a:lnTo>
                  <a:pt x="223517" y="798433"/>
                </a:lnTo>
                <a:lnTo>
                  <a:pt x="221461" y="845575"/>
                </a:lnTo>
                <a:lnTo>
                  <a:pt x="216844" y="891546"/>
                </a:lnTo>
                <a:lnTo>
                  <a:pt x="209678" y="936231"/>
                </a:lnTo>
                <a:lnTo>
                  <a:pt x="199974" y="979513"/>
                </a:lnTo>
                <a:lnTo>
                  <a:pt x="187746" y="1021279"/>
                </a:lnTo>
                <a:lnTo>
                  <a:pt x="173003" y="1061412"/>
                </a:lnTo>
                <a:lnTo>
                  <a:pt x="155757" y="1099798"/>
                </a:lnTo>
                <a:lnTo>
                  <a:pt x="136021" y="1136321"/>
                </a:lnTo>
                <a:lnTo>
                  <a:pt x="113805" y="1170866"/>
                </a:lnTo>
                <a:lnTo>
                  <a:pt x="89122" y="1203319"/>
                </a:lnTo>
                <a:lnTo>
                  <a:pt x="61982" y="1233563"/>
                </a:lnTo>
                <a:lnTo>
                  <a:pt x="32398" y="1261484"/>
                </a:lnTo>
                <a:lnTo>
                  <a:pt x="381" y="1286967"/>
                </a:lnTo>
                <a:lnTo>
                  <a:pt x="201929" y="1140066"/>
                </a:lnTo>
                <a:lnTo>
                  <a:pt x="233947" y="1114583"/>
                </a:lnTo>
                <a:lnTo>
                  <a:pt x="263531" y="1086661"/>
                </a:lnTo>
                <a:lnTo>
                  <a:pt x="290671" y="1056416"/>
                </a:lnTo>
                <a:lnTo>
                  <a:pt x="315354" y="1023963"/>
                </a:lnTo>
                <a:lnTo>
                  <a:pt x="337570" y="989417"/>
                </a:lnTo>
                <a:lnTo>
                  <a:pt x="357306" y="952893"/>
                </a:lnTo>
                <a:lnTo>
                  <a:pt x="374552" y="914506"/>
                </a:lnTo>
                <a:lnTo>
                  <a:pt x="389295" y="874373"/>
                </a:lnTo>
                <a:lnTo>
                  <a:pt x="401523" y="832607"/>
                </a:lnTo>
                <a:lnTo>
                  <a:pt x="411227" y="789325"/>
                </a:lnTo>
                <a:lnTo>
                  <a:pt x="418393" y="744642"/>
                </a:lnTo>
                <a:lnTo>
                  <a:pt x="423010" y="698672"/>
                </a:lnTo>
                <a:lnTo>
                  <a:pt x="425066" y="651532"/>
                </a:lnTo>
                <a:lnTo>
                  <a:pt x="424551" y="603336"/>
                </a:lnTo>
                <a:lnTo>
                  <a:pt x="421452" y="554200"/>
                </a:lnTo>
                <a:lnTo>
                  <a:pt x="415758" y="504239"/>
                </a:lnTo>
                <a:lnTo>
                  <a:pt x="407457" y="453568"/>
                </a:lnTo>
                <a:lnTo>
                  <a:pt x="396537" y="402303"/>
                </a:lnTo>
                <a:lnTo>
                  <a:pt x="382988" y="350559"/>
                </a:lnTo>
                <a:lnTo>
                  <a:pt x="366797" y="298451"/>
                </a:lnTo>
                <a:lnTo>
                  <a:pt x="363003" y="287909"/>
                </a:lnTo>
                <a:close/>
              </a:path>
              <a:path w="425450" h="1287145">
                <a:moveTo>
                  <a:pt x="72390" y="0"/>
                </a:moveTo>
                <a:lnTo>
                  <a:pt x="0" y="361442"/>
                </a:lnTo>
                <a:lnTo>
                  <a:pt x="100711" y="287909"/>
                </a:lnTo>
                <a:lnTo>
                  <a:pt x="363003" y="287909"/>
                </a:lnTo>
                <a:lnTo>
                  <a:pt x="347953" y="246094"/>
                </a:lnTo>
                <a:lnTo>
                  <a:pt x="326444" y="193605"/>
                </a:lnTo>
                <a:lnTo>
                  <a:pt x="302260" y="141097"/>
                </a:lnTo>
                <a:lnTo>
                  <a:pt x="403098" y="67563"/>
                </a:lnTo>
                <a:lnTo>
                  <a:pt x="72390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504434" y="5509259"/>
            <a:ext cx="1237615" cy="643255"/>
          </a:xfrm>
          <a:custGeom>
            <a:avLst/>
            <a:gdLst/>
            <a:ahLst/>
            <a:cxnLst/>
            <a:rect l="l" t="t" r="r" b="b"/>
            <a:pathLst>
              <a:path w="1237615" h="643254">
                <a:moveTo>
                  <a:pt x="201549" y="0"/>
                </a:moveTo>
                <a:lnTo>
                  <a:pt x="0" y="146888"/>
                </a:lnTo>
                <a:lnTo>
                  <a:pt x="34224" y="191992"/>
                </a:lnTo>
                <a:lnTo>
                  <a:pt x="69700" y="235161"/>
                </a:lnTo>
                <a:lnTo>
                  <a:pt x="106329" y="276360"/>
                </a:lnTo>
                <a:lnTo>
                  <a:pt x="144015" y="315555"/>
                </a:lnTo>
                <a:lnTo>
                  <a:pt x="182661" y="352713"/>
                </a:lnTo>
                <a:lnTo>
                  <a:pt x="222170" y="387800"/>
                </a:lnTo>
                <a:lnTo>
                  <a:pt x="262446" y="420783"/>
                </a:lnTo>
                <a:lnTo>
                  <a:pt x="303391" y="451628"/>
                </a:lnTo>
                <a:lnTo>
                  <a:pt x="344908" y="480300"/>
                </a:lnTo>
                <a:lnTo>
                  <a:pt x="386902" y="506767"/>
                </a:lnTo>
                <a:lnTo>
                  <a:pt x="429275" y="530995"/>
                </a:lnTo>
                <a:lnTo>
                  <a:pt x="471930" y="552950"/>
                </a:lnTo>
                <a:lnTo>
                  <a:pt x="514771" y="572599"/>
                </a:lnTo>
                <a:lnTo>
                  <a:pt x="557700" y="589907"/>
                </a:lnTo>
                <a:lnTo>
                  <a:pt x="600620" y="604841"/>
                </a:lnTo>
                <a:lnTo>
                  <a:pt x="643436" y="617367"/>
                </a:lnTo>
                <a:lnTo>
                  <a:pt x="686050" y="627453"/>
                </a:lnTo>
                <a:lnTo>
                  <a:pt x="728366" y="635063"/>
                </a:lnTo>
                <a:lnTo>
                  <a:pt x="770285" y="640164"/>
                </a:lnTo>
                <a:lnTo>
                  <a:pt x="811713" y="642724"/>
                </a:lnTo>
                <a:lnTo>
                  <a:pt x="852551" y="642707"/>
                </a:lnTo>
                <a:lnTo>
                  <a:pt x="892703" y="640080"/>
                </a:lnTo>
                <a:lnTo>
                  <a:pt x="932073" y="634810"/>
                </a:lnTo>
                <a:lnTo>
                  <a:pt x="970563" y="626864"/>
                </a:lnTo>
                <a:lnTo>
                  <a:pt x="1008076" y="616206"/>
                </a:lnTo>
                <a:lnTo>
                  <a:pt x="1044516" y="602804"/>
                </a:lnTo>
                <a:lnTo>
                  <a:pt x="1079786" y="586624"/>
                </a:lnTo>
                <a:lnTo>
                  <a:pt x="1113789" y="567632"/>
                </a:lnTo>
                <a:lnTo>
                  <a:pt x="1146429" y="545795"/>
                </a:lnTo>
                <a:lnTo>
                  <a:pt x="1194577" y="505606"/>
                </a:lnTo>
                <a:lnTo>
                  <a:pt x="1204068" y="495969"/>
                </a:lnTo>
                <a:lnTo>
                  <a:pt x="1043588" y="495969"/>
                </a:lnTo>
                <a:lnTo>
                  <a:pt x="1002649" y="495364"/>
                </a:lnTo>
                <a:lnTo>
                  <a:pt x="961207" y="492198"/>
                </a:lnTo>
                <a:lnTo>
                  <a:pt x="919355" y="486511"/>
                </a:lnTo>
                <a:lnTo>
                  <a:pt x="877185" y="478345"/>
                </a:lnTo>
                <a:lnTo>
                  <a:pt x="834790" y="467740"/>
                </a:lnTo>
                <a:lnTo>
                  <a:pt x="792263" y="454738"/>
                </a:lnTo>
                <a:lnTo>
                  <a:pt x="749697" y="439381"/>
                </a:lnTo>
                <a:lnTo>
                  <a:pt x="707183" y="421708"/>
                </a:lnTo>
                <a:lnTo>
                  <a:pt x="664816" y="401761"/>
                </a:lnTo>
                <a:lnTo>
                  <a:pt x="622687" y="379582"/>
                </a:lnTo>
                <a:lnTo>
                  <a:pt x="580890" y="355210"/>
                </a:lnTo>
                <a:lnTo>
                  <a:pt x="539517" y="328689"/>
                </a:lnTo>
                <a:lnTo>
                  <a:pt x="498661" y="300057"/>
                </a:lnTo>
                <a:lnTo>
                  <a:pt x="458414" y="269358"/>
                </a:lnTo>
                <a:lnTo>
                  <a:pt x="418870" y="236631"/>
                </a:lnTo>
                <a:lnTo>
                  <a:pt x="380121" y="201918"/>
                </a:lnTo>
                <a:lnTo>
                  <a:pt x="342260" y="165260"/>
                </a:lnTo>
                <a:lnTo>
                  <a:pt x="305379" y="126698"/>
                </a:lnTo>
                <a:lnTo>
                  <a:pt x="269572" y="86273"/>
                </a:lnTo>
                <a:lnTo>
                  <a:pt x="234931" y="44027"/>
                </a:lnTo>
                <a:lnTo>
                  <a:pt x="201549" y="0"/>
                </a:lnTo>
                <a:close/>
              </a:path>
              <a:path w="1237615" h="643254">
                <a:moveTo>
                  <a:pt x="1237488" y="459130"/>
                </a:moveTo>
                <a:lnTo>
                  <a:pt x="1200456" y="471950"/>
                </a:lnTo>
                <a:lnTo>
                  <a:pt x="1162457" y="482003"/>
                </a:lnTo>
                <a:lnTo>
                  <a:pt x="1123585" y="489329"/>
                </a:lnTo>
                <a:lnTo>
                  <a:pt x="1083930" y="493971"/>
                </a:lnTo>
                <a:lnTo>
                  <a:pt x="1043588" y="495969"/>
                </a:lnTo>
                <a:lnTo>
                  <a:pt x="1204068" y="495969"/>
                </a:lnTo>
                <a:lnTo>
                  <a:pt x="1216705" y="483137"/>
                </a:lnTo>
                <a:lnTo>
                  <a:pt x="1237488" y="459130"/>
                </a:lnTo>
                <a:close/>
              </a:path>
            </a:pathLst>
          </a:custGeom>
          <a:solidFill>
            <a:srgbClr val="375C9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504434" y="4768088"/>
            <a:ext cx="1571625" cy="1384300"/>
          </a:xfrm>
          <a:custGeom>
            <a:avLst/>
            <a:gdLst/>
            <a:ahLst/>
            <a:cxnLst/>
            <a:rect l="l" t="t" r="r" b="b"/>
            <a:pathLst>
              <a:path w="1571625" h="1384300">
                <a:moveTo>
                  <a:pt x="1237488" y="1200302"/>
                </a:moveTo>
                <a:lnTo>
                  <a:pt x="1200456" y="1213122"/>
                </a:lnTo>
                <a:lnTo>
                  <a:pt x="1162457" y="1223175"/>
                </a:lnTo>
                <a:lnTo>
                  <a:pt x="1123585" y="1230501"/>
                </a:lnTo>
                <a:lnTo>
                  <a:pt x="1083930" y="1235143"/>
                </a:lnTo>
                <a:lnTo>
                  <a:pt x="1043588" y="1237141"/>
                </a:lnTo>
                <a:lnTo>
                  <a:pt x="1002649" y="1236536"/>
                </a:lnTo>
                <a:lnTo>
                  <a:pt x="961207" y="1233370"/>
                </a:lnTo>
                <a:lnTo>
                  <a:pt x="919355" y="1227683"/>
                </a:lnTo>
                <a:lnTo>
                  <a:pt x="877185" y="1219517"/>
                </a:lnTo>
                <a:lnTo>
                  <a:pt x="834790" y="1208912"/>
                </a:lnTo>
                <a:lnTo>
                  <a:pt x="792263" y="1195910"/>
                </a:lnTo>
                <a:lnTo>
                  <a:pt x="749697" y="1180553"/>
                </a:lnTo>
                <a:lnTo>
                  <a:pt x="707183" y="1162880"/>
                </a:lnTo>
                <a:lnTo>
                  <a:pt x="664816" y="1142933"/>
                </a:lnTo>
                <a:lnTo>
                  <a:pt x="622687" y="1120754"/>
                </a:lnTo>
                <a:lnTo>
                  <a:pt x="580890" y="1096382"/>
                </a:lnTo>
                <a:lnTo>
                  <a:pt x="539517" y="1069861"/>
                </a:lnTo>
                <a:lnTo>
                  <a:pt x="498661" y="1041229"/>
                </a:lnTo>
                <a:lnTo>
                  <a:pt x="458414" y="1010530"/>
                </a:lnTo>
                <a:lnTo>
                  <a:pt x="418870" y="977803"/>
                </a:lnTo>
                <a:lnTo>
                  <a:pt x="380121" y="943090"/>
                </a:lnTo>
                <a:lnTo>
                  <a:pt x="342260" y="906432"/>
                </a:lnTo>
                <a:lnTo>
                  <a:pt x="305379" y="867870"/>
                </a:lnTo>
                <a:lnTo>
                  <a:pt x="269572" y="827445"/>
                </a:lnTo>
                <a:lnTo>
                  <a:pt x="234931" y="785199"/>
                </a:lnTo>
                <a:lnTo>
                  <a:pt x="201549" y="741172"/>
                </a:lnTo>
                <a:lnTo>
                  <a:pt x="0" y="888060"/>
                </a:lnTo>
                <a:lnTo>
                  <a:pt x="34224" y="933164"/>
                </a:lnTo>
                <a:lnTo>
                  <a:pt x="69700" y="976333"/>
                </a:lnTo>
                <a:lnTo>
                  <a:pt x="106329" y="1017532"/>
                </a:lnTo>
                <a:lnTo>
                  <a:pt x="144015" y="1056727"/>
                </a:lnTo>
                <a:lnTo>
                  <a:pt x="182661" y="1093885"/>
                </a:lnTo>
                <a:lnTo>
                  <a:pt x="222170" y="1128972"/>
                </a:lnTo>
                <a:lnTo>
                  <a:pt x="262446" y="1161955"/>
                </a:lnTo>
                <a:lnTo>
                  <a:pt x="303391" y="1192800"/>
                </a:lnTo>
                <a:lnTo>
                  <a:pt x="344908" y="1221472"/>
                </a:lnTo>
                <a:lnTo>
                  <a:pt x="386902" y="1247939"/>
                </a:lnTo>
                <a:lnTo>
                  <a:pt x="429275" y="1272167"/>
                </a:lnTo>
                <a:lnTo>
                  <a:pt x="471930" y="1294122"/>
                </a:lnTo>
                <a:lnTo>
                  <a:pt x="514771" y="1313771"/>
                </a:lnTo>
                <a:lnTo>
                  <a:pt x="557700" y="1331079"/>
                </a:lnTo>
                <a:lnTo>
                  <a:pt x="600620" y="1346013"/>
                </a:lnTo>
                <a:lnTo>
                  <a:pt x="643436" y="1358539"/>
                </a:lnTo>
                <a:lnTo>
                  <a:pt x="686050" y="1368625"/>
                </a:lnTo>
                <a:lnTo>
                  <a:pt x="728366" y="1376235"/>
                </a:lnTo>
                <a:lnTo>
                  <a:pt x="770285" y="1381336"/>
                </a:lnTo>
                <a:lnTo>
                  <a:pt x="811713" y="1383896"/>
                </a:lnTo>
                <a:lnTo>
                  <a:pt x="852551" y="1383879"/>
                </a:lnTo>
                <a:lnTo>
                  <a:pt x="892703" y="1381252"/>
                </a:lnTo>
                <a:lnTo>
                  <a:pt x="932073" y="1375982"/>
                </a:lnTo>
                <a:lnTo>
                  <a:pt x="970563" y="1368036"/>
                </a:lnTo>
                <a:lnTo>
                  <a:pt x="1008076" y="1357378"/>
                </a:lnTo>
                <a:lnTo>
                  <a:pt x="1044516" y="1343976"/>
                </a:lnTo>
                <a:lnTo>
                  <a:pt x="1079786" y="1327796"/>
                </a:lnTo>
                <a:lnTo>
                  <a:pt x="1113789" y="1308804"/>
                </a:lnTo>
                <a:lnTo>
                  <a:pt x="1146429" y="1286967"/>
                </a:lnTo>
                <a:lnTo>
                  <a:pt x="1347977" y="1140066"/>
                </a:lnTo>
                <a:lnTo>
                  <a:pt x="1379995" y="1114583"/>
                </a:lnTo>
                <a:lnTo>
                  <a:pt x="1409579" y="1086661"/>
                </a:lnTo>
                <a:lnTo>
                  <a:pt x="1436719" y="1056416"/>
                </a:lnTo>
                <a:lnTo>
                  <a:pt x="1461402" y="1023963"/>
                </a:lnTo>
                <a:lnTo>
                  <a:pt x="1483618" y="989417"/>
                </a:lnTo>
                <a:lnTo>
                  <a:pt x="1503354" y="952893"/>
                </a:lnTo>
                <a:lnTo>
                  <a:pt x="1520600" y="914506"/>
                </a:lnTo>
                <a:lnTo>
                  <a:pt x="1535343" y="874373"/>
                </a:lnTo>
                <a:lnTo>
                  <a:pt x="1547571" y="832607"/>
                </a:lnTo>
                <a:lnTo>
                  <a:pt x="1557275" y="789325"/>
                </a:lnTo>
                <a:lnTo>
                  <a:pt x="1564441" y="744642"/>
                </a:lnTo>
                <a:lnTo>
                  <a:pt x="1569058" y="698672"/>
                </a:lnTo>
                <a:lnTo>
                  <a:pt x="1571114" y="651532"/>
                </a:lnTo>
                <a:lnTo>
                  <a:pt x="1570599" y="603336"/>
                </a:lnTo>
                <a:lnTo>
                  <a:pt x="1567500" y="554200"/>
                </a:lnTo>
                <a:lnTo>
                  <a:pt x="1561806" y="504239"/>
                </a:lnTo>
                <a:lnTo>
                  <a:pt x="1553505" y="453568"/>
                </a:lnTo>
                <a:lnTo>
                  <a:pt x="1542585" y="402303"/>
                </a:lnTo>
                <a:lnTo>
                  <a:pt x="1529036" y="350559"/>
                </a:lnTo>
                <a:lnTo>
                  <a:pt x="1512845" y="298451"/>
                </a:lnTo>
                <a:lnTo>
                  <a:pt x="1494001" y="246094"/>
                </a:lnTo>
                <a:lnTo>
                  <a:pt x="1472492" y="193605"/>
                </a:lnTo>
                <a:lnTo>
                  <a:pt x="1448308" y="141097"/>
                </a:lnTo>
                <a:lnTo>
                  <a:pt x="1549145" y="67563"/>
                </a:lnTo>
                <a:lnTo>
                  <a:pt x="1218438" y="0"/>
                </a:lnTo>
                <a:lnTo>
                  <a:pt x="1146047" y="361442"/>
                </a:lnTo>
                <a:lnTo>
                  <a:pt x="1246759" y="287909"/>
                </a:lnTo>
                <a:lnTo>
                  <a:pt x="1270943" y="340432"/>
                </a:lnTo>
                <a:lnTo>
                  <a:pt x="1292452" y="392936"/>
                </a:lnTo>
                <a:lnTo>
                  <a:pt x="1311296" y="445305"/>
                </a:lnTo>
                <a:lnTo>
                  <a:pt x="1327487" y="497424"/>
                </a:lnTo>
                <a:lnTo>
                  <a:pt x="1341036" y="549177"/>
                </a:lnTo>
                <a:lnTo>
                  <a:pt x="1351956" y="600450"/>
                </a:lnTo>
                <a:lnTo>
                  <a:pt x="1360257" y="651127"/>
                </a:lnTo>
                <a:lnTo>
                  <a:pt x="1365951" y="701093"/>
                </a:lnTo>
                <a:lnTo>
                  <a:pt x="1369050" y="750233"/>
                </a:lnTo>
                <a:lnTo>
                  <a:pt x="1369565" y="798433"/>
                </a:lnTo>
                <a:lnTo>
                  <a:pt x="1367509" y="845575"/>
                </a:lnTo>
                <a:lnTo>
                  <a:pt x="1362892" y="891546"/>
                </a:lnTo>
                <a:lnTo>
                  <a:pt x="1355726" y="936231"/>
                </a:lnTo>
                <a:lnTo>
                  <a:pt x="1346022" y="979513"/>
                </a:lnTo>
                <a:lnTo>
                  <a:pt x="1333794" y="1021279"/>
                </a:lnTo>
                <a:lnTo>
                  <a:pt x="1319051" y="1061412"/>
                </a:lnTo>
                <a:lnTo>
                  <a:pt x="1301805" y="1099798"/>
                </a:lnTo>
                <a:lnTo>
                  <a:pt x="1282069" y="1136321"/>
                </a:lnTo>
                <a:lnTo>
                  <a:pt x="1259853" y="1170866"/>
                </a:lnTo>
                <a:lnTo>
                  <a:pt x="1235170" y="1203319"/>
                </a:lnTo>
                <a:lnTo>
                  <a:pt x="1208030" y="1233563"/>
                </a:lnTo>
                <a:lnTo>
                  <a:pt x="1178446" y="1261484"/>
                </a:lnTo>
                <a:lnTo>
                  <a:pt x="1146429" y="1286967"/>
                </a:lnTo>
              </a:path>
            </a:pathLst>
          </a:custGeom>
          <a:ln w="12700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322072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20" dirty="0"/>
              <a:t>Early</a:t>
            </a:r>
            <a:r>
              <a:rPr spc="-65" dirty="0"/>
              <a:t> </a:t>
            </a:r>
            <a:r>
              <a:rPr spc="-10" dirty="0"/>
              <a:t>Stopping</a:t>
            </a:r>
          </a:p>
        </p:txBody>
      </p:sp>
      <p:sp>
        <p:nvSpPr>
          <p:cNvPr id="3" name="object 3"/>
          <p:cNvSpPr/>
          <p:nvPr/>
        </p:nvSpPr>
        <p:spPr>
          <a:xfrm>
            <a:off x="1811038" y="1665784"/>
            <a:ext cx="5550016" cy="357977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78509" y="1857247"/>
            <a:ext cx="62103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7625" marR="5080" indent="-35560">
              <a:lnSpc>
                <a:spcPct val="100000"/>
              </a:lnSpc>
              <a:spcBef>
                <a:spcPts val="100"/>
              </a:spcBef>
            </a:pPr>
            <a:r>
              <a:rPr sz="2400" spc="-225" dirty="0">
                <a:latin typeface="Calibri"/>
                <a:cs typeface="Calibri"/>
              </a:rPr>
              <a:t>T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30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al  </a:t>
            </a:r>
            <a:r>
              <a:rPr sz="2400" spc="-5" dirty="0">
                <a:latin typeface="Calibri"/>
                <a:cs typeface="Calibri"/>
              </a:rPr>
              <a:t>Loss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799076" y="3415284"/>
            <a:ext cx="278891" cy="181813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858511" y="3454908"/>
            <a:ext cx="160020" cy="170078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261103" y="2528316"/>
            <a:ext cx="1354836" cy="94792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259579" y="2481072"/>
            <a:ext cx="1424939" cy="112471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320540" y="2567939"/>
            <a:ext cx="1235964" cy="83057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4320540" y="2580843"/>
            <a:ext cx="123634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Stop</a:t>
            </a:r>
            <a:r>
              <a:rPr sz="24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at</a:t>
            </a:r>
            <a:endParaRPr sz="24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here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365240" y="2653792"/>
            <a:ext cx="1703705" cy="797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5090" marR="5080" indent="-73025">
              <a:lnSpc>
                <a:spcPct val="105500"/>
              </a:lnSpc>
              <a:spcBef>
                <a:spcPts val="100"/>
              </a:spcBef>
            </a:pPr>
            <a:r>
              <a:rPr sz="2400" spc="-20" dirty="0">
                <a:solidFill>
                  <a:srgbClr val="00AF50"/>
                </a:solidFill>
                <a:latin typeface="Calibri"/>
                <a:cs typeface="Calibri"/>
              </a:rPr>
              <a:t>Validation</a:t>
            </a:r>
            <a:r>
              <a:rPr sz="2400" spc="-70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00AF50"/>
                </a:solidFill>
                <a:latin typeface="Calibri"/>
                <a:cs typeface="Calibri"/>
              </a:rPr>
              <a:t>set  </a:t>
            </a:r>
            <a:r>
              <a:rPr sz="2400" spc="-40" dirty="0">
                <a:solidFill>
                  <a:srgbClr val="FF0000"/>
                </a:solidFill>
                <a:latin typeface="Calibri"/>
                <a:cs typeface="Calibri"/>
              </a:rPr>
              <a:t>Testing</a:t>
            </a:r>
            <a:r>
              <a:rPr sz="2400" spc="-1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0000"/>
                </a:solidFill>
                <a:latin typeface="Calibri"/>
                <a:cs typeface="Calibri"/>
              </a:rPr>
              <a:t>set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6358890" y="3121914"/>
            <a:ext cx="1517650" cy="334645"/>
          </a:xfrm>
          <a:custGeom>
            <a:avLst/>
            <a:gdLst/>
            <a:ahLst/>
            <a:cxnLst/>
            <a:rect l="l" t="t" r="r" b="b"/>
            <a:pathLst>
              <a:path w="1517650" h="334645">
                <a:moveTo>
                  <a:pt x="0" y="0"/>
                </a:moveTo>
                <a:lnTo>
                  <a:pt x="1517141" y="334137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795324" y="4522723"/>
            <a:ext cx="7641590" cy="2002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54355" algn="r">
              <a:lnSpc>
                <a:spcPct val="100000"/>
              </a:lnSpc>
              <a:spcBef>
                <a:spcPts val="100"/>
              </a:spcBef>
            </a:pPr>
            <a:r>
              <a:rPr sz="2400" spc="-30" dirty="0">
                <a:solidFill>
                  <a:srgbClr val="0000FF"/>
                </a:solidFill>
                <a:latin typeface="Calibri"/>
                <a:cs typeface="Calibri"/>
              </a:rPr>
              <a:t>Training</a:t>
            </a:r>
            <a:r>
              <a:rPr sz="2400" spc="-7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0000FF"/>
                </a:solidFill>
                <a:latin typeface="Calibri"/>
                <a:cs typeface="Calibri"/>
              </a:rPr>
              <a:t>set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700">
              <a:latin typeface="Times New Roman"/>
              <a:cs typeface="Times New Roman"/>
            </a:endParaRPr>
          </a:p>
          <a:p>
            <a:pPr marL="3345179">
              <a:lnSpc>
                <a:spcPct val="100000"/>
              </a:lnSpc>
            </a:pPr>
            <a:r>
              <a:rPr sz="2400" spc="-5" dirty="0">
                <a:latin typeface="Calibri"/>
                <a:cs typeface="Calibri"/>
              </a:rPr>
              <a:t>Epochs</a:t>
            </a:r>
            <a:endParaRPr sz="2400">
              <a:latin typeface="Calibri"/>
              <a:cs typeface="Calibri"/>
            </a:endParaRPr>
          </a:p>
          <a:p>
            <a:pPr marL="974725" marR="5080" indent="-962660">
              <a:lnSpc>
                <a:spcPct val="91500"/>
              </a:lnSpc>
              <a:spcBef>
                <a:spcPts val="1645"/>
              </a:spcBef>
            </a:pPr>
            <a:r>
              <a:rPr sz="4200" spc="-37" baseline="-25793" dirty="0">
                <a:latin typeface="Calibri"/>
                <a:cs typeface="Calibri"/>
              </a:rPr>
              <a:t>Keras: </a:t>
            </a:r>
            <a:r>
              <a:rPr sz="1800" spc="-10" dirty="0">
                <a:latin typeface="Calibri"/>
                <a:cs typeface="Calibri"/>
                <a:hlinkClick r:id="rId8"/>
              </a:rPr>
              <a:t>http://keras.io/getting-started/faq/#how-can-i-interrupt-training-when- </a:t>
            </a:r>
            <a:r>
              <a:rPr sz="1800" spc="-10" dirty="0">
                <a:latin typeface="Calibri"/>
                <a:cs typeface="Calibri"/>
              </a:rPr>
              <a:t> the-validation-loss-isnt-decreasing-anymore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58011" y="1296924"/>
            <a:ext cx="4369308" cy="47076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58011" y="1296924"/>
            <a:ext cx="4369435" cy="4707890"/>
          </a:xfrm>
          <a:custGeom>
            <a:avLst/>
            <a:gdLst/>
            <a:ahLst/>
            <a:cxnLst/>
            <a:rect l="l" t="t" r="r" b="b"/>
            <a:pathLst>
              <a:path w="4369435" h="4707890">
                <a:moveTo>
                  <a:pt x="0" y="4707636"/>
                </a:moveTo>
                <a:lnTo>
                  <a:pt x="4369308" y="4707636"/>
                </a:lnTo>
                <a:lnTo>
                  <a:pt x="4369308" y="0"/>
                </a:lnTo>
                <a:lnTo>
                  <a:pt x="0" y="0"/>
                </a:lnTo>
                <a:lnTo>
                  <a:pt x="0" y="4707636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990844" y="1621536"/>
            <a:ext cx="2550160" cy="1341120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12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"/>
              </a:spcBef>
            </a:pPr>
            <a:endParaRPr sz="1950">
              <a:latin typeface="Times New Roman"/>
              <a:cs typeface="Times New Roman"/>
            </a:endParaRPr>
          </a:p>
          <a:p>
            <a:pPr marL="449580" marR="258445" indent="-180340">
              <a:lnSpc>
                <a:spcPct val="100000"/>
              </a:lnSpc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Good Results</a:t>
            </a:r>
            <a:r>
              <a:rPr sz="2400" spc="-11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on  </a:t>
            </a:r>
            <a:r>
              <a:rPr sz="2400" spc="-40" dirty="0">
                <a:solidFill>
                  <a:srgbClr val="FFFFFF"/>
                </a:solidFill>
                <a:latin typeface="Calibri"/>
                <a:cs typeface="Calibri"/>
              </a:rPr>
              <a:t>Testing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Data?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999988" y="3828288"/>
            <a:ext cx="2540635" cy="1292860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261620" rIns="0" bIns="0" rtlCol="0">
            <a:spAutoFit/>
          </a:bodyPr>
          <a:lstStyle/>
          <a:p>
            <a:pPr marL="5080" algn="ctr">
              <a:lnSpc>
                <a:spcPct val="100000"/>
              </a:lnSpc>
              <a:spcBef>
                <a:spcPts val="2060"/>
              </a:spcBef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Good Results</a:t>
            </a:r>
            <a:r>
              <a:rPr sz="24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endParaRPr sz="24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2400" spc="-30" dirty="0">
                <a:solidFill>
                  <a:srgbClr val="FFFFFF"/>
                </a:solidFill>
                <a:latin typeface="Calibri"/>
                <a:cs typeface="Calibri"/>
              </a:rPr>
              <a:t>Training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Data?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987540" y="920496"/>
            <a:ext cx="546100" cy="707390"/>
          </a:xfrm>
          <a:custGeom>
            <a:avLst/>
            <a:gdLst/>
            <a:ahLst/>
            <a:cxnLst/>
            <a:rect l="l" t="t" r="r" b="b"/>
            <a:pathLst>
              <a:path w="546100" h="707389">
                <a:moveTo>
                  <a:pt x="409193" y="272795"/>
                </a:moveTo>
                <a:lnTo>
                  <a:pt x="136398" y="272795"/>
                </a:lnTo>
                <a:lnTo>
                  <a:pt x="136398" y="707136"/>
                </a:lnTo>
                <a:lnTo>
                  <a:pt x="409193" y="707136"/>
                </a:lnTo>
                <a:lnTo>
                  <a:pt x="409193" y="272795"/>
                </a:lnTo>
                <a:close/>
              </a:path>
              <a:path w="546100" h="707389">
                <a:moveTo>
                  <a:pt x="272795" y="0"/>
                </a:moveTo>
                <a:lnTo>
                  <a:pt x="0" y="272795"/>
                </a:lnTo>
                <a:lnTo>
                  <a:pt x="545591" y="272795"/>
                </a:lnTo>
                <a:lnTo>
                  <a:pt x="272795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987540" y="920496"/>
            <a:ext cx="546100" cy="707390"/>
          </a:xfrm>
          <a:custGeom>
            <a:avLst/>
            <a:gdLst/>
            <a:ahLst/>
            <a:cxnLst/>
            <a:rect l="l" t="t" r="r" b="b"/>
            <a:pathLst>
              <a:path w="546100" h="707389">
                <a:moveTo>
                  <a:pt x="545591" y="272795"/>
                </a:moveTo>
                <a:lnTo>
                  <a:pt x="409193" y="272795"/>
                </a:lnTo>
                <a:lnTo>
                  <a:pt x="409193" y="707136"/>
                </a:lnTo>
                <a:lnTo>
                  <a:pt x="136398" y="707136"/>
                </a:lnTo>
                <a:lnTo>
                  <a:pt x="136398" y="272795"/>
                </a:lnTo>
                <a:lnTo>
                  <a:pt x="0" y="272795"/>
                </a:lnTo>
                <a:lnTo>
                  <a:pt x="272795" y="0"/>
                </a:lnTo>
                <a:lnTo>
                  <a:pt x="545591" y="272795"/>
                </a:lnTo>
                <a:close/>
              </a:path>
            </a:pathLst>
          </a:custGeom>
          <a:ln w="12192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996683" y="2991611"/>
            <a:ext cx="546100" cy="794385"/>
          </a:xfrm>
          <a:custGeom>
            <a:avLst/>
            <a:gdLst/>
            <a:ahLst/>
            <a:cxnLst/>
            <a:rect l="l" t="t" r="r" b="b"/>
            <a:pathLst>
              <a:path w="546100" h="794385">
                <a:moveTo>
                  <a:pt x="409194" y="272796"/>
                </a:moveTo>
                <a:lnTo>
                  <a:pt x="136398" y="272796"/>
                </a:lnTo>
                <a:lnTo>
                  <a:pt x="136398" y="794004"/>
                </a:lnTo>
                <a:lnTo>
                  <a:pt x="409194" y="794004"/>
                </a:lnTo>
                <a:lnTo>
                  <a:pt x="409194" y="272796"/>
                </a:lnTo>
                <a:close/>
              </a:path>
              <a:path w="546100" h="794385">
                <a:moveTo>
                  <a:pt x="272796" y="0"/>
                </a:moveTo>
                <a:lnTo>
                  <a:pt x="0" y="272796"/>
                </a:lnTo>
                <a:lnTo>
                  <a:pt x="545592" y="272796"/>
                </a:lnTo>
                <a:lnTo>
                  <a:pt x="272796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996683" y="2991611"/>
            <a:ext cx="546100" cy="794385"/>
          </a:xfrm>
          <a:custGeom>
            <a:avLst/>
            <a:gdLst/>
            <a:ahLst/>
            <a:cxnLst/>
            <a:rect l="l" t="t" r="r" b="b"/>
            <a:pathLst>
              <a:path w="546100" h="794385">
                <a:moveTo>
                  <a:pt x="545592" y="272796"/>
                </a:moveTo>
                <a:lnTo>
                  <a:pt x="409194" y="272796"/>
                </a:lnTo>
                <a:lnTo>
                  <a:pt x="409194" y="794004"/>
                </a:lnTo>
                <a:lnTo>
                  <a:pt x="136398" y="794004"/>
                </a:lnTo>
                <a:lnTo>
                  <a:pt x="136398" y="272796"/>
                </a:lnTo>
                <a:lnTo>
                  <a:pt x="0" y="272796"/>
                </a:lnTo>
                <a:lnTo>
                  <a:pt x="272796" y="0"/>
                </a:lnTo>
                <a:lnTo>
                  <a:pt x="545592" y="272796"/>
                </a:lnTo>
                <a:close/>
              </a:path>
            </a:pathLst>
          </a:custGeom>
          <a:ln w="12192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896100" y="146304"/>
            <a:ext cx="728472" cy="6873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518147" y="5114544"/>
            <a:ext cx="986155" cy="1051560"/>
          </a:xfrm>
          <a:custGeom>
            <a:avLst/>
            <a:gdLst/>
            <a:ahLst/>
            <a:cxnLst/>
            <a:rect l="l" t="t" r="r" b="b"/>
            <a:pathLst>
              <a:path w="986154" h="1051560">
                <a:moveTo>
                  <a:pt x="862710" y="246506"/>
                </a:moveTo>
                <a:lnTo>
                  <a:pt x="616203" y="246506"/>
                </a:lnTo>
                <a:lnTo>
                  <a:pt x="616203" y="620179"/>
                </a:lnTo>
                <a:lnTo>
                  <a:pt x="609607" y="669323"/>
                </a:lnTo>
                <a:lnTo>
                  <a:pt x="590987" y="713485"/>
                </a:lnTo>
                <a:lnTo>
                  <a:pt x="562102" y="750901"/>
                </a:lnTo>
                <a:lnTo>
                  <a:pt x="524707" y="779810"/>
                </a:lnTo>
                <a:lnTo>
                  <a:pt x="480560" y="798448"/>
                </a:lnTo>
                <a:lnTo>
                  <a:pt x="431419" y="805052"/>
                </a:lnTo>
                <a:lnTo>
                  <a:pt x="0" y="805052"/>
                </a:lnTo>
                <a:lnTo>
                  <a:pt x="0" y="1051559"/>
                </a:lnTo>
                <a:lnTo>
                  <a:pt x="431419" y="1051559"/>
                </a:lnTo>
                <a:lnTo>
                  <a:pt x="478422" y="1049028"/>
                </a:lnTo>
                <a:lnTo>
                  <a:pt x="523958" y="1041610"/>
                </a:lnTo>
                <a:lnTo>
                  <a:pt x="567762" y="1029567"/>
                </a:lnTo>
                <a:lnTo>
                  <a:pt x="609572" y="1013163"/>
                </a:lnTo>
                <a:lnTo>
                  <a:pt x="649125" y="992662"/>
                </a:lnTo>
                <a:lnTo>
                  <a:pt x="686158" y="968326"/>
                </a:lnTo>
                <a:lnTo>
                  <a:pt x="720409" y="940419"/>
                </a:lnTo>
                <a:lnTo>
                  <a:pt x="751615" y="909204"/>
                </a:lnTo>
                <a:lnTo>
                  <a:pt x="779512" y="874944"/>
                </a:lnTo>
                <a:lnTo>
                  <a:pt x="803839" y="837902"/>
                </a:lnTo>
                <a:lnTo>
                  <a:pt x="824332" y="798342"/>
                </a:lnTo>
                <a:lnTo>
                  <a:pt x="840728" y="756526"/>
                </a:lnTo>
                <a:lnTo>
                  <a:pt x="852765" y="712718"/>
                </a:lnTo>
                <a:lnTo>
                  <a:pt x="860180" y="667181"/>
                </a:lnTo>
                <a:lnTo>
                  <a:pt x="862710" y="620179"/>
                </a:lnTo>
                <a:lnTo>
                  <a:pt x="862710" y="246506"/>
                </a:lnTo>
                <a:close/>
              </a:path>
              <a:path w="986154" h="1051560">
                <a:moveTo>
                  <a:pt x="739521" y="0"/>
                </a:moveTo>
                <a:lnTo>
                  <a:pt x="493013" y="246506"/>
                </a:lnTo>
                <a:lnTo>
                  <a:pt x="986027" y="246506"/>
                </a:lnTo>
                <a:lnTo>
                  <a:pt x="739521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518147" y="5114544"/>
            <a:ext cx="986155" cy="1051560"/>
          </a:xfrm>
          <a:custGeom>
            <a:avLst/>
            <a:gdLst/>
            <a:ahLst/>
            <a:cxnLst/>
            <a:rect l="l" t="t" r="r" b="b"/>
            <a:pathLst>
              <a:path w="986154" h="1051560">
                <a:moveTo>
                  <a:pt x="0" y="1051559"/>
                </a:moveTo>
                <a:lnTo>
                  <a:pt x="431419" y="1051559"/>
                </a:lnTo>
                <a:lnTo>
                  <a:pt x="478422" y="1049028"/>
                </a:lnTo>
                <a:lnTo>
                  <a:pt x="523958" y="1041610"/>
                </a:lnTo>
                <a:lnTo>
                  <a:pt x="567762" y="1029567"/>
                </a:lnTo>
                <a:lnTo>
                  <a:pt x="609572" y="1013163"/>
                </a:lnTo>
                <a:lnTo>
                  <a:pt x="649125" y="992662"/>
                </a:lnTo>
                <a:lnTo>
                  <a:pt x="686158" y="968326"/>
                </a:lnTo>
                <a:lnTo>
                  <a:pt x="720409" y="940419"/>
                </a:lnTo>
                <a:lnTo>
                  <a:pt x="751615" y="909204"/>
                </a:lnTo>
                <a:lnTo>
                  <a:pt x="779512" y="874944"/>
                </a:lnTo>
                <a:lnTo>
                  <a:pt x="803839" y="837902"/>
                </a:lnTo>
                <a:lnTo>
                  <a:pt x="824332" y="798342"/>
                </a:lnTo>
                <a:lnTo>
                  <a:pt x="840728" y="756526"/>
                </a:lnTo>
                <a:lnTo>
                  <a:pt x="852765" y="712718"/>
                </a:lnTo>
                <a:lnTo>
                  <a:pt x="860180" y="667181"/>
                </a:lnTo>
                <a:lnTo>
                  <a:pt x="862710" y="620179"/>
                </a:lnTo>
                <a:lnTo>
                  <a:pt x="862710" y="246506"/>
                </a:lnTo>
                <a:lnTo>
                  <a:pt x="986027" y="246506"/>
                </a:lnTo>
                <a:lnTo>
                  <a:pt x="739521" y="0"/>
                </a:lnTo>
                <a:lnTo>
                  <a:pt x="493013" y="246506"/>
                </a:lnTo>
                <a:lnTo>
                  <a:pt x="616203" y="246506"/>
                </a:lnTo>
                <a:lnTo>
                  <a:pt x="616203" y="620179"/>
                </a:lnTo>
                <a:lnTo>
                  <a:pt x="609607" y="669323"/>
                </a:lnTo>
                <a:lnTo>
                  <a:pt x="590987" y="713485"/>
                </a:lnTo>
                <a:lnTo>
                  <a:pt x="562102" y="750901"/>
                </a:lnTo>
                <a:lnTo>
                  <a:pt x="524707" y="779810"/>
                </a:lnTo>
                <a:lnTo>
                  <a:pt x="480560" y="798448"/>
                </a:lnTo>
                <a:lnTo>
                  <a:pt x="431419" y="805052"/>
                </a:lnTo>
                <a:lnTo>
                  <a:pt x="0" y="805052"/>
                </a:lnTo>
                <a:lnTo>
                  <a:pt x="0" y="1051559"/>
                </a:lnTo>
                <a:close/>
              </a:path>
            </a:pathLst>
          </a:custGeom>
          <a:ln w="12192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7613650" y="3256026"/>
            <a:ext cx="4597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0000FF"/>
                </a:solidFill>
                <a:latin typeface="Calibri"/>
                <a:cs typeface="Calibri"/>
              </a:rPr>
              <a:t>Y</a:t>
            </a:r>
            <a:r>
              <a:rPr sz="2400" spc="-25" dirty="0">
                <a:solidFill>
                  <a:srgbClr val="0000FF"/>
                </a:solidFill>
                <a:latin typeface="Calibri"/>
                <a:cs typeface="Calibri"/>
              </a:rPr>
              <a:t>E</a:t>
            </a: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613650" y="1049528"/>
            <a:ext cx="4597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0000FF"/>
                </a:solidFill>
                <a:latin typeface="Calibri"/>
                <a:cs typeface="Calibri"/>
              </a:rPr>
              <a:t>Y</a:t>
            </a:r>
            <a:r>
              <a:rPr sz="2400" spc="-25" dirty="0">
                <a:solidFill>
                  <a:srgbClr val="0000FF"/>
                </a:solidFill>
                <a:latin typeface="Calibri"/>
                <a:cs typeface="Calibri"/>
              </a:rPr>
              <a:t>E</a:t>
            </a: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864352" y="3735323"/>
            <a:ext cx="2830195" cy="1478280"/>
          </a:xfrm>
          <a:custGeom>
            <a:avLst/>
            <a:gdLst/>
            <a:ahLst/>
            <a:cxnLst/>
            <a:rect l="l" t="t" r="r" b="b"/>
            <a:pathLst>
              <a:path w="2830195" h="1478279">
                <a:moveTo>
                  <a:pt x="0" y="1478280"/>
                </a:moveTo>
                <a:lnTo>
                  <a:pt x="2830068" y="1478280"/>
                </a:lnTo>
                <a:lnTo>
                  <a:pt x="2830068" y="0"/>
                </a:lnTo>
                <a:lnTo>
                  <a:pt x="0" y="0"/>
                </a:lnTo>
                <a:lnTo>
                  <a:pt x="0" y="1478280"/>
                </a:lnTo>
                <a:close/>
              </a:path>
            </a:pathLst>
          </a:custGeom>
          <a:ln w="57912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711504" y="314325"/>
            <a:ext cx="4091304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i="1" u="sng" spc="-1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Recipe </a:t>
            </a:r>
            <a:r>
              <a:rPr sz="3200" b="1" i="1" u="sng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of Deep</a:t>
            </a:r>
            <a:r>
              <a:rPr sz="3200" b="1" i="1" u="sng" spc="-4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3200" b="1" i="1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Learning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5864352" y="1566672"/>
            <a:ext cx="2830195" cy="1478280"/>
          </a:xfrm>
          <a:custGeom>
            <a:avLst/>
            <a:gdLst/>
            <a:ahLst/>
            <a:cxnLst/>
            <a:rect l="l" t="t" r="r" b="b"/>
            <a:pathLst>
              <a:path w="2830195" h="1478280">
                <a:moveTo>
                  <a:pt x="0" y="1478279"/>
                </a:moveTo>
                <a:lnTo>
                  <a:pt x="2830068" y="1478279"/>
                </a:lnTo>
                <a:lnTo>
                  <a:pt x="2830068" y="0"/>
                </a:lnTo>
                <a:lnTo>
                  <a:pt x="0" y="0"/>
                </a:lnTo>
                <a:lnTo>
                  <a:pt x="0" y="1478279"/>
                </a:lnTo>
                <a:close/>
              </a:path>
            </a:pathLst>
          </a:custGeom>
          <a:ln w="57911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019555" y="1501139"/>
            <a:ext cx="4046220" cy="974090"/>
          </a:xfrm>
          <a:custGeom>
            <a:avLst/>
            <a:gdLst/>
            <a:ahLst/>
            <a:cxnLst/>
            <a:rect l="l" t="t" r="r" b="b"/>
            <a:pathLst>
              <a:path w="4046220" h="974089">
                <a:moveTo>
                  <a:pt x="3883914" y="0"/>
                </a:moveTo>
                <a:lnTo>
                  <a:pt x="162306" y="0"/>
                </a:lnTo>
                <a:lnTo>
                  <a:pt x="119159" y="5796"/>
                </a:lnTo>
                <a:lnTo>
                  <a:pt x="80388" y="22154"/>
                </a:lnTo>
                <a:lnTo>
                  <a:pt x="47539" y="47529"/>
                </a:lnTo>
                <a:lnTo>
                  <a:pt x="22160" y="80376"/>
                </a:lnTo>
                <a:lnTo>
                  <a:pt x="5797" y="119150"/>
                </a:lnTo>
                <a:lnTo>
                  <a:pt x="0" y="162306"/>
                </a:lnTo>
                <a:lnTo>
                  <a:pt x="0" y="811530"/>
                </a:lnTo>
                <a:lnTo>
                  <a:pt x="5797" y="854685"/>
                </a:lnTo>
                <a:lnTo>
                  <a:pt x="22160" y="893459"/>
                </a:lnTo>
                <a:lnTo>
                  <a:pt x="47539" y="926306"/>
                </a:lnTo>
                <a:lnTo>
                  <a:pt x="80388" y="951681"/>
                </a:lnTo>
                <a:lnTo>
                  <a:pt x="119159" y="968039"/>
                </a:lnTo>
                <a:lnTo>
                  <a:pt x="162306" y="973836"/>
                </a:lnTo>
                <a:lnTo>
                  <a:pt x="3883914" y="973836"/>
                </a:lnTo>
                <a:lnTo>
                  <a:pt x="3927069" y="968039"/>
                </a:lnTo>
                <a:lnTo>
                  <a:pt x="3965843" y="951681"/>
                </a:lnTo>
                <a:lnTo>
                  <a:pt x="3998690" y="926306"/>
                </a:lnTo>
                <a:lnTo>
                  <a:pt x="4024065" y="893459"/>
                </a:lnTo>
                <a:lnTo>
                  <a:pt x="4040423" y="854685"/>
                </a:lnTo>
                <a:lnTo>
                  <a:pt x="4046220" y="811530"/>
                </a:lnTo>
                <a:lnTo>
                  <a:pt x="4046220" y="162306"/>
                </a:lnTo>
                <a:lnTo>
                  <a:pt x="4040423" y="119150"/>
                </a:lnTo>
                <a:lnTo>
                  <a:pt x="4024065" y="80376"/>
                </a:lnTo>
                <a:lnTo>
                  <a:pt x="3998690" y="47529"/>
                </a:lnTo>
                <a:lnTo>
                  <a:pt x="3965843" y="22154"/>
                </a:lnTo>
                <a:lnTo>
                  <a:pt x="3927069" y="5796"/>
                </a:lnTo>
                <a:lnTo>
                  <a:pt x="3883914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019555" y="1501139"/>
            <a:ext cx="4046220" cy="974090"/>
          </a:xfrm>
          <a:custGeom>
            <a:avLst/>
            <a:gdLst/>
            <a:ahLst/>
            <a:cxnLst/>
            <a:rect l="l" t="t" r="r" b="b"/>
            <a:pathLst>
              <a:path w="4046220" h="974089">
                <a:moveTo>
                  <a:pt x="0" y="162306"/>
                </a:moveTo>
                <a:lnTo>
                  <a:pt x="5797" y="119150"/>
                </a:lnTo>
                <a:lnTo>
                  <a:pt x="22160" y="80376"/>
                </a:lnTo>
                <a:lnTo>
                  <a:pt x="47539" y="47529"/>
                </a:lnTo>
                <a:lnTo>
                  <a:pt x="80388" y="22154"/>
                </a:lnTo>
                <a:lnTo>
                  <a:pt x="119159" y="5796"/>
                </a:lnTo>
                <a:lnTo>
                  <a:pt x="162306" y="0"/>
                </a:lnTo>
                <a:lnTo>
                  <a:pt x="3883914" y="0"/>
                </a:lnTo>
                <a:lnTo>
                  <a:pt x="3927069" y="5796"/>
                </a:lnTo>
                <a:lnTo>
                  <a:pt x="3965843" y="22154"/>
                </a:lnTo>
                <a:lnTo>
                  <a:pt x="3998690" y="47529"/>
                </a:lnTo>
                <a:lnTo>
                  <a:pt x="4024065" y="80376"/>
                </a:lnTo>
                <a:lnTo>
                  <a:pt x="4040423" y="119150"/>
                </a:lnTo>
                <a:lnTo>
                  <a:pt x="4046220" y="162306"/>
                </a:lnTo>
                <a:lnTo>
                  <a:pt x="4046220" y="811530"/>
                </a:lnTo>
                <a:lnTo>
                  <a:pt x="4040423" y="854685"/>
                </a:lnTo>
                <a:lnTo>
                  <a:pt x="4024065" y="893459"/>
                </a:lnTo>
                <a:lnTo>
                  <a:pt x="3998690" y="926306"/>
                </a:lnTo>
                <a:lnTo>
                  <a:pt x="3965843" y="951681"/>
                </a:lnTo>
                <a:lnTo>
                  <a:pt x="3927069" y="968039"/>
                </a:lnTo>
                <a:lnTo>
                  <a:pt x="3883914" y="973836"/>
                </a:lnTo>
                <a:lnTo>
                  <a:pt x="162306" y="973836"/>
                </a:lnTo>
                <a:lnTo>
                  <a:pt x="119159" y="968039"/>
                </a:lnTo>
                <a:lnTo>
                  <a:pt x="80388" y="951681"/>
                </a:lnTo>
                <a:lnTo>
                  <a:pt x="47539" y="926306"/>
                </a:lnTo>
                <a:lnTo>
                  <a:pt x="22160" y="893459"/>
                </a:lnTo>
                <a:lnTo>
                  <a:pt x="5797" y="854685"/>
                </a:lnTo>
                <a:lnTo>
                  <a:pt x="0" y="811530"/>
                </a:lnTo>
                <a:lnTo>
                  <a:pt x="0" y="162306"/>
                </a:lnTo>
                <a:close/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1161389" y="1721611"/>
            <a:ext cx="208153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Early</a:t>
            </a:r>
            <a:r>
              <a:rPr sz="2800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Stopping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019555" y="2624327"/>
            <a:ext cx="4046220" cy="974090"/>
          </a:xfrm>
          <a:custGeom>
            <a:avLst/>
            <a:gdLst/>
            <a:ahLst/>
            <a:cxnLst/>
            <a:rect l="l" t="t" r="r" b="b"/>
            <a:pathLst>
              <a:path w="4046220" h="974089">
                <a:moveTo>
                  <a:pt x="3883914" y="0"/>
                </a:moveTo>
                <a:lnTo>
                  <a:pt x="162306" y="0"/>
                </a:lnTo>
                <a:lnTo>
                  <a:pt x="119159" y="5796"/>
                </a:lnTo>
                <a:lnTo>
                  <a:pt x="80388" y="22154"/>
                </a:lnTo>
                <a:lnTo>
                  <a:pt x="47539" y="47529"/>
                </a:lnTo>
                <a:lnTo>
                  <a:pt x="22160" y="80376"/>
                </a:lnTo>
                <a:lnTo>
                  <a:pt x="5797" y="119150"/>
                </a:lnTo>
                <a:lnTo>
                  <a:pt x="0" y="162306"/>
                </a:lnTo>
                <a:lnTo>
                  <a:pt x="0" y="811530"/>
                </a:lnTo>
                <a:lnTo>
                  <a:pt x="5797" y="854685"/>
                </a:lnTo>
                <a:lnTo>
                  <a:pt x="22160" y="893459"/>
                </a:lnTo>
                <a:lnTo>
                  <a:pt x="47539" y="926306"/>
                </a:lnTo>
                <a:lnTo>
                  <a:pt x="80388" y="951681"/>
                </a:lnTo>
                <a:lnTo>
                  <a:pt x="119159" y="968039"/>
                </a:lnTo>
                <a:lnTo>
                  <a:pt x="162306" y="973836"/>
                </a:lnTo>
                <a:lnTo>
                  <a:pt x="3883914" y="973836"/>
                </a:lnTo>
                <a:lnTo>
                  <a:pt x="3927069" y="968039"/>
                </a:lnTo>
                <a:lnTo>
                  <a:pt x="3965843" y="951681"/>
                </a:lnTo>
                <a:lnTo>
                  <a:pt x="3998690" y="926306"/>
                </a:lnTo>
                <a:lnTo>
                  <a:pt x="4024065" y="893459"/>
                </a:lnTo>
                <a:lnTo>
                  <a:pt x="4040423" y="854685"/>
                </a:lnTo>
                <a:lnTo>
                  <a:pt x="4046220" y="811530"/>
                </a:lnTo>
                <a:lnTo>
                  <a:pt x="4046220" y="162306"/>
                </a:lnTo>
                <a:lnTo>
                  <a:pt x="4040423" y="119150"/>
                </a:lnTo>
                <a:lnTo>
                  <a:pt x="4024065" y="80376"/>
                </a:lnTo>
                <a:lnTo>
                  <a:pt x="3998690" y="47529"/>
                </a:lnTo>
                <a:lnTo>
                  <a:pt x="3965843" y="22154"/>
                </a:lnTo>
                <a:lnTo>
                  <a:pt x="3927069" y="5796"/>
                </a:lnTo>
                <a:lnTo>
                  <a:pt x="3883914" y="0"/>
                </a:lnTo>
                <a:close/>
              </a:path>
            </a:pathLst>
          </a:custGeom>
          <a:solidFill>
            <a:srgbClr val="52EB1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019555" y="2624327"/>
            <a:ext cx="4046220" cy="974090"/>
          </a:xfrm>
          <a:custGeom>
            <a:avLst/>
            <a:gdLst/>
            <a:ahLst/>
            <a:cxnLst/>
            <a:rect l="l" t="t" r="r" b="b"/>
            <a:pathLst>
              <a:path w="4046220" h="974089">
                <a:moveTo>
                  <a:pt x="0" y="162306"/>
                </a:moveTo>
                <a:lnTo>
                  <a:pt x="5797" y="119150"/>
                </a:lnTo>
                <a:lnTo>
                  <a:pt x="22160" y="80376"/>
                </a:lnTo>
                <a:lnTo>
                  <a:pt x="47539" y="47529"/>
                </a:lnTo>
                <a:lnTo>
                  <a:pt x="80388" y="22154"/>
                </a:lnTo>
                <a:lnTo>
                  <a:pt x="119159" y="5796"/>
                </a:lnTo>
                <a:lnTo>
                  <a:pt x="162306" y="0"/>
                </a:lnTo>
                <a:lnTo>
                  <a:pt x="3883914" y="0"/>
                </a:lnTo>
                <a:lnTo>
                  <a:pt x="3927069" y="5796"/>
                </a:lnTo>
                <a:lnTo>
                  <a:pt x="3965843" y="22154"/>
                </a:lnTo>
                <a:lnTo>
                  <a:pt x="3998690" y="47529"/>
                </a:lnTo>
                <a:lnTo>
                  <a:pt x="4024065" y="80376"/>
                </a:lnTo>
                <a:lnTo>
                  <a:pt x="4040423" y="119150"/>
                </a:lnTo>
                <a:lnTo>
                  <a:pt x="4046220" y="162306"/>
                </a:lnTo>
                <a:lnTo>
                  <a:pt x="4046220" y="811530"/>
                </a:lnTo>
                <a:lnTo>
                  <a:pt x="4040423" y="854685"/>
                </a:lnTo>
                <a:lnTo>
                  <a:pt x="4024065" y="893459"/>
                </a:lnTo>
                <a:lnTo>
                  <a:pt x="3998690" y="926306"/>
                </a:lnTo>
                <a:lnTo>
                  <a:pt x="3965843" y="951681"/>
                </a:lnTo>
                <a:lnTo>
                  <a:pt x="3927069" y="968039"/>
                </a:lnTo>
                <a:lnTo>
                  <a:pt x="3883914" y="973836"/>
                </a:lnTo>
                <a:lnTo>
                  <a:pt x="162306" y="973836"/>
                </a:lnTo>
                <a:lnTo>
                  <a:pt x="119159" y="968039"/>
                </a:lnTo>
                <a:lnTo>
                  <a:pt x="80388" y="951681"/>
                </a:lnTo>
                <a:lnTo>
                  <a:pt x="47539" y="926306"/>
                </a:lnTo>
                <a:lnTo>
                  <a:pt x="22160" y="893459"/>
                </a:lnTo>
                <a:lnTo>
                  <a:pt x="5797" y="854685"/>
                </a:lnTo>
                <a:lnTo>
                  <a:pt x="0" y="811530"/>
                </a:lnTo>
                <a:lnTo>
                  <a:pt x="0" y="162306"/>
                </a:lnTo>
                <a:close/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1149096" y="2819400"/>
            <a:ext cx="3787140" cy="654050"/>
          </a:xfrm>
          <a:prstGeom prst="rect">
            <a:avLst/>
          </a:prstGeom>
          <a:ln w="76200">
            <a:solidFill>
              <a:srgbClr val="FF0000"/>
            </a:solidFill>
          </a:ln>
        </p:spPr>
        <p:txBody>
          <a:bodyPr vert="horz" wrap="square" lIns="0" tIns="37465" rIns="0" bIns="0" rtlCol="0">
            <a:spAutoFit/>
          </a:bodyPr>
          <a:lstStyle/>
          <a:p>
            <a:pPr marL="24765">
              <a:lnSpc>
                <a:spcPct val="100000"/>
              </a:lnSpc>
              <a:spcBef>
                <a:spcPts val="295"/>
              </a:spcBef>
            </a:pPr>
            <a:r>
              <a:rPr sz="2800" spc="-30" dirty="0">
                <a:solidFill>
                  <a:srgbClr val="FFFFFF"/>
                </a:solidFill>
                <a:latin typeface="Calibri"/>
                <a:cs typeface="Calibri"/>
              </a:rPr>
              <a:t>Weight</a:t>
            </a:r>
            <a:r>
              <a:rPr sz="2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FFFFFF"/>
                </a:solidFill>
                <a:latin typeface="Calibri"/>
                <a:cs typeface="Calibri"/>
              </a:rPr>
              <a:t>Decay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1019555" y="3747515"/>
            <a:ext cx="4046220" cy="974090"/>
          </a:xfrm>
          <a:custGeom>
            <a:avLst/>
            <a:gdLst/>
            <a:ahLst/>
            <a:cxnLst/>
            <a:rect l="l" t="t" r="r" b="b"/>
            <a:pathLst>
              <a:path w="4046220" h="974089">
                <a:moveTo>
                  <a:pt x="3883914" y="0"/>
                </a:moveTo>
                <a:lnTo>
                  <a:pt x="162306" y="0"/>
                </a:lnTo>
                <a:lnTo>
                  <a:pt x="119159" y="5796"/>
                </a:lnTo>
                <a:lnTo>
                  <a:pt x="80388" y="22154"/>
                </a:lnTo>
                <a:lnTo>
                  <a:pt x="47539" y="47529"/>
                </a:lnTo>
                <a:lnTo>
                  <a:pt x="22160" y="80376"/>
                </a:lnTo>
                <a:lnTo>
                  <a:pt x="5797" y="119150"/>
                </a:lnTo>
                <a:lnTo>
                  <a:pt x="0" y="162305"/>
                </a:lnTo>
                <a:lnTo>
                  <a:pt x="0" y="811529"/>
                </a:lnTo>
                <a:lnTo>
                  <a:pt x="5797" y="854685"/>
                </a:lnTo>
                <a:lnTo>
                  <a:pt x="22160" y="893459"/>
                </a:lnTo>
                <a:lnTo>
                  <a:pt x="47539" y="926306"/>
                </a:lnTo>
                <a:lnTo>
                  <a:pt x="80388" y="951681"/>
                </a:lnTo>
                <a:lnTo>
                  <a:pt x="119159" y="968039"/>
                </a:lnTo>
                <a:lnTo>
                  <a:pt x="162306" y="973835"/>
                </a:lnTo>
                <a:lnTo>
                  <a:pt x="3883914" y="973835"/>
                </a:lnTo>
                <a:lnTo>
                  <a:pt x="3927069" y="968039"/>
                </a:lnTo>
                <a:lnTo>
                  <a:pt x="3965843" y="951681"/>
                </a:lnTo>
                <a:lnTo>
                  <a:pt x="3998690" y="926306"/>
                </a:lnTo>
                <a:lnTo>
                  <a:pt x="4024065" y="893459"/>
                </a:lnTo>
                <a:lnTo>
                  <a:pt x="4040423" y="854685"/>
                </a:lnTo>
                <a:lnTo>
                  <a:pt x="4046220" y="811529"/>
                </a:lnTo>
                <a:lnTo>
                  <a:pt x="4046220" y="162305"/>
                </a:lnTo>
                <a:lnTo>
                  <a:pt x="4040423" y="119150"/>
                </a:lnTo>
                <a:lnTo>
                  <a:pt x="4024065" y="80376"/>
                </a:lnTo>
                <a:lnTo>
                  <a:pt x="3998690" y="47529"/>
                </a:lnTo>
                <a:lnTo>
                  <a:pt x="3965843" y="22154"/>
                </a:lnTo>
                <a:lnTo>
                  <a:pt x="3927069" y="5796"/>
                </a:lnTo>
                <a:lnTo>
                  <a:pt x="3883914" y="0"/>
                </a:lnTo>
                <a:close/>
              </a:path>
            </a:pathLst>
          </a:custGeom>
          <a:solidFill>
            <a:srgbClr val="2DD6A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019555" y="3747515"/>
            <a:ext cx="4046220" cy="974090"/>
          </a:xfrm>
          <a:custGeom>
            <a:avLst/>
            <a:gdLst/>
            <a:ahLst/>
            <a:cxnLst/>
            <a:rect l="l" t="t" r="r" b="b"/>
            <a:pathLst>
              <a:path w="4046220" h="974089">
                <a:moveTo>
                  <a:pt x="0" y="162305"/>
                </a:moveTo>
                <a:lnTo>
                  <a:pt x="5797" y="119150"/>
                </a:lnTo>
                <a:lnTo>
                  <a:pt x="22160" y="80376"/>
                </a:lnTo>
                <a:lnTo>
                  <a:pt x="47539" y="47529"/>
                </a:lnTo>
                <a:lnTo>
                  <a:pt x="80388" y="22154"/>
                </a:lnTo>
                <a:lnTo>
                  <a:pt x="119159" y="5796"/>
                </a:lnTo>
                <a:lnTo>
                  <a:pt x="162306" y="0"/>
                </a:lnTo>
                <a:lnTo>
                  <a:pt x="3883914" y="0"/>
                </a:lnTo>
                <a:lnTo>
                  <a:pt x="3927069" y="5796"/>
                </a:lnTo>
                <a:lnTo>
                  <a:pt x="3965843" y="22154"/>
                </a:lnTo>
                <a:lnTo>
                  <a:pt x="3998690" y="47529"/>
                </a:lnTo>
                <a:lnTo>
                  <a:pt x="4024065" y="80376"/>
                </a:lnTo>
                <a:lnTo>
                  <a:pt x="4040423" y="119150"/>
                </a:lnTo>
                <a:lnTo>
                  <a:pt x="4046220" y="162305"/>
                </a:lnTo>
                <a:lnTo>
                  <a:pt x="4046220" y="811529"/>
                </a:lnTo>
                <a:lnTo>
                  <a:pt x="4040423" y="854685"/>
                </a:lnTo>
                <a:lnTo>
                  <a:pt x="4024065" y="893459"/>
                </a:lnTo>
                <a:lnTo>
                  <a:pt x="3998690" y="926306"/>
                </a:lnTo>
                <a:lnTo>
                  <a:pt x="3965843" y="951681"/>
                </a:lnTo>
                <a:lnTo>
                  <a:pt x="3927069" y="968039"/>
                </a:lnTo>
                <a:lnTo>
                  <a:pt x="3883914" y="973835"/>
                </a:lnTo>
                <a:lnTo>
                  <a:pt x="162306" y="973835"/>
                </a:lnTo>
                <a:lnTo>
                  <a:pt x="119159" y="968039"/>
                </a:lnTo>
                <a:lnTo>
                  <a:pt x="80388" y="951681"/>
                </a:lnTo>
                <a:lnTo>
                  <a:pt x="47539" y="926306"/>
                </a:lnTo>
                <a:lnTo>
                  <a:pt x="22160" y="893459"/>
                </a:lnTo>
                <a:lnTo>
                  <a:pt x="5797" y="854685"/>
                </a:lnTo>
                <a:lnTo>
                  <a:pt x="0" y="811529"/>
                </a:lnTo>
                <a:lnTo>
                  <a:pt x="0" y="162305"/>
                </a:lnTo>
                <a:close/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1161389" y="3967937"/>
            <a:ext cx="122745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sz="2800" spc="-65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opout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1019555" y="4870703"/>
            <a:ext cx="4046220" cy="974090"/>
          </a:xfrm>
          <a:custGeom>
            <a:avLst/>
            <a:gdLst/>
            <a:ahLst/>
            <a:cxnLst/>
            <a:rect l="l" t="t" r="r" b="b"/>
            <a:pathLst>
              <a:path w="4046220" h="974089">
                <a:moveTo>
                  <a:pt x="3883914" y="0"/>
                </a:moveTo>
                <a:lnTo>
                  <a:pt x="162306" y="0"/>
                </a:lnTo>
                <a:lnTo>
                  <a:pt x="119159" y="5796"/>
                </a:lnTo>
                <a:lnTo>
                  <a:pt x="80388" y="22154"/>
                </a:lnTo>
                <a:lnTo>
                  <a:pt x="47539" y="47529"/>
                </a:lnTo>
                <a:lnTo>
                  <a:pt x="22160" y="80376"/>
                </a:lnTo>
                <a:lnTo>
                  <a:pt x="5797" y="119150"/>
                </a:lnTo>
                <a:lnTo>
                  <a:pt x="0" y="162306"/>
                </a:lnTo>
                <a:lnTo>
                  <a:pt x="0" y="811530"/>
                </a:lnTo>
                <a:lnTo>
                  <a:pt x="5797" y="854676"/>
                </a:lnTo>
                <a:lnTo>
                  <a:pt x="22160" y="893447"/>
                </a:lnTo>
                <a:lnTo>
                  <a:pt x="47539" y="926296"/>
                </a:lnTo>
                <a:lnTo>
                  <a:pt x="80388" y="951675"/>
                </a:lnTo>
                <a:lnTo>
                  <a:pt x="119159" y="968038"/>
                </a:lnTo>
                <a:lnTo>
                  <a:pt x="162306" y="973836"/>
                </a:lnTo>
                <a:lnTo>
                  <a:pt x="3883914" y="973836"/>
                </a:lnTo>
                <a:lnTo>
                  <a:pt x="3927069" y="968038"/>
                </a:lnTo>
                <a:lnTo>
                  <a:pt x="3965843" y="951675"/>
                </a:lnTo>
                <a:lnTo>
                  <a:pt x="3998690" y="926296"/>
                </a:lnTo>
                <a:lnTo>
                  <a:pt x="4024065" y="893447"/>
                </a:lnTo>
                <a:lnTo>
                  <a:pt x="4040423" y="854676"/>
                </a:lnTo>
                <a:lnTo>
                  <a:pt x="4046220" y="811530"/>
                </a:lnTo>
                <a:lnTo>
                  <a:pt x="4046220" y="162306"/>
                </a:lnTo>
                <a:lnTo>
                  <a:pt x="4040423" y="119150"/>
                </a:lnTo>
                <a:lnTo>
                  <a:pt x="4024065" y="80376"/>
                </a:lnTo>
                <a:lnTo>
                  <a:pt x="3998690" y="47529"/>
                </a:lnTo>
                <a:lnTo>
                  <a:pt x="3965843" y="22154"/>
                </a:lnTo>
                <a:lnTo>
                  <a:pt x="3927069" y="5796"/>
                </a:lnTo>
                <a:lnTo>
                  <a:pt x="3883914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019555" y="4870703"/>
            <a:ext cx="4046220" cy="974090"/>
          </a:xfrm>
          <a:custGeom>
            <a:avLst/>
            <a:gdLst/>
            <a:ahLst/>
            <a:cxnLst/>
            <a:rect l="l" t="t" r="r" b="b"/>
            <a:pathLst>
              <a:path w="4046220" h="974089">
                <a:moveTo>
                  <a:pt x="0" y="162306"/>
                </a:moveTo>
                <a:lnTo>
                  <a:pt x="5797" y="119150"/>
                </a:lnTo>
                <a:lnTo>
                  <a:pt x="22160" y="80376"/>
                </a:lnTo>
                <a:lnTo>
                  <a:pt x="47539" y="47529"/>
                </a:lnTo>
                <a:lnTo>
                  <a:pt x="80388" y="22154"/>
                </a:lnTo>
                <a:lnTo>
                  <a:pt x="119159" y="5796"/>
                </a:lnTo>
                <a:lnTo>
                  <a:pt x="162306" y="0"/>
                </a:lnTo>
                <a:lnTo>
                  <a:pt x="3883914" y="0"/>
                </a:lnTo>
                <a:lnTo>
                  <a:pt x="3927069" y="5796"/>
                </a:lnTo>
                <a:lnTo>
                  <a:pt x="3965843" y="22154"/>
                </a:lnTo>
                <a:lnTo>
                  <a:pt x="3998690" y="47529"/>
                </a:lnTo>
                <a:lnTo>
                  <a:pt x="4024065" y="80376"/>
                </a:lnTo>
                <a:lnTo>
                  <a:pt x="4040423" y="119150"/>
                </a:lnTo>
                <a:lnTo>
                  <a:pt x="4046220" y="162306"/>
                </a:lnTo>
                <a:lnTo>
                  <a:pt x="4046220" y="811530"/>
                </a:lnTo>
                <a:lnTo>
                  <a:pt x="4040423" y="854676"/>
                </a:lnTo>
                <a:lnTo>
                  <a:pt x="4024065" y="893447"/>
                </a:lnTo>
                <a:lnTo>
                  <a:pt x="3998690" y="926296"/>
                </a:lnTo>
                <a:lnTo>
                  <a:pt x="3965843" y="951675"/>
                </a:lnTo>
                <a:lnTo>
                  <a:pt x="3927069" y="968038"/>
                </a:lnTo>
                <a:lnTo>
                  <a:pt x="3883914" y="973836"/>
                </a:lnTo>
                <a:lnTo>
                  <a:pt x="162306" y="973836"/>
                </a:lnTo>
                <a:lnTo>
                  <a:pt x="119159" y="968038"/>
                </a:lnTo>
                <a:lnTo>
                  <a:pt x="80388" y="951675"/>
                </a:lnTo>
                <a:lnTo>
                  <a:pt x="47539" y="926296"/>
                </a:lnTo>
                <a:lnTo>
                  <a:pt x="22160" y="893447"/>
                </a:lnTo>
                <a:lnTo>
                  <a:pt x="5797" y="854676"/>
                </a:lnTo>
                <a:lnTo>
                  <a:pt x="0" y="811530"/>
                </a:lnTo>
                <a:lnTo>
                  <a:pt x="0" y="162306"/>
                </a:lnTo>
                <a:close/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1161389" y="5091506"/>
            <a:ext cx="269430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Network</a:t>
            </a:r>
            <a:r>
              <a:rPr sz="2800" spc="-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Structure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5065776" y="1917192"/>
            <a:ext cx="909955" cy="751840"/>
          </a:xfrm>
          <a:custGeom>
            <a:avLst/>
            <a:gdLst/>
            <a:ahLst/>
            <a:cxnLst/>
            <a:rect l="l" t="t" r="r" b="b"/>
            <a:pathLst>
              <a:path w="909954" h="751839">
                <a:moveTo>
                  <a:pt x="375665" y="0"/>
                </a:moveTo>
                <a:lnTo>
                  <a:pt x="0" y="375666"/>
                </a:lnTo>
                <a:lnTo>
                  <a:pt x="375665" y="751332"/>
                </a:lnTo>
                <a:lnTo>
                  <a:pt x="375665" y="563499"/>
                </a:lnTo>
                <a:lnTo>
                  <a:pt x="909827" y="563499"/>
                </a:lnTo>
                <a:lnTo>
                  <a:pt x="909827" y="187833"/>
                </a:lnTo>
                <a:lnTo>
                  <a:pt x="375665" y="187833"/>
                </a:lnTo>
                <a:lnTo>
                  <a:pt x="375665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065776" y="1917192"/>
            <a:ext cx="909955" cy="751840"/>
          </a:xfrm>
          <a:custGeom>
            <a:avLst/>
            <a:gdLst/>
            <a:ahLst/>
            <a:cxnLst/>
            <a:rect l="l" t="t" r="r" b="b"/>
            <a:pathLst>
              <a:path w="909954" h="751839">
                <a:moveTo>
                  <a:pt x="909827" y="187833"/>
                </a:moveTo>
                <a:lnTo>
                  <a:pt x="375665" y="187833"/>
                </a:lnTo>
                <a:lnTo>
                  <a:pt x="375665" y="0"/>
                </a:lnTo>
                <a:lnTo>
                  <a:pt x="0" y="375666"/>
                </a:lnTo>
                <a:lnTo>
                  <a:pt x="375665" y="751332"/>
                </a:lnTo>
                <a:lnTo>
                  <a:pt x="375665" y="563499"/>
                </a:lnTo>
                <a:lnTo>
                  <a:pt x="909827" y="563499"/>
                </a:lnTo>
                <a:lnTo>
                  <a:pt x="909827" y="187833"/>
                </a:lnTo>
                <a:close/>
              </a:path>
            </a:pathLst>
          </a:custGeom>
          <a:ln w="12192">
            <a:solidFill>
              <a:srgbClr val="AD5A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310197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40" dirty="0"/>
              <a:t>Weight</a:t>
            </a:r>
            <a:r>
              <a:rPr spc="-70" dirty="0"/>
              <a:t> </a:t>
            </a:r>
            <a:r>
              <a:rPr spc="-25" dirty="0"/>
              <a:t>Decay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07542" y="1793189"/>
            <a:ext cx="6908800" cy="836294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241300" marR="5080" indent="-228600">
              <a:lnSpc>
                <a:spcPts val="3030"/>
              </a:lnSpc>
              <a:spcBef>
                <a:spcPts val="47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0" dirty="0">
                <a:latin typeface="Calibri"/>
                <a:cs typeface="Calibri"/>
              </a:rPr>
              <a:t>Our </a:t>
            </a:r>
            <a:r>
              <a:rPr sz="2800" spc="-20" dirty="0">
                <a:latin typeface="Calibri"/>
                <a:cs typeface="Calibri"/>
              </a:rPr>
              <a:t>brain </a:t>
            </a:r>
            <a:r>
              <a:rPr sz="2800" spc="-10" dirty="0">
                <a:latin typeface="Calibri"/>
                <a:cs typeface="Calibri"/>
              </a:rPr>
              <a:t>prunes </a:t>
            </a:r>
            <a:r>
              <a:rPr sz="2800" spc="-5" dirty="0">
                <a:latin typeface="Calibri"/>
                <a:cs typeface="Calibri"/>
              </a:rPr>
              <a:t>out the useless </a:t>
            </a:r>
            <a:r>
              <a:rPr sz="2800" spc="-10" dirty="0">
                <a:latin typeface="Calibri"/>
                <a:cs typeface="Calibri"/>
              </a:rPr>
              <a:t>link between  </a:t>
            </a:r>
            <a:r>
              <a:rPr sz="2800" spc="-15" dirty="0">
                <a:latin typeface="Calibri"/>
                <a:cs typeface="Calibri"/>
              </a:rPr>
              <a:t>neurons.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918203" y="2467355"/>
            <a:ext cx="4597908" cy="41102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84859" y="5183123"/>
            <a:ext cx="7790688" cy="107137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62940" y="5122164"/>
            <a:ext cx="7845552" cy="129235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44296" y="5222747"/>
            <a:ext cx="7671816" cy="95402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844296" y="5234432"/>
            <a:ext cx="7672070" cy="878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92075" marR="35687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Doing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same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thing </a:t>
            </a:r>
            <a:r>
              <a:rPr sz="2800" spc="-20" dirty="0">
                <a:solidFill>
                  <a:srgbClr val="FFFFFF"/>
                </a:solidFill>
                <a:latin typeface="Calibri"/>
                <a:cs typeface="Calibri"/>
              </a:rPr>
              <a:t>to </a:t>
            </a:r>
            <a:r>
              <a:rPr sz="2800" spc="-25" dirty="0">
                <a:solidFill>
                  <a:srgbClr val="FFFFFF"/>
                </a:solidFill>
                <a:latin typeface="Calibri"/>
                <a:cs typeface="Calibri"/>
              </a:rPr>
              <a:t>machine’s </a:t>
            </a:r>
            <a:r>
              <a:rPr sz="2800" spc="-20" dirty="0">
                <a:solidFill>
                  <a:srgbClr val="FFFFFF"/>
                </a:solidFill>
                <a:latin typeface="Calibri"/>
                <a:cs typeface="Calibri"/>
              </a:rPr>
              <a:t>brain improves 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performance.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310197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40" dirty="0"/>
              <a:t>Weight</a:t>
            </a:r>
            <a:r>
              <a:rPr spc="-70" dirty="0"/>
              <a:t> </a:t>
            </a:r>
            <a:r>
              <a:rPr spc="-25" dirty="0"/>
              <a:t>Decay</a:t>
            </a:r>
          </a:p>
        </p:txBody>
      </p:sp>
      <p:sp>
        <p:nvSpPr>
          <p:cNvPr id="3" name="object 3"/>
          <p:cNvSpPr/>
          <p:nvPr/>
        </p:nvSpPr>
        <p:spPr>
          <a:xfrm>
            <a:off x="935736" y="1857755"/>
            <a:ext cx="2522219" cy="25069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779520" y="1078991"/>
            <a:ext cx="4765548" cy="363016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177539" y="4049267"/>
            <a:ext cx="352425" cy="368935"/>
          </a:xfrm>
          <a:custGeom>
            <a:avLst/>
            <a:gdLst/>
            <a:ahLst/>
            <a:cxnLst/>
            <a:rect l="l" t="t" r="r" b="b"/>
            <a:pathLst>
              <a:path w="352425" h="368935">
                <a:moveTo>
                  <a:pt x="0" y="368807"/>
                </a:moveTo>
                <a:lnTo>
                  <a:pt x="352043" y="368807"/>
                </a:lnTo>
                <a:lnTo>
                  <a:pt x="352043" y="0"/>
                </a:lnTo>
                <a:lnTo>
                  <a:pt x="0" y="0"/>
                </a:lnTo>
                <a:lnTo>
                  <a:pt x="0" y="368807"/>
                </a:lnTo>
                <a:close/>
              </a:path>
            </a:pathLst>
          </a:custGeom>
          <a:ln w="57911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814571" y="4049267"/>
            <a:ext cx="646430" cy="509270"/>
          </a:xfrm>
          <a:custGeom>
            <a:avLst/>
            <a:gdLst/>
            <a:ahLst/>
            <a:cxnLst/>
            <a:rect l="l" t="t" r="r" b="b"/>
            <a:pathLst>
              <a:path w="646429" h="509270">
                <a:moveTo>
                  <a:pt x="0" y="509016"/>
                </a:moveTo>
                <a:lnTo>
                  <a:pt x="646176" y="509016"/>
                </a:lnTo>
                <a:lnTo>
                  <a:pt x="646176" y="0"/>
                </a:lnTo>
                <a:lnTo>
                  <a:pt x="0" y="0"/>
                </a:lnTo>
                <a:lnTo>
                  <a:pt x="0" y="509016"/>
                </a:lnTo>
                <a:close/>
              </a:path>
            </a:pathLst>
          </a:custGeom>
          <a:ln w="5791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100828" y="5056632"/>
            <a:ext cx="2092452" cy="6416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334000" y="4995671"/>
            <a:ext cx="1624583" cy="86563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160264" y="5096255"/>
            <a:ext cx="1973580" cy="52425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5160264" y="5108194"/>
            <a:ext cx="197358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47675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Useless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539996" y="4342129"/>
            <a:ext cx="525780" cy="1078230"/>
          </a:xfrm>
          <a:custGeom>
            <a:avLst/>
            <a:gdLst/>
            <a:ahLst/>
            <a:cxnLst/>
            <a:rect l="l" t="t" r="r" b="b"/>
            <a:pathLst>
              <a:path w="525779" h="1078229">
                <a:moveTo>
                  <a:pt x="233721" y="78593"/>
                </a:moveTo>
                <a:lnTo>
                  <a:pt x="183387" y="145288"/>
                </a:lnTo>
                <a:lnTo>
                  <a:pt x="155320" y="184404"/>
                </a:lnTo>
                <a:lnTo>
                  <a:pt x="128777" y="223266"/>
                </a:lnTo>
                <a:lnTo>
                  <a:pt x="103758" y="261874"/>
                </a:lnTo>
                <a:lnTo>
                  <a:pt x="80574" y="300736"/>
                </a:lnTo>
                <a:lnTo>
                  <a:pt x="59943" y="338963"/>
                </a:lnTo>
                <a:lnTo>
                  <a:pt x="41782" y="376936"/>
                </a:lnTo>
                <a:lnTo>
                  <a:pt x="26415" y="414782"/>
                </a:lnTo>
                <a:lnTo>
                  <a:pt x="14224" y="452247"/>
                </a:lnTo>
                <a:lnTo>
                  <a:pt x="5587" y="489585"/>
                </a:lnTo>
                <a:lnTo>
                  <a:pt x="0" y="544830"/>
                </a:lnTo>
                <a:lnTo>
                  <a:pt x="253" y="563118"/>
                </a:lnTo>
                <a:lnTo>
                  <a:pt x="8381" y="616966"/>
                </a:lnTo>
                <a:lnTo>
                  <a:pt x="27050" y="668655"/>
                </a:lnTo>
                <a:lnTo>
                  <a:pt x="54990" y="718185"/>
                </a:lnTo>
                <a:lnTo>
                  <a:pt x="78231" y="749935"/>
                </a:lnTo>
                <a:lnTo>
                  <a:pt x="104648" y="780923"/>
                </a:lnTo>
                <a:lnTo>
                  <a:pt x="134112" y="811276"/>
                </a:lnTo>
                <a:lnTo>
                  <a:pt x="166115" y="840994"/>
                </a:lnTo>
                <a:lnTo>
                  <a:pt x="200405" y="870204"/>
                </a:lnTo>
                <a:lnTo>
                  <a:pt x="255777" y="913003"/>
                </a:lnTo>
                <a:lnTo>
                  <a:pt x="294893" y="941197"/>
                </a:lnTo>
                <a:lnTo>
                  <a:pt x="335279" y="968883"/>
                </a:lnTo>
                <a:lnTo>
                  <a:pt x="376808" y="996442"/>
                </a:lnTo>
                <a:lnTo>
                  <a:pt x="419100" y="1023874"/>
                </a:lnTo>
                <a:lnTo>
                  <a:pt x="504951" y="1078230"/>
                </a:lnTo>
                <a:lnTo>
                  <a:pt x="525271" y="1046099"/>
                </a:lnTo>
                <a:lnTo>
                  <a:pt x="482218" y="1018921"/>
                </a:lnTo>
                <a:lnTo>
                  <a:pt x="439873" y="991870"/>
                </a:lnTo>
                <a:lnTo>
                  <a:pt x="397833" y="964692"/>
                </a:lnTo>
                <a:lnTo>
                  <a:pt x="356488" y="937260"/>
                </a:lnTo>
                <a:lnTo>
                  <a:pt x="316611" y="909828"/>
                </a:lnTo>
                <a:lnTo>
                  <a:pt x="278383" y="882269"/>
                </a:lnTo>
                <a:lnTo>
                  <a:pt x="241807" y="854456"/>
                </a:lnTo>
                <a:lnTo>
                  <a:pt x="224726" y="840740"/>
                </a:lnTo>
                <a:lnTo>
                  <a:pt x="207390" y="826389"/>
                </a:lnTo>
                <a:lnTo>
                  <a:pt x="191134" y="812292"/>
                </a:lnTo>
                <a:lnTo>
                  <a:pt x="175935" y="798449"/>
                </a:lnTo>
                <a:lnTo>
                  <a:pt x="175767" y="798449"/>
                </a:lnTo>
                <a:lnTo>
                  <a:pt x="160925" y="784225"/>
                </a:lnTo>
                <a:lnTo>
                  <a:pt x="160781" y="784225"/>
                </a:lnTo>
                <a:lnTo>
                  <a:pt x="146680" y="770001"/>
                </a:lnTo>
                <a:lnTo>
                  <a:pt x="132714" y="755142"/>
                </a:lnTo>
                <a:lnTo>
                  <a:pt x="120325" y="741172"/>
                </a:lnTo>
                <a:lnTo>
                  <a:pt x="108364" y="726567"/>
                </a:lnTo>
                <a:lnTo>
                  <a:pt x="96774" y="711454"/>
                </a:lnTo>
                <a:lnTo>
                  <a:pt x="87022" y="697484"/>
                </a:lnTo>
                <a:lnTo>
                  <a:pt x="86487" y="696722"/>
                </a:lnTo>
                <a:lnTo>
                  <a:pt x="77696" y="682752"/>
                </a:lnTo>
                <a:lnTo>
                  <a:pt x="68706" y="667131"/>
                </a:lnTo>
                <a:lnTo>
                  <a:pt x="61340" y="652145"/>
                </a:lnTo>
                <a:lnTo>
                  <a:pt x="55426" y="638175"/>
                </a:lnTo>
                <a:lnTo>
                  <a:pt x="49947" y="623316"/>
                </a:lnTo>
                <a:lnTo>
                  <a:pt x="49529" y="622173"/>
                </a:lnTo>
                <a:lnTo>
                  <a:pt x="45539" y="608076"/>
                </a:lnTo>
                <a:lnTo>
                  <a:pt x="42068" y="592963"/>
                </a:lnTo>
                <a:lnTo>
                  <a:pt x="41959" y="592573"/>
                </a:lnTo>
                <a:lnTo>
                  <a:pt x="41854" y="591693"/>
                </a:lnTo>
                <a:lnTo>
                  <a:pt x="39806" y="577469"/>
                </a:lnTo>
                <a:lnTo>
                  <a:pt x="38459" y="561848"/>
                </a:lnTo>
                <a:lnTo>
                  <a:pt x="38117" y="545973"/>
                </a:lnTo>
                <a:lnTo>
                  <a:pt x="38811" y="529844"/>
                </a:lnTo>
                <a:lnTo>
                  <a:pt x="40512" y="512445"/>
                </a:lnTo>
                <a:lnTo>
                  <a:pt x="40648" y="512445"/>
                </a:lnTo>
                <a:lnTo>
                  <a:pt x="43025" y="496824"/>
                </a:lnTo>
                <a:lnTo>
                  <a:pt x="46608" y="479171"/>
                </a:lnTo>
                <a:lnTo>
                  <a:pt x="50858" y="462915"/>
                </a:lnTo>
                <a:lnTo>
                  <a:pt x="56030" y="445643"/>
                </a:lnTo>
                <a:lnTo>
                  <a:pt x="62229" y="427609"/>
                </a:lnTo>
                <a:lnTo>
                  <a:pt x="68845" y="410464"/>
                </a:lnTo>
                <a:lnTo>
                  <a:pt x="69087" y="409829"/>
                </a:lnTo>
                <a:lnTo>
                  <a:pt x="76490" y="392557"/>
                </a:lnTo>
                <a:lnTo>
                  <a:pt x="84728" y="374650"/>
                </a:lnTo>
                <a:lnTo>
                  <a:pt x="93789" y="356489"/>
                </a:lnTo>
                <a:lnTo>
                  <a:pt x="103431" y="338074"/>
                </a:lnTo>
                <a:lnTo>
                  <a:pt x="113703" y="319786"/>
                </a:lnTo>
                <a:lnTo>
                  <a:pt x="113664" y="319659"/>
                </a:lnTo>
                <a:lnTo>
                  <a:pt x="124713" y="300736"/>
                </a:lnTo>
                <a:lnTo>
                  <a:pt x="136143" y="281940"/>
                </a:lnTo>
                <a:lnTo>
                  <a:pt x="160282" y="244602"/>
                </a:lnTo>
                <a:lnTo>
                  <a:pt x="186689" y="205994"/>
                </a:lnTo>
                <a:lnTo>
                  <a:pt x="214066" y="167894"/>
                </a:lnTo>
                <a:lnTo>
                  <a:pt x="243077" y="128905"/>
                </a:lnTo>
                <a:lnTo>
                  <a:pt x="263808" y="102027"/>
                </a:lnTo>
                <a:lnTo>
                  <a:pt x="233721" y="78593"/>
                </a:lnTo>
                <a:close/>
              </a:path>
              <a:path w="525779" h="1078229">
                <a:moveTo>
                  <a:pt x="439674" y="991743"/>
                </a:moveTo>
                <a:lnTo>
                  <a:pt x="439800" y="991870"/>
                </a:lnTo>
                <a:lnTo>
                  <a:pt x="439674" y="991743"/>
                </a:lnTo>
                <a:close/>
              </a:path>
              <a:path w="525779" h="1078229">
                <a:moveTo>
                  <a:pt x="397637" y="964565"/>
                </a:moveTo>
                <a:lnTo>
                  <a:pt x="397763" y="964692"/>
                </a:lnTo>
                <a:lnTo>
                  <a:pt x="397637" y="964565"/>
                </a:lnTo>
                <a:close/>
              </a:path>
              <a:path w="525779" h="1078229">
                <a:moveTo>
                  <a:pt x="356558" y="937260"/>
                </a:moveTo>
                <a:lnTo>
                  <a:pt x="356742" y="937387"/>
                </a:lnTo>
                <a:lnTo>
                  <a:pt x="356558" y="937260"/>
                </a:lnTo>
                <a:close/>
              </a:path>
              <a:path w="525779" h="1078229">
                <a:moveTo>
                  <a:pt x="316639" y="909828"/>
                </a:moveTo>
                <a:lnTo>
                  <a:pt x="316991" y="910082"/>
                </a:lnTo>
                <a:lnTo>
                  <a:pt x="316639" y="909828"/>
                </a:lnTo>
                <a:close/>
              </a:path>
              <a:path w="525779" h="1078229">
                <a:moveTo>
                  <a:pt x="278430" y="882269"/>
                </a:moveTo>
                <a:lnTo>
                  <a:pt x="278764" y="882523"/>
                </a:lnTo>
                <a:lnTo>
                  <a:pt x="278430" y="882269"/>
                </a:lnTo>
                <a:close/>
              </a:path>
              <a:path w="525779" h="1078229">
                <a:moveTo>
                  <a:pt x="241871" y="854456"/>
                </a:moveTo>
                <a:lnTo>
                  <a:pt x="242188" y="854710"/>
                </a:lnTo>
                <a:lnTo>
                  <a:pt x="241871" y="854456"/>
                </a:lnTo>
                <a:close/>
              </a:path>
              <a:path w="525779" h="1078229">
                <a:moveTo>
                  <a:pt x="224408" y="840486"/>
                </a:moveTo>
                <a:lnTo>
                  <a:pt x="224662" y="840740"/>
                </a:lnTo>
                <a:lnTo>
                  <a:pt x="224408" y="840486"/>
                </a:lnTo>
                <a:close/>
              </a:path>
              <a:path w="525779" h="1078229">
                <a:moveTo>
                  <a:pt x="207477" y="826389"/>
                </a:moveTo>
                <a:lnTo>
                  <a:pt x="207771" y="826643"/>
                </a:lnTo>
                <a:lnTo>
                  <a:pt x="207477" y="826389"/>
                </a:lnTo>
                <a:close/>
              </a:path>
              <a:path w="525779" h="1078229">
                <a:moveTo>
                  <a:pt x="191235" y="812292"/>
                </a:moveTo>
                <a:lnTo>
                  <a:pt x="191515" y="812546"/>
                </a:lnTo>
                <a:lnTo>
                  <a:pt x="191235" y="812292"/>
                </a:lnTo>
                <a:close/>
              </a:path>
              <a:path w="525779" h="1078229">
                <a:moveTo>
                  <a:pt x="175513" y="798068"/>
                </a:moveTo>
                <a:lnTo>
                  <a:pt x="175767" y="798449"/>
                </a:lnTo>
                <a:lnTo>
                  <a:pt x="175935" y="798449"/>
                </a:lnTo>
                <a:lnTo>
                  <a:pt x="175513" y="798068"/>
                </a:lnTo>
                <a:close/>
              </a:path>
              <a:path w="525779" h="1078229">
                <a:moveTo>
                  <a:pt x="160527" y="783844"/>
                </a:moveTo>
                <a:lnTo>
                  <a:pt x="160781" y="784225"/>
                </a:lnTo>
                <a:lnTo>
                  <a:pt x="160925" y="784225"/>
                </a:lnTo>
                <a:lnTo>
                  <a:pt x="160527" y="783844"/>
                </a:lnTo>
                <a:close/>
              </a:path>
              <a:path w="525779" h="1078229">
                <a:moveTo>
                  <a:pt x="146176" y="769493"/>
                </a:moveTo>
                <a:lnTo>
                  <a:pt x="146557" y="770001"/>
                </a:lnTo>
                <a:lnTo>
                  <a:pt x="146176" y="769493"/>
                </a:lnTo>
                <a:close/>
              </a:path>
              <a:path w="525779" h="1078229">
                <a:moveTo>
                  <a:pt x="132743" y="755142"/>
                </a:moveTo>
                <a:lnTo>
                  <a:pt x="132968" y="755396"/>
                </a:lnTo>
                <a:lnTo>
                  <a:pt x="132743" y="755142"/>
                </a:lnTo>
                <a:close/>
              </a:path>
              <a:path w="525779" h="1078229">
                <a:moveTo>
                  <a:pt x="119761" y="740537"/>
                </a:moveTo>
                <a:lnTo>
                  <a:pt x="120268" y="741172"/>
                </a:lnTo>
                <a:lnTo>
                  <a:pt x="119761" y="740537"/>
                </a:lnTo>
                <a:close/>
              </a:path>
              <a:path w="525779" h="1078229">
                <a:moveTo>
                  <a:pt x="107950" y="726059"/>
                </a:moveTo>
                <a:lnTo>
                  <a:pt x="108330" y="726567"/>
                </a:lnTo>
                <a:lnTo>
                  <a:pt x="107950" y="726059"/>
                </a:lnTo>
                <a:close/>
              </a:path>
              <a:path w="525779" h="1078229">
                <a:moveTo>
                  <a:pt x="96835" y="711454"/>
                </a:moveTo>
                <a:lnTo>
                  <a:pt x="97281" y="712089"/>
                </a:lnTo>
                <a:lnTo>
                  <a:pt x="96835" y="711454"/>
                </a:lnTo>
                <a:close/>
              </a:path>
              <a:path w="525779" h="1078229">
                <a:moveTo>
                  <a:pt x="86753" y="697101"/>
                </a:moveTo>
                <a:lnTo>
                  <a:pt x="86994" y="697484"/>
                </a:lnTo>
                <a:lnTo>
                  <a:pt x="86753" y="697101"/>
                </a:lnTo>
                <a:close/>
              </a:path>
              <a:path w="525779" h="1078229">
                <a:moveTo>
                  <a:pt x="86514" y="696722"/>
                </a:moveTo>
                <a:lnTo>
                  <a:pt x="86753" y="697101"/>
                </a:lnTo>
                <a:lnTo>
                  <a:pt x="86514" y="696722"/>
                </a:lnTo>
                <a:close/>
              </a:path>
              <a:path w="525779" h="1078229">
                <a:moveTo>
                  <a:pt x="77215" y="681990"/>
                </a:moveTo>
                <a:lnTo>
                  <a:pt x="77596" y="682752"/>
                </a:lnTo>
                <a:lnTo>
                  <a:pt x="77215" y="681990"/>
                </a:lnTo>
                <a:close/>
              </a:path>
              <a:path w="525779" h="1078229">
                <a:moveTo>
                  <a:pt x="68774" y="667131"/>
                </a:moveTo>
                <a:lnTo>
                  <a:pt x="69214" y="668020"/>
                </a:lnTo>
                <a:lnTo>
                  <a:pt x="68774" y="667131"/>
                </a:lnTo>
                <a:close/>
              </a:path>
              <a:path w="525779" h="1078229">
                <a:moveTo>
                  <a:pt x="61413" y="652145"/>
                </a:moveTo>
                <a:lnTo>
                  <a:pt x="61849" y="653161"/>
                </a:lnTo>
                <a:lnTo>
                  <a:pt x="61413" y="652145"/>
                </a:lnTo>
                <a:close/>
              </a:path>
              <a:path w="525779" h="1078229">
                <a:moveTo>
                  <a:pt x="55059" y="637317"/>
                </a:moveTo>
                <a:lnTo>
                  <a:pt x="55371" y="638175"/>
                </a:lnTo>
                <a:lnTo>
                  <a:pt x="55059" y="637317"/>
                </a:lnTo>
                <a:close/>
              </a:path>
              <a:path w="525779" h="1078229">
                <a:moveTo>
                  <a:pt x="55001" y="637159"/>
                </a:moveTo>
                <a:lnTo>
                  <a:pt x="55059" y="637317"/>
                </a:lnTo>
                <a:lnTo>
                  <a:pt x="55001" y="637159"/>
                </a:lnTo>
                <a:close/>
              </a:path>
              <a:path w="525779" h="1078229">
                <a:moveTo>
                  <a:pt x="49529" y="622173"/>
                </a:moveTo>
                <a:lnTo>
                  <a:pt x="49911" y="623316"/>
                </a:lnTo>
                <a:lnTo>
                  <a:pt x="49778" y="622852"/>
                </a:lnTo>
                <a:lnTo>
                  <a:pt x="49529" y="622173"/>
                </a:lnTo>
                <a:close/>
              </a:path>
              <a:path w="525779" h="1078229">
                <a:moveTo>
                  <a:pt x="49778" y="622852"/>
                </a:moveTo>
                <a:lnTo>
                  <a:pt x="49911" y="623316"/>
                </a:lnTo>
                <a:lnTo>
                  <a:pt x="49778" y="622852"/>
                </a:lnTo>
                <a:close/>
              </a:path>
              <a:path w="525779" h="1078229">
                <a:moveTo>
                  <a:pt x="49583" y="622173"/>
                </a:moveTo>
                <a:lnTo>
                  <a:pt x="49778" y="622852"/>
                </a:lnTo>
                <a:lnTo>
                  <a:pt x="49583" y="622173"/>
                </a:lnTo>
                <a:close/>
              </a:path>
              <a:path w="525779" h="1078229">
                <a:moveTo>
                  <a:pt x="45212" y="606933"/>
                </a:moveTo>
                <a:lnTo>
                  <a:pt x="45465" y="608076"/>
                </a:lnTo>
                <a:lnTo>
                  <a:pt x="45212" y="606933"/>
                </a:lnTo>
                <a:close/>
              </a:path>
              <a:path w="525779" h="1078229">
                <a:moveTo>
                  <a:pt x="41782" y="591693"/>
                </a:moveTo>
                <a:lnTo>
                  <a:pt x="42037" y="592963"/>
                </a:lnTo>
                <a:lnTo>
                  <a:pt x="41980" y="592573"/>
                </a:lnTo>
                <a:lnTo>
                  <a:pt x="41782" y="591693"/>
                </a:lnTo>
                <a:close/>
              </a:path>
              <a:path w="525779" h="1078229">
                <a:moveTo>
                  <a:pt x="41980" y="592573"/>
                </a:moveTo>
                <a:lnTo>
                  <a:pt x="42037" y="592963"/>
                </a:lnTo>
                <a:lnTo>
                  <a:pt x="41980" y="592573"/>
                </a:lnTo>
                <a:close/>
              </a:path>
              <a:path w="525779" h="1078229">
                <a:moveTo>
                  <a:pt x="41854" y="591693"/>
                </a:moveTo>
                <a:lnTo>
                  <a:pt x="41980" y="592573"/>
                </a:lnTo>
                <a:lnTo>
                  <a:pt x="41854" y="591693"/>
                </a:lnTo>
                <a:close/>
              </a:path>
              <a:path w="525779" h="1078229">
                <a:moveTo>
                  <a:pt x="39675" y="576557"/>
                </a:moveTo>
                <a:lnTo>
                  <a:pt x="39750" y="577469"/>
                </a:lnTo>
                <a:lnTo>
                  <a:pt x="39675" y="576557"/>
                </a:lnTo>
                <a:close/>
              </a:path>
              <a:path w="525779" h="1078229">
                <a:moveTo>
                  <a:pt x="39645" y="576199"/>
                </a:moveTo>
                <a:lnTo>
                  <a:pt x="39675" y="576557"/>
                </a:lnTo>
                <a:lnTo>
                  <a:pt x="39645" y="576199"/>
                </a:lnTo>
                <a:close/>
              </a:path>
              <a:path w="525779" h="1078229">
                <a:moveTo>
                  <a:pt x="38353" y="560578"/>
                </a:moveTo>
                <a:lnTo>
                  <a:pt x="38353" y="561848"/>
                </a:lnTo>
                <a:lnTo>
                  <a:pt x="38353" y="560578"/>
                </a:lnTo>
                <a:close/>
              </a:path>
              <a:path w="525779" h="1078229">
                <a:moveTo>
                  <a:pt x="38112" y="545684"/>
                </a:moveTo>
                <a:lnTo>
                  <a:pt x="38100" y="545973"/>
                </a:lnTo>
                <a:lnTo>
                  <a:pt x="38112" y="545684"/>
                </a:lnTo>
                <a:close/>
              </a:path>
              <a:path w="525779" h="1078229">
                <a:moveTo>
                  <a:pt x="38150" y="544830"/>
                </a:moveTo>
                <a:lnTo>
                  <a:pt x="38112" y="545684"/>
                </a:lnTo>
                <a:lnTo>
                  <a:pt x="38150" y="544830"/>
                </a:lnTo>
                <a:close/>
              </a:path>
              <a:path w="525779" h="1078229">
                <a:moveTo>
                  <a:pt x="38862" y="528701"/>
                </a:moveTo>
                <a:lnTo>
                  <a:pt x="38734" y="529844"/>
                </a:lnTo>
                <a:lnTo>
                  <a:pt x="38862" y="528701"/>
                </a:lnTo>
                <a:close/>
              </a:path>
              <a:path w="525779" h="1078229">
                <a:moveTo>
                  <a:pt x="40648" y="512445"/>
                </a:moveTo>
                <a:lnTo>
                  <a:pt x="40512" y="512445"/>
                </a:lnTo>
                <a:lnTo>
                  <a:pt x="40512" y="513334"/>
                </a:lnTo>
                <a:lnTo>
                  <a:pt x="40648" y="512445"/>
                </a:lnTo>
                <a:close/>
              </a:path>
              <a:path w="525779" h="1078229">
                <a:moveTo>
                  <a:pt x="43179" y="495808"/>
                </a:moveTo>
                <a:lnTo>
                  <a:pt x="42925" y="496824"/>
                </a:lnTo>
                <a:lnTo>
                  <a:pt x="43179" y="495808"/>
                </a:lnTo>
                <a:close/>
              </a:path>
              <a:path w="525779" h="1078229">
                <a:moveTo>
                  <a:pt x="46677" y="479171"/>
                </a:moveTo>
                <a:lnTo>
                  <a:pt x="46481" y="479933"/>
                </a:lnTo>
                <a:lnTo>
                  <a:pt x="46677" y="479171"/>
                </a:lnTo>
                <a:close/>
              </a:path>
              <a:path w="525779" h="1078229">
                <a:moveTo>
                  <a:pt x="51053" y="462153"/>
                </a:moveTo>
                <a:lnTo>
                  <a:pt x="50800" y="462915"/>
                </a:lnTo>
                <a:lnTo>
                  <a:pt x="51053" y="462153"/>
                </a:lnTo>
                <a:close/>
              </a:path>
              <a:path w="525779" h="1078229">
                <a:moveTo>
                  <a:pt x="56196" y="445092"/>
                </a:moveTo>
                <a:lnTo>
                  <a:pt x="56006" y="445643"/>
                </a:lnTo>
                <a:lnTo>
                  <a:pt x="56196" y="445092"/>
                </a:lnTo>
                <a:close/>
              </a:path>
              <a:path w="525779" h="1078229">
                <a:moveTo>
                  <a:pt x="62297" y="427609"/>
                </a:moveTo>
                <a:lnTo>
                  <a:pt x="62102" y="428117"/>
                </a:lnTo>
                <a:lnTo>
                  <a:pt x="62297" y="427609"/>
                </a:lnTo>
                <a:close/>
              </a:path>
              <a:path w="525779" h="1078229">
                <a:moveTo>
                  <a:pt x="69105" y="409829"/>
                </a:moveTo>
                <a:lnTo>
                  <a:pt x="68941" y="410212"/>
                </a:lnTo>
                <a:lnTo>
                  <a:pt x="69105" y="409829"/>
                </a:lnTo>
                <a:close/>
              </a:path>
              <a:path w="525779" h="1078229">
                <a:moveTo>
                  <a:pt x="76707" y="392049"/>
                </a:moveTo>
                <a:lnTo>
                  <a:pt x="76453" y="392557"/>
                </a:lnTo>
                <a:lnTo>
                  <a:pt x="76707" y="392049"/>
                </a:lnTo>
                <a:close/>
              </a:path>
              <a:path w="525779" h="1078229">
                <a:moveTo>
                  <a:pt x="84962" y="374142"/>
                </a:moveTo>
                <a:lnTo>
                  <a:pt x="84708" y="374650"/>
                </a:lnTo>
                <a:lnTo>
                  <a:pt x="84962" y="374142"/>
                </a:lnTo>
                <a:close/>
              </a:path>
              <a:path w="525779" h="1078229">
                <a:moveTo>
                  <a:pt x="93979" y="356108"/>
                </a:moveTo>
                <a:lnTo>
                  <a:pt x="93725" y="356489"/>
                </a:lnTo>
                <a:lnTo>
                  <a:pt x="93979" y="356108"/>
                </a:lnTo>
                <a:close/>
              </a:path>
              <a:path w="525779" h="1078229">
                <a:moveTo>
                  <a:pt x="103631" y="337693"/>
                </a:moveTo>
                <a:lnTo>
                  <a:pt x="103377" y="338074"/>
                </a:lnTo>
                <a:lnTo>
                  <a:pt x="103631" y="337693"/>
                </a:lnTo>
                <a:close/>
              </a:path>
              <a:path w="525779" h="1078229">
                <a:moveTo>
                  <a:pt x="113918" y="319405"/>
                </a:moveTo>
                <a:lnTo>
                  <a:pt x="113664" y="319659"/>
                </a:lnTo>
                <a:lnTo>
                  <a:pt x="113918" y="319405"/>
                </a:lnTo>
                <a:close/>
              </a:path>
              <a:path w="525779" h="1078229">
                <a:moveTo>
                  <a:pt x="124741" y="300736"/>
                </a:moveTo>
                <a:lnTo>
                  <a:pt x="124587" y="300990"/>
                </a:lnTo>
                <a:lnTo>
                  <a:pt x="124741" y="300736"/>
                </a:lnTo>
                <a:close/>
              </a:path>
              <a:path w="525779" h="1078229">
                <a:moveTo>
                  <a:pt x="136217" y="281940"/>
                </a:moveTo>
                <a:lnTo>
                  <a:pt x="135889" y="282448"/>
                </a:lnTo>
                <a:lnTo>
                  <a:pt x="136217" y="281940"/>
                </a:lnTo>
                <a:close/>
              </a:path>
              <a:path w="525779" h="1078229">
                <a:moveTo>
                  <a:pt x="186709" y="205994"/>
                </a:moveTo>
                <a:lnTo>
                  <a:pt x="186436" y="206375"/>
                </a:lnTo>
                <a:lnTo>
                  <a:pt x="186709" y="205994"/>
                </a:lnTo>
                <a:close/>
              </a:path>
              <a:path w="525779" h="1078229">
                <a:moveTo>
                  <a:pt x="214249" y="167640"/>
                </a:moveTo>
                <a:lnTo>
                  <a:pt x="213994" y="167894"/>
                </a:lnTo>
                <a:lnTo>
                  <a:pt x="214249" y="167640"/>
                </a:lnTo>
                <a:close/>
              </a:path>
              <a:path w="525779" h="1078229">
                <a:moveTo>
                  <a:pt x="243146" y="128905"/>
                </a:moveTo>
                <a:lnTo>
                  <a:pt x="242950" y="129159"/>
                </a:lnTo>
                <a:lnTo>
                  <a:pt x="243146" y="128905"/>
                </a:lnTo>
                <a:close/>
              </a:path>
              <a:path w="525779" h="1078229">
                <a:moveTo>
                  <a:pt x="306132" y="63627"/>
                </a:moveTo>
                <a:lnTo>
                  <a:pt x="245237" y="63627"/>
                </a:lnTo>
                <a:lnTo>
                  <a:pt x="275463" y="86868"/>
                </a:lnTo>
                <a:lnTo>
                  <a:pt x="263808" y="102027"/>
                </a:lnTo>
                <a:lnTo>
                  <a:pt x="293750" y="125349"/>
                </a:lnTo>
                <a:lnTo>
                  <a:pt x="306132" y="63627"/>
                </a:lnTo>
                <a:close/>
              </a:path>
              <a:path w="525779" h="1078229">
                <a:moveTo>
                  <a:pt x="245237" y="63627"/>
                </a:moveTo>
                <a:lnTo>
                  <a:pt x="233721" y="78593"/>
                </a:lnTo>
                <a:lnTo>
                  <a:pt x="263808" y="102027"/>
                </a:lnTo>
                <a:lnTo>
                  <a:pt x="275463" y="86868"/>
                </a:lnTo>
                <a:lnTo>
                  <a:pt x="245237" y="63627"/>
                </a:lnTo>
                <a:close/>
              </a:path>
              <a:path w="525779" h="1078229">
                <a:moveTo>
                  <a:pt x="318896" y="0"/>
                </a:moveTo>
                <a:lnTo>
                  <a:pt x="203580" y="55118"/>
                </a:lnTo>
                <a:lnTo>
                  <a:pt x="233721" y="78593"/>
                </a:lnTo>
                <a:lnTo>
                  <a:pt x="245237" y="63627"/>
                </a:lnTo>
                <a:lnTo>
                  <a:pt x="306132" y="63627"/>
                </a:lnTo>
                <a:lnTo>
                  <a:pt x="318896" y="0"/>
                </a:lnTo>
                <a:close/>
              </a:path>
            </a:pathLst>
          </a:custGeom>
          <a:solidFill>
            <a:srgbClr val="41709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599432" y="5748528"/>
            <a:ext cx="2270760" cy="64160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535423" y="5687567"/>
            <a:ext cx="2397252" cy="86563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658867" y="5788152"/>
            <a:ext cx="2151888" cy="52425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4658867" y="5800445"/>
            <a:ext cx="215201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4986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Close 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8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30" dirty="0">
                <a:solidFill>
                  <a:srgbClr val="FFFFFF"/>
                </a:solidFill>
                <a:latin typeface="Calibri"/>
                <a:cs typeface="Calibri"/>
              </a:rPr>
              <a:t>zero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890384" y="5803493"/>
            <a:ext cx="13074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dirty="0">
                <a:latin typeface="Calibri"/>
                <a:cs typeface="Calibri"/>
              </a:rPr>
              <a:t>(</a:t>
            </a:r>
            <a:r>
              <a:rPr sz="2800" spc="-5" dirty="0">
                <a:latin typeface="PMingLiU"/>
                <a:cs typeface="PMingLiU"/>
              </a:rPr>
              <a:t>萎縮了</a:t>
            </a:r>
            <a:r>
              <a:rPr sz="2800" spc="-5" dirty="0">
                <a:latin typeface="Calibri"/>
                <a:cs typeface="Calibri"/>
              </a:rPr>
              <a:t>)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38936" y="5107381"/>
            <a:ext cx="3081655" cy="878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2800" spc="-30" dirty="0">
                <a:latin typeface="Calibri"/>
                <a:cs typeface="Calibri"/>
              </a:rPr>
              <a:t>Weight </a:t>
            </a:r>
            <a:r>
              <a:rPr sz="2800" spc="-20" dirty="0">
                <a:latin typeface="Calibri"/>
                <a:cs typeface="Calibri"/>
              </a:rPr>
              <a:t>decay </a:t>
            </a:r>
            <a:r>
              <a:rPr sz="2800" spc="-10" dirty="0">
                <a:latin typeface="Calibri"/>
                <a:cs typeface="Calibri"/>
              </a:rPr>
              <a:t>is one  kind </a:t>
            </a:r>
            <a:r>
              <a:rPr sz="2800" spc="-5" dirty="0">
                <a:latin typeface="Calibri"/>
                <a:cs typeface="Calibri"/>
              </a:rPr>
              <a:t>of</a:t>
            </a:r>
            <a:r>
              <a:rPr sz="2800" spc="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regularization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310197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40" dirty="0"/>
              <a:t>Weight</a:t>
            </a:r>
            <a:r>
              <a:rPr spc="-70" dirty="0"/>
              <a:t> </a:t>
            </a:r>
            <a:r>
              <a:rPr spc="-25" dirty="0"/>
              <a:t>Decay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25525" y="2124582"/>
            <a:ext cx="257111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latin typeface="Calibri"/>
                <a:cs typeface="Calibri"/>
              </a:rPr>
              <a:t>Imp</a:t>
            </a:r>
            <a:r>
              <a:rPr sz="2800" spc="-15" dirty="0">
                <a:latin typeface="Calibri"/>
                <a:cs typeface="Calibri"/>
              </a:rPr>
              <a:t>l</a:t>
            </a:r>
            <a:r>
              <a:rPr sz="2800" spc="-5" dirty="0">
                <a:latin typeface="Calibri"/>
                <a:cs typeface="Calibri"/>
              </a:rPr>
              <a:t>eme</a:t>
            </a:r>
            <a:r>
              <a:rPr sz="2800" spc="-35" dirty="0">
                <a:latin typeface="Calibri"/>
                <a:cs typeface="Calibri"/>
              </a:rPr>
              <a:t>n</a:t>
            </a:r>
            <a:r>
              <a:rPr sz="2800" spc="-45" dirty="0">
                <a:latin typeface="Calibri"/>
                <a:cs typeface="Calibri"/>
              </a:rPr>
              <a:t>t</a:t>
            </a:r>
            <a:r>
              <a:rPr sz="2800" spc="-25" dirty="0">
                <a:latin typeface="Calibri"/>
                <a:cs typeface="Calibri"/>
              </a:rPr>
              <a:t>a</a:t>
            </a:r>
            <a:r>
              <a:rPr sz="2800" spc="-5" dirty="0">
                <a:latin typeface="Calibri"/>
                <a:cs typeface="Calibri"/>
              </a:rPr>
              <a:t>tion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306186" y="4846828"/>
            <a:ext cx="114300" cy="417195"/>
          </a:xfrm>
          <a:custGeom>
            <a:avLst/>
            <a:gdLst/>
            <a:ahLst/>
            <a:cxnLst/>
            <a:rect l="l" t="t" r="r" b="b"/>
            <a:pathLst>
              <a:path w="114300" h="417195">
                <a:moveTo>
                  <a:pt x="0" y="302260"/>
                </a:moveTo>
                <a:lnTo>
                  <a:pt x="56007" y="417195"/>
                </a:lnTo>
                <a:lnTo>
                  <a:pt x="104736" y="322072"/>
                </a:lnTo>
                <a:lnTo>
                  <a:pt x="76073" y="322072"/>
                </a:lnTo>
                <a:lnTo>
                  <a:pt x="37973" y="321691"/>
                </a:lnTo>
                <a:lnTo>
                  <a:pt x="38161" y="302641"/>
                </a:lnTo>
                <a:lnTo>
                  <a:pt x="0" y="302260"/>
                </a:lnTo>
                <a:close/>
              </a:path>
              <a:path w="114300" h="417195">
                <a:moveTo>
                  <a:pt x="38161" y="302641"/>
                </a:moveTo>
                <a:lnTo>
                  <a:pt x="37973" y="321691"/>
                </a:lnTo>
                <a:lnTo>
                  <a:pt x="76073" y="322072"/>
                </a:lnTo>
                <a:lnTo>
                  <a:pt x="76261" y="303022"/>
                </a:lnTo>
                <a:lnTo>
                  <a:pt x="38161" y="302641"/>
                </a:lnTo>
                <a:close/>
              </a:path>
              <a:path w="114300" h="417195">
                <a:moveTo>
                  <a:pt x="76261" y="303022"/>
                </a:moveTo>
                <a:lnTo>
                  <a:pt x="76073" y="322072"/>
                </a:lnTo>
                <a:lnTo>
                  <a:pt x="104736" y="322072"/>
                </a:lnTo>
                <a:lnTo>
                  <a:pt x="114300" y="303403"/>
                </a:lnTo>
                <a:lnTo>
                  <a:pt x="76261" y="303022"/>
                </a:lnTo>
                <a:close/>
              </a:path>
              <a:path w="114300" h="417195">
                <a:moveTo>
                  <a:pt x="41148" y="0"/>
                </a:moveTo>
                <a:lnTo>
                  <a:pt x="38161" y="302641"/>
                </a:lnTo>
                <a:lnTo>
                  <a:pt x="76261" y="303022"/>
                </a:lnTo>
                <a:lnTo>
                  <a:pt x="79248" y="508"/>
                </a:lnTo>
                <a:lnTo>
                  <a:pt x="41148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845558" y="4773929"/>
            <a:ext cx="988060" cy="0"/>
          </a:xfrm>
          <a:custGeom>
            <a:avLst/>
            <a:gdLst/>
            <a:ahLst/>
            <a:cxnLst/>
            <a:rect l="l" t="t" r="r" b="b"/>
            <a:pathLst>
              <a:path w="988060">
                <a:moveTo>
                  <a:pt x="0" y="0"/>
                </a:moveTo>
                <a:lnTo>
                  <a:pt x="987805" y="0"/>
                </a:lnTo>
              </a:path>
            </a:pathLst>
          </a:custGeom>
          <a:ln w="3810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576576" y="5231383"/>
            <a:ext cx="4307840" cy="12211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37160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solidFill>
                  <a:srgbClr val="0000FF"/>
                </a:solidFill>
                <a:latin typeface="Calibri"/>
                <a:cs typeface="Calibri"/>
              </a:rPr>
              <a:t>Smaller and</a:t>
            </a:r>
            <a:r>
              <a:rPr sz="2800" spc="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0000FF"/>
                </a:solidFill>
                <a:latin typeface="Calibri"/>
                <a:cs typeface="Calibri"/>
              </a:rPr>
              <a:t>smaller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7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-20" dirty="0">
                <a:latin typeface="Calibri"/>
                <a:cs typeface="Calibri"/>
              </a:rPr>
              <a:t>Keras:</a:t>
            </a:r>
            <a:r>
              <a:rPr sz="2400" spc="2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  <a:hlinkClick r:id="rId2"/>
              </a:rPr>
              <a:t>http://keras.io/regularizers/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547061" y="2456978"/>
            <a:ext cx="521334" cy="0"/>
          </a:xfrm>
          <a:custGeom>
            <a:avLst/>
            <a:gdLst/>
            <a:ahLst/>
            <a:cxnLst/>
            <a:rect l="l" t="t" r="r" b="b"/>
            <a:pathLst>
              <a:path w="521334">
                <a:moveTo>
                  <a:pt x="0" y="0"/>
                </a:moveTo>
                <a:lnTo>
                  <a:pt x="521137" y="0"/>
                </a:lnTo>
              </a:path>
            </a:pathLst>
          </a:custGeom>
          <a:ln w="1752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7556450" y="2457789"/>
            <a:ext cx="513715" cy="5302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300" spc="-20" dirty="0">
                <a:latin typeface="Symbol"/>
                <a:cs typeface="Symbol"/>
              </a:rPr>
              <a:t></a:t>
            </a:r>
            <a:r>
              <a:rPr sz="3300" i="1" spc="25" dirty="0">
                <a:latin typeface="Times New Roman"/>
                <a:cs typeface="Times New Roman"/>
              </a:rPr>
              <a:t>w</a:t>
            </a:r>
            <a:endParaRPr sz="33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573005" y="1863804"/>
            <a:ext cx="466725" cy="5302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300" spc="-20" dirty="0">
                <a:latin typeface="Symbol"/>
                <a:cs typeface="Symbol"/>
              </a:rPr>
              <a:t></a:t>
            </a:r>
            <a:r>
              <a:rPr sz="3300" i="1" spc="15" dirty="0">
                <a:latin typeface="Times New Roman"/>
                <a:cs typeface="Times New Roman"/>
              </a:rPr>
              <a:t>L</a:t>
            </a:r>
            <a:endParaRPr sz="33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705911" y="2105879"/>
            <a:ext cx="1901189" cy="5581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3300" i="1" spc="25" dirty="0">
                <a:latin typeface="Times New Roman"/>
                <a:cs typeface="Times New Roman"/>
              </a:rPr>
              <a:t>w</a:t>
            </a:r>
            <a:r>
              <a:rPr sz="3300" i="1" spc="-204" dirty="0">
                <a:latin typeface="Times New Roman"/>
                <a:cs typeface="Times New Roman"/>
              </a:rPr>
              <a:t> </a:t>
            </a:r>
            <a:r>
              <a:rPr sz="3300" spc="30" dirty="0">
                <a:latin typeface="Symbol"/>
                <a:cs typeface="Symbol"/>
              </a:rPr>
              <a:t></a:t>
            </a:r>
            <a:r>
              <a:rPr sz="3300" spc="-75" dirty="0">
                <a:latin typeface="Times New Roman"/>
                <a:cs typeface="Times New Roman"/>
              </a:rPr>
              <a:t> </a:t>
            </a:r>
            <a:r>
              <a:rPr sz="3300" i="1" spc="25" dirty="0">
                <a:latin typeface="Times New Roman"/>
                <a:cs typeface="Times New Roman"/>
              </a:rPr>
              <a:t>w</a:t>
            </a:r>
            <a:r>
              <a:rPr sz="3300" i="1" spc="-360" dirty="0">
                <a:latin typeface="Times New Roman"/>
                <a:cs typeface="Times New Roman"/>
              </a:rPr>
              <a:t> </a:t>
            </a:r>
            <a:r>
              <a:rPr sz="3300" spc="-90" dirty="0">
                <a:latin typeface="Symbol"/>
                <a:cs typeface="Symbol"/>
              </a:rPr>
              <a:t></a:t>
            </a:r>
            <a:r>
              <a:rPr sz="3500" i="1" spc="-90" dirty="0">
                <a:latin typeface="Symbol"/>
                <a:cs typeface="Symbol"/>
              </a:rPr>
              <a:t></a:t>
            </a:r>
            <a:endParaRPr sz="3500">
              <a:latin typeface="Symbol"/>
              <a:cs typeface="Symbo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797385" y="4447322"/>
            <a:ext cx="521334" cy="0"/>
          </a:xfrm>
          <a:custGeom>
            <a:avLst/>
            <a:gdLst/>
            <a:ahLst/>
            <a:cxnLst/>
            <a:rect l="l" t="t" r="r" b="b"/>
            <a:pathLst>
              <a:path w="521334">
                <a:moveTo>
                  <a:pt x="0" y="0"/>
                </a:moveTo>
                <a:lnTo>
                  <a:pt x="521121" y="0"/>
                </a:lnTo>
              </a:path>
            </a:pathLst>
          </a:custGeom>
          <a:ln w="1752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6806772" y="4448133"/>
            <a:ext cx="513715" cy="5302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300" spc="-20" dirty="0">
                <a:latin typeface="Symbol"/>
                <a:cs typeface="Symbol"/>
              </a:rPr>
              <a:t></a:t>
            </a:r>
            <a:r>
              <a:rPr sz="3300" i="1" spc="25" dirty="0">
                <a:latin typeface="Times New Roman"/>
                <a:cs typeface="Times New Roman"/>
              </a:rPr>
              <a:t>w</a:t>
            </a:r>
            <a:endParaRPr sz="33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823326" y="3854148"/>
            <a:ext cx="466725" cy="5302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300" spc="-20" dirty="0">
                <a:latin typeface="Symbol"/>
                <a:cs typeface="Symbol"/>
              </a:rPr>
              <a:t></a:t>
            </a:r>
            <a:r>
              <a:rPr sz="3300" i="1" spc="15" dirty="0">
                <a:latin typeface="Times New Roman"/>
                <a:cs typeface="Times New Roman"/>
              </a:rPr>
              <a:t>L</a:t>
            </a:r>
            <a:endParaRPr sz="33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939588" y="3984697"/>
            <a:ext cx="2917825" cy="6921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1786255" algn="l"/>
              </a:tabLst>
            </a:pPr>
            <a:r>
              <a:rPr sz="3300" i="1" spc="25" dirty="0">
                <a:latin typeface="Times New Roman"/>
                <a:cs typeface="Times New Roman"/>
              </a:rPr>
              <a:t>w</a:t>
            </a:r>
            <a:r>
              <a:rPr sz="3300" i="1" spc="-185" dirty="0">
                <a:latin typeface="Times New Roman"/>
                <a:cs typeface="Times New Roman"/>
              </a:rPr>
              <a:t> </a:t>
            </a:r>
            <a:r>
              <a:rPr sz="3300" spc="30" dirty="0">
                <a:latin typeface="Symbol"/>
                <a:cs typeface="Symbol"/>
              </a:rPr>
              <a:t></a:t>
            </a:r>
            <a:r>
              <a:rPr sz="3300" spc="-170" dirty="0">
                <a:latin typeface="Times New Roman"/>
                <a:cs typeface="Times New Roman"/>
              </a:rPr>
              <a:t> </a:t>
            </a:r>
            <a:r>
              <a:rPr sz="4350" spc="-355" dirty="0">
                <a:latin typeface="Symbol"/>
                <a:cs typeface="Symbol"/>
              </a:rPr>
              <a:t></a:t>
            </a:r>
            <a:r>
              <a:rPr sz="4350" spc="-355" dirty="0">
                <a:latin typeface="Times New Roman"/>
                <a:cs typeface="Times New Roman"/>
              </a:rPr>
              <a:t>	</a:t>
            </a:r>
            <a:r>
              <a:rPr sz="4350" spc="-229" dirty="0">
                <a:latin typeface="Symbol"/>
                <a:cs typeface="Symbol"/>
              </a:rPr>
              <a:t></a:t>
            </a:r>
            <a:r>
              <a:rPr sz="3300" i="1" spc="-229" dirty="0">
                <a:latin typeface="Times New Roman"/>
                <a:cs typeface="Times New Roman"/>
              </a:rPr>
              <a:t>w</a:t>
            </a:r>
            <a:r>
              <a:rPr sz="3300" i="1" spc="-370" dirty="0">
                <a:latin typeface="Times New Roman"/>
                <a:cs typeface="Times New Roman"/>
              </a:rPr>
              <a:t> </a:t>
            </a:r>
            <a:r>
              <a:rPr sz="3300" spc="-90" dirty="0">
                <a:latin typeface="Symbol"/>
                <a:cs typeface="Symbol"/>
              </a:rPr>
              <a:t></a:t>
            </a:r>
            <a:r>
              <a:rPr sz="3500" i="1" spc="-90" dirty="0">
                <a:latin typeface="Symbol"/>
                <a:cs typeface="Symbol"/>
              </a:rPr>
              <a:t></a:t>
            </a:r>
            <a:endParaRPr sz="3500">
              <a:latin typeface="Symbol"/>
              <a:cs typeface="Symbo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905059" y="4129802"/>
            <a:ext cx="918210" cy="5156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029"/>
              </a:lnSpc>
            </a:pPr>
            <a:r>
              <a:rPr sz="3300" spc="150" dirty="0">
                <a:latin typeface="Times New Roman"/>
                <a:cs typeface="Times New Roman"/>
              </a:rPr>
              <a:t>1</a:t>
            </a:r>
            <a:r>
              <a:rPr sz="3300" spc="150" dirty="0">
                <a:latin typeface="Symbol"/>
                <a:cs typeface="Symbol"/>
              </a:rPr>
              <a:t></a:t>
            </a:r>
            <a:r>
              <a:rPr sz="3500" i="1" spc="150" dirty="0">
                <a:latin typeface="Symbol"/>
                <a:cs typeface="Symbol"/>
              </a:rPr>
              <a:t></a:t>
            </a:r>
            <a:endParaRPr sz="3500">
              <a:latin typeface="Symbol"/>
              <a:cs typeface="Symbo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387341" y="2222753"/>
            <a:ext cx="10744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Original: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304671" y="4213352"/>
            <a:ext cx="18046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0" dirty="0">
                <a:latin typeface="Calibri"/>
                <a:cs typeface="Calibri"/>
              </a:rPr>
              <a:t>Weight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Decay: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614617" y="3259455"/>
            <a:ext cx="1480820" cy="55753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3450" i="1" spc="-90" dirty="0">
                <a:latin typeface="Symbol"/>
                <a:cs typeface="Symbol"/>
              </a:rPr>
              <a:t></a:t>
            </a:r>
            <a:r>
              <a:rPr sz="3300" spc="-90" dirty="0">
                <a:latin typeface="Symbol"/>
                <a:cs typeface="Symbol"/>
              </a:rPr>
              <a:t></a:t>
            </a:r>
            <a:r>
              <a:rPr sz="3300" spc="-135" dirty="0">
                <a:latin typeface="Times New Roman"/>
                <a:cs typeface="Times New Roman"/>
              </a:rPr>
              <a:t> </a:t>
            </a:r>
            <a:r>
              <a:rPr sz="3300" spc="10" dirty="0">
                <a:latin typeface="Times New Roman"/>
                <a:cs typeface="Times New Roman"/>
              </a:rPr>
              <a:t>0.01</a:t>
            </a:r>
            <a:endParaRPr sz="330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4844796" y="4189476"/>
            <a:ext cx="988060" cy="471170"/>
          </a:xfrm>
          <a:custGeom>
            <a:avLst/>
            <a:gdLst/>
            <a:ahLst/>
            <a:cxnLst/>
            <a:rect l="l" t="t" r="r" b="b"/>
            <a:pathLst>
              <a:path w="988060" h="471170">
                <a:moveTo>
                  <a:pt x="0" y="470916"/>
                </a:moveTo>
                <a:lnTo>
                  <a:pt x="987551" y="470916"/>
                </a:lnTo>
                <a:lnTo>
                  <a:pt x="987551" y="0"/>
                </a:lnTo>
                <a:lnTo>
                  <a:pt x="0" y="0"/>
                </a:lnTo>
                <a:lnTo>
                  <a:pt x="0" y="470916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844796" y="4189476"/>
            <a:ext cx="988060" cy="471170"/>
          </a:xfrm>
          <a:custGeom>
            <a:avLst/>
            <a:gdLst/>
            <a:ahLst/>
            <a:cxnLst/>
            <a:rect l="l" t="t" r="r" b="b"/>
            <a:pathLst>
              <a:path w="988060" h="471170">
                <a:moveTo>
                  <a:pt x="0" y="470916"/>
                </a:moveTo>
                <a:lnTo>
                  <a:pt x="987551" y="470916"/>
                </a:lnTo>
                <a:lnTo>
                  <a:pt x="987551" y="0"/>
                </a:lnTo>
                <a:lnTo>
                  <a:pt x="0" y="0"/>
                </a:lnTo>
                <a:lnTo>
                  <a:pt x="0" y="470916"/>
                </a:lnTo>
                <a:close/>
              </a:path>
            </a:pathLst>
          </a:custGeom>
          <a:ln w="12192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5056759" y="4210939"/>
            <a:ext cx="5638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0.99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58011" y="1296924"/>
            <a:ext cx="4369308" cy="47076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58011" y="1296924"/>
            <a:ext cx="4369435" cy="4707890"/>
          </a:xfrm>
          <a:custGeom>
            <a:avLst/>
            <a:gdLst/>
            <a:ahLst/>
            <a:cxnLst/>
            <a:rect l="l" t="t" r="r" b="b"/>
            <a:pathLst>
              <a:path w="4369435" h="4707890">
                <a:moveTo>
                  <a:pt x="0" y="4707636"/>
                </a:moveTo>
                <a:lnTo>
                  <a:pt x="4369308" y="4707636"/>
                </a:lnTo>
                <a:lnTo>
                  <a:pt x="4369308" y="0"/>
                </a:lnTo>
                <a:lnTo>
                  <a:pt x="0" y="0"/>
                </a:lnTo>
                <a:lnTo>
                  <a:pt x="0" y="4707636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990844" y="1621536"/>
            <a:ext cx="2550160" cy="1341120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12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"/>
              </a:spcBef>
            </a:pPr>
            <a:endParaRPr sz="1950">
              <a:latin typeface="Times New Roman"/>
              <a:cs typeface="Times New Roman"/>
            </a:endParaRPr>
          </a:p>
          <a:p>
            <a:pPr marL="449580" marR="258445" indent="-180340">
              <a:lnSpc>
                <a:spcPct val="100000"/>
              </a:lnSpc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Good Results</a:t>
            </a:r>
            <a:r>
              <a:rPr sz="2400" spc="-11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on  </a:t>
            </a:r>
            <a:r>
              <a:rPr sz="2400" spc="-40" dirty="0">
                <a:solidFill>
                  <a:srgbClr val="FFFFFF"/>
                </a:solidFill>
                <a:latin typeface="Calibri"/>
                <a:cs typeface="Calibri"/>
              </a:rPr>
              <a:t>Testing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Data?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999988" y="3828288"/>
            <a:ext cx="2540635" cy="1292860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261620" rIns="0" bIns="0" rtlCol="0">
            <a:spAutoFit/>
          </a:bodyPr>
          <a:lstStyle/>
          <a:p>
            <a:pPr marL="5080" algn="ctr">
              <a:lnSpc>
                <a:spcPct val="100000"/>
              </a:lnSpc>
              <a:spcBef>
                <a:spcPts val="2060"/>
              </a:spcBef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Good Results</a:t>
            </a:r>
            <a:r>
              <a:rPr sz="24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endParaRPr sz="24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2400" spc="-30" dirty="0">
                <a:solidFill>
                  <a:srgbClr val="FFFFFF"/>
                </a:solidFill>
                <a:latin typeface="Calibri"/>
                <a:cs typeface="Calibri"/>
              </a:rPr>
              <a:t>Training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Data?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987540" y="920496"/>
            <a:ext cx="546100" cy="707390"/>
          </a:xfrm>
          <a:custGeom>
            <a:avLst/>
            <a:gdLst/>
            <a:ahLst/>
            <a:cxnLst/>
            <a:rect l="l" t="t" r="r" b="b"/>
            <a:pathLst>
              <a:path w="546100" h="707389">
                <a:moveTo>
                  <a:pt x="409193" y="272795"/>
                </a:moveTo>
                <a:lnTo>
                  <a:pt x="136398" y="272795"/>
                </a:lnTo>
                <a:lnTo>
                  <a:pt x="136398" y="707136"/>
                </a:lnTo>
                <a:lnTo>
                  <a:pt x="409193" y="707136"/>
                </a:lnTo>
                <a:lnTo>
                  <a:pt x="409193" y="272795"/>
                </a:lnTo>
                <a:close/>
              </a:path>
              <a:path w="546100" h="707389">
                <a:moveTo>
                  <a:pt x="272795" y="0"/>
                </a:moveTo>
                <a:lnTo>
                  <a:pt x="0" y="272795"/>
                </a:lnTo>
                <a:lnTo>
                  <a:pt x="545591" y="272795"/>
                </a:lnTo>
                <a:lnTo>
                  <a:pt x="272795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987540" y="920496"/>
            <a:ext cx="546100" cy="707390"/>
          </a:xfrm>
          <a:custGeom>
            <a:avLst/>
            <a:gdLst/>
            <a:ahLst/>
            <a:cxnLst/>
            <a:rect l="l" t="t" r="r" b="b"/>
            <a:pathLst>
              <a:path w="546100" h="707389">
                <a:moveTo>
                  <a:pt x="545591" y="272795"/>
                </a:moveTo>
                <a:lnTo>
                  <a:pt x="409193" y="272795"/>
                </a:lnTo>
                <a:lnTo>
                  <a:pt x="409193" y="707136"/>
                </a:lnTo>
                <a:lnTo>
                  <a:pt x="136398" y="707136"/>
                </a:lnTo>
                <a:lnTo>
                  <a:pt x="136398" y="272795"/>
                </a:lnTo>
                <a:lnTo>
                  <a:pt x="0" y="272795"/>
                </a:lnTo>
                <a:lnTo>
                  <a:pt x="272795" y="0"/>
                </a:lnTo>
                <a:lnTo>
                  <a:pt x="545591" y="272795"/>
                </a:lnTo>
                <a:close/>
              </a:path>
            </a:pathLst>
          </a:custGeom>
          <a:ln w="12192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996683" y="2991611"/>
            <a:ext cx="546100" cy="794385"/>
          </a:xfrm>
          <a:custGeom>
            <a:avLst/>
            <a:gdLst/>
            <a:ahLst/>
            <a:cxnLst/>
            <a:rect l="l" t="t" r="r" b="b"/>
            <a:pathLst>
              <a:path w="546100" h="794385">
                <a:moveTo>
                  <a:pt x="409194" y="272796"/>
                </a:moveTo>
                <a:lnTo>
                  <a:pt x="136398" y="272796"/>
                </a:lnTo>
                <a:lnTo>
                  <a:pt x="136398" y="794004"/>
                </a:lnTo>
                <a:lnTo>
                  <a:pt x="409194" y="794004"/>
                </a:lnTo>
                <a:lnTo>
                  <a:pt x="409194" y="272796"/>
                </a:lnTo>
                <a:close/>
              </a:path>
              <a:path w="546100" h="794385">
                <a:moveTo>
                  <a:pt x="272796" y="0"/>
                </a:moveTo>
                <a:lnTo>
                  <a:pt x="0" y="272796"/>
                </a:lnTo>
                <a:lnTo>
                  <a:pt x="545592" y="272796"/>
                </a:lnTo>
                <a:lnTo>
                  <a:pt x="272796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996683" y="2991611"/>
            <a:ext cx="546100" cy="794385"/>
          </a:xfrm>
          <a:custGeom>
            <a:avLst/>
            <a:gdLst/>
            <a:ahLst/>
            <a:cxnLst/>
            <a:rect l="l" t="t" r="r" b="b"/>
            <a:pathLst>
              <a:path w="546100" h="794385">
                <a:moveTo>
                  <a:pt x="545592" y="272796"/>
                </a:moveTo>
                <a:lnTo>
                  <a:pt x="409194" y="272796"/>
                </a:lnTo>
                <a:lnTo>
                  <a:pt x="409194" y="794004"/>
                </a:lnTo>
                <a:lnTo>
                  <a:pt x="136398" y="794004"/>
                </a:lnTo>
                <a:lnTo>
                  <a:pt x="136398" y="272796"/>
                </a:lnTo>
                <a:lnTo>
                  <a:pt x="0" y="272796"/>
                </a:lnTo>
                <a:lnTo>
                  <a:pt x="272796" y="0"/>
                </a:lnTo>
                <a:lnTo>
                  <a:pt x="545592" y="272796"/>
                </a:lnTo>
                <a:close/>
              </a:path>
            </a:pathLst>
          </a:custGeom>
          <a:ln w="12192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896100" y="146304"/>
            <a:ext cx="728472" cy="6873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518147" y="5114544"/>
            <a:ext cx="986155" cy="1051560"/>
          </a:xfrm>
          <a:custGeom>
            <a:avLst/>
            <a:gdLst/>
            <a:ahLst/>
            <a:cxnLst/>
            <a:rect l="l" t="t" r="r" b="b"/>
            <a:pathLst>
              <a:path w="986154" h="1051560">
                <a:moveTo>
                  <a:pt x="862710" y="246506"/>
                </a:moveTo>
                <a:lnTo>
                  <a:pt x="616203" y="246506"/>
                </a:lnTo>
                <a:lnTo>
                  <a:pt x="616203" y="620179"/>
                </a:lnTo>
                <a:lnTo>
                  <a:pt x="609607" y="669323"/>
                </a:lnTo>
                <a:lnTo>
                  <a:pt x="590987" y="713485"/>
                </a:lnTo>
                <a:lnTo>
                  <a:pt x="562102" y="750901"/>
                </a:lnTo>
                <a:lnTo>
                  <a:pt x="524707" y="779810"/>
                </a:lnTo>
                <a:lnTo>
                  <a:pt x="480560" y="798448"/>
                </a:lnTo>
                <a:lnTo>
                  <a:pt x="431419" y="805052"/>
                </a:lnTo>
                <a:lnTo>
                  <a:pt x="0" y="805052"/>
                </a:lnTo>
                <a:lnTo>
                  <a:pt x="0" y="1051559"/>
                </a:lnTo>
                <a:lnTo>
                  <a:pt x="431419" y="1051559"/>
                </a:lnTo>
                <a:lnTo>
                  <a:pt x="478422" y="1049028"/>
                </a:lnTo>
                <a:lnTo>
                  <a:pt x="523958" y="1041610"/>
                </a:lnTo>
                <a:lnTo>
                  <a:pt x="567762" y="1029567"/>
                </a:lnTo>
                <a:lnTo>
                  <a:pt x="609572" y="1013163"/>
                </a:lnTo>
                <a:lnTo>
                  <a:pt x="649125" y="992662"/>
                </a:lnTo>
                <a:lnTo>
                  <a:pt x="686158" y="968326"/>
                </a:lnTo>
                <a:lnTo>
                  <a:pt x="720409" y="940419"/>
                </a:lnTo>
                <a:lnTo>
                  <a:pt x="751615" y="909204"/>
                </a:lnTo>
                <a:lnTo>
                  <a:pt x="779512" y="874944"/>
                </a:lnTo>
                <a:lnTo>
                  <a:pt x="803839" y="837902"/>
                </a:lnTo>
                <a:lnTo>
                  <a:pt x="824332" y="798342"/>
                </a:lnTo>
                <a:lnTo>
                  <a:pt x="840728" y="756526"/>
                </a:lnTo>
                <a:lnTo>
                  <a:pt x="852765" y="712718"/>
                </a:lnTo>
                <a:lnTo>
                  <a:pt x="860180" y="667181"/>
                </a:lnTo>
                <a:lnTo>
                  <a:pt x="862710" y="620179"/>
                </a:lnTo>
                <a:lnTo>
                  <a:pt x="862710" y="246506"/>
                </a:lnTo>
                <a:close/>
              </a:path>
              <a:path w="986154" h="1051560">
                <a:moveTo>
                  <a:pt x="739521" y="0"/>
                </a:moveTo>
                <a:lnTo>
                  <a:pt x="493013" y="246506"/>
                </a:lnTo>
                <a:lnTo>
                  <a:pt x="986027" y="246506"/>
                </a:lnTo>
                <a:lnTo>
                  <a:pt x="739521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518147" y="5114544"/>
            <a:ext cx="986155" cy="1051560"/>
          </a:xfrm>
          <a:custGeom>
            <a:avLst/>
            <a:gdLst/>
            <a:ahLst/>
            <a:cxnLst/>
            <a:rect l="l" t="t" r="r" b="b"/>
            <a:pathLst>
              <a:path w="986154" h="1051560">
                <a:moveTo>
                  <a:pt x="0" y="1051559"/>
                </a:moveTo>
                <a:lnTo>
                  <a:pt x="431419" y="1051559"/>
                </a:lnTo>
                <a:lnTo>
                  <a:pt x="478422" y="1049028"/>
                </a:lnTo>
                <a:lnTo>
                  <a:pt x="523958" y="1041610"/>
                </a:lnTo>
                <a:lnTo>
                  <a:pt x="567762" y="1029567"/>
                </a:lnTo>
                <a:lnTo>
                  <a:pt x="609572" y="1013163"/>
                </a:lnTo>
                <a:lnTo>
                  <a:pt x="649125" y="992662"/>
                </a:lnTo>
                <a:lnTo>
                  <a:pt x="686158" y="968326"/>
                </a:lnTo>
                <a:lnTo>
                  <a:pt x="720409" y="940419"/>
                </a:lnTo>
                <a:lnTo>
                  <a:pt x="751615" y="909204"/>
                </a:lnTo>
                <a:lnTo>
                  <a:pt x="779512" y="874944"/>
                </a:lnTo>
                <a:lnTo>
                  <a:pt x="803839" y="837902"/>
                </a:lnTo>
                <a:lnTo>
                  <a:pt x="824332" y="798342"/>
                </a:lnTo>
                <a:lnTo>
                  <a:pt x="840728" y="756526"/>
                </a:lnTo>
                <a:lnTo>
                  <a:pt x="852765" y="712718"/>
                </a:lnTo>
                <a:lnTo>
                  <a:pt x="860180" y="667181"/>
                </a:lnTo>
                <a:lnTo>
                  <a:pt x="862710" y="620179"/>
                </a:lnTo>
                <a:lnTo>
                  <a:pt x="862710" y="246506"/>
                </a:lnTo>
                <a:lnTo>
                  <a:pt x="986027" y="246506"/>
                </a:lnTo>
                <a:lnTo>
                  <a:pt x="739521" y="0"/>
                </a:lnTo>
                <a:lnTo>
                  <a:pt x="493013" y="246506"/>
                </a:lnTo>
                <a:lnTo>
                  <a:pt x="616203" y="246506"/>
                </a:lnTo>
                <a:lnTo>
                  <a:pt x="616203" y="620179"/>
                </a:lnTo>
                <a:lnTo>
                  <a:pt x="609607" y="669323"/>
                </a:lnTo>
                <a:lnTo>
                  <a:pt x="590987" y="713485"/>
                </a:lnTo>
                <a:lnTo>
                  <a:pt x="562102" y="750901"/>
                </a:lnTo>
                <a:lnTo>
                  <a:pt x="524707" y="779810"/>
                </a:lnTo>
                <a:lnTo>
                  <a:pt x="480560" y="798448"/>
                </a:lnTo>
                <a:lnTo>
                  <a:pt x="431419" y="805052"/>
                </a:lnTo>
                <a:lnTo>
                  <a:pt x="0" y="805052"/>
                </a:lnTo>
                <a:lnTo>
                  <a:pt x="0" y="1051559"/>
                </a:lnTo>
                <a:close/>
              </a:path>
            </a:pathLst>
          </a:custGeom>
          <a:ln w="12192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7613650" y="3256026"/>
            <a:ext cx="4597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0000FF"/>
                </a:solidFill>
                <a:latin typeface="Calibri"/>
                <a:cs typeface="Calibri"/>
              </a:rPr>
              <a:t>Y</a:t>
            </a:r>
            <a:r>
              <a:rPr sz="2400" spc="-25" dirty="0">
                <a:solidFill>
                  <a:srgbClr val="0000FF"/>
                </a:solidFill>
                <a:latin typeface="Calibri"/>
                <a:cs typeface="Calibri"/>
              </a:rPr>
              <a:t>E</a:t>
            </a: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613650" y="1049528"/>
            <a:ext cx="4597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0000FF"/>
                </a:solidFill>
                <a:latin typeface="Calibri"/>
                <a:cs typeface="Calibri"/>
              </a:rPr>
              <a:t>Y</a:t>
            </a:r>
            <a:r>
              <a:rPr sz="2400" spc="-25" dirty="0">
                <a:solidFill>
                  <a:srgbClr val="0000FF"/>
                </a:solidFill>
                <a:latin typeface="Calibri"/>
                <a:cs typeface="Calibri"/>
              </a:rPr>
              <a:t>E</a:t>
            </a: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864352" y="3735323"/>
            <a:ext cx="2830195" cy="1478280"/>
          </a:xfrm>
          <a:custGeom>
            <a:avLst/>
            <a:gdLst/>
            <a:ahLst/>
            <a:cxnLst/>
            <a:rect l="l" t="t" r="r" b="b"/>
            <a:pathLst>
              <a:path w="2830195" h="1478279">
                <a:moveTo>
                  <a:pt x="0" y="1478280"/>
                </a:moveTo>
                <a:lnTo>
                  <a:pt x="2830068" y="1478280"/>
                </a:lnTo>
                <a:lnTo>
                  <a:pt x="2830068" y="0"/>
                </a:lnTo>
                <a:lnTo>
                  <a:pt x="0" y="0"/>
                </a:lnTo>
                <a:lnTo>
                  <a:pt x="0" y="1478280"/>
                </a:lnTo>
                <a:close/>
              </a:path>
            </a:pathLst>
          </a:custGeom>
          <a:ln w="57912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711504" y="314325"/>
            <a:ext cx="4091304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i="1" u="sng" spc="-1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Recipe </a:t>
            </a:r>
            <a:r>
              <a:rPr sz="3200" b="1" i="1" u="sng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of Deep</a:t>
            </a:r>
            <a:r>
              <a:rPr sz="3200" b="1" i="1" u="sng" spc="-4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3200" b="1" i="1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Learning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5864352" y="1566672"/>
            <a:ext cx="2830195" cy="1478280"/>
          </a:xfrm>
          <a:custGeom>
            <a:avLst/>
            <a:gdLst/>
            <a:ahLst/>
            <a:cxnLst/>
            <a:rect l="l" t="t" r="r" b="b"/>
            <a:pathLst>
              <a:path w="2830195" h="1478280">
                <a:moveTo>
                  <a:pt x="0" y="1478279"/>
                </a:moveTo>
                <a:lnTo>
                  <a:pt x="2830068" y="1478279"/>
                </a:lnTo>
                <a:lnTo>
                  <a:pt x="2830068" y="0"/>
                </a:lnTo>
                <a:lnTo>
                  <a:pt x="0" y="0"/>
                </a:lnTo>
                <a:lnTo>
                  <a:pt x="0" y="1478279"/>
                </a:lnTo>
                <a:close/>
              </a:path>
            </a:pathLst>
          </a:custGeom>
          <a:ln w="57911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019555" y="1501139"/>
            <a:ext cx="4046220" cy="974090"/>
          </a:xfrm>
          <a:custGeom>
            <a:avLst/>
            <a:gdLst/>
            <a:ahLst/>
            <a:cxnLst/>
            <a:rect l="l" t="t" r="r" b="b"/>
            <a:pathLst>
              <a:path w="4046220" h="974089">
                <a:moveTo>
                  <a:pt x="3883914" y="0"/>
                </a:moveTo>
                <a:lnTo>
                  <a:pt x="162306" y="0"/>
                </a:lnTo>
                <a:lnTo>
                  <a:pt x="119159" y="5796"/>
                </a:lnTo>
                <a:lnTo>
                  <a:pt x="80388" y="22154"/>
                </a:lnTo>
                <a:lnTo>
                  <a:pt x="47539" y="47529"/>
                </a:lnTo>
                <a:lnTo>
                  <a:pt x="22160" y="80376"/>
                </a:lnTo>
                <a:lnTo>
                  <a:pt x="5797" y="119150"/>
                </a:lnTo>
                <a:lnTo>
                  <a:pt x="0" y="162306"/>
                </a:lnTo>
                <a:lnTo>
                  <a:pt x="0" y="811530"/>
                </a:lnTo>
                <a:lnTo>
                  <a:pt x="5797" y="854685"/>
                </a:lnTo>
                <a:lnTo>
                  <a:pt x="22160" y="893459"/>
                </a:lnTo>
                <a:lnTo>
                  <a:pt x="47539" y="926306"/>
                </a:lnTo>
                <a:lnTo>
                  <a:pt x="80388" y="951681"/>
                </a:lnTo>
                <a:lnTo>
                  <a:pt x="119159" y="968039"/>
                </a:lnTo>
                <a:lnTo>
                  <a:pt x="162306" y="973836"/>
                </a:lnTo>
                <a:lnTo>
                  <a:pt x="3883914" y="973836"/>
                </a:lnTo>
                <a:lnTo>
                  <a:pt x="3927069" y="968039"/>
                </a:lnTo>
                <a:lnTo>
                  <a:pt x="3965843" y="951681"/>
                </a:lnTo>
                <a:lnTo>
                  <a:pt x="3998690" y="926306"/>
                </a:lnTo>
                <a:lnTo>
                  <a:pt x="4024065" y="893459"/>
                </a:lnTo>
                <a:lnTo>
                  <a:pt x="4040423" y="854685"/>
                </a:lnTo>
                <a:lnTo>
                  <a:pt x="4046220" y="811530"/>
                </a:lnTo>
                <a:lnTo>
                  <a:pt x="4046220" y="162306"/>
                </a:lnTo>
                <a:lnTo>
                  <a:pt x="4040423" y="119150"/>
                </a:lnTo>
                <a:lnTo>
                  <a:pt x="4024065" y="80376"/>
                </a:lnTo>
                <a:lnTo>
                  <a:pt x="3998690" y="47529"/>
                </a:lnTo>
                <a:lnTo>
                  <a:pt x="3965843" y="22154"/>
                </a:lnTo>
                <a:lnTo>
                  <a:pt x="3927069" y="5796"/>
                </a:lnTo>
                <a:lnTo>
                  <a:pt x="3883914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019555" y="1501139"/>
            <a:ext cx="4046220" cy="974090"/>
          </a:xfrm>
          <a:custGeom>
            <a:avLst/>
            <a:gdLst/>
            <a:ahLst/>
            <a:cxnLst/>
            <a:rect l="l" t="t" r="r" b="b"/>
            <a:pathLst>
              <a:path w="4046220" h="974089">
                <a:moveTo>
                  <a:pt x="0" y="162306"/>
                </a:moveTo>
                <a:lnTo>
                  <a:pt x="5797" y="119150"/>
                </a:lnTo>
                <a:lnTo>
                  <a:pt x="22160" y="80376"/>
                </a:lnTo>
                <a:lnTo>
                  <a:pt x="47539" y="47529"/>
                </a:lnTo>
                <a:lnTo>
                  <a:pt x="80388" y="22154"/>
                </a:lnTo>
                <a:lnTo>
                  <a:pt x="119159" y="5796"/>
                </a:lnTo>
                <a:lnTo>
                  <a:pt x="162306" y="0"/>
                </a:lnTo>
                <a:lnTo>
                  <a:pt x="3883914" y="0"/>
                </a:lnTo>
                <a:lnTo>
                  <a:pt x="3927069" y="5796"/>
                </a:lnTo>
                <a:lnTo>
                  <a:pt x="3965843" y="22154"/>
                </a:lnTo>
                <a:lnTo>
                  <a:pt x="3998690" y="47529"/>
                </a:lnTo>
                <a:lnTo>
                  <a:pt x="4024065" y="80376"/>
                </a:lnTo>
                <a:lnTo>
                  <a:pt x="4040423" y="119150"/>
                </a:lnTo>
                <a:lnTo>
                  <a:pt x="4046220" y="162306"/>
                </a:lnTo>
                <a:lnTo>
                  <a:pt x="4046220" y="811530"/>
                </a:lnTo>
                <a:lnTo>
                  <a:pt x="4040423" y="854685"/>
                </a:lnTo>
                <a:lnTo>
                  <a:pt x="4024065" y="893459"/>
                </a:lnTo>
                <a:lnTo>
                  <a:pt x="3998690" y="926306"/>
                </a:lnTo>
                <a:lnTo>
                  <a:pt x="3965843" y="951681"/>
                </a:lnTo>
                <a:lnTo>
                  <a:pt x="3927069" y="968039"/>
                </a:lnTo>
                <a:lnTo>
                  <a:pt x="3883914" y="973836"/>
                </a:lnTo>
                <a:lnTo>
                  <a:pt x="162306" y="973836"/>
                </a:lnTo>
                <a:lnTo>
                  <a:pt x="119159" y="968039"/>
                </a:lnTo>
                <a:lnTo>
                  <a:pt x="80388" y="951681"/>
                </a:lnTo>
                <a:lnTo>
                  <a:pt x="47539" y="926306"/>
                </a:lnTo>
                <a:lnTo>
                  <a:pt x="22160" y="893459"/>
                </a:lnTo>
                <a:lnTo>
                  <a:pt x="5797" y="854685"/>
                </a:lnTo>
                <a:lnTo>
                  <a:pt x="0" y="811530"/>
                </a:lnTo>
                <a:lnTo>
                  <a:pt x="0" y="162306"/>
                </a:lnTo>
                <a:close/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1161389" y="1721611"/>
            <a:ext cx="208153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Early</a:t>
            </a:r>
            <a:r>
              <a:rPr sz="2800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Stopping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019555" y="2624327"/>
            <a:ext cx="4046220" cy="974090"/>
          </a:xfrm>
          <a:custGeom>
            <a:avLst/>
            <a:gdLst/>
            <a:ahLst/>
            <a:cxnLst/>
            <a:rect l="l" t="t" r="r" b="b"/>
            <a:pathLst>
              <a:path w="4046220" h="974089">
                <a:moveTo>
                  <a:pt x="3883914" y="0"/>
                </a:moveTo>
                <a:lnTo>
                  <a:pt x="162306" y="0"/>
                </a:lnTo>
                <a:lnTo>
                  <a:pt x="119159" y="5796"/>
                </a:lnTo>
                <a:lnTo>
                  <a:pt x="80388" y="22154"/>
                </a:lnTo>
                <a:lnTo>
                  <a:pt x="47539" y="47529"/>
                </a:lnTo>
                <a:lnTo>
                  <a:pt x="22160" y="80376"/>
                </a:lnTo>
                <a:lnTo>
                  <a:pt x="5797" y="119150"/>
                </a:lnTo>
                <a:lnTo>
                  <a:pt x="0" y="162306"/>
                </a:lnTo>
                <a:lnTo>
                  <a:pt x="0" y="811530"/>
                </a:lnTo>
                <a:lnTo>
                  <a:pt x="5797" y="854685"/>
                </a:lnTo>
                <a:lnTo>
                  <a:pt x="22160" y="893459"/>
                </a:lnTo>
                <a:lnTo>
                  <a:pt x="47539" y="926306"/>
                </a:lnTo>
                <a:lnTo>
                  <a:pt x="80388" y="951681"/>
                </a:lnTo>
                <a:lnTo>
                  <a:pt x="119159" y="968039"/>
                </a:lnTo>
                <a:lnTo>
                  <a:pt x="162306" y="973836"/>
                </a:lnTo>
                <a:lnTo>
                  <a:pt x="3883914" y="973836"/>
                </a:lnTo>
                <a:lnTo>
                  <a:pt x="3927069" y="968039"/>
                </a:lnTo>
                <a:lnTo>
                  <a:pt x="3965843" y="951681"/>
                </a:lnTo>
                <a:lnTo>
                  <a:pt x="3998690" y="926306"/>
                </a:lnTo>
                <a:lnTo>
                  <a:pt x="4024065" y="893459"/>
                </a:lnTo>
                <a:lnTo>
                  <a:pt x="4040423" y="854685"/>
                </a:lnTo>
                <a:lnTo>
                  <a:pt x="4046220" y="811530"/>
                </a:lnTo>
                <a:lnTo>
                  <a:pt x="4046220" y="162306"/>
                </a:lnTo>
                <a:lnTo>
                  <a:pt x="4040423" y="119150"/>
                </a:lnTo>
                <a:lnTo>
                  <a:pt x="4024065" y="80376"/>
                </a:lnTo>
                <a:lnTo>
                  <a:pt x="3998690" y="47529"/>
                </a:lnTo>
                <a:lnTo>
                  <a:pt x="3965843" y="22154"/>
                </a:lnTo>
                <a:lnTo>
                  <a:pt x="3927069" y="5796"/>
                </a:lnTo>
                <a:lnTo>
                  <a:pt x="3883914" y="0"/>
                </a:lnTo>
                <a:close/>
              </a:path>
            </a:pathLst>
          </a:custGeom>
          <a:solidFill>
            <a:srgbClr val="52EB1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019555" y="2624327"/>
            <a:ext cx="4046220" cy="974090"/>
          </a:xfrm>
          <a:custGeom>
            <a:avLst/>
            <a:gdLst/>
            <a:ahLst/>
            <a:cxnLst/>
            <a:rect l="l" t="t" r="r" b="b"/>
            <a:pathLst>
              <a:path w="4046220" h="974089">
                <a:moveTo>
                  <a:pt x="0" y="162306"/>
                </a:moveTo>
                <a:lnTo>
                  <a:pt x="5797" y="119150"/>
                </a:lnTo>
                <a:lnTo>
                  <a:pt x="22160" y="80376"/>
                </a:lnTo>
                <a:lnTo>
                  <a:pt x="47539" y="47529"/>
                </a:lnTo>
                <a:lnTo>
                  <a:pt x="80388" y="22154"/>
                </a:lnTo>
                <a:lnTo>
                  <a:pt x="119159" y="5796"/>
                </a:lnTo>
                <a:lnTo>
                  <a:pt x="162306" y="0"/>
                </a:lnTo>
                <a:lnTo>
                  <a:pt x="3883914" y="0"/>
                </a:lnTo>
                <a:lnTo>
                  <a:pt x="3927069" y="5796"/>
                </a:lnTo>
                <a:lnTo>
                  <a:pt x="3965843" y="22154"/>
                </a:lnTo>
                <a:lnTo>
                  <a:pt x="3998690" y="47529"/>
                </a:lnTo>
                <a:lnTo>
                  <a:pt x="4024065" y="80376"/>
                </a:lnTo>
                <a:lnTo>
                  <a:pt x="4040423" y="119150"/>
                </a:lnTo>
                <a:lnTo>
                  <a:pt x="4046220" y="162306"/>
                </a:lnTo>
                <a:lnTo>
                  <a:pt x="4046220" y="811530"/>
                </a:lnTo>
                <a:lnTo>
                  <a:pt x="4040423" y="854685"/>
                </a:lnTo>
                <a:lnTo>
                  <a:pt x="4024065" y="893459"/>
                </a:lnTo>
                <a:lnTo>
                  <a:pt x="3998690" y="926306"/>
                </a:lnTo>
                <a:lnTo>
                  <a:pt x="3965843" y="951681"/>
                </a:lnTo>
                <a:lnTo>
                  <a:pt x="3927069" y="968039"/>
                </a:lnTo>
                <a:lnTo>
                  <a:pt x="3883914" y="973836"/>
                </a:lnTo>
                <a:lnTo>
                  <a:pt x="162306" y="973836"/>
                </a:lnTo>
                <a:lnTo>
                  <a:pt x="119159" y="968039"/>
                </a:lnTo>
                <a:lnTo>
                  <a:pt x="80388" y="951681"/>
                </a:lnTo>
                <a:lnTo>
                  <a:pt x="47539" y="926306"/>
                </a:lnTo>
                <a:lnTo>
                  <a:pt x="22160" y="893459"/>
                </a:lnTo>
                <a:lnTo>
                  <a:pt x="5797" y="854685"/>
                </a:lnTo>
                <a:lnTo>
                  <a:pt x="0" y="811530"/>
                </a:lnTo>
                <a:lnTo>
                  <a:pt x="0" y="162306"/>
                </a:lnTo>
                <a:close/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1161389" y="2845054"/>
            <a:ext cx="2005964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30" dirty="0">
                <a:solidFill>
                  <a:srgbClr val="FFFFFF"/>
                </a:solidFill>
                <a:latin typeface="Calibri"/>
                <a:cs typeface="Calibri"/>
              </a:rPr>
              <a:t>Weight</a:t>
            </a:r>
            <a:r>
              <a:rPr sz="28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FFFFFF"/>
                </a:solidFill>
                <a:latin typeface="Calibri"/>
                <a:cs typeface="Calibri"/>
              </a:rPr>
              <a:t>Decay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1019555" y="3747515"/>
            <a:ext cx="4046220" cy="974090"/>
          </a:xfrm>
          <a:custGeom>
            <a:avLst/>
            <a:gdLst/>
            <a:ahLst/>
            <a:cxnLst/>
            <a:rect l="l" t="t" r="r" b="b"/>
            <a:pathLst>
              <a:path w="4046220" h="974089">
                <a:moveTo>
                  <a:pt x="3883914" y="0"/>
                </a:moveTo>
                <a:lnTo>
                  <a:pt x="162306" y="0"/>
                </a:lnTo>
                <a:lnTo>
                  <a:pt x="119159" y="5796"/>
                </a:lnTo>
                <a:lnTo>
                  <a:pt x="80388" y="22154"/>
                </a:lnTo>
                <a:lnTo>
                  <a:pt x="47539" y="47529"/>
                </a:lnTo>
                <a:lnTo>
                  <a:pt x="22160" y="80376"/>
                </a:lnTo>
                <a:lnTo>
                  <a:pt x="5797" y="119150"/>
                </a:lnTo>
                <a:lnTo>
                  <a:pt x="0" y="162305"/>
                </a:lnTo>
                <a:lnTo>
                  <a:pt x="0" y="811529"/>
                </a:lnTo>
                <a:lnTo>
                  <a:pt x="5797" y="854685"/>
                </a:lnTo>
                <a:lnTo>
                  <a:pt x="22160" y="893459"/>
                </a:lnTo>
                <a:lnTo>
                  <a:pt x="47539" y="926306"/>
                </a:lnTo>
                <a:lnTo>
                  <a:pt x="80388" y="951681"/>
                </a:lnTo>
                <a:lnTo>
                  <a:pt x="119159" y="968039"/>
                </a:lnTo>
                <a:lnTo>
                  <a:pt x="162306" y="973835"/>
                </a:lnTo>
                <a:lnTo>
                  <a:pt x="3883914" y="973835"/>
                </a:lnTo>
                <a:lnTo>
                  <a:pt x="3927069" y="968039"/>
                </a:lnTo>
                <a:lnTo>
                  <a:pt x="3965843" y="951681"/>
                </a:lnTo>
                <a:lnTo>
                  <a:pt x="3998690" y="926306"/>
                </a:lnTo>
                <a:lnTo>
                  <a:pt x="4024065" y="893459"/>
                </a:lnTo>
                <a:lnTo>
                  <a:pt x="4040423" y="854685"/>
                </a:lnTo>
                <a:lnTo>
                  <a:pt x="4046220" y="811529"/>
                </a:lnTo>
                <a:lnTo>
                  <a:pt x="4046220" y="162305"/>
                </a:lnTo>
                <a:lnTo>
                  <a:pt x="4040423" y="119150"/>
                </a:lnTo>
                <a:lnTo>
                  <a:pt x="4024065" y="80376"/>
                </a:lnTo>
                <a:lnTo>
                  <a:pt x="3998690" y="47529"/>
                </a:lnTo>
                <a:lnTo>
                  <a:pt x="3965843" y="22154"/>
                </a:lnTo>
                <a:lnTo>
                  <a:pt x="3927069" y="5796"/>
                </a:lnTo>
                <a:lnTo>
                  <a:pt x="3883914" y="0"/>
                </a:lnTo>
                <a:close/>
              </a:path>
            </a:pathLst>
          </a:custGeom>
          <a:solidFill>
            <a:srgbClr val="2DD6A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019555" y="3747515"/>
            <a:ext cx="4046220" cy="974090"/>
          </a:xfrm>
          <a:custGeom>
            <a:avLst/>
            <a:gdLst/>
            <a:ahLst/>
            <a:cxnLst/>
            <a:rect l="l" t="t" r="r" b="b"/>
            <a:pathLst>
              <a:path w="4046220" h="974089">
                <a:moveTo>
                  <a:pt x="0" y="162305"/>
                </a:moveTo>
                <a:lnTo>
                  <a:pt x="5797" y="119150"/>
                </a:lnTo>
                <a:lnTo>
                  <a:pt x="22160" y="80376"/>
                </a:lnTo>
                <a:lnTo>
                  <a:pt x="47539" y="47529"/>
                </a:lnTo>
                <a:lnTo>
                  <a:pt x="80388" y="22154"/>
                </a:lnTo>
                <a:lnTo>
                  <a:pt x="119159" y="5796"/>
                </a:lnTo>
                <a:lnTo>
                  <a:pt x="162306" y="0"/>
                </a:lnTo>
                <a:lnTo>
                  <a:pt x="3883914" y="0"/>
                </a:lnTo>
                <a:lnTo>
                  <a:pt x="3927069" y="5796"/>
                </a:lnTo>
                <a:lnTo>
                  <a:pt x="3965843" y="22154"/>
                </a:lnTo>
                <a:lnTo>
                  <a:pt x="3998690" y="47529"/>
                </a:lnTo>
                <a:lnTo>
                  <a:pt x="4024065" y="80376"/>
                </a:lnTo>
                <a:lnTo>
                  <a:pt x="4040423" y="119150"/>
                </a:lnTo>
                <a:lnTo>
                  <a:pt x="4046220" y="162305"/>
                </a:lnTo>
                <a:lnTo>
                  <a:pt x="4046220" y="811529"/>
                </a:lnTo>
                <a:lnTo>
                  <a:pt x="4040423" y="854685"/>
                </a:lnTo>
                <a:lnTo>
                  <a:pt x="4024065" y="893459"/>
                </a:lnTo>
                <a:lnTo>
                  <a:pt x="3998690" y="926306"/>
                </a:lnTo>
                <a:lnTo>
                  <a:pt x="3965843" y="951681"/>
                </a:lnTo>
                <a:lnTo>
                  <a:pt x="3927069" y="968039"/>
                </a:lnTo>
                <a:lnTo>
                  <a:pt x="3883914" y="973835"/>
                </a:lnTo>
                <a:lnTo>
                  <a:pt x="162306" y="973835"/>
                </a:lnTo>
                <a:lnTo>
                  <a:pt x="119159" y="968039"/>
                </a:lnTo>
                <a:lnTo>
                  <a:pt x="80388" y="951681"/>
                </a:lnTo>
                <a:lnTo>
                  <a:pt x="47539" y="926306"/>
                </a:lnTo>
                <a:lnTo>
                  <a:pt x="22160" y="893459"/>
                </a:lnTo>
                <a:lnTo>
                  <a:pt x="5797" y="854685"/>
                </a:lnTo>
                <a:lnTo>
                  <a:pt x="0" y="811529"/>
                </a:lnTo>
                <a:lnTo>
                  <a:pt x="0" y="162305"/>
                </a:lnTo>
                <a:close/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1149096" y="3947159"/>
            <a:ext cx="3787140" cy="652780"/>
          </a:xfrm>
          <a:prstGeom prst="rect">
            <a:avLst/>
          </a:prstGeom>
          <a:ln w="76200">
            <a:solidFill>
              <a:srgbClr val="FF0000"/>
            </a:solidFill>
          </a:ln>
        </p:spPr>
        <p:txBody>
          <a:bodyPr vert="horz" wrap="square" lIns="0" tIns="33020" rIns="0" bIns="0" rtlCol="0">
            <a:spAutoFit/>
          </a:bodyPr>
          <a:lstStyle/>
          <a:p>
            <a:pPr marL="24765">
              <a:lnSpc>
                <a:spcPct val="100000"/>
              </a:lnSpc>
              <a:spcBef>
                <a:spcPts val="260"/>
              </a:spcBef>
            </a:pP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Dropout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1019555" y="4870703"/>
            <a:ext cx="4046220" cy="974090"/>
          </a:xfrm>
          <a:custGeom>
            <a:avLst/>
            <a:gdLst/>
            <a:ahLst/>
            <a:cxnLst/>
            <a:rect l="l" t="t" r="r" b="b"/>
            <a:pathLst>
              <a:path w="4046220" h="974089">
                <a:moveTo>
                  <a:pt x="3883914" y="0"/>
                </a:moveTo>
                <a:lnTo>
                  <a:pt x="162306" y="0"/>
                </a:lnTo>
                <a:lnTo>
                  <a:pt x="119159" y="5796"/>
                </a:lnTo>
                <a:lnTo>
                  <a:pt x="80388" y="22154"/>
                </a:lnTo>
                <a:lnTo>
                  <a:pt x="47539" y="47529"/>
                </a:lnTo>
                <a:lnTo>
                  <a:pt x="22160" y="80376"/>
                </a:lnTo>
                <a:lnTo>
                  <a:pt x="5797" y="119150"/>
                </a:lnTo>
                <a:lnTo>
                  <a:pt x="0" y="162306"/>
                </a:lnTo>
                <a:lnTo>
                  <a:pt x="0" y="811530"/>
                </a:lnTo>
                <a:lnTo>
                  <a:pt x="5797" y="854676"/>
                </a:lnTo>
                <a:lnTo>
                  <a:pt x="22160" y="893447"/>
                </a:lnTo>
                <a:lnTo>
                  <a:pt x="47539" y="926296"/>
                </a:lnTo>
                <a:lnTo>
                  <a:pt x="80388" y="951675"/>
                </a:lnTo>
                <a:lnTo>
                  <a:pt x="119159" y="968038"/>
                </a:lnTo>
                <a:lnTo>
                  <a:pt x="162306" y="973836"/>
                </a:lnTo>
                <a:lnTo>
                  <a:pt x="3883914" y="973836"/>
                </a:lnTo>
                <a:lnTo>
                  <a:pt x="3927069" y="968038"/>
                </a:lnTo>
                <a:lnTo>
                  <a:pt x="3965843" y="951675"/>
                </a:lnTo>
                <a:lnTo>
                  <a:pt x="3998690" y="926296"/>
                </a:lnTo>
                <a:lnTo>
                  <a:pt x="4024065" y="893447"/>
                </a:lnTo>
                <a:lnTo>
                  <a:pt x="4040423" y="854676"/>
                </a:lnTo>
                <a:lnTo>
                  <a:pt x="4046220" y="811530"/>
                </a:lnTo>
                <a:lnTo>
                  <a:pt x="4046220" y="162306"/>
                </a:lnTo>
                <a:lnTo>
                  <a:pt x="4040423" y="119150"/>
                </a:lnTo>
                <a:lnTo>
                  <a:pt x="4024065" y="80376"/>
                </a:lnTo>
                <a:lnTo>
                  <a:pt x="3998690" y="47529"/>
                </a:lnTo>
                <a:lnTo>
                  <a:pt x="3965843" y="22154"/>
                </a:lnTo>
                <a:lnTo>
                  <a:pt x="3927069" y="5796"/>
                </a:lnTo>
                <a:lnTo>
                  <a:pt x="3883914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019555" y="4870703"/>
            <a:ext cx="4046220" cy="974090"/>
          </a:xfrm>
          <a:custGeom>
            <a:avLst/>
            <a:gdLst/>
            <a:ahLst/>
            <a:cxnLst/>
            <a:rect l="l" t="t" r="r" b="b"/>
            <a:pathLst>
              <a:path w="4046220" h="974089">
                <a:moveTo>
                  <a:pt x="0" y="162306"/>
                </a:moveTo>
                <a:lnTo>
                  <a:pt x="5797" y="119150"/>
                </a:lnTo>
                <a:lnTo>
                  <a:pt x="22160" y="80376"/>
                </a:lnTo>
                <a:lnTo>
                  <a:pt x="47539" y="47529"/>
                </a:lnTo>
                <a:lnTo>
                  <a:pt x="80388" y="22154"/>
                </a:lnTo>
                <a:lnTo>
                  <a:pt x="119159" y="5796"/>
                </a:lnTo>
                <a:lnTo>
                  <a:pt x="162306" y="0"/>
                </a:lnTo>
                <a:lnTo>
                  <a:pt x="3883914" y="0"/>
                </a:lnTo>
                <a:lnTo>
                  <a:pt x="3927069" y="5796"/>
                </a:lnTo>
                <a:lnTo>
                  <a:pt x="3965843" y="22154"/>
                </a:lnTo>
                <a:lnTo>
                  <a:pt x="3998690" y="47529"/>
                </a:lnTo>
                <a:lnTo>
                  <a:pt x="4024065" y="80376"/>
                </a:lnTo>
                <a:lnTo>
                  <a:pt x="4040423" y="119150"/>
                </a:lnTo>
                <a:lnTo>
                  <a:pt x="4046220" y="162306"/>
                </a:lnTo>
                <a:lnTo>
                  <a:pt x="4046220" y="811530"/>
                </a:lnTo>
                <a:lnTo>
                  <a:pt x="4040423" y="854676"/>
                </a:lnTo>
                <a:lnTo>
                  <a:pt x="4024065" y="893447"/>
                </a:lnTo>
                <a:lnTo>
                  <a:pt x="3998690" y="926296"/>
                </a:lnTo>
                <a:lnTo>
                  <a:pt x="3965843" y="951675"/>
                </a:lnTo>
                <a:lnTo>
                  <a:pt x="3927069" y="968038"/>
                </a:lnTo>
                <a:lnTo>
                  <a:pt x="3883914" y="973836"/>
                </a:lnTo>
                <a:lnTo>
                  <a:pt x="162306" y="973836"/>
                </a:lnTo>
                <a:lnTo>
                  <a:pt x="119159" y="968038"/>
                </a:lnTo>
                <a:lnTo>
                  <a:pt x="80388" y="951675"/>
                </a:lnTo>
                <a:lnTo>
                  <a:pt x="47539" y="926296"/>
                </a:lnTo>
                <a:lnTo>
                  <a:pt x="22160" y="893447"/>
                </a:lnTo>
                <a:lnTo>
                  <a:pt x="5797" y="854676"/>
                </a:lnTo>
                <a:lnTo>
                  <a:pt x="0" y="811530"/>
                </a:lnTo>
                <a:lnTo>
                  <a:pt x="0" y="162306"/>
                </a:lnTo>
                <a:close/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1161389" y="5091506"/>
            <a:ext cx="269430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Network</a:t>
            </a:r>
            <a:r>
              <a:rPr sz="2800" spc="-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Structure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5065776" y="1917192"/>
            <a:ext cx="909955" cy="751840"/>
          </a:xfrm>
          <a:custGeom>
            <a:avLst/>
            <a:gdLst/>
            <a:ahLst/>
            <a:cxnLst/>
            <a:rect l="l" t="t" r="r" b="b"/>
            <a:pathLst>
              <a:path w="909954" h="751839">
                <a:moveTo>
                  <a:pt x="375665" y="0"/>
                </a:moveTo>
                <a:lnTo>
                  <a:pt x="0" y="375666"/>
                </a:lnTo>
                <a:lnTo>
                  <a:pt x="375665" y="751332"/>
                </a:lnTo>
                <a:lnTo>
                  <a:pt x="375665" y="563499"/>
                </a:lnTo>
                <a:lnTo>
                  <a:pt x="909827" y="563499"/>
                </a:lnTo>
                <a:lnTo>
                  <a:pt x="909827" y="187833"/>
                </a:lnTo>
                <a:lnTo>
                  <a:pt x="375665" y="187833"/>
                </a:lnTo>
                <a:lnTo>
                  <a:pt x="375665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065776" y="1917192"/>
            <a:ext cx="909955" cy="751840"/>
          </a:xfrm>
          <a:custGeom>
            <a:avLst/>
            <a:gdLst/>
            <a:ahLst/>
            <a:cxnLst/>
            <a:rect l="l" t="t" r="r" b="b"/>
            <a:pathLst>
              <a:path w="909954" h="751839">
                <a:moveTo>
                  <a:pt x="909827" y="187833"/>
                </a:moveTo>
                <a:lnTo>
                  <a:pt x="375665" y="187833"/>
                </a:lnTo>
                <a:lnTo>
                  <a:pt x="375665" y="0"/>
                </a:lnTo>
                <a:lnTo>
                  <a:pt x="0" y="375666"/>
                </a:lnTo>
                <a:lnTo>
                  <a:pt x="375665" y="751332"/>
                </a:lnTo>
                <a:lnTo>
                  <a:pt x="375665" y="563499"/>
                </a:lnTo>
                <a:lnTo>
                  <a:pt x="909827" y="563499"/>
                </a:lnTo>
                <a:lnTo>
                  <a:pt x="909827" y="187833"/>
                </a:lnTo>
                <a:close/>
              </a:path>
            </a:pathLst>
          </a:custGeom>
          <a:ln w="12192">
            <a:solidFill>
              <a:srgbClr val="AD5A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189611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5" dirty="0"/>
              <a:t>Dropout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23748" y="1511299"/>
            <a:ext cx="129794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u="sng" spc="-3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</a:rPr>
              <a:t>Training: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895344" y="1540763"/>
            <a:ext cx="509270" cy="509270"/>
          </a:xfrm>
          <a:custGeom>
            <a:avLst/>
            <a:gdLst/>
            <a:ahLst/>
            <a:cxnLst/>
            <a:rect l="l" t="t" r="r" b="b"/>
            <a:pathLst>
              <a:path w="509270" h="509269">
                <a:moveTo>
                  <a:pt x="0" y="254508"/>
                </a:moveTo>
                <a:lnTo>
                  <a:pt x="4099" y="208752"/>
                </a:lnTo>
                <a:lnTo>
                  <a:pt x="15919" y="165690"/>
                </a:lnTo>
                <a:lnTo>
                  <a:pt x="34741" y="126040"/>
                </a:lnTo>
                <a:lnTo>
                  <a:pt x="59847" y="90520"/>
                </a:lnTo>
                <a:lnTo>
                  <a:pt x="90520" y="59847"/>
                </a:lnTo>
                <a:lnTo>
                  <a:pt x="126040" y="34741"/>
                </a:lnTo>
                <a:lnTo>
                  <a:pt x="165690" y="15919"/>
                </a:lnTo>
                <a:lnTo>
                  <a:pt x="208752" y="4099"/>
                </a:lnTo>
                <a:lnTo>
                  <a:pt x="254507" y="0"/>
                </a:lnTo>
                <a:lnTo>
                  <a:pt x="300263" y="4099"/>
                </a:lnTo>
                <a:lnTo>
                  <a:pt x="343325" y="15919"/>
                </a:lnTo>
                <a:lnTo>
                  <a:pt x="382975" y="34741"/>
                </a:lnTo>
                <a:lnTo>
                  <a:pt x="418495" y="59847"/>
                </a:lnTo>
                <a:lnTo>
                  <a:pt x="449168" y="90520"/>
                </a:lnTo>
                <a:lnTo>
                  <a:pt x="474274" y="126040"/>
                </a:lnTo>
                <a:lnTo>
                  <a:pt x="493096" y="165690"/>
                </a:lnTo>
                <a:lnTo>
                  <a:pt x="504916" y="208752"/>
                </a:lnTo>
                <a:lnTo>
                  <a:pt x="509015" y="254508"/>
                </a:lnTo>
                <a:lnTo>
                  <a:pt x="504916" y="300263"/>
                </a:lnTo>
                <a:lnTo>
                  <a:pt x="493096" y="343325"/>
                </a:lnTo>
                <a:lnTo>
                  <a:pt x="474274" y="382975"/>
                </a:lnTo>
                <a:lnTo>
                  <a:pt x="449168" y="418495"/>
                </a:lnTo>
                <a:lnTo>
                  <a:pt x="418495" y="449168"/>
                </a:lnTo>
                <a:lnTo>
                  <a:pt x="382975" y="474274"/>
                </a:lnTo>
                <a:lnTo>
                  <a:pt x="343325" y="493096"/>
                </a:lnTo>
                <a:lnTo>
                  <a:pt x="300263" y="504916"/>
                </a:lnTo>
                <a:lnTo>
                  <a:pt x="254507" y="509015"/>
                </a:lnTo>
                <a:lnTo>
                  <a:pt x="208752" y="504916"/>
                </a:lnTo>
                <a:lnTo>
                  <a:pt x="165690" y="493096"/>
                </a:lnTo>
                <a:lnTo>
                  <a:pt x="126040" y="474274"/>
                </a:lnTo>
                <a:lnTo>
                  <a:pt x="90520" y="449168"/>
                </a:lnTo>
                <a:lnTo>
                  <a:pt x="59847" y="418495"/>
                </a:lnTo>
                <a:lnTo>
                  <a:pt x="34741" y="382975"/>
                </a:lnTo>
                <a:lnTo>
                  <a:pt x="15919" y="343325"/>
                </a:lnTo>
                <a:lnTo>
                  <a:pt x="4099" y="300263"/>
                </a:lnTo>
                <a:lnTo>
                  <a:pt x="0" y="25450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895344" y="2240279"/>
            <a:ext cx="509270" cy="510540"/>
          </a:xfrm>
          <a:custGeom>
            <a:avLst/>
            <a:gdLst/>
            <a:ahLst/>
            <a:cxnLst/>
            <a:rect l="l" t="t" r="r" b="b"/>
            <a:pathLst>
              <a:path w="509270" h="510539">
                <a:moveTo>
                  <a:pt x="0" y="255270"/>
                </a:moveTo>
                <a:lnTo>
                  <a:pt x="4099" y="209387"/>
                </a:lnTo>
                <a:lnTo>
                  <a:pt x="15919" y="166202"/>
                </a:lnTo>
                <a:lnTo>
                  <a:pt x="34741" y="126435"/>
                </a:lnTo>
                <a:lnTo>
                  <a:pt x="59847" y="90807"/>
                </a:lnTo>
                <a:lnTo>
                  <a:pt x="90520" y="60040"/>
                </a:lnTo>
                <a:lnTo>
                  <a:pt x="126040" y="34854"/>
                </a:lnTo>
                <a:lnTo>
                  <a:pt x="165690" y="15971"/>
                </a:lnTo>
                <a:lnTo>
                  <a:pt x="208752" y="4113"/>
                </a:lnTo>
                <a:lnTo>
                  <a:pt x="254507" y="0"/>
                </a:lnTo>
                <a:lnTo>
                  <a:pt x="300263" y="4113"/>
                </a:lnTo>
                <a:lnTo>
                  <a:pt x="343325" y="15971"/>
                </a:lnTo>
                <a:lnTo>
                  <a:pt x="382975" y="34854"/>
                </a:lnTo>
                <a:lnTo>
                  <a:pt x="418495" y="60040"/>
                </a:lnTo>
                <a:lnTo>
                  <a:pt x="449168" y="90807"/>
                </a:lnTo>
                <a:lnTo>
                  <a:pt x="474274" y="126435"/>
                </a:lnTo>
                <a:lnTo>
                  <a:pt x="493096" y="166202"/>
                </a:lnTo>
                <a:lnTo>
                  <a:pt x="504916" y="209387"/>
                </a:lnTo>
                <a:lnTo>
                  <a:pt x="509015" y="255270"/>
                </a:lnTo>
                <a:lnTo>
                  <a:pt x="504916" y="301152"/>
                </a:lnTo>
                <a:lnTo>
                  <a:pt x="493096" y="344337"/>
                </a:lnTo>
                <a:lnTo>
                  <a:pt x="474274" y="384104"/>
                </a:lnTo>
                <a:lnTo>
                  <a:pt x="449168" y="419732"/>
                </a:lnTo>
                <a:lnTo>
                  <a:pt x="418495" y="450499"/>
                </a:lnTo>
                <a:lnTo>
                  <a:pt x="382975" y="475685"/>
                </a:lnTo>
                <a:lnTo>
                  <a:pt x="343325" y="494568"/>
                </a:lnTo>
                <a:lnTo>
                  <a:pt x="300263" y="506426"/>
                </a:lnTo>
                <a:lnTo>
                  <a:pt x="254507" y="510540"/>
                </a:lnTo>
                <a:lnTo>
                  <a:pt x="208752" y="506426"/>
                </a:lnTo>
                <a:lnTo>
                  <a:pt x="165690" y="494568"/>
                </a:lnTo>
                <a:lnTo>
                  <a:pt x="126040" y="475685"/>
                </a:lnTo>
                <a:lnTo>
                  <a:pt x="90520" y="450499"/>
                </a:lnTo>
                <a:lnTo>
                  <a:pt x="59847" y="419732"/>
                </a:lnTo>
                <a:lnTo>
                  <a:pt x="34741" y="384104"/>
                </a:lnTo>
                <a:lnTo>
                  <a:pt x="15919" y="344337"/>
                </a:lnTo>
                <a:lnTo>
                  <a:pt x="4099" y="301152"/>
                </a:lnTo>
                <a:lnTo>
                  <a:pt x="0" y="25527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895344" y="2939795"/>
            <a:ext cx="509270" cy="509270"/>
          </a:xfrm>
          <a:custGeom>
            <a:avLst/>
            <a:gdLst/>
            <a:ahLst/>
            <a:cxnLst/>
            <a:rect l="l" t="t" r="r" b="b"/>
            <a:pathLst>
              <a:path w="509270" h="509270">
                <a:moveTo>
                  <a:pt x="0" y="254507"/>
                </a:moveTo>
                <a:lnTo>
                  <a:pt x="4099" y="208752"/>
                </a:lnTo>
                <a:lnTo>
                  <a:pt x="15919" y="165690"/>
                </a:lnTo>
                <a:lnTo>
                  <a:pt x="34741" y="126040"/>
                </a:lnTo>
                <a:lnTo>
                  <a:pt x="59847" y="90520"/>
                </a:lnTo>
                <a:lnTo>
                  <a:pt x="90520" y="59847"/>
                </a:lnTo>
                <a:lnTo>
                  <a:pt x="126040" y="34741"/>
                </a:lnTo>
                <a:lnTo>
                  <a:pt x="165690" y="15919"/>
                </a:lnTo>
                <a:lnTo>
                  <a:pt x="208752" y="4099"/>
                </a:lnTo>
                <a:lnTo>
                  <a:pt x="254507" y="0"/>
                </a:lnTo>
                <a:lnTo>
                  <a:pt x="300263" y="4099"/>
                </a:lnTo>
                <a:lnTo>
                  <a:pt x="343325" y="15919"/>
                </a:lnTo>
                <a:lnTo>
                  <a:pt x="382975" y="34741"/>
                </a:lnTo>
                <a:lnTo>
                  <a:pt x="418495" y="59847"/>
                </a:lnTo>
                <a:lnTo>
                  <a:pt x="449168" y="90520"/>
                </a:lnTo>
                <a:lnTo>
                  <a:pt x="474274" y="126040"/>
                </a:lnTo>
                <a:lnTo>
                  <a:pt x="493096" y="165690"/>
                </a:lnTo>
                <a:lnTo>
                  <a:pt x="504916" y="208752"/>
                </a:lnTo>
                <a:lnTo>
                  <a:pt x="509015" y="254507"/>
                </a:lnTo>
                <a:lnTo>
                  <a:pt x="504916" y="300263"/>
                </a:lnTo>
                <a:lnTo>
                  <a:pt x="493096" y="343325"/>
                </a:lnTo>
                <a:lnTo>
                  <a:pt x="474274" y="382975"/>
                </a:lnTo>
                <a:lnTo>
                  <a:pt x="449168" y="418495"/>
                </a:lnTo>
                <a:lnTo>
                  <a:pt x="418495" y="449168"/>
                </a:lnTo>
                <a:lnTo>
                  <a:pt x="382975" y="474274"/>
                </a:lnTo>
                <a:lnTo>
                  <a:pt x="343325" y="493096"/>
                </a:lnTo>
                <a:lnTo>
                  <a:pt x="300263" y="504916"/>
                </a:lnTo>
                <a:lnTo>
                  <a:pt x="254507" y="509015"/>
                </a:lnTo>
                <a:lnTo>
                  <a:pt x="208752" y="504916"/>
                </a:lnTo>
                <a:lnTo>
                  <a:pt x="165690" y="493096"/>
                </a:lnTo>
                <a:lnTo>
                  <a:pt x="126040" y="474274"/>
                </a:lnTo>
                <a:lnTo>
                  <a:pt x="90520" y="449168"/>
                </a:lnTo>
                <a:lnTo>
                  <a:pt x="59847" y="418495"/>
                </a:lnTo>
                <a:lnTo>
                  <a:pt x="34741" y="382975"/>
                </a:lnTo>
                <a:lnTo>
                  <a:pt x="15919" y="343325"/>
                </a:lnTo>
                <a:lnTo>
                  <a:pt x="4099" y="300263"/>
                </a:lnTo>
                <a:lnTo>
                  <a:pt x="0" y="254507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895344" y="3637788"/>
            <a:ext cx="509270" cy="509270"/>
          </a:xfrm>
          <a:custGeom>
            <a:avLst/>
            <a:gdLst/>
            <a:ahLst/>
            <a:cxnLst/>
            <a:rect l="l" t="t" r="r" b="b"/>
            <a:pathLst>
              <a:path w="509270" h="509270">
                <a:moveTo>
                  <a:pt x="0" y="254507"/>
                </a:moveTo>
                <a:lnTo>
                  <a:pt x="4099" y="208752"/>
                </a:lnTo>
                <a:lnTo>
                  <a:pt x="15919" y="165690"/>
                </a:lnTo>
                <a:lnTo>
                  <a:pt x="34741" y="126040"/>
                </a:lnTo>
                <a:lnTo>
                  <a:pt x="59847" y="90520"/>
                </a:lnTo>
                <a:lnTo>
                  <a:pt x="90520" y="59847"/>
                </a:lnTo>
                <a:lnTo>
                  <a:pt x="126040" y="34741"/>
                </a:lnTo>
                <a:lnTo>
                  <a:pt x="165690" y="15919"/>
                </a:lnTo>
                <a:lnTo>
                  <a:pt x="208752" y="4099"/>
                </a:lnTo>
                <a:lnTo>
                  <a:pt x="254507" y="0"/>
                </a:lnTo>
                <a:lnTo>
                  <a:pt x="300263" y="4099"/>
                </a:lnTo>
                <a:lnTo>
                  <a:pt x="343325" y="15919"/>
                </a:lnTo>
                <a:lnTo>
                  <a:pt x="382975" y="34741"/>
                </a:lnTo>
                <a:lnTo>
                  <a:pt x="418495" y="59847"/>
                </a:lnTo>
                <a:lnTo>
                  <a:pt x="449168" y="90520"/>
                </a:lnTo>
                <a:lnTo>
                  <a:pt x="474274" y="126040"/>
                </a:lnTo>
                <a:lnTo>
                  <a:pt x="493096" y="165690"/>
                </a:lnTo>
                <a:lnTo>
                  <a:pt x="504916" y="208752"/>
                </a:lnTo>
                <a:lnTo>
                  <a:pt x="509015" y="254507"/>
                </a:lnTo>
                <a:lnTo>
                  <a:pt x="504916" y="300263"/>
                </a:lnTo>
                <a:lnTo>
                  <a:pt x="493096" y="343325"/>
                </a:lnTo>
                <a:lnTo>
                  <a:pt x="474274" y="382975"/>
                </a:lnTo>
                <a:lnTo>
                  <a:pt x="449168" y="418495"/>
                </a:lnTo>
                <a:lnTo>
                  <a:pt x="418495" y="449168"/>
                </a:lnTo>
                <a:lnTo>
                  <a:pt x="382975" y="474274"/>
                </a:lnTo>
                <a:lnTo>
                  <a:pt x="343325" y="493096"/>
                </a:lnTo>
                <a:lnTo>
                  <a:pt x="300263" y="504916"/>
                </a:lnTo>
                <a:lnTo>
                  <a:pt x="254507" y="509016"/>
                </a:lnTo>
                <a:lnTo>
                  <a:pt x="208752" y="504916"/>
                </a:lnTo>
                <a:lnTo>
                  <a:pt x="165690" y="493096"/>
                </a:lnTo>
                <a:lnTo>
                  <a:pt x="126040" y="474274"/>
                </a:lnTo>
                <a:lnTo>
                  <a:pt x="90520" y="449168"/>
                </a:lnTo>
                <a:lnTo>
                  <a:pt x="59847" y="418495"/>
                </a:lnTo>
                <a:lnTo>
                  <a:pt x="34741" y="382975"/>
                </a:lnTo>
                <a:lnTo>
                  <a:pt x="15919" y="343325"/>
                </a:lnTo>
                <a:lnTo>
                  <a:pt x="4099" y="300263"/>
                </a:lnTo>
                <a:lnTo>
                  <a:pt x="0" y="254507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101840" y="2153411"/>
            <a:ext cx="510540" cy="509270"/>
          </a:xfrm>
          <a:custGeom>
            <a:avLst/>
            <a:gdLst/>
            <a:ahLst/>
            <a:cxnLst/>
            <a:rect l="l" t="t" r="r" b="b"/>
            <a:pathLst>
              <a:path w="510540" h="509269">
                <a:moveTo>
                  <a:pt x="0" y="254508"/>
                </a:moveTo>
                <a:lnTo>
                  <a:pt x="4113" y="208752"/>
                </a:lnTo>
                <a:lnTo>
                  <a:pt x="15971" y="165690"/>
                </a:lnTo>
                <a:lnTo>
                  <a:pt x="34854" y="126040"/>
                </a:lnTo>
                <a:lnTo>
                  <a:pt x="60040" y="90520"/>
                </a:lnTo>
                <a:lnTo>
                  <a:pt x="90807" y="59847"/>
                </a:lnTo>
                <a:lnTo>
                  <a:pt x="126435" y="34741"/>
                </a:lnTo>
                <a:lnTo>
                  <a:pt x="166202" y="15919"/>
                </a:lnTo>
                <a:lnTo>
                  <a:pt x="209387" y="4099"/>
                </a:lnTo>
                <a:lnTo>
                  <a:pt x="255269" y="0"/>
                </a:lnTo>
                <a:lnTo>
                  <a:pt x="301152" y="4099"/>
                </a:lnTo>
                <a:lnTo>
                  <a:pt x="344337" y="15919"/>
                </a:lnTo>
                <a:lnTo>
                  <a:pt x="384104" y="34741"/>
                </a:lnTo>
                <a:lnTo>
                  <a:pt x="419732" y="59847"/>
                </a:lnTo>
                <a:lnTo>
                  <a:pt x="450499" y="90520"/>
                </a:lnTo>
                <a:lnTo>
                  <a:pt x="475685" y="126040"/>
                </a:lnTo>
                <a:lnTo>
                  <a:pt x="494568" y="165690"/>
                </a:lnTo>
                <a:lnTo>
                  <a:pt x="506426" y="208752"/>
                </a:lnTo>
                <a:lnTo>
                  <a:pt x="510539" y="254508"/>
                </a:lnTo>
                <a:lnTo>
                  <a:pt x="506426" y="300263"/>
                </a:lnTo>
                <a:lnTo>
                  <a:pt x="494568" y="343325"/>
                </a:lnTo>
                <a:lnTo>
                  <a:pt x="475685" y="382975"/>
                </a:lnTo>
                <a:lnTo>
                  <a:pt x="450499" y="418495"/>
                </a:lnTo>
                <a:lnTo>
                  <a:pt x="419732" y="449168"/>
                </a:lnTo>
                <a:lnTo>
                  <a:pt x="384104" y="474274"/>
                </a:lnTo>
                <a:lnTo>
                  <a:pt x="344337" y="493096"/>
                </a:lnTo>
                <a:lnTo>
                  <a:pt x="301152" y="504916"/>
                </a:lnTo>
                <a:lnTo>
                  <a:pt x="255269" y="509015"/>
                </a:lnTo>
                <a:lnTo>
                  <a:pt x="209387" y="504916"/>
                </a:lnTo>
                <a:lnTo>
                  <a:pt x="166202" y="493096"/>
                </a:lnTo>
                <a:lnTo>
                  <a:pt x="126435" y="474274"/>
                </a:lnTo>
                <a:lnTo>
                  <a:pt x="90807" y="449168"/>
                </a:lnTo>
                <a:lnTo>
                  <a:pt x="60040" y="418495"/>
                </a:lnTo>
                <a:lnTo>
                  <a:pt x="34854" y="382975"/>
                </a:lnTo>
                <a:lnTo>
                  <a:pt x="15971" y="343325"/>
                </a:lnTo>
                <a:lnTo>
                  <a:pt x="4113" y="300263"/>
                </a:lnTo>
                <a:lnTo>
                  <a:pt x="0" y="25450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101840" y="2991611"/>
            <a:ext cx="510540" cy="510540"/>
          </a:xfrm>
          <a:custGeom>
            <a:avLst/>
            <a:gdLst/>
            <a:ahLst/>
            <a:cxnLst/>
            <a:rect l="l" t="t" r="r" b="b"/>
            <a:pathLst>
              <a:path w="510540" h="510539">
                <a:moveTo>
                  <a:pt x="0" y="255270"/>
                </a:moveTo>
                <a:lnTo>
                  <a:pt x="4113" y="209387"/>
                </a:lnTo>
                <a:lnTo>
                  <a:pt x="15971" y="166202"/>
                </a:lnTo>
                <a:lnTo>
                  <a:pt x="34854" y="126435"/>
                </a:lnTo>
                <a:lnTo>
                  <a:pt x="60040" y="90807"/>
                </a:lnTo>
                <a:lnTo>
                  <a:pt x="90807" y="60040"/>
                </a:lnTo>
                <a:lnTo>
                  <a:pt x="126435" y="34854"/>
                </a:lnTo>
                <a:lnTo>
                  <a:pt x="166202" y="15971"/>
                </a:lnTo>
                <a:lnTo>
                  <a:pt x="209387" y="4113"/>
                </a:lnTo>
                <a:lnTo>
                  <a:pt x="255269" y="0"/>
                </a:lnTo>
                <a:lnTo>
                  <a:pt x="301152" y="4113"/>
                </a:lnTo>
                <a:lnTo>
                  <a:pt x="344337" y="15971"/>
                </a:lnTo>
                <a:lnTo>
                  <a:pt x="384104" y="34854"/>
                </a:lnTo>
                <a:lnTo>
                  <a:pt x="419732" y="60040"/>
                </a:lnTo>
                <a:lnTo>
                  <a:pt x="450499" y="90807"/>
                </a:lnTo>
                <a:lnTo>
                  <a:pt x="475685" y="126435"/>
                </a:lnTo>
                <a:lnTo>
                  <a:pt x="494568" y="166202"/>
                </a:lnTo>
                <a:lnTo>
                  <a:pt x="506426" y="209387"/>
                </a:lnTo>
                <a:lnTo>
                  <a:pt x="510539" y="255270"/>
                </a:lnTo>
                <a:lnTo>
                  <a:pt x="506426" y="301152"/>
                </a:lnTo>
                <a:lnTo>
                  <a:pt x="494568" y="344337"/>
                </a:lnTo>
                <a:lnTo>
                  <a:pt x="475685" y="384104"/>
                </a:lnTo>
                <a:lnTo>
                  <a:pt x="450499" y="419732"/>
                </a:lnTo>
                <a:lnTo>
                  <a:pt x="419732" y="450499"/>
                </a:lnTo>
                <a:lnTo>
                  <a:pt x="384104" y="475685"/>
                </a:lnTo>
                <a:lnTo>
                  <a:pt x="344337" y="494568"/>
                </a:lnTo>
                <a:lnTo>
                  <a:pt x="301152" y="506426"/>
                </a:lnTo>
                <a:lnTo>
                  <a:pt x="255269" y="510539"/>
                </a:lnTo>
                <a:lnTo>
                  <a:pt x="209387" y="506426"/>
                </a:lnTo>
                <a:lnTo>
                  <a:pt x="166202" y="494568"/>
                </a:lnTo>
                <a:lnTo>
                  <a:pt x="126435" y="475685"/>
                </a:lnTo>
                <a:lnTo>
                  <a:pt x="90807" y="450499"/>
                </a:lnTo>
                <a:lnTo>
                  <a:pt x="60040" y="419732"/>
                </a:lnTo>
                <a:lnTo>
                  <a:pt x="34854" y="384104"/>
                </a:lnTo>
                <a:lnTo>
                  <a:pt x="15971" y="344337"/>
                </a:lnTo>
                <a:lnTo>
                  <a:pt x="4113" y="301152"/>
                </a:lnTo>
                <a:lnTo>
                  <a:pt x="0" y="25527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369820" y="1639823"/>
            <a:ext cx="266700" cy="266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369820" y="1639823"/>
            <a:ext cx="266700" cy="266700"/>
          </a:xfrm>
          <a:custGeom>
            <a:avLst/>
            <a:gdLst/>
            <a:ahLst/>
            <a:cxnLst/>
            <a:rect l="l" t="t" r="r" b="b"/>
            <a:pathLst>
              <a:path w="266700" h="266700">
                <a:moveTo>
                  <a:pt x="0" y="266700"/>
                </a:moveTo>
                <a:lnTo>
                  <a:pt x="266700" y="266700"/>
                </a:lnTo>
                <a:lnTo>
                  <a:pt x="266700" y="0"/>
                </a:lnTo>
                <a:lnTo>
                  <a:pt x="0" y="0"/>
                </a:lnTo>
                <a:lnTo>
                  <a:pt x="0" y="266700"/>
                </a:lnTo>
                <a:close/>
              </a:path>
            </a:pathLst>
          </a:custGeom>
          <a:ln w="6096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637027" y="1756155"/>
            <a:ext cx="1259205" cy="78105"/>
          </a:xfrm>
          <a:custGeom>
            <a:avLst/>
            <a:gdLst/>
            <a:ahLst/>
            <a:cxnLst/>
            <a:rect l="l" t="t" r="r" b="b"/>
            <a:pathLst>
              <a:path w="1259204" h="78105">
                <a:moveTo>
                  <a:pt x="1181989" y="0"/>
                </a:moveTo>
                <a:lnTo>
                  <a:pt x="1181565" y="25938"/>
                </a:lnTo>
                <a:lnTo>
                  <a:pt x="1194562" y="26162"/>
                </a:lnTo>
                <a:lnTo>
                  <a:pt x="1194054" y="51943"/>
                </a:lnTo>
                <a:lnTo>
                  <a:pt x="1181140" y="51943"/>
                </a:lnTo>
                <a:lnTo>
                  <a:pt x="1180719" y="77724"/>
                </a:lnTo>
                <a:lnTo>
                  <a:pt x="1234458" y="51943"/>
                </a:lnTo>
                <a:lnTo>
                  <a:pt x="1194054" y="51943"/>
                </a:lnTo>
                <a:lnTo>
                  <a:pt x="1181143" y="51721"/>
                </a:lnTo>
                <a:lnTo>
                  <a:pt x="1234919" y="51721"/>
                </a:lnTo>
                <a:lnTo>
                  <a:pt x="1259077" y="40132"/>
                </a:lnTo>
                <a:lnTo>
                  <a:pt x="1181989" y="0"/>
                </a:lnTo>
                <a:close/>
              </a:path>
              <a:path w="1259204" h="78105">
                <a:moveTo>
                  <a:pt x="1181565" y="25938"/>
                </a:moveTo>
                <a:lnTo>
                  <a:pt x="1181143" y="51721"/>
                </a:lnTo>
                <a:lnTo>
                  <a:pt x="1194054" y="51943"/>
                </a:lnTo>
                <a:lnTo>
                  <a:pt x="1194562" y="26162"/>
                </a:lnTo>
                <a:lnTo>
                  <a:pt x="1181565" y="25938"/>
                </a:lnTo>
                <a:close/>
              </a:path>
              <a:path w="1259204" h="78105">
                <a:moveTo>
                  <a:pt x="508" y="5588"/>
                </a:moveTo>
                <a:lnTo>
                  <a:pt x="0" y="31496"/>
                </a:lnTo>
                <a:lnTo>
                  <a:pt x="1181143" y="51721"/>
                </a:lnTo>
                <a:lnTo>
                  <a:pt x="1181565" y="25938"/>
                </a:lnTo>
                <a:lnTo>
                  <a:pt x="508" y="55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630804" y="1763522"/>
            <a:ext cx="1265555" cy="734060"/>
          </a:xfrm>
          <a:custGeom>
            <a:avLst/>
            <a:gdLst/>
            <a:ahLst/>
            <a:cxnLst/>
            <a:rect l="l" t="t" r="r" b="b"/>
            <a:pathLst>
              <a:path w="1265554" h="734060">
                <a:moveTo>
                  <a:pt x="1191423" y="706130"/>
                </a:moveTo>
                <a:lnTo>
                  <a:pt x="1178559" y="728599"/>
                </a:lnTo>
                <a:lnTo>
                  <a:pt x="1265300" y="733678"/>
                </a:lnTo>
                <a:lnTo>
                  <a:pt x="1251307" y="712597"/>
                </a:lnTo>
                <a:lnTo>
                  <a:pt x="1202690" y="712597"/>
                </a:lnTo>
                <a:lnTo>
                  <a:pt x="1191423" y="706130"/>
                </a:lnTo>
                <a:close/>
              </a:path>
              <a:path w="1265554" h="734060">
                <a:moveTo>
                  <a:pt x="1204281" y="683670"/>
                </a:moveTo>
                <a:lnTo>
                  <a:pt x="1191423" y="706130"/>
                </a:lnTo>
                <a:lnTo>
                  <a:pt x="1202690" y="712597"/>
                </a:lnTo>
                <a:lnTo>
                  <a:pt x="1215517" y="690117"/>
                </a:lnTo>
                <a:lnTo>
                  <a:pt x="1204281" y="683670"/>
                </a:lnTo>
                <a:close/>
              </a:path>
              <a:path w="1265554" h="734060">
                <a:moveTo>
                  <a:pt x="1217168" y="661162"/>
                </a:moveTo>
                <a:lnTo>
                  <a:pt x="1204281" y="683670"/>
                </a:lnTo>
                <a:lnTo>
                  <a:pt x="1215517" y="690117"/>
                </a:lnTo>
                <a:lnTo>
                  <a:pt x="1202690" y="712597"/>
                </a:lnTo>
                <a:lnTo>
                  <a:pt x="1251307" y="712597"/>
                </a:lnTo>
                <a:lnTo>
                  <a:pt x="1217168" y="661162"/>
                </a:lnTo>
                <a:close/>
              </a:path>
              <a:path w="1265554" h="734060">
                <a:moveTo>
                  <a:pt x="12953" y="0"/>
                </a:moveTo>
                <a:lnTo>
                  <a:pt x="0" y="22351"/>
                </a:lnTo>
                <a:lnTo>
                  <a:pt x="1191423" y="706130"/>
                </a:lnTo>
                <a:lnTo>
                  <a:pt x="1204281" y="683670"/>
                </a:lnTo>
                <a:lnTo>
                  <a:pt x="1295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627629" y="1766061"/>
            <a:ext cx="1268730" cy="1429385"/>
          </a:xfrm>
          <a:custGeom>
            <a:avLst/>
            <a:gdLst/>
            <a:ahLst/>
            <a:cxnLst/>
            <a:rect l="l" t="t" r="r" b="b"/>
            <a:pathLst>
              <a:path w="1268729" h="1429385">
                <a:moveTo>
                  <a:pt x="1207156" y="1379783"/>
                </a:moveTo>
                <a:lnTo>
                  <a:pt x="1187831" y="1396873"/>
                </a:lnTo>
                <a:lnTo>
                  <a:pt x="1268475" y="1429385"/>
                </a:lnTo>
                <a:lnTo>
                  <a:pt x="1257797" y="1389507"/>
                </a:lnTo>
                <a:lnTo>
                  <a:pt x="1215770" y="1389507"/>
                </a:lnTo>
                <a:lnTo>
                  <a:pt x="1207156" y="1379783"/>
                </a:lnTo>
                <a:close/>
              </a:path>
              <a:path w="1268729" h="1429385">
                <a:moveTo>
                  <a:pt x="1226631" y="1362562"/>
                </a:moveTo>
                <a:lnTo>
                  <a:pt x="1207156" y="1379783"/>
                </a:lnTo>
                <a:lnTo>
                  <a:pt x="1215770" y="1389507"/>
                </a:lnTo>
                <a:lnTo>
                  <a:pt x="1235202" y="1372235"/>
                </a:lnTo>
                <a:lnTo>
                  <a:pt x="1226631" y="1362562"/>
                </a:lnTo>
                <a:close/>
              </a:path>
              <a:path w="1268729" h="1429385">
                <a:moveTo>
                  <a:pt x="1245996" y="1345438"/>
                </a:moveTo>
                <a:lnTo>
                  <a:pt x="1226631" y="1362562"/>
                </a:lnTo>
                <a:lnTo>
                  <a:pt x="1235202" y="1372235"/>
                </a:lnTo>
                <a:lnTo>
                  <a:pt x="1215770" y="1389507"/>
                </a:lnTo>
                <a:lnTo>
                  <a:pt x="1257797" y="1389507"/>
                </a:lnTo>
                <a:lnTo>
                  <a:pt x="1245996" y="1345438"/>
                </a:lnTo>
                <a:close/>
              </a:path>
              <a:path w="1268729" h="1429385">
                <a:moveTo>
                  <a:pt x="19303" y="0"/>
                </a:moveTo>
                <a:lnTo>
                  <a:pt x="0" y="17272"/>
                </a:lnTo>
                <a:lnTo>
                  <a:pt x="1207156" y="1379783"/>
                </a:lnTo>
                <a:lnTo>
                  <a:pt x="1226631" y="1362562"/>
                </a:lnTo>
                <a:lnTo>
                  <a:pt x="1930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626105" y="1768094"/>
            <a:ext cx="1270000" cy="2125980"/>
          </a:xfrm>
          <a:custGeom>
            <a:avLst/>
            <a:gdLst/>
            <a:ahLst/>
            <a:cxnLst/>
            <a:rect l="l" t="t" r="r" b="b"/>
            <a:pathLst>
              <a:path w="1270000" h="2125979">
                <a:moveTo>
                  <a:pt x="1219188" y="2065315"/>
                </a:moveTo>
                <a:lnTo>
                  <a:pt x="1196847" y="2078608"/>
                </a:lnTo>
                <a:lnTo>
                  <a:pt x="1269999" y="2125598"/>
                </a:lnTo>
                <a:lnTo>
                  <a:pt x="1266401" y="2076449"/>
                </a:lnTo>
                <a:lnTo>
                  <a:pt x="1225804" y="2076449"/>
                </a:lnTo>
                <a:lnTo>
                  <a:pt x="1219188" y="2065315"/>
                </a:lnTo>
                <a:close/>
              </a:path>
              <a:path w="1270000" h="2125979">
                <a:moveTo>
                  <a:pt x="1241406" y="2052094"/>
                </a:moveTo>
                <a:lnTo>
                  <a:pt x="1219188" y="2065315"/>
                </a:lnTo>
                <a:lnTo>
                  <a:pt x="1225804" y="2076449"/>
                </a:lnTo>
                <a:lnTo>
                  <a:pt x="1248029" y="2063241"/>
                </a:lnTo>
                <a:lnTo>
                  <a:pt x="1241406" y="2052094"/>
                </a:lnTo>
                <a:close/>
              </a:path>
              <a:path w="1270000" h="2125979">
                <a:moveTo>
                  <a:pt x="1263649" y="2038857"/>
                </a:moveTo>
                <a:lnTo>
                  <a:pt x="1241406" y="2052094"/>
                </a:lnTo>
                <a:lnTo>
                  <a:pt x="1248029" y="2063241"/>
                </a:lnTo>
                <a:lnTo>
                  <a:pt x="1225804" y="2076449"/>
                </a:lnTo>
                <a:lnTo>
                  <a:pt x="1266401" y="2076449"/>
                </a:lnTo>
                <a:lnTo>
                  <a:pt x="1263649" y="2038857"/>
                </a:lnTo>
                <a:close/>
              </a:path>
              <a:path w="1270000" h="2125979">
                <a:moveTo>
                  <a:pt x="22351" y="0"/>
                </a:moveTo>
                <a:lnTo>
                  <a:pt x="0" y="13207"/>
                </a:lnTo>
                <a:lnTo>
                  <a:pt x="1219188" y="2065315"/>
                </a:lnTo>
                <a:lnTo>
                  <a:pt x="1241406" y="2052094"/>
                </a:lnTo>
                <a:lnTo>
                  <a:pt x="2235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168390" y="2378836"/>
            <a:ext cx="933450" cy="149225"/>
          </a:xfrm>
          <a:custGeom>
            <a:avLst/>
            <a:gdLst/>
            <a:ahLst/>
            <a:cxnLst/>
            <a:rect l="l" t="t" r="r" b="b"/>
            <a:pathLst>
              <a:path w="933450" h="149225">
                <a:moveTo>
                  <a:pt x="854849" y="25847"/>
                </a:moveTo>
                <a:lnTo>
                  <a:pt x="0" y="123443"/>
                </a:lnTo>
                <a:lnTo>
                  <a:pt x="3048" y="149098"/>
                </a:lnTo>
                <a:lnTo>
                  <a:pt x="857760" y="51502"/>
                </a:lnTo>
                <a:lnTo>
                  <a:pt x="854849" y="25847"/>
                </a:lnTo>
                <a:close/>
              </a:path>
              <a:path w="933450" h="149225">
                <a:moveTo>
                  <a:pt x="918531" y="24384"/>
                </a:moveTo>
                <a:lnTo>
                  <a:pt x="867663" y="24384"/>
                </a:lnTo>
                <a:lnTo>
                  <a:pt x="870585" y="50037"/>
                </a:lnTo>
                <a:lnTo>
                  <a:pt x="857760" y="51502"/>
                </a:lnTo>
                <a:lnTo>
                  <a:pt x="860679" y="77215"/>
                </a:lnTo>
                <a:lnTo>
                  <a:pt x="933450" y="29845"/>
                </a:lnTo>
                <a:lnTo>
                  <a:pt x="918531" y="24384"/>
                </a:lnTo>
                <a:close/>
              </a:path>
              <a:path w="933450" h="149225">
                <a:moveTo>
                  <a:pt x="867663" y="24384"/>
                </a:moveTo>
                <a:lnTo>
                  <a:pt x="854849" y="25847"/>
                </a:lnTo>
                <a:lnTo>
                  <a:pt x="857760" y="51502"/>
                </a:lnTo>
                <a:lnTo>
                  <a:pt x="870585" y="50037"/>
                </a:lnTo>
                <a:lnTo>
                  <a:pt x="867663" y="24384"/>
                </a:lnTo>
                <a:close/>
              </a:path>
              <a:path w="933450" h="149225">
                <a:moveTo>
                  <a:pt x="851915" y="0"/>
                </a:moveTo>
                <a:lnTo>
                  <a:pt x="854849" y="25847"/>
                </a:lnTo>
                <a:lnTo>
                  <a:pt x="867663" y="24384"/>
                </a:lnTo>
                <a:lnTo>
                  <a:pt x="918531" y="24384"/>
                </a:lnTo>
                <a:lnTo>
                  <a:pt x="85191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162421" y="1741297"/>
            <a:ext cx="939800" cy="667385"/>
          </a:xfrm>
          <a:custGeom>
            <a:avLst/>
            <a:gdLst/>
            <a:ahLst/>
            <a:cxnLst/>
            <a:rect l="l" t="t" r="r" b="b"/>
            <a:pathLst>
              <a:path w="939800" h="667385">
                <a:moveTo>
                  <a:pt x="868494" y="633244"/>
                </a:moveTo>
                <a:lnTo>
                  <a:pt x="853567" y="654430"/>
                </a:lnTo>
                <a:lnTo>
                  <a:pt x="939419" y="667385"/>
                </a:lnTo>
                <a:lnTo>
                  <a:pt x="925133" y="640714"/>
                </a:lnTo>
                <a:lnTo>
                  <a:pt x="879094" y="640714"/>
                </a:lnTo>
                <a:lnTo>
                  <a:pt x="868494" y="633244"/>
                </a:lnTo>
                <a:close/>
              </a:path>
              <a:path w="939800" h="667385">
                <a:moveTo>
                  <a:pt x="883410" y="612075"/>
                </a:moveTo>
                <a:lnTo>
                  <a:pt x="868494" y="633244"/>
                </a:lnTo>
                <a:lnTo>
                  <a:pt x="879094" y="640714"/>
                </a:lnTo>
                <a:lnTo>
                  <a:pt x="893952" y="619505"/>
                </a:lnTo>
                <a:lnTo>
                  <a:pt x="883410" y="612075"/>
                </a:lnTo>
                <a:close/>
              </a:path>
              <a:path w="939800" h="667385">
                <a:moveTo>
                  <a:pt x="898398" y="590803"/>
                </a:moveTo>
                <a:lnTo>
                  <a:pt x="883410" y="612075"/>
                </a:lnTo>
                <a:lnTo>
                  <a:pt x="893952" y="619505"/>
                </a:lnTo>
                <a:lnTo>
                  <a:pt x="879094" y="640714"/>
                </a:lnTo>
                <a:lnTo>
                  <a:pt x="925133" y="640714"/>
                </a:lnTo>
                <a:lnTo>
                  <a:pt x="898398" y="590803"/>
                </a:lnTo>
                <a:close/>
              </a:path>
              <a:path w="939800" h="667385">
                <a:moveTo>
                  <a:pt x="14986" y="0"/>
                </a:moveTo>
                <a:lnTo>
                  <a:pt x="0" y="21081"/>
                </a:lnTo>
                <a:lnTo>
                  <a:pt x="868494" y="633244"/>
                </a:lnTo>
                <a:lnTo>
                  <a:pt x="883410" y="612075"/>
                </a:lnTo>
                <a:lnTo>
                  <a:pt x="1498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158991" y="1789048"/>
            <a:ext cx="942975" cy="1459230"/>
          </a:xfrm>
          <a:custGeom>
            <a:avLst/>
            <a:gdLst/>
            <a:ahLst/>
            <a:cxnLst/>
            <a:rect l="l" t="t" r="r" b="b"/>
            <a:pathLst>
              <a:path w="942975" h="1459230">
                <a:moveTo>
                  <a:pt x="889965" y="1400391"/>
                </a:moveTo>
                <a:lnTo>
                  <a:pt x="868172" y="1414399"/>
                </a:lnTo>
                <a:lnTo>
                  <a:pt x="942848" y="1458849"/>
                </a:lnTo>
                <a:lnTo>
                  <a:pt x="937756" y="1411351"/>
                </a:lnTo>
                <a:lnTo>
                  <a:pt x="897001" y="1411351"/>
                </a:lnTo>
                <a:lnTo>
                  <a:pt x="889965" y="1400391"/>
                </a:lnTo>
                <a:close/>
              </a:path>
              <a:path w="942975" h="1459230">
                <a:moveTo>
                  <a:pt x="911835" y="1386335"/>
                </a:moveTo>
                <a:lnTo>
                  <a:pt x="889965" y="1400391"/>
                </a:lnTo>
                <a:lnTo>
                  <a:pt x="897001" y="1411351"/>
                </a:lnTo>
                <a:lnTo>
                  <a:pt x="918844" y="1397253"/>
                </a:lnTo>
                <a:lnTo>
                  <a:pt x="911835" y="1386335"/>
                </a:lnTo>
                <a:close/>
              </a:path>
              <a:path w="942975" h="1459230">
                <a:moveTo>
                  <a:pt x="933577" y="1372362"/>
                </a:moveTo>
                <a:lnTo>
                  <a:pt x="911835" y="1386335"/>
                </a:lnTo>
                <a:lnTo>
                  <a:pt x="918844" y="1397253"/>
                </a:lnTo>
                <a:lnTo>
                  <a:pt x="897001" y="1411351"/>
                </a:lnTo>
                <a:lnTo>
                  <a:pt x="937756" y="1411351"/>
                </a:lnTo>
                <a:lnTo>
                  <a:pt x="933577" y="1372362"/>
                </a:lnTo>
                <a:close/>
              </a:path>
              <a:path w="942975" h="1459230">
                <a:moveTo>
                  <a:pt x="21844" y="0"/>
                </a:moveTo>
                <a:lnTo>
                  <a:pt x="0" y="13970"/>
                </a:lnTo>
                <a:lnTo>
                  <a:pt x="889965" y="1400391"/>
                </a:lnTo>
                <a:lnTo>
                  <a:pt x="911835" y="1386335"/>
                </a:lnTo>
                <a:lnTo>
                  <a:pt x="2184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162166" y="2540000"/>
            <a:ext cx="939800" cy="707390"/>
          </a:xfrm>
          <a:custGeom>
            <a:avLst/>
            <a:gdLst/>
            <a:ahLst/>
            <a:cxnLst/>
            <a:rect l="l" t="t" r="r" b="b"/>
            <a:pathLst>
              <a:path w="939800" h="707389">
                <a:moveTo>
                  <a:pt x="869762" y="671204"/>
                </a:moveTo>
                <a:lnTo>
                  <a:pt x="854202" y="692023"/>
                </a:lnTo>
                <a:lnTo>
                  <a:pt x="939673" y="707389"/>
                </a:lnTo>
                <a:lnTo>
                  <a:pt x="925449" y="678941"/>
                </a:lnTo>
                <a:lnTo>
                  <a:pt x="880110" y="678941"/>
                </a:lnTo>
                <a:lnTo>
                  <a:pt x="869762" y="671204"/>
                </a:lnTo>
                <a:close/>
              </a:path>
              <a:path w="939800" h="707389">
                <a:moveTo>
                  <a:pt x="885244" y="650492"/>
                </a:moveTo>
                <a:lnTo>
                  <a:pt x="869762" y="671204"/>
                </a:lnTo>
                <a:lnTo>
                  <a:pt x="880110" y="678941"/>
                </a:lnTo>
                <a:lnTo>
                  <a:pt x="895604" y="658240"/>
                </a:lnTo>
                <a:lnTo>
                  <a:pt x="885244" y="650492"/>
                </a:lnTo>
                <a:close/>
              </a:path>
              <a:path w="939800" h="707389">
                <a:moveTo>
                  <a:pt x="900811" y="629665"/>
                </a:moveTo>
                <a:lnTo>
                  <a:pt x="885244" y="650492"/>
                </a:lnTo>
                <a:lnTo>
                  <a:pt x="895604" y="658240"/>
                </a:lnTo>
                <a:lnTo>
                  <a:pt x="880110" y="678941"/>
                </a:lnTo>
                <a:lnTo>
                  <a:pt x="925449" y="678941"/>
                </a:lnTo>
                <a:lnTo>
                  <a:pt x="900811" y="629665"/>
                </a:lnTo>
                <a:close/>
              </a:path>
              <a:path w="939800" h="707389">
                <a:moveTo>
                  <a:pt x="15494" y="0"/>
                </a:moveTo>
                <a:lnTo>
                  <a:pt x="0" y="20827"/>
                </a:lnTo>
                <a:lnTo>
                  <a:pt x="869762" y="671204"/>
                </a:lnTo>
                <a:lnTo>
                  <a:pt x="885244" y="650492"/>
                </a:lnTo>
                <a:lnTo>
                  <a:pt x="1549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161532" y="2408682"/>
            <a:ext cx="940435" cy="796290"/>
          </a:xfrm>
          <a:custGeom>
            <a:avLst/>
            <a:gdLst/>
            <a:ahLst/>
            <a:cxnLst/>
            <a:rect l="l" t="t" r="r" b="b"/>
            <a:pathLst>
              <a:path w="940434" h="796289">
                <a:moveTo>
                  <a:pt x="872578" y="40264"/>
                </a:moveTo>
                <a:lnTo>
                  <a:pt x="0" y="776223"/>
                </a:lnTo>
                <a:lnTo>
                  <a:pt x="16763" y="796035"/>
                </a:lnTo>
                <a:lnTo>
                  <a:pt x="889266" y="60035"/>
                </a:lnTo>
                <a:lnTo>
                  <a:pt x="872578" y="40264"/>
                </a:lnTo>
                <a:close/>
              </a:path>
              <a:path w="940434" h="796289">
                <a:moveTo>
                  <a:pt x="926624" y="31876"/>
                </a:moveTo>
                <a:lnTo>
                  <a:pt x="882522" y="31876"/>
                </a:lnTo>
                <a:lnTo>
                  <a:pt x="899160" y="51688"/>
                </a:lnTo>
                <a:lnTo>
                  <a:pt x="889266" y="60035"/>
                </a:lnTo>
                <a:lnTo>
                  <a:pt x="906017" y="79882"/>
                </a:lnTo>
                <a:lnTo>
                  <a:pt x="926624" y="31876"/>
                </a:lnTo>
                <a:close/>
              </a:path>
              <a:path w="940434" h="796289">
                <a:moveTo>
                  <a:pt x="882522" y="31876"/>
                </a:moveTo>
                <a:lnTo>
                  <a:pt x="872578" y="40264"/>
                </a:lnTo>
                <a:lnTo>
                  <a:pt x="889266" y="60035"/>
                </a:lnTo>
                <a:lnTo>
                  <a:pt x="899160" y="51688"/>
                </a:lnTo>
                <a:lnTo>
                  <a:pt x="882522" y="31876"/>
                </a:lnTo>
                <a:close/>
              </a:path>
              <a:path w="940434" h="796289">
                <a:moveTo>
                  <a:pt x="940308" y="0"/>
                </a:moveTo>
                <a:lnTo>
                  <a:pt x="855852" y="20446"/>
                </a:lnTo>
                <a:lnTo>
                  <a:pt x="872578" y="40264"/>
                </a:lnTo>
                <a:lnTo>
                  <a:pt x="882522" y="31876"/>
                </a:lnTo>
                <a:lnTo>
                  <a:pt x="926624" y="31876"/>
                </a:lnTo>
                <a:lnTo>
                  <a:pt x="94030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169152" y="3182111"/>
            <a:ext cx="932815" cy="100330"/>
          </a:xfrm>
          <a:custGeom>
            <a:avLst/>
            <a:gdLst/>
            <a:ahLst/>
            <a:cxnLst/>
            <a:rect l="l" t="t" r="r" b="b"/>
            <a:pathLst>
              <a:path w="932815" h="100329">
                <a:moveTo>
                  <a:pt x="857376" y="22478"/>
                </a:moveTo>
                <a:lnTo>
                  <a:pt x="855891" y="48417"/>
                </a:lnTo>
                <a:lnTo>
                  <a:pt x="868806" y="49149"/>
                </a:lnTo>
                <a:lnTo>
                  <a:pt x="867282" y="74929"/>
                </a:lnTo>
                <a:lnTo>
                  <a:pt x="854372" y="74929"/>
                </a:lnTo>
                <a:lnTo>
                  <a:pt x="852931" y="100075"/>
                </a:lnTo>
                <a:lnTo>
                  <a:pt x="911203" y="74929"/>
                </a:lnTo>
                <a:lnTo>
                  <a:pt x="867282" y="74929"/>
                </a:lnTo>
                <a:lnTo>
                  <a:pt x="854414" y="74202"/>
                </a:lnTo>
                <a:lnTo>
                  <a:pt x="912889" y="74202"/>
                </a:lnTo>
                <a:lnTo>
                  <a:pt x="932688" y="65659"/>
                </a:lnTo>
                <a:lnTo>
                  <a:pt x="857376" y="22478"/>
                </a:lnTo>
                <a:close/>
              </a:path>
              <a:path w="932815" h="100329">
                <a:moveTo>
                  <a:pt x="855891" y="48417"/>
                </a:moveTo>
                <a:lnTo>
                  <a:pt x="854414" y="74202"/>
                </a:lnTo>
                <a:lnTo>
                  <a:pt x="867282" y="74929"/>
                </a:lnTo>
                <a:lnTo>
                  <a:pt x="868806" y="49149"/>
                </a:lnTo>
                <a:lnTo>
                  <a:pt x="855891" y="48417"/>
                </a:lnTo>
                <a:close/>
              </a:path>
              <a:path w="932815" h="100329">
                <a:moveTo>
                  <a:pt x="1524" y="0"/>
                </a:moveTo>
                <a:lnTo>
                  <a:pt x="0" y="25908"/>
                </a:lnTo>
                <a:lnTo>
                  <a:pt x="854414" y="74202"/>
                </a:lnTo>
                <a:lnTo>
                  <a:pt x="855891" y="48417"/>
                </a:lnTo>
                <a:lnTo>
                  <a:pt x="152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158991" y="2408682"/>
            <a:ext cx="942975" cy="1464310"/>
          </a:xfrm>
          <a:custGeom>
            <a:avLst/>
            <a:gdLst/>
            <a:ahLst/>
            <a:cxnLst/>
            <a:rect l="l" t="t" r="r" b="b"/>
            <a:pathLst>
              <a:path w="942975" h="1464310">
                <a:moveTo>
                  <a:pt x="890147" y="58534"/>
                </a:moveTo>
                <a:lnTo>
                  <a:pt x="0" y="1449831"/>
                </a:lnTo>
                <a:lnTo>
                  <a:pt x="21844" y="1463801"/>
                </a:lnTo>
                <a:lnTo>
                  <a:pt x="911998" y="72493"/>
                </a:lnTo>
                <a:lnTo>
                  <a:pt x="890147" y="58534"/>
                </a:lnTo>
                <a:close/>
              </a:path>
              <a:path w="942975" h="1464310">
                <a:moveTo>
                  <a:pt x="937805" y="47625"/>
                </a:moveTo>
                <a:lnTo>
                  <a:pt x="897128" y="47625"/>
                </a:lnTo>
                <a:lnTo>
                  <a:pt x="918972" y="61594"/>
                </a:lnTo>
                <a:lnTo>
                  <a:pt x="911998" y="72493"/>
                </a:lnTo>
                <a:lnTo>
                  <a:pt x="933704" y="86359"/>
                </a:lnTo>
                <a:lnTo>
                  <a:pt x="937805" y="47625"/>
                </a:lnTo>
                <a:close/>
              </a:path>
              <a:path w="942975" h="1464310">
                <a:moveTo>
                  <a:pt x="897128" y="47625"/>
                </a:moveTo>
                <a:lnTo>
                  <a:pt x="890147" y="58534"/>
                </a:lnTo>
                <a:lnTo>
                  <a:pt x="911998" y="72493"/>
                </a:lnTo>
                <a:lnTo>
                  <a:pt x="918972" y="61594"/>
                </a:lnTo>
                <a:lnTo>
                  <a:pt x="897128" y="47625"/>
                </a:lnTo>
                <a:close/>
              </a:path>
              <a:path w="942975" h="1464310">
                <a:moveTo>
                  <a:pt x="942848" y="0"/>
                </a:moveTo>
                <a:lnTo>
                  <a:pt x="868299" y="44576"/>
                </a:lnTo>
                <a:lnTo>
                  <a:pt x="890147" y="58534"/>
                </a:lnTo>
                <a:lnTo>
                  <a:pt x="897128" y="47625"/>
                </a:lnTo>
                <a:lnTo>
                  <a:pt x="937805" y="47625"/>
                </a:lnTo>
                <a:lnTo>
                  <a:pt x="94284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162547" y="3248405"/>
            <a:ext cx="939800" cy="656590"/>
          </a:xfrm>
          <a:custGeom>
            <a:avLst/>
            <a:gdLst/>
            <a:ahLst/>
            <a:cxnLst/>
            <a:rect l="l" t="t" r="r" b="b"/>
            <a:pathLst>
              <a:path w="939800" h="656589">
                <a:moveTo>
                  <a:pt x="868103" y="33636"/>
                </a:moveTo>
                <a:lnTo>
                  <a:pt x="0" y="634873"/>
                </a:lnTo>
                <a:lnTo>
                  <a:pt x="14731" y="656209"/>
                </a:lnTo>
                <a:lnTo>
                  <a:pt x="882825" y="54854"/>
                </a:lnTo>
                <a:lnTo>
                  <a:pt x="868103" y="33636"/>
                </a:lnTo>
                <a:close/>
              </a:path>
              <a:path w="939800" h="656589">
                <a:moveTo>
                  <a:pt x="924920" y="26289"/>
                </a:moveTo>
                <a:lnTo>
                  <a:pt x="878712" y="26289"/>
                </a:lnTo>
                <a:lnTo>
                  <a:pt x="893445" y="47498"/>
                </a:lnTo>
                <a:lnTo>
                  <a:pt x="882825" y="54854"/>
                </a:lnTo>
                <a:lnTo>
                  <a:pt x="897635" y="76200"/>
                </a:lnTo>
                <a:lnTo>
                  <a:pt x="924920" y="26289"/>
                </a:lnTo>
                <a:close/>
              </a:path>
              <a:path w="939800" h="656589">
                <a:moveTo>
                  <a:pt x="878712" y="26289"/>
                </a:moveTo>
                <a:lnTo>
                  <a:pt x="868103" y="33636"/>
                </a:lnTo>
                <a:lnTo>
                  <a:pt x="882825" y="54854"/>
                </a:lnTo>
                <a:lnTo>
                  <a:pt x="893445" y="47498"/>
                </a:lnTo>
                <a:lnTo>
                  <a:pt x="878712" y="26289"/>
                </a:lnTo>
                <a:close/>
              </a:path>
              <a:path w="939800" h="656589">
                <a:moveTo>
                  <a:pt x="939292" y="0"/>
                </a:moveTo>
                <a:lnTo>
                  <a:pt x="853312" y="12319"/>
                </a:lnTo>
                <a:lnTo>
                  <a:pt x="868103" y="33636"/>
                </a:lnTo>
                <a:lnTo>
                  <a:pt x="878712" y="26289"/>
                </a:lnTo>
                <a:lnTo>
                  <a:pt x="924920" y="26289"/>
                </a:lnTo>
                <a:lnTo>
                  <a:pt x="93929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631185" y="1796033"/>
            <a:ext cx="1264920" cy="677545"/>
          </a:xfrm>
          <a:custGeom>
            <a:avLst/>
            <a:gdLst/>
            <a:ahLst/>
            <a:cxnLst/>
            <a:rect l="l" t="t" r="r" b="b"/>
            <a:pathLst>
              <a:path w="1264920" h="677544">
                <a:moveTo>
                  <a:pt x="1190113" y="24847"/>
                </a:moveTo>
                <a:lnTo>
                  <a:pt x="0" y="654685"/>
                </a:lnTo>
                <a:lnTo>
                  <a:pt x="12191" y="677544"/>
                </a:lnTo>
                <a:lnTo>
                  <a:pt x="1202273" y="47849"/>
                </a:lnTo>
                <a:lnTo>
                  <a:pt x="1190113" y="24847"/>
                </a:lnTo>
                <a:close/>
              </a:path>
              <a:path w="1264920" h="677544">
                <a:moveTo>
                  <a:pt x="1251489" y="18795"/>
                </a:moveTo>
                <a:lnTo>
                  <a:pt x="1201547" y="18795"/>
                </a:lnTo>
                <a:lnTo>
                  <a:pt x="1213739" y="41782"/>
                </a:lnTo>
                <a:lnTo>
                  <a:pt x="1202273" y="47849"/>
                </a:lnTo>
                <a:lnTo>
                  <a:pt x="1214374" y="70738"/>
                </a:lnTo>
                <a:lnTo>
                  <a:pt x="1251489" y="18795"/>
                </a:lnTo>
                <a:close/>
              </a:path>
              <a:path w="1264920" h="677544">
                <a:moveTo>
                  <a:pt x="1201547" y="18795"/>
                </a:moveTo>
                <a:lnTo>
                  <a:pt x="1190113" y="24847"/>
                </a:lnTo>
                <a:lnTo>
                  <a:pt x="1202273" y="47849"/>
                </a:lnTo>
                <a:lnTo>
                  <a:pt x="1213739" y="41782"/>
                </a:lnTo>
                <a:lnTo>
                  <a:pt x="1201547" y="18795"/>
                </a:lnTo>
                <a:close/>
              </a:path>
              <a:path w="1264920" h="677544">
                <a:moveTo>
                  <a:pt x="1264919" y="0"/>
                </a:moveTo>
                <a:lnTo>
                  <a:pt x="1178052" y="2031"/>
                </a:lnTo>
                <a:lnTo>
                  <a:pt x="1190113" y="24847"/>
                </a:lnTo>
                <a:lnTo>
                  <a:pt x="1201547" y="18795"/>
                </a:lnTo>
                <a:lnTo>
                  <a:pt x="1251489" y="18795"/>
                </a:lnTo>
                <a:lnTo>
                  <a:pt x="126491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636901" y="2449067"/>
            <a:ext cx="1259205" cy="84455"/>
          </a:xfrm>
          <a:custGeom>
            <a:avLst/>
            <a:gdLst/>
            <a:ahLst/>
            <a:cxnLst/>
            <a:rect l="l" t="t" r="r" b="b"/>
            <a:pathLst>
              <a:path w="1259204" h="84455">
                <a:moveTo>
                  <a:pt x="1182624" y="6731"/>
                </a:moveTo>
                <a:lnTo>
                  <a:pt x="1181905" y="32537"/>
                </a:lnTo>
                <a:lnTo>
                  <a:pt x="1194815" y="32893"/>
                </a:lnTo>
                <a:lnTo>
                  <a:pt x="1194053" y="58801"/>
                </a:lnTo>
                <a:lnTo>
                  <a:pt x="1181175" y="58801"/>
                </a:lnTo>
                <a:lnTo>
                  <a:pt x="1180464" y="84328"/>
                </a:lnTo>
                <a:lnTo>
                  <a:pt x="1235228" y="58801"/>
                </a:lnTo>
                <a:lnTo>
                  <a:pt x="1194053" y="58801"/>
                </a:lnTo>
                <a:lnTo>
                  <a:pt x="1181185" y="58446"/>
                </a:lnTo>
                <a:lnTo>
                  <a:pt x="1235989" y="58446"/>
                </a:lnTo>
                <a:lnTo>
                  <a:pt x="1259204" y="47625"/>
                </a:lnTo>
                <a:lnTo>
                  <a:pt x="1182624" y="6731"/>
                </a:lnTo>
                <a:close/>
              </a:path>
              <a:path w="1259204" h="84455">
                <a:moveTo>
                  <a:pt x="1181905" y="32537"/>
                </a:moveTo>
                <a:lnTo>
                  <a:pt x="1181185" y="58446"/>
                </a:lnTo>
                <a:lnTo>
                  <a:pt x="1194053" y="58801"/>
                </a:lnTo>
                <a:lnTo>
                  <a:pt x="1194815" y="32893"/>
                </a:lnTo>
                <a:lnTo>
                  <a:pt x="1181905" y="32537"/>
                </a:lnTo>
                <a:close/>
              </a:path>
              <a:path w="1259204" h="84455">
                <a:moveTo>
                  <a:pt x="762" y="0"/>
                </a:moveTo>
                <a:lnTo>
                  <a:pt x="0" y="25908"/>
                </a:lnTo>
                <a:lnTo>
                  <a:pt x="1181185" y="58446"/>
                </a:lnTo>
                <a:lnTo>
                  <a:pt x="1181905" y="32537"/>
                </a:lnTo>
                <a:lnTo>
                  <a:pt x="76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630804" y="2450845"/>
            <a:ext cx="1265555" cy="744220"/>
          </a:xfrm>
          <a:custGeom>
            <a:avLst/>
            <a:gdLst/>
            <a:ahLst/>
            <a:cxnLst/>
            <a:rect l="l" t="t" r="r" b="b"/>
            <a:pathLst>
              <a:path w="1265554" h="744219">
                <a:moveTo>
                  <a:pt x="1191604" y="716227"/>
                </a:moveTo>
                <a:lnTo>
                  <a:pt x="1178559" y="738631"/>
                </a:lnTo>
                <a:lnTo>
                  <a:pt x="1265300" y="744092"/>
                </a:lnTo>
                <a:lnTo>
                  <a:pt x="1251313" y="722756"/>
                </a:lnTo>
                <a:lnTo>
                  <a:pt x="1202817" y="722756"/>
                </a:lnTo>
                <a:lnTo>
                  <a:pt x="1191604" y="716227"/>
                </a:lnTo>
                <a:close/>
              </a:path>
              <a:path w="1265554" h="744219">
                <a:moveTo>
                  <a:pt x="1204635" y="693847"/>
                </a:moveTo>
                <a:lnTo>
                  <a:pt x="1191604" y="716227"/>
                </a:lnTo>
                <a:lnTo>
                  <a:pt x="1202817" y="722756"/>
                </a:lnTo>
                <a:lnTo>
                  <a:pt x="1215897" y="700404"/>
                </a:lnTo>
                <a:lnTo>
                  <a:pt x="1204635" y="693847"/>
                </a:lnTo>
                <a:close/>
              </a:path>
              <a:path w="1265554" h="744219">
                <a:moveTo>
                  <a:pt x="1217675" y="671449"/>
                </a:moveTo>
                <a:lnTo>
                  <a:pt x="1204635" y="693847"/>
                </a:lnTo>
                <a:lnTo>
                  <a:pt x="1215897" y="700404"/>
                </a:lnTo>
                <a:lnTo>
                  <a:pt x="1202817" y="722756"/>
                </a:lnTo>
                <a:lnTo>
                  <a:pt x="1251313" y="722756"/>
                </a:lnTo>
                <a:lnTo>
                  <a:pt x="1217675" y="671449"/>
                </a:lnTo>
                <a:close/>
              </a:path>
              <a:path w="1265554" h="744219">
                <a:moveTo>
                  <a:pt x="12953" y="0"/>
                </a:moveTo>
                <a:lnTo>
                  <a:pt x="0" y="22351"/>
                </a:lnTo>
                <a:lnTo>
                  <a:pt x="1191604" y="716227"/>
                </a:lnTo>
                <a:lnTo>
                  <a:pt x="1204635" y="693847"/>
                </a:lnTo>
                <a:lnTo>
                  <a:pt x="1295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627502" y="2453513"/>
            <a:ext cx="1268730" cy="1440180"/>
          </a:xfrm>
          <a:custGeom>
            <a:avLst/>
            <a:gdLst/>
            <a:ahLst/>
            <a:cxnLst/>
            <a:rect l="l" t="t" r="r" b="b"/>
            <a:pathLst>
              <a:path w="1268729" h="1440179">
                <a:moveTo>
                  <a:pt x="1207574" y="1389915"/>
                </a:moveTo>
                <a:lnTo>
                  <a:pt x="1188085" y="1407033"/>
                </a:lnTo>
                <a:lnTo>
                  <a:pt x="1268602" y="1439672"/>
                </a:lnTo>
                <a:lnTo>
                  <a:pt x="1258072" y="1399667"/>
                </a:lnTo>
                <a:lnTo>
                  <a:pt x="1216152" y="1399667"/>
                </a:lnTo>
                <a:lnTo>
                  <a:pt x="1207574" y="1389915"/>
                </a:lnTo>
                <a:close/>
              </a:path>
              <a:path w="1268729" h="1440179">
                <a:moveTo>
                  <a:pt x="1227045" y="1372815"/>
                </a:moveTo>
                <a:lnTo>
                  <a:pt x="1207574" y="1389915"/>
                </a:lnTo>
                <a:lnTo>
                  <a:pt x="1216152" y="1399667"/>
                </a:lnTo>
                <a:lnTo>
                  <a:pt x="1235583" y="1382522"/>
                </a:lnTo>
                <a:lnTo>
                  <a:pt x="1227045" y="1372815"/>
                </a:lnTo>
                <a:close/>
              </a:path>
              <a:path w="1268729" h="1440179">
                <a:moveTo>
                  <a:pt x="1246505" y="1355725"/>
                </a:moveTo>
                <a:lnTo>
                  <a:pt x="1227045" y="1372815"/>
                </a:lnTo>
                <a:lnTo>
                  <a:pt x="1235583" y="1382522"/>
                </a:lnTo>
                <a:lnTo>
                  <a:pt x="1216152" y="1399667"/>
                </a:lnTo>
                <a:lnTo>
                  <a:pt x="1258072" y="1399667"/>
                </a:lnTo>
                <a:lnTo>
                  <a:pt x="1246505" y="1355725"/>
                </a:lnTo>
                <a:close/>
              </a:path>
              <a:path w="1268729" h="1440179">
                <a:moveTo>
                  <a:pt x="19558" y="0"/>
                </a:moveTo>
                <a:lnTo>
                  <a:pt x="0" y="17017"/>
                </a:lnTo>
                <a:lnTo>
                  <a:pt x="1207574" y="1389915"/>
                </a:lnTo>
                <a:lnTo>
                  <a:pt x="1227045" y="1372815"/>
                </a:lnTo>
                <a:lnTo>
                  <a:pt x="1955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369820" y="2328672"/>
            <a:ext cx="266700" cy="2651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2369820" y="2328672"/>
            <a:ext cx="266700" cy="265430"/>
          </a:xfrm>
          <a:custGeom>
            <a:avLst/>
            <a:gdLst/>
            <a:ahLst/>
            <a:cxnLst/>
            <a:rect l="l" t="t" r="r" b="b"/>
            <a:pathLst>
              <a:path w="266700" h="265430">
                <a:moveTo>
                  <a:pt x="0" y="265175"/>
                </a:moveTo>
                <a:lnTo>
                  <a:pt x="266700" y="265175"/>
                </a:lnTo>
                <a:lnTo>
                  <a:pt x="266700" y="0"/>
                </a:lnTo>
                <a:lnTo>
                  <a:pt x="0" y="0"/>
                </a:lnTo>
                <a:lnTo>
                  <a:pt x="0" y="265175"/>
                </a:lnTo>
                <a:close/>
              </a:path>
            </a:pathLst>
          </a:custGeom>
          <a:ln w="6096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660135" y="1505711"/>
            <a:ext cx="509270" cy="509270"/>
          </a:xfrm>
          <a:custGeom>
            <a:avLst/>
            <a:gdLst/>
            <a:ahLst/>
            <a:cxnLst/>
            <a:rect l="l" t="t" r="r" b="b"/>
            <a:pathLst>
              <a:path w="509270" h="509269">
                <a:moveTo>
                  <a:pt x="0" y="254508"/>
                </a:moveTo>
                <a:lnTo>
                  <a:pt x="4099" y="208752"/>
                </a:lnTo>
                <a:lnTo>
                  <a:pt x="15919" y="165690"/>
                </a:lnTo>
                <a:lnTo>
                  <a:pt x="34741" y="126040"/>
                </a:lnTo>
                <a:lnTo>
                  <a:pt x="59847" y="90520"/>
                </a:lnTo>
                <a:lnTo>
                  <a:pt x="90520" y="59847"/>
                </a:lnTo>
                <a:lnTo>
                  <a:pt x="126040" y="34741"/>
                </a:lnTo>
                <a:lnTo>
                  <a:pt x="165690" y="15919"/>
                </a:lnTo>
                <a:lnTo>
                  <a:pt x="208752" y="4099"/>
                </a:lnTo>
                <a:lnTo>
                  <a:pt x="254508" y="0"/>
                </a:lnTo>
                <a:lnTo>
                  <a:pt x="300263" y="4099"/>
                </a:lnTo>
                <a:lnTo>
                  <a:pt x="343325" y="15919"/>
                </a:lnTo>
                <a:lnTo>
                  <a:pt x="382975" y="34741"/>
                </a:lnTo>
                <a:lnTo>
                  <a:pt x="418495" y="59847"/>
                </a:lnTo>
                <a:lnTo>
                  <a:pt x="449168" y="90520"/>
                </a:lnTo>
                <a:lnTo>
                  <a:pt x="474274" y="126040"/>
                </a:lnTo>
                <a:lnTo>
                  <a:pt x="493096" y="165690"/>
                </a:lnTo>
                <a:lnTo>
                  <a:pt x="504916" y="208752"/>
                </a:lnTo>
                <a:lnTo>
                  <a:pt x="509015" y="254508"/>
                </a:lnTo>
                <a:lnTo>
                  <a:pt x="504916" y="300263"/>
                </a:lnTo>
                <a:lnTo>
                  <a:pt x="493096" y="343325"/>
                </a:lnTo>
                <a:lnTo>
                  <a:pt x="474274" y="382975"/>
                </a:lnTo>
                <a:lnTo>
                  <a:pt x="449168" y="418495"/>
                </a:lnTo>
                <a:lnTo>
                  <a:pt x="418495" y="449168"/>
                </a:lnTo>
                <a:lnTo>
                  <a:pt x="382975" y="474274"/>
                </a:lnTo>
                <a:lnTo>
                  <a:pt x="343325" y="493096"/>
                </a:lnTo>
                <a:lnTo>
                  <a:pt x="300263" y="504916"/>
                </a:lnTo>
                <a:lnTo>
                  <a:pt x="254508" y="509015"/>
                </a:lnTo>
                <a:lnTo>
                  <a:pt x="208752" y="504916"/>
                </a:lnTo>
                <a:lnTo>
                  <a:pt x="165690" y="493096"/>
                </a:lnTo>
                <a:lnTo>
                  <a:pt x="126040" y="474274"/>
                </a:lnTo>
                <a:lnTo>
                  <a:pt x="90520" y="449168"/>
                </a:lnTo>
                <a:lnTo>
                  <a:pt x="59847" y="418495"/>
                </a:lnTo>
                <a:lnTo>
                  <a:pt x="34741" y="382975"/>
                </a:lnTo>
                <a:lnTo>
                  <a:pt x="15919" y="343325"/>
                </a:lnTo>
                <a:lnTo>
                  <a:pt x="4099" y="300263"/>
                </a:lnTo>
                <a:lnTo>
                  <a:pt x="0" y="25450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660135" y="2206751"/>
            <a:ext cx="509270" cy="509270"/>
          </a:xfrm>
          <a:custGeom>
            <a:avLst/>
            <a:gdLst/>
            <a:ahLst/>
            <a:cxnLst/>
            <a:rect l="l" t="t" r="r" b="b"/>
            <a:pathLst>
              <a:path w="509270" h="509269">
                <a:moveTo>
                  <a:pt x="0" y="254508"/>
                </a:moveTo>
                <a:lnTo>
                  <a:pt x="4099" y="208752"/>
                </a:lnTo>
                <a:lnTo>
                  <a:pt x="15919" y="165690"/>
                </a:lnTo>
                <a:lnTo>
                  <a:pt x="34741" y="126040"/>
                </a:lnTo>
                <a:lnTo>
                  <a:pt x="59847" y="90520"/>
                </a:lnTo>
                <a:lnTo>
                  <a:pt x="90520" y="59847"/>
                </a:lnTo>
                <a:lnTo>
                  <a:pt x="126040" y="34741"/>
                </a:lnTo>
                <a:lnTo>
                  <a:pt x="165690" y="15919"/>
                </a:lnTo>
                <a:lnTo>
                  <a:pt x="208752" y="4099"/>
                </a:lnTo>
                <a:lnTo>
                  <a:pt x="254508" y="0"/>
                </a:lnTo>
                <a:lnTo>
                  <a:pt x="300263" y="4099"/>
                </a:lnTo>
                <a:lnTo>
                  <a:pt x="343325" y="15919"/>
                </a:lnTo>
                <a:lnTo>
                  <a:pt x="382975" y="34741"/>
                </a:lnTo>
                <a:lnTo>
                  <a:pt x="418495" y="59847"/>
                </a:lnTo>
                <a:lnTo>
                  <a:pt x="449168" y="90520"/>
                </a:lnTo>
                <a:lnTo>
                  <a:pt x="474274" y="126040"/>
                </a:lnTo>
                <a:lnTo>
                  <a:pt x="493096" y="165690"/>
                </a:lnTo>
                <a:lnTo>
                  <a:pt x="504916" y="208752"/>
                </a:lnTo>
                <a:lnTo>
                  <a:pt x="509015" y="254508"/>
                </a:lnTo>
                <a:lnTo>
                  <a:pt x="504916" y="300263"/>
                </a:lnTo>
                <a:lnTo>
                  <a:pt x="493096" y="343325"/>
                </a:lnTo>
                <a:lnTo>
                  <a:pt x="474274" y="382975"/>
                </a:lnTo>
                <a:lnTo>
                  <a:pt x="449168" y="418495"/>
                </a:lnTo>
                <a:lnTo>
                  <a:pt x="418495" y="449168"/>
                </a:lnTo>
                <a:lnTo>
                  <a:pt x="382975" y="474274"/>
                </a:lnTo>
                <a:lnTo>
                  <a:pt x="343325" y="493096"/>
                </a:lnTo>
                <a:lnTo>
                  <a:pt x="300263" y="504916"/>
                </a:lnTo>
                <a:lnTo>
                  <a:pt x="254508" y="509015"/>
                </a:lnTo>
                <a:lnTo>
                  <a:pt x="208752" y="504916"/>
                </a:lnTo>
                <a:lnTo>
                  <a:pt x="165690" y="493096"/>
                </a:lnTo>
                <a:lnTo>
                  <a:pt x="126040" y="474274"/>
                </a:lnTo>
                <a:lnTo>
                  <a:pt x="90520" y="449168"/>
                </a:lnTo>
                <a:lnTo>
                  <a:pt x="59847" y="418495"/>
                </a:lnTo>
                <a:lnTo>
                  <a:pt x="34741" y="382975"/>
                </a:lnTo>
                <a:lnTo>
                  <a:pt x="15919" y="343325"/>
                </a:lnTo>
                <a:lnTo>
                  <a:pt x="4099" y="300263"/>
                </a:lnTo>
                <a:lnTo>
                  <a:pt x="0" y="25450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660135" y="2904744"/>
            <a:ext cx="509270" cy="509270"/>
          </a:xfrm>
          <a:custGeom>
            <a:avLst/>
            <a:gdLst/>
            <a:ahLst/>
            <a:cxnLst/>
            <a:rect l="l" t="t" r="r" b="b"/>
            <a:pathLst>
              <a:path w="509270" h="509270">
                <a:moveTo>
                  <a:pt x="0" y="254507"/>
                </a:moveTo>
                <a:lnTo>
                  <a:pt x="4099" y="208752"/>
                </a:lnTo>
                <a:lnTo>
                  <a:pt x="15919" y="165690"/>
                </a:lnTo>
                <a:lnTo>
                  <a:pt x="34741" y="126040"/>
                </a:lnTo>
                <a:lnTo>
                  <a:pt x="59847" y="90520"/>
                </a:lnTo>
                <a:lnTo>
                  <a:pt x="90520" y="59847"/>
                </a:lnTo>
                <a:lnTo>
                  <a:pt x="126040" y="34741"/>
                </a:lnTo>
                <a:lnTo>
                  <a:pt x="165690" y="15919"/>
                </a:lnTo>
                <a:lnTo>
                  <a:pt x="208752" y="4099"/>
                </a:lnTo>
                <a:lnTo>
                  <a:pt x="254508" y="0"/>
                </a:lnTo>
                <a:lnTo>
                  <a:pt x="300263" y="4099"/>
                </a:lnTo>
                <a:lnTo>
                  <a:pt x="343325" y="15919"/>
                </a:lnTo>
                <a:lnTo>
                  <a:pt x="382975" y="34741"/>
                </a:lnTo>
                <a:lnTo>
                  <a:pt x="418495" y="59847"/>
                </a:lnTo>
                <a:lnTo>
                  <a:pt x="449168" y="90520"/>
                </a:lnTo>
                <a:lnTo>
                  <a:pt x="474274" y="126040"/>
                </a:lnTo>
                <a:lnTo>
                  <a:pt x="493096" y="165690"/>
                </a:lnTo>
                <a:lnTo>
                  <a:pt x="504916" y="208752"/>
                </a:lnTo>
                <a:lnTo>
                  <a:pt x="509015" y="254507"/>
                </a:lnTo>
                <a:lnTo>
                  <a:pt x="504916" y="300263"/>
                </a:lnTo>
                <a:lnTo>
                  <a:pt x="493096" y="343325"/>
                </a:lnTo>
                <a:lnTo>
                  <a:pt x="474274" y="382975"/>
                </a:lnTo>
                <a:lnTo>
                  <a:pt x="449168" y="418495"/>
                </a:lnTo>
                <a:lnTo>
                  <a:pt x="418495" y="449168"/>
                </a:lnTo>
                <a:lnTo>
                  <a:pt x="382975" y="474274"/>
                </a:lnTo>
                <a:lnTo>
                  <a:pt x="343325" y="493096"/>
                </a:lnTo>
                <a:lnTo>
                  <a:pt x="300263" y="504916"/>
                </a:lnTo>
                <a:lnTo>
                  <a:pt x="254508" y="509015"/>
                </a:lnTo>
                <a:lnTo>
                  <a:pt x="208752" y="504916"/>
                </a:lnTo>
                <a:lnTo>
                  <a:pt x="165690" y="493096"/>
                </a:lnTo>
                <a:lnTo>
                  <a:pt x="126040" y="474274"/>
                </a:lnTo>
                <a:lnTo>
                  <a:pt x="90520" y="449168"/>
                </a:lnTo>
                <a:lnTo>
                  <a:pt x="59847" y="418495"/>
                </a:lnTo>
                <a:lnTo>
                  <a:pt x="34741" y="382975"/>
                </a:lnTo>
                <a:lnTo>
                  <a:pt x="15919" y="343325"/>
                </a:lnTo>
                <a:lnTo>
                  <a:pt x="4099" y="300263"/>
                </a:lnTo>
                <a:lnTo>
                  <a:pt x="0" y="254507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660135" y="3602735"/>
            <a:ext cx="509270" cy="510540"/>
          </a:xfrm>
          <a:custGeom>
            <a:avLst/>
            <a:gdLst/>
            <a:ahLst/>
            <a:cxnLst/>
            <a:rect l="l" t="t" r="r" b="b"/>
            <a:pathLst>
              <a:path w="509270" h="510539">
                <a:moveTo>
                  <a:pt x="0" y="255269"/>
                </a:moveTo>
                <a:lnTo>
                  <a:pt x="4099" y="209387"/>
                </a:lnTo>
                <a:lnTo>
                  <a:pt x="15919" y="166202"/>
                </a:lnTo>
                <a:lnTo>
                  <a:pt x="34741" y="126435"/>
                </a:lnTo>
                <a:lnTo>
                  <a:pt x="59847" y="90807"/>
                </a:lnTo>
                <a:lnTo>
                  <a:pt x="90520" y="60040"/>
                </a:lnTo>
                <a:lnTo>
                  <a:pt x="126040" y="34854"/>
                </a:lnTo>
                <a:lnTo>
                  <a:pt x="165690" y="15971"/>
                </a:lnTo>
                <a:lnTo>
                  <a:pt x="208752" y="4113"/>
                </a:lnTo>
                <a:lnTo>
                  <a:pt x="254508" y="0"/>
                </a:lnTo>
                <a:lnTo>
                  <a:pt x="300263" y="4113"/>
                </a:lnTo>
                <a:lnTo>
                  <a:pt x="343325" y="15971"/>
                </a:lnTo>
                <a:lnTo>
                  <a:pt x="382975" y="34854"/>
                </a:lnTo>
                <a:lnTo>
                  <a:pt x="418495" y="60040"/>
                </a:lnTo>
                <a:lnTo>
                  <a:pt x="449168" y="90807"/>
                </a:lnTo>
                <a:lnTo>
                  <a:pt x="474274" y="126435"/>
                </a:lnTo>
                <a:lnTo>
                  <a:pt x="493096" y="166202"/>
                </a:lnTo>
                <a:lnTo>
                  <a:pt x="504916" y="209387"/>
                </a:lnTo>
                <a:lnTo>
                  <a:pt x="509015" y="255269"/>
                </a:lnTo>
                <a:lnTo>
                  <a:pt x="504916" y="301152"/>
                </a:lnTo>
                <a:lnTo>
                  <a:pt x="493096" y="344337"/>
                </a:lnTo>
                <a:lnTo>
                  <a:pt x="474274" y="384104"/>
                </a:lnTo>
                <a:lnTo>
                  <a:pt x="449168" y="419732"/>
                </a:lnTo>
                <a:lnTo>
                  <a:pt x="418495" y="450499"/>
                </a:lnTo>
                <a:lnTo>
                  <a:pt x="382975" y="475685"/>
                </a:lnTo>
                <a:lnTo>
                  <a:pt x="343325" y="494568"/>
                </a:lnTo>
                <a:lnTo>
                  <a:pt x="300263" y="506426"/>
                </a:lnTo>
                <a:lnTo>
                  <a:pt x="254508" y="510539"/>
                </a:lnTo>
                <a:lnTo>
                  <a:pt x="208752" y="506426"/>
                </a:lnTo>
                <a:lnTo>
                  <a:pt x="165690" y="494568"/>
                </a:lnTo>
                <a:lnTo>
                  <a:pt x="126040" y="475685"/>
                </a:lnTo>
                <a:lnTo>
                  <a:pt x="90520" y="450499"/>
                </a:lnTo>
                <a:lnTo>
                  <a:pt x="59847" y="419732"/>
                </a:lnTo>
                <a:lnTo>
                  <a:pt x="34741" y="384104"/>
                </a:lnTo>
                <a:lnTo>
                  <a:pt x="15919" y="344337"/>
                </a:lnTo>
                <a:lnTo>
                  <a:pt x="4099" y="301152"/>
                </a:lnTo>
                <a:lnTo>
                  <a:pt x="0" y="255269"/>
                </a:lnTo>
                <a:close/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369820" y="3083051"/>
            <a:ext cx="266700" cy="2651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2369820" y="3083051"/>
            <a:ext cx="266700" cy="265430"/>
          </a:xfrm>
          <a:custGeom>
            <a:avLst/>
            <a:gdLst/>
            <a:ahLst/>
            <a:cxnLst/>
            <a:rect l="l" t="t" r="r" b="b"/>
            <a:pathLst>
              <a:path w="266700" h="265429">
                <a:moveTo>
                  <a:pt x="0" y="265175"/>
                </a:moveTo>
                <a:lnTo>
                  <a:pt x="266700" y="265175"/>
                </a:lnTo>
                <a:lnTo>
                  <a:pt x="266700" y="0"/>
                </a:lnTo>
                <a:lnTo>
                  <a:pt x="0" y="0"/>
                </a:lnTo>
                <a:lnTo>
                  <a:pt x="0" y="265175"/>
                </a:lnTo>
                <a:close/>
              </a:path>
            </a:pathLst>
          </a:custGeom>
          <a:ln w="6096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2369820" y="3762755"/>
            <a:ext cx="266700" cy="2651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2369820" y="3762755"/>
            <a:ext cx="266700" cy="265430"/>
          </a:xfrm>
          <a:custGeom>
            <a:avLst/>
            <a:gdLst/>
            <a:ahLst/>
            <a:cxnLst/>
            <a:rect l="l" t="t" r="r" b="b"/>
            <a:pathLst>
              <a:path w="266700" h="265429">
                <a:moveTo>
                  <a:pt x="0" y="265176"/>
                </a:moveTo>
                <a:lnTo>
                  <a:pt x="266700" y="265176"/>
                </a:lnTo>
                <a:lnTo>
                  <a:pt x="266700" y="0"/>
                </a:lnTo>
                <a:lnTo>
                  <a:pt x="0" y="0"/>
                </a:lnTo>
                <a:lnTo>
                  <a:pt x="0" y="265176"/>
                </a:lnTo>
                <a:close/>
              </a:path>
            </a:pathLst>
          </a:custGeom>
          <a:ln w="6096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2631185" y="3204972"/>
            <a:ext cx="1264920" cy="688340"/>
          </a:xfrm>
          <a:custGeom>
            <a:avLst/>
            <a:gdLst/>
            <a:ahLst/>
            <a:cxnLst/>
            <a:rect l="l" t="t" r="r" b="b"/>
            <a:pathLst>
              <a:path w="1264920" h="688339">
                <a:moveTo>
                  <a:pt x="1190329" y="662684"/>
                </a:moveTo>
                <a:lnTo>
                  <a:pt x="1178052" y="685545"/>
                </a:lnTo>
                <a:lnTo>
                  <a:pt x="1264919" y="688085"/>
                </a:lnTo>
                <a:lnTo>
                  <a:pt x="1251338" y="668782"/>
                </a:lnTo>
                <a:lnTo>
                  <a:pt x="1201674" y="668782"/>
                </a:lnTo>
                <a:lnTo>
                  <a:pt x="1190329" y="662684"/>
                </a:lnTo>
                <a:close/>
              </a:path>
              <a:path w="1264920" h="688339">
                <a:moveTo>
                  <a:pt x="1202615" y="639807"/>
                </a:moveTo>
                <a:lnTo>
                  <a:pt x="1190329" y="662684"/>
                </a:lnTo>
                <a:lnTo>
                  <a:pt x="1201674" y="668782"/>
                </a:lnTo>
                <a:lnTo>
                  <a:pt x="1213992" y="645921"/>
                </a:lnTo>
                <a:lnTo>
                  <a:pt x="1202615" y="639807"/>
                </a:lnTo>
                <a:close/>
              </a:path>
              <a:path w="1264920" h="688339">
                <a:moveTo>
                  <a:pt x="1214881" y="616965"/>
                </a:moveTo>
                <a:lnTo>
                  <a:pt x="1202615" y="639807"/>
                </a:lnTo>
                <a:lnTo>
                  <a:pt x="1213992" y="645921"/>
                </a:lnTo>
                <a:lnTo>
                  <a:pt x="1201674" y="668782"/>
                </a:lnTo>
                <a:lnTo>
                  <a:pt x="1251338" y="668782"/>
                </a:lnTo>
                <a:lnTo>
                  <a:pt x="1214881" y="616965"/>
                </a:lnTo>
                <a:close/>
              </a:path>
              <a:path w="1264920" h="688339">
                <a:moveTo>
                  <a:pt x="12191" y="0"/>
                </a:moveTo>
                <a:lnTo>
                  <a:pt x="0" y="22860"/>
                </a:lnTo>
                <a:lnTo>
                  <a:pt x="1190329" y="662684"/>
                </a:lnTo>
                <a:lnTo>
                  <a:pt x="1202615" y="639807"/>
                </a:lnTo>
                <a:lnTo>
                  <a:pt x="1219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2630932" y="3195066"/>
            <a:ext cx="1265555" cy="712470"/>
          </a:xfrm>
          <a:custGeom>
            <a:avLst/>
            <a:gdLst/>
            <a:ahLst/>
            <a:cxnLst/>
            <a:rect l="l" t="t" r="r" b="b"/>
            <a:pathLst>
              <a:path w="1265554" h="712470">
                <a:moveTo>
                  <a:pt x="1190953" y="26516"/>
                </a:moveTo>
                <a:lnTo>
                  <a:pt x="0" y="689737"/>
                </a:lnTo>
                <a:lnTo>
                  <a:pt x="12700" y="712343"/>
                </a:lnTo>
                <a:lnTo>
                  <a:pt x="1203541" y="49115"/>
                </a:lnTo>
                <a:lnTo>
                  <a:pt x="1190953" y="26516"/>
                </a:lnTo>
                <a:close/>
              </a:path>
              <a:path w="1265554" h="712470">
                <a:moveTo>
                  <a:pt x="1251378" y="20193"/>
                </a:moveTo>
                <a:lnTo>
                  <a:pt x="1202308" y="20193"/>
                </a:lnTo>
                <a:lnTo>
                  <a:pt x="1214882" y="42799"/>
                </a:lnTo>
                <a:lnTo>
                  <a:pt x="1203541" y="49115"/>
                </a:lnTo>
                <a:lnTo>
                  <a:pt x="1216152" y="71755"/>
                </a:lnTo>
                <a:lnTo>
                  <a:pt x="1251378" y="20193"/>
                </a:lnTo>
                <a:close/>
              </a:path>
              <a:path w="1265554" h="712470">
                <a:moveTo>
                  <a:pt x="1202308" y="20193"/>
                </a:moveTo>
                <a:lnTo>
                  <a:pt x="1190953" y="26516"/>
                </a:lnTo>
                <a:lnTo>
                  <a:pt x="1203541" y="49115"/>
                </a:lnTo>
                <a:lnTo>
                  <a:pt x="1214882" y="42799"/>
                </a:lnTo>
                <a:lnTo>
                  <a:pt x="1202308" y="20193"/>
                </a:lnTo>
                <a:close/>
              </a:path>
              <a:path w="1265554" h="712470">
                <a:moveTo>
                  <a:pt x="1265173" y="0"/>
                </a:moveTo>
                <a:lnTo>
                  <a:pt x="1178306" y="3810"/>
                </a:lnTo>
                <a:lnTo>
                  <a:pt x="1190953" y="26516"/>
                </a:lnTo>
                <a:lnTo>
                  <a:pt x="1202308" y="20193"/>
                </a:lnTo>
                <a:lnTo>
                  <a:pt x="1251378" y="20193"/>
                </a:lnTo>
                <a:lnTo>
                  <a:pt x="126517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2627629" y="2497073"/>
            <a:ext cx="1268730" cy="1408430"/>
          </a:xfrm>
          <a:custGeom>
            <a:avLst/>
            <a:gdLst/>
            <a:ahLst/>
            <a:cxnLst/>
            <a:rect l="l" t="t" r="r" b="b"/>
            <a:pathLst>
              <a:path w="1268729" h="1408429">
                <a:moveTo>
                  <a:pt x="1206857" y="49123"/>
                </a:moveTo>
                <a:lnTo>
                  <a:pt x="0" y="1390650"/>
                </a:lnTo>
                <a:lnTo>
                  <a:pt x="19303" y="1407921"/>
                </a:lnTo>
                <a:lnTo>
                  <a:pt x="1226100" y="66463"/>
                </a:lnTo>
                <a:lnTo>
                  <a:pt x="1206857" y="49123"/>
                </a:lnTo>
                <a:close/>
              </a:path>
              <a:path w="1268729" h="1408429">
                <a:moveTo>
                  <a:pt x="1257584" y="39497"/>
                </a:moveTo>
                <a:lnTo>
                  <a:pt x="1215517" y="39497"/>
                </a:lnTo>
                <a:lnTo>
                  <a:pt x="1234820" y="56768"/>
                </a:lnTo>
                <a:lnTo>
                  <a:pt x="1226100" y="66463"/>
                </a:lnTo>
                <a:lnTo>
                  <a:pt x="1245361" y="83820"/>
                </a:lnTo>
                <a:lnTo>
                  <a:pt x="1257584" y="39497"/>
                </a:lnTo>
                <a:close/>
              </a:path>
              <a:path w="1268729" h="1408429">
                <a:moveTo>
                  <a:pt x="1215517" y="39497"/>
                </a:moveTo>
                <a:lnTo>
                  <a:pt x="1206857" y="49123"/>
                </a:lnTo>
                <a:lnTo>
                  <a:pt x="1226100" y="66463"/>
                </a:lnTo>
                <a:lnTo>
                  <a:pt x="1234820" y="56768"/>
                </a:lnTo>
                <a:lnTo>
                  <a:pt x="1215517" y="39497"/>
                </a:lnTo>
                <a:close/>
              </a:path>
              <a:path w="1268729" h="1408429">
                <a:moveTo>
                  <a:pt x="1268475" y="0"/>
                </a:moveTo>
                <a:lnTo>
                  <a:pt x="1187577" y="31750"/>
                </a:lnTo>
                <a:lnTo>
                  <a:pt x="1206857" y="49123"/>
                </a:lnTo>
                <a:lnTo>
                  <a:pt x="1215517" y="39497"/>
                </a:lnTo>
                <a:lnTo>
                  <a:pt x="1257584" y="39497"/>
                </a:lnTo>
                <a:lnTo>
                  <a:pt x="126847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2626232" y="1796033"/>
            <a:ext cx="1270000" cy="2106930"/>
          </a:xfrm>
          <a:custGeom>
            <a:avLst/>
            <a:gdLst/>
            <a:ahLst/>
            <a:cxnLst/>
            <a:rect l="l" t="t" r="r" b="b"/>
            <a:pathLst>
              <a:path w="1270000" h="2106929">
                <a:moveTo>
                  <a:pt x="1218768" y="59998"/>
                </a:moveTo>
                <a:lnTo>
                  <a:pt x="0" y="2093467"/>
                </a:lnTo>
                <a:lnTo>
                  <a:pt x="22098" y="2106803"/>
                </a:lnTo>
                <a:lnTo>
                  <a:pt x="1241011" y="73301"/>
                </a:lnTo>
                <a:lnTo>
                  <a:pt x="1218768" y="59998"/>
                </a:lnTo>
                <a:close/>
              </a:path>
              <a:path w="1270000" h="2106929">
                <a:moveTo>
                  <a:pt x="1266144" y="48894"/>
                </a:moveTo>
                <a:lnTo>
                  <a:pt x="1225422" y="48894"/>
                </a:lnTo>
                <a:lnTo>
                  <a:pt x="1247647" y="62229"/>
                </a:lnTo>
                <a:lnTo>
                  <a:pt x="1241011" y="73301"/>
                </a:lnTo>
                <a:lnTo>
                  <a:pt x="1263269" y="86613"/>
                </a:lnTo>
                <a:lnTo>
                  <a:pt x="1266144" y="48894"/>
                </a:lnTo>
                <a:close/>
              </a:path>
              <a:path w="1270000" h="2106929">
                <a:moveTo>
                  <a:pt x="1225422" y="48894"/>
                </a:moveTo>
                <a:lnTo>
                  <a:pt x="1218768" y="59998"/>
                </a:lnTo>
                <a:lnTo>
                  <a:pt x="1241011" y="73301"/>
                </a:lnTo>
                <a:lnTo>
                  <a:pt x="1247647" y="62229"/>
                </a:lnTo>
                <a:lnTo>
                  <a:pt x="1225422" y="48894"/>
                </a:lnTo>
                <a:close/>
              </a:path>
              <a:path w="1270000" h="2106929">
                <a:moveTo>
                  <a:pt x="1269872" y="0"/>
                </a:moveTo>
                <a:lnTo>
                  <a:pt x="1196594" y="46736"/>
                </a:lnTo>
                <a:lnTo>
                  <a:pt x="1218768" y="59998"/>
                </a:lnTo>
                <a:lnTo>
                  <a:pt x="1225422" y="48894"/>
                </a:lnTo>
                <a:lnTo>
                  <a:pt x="1266144" y="48894"/>
                </a:lnTo>
                <a:lnTo>
                  <a:pt x="126987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2630804" y="2497073"/>
            <a:ext cx="1265555" cy="731520"/>
          </a:xfrm>
          <a:custGeom>
            <a:avLst/>
            <a:gdLst/>
            <a:ahLst/>
            <a:cxnLst/>
            <a:rect l="l" t="t" r="r" b="b"/>
            <a:pathLst>
              <a:path w="1265554" h="731519">
                <a:moveTo>
                  <a:pt x="1191467" y="27371"/>
                </a:moveTo>
                <a:lnTo>
                  <a:pt x="0" y="708660"/>
                </a:lnTo>
                <a:lnTo>
                  <a:pt x="12953" y="731138"/>
                </a:lnTo>
                <a:lnTo>
                  <a:pt x="1204326" y="49833"/>
                </a:lnTo>
                <a:lnTo>
                  <a:pt x="1191467" y="27371"/>
                </a:lnTo>
                <a:close/>
              </a:path>
              <a:path w="1265554" h="731519">
                <a:moveTo>
                  <a:pt x="1251343" y="20954"/>
                </a:moveTo>
                <a:lnTo>
                  <a:pt x="1202690" y="20954"/>
                </a:lnTo>
                <a:lnTo>
                  <a:pt x="1215517" y="43434"/>
                </a:lnTo>
                <a:lnTo>
                  <a:pt x="1204326" y="49833"/>
                </a:lnTo>
                <a:lnTo>
                  <a:pt x="1217168" y="72262"/>
                </a:lnTo>
                <a:lnTo>
                  <a:pt x="1251343" y="20954"/>
                </a:lnTo>
                <a:close/>
              </a:path>
              <a:path w="1265554" h="731519">
                <a:moveTo>
                  <a:pt x="1202690" y="20954"/>
                </a:moveTo>
                <a:lnTo>
                  <a:pt x="1191467" y="27371"/>
                </a:lnTo>
                <a:lnTo>
                  <a:pt x="1204326" y="49833"/>
                </a:lnTo>
                <a:lnTo>
                  <a:pt x="1215517" y="43434"/>
                </a:lnTo>
                <a:lnTo>
                  <a:pt x="1202690" y="20954"/>
                </a:lnTo>
                <a:close/>
              </a:path>
              <a:path w="1265554" h="731519">
                <a:moveTo>
                  <a:pt x="1265300" y="0"/>
                </a:moveTo>
                <a:lnTo>
                  <a:pt x="1178559" y="4825"/>
                </a:lnTo>
                <a:lnTo>
                  <a:pt x="1191467" y="27371"/>
                </a:lnTo>
                <a:lnTo>
                  <a:pt x="1202690" y="20954"/>
                </a:lnTo>
                <a:lnTo>
                  <a:pt x="1251343" y="20954"/>
                </a:lnTo>
                <a:lnTo>
                  <a:pt x="12653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2627629" y="1796033"/>
            <a:ext cx="1268730" cy="1429385"/>
          </a:xfrm>
          <a:custGeom>
            <a:avLst/>
            <a:gdLst/>
            <a:ahLst/>
            <a:cxnLst/>
            <a:rect l="l" t="t" r="r" b="b"/>
            <a:pathLst>
              <a:path w="1268729" h="1429385">
                <a:moveTo>
                  <a:pt x="1207198" y="49553"/>
                </a:moveTo>
                <a:lnTo>
                  <a:pt x="0" y="1412113"/>
                </a:lnTo>
                <a:lnTo>
                  <a:pt x="19303" y="1429257"/>
                </a:lnTo>
                <a:lnTo>
                  <a:pt x="1226589" y="66742"/>
                </a:lnTo>
                <a:lnTo>
                  <a:pt x="1207198" y="49553"/>
                </a:lnTo>
                <a:close/>
              </a:path>
              <a:path w="1268729" h="1429385">
                <a:moveTo>
                  <a:pt x="1257797" y="39877"/>
                </a:moveTo>
                <a:lnTo>
                  <a:pt x="1215770" y="39877"/>
                </a:lnTo>
                <a:lnTo>
                  <a:pt x="1235202" y="57023"/>
                </a:lnTo>
                <a:lnTo>
                  <a:pt x="1226589" y="66742"/>
                </a:lnTo>
                <a:lnTo>
                  <a:pt x="1245996" y="83946"/>
                </a:lnTo>
                <a:lnTo>
                  <a:pt x="1257797" y="39877"/>
                </a:lnTo>
                <a:close/>
              </a:path>
              <a:path w="1268729" h="1429385">
                <a:moveTo>
                  <a:pt x="1215770" y="39877"/>
                </a:moveTo>
                <a:lnTo>
                  <a:pt x="1207198" y="49553"/>
                </a:lnTo>
                <a:lnTo>
                  <a:pt x="1226589" y="66742"/>
                </a:lnTo>
                <a:lnTo>
                  <a:pt x="1235202" y="57023"/>
                </a:lnTo>
                <a:lnTo>
                  <a:pt x="1215770" y="39877"/>
                </a:lnTo>
                <a:close/>
              </a:path>
              <a:path w="1268729" h="1429385">
                <a:moveTo>
                  <a:pt x="1268475" y="0"/>
                </a:moveTo>
                <a:lnTo>
                  <a:pt x="1187831" y="32385"/>
                </a:lnTo>
                <a:lnTo>
                  <a:pt x="1207198" y="49553"/>
                </a:lnTo>
                <a:lnTo>
                  <a:pt x="1215770" y="39877"/>
                </a:lnTo>
                <a:lnTo>
                  <a:pt x="1257797" y="39877"/>
                </a:lnTo>
                <a:lnTo>
                  <a:pt x="126847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4404867" y="1756155"/>
            <a:ext cx="1259205" cy="78105"/>
          </a:xfrm>
          <a:custGeom>
            <a:avLst/>
            <a:gdLst/>
            <a:ahLst/>
            <a:cxnLst/>
            <a:rect l="l" t="t" r="r" b="b"/>
            <a:pathLst>
              <a:path w="1259204" h="78105">
                <a:moveTo>
                  <a:pt x="1181989" y="0"/>
                </a:moveTo>
                <a:lnTo>
                  <a:pt x="1181565" y="25938"/>
                </a:lnTo>
                <a:lnTo>
                  <a:pt x="1194562" y="26162"/>
                </a:lnTo>
                <a:lnTo>
                  <a:pt x="1194054" y="51943"/>
                </a:lnTo>
                <a:lnTo>
                  <a:pt x="1181140" y="51943"/>
                </a:lnTo>
                <a:lnTo>
                  <a:pt x="1180719" y="77724"/>
                </a:lnTo>
                <a:lnTo>
                  <a:pt x="1234458" y="51943"/>
                </a:lnTo>
                <a:lnTo>
                  <a:pt x="1194054" y="51943"/>
                </a:lnTo>
                <a:lnTo>
                  <a:pt x="1181143" y="51721"/>
                </a:lnTo>
                <a:lnTo>
                  <a:pt x="1234919" y="51721"/>
                </a:lnTo>
                <a:lnTo>
                  <a:pt x="1259078" y="40132"/>
                </a:lnTo>
                <a:lnTo>
                  <a:pt x="1181989" y="0"/>
                </a:lnTo>
                <a:close/>
              </a:path>
              <a:path w="1259204" h="78105">
                <a:moveTo>
                  <a:pt x="1181565" y="25938"/>
                </a:moveTo>
                <a:lnTo>
                  <a:pt x="1181143" y="51721"/>
                </a:lnTo>
                <a:lnTo>
                  <a:pt x="1194054" y="51943"/>
                </a:lnTo>
                <a:lnTo>
                  <a:pt x="1194562" y="26162"/>
                </a:lnTo>
                <a:lnTo>
                  <a:pt x="1181565" y="25938"/>
                </a:lnTo>
                <a:close/>
              </a:path>
              <a:path w="1259204" h="78105">
                <a:moveTo>
                  <a:pt x="508" y="5588"/>
                </a:moveTo>
                <a:lnTo>
                  <a:pt x="0" y="31496"/>
                </a:lnTo>
                <a:lnTo>
                  <a:pt x="1181143" y="51721"/>
                </a:lnTo>
                <a:lnTo>
                  <a:pt x="1181565" y="25938"/>
                </a:lnTo>
                <a:lnTo>
                  <a:pt x="508" y="55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4398645" y="1763522"/>
            <a:ext cx="1265555" cy="734060"/>
          </a:xfrm>
          <a:custGeom>
            <a:avLst/>
            <a:gdLst/>
            <a:ahLst/>
            <a:cxnLst/>
            <a:rect l="l" t="t" r="r" b="b"/>
            <a:pathLst>
              <a:path w="1265554" h="734060">
                <a:moveTo>
                  <a:pt x="1191423" y="706130"/>
                </a:moveTo>
                <a:lnTo>
                  <a:pt x="1178559" y="728599"/>
                </a:lnTo>
                <a:lnTo>
                  <a:pt x="1265301" y="733678"/>
                </a:lnTo>
                <a:lnTo>
                  <a:pt x="1251307" y="712597"/>
                </a:lnTo>
                <a:lnTo>
                  <a:pt x="1202689" y="712597"/>
                </a:lnTo>
                <a:lnTo>
                  <a:pt x="1191423" y="706130"/>
                </a:lnTo>
                <a:close/>
              </a:path>
              <a:path w="1265554" h="734060">
                <a:moveTo>
                  <a:pt x="1204281" y="683670"/>
                </a:moveTo>
                <a:lnTo>
                  <a:pt x="1191423" y="706130"/>
                </a:lnTo>
                <a:lnTo>
                  <a:pt x="1202689" y="712597"/>
                </a:lnTo>
                <a:lnTo>
                  <a:pt x="1215516" y="690117"/>
                </a:lnTo>
                <a:lnTo>
                  <a:pt x="1204281" y="683670"/>
                </a:lnTo>
                <a:close/>
              </a:path>
              <a:path w="1265554" h="734060">
                <a:moveTo>
                  <a:pt x="1217167" y="661162"/>
                </a:moveTo>
                <a:lnTo>
                  <a:pt x="1204281" y="683670"/>
                </a:lnTo>
                <a:lnTo>
                  <a:pt x="1215516" y="690117"/>
                </a:lnTo>
                <a:lnTo>
                  <a:pt x="1202689" y="712597"/>
                </a:lnTo>
                <a:lnTo>
                  <a:pt x="1251307" y="712597"/>
                </a:lnTo>
                <a:lnTo>
                  <a:pt x="1217167" y="661162"/>
                </a:lnTo>
                <a:close/>
              </a:path>
              <a:path w="1265554" h="734060">
                <a:moveTo>
                  <a:pt x="12953" y="0"/>
                </a:moveTo>
                <a:lnTo>
                  <a:pt x="0" y="22351"/>
                </a:lnTo>
                <a:lnTo>
                  <a:pt x="1191423" y="706130"/>
                </a:lnTo>
                <a:lnTo>
                  <a:pt x="1204281" y="683670"/>
                </a:lnTo>
                <a:lnTo>
                  <a:pt x="1295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4395470" y="1766061"/>
            <a:ext cx="1268730" cy="1429385"/>
          </a:xfrm>
          <a:custGeom>
            <a:avLst/>
            <a:gdLst/>
            <a:ahLst/>
            <a:cxnLst/>
            <a:rect l="l" t="t" r="r" b="b"/>
            <a:pathLst>
              <a:path w="1268729" h="1429385">
                <a:moveTo>
                  <a:pt x="1207156" y="1379783"/>
                </a:moveTo>
                <a:lnTo>
                  <a:pt x="1187830" y="1396873"/>
                </a:lnTo>
                <a:lnTo>
                  <a:pt x="1268476" y="1429385"/>
                </a:lnTo>
                <a:lnTo>
                  <a:pt x="1257797" y="1389507"/>
                </a:lnTo>
                <a:lnTo>
                  <a:pt x="1215770" y="1389507"/>
                </a:lnTo>
                <a:lnTo>
                  <a:pt x="1207156" y="1379783"/>
                </a:lnTo>
                <a:close/>
              </a:path>
              <a:path w="1268729" h="1429385">
                <a:moveTo>
                  <a:pt x="1226631" y="1362562"/>
                </a:moveTo>
                <a:lnTo>
                  <a:pt x="1207156" y="1379783"/>
                </a:lnTo>
                <a:lnTo>
                  <a:pt x="1215770" y="1389507"/>
                </a:lnTo>
                <a:lnTo>
                  <a:pt x="1235202" y="1372235"/>
                </a:lnTo>
                <a:lnTo>
                  <a:pt x="1226631" y="1362562"/>
                </a:lnTo>
                <a:close/>
              </a:path>
              <a:path w="1268729" h="1429385">
                <a:moveTo>
                  <a:pt x="1245996" y="1345438"/>
                </a:moveTo>
                <a:lnTo>
                  <a:pt x="1226631" y="1362562"/>
                </a:lnTo>
                <a:lnTo>
                  <a:pt x="1235202" y="1372235"/>
                </a:lnTo>
                <a:lnTo>
                  <a:pt x="1215770" y="1389507"/>
                </a:lnTo>
                <a:lnTo>
                  <a:pt x="1257797" y="1389507"/>
                </a:lnTo>
                <a:lnTo>
                  <a:pt x="1245996" y="1345438"/>
                </a:lnTo>
                <a:close/>
              </a:path>
              <a:path w="1268729" h="1429385">
                <a:moveTo>
                  <a:pt x="19303" y="0"/>
                </a:moveTo>
                <a:lnTo>
                  <a:pt x="0" y="17272"/>
                </a:lnTo>
                <a:lnTo>
                  <a:pt x="1207156" y="1379783"/>
                </a:lnTo>
                <a:lnTo>
                  <a:pt x="1226631" y="1362562"/>
                </a:lnTo>
                <a:lnTo>
                  <a:pt x="1930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4393946" y="1768094"/>
            <a:ext cx="1270000" cy="2125980"/>
          </a:xfrm>
          <a:custGeom>
            <a:avLst/>
            <a:gdLst/>
            <a:ahLst/>
            <a:cxnLst/>
            <a:rect l="l" t="t" r="r" b="b"/>
            <a:pathLst>
              <a:path w="1270000" h="2125979">
                <a:moveTo>
                  <a:pt x="1219188" y="2065315"/>
                </a:moveTo>
                <a:lnTo>
                  <a:pt x="1196848" y="2078608"/>
                </a:lnTo>
                <a:lnTo>
                  <a:pt x="1270000" y="2125598"/>
                </a:lnTo>
                <a:lnTo>
                  <a:pt x="1266401" y="2076449"/>
                </a:lnTo>
                <a:lnTo>
                  <a:pt x="1225803" y="2076449"/>
                </a:lnTo>
                <a:lnTo>
                  <a:pt x="1219188" y="2065315"/>
                </a:lnTo>
                <a:close/>
              </a:path>
              <a:path w="1270000" h="2125979">
                <a:moveTo>
                  <a:pt x="1241406" y="2052094"/>
                </a:moveTo>
                <a:lnTo>
                  <a:pt x="1219188" y="2065315"/>
                </a:lnTo>
                <a:lnTo>
                  <a:pt x="1225803" y="2076449"/>
                </a:lnTo>
                <a:lnTo>
                  <a:pt x="1248028" y="2063241"/>
                </a:lnTo>
                <a:lnTo>
                  <a:pt x="1241406" y="2052094"/>
                </a:lnTo>
                <a:close/>
              </a:path>
              <a:path w="1270000" h="2125979">
                <a:moveTo>
                  <a:pt x="1263650" y="2038857"/>
                </a:moveTo>
                <a:lnTo>
                  <a:pt x="1241406" y="2052094"/>
                </a:lnTo>
                <a:lnTo>
                  <a:pt x="1248028" y="2063241"/>
                </a:lnTo>
                <a:lnTo>
                  <a:pt x="1225803" y="2076449"/>
                </a:lnTo>
                <a:lnTo>
                  <a:pt x="1266401" y="2076449"/>
                </a:lnTo>
                <a:lnTo>
                  <a:pt x="1263650" y="2038857"/>
                </a:lnTo>
                <a:close/>
              </a:path>
              <a:path w="1270000" h="2125979">
                <a:moveTo>
                  <a:pt x="22351" y="0"/>
                </a:moveTo>
                <a:lnTo>
                  <a:pt x="0" y="13207"/>
                </a:lnTo>
                <a:lnTo>
                  <a:pt x="1219188" y="2065315"/>
                </a:lnTo>
                <a:lnTo>
                  <a:pt x="1241406" y="2052094"/>
                </a:lnTo>
                <a:lnTo>
                  <a:pt x="2235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4404740" y="2449067"/>
            <a:ext cx="1259205" cy="84455"/>
          </a:xfrm>
          <a:custGeom>
            <a:avLst/>
            <a:gdLst/>
            <a:ahLst/>
            <a:cxnLst/>
            <a:rect l="l" t="t" r="r" b="b"/>
            <a:pathLst>
              <a:path w="1259204" h="84455">
                <a:moveTo>
                  <a:pt x="1182624" y="6731"/>
                </a:moveTo>
                <a:lnTo>
                  <a:pt x="1181905" y="32537"/>
                </a:lnTo>
                <a:lnTo>
                  <a:pt x="1194816" y="32893"/>
                </a:lnTo>
                <a:lnTo>
                  <a:pt x="1194054" y="58801"/>
                </a:lnTo>
                <a:lnTo>
                  <a:pt x="1181175" y="58801"/>
                </a:lnTo>
                <a:lnTo>
                  <a:pt x="1180464" y="84328"/>
                </a:lnTo>
                <a:lnTo>
                  <a:pt x="1235228" y="58801"/>
                </a:lnTo>
                <a:lnTo>
                  <a:pt x="1194054" y="58801"/>
                </a:lnTo>
                <a:lnTo>
                  <a:pt x="1181185" y="58446"/>
                </a:lnTo>
                <a:lnTo>
                  <a:pt x="1235989" y="58446"/>
                </a:lnTo>
                <a:lnTo>
                  <a:pt x="1259205" y="47625"/>
                </a:lnTo>
                <a:lnTo>
                  <a:pt x="1182624" y="6731"/>
                </a:lnTo>
                <a:close/>
              </a:path>
              <a:path w="1259204" h="84455">
                <a:moveTo>
                  <a:pt x="1181905" y="32537"/>
                </a:moveTo>
                <a:lnTo>
                  <a:pt x="1181185" y="58446"/>
                </a:lnTo>
                <a:lnTo>
                  <a:pt x="1194054" y="58801"/>
                </a:lnTo>
                <a:lnTo>
                  <a:pt x="1194816" y="32893"/>
                </a:lnTo>
                <a:lnTo>
                  <a:pt x="1181905" y="32537"/>
                </a:lnTo>
                <a:close/>
              </a:path>
              <a:path w="1259204" h="84455">
                <a:moveTo>
                  <a:pt x="762" y="0"/>
                </a:moveTo>
                <a:lnTo>
                  <a:pt x="0" y="25908"/>
                </a:lnTo>
                <a:lnTo>
                  <a:pt x="1181185" y="58446"/>
                </a:lnTo>
                <a:lnTo>
                  <a:pt x="1181905" y="32537"/>
                </a:lnTo>
                <a:lnTo>
                  <a:pt x="76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4398645" y="2450845"/>
            <a:ext cx="1265555" cy="744220"/>
          </a:xfrm>
          <a:custGeom>
            <a:avLst/>
            <a:gdLst/>
            <a:ahLst/>
            <a:cxnLst/>
            <a:rect l="l" t="t" r="r" b="b"/>
            <a:pathLst>
              <a:path w="1265554" h="744219">
                <a:moveTo>
                  <a:pt x="1191604" y="716227"/>
                </a:moveTo>
                <a:lnTo>
                  <a:pt x="1178559" y="738631"/>
                </a:lnTo>
                <a:lnTo>
                  <a:pt x="1265301" y="744092"/>
                </a:lnTo>
                <a:lnTo>
                  <a:pt x="1251313" y="722756"/>
                </a:lnTo>
                <a:lnTo>
                  <a:pt x="1202816" y="722756"/>
                </a:lnTo>
                <a:lnTo>
                  <a:pt x="1191604" y="716227"/>
                </a:lnTo>
                <a:close/>
              </a:path>
              <a:path w="1265554" h="744219">
                <a:moveTo>
                  <a:pt x="1204635" y="693847"/>
                </a:moveTo>
                <a:lnTo>
                  <a:pt x="1191604" y="716227"/>
                </a:lnTo>
                <a:lnTo>
                  <a:pt x="1202816" y="722756"/>
                </a:lnTo>
                <a:lnTo>
                  <a:pt x="1215897" y="700404"/>
                </a:lnTo>
                <a:lnTo>
                  <a:pt x="1204635" y="693847"/>
                </a:lnTo>
                <a:close/>
              </a:path>
              <a:path w="1265554" h="744219">
                <a:moveTo>
                  <a:pt x="1217676" y="671449"/>
                </a:moveTo>
                <a:lnTo>
                  <a:pt x="1204635" y="693847"/>
                </a:lnTo>
                <a:lnTo>
                  <a:pt x="1215897" y="700404"/>
                </a:lnTo>
                <a:lnTo>
                  <a:pt x="1202816" y="722756"/>
                </a:lnTo>
                <a:lnTo>
                  <a:pt x="1251313" y="722756"/>
                </a:lnTo>
                <a:lnTo>
                  <a:pt x="1217676" y="671449"/>
                </a:lnTo>
                <a:close/>
              </a:path>
              <a:path w="1265554" h="744219">
                <a:moveTo>
                  <a:pt x="12953" y="0"/>
                </a:moveTo>
                <a:lnTo>
                  <a:pt x="0" y="22351"/>
                </a:lnTo>
                <a:lnTo>
                  <a:pt x="1191604" y="716227"/>
                </a:lnTo>
                <a:lnTo>
                  <a:pt x="1204635" y="693847"/>
                </a:lnTo>
                <a:lnTo>
                  <a:pt x="1295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4395342" y="2453513"/>
            <a:ext cx="1268730" cy="1440180"/>
          </a:xfrm>
          <a:custGeom>
            <a:avLst/>
            <a:gdLst/>
            <a:ahLst/>
            <a:cxnLst/>
            <a:rect l="l" t="t" r="r" b="b"/>
            <a:pathLst>
              <a:path w="1268729" h="1440179">
                <a:moveTo>
                  <a:pt x="1207574" y="1389915"/>
                </a:moveTo>
                <a:lnTo>
                  <a:pt x="1188085" y="1407033"/>
                </a:lnTo>
                <a:lnTo>
                  <a:pt x="1268603" y="1439672"/>
                </a:lnTo>
                <a:lnTo>
                  <a:pt x="1258072" y="1399667"/>
                </a:lnTo>
                <a:lnTo>
                  <a:pt x="1216152" y="1399667"/>
                </a:lnTo>
                <a:lnTo>
                  <a:pt x="1207574" y="1389915"/>
                </a:lnTo>
                <a:close/>
              </a:path>
              <a:path w="1268729" h="1440179">
                <a:moveTo>
                  <a:pt x="1227045" y="1372815"/>
                </a:moveTo>
                <a:lnTo>
                  <a:pt x="1207574" y="1389915"/>
                </a:lnTo>
                <a:lnTo>
                  <a:pt x="1216152" y="1399667"/>
                </a:lnTo>
                <a:lnTo>
                  <a:pt x="1235583" y="1382522"/>
                </a:lnTo>
                <a:lnTo>
                  <a:pt x="1227045" y="1372815"/>
                </a:lnTo>
                <a:close/>
              </a:path>
              <a:path w="1268729" h="1440179">
                <a:moveTo>
                  <a:pt x="1246505" y="1355725"/>
                </a:moveTo>
                <a:lnTo>
                  <a:pt x="1227045" y="1372815"/>
                </a:lnTo>
                <a:lnTo>
                  <a:pt x="1235583" y="1382522"/>
                </a:lnTo>
                <a:lnTo>
                  <a:pt x="1216152" y="1399667"/>
                </a:lnTo>
                <a:lnTo>
                  <a:pt x="1258072" y="1399667"/>
                </a:lnTo>
                <a:lnTo>
                  <a:pt x="1246505" y="1355725"/>
                </a:lnTo>
                <a:close/>
              </a:path>
              <a:path w="1268729" h="1440179">
                <a:moveTo>
                  <a:pt x="19558" y="0"/>
                </a:moveTo>
                <a:lnTo>
                  <a:pt x="0" y="17017"/>
                </a:lnTo>
                <a:lnTo>
                  <a:pt x="1207574" y="1389915"/>
                </a:lnTo>
                <a:lnTo>
                  <a:pt x="1227045" y="1372815"/>
                </a:lnTo>
                <a:lnTo>
                  <a:pt x="1955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4399026" y="3204972"/>
            <a:ext cx="1264920" cy="688340"/>
          </a:xfrm>
          <a:custGeom>
            <a:avLst/>
            <a:gdLst/>
            <a:ahLst/>
            <a:cxnLst/>
            <a:rect l="l" t="t" r="r" b="b"/>
            <a:pathLst>
              <a:path w="1264920" h="688339">
                <a:moveTo>
                  <a:pt x="1190329" y="662684"/>
                </a:moveTo>
                <a:lnTo>
                  <a:pt x="1178052" y="685545"/>
                </a:lnTo>
                <a:lnTo>
                  <a:pt x="1264920" y="688085"/>
                </a:lnTo>
                <a:lnTo>
                  <a:pt x="1251338" y="668782"/>
                </a:lnTo>
                <a:lnTo>
                  <a:pt x="1201674" y="668782"/>
                </a:lnTo>
                <a:lnTo>
                  <a:pt x="1190329" y="662684"/>
                </a:lnTo>
                <a:close/>
              </a:path>
              <a:path w="1264920" h="688339">
                <a:moveTo>
                  <a:pt x="1202615" y="639807"/>
                </a:moveTo>
                <a:lnTo>
                  <a:pt x="1190329" y="662684"/>
                </a:lnTo>
                <a:lnTo>
                  <a:pt x="1201674" y="668782"/>
                </a:lnTo>
                <a:lnTo>
                  <a:pt x="1213993" y="645921"/>
                </a:lnTo>
                <a:lnTo>
                  <a:pt x="1202615" y="639807"/>
                </a:lnTo>
                <a:close/>
              </a:path>
              <a:path w="1264920" h="688339">
                <a:moveTo>
                  <a:pt x="1214882" y="616965"/>
                </a:moveTo>
                <a:lnTo>
                  <a:pt x="1202615" y="639807"/>
                </a:lnTo>
                <a:lnTo>
                  <a:pt x="1213993" y="645921"/>
                </a:lnTo>
                <a:lnTo>
                  <a:pt x="1201674" y="668782"/>
                </a:lnTo>
                <a:lnTo>
                  <a:pt x="1251338" y="668782"/>
                </a:lnTo>
                <a:lnTo>
                  <a:pt x="1214882" y="616965"/>
                </a:lnTo>
                <a:close/>
              </a:path>
              <a:path w="1264920" h="688339">
                <a:moveTo>
                  <a:pt x="12191" y="0"/>
                </a:moveTo>
                <a:lnTo>
                  <a:pt x="0" y="22860"/>
                </a:lnTo>
                <a:lnTo>
                  <a:pt x="1190329" y="662684"/>
                </a:lnTo>
                <a:lnTo>
                  <a:pt x="1202615" y="639807"/>
                </a:lnTo>
                <a:lnTo>
                  <a:pt x="1219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4398771" y="3195066"/>
            <a:ext cx="1265555" cy="712470"/>
          </a:xfrm>
          <a:custGeom>
            <a:avLst/>
            <a:gdLst/>
            <a:ahLst/>
            <a:cxnLst/>
            <a:rect l="l" t="t" r="r" b="b"/>
            <a:pathLst>
              <a:path w="1265554" h="712470">
                <a:moveTo>
                  <a:pt x="1190953" y="26516"/>
                </a:moveTo>
                <a:lnTo>
                  <a:pt x="0" y="689737"/>
                </a:lnTo>
                <a:lnTo>
                  <a:pt x="12700" y="712343"/>
                </a:lnTo>
                <a:lnTo>
                  <a:pt x="1203541" y="49115"/>
                </a:lnTo>
                <a:lnTo>
                  <a:pt x="1190953" y="26516"/>
                </a:lnTo>
                <a:close/>
              </a:path>
              <a:path w="1265554" h="712470">
                <a:moveTo>
                  <a:pt x="1251378" y="20193"/>
                </a:moveTo>
                <a:lnTo>
                  <a:pt x="1202308" y="20193"/>
                </a:lnTo>
                <a:lnTo>
                  <a:pt x="1214881" y="42799"/>
                </a:lnTo>
                <a:lnTo>
                  <a:pt x="1203541" y="49115"/>
                </a:lnTo>
                <a:lnTo>
                  <a:pt x="1216152" y="71755"/>
                </a:lnTo>
                <a:lnTo>
                  <a:pt x="1251378" y="20193"/>
                </a:lnTo>
                <a:close/>
              </a:path>
              <a:path w="1265554" h="712470">
                <a:moveTo>
                  <a:pt x="1202308" y="20193"/>
                </a:moveTo>
                <a:lnTo>
                  <a:pt x="1190953" y="26516"/>
                </a:lnTo>
                <a:lnTo>
                  <a:pt x="1203541" y="49115"/>
                </a:lnTo>
                <a:lnTo>
                  <a:pt x="1214881" y="42799"/>
                </a:lnTo>
                <a:lnTo>
                  <a:pt x="1202308" y="20193"/>
                </a:lnTo>
                <a:close/>
              </a:path>
              <a:path w="1265554" h="712470">
                <a:moveTo>
                  <a:pt x="1265174" y="0"/>
                </a:moveTo>
                <a:lnTo>
                  <a:pt x="1178305" y="3810"/>
                </a:lnTo>
                <a:lnTo>
                  <a:pt x="1190953" y="26516"/>
                </a:lnTo>
                <a:lnTo>
                  <a:pt x="1202308" y="20193"/>
                </a:lnTo>
                <a:lnTo>
                  <a:pt x="1251378" y="20193"/>
                </a:lnTo>
                <a:lnTo>
                  <a:pt x="126517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4395470" y="2497073"/>
            <a:ext cx="1268730" cy="1408430"/>
          </a:xfrm>
          <a:custGeom>
            <a:avLst/>
            <a:gdLst/>
            <a:ahLst/>
            <a:cxnLst/>
            <a:rect l="l" t="t" r="r" b="b"/>
            <a:pathLst>
              <a:path w="1268729" h="1408429">
                <a:moveTo>
                  <a:pt x="1206857" y="49123"/>
                </a:moveTo>
                <a:lnTo>
                  <a:pt x="0" y="1390650"/>
                </a:lnTo>
                <a:lnTo>
                  <a:pt x="19303" y="1407921"/>
                </a:lnTo>
                <a:lnTo>
                  <a:pt x="1226100" y="66463"/>
                </a:lnTo>
                <a:lnTo>
                  <a:pt x="1206857" y="49123"/>
                </a:lnTo>
                <a:close/>
              </a:path>
              <a:path w="1268729" h="1408429">
                <a:moveTo>
                  <a:pt x="1257584" y="39497"/>
                </a:moveTo>
                <a:lnTo>
                  <a:pt x="1215516" y="39497"/>
                </a:lnTo>
                <a:lnTo>
                  <a:pt x="1234820" y="56768"/>
                </a:lnTo>
                <a:lnTo>
                  <a:pt x="1226100" y="66463"/>
                </a:lnTo>
                <a:lnTo>
                  <a:pt x="1245362" y="83820"/>
                </a:lnTo>
                <a:lnTo>
                  <a:pt x="1257584" y="39497"/>
                </a:lnTo>
                <a:close/>
              </a:path>
              <a:path w="1268729" h="1408429">
                <a:moveTo>
                  <a:pt x="1215516" y="39497"/>
                </a:moveTo>
                <a:lnTo>
                  <a:pt x="1206857" y="49123"/>
                </a:lnTo>
                <a:lnTo>
                  <a:pt x="1226100" y="66463"/>
                </a:lnTo>
                <a:lnTo>
                  <a:pt x="1234820" y="56768"/>
                </a:lnTo>
                <a:lnTo>
                  <a:pt x="1215516" y="39497"/>
                </a:lnTo>
                <a:close/>
              </a:path>
              <a:path w="1268729" h="1408429">
                <a:moveTo>
                  <a:pt x="1268476" y="0"/>
                </a:moveTo>
                <a:lnTo>
                  <a:pt x="1187577" y="31750"/>
                </a:lnTo>
                <a:lnTo>
                  <a:pt x="1206857" y="49123"/>
                </a:lnTo>
                <a:lnTo>
                  <a:pt x="1215516" y="39497"/>
                </a:lnTo>
                <a:lnTo>
                  <a:pt x="1257584" y="39497"/>
                </a:lnTo>
                <a:lnTo>
                  <a:pt x="126847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4394072" y="1796033"/>
            <a:ext cx="1270000" cy="2106930"/>
          </a:xfrm>
          <a:custGeom>
            <a:avLst/>
            <a:gdLst/>
            <a:ahLst/>
            <a:cxnLst/>
            <a:rect l="l" t="t" r="r" b="b"/>
            <a:pathLst>
              <a:path w="1270000" h="2106929">
                <a:moveTo>
                  <a:pt x="1218768" y="59998"/>
                </a:moveTo>
                <a:lnTo>
                  <a:pt x="0" y="2093467"/>
                </a:lnTo>
                <a:lnTo>
                  <a:pt x="22098" y="2106803"/>
                </a:lnTo>
                <a:lnTo>
                  <a:pt x="1241011" y="73301"/>
                </a:lnTo>
                <a:lnTo>
                  <a:pt x="1218768" y="59998"/>
                </a:lnTo>
                <a:close/>
              </a:path>
              <a:path w="1270000" h="2106929">
                <a:moveTo>
                  <a:pt x="1266144" y="48894"/>
                </a:moveTo>
                <a:lnTo>
                  <a:pt x="1225423" y="48894"/>
                </a:lnTo>
                <a:lnTo>
                  <a:pt x="1247648" y="62229"/>
                </a:lnTo>
                <a:lnTo>
                  <a:pt x="1241011" y="73301"/>
                </a:lnTo>
                <a:lnTo>
                  <a:pt x="1263268" y="86613"/>
                </a:lnTo>
                <a:lnTo>
                  <a:pt x="1266144" y="48894"/>
                </a:lnTo>
                <a:close/>
              </a:path>
              <a:path w="1270000" h="2106929">
                <a:moveTo>
                  <a:pt x="1225423" y="48894"/>
                </a:moveTo>
                <a:lnTo>
                  <a:pt x="1218768" y="59998"/>
                </a:lnTo>
                <a:lnTo>
                  <a:pt x="1241011" y="73301"/>
                </a:lnTo>
                <a:lnTo>
                  <a:pt x="1247648" y="62229"/>
                </a:lnTo>
                <a:lnTo>
                  <a:pt x="1225423" y="48894"/>
                </a:lnTo>
                <a:close/>
              </a:path>
              <a:path w="1270000" h="2106929">
                <a:moveTo>
                  <a:pt x="1269873" y="0"/>
                </a:moveTo>
                <a:lnTo>
                  <a:pt x="1196593" y="46736"/>
                </a:lnTo>
                <a:lnTo>
                  <a:pt x="1218768" y="59998"/>
                </a:lnTo>
                <a:lnTo>
                  <a:pt x="1225423" y="48894"/>
                </a:lnTo>
                <a:lnTo>
                  <a:pt x="1266144" y="48894"/>
                </a:lnTo>
                <a:lnTo>
                  <a:pt x="126987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4398645" y="2497073"/>
            <a:ext cx="1265555" cy="731520"/>
          </a:xfrm>
          <a:custGeom>
            <a:avLst/>
            <a:gdLst/>
            <a:ahLst/>
            <a:cxnLst/>
            <a:rect l="l" t="t" r="r" b="b"/>
            <a:pathLst>
              <a:path w="1265554" h="731519">
                <a:moveTo>
                  <a:pt x="1191467" y="27371"/>
                </a:moveTo>
                <a:lnTo>
                  <a:pt x="0" y="708660"/>
                </a:lnTo>
                <a:lnTo>
                  <a:pt x="12953" y="731138"/>
                </a:lnTo>
                <a:lnTo>
                  <a:pt x="1204326" y="49833"/>
                </a:lnTo>
                <a:lnTo>
                  <a:pt x="1191467" y="27371"/>
                </a:lnTo>
                <a:close/>
              </a:path>
              <a:path w="1265554" h="731519">
                <a:moveTo>
                  <a:pt x="1251343" y="20954"/>
                </a:moveTo>
                <a:lnTo>
                  <a:pt x="1202689" y="20954"/>
                </a:lnTo>
                <a:lnTo>
                  <a:pt x="1215516" y="43434"/>
                </a:lnTo>
                <a:lnTo>
                  <a:pt x="1204326" y="49833"/>
                </a:lnTo>
                <a:lnTo>
                  <a:pt x="1217167" y="72262"/>
                </a:lnTo>
                <a:lnTo>
                  <a:pt x="1251343" y="20954"/>
                </a:lnTo>
                <a:close/>
              </a:path>
              <a:path w="1265554" h="731519">
                <a:moveTo>
                  <a:pt x="1202689" y="20954"/>
                </a:moveTo>
                <a:lnTo>
                  <a:pt x="1191467" y="27371"/>
                </a:lnTo>
                <a:lnTo>
                  <a:pt x="1204326" y="49833"/>
                </a:lnTo>
                <a:lnTo>
                  <a:pt x="1215516" y="43434"/>
                </a:lnTo>
                <a:lnTo>
                  <a:pt x="1202689" y="20954"/>
                </a:lnTo>
                <a:close/>
              </a:path>
              <a:path w="1265554" h="731519">
                <a:moveTo>
                  <a:pt x="1265301" y="0"/>
                </a:moveTo>
                <a:lnTo>
                  <a:pt x="1178559" y="4825"/>
                </a:lnTo>
                <a:lnTo>
                  <a:pt x="1191467" y="27371"/>
                </a:lnTo>
                <a:lnTo>
                  <a:pt x="1202689" y="20954"/>
                </a:lnTo>
                <a:lnTo>
                  <a:pt x="1251343" y="20954"/>
                </a:lnTo>
                <a:lnTo>
                  <a:pt x="126530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4395470" y="1796033"/>
            <a:ext cx="1268730" cy="1429385"/>
          </a:xfrm>
          <a:custGeom>
            <a:avLst/>
            <a:gdLst/>
            <a:ahLst/>
            <a:cxnLst/>
            <a:rect l="l" t="t" r="r" b="b"/>
            <a:pathLst>
              <a:path w="1268729" h="1429385">
                <a:moveTo>
                  <a:pt x="1207198" y="49553"/>
                </a:moveTo>
                <a:lnTo>
                  <a:pt x="0" y="1412113"/>
                </a:lnTo>
                <a:lnTo>
                  <a:pt x="19303" y="1429257"/>
                </a:lnTo>
                <a:lnTo>
                  <a:pt x="1226589" y="66742"/>
                </a:lnTo>
                <a:lnTo>
                  <a:pt x="1207198" y="49553"/>
                </a:lnTo>
                <a:close/>
              </a:path>
              <a:path w="1268729" h="1429385">
                <a:moveTo>
                  <a:pt x="1257797" y="39877"/>
                </a:moveTo>
                <a:lnTo>
                  <a:pt x="1215770" y="39877"/>
                </a:lnTo>
                <a:lnTo>
                  <a:pt x="1235202" y="57023"/>
                </a:lnTo>
                <a:lnTo>
                  <a:pt x="1226589" y="66742"/>
                </a:lnTo>
                <a:lnTo>
                  <a:pt x="1245996" y="83946"/>
                </a:lnTo>
                <a:lnTo>
                  <a:pt x="1257797" y="39877"/>
                </a:lnTo>
                <a:close/>
              </a:path>
              <a:path w="1268729" h="1429385">
                <a:moveTo>
                  <a:pt x="1215770" y="39877"/>
                </a:moveTo>
                <a:lnTo>
                  <a:pt x="1207198" y="49553"/>
                </a:lnTo>
                <a:lnTo>
                  <a:pt x="1226589" y="66742"/>
                </a:lnTo>
                <a:lnTo>
                  <a:pt x="1235202" y="57023"/>
                </a:lnTo>
                <a:lnTo>
                  <a:pt x="1215770" y="39877"/>
                </a:lnTo>
                <a:close/>
              </a:path>
              <a:path w="1268729" h="1429385">
                <a:moveTo>
                  <a:pt x="1268476" y="0"/>
                </a:moveTo>
                <a:lnTo>
                  <a:pt x="1187830" y="32385"/>
                </a:lnTo>
                <a:lnTo>
                  <a:pt x="1207198" y="49553"/>
                </a:lnTo>
                <a:lnTo>
                  <a:pt x="1215770" y="39877"/>
                </a:lnTo>
                <a:lnTo>
                  <a:pt x="1257797" y="39877"/>
                </a:lnTo>
                <a:lnTo>
                  <a:pt x="126847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7628381" y="2382011"/>
            <a:ext cx="466090" cy="78105"/>
          </a:xfrm>
          <a:custGeom>
            <a:avLst/>
            <a:gdLst/>
            <a:ahLst/>
            <a:cxnLst/>
            <a:rect l="l" t="t" r="r" b="b"/>
            <a:pathLst>
              <a:path w="466090" h="78105">
                <a:moveTo>
                  <a:pt x="388239" y="0"/>
                </a:moveTo>
                <a:lnTo>
                  <a:pt x="388239" y="77724"/>
                </a:lnTo>
                <a:lnTo>
                  <a:pt x="440055" y="51815"/>
                </a:lnTo>
                <a:lnTo>
                  <a:pt x="401193" y="51815"/>
                </a:lnTo>
                <a:lnTo>
                  <a:pt x="401193" y="25908"/>
                </a:lnTo>
                <a:lnTo>
                  <a:pt x="440055" y="25908"/>
                </a:lnTo>
                <a:lnTo>
                  <a:pt x="388239" y="0"/>
                </a:lnTo>
                <a:close/>
              </a:path>
              <a:path w="466090" h="78105">
                <a:moveTo>
                  <a:pt x="388239" y="25908"/>
                </a:moveTo>
                <a:lnTo>
                  <a:pt x="0" y="25908"/>
                </a:lnTo>
                <a:lnTo>
                  <a:pt x="0" y="51815"/>
                </a:lnTo>
                <a:lnTo>
                  <a:pt x="388239" y="51815"/>
                </a:lnTo>
                <a:lnTo>
                  <a:pt x="388239" y="25908"/>
                </a:lnTo>
                <a:close/>
              </a:path>
              <a:path w="466090" h="78105">
                <a:moveTo>
                  <a:pt x="440055" y="25908"/>
                </a:moveTo>
                <a:lnTo>
                  <a:pt x="401193" y="25908"/>
                </a:lnTo>
                <a:lnTo>
                  <a:pt x="401193" y="51815"/>
                </a:lnTo>
                <a:lnTo>
                  <a:pt x="440055" y="51815"/>
                </a:lnTo>
                <a:lnTo>
                  <a:pt x="465963" y="38862"/>
                </a:lnTo>
                <a:lnTo>
                  <a:pt x="440055" y="259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7628381" y="3223260"/>
            <a:ext cx="466090" cy="78105"/>
          </a:xfrm>
          <a:custGeom>
            <a:avLst/>
            <a:gdLst/>
            <a:ahLst/>
            <a:cxnLst/>
            <a:rect l="l" t="t" r="r" b="b"/>
            <a:pathLst>
              <a:path w="466090" h="78104">
                <a:moveTo>
                  <a:pt x="388239" y="0"/>
                </a:moveTo>
                <a:lnTo>
                  <a:pt x="388239" y="77724"/>
                </a:lnTo>
                <a:lnTo>
                  <a:pt x="440055" y="51815"/>
                </a:lnTo>
                <a:lnTo>
                  <a:pt x="401193" y="51815"/>
                </a:lnTo>
                <a:lnTo>
                  <a:pt x="401193" y="25907"/>
                </a:lnTo>
                <a:lnTo>
                  <a:pt x="440054" y="25907"/>
                </a:lnTo>
                <a:lnTo>
                  <a:pt x="388239" y="0"/>
                </a:lnTo>
                <a:close/>
              </a:path>
              <a:path w="466090" h="78104">
                <a:moveTo>
                  <a:pt x="388239" y="25907"/>
                </a:moveTo>
                <a:lnTo>
                  <a:pt x="0" y="25907"/>
                </a:lnTo>
                <a:lnTo>
                  <a:pt x="0" y="51815"/>
                </a:lnTo>
                <a:lnTo>
                  <a:pt x="388239" y="51815"/>
                </a:lnTo>
                <a:lnTo>
                  <a:pt x="388239" y="25907"/>
                </a:lnTo>
                <a:close/>
              </a:path>
              <a:path w="466090" h="78104">
                <a:moveTo>
                  <a:pt x="440054" y="25907"/>
                </a:moveTo>
                <a:lnTo>
                  <a:pt x="401193" y="25907"/>
                </a:lnTo>
                <a:lnTo>
                  <a:pt x="401193" y="51815"/>
                </a:lnTo>
                <a:lnTo>
                  <a:pt x="440055" y="51815"/>
                </a:lnTo>
                <a:lnTo>
                  <a:pt x="465963" y="38862"/>
                </a:lnTo>
                <a:lnTo>
                  <a:pt x="440054" y="259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3965447" y="1600200"/>
            <a:ext cx="361950" cy="361950"/>
          </a:xfrm>
          <a:custGeom>
            <a:avLst/>
            <a:gdLst/>
            <a:ahLst/>
            <a:cxnLst/>
            <a:rect l="l" t="t" r="r" b="b"/>
            <a:pathLst>
              <a:path w="361950" h="361950">
                <a:moveTo>
                  <a:pt x="0" y="0"/>
                </a:moveTo>
                <a:lnTo>
                  <a:pt x="361950" y="361950"/>
                </a:lnTo>
              </a:path>
            </a:pathLst>
          </a:custGeom>
          <a:ln w="762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3968496" y="1606296"/>
            <a:ext cx="361950" cy="361950"/>
          </a:xfrm>
          <a:custGeom>
            <a:avLst/>
            <a:gdLst/>
            <a:ahLst/>
            <a:cxnLst/>
            <a:rect l="l" t="t" r="r" b="b"/>
            <a:pathLst>
              <a:path w="361950" h="361950">
                <a:moveTo>
                  <a:pt x="361950" y="0"/>
                </a:moveTo>
                <a:lnTo>
                  <a:pt x="0" y="361950"/>
                </a:lnTo>
              </a:path>
            </a:pathLst>
          </a:custGeom>
          <a:ln w="762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3970020" y="3009900"/>
            <a:ext cx="361950" cy="361950"/>
          </a:xfrm>
          <a:custGeom>
            <a:avLst/>
            <a:gdLst/>
            <a:ahLst/>
            <a:cxnLst/>
            <a:rect l="l" t="t" r="r" b="b"/>
            <a:pathLst>
              <a:path w="361950" h="361950">
                <a:moveTo>
                  <a:pt x="0" y="0"/>
                </a:moveTo>
                <a:lnTo>
                  <a:pt x="361950" y="361950"/>
                </a:lnTo>
              </a:path>
            </a:pathLst>
          </a:custGeom>
          <a:ln w="762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3974591" y="3015995"/>
            <a:ext cx="361950" cy="361950"/>
          </a:xfrm>
          <a:custGeom>
            <a:avLst/>
            <a:gdLst/>
            <a:ahLst/>
            <a:cxnLst/>
            <a:rect l="l" t="t" r="r" b="b"/>
            <a:pathLst>
              <a:path w="361950" h="361950">
                <a:moveTo>
                  <a:pt x="361950" y="0"/>
                </a:moveTo>
                <a:lnTo>
                  <a:pt x="0" y="361950"/>
                </a:lnTo>
              </a:path>
            </a:pathLst>
          </a:custGeom>
          <a:ln w="762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5731764" y="2980944"/>
            <a:ext cx="361950" cy="361950"/>
          </a:xfrm>
          <a:custGeom>
            <a:avLst/>
            <a:gdLst/>
            <a:ahLst/>
            <a:cxnLst/>
            <a:rect l="l" t="t" r="r" b="b"/>
            <a:pathLst>
              <a:path w="361950" h="361950">
                <a:moveTo>
                  <a:pt x="0" y="0"/>
                </a:moveTo>
                <a:lnTo>
                  <a:pt x="361950" y="361950"/>
                </a:lnTo>
              </a:path>
            </a:pathLst>
          </a:custGeom>
          <a:ln w="762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5734811" y="2987039"/>
            <a:ext cx="361950" cy="361950"/>
          </a:xfrm>
          <a:custGeom>
            <a:avLst/>
            <a:gdLst/>
            <a:ahLst/>
            <a:cxnLst/>
            <a:rect l="l" t="t" r="r" b="b"/>
            <a:pathLst>
              <a:path w="361950" h="361950">
                <a:moveTo>
                  <a:pt x="361950" y="0"/>
                </a:moveTo>
                <a:lnTo>
                  <a:pt x="0" y="361950"/>
                </a:lnTo>
              </a:path>
            </a:pathLst>
          </a:custGeom>
          <a:ln w="762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5740908" y="3674364"/>
            <a:ext cx="361950" cy="361950"/>
          </a:xfrm>
          <a:custGeom>
            <a:avLst/>
            <a:gdLst/>
            <a:ahLst/>
            <a:cxnLst/>
            <a:rect l="l" t="t" r="r" b="b"/>
            <a:pathLst>
              <a:path w="361950" h="361950">
                <a:moveTo>
                  <a:pt x="0" y="0"/>
                </a:moveTo>
                <a:lnTo>
                  <a:pt x="361950" y="361950"/>
                </a:lnTo>
              </a:path>
            </a:pathLst>
          </a:custGeom>
          <a:ln w="762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5745479" y="3678935"/>
            <a:ext cx="361950" cy="361950"/>
          </a:xfrm>
          <a:custGeom>
            <a:avLst/>
            <a:gdLst/>
            <a:ahLst/>
            <a:cxnLst/>
            <a:rect l="l" t="t" r="r" b="b"/>
            <a:pathLst>
              <a:path w="361950" h="361950">
                <a:moveTo>
                  <a:pt x="361950" y="0"/>
                </a:moveTo>
                <a:lnTo>
                  <a:pt x="0" y="361950"/>
                </a:lnTo>
              </a:path>
            </a:pathLst>
          </a:custGeom>
          <a:ln w="762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2316479" y="3023616"/>
            <a:ext cx="361950" cy="361950"/>
          </a:xfrm>
          <a:custGeom>
            <a:avLst/>
            <a:gdLst/>
            <a:ahLst/>
            <a:cxnLst/>
            <a:rect l="l" t="t" r="r" b="b"/>
            <a:pathLst>
              <a:path w="361950" h="361950">
                <a:moveTo>
                  <a:pt x="0" y="0"/>
                </a:moveTo>
                <a:lnTo>
                  <a:pt x="361950" y="361950"/>
                </a:lnTo>
              </a:path>
            </a:pathLst>
          </a:custGeom>
          <a:ln w="762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2319527" y="3029711"/>
            <a:ext cx="361950" cy="361950"/>
          </a:xfrm>
          <a:custGeom>
            <a:avLst/>
            <a:gdLst/>
            <a:ahLst/>
            <a:cxnLst/>
            <a:rect l="l" t="t" r="r" b="b"/>
            <a:pathLst>
              <a:path w="361950" h="361950">
                <a:moveTo>
                  <a:pt x="361950" y="0"/>
                </a:moveTo>
                <a:lnTo>
                  <a:pt x="0" y="361950"/>
                </a:lnTo>
              </a:path>
            </a:pathLst>
          </a:custGeom>
          <a:ln w="762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2339339" y="2295144"/>
            <a:ext cx="361950" cy="361950"/>
          </a:xfrm>
          <a:custGeom>
            <a:avLst/>
            <a:gdLst/>
            <a:ahLst/>
            <a:cxnLst/>
            <a:rect l="l" t="t" r="r" b="b"/>
            <a:pathLst>
              <a:path w="361950" h="361950">
                <a:moveTo>
                  <a:pt x="0" y="0"/>
                </a:moveTo>
                <a:lnTo>
                  <a:pt x="361950" y="361950"/>
                </a:lnTo>
              </a:path>
            </a:pathLst>
          </a:custGeom>
          <a:ln w="762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2343911" y="2299716"/>
            <a:ext cx="361950" cy="361950"/>
          </a:xfrm>
          <a:custGeom>
            <a:avLst/>
            <a:gdLst/>
            <a:ahLst/>
            <a:cxnLst/>
            <a:rect l="l" t="t" r="r" b="b"/>
            <a:pathLst>
              <a:path w="361950" h="361950">
                <a:moveTo>
                  <a:pt x="361950" y="0"/>
                </a:moveTo>
                <a:lnTo>
                  <a:pt x="0" y="361950"/>
                </a:lnTo>
              </a:path>
            </a:pathLst>
          </a:custGeom>
          <a:ln w="762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2649473" y="3168776"/>
            <a:ext cx="1245870" cy="78105"/>
          </a:xfrm>
          <a:custGeom>
            <a:avLst/>
            <a:gdLst/>
            <a:ahLst/>
            <a:cxnLst/>
            <a:rect l="l" t="t" r="r" b="b"/>
            <a:pathLst>
              <a:path w="1245870" h="78105">
                <a:moveTo>
                  <a:pt x="1219922" y="25781"/>
                </a:moveTo>
                <a:lnTo>
                  <a:pt x="1180846" y="25781"/>
                </a:lnTo>
                <a:lnTo>
                  <a:pt x="1180973" y="51688"/>
                </a:lnTo>
                <a:lnTo>
                  <a:pt x="1167934" y="51746"/>
                </a:lnTo>
                <a:lnTo>
                  <a:pt x="1168018" y="77724"/>
                </a:lnTo>
                <a:lnTo>
                  <a:pt x="1245615" y="38481"/>
                </a:lnTo>
                <a:lnTo>
                  <a:pt x="1219922" y="25781"/>
                </a:lnTo>
                <a:close/>
              </a:path>
              <a:path w="1245870" h="78105">
                <a:moveTo>
                  <a:pt x="1167849" y="25838"/>
                </a:moveTo>
                <a:lnTo>
                  <a:pt x="0" y="30987"/>
                </a:lnTo>
                <a:lnTo>
                  <a:pt x="0" y="56896"/>
                </a:lnTo>
                <a:lnTo>
                  <a:pt x="1167934" y="51746"/>
                </a:lnTo>
                <a:lnTo>
                  <a:pt x="1167849" y="25838"/>
                </a:lnTo>
                <a:close/>
              </a:path>
              <a:path w="1245870" h="78105">
                <a:moveTo>
                  <a:pt x="1180846" y="25781"/>
                </a:moveTo>
                <a:lnTo>
                  <a:pt x="1167849" y="25838"/>
                </a:lnTo>
                <a:lnTo>
                  <a:pt x="1167934" y="51746"/>
                </a:lnTo>
                <a:lnTo>
                  <a:pt x="1180973" y="51688"/>
                </a:lnTo>
                <a:lnTo>
                  <a:pt x="1180846" y="25781"/>
                </a:lnTo>
                <a:close/>
              </a:path>
              <a:path w="1245870" h="78105">
                <a:moveTo>
                  <a:pt x="1167764" y="0"/>
                </a:moveTo>
                <a:lnTo>
                  <a:pt x="1167849" y="25838"/>
                </a:lnTo>
                <a:lnTo>
                  <a:pt x="1219922" y="25781"/>
                </a:lnTo>
                <a:lnTo>
                  <a:pt x="116776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4440173" y="3155060"/>
            <a:ext cx="1245870" cy="78105"/>
          </a:xfrm>
          <a:custGeom>
            <a:avLst/>
            <a:gdLst/>
            <a:ahLst/>
            <a:cxnLst/>
            <a:rect l="l" t="t" r="r" b="b"/>
            <a:pathLst>
              <a:path w="1245870" h="78105">
                <a:moveTo>
                  <a:pt x="1219922" y="25780"/>
                </a:moveTo>
                <a:lnTo>
                  <a:pt x="1180846" y="25780"/>
                </a:lnTo>
                <a:lnTo>
                  <a:pt x="1180973" y="51688"/>
                </a:lnTo>
                <a:lnTo>
                  <a:pt x="1167934" y="51746"/>
                </a:lnTo>
                <a:lnTo>
                  <a:pt x="1168018" y="77724"/>
                </a:lnTo>
                <a:lnTo>
                  <a:pt x="1245615" y="38480"/>
                </a:lnTo>
                <a:lnTo>
                  <a:pt x="1219922" y="25780"/>
                </a:lnTo>
                <a:close/>
              </a:path>
              <a:path w="1245870" h="78105">
                <a:moveTo>
                  <a:pt x="1167849" y="25838"/>
                </a:moveTo>
                <a:lnTo>
                  <a:pt x="0" y="30987"/>
                </a:lnTo>
                <a:lnTo>
                  <a:pt x="0" y="56896"/>
                </a:lnTo>
                <a:lnTo>
                  <a:pt x="1167934" y="51746"/>
                </a:lnTo>
                <a:lnTo>
                  <a:pt x="1167849" y="25838"/>
                </a:lnTo>
                <a:close/>
              </a:path>
              <a:path w="1245870" h="78105">
                <a:moveTo>
                  <a:pt x="1180846" y="25780"/>
                </a:moveTo>
                <a:lnTo>
                  <a:pt x="1167849" y="25838"/>
                </a:lnTo>
                <a:lnTo>
                  <a:pt x="1167934" y="51746"/>
                </a:lnTo>
                <a:lnTo>
                  <a:pt x="1180973" y="51688"/>
                </a:lnTo>
                <a:lnTo>
                  <a:pt x="1180846" y="25780"/>
                </a:lnTo>
                <a:close/>
              </a:path>
              <a:path w="1245870" h="78105">
                <a:moveTo>
                  <a:pt x="1167764" y="0"/>
                </a:moveTo>
                <a:lnTo>
                  <a:pt x="1167849" y="25838"/>
                </a:lnTo>
                <a:lnTo>
                  <a:pt x="1219922" y="25780"/>
                </a:lnTo>
                <a:lnTo>
                  <a:pt x="116776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4398517" y="1760982"/>
            <a:ext cx="1261745" cy="746760"/>
          </a:xfrm>
          <a:custGeom>
            <a:avLst/>
            <a:gdLst/>
            <a:ahLst/>
            <a:cxnLst/>
            <a:rect l="l" t="t" r="r" b="b"/>
            <a:pathLst>
              <a:path w="1261745" h="746760">
                <a:moveTo>
                  <a:pt x="1187763" y="28180"/>
                </a:moveTo>
                <a:lnTo>
                  <a:pt x="0" y="724407"/>
                </a:lnTo>
                <a:lnTo>
                  <a:pt x="13208" y="746759"/>
                </a:lnTo>
                <a:lnTo>
                  <a:pt x="1200894" y="50503"/>
                </a:lnTo>
                <a:lnTo>
                  <a:pt x="1187763" y="28180"/>
                </a:lnTo>
                <a:close/>
              </a:path>
              <a:path w="1261745" h="746760">
                <a:moveTo>
                  <a:pt x="1247309" y="21589"/>
                </a:moveTo>
                <a:lnTo>
                  <a:pt x="1199007" y="21589"/>
                </a:lnTo>
                <a:lnTo>
                  <a:pt x="1212088" y="43941"/>
                </a:lnTo>
                <a:lnTo>
                  <a:pt x="1200894" y="50503"/>
                </a:lnTo>
                <a:lnTo>
                  <a:pt x="1213993" y="72770"/>
                </a:lnTo>
                <a:lnTo>
                  <a:pt x="1247309" y="21589"/>
                </a:lnTo>
                <a:close/>
              </a:path>
              <a:path w="1261745" h="746760">
                <a:moveTo>
                  <a:pt x="1199007" y="21589"/>
                </a:moveTo>
                <a:lnTo>
                  <a:pt x="1187763" y="28180"/>
                </a:lnTo>
                <a:lnTo>
                  <a:pt x="1200894" y="50503"/>
                </a:lnTo>
                <a:lnTo>
                  <a:pt x="1212088" y="43941"/>
                </a:lnTo>
                <a:lnTo>
                  <a:pt x="1199007" y="21589"/>
                </a:lnTo>
                <a:close/>
              </a:path>
              <a:path w="1261745" h="746760">
                <a:moveTo>
                  <a:pt x="1261364" y="0"/>
                </a:moveTo>
                <a:lnTo>
                  <a:pt x="1174623" y="5841"/>
                </a:lnTo>
                <a:lnTo>
                  <a:pt x="1187763" y="28180"/>
                </a:lnTo>
                <a:lnTo>
                  <a:pt x="1199007" y="21589"/>
                </a:lnTo>
                <a:lnTo>
                  <a:pt x="1247309" y="21589"/>
                </a:lnTo>
                <a:lnTo>
                  <a:pt x="126136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 txBox="1"/>
          <p:nvPr/>
        </p:nvSpPr>
        <p:spPr>
          <a:xfrm>
            <a:off x="994359" y="4219955"/>
            <a:ext cx="5709920" cy="867410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535"/>
              </a:spcBef>
              <a:buFont typeface="Wingdings"/>
              <a:buChar char=""/>
              <a:tabLst>
                <a:tab pos="356235" algn="l"/>
              </a:tabLst>
            </a:pPr>
            <a:r>
              <a:rPr sz="2400" b="1" spc="-10" dirty="0">
                <a:latin typeface="Calibri"/>
                <a:cs typeface="Calibri"/>
              </a:rPr>
              <a:t>Each </a:t>
            </a:r>
            <a:r>
              <a:rPr sz="2400" b="1" spc="-5" dirty="0">
                <a:latin typeface="Calibri"/>
                <a:cs typeface="Calibri"/>
              </a:rPr>
              <a:t>time </a:t>
            </a:r>
            <a:r>
              <a:rPr sz="2400" b="1" spc="-15" dirty="0">
                <a:latin typeface="Calibri"/>
                <a:cs typeface="Calibri"/>
              </a:rPr>
              <a:t>before </a:t>
            </a:r>
            <a:r>
              <a:rPr sz="2400" b="1" spc="-10" dirty="0">
                <a:latin typeface="Calibri"/>
                <a:cs typeface="Calibri"/>
              </a:rPr>
              <a:t>updating </a:t>
            </a:r>
            <a:r>
              <a:rPr sz="2400" b="1" spc="-5" dirty="0">
                <a:latin typeface="Calibri"/>
                <a:cs typeface="Calibri"/>
              </a:rPr>
              <a:t>the</a:t>
            </a:r>
            <a:r>
              <a:rPr sz="2400" b="1" spc="25" dirty="0">
                <a:latin typeface="Calibri"/>
                <a:cs typeface="Calibri"/>
              </a:rPr>
              <a:t> </a:t>
            </a:r>
            <a:r>
              <a:rPr sz="2400" b="1" spc="-15" dirty="0">
                <a:latin typeface="Calibri"/>
                <a:cs typeface="Calibri"/>
              </a:rPr>
              <a:t>parameters</a:t>
            </a:r>
            <a:endParaRPr sz="2400">
              <a:latin typeface="Calibri"/>
              <a:cs typeface="Calibri"/>
            </a:endParaRPr>
          </a:p>
          <a:p>
            <a:pPr marL="892810" lvl="1" indent="-342900">
              <a:lnSpc>
                <a:spcPct val="100000"/>
              </a:lnSpc>
              <a:spcBef>
                <a:spcPts val="434"/>
              </a:spcBef>
              <a:buFont typeface="Wingdings"/>
              <a:buChar char=""/>
              <a:tabLst>
                <a:tab pos="893444" algn="l"/>
              </a:tabLst>
            </a:pPr>
            <a:r>
              <a:rPr sz="2400" spc="-15" dirty="0">
                <a:latin typeface="Calibri"/>
                <a:cs typeface="Calibri"/>
              </a:rPr>
              <a:t>Each </a:t>
            </a:r>
            <a:r>
              <a:rPr sz="2400" spc="-10" dirty="0">
                <a:latin typeface="Calibri"/>
                <a:cs typeface="Calibri"/>
              </a:rPr>
              <a:t>neuron </a:t>
            </a:r>
            <a:r>
              <a:rPr sz="2400" spc="-5" dirty="0">
                <a:latin typeface="Calibri"/>
                <a:cs typeface="Calibri"/>
              </a:rPr>
              <a:t>has p% </a:t>
            </a:r>
            <a:r>
              <a:rPr sz="2400" spc="-15" dirty="0">
                <a:latin typeface="Calibri"/>
                <a:cs typeface="Calibri"/>
              </a:rPr>
              <a:t>to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dropout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5" name="object 75"/>
          <p:cNvSpPr/>
          <p:nvPr/>
        </p:nvSpPr>
        <p:spPr>
          <a:xfrm>
            <a:off x="2647695" y="3894328"/>
            <a:ext cx="1259205" cy="78105"/>
          </a:xfrm>
          <a:custGeom>
            <a:avLst/>
            <a:gdLst/>
            <a:ahLst/>
            <a:cxnLst/>
            <a:rect l="l" t="t" r="r" b="b"/>
            <a:pathLst>
              <a:path w="1259204" h="78104">
                <a:moveTo>
                  <a:pt x="1181989" y="0"/>
                </a:moveTo>
                <a:lnTo>
                  <a:pt x="1181565" y="25938"/>
                </a:lnTo>
                <a:lnTo>
                  <a:pt x="1194562" y="26162"/>
                </a:lnTo>
                <a:lnTo>
                  <a:pt x="1194054" y="51943"/>
                </a:lnTo>
                <a:lnTo>
                  <a:pt x="1181140" y="51943"/>
                </a:lnTo>
                <a:lnTo>
                  <a:pt x="1180719" y="77724"/>
                </a:lnTo>
                <a:lnTo>
                  <a:pt x="1234458" y="51943"/>
                </a:lnTo>
                <a:lnTo>
                  <a:pt x="1194054" y="51943"/>
                </a:lnTo>
                <a:lnTo>
                  <a:pt x="1181143" y="51721"/>
                </a:lnTo>
                <a:lnTo>
                  <a:pt x="1234919" y="51721"/>
                </a:lnTo>
                <a:lnTo>
                  <a:pt x="1259078" y="40132"/>
                </a:lnTo>
                <a:lnTo>
                  <a:pt x="1181989" y="0"/>
                </a:lnTo>
                <a:close/>
              </a:path>
              <a:path w="1259204" h="78104">
                <a:moveTo>
                  <a:pt x="1181565" y="25938"/>
                </a:moveTo>
                <a:lnTo>
                  <a:pt x="1181143" y="51721"/>
                </a:lnTo>
                <a:lnTo>
                  <a:pt x="1194054" y="51943"/>
                </a:lnTo>
                <a:lnTo>
                  <a:pt x="1194562" y="26162"/>
                </a:lnTo>
                <a:lnTo>
                  <a:pt x="1181565" y="25938"/>
                </a:lnTo>
                <a:close/>
              </a:path>
              <a:path w="1259204" h="78104">
                <a:moveTo>
                  <a:pt x="508" y="5588"/>
                </a:moveTo>
                <a:lnTo>
                  <a:pt x="0" y="31496"/>
                </a:lnTo>
                <a:lnTo>
                  <a:pt x="1181143" y="51721"/>
                </a:lnTo>
                <a:lnTo>
                  <a:pt x="1181565" y="25938"/>
                </a:lnTo>
                <a:lnTo>
                  <a:pt x="508" y="55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4417059" y="3894328"/>
            <a:ext cx="1259205" cy="78105"/>
          </a:xfrm>
          <a:custGeom>
            <a:avLst/>
            <a:gdLst/>
            <a:ahLst/>
            <a:cxnLst/>
            <a:rect l="l" t="t" r="r" b="b"/>
            <a:pathLst>
              <a:path w="1259204" h="78104">
                <a:moveTo>
                  <a:pt x="1181989" y="0"/>
                </a:moveTo>
                <a:lnTo>
                  <a:pt x="1181565" y="25938"/>
                </a:lnTo>
                <a:lnTo>
                  <a:pt x="1194562" y="26162"/>
                </a:lnTo>
                <a:lnTo>
                  <a:pt x="1194053" y="51943"/>
                </a:lnTo>
                <a:lnTo>
                  <a:pt x="1181140" y="51943"/>
                </a:lnTo>
                <a:lnTo>
                  <a:pt x="1180718" y="77724"/>
                </a:lnTo>
                <a:lnTo>
                  <a:pt x="1234458" y="51943"/>
                </a:lnTo>
                <a:lnTo>
                  <a:pt x="1194053" y="51943"/>
                </a:lnTo>
                <a:lnTo>
                  <a:pt x="1181143" y="51721"/>
                </a:lnTo>
                <a:lnTo>
                  <a:pt x="1234919" y="51721"/>
                </a:lnTo>
                <a:lnTo>
                  <a:pt x="1259077" y="40132"/>
                </a:lnTo>
                <a:lnTo>
                  <a:pt x="1181989" y="0"/>
                </a:lnTo>
                <a:close/>
              </a:path>
              <a:path w="1259204" h="78104">
                <a:moveTo>
                  <a:pt x="1181565" y="25938"/>
                </a:moveTo>
                <a:lnTo>
                  <a:pt x="1181143" y="51721"/>
                </a:lnTo>
                <a:lnTo>
                  <a:pt x="1194053" y="51943"/>
                </a:lnTo>
                <a:lnTo>
                  <a:pt x="1194562" y="26162"/>
                </a:lnTo>
                <a:lnTo>
                  <a:pt x="1181565" y="25938"/>
                </a:lnTo>
                <a:close/>
              </a:path>
              <a:path w="1259204" h="78104">
                <a:moveTo>
                  <a:pt x="507" y="5588"/>
                </a:moveTo>
                <a:lnTo>
                  <a:pt x="0" y="31496"/>
                </a:lnTo>
                <a:lnTo>
                  <a:pt x="1181143" y="51721"/>
                </a:lnTo>
                <a:lnTo>
                  <a:pt x="1181565" y="25938"/>
                </a:lnTo>
                <a:lnTo>
                  <a:pt x="507" y="55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189611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5" dirty="0"/>
              <a:t>Dropout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23748" y="1511299"/>
            <a:ext cx="129794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u="sng" spc="-3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</a:rPr>
              <a:t>Training: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895344" y="2240279"/>
            <a:ext cx="509270" cy="510540"/>
          </a:xfrm>
          <a:custGeom>
            <a:avLst/>
            <a:gdLst/>
            <a:ahLst/>
            <a:cxnLst/>
            <a:rect l="l" t="t" r="r" b="b"/>
            <a:pathLst>
              <a:path w="509270" h="510539">
                <a:moveTo>
                  <a:pt x="0" y="255270"/>
                </a:moveTo>
                <a:lnTo>
                  <a:pt x="4099" y="209387"/>
                </a:lnTo>
                <a:lnTo>
                  <a:pt x="15919" y="166202"/>
                </a:lnTo>
                <a:lnTo>
                  <a:pt x="34741" y="126435"/>
                </a:lnTo>
                <a:lnTo>
                  <a:pt x="59847" y="90807"/>
                </a:lnTo>
                <a:lnTo>
                  <a:pt x="90520" y="60040"/>
                </a:lnTo>
                <a:lnTo>
                  <a:pt x="126040" y="34854"/>
                </a:lnTo>
                <a:lnTo>
                  <a:pt x="165690" y="15971"/>
                </a:lnTo>
                <a:lnTo>
                  <a:pt x="208752" y="4113"/>
                </a:lnTo>
                <a:lnTo>
                  <a:pt x="254507" y="0"/>
                </a:lnTo>
                <a:lnTo>
                  <a:pt x="300263" y="4113"/>
                </a:lnTo>
                <a:lnTo>
                  <a:pt x="343325" y="15971"/>
                </a:lnTo>
                <a:lnTo>
                  <a:pt x="382975" y="34854"/>
                </a:lnTo>
                <a:lnTo>
                  <a:pt x="418495" y="60040"/>
                </a:lnTo>
                <a:lnTo>
                  <a:pt x="449168" y="90807"/>
                </a:lnTo>
                <a:lnTo>
                  <a:pt x="474274" y="126435"/>
                </a:lnTo>
                <a:lnTo>
                  <a:pt x="493096" y="166202"/>
                </a:lnTo>
                <a:lnTo>
                  <a:pt x="504916" y="209387"/>
                </a:lnTo>
                <a:lnTo>
                  <a:pt x="509015" y="255270"/>
                </a:lnTo>
                <a:lnTo>
                  <a:pt x="504916" y="301152"/>
                </a:lnTo>
                <a:lnTo>
                  <a:pt x="493096" y="344337"/>
                </a:lnTo>
                <a:lnTo>
                  <a:pt x="474274" y="384104"/>
                </a:lnTo>
                <a:lnTo>
                  <a:pt x="449168" y="419732"/>
                </a:lnTo>
                <a:lnTo>
                  <a:pt x="418495" y="450499"/>
                </a:lnTo>
                <a:lnTo>
                  <a:pt x="382975" y="475685"/>
                </a:lnTo>
                <a:lnTo>
                  <a:pt x="343325" y="494568"/>
                </a:lnTo>
                <a:lnTo>
                  <a:pt x="300263" y="506426"/>
                </a:lnTo>
                <a:lnTo>
                  <a:pt x="254507" y="510540"/>
                </a:lnTo>
                <a:lnTo>
                  <a:pt x="208752" y="506426"/>
                </a:lnTo>
                <a:lnTo>
                  <a:pt x="165690" y="494568"/>
                </a:lnTo>
                <a:lnTo>
                  <a:pt x="126040" y="475685"/>
                </a:lnTo>
                <a:lnTo>
                  <a:pt x="90520" y="450499"/>
                </a:lnTo>
                <a:lnTo>
                  <a:pt x="59847" y="419732"/>
                </a:lnTo>
                <a:lnTo>
                  <a:pt x="34741" y="384104"/>
                </a:lnTo>
                <a:lnTo>
                  <a:pt x="15919" y="344337"/>
                </a:lnTo>
                <a:lnTo>
                  <a:pt x="4099" y="301152"/>
                </a:lnTo>
                <a:lnTo>
                  <a:pt x="0" y="25527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895344" y="3637788"/>
            <a:ext cx="509270" cy="509270"/>
          </a:xfrm>
          <a:custGeom>
            <a:avLst/>
            <a:gdLst/>
            <a:ahLst/>
            <a:cxnLst/>
            <a:rect l="l" t="t" r="r" b="b"/>
            <a:pathLst>
              <a:path w="509270" h="509270">
                <a:moveTo>
                  <a:pt x="0" y="254507"/>
                </a:moveTo>
                <a:lnTo>
                  <a:pt x="4099" y="208752"/>
                </a:lnTo>
                <a:lnTo>
                  <a:pt x="15919" y="165690"/>
                </a:lnTo>
                <a:lnTo>
                  <a:pt x="34741" y="126040"/>
                </a:lnTo>
                <a:lnTo>
                  <a:pt x="59847" y="90520"/>
                </a:lnTo>
                <a:lnTo>
                  <a:pt x="90520" y="59847"/>
                </a:lnTo>
                <a:lnTo>
                  <a:pt x="126040" y="34741"/>
                </a:lnTo>
                <a:lnTo>
                  <a:pt x="165690" y="15919"/>
                </a:lnTo>
                <a:lnTo>
                  <a:pt x="208752" y="4099"/>
                </a:lnTo>
                <a:lnTo>
                  <a:pt x="254507" y="0"/>
                </a:lnTo>
                <a:lnTo>
                  <a:pt x="300263" y="4099"/>
                </a:lnTo>
                <a:lnTo>
                  <a:pt x="343325" y="15919"/>
                </a:lnTo>
                <a:lnTo>
                  <a:pt x="382975" y="34741"/>
                </a:lnTo>
                <a:lnTo>
                  <a:pt x="418495" y="59847"/>
                </a:lnTo>
                <a:lnTo>
                  <a:pt x="449168" y="90520"/>
                </a:lnTo>
                <a:lnTo>
                  <a:pt x="474274" y="126040"/>
                </a:lnTo>
                <a:lnTo>
                  <a:pt x="493096" y="165690"/>
                </a:lnTo>
                <a:lnTo>
                  <a:pt x="504916" y="208752"/>
                </a:lnTo>
                <a:lnTo>
                  <a:pt x="509015" y="254507"/>
                </a:lnTo>
                <a:lnTo>
                  <a:pt x="504916" y="300263"/>
                </a:lnTo>
                <a:lnTo>
                  <a:pt x="493096" y="343325"/>
                </a:lnTo>
                <a:lnTo>
                  <a:pt x="474274" y="382975"/>
                </a:lnTo>
                <a:lnTo>
                  <a:pt x="449168" y="418495"/>
                </a:lnTo>
                <a:lnTo>
                  <a:pt x="418495" y="449168"/>
                </a:lnTo>
                <a:lnTo>
                  <a:pt x="382975" y="474274"/>
                </a:lnTo>
                <a:lnTo>
                  <a:pt x="343325" y="493096"/>
                </a:lnTo>
                <a:lnTo>
                  <a:pt x="300263" y="504916"/>
                </a:lnTo>
                <a:lnTo>
                  <a:pt x="254507" y="509016"/>
                </a:lnTo>
                <a:lnTo>
                  <a:pt x="208752" y="504916"/>
                </a:lnTo>
                <a:lnTo>
                  <a:pt x="165690" y="493096"/>
                </a:lnTo>
                <a:lnTo>
                  <a:pt x="126040" y="474274"/>
                </a:lnTo>
                <a:lnTo>
                  <a:pt x="90520" y="449168"/>
                </a:lnTo>
                <a:lnTo>
                  <a:pt x="59847" y="418495"/>
                </a:lnTo>
                <a:lnTo>
                  <a:pt x="34741" y="382975"/>
                </a:lnTo>
                <a:lnTo>
                  <a:pt x="15919" y="343325"/>
                </a:lnTo>
                <a:lnTo>
                  <a:pt x="4099" y="300263"/>
                </a:lnTo>
                <a:lnTo>
                  <a:pt x="0" y="254507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101840" y="2153411"/>
            <a:ext cx="510540" cy="509270"/>
          </a:xfrm>
          <a:custGeom>
            <a:avLst/>
            <a:gdLst/>
            <a:ahLst/>
            <a:cxnLst/>
            <a:rect l="l" t="t" r="r" b="b"/>
            <a:pathLst>
              <a:path w="510540" h="509269">
                <a:moveTo>
                  <a:pt x="0" y="254508"/>
                </a:moveTo>
                <a:lnTo>
                  <a:pt x="4113" y="208752"/>
                </a:lnTo>
                <a:lnTo>
                  <a:pt x="15971" y="165690"/>
                </a:lnTo>
                <a:lnTo>
                  <a:pt x="34854" y="126040"/>
                </a:lnTo>
                <a:lnTo>
                  <a:pt x="60040" y="90520"/>
                </a:lnTo>
                <a:lnTo>
                  <a:pt x="90807" y="59847"/>
                </a:lnTo>
                <a:lnTo>
                  <a:pt x="126435" y="34741"/>
                </a:lnTo>
                <a:lnTo>
                  <a:pt x="166202" y="15919"/>
                </a:lnTo>
                <a:lnTo>
                  <a:pt x="209387" y="4099"/>
                </a:lnTo>
                <a:lnTo>
                  <a:pt x="255269" y="0"/>
                </a:lnTo>
                <a:lnTo>
                  <a:pt x="301152" y="4099"/>
                </a:lnTo>
                <a:lnTo>
                  <a:pt x="344337" y="15919"/>
                </a:lnTo>
                <a:lnTo>
                  <a:pt x="384104" y="34741"/>
                </a:lnTo>
                <a:lnTo>
                  <a:pt x="419732" y="59847"/>
                </a:lnTo>
                <a:lnTo>
                  <a:pt x="450499" y="90520"/>
                </a:lnTo>
                <a:lnTo>
                  <a:pt x="475685" y="126040"/>
                </a:lnTo>
                <a:lnTo>
                  <a:pt x="494568" y="165690"/>
                </a:lnTo>
                <a:lnTo>
                  <a:pt x="506426" y="208752"/>
                </a:lnTo>
                <a:lnTo>
                  <a:pt x="510539" y="254508"/>
                </a:lnTo>
                <a:lnTo>
                  <a:pt x="506426" y="300263"/>
                </a:lnTo>
                <a:lnTo>
                  <a:pt x="494568" y="343325"/>
                </a:lnTo>
                <a:lnTo>
                  <a:pt x="475685" y="382975"/>
                </a:lnTo>
                <a:lnTo>
                  <a:pt x="450499" y="418495"/>
                </a:lnTo>
                <a:lnTo>
                  <a:pt x="419732" y="449168"/>
                </a:lnTo>
                <a:lnTo>
                  <a:pt x="384104" y="474274"/>
                </a:lnTo>
                <a:lnTo>
                  <a:pt x="344337" y="493096"/>
                </a:lnTo>
                <a:lnTo>
                  <a:pt x="301152" y="504916"/>
                </a:lnTo>
                <a:lnTo>
                  <a:pt x="255269" y="509015"/>
                </a:lnTo>
                <a:lnTo>
                  <a:pt x="209387" y="504916"/>
                </a:lnTo>
                <a:lnTo>
                  <a:pt x="166202" y="493096"/>
                </a:lnTo>
                <a:lnTo>
                  <a:pt x="126435" y="474274"/>
                </a:lnTo>
                <a:lnTo>
                  <a:pt x="90807" y="449168"/>
                </a:lnTo>
                <a:lnTo>
                  <a:pt x="60040" y="418495"/>
                </a:lnTo>
                <a:lnTo>
                  <a:pt x="34854" y="382975"/>
                </a:lnTo>
                <a:lnTo>
                  <a:pt x="15971" y="343325"/>
                </a:lnTo>
                <a:lnTo>
                  <a:pt x="4113" y="300263"/>
                </a:lnTo>
                <a:lnTo>
                  <a:pt x="0" y="25450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101840" y="2991611"/>
            <a:ext cx="510540" cy="510540"/>
          </a:xfrm>
          <a:custGeom>
            <a:avLst/>
            <a:gdLst/>
            <a:ahLst/>
            <a:cxnLst/>
            <a:rect l="l" t="t" r="r" b="b"/>
            <a:pathLst>
              <a:path w="510540" h="510539">
                <a:moveTo>
                  <a:pt x="0" y="255270"/>
                </a:moveTo>
                <a:lnTo>
                  <a:pt x="4113" y="209387"/>
                </a:lnTo>
                <a:lnTo>
                  <a:pt x="15971" y="166202"/>
                </a:lnTo>
                <a:lnTo>
                  <a:pt x="34854" y="126435"/>
                </a:lnTo>
                <a:lnTo>
                  <a:pt x="60040" y="90807"/>
                </a:lnTo>
                <a:lnTo>
                  <a:pt x="90807" y="60040"/>
                </a:lnTo>
                <a:lnTo>
                  <a:pt x="126435" y="34854"/>
                </a:lnTo>
                <a:lnTo>
                  <a:pt x="166202" y="15971"/>
                </a:lnTo>
                <a:lnTo>
                  <a:pt x="209387" y="4113"/>
                </a:lnTo>
                <a:lnTo>
                  <a:pt x="255269" y="0"/>
                </a:lnTo>
                <a:lnTo>
                  <a:pt x="301152" y="4113"/>
                </a:lnTo>
                <a:lnTo>
                  <a:pt x="344337" y="15971"/>
                </a:lnTo>
                <a:lnTo>
                  <a:pt x="384104" y="34854"/>
                </a:lnTo>
                <a:lnTo>
                  <a:pt x="419732" y="60040"/>
                </a:lnTo>
                <a:lnTo>
                  <a:pt x="450499" y="90807"/>
                </a:lnTo>
                <a:lnTo>
                  <a:pt x="475685" y="126435"/>
                </a:lnTo>
                <a:lnTo>
                  <a:pt x="494568" y="166202"/>
                </a:lnTo>
                <a:lnTo>
                  <a:pt x="506426" y="209387"/>
                </a:lnTo>
                <a:lnTo>
                  <a:pt x="510539" y="255270"/>
                </a:lnTo>
                <a:lnTo>
                  <a:pt x="506426" y="301152"/>
                </a:lnTo>
                <a:lnTo>
                  <a:pt x="494568" y="344337"/>
                </a:lnTo>
                <a:lnTo>
                  <a:pt x="475685" y="384104"/>
                </a:lnTo>
                <a:lnTo>
                  <a:pt x="450499" y="419732"/>
                </a:lnTo>
                <a:lnTo>
                  <a:pt x="419732" y="450499"/>
                </a:lnTo>
                <a:lnTo>
                  <a:pt x="384104" y="475685"/>
                </a:lnTo>
                <a:lnTo>
                  <a:pt x="344337" y="494568"/>
                </a:lnTo>
                <a:lnTo>
                  <a:pt x="301152" y="506426"/>
                </a:lnTo>
                <a:lnTo>
                  <a:pt x="255269" y="510539"/>
                </a:lnTo>
                <a:lnTo>
                  <a:pt x="209387" y="506426"/>
                </a:lnTo>
                <a:lnTo>
                  <a:pt x="166202" y="494568"/>
                </a:lnTo>
                <a:lnTo>
                  <a:pt x="126435" y="475685"/>
                </a:lnTo>
                <a:lnTo>
                  <a:pt x="90807" y="450499"/>
                </a:lnTo>
                <a:lnTo>
                  <a:pt x="60040" y="419732"/>
                </a:lnTo>
                <a:lnTo>
                  <a:pt x="34854" y="384104"/>
                </a:lnTo>
                <a:lnTo>
                  <a:pt x="15971" y="344337"/>
                </a:lnTo>
                <a:lnTo>
                  <a:pt x="4113" y="301152"/>
                </a:lnTo>
                <a:lnTo>
                  <a:pt x="0" y="25527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369820" y="1639823"/>
            <a:ext cx="266700" cy="266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369820" y="1639823"/>
            <a:ext cx="266700" cy="266700"/>
          </a:xfrm>
          <a:custGeom>
            <a:avLst/>
            <a:gdLst/>
            <a:ahLst/>
            <a:cxnLst/>
            <a:rect l="l" t="t" r="r" b="b"/>
            <a:pathLst>
              <a:path w="266700" h="266700">
                <a:moveTo>
                  <a:pt x="0" y="266700"/>
                </a:moveTo>
                <a:lnTo>
                  <a:pt x="266700" y="266700"/>
                </a:lnTo>
                <a:lnTo>
                  <a:pt x="266700" y="0"/>
                </a:lnTo>
                <a:lnTo>
                  <a:pt x="0" y="0"/>
                </a:lnTo>
                <a:lnTo>
                  <a:pt x="0" y="266700"/>
                </a:lnTo>
                <a:close/>
              </a:path>
            </a:pathLst>
          </a:custGeom>
          <a:ln w="6096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630804" y="1763522"/>
            <a:ext cx="1265555" cy="734060"/>
          </a:xfrm>
          <a:custGeom>
            <a:avLst/>
            <a:gdLst/>
            <a:ahLst/>
            <a:cxnLst/>
            <a:rect l="l" t="t" r="r" b="b"/>
            <a:pathLst>
              <a:path w="1265554" h="734060">
                <a:moveTo>
                  <a:pt x="1191423" y="706130"/>
                </a:moveTo>
                <a:lnTo>
                  <a:pt x="1178559" y="728599"/>
                </a:lnTo>
                <a:lnTo>
                  <a:pt x="1265300" y="733678"/>
                </a:lnTo>
                <a:lnTo>
                  <a:pt x="1251307" y="712597"/>
                </a:lnTo>
                <a:lnTo>
                  <a:pt x="1202690" y="712597"/>
                </a:lnTo>
                <a:lnTo>
                  <a:pt x="1191423" y="706130"/>
                </a:lnTo>
                <a:close/>
              </a:path>
              <a:path w="1265554" h="734060">
                <a:moveTo>
                  <a:pt x="1204281" y="683670"/>
                </a:moveTo>
                <a:lnTo>
                  <a:pt x="1191423" y="706130"/>
                </a:lnTo>
                <a:lnTo>
                  <a:pt x="1202690" y="712597"/>
                </a:lnTo>
                <a:lnTo>
                  <a:pt x="1215517" y="690117"/>
                </a:lnTo>
                <a:lnTo>
                  <a:pt x="1204281" y="683670"/>
                </a:lnTo>
                <a:close/>
              </a:path>
              <a:path w="1265554" h="734060">
                <a:moveTo>
                  <a:pt x="1217168" y="661162"/>
                </a:moveTo>
                <a:lnTo>
                  <a:pt x="1204281" y="683670"/>
                </a:lnTo>
                <a:lnTo>
                  <a:pt x="1215517" y="690117"/>
                </a:lnTo>
                <a:lnTo>
                  <a:pt x="1202690" y="712597"/>
                </a:lnTo>
                <a:lnTo>
                  <a:pt x="1251307" y="712597"/>
                </a:lnTo>
                <a:lnTo>
                  <a:pt x="1217168" y="661162"/>
                </a:lnTo>
                <a:close/>
              </a:path>
              <a:path w="1265554" h="734060">
                <a:moveTo>
                  <a:pt x="12953" y="0"/>
                </a:moveTo>
                <a:lnTo>
                  <a:pt x="0" y="22351"/>
                </a:lnTo>
                <a:lnTo>
                  <a:pt x="1191423" y="706130"/>
                </a:lnTo>
                <a:lnTo>
                  <a:pt x="1204281" y="683670"/>
                </a:lnTo>
                <a:lnTo>
                  <a:pt x="1295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626105" y="1768094"/>
            <a:ext cx="1270000" cy="2125980"/>
          </a:xfrm>
          <a:custGeom>
            <a:avLst/>
            <a:gdLst/>
            <a:ahLst/>
            <a:cxnLst/>
            <a:rect l="l" t="t" r="r" b="b"/>
            <a:pathLst>
              <a:path w="1270000" h="2125979">
                <a:moveTo>
                  <a:pt x="1219188" y="2065315"/>
                </a:moveTo>
                <a:lnTo>
                  <a:pt x="1196847" y="2078608"/>
                </a:lnTo>
                <a:lnTo>
                  <a:pt x="1269999" y="2125598"/>
                </a:lnTo>
                <a:lnTo>
                  <a:pt x="1266401" y="2076449"/>
                </a:lnTo>
                <a:lnTo>
                  <a:pt x="1225804" y="2076449"/>
                </a:lnTo>
                <a:lnTo>
                  <a:pt x="1219188" y="2065315"/>
                </a:lnTo>
                <a:close/>
              </a:path>
              <a:path w="1270000" h="2125979">
                <a:moveTo>
                  <a:pt x="1241406" y="2052094"/>
                </a:moveTo>
                <a:lnTo>
                  <a:pt x="1219188" y="2065315"/>
                </a:lnTo>
                <a:lnTo>
                  <a:pt x="1225804" y="2076449"/>
                </a:lnTo>
                <a:lnTo>
                  <a:pt x="1248029" y="2063241"/>
                </a:lnTo>
                <a:lnTo>
                  <a:pt x="1241406" y="2052094"/>
                </a:lnTo>
                <a:close/>
              </a:path>
              <a:path w="1270000" h="2125979">
                <a:moveTo>
                  <a:pt x="1263649" y="2038857"/>
                </a:moveTo>
                <a:lnTo>
                  <a:pt x="1241406" y="2052094"/>
                </a:lnTo>
                <a:lnTo>
                  <a:pt x="1248029" y="2063241"/>
                </a:lnTo>
                <a:lnTo>
                  <a:pt x="1225804" y="2076449"/>
                </a:lnTo>
                <a:lnTo>
                  <a:pt x="1266401" y="2076449"/>
                </a:lnTo>
                <a:lnTo>
                  <a:pt x="1263649" y="2038857"/>
                </a:lnTo>
                <a:close/>
              </a:path>
              <a:path w="1270000" h="2125979">
                <a:moveTo>
                  <a:pt x="22351" y="0"/>
                </a:moveTo>
                <a:lnTo>
                  <a:pt x="0" y="13207"/>
                </a:lnTo>
                <a:lnTo>
                  <a:pt x="1219188" y="2065315"/>
                </a:lnTo>
                <a:lnTo>
                  <a:pt x="1241406" y="2052094"/>
                </a:lnTo>
                <a:lnTo>
                  <a:pt x="2235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168390" y="2378836"/>
            <a:ext cx="933450" cy="149225"/>
          </a:xfrm>
          <a:custGeom>
            <a:avLst/>
            <a:gdLst/>
            <a:ahLst/>
            <a:cxnLst/>
            <a:rect l="l" t="t" r="r" b="b"/>
            <a:pathLst>
              <a:path w="933450" h="149225">
                <a:moveTo>
                  <a:pt x="854849" y="25847"/>
                </a:moveTo>
                <a:lnTo>
                  <a:pt x="0" y="123443"/>
                </a:lnTo>
                <a:lnTo>
                  <a:pt x="3048" y="149098"/>
                </a:lnTo>
                <a:lnTo>
                  <a:pt x="857760" y="51502"/>
                </a:lnTo>
                <a:lnTo>
                  <a:pt x="854849" y="25847"/>
                </a:lnTo>
                <a:close/>
              </a:path>
              <a:path w="933450" h="149225">
                <a:moveTo>
                  <a:pt x="918531" y="24384"/>
                </a:moveTo>
                <a:lnTo>
                  <a:pt x="867663" y="24384"/>
                </a:lnTo>
                <a:lnTo>
                  <a:pt x="870585" y="50037"/>
                </a:lnTo>
                <a:lnTo>
                  <a:pt x="857760" y="51502"/>
                </a:lnTo>
                <a:lnTo>
                  <a:pt x="860679" y="77215"/>
                </a:lnTo>
                <a:lnTo>
                  <a:pt x="933450" y="29845"/>
                </a:lnTo>
                <a:lnTo>
                  <a:pt x="918531" y="24384"/>
                </a:lnTo>
                <a:close/>
              </a:path>
              <a:path w="933450" h="149225">
                <a:moveTo>
                  <a:pt x="867663" y="24384"/>
                </a:moveTo>
                <a:lnTo>
                  <a:pt x="854849" y="25847"/>
                </a:lnTo>
                <a:lnTo>
                  <a:pt x="857760" y="51502"/>
                </a:lnTo>
                <a:lnTo>
                  <a:pt x="870585" y="50037"/>
                </a:lnTo>
                <a:lnTo>
                  <a:pt x="867663" y="24384"/>
                </a:lnTo>
                <a:close/>
              </a:path>
              <a:path w="933450" h="149225">
                <a:moveTo>
                  <a:pt x="851915" y="0"/>
                </a:moveTo>
                <a:lnTo>
                  <a:pt x="854849" y="25847"/>
                </a:lnTo>
                <a:lnTo>
                  <a:pt x="867663" y="24384"/>
                </a:lnTo>
                <a:lnTo>
                  <a:pt x="918531" y="24384"/>
                </a:lnTo>
                <a:lnTo>
                  <a:pt x="85191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162421" y="1741297"/>
            <a:ext cx="939800" cy="667385"/>
          </a:xfrm>
          <a:custGeom>
            <a:avLst/>
            <a:gdLst/>
            <a:ahLst/>
            <a:cxnLst/>
            <a:rect l="l" t="t" r="r" b="b"/>
            <a:pathLst>
              <a:path w="939800" h="667385">
                <a:moveTo>
                  <a:pt x="868494" y="633244"/>
                </a:moveTo>
                <a:lnTo>
                  <a:pt x="853567" y="654430"/>
                </a:lnTo>
                <a:lnTo>
                  <a:pt x="939419" y="667385"/>
                </a:lnTo>
                <a:lnTo>
                  <a:pt x="925133" y="640714"/>
                </a:lnTo>
                <a:lnTo>
                  <a:pt x="879094" y="640714"/>
                </a:lnTo>
                <a:lnTo>
                  <a:pt x="868494" y="633244"/>
                </a:lnTo>
                <a:close/>
              </a:path>
              <a:path w="939800" h="667385">
                <a:moveTo>
                  <a:pt x="883410" y="612075"/>
                </a:moveTo>
                <a:lnTo>
                  <a:pt x="868494" y="633244"/>
                </a:lnTo>
                <a:lnTo>
                  <a:pt x="879094" y="640714"/>
                </a:lnTo>
                <a:lnTo>
                  <a:pt x="893952" y="619505"/>
                </a:lnTo>
                <a:lnTo>
                  <a:pt x="883410" y="612075"/>
                </a:lnTo>
                <a:close/>
              </a:path>
              <a:path w="939800" h="667385">
                <a:moveTo>
                  <a:pt x="898398" y="590803"/>
                </a:moveTo>
                <a:lnTo>
                  <a:pt x="883410" y="612075"/>
                </a:lnTo>
                <a:lnTo>
                  <a:pt x="893952" y="619505"/>
                </a:lnTo>
                <a:lnTo>
                  <a:pt x="879094" y="640714"/>
                </a:lnTo>
                <a:lnTo>
                  <a:pt x="925133" y="640714"/>
                </a:lnTo>
                <a:lnTo>
                  <a:pt x="898398" y="590803"/>
                </a:lnTo>
                <a:close/>
              </a:path>
              <a:path w="939800" h="667385">
                <a:moveTo>
                  <a:pt x="14986" y="0"/>
                </a:moveTo>
                <a:lnTo>
                  <a:pt x="0" y="21081"/>
                </a:lnTo>
                <a:lnTo>
                  <a:pt x="868494" y="633244"/>
                </a:lnTo>
                <a:lnTo>
                  <a:pt x="883410" y="612075"/>
                </a:lnTo>
                <a:lnTo>
                  <a:pt x="1498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158991" y="1789048"/>
            <a:ext cx="942975" cy="1459230"/>
          </a:xfrm>
          <a:custGeom>
            <a:avLst/>
            <a:gdLst/>
            <a:ahLst/>
            <a:cxnLst/>
            <a:rect l="l" t="t" r="r" b="b"/>
            <a:pathLst>
              <a:path w="942975" h="1459230">
                <a:moveTo>
                  <a:pt x="889965" y="1400391"/>
                </a:moveTo>
                <a:lnTo>
                  <a:pt x="868172" y="1414399"/>
                </a:lnTo>
                <a:lnTo>
                  <a:pt x="942848" y="1458849"/>
                </a:lnTo>
                <a:lnTo>
                  <a:pt x="937756" y="1411351"/>
                </a:lnTo>
                <a:lnTo>
                  <a:pt x="897001" y="1411351"/>
                </a:lnTo>
                <a:lnTo>
                  <a:pt x="889965" y="1400391"/>
                </a:lnTo>
                <a:close/>
              </a:path>
              <a:path w="942975" h="1459230">
                <a:moveTo>
                  <a:pt x="911835" y="1386335"/>
                </a:moveTo>
                <a:lnTo>
                  <a:pt x="889965" y="1400391"/>
                </a:lnTo>
                <a:lnTo>
                  <a:pt x="897001" y="1411351"/>
                </a:lnTo>
                <a:lnTo>
                  <a:pt x="918844" y="1397253"/>
                </a:lnTo>
                <a:lnTo>
                  <a:pt x="911835" y="1386335"/>
                </a:lnTo>
                <a:close/>
              </a:path>
              <a:path w="942975" h="1459230">
                <a:moveTo>
                  <a:pt x="933577" y="1372362"/>
                </a:moveTo>
                <a:lnTo>
                  <a:pt x="911835" y="1386335"/>
                </a:lnTo>
                <a:lnTo>
                  <a:pt x="918844" y="1397253"/>
                </a:lnTo>
                <a:lnTo>
                  <a:pt x="897001" y="1411351"/>
                </a:lnTo>
                <a:lnTo>
                  <a:pt x="937756" y="1411351"/>
                </a:lnTo>
                <a:lnTo>
                  <a:pt x="933577" y="1372362"/>
                </a:lnTo>
                <a:close/>
              </a:path>
              <a:path w="942975" h="1459230">
                <a:moveTo>
                  <a:pt x="21844" y="0"/>
                </a:moveTo>
                <a:lnTo>
                  <a:pt x="0" y="13970"/>
                </a:lnTo>
                <a:lnTo>
                  <a:pt x="889965" y="1400391"/>
                </a:lnTo>
                <a:lnTo>
                  <a:pt x="911835" y="1386335"/>
                </a:lnTo>
                <a:lnTo>
                  <a:pt x="2184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162166" y="2540000"/>
            <a:ext cx="939800" cy="707390"/>
          </a:xfrm>
          <a:custGeom>
            <a:avLst/>
            <a:gdLst/>
            <a:ahLst/>
            <a:cxnLst/>
            <a:rect l="l" t="t" r="r" b="b"/>
            <a:pathLst>
              <a:path w="939800" h="707389">
                <a:moveTo>
                  <a:pt x="869762" y="671204"/>
                </a:moveTo>
                <a:lnTo>
                  <a:pt x="854202" y="692023"/>
                </a:lnTo>
                <a:lnTo>
                  <a:pt x="939673" y="707389"/>
                </a:lnTo>
                <a:lnTo>
                  <a:pt x="925449" y="678941"/>
                </a:lnTo>
                <a:lnTo>
                  <a:pt x="880110" y="678941"/>
                </a:lnTo>
                <a:lnTo>
                  <a:pt x="869762" y="671204"/>
                </a:lnTo>
                <a:close/>
              </a:path>
              <a:path w="939800" h="707389">
                <a:moveTo>
                  <a:pt x="885244" y="650492"/>
                </a:moveTo>
                <a:lnTo>
                  <a:pt x="869762" y="671204"/>
                </a:lnTo>
                <a:lnTo>
                  <a:pt x="880110" y="678941"/>
                </a:lnTo>
                <a:lnTo>
                  <a:pt x="895604" y="658240"/>
                </a:lnTo>
                <a:lnTo>
                  <a:pt x="885244" y="650492"/>
                </a:lnTo>
                <a:close/>
              </a:path>
              <a:path w="939800" h="707389">
                <a:moveTo>
                  <a:pt x="900811" y="629665"/>
                </a:moveTo>
                <a:lnTo>
                  <a:pt x="885244" y="650492"/>
                </a:lnTo>
                <a:lnTo>
                  <a:pt x="895604" y="658240"/>
                </a:lnTo>
                <a:lnTo>
                  <a:pt x="880110" y="678941"/>
                </a:lnTo>
                <a:lnTo>
                  <a:pt x="925449" y="678941"/>
                </a:lnTo>
                <a:lnTo>
                  <a:pt x="900811" y="629665"/>
                </a:lnTo>
                <a:close/>
              </a:path>
              <a:path w="939800" h="707389">
                <a:moveTo>
                  <a:pt x="15494" y="0"/>
                </a:moveTo>
                <a:lnTo>
                  <a:pt x="0" y="20827"/>
                </a:lnTo>
                <a:lnTo>
                  <a:pt x="869762" y="671204"/>
                </a:lnTo>
                <a:lnTo>
                  <a:pt x="885244" y="650492"/>
                </a:lnTo>
                <a:lnTo>
                  <a:pt x="1549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660135" y="1505711"/>
            <a:ext cx="509270" cy="509270"/>
          </a:xfrm>
          <a:custGeom>
            <a:avLst/>
            <a:gdLst/>
            <a:ahLst/>
            <a:cxnLst/>
            <a:rect l="l" t="t" r="r" b="b"/>
            <a:pathLst>
              <a:path w="509270" h="509269">
                <a:moveTo>
                  <a:pt x="0" y="254508"/>
                </a:moveTo>
                <a:lnTo>
                  <a:pt x="4099" y="208752"/>
                </a:lnTo>
                <a:lnTo>
                  <a:pt x="15919" y="165690"/>
                </a:lnTo>
                <a:lnTo>
                  <a:pt x="34741" y="126040"/>
                </a:lnTo>
                <a:lnTo>
                  <a:pt x="59847" y="90520"/>
                </a:lnTo>
                <a:lnTo>
                  <a:pt x="90520" y="59847"/>
                </a:lnTo>
                <a:lnTo>
                  <a:pt x="126040" y="34741"/>
                </a:lnTo>
                <a:lnTo>
                  <a:pt x="165690" y="15919"/>
                </a:lnTo>
                <a:lnTo>
                  <a:pt x="208752" y="4099"/>
                </a:lnTo>
                <a:lnTo>
                  <a:pt x="254508" y="0"/>
                </a:lnTo>
                <a:lnTo>
                  <a:pt x="300263" y="4099"/>
                </a:lnTo>
                <a:lnTo>
                  <a:pt x="343325" y="15919"/>
                </a:lnTo>
                <a:lnTo>
                  <a:pt x="382975" y="34741"/>
                </a:lnTo>
                <a:lnTo>
                  <a:pt x="418495" y="59847"/>
                </a:lnTo>
                <a:lnTo>
                  <a:pt x="449168" y="90520"/>
                </a:lnTo>
                <a:lnTo>
                  <a:pt x="474274" y="126040"/>
                </a:lnTo>
                <a:lnTo>
                  <a:pt x="493096" y="165690"/>
                </a:lnTo>
                <a:lnTo>
                  <a:pt x="504916" y="208752"/>
                </a:lnTo>
                <a:lnTo>
                  <a:pt x="509015" y="254508"/>
                </a:lnTo>
                <a:lnTo>
                  <a:pt x="504916" y="300263"/>
                </a:lnTo>
                <a:lnTo>
                  <a:pt x="493096" y="343325"/>
                </a:lnTo>
                <a:lnTo>
                  <a:pt x="474274" y="382975"/>
                </a:lnTo>
                <a:lnTo>
                  <a:pt x="449168" y="418495"/>
                </a:lnTo>
                <a:lnTo>
                  <a:pt x="418495" y="449168"/>
                </a:lnTo>
                <a:lnTo>
                  <a:pt x="382975" y="474274"/>
                </a:lnTo>
                <a:lnTo>
                  <a:pt x="343325" y="493096"/>
                </a:lnTo>
                <a:lnTo>
                  <a:pt x="300263" y="504916"/>
                </a:lnTo>
                <a:lnTo>
                  <a:pt x="254508" y="509015"/>
                </a:lnTo>
                <a:lnTo>
                  <a:pt x="208752" y="504916"/>
                </a:lnTo>
                <a:lnTo>
                  <a:pt x="165690" y="493096"/>
                </a:lnTo>
                <a:lnTo>
                  <a:pt x="126040" y="474274"/>
                </a:lnTo>
                <a:lnTo>
                  <a:pt x="90520" y="449168"/>
                </a:lnTo>
                <a:lnTo>
                  <a:pt x="59847" y="418495"/>
                </a:lnTo>
                <a:lnTo>
                  <a:pt x="34741" y="382975"/>
                </a:lnTo>
                <a:lnTo>
                  <a:pt x="15919" y="343325"/>
                </a:lnTo>
                <a:lnTo>
                  <a:pt x="4099" y="300263"/>
                </a:lnTo>
                <a:lnTo>
                  <a:pt x="0" y="25450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660135" y="2206751"/>
            <a:ext cx="509270" cy="509270"/>
          </a:xfrm>
          <a:custGeom>
            <a:avLst/>
            <a:gdLst/>
            <a:ahLst/>
            <a:cxnLst/>
            <a:rect l="l" t="t" r="r" b="b"/>
            <a:pathLst>
              <a:path w="509270" h="509269">
                <a:moveTo>
                  <a:pt x="0" y="254508"/>
                </a:moveTo>
                <a:lnTo>
                  <a:pt x="4099" y="208752"/>
                </a:lnTo>
                <a:lnTo>
                  <a:pt x="15919" y="165690"/>
                </a:lnTo>
                <a:lnTo>
                  <a:pt x="34741" y="126040"/>
                </a:lnTo>
                <a:lnTo>
                  <a:pt x="59847" y="90520"/>
                </a:lnTo>
                <a:lnTo>
                  <a:pt x="90520" y="59847"/>
                </a:lnTo>
                <a:lnTo>
                  <a:pt x="126040" y="34741"/>
                </a:lnTo>
                <a:lnTo>
                  <a:pt x="165690" y="15919"/>
                </a:lnTo>
                <a:lnTo>
                  <a:pt x="208752" y="4099"/>
                </a:lnTo>
                <a:lnTo>
                  <a:pt x="254508" y="0"/>
                </a:lnTo>
                <a:lnTo>
                  <a:pt x="300263" y="4099"/>
                </a:lnTo>
                <a:lnTo>
                  <a:pt x="343325" y="15919"/>
                </a:lnTo>
                <a:lnTo>
                  <a:pt x="382975" y="34741"/>
                </a:lnTo>
                <a:lnTo>
                  <a:pt x="418495" y="59847"/>
                </a:lnTo>
                <a:lnTo>
                  <a:pt x="449168" y="90520"/>
                </a:lnTo>
                <a:lnTo>
                  <a:pt x="474274" y="126040"/>
                </a:lnTo>
                <a:lnTo>
                  <a:pt x="493096" y="165690"/>
                </a:lnTo>
                <a:lnTo>
                  <a:pt x="504916" y="208752"/>
                </a:lnTo>
                <a:lnTo>
                  <a:pt x="509015" y="254508"/>
                </a:lnTo>
                <a:lnTo>
                  <a:pt x="504916" y="300263"/>
                </a:lnTo>
                <a:lnTo>
                  <a:pt x="493096" y="343325"/>
                </a:lnTo>
                <a:lnTo>
                  <a:pt x="474274" y="382975"/>
                </a:lnTo>
                <a:lnTo>
                  <a:pt x="449168" y="418495"/>
                </a:lnTo>
                <a:lnTo>
                  <a:pt x="418495" y="449168"/>
                </a:lnTo>
                <a:lnTo>
                  <a:pt x="382975" y="474274"/>
                </a:lnTo>
                <a:lnTo>
                  <a:pt x="343325" y="493096"/>
                </a:lnTo>
                <a:lnTo>
                  <a:pt x="300263" y="504916"/>
                </a:lnTo>
                <a:lnTo>
                  <a:pt x="254508" y="509015"/>
                </a:lnTo>
                <a:lnTo>
                  <a:pt x="208752" y="504916"/>
                </a:lnTo>
                <a:lnTo>
                  <a:pt x="165690" y="493096"/>
                </a:lnTo>
                <a:lnTo>
                  <a:pt x="126040" y="474274"/>
                </a:lnTo>
                <a:lnTo>
                  <a:pt x="90520" y="449168"/>
                </a:lnTo>
                <a:lnTo>
                  <a:pt x="59847" y="418495"/>
                </a:lnTo>
                <a:lnTo>
                  <a:pt x="34741" y="382975"/>
                </a:lnTo>
                <a:lnTo>
                  <a:pt x="15919" y="343325"/>
                </a:lnTo>
                <a:lnTo>
                  <a:pt x="4099" y="300263"/>
                </a:lnTo>
                <a:lnTo>
                  <a:pt x="0" y="25450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369820" y="3762755"/>
            <a:ext cx="266700" cy="2651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369820" y="3762755"/>
            <a:ext cx="266700" cy="265430"/>
          </a:xfrm>
          <a:custGeom>
            <a:avLst/>
            <a:gdLst/>
            <a:ahLst/>
            <a:cxnLst/>
            <a:rect l="l" t="t" r="r" b="b"/>
            <a:pathLst>
              <a:path w="266700" h="265429">
                <a:moveTo>
                  <a:pt x="0" y="265176"/>
                </a:moveTo>
                <a:lnTo>
                  <a:pt x="266700" y="265176"/>
                </a:lnTo>
                <a:lnTo>
                  <a:pt x="266700" y="0"/>
                </a:lnTo>
                <a:lnTo>
                  <a:pt x="0" y="0"/>
                </a:lnTo>
                <a:lnTo>
                  <a:pt x="0" y="265176"/>
                </a:lnTo>
                <a:close/>
              </a:path>
            </a:pathLst>
          </a:custGeom>
          <a:ln w="6096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637282" y="3854322"/>
            <a:ext cx="1259205" cy="78105"/>
          </a:xfrm>
          <a:custGeom>
            <a:avLst/>
            <a:gdLst/>
            <a:ahLst/>
            <a:cxnLst/>
            <a:rect l="l" t="t" r="r" b="b"/>
            <a:pathLst>
              <a:path w="1259204" h="78104">
                <a:moveTo>
                  <a:pt x="1233043" y="25907"/>
                </a:moveTo>
                <a:lnTo>
                  <a:pt x="1194054" y="25907"/>
                </a:lnTo>
                <a:lnTo>
                  <a:pt x="1194054" y="51815"/>
                </a:lnTo>
                <a:lnTo>
                  <a:pt x="1181142" y="51844"/>
                </a:lnTo>
                <a:lnTo>
                  <a:pt x="1181227" y="77724"/>
                </a:lnTo>
                <a:lnTo>
                  <a:pt x="1258823" y="38734"/>
                </a:lnTo>
                <a:lnTo>
                  <a:pt x="1233043" y="25907"/>
                </a:lnTo>
                <a:close/>
              </a:path>
              <a:path w="1259204" h="78104">
                <a:moveTo>
                  <a:pt x="1181057" y="25937"/>
                </a:moveTo>
                <a:lnTo>
                  <a:pt x="0" y="28575"/>
                </a:lnTo>
                <a:lnTo>
                  <a:pt x="0" y="54482"/>
                </a:lnTo>
                <a:lnTo>
                  <a:pt x="1181142" y="51844"/>
                </a:lnTo>
                <a:lnTo>
                  <a:pt x="1181057" y="25937"/>
                </a:lnTo>
                <a:close/>
              </a:path>
              <a:path w="1259204" h="78104">
                <a:moveTo>
                  <a:pt x="1194054" y="25907"/>
                </a:moveTo>
                <a:lnTo>
                  <a:pt x="1181057" y="25937"/>
                </a:lnTo>
                <a:lnTo>
                  <a:pt x="1181142" y="51844"/>
                </a:lnTo>
                <a:lnTo>
                  <a:pt x="1194054" y="51815"/>
                </a:lnTo>
                <a:lnTo>
                  <a:pt x="1194054" y="25907"/>
                </a:lnTo>
                <a:close/>
              </a:path>
              <a:path w="1259204" h="78104">
                <a:moveTo>
                  <a:pt x="1180972" y="0"/>
                </a:moveTo>
                <a:lnTo>
                  <a:pt x="1181057" y="25937"/>
                </a:lnTo>
                <a:lnTo>
                  <a:pt x="1233043" y="25907"/>
                </a:lnTo>
                <a:lnTo>
                  <a:pt x="118097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627629" y="2497073"/>
            <a:ext cx="1268730" cy="1408430"/>
          </a:xfrm>
          <a:custGeom>
            <a:avLst/>
            <a:gdLst/>
            <a:ahLst/>
            <a:cxnLst/>
            <a:rect l="l" t="t" r="r" b="b"/>
            <a:pathLst>
              <a:path w="1268729" h="1408429">
                <a:moveTo>
                  <a:pt x="1206857" y="49123"/>
                </a:moveTo>
                <a:lnTo>
                  <a:pt x="0" y="1390650"/>
                </a:lnTo>
                <a:lnTo>
                  <a:pt x="19303" y="1407921"/>
                </a:lnTo>
                <a:lnTo>
                  <a:pt x="1226100" y="66463"/>
                </a:lnTo>
                <a:lnTo>
                  <a:pt x="1206857" y="49123"/>
                </a:lnTo>
                <a:close/>
              </a:path>
              <a:path w="1268729" h="1408429">
                <a:moveTo>
                  <a:pt x="1257584" y="39497"/>
                </a:moveTo>
                <a:lnTo>
                  <a:pt x="1215517" y="39497"/>
                </a:lnTo>
                <a:lnTo>
                  <a:pt x="1234820" y="56768"/>
                </a:lnTo>
                <a:lnTo>
                  <a:pt x="1226100" y="66463"/>
                </a:lnTo>
                <a:lnTo>
                  <a:pt x="1245361" y="83820"/>
                </a:lnTo>
                <a:lnTo>
                  <a:pt x="1257584" y="39497"/>
                </a:lnTo>
                <a:close/>
              </a:path>
              <a:path w="1268729" h="1408429">
                <a:moveTo>
                  <a:pt x="1215517" y="39497"/>
                </a:moveTo>
                <a:lnTo>
                  <a:pt x="1206857" y="49123"/>
                </a:lnTo>
                <a:lnTo>
                  <a:pt x="1226100" y="66463"/>
                </a:lnTo>
                <a:lnTo>
                  <a:pt x="1234820" y="56768"/>
                </a:lnTo>
                <a:lnTo>
                  <a:pt x="1215517" y="39497"/>
                </a:lnTo>
                <a:close/>
              </a:path>
              <a:path w="1268729" h="1408429">
                <a:moveTo>
                  <a:pt x="1268475" y="0"/>
                </a:moveTo>
                <a:lnTo>
                  <a:pt x="1187577" y="31750"/>
                </a:lnTo>
                <a:lnTo>
                  <a:pt x="1206857" y="49123"/>
                </a:lnTo>
                <a:lnTo>
                  <a:pt x="1215517" y="39497"/>
                </a:lnTo>
                <a:lnTo>
                  <a:pt x="1257584" y="39497"/>
                </a:lnTo>
                <a:lnTo>
                  <a:pt x="126847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404740" y="2449067"/>
            <a:ext cx="1259205" cy="84455"/>
          </a:xfrm>
          <a:custGeom>
            <a:avLst/>
            <a:gdLst/>
            <a:ahLst/>
            <a:cxnLst/>
            <a:rect l="l" t="t" r="r" b="b"/>
            <a:pathLst>
              <a:path w="1259204" h="84455">
                <a:moveTo>
                  <a:pt x="1182624" y="6731"/>
                </a:moveTo>
                <a:lnTo>
                  <a:pt x="1181905" y="32537"/>
                </a:lnTo>
                <a:lnTo>
                  <a:pt x="1194816" y="32893"/>
                </a:lnTo>
                <a:lnTo>
                  <a:pt x="1194054" y="58801"/>
                </a:lnTo>
                <a:lnTo>
                  <a:pt x="1181175" y="58801"/>
                </a:lnTo>
                <a:lnTo>
                  <a:pt x="1180464" y="84328"/>
                </a:lnTo>
                <a:lnTo>
                  <a:pt x="1235228" y="58801"/>
                </a:lnTo>
                <a:lnTo>
                  <a:pt x="1194054" y="58801"/>
                </a:lnTo>
                <a:lnTo>
                  <a:pt x="1181185" y="58446"/>
                </a:lnTo>
                <a:lnTo>
                  <a:pt x="1235989" y="58446"/>
                </a:lnTo>
                <a:lnTo>
                  <a:pt x="1259205" y="47625"/>
                </a:lnTo>
                <a:lnTo>
                  <a:pt x="1182624" y="6731"/>
                </a:lnTo>
                <a:close/>
              </a:path>
              <a:path w="1259204" h="84455">
                <a:moveTo>
                  <a:pt x="1181905" y="32537"/>
                </a:moveTo>
                <a:lnTo>
                  <a:pt x="1181185" y="58446"/>
                </a:lnTo>
                <a:lnTo>
                  <a:pt x="1194054" y="58801"/>
                </a:lnTo>
                <a:lnTo>
                  <a:pt x="1194816" y="32893"/>
                </a:lnTo>
                <a:lnTo>
                  <a:pt x="1181905" y="32537"/>
                </a:lnTo>
                <a:close/>
              </a:path>
              <a:path w="1259204" h="84455">
                <a:moveTo>
                  <a:pt x="762" y="0"/>
                </a:moveTo>
                <a:lnTo>
                  <a:pt x="0" y="25908"/>
                </a:lnTo>
                <a:lnTo>
                  <a:pt x="1181185" y="58446"/>
                </a:lnTo>
                <a:lnTo>
                  <a:pt x="1181905" y="32537"/>
                </a:lnTo>
                <a:lnTo>
                  <a:pt x="76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395470" y="2497073"/>
            <a:ext cx="1268730" cy="1408430"/>
          </a:xfrm>
          <a:custGeom>
            <a:avLst/>
            <a:gdLst/>
            <a:ahLst/>
            <a:cxnLst/>
            <a:rect l="l" t="t" r="r" b="b"/>
            <a:pathLst>
              <a:path w="1268729" h="1408429">
                <a:moveTo>
                  <a:pt x="1206857" y="49123"/>
                </a:moveTo>
                <a:lnTo>
                  <a:pt x="0" y="1390650"/>
                </a:lnTo>
                <a:lnTo>
                  <a:pt x="19303" y="1407921"/>
                </a:lnTo>
                <a:lnTo>
                  <a:pt x="1226100" y="66463"/>
                </a:lnTo>
                <a:lnTo>
                  <a:pt x="1206857" y="49123"/>
                </a:lnTo>
                <a:close/>
              </a:path>
              <a:path w="1268729" h="1408429">
                <a:moveTo>
                  <a:pt x="1257584" y="39497"/>
                </a:moveTo>
                <a:lnTo>
                  <a:pt x="1215516" y="39497"/>
                </a:lnTo>
                <a:lnTo>
                  <a:pt x="1234820" y="56768"/>
                </a:lnTo>
                <a:lnTo>
                  <a:pt x="1226100" y="66463"/>
                </a:lnTo>
                <a:lnTo>
                  <a:pt x="1245362" y="83820"/>
                </a:lnTo>
                <a:lnTo>
                  <a:pt x="1257584" y="39497"/>
                </a:lnTo>
                <a:close/>
              </a:path>
              <a:path w="1268729" h="1408429">
                <a:moveTo>
                  <a:pt x="1215516" y="39497"/>
                </a:moveTo>
                <a:lnTo>
                  <a:pt x="1206857" y="49123"/>
                </a:lnTo>
                <a:lnTo>
                  <a:pt x="1226100" y="66463"/>
                </a:lnTo>
                <a:lnTo>
                  <a:pt x="1234820" y="56768"/>
                </a:lnTo>
                <a:lnTo>
                  <a:pt x="1215516" y="39497"/>
                </a:lnTo>
                <a:close/>
              </a:path>
              <a:path w="1268729" h="1408429">
                <a:moveTo>
                  <a:pt x="1268476" y="0"/>
                </a:moveTo>
                <a:lnTo>
                  <a:pt x="1187577" y="31750"/>
                </a:lnTo>
                <a:lnTo>
                  <a:pt x="1206857" y="49123"/>
                </a:lnTo>
                <a:lnTo>
                  <a:pt x="1215516" y="39497"/>
                </a:lnTo>
                <a:lnTo>
                  <a:pt x="1257584" y="39497"/>
                </a:lnTo>
                <a:lnTo>
                  <a:pt x="126847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394072" y="1796033"/>
            <a:ext cx="1270000" cy="2106930"/>
          </a:xfrm>
          <a:custGeom>
            <a:avLst/>
            <a:gdLst/>
            <a:ahLst/>
            <a:cxnLst/>
            <a:rect l="l" t="t" r="r" b="b"/>
            <a:pathLst>
              <a:path w="1270000" h="2106929">
                <a:moveTo>
                  <a:pt x="1218768" y="59998"/>
                </a:moveTo>
                <a:lnTo>
                  <a:pt x="0" y="2093467"/>
                </a:lnTo>
                <a:lnTo>
                  <a:pt x="22098" y="2106803"/>
                </a:lnTo>
                <a:lnTo>
                  <a:pt x="1241011" y="73301"/>
                </a:lnTo>
                <a:lnTo>
                  <a:pt x="1218768" y="59998"/>
                </a:lnTo>
                <a:close/>
              </a:path>
              <a:path w="1270000" h="2106929">
                <a:moveTo>
                  <a:pt x="1266144" y="48894"/>
                </a:moveTo>
                <a:lnTo>
                  <a:pt x="1225423" y="48894"/>
                </a:lnTo>
                <a:lnTo>
                  <a:pt x="1247648" y="62229"/>
                </a:lnTo>
                <a:lnTo>
                  <a:pt x="1241011" y="73301"/>
                </a:lnTo>
                <a:lnTo>
                  <a:pt x="1263268" y="86613"/>
                </a:lnTo>
                <a:lnTo>
                  <a:pt x="1266144" y="48894"/>
                </a:lnTo>
                <a:close/>
              </a:path>
              <a:path w="1270000" h="2106929">
                <a:moveTo>
                  <a:pt x="1225423" y="48894"/>
                </a:moveTo>
                <a:lnTo>
                  <a:pt x="1218768" y="59998"/>
                </a:lnTo>
                <a:lnTo>
                  <a:pt x="1241011" y="73301"/>
                </a:lnTo>
                <a:lnTo>
                  <a:pt x="1247648" y="62229"/>
                </a:lnTo>
                <a:lnTo>
                  <a:pt x="1225423" y="48894"/>
                </a:lnTo>
                <a:close/>
              </a:path>
              <a:path w="1270000" h="2106929">
                <a:moveTo>
                  <a:pt x="1269873" y="0"/>
                </a:moveTo>
                <a:lnTo>
                  <a:pt x="1196593" y="46736"/>
                </a:lnTo>
                <a:lnTo>
                  <a:pt x="1218768" y="59998"/>
                </a:lnTo>
                <a:lnTo>
                  <a:pt x="1225423" y="48894"/>
                </a:lnTo>
                <a:lnTo>
                  <a:pt x="1266144" y="48894"/>
                </a:lnTo>
                <a:lnTo>
                  <a:pt x="126987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628381" y="2382011"/>
            <a:ext cx="466090" cy="78105"/>
          </a:xfrm>
          <a:custGeom>
            <a:avLst/>
            <a:gdLst/>
            <a:ahLst/>
            <a:cxnLst/>
            <a:rect l="l" t="t" r="r" b="b"/>
            <a:pathLst>
              <a:path w="466090" h="78105">
                <a:moveTo>
                  <a:pt x="388239" y="0"/>
                </a:moveTo>
                <a:lnTo>
                  <a:pt x="388239" y="77724"/>
                </a:lnTo>
                <a:lnTo>
                  <a:pt x="440055" y="51815"/>
                </a:lnTo>
                <a:lnTo>
                  <a:pt x="401193" y="51815"/>
                </a:lnTo>
                <a:lnTo>
                  <a:pt x="401193" y="25908"/>
                </a:lnTo>
                <a:lnTo>
                  <a:pt x="440055" y="25908"/>
                </a:lnTo>
                <a:lnTo>
                  <a:pt x="388239" y="0"/>
                </a:lnTo>
                <a:close/>
              </a:path>
              <a:path w="466090" h="78105">
                <a:moveTo>
                  <a:pt x="388239" y="25908"/>
                </a:moveTo>
                <a:lnTo>
                  <a:pt x="0" y="25908"/>
                </a:lnTo>
                <a:lnTo>
                  <a:pt x="0" y="51815"/>
                </a:lnTo>
                <a:lnTo>
                  <a:pt x="388239" y="51815"/>
                </a:lnTo>
                <a:lnTo>
                  <a:pt x="388239" y="25908"/>
                </a:lnTo>
                <a:close/>
              </a:path>
              <a:path w="466090" h="78105">
                <a:moveTo>
                  <a:pt x="440055" y="25908"/>
                </a:moveTo>
                <a:lnTo>
                  <a:pt x="401193" y="25908"/>
                </a:lnTo>
                <a:lnTo>
                  <a:pt x="401193" y="51815"/>
                </a:lnTo>
                <a:lnTo>
                  <a:pt x="440055" y="51815"/>
                </a:lnTo>
                <a:lnTo>
                  <a:pt x="465963" y="38862"/>
                </a:lnTo>
                <a:lnTo>
                  <a:pt x="440055" y="259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7628381" y="3223260"/>
            <a:ext cx="466090" cy="78105"/>
          </a:xfrm>
          <a:custGeom>
            <a:avLst/>
            <a:gdLst/>
            <a:ahLst/>
            <a:cxnLst/>
            <a:rect l="l" t="t" r="r" b="b"/>
            <a:pathLst>
              <a:path w="466090" h="78104">
                <a:moveTo>
                  <a:pt x="388239" y="0"/>
                </a:moveTo>
                <a:lnTo>
                  <a:pt x="388239" y="77724"/>
                </a:lnTo>
                <a:lnTo>
                  <a:pt x="440055" y="51815"/>
                </a:lnTo>
                <a:lnTo>
                  <a:pt x="401193" y="51815"/>
                </a:lnTo>
                <a:lnTo>
                  <a:pt x="401193" y="25907"/>
                </a:lnTo>
                <a:lnTo>
                  <a:pt x="440054" y="25907"/>
                </a:lnTo>
                <a:lnTo>
                  <a:pt x="388239" y="0"/>
                </a:lnTo>
                <a:close/>
              </a:path>
              <a:path w="466090" h="78104">
                <a:moveTo>
                  <a:pt x="388239" y="25907"/>
                </a:moveTo>
                <a:lnTo>
                  <a:pt x="0" y="25907"/>
                </a:lnTo>
                <a:lnTo>
                  <a:pt x="0" y="51815"/>
                </a:lnTo>
                <a:lnTo>
                  <a:pt x="388239" y="51815"/>
                </a:lnTo>
                <a:lnTo>
                  <a:pt x="388239" y="25907"/>
                </a:lnTo>
                <a:close/>
              </a:path>
              <a:path w="466090" h="78104">
                <a:moveTo>
                  <a:pt x="440054" y="25907"/>
                </a:moveTo>
                <a:lnTo>
                  <a:pt x="401193" y="25907"/>
                </a:lnTo>
                <a:lnTo>
                  <a:pt x="401193" y="51815"/>
                </a:lnTo>
                <a:lnTo>
                  <a:pt x="440055" y="51815"/>
                </a:lnTo>
                <a:lnTo>
                  <a:pt x="465963" y="38862"/>
                </a:lnTo>
                <a:lnTo>
                  <a:pt x="440054" y="259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007107" y="5145023"/>
            <a:ext cx="629920" cy="375285"/>
          </a:xfrm>
          <a:custGeom>
            <a:avLst/>
            <a:gdLst/>
            <a:ahLst/>
            <a:cxnLst/>
            <a:rect l="l" t="t" r="r" b="b"/>
            <a:pathLst>
              <a:path w="629919" h="375285">
                <a:moveTo>
                  <a:pt x="441960" y="0"/>
                </a:moveTo>
                <a:lnTo>
                  <a:pt x="441960" y="93725"/>
                </a:lnTo>
                <a:lnTo>
                  <a:pt x="0" y="93725"/>
                </a:lnTo>
                <a:lnTo>
                  <a:pt x="0" y="281178"/>
                </a:lnTo>
                <a:lnTo>
                  <a:pt x="441960" y="281178"/>
                </a:lnTo>
                <a:lnTo>
                  <a:pt x="441960" y="374903"/>
                </a:lnTo>
                <a:lnTo>
                  <a:pt x="629412" y="187451"/>
                </a:lnTo>
                <a:lnTo>
                  <a:pt x="441960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007107" y="5145023"/>
            <a:ext cx="629920" cy="375285"/>
          </a:xfrm>
          <a:custGeom>
            <a:avLst/>
            <a:gdLst/>
            <a:ahLst/>
            <a:cxnLst/>
            <a:rect l="l" t="t" r="r" b="b"/>
            <a:pathLst>
              <a:path w="629919" h="375285">
                <a:moveTo>
                  <a:pt x="0" y="93725"/>
                </a:moveTo>
                <a:lnTo>
                  <a:pt x="441960" y="93725"/>
                </a:lnTo>
                <a:lnTo>
                  <a:pt x="441960" y="0"/>
                </a:lnTo>
                <a:lnTo>
                  <a:pt x="629412" y="187451"/>
                </a:lnTo>
                <a:lnTo>
                  <a:pt x="441960" y="374903"/>
                </a:lnTo>
                <a:lnTo>
                  <a:pt x="441960" y="281178"/>
                </a:lnTo>
                <a:lnTo>
                  <a:pt x="0" y="281178"/>
                </a:lnTo>
                <a:lnTo>
                  <a:pt x="0" y="93725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398517" y="1760982"/>
            <a:ext cx="1261745" cy="746760"/>
          </a:xfrm>
          <a:custGeom>
            <a:avLst/>
            <a:gdLst/>
            <a:ahLst/>
            <a:cxnLst/>
            <a:rect l="l" t="t" r="r" b="b"/>
            <a:pathLst>
              <a:path w="1261745" h="746760">
                <a:moveTo>
                  <a:pt x="1187763" y="28180"/>
                </a:moveTo>
                <a:lnTo>
                  <a:pt x="0" y="724407"/>
                </a:lnTo>
                <a:lnTo>
                  <a:pt x="13208" y="746759"/>
                </a:lnTo>
                <a:lnTo>
                  <a:pt x="1200894" y="50503"/>
                </a:lnTo>
                <a:lnTo>
                  <a:pt x="1187763" y="28180"/>
                </a:lnTo>
                <a:close/>
              </a:path>
              <a:path w="1261745" h="746760">
                <a:moveTo>
                  <a:pt x="1247309" y="21589"/>
                </a:moveTo>
                <a:lnTo>
                  <a:pt x="1199007" y="21589"/>
                </a:lnTo>
                <a:lnTo>
                  <a:pt x="1212088" y="43941"/>
                </a:lnTo>
                <a:lnTo>
                  <a:pt x="1200894" y="50503"/>
                </a:lnTo>
                <a:lnTo>
                  <a:pt x="1213993" y="72770"/>
                </a:lnTo>
                <a:lnTo>
                  <a:pt x="1247309" y="21589"/>
                </a:lnTo>
                <a:close/>
              </a:path>
              <a:path w="1261745" h="746760">
                <a:moveTo>
                  <a:pt x="1199007" y="21589"/>
                </a:moveTo>
                <a:lnTo>
                  <a:pt x="1187763" y="28180"/>
                </a:lnTo>
                <a:lnTo>
                  <a:pt x="1200894" y="50503"/>
                </a:lnTo>
                <a:lnTo>
                  <a:pt x="1212088" y="43941"/>
                </a:lnTo>
                <a:lnTo>
                  <a:pt x="1199007" y="21589"/>
                </a:lnTo>
                <a:close/>
              </a:path>
              <a:path w="1261745" h="746760">
                <a:moveTo>
                  <a:pt x="1261364" y="0"/>
                </a:moveTo>
                <a:lnTo>
                  <a:pt x="1174623" y="5841"/>
                </a:lnTo>
                <a:lnTo>
                  <a:pt x="1187763" y="28180"/>
                </a:lnTo>
                <a:lnTo>
                  <a:pt x="1199007" y="21589"/>
                </a:lnTo>
                <a:lnTo>
                  <a:pt x="1247309" y="21589"/>
                </a:lnTo>
                <a:lnTo>
                  <a:pt x="126136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994359" y="3640658"/>
            <a:ext cx="6909434" cy="22993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1103630" algn="r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T</a:t>
            </a:r>
            <a:r>
              <a:rPr sz="2400" spc="-10" dirty="0">
                <a:solidFill>
                  <a:srgbClr val="FF0000"/>
                </a:solidFill>
                <a:latin typeface="Calibri"/>
                <a:cs typeface="Calibri"/>
              </a:rPr>
              <a:t>h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inner!</a:t>
            </a:r>
            <a:endParaRPr sz="24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2115"/>
              </a:spcBef>
              <a:buFont typeface="Wingdings"/>
              <a:buChar char=""/>
              <a:tabLst>
                <a:tab pos="356235" algn="l"/>
              </a:tabLst>
            </a:pPr>
            <a:r>
              <a:rPr sz="2400" b="1" spc="-10" dirty="0">
                <a:latin typeface="Calibri"/>
                <a:cs typeface="Calibri"/>
              </a:rPr>
              <a:t>Each </a:t>
            </a:r>
            <a:r>
              <a:rPr sz="2400" b="1" spc="-5" dirty="0">
                <a:latin typeface="Calibri"/>
                <a:cs typeface="Calibri"/>
              </a:rPr>
              <a:t>time </a:t>
            </a:r>
            <a:r>
              <a:rPr sz="2400" b="1" spc="-15" dirty="0">
                <a:latin typeface="Calibri"/>
                <a:cs typeface="Calibri"/>
              </a:rPr>
              <a:t>before </a:t>
            </a:r>
            <a:r>
              <a:rPr sz="2400" b="1" spc="-10" dirty="0">
                <a:latin typeface="Calibri"/>
                <a:cs typeface="Calibri"/>
              </a:rPr>
              <a:t>updating </a:t>
            </a:r>
            <a:r>
              <a:rPr sz="2400" b="1" spc="-5" dirty="0">
                <a:latin typeface="Calibri"/>
                <a:cs typeface="Calibri"/>
              </a:rPr>
              <a:t>the</a:t>
            </a:r>
            <a:r>
              <a:rPr sz="2400" b="1" spc="30" dirty="0">
                <a:latin typeface="Calibri"/>
                <a:cs typeface="Calibri"/>
              </a:rPr>
              <a:t> </a:t>
            </a:r>
            <a:r>
              <a:rPr sz="2400" b="1" spc="-15" dirty="0">
                <a:latin typeface="Calibri"/>
                <a:cs typeface="Calibri"/>
              </a:rPr>
              <a:t>parameters</a:t>
            </a:r>
            <a:endParaRPr sz="2400">
              <a:latin typeface="Calibri"/>
              <a:cs typeface="Calibri"/>
            </a:endParaRPr>
          </a:p>
          <a:p>
            <a:pPr marL="892810" lvl="1" indent="-342900">
              <a:lnSpc>
                <a:spcPct val="100000"/>
              </a:lnSpc>
              <a:spcBef>
                <a:spcPts val="434"/>
              </a:spcBef>
              <a:buFont typeface="Wingdings"/>
              <a:buChar char=""/>
              <a:tabLst>
                <a:tab pos="893444" algn="l"/>
              </a:tabLst>
            </a:pPr>
            <a:r>
              <a:rPr sz="2400" spc="-15" dirty="0">
                <a:latin typeface="Calibri"/>
                <a:cs typeface="Calibri"/>
              </a:rPr>
              <a:t>Each </a:t>
            </a:r>
            <a:r>
              <a:rPr sz="2400" spc="-10" dirty="0">
                <a:latin typeface="Calibri"/>
                <a:cs typeface="Calibri"/>
              </a:rPr>
              <a:t>neuron </a:t>
            </a:r>
            <a:r>
              <a:rPr sz="2400" spc="-5" dirty="0">
                <a:latin typeface="Calibri"/>
                <a:cs typeface="Calibri"/>
              </a:rPr>
              <a:t>has p% </a:t>
            </a:r>
            <a:r>
              <a:rPr sz="2400" spc="-15" dirty="0">
                <a:latin typeface="Calibri"/>
                <a:cs typeface="Calibri"/>
              </a:rPr>
              <a:t>to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dropout</a:t>
            </a:r>
            <a:endParaRPr sz="2400">
              <a:latin typeface="Calibri"/>
              <a:cs typeface="Calibri"/>
            </a:endParaRPr>
          </a:p>
          <a:p>
            <a:pPr marL="1777364">
              <a:lnSpc>
                <a:spcPct val="100000"/>
              </a:lnSpc>
              <a:spcBef>
                <a:spcPts val="555"/>
              </a:spcBef>
            </a:pPr>
            <a:r>
              <a:rPr sz="2400" b="1" spc="-5" dirty="0">
                <a:solidFill>
                  <a:srgbClr val="0000FF"/>
                </a:solidFill>
                <a:latin typeface="Calibri"/>
                <a:cs typeface="Calibri"/>
              </a:rPr>
              <a:t>The </a:t>
            </a:r>
            <a:r>
              <a:rPr sz="2400" b="1" spc="-10" dirty="0">
                <a:solidFill>
                  <a:srgbClr val="0000FF"/>
                </a:solidFill>
                <a:latin typeface="Calibri"/>
                <a:cs typeface="Calibri"/>
              </a:rPr>
              <a:t>structure </a:t>
            </a:r>
            <a:r>
              <a:rPr sz="2400" b="1" dirty="0">
                <a:solidFill>
                  <a:srgbClr val="0000FF"/>
                </a:solidFill>
                <a:latin typeface="Calibri"/>
                <a:cs typeface="Calibri"/>
              </a:rPr>
              <a:t>of </a:t>
            </a:r>
            <a:r>
              <a:rPr sz="2400" b="1" spc="-5" dirty="0">
                <a:solidFill>
                  <a:srgbClr val="0000FF"/>
                </a:solidFill>
                <a:latin typeface="Calibri"/>
                <a:cs typeface="Calibri"/>
              </a:rPr>
              <a:t>the </a:t>
            </a:r>
            <a:r>
              <a:rPr sz="2400" b="1" spc="-10" dirty="0">
                <a:solidFill>
                  <a:srgbClr val="0000FF"/>
                </a:solidFill>
                <a:latin typeface="Calibri"/>
                <a:cs typeface="Calibri"/>
              </a:rPr>
              <a:t>network </a:t>
            </a:r>
            <a:r>
              <a:rPr sz="2400" b="1" dirty="0">
                <a:solidFill>
                  <a:srgbClr val="0000FF"/>
                </a:solidFill>
                <a:latin typeface="Calibri"/>
                <a:cs typeface="Calibri"/>
              </a:rPr>
              <a:t>is</a:t>
            </a:r>
            <a:r>
              <a:rPr sz="2400" b="1" spc="-2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rgbClr val="0000FF"/>
                </a:solidFill>
                <a:latin typeface="Calibri"/>
                <a:cs typeface="Calibri"/>
              </a:rPr>
              <a:t>changed.</a:t>
            </a:r>
            <a:endParaRPr sz="2400">
              <a:latin typeface="Calibri"/>
              <a:cs typeface="Calibri"/>
            </a:endParaRPr>
          </a:p>
          <a:p>
            <a:pPr marL="892810" lvl="1" indent="-342900">
              <a:lnSpc>
                <a:spcPct val="100000"/>
              </a:lnSpc>
              <a:spcBef>
                <a:spcPts val="395"/>
              </a:spcBef>
              <a:buFont typeface="Wingdings"/>
              <a:buChar char=""/>
              <a:tabLst>
                <a:tab pos="893444" algn="l"/>
              </a:tabLst>
            </a:pPr>
            <a:r>
              <a:rPr sz="2400" spc="-5" dirty="0">
                <a:latin typeface="Calibri"/>
                <a:cs typeface="Calibri"/>
              </a:rPr>
              <a:t>Using </a:t>
            </a:r>
            <a:r>
              <a:rPr sz="2400" dirty="0">
                <a:latin typeface="Calibri"/>
                <a:cs typeface="Calibri"/>
              </a:rPr>
              <a:t>the </a:t>
            </a:r>
            <a:r>
              <a:rPr sz="2400" spc="-5" dirty="0">
                <a:latin typeface="Calibri"/>
                <a:cs typeface="Calibri"/>
              </a:rPr>
              <a:t>new </a:t>
            </a:r>
            <a:r>
              <a:rPr sz="2400" spc="-10" dirty="0">
                <a:latin typeface="Calibri"/>
                <a:cs typeface="Calibri"/>
              </a:rPr>
              <a:t>network </a:t>
            </a:r>
            <a:r>
              <a:rPr sz="2400" spc="-20" dirty="0">
                <a:latin typeface="Calibri"/>
                <a:cs typeface="Calibri"/>
              </a:rPr>
              <a:t>for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training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1039367" y="6117335"/>
            <a:ext cx="7065264" cy="46177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1039367" y="6117335"/>
            <a:ext cx="7065645" cy="462280"/>
          </a:xfrm>
          <a:prstGeom prst="rect">
            <a:avLst/>
          </a:prstGeom>
          <a:ln w="6096">
            <a:solidFill>
              <a:srgbClr val="EC7C30"/>
            </a:solidFill>
          </a:ln>
        </p:spPr>
        <p:txBody>
          <a:bodyPr vert="horz" wrap="square" lIns="0" tIns="26670" rIns="0" bIns="0" rtlCol="0">
            <a:spAutoFit/>
          </a:bodyPr>
          <a:lstStyle/>
          <a:p>
            <a:pPr marL="124460">
              <a:lnSpc>
                <a:spcPct val="100000"/>
              </a:lnSpc>
              <a:spcBef>
                <a:spcPts val="210"/>
              </a:spcBef>
            </a:pPr>
            <a:r>
              <a:rPr sz="2400" spc="-15" dirty="0">
                <a:latin typeface="Calibri"/>
                <a:cs typeface="Calibri"/>
              </a:rPr>
              <a:t>For </a:t>
            </a:r>
            <a:r>
              <a:rPr sz="2400" dirty="0">
                <a:latin typeface="Calibri"/>
                <a:cs typeface="Calibri"/>
              </a:rPr>
              <a:t>each </a:t>
            </a:r>
            <a:r>
              <a:rPr sz="2400" spc="-10" dirty="0">
                <a:latin typeface="Calibri"/>
                <a:cs typeface="Calibri"/>
              </a:rPr>
              <a:t>mini-batch, </a:t>
            </a:r>
            <a:r>
              <a:rPr sz="2400" spc="-15" dirty="0">
                <a:latin typeface="Calibri"/>
                <a:cs typeface="Calibri"/>
              </a:rPr>
              <a:t>we </a:t>
            </a:r>
            <a:r>
              <a:rPr sz="2400" spc="-10" dirty="0">
                <a:latin typeface="Calibri"/>
                <a:cs typeface="Calibri"/>
              </a:rPr>
              <a:t>resample </a:t>
            </a:r>
            <a:r>
              <a:rPr sz="2400" dirty="0">
                <a:latin typeface="Calibri"/>
                <a:cs typeface="Calibri"/>
              </a:rPr>
              <a:t>the </a:t>
            </a:r>
            <a:r>
              <a:rPr sz="2400" spc="-10" dirty="0">
                <a:latin typeface="Calibri"/>
                <a:cs typeface="Calibri"/>
              </a:rPr>
              <a:t>dropout neurons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189611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5" dirty="0"/>
              <a:t>Dropout</a:t>
            </a:r>
          </a:p>
        </p:txBody>
      </p:sp>
      <p:sp>
        <p:nvSpPr>
          <p:cNvPr id="3" name="object 3"/>
          <p:cNvSpPr/>
          <p:nvPr/>
        </p:nvSpPr>
        <p:spPr>
          <a:xfrm>
            <a:off x="3895344" y="1540763"/>
            <a:ext cx="509270" cy="509270"/>
          </a:xfrm>
          <a:custGeom>
            <a:avLst/>
            <a:gdLst/>
            <a:ahLst/>
            <a:cxnLst/>
            <a:rect l="l" t="t" r="r" b="b"/>
            <a:pathLst>
              <a:path w="509270" h="509269">
                <a:moveTo>
                  <a:pt x="0" y="254508"/>
                </a:moveTo>
                <a:lnTo>
                  <a:pt x="4099" y="208752"/>
                </a:lnTo>
                <a:lnTo>
                  <a:pt x="15919" y="165690"/>
                </a:lnTo>
                <a:lnTo>
                  <a:pt x="34741" y="126040"/>
                </a:lnTo>
                <a:lnTo>
                  <a:pt x="59847" y="90520"/>
                </a:lnTo>
                <a:lnTo>
                  <a:pt x="90520" y="59847"/>
                </a:lnTo>
                <a:lnTo>
                  <a:pt x="126040" y="34741"/>
                </a:lnTo>
                <a:lnTo>
                  <a:pt x="165690" y="15919"/>
                </a:lnTo>
                <a:lnTo>
                  <a:pt x="208752" y="4099"/>
                </a:lnTo>
                <a:lnTo>
                  <a:pt x="254507" y="0"/>
                </a:lnTo>
                <a:lnTo>
                  <a:pt x="300263" y="4099"/>
                </a:lnTo>
                <a:lnTo>
                  <a:pt x="343325" y="15919"/>
                </a:lnTo>
                <a:lnTo>
                  <a:pt x="382975" y="34741"/>
                </a:lnTo>
                <a:lnTo>
                  <a:pt x="418495" y="59847"/>
                </a:lnTo>
                <a:lnTo>
                  <a:pt x="449168" y="90520"/>
                </a:lnTo>
                <a:lnTo>
                  <a:pt x="474274" y="126040"/>
                </a:lnTo>
                <a:lnTo>
                  <a:pt x="493096" y="165690"/>
                </a:lnTo>
                <a:lnTo>
                  <a:pt x="504916" y="208752"/>
                </a:lnTo>
                <a:lnTo>
                  <a:pt x="509015" y="254508"/>
                </a:lnTo>
                <a:lnTo>
                  <a:pt x="504916" y="300263"/>
                </a:lnTo>
                <a:lnTo>
                  <a:pt x="493096" y="343325"/>
                </a:lnTo>
                <a:lnTo>
                  <a:pt x="474274" y="382975"/>
                </a:lnTo>
                <a:lnTo>
                  <a:pt x="449168" y="418495"/>
                </a:lnTo>
                <a:lnTo>
                  <a:pt x="418495" y="449168"/>
                </a:lnTo>
                <a:lnTo>
                  <a:pt x="382975" y="474274"/>
                </a:lnTo>
                <a:lnTo>
                  <a:pt x="343325" y="493096"/>
                </a:lnTo>
                <a:lnTo>
                  <a:pt x="300263" y="504916"/>
                </a:lnTo>
                <a:lnTo>
                  <a:pt x="254507" y="509015"/>
                </a:lnTo>
                <a:lnTo>
                  <a:pt x="208752" y="504916"/>
                </a:lnTo>
                <a:lnTo>
                  <a:pt x="165690" y="493096"/>
                </a:lnTo>
                <a:lnTo>
                  <a:pt x="126040" y="474274"/>
                </a:lnTo>
                <a:lnTo>
                  <a:pt x="90520" y="449168"/>
                </a:lnTo>
                <a:lnTo>
                  <a:pt x="59847" y="418495"/>
                </a:lnTo>
                <a:lnTo>
                  <a:pt x="34741" y="382975"/>
                </a:lnTo>
                <a:lnTo>
                  <a:pt x="15919" y="343325"/>
                </a:lnTo>
                <a:lnTo>
                  <a:pt x="4099" y="300263"/>
                </a:lnTo>
                <a:lnTo>
                  <a:pt x="0" y="25450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895344" y="2240279"/>
            <a:ext cx="509270" cy="510540"/>
          </a:xfrm>
          <a:custGeom>
            <a:avLst/>
            <a:gdLst/>
            <a:ahLst/>
            <a:cxnLst/>
            <a:rect l="l" t="t" r="r" b="b"/>
            <a:pathLst>
              <a:path w="509270" h="510539">
                <a:moveTo>
                  <a:pt x="0" y="255270"/>
                </a:moveTo>
                <a:lnTo>
                  <a:pt x="4099" y="209387"/>
                </a:lnTo>
                <a:lnTo>
                  <a:pt x="15919" y="166202"/>
                </a:lnTo>
                <a:lnTo>
                  <a:pt x="34741" y="126435"/>
                </a:lnTo>
                <a:lnTo>
                  <a:pt x="59847" y="90807"/>
                </a:lnTo>
                <a:lnTo>
                  <a:pt x="90520" y="60040"/>
                </a:lnTo>
                <a:lnTo>
                  <a:pt x="126040" y="34854"/>
                </a:lnTo>
                <a:lnTo>
                  <a:pt x="165690" y="15971"/>
                </a:lnTo>
                <a:lnTo>
                  <a:pt x="208752" y="4113"/>
                </a:lnTo>
                <a:lnTo>
                  <a:pt x="254507" y="0"/>
                </a:lnTo>
                <a:lnTo>
                  <a:pt x="300263" y="4113"/>
                </a:lnTo>
                <a:lnTo>
                  <a:pt x="343325" y="15971"/>
                </a:lnTo>
                <a:lnTo>
                  <a:pt x="382975" y="34854"/>
                </a:lnTo>
                <a:lnTo>
                  <a:pt x="418495" y="60040"/>
                </a:lnTo>
                <a:lnTo>
                  <a:pt x="449168" y="90807"/>
                </a:lnTo>
                <a:lnTo>
                  <a:pt x="474274" y="126435"/>
                </a:lnTo>
                <a:lnTo>
                  <a:pt x="493096" y="166202"/>
                </a:lnTo>
                <a:lnTo>
                  <a:pt x="504916" y="209387"/>
                </a:lnTo>
                <a:lnTo>
                  <a:pt x="509015" y="255270"/>
                </a:lnTo>
                <a:lnTo>
                  <a:pt x="504916" y="301152"/>
                </a:lnTo>
                <a:lnTo>
                  <a:pt x="493096" y="344337"/>
                </a:lnTo>
                <a:lnTo>
                  <a:pt x="474274" y="384104"/>
                </a:lnTo>
                <a:lnTo>
                  <a:pt x="449168" y="419732"/>
                </a:lnTo>
                <a:lnTo>
                  <a:pt x="418495" y="450499"/>
                </a:lnTo>
                <a:lnTo>
                  <a:pt x="382975" y="475685"/>
                </a:lnTo>
                <a:lnTo>
                  <a:pt x="343325" y="494568"/>
                </a:lnTo>
                <a:lnTo>
                  <a:pt x="300263" y="506426"/>
                </a:lnTo>
                <a:lnTo>
                  <a:pt x="254507" y="510540"/>
                </a:lnTo>
                <a:lnTo>
                  <a:pt x="208752" y="506426"/>
                </a:lnTo>
                <a:lnTo>
                  <a:pt x="165690" y="494568"/>
                </a:lnTo>
                <a:lnTo>
                  <a:pt x="126040" y="475685"/>
                </a:lnTo>
                <a:lnTo>
                  <a:pt x="90520" y="450499"/>
                </a:lnTo>
                <a:lnTo>
                  <a:pt x="59847" y="419732"/>
                </a:lnTo>
                <a:lnTo>
                  <a:pt x="34741" y="384104"/>
                </a:lnTo>
                <a:lnTo>
                  <a:pt x="15919" y="344337"/>
                </a:lnTo>
                <a:lnTo>
                  <a:pt x="4099" y="301152"/>
                </a:lnTo>
                <a:lnTo>
                  <a:pt x="0" y="25527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895344" y="2939795"/>
            <a:ext cx="509270" cy="509270"/>
          </a:xfrm>
          <a:custGeom>
            <a:avLst/>
            <a:gdLst/>
            <a:ahLst/>
            <a:cxnLst/>
            <a:rect l="l" t="t" r="r" b="b"/>
            <a:pathLst>
              <a:path w="509270" h="509270">
                <a:moveTo>
                  <a:pt x="0" y="254507"/>
                </a:moveTo>
                <a:lnTo>
                  <a:pt x="4099" y="208752"/>
                </a:lnTo>
                <a:lnTo>
                  <a:pt x="15919" y="165690"/>
                </a:lnTo>
                <a:lnTo>
                  <a:pt x="34741" y="126040"/>
                </a:lnTo>
                <a:lnTo>
                  <a:pt x="59847" y="90520"/>
                </a:lnTo>
                <a:lnTo>
                  <a:pt x="90520" y="59847"/>
                </a:lnTo>
                <a:lnTo>
                  <a:pt x="126040" y="34741"/>
                </a:lnTo>
                <a:lnTo>
                  <a:pt x="165690" y="15919"/>
                </a:lnTo>
                <a:lnTo>
                  <a:pt x="208752" y="4099"/>
                </a:lnTo>
                <a:lnTo>
                  <a:pt x="254507" y="0"/>
                </a:lnTo>
                <a:lnTo>
                  <a:pt x="300263" y="4099"/>
                </a:lnTo>
                <a:lnTo>
                  <a:pt x="343325" y="15919"/>
                </a:lnTo>
                <a:lnTo>
                  <a:pt x="382975" y="34741"/>
                </a:lnTo>
                <a:lnTo>
                  <a:pt x="418495" y="59847"/>
                </a:lnTo>
                <a:lnTo>
                  <a:pt x="449168" y="90520"/>
                </a:lnTo>
                <a:lnTo>
                  <a:pt x="474274" y="126040"/>
                </a:lnTo>
                <a:lnTo>
                  <a:pt x="493096" y="165690"/>
                </a:lnTo>
                <a:lnTo>
                  <a:pt x="504916" y="208752"/>
                </a:lnTo>
                <a:lnTo>
                  <a:pt x="509015" y="254507"/>
                </a:lnTo>
                <a:lnTo>
                  <a:pt x="504916" y="300263"/>
                </a:lnTo>
                <a:lnTo>
                  <a:pt x="493096" y="343325"/>
                </a:lnTo>
                <a:lnTo>
                  <a:pt x="474274" y="382975"/>
                </a:lnTo>
                <a:lnTo>
                  <a:pt x="449168" y="418495"/>
                </a:lnTo>
                <a:lnTo>
                  <a:pt x="418495" y="449168"/>
                </a:lnTo>
                <a:lnTo>
                  <a:pt x="382975" y="474274"/>
                </a:lnTo>
                <a:lnTo>
                  <a:pt x="343325" y="493096"/>
                </a:lnTo>
                <a:lnTo>
                  <a:pt x="300263" y="504916"/>
                </a:lnTo>
                <a:lnTo>
                  <a:pt x="254507" y="509015"/>
                </a:lnTo>
                <a:lnTo>
                  <a:pt x="208752" y="504916"/>
                </a:lnTo>
                <a:lnTo>
                  <a:pt x="165690" y="493096"/>
                </a:lnTo>
                <a:lnTo>
                  <a:pt x="126040" y="474274"/>
                </a:lnTo>
                <a:lnTo>
                  <a:pt x="90520" y="449168"/>
                </a:lnTo>
                <a:lnTo>
                  <a:pt x="59847" y="418495"/>
                </a:lnTo>
                <a:lnTo>
                  <a:pt x="34741" y="382975"/>
                </a:lnTo>
                <a:lnTo>
                  <a:pt x="15919" y="343325"/>
                </a:lnTo>
                <a:lnTo>
                  <a:pt x="4099" y="300263"/>
                </a:lnTo>
                <a:lnTo>
                  <a:pt x="0" y="254507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895344" y="3637788"/>
            <a:ext cx="509270" cy="509270"/>
          </a:xfrm>
          <a:custGeom>
            <a:avLst/>
            <a:gdLst/>
            <a:ahLst/>
            <a:cxnLst/>
            <a:rect l="l" t="t" r="r" b="b"/>
            <a:pathLst>
              <a:path w="509270" h="509270">
                <a:moveTo>
                  <a:pt x="0" y="254507"/>
                </a:moveTo>
                <a:lnTo>
                  <a:pt x="4099" y="208752"/>
                </a:lnTo>
                <a:lnTo>
                  <a:pt x="15919" y="165690"/>
                </a:lnTo>
                <a:lnTo>
                  <a:pt x="34741" y="126040"/>
                </a:lnTo>
                <a:lnTo>
                  <a:pt x="59847" y="90520"/>
                </a:lnTo>
                <a:lnTo>
                  <a:pt x="90520" y="59847"/>
                </a:lnTo>
                <a:lnTo>
                  <a:pt x="126040" y="34741"/>
                </a:lnTo>
                <a:lnTo>
                  <a:pt x="165690" y="15919"/>
                </a:lnTo>
                <a:lnTo>
                  <a:pt x="208752" y="4099"/>
                </a:lnTo>
                <a:lnTo>
                  <a:pt x="254507" y="0"/>
                </a:lnTo>
                <a:lnTo>
                  <a:pt x="300263" y="4099"/>
                </a:lnTo>
                <a:lnTo>
                  <a:pt x="343325" y="15919"/>
                </a:lnTo>
                <a:lnTo>
                  <a:pt x="382975" y="34741"/>
                </a:lnTo>
                <a:lnTo>
                  <a:pt x="418495" y="59847"/>
                </a:lnTo>
                <a:lnTo>
                  <a:pt x="449168" y="90520"/>
                </a:lnTo>
                <a:lnTo>
                  <a:pt x="474274" y="126040"/>
                </a:lnTo>
                <a:lnTo>
                  <a:pt x="493096" y="165690"/>
                </a:lnTo>
                <a:lnTo>
                  <a:pt x="504916" y="208752"/>
                </a:lnTo>
                <a:lnTo>
                  <a:pt x="509015" y="254507"/>
                </a:lnTo>
                <a:lnTo>
                  <a:pt x="504916" y="300263"/>
                </a:lnTo>
                <a:lnTo>
                  <a:pt x="493096" y="343325"/>
                </a:lnTo>
                <a:lnTo>
                  <a:pt x="474274" y="382975"/>
                </a:lnTo>
                <a:lnTo>
                  <a:pt x="449168" y="418495"/>
                </a:lnTo>
                <a:lnTo>
                  <a:pt x="418495" y="449168"/>
                </a:lnTo>
                <a:lnTo>
                  <a:pt x="382975" y="474274"/>
                </a:lnTo>
                <a:lnTo>
                  <a:pt x="343325" y="493096"/>
                </a:lnTo>
                <a:lnTo>
                  <a:pt x="300263" y="504916"/>
                </a:lnTo>
                <a:lnTo>
                  <a:pt x="254507" y="509016"/>
                </a:lnTo>
                <a:lnTo>
                  <a:pt x="208752" y="504916"/>
                </a:lnTo>
                <a:lnTo>
                  <a:pt x="165690" y="493096"/>
                </a:lnTo>
                <a:lnTo>
                  <a:pt x="126040" y="474274"/>
                </a:lnTo>
                <a:lnTo>
                  <a:pt x="90520" y="449168"/>
                </a:lnTo>
                <a:lnTo>
                  <a:pt x="59847" y="418495"/>
                </a:lnTo>
                <a:lnTo>
                  <a:pt x="34741" y="382975"/>
                </a:lnTo>
                <a:lnTo>
                  <a:pt x="15919" y="343325"/>
                </a:lnTo>
                <a:lnTo>
                  <a:pt x="4099" y="300263"/>
                </a:lnTo>
                <a:lnTo>
                  <a:pt x="0" y="254507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101840" y="2153411"/>
            <a:ext cx="510540" cy="509270"/>
          </a:xfrm>
          <a:custGeom>
            <a:avLst/>
            <a:gdLst/>
            <a:ahLst/>
            <a:cxnLst/>
            <a:rect l="l" t="t" r="r" b="b"/>
            <a:pathLst>
              <a:path w="510540" h="509269">
                <a:moveTo>
                  <a:pt x="0" y="254508"/>
                </a:moveTo>
                <a:lnTo>
                  <a:pt x="4113" y="208752"/>
                </a:lnTo>
                <a:lnTo>
                  <a:pt x="15971" y="165690"/>
                </a:lnTo>
                <a:lnTo>
                  <a:pt x="34854" y="126040"/>
                </a:lnTo>
                <a:lnTo>
                  <a:pt x="60040" y="90520"/>
                </a:lnTo>
                <a:lnTo>
                  <a:pt x="90807" y="59847"/>
                </a:lnTo>
                <a:lnTo>
                  <a:pt x="126435" y="34741"/>
                </a:lnTo>
                <a:lnTo>
                  <a:pt x="166202" y="15919"/>
                </a:lnTo>
                <a:lnTo>
                  <a:pt x="209387" y="4099"/>
                </a:lnTo>
                <a:lnTo>
                  <a:pt x="255269" y="0"/>
                </a:lnTo>
                <a:lnTo>
                  <a:pt x="301152" y="4099"/>
                </a:lnTo>
                <a:lnTo>
                  <a:pt x="344337" y="15919"/>
                </a:lnTo>
                <a:lnTo>
                  <a:pt x="384104" y="34741"/>
                </a:lnTo>
                <a:lnTo>
                  <a:pt x="419732" y="59847"/>
                </a:lnTo>
                <a:lnTo>
                  <a:pt x="450499" y="90520"/>
                </a:lnTo>
                <a:lnTo>
                  <a:pt x="475685" y="126040"/>
                </a:lnTo>
                <a:lnTo>
                  <a:pt x="494568" y="165690"/>
                </a:lnTo>
                <a:lnTo>
                  <a:pt x="506426" y="208752"/>
                </a:lnTo>
                <a:lnTo>
                  <a:pt x="510539" y="254508"/>
                </a:lnTo>
                <a:lnTo>
                  <a:pt x="506426" y="300263"/>
                </a:lnTo>
                <a:lnTo>
                  <a:pt x="494568" y="343325"/>
                </a:lnTo>
                <a:lnTo>
                  <a:pt x="475685" y="382975"/>
                </a:lnTo>
                <a:lnTo>
                  <a:pt x="450499" y="418495"/>
                </a:lnTo>
                <a:lnTo>
                  <a:pt x="419732" y="449168"/>
                </a:lnTo>
                <a:lnTo>
                  <a:pt x="384104" y="474274"/>
                </a:lnTo>
                <a:lnTo>
                  <a:pt x="344337" y="493096"/>
                </a:lnTo>
                <a:lnTo>
                  <a:pt x="301152" y="504916"/>
                </a:lnTo>
                <a:lnTo>
                  <a:pt x="255269" y="509015"/>
                </a:lnTo>
                <a:lnTo>
                  <a:pt x="209387" y="504916"/>
                </a:lnTo>
                <a:lnTo>
                  <a:pt x="166202" y="493096"/>
                </a:lnTo>
                <a:lnTo>
                  <a:pt x="126435" y="474274"/>
                </a:lnTo>
                <a:lnTo>
                  <a:pt x="90807" y="449168"/>
                </a:lnTo>
                <a:lnTo>
                  <a:pt x="60040" y="418495"/>
                </a:lnTo>
                <a:lnTo>
                  <a:pt x="34854" y="382975"/>
                </a:lnTo>
                <a:lnTo>
                  <a:pt x="15971" y="343325"/>
                </a:lnTo>
                <a:lnTo>
                  <a:pt x="4113" y="300263"/>
                </a:lnTo>
                <a:lnTo>
                  <a:pt x="0" y="25450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101840" y="2991611"/>
            <a:ext cx="510540" cy="510540"/>
          </a:xfrm>
          <a:custGeom>
            <a:avLst/>
            <a:gdLst/>
            <a:ahLst/>
            <a:cxnLst/>
            <a:rect l="l" t="t" r="r" b="b"/>
            <a:pathLst>
              <a:path w="510540" h="510539">
                <a:moveTo>
                  <a:pt x="0" y="255270"/>
                </a:moveTo>
                <a:lnTo>
                  <a:pt x="4113" y="209387"/>
                </a:lnTo>
                <a:lnTo>
                  <a:pt x="15971" y="166202"/>
                </a:lnTo>
                <a:lnTo>
                  <a:pt x="34854" y="126435"/>
                </a:lnTo>
                <a:lnTo>
                  <a:pt x="60040" y="90807"/>
                </a:lnTo>
                <a:lnTo>
                  <a:pt x="90807" y="60040"/>
                </a:lnTo>
                <a:lnTo>
                  <a:pt x="126435" y="34854"/>
                </a:lnTo>
                <a:lnTo>
                  <a:pt x="166202" y="15971"/>
                </a:lnTo>
                <a:lnTo>
                  <a:pt x="209387" y="4113"/>
                </a:lnTo>
                <a:lnTo>
                  <a:pt x="255269" y="0"/>
                </a:lnTo>
                <a:lnTo>
                  <a:pt x="301152" y="4113"/>
                </a:lnTo>
                <a:lnTo>
                  <a:pt x="344337" y="15971"/>
                </a:lnTo>
                <a:lnTo>
                  <a:pt x="384104" y="34854"/>
                </a:lnTo>
                <a:lnTo>
                  <a:pt x="419732" y="60040"/>
                </a:lnTo>
                <a:lnTo>
                  <a:pt x="450499" y="90807"/>
                </a:lnTo>
                <a:lnTo>
                  <a:pt x="475685" y="126435"/>
                </a:lnTo>
                <a:lnTo>
                  <a:pt x="494568" y="166202"/>
                </a:lnTo>
                <a:lnTo>
                  <a:pt x="506426" y="209387"/>
                </a:lnTo>
                <a:lnTo>
                  <a:pt x="510539" y="255270"/>
                </a:lnTo>
                <a:lnTo>
                  <a:pt x="506426" y="301152"/>
                </a:lnTo>
                <a:lnTo>
                  <a:pt x="494568" y="344337"/>
                </a:lnTo>
                <a:lnTo>
                  <a:pt x="475685" y="384104"/>
                </a:lnTo>
                <a:lnTo>
                  <a:pt x="450499" y="419732"/>
                </a:lnTo>
                <a:lnTo>
                  <a:pt x="419732" y="450499"/>
                </a:lnTo>
                <a:lnTo>
                  <a:pt x="384104" y="475685"/>
                </a:lnTo>
                <a:lnTo>
                  <a:pt x="344337" y="494568"/>
                </a:lnTo>
                <a:lnTo>
                  <a:pt x="301152" y="506426"/>
                </a:lnTo>
                <a:lnTo>
                  <a:pt x="255269" y="510539"/>
                </a:lnTo>
                <a:lnTo>
                  <a:pt x="209387" y="506426"/>
                </a:lnTo>
                <a:lnTo>
                  <a:pt x="166202" y="494568"/>
                </a:lnTo>
                <a:lnTo>
                  <a:pt x="126435" y="475685"/>
                </a:lnTo>
                <a:lnTo>
                  <a:pt x="90807" y="450499"/>
                </a:lnTo>
                <a:lnTo>
                  <a:pt x="60040" y="419732"/>
                </a:lnTo>
                <a:lnTo>
                  <a:pt x="34854" y="384104"/>
                </a:lnTo>
                <a:lnTo>
                  <a:pt x="15971" y="344337"/>
                </a:lnTo>
                <a:lnTo>
                  <a:pt x="4113" y="301152"/>
                </a:lnTo>
                <a:lnTo>
                  <a:pt x="0" y="25527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369820" y="1639823"/>
            <a:ext cx="266700" cy="266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369820" y="1639823"/>
            <a:ext cx="266700" cy="266700"/>
          </a:xfrm>
          <a:custGeom>
            <a:avLst/>
            <a:gdLst/>
            <a:ahLst/>
            <a:cxnLst/>
            <a:rect l="l" t="t" r="r" b="b"/>
            <a:pathLst>
              <a:path w="266700" h="266700">
                <a:moveTo>
                  <a:pt x="0" y="266700"/>
                </a:moveTo>
                <a:lnTo>
                  <a:pt x="266700" y="266700"/>
                </a:lnTo>
                <a:lnTo>
                  <a:pt x="266700" y="0"/>
                </a:lnTo>
                <a:lnTo>
                  <a:pt x="0" y="0"/>
                </a:lnTo>
                <a:lnTo>
                  <a:pt x="0" y="266700"/>
                </a:lnTo>
                <a:close/>
              </a:path>
            </a:pathLst>
          </a:custGeom>
          <a:ln w="6096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637027" y="1756155"/>
            <a:ext cx="1259205" cy="78105"/>
          </a:xfrm>
          <a:custGeom>
            <a:avLst/>
            <a:gdLst/>
            <a:ahLst/>
            <a:cxnLst/>
            <a:rect l="l" t="t" r="r" b="b"/>
            <a:pathLst>
              <a:path w="1259204" h="78105">
                <a:moveTo>
                  <a:pt x="1181989" y="0"/>
                </a:moveTo>
                <a:lnTo>
                  <a:pt x="1181565" y="25938"/>
                </a:lnTo>
                <a:lnTo>
                  <a:pt x="1194562" y="26162"/>
                </a:lnTo>
                <a:lnTo>
                  <a:pt x="1194054" y="51943"/>
                </a:lnTo>
                <a:lnTo>
                  <a:pt x="1181140" y="51943"/>
                </a:lnTo>
                <a:lnTo>
                  <a:pt x="1180719" y="77724"/>
                </a:lnTo>
                <a:lnTo>
                  <a:pt x="1234458" y="51943"/>
                </a:lnTo>
                <a:lnTo>
                  <a:pt x="1194054" y="51943"/>
                </a:lnTo>
                <a:lnTo>
                  <a:pt x="1181143" y="51721"/>
                </a:lnTo>
                <a:lnTo>
                  <a:pt x="1234919" y="51721"/>
                </a:lnTo>
                <a:lnTo>
                  <a:pt x="1259077" y="40132"/>
                </a:lnTo>
                <a:lnTo>
                  <a:pt x="1181989" y="0"/>
                </a:lnTo>
                <a:close/>
              </a:path>
              <a:path w="1259204" h="78105">
                <a:moveTo>
                  <a:pt x="1181565" y="25938"/>
                </a:moveTo>
                <a:lnTo>
                  <a:pt x="1181143" y="51721"/>
                </a:lnTo>
                <a:lnTo>
                  <a:pt x="1194054" y="51943"/>
                </a:lnTo>
                <a:lnTo>
                  <a:pt x="1194562" y="26162"/>
                </a:lnTo>
                <a:lnTo>
                  <a:pt x="1181565" y="25938"/>
                </a:lnTo>
                <a:close/>
              </a:path>
              <a:path w="1259204" h="78105">
                <a:moveTo>
                  <a:pt x="508" y="5588"/>
                </a:moveTo>
                <a:lnTo>
                  <a:pt x="0" y="31496"/>
                </a:lnTo>
                <a:lnTo>
                  <a:pt x="1181143" y="51721"/>
                </a:lnTo>
                <a:lnTo>
                  <a:pt x="1181565" y="25938"/>
                </a:lnTo>
                <a:lnTo>
                  <a:pt x="508" y="55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630804" y="1763522"/>
            <a:ext cx="1265555" cy="734060"/>
          </a:xfrm>
          <a:custGeom>
            <a:avLst/>
            <a:gdLst/>
            <a:ahLst/>
            <a:cxnLst/>
            <a:rect l="l" t="t" r="r" b="b"/>
            <a:pathLst>
              <a:path w="1265554" h="734060">
                <a:moveTo>
                  <a:pt x="1191423" y="706130"/>
                </a:moveTo>
                <a:lnTo>
                  <a:pt x="1178559" y="728599"/>
                </a:lnTo>
                <a:lnTo>
                  <a:pt x="1265300" y="733678"/>
                </a:lnTo>
                <a:lnTo>
                  <a:pt x="1251307" y="712597"/>
                </a:lnTo>
                <a:lnTo>
                  <a:pt x="1202690" y="712597"/>
                </a:lnTo>
                <a:lnTo>
                  <a:pt x="1191423" y="706130"/>
                </a:lnTo>
                <a:close/>
              </a:path>
              <a:path w="1265554" h="734060">
                <a:moveTo>
                  <a:pt x="1204281" y="683670"/>
                </a:moveTo>
                <a:lnTo>
                  <a:pt x="1191423" y="706130"/>
                </a:lnTo>
                <a:lnTo>
                  <a:pt x="1202690" y="712597"/>
                </a:lnTo>
                <a:lnTo>
                  <a:pt x="1215517" y="690117"/>
                </a:lnTo>
                <a:lnTo>
                  <a:pt x="1204281" y="683670"/>
                </a:lnTo>
                <a:close/>
              </a:path>
              <a:path w="1265554" h="734060">
                <a:moveTo>
                  <a:pt x="1217168" y="661162"/>
                </a:moveTo>
                <a:lnTo>
                  <a:pt x="1204281" y="683670"/>
                </a:lnTo>
                <a:lnTo>
                  <a:pt x="1215517" y="690117"/>
                </a:lnTo>
                <a:lnTo>
                  <a:pt x="1202690" y="712597"/>
                </a:lnTo>
                <a:lnTo>
                  <a:pt x="1251307" y="712597"/>
                </a:lnTo>
                <a:lnTo>
                  <a:pt x="1217168" y="661162"/>
                </a:lnTo>
                <a:close/>
              </a:path>
              <a:path w="1265554" h="734060">
                <a:moveTo>
                  <a:pt x="12953" y="0"/>
                </a:moveTo>
                <a:lnTo>
                  <a:pt x="0" y="22351"/>
                </a:lnTo>
                <a:lnTo>
                  <a:pt x="1191423" y="706130"/>
                </a:lnTo>
                <a:lnTo>
                  <a:pt x="1204281" y="683670"/>
                </a:lnTo>
                <a:lnTo>
                  <a:pt x="1295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627629" y="1766061"/>
            <a:ext cx="1268730" cy="1429385"/>
          </a:xfrm>
          <a:custGeom>
            <a:avLst/>
            <a:gdLst/>
            <a:ahLst/>
            <a:cxnLst/>
            <a:rect l="l" t="t" r="r" b="b"/>
            <a:pathLst>
              <a:path w="1268729" h="1429385">
                <a:moveTo>
                  <a:pt x="1207156" y="1379783"/>
                </a:moveTo>
                <a:lnTo>
                  <a:pt x="1187831" y="1396873"/>
                </a:lnTo>
                <a:lnTo>
                  <a:pt x="1268475" y="1429385"/>
                </a:lnTo>
                <a:lnTo>
                  <a:pt x="1257797" y="1389507"/>
                </a:lnTo>
                <a:lnTo>
                  <a:pt x="1215770" y="1389507"/>
                </a:lnTo>
                <a:lnTo>
                  <a:pt x="1207156" y="1379783"/>
                </a:lnTo>
                <a:close/>
              </a:path>
              <a:path w="1268729" h="1429385">
                <a:moveTo>
                  <a:pt x="1226631" y="1362562"/>
                </a:moveTo>
                <a:lnTo>
                  <a:pt x="1207156" y="1379783"/>
                </a:lnTo>
                <a:lnTo>
                  <a:pt x="1215770" y="1389507"/>
                </a:lnTo>
                <a:lnTo>
                  <a:pt x="1235202" y="1372235"/>
                </a:lnTo>
                <a:lnTo>
                  <a:pt x="1226631" y="1362562"/>
                </a:lnTo>
                <a:close/>
              </a:path>
              <a:path w="1268729" h="1429385">
                <a:moveTo>
                  <a:pt x="1245996" y="1345438"/>
                </a:moveTo>
                <a:lnTo>
                  <a:pt x="1226631" y="1362562"/>
                </a:lnTo>
                <a:lnTo>
                  <a:pt x="1235202" y="1372235"/>
                </a:lnTo>
                <a:lnTo>
                  <a:pt x="1215770" y="1389507"/>
                </a:lnTo>
                <a:lnTo>
                  <a:pt x="1257797" y="1389507"/>
                </a:lnTo>
                <a:lnTo>
                  <a:pt x="1245996" y="1345438"/>
                </a:lnTo>
                <a:close/>
              </a:path>
              <a:path w="1268729" h="1429385">
                <a:moveTo>
                  <a:pt x="19303" y="0"/>
                </a:moveTo>
                <a:lnTo>
                  <a:pt x="0" y="17272"/>
                </a:lnTo>
                <a:lnTo>
                  <a:pt x="1207156" y="1379783"/>
                </a:lnTo>
                <a:lnTo>
                  <a:pt x="1226631" y="1362562"/>
                </a:lnTo>
                <a:lnTo>
                  <a:pt x="1930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626105" y="1768094"/>
            <a:ext cx="1270000" cy="2125980"/>
          </a:xfrm>
          <a:custGeom>
            <a:avLst/>
            <a:gdLst/>
            <a:ahLst/>
            <a:cxnLst/>
            <a:rect l="l" t="t" r="r" b="b"/>
            <a:pathLst>
              <a:path w="1270000" h="2125979">
                <a:moveTo>
                  <a:pt x="1219188" y="2065315"/>
                </a:moveTo>
                <a:lnTo>
                  <a:pt x="1196847" y="2078608"/>
                </a:lnTo>
                <a:lnTo>
                  <a:pt x="1269999" y="2125598"/>
                </a:lnTo>
                <a:lnTo>
                  <a:pt x="1266401" y="2076449"/>
                </a:lnTo>
                <a:lnTo>
                  <a:pt x="1225804" y="2076449"/>
                </a:lnTo>
                <a:lnTo>
                  <a:pt x="1219188" y="2065315"/>
                </a:lnTo>
                <a:close/>
              </a:path>
              <a:path w="1270000" h="2125979">
                <a:moveTo>
                  <a:pt x="1241406" y="2052094"/>
                </a:moveTo>
                <a:lnTo>
                  <a:pt x="1219188" y="2065315"/>
                </a:lnTo>
                <a:lnTo>
                  <a:pt x="1225804" y="2076449"/>
                </a:lnTo>
                <a:lnTo>
                  <a:pt x="1248029" y="2063241"/>
                </a:lnTo>
                <a:lnTo>
                  <a:pt x="1241406" y="2052094"/>
                </a:lnTo>
                <a:close/>
              </a:path>
              <a:path w="1270000" h="2125979">
                <a:moveTo>
                  <a:pt x="1263649" y="2038857"/>
                </a:moveTo>
                <a:lnTo>
                  <a:pt x="1241406" y="2052094"/>
                </a:lnTo>
                <a:lnTo>
                  <a:pt x="1248029" y="2063241"/>
                </a:lnTo>
                <a:lnTo>
                  <a:pt x="1225804" y="2076449"/>
                </a:lnTo>
                <a:lnTo>
                  <a:pt x="1266401" y="2076449"/>
                </a:lnTo>
                <a:lnTo>
                  <a:pt x="1263649" y="2038857"/>
                </a:lnTo>
                <a:close/>
              </a:path>
              <a:path w="1270000" h="2125979">
                <a:moveTo>
                  <a:pt x="22351" y="0"/>
                </a:moveTo>
                <a:lnTo>
                  <a:pt x="0" y="13207"/>
                </a:lnTo>
                <a:lnTo>
                  <a:pt x="1219188" y="2065315"/>
                </a:lnTo>
                <a:lnTo>
                  <a:pt x="1241406" y="2052094"/>
                </a:lnTo>
                <a:lnTo>
                  <a:pt x="2235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168390" y="2378836"/>
            <a:ext cx="933450" cy="149225"/>
          </a:xfrm>
          <a:custGeom>
            <a:avLst/>
            <a:gdLst/>
            <a:ahLst/>
            <a:cxnLst/>
            <a:rect l="l" t="t" r="r" b="b"/>
            <a:pathLst>
              <a:path w="933450" h="149225">
                <a:moveTo>
                  <a:pt x="854849" y="25847"/>
                </a:moveTo>
                <a:lnTo>
                  <a:pt x="0" y="123443"/>
                </a:lnTo>
                <a:lnTo>
                  <a:pt x="3048" y="149098"/>
                </a:lnTo>
                <a:lnTo>
                  <a:pt x="857760" y="51502"/>
                </a:lnTo>
                <a:lnTo>
                  <a:pt x="854849" y="25847"/>
                </a:lnTo>
                <a:close/>
              </a:path>
              <a:path w="933450" h="149225">
                <a:moveTo>
                  <a:pt x="918531" y="24384"/>
                </a:moveTo>
                <a:lnTo>
                  <a:pt x="867663" y="24384"/>
                </a:lnTo>
                <a:lnTo>
                  <a:pt x="870585" y="50037"/>
                </a:lnTo>
                <a:lnTo>
                  <a:pt x="857760" y="51502"/>
                </a:lnTo>
                <a:lnTo>
                  <a:pt x="860679" y="77215"/>
                </a:lnTo>
                <a:lnTo>
                  <a:pt x="933450" y="29845"/>
                </a:lnTo>
                <a:lnTo>
                  <a:pt x="918531" y="24384"/>
                </a:lnTo>
                <a:close/>
              </a:path>
              <a:path w="933450" h="149225">
                <a:moveTo>
                  <a:pt x="867663" y="24384"/>
                </a:moveTo>
                <a:lnTo>
                  <a:pt x="854849" y="25847"/>
                </a:lnTo>
                <a:lnTo>
                  <a:pt x="857760" y="51502"/>
                </a:lnTo>
                <a:lnTo>
                  <a:pt x="870585" y="50037"/>
                </a:lnTo>
                <a:lnTo>
                  <a:pt x="867663" y="24384"/>
                </a:lnTo>
                <a:close/>
              </a:path>
              <a:path w="933450" h="149225">
                <a:moveTo>
                  <a:pt x="851915" y="0"/>
                </a:moveTo>
                <a:lnTo>
                  <a:pt x="854849" y="25847"/>
                </a:lnTo>
                <a:lnTo>
                  <a:pt x="867663" y="24384"/>
                </a:lnTo>
                <a:lnTo>
                  <a:pt x="918531" y="24384"/>
                </a:lnTo>
                <a:lnTo>
                  <a:pt x="85191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162421" y="1741297"/>
            <a:ext cx="939800" cy="667385"/>
          </a:xfrm>
          <a:custGeom>
            <a:avLst/>
            <a:gdLst/>
            <a:ahLst/>
            <a:cxnLst/>
            <a:rect l="l" t="t" r="r" b="b"/>
            <a:pathLst>
              <a:path w="939800" h="667385">
                <a:moveTo>
                  <a:pt x="868494" y="633244"/>
                </a:moveTo>
                <a:lnTo>
                  <a:pt x="853567" y="654430"/>
                </a:lnTo>
                <a:lnTo>
                  <a:pt x="939419" y="667385"/>
                </a:lnTo>
                <a:lnTo>
                  <a:pt x="925133" y="640714"/>
                </a:lnTo>
                <a:lnTo>
                  <a:pt x="879094" y="640714"/>
                </a:lnTo>
                <a:lnTo>
                  <a:pt x="868494" y="633244"/>
                </a:lnTo>
                <a:close/>
              </a:path>
              <a:path w="939800" h="667385">
                <a:moveTo>
                  <a:pt x="883410" y="612075"/>
                </a:moveTo>
                <a:lnTo>
                  <a:pt x="868494" y="633244"/>
                </a:lnTo>
                <a:lnTo>
                  <a:pt x="879094" y="640714"/>
                </a:lnTo>
                <a:lnTo>
                  <a:pt x="893952" y="619505"/>
                </a:lnTo>
                <a:lnTo>
                  <a:pt x="883410" y="612075"/>
                </a:lnTo>
                <a:close/>
              </a:path>
              <a:path w="939800" h="667385">
                <a:moveTo>
                  <a:pt x="898398" y="590803"/>
                </a:moveTo>
                <a:lnTo>
                  <a:pt x="883410" y="612075"/>
                </a:lnTo>
                <a:lnTo>
                  <a:pt x="893952" y="619505"/>
                </a:lnTo>
                <a:lnTo>
                  <a:pt x="879094" y="640714"/>
                </a:lnTo>
                <a:lnTo>
                  <a:pt x="925133" y="640714"/>
                </a:lnTo>
                <a:lnTo>
                  <a:pt x="898398" y="590803"/>
                </a:lnTo>
                <a:close/>
              </a:path>
              <a:path w="939800" h="667385">
                <a:moveTo>
                  <a:pt x="14986" y="0"/>
                </a:moveTo>
                <a:lnTo>
                  <a:pt x="0" y="21081"/>
                </a:lnTo>
                <a:lnTo>
                  <a:pt x="868494" y="633244"/>
                </a:lnTo>
                <a:lnTo>
                  <a:pt x="883410" y="612075"/>
                </a:lnTo>
                <a:lnTo>
                  <a:pt x="1498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158991" y="1789048"/>
            <a:ext cx="942975" cy="1459230"/>
          </a:xfrm>
          <a:custGeom>
            <a:avLst/>
            <a:gdLst/>
            <a:ahLst/>
            <a:cxnLst/>
            <a:rect l="l" t="t" r="r" b="b"/>
            <a:pathLst>
              <a:path w="942975" h="1459230">
                <a:moveTo>
                  <a:pt x="889965" y="1400391"/>
                </a:moveTo>
                <a:lnTo>
                  <a:pt x="868172" y="1414399"/>
                </a:lnTo>
                <a:lnTo>
                  <a:pt x="942848" y="1458849"/>
                </a:lnTo>
                <a:lnTo>
                  <a:pt x="937756" y="1411351"/>
                </a:lnTo>
                <a:lnTo>
                  <a:pt x="897001" y="1411351"/>
                </a:lnTo>
                <a:lnTo>
                  <a:pt x="889965" y="1400391"/>
                </a:lnTo>
                <a:close/>
              </a:path>
              <a:path w="942975" h="1459230">
                <a:moveTo>
                  <a:pt x="911835" y="1386335"/>
                </a:moveTo>
                <a:lnTo>
                  <a:pt x="889965" y="1400391"/>
                </a:lnTo>
                <a:lnTo>
                  <a:pt x="897001" y="1411351"/>
                </a:lnTo>
                <a:lnTo>
                  <a:pt x="918844" y="1397253"/>
                </a:lnTo>
                <a:lnTo>
                  <a:pt x="911835" y="1386335"/>
                </a:lnTo>
                <a:close/>
              </a:path>
              <a:path w="942975" h="1459230">
                <a:moveTo>
                  <a:pt x="933577" y="1372362"/>
                </a:moveTo>
                <a:lnTo>
                  <a:pt x="911835" y="1386335"/>
                </a:lnTo>
                <a:lnTo>
                  <a:pt x="918844" y="1397253"/>
                </a:lnTo>
                <a:lnTo>
                  <a:pt x="897001" y="1411351"/>
                </a:lnTo>
                <a:lnTo>
                  <a:pt x="937756" y="1411351"/>
                </a:lnTo>
                <a:lnTo>
                  <a:pt x="933577" y="1372362"/>
                </a:lnTo>
                <a:close/>
              </a:path>
              <a:path w="942975" h="1459230">
                <a:moveTo>
                  <a:pt x="21844" y="0"/>
                </a:moveTo>
                <a:lnTo>
                  <a:pt x="0" y="13970"/>
                </a:lnTo>
                <a:lnTo>
                  <a:pt x="889965" y="1400391"/>
                </a:lnTo>
                <a:lnTo>
                  <a:pt x="911835" y="1386335"/>
                </a:lnTo>
                <a:lnTo>
                  <a:pt x="2184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162166" y="2540000"/>
            <a:ext cx="939800" cy="707390"/>
          </a:xfrm>
          <a:custGeom>
            <a:avLst/>
            <a:gdLst/>
            <a:ahLst/>
            <a:cxnLst/>
            <a:rect l="l" t="t" r="r" b="b"/>
            <a:pathLst>
              <a:path w="939800" h="707389">
                <a:moveTo>
                  <a:pt x="869762" y="671204"/>
                </a:moveTo>
                <a:lnTo>
                  <a:pt x="854202" y="692023"/>
                </a:lnTo>
                <a:lnTo>
                  <a:pt x="939673" y="707389"/>
                </a:lnTo>
                <a:lnTo>
                  <a:pt x="925449" y="678941"/>
                </a:lnTo>
                <a:lnTo>
                  <a:pt x="880110" y="678941"/>
                </a:lnTo>
                <a:lnTo>
                  <a:pt x="869762" y="671204"/>
                </a:lnTo>
                <a:close/>
              </a:path>
              <a:path w="939800" h="707389">
                <a:moveTo>
                  <a:pt x="885244" y="650492"/>
                </a:moveTo>
                <a:lnTo>
                  <a:pt x="869762" y="671204"/>
                </a:lnTo>
                <a:lnTo>
                  <a:pt x="880110" y="678941"/>
                </a:lnTo>
                <a:lnTo>
                  <a:pt x="895604" y="658240"/>
                </a:lnTo>
                <a:lnTo>
                  <a:pt x="885244" y="650492"/>
                </a:lnTo>
                <a:close/>
              </a:path>
              <a:path w="939800" h="707389">
                <a:moveTo>
                  <a:pt x="900811" y="629665"/>
                </a:moveTo>
                <a:lnTo>
                  <a:pt x="885244" y="650492"/>
                </a:lnTo>
                <a:lnTo>
                  <a:pt x="895604" y="658240"/>
                </a:lnTo>
                <a:lnTo>
                  <a:pt x="880110" y="678941"/>
                </a:lnTo>
                <a:lnTo>
                  <a:pt x="925449" y="678941"/>
                </a:lnTo>
                <a:lnTo>
                  <a:pt x="900811" y="629665"/>
                </a:lnTo>
                <a:close/>
              </a:path>
              <a:path w="939800" h="707389">
                <a:moveTo>
                  <a:pt x="15494" y="0"/>
                </a:moveTo>
                <a:lnTo>
                  <a:pt x="0" y="20827"/>
                </a:lnTo>
                <a:lnTo>
                  <a:pt x="869762" y="671204"/>
                </a:lnTo>
                <a:lnTo>
                  <a:pt x="885244" y="650492"/>
                </a:lnTo>
                <a:lnTo>
                  <a:pt x="1549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161532" y="2408682"/>
            <a:ext cx="940435" cy="796290"/>
          </a:xfrm>
          <a:custGeom>
            <a:avLst/>
            <a:gdLst/>
            <a:ahLst/>
            <a:cxnLst/>
            <a:rect l="l" t="t" r="r" b="b"/>
            <a:pathLst>
              <a:path w="940434" h="796289">
                <a:moveTo>
                  <a:pt x="872578" y="40264"/>
                </a:moveTo>
                <a:lnTo>
                  <a:pt x="0" y="776223"/>
                </a:lnTo>
                <a:lnTo>
                  <a:pt x="16763" y="796035"/>
                </a:lnTo>
                <a:lnTo>
                  <a:pt x="889266" y="60035"/>
                </a:lnTo>
                <a:lnTo>
                  <a:pt x="872578" y="40264"/>
                </a:lnTo>
                <a:close/>
              </a:path>
              <a:path w="940434" h="796289">
                <a:moveTo>
                  <a:pt x="926624" y="31876"/>
                </a:moveTo>
                <a:lnTo>
                  <a:pt x="882522" y="31876"/>
                </a:lnTo>
                <a:lnTo>
                  <a:pt x="899160" y="51688"/>
                </a:lnTo>
                <a:lnTo>
                  <a:pt x="889266" y="60035"/>
                </a:lnTo>
                <a:lnTo>
                  <a:pt x="906017" y="79882"/>
                </a:lnTo>
                <a:lnTo>
                  <a:pt x="926624" y="31876"/>
                </a:lnTo>
                <a:close/>
              </a:path>
              <a:path w="940434" h="796289">
                <a:moveTo>
                  <a:pt x="882522" y="31876"/>
                </a:moveTo>
                <a:lnTo>
                  <a:pt x="872578" y="40264"/>
                </a:lnTo>
                <a:lnTo>
                  <a:pt x="889266" y="60035"/>
                </a:lnTo>
                <a:lnTo>
                  <a:pt x="899160" y="51688"/>
                </a:lnTo>
                <a:lnTo>
                  <a:pt x="882522" y="31876"/>
                </a:lnTo>
                <a:close/>
              </a:path>
              <a:path w="940434" h="796289">
                <a:moveTo>
                  <a:pt x="940308" y="0"/>
                </a:moveTo>
                <a:lnTo>
                  <a:pt x="855852" y="20446"/>
                </a:lnTo>
                <a:lnTo>
                  <a:pt x="872578" y="40264"/>
                </a:lnTo>
                <a:lnTo>
                  <a:pt x="882522" y="31876"/>
                </a:lnTo>
                <a:lnTo>
                  <a:pt x="926624" y="31876"/>
                </a:lnTo>
                <a:lnTo>
                  <a:pt x="94030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169152" y="3182111"/>
            <a:ext cx="932815" cy="100330"/>
          </a:xfrm>
          <a:custGeom>
            <a:avLst/>
            <a:gdLst/>
            <a:ahLst/>
            <a:cxnLst/>
            <a:rect l="l" t="t" r="r" b="b"/>
            <a:pathLst>
              <a:path w="932815" h="100329">
                <a:moveTo>
                  <a:pt x="857376" y="22478"/>
                </a:moveTo>
                <a:lnTo>
                  <a:pt x="855891" y="48417"/>
                </a:lnTo>
                <a:lnTo>
                  <a:pt x="868806" y="49149"/>
                </a:lnTo>
                <a:lnTo>
                  <a:pt x="867282" y="74929"/>
                </a:lnTo>
                <a:lnTo>
                  <a:pt x="854372" y="74929"/>
                </a:lnTo>
                <a:lnTo>
                  <a:pt x="852931" y="100075"/>
                </a:lnTo>
                <a:lnTo>
                  <a:pt x="911203" y="74929"/>
                </a:lnTo>
                <a:lnTo>
                  <a:pt x="867282" y="74929"/>
                </a:lnTo>
                <a:lnTo>
                  <a:pt x="854414" y="74202"/>
                </a:lnTo>
                <a:lnTo>
                  <a:pt x="912889" y="74202"/>
                </a:lnTo>
                <a:lnTo>
                  <a:pt x="932688" y="65659"/>
                </a:lnTo>
                <a:lnTo>
                  <a:pt x="857376" y="22478"/>
                </a:lnTo>
                <a:close/>
              </a:path>
              <a:path w="932815" h="100329">
                <a:moveTo>
                  <a:pt x="855891" y="48417"/>
                </a:moveTo>
                <a:lnTo>
                  <a:pt x="854414" y="74202"/>
                </a:lnTo>
                <a:lnTo>
                  <a:pt x="867282" y="74929"/>
                </a:lnTo>
                <a:lnTo>
                  <a:pt x="868806" y="49149"/>
                </a:lnTo>
                <a:lnTo>
                  <a:pt x="855891" y="48417"/>
                </a:lnTo>
                <a:close/>
              </a:path>
              <a:path w="932815" h="100329">
                <a:moveTo>
                  <a:pt x="1524" y="0"/>
                </a:moveTo>
                <a:lnTo>
                  <a:pt x="0" y="25908"/>
                </a:lnTo>
                <a:lnTo>
                  <a:pt x="854414" y="74202"/>
                </a:lnTo>
                <a:lnTo>
                  <a:pt x="855891" y="48417"/>
                </a:lnTo>
                <a:lnTo>
                  <a:pt x="152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158991" y="2408682"/>
            <a:ext cx="942975" cy="1464310"/>
          </a:xfrm>
          <a:custGeom>
            <a:avLst/>
            <a:gdLst/>
            <a:ahLst/>
            <a:cxnLst/>
            <a:rect l="l" t="t" r="r" b="b"/>
            <a:pathLst>
              <a:path w="942975" h="1464310">
                <a:moveTo>
                  <a:pt x="890147" y="58534"/>
                </a:moveTo>
                <a:lnTo>
                  <a:pt x="0" y="1449831"/>
                </a:lnTo>
                <a:lnTo>
                  <a:pt x="21844" y="1463801"/>
                </a:lnTo>
                <a:lnTo>
                  <a:pt x="911998" y="72493"/>
                </a:lnTo>
                <a:lnTo>
                  <a:pt x="890147" y="58534"/>
                </a:lnTo>
                <a:close/>
              </a:path>
              <a:path w="942975" h="1464310">
                <a:moveTo>
                  <a:pt x="937805" y="47625"/>
                </a:moveTo>
                <a:lnTo>
                  <a:pt x="897128" y="47625"/>
                </a:lnTo>
                <a:lnTo>
                  <a:pt x="918972" y="61594"/>
                </a:lnTo>
                <a:lnTo>
                  <a:pt x="911998" y="72493"/>
                </a:lnTo>
                <a:lnTo>
                  <a:pt x="933704" y="86359"/>
                </a:lnTo>
                <a:lnTo>
                  <a:pt x="937805" y="47625"/>
                </a:lnTo>
                <a:close/>
              </a:path>
              <a:path w="942975" h="1464310">
                <a:moveTo>
                  <a:pt x="897128" y="47625"/>
                </a:moveTo>
                <a:lnTo>
                  <a:pt x="890147" y="58534"/>
                </a:lnTo>
                <a:lnTo>
                  <a:pt x="911998" y="72493"/>
                </a:lnTo>
                <a:lnTo>
                  <a:pt x="918972" y="61594"/>
                </a:lnTo>
                <a:lnTo>
                  <a:pt x="897128" y="47625"/>
                </a:lnTo>
                <a:close/>
              </a:path>
              <a:path w="942975" h="1464310">
                <a:moveTo>
                  <a:pt x="942848" y="0"/>
                </a:moveTo>
                <a:lnTo>
                  <a:pt x="868299" y="44576"/>
                </a:lnTo>
                <a:lnTo>
                  <a:pt x="890147" y="58534"/>
                </a:lnTo>
                <a:lnTo>
                  <a:pt x="897128" y="47625"/>
                </a:lnTo>
                <a:lnTo>
                  <a:pt x="937805" y="47625"/>
                </a:lnTo>
                <a:lnTo>
                  <a:pt x="94284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162547" y="3248405"/>
            <a:ext cx="939800" cy="656590"/>
          </a:xfrm>
          <a:custGeom>
            <a:avLst/>
            <a:gdLst/>
            <a:ahLst/>
            <a:cxnLst/>
            <a:rect l="l" t="t" r="r" b="b"/>
            <a:pathLst>
              <a:path w="939800" h="656589">
                <a:moveTo>
                  <a:pt x="868103" y="33636"/>
                </a:moveTo>
                <a:lnTo>
                  <a:pt x="0" y="634873"/>
                </a:lnTo>
                <a:lnTo>
                  <a:pt x="14731" y="656209"/>
                </a:lnTo>
                <a:lnTo>
                  <a:pt x="882825" y="54854"/>
                </a:lnTo>
                <a:lnTo>
                  <a:pt x="868103" y="33636"/>
                </a:lnTo>
                <a:close/>
              </a:path>
              <a:path w="939800" h="656589">
                <a:moveTo>
                  <a:pt x="924920" y="26289"/>
                </a:moveTo>
                <a:lnTo>
                  <a:pt x="878712" y="26289"/>
                </a:lnTo>
                <a:lnTo>
                  <a:pt x="893445" y="47498"/>
                </a:lnTo>
                <a:lnTo>
                  <a:pt x="882825" y="54854"/>
                </a:lnTo>
                <a:lnTo>
                  <a:pt x="897635" y="76200"/>
                </a:lnTo>
                <a:lnTo>
                  <a:pt x="924920" y="26289"/>
                </a:lnTo>
                <a:close/>
              </a:path>
              <a:path w="939800" h="656589">
                <a:moveTo>
                  <a:pt x="878712" y="26289"/>
                </a:moveTo>
                <a:lnTo>
                  <a:pt x="868103" y="33636"/>
                </a:lnTo>
                <a:lnTo>
                  <a:pt x="882825" y="54854"/>
                </a:lnTo>
                <a:lnTo>
                  <a:pt x="893445" y="47498"/>
                </a:lnTo>
                <a:lnTo>
                  <a:pt x="878712" y="26289"/>
                </a:lnTo>
                <a:close/>
              </a:path>
              <a:path w="939800" h="656589">
                <a:moveTo>
                  <a:pt x="939292" y="0"/>
                </a:moveTo>
                <a:lnTo>
                  <a:pt x="853312" y="12319"/>
                </a:lnTo>
                <a:lnTo>
                  <a:pt x="868103" y="33636"/>
                </a:lnTo>
                <a:lnTo>
                  <a:pt x="878712" y="26289"/>
                </a:lnTo>
                <a:lnTo>
                  <a:pt x="924920" y="26289"/>
                </a:lnTo>
                <a:lnTo>
                  <a:pt x="93929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496692" y="1796033"/>
            <a:ext cx="1398905" cy="810895"/>
          </a:xfrm>
          <a:custGeom>
            <a:avLst/>
            <a:gdLst/>
            <a:ahLst/>
            <a:cxnLst/>
            <a:rect l="l" t="t" r="r" b="b"/>
            <a:pathLst>
              <a:path w="1398904" h="810894">
                <a:moveTo>
                  <a:pt x="1324552" y="27405"/>
                </a:moveTo>
                <a:lnTo>
                  <a:pt x="0" y="788035"/>
                </a:lnTo>
                <a:lnTo>
                  <a:pt x="12954" y="810513"/>
                </a:lnTo>
                <a:lnTo>
                  <a:pt x="1337474" y="49903"/>
                </a:lnTo>
                <a:lnTo>
                  <a:pt x="1324552" y="27405"/>
                </a:lnTo>
                <a:close/>
              </a:path>
              <a:path w="1398904" h="810894">
                <a:moveTo>
                  <a:pt x="1384590" y="20954"/>
                </a:moveTo>
                <a:lnTo>
                  <a:pt x="1335785" y="20954"/>
                </a:lnTo>
                <a:lnTo>
                  <a:pt x="1348740" y="43433"/>
                </a:lnTo>
                <a:lnTo>
                  <a:pt x="1337474" y="49903"/>
                </a:lnTo>
                <a:lnTo>
                  <a:pt x="1350391" y="72389"/>
                </a:lnTo>
                <a:lnTo>
                  <a:pt x="1384590" y="20954"/>
                </a:lnTo>
                <a:close/>
              </a:path>
              <a:path w="1398904" h="810894">
                <a:moveTo>
                  <a:pt x="1335785" y="20954"/>
                </a:moveTo>
                <a:lnTo>
                  <a:pt x="1324552" y="27405"/>
                </a:lnTo>
                <a:lnTo>
                  <a:pt x="1337474" y="49903"/>
                </a:lnTo>
                <a:lnTo>
                  <a:pt x="1348740" y="43433"/>
                </a:lnTo>
                <a:lnTo>
                  <a:pt x="1335785" y="20954"/>
                </a:lnTo>
                <a:close/>
              </a:path>
              <a:path w="1398904" h="810894">
                <a:moveTo>
                  <a:pt x="1398523" y="0"/>
                </a:moveTo>
                <a:lnTo>
                  <a:pt x="1311656" y="4952"/>
                </a:lnTo>
                <a:lnTo>
                  <a:pt x="1324552" y="27405"/>
                </a:lnTo>
                <a:lnTo>
                  <a:pt x="1335785" y="20954"/>
                </a:lnTo>
                <a:lnTo>
                  <a:pt x="1384590" y="20954"/>
                </a:lnTo>
                <a:lnTo>
                  <a:pt x="139852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636901" y="2449067"/>
            <a:ext cx="1259205" cy="84455"/>
          </a:xfrm>
          <a:custGeom>
            <a:avLst/>
            <a:gdLst/>
            <a:ahLst/>
            <a:cxnLst/>
            <a:rect l="l" t="t" r="r" b="b"/>
            <a:pathLst>
              <a:path w="1259204" h="84455">
                <a:moveTo>
                  <a:pt x="1182624" y="6731"/>
                </a:moveTo>
                <a:lnTo>
                  <a:pt x="1181905" y="32537"/>
                </a:lnTo>
                <a:lnTo>
                  <a:pt x="1194815" y="32893"/>
                </a:lnTo>
                <a:lnTo>
                  <a:pt x="1194053" y="58801"/>
                </a:lnTo>
                <a:lnTo>
                  <a:pt x="1181175" y="58801"/>
                </a:lnTo>
                <a:lnTo>
                  <a:pt x="1180464" y="84328"/>
                </a:lnTo>
                <a:lnTo>
                  <a:pt x="1235228" y="58801"/>
                </a:lnTo>
                <a:lnTo>
                  <a:pt x="1194053" y="58801"/>
                </a:lnTo>
                <a:lnTo>
                  <a:pt x="1181185" y="58446"/>
                </a:lnTo>
                <a:lnTo>
                  <a:pt x="1235989" y="58446"/>
                </a:lnTo>
                <a:lnTo>
                  <a:pt x="1259204" y="47625"/>
                </a:lnTo>
                <a:lnTo>
                  <a:pt x="1182624" y="6731"/>
                </a:lnTo>
                <a:close/>
              </a:path>
              <a:path w="1259204" h="84455">
                <a:moveTo>
                  <a:pt x="1181905" y="32537"/>
                </a:moveTo>
                <a:lnTo>
                  <a:pt x="1181185" y="58446"/>
                </a:lnTo>
                <a:lnTo>
                  <a:pt x="1194053" y="58801"/>
                </a:lnTo>
                <a:lnTo>
                  <a:pt x="1194815" y="32893"/>
                </a:lnTo>
                <a:lnTo>
                  <a:pt x="1181905" y="32537"/>
                </a:lnTo>
                <a:close/>
              </a:path>
              <a:path w="1259204" h="84455">
                <a:moveTo>
                  <a:pt x="762" y="0"/>
                </a:moveTo>
                <a:lnTo>
                  <a:pt x="0" y="25908"/>
                </a:lnTo>
                <a:lnTo>
                  <a:pt x="1181185" y="58446"/>
                </a:lnTo>
                <a:lnTo>
                  <a:pt x="1181905" y="32537"/>
                </a:lnTo>
                <a:lnTo>
                  <a:pt x="76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630804" y="2450845"/>
            <a:ext cx="1265555" cy="744220"/>
          </a:xfrm>
          <a:custGeom>
            <a:avLst/>
            <a:gdLst/>
            <a:ahLst/>
            <a:cxnLst/>
            <a:rect l="l" t="t" r="r" b="b"/>
            <a:pathLst>
              <a:path w="1265554" h="744219">
                <a:moveTo>
                  <a:pt x="1191604" y="716227"/>
                </a:moveTo>
                <a:lnTo>
                  <a:pt x="1178559" y="738631"/>
                </a:lnTo>
                <a:lnTo>
                  <a:pt x="1265300" y="744092"/>
                </a:lnTo>
                <a:lnTo>
                  <a:pt x="1251313" y="722756"/>
                </a:lnTo>
                <a:lnTo>
                  <a:pt x="1202817" y="722756"/>
                </a:lnTo>
                <a:lnTo>
                  <a:pt x="1191604" y="716227"/>
                </a:lnTo>
                <a:close/>
              </a:path>
              <a:path w="1265554" h="744219">
                <a:moveTo>
                  <a:pt x="1204635" y="693847"/>
                </a:moveTo>
                <a:lnTo>
                  <a:pt x="1191604" y="716227"/>
                </a:lnTo>
                <a:lnTo>
                  <a:pt x="1202817" y="722756"/>
                </a:lnTo>
                <a:lnTo>
                  <a:pt x="1215897" y="700404"/>
                </a:lnTo>
                <a:lnTo>
                  <a:pt x="1204635" y="693847"/>
                </a:lnTo>
                <a:close/>
              </a:path>
              <a:path w="1265554" h="744219">
                <a:moveTo>
                  <a:pt x="1217675" y="671449"/>
                </a:moveTo>
                <a:lnTo>
                  <a:pt x="1204635" y="693847"/>
                </a:lnTo>
                <a:lnTo>
                  <a:pt x="1215897" y="700404"/>
                </a:lnTo>
                <a:lnTo>
                  <a:pt x="1202817" y="722756"/>
                </a:lnTo>
                <a:lnTo>
                  <a:pt x="1251313" y="722756"/>
                </a:lnTo>
                <a:lnTo>
                  <a:pt x="1217675" y="671449"/>
                </a:lnTo>
                <a:close/>
              </a:path>
              <a:path w="1265554" h="744219">
                <a:moveTo>
                  <a:pt x="12953" y="0"/>
                </a:moveTo>
                <a:lnTo>
                  <a:pt x="0" y="22351"/>
                </a:lnTo>
                <a:lnTo>
                  <a:pt x="1191604" y="716227"/>
                </a:lnTo>
                <a:lnTo>
                  <a:pt x="1204635" y="693847"/>
                </a:lnTo>
                <a:lnTo>
                  <a:pt x="1295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627502" y="2453513"/>
            <a:ext cx="1268730" cy="1440180"/>
          </a:xfrm>
          <a:custGeom>
            <a:avLst/>
            <a:gdLst/>
            <a:ahLst/>
            <a:cxnLst/>
            <a:rect l="l" t="t" r="r" b="b"/>
            <a:pathLst>
              <a:path w="1268729" h="1440179">
                <a:moveTo>
                  <a:pt x="1207574" y="1389915"/>
                </a:moveTo>
                <a:lnTo>
                  <a:pt x="1188085" y="1407033"/>
                </a:lnTo>
                <a:lnTo>
                  <a:pt x="1268602" y="1439672"/>
                </a:lnTo>
                <a:lnTo>
                  <a:pt x="1258072" y="1399667"/>
                </a:lnTo>
                <a:lnTo>
                  <a:pt x="1216152" y="1399667"/>
                </a:lnTo>
                <a:lnTo>
                  <a:pt x="1207574" y="1389915"/>
                </a:lnTo>
                <a:close/>
              </a:path>
              <a:path w="1268729" h="1440179">
                <a:moveTo>
                  <a:pt x="1227045" y="1372815"/>
                </a:moveTo>
                <a:lnTo>
                  <a:pt x="1207574" y="1389915"/>
                </a:lnTo>
                <a:lnTo>
                  <a:pt x="1216152" y="1399667"/>
                </a:lnTo>
                <a:lnTo>
                  <a:pt x="1235583" y="1382522"/>
                </a:lnTo>
                <a:lnTo>
                  <a:pt x="1227045" y="1372815"/>
                </a:lnTo>
                <a:close/>
              </a:path>
              <a:path w="1268729" h="1440179">
                <a:moveTo>
                  <a:pt x="1246505" y="1355725"/>
                </a:moveTo>
                <a:lnTo>
                  <a:pt x="1227045" y="1372815"/>
                </a:lnTo>
                <a:lnTo>
                  <a:pt x="1235583" y="1382522"/>
                </a:lnTo>
                <a:lnTo>
                  <a:pt x="1216152" y="1399667"/>
                </a:lnTo>
                <a:lnTo>
                  <a:pt x="1258072" y="1399667"/>
                </a:lnTo>
                <a:lnTo>
                  <a:pt x="1246505" y="1355725"/>
                </a:lnTo>
                <a:close/>
              </a:path>
              <a:path w="1268729" h="1440179">
                <a:moveTo>
                  <a:pt x="19558" y="0"/>
                </a:moveTo>
                <a:lnTo>
                  <a:pt x="0" y="17017"/>
                </a:lnTo>
                <a:lnTo>
                  <a:pt x="1207574" y="1389915"/>
                </a:lnTo>
                <a:lnTo>
                  <a:pt x="1227045" y="1372815"/>
                </a:lnTo>
                <a:lnTo>
                  <a:pt x="1955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369820" y="2328672"/>
            <a:ext cx="266700" cy="2651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369820" y="2328672"/>
            <a:ext cx="266700" cy="265430"/>
          </a:xfrm>
          <a:custGeom>
            <a:avLst/>
            <a:gdLst/>
            <a:ahLst/>
            <a:cxnLst/>
            <a:rect l="l" t="t" r="r" b="b"/>
            <a:pathLst>
              <a:path w="266700" h="265430">
                <a:moveTo>
                  <a:pt x="0" y="265175"/>
                </a:moveTo>
                <a:lnTo>
                  <a:pt x="266700" y="265175"/>
                </a:lnTo>
                <a:lnTo>
                  <a:pt x="266700" y="0"/>
                </a:lnTo>
                <a:lnTo>
                  <a:pt x="0" y="0"/>
                </a:lnTo>
                <a:lnTo>
                  <a:pt x="0" y="265175"/>
                </a:lnTo>
                <a:close/>
              </a:path>
            </a:pathLst>
          </a:custGeom>
          <a:ln w="6096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660135" y="1505711"/>
            <a:ext cx="509270" cy="509270"/>
          </a:xfrm>
          <a:custGeom>
            <a:avLst/>
            <a:gdLst/>
            <a:ahLst/>
            <a:cxnLst/>
            <a:rect l="l" t="t" r="r" b="b"/>
            <a:pathLst>
              <a:path w="509270" h="509269">
                <a:moveTo>
                  <a:pt x="0" y="254508"/>
                </a:moveTo>
                <a:lnTo>
                  <a:pt x="4099" y="208752"/>
                </a:lnTo>
                <a:lnTo>
                  <a:pt x="15919" y="165690"/>
                </a:lnTo>
                <a:lnTo>
                  <a:pt x="34741" y="126040"/>
                </a:lnTo>
                <a:lnTo>
                  <a:pt x="59847" y="90520"/>
                </a:lnTo>
                <a:lnTo>
                  <a:pt x="90520" y="59847"/>
                </a:lnTo>
                <a:lnTo>
                  <a:pt x="126040" y="34741"/>
                </a:lnTo>
                <a:lnTo>
                  <a:pt x="165690" y="15919"/>
                </a:lnTo>
                <a:lnTo>
                  <a:pt x="208752" y="4099"/>
                </a:lnTo>
                <a:lnTo>
                  <a:pt x="254508" y="0"/>
                </a:lnTo>
                <a:lnTo>
                  <a:pt x="300263" y="4099"/>
                </a:lnTo>
                <a:lnTo>
                  <a:pt x="343325" y="15919"/>
                </a:lnTo>
                <a:lnTo>
                  <a:pt x="382975" y="34741"/>
                </a:lnTo>
                <a:lnTo>
                  <a:pt x="418495" y="59847"/>
                </a:lnTo>
                <a:lnTo>
                  <a:pt x="449168" y="90520"/>
                </a:lnTo>
                <a:lnTo>
                  <a:pt x="474274" y="126040"/>
                </a:lnTo>
                <a:lnTo>
                  <a:pt x="493096" y="165690"/>
                </a:lnTo>
                <a:lnTo>
                  <a:pt x="504916" y="208752"/>
                </a:lnTo>
                <a:lnTo>
                  <a:pt x="509015" y="254508"/>
                </a:lnTo>
                <a:lnTo>
                  <a:pt x="504916" y="300263"/>
                </a:lnTo>
                <a:lnTo>
                  <a:pt x="493096" y="343325"/>
                </a:lnTo>
                <a:lnTo>
                  <a:pt x="474274" y="382975"/>
                </a:lnTo>
                <a:lnTo>
                  <a:pt x="449168" y="418495"/>
                </a:lnTo>
                <a:lnTo>
                  <a:pt x="418495" y="449168"/>
                </a:lnTo>
                <a:lnTo>
                  <a:pt x="382975" y="474274"/>
                </a:lnTo>
                <a:lnTo>
                  <a:pt x="343325" y="493096"/>
                </a:lnTo>
                <a:lnTo>
                  <a:pt x="300263" y="504916"/>
                </a:lnTo>
                <a:lnTo>
                  <a:pt x="254508" y="509015"/>
                </a:lnTo>
                <a:lnTo>
                  <a:pt x="208752" y="504916"/>
                </a:lnTo>
                <a:lnTo>
                  <a:pt x="165690" y="493096"/>
                </a:lnTo>
                <a:lnTo>
                  <a:pt x="126040" y="474274"/>
                </a:lnTo>
                <a:lnTo>
                  <a:pt x="90520" y="449168"/>
                </a:lnTo>
                <a:lnTo>
                  <a:pt x="59847" y="418495"/>
                </a:lnTo>
                <a:lnTo>
                  <a:pt x="34741" y="382975"/>
                </a:lnTo>
                <a:lnTo>
                  <a:pt x="15919" y="343325"/>
                </a:lnTo>
                <a:lnTo>
                  <a:pt x="4099" y="300263"/>
                </a:lnTo>
                <a:lnTo>
                  <a:pt x="0" y="25450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660135" y="2206751"/>
            <a:ext cx="509270" cy="509270"/>
          </a:xfrm>
          <a:custGeom>
            <a:avLst/>
            <a:gdLst/>
            <a:ahLst/>
            <a:cxnLst/>
            <a:rect l="l" t="t" r="r" b="b"/>
            <a:pathLst>
              <a:path w="509270" h="509269">
                <a:moveTo>
                  <a:pt x="0" y="254508"/>
                </a:moveTo>
                <a:lnTo>
                  <a:pt x="4099" y="208752"/>
                </a:lnTo>
                <a:lnTo>
                  <a:pt x="15919" y="165690"/>
                </a:lnTo>
                <a:lnTo>
                  <a:pt x="34741" y="126040"/>
                </a:lnTo>
                <a:lnTo>
                  <a:pt x="59847" y="90520"/>
                </a:lnTo>
                <a:lnTo>
                  <a:pt x="90520" y="59847"/>
                </a:lnTo>
                <a:lnTo>
                  <a:pt x="126040" y="34741"/>
                </a:lnTo>
                <a:lnTo>
                  <a:pt x="165690" y="15919"/>
                </a:lnTo>
                <a:lnTo>
                  <a:pt x="208752" y="4099"/>
                </a:lnTo>
                <a:lnTo>
                  <a:pt x="254508" y="0"/>
                </a:lnTo>
                <a:lnTo>
                  <a:pt x="300263" y="4099"/>
                </a:lnTo>
                <a:lnTo>
                  <a:pt x="343325" y="15919"/>
                </a:lnTo>
                <a:lnTo>
                  <a:pt x="382975" y="34741"/>
                </a:lnTo>
                <a:lnTo>
                  <a:pt x="418495" y="59847"/>
                </a:lnTo>
                <a:lnTo>
                  <a:pt x="449168" y="90520"/>
                </a:lnTo>
                <a:lnTo>
                  <a:pt x="474274" y="126040"/>
                </a:lnTo>
                <a:lnTo>
                  <a:pt x="493096" y="165690"/>
                </a:lnTo>
                <a:lnTo>
                  <a:pt x="504916" y="208752"/>
                </a:lnTo>
                <a:lnTo>
                  <a:pt x="509015" y="254508"/>
                </a:lnTo>
                <a:lnTo>
                  <a:pt x="504916" y="300263"/>
                </a:lnTo>
                <a:lnTo>
                  <a:pt x="493096" y="343325"/>
                </a:lnTo>
                <a:lnTo>
                  <a:pt x="474274" y="382975"/>
                </a:lnTo>
                <a:lnTo>
                  <a:pt x="449168" y="418495"/>
                </a:lnTo>
                <a:lnTo>
                  <a:pt x="418495" y="449168"/>
                </a:lnTo>
                <a:lnTo>
                  <a:pt x="382975" y="474274"/>
                </a:lnTo>
                <a:lnTo>
                  <a:pt x="343325" y="493096"/>
                </a:lnTo>
                <a:lnTo>
                  <a:pt x="300263" y="504916"/>
                </a:lnTo>
                <a:lnTo>
                  <a:pt x="254508" y="509015"/>
                </a:lnTo>
                <a:lnTo>
                  <a:pt x="208752" y="504916"/>
                </a:lnTo>
                <a:lnTo>
                  <a:pt x="165690" y="493096"/>
                </a:lnTo>
                <a:lnTo>
                  <a:pt x="126040" y="474274"/>
                </a:lnTo>
                <a:lnTo>
                  <a:pt x="90520" y="449168"/>
                </a:lnTo>
                <a:lnTo>
                  <a:pt x="59847" y="418495"/>
                </a:lnTo>
                <a:lnTo>
                  <a:pt x="34741" y="382975"/>
                </a:lnTo>
                <a:lnTo>
                  <a:pt x="15919" y="343325"/>
                </a:lnTo>
                <a:lnTo>
                  <a:pt x="4099" y="300263"/>
                </a:lnTo>
                <a:lnTo>
                  <a:pt x="0" y="25450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660135" y="2904744"/>
            <a:ext cx="509270" cy="509270"/>
          </a:xfrm>
          <a:custGeom>
            <a:avLst/>
            <a:gdLst/>
            <a:ahLst/>
            <a:cxnLst/>
            <a:rect l="l" t="t" r="r" b="b"/>
            <a:pathLst>
              <a:path w="509270" h="509270">
                <a:moveTo>
                  <a:pt x="0" y="254507"/>
                </a:moveTo>
                <a:lnTo>
                  <a:pt x="4099" y="208752"/>
                </a:lnTo>
                <a:lnTo>
                  <a:pt x="15919" y="165690"/>
                </a:lnTo>
                <a:lnTo>
                  <a:pt x="34741" y="126040"/>
                </a:lnTo>
                <a:lnTo>
                  <a:pt x="59847" y="90520"/>
                </a:lnTo>
                <a:lnTo>
                  <a:pt x="90520" y="59847"/>
                </a:lnTo>
                <a:lnTo>
                  <a:pt x="126040" y="34741"/>
                </a:lnTo>
                <a:lnTo>
                  <a:pt x="165690" y="15919"/>
                </a:lnTo>
                <a:lnTo>
                  <a:pt x="208752" y="4099"/>
                </a:lnTo>
                <a:lnTo>
                  <a:pt x="254508" y="0"/>
                </a:lnTo>
                <a:lnTo>
                  <a:pt x="300263" y="4099"/>
                </a:lnTo>
                <a:lnTo>
                  <a:pt x="343325" y="15919"/>
                </a:lnTo>
                <a:lnTo>
                  <a:pt x="382975" y="34741"/>
                </a:lnTo>
                <a:lnTo>
                  <a:pt x="418495" y="59847"/>
                </a:lnTo>
                <a:lnTo>
                  <a:pt x="449168" y="90520"/>
                </a:lnTo>
                <a:lnTo>
                  <a:pt x="474274" y="126040"/>
                </a:lnTo>
                <a:lnTo>
                  <a:pt x="493096" y="165690"/>
                </a:lnTo>
                <a:lnTo>
                  <a:pt x="504916" y="208752"/>
                </a:lnTo>
                <a:lnTo>
                  <a:pt x="509015" y="254507"/>
                </a:lnTo>
                <a:lnTo>
                  <a:pt x="504916" y="300263"/>
                </a:lnTo>
                <a:lnTo>
                  <a:pt x="493096" y="343325"/>
                </a:lnTo>
                <a:lnTo>
                  <a:pt x="474274" y="382975"/>
                </a:lnTo>
                <a:lnTo>
                  <a:pt x="449168" y="418495"/>
                </a:lnTo>
                <a:lnTo>
                  <a:pt x="418495" y="449168"/>
                </a:lnTo>
                <a:lnTo>
                  <a:pt x="382975" y="474274"/>
                </a:lnTo>
                <a:lnTo>
                  <a:pt x="343325" y="493096"/>
                </a:lnTo>
                <a:lnTo>
                  <a:pt x="300263" y="504916"/>
                </a:lnTo>
                <a:lnTo>
                  <a:pt x="254508" y="509015"/>
                </a:lnTo>
                <a:lnTo>
                  <a:pt x="208752" y="504916"/>
                </a:lnTo>
                <a:lnTo>
                  <a:pt x="165690" y="493096"/>
                </a:lnTo>
                <a:lnTo>
                  <a:pt x="126040" y="474274"/>
                </a:lnTo>
                <a:lnTo>
                  <a:pt x="90520" y="449168"/>
                </a:lnTo>
                <a:lnTo>
                  <a:pt x="59847" y="418495"/>
                </a:lnTo>
                <a:lnTo>
                  <a:pt x="34741" y="382975"/>
                </a:lnTo>
                <a:lnTo>
                  <a:pt x="15919" y="343325"/>
                </a:lnTo>
                <a:lnTo>
                  <a:pt x="4099" y="300263"/>
                </a:lnTo>
                <a:lnTo>
                  <a:pt x="0" y="254507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660135" y="3602735"/>
            <a:ext cx="509270" cy="510540"/>
          </a:xfrm>
          <a:custGeom>
            <a:avLst/>
            <a:gdLst/>
            <a:ahLst/>
            <a:cxnLst/>
            <a:rect l="l" t="t" r="r" b="b"/>
            <a:pathLst>
              <a:path w="509270" h="510539">
                <a:moveTo>
                  <a:pt x="0" y="255269"/>
                </a:moveTo>
                <a:lnTo>
                  <a:pt x="4099" y="209387"/>
                </a:lnTo>
                <a:lnTo>
                  <a:pt x="15919" y="166202"/>
                </a:lnTo>
                <a:lnTo>
                  <a:pt x="34741" y="126435"/>
                </a:lnTo>
                <a:lnTo>
                  <a:pt x="59847" y="90807"/>
                </a:lnTo>
                <a:lnTo>
                  <a:pt x="90520" y="60040"/>
                </a:lnTo>
                <a:lnTo>
                  <a:pt x="126040" y="34854"/>
                </a:lnTo>
                <a:lnTo>
                  <a:pt x="165690" y="15971"/>
                </a:lnTo>
                <a:lnTo>
                  <a:pt x="208752" y="4113"/>
                </a:lnTo>
                <a:lnTo>
                  <a:pt x="254508" y="0"/>
                </a:lnTo>
                <a:lnTo>
                  <a:pt x="300263" y="4113"/>
                </a:lnTo>
                <a:lnTo>
                  <a:pt x="343325" y="15971"/>
                </a:lnTo>
                <a:lnTo>
                  <a:pt x="382975" y="34854"/>
                </a:lnTo>
                <a:lnTo>
                  <a:pt x="418495" y="60040"/>
                </a:lnTo>
                <a:lnTo>
                  <a:pt x="449168" y="90807"/>
                </a:lnTo>
                <a:lnTo>
                  <a:pt x="474274" y="126435"/>
                </a:lnTo>
                <a:lnTo>
                  <a:pt x="493096" y="166202"/>
                </a:lnTo>
                <a:lnTo>
                  <a:pt x="504916" y="209387"/>
                </a:lnTo>
                <a:lnTo>
                  <a:pt x="509015" y="255269"/>
                </a:lnTo>
                <a:lnTo>
                  <a:pt x="504916" y="301152"/>
                </a:lnTo>
                <a:lnTo>
                  <a:pt x="493096" y="344337"/>
                </a:lnTo>
                <a:lnTo>
                  <a:pt x="474274" y="384104"/>
                </a:lnTo>
                <a:lnTo>
                  <a:pt x="449168" y="419732"/>
                </a:lnTo>
                <a:lnTo>
                  <a:pt x="418495" y="450499"/>
                </a:lnTo>
                <a:lnTo>
                  <a:pt x="382975" y="475685"/>
                </a:lnTo>
                <a:lnTo>
                  <a:pt x="343325" y="494568"/>
                </a:lnTo>
                <a:lnTo>
                  <a:pt x="300263" y="506426"/>
                </a:lnTo>
                <a:lnTo>
                  <a:pt x="254508" y="510539"/>
                </a:lnTo>
                <a:lnTo>
                  <a:pt x="208752" y="506426"/>
                </a:lnTo>
                <a:lnTo>
                  <a:pt x="165690" y="494568"/>
                </a:lnTo>
                <a:lnTo>
                  <a:pt x="126040" y="475685"/>
                </a:lnTo>
                <a:lnTo>
                  <a:pt x="90520" y="450499"/>
                </a:lnTo>
                <a:lnTo>
                  <a:pt x="59847" y="419732"/>
                </a:lnTo>
                <a:lnTo>
                  <a:pt x="34741" y="384104"/>
                </a:lnTo>
                <a:lnTo>
                  <a:pt x="15919" y="344337"/>
                </a:lnTo>
                <a:lnTo>
                  <a:pt x="4099" y="301152"/>
                </a:lnTo>
                <a:lnTo>
                  <a:pt x="0" y="255269"/>
                </a:lnTo>
                <a:close/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2369820" y="3083051"/>
            <a:ext cx="266700" cy="2651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369820" y="3083051"/>
            <a:ext cx="266700" cy="265430"/>
          </a:xfrm>
          <a:custGeom>
            <a:avLst/>
            <a:gdLst/>
            <a:ahLst/>
            <a:cxnLst/>
            <a:rect l="l" t="t" r="r" b="b"/>
            <a:pathLst>
              <a:path w="266700" h="265429">
                <a:moveTo>
                  <a:pt x="0" y="265175"/>
                </a:moveTo>
                <a:lnTo>
                  <a:pt x="266700" y="265175"/>
                </a:lnTo>
                <a:lnTo>
                  <a:pt x="266700" y="0"/>
                </a:lnTo>
                <a:lnTo>
                  <a:pt x="0" y="0"/>
                </a:lnTo>
                <a:lnTo>
                  <a:pt x="0" y="265175"/>
                </a:lnTo>
                <a:close/>
              </a:path>
            </a:pathLst>
          </a:custGeom>
          <a:ln w="6096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2369820" y="3762755"/>
            <a:ext cx="266700" cy="2651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2369820" y="3762755"/>
            <a:ext cx="266700" cy="265430"/>
          </a:xfrm>
          <a:custGeom>
            <a:avLst/>
            <a:gdLst/>
            <a:ahLst/>
            <a:cxnLst/>
            <a:rect l="l" t="t" r="r" b="b"/>
            <a:pathLst>
              <a:path w="266700" h="265429">
                <a:moveTo>
                  <a:pt x="0" y="265176"/>
                </a:moveTo>
                <a:lnTo>
                  <a:pt x="266700" y="265176"/>
                </a:lnTo>
                <a:lnTo>
                  <a:pt x="266700" y="0"/>
                </a:lnTo>
                <a:lnTo>
                  <a:pt x="0" y="0"/>
                </a:lnTo>
                <a:lnTo>
                  <a:pt x="0" y="265176"/>
                </a:lnTo>
                <a:close/>
              </a:path>
            </a:pathLst>
          </a:custGeom>
          <a:ln w="6096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2637282" y="3854322"/>
            <a:ext cx="1259205" cy="78105"/>
          </a:xfrm>
          <a:custGeom>
            <a:avLst/>
            <a:gdLst/>
            <a:ahLst/>
            <a:cxnLst/>
            <a:rect l="l" t="t" r="r" b="b"/>
            <a:pathLst>
              <a:path w="1259204" h="78104">
                <a:moveTo>
                  <a:pt x="1233043" y="25907"/>
                </a:moveTo>
                <a:lnTo>
                  <a:pt x="1194054" y="25907"/>
                </a:lnTo>
                <a:lnTo>
                  <a:pt x="1194054" y="51815"/>
                </a:lnTo>
                <a:lnTo>
                  <a:pt x="1181142" y="51844"/>
                </a:lnTo>
                <a:lnTo>
                  <a:pt x="1181227" y="77724"/>
                </a:lnTo>
                <a:lnTo>
                  <a:pt x="1258823" y="38734"/>
                </a:lnTo>
                <a:lnTo>
                  <a:pt x="1233043" y="25907"/>
                </a:lnTo>
                <a:close/>
              </a:path>
              <a:path w="1259204" h="78104">
                <a:moveTo>
                  <a:pt x="1181057" y="25937"/>
                </a:moveTo>
                <a:lnTo>
                  <a:pt x="0" y="28575"/>
                </a:lnTo>
                <a:lnTo>
                  <a:pt x="0" y="54482"/>
                </a:lnTo>
                <a:lnTo>
                  <a:pt x="1181142" y="51844"/>
                </a:lnTo>
                <a:lnTo>
                  <a:pt x="1181057" y="25937"/>
                </a:lnTo>
                <a:close/>
              </a:path>
              <a:path w="1259204" h="78104">
                <a:moveTo>
                  <a:pt x="1194054" y="25907"/>
                </a:moveTo>
                <a:lnTo>
                  <a:pt x="1181057" y="25937"/>
                </a:lnTo>
                <a:lnTo>
                  <a:pt x="1181142" y="51844"/>
                </a:lnTo>
                <a:lnTo>
                  <a:pt x="1194054" y="51815"/>
                </a:lnTo>
                <a:lnTo>
                  <a:pt x="1194054" y="25907"/>
                </a:lnTo>
                <a:close/>
              </a:path>
              <a:path w="1259204" h="78104">
                <a:moveTo>
                  <a:pt x="1180972" y="0"/>
                </a:moveTo>
                <a:lnTo>
                  <a:pt x="1181057" y="25937"/>
                </a:lnTo>
                <a:lnTo>
                  <a:pt x="1233043" y="25907"/>
                </a:lnTo>
                <a:lnTo>
                  <a:pt x="118097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2631185" y="3204972"/>
            <a:ext cx="1264920" cy="688340"/>
          </a:xfrm>
          <a:custGeom>
            <a:avLst/>
            <a:gdLst/>
            <a:ahLst/>
            <a:cxnLst/>
            <a:rect l="l" t="t" r="r" b="b"/>
            <a:pathLst>
              <a:path w="1264920" h="688339">
                <a:moveTo>
                  <a:pt x="1190329" y="662684"/>
                </a:moveTo>
                <a:lnTo>
                  <a:pt x="1178052" y="685545"/>
                </a:lnTo>
                <a:lnTo>
                  <a:pt x="1264919" y="688085"/>
                </a:lnTo>
                <a:lnTo>
                  <a:pt x="1251338" y="668782"/>
                </a:lnTo>
                <a:lnTo>
                  <a:pt x="1201674" y="668782"/>
                </a:lnTo>
                <a:lnTo>
                  <a:pt x="1190329" y="662684"/>
                </a:lnTo>
                <a:close/>
              </a:path>
              <a:path w="1264920" h="688339">
                <a:moveTo>
                  <a:pt x="1202615" y="639807"/>
                </a:moveTo>
                <a:lnTo>
                  <a:pt x="1190329" y="662684"/>
                </a:lnTo>
                <a:lnTo>
                  <a:pt x="1201674" y="668782"/>
                </a:lnTo>
                <a:lnTo>
                  <a:pt x="1213992" y="645921"/>
                </a:lnTo>
                <a:lnTo>
                  <a:pt x="1202615" y="639807"/>
                </a:lnTo>
                <a:close/>
              </a:path>
              <a:path w="1264920" h="688339">
                <a:moveTo>
                  <a:pt x="1214881" y="616965"/>
                </a:moveTo>
                <a:lnTo>
                  <a:pt x="1202615" y="639807"/>
                </a:lnTo>
                <a:lnTo>
                  <a:pt x="1213992" y="645921"/>
                </a:lnTo>
                <a:lnTo>
                  <a:pt x="1201674" y="668782"/>
                </a:lnTo>
                <a:lnTo>
                  <a:pt x="1251338" y="668782"/>
                </a:lnTo>
                <a:lnTo>
                  <a:pt x="1214881" y="616965"/>
                </a:lnTo>
                <a:close/>
              </a:path>
              <a:path w="1264920" h="688339">
                <a:moveTo>
                  <a:pt x="12191" y="0"/>
                </a:moveTo>
                <a:lnTo>
                  <a:pt x="0" y="22860"/>
                </a:lnTo>
                <a:lnTo>
                  <a:pt x="1190329" y="662684"/>
                </a:lnTo>
                <a:lnTo>
                  <a:pt x="1202615" y="639807"/>
                </a:lnTo>
                <a:lnTo>
                  <a:pt x="1219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2630932" y="3195066"/>
            <a:ext cx="1265555" cy="712470"/>
          </a:xfrm>
          <a:custGeom>
            <a:avLst/>
            <a:gdLst/>
            <a:ahLst/>
            <a:cxnLst/>
            <a:rect l="l" t="t" r="r" b="b"/>
            <a:pathLst>
              <a:path w="1265554" h="712470">
                <a:moveTo>
                  <a:pt x="1190953" y="26516"/>
                </a:moveTo>
                <a:lnTo>
                  <a:pt x="0" y="689737"/>
                </a:lnTo>
                <a:lnTo>
                  <a:pt x="12700" y="712343"/>
                </a:lnTo>
                <a:lnTo>
                  <a:pt x="1203541" y="49115"/>
                </a:lnTo>
                <a:lnTo>
                  <a:pt x="1190953" y="26516"/>
                </a:lnTo>
                <a:close/>
              </a:path>
              <a:path w="1265554" h="712470">
                <a:moveTo>
                  <a:pt x="1251378" y="20193"/>
                </a:moveTo>
                <a:lnTo>
                  <a:pt x="1202308" y="20193"/>
                </a:lnTo>
                <a:lnTo>
                  <a:pt x="1214882" y="42799"/>
                </a:lnTo>
                <a:lnTo>
                  <a:pt x="1203541" y="49115"/>
                </a:lnTo>
                <a:lnTo>
                  <a:pt x="1216152" y="71755"/>
                </a:lnTo>
                <a:lnTo>
                  <a:pt x="1251378" y="20193"/>
                </a:lnTo>
                <a:close/>
              </a:path>
              <a:path w="1265554" h="712470">
                <a:moveTo>
                  <a:pt x="1202308" y="20193"/>
                </a:moveTo>
                <a:lnTo>
                  <a:pt x="1190953" y="26516"/>
                </a:lnTo>
                <a:lnTo>
                  <a:pt x="1203541" y="49115"/>
                </a:lnTo>
                <a:lnTo>
                  <a:pt x="1214882" y="42799"/>
                </a:lnTo>
                <a:lnTo>
                  <a:pt x="1202308" y="20193"/>
                </a:lnTo>
                <a:close/>
              </a:path>
              <a:path w="1265554" h="712470">
                <a:moveTo>
                  <a:pt x="1265173" y="0"/>
                </a:moveTo>
                <a:lnTo>
                  <a:pt x="1178306" y="3810"/>
                </a:lnTo>
                <a:lnTo>
                  <a:pt x="1190953" y="26516"/>
                </a:lnTo>
                <a:lnTo>
                  <a:pt x="1202308" y="20193"/>
                </a:lnTo>
                <a:lnTo>
                  <a:pt x="1251378" y="20193"/>
                </a:lnTo>
                <a:lnTo>
                  <a:pt x="126517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2627629" y="2497073"/>
            <a:ext cx="1268730" cy="1408430"/>
          </a:xfrm>
          <a:custGeom>
            <a:avLst/>
            <a:gdLst/>
            <a:ahLst/>
            <a:cxnLst/>
            <a:rect l="l" t="t" r="r" b="b"/>
            <a:pathLst>
              <a:path w="1268729" h="1408429">
                <a:moveTo>
                  <a:pt x="1206857" y="49123"/>
                </a:moveTo>
                <a:lnTo>
                  <a:pt x="0" y="1390650"/>
                </a:lnTo>
                <a:lnTo>
                  <a:pt x="19303" y="1407921"/>
                </a:lnTo>
                <a:lnTo>
                  <a:pt x="1226100" y="66463"/>
                </a:lnTo>
                <a:lnTo>
                  <a:pt x="1206857" y="49123"/>
                </a:lnTo>
                <a:close/>
              </a:path>
              <a:path w="1268729" h="1408429">
                <a:moveTo>
                  <a:pt x="1257584" y="39497"/>
                </a:moveTo>
                <a:lnTo>
                  <a:pt x="1215517" y="39497"/>
                </a:lnTo>
                <a:lnTo>
                  <a:pt x="1234820" y="56768"/>
                </a:lnTo>
                <a:lnTo>
                  <a:pt x="1226100" y="66463"/>
                </a:lnTo>
                <a:lnTo>
                  <a:pt x="1245361" y="83820"/>
                </a:lnTo>
                <a:lnTo>
                  <a:pt x="1257584" y="39497"/>
                </a:lnTo>
                <a:close/>
              </a:path>
              <a:path w="1268729" h="1408429">
                <a:moveTo>
                  <a:pt x="1215517" y="39497"/>
                </a:moveTo>
                <a:lnTo>
                  <a:pt x="1206857" y="49123"/>
                </a:lnTo>
                <a:lnTo>
                  <a:pt x="1226100" y="66463"/>
                </a:lnTo>
                <a:lnTo>
                  <a:pt x="1234820" y="56768"/>
                </a:lnTo>
                <a:lnTo>
                  <a:pt x="1215517" y="39497"/>
                </a:lnTo>
                <a:close/>
              </a:path>
              <a:path w="1268729" h="1408429">
                <a:moveTo>
                  <a:pt x="1268475" y="0"/>
                </a:moveTo>
                <a:lnTo>
                  <a:pt x="1187577" y="31750"/>
                </a:lnTo>
                <a:lnTo>
                  <a:pt x="1206857" y="49123"/>
                </a:lnTo>
                <a:lnTo>
                  <a:pt x="1215517" y="39497"/>
                </a:lnTo>
                <a:lnTo>
                  <a:pt x="1257584" y="39497"/>
                </a:lnTo>
                <a:lnTo>
                  <a:pt x="126847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2626232" y="1796033"/>
            <a:ext cx="1270000" cy="2106930"/>
          </a:xfrm>
          <a:custGeom>
            <a:avLst/>
            <a:gdLst/>
            <a:ahLst/>
            <a:cxnLst/>
            <a:rect l="l" t="t" r="r" b="b"/>
            <a:pathLst>
              <a:path w="1270000" h="2106929">
                <a:moveTo>
                  <a:pt x="1218768" y="59998"/>
                </a:moveTo>
                <a:lnTo>
                  <a:pt x="0" y="2093467"/>
                </a:lnTo>
                <a:lnTo>
                  <a:pt x="22098" y="2106803"/>
                </a:lnTo>
                <a:lnTo>
                  <a:pt x="1241011" y="73301"/>
                </a:lnTo>
                <a:lnTo>
                  <a:pt x="1218768" y="59998"/>
                </a:lnTo>
                <a:close/>
              </a:path>
              <a:path w="1270000" h="2106929">
                <a:moveTo>
                  <a:pt x="1266144" y="48894"/>
                </a:moveTo>
                <a:lnTo>
                  <a:pt x="1225422" y="48894"/>
                </a:lnTo>
                <a:lnTo>
                  <a:pt x="1247647" y="62229"/>
                </a:lnTo>
                <a:lnTo>
                  <a:pt x="1241011" y="73301"/>
                </a:lnTo>
                <a:lnTo>
                  <a:pt x="1263269" y="86613"/>
                </a:lnTo>
                <a:lnTo>
                  <a:pt x="1266144" y="48894"/>
                </a:lnTo>
                <a:close/>
              </a:path>
              <a:path w="1270000" h="2106929">
                <a:moveTo>
                  <a:pt x="1225422" y="48894"/>
                </a:moveTo>
                <a:lnTo>
                  <a:pt x="1218768" y="59998"/>
                </a:lnTo>
                <a:lnTo>
                  <a:pt x="1241011" y="73301"/>
                </a:lnTo>
                <a:lnTo>
                  <a:pt x="1247647" y="62229"/>
                </a:lnTo>
                <a:lnTo>
                  <a:pt x="1225422" y="48894"/>
                </a:lnTo>
                <a:close/>
              </a:path>
              <a:path w="1270000" h="2106929">
                <a:moveTo>
                  <a:pt x="1269872" y="0"/>
                </a:moveTo>
                <a:lnTo>
                  <a:pt x="1196594" y="46736"/>
                </a:lnTo>
                <a:lnTo>
                  <a:pt x="1218768" y="59998"/>
                </a:lnTo>
                <a:lnTo>
                  <a:pt x="1225422" y="48894"/>
                </a:lnTo>
                <a:lnTo>
                  <a:pt x="1266144" y="48894"/>
                </a:lnTo>
                <a:lnTo>
                  <a:pt x="126987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2630804" y="2497073"/>
            <a:ext cx="1265555" cy="731520"/>
          </a:xfrm>
          <a:custGeom>
            <a:avLst/>
            <a:gdLst/>
            <a:ahLst/>
            <a:cxnLst/>
            <a:rect l="l" t="t" r="r" b="b"/>
            <a:pathLst>
              <a:path w="1265554" h="731519">
                <a:moveTo>
                  <a:pt x="1191467" y="27371"/>
                </a:moveTo>
                <a:lnTo>
                  <a:pt x="0" y="708660"/>
                </a:lnTo>
                <a:lnTo>
                  <a:pt x="12953" y="731138"/>
                </a:lnTo>
                <a:lnTo>
                  <a:pt x="1204326" y="49833"/>
                </a:lnTo>
                <a:lnTo>
                  <a:pt x="1191467" y="27371"/>
                </a:lnTo>
                <a:close/>
              </a:path>
              <a:path w="1265554" h="731519">
                <a:moveTo>
                  <a:pt x="1251343" y="20954"/>
                </a:moveTo>
                <a:lnTo>
                  <a:pt x="1202690" y="20954"/>
                </a:lnTo>
                <a:lnTo>
                  <a:pt x="1215517" y="43434"/>
                </a:lnTo>
                <a:lnTo>
                  <a:pt x="1204326" y="49833"/>
                </a:lnTo>
                <a:lnTo>
                  <a:pt x="1217168" y="72262"/>
                </a:lnTo>
                <a:lnTo>
                  <a:pt x="1251343" y="20954"/>
                </a:lnTo>
                <a:close/>
              </a:path>
              <a:path w="1265554" h="731519">
                <a:moveTo>
                  <a:pt x="1202690" y="20954"/>
                </a:moveTo>
                <a:lnTo>
                  <a:pt x="1191467" y="27371"/>
                </a:lnTo>
                <a:lnTo>
                  <a:pt x="1204326" y="49833"/>
                </a:lnTo>
                <a:lnTo>
                  <a:pt x="1215517" y="43434"/>
                </a:lnTo>
                <a:lnTo>
                  <a:pt x="1202690" y="20954"/>
                </a:lnTo>
                <a:close/>
              </a:path>
              <a:path w="1265554" h="731519">
                <a:moveTo>
                  <a:pt x="1265300" y="0"/>
                </a:moveTo>
                <a:lnTo>
                  <a:pt x="1178559" y="4825"/>
                </a:lnTo>
                <a:lnTo>
                  <a:pt x="1191467" y="27371"/>
                </a:lnTo>
                <a:lnTo>
                  <a:pt x="1202690" y="20954"/>
                </a:lnTo>
                <a:lnTo>
                  <a:pt x="1251343" y="20954"/>
                </a:lnTo>
                <a:lnTo>
                  <a:pt x="12653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2627629" y="1796033"/>
            <a:ext cx="1268730" cy="1429385"/>
          </a:xfrm>
          <a:custGeom>
            <a:avLst/>
            <a:gdLst/>
            <a:ahLst/>
            <a:cxnLst/>
            <a:rect l="l" t="t" r="r" b="b"/>
            <a:pathLst>
              <a:path w="1268729" h="1429385">
                <a:moveTo>
                  <a:pt x="1207198" y="49553"/>
                </a:moveTo>
                <a:lnTo>
                  <a:pt x="0" y="1412113"/>
                </a:lnTo>
                <a:lnTo>
                  <a:pt x="19303" y="1429257"/>
                </a:lnTo>
                <a:lnTo>
                  <a:pt x="1226589" y="66742"/>
                </a:lnTo>
                <a:lnTo>
                  <a:pt x="1207198" y="49553"/>
                </a:lnTo>
                <a:close/>
              </a:path>
              <a:path w="1268729" h="1429385">
                <a:moveTo>
                  <a:pt x="1257797" y="39877"/>
                </a:moveTo>
                <a:lnTo>
                  <a:pt x="1215770" y="39877"/>
                </a:lnTo>
                <a:lnTo>
                  <a:pt x="1235202" y="57023"/>
                </a:lnTo>
                <a:lnTo>
                  <a:pt x="1226589" y="66742"/>
                </a:lnTo>
                <a:lnTo>
                  <a:pt x="1245996" y="83946"/>
                </a:lnTo>
                <a:lnTo>
                  <a:pt x="1257797" y="39877"/>
                </a:lnTo>
                <a:close/>
              </a:path>
              <a:path w="1268729" h="1429385">
                <a:moveTo>
                  <a:pt x="1215770" y="39877"/>
                </a:moveTo>
                <a:lnTo>
                  <a:pt x="1207198" y="49553"/>
                </a:lnTo>
                <a:lnTo>
                  <a:pt x="1226589" y="66742"/>
                </a:lnTo>
                <a:lnTo>
                  <a:pt x="1235202" y="57023"/>
                </a:lnTo>
                <a:lnTo>
                  <a:pt x="1215770" y="39877"/>
                </a:lnTo>
                <a:close/>
              </a:path>
              <a:path w="1268729" h="1429385">
                <a:moveTo>
                  <a:pt x="1268475" y="0"/>
                </a:moveTo>
                <a:lnTo>
                  <a:pt x="1187831" y="32385"/>
                </a:lnTo>
                <a:lnTo>
                  <a:pt x="1207198" y="49553"/>
                </a:lnTo>
                <a:lnTo>
                  <a:pt x="1215770" y="39877"/>
                </a:lnTo>
                <a:lnTo>
                  <a:pt x="1257797" y="39877"/>
                </a:lnTo>
                <a:lnTo>
                  <a:pt x="126847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4404867" y="1756155"/>
            <a:ext cx="1259205" cy="78105"/>
          </a:xfrm>
          <a:custGeom>
            <a:avLst/>
            <a:gdLst/>
            <a:ahLst/>
            <a:cxnLst/>
            <a:rect l="l" t="t" r="r" b="b"/>
            <a:pathLst>
              <a:path w="1259204" h="78105">
                <a:moveTo>
                  <a:pt x="1181989" y="0"/>
                </a:moveTo>
                <a:lnTo>
                  <a:pt x="1181565" y="25938"/>
                </a:lnTo>
                <a:lnTo>
                  <a:pt x="1194562" y="26162"/>
                </a:lnTo>
                <a:lnTo>
                  <a:pt x="1194054" y="51943"/>
                </a:lnTo>
                <a:lnTo>
                  <a:pt x="1181140" y="51943"/>
                </a:lnTo>
                <a:lnTo>
                  <a:pt x="1180719" y="77724"/>
                </a:lnTo>
                <a:lnTo>
                  <a:pt x="1234458" y="51943"/>
                </a:lnTo>
                <a:lnTo>
                  <a:pt x="1194054" y="51943"/>
                </a:lnTo>
                <a:lnTo>
                  <a:pt x="1181143" y="51721"/>
                </a:lnTo>
                <a:lnTo>
                  <a:pt x="1234919" y="51721"/>
                </a:lnTo>
                <a:lnTo>
                  <a:pt x="1259078" y="40132"/>
                </a:lnTo>
                <a:lnTo>
                  <a:pt x="1181989" y="0"/>
                </a:lnTo>
                <a:close/>
              </a:path>
              <a:path w="1259204" h="78105">
                <a:moveTo>
                  <a:pt x="1181565" y="25938"/>
                </a:moveTo>
                <a:lnTo>
                  <a:pt x="1181143" y="51721"/>
                </a:lnTo>
                <a:lnTo>
                  <a:pt x="1194054" y="51943"/>
                </a:lnTo>
                <a:lnTo>
                  <a:pt x="1194562" y="26162"/>
                </a:lnTo>
                <a:lnTo>
                  <a:pt x="1181565" y="25938"/>
                </a:lnTo>
                <a:close/>
              </a:path>
              <a:path w="1259204" h="78105">
                <a:moveTo>
                  <a:pt x="508" y="5588"/>
                </a:moveTo>
                <a:lnTo>
                  <a:pt x="0" y="31496"/>
                </a:lnTo>
                <a:lnTo>
                  <a:pt x="1181143" y="51721"/>
                </a:lnTo>
                <a:lnTo>
                  <a:pt x="1181565" y="25938"/>
                </a:lnTo>
                <a:lnTo>
                  <a:pt x="508" y="55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4398645" y="1763522"/>
            <a:ext cx="1265555" cy="734060"/>
          </a:xfrm>
          <a:custGeom>
            <a:avLst/>
            <a:gdLst/>
            <a:ahLst/>
            <a:cxnLst/>
            <a:rect l="l" t="t" r="r" b="b"/>
            <a:pathLst>
              <a:path w="1265554" h="734060">
                <a:moveTo>
                  <a:pt x="1191423" y="706130"/>
                </a:moveTo>
                <a:lnTo>
                  <a:pt x="1178559" y="728599"/>
                </a:lnTo>
                <a:lnTo>
                  <a:pt x="1265301" y="733678"/>
                </a:lnTo>
                <a:lnTo>
                  <a:pt x="1251307" y="712597"/>
                </a:lnTo>
                <a:lnTo>
                  <a:pt x="1202689" y="712597"/>
                </a:lnTo>
                <a:lnTo>
                  <a:pt x="1191423" y="706130"/>
                </a:lnTo>
                <a:close/>
              </a:path>
              <a:path w="1265554" h="734060">
                <a:moveTo>
                  <a:pt x="1204281" y="683670"/>
                </a:moveTo>
                <a:lnTo>
                  <a:pt x="1191423" y="706130"/>
                </a:lnTo>
                <a:lnTo>
                  <a:pt x="1202689" y="712597"/>
                </a:lnTo>
                <a:lnTo>
                  <a:pt x="1215516" y="690117"/>
                </a:lnTo>
                <a:lnTo>
                  <a:pt x="1204281" y="683670"/>
                </a:lnTo>
                <a:close/>
              </a:path>
              <a:path w="1265554" h="734060">
                <a:moveTo>
                  <a:pt x="1217167" y="661162"/>
                </a:moveTo>
                <a:lnTo>
                  <a:pt x="1204281" y="683670"/>
                </a:lnTo>
                <a:lnTo>
                  <a:pt x="1215516" y="690117"/>
                </a:lnTo>
                <a:lnTo>
                  <a:pt x="1202689" y="712597"/>
                </a:lnTo>
                <a:lnTo>
                  <a:pt x="1251307" y="712597"/>
                </a:lnTo>
                <a:lnTo>
                  <a:pt x="1217167" y="661162"/>
                </a:lnTo>
                <a:close/>
              </a:path>
              <a:path w="1265554" h="734060">
                <a:moveTo>
                  <a:pt x="12953" y="0"/>
                </a:moveTo>
                <a:lnTo>
                  <a:pt x="0" y="22351"/>
                </a:lnTo>
                <a:lnTo>
                  <a:pt x="1191423" y="706130"/>
                </a:lnTo>
                <a:lnTo>
                  <a:pt x="1204281" y="683670"/>
                </a:lnTo>
                <a:lnTo>
                  <a:pt x="1295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4395470" y="1766061"/>
            <a:ext cx="1268730" cy="1429385"/>
          </a:xfrm>
          <a:custGeom>
            <a:avLst/>
            <a:gdLst/>
            <a:ahLst/>
            <a:cxnLst/>
            <a:rect l="l" t="t" r="r" b="b"/>
            <a:pathLst>
              <a:path w="1268729" h="1429385">
                <a:moveTo>
                  <a:pt x="1207156" y="1379783"/>
                </a:moveTo>
                <a:lnTo>
                  <a:pt x="1187830" y="1396873"/>
                </a:lnTo>
                <a:lnTo>
                  <a:pt x="1268476" y="1429385"/>
                </a:lnTo>
                <a:lnTo>
                  <a:pt x="1257797" y="1389507"/>
                </a:lnTo>
                <a:lnTo>
                  <a:pt x="1215770" y="1389507"/>
                </a:lnTo>
                <a:lnTo>
                  <a:pt x="1207156" y="1379783"/>
                </a:lnTo>
                <a:close/>
              </a:path>
              <a:path w="1268729" h="1429385">
                <a:moveTo>
                  <a:pt x="1226631" y="1362562"/>
                </a:moveTo>
                <a:lnTo>
                  <a:pt x="1207156" y="1379783"/>
                </a:lnTo>
                <a:lnTo>
                  <a:pt x="1215770" y="1389507"/>
                </a:lnTo>
                <a:lnTo>
                  <a:pt x="1235202" y="1372235"/>
                </a:lnTo>
                <a:lnTo>
                  <a:pt x="1226631" y="1362562"/>
                </a:lnTo>
                <a:close/>
              </a:path>
              <a:path w="1268729" h="1429385">
                <a:moveTo>
                  <a:pt x="1245996" y="1345438"/>
                </a:moveTo>
                <a:lnTo>
                  <a:pt x="1226631" y="1362562"/>
                </a:lnTo>
                <a:lnTo>
                  <a:pt x="1235202" y="1372235"/>
                </a:lnTo>
                <a:lnTo>
                  <a:pt x="1215770" y="1389507"/>
                </a:lnTo>
                <a:lnTo>
                  <a:pt x="1257797" y="1389507"/>
                </a:lnTo>
                <a:lnTo>
                  <a:pt x="1245996" y="1345438"/>
                </a:lnTo>
                <a:close/>
              </a:path>
              <a:path w="1268729" h="1429385">
                <a:moveTo>
                  <a:pt x="19303" y="0"/>
                </a:moveTo>
                <a:lnTo>
                  <a:pt x="0" y="17272"/>
                </a:lnTo>
                <a:lnTo>
                  <a:pt x="1207156" y="1379783"/>
                </a:lnTo>
                <a:lnTo>
                  <a:pt x="1226631" y="1362562"/>
                </a:lnTo>
                <a:lnTo>
                  <a:pt x="1930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4393946" y="1768094"/>
            <a:ext cx="1270000" cy="2125980"/>
          </a:xfrm>
          <a:custGeom>
            <a:avLst/>
            <a:gdLst/>
            <a:ahLst/>
            <a:cxnLst/>
            <a:rect l="l" t="t" r="r" b="b"/>
            <a:pathLst>
              <a:path w="1270000" h="2125979">
                <a:moveTo>
                  <a:pt x="1219188" y="2065315"/>
                </a:moveTo>
                <a:lnTo>
                  <a:pt x="1196848" y="2078608"/>
                </a:lnTo>
                <a:lnTo>
                  <a:pt x="1270000" y="2125598"/>
                </a:lnTo>
                <a:lnTo>
                  <a:pt x="1266401" y="2076449"/>
                </a:lnTo>
                <a:lnTo>
                  <a:pt x="1225803" y="2076449"/>
                </a:lnTo>
                <a:lnTo>
                  <a:pt x="1219188" y="2065315"/>
                </a:lnTo>
                <a:close/>
              </a:path>
              <a:path w="1270000" h="2125979">
                <a:moveTo>
                  <a:pt x="1241406" y="2052094"/>
                </a:moveTo>
                <a:lnTo>
                  <a:pt x="1219188" y="2065315"/>
                </a:lnTo>
                <a:lnTo>
                  <a:pt x="1225803" y="2076449"/>
                </a:lnTo>
                <a:lnTo>
                  <a:pt x="1248028" y="2063241"/>
                </a:lnTo>
                <a:lnTo>
                  <a:pt x="1241406" y="2052094"/>
                </a:lnTo>
                <a:close/>
              </a:path>
              <a:path w="1270000" h="2125979">
                <a:moveTo>
                  <a:pt x="1263650" y="2038857"/>
                </a:moveTo>
                <a:lnTo>
                  <a:pt x="1241406" y="2052094"/>
                </a:lnTo>
                <a:lnTo>
                  <a:pt x="1248028" y="2063241"/>
                </a:lnTo>
                <a:lnTo>
                  <a:pt x="1225803" y="2076449"/>
                </a:lnTo>
                <a:lnTo>
                  <a:pt x="1266401" y="2076449"/>
                </a:lnTo>
                <a:lnTo>
                  <a:pt x="1263650" y="2038857"/>
                </a:lnTo>
                <a:close/>
              </a:path>
              <a:path w="1270000" h="2125979">
                <a:moveTo>
                  <a:pt x="22351" y="0"/>
                </a:moveTo>
                <a:lnTo>
                  <a:pt x="0" y="13207"/>
                </a:lnTo>
                <a:lnTo>
                  <a:pt x="1219188" y="2065315"/>
                </a:lnTo>
                <a:lnTo>
                  <a:pt x="1241406" y="2052094"/>
                </a:lnTo>
                <a:lnTo>
                  <a:pt x="2235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4404740" y="2449067"/>
            <a:ext cx="1259205" cy="84455"/>
          </a:xfrm>
          <a:custGeom>
            <a:avLst/>
            <a:gdLst/>
            <a:ahLst/>
            <a:cxnLst/>
            <a:rect l="l" t="t" r="r" b="b"/>
            <a:pathLst>
              <a:path w="1259204" h="84455">
                <a:moveTo>
                  <a:pt x="1182624" y="6731"/>
                </a:moveTo>
                <a:lnTo>
                  <a:pt x="1181905" y="32537"/>
                </a:lnTo>
                <a:lnTo>
                  <a:pt x="1194816" y="32893"/>
                </a:lnTo>
                <a:lnTo>
                  <a:pt x="1194054" y="58801"/>
                </a:lnTo>
                <a:lnTo>
                  <a:pt x="1181175" y="58801"/>
                </a:lnTo>
                <a:lnTo>
                  <a:pt x="1180464" y="84328"/>
                </a:lnTo>
                <a:lnTo>
                  <a:pt x="1235228" y="58801"/>
                </a:lnTo>
                <a:lnTo>
                  <a:pt x="1194054" y="58801"/>
                </a:lnTo>
                <a:lnTo>
                  <a:pt x="1181185" y="58446"/>
                </a:lnTo>
                <a:lnTo>
                  <a:pt x="1235989" y="58446"/>
                </a:lnTo>
                <a:lnTo>
                  <a:pt x="1259205" y="47625"/>
                </a:lnTo>
                <a:lnTo>
                  <a:pt x="1182624" y="6731"/>
                </a:lnTo>
                <a:close/>
              </a:path>
              <a:path w="1259204" h="84455">
                <a:moveTo>
                  <a:pt x="1181905" y="32537"/>
                </a:moveTo>
                <a:lnTo>
                  <a:pt x="1181185" y="58446"/>
                </a:lnTo>
                <a:lnTo>
                  <a:pt x="1194054" y="58801"/>
                </a:lnTo>
                <a:lnTo>
                  <a:pt x="1194816" y="32893"/>
                </a:lnTo>
                <a:lnTo>
                  <a:pt x="1181905" y="32537"/>
                </a:lnTo>
                <a:close/>
              </a:path>
              <a:path w="1259204" h="84455">
                <a:moveTo>
                  <a:pt x="762" y="0"/>
                </a:moveTo>
                <a:lnTo>
                  <a:pt x="0" y="25908"/>
                </a:lnTo>
                <a:lnTo>
                  <a:pt x="1181185" y="58446"/>
                </a:lnTo>
                <a:lnTo>
                  <a:pt x="1181905" y="32537"/>
                </a:lnTo>
                <a:lnTo>
                  <a:pt x="76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4398645" y="2450845"/>
            <a:ext cx="1265555" cy="744220"/>
          </a:xfrm>
          <a:custGeom>
            <a:avLst/>
            <a:gdLst/>
            <a:ahLst/>
            <a:cxnLst/>
            <a:rect l="l" t="t" r="r" b="b"/>
            <a:pathLst>
              <a:path w="1265554" h="744219">
                <a:moveTo>
                  <a:pt x="1191604" y="716227"/>
                </a:moveTo>
                <a:lnTo>
                  <a:pt x="1178559" y="738631"/>
                </a:lnTo>
                <a:lnTo>
                  <a:pt x="1265301" y="744092"/>
                </a:lnTo>
                <a:lnTo>
                  <a:pt x="1251313" y="722756"/>
                </a:lnTo>
                <a:lnTo>
                  <a:pt x="1202816" y="722756"/>
                </a:lnTo>
                <a:lnTo>
                  <a:pt x="1191604" y="716227"/>
                </a:lnTo>
                <a:close/>
              </a:path>
              <a:path w="1265554" h="744219">
                <a:moveTo>
                  <a:pt x="1204635" y="693847"/>
                </a:moveTo>
                <a:lnTo>
                  <a:pt x="1191604" y="716227"/>
                </a:lnTo>
                <a:lnTo>
                  <a:pt x="1202816" y="722756"/>
                </a:lnTo>
                <a:lnTo>
                  <a:pt x="1215897" y="700404"/>
                </a:lnTo>
                <a:lnTo>
                  <a:pt x="1204635" y="693847"/>
                </a:lnTo>
                <a:close/>
              </a:path>
              <a:path w="1265554" h="744219">
                <a:moveTo>
                  <a:pt x="1217676" y="671449"/>
                </a:moveTo>
                <a:lnTo>
                  <a:pt x="1204635" y="693847"/>
                </a:lnTo>
                <a:lnTo>
                  <a:pt x="1215897" y="700404"/>
                </a:lnTo>
                <a:lnTo>
                  <a:pt x="1202816" y="722756"/>
                </a:lnTo>
                <a:lnTo>
                  <a:pt x="1251313" y="722756"/>
                </a:lnTo>
                <a:lnTo>
                  <a:pt x="1217676" y="671449"/>
                </a:lnTo>
                <a:close/>
              </a:path>
              <a:path w="1265554" h="744219">
                <a:moveTo>
                  <a:pt x="12953" y="0"/>
                </a:moveTo>
                <a:lnTo>
                  <a:pt x="0" y="22351"/>
                </a:lnTo>
                <a:lnTo>
                  <a:pt x="1191604" y="716227"/>
                </a:lnTo>
                <a:lnTo>
                  <a:pt x="1204635" y="693847"/>
                </a:lnTo>
                <a:lnTo>
                  <a:pt x="1295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4395342" y="2453513"/>
            <a:ext cx="1268730" cy="1440180"/>
          </a:xfrm>
          <a:custGeom>
            <a:avLst/>
            <a:gdLst/>
            <a:ahLst/>
            <a:cxnLst/>
            <a:rect l="l" t="t" r="r" b="b"/>
            <a:pathLst>
              <a:path w="1268729" h="1440179">
                <a:moveTo>
                  <a:pt x="1207574" y="1389915"/>
                </a:moveTo>
                <a:lnTo>
                  <a:pt x="1188085" y="1407033"/>
                </a:lnTo>
                <a:lnTo>
                  <a:pt x="1268603" y="1439672"/>
                </a:lnTo>
                <a:lnTo>
                  <a:pt x="1258072" y="1399667"/>
                </a:lnTo>
                <a:lnTo>
                  <a:pt x="1216152" y="1399667"/>
                </a:lnTo>
                <a:lnTo>
                  <a:pt x="1207574" y="1389915"/>
                </a:lnTo>
                <a:close/>
              </a:path>
              <a:path w="1268729" h="1440179">
                <a:moveTo>
                  <a:pt x="1227045" y="1372815"/>
                </a:moveTo>
                <a:lnTo>
                  <a:pt x="1207574" y="1389915"/>
                </a:lnTo>
                <a:lnTo>
                  <a:pt x="1216152" y="1399667"/>
                </a:lnTo>
                <a:lnTo>
                  <a:pt x="1235583" y="1382522"/>
                </a:lnTo>
                <a:lnTo>
                  <a:pt x="1227045" y="1372815"/>
                </a:lnTo>
                <a:close/>
              </a:path>
              <a:path w="1268729" h="1440179">
                <a:moveTo>
                  <a:pt x="1246505" y="1355725"/>
                </a:moveTo>
                <a:lnTo>
                  <a:pt x="1227045" y="1372815"/>
                </a:lnTo>
                <a:lnTo>
                  <a:pt x="1235583" y="1382522"/>
                </a:lnTo>
                <a:lnTo>
                  <a:pt x="1216152" y="1399667"/>
                </a:lnTo>
                <a:lnTo>
                  <a:pt x="1258072" y="1399667"/>
                </a:lnTo>
                <a:lnTo>
                  <a:pt x="1246505" y="1355725"/>
                </a:lnTo>
                <a:close/>
              </a:path>
              <a:path w="1268729" h="1440179">
                <a:moveTo>
                  <a:pt x="19558" y="0"/>
                </a:moveTo>
                <a:lnTo>
                  <a:pt x="0" y="17017"/>
                </a:lnTo>
                <a:lnTo>
                  <a:pt x="1207574" y="1389915"/>
                </a:lnTo>
                <a:lnTo>
                  <a:pt x="1227045" y="1372815"/>
                </a:lnTo>
                <a:lnTo>
                  <a:pt x="1955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4405121" y="3854322"/>
            <a:ext cx="1259205" cy="78105"/>
          </a:xfrm>
          <a:custGeom>
            <a:avLst/>
            <a:gdLst/>
            <a:ahLst/>
            <a:cxnLst/>
            <a:rect l="l" t="t" r="r" b="b"/>
            <a:pathLst>
              <a:path w="1259204" h="78104">
                <a:moveTo>
                  <a:pt x="1233043" y="25907"/>
                </a:moveTo>
                <a:lnTo>
                  <a:pt x="1194053" y="25907"/>
                </a:lnTo>
                <a:lnTo>
                  <a:pt x="1194053" y="51815"/>
                </a:lnTo>
                <a:lnTo>
                  <a:pt x="1181142" y="51844"/>
                </a:lnTo>
                <a:lnTo>
                  <a:pt x="1181227" y="77724"/>
                </a:lnTo>
                <a:lnTo>
                  <a:pt x="1258824" y="38734"/>
                </a:lnTo>
                <a:lnTo>
                  <a:pt x="1233043" y="25907"/>
                </a:lnTo>
                <a:close/>
              </a:path>
              <a:path w="1259204" h="78104">
                <a:moveTo>
                  <a:pt x="1181057" y="25937"/>
                </a:moveTo>
                <a:lnTo>
                  <a:pt x="0" y="28575"/>
                </a:lnTo>
                <a:lnTo>
                  <a:pt x="0" y="54482"/>
                </a:lnTo>
                <a:lnTo>
                  <a:pt x="1181142" y="51844"/>
                </a:lnTo>
                <a:lnTo>
                  <a:pt x="1181057" y="25937"/>
                </a:lnTo>
                <a:close/>
              </a:path>
              <a:path w="1259204" h="78104">
                <a:moveTo>
                  <a:pt x="1194053" y="25907"/>
                </a:moveTo>
                <a:lnTo>
                  <a:pt x="1181057" y="25937"/>
                </a:lnTo>
                <a:lnTo>
                  <a:pt x="1181142" y="51844"/>
                </a:lnTo>
                <a:lnTo>
                  <a:pt x="1194053" y="51815"/>
                </a:lnTo>
                <a:lnTo>
                  <a:pt x="1194053" y="25907"/>
                </a:lnTo>
                <a:close/>
              </a:path>
              <a:path w="1259204" h="78104">
                <a:moveTo>
                  <a:pt x="1180973" y="0"/>
                </a:moveTo>
                <a:lnTo>
                  <a:pt x="1181057" y="25937"/>
                </a:lnTo>
                <a:lnTo>
                  <a:pt x="1233043" y="25907"/>
                </a:lnTo>
                <a:lnTo>
                  <a:pt x="118097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4399026" y="3204972"/>
            <a:ext cx="1264920" cy="688340"/>
          </a:xfrm>
          <a:custGeom>
            <a:avLst/>
            <a:gdLst/>
            <a:ahLst/>
            <a:cxnLst/>
            <a:rect l="l" t="t" r="r" b="b"/>
            <a:pathLst>
              <a:path w="1264920" h="688339">
                <a:moveTo>
                  <a:pt x="1190329" y="662684"/>
                </a:moveTo>
                <a:lnTo>
                  <a:pt x="1178052" y="685545"/>
                </a:lnTo>
                <a:lnTo>
                  <a:pt x="1264920" y="688085"/>
                </a:lnTo>
                <a:lnTo>
                  <a:pt x="1251338" y="668782"/>
                </a:lnTo>
                <a:lnTo>
                  <a:pt x="1201674" y="668782"/>
                </a:lnTo>
                <a:lnTo>
                  <a:pt x="1190329" y="662684"/>
                </a:lnTo>
                <a:close/>
              </a:path>
              <a:path w="1264920" h="688339">
                <a:moveTo>
                  <a:pt x="1202615" y="639807"/>
                </a:moveTo>
                <a:lnTo>
                  <a:pt x="1190329" y="662684"/>
                </a:lnTo>
                <a:lnTo>
                  <a:pt x="1201674" y="668782"/>
                </a:lnTo>
                <a:lnTo>
                  <a:pt x="1213993" y="645921"/>
                </a:lnTo>
                <a:lnTo>
                  <a:pt x="1202615" y="639807"/>
                </a:lnTo>
                <a:close/>
              </a:path>
              <a:path w="1264920" h="688339">
                <a:moveTo>
                  <a:pt x="1214882" y="616965"/>
                </a:moveTo>
                <a:lnTo>
                  <a:pt x="1202615" y="639807"/>
                </a:lnTo>
                <a:lnTo>
                  <a:pt x="1213993" y="645921"/>
                </a:lnTo>
                <a:lnTo>
                  <a:pt x="1201674" y="668782"/>
                </a:lnTo>
                <a:lnTo>
                  <a:pt x="1251338" y="668782"/>
                </a:lnTo>
                <a:lnTo>
                  <a:pt x="1214882" y="616965"/>
                </a:lnTo>
                <a:close/>
              </a:path>
              <a:path w="1264920" h="688339">
                <a:moveTo>
                  <a:pt x="12191" y="0"/>
                </a:moveTo>
                <a:lnTo>
                  <a:pt x="0" y="22860"/>
                </a:lnTo>
                <a:lnTo>
                  <a:pt x="1190329" y="662684"/>
                </a:lnTo>
                <a:lnTo>
                  <a:pt x="1202615" y="639807"/>
                </a:lnTo>
                <a:lnTo>
                  <a:pt x="1219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4398771" y="3195066"/>
            <a:ext cx="1265555" cy="712470"/>
          </a:xfrm>
          <a:custGeom>
            <a:avLst/>
            <a:gdLst/>
            <a:ahLst/>
            <a:cxnLst/>
            <a:rect l="l" t="t" r="r" b="b"/>
            <a:pathLst>
              <a:path w="1265554" h="712470">
                <a:moveTo>
                  <a:pt x="1190953" y="26516"/>
                </a:moveTo>
                <a:lnTo>
                  <a:pt x="0" y="689737"/>
                </a:lnTo>
                <a:lnTo>
                  <a:pt x="12700" y="712343"/>
                </a:lnTo>
                <a:lnTo>
                  <a:pt x="1203541" y="49115"/>
                </a:lnTo>
                <a:lnTo>
                  <a:pt x="1190953" y="26516"/>
                </a:lnTo>
                <a:close/>
              </a:path>
              <a:path w="1265554" h="712470">
                <a:moveTo>
                  <a:pt x="1251378" y="20193"/>
                </a:moveTo>
                <a:lnTo>
                  <a:pt x="1202308" y="20193"/>
                </a:lnTo>
                <a:lnTo>
                  <a:pt x="1214881" y="42799"/>
                </a:lnTo>
                <a:lnTo>
                  <a:pt x="1203541" y="49115"/>
                </a:lnTo>
                <a:lnTo>
                  <a:pt x="1216152" y="71755"/>
                </a:lnTo>
                <a:lnTo>
                  <a:pt x="1251378" y="20193"/>
                </a:lnTo>
                <a:close/>
              </a:path>
              <a:path w="1265554" h="712470">
                <a:moveTo>
                  <a:pt x="1202308" y="20193"/>
                </a:moveTo>
                <a:lnTo>
                  <a:pt x="1190953" y="26516"/>
                </a:lnTo>
                <a:lnTo>
                  <a:pt x="1203541" y="49115"/>
                </a:lnTo>
                <a:lnTo>
                  <a:pt x="1214881" y="42799"/>
                </a:lnTo>
                <a:lnTo>
                  <a:pt x="1202308" y="20193"/>
                </a:lnTo>
                <a:close/>
              </a:path>
              <a:path w="1265554" h="712470">
                <a:moveTo>
                  <a:pt x="1265174" y="0"/>
                </a:moveTo>
                <a:lnTo>
                  <a:pt x="1178305" y="3810"/>
                </a:lnTo>
                <a:lnTo>
                  <a:pt x="1190953" y="26516"/>
                </a:lnTo>
                <a:lnTo>
                  <a:pt x="1202308" y="20193"/>
                </a:lnTo>
                <a:lnTo>
                  <a:pt x="1251378" y="20193"/>
                </a:lnTo>
                <a:lnTo>
                  <a:pt x="126517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4395470" y="2497073"/>
            <a:ext cx="1268730" cy="1408430"/>
          </a:xfrm>
          <a:custGeom>
            <a:avLst/>
            <a:gdLst/>
            <a:ahLst/>
            <a:cxnLst/>
            <a:rect l="l" t="t" r="r" b="b"/>
            <a:pathLst>
              <a:path w="1268729" h="1408429">
                <a:moveTo>
                  <a:pt x="1206857" y="49123"/>
                </a:moveTo>
                <a:lnTo>
                  <a:pt x="0" y="1390650"/>
                </a:lnTo>
                <a:lnTo>
                  <a:pt x="19303" y="1407921"/>
                </a:lnTo>
                <a:lnTo>
                  <a:pt x="1226100" y="66463"/>
                </a:lnTo>
                <a:lnTo>
                  <a:pt x="1206857" y="49123"/>
                </a:lnTo>
                <a:close/>
              </a:path>
              <a:path w="1268729" h="1408429">
                <a:moveTo>
                  <a:pt x="1257584" y="39497"/>
                </a:moveTo>
                <a:lnTo>
                  <a:pt x="1215516" y="39497"/>
                </a:lnTo>
                <a:lnTo>
                  <a:pt x="1234820" y="56768"/>
                </a:lnTo>
                <a:lnTo>
                  <a:pt x="1226100" y="66463"/>
                </a:lnTo>
                <a:lnTo>
                  <a:pt x="1245362" y="83820"/>
                </a:lnTo>
                <a:lnTo>
                  <a:pt x="1257584" y="39497"/>
                </a:lnTo>
                <a:close/>
              </a:path>
              <a:path w="1268729" h="1408429">
                <a:moveTo>
                  <a:pt x="1215516" y="39497"/>
                </a:moveTo>
                <a:lnTo>
                  <a:pt x="1206857" y="49123"/>
                </a:lnTo>
                <a:lnTo>
                  <a:pt x="1226100" y="66463"/>
                </a:lnTo>
                <a:lnTo>
                  <a:pt x="1234820" y="56768"/>
                </a:lnTo>
                <a:lnTo>
                  <a:pt x="1215516" y="39497"/>
                </a:lnTo>
                <a:close/>
              </a:path>
              <a:path w="1268729" h="1408429">
                <a:moveTo>
                  <a:pt x="1268476" y="0"/>
                </a:moveTo>
                <a:lnTo>
                  <a:pt x="1187577" y="31750"/>
                </a:lnTo>
                <a:lnTo>
                  <a:pt x="1206857" y="49123"/>
                </a:lnTo>
                <a:lnTo>
                  <a:pt x="1215516" y="39497"/>
                </a:lnTo>
                <a:lnTo>
                  <a:pt x="1257584" y="39497"/>
                </a:lnTo>
                <a:lnTo>
                  <a:pt x="126847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4394072" y="1796033"/>
            <a:ext cx="1270000" cy="2106930"/>
          </a:xfrm>
          <a:custGeom>
            <a:avLst/>
            <a:gdLst/>
            <a:ahLst/>
            <a:cxnLst/>
            <a:rect l="l" t="t" r="r" b="b"/>
            <a:pathLst>
              <a:path w="1270000" h="2106929">
                <a:moveTo>
                  <a:pt x="1218768" y="59998"/>
                </a:moveTo>
                <a:lnTo>
                  <a:pt x="0" y="2093467"/>
                </a:lnTo>
                <a:lnTo>
                  <a:pt x="22098" y="2106803"/>
                </a:lnTo>
                <a:lnTo>
                  <a:pt x="1241011" y="73301"/>
                </a:lnTo>
                <a:lnTo>
                  <a:pt x="1218768" y="59998"/>
                </a:lnTo>
                <a:close/>
              </a:path>
              <a:path w="1270000" h="2106929">
                <a:moveTo>
                  <a:pt x="1266144" y="48894"/>
                </a:moveTo>
                <a:lnTo>
                  <a:pt x="1225423" y="48894"/>
                </a:lnTo>
                <a:lnTo>
                  <a:pt x="1247648" y="62229"/>
                </a:lnTo>
                <a:lnTo>
                  <a:pt x="1241011" y="73301"/>
                </a:lnTo>
                <a:lnTo>
                  <a:pt x="1263268" y="86613"/>
                </a:lnTo>
                <a:lnTo>
                  <a:pt x="1266144" y="48894"/>
                </a:lnTo>
                <a:close/>
              </a:path>
              <a:path w="1270000" h="2106929">
                <a:moveTo>
                  <a:pt x="1225423" y="48894"/>
                </a:moveTo>
                <a:lnTo>
                  <a:pt x="1218768" y="59998"/>
                </a:lnTo>
                <a:lnTo>
                  <a:pt x="1241011" y="73301"/>
                </a:lnTo>
                <a:lnTo>
                  <a:pt x="1247648" y="62229"/>
                </a:lnTo>
                <a:lnTo>
                  <a:pt x="1225423" y="48894"/>
                </a:lnTo>
                <a:close/>
              </a:path>
              <a:path w="1270000" h="2106929">
                <a:moveTo>
                  <a:pt x="1269873" y="0"/>
                </a:moveTo>
                <a:lnTo>
                  <a:pt x="1196593" y="46736"/>
                </a:lnTo>
                <a:lnTo>
                  <a:pt x="1218768" y="59998"/>
                </a:lnTo>
                <a:lnTo>
                  <a:pt x="1225423" y="48894"/>
                </a:lnTo>
                <a:lnTo>
                  <a:pt x="1266144" y="48894"/>
                </a:lnTo>
                <a:lnTo>
                  <a:pt x="126987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4398645" y="2497073"/>
            <a:ext cx="1265555" cy="731520"/>
          </a:xfrm>
          <a:custGeom>
            <a:avLst/>
            <a:gdLst/>
            <a:ahLst/>
            <a:cxnLst/>
            <a:rect l="l" t="t" r="r" b="b"/>
            <a:pathLst>
              <a:path w="1265554" h="731519">
                <a:moveTo>
                  <a:pt x="1191467" y="27371"/>
                </a:moveTo>
                <a:lnTo>
                  <a:pt x="0" y="708660"/>
                </a:lnTo>
                <a:lnTo>
                  <a:pt x="12953" y="731138"/>
                </a:lnTo>
                <a:lnTo>
                  <a:pt x="1204326" y="49833"/>
                </a:lnTo>
                <a:lnTo>
                  <a:pt x="1191467" y="27371"/>
                </a:lnTo>
                <a:close/>
              </a:path>
              <a:path w="1265554" h="731519">
                <a:moveTo>
                  <a:pt x="1251343" y="20954"/>
                </a:moveTo>
                <a:lnTo>
                  <a:pt x="1202689" y="20954"/>
                </a:lnTo>
                <a:lnTo>
                  <a:pt x="1215516" y="43434"/>
                </a:lnTo>
                <a:lnTo>
                  <a:pt x="1204326" y="49833"/>
                </a:lnTo>
                <a:lnTo>
                  <a:pt x="1217167" y="72262"/>
                </a:lnTo>
                <a:lnTo>
                  <a:pt x="1251343" y="20954"/>
                </a:lnTo>
                <a:close/>
              </a:path>
              <a:path w="1265554" h="731519">
                <a:moveTo>
                  <a:pt x="1202689" y="20954"/>
                </a:moveTo>
                <a:lnTo>
                  <a:pt x="1191467" y="27371"/>
                </a:lnTo>
                <a:lnTo>
                  <a:pt x="1204326" y="49833"/>
                </a:lnTo>
                <a:lnTo>
                  <a:pt x="1215516" y="43434"/>
                </a:lnTo>
                <a:lnTo>
                  <a:pt x="1202689" y="20954"/>
                </a:lnTo>
                <a:close/>
              </a:path>
              <a:path w="1265554" h="731519">
                <a:moveTo>
                  <a:pt x="1265301" y="0"/>
                </a:moveTo>
                <a:lnTo>
                  <a:pt x="1178559" y="4825"/>
                </a:lnTo>
                <a:lnTo>
                  <a:pt x="1191467" y="27371"/>
                </a:lnTo>
                <a:lnTo>
                  <a:pt x="1202689" y="20954"/>
                </a:lnTo>
                <a:lnTo>
                  <a:pt x="1251343" y="20954"/>
                </a:lnTo>
                <a:lnTo>
                  <a:pt x="126530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4395470" y="1796033"/>
            <a:ext cx="1268730" cy="1429385"/>
          </a:xfrm>
          <a:custGeom>
            <a:avLst/>
            <a:gdLst/>
            <a:ahLst/>
            <a:cxnLst/>
            <a:rect l="l" t="t" r="r" b="b"/>
            <a:pathLst>
              <a:path w="1268729" h="1429385">
                <a:moveTo>
                  <a:pt x="1207198" y="49553"/>
                </a:moveTo>
                <a:lnTo>
                  <a:pt x="0" y="1412113"/>
                </a:lnTo>
                <a:lnTo>
                  <a:pt x="19303" y="1429257"/>
                </a:lnTo>
                <a:lnTo>
                  <a:pt x="1226589" y="66742"/>
                </a:lnTo>
                <a:lnTo>
                  <a:pt x="1207198" y="49553"/>
                </a:lnTo>
                <a:close/>
              </a:path>
              <a:path w="1268729" h="1429385">
                <a:moveTo>
                  <a:pt x="1257797" y="39877"/>
                </a:moveTo>
                <a:lnTo>
                  <a:pt x="1215770" y="39877"/>
                </a:lnTo>
                <a:lnTo>
                  <a:pt x="1235202" y="57023"/>
                </a:lnTo>
                <a:lnTo>
                  <a:pt x="1226589" y="66742"/>
                </a:lnTo>
                <a:lnTo>
                  <a:pt x="1245996" y="83946"/>
                </a:lnTo>
                <a:lnTo>
                  <a:pt x="1257797" y="39877"/>
                </a:lnTo>
                <a:close/>
              </a:path>
              <a:path w="1268729" h="1429385">
                <a:moveTo>
                  <a:pt x="1215770" y="39877"/>
                </a:moveTo>
                <a:lnTo>
                  <a:pt x="1207198" y="49553"/>
                </a:lnTo>
                <a:lnTo>
                  <a:pt x="1226589" y="66742"/>
                </a:lnTo>
                <a:lnTo>
                  <a:pt x="1235202" y="57023"/>
                </a:lnTo>
                <a:lnTo>
                  <a:pt x="1215770" y="39877"/>
                </a:lnTo>
                <a:close/>
              </a:path>
              <a:path w="1268729" h="1429385">
                <a:moveTo>
                  <a:pt x="1268476" y="0"/>
                </a:moveTo>
                <a:lnTo>
                  <a:pt x="1187830" y="32385"/>
                </a:lnTo>
                <a:lnTo>
                  <a:pt x="1207198" y="49553"/>
                </a:lnTo>
                <a:lnTo>
                  <a:pt x="1215770" y="39877"/>
                </a:lnTo>
                <a:lnTo>
                  <a:pt x="1257797" y="39877"/>
                </a:lnTo>
                <a:lnTo>
                  <a:pt x="126847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7628381" y="2382011"/>
            <a:ext cx="466090" cy="78105"/>
          </a:xfrm>
          <a:custGeom>
            <a:avLst/>
            <a:gdLst/>
            <a:ahLst/>
            <a:cxnLst/>
            <a:rect l="l" t="t" r="r" b="b"/>
            <a:pathLst>
              <a:path w="466090" h="78105">
                <a:moveTo>
                  <a:pt x="388239" y="0"/>
                </a:moveTo>
                <a:lnTo>
                  <a:pt x="388239" y="77724"/>
                </a:lnTo>
                <a:lnTo>
                  <a:pt x="440055" y="51815"/>
                </a:lnTo>
                <a:lnTo>
                  <a:pt x="401193" y="51815"/>
                </a:lnTo>
                <a:lnTo>
                  <a:pt x="401193" y="25908"/>
                </a:lnTo>
                <a:lnTo>
                  <a:pt x="440055" y="25908"/>
                </a:lnTo>
                <a:lnTo>
                  <a:pt x="388239" y="0"/>
                </a:lnTo>
                <a:close/>
              </a:path>
              <a:path w="466090" h="78105">
                <a:moveTo>
                  <a:pt x="388239" y="25908"/>
                </a:moveTo>
                <a:lnTo>
                  <a:pt x="0" y="25908"/>
                </a:lnTo>
                <a:lnTo>
                  <a:pt x="0" y="51815"/>
                </a:lnTo>
                <a:lnTo>
                  <a:pt x="388239" y="51815"/>
                </a:lnTo>
                <a:lnTo>
                  <a:pt x="388239" y="25908"/>
                </a:lnTo>
                <a:close/>
              </a:path>
              <a:path w="466090" h="78105">
                <a:moveTo>
                  <a:pt x="440055" y="25908"/>
                </a:moveTo>
                <a:lnTo>
                  <a:pt x="401193" y="25908"/>
                </a:lnTo>
                <a:lnTo>
                  <a:pt x="401193" y="51815"/>
                </a:lnTo>
                <a:lnTo>
                  <a:pt x="440055" y="51815"/>
                </a:lnTo>
                <a:lnTo>
                  <a:pt x="465963" y="38862"/>
                </a:lnTo>
                <a:lnTo>
                  <a:pt x="440055" y="259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7628381" y="3223260"/>
            <a:ext cx="466090" cy="78105"/>
          </a:xfrm>
          <a:custGeom>
            <a:avLst/>
            <a:gdLst/>
            <a:ahLst/>
            <a:cxnLst/>
            <a:rect l="l" t="t" r="r" b="b"/>
            <a:pathLst>
              <a:path w="466090" h="78104">
                <a:moveTo>
                  <a:pt x="388239" y="0"/>
                </a:moveTo>
                <a:lnTo>
                  <a:pt x="388239" y="77724"/>
                </a:lnTo>
                <a:lnTo>
                  <a:pt x="440055" y="51815"/>
                </a:lnTo>
                <a:lnTo>
                  <a:pt x="401193" y="51815"/>
                </a:lnTo>
                <a:lnTo>
                  <a:pt x="401193" y="25907"/>
                </a:lnTo>
                <a:lnTo>
                  <a:pt x="440054" y="25907"/>
                </a:lnTo>
                <a:lnTo>
                  <a:pt x="388239" y="0"/>
                </a:lnTo>
                <a:close/>
              </a:path>
              <a:path w="466090" h="78104">
                <a:moveTo>
                  <a:pt x="388239" y="25907"/>
                </a:moveTo>
                <a:lnTo>
                  <a:pt x="0" y="25907"/>
                </a:lnTo>
                <a:lnTo>
                  <a:pt x="0" y="51815"/>
                </a:lnTo>
                <a:lnTo>
                  <a:pt x="388239" y="51815"/>
                </a:lnTo>
                <a:lnTo>
                  <a:pt x="388239" y="25907"/>
                </a:lnTo>
                <a:close/>
              </a:path>
              <a:path w="466090" h="78104">
                <a:moveTo>
                  <a:pt x="440054" y="25907"/>
                </a:moveTo>
                <a:lnTo>
                  <a:pt x="401193" y="25907"/>
                </a:lnTo>
                <a:lnTo>
                  <a:pt x="401193" y="51815"/>
                </a:lnTo>
                <a:lnTo>
                  <a:pt x="440055" y="51815"/>
                </a:lnTo>
                <a:lnTo>
                  <a:pt x="465963" y="38862"/>
                </a:lnTo>
                <a:lnTo>
                  <a:pt x="440054" y="259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2649473" y="3168776"/>
            <a:ext cx="1245870" cy="78105"/>
          </a:xfrm>
          <a:custGeom>
            <a:avLst/>
            <a:gdLst/>
            <a:ahLst/>
            <a:cxnLst/>
            <a:rect l="l" t="t" r="r" b="b"/>
            <a:pathLst>
              <a:path w="1245870" h="78105">
                <a:moveTo>
                  <a:pt x="1219922" y="25781"/>
                </a:moveTo>
                <a:lnTo>
                  <a:pt x="1180846" y="25781"/>
                </a:lnTo>
                <a:lnTo>
                  <a:pt x="1180973" y="51688"/>
                </a:lnTo>
                <a:lnTo>
                  <a:pt x="1167934" y="51746"/>
                </a:lnTo>
                <a:lnTo>
                  <a:pt x="1168018" y="77724"/>
                </a:lnTo>
                <a:lnTo>
                  <a:pt x="1245615" y="38481"/>
                </a:lnTo>
                <a:lnTo>
                  <a:pt x="1219922" y="25781"/>
                </a:lnTo>
                <a:close/>
              </a:path>
              <a:path w="1245870" h="78105">
                <a:moveTo>
                  <a:pt x="1167849" y="25838"/>
                </a:moveTo>
                <a:lnTo>
                  <a:pt x="0" y="30987"/>
                </a:lnTo>
                <a:lnTo>
                  <a:pt x="0" y="56896"/>
                </a:lnTo>
                <a:lnTo>
                  <a:pt x="1167934" y="51746"/>
                </a:lnTo>
                <a:lnTo>
                  <a:pt x="1167849" y="25838"/>
                </a:lnTo>
                <a:close/>
              </a:path>
              <a:path w="1245870" h="78105">
                <a:moveTo>
                  <a:pt x="1180846" y="25781"/>
                </a:moveTo>
                <a:lnTo>
                  <a:pt x="1167849" y="25838"/>
                </a:lnTo>
                <a:lnTo>
                  <a:pt x="1167934" y="51746"/>
                </a:lnTo>
                <a:lnTo>
                  <a:pt x="1180973" y="51688"/>
                </a:lnTo>
                <a:lnTo>
                  <a:pt x="1180846" y="25781"/>
                </a:lnTo>
                <a:close/>
              </a:path>
              <a:path w="1245870" h="78105">
                <a:moveTo>
                  <a:pt x="1167764" y="0"/>
                </a:moveTo>
                <a:lnTo>
                  <a:pt x="1167849" y="25838"/>
                </a:lnTo>
                <a:lnTo>
                  <a:pt x="1219922" y="25781"/>
                </a:lnTo>
                <a:lnTo>
                  <a:pt x="116776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4440173" y="3155060"/>
            <a:ext cx="1245870" cy="78105"/>
          </a:xfrm>
          <a:custGeom>
            <a:avLst/>
            <a:gdLst/>
            <a:ahLst/>
            <a:cxnLst/>
            <a:rect l="l" t="t" r="r" b="b"/>
            <a:pathLst>
              <a:path w="1245870" h="78105">
                <a:moveTo>
                  <a:pt x="1219922" y="25780"/>
                </a:moveTo>
                <a:lnTo>
                  <a:pt x="1180846" y="25780"/>
                </a:lnTo>
                <a:lnTo>
                  <a:pt x="1180973" y="51688"/>
                </a:lnTo>
                <a:lnTo>
                  <a:pt x="1167934" y="51746"/>
                </a:lnTo>
                <a:lnTo>
                  <a:pt x="1168018" y="77724"/>
                </a:lnTo>
                <a:lnTo>
                  <a:pt x="1245615" y="38480"/>
                </a:lnTo>
                <a:lnTo>
                  <a:pt x="1219922" y="25780"/>
                </a:lnTo>
                <a:close/>
              </a:path>
              <a:path w="1245870" h="78105">
                <a:moveTo>
                  <a:pt x="1167849" y="25838"/>
                </a:moveTo>
                <a:lnTo>
                  <a:pt x="0" y="30987"/>
                </a:lnTo>
                <a:lnTo>
                  <a:pt x="0" y="56896"/>
                </a:lnTo>
                <a:lnTo>
                  <a:pt x="1167934" y="51746"/>
                </a:lnTo>
                <a:lnTo>
                  <a:pt x="1167849" y="25838"/>
                </a:lnTo>
                <a:close/>
              </a:path>
              <a:path w="1245870" h="78105">
                <a:moveTo>
                  <a:pt x="1180846" y="25780"/>
                </a:moveTo>
                <a:lnTo>
                  <a:pt x="1167849" y="25838"/>
                </a:lnTo>
                <a:lnTo>
                  <a:pt x="1167934" y="51746"/>
                </a:lnTo>
                <a:lnTo>
                  <a:pt x="1180973" y="51688"/>
                </a:lnTo>
                <a:lnTo>
                  <a:pt x="1180846" y="25780"/>
                </a:lnTo>
                <a:close/>
              </a:path>
              <a:path w="1245870" h="78105">
                <a:moveTo>
                  <a:pt x="1167764" y="0"/>
                </a:moveTo>
                <a:lnTo>
                  <a:pt x="1167849" y="25838"/>
                </a:lnTo>
                <a:lnTo>
                  <a:pt x="1219922" y="25780"/>
                </a:lnTo>
                <a:lnTo>
                  <a:pt x="116776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4398517" y="1760982"/>
            <a:ext cx="1261745" cy="746760"/>
          </a:xfrm>
          <a:custGeom>
            <a:avLst/>
            <a:gdLst/>
            <a:ahLst/>
            <a:cxnLst/>
            <a:rect l="l" t="t" r="r" b="b"/>
            <a:pathLst>
              <a:path w="1261745" h="746760">
                <a:moveTo>
                  <a:pt x="1187763" y="28180"/>
                </a:moveTo>
                <a:lnTo>
                  <a:pt x="0" y="724407"/>
                </a:lnTo>
                <a:lnTo>
                  <a:pt x="13208" y="746759"/>
                </a:lnTo>
                <a:lnTo>
                  <a:pt x="1200894" y="50503"/>
                </a:lnTo>
                <a:lnTo>
                  <a:pt x="1187763" y="28180"/>
                </a:lnTo>
                <a:close/>
              </a:path>
              <a:path w="1261745" h="746760">
                <a:moveTo>
                  <a:pt x="1247309" y="21589"/>
                </a:moveTo>
                <a:lnTo>
                  <a:pt x="1199007" y="21589"/>
                </a:lnTo>
                <a:lnTo>
                  <a:pt x="1212088" y="43941"/>
                </a:lnTo>
                <a:lnTo>
                  <a:pt x="1200894" y="50503"/>
                </a:lnTo>
                <a:lnTo>
                  <a:pt x="1213993" y="72770"/>
                </a:lnTo>
                <a:lnTo>
                  <a:pt x="1247309" y="21589"/>
                </a:lnTo>
                <a:close/>
              </a:path>
              <a:path w="1261745" h="746760">
                <a:moveTo>
                  <a:pt x="1199007" y="21589"/>
                </a:moveTo>
                <a:lnTo>
                  <a:pt x="1187763" y="28180"/>
                </a:lnTo>
                <a:lnTo>
                  <a:pt x="1200894" y="50503"/>
                </a:lnTo>
                <a:lnTo>
                  <a:pt x="1212088" y="43941"/>
                </a:lnTo>
                <a:lnTo>
                  <a:pt x="1199007" y="21589"/>
                </a:lnTo>
                <a:close/>
              </a:path>
              <a:path w="1261745" h="746760">
                <a:moveTo>
                  <a:pt x="1261364" y="0"/>
                </a:moveTo>
                <a:lnTo>
                  <a:pt x="1174623" y="5841"/>
                </a:lnTo>
                <a:lnTo>
                  <a:pt x="1187763" y="28180"/>
                </a:lnTo>
                <a:lnTo>
                  <a:pt x="1199007" y="21589"/>
                </a:lnTo>
                <a:lnTo>
                  <a:pt x="1247309" y="21589"/>
                </a:lnTo>
                <a:lnTo>
                  <a:pt x="126136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 txBox="1"/>
          <p:nvPr/>
        </p:nvSpPr>
        <p:spPr>
          <a:xfrm>
            <a:off x="523748" y="1511299"/>
            <a:ext cx="115252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u="sng" spc="-25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</a:rPr>
              <a:t>T</a:t>
            </a:r>
            <a:r>
              <a:rPr sz="2800" b="1" u="sng" spc="-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</a:rPr>
              <a:t>e</a:t>
            </a:r>
            <a:r>
              <a:rPr sz="2800" b="1" u="sng" spc="-5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</a:rPr>
              <a:t>s</a:t>
            </a:r>
            <a:r>
              <a:rPr sz="2800" b="1" u="sng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</a:rPr>
              <a:t>tin</a:t>
            </a:r>
            <a:r>
              <a:rPr sz="2800" b="1" u="sng" spc="-1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</a:rPr>
              <a:t>g</a:t>
            </a:r>
            <a:r>
              <a:rPr sz="2800" b="1" u="sng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</a:rPr>
              <a:t>: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764235" y="4088698"/>
            <a:ext cx="7613650" cy="2431415"/>
          </a:xfrm>
          <a:prstGeom prst="rect">
            <a:avLst/>
          </a:prstGeom>
        </p:spPr>
        <p:txBody>
          <a:bodyPr vert="horz" wrap="square" lIns="0" tIns="2159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700"/>
              </a:spcBef>
              <a:buFont typeface="Wingdings"/>
              <a:buChar char=""/>
              <a:tabLst>
                <a:tab pos="355600" algn="l"/>
              </a:tabLst>
            </a:pPr>
            <a:r>
              <a:rPr sz="2400" b="1" dirty="0">
                <a:solidFill>
                  <a:srgbClr val="FF0000"/>
                </a:solidFill>
                <a:latin typeface="Calibri"/>
                <a:cs typeface="Calibri"/>
              </a:rPr>
              <a:t>No</a:t>
            </a:r>
            <a:r>
              <a:rPr sz="2400" b="1" spc="-2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FF0000"/>
                </a:solidFill>
                <a:latin typeface="Calibri"/>
                <a:cs typeface="Calibri"/>
              </a:rPr>
              <a:t>dropout</a:t>
            </a:r>
            <a:endParaRPr sz="2400">
              <a:latin typeface="Calibri"/>
              <a:cs typeface="Calibri"/>
            </a:endParaRPr>
          </a:p>
          <a:p>
            <a:pPr marL="960119" marR="2245360" lvl="1" indent="-342900">
              <a:lnSpc>
                <a:spcPct val="100000"/>
              </a:lnSpc>
              <a:spcBef>
                <a:spcPts val="1600"/>
              </a:spcBef>
              <a:buFont typeface="Wingdings"/>
              <a:buChar char=""/>
              <a:tabLst>
                <a:tab pos="960755" algn="l"/>
              </a:tabLst>
            </a:pP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If the </a:t>
            </a:r>
            <a:r>
              <a:rPr sz="2400" spc="-10" dirty="0">
                <a:solidFill>
                  <a:srgbClr val="0000FF"/>
                </a:solidFill>
                <a:latin typeface="Calibri"/>
                <a:cs typeface="Calibri"/>
              </a:rPr>
              <a:t>dropout </a:t>
            </a:r>
            <a:r>
              <a:rPr sz="2400" spc="-25" dirty="0">
                <a:solidFill>
                  <a:srgbClr val="0000FF"/>
                </a:solidFill>
                <a:latin typeface="Calibri"/>
                <a:cs typeface="Calibri"/>
              </a:rPr>
              <a:t>rate </a:t>
            </a:r>
            <a:r>
              <a:rPr sz="2400" spc="-15" dirty="0">
                <a:solidFill>
                  <a:srgbClr val="0000FF"/>
                </a:solidFill>
                <a:latin typeface="Calibri"/>
                <a:cs typeface="Calibri"/>
              </a:rPr>
              <a:t>at </a:t>
            </a:r>
            <a:r>
              <a:rPr sz="2400" spc="-10" dirty="0">
                <a:solidFill>
                  <a:srgbClr val="0000FF"/>
                </a:solidFill>
                <a:latin typeface="Calibri"/>
                <a:cs typeface="Calibri"/>
              </a:rPr>
              <a:t>training </a:t>
            </a: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is </a:t>
            </a:r>
            <a:r>
              <a:rPr sz="2400" spc="-5" dirty="0">
                <a:solidFill>
                  <a:srgbClr val="0000FF"/>
                </a:solidFill>
                <a:latin typeface="Calibri"/>
                <a:cs typeface="Calibri"/>
              </a:rPr>
              <a:t>p%,  all </a:t>
            </a: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the </a:t>
            </a:r>
            <a:r>
              <a:rPr sz="2400" spc="-10" dirty="0">
                <a:solidFill>
                  <a:srgbClr val="0000FF"/>
                </a:solidFill>
                <a:latin typeface="Calibri"/>
                <a:cs typeface="Calibri"/>
              </a:rPr>
              <a:t>weights </a:t>
            </a: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times</a:t>
            </a:r>
            <a:r>
              <a:rPr sz="2400" spc="-5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0000FF"/>
                </a:solidFill>
                <a:latin typeface="Calibri"/>
                <a:cs typeface="Calibri"/>
              </a:rPr>
              <a:t>(1-p)%</a:t>
            </a:r>
            <a:endParaRPr sz="2400">
              <a:latin typeface="Calibri"/>
              <a:cs typeface="Calibri"/>
            </a:endParaRPr>
          </a:p>
          <a:p>
            <a:pPr marL="960119" lvl="1" indent="-342900">
              <a:lnSpc>
                <a:spcPct val="100000"/>
              </a:lnSpc>
              <a:spcBef>
                <a:spcPts val="1325"/>
              </a:spcBef>
              <a:buFont typeface="Wingdings"/>
              <a:buChar char=""/>
              <a:tabLst>
                <a:tab pos="960755" algn="l"/>
              </a:tabLst>
            </a:pP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Assume </a:t>
            </a:r>
            <a:r>
              <a:rPr sz="2400" spc="-10" dirty="0">
                <a:solidFill>
                  <a:srgbClr val="0000FF"/>
                </a:solidFill>
                <a:latin typeface="Calibri"/>
                <a:cs typeface="Calibri"/>
              </a:rPr>
              <a:t>that </a:t>
            </a: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the </a:t>
            </a:r>
            <a:r>
              <a:rPr sz="2400" spc="-10" dirty="0">
                <a:solidFill>
                  <a:srgbClr val="0000FF"/>
                </a:solidFill>
                <a:latin typeface="Calibri"/>
                <a:cs typeface="Calibri"/>
              </a:rPr>
              <a:t>dropout </a:t>
            </a:r>
            <a:r>
              <a:rPr sz="2400" spc="-25" dirty="0">
                <a:solidFill>
                  <a:srgbClr val="0000FF"/>
                </a:solidFill>
                <a:latin typeface="Calibri"/>
                <a:cs typeface="Calibri"/>
              </a:rPr>
              <a:t>rate </a:t>
            </a: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is</a:t>
            </a:r>
            <a:r>
              <a:rPr sz="2400" spc="-10" dirty="0">
                <a:solidFill>
                  <a:srgbClr val="0000FF"/>
                </a:solidFill>
                <a:latin typeface="Calibri"/>
                <a:cs typeface="Calibri"/>
              </a:rPr>
              <a:t> 50%.</a:t>
            </a:r>
            <a:endParaRPr sz="2400">
              <a:latin typeface="Calibri"/>
              <a:cs typeface="Calibri"/>
            </a:endParaRPr>
          </a:p>
          <a:p>
            <a:pPr marL="958850">
              <a:lnSpc>
                <a:spcPct val="100000"/>
              </a:lnSpc>
              <a:spcBef>
                <a:spcPts val="15"/>
              </a:spcBef>
              <a:tabLst>
                <a:tab pos="2386965" algn="l"/>
              </a:tabLst>
            </a:pP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If</a:t>
            </a:r>
            <a:r>
              <a:rPr sz="2400" spc="-1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a</a:t>
            </a:r>
            <a:r>
              <a:rPr sz="2400" spc="-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0000FF"/>
                </a:solidFill>
                <a:latin typeface="Calibri"/>
                <a:cs typeface="Calibri"/>
              </a:rPr>
              <a:t>weight	</a:t>
            </a:r>
            <a:r>
              <a:rPr sz="2400" dirty="0">
                <a:solidFill>
                  <a:srgbClr val="0000FF"/>
                </a:solidFill>
                <a:latin typeface="Cambria Math"/>
                <a:cs typeface="Cambria Math"/>
              </a:rPr>
              <a:t>w = 1 </a:t>
            </a:r>
            <a:r>
              <a:rPr sz="2400" spc="-10" dirty="0">
                <a:solidFill>
                  <a:srgbClr val="0000FF"/>
                </a:solidFill>
                <a:latin typeface="Calibri"/>
                <a:cs typeface="Calibri"/>
              </a:rPr>
              <a:t>by </a:t>
            </a:r>
            <a:r>
              <a:rPr sz="2400" spc="-5" dirty="0">
                <a:solidFill>
                  <a:srgbClr val="0000FF"/>
                </a:solidFill>
                <a:latin typeface="Calibri"/>
                <a:cs typeface="Calibri"/>
              </a:rPr>
              <a:t>training, </a:t>
            </a:r>
            <a:r>
              <a:rPr sz="2400" spc="-10" dirty="0">
                <a:solidFill>
                  <a:srgbClr val="0000FF"/>
                </a:solidFill>
                <a:latin typeface="Calibri"/>
                <a:cs typeface="Calibri"/>
              </a:rPr>
              <a:t>set </a:t>
            </a:r>
            <a:r>
              <a:rPr sz="2400" dirty="0">
                <a:solidFill>
                  <a:srgbClr val="0000FF"/>
                </a:solidFill>
                <a:latin typeface="Cambria Math"/>
                <a:cs typeface="Cambria Math"/>
              </a:rPr>
              <a:t>𝑤 = </a:t>
            </a:r>
            <a:r>
              <a:rPr sz="2400" spc="-5" dirty="0">
                <a:solidFill>
                  <a:srgbClr val="0000FF"/>
                </a:solidFill>
                <a:latin typeface="Cambria Math"/>
                <a:cs typeface="Cambria Math"/>
              </a:rPr>
              <a:t>0.5 </a:t>
            </a:r>
            <a:r>
              <a:rPr sz="2400" spc="-20" dirty="0">
                <a:solidFill>
                  <a:srgbClr val="0000FF"/>
                </a:solidFill>
                <a:latin typeface="Calibri"/>
                <a:cs typeface="Calibri"/>
              </a:rPr>
              <a:t>for</a:t>
            </a:r>
            <a:r>
              <a:rPr sz="2400" spc="5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0000FF"/>
                </a:solidFill>
                <a:latin typeface="Calibri"/>
                <a:cs typeface="Calibri"/>
              </a:rPr>
              <a:t>testing.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591820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5" dirty="0"/>
              <a:t>Dropout </a:t>
            </a:r>
            <a:r>
              <a:rPr dirty="0"/>
              <a:t>- </a:t>
            </a:r>
            <a:r>
              <a:rPr spc="-10" dirty="0"/>
              <a:t>Intuitive </a:t>
            </a:r>
            <a:r>
              <a:rPr spc="-20" dirty="0"/>
              <a:t>Reason</a:t>
            </a:r>
          </a:p>
        </p:txBody>
      </p:sp>
      <p:sp>
        <p:nvSpPr>
          <p:cNvPr id="3" name="object 3"/>
          <p:cNvSpPr/>
          <p:nvPr/>
        </p:nvSpPr>
        <p:spPr>
          <a:xfrm>
            <a:off x="3895344" y="1540763"/>
            <a:ext cx="509270" cy="509270"/>
          </a:xfrm>
          <a:custGeom>
            <a:avLst/>
            <a:gdLst/>
            <a:ahLst/>
            <a:cxnLst/>
            <a:rect l="l" t="t" r="r" b="b"/>
            <a:pathLst>
              <a:path w="509270" h="509269">
                <a:moveTo>
                  <a:pt x="0" y="254508"/>
                </a:moveTo>
                <a:lnTo>
                  <a:pt x="4099" y="208752"/>
                </a:lnTo>
                <a:lnTo>
                  <a:pt x="15919" y="165690"/>
                </a:lnTo>
                <a:lnTo>
                  <a:pt x="34741" y="126040"/>
                </a:lnTo>
                <a:lnTo>
                  <a:pt x="59847" y="90520"/>
                </a:lnTo>
                <a:lnTo>
                  <a:pt x="90520" y="59847"/>
                </a:lnTo>
                <a:lnTo>
                  <a:pt x="126040" y="34741"/>
                </a:lnTo>
                <a:lnTo>
                  <a:pt x="165690" y="15919"/>
                </a:lnTo>
                <a:lnTo>
                  <a:pt x="208752" y="4099"/>
                </a:lnTo>
                <a:lnTo>
                  <a:pt x="254507" y="0"/>
                </a:lnTo>
                <a:lnTo>
                  <a:pt x="300263" y="4099"/>
                </a:lnTo>
                <a:lnTo>
                  <a:pt x="343325" y="15919"/>
                </a:lnTo>
                <a:lnTo>
                  <a:pt x="382975" y="34741"/>
                </a:lnTo>
                <a:lnTo>
                  <a:pt x="418495" y="59847"/>
                </a:lnTo>
                <a:lnTo>
                  <a:pt x="449168" y="90520"/>
                </a:lnTo>
                <a:lnTo>
                  <a:pt x="474274" y="126040"/>
                </a:lnTo>
                <a:lnTo>
                  <a:pt x="493096" y="165690"/>
                </a:lnTo>
                <a:lnTo>
                  <a:pt x="504916" y="208752"/>
                </a:lnTo>
                <a:lnTo>
                  <a:pt x="509015" y="254508"/>
                </a:lnTo>
                <a:lnTo>
                  <a:pt x="504916" y="300263"/>
                </a:lnTo>
                <a:lnTo>
                  <a:pt x="493096" y="343325"/>
                </a:lnTo>
                <a:lnTo>
                  <a:pt x="474274" y="382975"/>
                </a:lnTo>
                <a:lnTo>
                  <a:pt x="449168" y="418495"/>
                </a:lnTo>
                <a:lnTo>
                  <a:pt x="418495" y="449168"/>
                </a:lnTo>
                <a:lnTo>
                  <a:pt x="382975" y="474274"/>
                </a:lnTo>
                <a:lnTo>
                  <a:pt x="343325" y="493096"/>
                </a:lnTo>
                <a:lnTo>
                  <a:pt x="300263" y="504916"/>
                </a:lnTo>
                <a:lnTo>
                  <a:pt x="254507" y="509015"/>
                </a:lnTo>
                <a:lnTo>
                  <a:pt x="208752" y="504916"/>
                </a:lnTo>
                <a:lnTo>
                  <a:pt x="165690" y="493096"/>
                </a:lnTo>
                <a:lnTo>
                  <a:pt x="126040" y="474274"/>
                </a:lnTo>
                <a:lnTo>
                  <a:pt x="90520" y="449168"/>
                </a:lnTo>
                <a:lnTo>
                  <a:pt x="59847" y="418495"/>
                </a:lnTo>
                <a:lnTo>
                  <a:pt x="34741" y="382975"/>
                </a:lnTo>
                <a:lnTo>
                  <a:pt x="15919" y="343325"/>
                </a:lnTo>
                <a:lnTo>
                  <a:pt x="4099" y="300263"/>
                </a:lnTo>
                <a:lnTo>
                  <a:pt x="0" y="25450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895344" y="2240279"/>
            <a:ext cx="509270" cy="510540"/>
          </a:xfrm>
          <a:custGeom>
            <a:avLst/>
            <a:gdLst/>
            <a:ahLst/>
            <a:cxnLst/>
            <a:rect l="l" t="t" r="r" b="b"/>
            <a:pathLst>
              <a:path w="509270" h="510539">
                <a:moveTo>
                  <a:pt x="0" y="255270"/>
                </a:moveTo>
                <a:lnTo>
                  <a:pt x="4099" y="209387"/>
                </a:lnTo>
                <a:lnTo>
                  <a:pt x="15919" y="166202"/>
                </a:lnTo>
                <a:lnTo>
                  <a:pt x="34741" y="126435"/>
                </a:lnTo>
                <a:lnTo>
                  <a:pt x="59847" y="90807"/>
                </a:lnTo>
                <a:lnTo>
                  <a:pt x="90520" y="60040"/>
                </a:lnTo>
                <a:lnTo>
                  <a:pt x="126040" y="34854"/>
                </a:lnTo>
                <a:lnTo>
                  <a:pt x="165690" y="15971"/>
                </a:lnTo>
                <a:lnTo>
                  <a:pt x="208752" y="4113"/>
                </a:lnTo>
                <a:lnTo>
                  <a:pt x="254507" y="0"/>
                </a:lnTo>
                <a:lnTo>
                  <a:pt x="300263" y="4113"/>
                </a:lnTo>
                <a:lnTo>
                  <a:pt x="343325" y="15971"/>
                </a:lnTo>
                <a:lnTo>
                  <a:pt x="382975" y="34854"/>
                </a:lnTo>
                <a:lnTo>
                  <a:pt x="418495" y="60040"/>
                </a:lnTo>
                <a:lnTo>
                  <a:pt x="449168" y="90807"/>
                </a:lnTo>
                <a:lnTo>
                  <a:pt x="474274" y="126435"/>
                </a:lnTo>
                <a:lnTo>
                  <a:pt x="493096" y="166202"/>
                </a:lnTo>
                <a:lnTo>
                  <a:pt x="504916" y="209387"/>
                </a:lnTo>
                <a:lnTo>
                  <a:pt x="509015" y="255270"/>
                </a:lnTo>
                <a:lnTo>
                  <a:pt x="504916" y="301152"/>
                </a:lnTo>
                <a:lnTo>
                  <a:pt x="493096" y="344337"/>
                </a:lnTo>
                <a:lnTo>
                  <a:pt x="474274" y="384104"/>
                </a:lnTo>
                <a:lnTo>
                  <a:pt x="449168" y="419732"/>
                </a:lnTo>
                <a:lnTo>
                  <a:pt x="418495" y="450499"/>
                </a:lnTo>
                <a:lnTo>
                  <a:pt x="382975" y="475685"/>
                </a:lnTo>
                <a:lnTo>
                  <a:pt x="343325" y="494568"/>
                </a:lnTo>
                <a:lnTo>
                  <a:pt x="300263" y="506426"/>
                </a:lnTo>
                <a:lnTo>
                  <a:pt x="254507" y="510540"/>
                </a:lnTo>
                <a:lnTo>
                  <a:pt x="208752" y="506426"/>
                </a:lnTo>
                <a:lnTo>
                  <a:pt x="165690" y="494568"/>
                </a:lnTo>
                <a:lnTo>
                  <a:pt x="126040" y="475685"/>
                </a:lnTo>
                <a:lnTo>
                  <a:pt x="90520" y="450499"/>
                </a:lnTo>
                <a:lnTo>
                  <a:pt x="59847" y="419732"/>
                </a:lnTo>
                <a:lnTo>
                  <a:pt x="34741" y="384104"/>
                </a:lnTo>
                <a:lnTo>
                  <a:pt x="15919" y="344337"/>
                </a:lnTo>
                <a:lnTo>
                  <a:pt x="4099" y="301152"/>
                </a:lnTo>
                <a:lnTo>
                  <a:pt x="0" y="25527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895344" y="2939795"/>
            <a:ext cx="509270" cy="509270"/>
          </a:xfrm>
          <a:custGeom>
            <a:avLst/>
            <a:gdLst/>
            <a:ahLst/>
            <a:cxnLst/>
            <a:rect l="l" t="t" r="r" b="b"/>
            <a:pathLst>
              <a:path w="509270" h="509270">
                <a:moveTo>
                  <a:pt x="0" y="254507"/>
                </a:moveTo>
                <a:lnTo>
                  <a:pt x="4099" y="208752"/>
                </a:lnTo>
                <a:lnTo>
                  <a:pt x="15919" y="165690"/>
                </a:lnTo>
                <a:lnTo>
                  <a:pt x="34741" y="126040"/>
                </a:lnTo>
                <a:lnTo>
                  <a:pt x="59847" y="90520"/>
                </a:lnTo>
                <a:lnTo>
                  <a:pt x="90520" y="59847"/>
                </a:lnTo>
                <a:lnTo>
                  <a:pt x="126040" y="34741"/>
                </a:lnTo>
                <a:lnTo>
                  <a:pt x="165690" y="15919"/>
                </a:lnTo>
                <a:lnTo>
                  <a:pt x="208752" y="4099"/>
                </a:lnTo>
                <a:lnTo>
                  <a:pt x="254507" y="0"/>
                </a:lnTo>
                <a:lnTo>
                  <a:pt x="300263" y="4099"/>
                </a:lnTo>
                <a:lnTo>
                  <a:pt x="343325" y="15919"/>
                </a:lnTo>
                <a:lnTo>
                  <a:pt x="382975" y="34741"/>
                </a:lnTo>
                <a:lnTo>
                  <a:pt x="418495" y="59847"/>
                </a:lnTo>
                <a:lnTo>
                  <a:pt x="449168" y="90520"/>
                </a:lnTo>
                <a:lnTo>
                  <a:pt x="474274" y="126040"/>
                </a:lnTo>
                <a:lnTo>
                  <a:pt x="493096" y="165690"/>
                </a:lnTo>
                <a:lnTo>
                  <a:pt x="504916" y="208752"/>
                </a:lnTo>
                <a:lnTo>
                  <a:pt x="509015" y="254507"/>
                </a:lnTo>
                <a:lnTo>
                  <a:pt x="504916" y="300263"/>
                </a:lnTo>
                <a:lnTo>
                  <a:pt x="493096" y="343325"/>
                </a:lnTo>
                <a:lnTo>
                  <a:pt x="474274" y="382975"/>
                </a:lnTo>
                <a:lnTo>
                  <a:pt x="449168" y="418495"/>
                </a:lnTo>
                <a:lnTo>
                  <a:pt x="418495" y="449168"/>
                </a:lnTo>
                <a:lnTo>
                  <a:pt x="382975" y="474274"/>
                </a:lnTo>
                <a:lnTo>
                  <a:pt x="343325" y="493096"/>
                </a:lnTo>
                <a:lnTo>
                  <a:pt x="300263" y="504916"/>
                </a:lnTo>
                <a:lnTo>
                  <a:pt x="254507" y="509015"/>
                </a:lnTo>
                <a:lnTo>
                  <a:pt x="208752" y="504916"/>
                </a:lnTo>
                <a:lnTo>
                  <a:pt x="165690" y="493096"/>
                </a:lnTo>
                <a:lnTo>
                  <a:pt x="126040" y="474274"/>
                </a:lnTo>
                <a:lnTo>
                  <a:pt x="90520" y="449168"/>
                </a:lnTo>
                <a:lnTo>
                  <a:pt x="59847" y="418495"/>
                </a:lnTo>
                <a:lnTo>
                  <a:pt x="34741" y="382975"/>
                </a:lnTo>
                <a:lnTo>
                  <a:pt x="15919" y="343325"/>
                </a:lnTo>
                <a:lnTo>
                  <a:pt x="4099" y="300263"/>
                </a:lnTo>
                <a:lnTo>
                  <a:pt x="0" y="254507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895344" y="3637788"/>
            <a:ext cx="509270" cy="509270"/>
          </a:xfrm>
          <a:custGeom>
            <a:avLst/>
            <a:gdLst/>
            <a:ahLst/>
            <a:cxnLst/>
            <a:rect l="l" t="t" r="r" b="b"/>
            <a:pathLst>
              <a:path w="509270" h="509270">
                <a:moveTo>
                  <a:pt x="0" y="254507"/>
                </a:moveTo>
                <a:lnTo>
                  <a:pt x="4099" y="208752"/>
                </a:lnTo>
                <a:lnTo>
                  <a:pt x="15919" y="165690"/>
                </a:lnTo>
                <a:lnTo>
                  <a:pt x="34741" y="126040"/>
                </a:lnTo>
                <a:lnTo>
                  <a:pt x="59847" y="90520"/>
                </a:lnTo>
                <a:lnTo>
                  <a:pt x="90520" y="59847"/>
                </a:lnTo>
                <a:lnTo>
                  <a:pt x="126040" y="34741"/>
                </a:lnTo>
                <a:lnTo>
                  <a:pt x="165690" y="15919"/>
                </a:lnTo>
                <a:lnTo>
                  <a:pt x="208752" y="4099"/>
                </a:lnTo>
                <a:lnTo>
                  <a:pt x="254507" y="0"/>
                </a:lnTo>
                <a:lnTo>
                  <a:pt x="300263" y="4099"/>
                </a:lnTo>
                <a:lnTo>
                  <a:pt x="343325" y="15919"/>
                </a:lnTo>
                <a:lnTo>
                  <a:pt x="382975" y="34741"/>
                </a:lnTo>
                <a:lnTo>
                  <a:pt x="418495" y="59847"/>
                </a:lnTo>
                <a:lnTo>
                  <a:pt x="449168" y="90520"/>
                </a:lnTo>
                <a:lnTo>
                  <a:pt x="474274" y="126040"/>
                </a:lnTo>
                <a:lnTo>
                  <a:pt x="493096" y="165690"/>
                </a:lnTo>
                <a:lnTo>
                  <a:pt x="504916" y="208752"/>
                </a:lnTo>
                <a:lnTo>
                  <a:pt x="509015" y="254507"/>
                </a:lnTo>
                <a:lnTo>
                  <a:pt x="504916" y="300263"/>
                </a:lnTo>
                <a:lnTo>
                  <a:pt x="493096" y="343325"/>
                </a:lnTo>
                <a:lnTo>
                  <a:pt x="474274" y="382975"/>
                </a:lnTo>
                <a:lnTo>
                  <a:pt x="449168" y="418495"/>
                </a:lnTo>
                <a:lnTo>
                  <a:pt x="418495" y="449168"/>
                </a:lnTo>
                <a:lnTo>
                  <a:pt x="382975" y="474274"/>
                </a:lnTo>
                <a:lnTo>
                  <a:pt x="343325" y="493096"/>
                </a:lnTo>
                <a:lnTo>
                  <a:pt x="300263" y="504916"/>
                </a:lnTo>
                <a:lnTo>
                  <a:pt x="254507" y="509016"/>
                </a:lnTo>
                <a:lnTo>
                  <a:pt x="208752" y="504916"/>
                </a:lnTo>
                <a:lnTo>
                  <a:pt x="165690" y="493096"/>
                </a:lnTo>
                <a:lnTo>
                  <a:pt x="126040" y="474274"/>
                </a:lnTo>
                <a:lnTo>
                  <a:pt x="90520" y="449168"/>
                </a:lnTo>
                <a:lnTo>
                  <a:pt x="59847" y="418495"/>
                </a:lnTo>
                <a:lnTo>
                  <a:pt x="34741" y="382975"/>
                </a:lnTo>
                <a:lnTo>
                  <a:pt x="15919" y="343325"/>
                </a:lnTo>
                <a:lnTo>
                  <a:pt x="4099" y="300263"/>
                </a:lnTo>
                <a:lnTo>
                  <a:pt x="0" y="254507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101840" y="2153411"/>
            <a:ext cx="510540" cy="509270"/>
          </a:xfrm>
          <a:custGeom>
            <a:avLst/>
            <a:gdLst/>
            <a:ahLst/>
            <a:cxnLst/>
            <a:rect l="l" t="t" r="r" b="b"/>
            <a:pathLst>
              <a:path w="510540" h="509269">
                <a:moveTo>
                  <a:pt x="0" y="254508"/>
                </a:moveTo>
                <a:lnTo>
                  <a:pt x="4113" y="208752"/>
                </a:lnTo>
                <a:lnTo>
                  <a:pt x="15971" y="165690"/>
                </a:lnTo>
                <a:lnTo>
                  <a:pt x="34854" y="126040"/>
                </a:lnTo>
                <a:lnTo>
                  <a:pt x="60040" y="90520"/>
                </a:lnTo>
                <a:lnTo>
                  <a:pt x="90807" y="59847"/>
                </a:lnTo>
                <a:lnTo>
                  <a:pt x="126435" y="34741"/>
                </a:lnTo>
                <a:lnTo>
                  <a:pt x="166202" y="15919"/>
                </a:lnTo>
                <a:lnTo>
                  <a:pt x="209387" y="4099"/>
                </a:lnTo>
                <a:lnTo>
                  <a:pt x="255269" y="0"/>
                </a:lnTo>
                <a:lnTo>
                  <a:pt x="301152" y="4099"/>
                </a:lnTo>
                <a:lnTo>
                  <a:pt x="344337" y="15919"/>
                </a:lnTo>
                <a:lnTo>
                  <a:pt x="384104" y="34741"/>
                </a:lnTo>
                <a:lnTo>
                  <a:pt x="419732" y="59847"/>
                </a:lnTo>
                <a:lnTo>
                  <a:pt x="450499" y="90520"/>
                </a:lnTo>
                <a:lnTo>
                  <a:pt x="475685" y="126040"/>
                </a:lnTo>
                <a:lnTo>
                  <a:pt x="494568" y="165690"/>
                </a:lnTo>
                <a:lnTo>
                  <a:pt x="506426" y="208752"/>
                </a:lnTo>
                <a:lnTo>
                  <a:pt x="510539" y="254508"/>
                </a:lnTo>
                <a:lnTo>
                  <a:pt x="506426" y="300263"/>
                </a:lnTo>
                <a:lnTo>
                  <a:pt x="494568" y="343325"/>
                </a:lnTo>
                <a:lnTo>
                  <a:pt x="475685" y="382975"/>
                </a:lnTo>
                <a:lnTo>
                  <a:pt x="450499" y="418495"/>
                </a:lnTo>
                <a:lnTo>
                  <a:pt x="419732" y="449168"/>
                </a:lnTo>
                <a:lnTo>
                  <a:pt x="384104" y="474274"/>
                </a:lnTo>
                <a:lnTo>
                  <a:pt x="344337" y="493096"/>
                </a:lnTo>
                <a:lnTo>
                  <a:pt x="301152" y="504916"/>
                </a:lnTo>
                <a:lnTo>
                  <a:pt x="255269" y="509015"/>
                </a:lnTo>
                <a:lnTo>
                  <a:pt x="209387" y="504916"/>
                </a:lnTo>
                <a:lnTo>
                  <a:pt x="166202" y="493096"/>
                </a:lnTo>
                <a:lnTo>
                  <a:pt x="126435" y="474274"/>
                </a:lnTo>
                <a:lnTo>
                  <a:pt x="90807" y="449168"/>
                </a:lnTo>
                <a:lnTo>
                  <a:pt x="60040" y="418495"/>
                </a:lnTo>
                <a:lnTo>
                  <a:pt x="34854" y="382975"/>
                </a:lnTo>
                <a:lnTo>
                  <a:pt x="15971" y="343325"/>
                </a:lnTo>
                <a:lnTo>
                  <a:pt x="4113" y="300263"/>
                </a:lnTo>
                <a:lnTo>
                  <a:pt x="0" y="25450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101840" y="2991611"/>
            <a:ext cx="510540" cy="510540"/>
          </a:xfrm>
          <a:custGeom>
            <a:avLst/>
            <a:gdLst/>
            <a:ahLst/>
            <a:cxnLst/>
            <a:rect l="l" t="t" r="r" b="b"/>
            <a:pathLst>
              <a:path w="510540" h="510539">
                <a:moveTo>
                  <a:pt x="0" y="255270"/>
                </a:moveTo>
                <a:lnTo>
                  <a:pt x="4113" y="209387"/>
                </a:lnTo>
                <a:lnTo>
                  <a:pt x="15971" y="166202"/>
                </a:lnTo>
                <a:lnTo>
                  <a:pt x="34854" y="126435"/>
                </a:lnTo>
                <a:lnTo>
                  <a:pt x="60040" y="90807"/>
                </a:lnTo>
                <a:lnTo>
                  <a:pt x="90807" y="60040"/>
                </a:lnTo>
                <a:lnTo>
                  <a:pt x="126435" y="34854"/>
                </a:lnTo>
                <a:lnTo>
                  <a:pt x="166202" y="15971"/>
                </a:lnTo>
                <a:lnTo>
                  <a:pt x="209387" y="4113"/>
                </a:lnTo>
                <a:lnTo>
                  <a:pt x="255269" y="0"/>
                </a:lnTo>
                <a:lnTo>
                  <a:pt x="301152" y="4113"/>
                </a:lnTo>
                <a:lnTo>
                  <a:pt x="344337" y="15971"/>
                </a:lnTo>
                <a:lnTo>
                  <a:pt x="384104" y="34854"/>
                </a:lnTo>
                <a:lnTo>
                  <a:pt x="419732" y="60040"/>
                </a:lnTo>
                <a:lnTo>
                  <a:pt x="450499" y="90807"/>
                </a:lnTo>
                <a:lnTo>
                  <a:pt x="475685" y="126435"/>
                </a:lnTo>
                <a:lnTo>
                  <a:pt x="494568" y="166202"/>
                </a:lnTo>
                <a:lnTo>
                  <a:pt x="506426" y="209387"/>
                </a:lnTo>
                <a:lnTo>
                  <a:pt x="510539" y="255270"/>
                </a:lnTo>
                <a:lnTo>
                  <a:pt x="506426" y="301152"/>
                </a:lnTo>
                <a:lnTo>
                  <a:pt x="494568" y="344337"/>
                </a:lnTo>
                <a:lnTo>
                  <a:pt x="475685" y="384104"/>
                </a:lnTo>
                <a:lnTo>
                  <a:pt x="450499" y="419732"/>
                </a:lnTo>
                <a:lnTo>
                  <a:pt x="419732" y="450499"/>
                </a:lnTo>
                <a:lnTo>
                  <a:pt x="384104" y="475685"/>
                </a:lnTo>
                <a:lnTo>
                  <a:pt x="344337" y="494568"/>
                </a:lnTo>
                <a:lnTo>
                  <a:pt x="301152" y="506426"/>
                </a:lnTo>
                <a:lnTo>
                  <a:pt x="255269" y="510539"/>
                </a:lnTo>
                <a:lnTo>
                  <a:pt x="209387" y="506426"/>
                </a:lnTo>
                <a:lnTo>
                  <a:pt x="166202" y="494568"/>
                </a:lnTo>
                <a:lnTo>
                  <a:pt x="126435" y="475685"/>
                </a:lnTo>
                <a:lnTo>
                  <a:pt x="90807" y="450499"/>
                </a:lnTo>
                <a:lnTo>
                  <a:pt x="60040" y="419732"/>
                </a:lnTo>
                <a:lnTo>
                  <a:pt x="34854" y="384104"/>
                </a:lnTo>
                <a:lnTo>
                  <a:pt x="15971" y="344337"/>
                </a:lnTo>
                <a:lnTo>
                  <a:pt x="4113" y="301152"/>
                </a:lnTo>
                <a:lnTo>
                  <a:pt x="0" y="25527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369820" y="1639823"/>
            <a:ext cx="266700" cy="266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369820" y="1639823"/>
            <a:ext cx="266700" cy="266700"/>
          </a:xfrm>
          <a:custGeom>
            <a:avLst/>
            <a:gdLst/>
            <a:ahLst/>
            <a:cxnLst/>
            <a:rect l="l" t="t" r="r" b="b"/>
            <a:pathLst>
              <a:path w="266700" h="266700">
                <a:moveTo>
                  <a:pt x="0" y="266700"/>
                </a:moveTo>
                <a:lnTo>
                  <a:pt x="266700" y="266700"/>
                </a:lnTo>
                <a:lnTo>
                  <a:pt x="266700" y="0"/>
                </a:lnTo>
                <a:lnTo>
                  <a:pt x="0" y="0"/>
                </a:lnTo>
                <a:lnTo>
                  <a:pt x="0" y="266700"/>
                </a:lnTo>
                <a:close/>
              </a:path>
            </a:pathLst>
          </a:custGeom>
          <a:ln w="6096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637027" y="1756155"/>
            <a:ext cx="1259205" cy="78105"/>
          </a:xfrm>
          <a:custGeom>
            <a:avLst/>
            <a:gdLst/>
            <a:ahLst/>
            <a:cxnLst/>
            <a:rect l="l" t="t" r="r" b="b"/>
            <a:pathLst>
              <a:path w="1259204" h="78105">
                <a:moveTo>
                  <a:pt x="1181989" y="0"/>
                </a:moveTo>
                <a:lnTo>
                  <a:pt x="1181565" y="25938"/>
                </a:lnTo>
                <a:lnTo>
                  <a:pt x="1194562" y="26162"/>
                </a:lnTo>
                <a:lnTo>
                  <a:pt x="1194054" y="51943"/>
                </a:lnTo>
                <a:lnTo>
                  <a:pt x="1181140" y="51943"/>
                </a:lnTo>
                <a:lnTo>
                  <a:pt x="1180719" y="77724"/>
                </a:lnTo>
                <a:lnTo>
                  <a:pt x="1234458" y="51943"/>
                </a:lnTo>
                <a:lnTo>
                  <a:pt x="1194054" y="51943"/>
                </a:lnTo>
                <a:lnTo>
                  <a:pt x="1181143" y="51721"/>
                </a:lnTo>
                <a:lnTo>
                  <a:pt x="1234919" y="51721"/>
                </a:lnTo>
                <a:lnTo>
                  <a:pt x="1259077" y="40132"/>
                </a:lnTo>
                <a:lnTo>
                  <a:pt x="1181989" y="0"/>
                </a:lnTo>
                <a:close/>
              </a:path>
              <a:path w="1259204" h="78105">
                <a:moveTo>
                  <a:pt x="1181565" y="25938"/>
                </a:moveTo>
                <a:lnTo>
                  <a:pt x="1181143" y="51721"/>
                </a:lnTo>
                <a:lnTo>
                  <a:pt x="1194054" y="51943"/>
                </a:lnTo>
                <a:lnTo>
                  <a:pt x="1194562" y="26162"/>
                </a:lnTo>
                <a:lnTo>
                  <a:pt x="1181565" y="25938"/>
                </a:lnTo>
                <a:close/>
              </a:path>
              <a:path w="1259204" h="78105">
                <a:moveTo>
                  <a:pt x="508" y="5588"/>
                </a:moveTo>
                <a:lnTo>
                  <a:pt x="0" y="31496"/>
                </a:lnTo>
                <a:lnTo>
                  <a:pt x="1181143" y="51721"/>
                </a:lnTo>
                <a:lnTo>
                  <a:pt x="1181565" y="25938"/>
                </a:lnTo>
                <a:lnTo>
                  <a:pt x="508" y="55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630804" y="1763522"/>
            <a:ext cx="1265555" cy="734060"/>
          </a:xfrm>
          <a:custGeom>
            <a:avLst/>
            <a:gdLst/>
            <a:ahLst/>
            <a:cxnLst/>
            <a:rect l="l" t="t" r="r" b="b"/>
            <a:pathLst>
              <a:path w="1265554" h="734060">
                <a:moveTo>
                  <a:pt x="1191423" y="706130"/>
                </a:moveTo>
                <a:lnTo>
                  <a:pt x="1178559" y="728599"/>
                </a:lnTo>
                <a:lnTo>
                  <a:pt x="1265300" y="733678"/>
                </a:lnTo>
                <a:lnTo>
                  <a:pt x="1251307" y="712597"/>
                </a:lnTo>
                <a:lnTo>
                  <a:pt x="1202690" y="712597"/>
                </a:lnTo>
                <a:lnTo>
                  <a:pt x="1191423" y="706130"/>
                </a:lnTo>
                <a:close/>
              </a:path>
              <a:path w="1265554" h="734060">
                <a:moveTo>
                  <a:pt x="1204281" y="683670"/>
                </a:moveTo>
                <a:lnTo>
                  <a:pt x="1191423" y="706130"/>
                </a:lnTo>
                <a:lnTo>
                  <a:pt x="1202690" y="712597"/>
                </a:lnTo>
                <a:lnTo>
                  <a:pt x="1215517" y="690117"/>
                </a:lnTo>
                <a:lnTo>
                  <a:pt x="1204281" y="683670"/>
                </a:lnTo>
                <a:close/>
              </a:path>
              <a:path w="1265554" h="734060">
                <a:moveTo>
                  <a:pt x="1217168" y="661162"/>
                </a:moveTo>
                <a:lnTo>
                  <a:pt x="1204281" y="683670"/>
                </a:lnTo>
                <a:lnTo>
                  <a:pt x="1215517" y="690117"/>
                </a:lnTo>
                <a:lnTo>
                  <a:pt x="1202690" y="712597"/>
                </a:lnTo>
                <a:lnTo>
                  <a:pt x="1251307" y="712597"/>
                </a:lnTo>
                <a:lnTo>
                  <a:pt x="1217168" y="661162"/>
                </a:lnTo>
                <a:close/>
              </a:path>
              <a:path w="1265554" h="734060">
                <a:moveTo>
                  <a:pt x="12953" y="0"/>
                </a:moveTo>
                <a:lnTo>
                  <a:pt x="0" y="22351"/>
                </a:lnTo>
                <a:lnTo>
                  <a:pt x="1191423" y="706130"/>
                </a:lnTo>
                <a:lnTo>
                  <a:pt x="1204281" y="683670"/>
                </a:lnTo>
                <a:lnTo>
                  <a:pt x="1295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627629" y="1766061"/>
            <a:ext cx="1268730" cy="1429385"/>
          </a:xfrm>
          <a:custGeom>
            <a:avLst/>
            <a:gdLst/>
            <a:ahLst/>
            <a:cxnLst/>
            <a:rect l="l" t="t" r="r" b="b"/>
            <a:pathLst>
              <a:path w="1268729" h="1429385">
                <a:moveTo>
                  <a:pt x="1207156" y="1379783"/>
                </a:moveTo>
                <a:lnTo>
                  <a:pt x="1187831" y="1396873"/>
                </a:lnTo>
                <a:lnTo>
                  <a:pt x="1268475" y="1429385"/>
                </a:lnTo>
                <a:lnTo>
                  <a:pt x="1257797" y="1389507"/>
                </a:lnTo>
                <a:lnTo>
                  <a:pt x="1215770" y="1389507"/>
                </a:lnTo>
                <a:lnTo>
                  <a:pt x="1207156" y="1379783"/>
                </a:lnTo>
                <a:close/>
              </a:path>
              <a:path w="1268729" h="1429385">
                <a:moveTo>
                  <a:pt x="1226631" y="1362562"/>
                </a:moveTo>
                <a:lnTo>
                  <a:pt x="1207156" y="1379783"/>
                </a:lnTo>
                <a:lnTo>
                  <a:pt x="1215770" y="1389507"/>
                </a:lnTo>
                <a:lnTo>
                  <a:pt x="1235202" y="1372235"/>
                </a:lnTo>
                <a:lnTo>
                  <a:pt x="1226631" y="1362562"/>
                </a:lnTo>
                <a:close/>
              </a:path>
              <a:path w="1268729" h="1429385">
                <a:moveTo>
                  <a:pt x="1245996" y="1345438"/>
                </a:moveTo>
                <a:lnTo>
                  <a:pt x="1226631" y="1362562"/>
                </a:lnTo>
                <a:lnTo>
                  <a:pt x="1235202" y="1372235"/>
                </a:lnTo>
                <a:lnTo>
                  <a:pt x="1215770" y="1389507"/>
                </a:lnTo>
                <a:lnTo>
                  <a:pt x="1257797" y="1389507"/>
                </a:lnTo>
                <a:lnTo>
                  <a:pt x="1245996" y="1345438"/>
                </a:lnTo>
                <a:close/>
              </a:path>
              <a:path w="1268729" h="1429385">
                <a:moveTo>
                  <a:pt x="19303" y="0"/>
                </a:moveTo>
                <a:lnTo>
                  <a:pt x="0" y="17272"/>
                </a:lnTo>
                <a:lnTo>
                  <a:pt x="1207156" y="1379783"/>
                </a:lnTo>
                <a:lnTo>
                  <a:pt x="1226631" y="1362562"/>
                </a:lnTo>
                <a:lnTo>
                  <a:pt x="1930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626105" y="1768094"/>
            <a:ext cx="1270000" cy="2125980"/>
          </a:xfrm>
          <a:custGeom>
            <a:avLst/>
            <a:gdLst/>
            <a:ahLst/>
            <a:cxnLst/>
            <a:rect l="l" t="t" r="r" b="b"/>
            <a:pathLst>
              <a:path w="1270000" h="2125979">
                <a:moveTo>
                  <a:pt x="1219188" y="2065315"/>
                </a:moveTo>
                <a:lnTo>
                  <a:pt x="1196847" y="2078608"/>
                </a:lnTo>
                <a:lnTo>
                  <a:pt x="1269999" y="2125598"/>
                </a:lnTo>
                <a:lnTo>
                  <a:pt x="1266401" y="2076449"/>
                </a:lnTo>
                <a:lnTo>
                  <a:pt x="1225804" y="2076449"/>
                </a:lnTo>
                <a:lnTo>
                  <a:pt x="1219188" y="2065315"/>
                </a:lnTo>
                <a:close/>
              </a:path>
              <a:path w="1270000" h="2125979">
                <a:moveTo>
                  <a:pt x="1241406" y="2052094"/>
                </a:moveTo>
                <a:lnTo>
                  <a:pt x="1219188" y="2065315"/>
                </a:lnTo>
                <a:lnTo>
                  <a:pt x="1225804" y="2076449"/>
                </a:lnTo>
                <a:lnTo>
                  <a:pt x="1248029" y="2063241"/>
                </a:lnTo>
                <a:lnTo>
                  <a:pt x="1241406" y="2052094"/>
                </a:lnTo>
                <a:close/>
              </a:path>
              <a:path w="1270000" h="2125979">
                <a:moveTo>
                  <a:pt x="1263649" y="2038857"/>
                </a:moveTo>
                <a:lnTo>
                  <a:pt x="1241406" y="2052094"/>
                </a:lnTo>
                <a:lnTo>
                  <a:pt x="1248029" y="2063241"/>
                </a:lnTo>
                <a:lnTo>
                  <a:pt x="1225804" y="2076449"/>
                </a:lnTo>
                <a:lnTo>
                  <a:pt x="1266401" y="2076449"/>
                </a:lnTo>
                <a:lnTo>
                  <a:pt x="1263649" y="2038857"/>
                </a:lnTo>
                <a:close/>
              </a:path>
              <a:path w="1270000" h="2125979">
                <a:moveTo>
                  <a:pt x="22351" y="0"/>
                </a:moveTo>
                <a:lnTo>
                  <a:pt x="0" y="13207"/>
                </a:lnTo>
                <a:lnTo>
                  <a:pt x="1219188" y="2065315"/>
                </a:lnTo>
                <a:lnTo>
                  <a:pt x="1241406" y="2052094"/>
                </a:lnTo>
                <a:lnTo>
                  <a:pt x="2235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168390" y="2378836"/>
            <a:ext cx="933450" cy="149225"/>
          </a:xfrm>
          <a:custGeom>
            <a:avLst/>
            <a:gdLst/>
            <a:ahLst/>
            <a:cxnLst/>
            <a:rect l="l" t="t" r="r" b="b"/>
            <a:pathLst>
              <a:path w="933450" h="149225">
                <a:moveTo>
                  <a:pt x="854849" y="25847"/>
                </a:moveTo>
                <a:lnTo>
                  <a:pt x="0" y="123443"/>
                </a:lnTo>
                <a:lnTo>
                  <a:pt x="3048" y="149098"/>
                </a:lnTo>
                <a:lnTo>
                  <a:pt x="857760" y="51502"/>
                </a:lnTo>
                <a:lnTo>
                  <a:pt x="854849" y="25847"/>
                </a:lnTo>
                <a:close/>
              </a:path>
              <a:path w="933450" h="149225">
                <a:moveTo>
                  <a:pt x="918531" y="24384"/>
                </a:moveTo>
                <a:lnTo>
                  <a:pt x="867663" y="24384"/>
                </a:lnTo>
                <a:lnTo>
                  <a:pt x="870585" y="50037"/>
                </a:lnTo>
                <a:lnTo>
                  <a:pt x="857760" y="51502"/>
                </a:lnTo>
                <a:lnTo>
                  <a:pt x="860679" y="77215"/>
                </a:lnTo>
                <a:lnTo>
                  <a:pt x="933450" y="29845"/>
                </a:lnTo>
                <a:lnTo>
                  <a:pt x="918531" y="24384"/>
                </a:lnTo>
                <a:close/>
              </a:path>
              <a:path w="933450" h="149225">
                <a:moveTo>
                  <a:pt x="867663" y="24384"/>
                </a:moveTo>
                <a:lnTo>
                  <a:pt x="854849" y="25847"/>
                </a:lnTo>
                <a:lnTo>
                  <a:pt x="857760" y="51502"/>
                </a:lnTo>
                <a:lnTo>
                  <a:pt x="870585" y="50037"/>
                </a:lnTo>
                <a:lnTo>
                  <a:pt x="867663" y="24384"/>
                </a:lnTo>
                <a:close/>
              </a:path>
              <a:path w="933450" h="149225">
                <a:moveTo>
                  <a:pt x="851915" y="0"/>
                </a:moveTo>
                <a:lnTo>
                  <a:pt x="854849" y="25847"/>
                </a:lnTo>
                <a:lnTo>
                  <a:pt x="867663" y="24384"/>
                </a:lnTo>
                <a:lnTo>
                  <a:pt x="918531" y="24384"/>
                </a:lnTo>
                <a:lnTo>
                  <a:pt x="85191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162421" y="1741297"/>
            <a:ext cx="939800" cy="667385"/>
          </a:xfrm>
          <a:custGeom>
            <a:avLst/>
            <a:gdLst/>
            <a:ahLst/>
            <a:cxnLst/>
            <a:rect l="l" t="t" r="r" b="b"/>
            <a:pathLst>
              <a:path w="939800" h="667385">
                <a:moveTo>
                  <a:pt x="868494" y="633244"/>
                </a:moveTo>
                <a:lnTo>
                  <a:pt x="853567" y="654430"/>
                </a:lnTo>
                <a:lnTo>
                  <a:pt x="939419" y="667385"/>
                </a:lnTo>
                <a:lnTo>
                  <a:pt x="925133" y="640714"/>
                </a:lnTo>
                <a:lnTo>
                  <a:pt x="879094" y="640714"/>
                </a:lnTo>
                <a:lnTo>
                  <a:pt x="868494" y="633244"/>
                </a:lnTo>
                <a:close/>
              </a:path>
              <a:path w="939800" h="667385">
                <a:moveTo>
                  <a:pt x="883410" y="612075"/>
                </a:moveTo>
                <a:lnTo>
                  <a:pt x="868494" y="633244"/>
                </a:lnTo>
                <a:lnTo>
                  <a:pt x="879094" y="640714"/>
                </a:lnTo>
                <a:lnTo>
                  <a:pt x="893952" y="619505"/>
                </a:lnTo>
                <a:lnTo>
                  <a:pt x="883410" y="612075"/>
                </a:lnTo>
                <a:close/>
              </a:path>
              <a:path w="939800" h="667385">
                <a:moveTo>
                  <a:pt x="898398" y="590803"/>
                </a:moveTo>
                <a:lnTo>
                  <a:pt x="883410" y="612075"/>
                </a:lnTo>
                <a:lnTo>
                  <a:pt x="893952" y="619505"/>
                </a:lnTo>
                <a:lnTo>
                  <a:pt x="879094" y="640714"/>
                </a:lnTo>
                <a:lnTo>
                  <a:pt x="925133" y="640714"/>
                </a:lnTo>
                <a:lnTo>
                  <a:pt x="898398" y="590803"/>
                </a:lnTo>
                <a:close/>
              </a:path>
              <a:path w="939800" h="667385">
                <a:moveTo>
                  <a:pt x="14986" y="0"/>
                </a:moveTo>
                <a:lnTo>
                  <a:pt x="0" y="21081"/>
                </a:lnTo>
                <a:lnTo>
                  <a:pt x="868494" y="633244"/>
                </a:lnTo>
                <a:lnTo>
                  <a:pt x="883410" y="612075"/>
                </a:lnTo>
                <a:lnTo>
                  <a:pt x="1498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158991" y="1789048"/>
            <a:ext cx="942975" cy="1459230"/>
          </a:xfrm>
          <a:custGeom>
            <a:avLst/>
            <a:gdLst/>
            <a:ahLst/>
            <a:cxnLst/>
            <a:rect l="l" t="t" r="r" b="b"/>
            <a:pathLst>
              <a:path w="942975" h="1459230">
                <a:moveTo>
                  <a:pt x="889965" y="1400391"/>
                </a:moveTo>
                <a:lnTo>
                  <a:pt x="868172" y="1414399"/>
                </a:lnTo>
                <a:lnTo>
                  <a:pt x="942848" y="1458849"/>
                </a:lnTo>
                <a:lnTo>
                  <a:pt x="937756" y="1411351"/>
                </a:lnTo>
                <a:lnTo>
                  <a:pt x="897001" y="1411351"/>
                </a:lnTo>
                <a:lnTo>
                  <a:pt x="889965" y="1400391"/>
                </a:lnTo>
                <a:close/>
              </a:path>
              <a:path w="942975" h="1459230">
                <a:moveTo>
                  <a:pt x="911835" y="1386335"/>
                </a:moveTo>
                <a:lnTo>
                  <a:pt x="889965" y="1400391"/>
                </a:lnTo>
                <a:lnTo>
                  <a:pt x="897001" y="1411351"/>
                </a:lnTo>
                <a:lnTo>
                  <a:pt x="918844" y="1397253"/>
                </a:lnTo>
                <a:lnTo>
                  <a:pt x="911835" y="1386335"/>
                </a:lnTo>
                <a:close/>
              </a:path>
              <a:path w="942975" h="1459230">
                <a:moveTo>
                  <a:pt x="933577" y="1372362"/>
                </a:moveTo>
                <a:lnTo>
                  <a:pt x="911835" y="1386335"/>
                </a:lnTo>
                <a:lnTo>
                  <a:pt x="918844" y="1397253"/>
                </a:lnTo>
                <a:lnTo>
                  <a:pt x="897001" y="1411351"/>
                </a:lnTo>
                <a:lnTo>
                  <a:pt x="937756" y="1411351"/>
                </a:lnTo>
                <a:lnTo>
                  <a:pt x="933577" y="1372362"/>
                </a:lnTo>
                <a:close/>
              </a:path>
              <a:path w="942975" h="1459230">
                <a:moveTo>
                  <a:pt x="21844" y="0"/>
                </a:moveTo>
                <a:lnTo>
                  <a:pt x="0" y="13970"/>
                </a:lnTo>
                <a:lnTo>
                  <a:pt x="889965" y="1400391"/>
                </a:lnTo>
                <a:lnTo>
                  <a:pt x="911835" y="1386335"/>
                </a:lnTo>
                <a:lnTo>
                  <a:pt x="2184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162166" y="2540000"/>
            <a:ext cx="939800" cy="707390"/>
          </a:xfrm>
          <a:custGeom>
            <a:avLst/>
            <a:gdLst/>
            <a:ahLst/>
            <a:cxnLst/>
            <a:rect l="l" t="t" r="r" b="b"/>
            <a:pathLst>
              <a:path w="939800" h="707389">
                <a:moveTo>
                  <a:pt x="869762" y="671204"/>
                </a:moveTo>
                <a:lnTo>
                  <a:pt x="854202" y="692023"/>
                </a:lnTo>
                <a:lnTo>
                  <a:pt x="939673" y="707389"/>
                </a:lnTo>
                <a:lnTo>
                  <a:pt x="925449" y="678941"/>
                </a:lnTo>
                <a:lnTo>
                  <a:pt x="880110" y="678941"/>
                </a:lnTo>
                <a:lnTo>
                  <a:pt x="869762" y="671204"/>
                </a:lnTo>
                <a:close/>
              </a:path>
              <a:path w="939800" h="707389">
                <a:moveTo>
                  <a:pt x="885244" y="650492"/>
                </a:moveTo>
                <a:lnTo>
                  <a:pt x="869762" y="671204"/>
                </a:lnTo>
                <a:lnTo>
                  <a:pt x="880110" y="678941"/>
                </a:lnTo>
                <a:lnTo>
                  <a:pt x="895604" y="658240"/>
                </a:lnTo>
                <a:lnTo>
                  <a:pt x="885244" y="650492"/>
                </a:lnTo>
                <a:close/>
              </a:path>
              <a:path w="939800" h="707389">
                <a:moveTo>
                  <a:pt x="900811" y="629665"/>
                </a:moveTo>
                <a:lnTo>
                  <a:pt x="885244" y="650492"/>
                </a:lnTo>
                <a:lnTo>
                  <a:pt x="895604" y="658240"/>
                </a:lnTo>
                <a:lnTo>
                  <a:pt x="880110" y="678941"/>
                </a:lnTo>
                <a:lnTo>
                  <a:pt x="925449" y="678941"/>
                </a:lnTo>
                <a:lnTo>
                  <a:pt x="900811" y="629665"/>
                </a:lnTo>
                <a:close/>
              </a:path>
              <a:path w="939800" h="707389">
                <a:moveTo>
                  <a:pt x="15494" y="0"/>
                </a:moveTo>
                <a:lnTo>
                  <a:pt x="0" y="20827"/>
                </a:lnTo>
                <a:lnTo>
                  <a:pt x="869762" y="671204"/>
                </a:lnTo>
                <a:lnTo>
                  <a:pt x="885244" y="650492"/>
                </a:lnTo>
                <a:lnTo>
                  <a:pt x="1549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161532" y="2408682"/>
            <a:ext cx="940435" cy="796290"/>
          </a:xfrm>
          <a:custGeom>
            <a:avLst/>
            <a:gdLst/>
            <a:ahLst/>
            <a:cxnLst/>
            <a:rect l="l" t="t" r="r" b="b"/>
            <a:pathLst>
              <a:path w="940434" h="796289">
                <a:moveTo>
                  <a:pt x="872578" y="40264"/>
                </a:moveTo>
                <a:lnTo>
                  <a:pt x="0" y="776223"/>
                </a:lnTo>
                <a:lnTo>
                  <a:pt x="16763" y="796035"/>
                </a:lnTo>
                <a:lnTo>
                  <a:pt x="889266" y="60035"/>
                </a:lnTo>
                <a:lnTo>
                  <a:pt x="872578" y="40264"/>
                </a:lnTo>
                <a:close/>
              </a:path>
              <a:path w="940434" h="796289">
                <a:moveTo>
                  <a:pt x="926624" y="31876"/>
                </a:moveTo>
                <a:lnTo>
                  <a:pt x="882522" y="31876"/>
                </a:lnTo>
                <a:lnTo>
                  <a:pt x="899160" y="51688"/>
                </a:lnTo>
                <a:lnTo>
                  <a:pt x="889266" y="60035"/>
                </a:lnTo>
                <a:lnTo>
                  <a:pt x="906017" y="79882"/>
                </a:lnTo>
                <a:lnTo>
                  <a:pt x="926624" y="31876"/>
                </a:lnTo>
                <a:close/>
              </a:path>
              <a:path w="940434" h="796289">
                <a:moveTo>
                  <a:pt x="882522" y="31876"/>
                </a:moveTo>
                <a:lnTo>
                  <a:pt x="872578" y="40264"/>
                </a:lnTo>
                <a:lnTo>
                  <a:pt x="889266" y="60035"/>
                </a:lnTo>
                <a:lnTo>
                  <a:pt x="899160" y="51688"/>
                </a:lnTo>
                <a:lnTo>
                  <a:pt x="882522" y="31876"/>
                </a:lnTo>
                <a:close/>
              </a:path>
              <a:path w="940434" h="796289">
                <a:moveTo>
                  <a:pt x="940308" y="0"/>
                </a:moveTo>
                <a:lnTo>
                  <a:pt x="855852" y="20446"/>
                </a:lnTo>
                <a:lnTo>
                  <a:pt x="872578" y="40264"/>
                </a:lnTo>
                <a:lnTo>
                  <a:pt x="882522" y="31876"/>
                </a:lnTo>
                <a:lnTo>
                  <a:pt x="926624" y="31876"/>
                </a:lnTo>
                <a:lnTo>
                  <a:pt x="94030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169152" y="3182111"/>
            <a:ext cx="932815" cy="100330"/>
          </a:xfrm>
          <a:custGeom>
            <a:avLst/>
            <a:gdLst/>
            <a:ahLst/>
            <a:cxnLst/>
            <a:rect l="l" t="t" r="r" b="b"/>
            <a:pathLst>
              <a:path w="932815" h="100329">
                <a:moveTo>
                  <a:pt x="857376" y="22478"/>
                </a:moveTo>
                <a:lnTo>
                  <a:pt x="855891" y="48417"/>
                </a:lnTo>
                <a:lnTo>
                  <a:pt x="868806" y="49149"/>
                </a:lnTo>
                <a:lnTo>
                  <a:pt x="867282" y="74929"/>
                </a:lnTo>
                <a:lnTo>
                  <a:pt x="854372" y="74929"/>
                </a:lnTo>
                <a:lnTo>
                  <a:pt x="852931" y="100075"/>
                </a:lnTo>
                <a:lnTo>
                  <a:pt x="911203" y="74929"/>
                </a:lnTo>
                <a:lnTo>
                  <a:pt x="867282" y="74929"/>
                </a:lnTo>
                <a:lnTo>
                  <a:pt x="854414" y="74202"/>
                </a:lnTo>
                <a:lnTo>
                  <a:pt x="912889" y="74202"/>
                </a:lnTo>
                <a:lnTo>
                  <a:pt x="932688" y="65659"/>
                </a:lnTo>
                <a:lnTo>
                  <a:pt x="857376" y="22478"/>
                </a:lnTo>
                <a:close/>
              </a:path>
              <a:path w="932815" h="100329">
                <a:moveTo>
                  <a:pt x="855891" y="48417"/>
                </a:moveTo>
                <a:lnTo>
                  <a:pt x="854414" y="74202"/>
                </a:lnTo>
                <a:lnTo>
                  <a:pt x="867282" y="74929"/>
                </a:lnTo>
                <a:lnTo>
                  <a:pt x="868806" y="49149"/>
                </a:lnTo>
                <a:lnTo>
                  <a:pt x="855891" y="48417"/>
                </a:lnTo>
                <a:close/>
              </a:path>
              <a:path w="932815" h="100329">
                <a:moveTo>
                  <a:pt x="1524" y="0"/>
                </a:moveTo>
                <a:lnTo>
                  <a:pt x="0" y="25908"/>
                </a:lnTo>
                <a:lnTo>
                  <a:pt x="854414" y="74202"/>
                </a:lnTo>
                <a:lnTo>
                  <a:pt x="855891" y="48417"/>
                </a:lnTo>
                <a:lnTo>
                  <a:pt x="152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158991" y="2408682"/>
            <a:ext cx="942975" cy="1464310"/>
          </a:xfrm>
          <a:custGeom>
            <a:avLst/>
            <a:gdLst/>
            <a:ahLst/>
            <a:cxnLst/>
            <a:rect l="l" t="t" r="r" b="b"/>
            <a:pathLst>
              <a:path w="942975" h="1464310">
                <a:moveTo>
                  <a:pt x="890147" y="58534"/>
                </a:moveTo>
                <a:lnTo>
                  <a:pt x="0" y="1449831"/>
                </a:lnTo>
                <a:lnTo>
                  <a:pt x="21844" y="1463801"/>
                </a:lnTo>
                <a:lnTo>
                  <a:pt x="911998" y="72493"/>
                </a:lnTo>
                <a:lnTo>
                  <a:pt x="890147" y="58534"/>
                </a:lnTo>
                <a:close/>
              </a:path>
              <a:path w="942975" h="1464310">
                <a:moveTo>
                  <a:pt x="937805" y="47625"/>
                </a:moveTo>
                <a:lnTo>
                  <a:pt x="897128" y="47625"/>
                </a:lnTo>
                <a:lnTo>
                  <a:pt x="918972" y="61594"/>
                </a:lnTo>
                <a:lnTo>
                  <a:pt x="911998" y="72493"/>
                </a:lnTo>
                <a:lnTo>
                  <a:pt x="933704" y="86359"/>
                </a:lnTo>
                <a:lnTo>
                  <a:pt x="937805" y="47625"/>
                </a:lnTo>
                <a:close/>
              </a:path>
              <a:path w="942975" h="1464310">
                <a:moveTo>
                  <a:pt x="897128" y="47625"/>
                </a:moveTo>
                <a:lnTo>
                  <a:pt x="890147" y="58534"/>
                </a:lnTo>
                <a:lnTo>
                  <a:pt x="911998" y="72493"/>
                </a:lnTo>
                <a:lnTo>
                  <a:pt x="918972" y="61594"/>
                </a:lnTo>
                <a:lnTo>
                  <a:pt x="897128" y="47625"/>
                </a:lnTo>
                <a:close/>
              </a:path>
              <a:path w="942975" h="1464310">
                <a:moveTo>
                  <a:pt x="942848" y="0"/>
                </a:moveTo>
                <a:lnTo>
                  <a:pt x="868299" y="44576"/>
                </a:lnTo>
                <a:lnTo>
                  <a:pt x="890147" y="58534"/>
                </a:lnTo>
                <a:lnTo>
                  <a:pt x="897128" y="47625"/>
                </a:lnTo>
                <a:lnTo>
                  <a:pt x="937805" y="47625"/>
                </a:lnTo>
                <a:lnTo>
                  <a:pt x="94284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162547" y="3248405"/>
            <a:ext cx="939800" cy="656590"/>
          </a:xfrm>
          <a:custGeom>
            <a:avLst/>
            <a:gdLst/>
            <a:ahLst/>
            <a:cxnLst/>
            <a:rect l="l" t="t" r="r" b="b"/>
            <a:pathLst>
              <a:path w="939800" h="656589">
                <a:moveTo>
                  <a:pt x="868103" y="33636"/>
                </a:moveTo>
                <a:lnTo>
                  <a:pt x="0" y="634873"/>
                </a:lnTo>
                <a:lnTo>
                  <a:pt x="14731" y="656209"/>
                </a:lnTo>
                <a:lnTo>
                  <a:pt x="882825" y="54854"/>
                </a:lnTo>
                <a:lnTo>
                  <a:pt x="868103" y="33636"/>
                </a:lnTo>
                <a:close/>
              </a:path>
              <a:path w="939800" h="656589">
                <a:moveTo>
                  <a:pt x="924920" y="26289"/>
                </a:moveTo>
                <a:lnTo>
                  <a:pt x="878712" y="26289"/>
                </a:lnTo>
                <a:lnTo>
                  <a:pt x="893445" y="47498"/>
                </a:lnTo>
                <a:lnTo>
                  <a:pt x="882825" y="54854"/>
                </a:lnTo>
                <a:lnTo>
                  <a:pt x="897635" y="76200"/>
                </a:lnTo>
                <a:lnTo>
                  <a:pt x="924920" y="26289"/>
                </a:lnTo>
                <a:close/>
              </a:path>
              <a:path w="939800" h="656589">
                <a:moveTo>
                  <a:pt x="878712" y="26289"/>
                </a:moveTo>
                <a:lnTo>
                  <a:pt x="868103" y="33636"/>
                </a:lnTo>
                <a:lnTo>
                  <a:pt x="882825" y="54854"/>
                </a:lnTo>
                <a:lnTo>
                  <a:pt x="893445" y="47498"/>
                </a:lnTo>
                <a:lnTo>
                  <a:pt x="878712" y="26289"/>
                </a:lnTo>
                <a:close/>
              </a:path>
              <a:path w="939800" h="656589">
                <a:moveTo>
                  <a:pt x="939292" y="0"/>
                </a:moveTo>
                <a:lnTo>
                  <a:pt x="853312" y="12319"/>
                </a:lnTo>
                <a:lnTo>
                  <a:pt x="868103" y="33636"/>
                </a:lnTo>
                <a:lnTo>
                  <a:pt x="878712" y="26289"/>
                </a:lnTo>
                <a:lnTo>
                  <a:pt x="924920" y="26289"/>
                </a:lnTo>
                <a:lnTo>
                  <a:pt x="93929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496692" y="1796033"/>
            <a:ext cx="1398905" cy="810895"/>
          </a:xfrm>
          <a:custGeom>
            <a:avLst/>
            <a:gdLst/>
            <a:ahLst/>
            <a:cxnLst/>
            <a:rect l="l" t="t" r="r" b="b"/>
            <a:pathLst>
              <a:path w="1398904" h="810894">
                <a:moveTo>
                  <a:pt x="1324552" y="27405"/>
                </a:moveTo>
                <a:lnTo>
                  <a:pt x="0" y="788035"/>
                </a:lnTo>
                <a:lnTo>
                  <a:pt x="12954" y="810513"/>
                </a:lnTo>
                <a:lnTo>
                  <a:pt x="1337474" y="49903"/>
                </a:lnTo>
                <a:lnTo>
                  <a:pt x="1324552" y="27405"/>
                </a:lnTo>
                <a:close/>
              </a:path>
              <a:path w="1398904" h="810894">
                <a:moveTo>
                  <a:pt x="1384590" y="20954"/>
                </a:moveTo>
                <a:lnTo>
                  <a:pt x="1335785" y="20954"/>
                </a:lnTo>
                <a:lnTo>
                  <a:pt x="1348740" y="43433"/>
                </a:lnTo>
                <a:lnTo>
                  <a:pt x="1337474" y="49903"/>
                </a:lnTo>
                <a:lnTo>
                  <a:pt x="1350391" y="72389"/>
                </a:lnTo>
                <a:lnTo>
                  <a:pt x="1384590" y="20954"/>
                </a:lnTo>
                <a:close/>
              </a:path>
              <a:path w="1398904" h="810894">
                <a:moveTo>
                  <a:pt x="1335785" y="20954"/>
                </a:moveTo>
                <a:lnTo>
                  <a:pt x="1324552" y="27405"/>
                </a:lnTo>
                <a:lnTo>
                  <a:pt x="1337474" y="49903"/>
                </a:lnTo>
                <a:lnTo>
                  <a:pt x="1348740" y="43433"/>
                </a:lnTo>
                <a:lnTo>
                  <a:pt x="1335785" y="20954"/>
                </a:lnTo>
                <a:close/>
              </a:path>
              <a:path w="1398904" h="810894">
                <a:moveTo>
                  <a:pt x="1398523" y="0"/>
                </a:moveTo>
                <a:lnTo>
                  <a:pt x="1311656" y="4952"/>
                </a:lnTo>
                <a:lnTo>
                  <a:pt x="1324552" y="27405"/>
                </a:lnTo>
                <a:lnTo>
                  <a:pt x="1335785" y="20954"/>
                </a:lnTo>
                <a:lnTo>
                  <a:pt x="1384590" y="20954"/>
                </a:lnTo>
                <a:lnTo>
                  <a:pt x="139852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636901" y="2449067"/>
            <a:ext cx="1259205" cy="84455"/>
          </a:xfrm>
          <a:custGeom>
            <a:avLst/>
            <a:gdLst/>
            <a:ahLst/>
            <a:cxnLst/>
            <a:rect l="l" t="t" r="r" b="b"/>
            <a:pathLst>
              <a:path w="1259204" h="84455">
                <a:moveTo>
                  <a:pt x="1182624" y="6731"/>
                </a:moveTo>
                <a:lnTo>
                  <a:pt x="1181905" y="32537"/>
                </a:lnTo>
                <a:lnTo>
                  <a:pt x="1194815" y="32893"/>
                </a:lnTo>
                <a:lnTo>
                  <a:pt x="1194053" y="58801"/>
                </a:lnTo>
                <a:lnTo>
                  <a:pt x="1181175" y="58801"/>
                </a:lnTo>
                <a:lnTo>
                  <a:pt x="1180464" y="84328"/>
                </a:lnTo>
                <a:lnTo>
                  <a:pt x="1235228" y="58801"/>
                </a:lnTo>
                <a:lnTo>
                  <a:pt x="1194053" y="58801"/>
                </a:lnTo>
                <a:lnTo>
                  <a:pt x="1181185" y="58446"/>
                </a:lnTo>
                <a:lnTo>
                  <a:pt x="1235989" y="58446"/>
                </a:lnTo>
                <a:lnTo>
                  <a:pt x="1259204" y="47625"/>
                </a:lnTo>
                <a:lnTo>
                  <a:pt x="1182624" y="6731"/>
                </a:lnTo>
                <a:close/>
              </a:path>
              <a:path w="1259204" h="84455">
                <a:moveTo>
                  <a:pt x="1181905" y="32537"/>
                </a:moveTo>
                <a:lnTo>
                  <a:pt x="1181185" y="58446"/>
                </a:lnTo>
                <a:lnTo>
                  <a:pt x="1194053" y="58801"/>
                </a:lnTo>
                <a:lnTo>
                  <a:pt x="1194815" y="32893"/>
                </a:lnTo>
                <a:lnTo>
                  <a:pt x="1181905" y="32537"/>
                </a:lnTo>
                <a:close/>
              </a:path>
              <a:path w="1259204" h="84455">
                <a:moveTo>
                  <a:pt x="762" y="0"/>
                </a:moveTo>
                <a:lnTo>
                  <a:pt x="0" y="25908"/>
                </a:lnTo>
                <a:lnTo>
                  <a:pt x="1181185" y="58446"/>
                </a:lnTo>
                <a:lnTo>
                  <a:pt x="1181905" y="32537"/>
                </a:lnTo>
                <a:lnTo>
                  <a:pt x="76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630804" y="2450845"/>
            <a:ext cx="1265555" cy="744220"/>
          </a:xfrm>
          <a:custGeom>
            <a:avLst/>
            <a:gdLst/>
            <a:ahLst/>
            <a:cxnLst/>
            <a:rect l="l" t="t" r="r" b="b"/>
            <a:pathLst>
              <a:path w="1265554" h="744219">
                <a:moveTo>
                  <a:pt x="1191604" y="716227"/>
                </a:moveTo>
                <a:lnTo>
                  <a:pt x="1178559" y="738631"/>
                </a:lnTo>
                <a:lnTo>
                  <a:pt x="1265300" y="744092"/>
                </a:lnTo>
                <a:lnTo>
                  <a:pt x="1251313" y="722756"/>
                </a:lnTo>
                <a:lnTo>
                  <a:pt x="1202817" y="722756"/>
                </a:lnTo>
                <a:lnTo>
                  <a:pt x="1191604" y="716227"/>
                </a:lnTo>
                <a:close/>
              </a:path>
              <a:path w="1265554" h="744219">
                <a:moveTo>
                  <a:pt x="1204635" y="693847"/>
                </a:moveTo>
                <a:lnTo>
                  <a:pt x="1191604" y="716227"/>
                </a:lnTo>
                <a:lnTo>
                  <a:pt x="1202817" y="722756"/>
                </a:lnTo>
                <a:lnTo>
                  <a:pt x="1215897" y="700404"/>
                </a:lnTo>
                <a:lnTo>
                  <a:pt x="1204635" y="693847"/>
                </a:lnTo>
                <a:close/>
              </a:path>
              <a:path w="1265554" h="744219">
                <a:moveTo>
                  <a:pt x="1217675" y="671449"/>
                </a:moveTo>
                <a:lnTo>
                  <a:pt x="1204635" y="693847"/>
                </a:lnTo>
                <a:lnTo>
                  <a:pt x="1215897" y="700404"/>
                </a:lnTo>
                <a:lnTo>
                  <a:pt x="1202817" y="722756"/>
                </a:lnTo>
                <a:lnTo>
                  <a:pt x="1251313" y="722756"/>
                </a:lnTo>
                <a:lnTo>
                  <a:pt x="1217675" y="671449"/>
                </a:lnTo>
                <a:close/>
              </a:path>
              <a:path w="1265554" h="744219">
                <a:moveTo>
                  <a:pt x="12953" y="0"/>
                </a:moveTo>
                <a:lnTo>
                  <a:pt x="0" y="22351"/>
                </a:lnTo>
                <a:lnTo>
                  <a:pt x="1191604" y="716227"/>
                </a:lnTo>
                <a:lnTo>
                  <a:pt x="1204635" y="693847"/>
                </a:lnTo>
                <a:lnTo>
                  <a:pt x="1295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627502" y="2453513"/>
            <a:ext cx="1268730" cy="1440180"/>
          </a:xfrm>
          <a:custGeom>
            <a:avLst/>
            <a:gdLst/>
            <a:ahLst/>
            <a:cxnLst/>
            <a:rect l="l" t="t" r="r" b="b"/>
            <a:pathLst>
              <a:path w="1268729" h="1440179">
                <a:moveTo>
                  <a:pt x="1207574" y="1389915"/>
                </a:moveTo>
                <a:lnTo>
                  <a:pt x="1188085" y="1407033"/>
                </a:lnTo>
                <a:lnTo>
                  <a:pt x="1268602" y="1439672"/>
                </a:lnTo>
                <a:lnTo>
                  <a:pt x="1258072" y="1399667"/>
                </a:lnTo>
                <a:lnTo>
                  <a:pt x="1216152" y="1399667"/>
                </a:lnTo>
                <a:lnTo>
                  <a:pt x="1207574" y="1389915"/>
                </a:lnTo>
                <a:close/>
              </a:path>
              <a:path w="1268729" h="1440179">
                <a:moveTo>
                  <a:pt x="1227045" y="1372815"/>
                </a:moveTo>
                <a:lnTo>
                  <a:pt x="1207574" y="1389915"/>
                </a:lnTo>
                <a:lnTo>
                  <a:pt x="1216152" y="1399667"/>
                </a:lnTo>
                <a:lnTo>
                  <a:pt x="1235583" y="1382522"/>
                </a:lnTo>
                <a:lnTo>
                  <a:pt x="1227045" y="1372815"/>
                </a:lnTo>
                <a:close/>
              </a:path>
              <a:path w="1268729" h="1440179">
                <a:moveTo>
                  <a:pt x="1246505" y="1355725"/>
                </a:moveTo>
                <a:lnTo>
                  <a:pt x="1227045" y="1372815"/>
                </a:lnTo>
                <a:lnTo>
                  <a:pt x="1235583" y="1382522"/>
                </a:lnTo>
                <a:lnTo>
                  <a:pt x="1216152" y="1399667"/>
                </a:lnTo>
                <a:lnTo>
                  <a:pt x="1258072" y="1399667"/>
                </a:lnTo>
                <a:lnTo>
                  <a:pt x="1246505" y="1355725"/>
                </a:lnTo>
                <a:close/>
              </a:path>
              <a:path w="1268729" h="1440179">
                <a:moveTo>
                  <a:pt x="19558" y="0"/>
                </a:moveTo>
                <a:lnTo>
                  <a:pt x="0" y="17017"/>
                </a:lnTo>
                <a:lnTo>
                  <a:pt x="1207574" y="1389915"/>
                </a:lnTo>
                <a:lnTo>
                  <a:pt x="1227045" y="1372815"/>
                </a:lnTo>
                <a:lnTo>
                  <a:pt x="1955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369820" y="2328672"/>
            <a:ext cx="266700" cy="2651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369820" y="2328672"/>
            <a:ext cx="266700" cy="265430"/>
          </a:xfrm>
          <a:custGeom>
            <a:avLst/>
            <a:gdLst/>
            <a:ahLst/>
            <a:cxnLst/>
            <a:rect l="l" t="t" r="r" b="b"/>
            <a:pathLst>
              <a:path w="266700" h="265430">
                <a:moveTo>
                  <a:pt x="0" y="265175"/>
                </a:moveTo>
                <a:lnTo>
                  <a:pt x="266700" y="265175"/>
                </a:lnTo>
                <a:lnTo>
                  <a:pt x="266700" y="0"/>
                </a:lnTo>
                <a:lnTo>
                  <a:pt x="0" y="0"/>
                </a:lnTo>
                <a:lnTo>
                  <a:pt x="0" y="265175"/>
                </a:lnTo>
                <a:close/>
              </a:path>
            </a:pathLst>
          </a:custGeom>
          <a:ln w="6096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660135" y="1505711"/>
            <a:ext cx="509270" cy="509270"/>
          </a:xfrm>
          <a:custGeom>
            <a:avLst/>
            <a:gdLst/>
            <a:ahLst/>
            <a:cxnLst/>
            <a:rect l="l" t="t" r="r" b="b"/>
            <a:pathLst>
              <a:path w="509270" h="509269">
                <a:moveTo>
                  <a:pt x="0" y="254508"/>
                </a:moveTo>
                <a:lnTo>
                  <a:pt x="4099" y="208752"/>
                </a:lnTo>
                <a:lnTo>
                  <a:pt x="15919" y="165690"/>
                </a:lnTo>
                <a:lnTo>
                  <a:pt x="34741" y="126040"/>
                </a:lnTo>
                <a:lnTo>
                  <a:pt x="59847" y="90520"/>
                </a:lnTo>
                <a:lnTo>
                  <a:pt x="90520" y="59847"/>
                </a:lnTo>
                <a:lnTo>
                  <a:pt x="126040" y="34741"/>
                </a:lnTo>
                <a:lnTo>
                  <a:pt x="165690" y="15919"/>
                </a:lnTo>
                <a:lnTo>
                  <a:pt x="208752" y="4099"/>
                </a:lnTo>
                <a:lnTo>
                  <a:pt x="254508" y="0"/>
                </a:lnTo>
                <a:lnTo>
                  <a:pt x="300263" y="4099"/>
                </a:lnTo>
                <a:lnTo>
                  <a:pt x="343325" y="15919"/>
                </a:lnTo>
                <a:lnTo>
                  <a:pt x="382975" y="34741"/>
                </a:lnTo>
                <a:lnTo>
                  <a:pt x="418495" y="59847"/>
                </a:lnTo>
                <a:lnTo>
                  <a:pt x="449168" y="90520"/>
                </a:lnTo>
                <a:lnTo>
                  <a:pt x="474274" y="126040"/>
                </a:lnTo>
                <a:lnTo>
                  <a:pt x="493096" y="165690"/>
                </a:lnTo>
                <a:lnTo>
                  <a:pt x="504916" y="208752"/>
                </a:lnTo>
                <a:lnTo>
                  <a:pt x="509015" y="254508"/>
                </a:lnTo>
                <a:lnTo>
                  <a:pt x="504916" y="300263"/>
                </a:lnTo>
                <a:lnTo>
                  <a:pt x="493096" y="343325"/>
                </a:lnTo>
                <a:lnTo>
                  <a:pt x="474274" y="382975"/>
                </a:lnTo>
                <a:lnTo>
                  <a:pt x="449168" y="418495"/>
                </a:lnTo>
                <a:lnTo>
                  <a:pt x="418495" y="449168"/>
                </a:lnTo>
                <a:lnTo>
                  <a:pt x="382975" y="474274"/>
                </a:lnTo>
                <a:lnTo>
                  <a:pt x="343325" y="493096"/>
                </a:lnTo>
                <a:lnTo>
                  <a:pt x="300263" y="504916"/>
                </a:lnTo>
                <a:lnTo>
                  <a:pt x="254508" y="509015"/>
                </a:lnTo>
                <a:lnTo>
                  <a:pt x="208752" y="504916"/>
                </a:lnTo>
                <a:lnTo>
                  <a:pt x="165690" y="493096"/>
                </a:lnTo>
                <a:lnTo>
                  <a:pt x="126040" y="474274"/>
                </a:lnTo>
                <a:lnTo>
                  <a:pt x="90520" y="449168"/>
                </a:lnTo>
                <a:lnTo>
                  <a:pt x="59847" y="418495"/>
                </a:lnTo>
                <a:lnTo>
                  <a:pt x="34741" y="382975"/>
                </a:lnTo>
                <a:lnTo>
                  <a:pt x="15919" y="343325"/>
                </a:lnTo>
                <a:lnTo>
                  <a:pt x="4099" y="300263"/>
                </a:lnTo>
                <a:lnTo>
                  <a:pt x="0" y="25450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660135" y="2206751"/>
            <a:ext cx="509270" cy="509270"/>
          </a:xfrm>
          <a:custGeom>
            <a:avLst/>
            <a:gdLst/>
            <a:ahLst/>
            <a:cxnLst/>
            <a:rect l="l" t="t" r="r" b="b"/>
            <a:pathLst>
              <a:path w="509270" h="509269">
                <a:moveTo>
                  <a:pt x="0" y="254508"/>
                </a:moveTo>
                <a:lnTo>
                  <a:pt x="4099" y="208752"/>
                </a:lnTo>
                <a:lnTo>
                  <a:pt x="15919" y="165690"/>
                </a:lnTo>
                <a:lnTo>
                  <a:pt x="34741" y="126040"/>
                </a:lnTo>
                <a:lnTo>
                  <a:pt x="59847" y="90520"/>
                </a:lnTo>
                <a:lnTo>
                  <a:pt x="90520" y="59847"/>
                </a:lnTo>
                <a:lnTo>
                  <a:pt x="126040" y="34741"/>
                </a:lnTo>
                <a:lnTo>
                  <a:pt x="165690" y="15919"/>
                </a:lnTo>
                <a:lnTo>
                  <a:pt x="208752" y="4099"/>
                </a:lnTo>
                <a:lnTo>
                  <a:pt x="254508" y="0"/>
                </a:lnTo>
                <a:lnTo>
                  <a:pt x="300263" y="4099"/>
                </a:lnTo>
                <a:lnTo>
                  <a:pt x="343325" y="15919"/>
                </a:lnTo>
                <a:lnTo>
                  <a:pt x="382975" y="34741"/>
                </a:lnTo>
                <a:lnTo>
                  <a:pt x="418495" y="59847"/>
                </a:lnTo>
                <a:lnTo>
                  <a:pt x="449168" y="90520"/>
                </a:lnTo>
                <a:lnTo>
                  <a:pt x="474274" y="126040"/>
                </a:lnTo>
                <a:lnTo>
                  <a:pt x="493096" y="165690"/>
                </a:lnTo>
                <a:lnTo>
                  <a:pt x="504916" y="208752"/>
                </a:lnTo>
                <a:lnTo>
                  <a:pt x="509015" y="254508"/>
                </a:lnTo>
                <a:lnTo>
                  <a:pt x="504916" y="300263"/>
                </a:lnTo>
                <a:lnTo>
                  <a:pt x="493096" y="343325"/>
                </a:lnTo>
                <a:lnTo>
                  <a:pt x="474274" y="382975"/>
                </a:lnTo>
                <a:lnTo>
                  <a:pt x="449168" y="418495"/>
                </a:lnTo>
                <a:lnTo>
                  <a:pt x="418495" y="449168"/>
                </a:lnTo>
                <a:lnTo>
                  <a:pt x="382975" y="474274"/>
                </a:lnTo>
                <a:lnTo>
                  <a:pt x="343325" y="493096"/>
                </a:lnTo>
                <a:lnTo>
                  <a:pt x="300263" y="504916"/>
                </a:lnTo>
                <a:lnTo>
                  <a:pt x="254508" y="509015"/>
                </a:lnTo>
                <a:lnTo>
                  <a:pt x="208752" y="504916"/>
                </a:lnTo>
                <a:lnTo>
                  <a:pt x="165690" y="493096"/>
                </a:lnTo>
                <a:lnTo>
                  <a:pt x="126040" y="474274"/>
                </a:lnTo>
                <a:lnTo>
                  <a:pt x="90520" y="449168"/>
                </a:lnTo>
                <a:lnTo>
                  <a:pt x="59847" y="418495"/>
                </a:lnTo>
                <a:lnTo>
                  <a:pt x="34741" y="382975"/>
                </a:lnTo>
                <a:lnTo>
                  <a:pt x="15919" y="343325"/>
                </a:lnTo>
                <a:lnTo>
                  <a:pt x="4099" y="300263"/>
                </a:lnTo>
                <a:lnTo>
                  <a:pt x="0" y="25450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660135" y="2904744"/>
            <a:ext cx="509270" cy="509270"/>
          </a:xfrm>
          <a:custGeom>
            <a:avLst/>
            <a:gdLst/>
            <a:ahLst/>
            <a:cxnLst/>
            <a:rect l="l" t="t" r="r" b="b"/>
            <a:pathLst>
              <a:path w="509270" h="509270">
                <a:moveTo>
                  <a:pt x="0" y="254507"/>
                </a:moveTo>
                <a:lnTo>
                  <a:pt x="4099" y="208752"/>
                </a:lnTo>
                <a:lnTo>
                  <a:pt x="15919" y="165690"/>
                </a:lnTo>
                <a:lnTo>
                  <a:pt x="34741" y="126040"/>
                </a:lnTo>
                <a:lnTo>
                  <a:pt x="59847" y="90520"/>
                </a:lnTo>
                <a:lnTo>
                  <a:pt x="90520" y="59847"/>
                </a:lnTo>
                <a:lnTo>
                  <a:pt x="126040" y="34741"/>
                </a:lnTo>
                <a:lnTo>
                  <a:pt x="165690" y="15919"/>
                </a:lnTo>
                <a:lnTo>
                  <a:pt x="208752" y="4099"/>
                </a:lnTo>
                <a:lnTo>
                  <a:pt x="254508" y="0"/>
                </a:lnTo>
                <a:lnTo>
                  <a:pt x="300263" y="4099"/>
                </a:lnTo>
                <a:lnTo>
                  <a:pt x="343325" y="15919"/>
                </a:lnTo>
                <a:lnTo>
                  <a:pt x="382975" y="34741"/>
                </a:lnTo>
                <a:lnTo>
                  <a:pt x="418495" y="59847"/>
                </a:lnTo>
                <a:lnTo>
                  <a:pt x="449168" y="90520"/>
                </a:lnTo>
                <a:lnTo>
                  <a:pt x="474274" y="126040"/>
                </a:lnTo>
                <a:lnTo>
                  <a:pt x="493096" y="165690"/>
                </a:lnTo>
                <a:lnTo>
                  <a:pt x="504916" y="208752"/>
                </a:lnTo>
                <a:lnTo>
                  <a:pt x="509015" y="254507"/>
                </a:lnTo>
                <a:lnTo>
                  <a:pt x="504916" y="300263"/>
                </a:lnTo>
                <a:lnTo>
                  <a:pt x="493096" y="343325"/>
                </a:lnTo>
                <a:lnTo>
                  <a:pt x="474274" y="382975"/>
                </a:lnTo>
                <a:lnTo>
                  <a:pt x="449168" y="418495"/>
                </a:lnTo>
                <a:lnTo>
                  <a:pt x="418495" y="449168"/>
                </a:lnTo>
                <a:lnTo>
                  <a:pt x="382975" y="474274"/>
                </a:lnTo>
                <a:lnTo>
                  <a:pt x="343325" y="493096"/>
                </a:lnTo>
                <a:lnTo>
                  <a:pt x="300263" y="504916"/>
                </a:lnTo>
                <a:lnTo>
                  <a:pt x="254508" y="509015"/>
                </a:lnTo>
                <a:lnTo>
                  <a:pt x="208752" y="504916"/>
                </a:lnTo>
                <a:lnTo>
                  <a:pt x="165690" y="493096"/>
                </a:lnTo>
                <a:lnTo>
                  <a:pt x="126040" y="474274"/>
                </a:lnTo>
                <a:lnTo>
                  <a:pt x="90520" y="449168"/>
                </a:lnTo>
                <a:lnTo>
                  <a:pt x="59847" y="418495"/>
                </a:lnTo>
                <a:lnTo>
                  <a:pt x="34741" y="382975"/>
                </a:lnTo>
                <a:lnTo>
                  <a:pt x="15919" y="343325"/>
                </a:lnTo>
                <a:lnTo>
                  <a:pt x="4099" y="300263"/>
                </a:lnTo>
                <a:lnTo>
                  <a:pt x="0" y="254507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660135" y="3602735"/>
            <a:ext cx="509270" cy="510540"/>
          </a:xfrm>
          <a:custGeom>
            <a:avLst/>
            <a:gdLst/>
            <a:ahLst/>
            <a:cxnLst/>
            <a:rect l="l" t="t" r="r" b="b"/>
            <a:pathLst>
              <a:path w="509270" h="510539">
                <a:moveTo>
                  <a:pt x="0" y="255269"/>
                </a:moveTo>
                <a:lnTo>
                  <a:pt x="4099" y="209387"/>
                </a:lnTo>
                <a:lnTo>
                  <a:pt x="15919" y="166202"/>
                </a:lnTo>
                <a:lnTo>
                  <a:pt x="34741" y="126435"/>
                </a:lnTo>
                <a:lnTo>
                  <a:pt x="59847" y="90807"/>
                </a:lnTo>
                <a:lnTo>
                  <a:pt x="90520" y="60040"/>
                </a:lnTo>
                <a:lnTo>
                  <a:pt x="126040" y="34854"/>
                </a:lnTo>
                <a:lnTo>
                  <a:pt x="165690" y="15971"/>
                </a:lnTo>
                <a:lnTo>
                  <a:pt x="208752" y="4113"/>
                </a:lnTo>
                <a:lnTo>
                  <a:pt x="254508" y="0"/>
                </a:lnTo>
                <a:lnTo>
                  <a:pt x="300263" y="4113"/>
                </a:lnTo>
                <a:lnTo>
                  <a:pt x="343325" y="15971"/>
                </a:lnTo>
                <a:lnTo>
                  <a:pt x="382975" y="34854"/>
                </a:lnTo>
                <a:lnTo>
                  <a:pt x="418495" y="60040"/>
                </a:lnTo>
                <a:lnTo>
                  <a:pt x="449168" y="90807"/>
                </a:lnTo>
                <a:lnTo>
                  <a:pt x="474274" y="126435"/>
                </a:lnTo>
                <a:lnTo>
                  <a:pt x="493096" y="166202"/>
                </a:lnTo>
                <a:lnTo>
                  <a:pt x="504916" y="209387"/>
                </a:lnTo>
                <a:lnTo>
                  <a:pt x="509015" y="255269"/>
                </a:lnTo>
                <a:lnTo>
                  <a:pt x="504916" y="301152"/>
                </a:lnTo>
                <a:lnTo>
                  <a:pt x="493096" y="344337"/>
                </a:lnTo>
                <a:lnTo>
                  <a:pt x="474274" y="384104"/>
                </a:lnTo>
                <a:lnTo>
                  <a:pt x="449168" y="419732"/>
                </a:lnTo>
                <a:lnTo>
                  <a:pt x="418495" y="450499"/>
                </a:lnTo>
                <a:lnTo>
                  <a:pt x="382975" y="475685"/>
                </a:lnTo>
                <a:lnTo>
                  <a:pt x="343325" y="494568"/>
                </a:lnTo>
                <a:lnTo>
                  <a:pt x="300263" y="506426"/>
                </a:lnTo>
                <a:lnTo>
                  <a:pt x="254508" y="510539"/>
                </a:lnTo>
                <a:lnTo>
                  <a:pt x="208752" y="506426"/>
                </a:lnTo>
                <a:lnTo>
                  <a:pt x="165690" y="494568"/>
                </a:lnTo>
                <a:lnTo>
                  <a:pt x="126040" y="475685"/>
                </a:lnTo>
                <a:lnTo>
                  <a:pt x="90520" y="450499"/>
                </a:lnTo>
                <a:lnTo>
                  <a:pt x="59847" y="419732"/>
                </a:lnTo>
                <a:lnTo>
                  <a:pt x="34741" y="384104"/>
                </a:lnTo>
                <a:lnTo>
                  <a:pt x="15919" y="344337"/>
                </a:lnTo>
                <a:lnTo>
                  <a:pt x="4099" y="301152"/>
                </a:lnTo>
                <a:lnTo>
                  <a:pt x="0" y="255269"/>
                </a:lnTo>
                <a:close/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2369820" y="3083051"/>
            <a:ext cx="266700" cy="2651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369820" y="3083051"/>
            <a:ext cx="266700" cy="265430"/>
          </a:xfrm>
          <a:custGeom>
            <a:avLst/>
            <a:gdLst/>
            <a:ahLst/>
            <a:cxnLst/>
            <a:rect l="l" t="t" r="r" b="b"/>
            <a:pathLst>
              <a:path w="266700" h="265429">
                <a:moveTo>
                  <a:pt x="0" y="265175"/>
                </a:moveTo>
                <a:lnTo>
                  <a:pt x="266700" y="265175"/>
                </a:lnTo>
                <a:lnTo>
                  <a:pt x="266700" y="0"/>
                </a:lnTo>
                <a:lnTo>
                  <a:pt x="0" y="0"/>
                </a:lnTo>
                <a:lnTo>
                  <a:pt x="0" y="265175"/>
                </a:lnTo>
                <a:close/>
              </a:path>
            </a:pathLst>
          </a:custGeom>
          <a:ln w="6096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2369820" y="3762755"/>
            <a:ext cx="266700" cy="26517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2369820" y="3762755"/>
            <a:ext cx="266700" cy="265430"/>
          </a:xfrm>
          <a:custGeom>
            <a:avLst/>
            <a:gdLst/>
            <a:ahLst/>
            <a:cxnLst/>
            <a:rect l="l" t="t" r="r" b="b"/>
            <a:pathLst>
              <a:path w="266700" h="265429">
                <a:moveTo>
                  <a:pt x="0" y="265176"/>
                </a:moveTo>
                <a:lnTo>
                  <a:pt x="266700" y="265176"/>
                </a:lnTo>
                <a:lnTo>
                  <a:pt x="266700" y="0"/>
                </a:lnTo>
                <a:lnTo>
                  <a:pt x="0" y="0"/>
                </a:lnTo>
                <a:lnTo>
                  <a:pt x="0" y="265176"/>
                </a:lnTo>
                <a:close/>
              </a:path>
            </a:pathLst>
          </a:custGeom>
          <a:ln w="6096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2637282" y="3854322"/>
            <a:ext cx="1259205" cy="78105"/>
          </a:xfrm>
          <a:custGeom>
            <a:avLst/>
            <a:gdLst/>
            <a:ahLst/>
            <a:cxnLst/>
            <a:rect l="l" t="t" r="r" b="b"/>
            <a:pathLst>
              <a:path w="1259204" h="78104">
                <a:moveTo>
                  <a:pt x="1233043" y="25907"/>
                </a:moveTo>
                <a:lnTo>
                  <a:pt x="1194054" y="25907"/>
                </a:lnTo>
                <a:lnTo>
                  <a:pt x="1194054" y="51815"/>
                </a:lnTo>
                <a:lnTo>
                  <a:pt x="1181142" y="51844"/>
                </a:lnTo>
                <a:lnTo>
                  <a:pt x="1181227" y="77724"/>
                </a:lnTo>
                <a:lnTo>
                  <a:pt x="1258823" y="38734"/>
                </a:lnTo>
                <a:lnTo>
                  <a:pt x="1233043" y="25907"/>
                </a:lnTo>
                <a:close/>
              </a:path>
              <a:path w="1259204" h="78104">
                <a:moveTo>
                  <a:pt x="1181057" y="25937"/>
                </a:moveTo>
                <a:lnTo>
                  <a:pt x="0" y="28575"/>
                </a:lnTo>
                <a:lnTo>
                  <a:pt x="0" y="54482"/>
                </a:lnTo>
                <a:lnTo>
                  <a:pt x="1181142" y="51844"/>
                </a:lnTo>
                <a:lnTo>
                  <a:pt x="1181057" y="25937"/>
                </a:lnTo>
                <a:close/>
              </a:path>
              <a:path w="1259204" h="78104">
                <a:moveTo>
                  <a:pt x="1194054" y="25907"/>
                </a:moveTo>
                <a:lnTo>
                  <a:pt x="1181057" y="25937"/>
                </a:lnTo>
                <a:lnTo>
                  <a:pt x="1181142" y="51844"/>
                </a:lnTo>
                <a:lnTo>
                  <a:pt x="1194054" y="51815"/>
                </a:lnTo>
                <a:lnTo>
                  <a:pt x="1194054" y="25907"/>
                </a:lnTo>
                <a:close/>
              </a:path>
              <a:path w="1259204" h="78104">
                <a:moveTo>
                  <a:pt x="1180972" y="0"/>
                </a:moveTo>
                <a:lnTo>
                  <a:pt x="1181057" y="25937"/>
                </a:lnTo>
                <a:lnTo>
                  <a:pt x="1233043" y="25907"/>
                </a:lnTo>
                <a:lnTo>
                  <a:pt x="118097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2631185" y="3204972"/>
            <a:ext cx="1264920" cy="688340"/>
          </a:xfrm>
          <a:custGeom>
            <a:avLst/>
            <a:gdLst/>
            <a:ahLst/>
            <a:cxnLst/>
            <a:rect l="l" t="t" r="r" b="b"/>
            <a:pathLst>
              <a:path w="1264920" h="688339">
                <a:moveTo>
                  <a:pt x="1190329" y="662684"/>
                </a:moveTo>
                <a:lnTo>
                  <a:pt x="1178052" y="685545"/>
                </a:lnTo>
                <a:lnTo>
                  <a:pt x="1264919" y="688085"/>
                </a:lnTo>
                <a:lnTo>
                  <a:pt x="1251338" y="668782"/>
                </a:lnTo>
                <a:lnTo>
                  <a:pt x="1201674" y="668782"/>
                </a:lnTo>
                <a:lnTo>
                  <a:pt x="1190329" y="662684"/>
                </a:lnTo>
                <a:close/>
              </a:path>
              <a:path w="1264920" h="688339">
                <a:moveTo>
                  <a:pt x="1202615" y="639807"/>
                </a:moveTo>
                <a:lnTo>
                  <a:pt x="1190329" y="662684"/>
                </a:lnTo>
                <a:lnTo>
                  <a:pt x="1201674" y="668782"/>
                </a:lnTo>
                <a:lnTo>
                  <a:pt x="1213992" y="645921"/>
                </a:lnTo>
                <a:lnTo>
                  <a:pt x="1202615" y="639807"/>
                </a:lnTo>
                <a:close/>
              </a:path>
              <a:path w="1264920" h="688339">
                <a:moveTo>
                  <a:pt x="1214881" y="616965"/>
                </a:moveTo>
                <a:lnTo>
                  <a:pt x="1202615" y="639807"/>
                </a:lnTo>
                <a:lnTo>
                  <a:pt x="1213992" y="645921"/>
                </a:lnTo>
                <a:lnTo>
                  <a:pt x="1201674" y="668782"/>
                </a:lnTo>
                <a:lnTo>
                  <a:pt x="1251338" y="668782"/>
                </a:lnTo>
                <a:lnTo>
                  <a:pt x="1214881" y="616965"/>
                </a:lnTo>
                <a:close/>
              </a:path>
              <a:path w="1264920" h="688339">
                <a:moveTo>
                  <a:pt x="12191" y="0"/>
                </a:moveTo>
                <a:lnTo>
                  <a:pt x="0" y="22860"/>
                </a:lnTo>
                <a:lnTo>
                  <a:pt x="1190329" y="662684"/>
                </a:lnTo>
                <a:lnTo>
                  <a:pt x="1202615" y="639807"/>
                </a:lnTo>
                <a:lnTo>
                  <a:pt x="1219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2630932" y="3195066"/>
            <a:ext cx="1265555" cy="712470"/>
          </a:xfrm>
          <a:custGeom>
            <a:avLst/>
            <a:gdLst/>
            <a:ahLst/>
            <a:cxnLst/>
            <a:rect l="l" t="t" r="r" b="b"/>
            <a:pathLst>
              <a:path w="1265554" h="712470">
                <a:moveTo>
                  <a:pt x="1190953" y="26516"/>
                </a:moveTo>
                <a:lnTo>
                  <a:pt x="0" y="689737"/>
                </a:lnTo>
                <a:lnTo>
                  <a:pt x="12700" y="712343"/>
                </a:lnTo>
                <a:lnTo>
                  <a:pt x="1203541" y="49115"/>
                </a:lnTo>
                <a:lnTo>
                  <a:pt x="1190953" y="26516"/>
                </a:lnTo>
                <a:close/>
              </a:path>
              <a:path w="1265554" h="712470">
                <a:moveTo>
                  <a:pt x="1251378" y="20193"/>
                </a:moveTo>
                <a:lnTo>
                  <a:pt x="1202308" y="20193"/>
                </a:lnTo>
                <a:lnTo>
                  <a:pt x="1214882" y="42799"/>
                </a:lnTo>
                <a:lnTo>
                  <a:pt x="1203541" y="49115"/>
                </a:lnTo>
                <a:lnTo>
                  <a:pt x="1216152" y="71755"/>
                </a:lnTo>
                <a:lnTo>
                  <a:pt x="1251378" y="20193"/>
                </a:lnTo>
                <a:close/>
              </a:path>
              <a:path w="1265554" h="712470">
                <a:moveTo>
                  <a:pt x="1202308" y="20193"/>
                </a:moveTo>
                <a:lnTo>
                  <a:pt x="1190953" y="26516"/>
                </a:lnTo>
                <a:lnTo>
                  <a:pt x="1203541" y="49115"/>
                </a:lnTo>
                <a:lnTo>
                  <a:pt x="1214882" y="42799"/>
                </a:lnTo>
                <a:lnTo>
                  <a:pt x="1202308" y="20193"/>
                </a:lnTo>
                <a:close/>
              </a:path>
              <a:path w="1265554" h="712470">
                <a:moveTo>
                  <a:pt x="1265173" y="0"/>
                </a:moveTo>
                <a:lnTo>
                  <a:pt x="1178306" y="3810"/>
                </a:lnTo>
                <a:lnTo>
                  <a:pt x="1190953" y="26516"/>
                </a:lnTo>
                <a:lnTo>
                  <a:pt x="1202308" y="20193"/>
                </a:lnTo>
                <a:lnTo>
                  <a:pt x="1251378" y="20193"/>
                </a:lnTo>
                <a:lnTo>
                  <a:pt x="126517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2627629" y="2497073"/>
            <a:ext cx="1268730" cy="1408430"/>
          </a:xfrm>
          <a:custGeom>
            <a:avLst/>
            <a:gdLst/>
            <a:ahLst/>
            <a:cxnLst/>
            <a:rect l="l" t="t" r="r" b="b"/>
            <a:pathLst>
              <a:path w="1268729" h="1408429">
                <a:moveTo>
                  <a:pt x="1206857" y="49123"/>
                </a:moveTo>
                <a:lnTo>
                  <a:pt x="0" y="1390650"/>
                </a:lnTo>
                <a:lnTo>
                  <a:pt x="19303" y="1407921"/>
                </a:lnTo>
                <a:lnTo>
                  <a:pt x="1226100" y="66463"/>
                </a:lnTo>
                <a:lnTo>
                  <a:pt x="1206857" y="49123"/>
                </a:lnTo>
                <a:close/>
              </a:path>
              <a:path w="1268729" h="1408429">
                <a:moveTo>
                  <a:pt x="1257584" y="39497"/>
                </a:moveTo>
                <a:lnTo>
                  <a:pt x="1215517" y="39497"/>
                </a:lnTo>
                <a:lnTo>
                  <a:pt x="1234820" y="56768"/>
                </a:lnTo>
                <a:lnTo>
                  <a:pt x="1226100" y="66463"/>
                </a:lnTo>
                <a:lnTo>
                  <a:pt x="1245361" y="83820"/>
                </a:lnTo>
                <a:lnTo>
                  <a:pt x="1257584" y="39497"/>
                </a:lnTo>
                <a:close/>
              </a:path>
              <a:path w="1268729" h="1408429">
                <a:moveTo>
                  <a:pt x="1215517" y="39497"/>
                </a:moveTo>
                <a:lnTo>
                  <a:pt x="1206857" y="49123"/>
                </a:lnTo>
                <a:lnTo>
                  <a:pt x="1226100" y="66463"/>
                </a:lnTo>
                <a:lnTo>
                  <a:pt x="1234820" y="56768"/>
                </a:lnTo>
                <a:lnTo>
                  <a:pt x="1215517" y="39497"/>
                </a:lnTo>
                <a:close/>
              </a:path>
              <a:path w="1268729" h="1408429">
                <a:moveTo>
                  <a:pt x="1268475" y="0"/>
                </a:moveTo>
                <a:lnTo>
                  <a:pt x="1187577" y="31750"/>
                </a:lnTo>
                <a:lnTo>
                  <a:pt x="1206857" y="49123"/>
                </a:lnTo>
                <a:lnTo>
                  <a:pt x="1215517" y="39497"/>
                </a:lnTo>
                <a:lnTo>
                  <a:pt x="1257584" y="39497"/>
                </a:lnTo>
                <a:lnTo>
                  <a:pt x="126847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2626232" y="1796033"/>
            <a:ext cx="1270000" cy="2106930"/>
          </a:xfrm>
          <a:custGeom>
            <a:avLst/>
            <a:gdLst/>
            <a:ahLst/>
            <a:cxnLst/>
            <a:rect l="l" t="t" r="r" b="b"/>
            <a:pathLst>
              <a:path w="1270000" h="2106929">
                <a:moveTo>
                  <a:pt x="1218768" y="59998"/>
                </a:moveTo>
                <a:lnTo>
                  <a:pt x="0" y="2093467"/>
                </a:lnTo>
                <a:lnTo>
                  <a:pt x="22098" y="2106803"/>
                </a:lnTo>
                <a:lnTo>
                  <a:pt x="1241011" y="73301"/>
                </a:lnTo>
                <a:lnTo>
                  <a:pt x="1218768" y="59998"/>
                </a:lnTo>
                <a:close/>
              </a:path>
              <a:path w="1270000" h="2106929">
                <a:moveTo>
                  <a:pt x="1266144" y="48894"/>
                </a:moveTo>
                <a:lnTo>
                  <a:pt x="1225422" y="48894"/>
                </a:lnTo>
                <a:lnTo>
                  <a:pt x="1247647" y="62229"/>
                </a:lnTo>
                <a:lnTo>
                  <a:pt x="1241011" y="73301"/>
                </a:lnTo>
                <a:lnTo>
                  <a:pt x="1263269" y="86613"/>
                </a:lnTo>
                <a:lnTo>
                  <a:pt x="1266144" y="48894"/>
                </a:lnTo>
                <a:close/>
              </a:path>
              <a:path w="1270000" h="2106929">
                <a:moveTo>
                  <a:pt x="1225422" y="48894"/>
                </a:moveTo>
                <a:lnTo>
                  <a:pt x="1218768" y="59998"/>
                </a:lnTo>
                <a:lnTo>
                  <a:pt x="1241011" y="73301"/>
                </a:lnTo>
                <a:lnTo>
                  <a:pt x="1247647" y="62229"/>
                </a:lnTo>
                <a:lnTo>
                  <a:pt x="1225422" y="48894"/>
                </a:lnTo>
                <a:close/>
              </a:path>
              <a:path w="1270000" h="2106929">
                <a:moveTo>
                  <a:pt x="1269872" y="0"/>
                </a:moveTo>
                <a:lnTo>
                  <a:pt x="1196594" y="46736"/>
                </a:lnTo>
                <a:lnTo>
                  <a:pt x="1218768" y="59998"/>
                </a:lnTo>
                <a:lnTo>
                  <a:pt x="1225422" y="48894"/>
                </a:lnTo>
                <a:lnTo>
                  <a:pt x="1266144" y="48894"/>
                </a:lnTo>
                <a:lnTo>
                  <a:pt x="126987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2630804" y="2497073"/>
            <a:ext cx="1265555" cy="731520"/>
          </a:xfrm>
          <a:custGeom>
            <a:avLst/>
            <a:gdLst/>
            <a:ahLst/>
            <a:cxnLst/>
            <a:rect l="l" t="t" r="r" b="b"/>
            <a:pathLst>
              <a:path w="1265554" h="731519">
                <a:moveTo>
                  <a:pt x="1191467" y="27371"/>
                </a:moveTo>
                <a:lnTo>
                  <a:pt x="0" y="708660"/>
                </a:lnTo>
                <a:lnTo>
                  <a:pt x="12953" y="731138"/>
                </a:lnTo>
                <a:lnTo>
                  <a:pt x="1204326" y="49833"/>
                </a:lnTo>
                <a:lnTo>
                  <a:pt x="1191467" y="27371"/>
                </a:lnTo>
                <a:close/>
              </a:path>
              <a:path w="1265554" h="731519">
                <a:moveTo>
                  <a:pt x="1251343" y="20954"/>
                </a:moveTo>
                <a:lnTo>
                  <a:pt x="1202690" y="20954"/>
                </a:lnTo>
                <a:lnTo>
                  <a:pt x="1215517" y="43434"/>
                </a:lnTo>
                <a:lnTo>
                  <a:pt x="1204326" y="49833"/>
                </a:lnTo>
                <a:lnTo>
                  <a:pt x="1217168" y="72262"/>
                </a:lnTo>
                <a:lnTo>
                  <a:pt x="1251343" y="20954"/>
                </a:lnTo>
                <a:close/>
              </a:path>
              <a:path w="1265554" h="731519">
                <a:moveTo>
                  <a:pt x="1202690" y="20954"/>
                </a:moveTo>
                <a:lnTo>
                  <a:pt x="1191467" y="27371"/>
                </a:lnTo>
                <a:lnTo>
                  <a:pt x="1204326" y="49833"/>
                </a:lnTo>
                <a:lnTo>
                  <a:pt x="1215517" y="43434"/>
                </a:lnTo>
                <a:lnTo>
                  <a:pt x="1202690" y="20954"/>
                </a:lnTo>
                <a:close/>
              </a:path>
              <a:path w="1265554" h="731519">
                <a:moveTo>
                  <a:pt x="1265300" y="0"/>
                </a:moveTo>
                <a:lnTo>
                  <a:pt x="1178559" y="4825"/>
                </a:lnTo>
                <a:lnTo>
                  <a:pt x="1191467" y="27371"/>
                </a:lnTo>
                <a:lnTo>
                  <a:pt x="1202690" y="20954"/>
                </a:lnTo>
                <a:lnTo>
                  <a:pt x="1251343" y="20954"/>
                </a:lnTo>
                <a:lnTo>
                  <a:pt x="12653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2627629" y="1796033"/>
            <a:ext cx="1268730" cy="1429385"/>
          </a:xfrm>
          <a:custGeom>
            <a:avLst/>
            <a:gdLst/>
            <a:ahLst/>
            <a:cxnLst/>
            <a:rect l="l" t="t" r="r" b="b"/>
            <a:pathLst>
              <a:path w="1268729" h="1429385">
                <a:moveTo>
                  <a:pt x="1207198" y="49553"/>
                </a:moveTo>
                <a:lnTo>
                  <a:pt x="0" y="1412113"/>
                </a:lnTo>
                <a:lnTo>
                  <a:pt x="19303" y="1429257"/>
                </a:lnTo>
                <a:lnTo>
                  <a:pt x="1226589" y="66742"/>
                </a:lnTo>
                <a:lnTo>
                  <a:pt x="1207198" y="49553"/>
                </a:lnTo>
                <a:close/>
              </a:path>
              <a:path w="1268729" h="1429385">
                <a:moveTo>
                  <a:pt x="1257797" y="39877"/>
                </a:moveTo>
                <a:lnTo>
                  <a:pt x="1215770" y="39877"/>
                </a:lnTo>
                <a:lnTo>
                  <a:pt x="1235202" y="57023"/>
                </a:lnTo>
                <a:lnTo>
                  <a:pt x="1226589" y="66742"/>
                </a:lnTo>
                <a:lnTo>
                  <a:pt x="1245996" y="83946"/>
                </a:lnTo>
                <a:lnTo>
                  <a:pt x="1257797" y="39877"/>
                </a:lnTo>
                <a:close/>
              </a:path>
              <a:path w="1268729" h="1429385">
                <a:moveTo>
                  <a:pt x="1215770" y="39877"/>
                </a:moveTo>
                <a:lnTo>
                  <a:pt x="1207198" y="49553"/>
                </a:lnTo>
                <a:lnTo>
                  <a:pt x="1226589" y="66742"/>
                </a:lnTo>
                <a:lnTo>
                  <a:pt x="1235202" y="57023"/>
                </a:lnTo>
                <a:lnTo>
                  <a:pt x="1215770" y="39877"/>
                </a:lnTo>
                <a:close/>
              </a:path>
              <a:path w="1268729" h="1429385">
                <a:moveTo>
                  <a:pt x="1268475" y="0"/>
                </a:moveTo>
                <a:lnTo>
                  <a:pt x="1187831" y="32385"/>
                </a:lnTo>
                <a:lnTo>
                  <a:pt x="1207198" y="49553"/>
                </a:lnTo>
                <a:lnTo>
                  <a:pt x="1215770" y="39877"/>
                </a:lnTo>
                <a:lnTo>
                  <a:pt x="1257797" y="39877"/>
                </a:lnTo>
                <a:lnTo>
                  <a:pt x="126847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4404867" y="1756155"/>
            <a:ext cx="1259205" cy="78105"/>
          </a:xfrm>
          <a:custGeom>
            <a:avLst/>
            <a:gdLst/>
            <a:ahLst/>
            <a:cxnLst/>
            <a:rect l="l" t="t" r="r" b="b"/>
            <a:pathLst>
              <a:path w="1259204" h="78105">
                <a:moveTo>
                  <a:pt x="1181989" y="0"/>
                </a:moveTo>
                <a:lnTo>
                  <a:pt x="1181565" y="25938"/>
                </a:lnTo>
                <a:lnTo>
                  <a:pt x="1194562" y="26162"/>
                </a:lnTo>
                <a:lnTo>
                  <a:pt x="1194054" y="51943"/>
                </a:lnTo>
                <a:lnTo>
                  <a:pt x="1181140" y="51943"/>
                </a:lnTo>
                <a:lnTo>
                  <a:pt x="1180719" y="77724"/>
                </a:lnTo>
                <a:lnTo>
                  <a:pt x="1234458" y="51943"/>
                </a:lnTo>
                <a:lnTo>
                  <a:pt x="1194054" y="51943"/>
                </a:lnTo>
                <a:lnTo>
                  <a:pt x="1181143" y="51721"/>
                </a:lnTo>
                <a:lnTo>
                  <a:pt x="1234919" y="51721"/>
                </a:lnTo>
                <a:lnTo>
                  <a:pt x="1259078" y="40132"/>
                </a:lnTo>
                <a:lnTo>
                  <a:pt x="1181989" y="0"/>
                </a:lnTo>
                <a:close/>
              </a:path>
              <a:path w="1259204" h="78105">
                <a:moveTo>
                  <a:pt x="1181565" y="25938"/>
                </a:moveTo>
                <a:lnTo>
                  <a:pt x="1181143" y="51721"/>
                </a:lnTo>
                <a:lnTo>
                  <a:pt x="1194054" y="51943"/>
                </a:lnTo>
                <a:lnTo>
                  <a:pt x="1194562" y="26162"/>
                </a:lnTo>
                <a:lnTo>
                  <a:pt x="1181565" y="25938"/>
                </a:lnTo>
                <a:close/>
              </a:path>
              <a:path w="1259204" h="78105">
                <a:moveTo>
                  <a:pt x="508" y="5588"/>
                </a:moveTo>
                <a:lnTo>
                  <a:pt x="0" y="31496"/>
                </a:lnTo>
                <a:lnTo>
                  <a:pt x="1181143" y="51721"/>
                </a:lnTo>
                <a:lnTo>
                  <a:pt x="1181565" y="25938"/>
                </a:lnTo>
                <a:lnTo>
                  <a:pt x="508" y="55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4398645" y="1763522"/>
            <a:ext cx="1265555" cy="734060"/>
          </a:xfrm>
          <a:custGeom>
            <a:avLst/>
            <a:gdLst/>
            <a:ahLst/>
            <a:cxnLst/>
            <a:rect l="l" t="t" r="r" b="b"/>
            <a:pathLst>
              <a:path w="1265554" h="734060">
                <a:moveTo>
                  <a:pt x="1191423" y="706130"/>
                </a:moveTo>
                <a:lnTo>
                  <a:pt x="1178559" y="728599"/>
                </a:lnTo>
                <a:lnTo>
                  <a:pt x="1265301" y="733678"/>
                </a:lnTo>
                <a:lnTo>
                  <a:pt x="1251307" y="712597"/>
                </a:lnTo>
                <a:lnTo>
                  <a:pt x="1202689" y="712597"/>
                </a:lnTo>
                <a:lnTo>
                  <a:pt x="1191423" y="706130"/>
                </a:lnTo>
                <a:close/>
              </a:path>
              <a:path w="1265554" h="734060">
                <a:moveTo>
                  <a:pt x="1204281" y="683670"/>
                </a:moveTo>
                <a:lnTo>
                  <a:pt x="1191423" y="706130"/>
                </a:lnTo>
                <a:lnTo>
                  <a:pt x="1202689" y="712597"/>
                </a:lnTo>
                <a:lnTo>
                  <a:pt x="1215516" y="690117"/>
                </a:lnTo>
                <a:lnTo>
                  <a:pt x="1204281" y="683670"/>
                </a:lnTo>
                <a:close/>
              </a:path>
              <a:path w="1265554" h="734060">
                <a:moveTo>
                  <a:pt x="1217167" y="661162"/>
                </a:moveTo>
                <a:lnTo>
                  <a:pt x="1204281" y="683670"/>
                </a:lnTo>
                <a:lnTo>
                  <a:pt x="1215516" y="690117"/>
                </a:lnTo>
                <a:lnTo>
                  <a:pt x="1202689" y="712597"/>
                </a:lnTo>
                <a:lnTo>
                  <a:pt x="1251307" y="712597"/>
                </a:lnTo>
                <a:lnTo>
                  <a:pt x="1217167" y="661162"/>
                </a:lnTo>
                <a:close/>
              </a:path>
              <a:path w="1265554" h="734060">
                <a:moveTo>
                  <a:pt x="12953" y="0"/>
                </a:moveTo>
                <a:lnTo>
                  <a:pt x="0" y="22351"/>
                </a:lnTo>
                <a:lnTo>
                  <a:pt x="1191423" y="706130"/>
                </a:lnTo>
                <a:lnTo>
                  <a:pt x="1204281" y="683670"/>
                </a:lnTo>
                <a:lnTo>
                  <a:pt x="1295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4395470" y="1766061"/>
            <a:ext cx="1268730" cy="1429385"/>
          </a:xfrm>
          <a:custGeom>
            <a:avLst/>
            <a:gdLst/>
            <a:ahLst/>
            <a:cxnLst/>
            <a:rect l="l" t="t" r="r" b="b"/>
            <a:pathLst>
              <a:path w="1268729" h="1429385">
                <a:moveTo>
                  <a:pt x="1207156" y="1379783"/>
                </a:moveTo>
                <a:lnTo>
                  <a:pt x="1187830" y="1396873"/>
                </a:lnTo>
                <a:lnTo>
                  <a:pt x="1268476" y="1429385"/>
                </a:lnTo>
                <a:lnTo>
                  <a:pt x="1257797" y="1389507"/>
                </a:lnTo>
                <a:lnTo>
                  <a:pt x="1215770" y="1389507"/>
                </a:lnTo>
                <a:lnTo>
                  <a:pt x="1207156" y="1379783"/>
                </a:lnTo>
                <a:close/>
              </a:path>
              <a:path w="1268729" h="1429385">
                <a:moveTo>
                  <a:pt x="1226631" y="1362562"/>
                </a:moveTo>
                <a:lnTo>
                  <a:pt x="1207156" y="1379783"/>
                </a:lnTo>
                <a:lnTo>
                  <a:pt x="1215770" y="1389507"/>
                </a:lnTo>
                <a:lnTo>
                  <a:pt x="1235202" y="1372235"/>
                </a:lnTo>
                <a:lnTo>
                  <a:pt x="1226631" y="1362562"/>
                </a:lnTo>
                <a:close/>
              </a:path>
              <a:path w="1268729" h="1429385">
                <a:moveTo>
                  <a:pt x="1245996" y="1345438"/>
                </a:moveTo>
                <a:lnTo>
                  <a:pt x="1226631" y="1362562"/>
                </a:lnTo>
                <a:lnTo>
                  <a:pt x="1235202" y="1372235"/>
                </a:lnTo>
                <a:lnTo>
                  <a:pt x="1215770" y="1389507"/>
                </a:lnTo>
                <a:lnTo>
                  <a:pt x="1257797" y="1389507"/>
                </a:lnTo>
                <a:lnTo>
                  <a:pt x="1245996" y="1345438"/>
                </a:lnTo>
                <a:close/>
              </a:path>
              <a:path w="1268729" h="1429385">
                <a:moveTo>
                  <a:pt x="19303" y="0"/>
                </a:moveTo>
                <a:lnTo>
                  <a:pt x="0" y="17272"/>
                </a:lnTo>
                <a:lnTo>
                  <a:pt x="1207156" y="1379783"/>
                </a:lnTo>
                <a:lnTo>
                  <a:pt x="1226631" y="1362562"/>
                </a:lnTo>
                <a:lnTo>
                  <a:pt x="1930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4393946" y="1768094"/>
            <a:ext cx="1270000" cy="2125980"/>
          </a:xfrm>
          <a:custGeom>
            <a:avLst/>
            <a:gdLst/>
            <a:ahLst/>
            <a:cxnLst/>
            <a:rect l="l" t="t" r="r" b="b"/>
            <a:pathLst>
              <a:path w="1270000" h="2125979">
                <a:moveTo>
                  <a:pt x="1219188" y="2065315"/>
                </a:moveTo>
                <a:lnTo>
                  <a:pt x="1196848" y="2078608"/>
                </a:lnTo>
                <a:lnTo>
                  <a:pt x="1270000" y="2125598"/>
                </a:lnTo>
                <a:lnTo>
                  <a:pt x="1266401" y="2076449"/>
                </a:lnTo>
                <a:lnTo>
                  <a:pt x="1225803" y="2076449"/>
                </a:lnTo>
                <a:lnTo>
                  <a:pt x="1219188" y="2065315"/>
                </a:lnTo>
                <a:close/>
              </a:path>
              <a:path w="1270000" h="2125979">
                <a:moveTo>
                  <a:pt x="1241406" y="2052094"/>
                </a:moveTo>
                <a:lnTo>
                  <a:pt x="1219188" y="2065315"/>
                </a:lnTo>
                <a:lnTo>
                  <a:pt x="1225803" y="2076449"/>
                </a:lnTo>
                <a:lnTo>
                  <a:pt x="1248028" y="2063241"/>
                </a:lnTo>
                <a:lnTo>
                  <a:pt x="1241406" y="2052094"/>
                </a:lnTo>
                <a:close/>
              </a:path>
              <a:path w="1270000" h="2125979">
                <a:moveTo>
                  <a:pt x="1263650" y="2038857"/>
                </a:moveTo>
                <a:lnTo>
                  <a:pt x="1241406" y="2052094"/>
                </a:lnTo>
                <a:lnTo>
                  <a:pt x="1248028" y="2063241"/>
                </a:lnTo>
                <a:lnTo>
                  <a:pt x="1225803" y="2076449"/>
                </a:lnTo>
                <a:lnTo>
                  <a:pt x="1266401" y="2076449"/>
                </a:lnTo>
                <a:lnTo>
                  <a:pt x="1263650" y="2038857"/>
                </a:lnTo>
                <a:close/>
              </a:path>
              <a:path w="1270000" h="2125979">
                <a:moveTo>
                  <a:pt x="22351" y="0"/>
                </a:moveTo>
                <a:lnTo>
                  <a:pt x="0" y="13207"/>
                </a:lnTo>
                <a:lnTo>
                  <a:pt x="1219188" y="2065315"/>
                </a:lnTo>
                <a:lnTo>
                  <a:pt x="1241406" y="2052094"/>
                </a:lnTo>
                <a:lnTo>
                  <a:pt x="2235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4404740" y="2449067"/>
            <a:ext cx="1259205" cy="84455"/>
          </a:xfrm>
          <a:custGeom>
            <a:avLst/>
            <a:gdLst/>
            <a:ahLst/>
            <a:cxnLst/>
            <a:rect l="l" t="t" r="r" b="b"/>
            <a:pathLst>
              <a:path w="1259204" h="84455">
                <a:moveTo>
                  <a:pt x="1182624" y="6731"/>
                </a:moveTo>
                <a:lnTo>
                  <a:pt x="1181905" y="32537"/>
                </a:lnTo>
                <a:lnTo>
                  <a:pt x="1194816" y="32893"/>
                </a:lnTo>
                <a:lnTo>
                  <a:pt x="1194054" y="58801"/>
                </a:lnTo>
                <a:lnTo>
                  <a:pt x="1181175" y="58801"/>
                </a:lnTo>
                <a:lnTo>
                  <a:pt x="1180464" y="84328"/>
                </a:lnTo>
                <a:lnTo>
                  <a:pt x="1235228" y="58801"/>
                </a:lnTo>
                <a:lnTo>
                  <a:pt x="1194054" y="58801"/>
                </a:lnTo>
                <a:lnTo>
                  <a:pt x="1181185" y="58446"/>
                </a:lnTo>
                <a:lnTo>
                  <a:pt x="1235989" y="58446"/>
                </a:lnTo>
                <a:lnTo>
                  <a:pt x="1259205" y="47625"/>
                </a:lnTo>
                <a:lnTo>
                  <a:pt x="1182624" y="6731"/>
                </a:lnTo>
                <a:close/>
              </a:path>
              <a:path w="1259204" h="84455">
                <a:moveTo>
                  <a:pt x="1181905" y="32537"/>
                </a:moveTo>
                <a:lnTo>
                  <a:pt x="1181185" y="58446"/>
                </a:lnTo>
                <a:lnTo>
                  <a:pt x="1194054" y="58801"/>
                </a:lnTo>
                <a:lnTo>
                  <a:pt x="1194816" y="32893"/>
                </a:lnTo>
                <a:lnTo>
                  <a:pt x="1181905" y="32537"/>
                </a:lnTo>
                <a:close/>
              </a:path>
              <a:path w="1259204" h="84455">
                <a:moveTo>
                  <a:pt x="762" y="0"/>
                </a:moveTo>
                <a:lnTo>
                  <a:pt x="0" y="25908"/>
                </a:lnTo>
                <a:lnTo>
                  <a:pt x="1181185" y="58446"/>
                </a:lnTo>
                <a:lnTo>
                  <a:pt x="1181905" y="32537"/>
                </a:lnTo>
                <a:lnTo>
                  <a:pt x="76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4398645" y="2450845"/>
            <a:ext cx="1265555" cy="744220"/>
          </a:xfrm>
          <a:custGeom>
            <a:avLst/>
            <a:gdLst/>
            <a:ahLst/>
            <a:cxnLst/>
            <a:rect l="l" t="t" r="r" b="b"/>
            <a:pathLst>
              <a:path w="1265554" h="744219">
                <a:moveTo>
                  <a:pt x="1191604" y="716227"/>
                </a:moveTo>
                <a:lnTo>
                  <a:pt x="1178559" y="738631"/>
                </a:lnTo>
                <a:lnTo>
                  <a:pt x="1265301" y="744092"/>
                </a:lnTo>
                <a:lnTo>
                  <a:pt x="1251313" y="722756"/>
                </a:lnTo>
                <a:lnTo>
                  <a:pt x="1202816" y="722756"/>
                </a:lnTo>
                <a:lnTo>
                  <a:pt x="1191604" y="716227"/>
                </a:lnTo>
                <a:close/>
              </a:path>
              <a:path w="1265554" h="744219">
                <a:moveTo>
                  <a:pt x="1204635" y="693847"/>
                </a:moveTo>
                <a:lnTo>
                  <a:pt x="1191604" y="716227"/>
                </a:lnTo>
                <a:lnTo>
                  <a:pt x="1202816" y="722756"/>
                </a:lnTo>
                <a:lnTo>
                  <a:pt x="1215897" y="700404"/>
                </a:lnTo>
                <a:lnTo>
                  <a:pt x="1204635" y="693847"/>
                </a:lnTo>
                <a:close/>
              </a:path>
              <a:path w="1265554" h="744219">
                <a:moveTo>
                  <a:pt x="1217676" y="671449"/>
                </a:moveTo>
                <a:lnTo>
                  <a:pt x="1204635" y="693847"/>
                </a:lnTo>
                <a:lnTo>
                  <a:pt x="1215897" y="700404"/>
                </a:lnTo>
                <a:lnTo>
                  <a:pt x="1202816" y="722756"/>
                </a:lnTo>
                <a:lnTo>
                  <a:pt x="1251313" y="722756"/>
                </a:lnTo>
                <a:lnTo>
                  <a:pt x="1217676" y="671449"/>
                </a:lnTo>
                <a:close/>
              </a:path>
              <a:path w="1265554" h="744219">
                <a:moveTo>
                  <a:pt x="12953" y="0"/>
                </a:moveTo>
                <a:lnTo>
                  <a:pt x="0" y="22351"/>
                </a:lnTo>
                <a:lnTo>
                  <a:pt x="1191604" y="716227"/>
                </a:lnTo>
                <a:lnTo>
                  <a:pt x="1204635" y="693847"/>
                </a:lnTo>
                <a:lnTo>
                  <a:pt x="1295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4395342" y="2453513"/>
            <a:ext cx="1268730" cy="1440180"/>
          </a:xfrm>
          <a:custGeom>
            <a:avLst/>
            <a:gdLst/>
            <a:ahLst/>
            <a:cxnLst/>
            <a:rect l="l" t="t" r="r" b="b"/>
            <a:pathLst>
              <a:path w="1268729" h="1440179">
                <a:moveTo>
                  <a:pt x="1207574" y="1389915"/>
                </a:moveTo>
                <a:lnTo>
                  <a:pt x="1188085" y="1407033"/>
                </a:lnTo>
                <a:lnTo>
                  <a:pt x="1268603" y="1439672"/>
                </a:lnTo>
                <a:lnTo>
                  <a:pt x="1258072" y="1399667"/>
                </a:lnTo>
                <a:lnTo>
                  <a:pt x="1216152" y="1399667"/>
                </a:lnTo>
                <a:lnTo>
                  <a:pt x="1207574" y="1389915"/>
                </a:lnTo>
                <a:close/>
              </a:path>
              <a:path w="1268729" h="1440179">
                <a:moveTo>
                  <a:pt x="1227045" y="1372815"/>
                </a:moveTo>
                <a:lnTo>
                  <a:pt x="1207574" y="1389915"/>
                </a:lnTo>
                <a:lnTo>
                  <a:pt x="1216152" y="1399667"/>
                </a:lnTo>
                <a:lnTo>
                  <a:pt x="1235583" y="1382522"/>
                </a:lnTo>
                <a:lnTo>
                  <a:pt x="1227045" y="1372815"/>
                </a:lnTo>
                <a:close/>
              </a:path>
              <a:path w="1268729" h="1440179">
                <a:moveTo>
                  <a:pt x="1246505" y="1355725"/>
                </a:moveTo>
                <a:lnTo>
                  <a:pt x="1227045" y="1372815"/>
                </a:lnTo>
                <a:lnTo>
                  <a:pt x="1235583" y="1382522"/>
                </a:lnTo>
                <a:lnTo>
                  <a:pt x="1216152" y="1399667"/>
                </a:lnTo>
                <a:lnTo>
                  <a:pt x="1258072" y="1399667"/>
                </a:lnTo>
                <a:lnTo>
                  <a:pt x="1246505" y="1355725"/>
                </a:lnTo>
                <a:close/>
              </a:path>
              <a:path w="1268729" h="1440179">
                <a:moveTo>
                  <a:pt x="19558" y="0"/>
                </a:moveTo>
                <a:lnTo>
                  <a:pt x="0" y="17017"/>
                </a:lnTo>
                <a:lnTo>
                  <a:pt x="1207574" y="1389915"/>
                </a:lnTo>
                <a:lnTo>
                  <a:pt x="1227045" y="1372815"/>
                </a:lnTo>
                <a:lnTo>
                  <a:pt x="1955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4405121" y="3854322"/>
            <a:ext cx="1259205" cy="78105"/>
          </a:xfrm>
          <a:custGeom>
            <a:avLst/>
            <a:gdLst/>
            <a:ahLst/>
            <a:cxnLst/>
            <a:rect l="l" t="t" r="r" b="b"/>
            <a:pathLst>
              <a:path w="1259204" h="78104">
                <a:moveTo>
                  <a:pt x="1233043" y="25907"/>
                </a:moveTo>
                <a:lnTo>
                  <a:pt x="1194053" y="25907"/>
                </a:lnTo>
                <a:lnTo>
                  <a:pt x="1194053" y="51815"/>
                </a:lnTo>
                <a:lnTo>
                  <a:pt x="1181142" y="51844"/>
                </a:lnTo>
                <a:lnTo>
                  <a:pt x="1181227" y="77724"/>
                </a:lnTo>
                <a:lnTo>
                  <a:pt x="1258824" y="38734"/>
                </a:lnTo>
                <a:lnTo>
                  <a:pt x="1233043" y="25907"/>
                </a:lnTo>
                <a:close/>
              </a:path>
              <a:path w="1259204" h="78104">
                <a:moveTo>
                  <a:pt x="1181057" y="25937"/>
                </a:moveTo>
                <a:lnTo>
                  <a:pt x="0" y="28575"/>
                </a:lnTo>
                <a:lnTo>
                  <a:pt x="0" y="54482"/>
                </a:lnTo>
                <a:lnTo>
                  <a:pt x="1181142" y="51844"/>
                </a:lnTo>
                <a:lnTo>
                  <a:pt x="1181057" y="25937"/>
                </a:lnTo>
                <a:close/>
              </a:path>
              <a:path w="1259204" h="78104">
                <a:moveTo>
                  <a:pt x="1194053" y="25907"/>
                </a:moveTo>
                <a:lnTo>
                  <a:pt x="1181057" y="25937"/>
                </a:lnTo>
                <a:lnTo>
                  <a:pt x="1181142" y="51844"/>
                </a:lnTo>
                <a:lnTo>
                  <a:pt x="1194053" y="51815"/>
                </a:lnTo>
                <a:lnTo>
                  <a:pt x="1194053" y="25907"/>
                </a:lnTo>
                <a:close/>
              </a:path>
              <a:path w="1259204" h="78104">
                <a:moveTo>
                  <a:pt x="1180973" y="0"/>
                </a:moveTo>
                <a:lnTo>
                  <a:pt x="1181057" y="25937"/>
                </a:lnTo>
                <a:lnTo>
                  <a:pt x="1233043" y="25907"/>
                </a:lnTo>
                <a:lnTo>
                  <a:pt x="118097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4399026" y="3204972"/>
            <a:ext cx="1264920" cy="688340"/>
          </a:xfrm>
          <a:custGeom>
            <a:avLst/>
            <a:gdLst/>
            <a:ahLst/>
            <a:cxnLst/>
            <a:rect l="l" t="t" r="r" b="b"/>
            <a:pathLst>
              <a:path w="1264920" h="688339">
                <a:moveTo>
                  <a:pt x="1190329" y="662684"/>
                </a:moveTo>
                <a:lnTo>
                  <a:pt x="1178052" y="685545"/>
                </a:lnTo>
                <a:lnTo>
                  <a:pt x="1264920" y="688085"/>
                </a:lnTo>
                <a:lnTo>
                  <a:pt x="1251338" y="668782"/>
                </a:lnTo>
                <a:lnTo>
                  <a:pt x="1201674" y="668782"/>
                </a:lnTo>
                <a:lnTo>
                  <a:pt x="1190329" y="662684"/>
                </a:lnTo>
                <a:close/>
              </a:path>
              <a:path w="1264920" h="688339">
                <a:moveTo>
                  <a:pt x="1202615" y="639807"/>
                </a:moveTo>
                <a:lnTo>
                  <a:pt x="1190329" y="662684"/>
                </a:lnTo>
                <a:lnTo>
                  <a:pt x="1201674" y="668782"/>
                </a:lnTo>
                <a:lnTo>
                  <a:pt x="1213993" y="645921"/>
                </a:lnTo>
                <a:lnTo>
                  <a:pt x="1202615" y="639807"/>
                </a:lnTo>
                <a:close/>
              </a:path>
              <a:path w="1264920" h="688339">
                <a:moveTo>
                  <a:pt x="1214882" y="616965"/>
                </a:moveTo>
                <a:lnTo>
                  <a:pt x="1202615" y="639807"/>
                </a:lnTo>
                <a:lnTo>
                  <a:pt x="1213993" y="645921"/>
                </a:lnTo>
                <a:lnTo>
                  <a:pt x="1201674" y="668782"/>
                </a:lnTo>
                <a:lnTo>
                  <a:pt x="1251338" y="668782"/>
                </a:lnTo>
                <a:lnTo>
                  <a:pt x="1214882" y="616965"/>
                </a:lnTo>
                <a:close/>
              </a:path>
              <a:path w="1264920" h="688339">
                <a:moveTo>
                  <a:pt x="12191" y="0"/>
                </a:moveTo>
                <a:lnTo>
                  <a:pt x="0" y="22860"/>
                </a:lnTo>
                <a:lnTo>
                  <a:pt x="1190329" y="662684"/>
                </a:lnTo>
                <a:lnTo>
                  <a:pt x="1202615" y="639807"/>
                </a:lnTo>
                <a:lnTo>
                  <a:pt x="1219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4398771" y="3195066"/>
            <a:ext cx="1265555" cy="712470"/>
          </a:xfrm>
          <a:custGeom>
            <a:avLst/>
            <a:gdLst/>
            <a:ahLst/>
            <a:cxnLst/>
            <a:rect l="l" t="t" r="r" b="b"/>
            <a:pathLst>
              <a:path w="1265554" h="712470">
                <a:moveTo>
                  <a:pt x="1190953" y="26516"/>
                </a:moveTo>
                <a:lnTo>
                  <a:pt x="0" y="689737"/>
                </a:lnTo>
                <a:lnTo>
                  <a:pt x="12700" y="712343"/>
                </a:lnTo>
                <a:lnTo>
                  <a:pt x="1203541" y="49115"/>
                </a:lnTo>
                <a:lnTo>
                  <a:pt x="1190953" y="26516"/>
                </a:lnTo>
                <a:close/>
              </a:path>
              <a:path w="1265554" h="712470">
                <a:moveTo>
                  <a:pt x="1251378" y="20193"/>
                </a:moveTo>
                <a:lnTo>
                  <a:pt x="1202308" y="20193"/>
                </a:lnTo>
                <a:lnTo>
                  <a:pt x="1214881" y="42799"/>
                </a:lnTo>
                <a:lnTo>
                  <a:pt x="1203541" y="49115"/>
                </a:lnTo>
                <a:lnTo>
                  <a:pt x="1216152" y="71755"/>
                </a:lnTo>
                <a:lnTo>
                  <a:pt x="1251378" y="20193"/>
                </a:lnTo>
                <a:close/>
              </a:path>
              <a:path w="1265554" h="712470">
                <a:moveTo>
                  <a:pt x="1202308" y="20193"/>
                </a:moveTo>
                <a:lnTo>
                  <a:pt x="1190953" y="26516"/>
                </a:lnTo>
                <a:lnTo>
                  <a:pt x="1203541" y="49115"/>
                </a:lnTo>
                <a:lnTo>
                  <a:pt x="1214881" y="42799"/>
                </a:lnTo>
                <a:lnTo>
                  <a:pt x="1202308" y="20193"/>
                </a:lnTo>
                <a:close/>
              </a:path>
              <a:path w="1265554" h="712470">
                <a:moveTo>
                  <a:pt x="1265174" y="0"/>
                </a:moveTo>
                <a:lnTo>
                  <a:pt x="1178305" y="3810"/>
                </a:lnTo>
                <a:lnTo>
                  <a:pt x="1190953" y="26516"/>
                </a:lnTo>
                <a:lnTo>
                  <a:pt x="1202308" y="20193"/>
                </a:lnTo>
                <a:lnTo>
                  <a:pt x="1251378" y="20193"/>
                </a:lnTo>
                <a:lnTo>
                  <a:pt x="126517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4395470" y="2497073"/>
            <a:ext cx="1268730" cy="1408430"/>
          </a:xfrm>
          <a:custGeom>
            <a:avLst/>
            <a:gdLst/>
            <a:ahLst/>
            <a:cxnLst/>
            <a:rect l="l" t="t" r="r" b="b"/>
            <a:pathLst>
              <a:path w="1268729" h="1408429">
                <a:moveTo>
                  <a:pt x="1206857" y="49123"/>
                </a:moveTo>
                <a:lnTo>
                  <a:pt x="0" y="1390650"/>
                </a:lnTo>
                <a:lnTo>
                  <a:pt x="19303" y="1407921"/>
                </a:lnTo>
                <a:lnTo>
                  <a:pt x="1226100" y="66463"/>
                </a:lnTo>
                <a:lnTo>
                  <a:pt x="1206857" y="49123"/>
                </a:lnTo>
                <a:close/>
              </a:path>
              <a:path w="1268729" h="1408429">
                <a:moveTo>
                  <a:pt x="1257584" y="39497"/>
                </a:moveTo>
                <a:lnTo>
                  <a:pt x="1215516" y="39497"/>
                </a:lnTo>
                <a:lnTo>
                  <a:pt x="1234820" y="56768"/>
                </a:lnTo>
                <a:lnTo>
                  <a:pt x="1226100" y="66463"/>
                </a:lnTo>
                <a:lnTo>
                  <a:pt x="1245362" y="83820"/>
                </a:lnTo>
                <a:lnTo>
                  <a:pt x="1257584" y="39497"/>
                </a:lnTo>
                <a:close/>
              </a:path>
              <a:path w="1268729" h="1408429">
                <a:moveTo>
                  <a:pt x="1215516" y="39497"/>
                </a:moveTo>
                <a:lnTo>
                  <a:pt x="1206857" y="49123"/>
                </a:lnTo>
                <a:lnTo>
                  <a:pt x="1226100" y="66463"/>
                </a:lnTo>
                <a:lnTo>
                  <a:pt x="1234820" y="56768"/>
                </a:lnTo>
                <a:lnTo>
                  <a:pt x="1215516" y="39497"/>
                </a:lnTo>
                <a:close/>
              </a:path>
              <a:path w="1268729" h="1408429">
                <a:moveTo>
                  <a:pt x="1268476" y="0"/>
                </a:moveTo>
                <a:lnTo>
                  <a:pt x="1187577" y="31750"/>
                </a:lnTo>
                <a:lnTo>
                  <a:pt x="1206857" y="49123"/>
                </a:lnTo>
                <a:lnTo>
                  <a:pt x="1215516" y="39497"/>
                </a:lnTo>
                <a:lnTo>
                  <a:pt x="1257584" y="39497"/>
                </a:lnTo>
                <a:lnTo>
                  <a:pt x="126847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4394072" y="1796033"/>
            <a:ext cx="1270000" cy="2106930"/>
          </a:xfrm>
          <a:custGeom>
            <a:avLst/>
            <a:gdLst/>
            <a:ahLst/>
            <a:cxnLst/>
            <a:rect l="l" t="t" r="r" b="b"/>
            <a:pathLst>
              <a:path w="1270000" h="2106929">
                <a:moveTo>
                  <a:pt x="1218768" y="59998"/>
                </a:moveTo>
                <a:lnTo>
                  <a:pt x="0" y="2093467"/>
                </a:lnTo>
                <a:lnTo>
                  <a:pt x="22098" y="2106803"/>
                </a:lnTo>
                <a:lnTo>
                  <a:pt x="1241011" y="73301"/>
                </a:lnTo>
                <a:lnTo>
                  <a:pt x="1218768" y="59998"/>
                </a:lnTo>
                <a:close/>
              </a:path>
              <a:path w="1270000" h="2106929">
                <a:moveTo>
                  <a:pt x="1266144" y="48894"/>
                </a:moveTo>
                <a:lnTo>
                  <a:pt x="1225423" y="48894"/>
                </a:lnTo>
                <a:lnTo>
                  <a:pt x="1247648" y="62229"/>
                </a:lnTo>
                <a:lnTo>
                  <a:pt x="1241011" y="73301"/>
                </a:lnTo>
                <a:lnTo>
                  <a:pt x="1263268" y="86613"/>
                </a:lnTo>
                <a:lnTo>
                  <a:pt x="1266144" y="48894"/>
                </a:lnTo>
                <a:close/>
              </a:path>
              <a:path w="1270000" h="2106929">
                <a:moveTo>
                  <a:pt x="1225423" y="48894"/>
                </a:moveTo>
                <a:lnTo>
                  <a:pt x="1218768" y="59998"/>
                </a:lnTo>
                <a:lnTo>
                  <a:pt x="1241011" y="73301"/>
                </a:lnTo>
                <a:lnTo>
                  <a:pt x="1247648" y="62229"/>
                </a:lnTo>
                <a:lnTo>
                  <a:pt x="1225423" y="48894"/>
                </a:lnTo>
                <a:close/>
              </a:path>
              <a:path w="1270000" h="2106929">
                <a:moveTo>
                  <a:pt x="1269873" y="0"/>
                </a:moveTo>
                <a:lnTo>
                  <a:pt x="1196593" y="46736"/>
                </a:lnTo>
                <a:lnTo>
                  <a:pt x="1218768" y="59998"/>
                </a:lnTo>
                <a:lnTo>
                  <a:pt x="1225423" y="48894"/>
                </a:lnTo>
                <a:lnTo>
                  <a:pt x="1266144" y="48894"/>
                </a:lnTo>
                <a:lnTo>
                  <a:pt x="126987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4398645" y="2497073"/>
            <a:ext cx="1265555" cy="731520"/>
          </a:xfrm>
          <a:custGeom>
            <a:avLst/>
            <a:gdLst/>
            <a:ahLst/>
            <a:cxnLst/>
            <a:rect l="l" t="t" r="r" b="b"/>
            <a:pathLst>
              <a:path w="1265554" h="731519">
                <a:moveTo>
                  <a:pt x="1191467" y="27371"/>
                </a:moveTo>
                <a:lnTo>
                  <a:pt x="0" y="708660"/>
                </a:lnTo>
                <a:lnTo>
                  <a:pt x="12953" y="731138"/>
                </a:lnTo>
                <a:lnTo>
                  <a:pt x="1204326" y="49833"/>
                </a:lnTo>
                <a:lnTo>
                  <a:pt x="1191467" y="27371"/>
                </a:lnTo>
                <a:close/>
              </a:path>
              <a:path w="1265554" h="731519">
                <a:moveTo>
                  <a:pt x="1251343" y="20954"/>
                </a:moveTo>
                <a:lnTo>
                  <a:pt x="1202689" y="20954"/>
                </a:lnTo>
                <a:lnTo>
                  <a:pt x="1215516" y="43434"/>
                </a:lnTo>
                <a:lnTo>
                  <a:pt x="1204326" y="49833"/>
                </a:lnTo>
                <a:lnTo>
                  <a:pt x="1217167" y="72262"/>
                </a:lnTo>
                <a:lnTo>
                  <a:pt x="1251343" y="20954"/>
                </a:lnTo>
                <a:close/>
              </a:path>
              <a:path w="1265554" h="731519">
                <a:moveTo>
                  <a:pt x="1202689" y="20954"/>
                </a:moveTo>
                <a:lnTo>
                  <a:pt x="1191467" y="27371"/>
                </a:lnTo>
                <a:lnTo>
                  <a:pt x="1204326" y="49833"/>
                </a:lnTo>
                <a:lnTo>
                  <a:pt x="1215516" y="43434"/>
                </a:lnTo>
                <a:lnTo>
                  <a:pt x="1202689" y="20954"/>
                </a:lnTo>
                <a:close/>
              </a:path>
              <a:path w="1265554" h="731519">
                <a:moveTo>
                  <a:pt x="1265301" y="0"/>
                </a:moveTo>
                <a:lnTo>
                  <a:pt x="1178559" y="4825"/>
                </a:lnTo>
                <a:lnTo>
                  <a:pt x="1191467" y="27371"/>
                </a:lnTo>
                <a:lnTo>
                  <a:pt x="1202689" y="20954"/>
                </a:lnTo>
                <a:lnTo>
                  <a:pt x="1251343" y="20954"/>
                </a:lnTo>
                <a:lnTo>
                  <a:pt x="126530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4395470" y="1796033"/>
            <a:ext cx="1268730" cy="1429385"/>
          </a:xfrm>
          <a:custGeom>
            <a:avLst/>
            <a:gdLst/>
            <a:ahLst/>
            <a:cxnLst/>
            <a:rect l="l" t="t" r="r" b="b"/>
            <a:pathLst>
              <a:path w="1268729" h="1429385">
                <a:moveTo>
                  <a:pt x="1207198" y="49553"/>
                </a:moveTo>
                <a:lnTo>
                  <a:pt x="0" y="1412113"/>
                </a:lnTo>
                <a:lnTo>
                  <a:pt x="19303" y="1429257"/>
                </a:lnTo>
                <a:lnTo>
                  <a:pt x="1226589" y="66742"/>
                </a:lnTo>
                <a:lnTo>
                  <a:pt x="1207198" y="49553"/>
                </a:lnTo>
                <a:close/>
              </a:path>
              <a:path w="1268729" h="1429385">
                <a:moveTo>
                  <a:pt x="1257797" y="39877"/>
                </a:moveTo>
                <a:lnTo>
                  <a:pt x="1215770" y="39877"/>
                </a:lnTo>
                <a:lnTo>
                  <a:pt x="1235202" y="57023"/>
                </a:lnTo>
                <a:lnTo>
                  <a:pt x="1226589" y="66742"/>
                </a:lnTo>
                <a:lnTo>
                  <a:pt x="1245996" y="83946"/>
                </a:lnTo>
                <a:lnTo>
                  <a:pt x="1257797" y="39877"/>
                </a:lnTo>
                <a:close/>
              </a:path>
              <a:path w="1268729" h="1429385">
                <a:moveTo>
                  <a:pt x="1215770" y="39877"/>
                </a:moveTo>
                <a:lnTo>
                  <a:pt x="1207198" y="49553"/>
                </a:lnTo>
                <a:lnTo>
                  <a:pt x="1226589" y="66742"/>
                </a:lnTo>
                <a:lnTo>
                  <a:pt x="1235202" y="57023"/>
                </a:lnTo>
                <a:lnTo>
                  <a:pt x="1215770" y="39877"/>
                </a:lnTo>
                <a:close/>
              </a:path>
              <a:path w="1268729" h="1429385">
                <a:moveTo>
                  <a:pt x="1268476" y="0"/>
                </a:moveTo>
                <a:lnTo>
                  <a:pt x="1187830" y="32385"/>
                </a:lnTo>
                <a:lnTo>
                  <a:pt x="1207198" y="49553"/>
                </a:lnTo>
                <a:lnTo>
                  <a:pt x="1215770" y="39877"/>
                </a:lnTo>
                <a:lnTo>
                  <a:pt x="1257797" y="39877"/>
                </a:lnTo>
                <a:lnTo>
                  <a:pt x="126847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7628381" y="2382011"/>
            <a:ext cx="466090" cy="78105"/>
          </a:xfrm>
          <a:custGeom>
            <a:avLst/>
            <a:gdLst/>
            <a:ahLst/>
            <a:cxnLst/>
            <a:rect l="l" t="t" r="r" b="b"/>
            <a:pathLst>
              <a:path w="466090" h="78105">
                <a:moveTo>
                  <a:pt x="388239" y="0"/>
                </a:moveTo>
                <a:lnTo>
                  <a:pt x="388239" y="77724"/>
                </a:lnTo>
                <a:lnTo>
                  <a:pt x="440055" y="51815"/>
                </a:lnTo>
                <a:lnTo>
                  <a:pt x="401193" y="51815"/>
                </a:lnTo>
                <a:lnTo>
                  <a:pt x="401193" y="25908"/>
                </a:lnTo>
                <a:lnTo>
                  <a:pt x="440055" y="25908"/>
                </a:lnTo>
                <a:lnTo>
                  <a:pt x="388239" y="0"/>
                </a:lnTo>
                <a:close/>
              </a:path>
              <a:path w="466090" h="78105">
                <a:moveTo>
                  <a:pt x="388239" y="25908"/>
                </a:moveTo>
                <a:lnTo>
                  <a:pt x="0" y="25908"/>
                </a:lnTo>
                <a:lnTo>
                  <a:pt x="0" y="51815"/>
                </a:lnTo>
                <a:lnTo>
                  <a:pt x="388239" y="51815"/>
                </a:lnTo>
                <a:lnTo>
                  <a:pt x="388239" y="25908"/>
                </a:lnTo>
                <a:close/>
              </a:path>
              <a:path w="466090" h="78105">
                <a:moveTo>
                  <a:pt x="440055" y="25908"/>
                </a:moveTo>
                <a:lnTo>
                  <a:pt x="401193" y="25908"/>
                </a:lnTo>
                <a:lnTo>
                  <a:pt x="401193" y="51815"/>
                </a:lnTo>
                <a:lnTo>
                  <a:pt x="440055" y="51815"/>
                </a:lnTo>
                <a:lnTo>
                  <a:pt x="465963" y="38862"/>
                </a:lnTo>
                <a:lnTo>
                  <a:pt x="440055" y="259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7628381" y="3223260"/>
            <a:ext cx="466090" cy="78105"/>
          </a:xfrm>
          <a:custGeom>
            <a:avLst/>
            <a:gdLst/>
            <a:ahLst/>
            <a:cxnLst/>
            <a:rect l="l" t="t" r="r" b="b"/>
            <a:pathLst>
              <a:path w="466090" h="78104">
                <a:moveTo>
                  <a:pt x="388239" y="0"/>
                </a:moveTo>
                <a:lnTo>
                  <a:pt x="388239" y="77724"/>
                </a:lnTo>
                <a:lnTo>
                  <a:pt x="440055" y="51815"/>
                </a:lnTo>
                <a:lnTo>
                  <a:pt x="401193" y="51815"/>
                </a:lnTo>
                <a:lnTo>
                  <a:pt x="401193" y="25907"/>
                </a:lnTo>
                <a:lnTo>
                  <a:pt x="440054" y="25907"/>
                </a:lnTo>
                <a:lnTo>
                  <a:pt x="388239" y="0"/>
                </a:lnTo>
                <a:close/>
              </a:path>
              <a:path w="466090" h="78104">
                <a:moveTo>
                  <a:pt x="388239" y="25907"/>
                </a:moveTo>
                <a:lnTo>
                  <a:pt x="0" y="25907"/>
                </a:lnTo>
                <a:lnTo>
                  <a:pt x="0" y="51815"/>
                </a:lnTo>
                <a:lnTo>
                  <a:pt x="388239" y="51815"/>
                </a:lnTo>
                <a:lnTo>
                  <a:pt x="388239" y="25907"/>
                </a:lnTo>
                <a:close/>
              </a:path>
              <a:path w="466090" h="78104">
                <a:moveTo>
                  <a:pt x="440054" y="25907"/>
                </a:moveTo>
                <a:lnTo>
                  <a:pt x="401193" y="25907"/>
                </a:lnTo>
                <a:lnTo>
                  <a:pt x="401193" y="51815"/>
                </a:lnTo>
                <a:lnTo>
                  <a:pt x="440055" y="51815"/>
                </a:lnTo>
                <a:lnTo>
                  <a:pt x="465963" y="38862"/>
                </a:lnTo>
                <a:lnTo>
                  <a:pt x="440054" y="259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2649473" y="3168776"/>
            <a:ext cx="1245870" cy="78105"/>
          </a:xfrm>
          <a:custGeom>
            <a:avLst/>
            <a:gdLst/>
            <a:ahLst/>
            <a:cxnLst/>
            <a:rect l="l" t="t" r="r" b="b"/>
            <a:pathLst>
              <a:path w="1245870" h="78105">
                <a:moveTo>
                  <a:pt x="1219922" y="25781"/>
                </a:moveTo>
                <a:lnTo>
                  <a:pt x="1180846" y="25781"/>
                </a:lnTo>
                <a:lnTo>
                  <a:pt x="1180973" y="51688"/>
                </a:lnTo>
                <a:lnTo>
                  <a:pt x="1167934" y="51746"/>
                </a:lnTo>
                <a:lnTo>
                  <a:pt x="1168018" y="77724"/>
                </a:lnTo>
                <a:lnTo>
                  <a:pt x="1245615" y="38481"/>
                </a:lnTo>
                <a:lnTo>
                  <a:pt x="1219922" y="25781"/>
                </a:lnTo>
                <a:close/>
              </a:path>
              <a:path w="1245870" h="78105">
                <a:moveTo>
                  <a:pt x="1167849" y="25838"/>
                </a:moveTo>
                <a:lnTo>
                  <a:pt x="0" y="30987"/>
                </a:lnTo>
                <a:lnTo>
                  <a:pt x="0" y="56896"/>
                </a:lnTo>
                <a:lnTo>
                  <a:pt x="1167934" y="51746"/>
                </a:lnTo>
                <a:lnTo>
                  <a:pt x="1167849" y="25838"/>
                </a:lnTo>
                <a:close/>
              </a:path>
              <a:path w="1245870" h="78105">
                <a:moveTo>
                  <a:pt x="1180846" y="25781"/>
                </a:moveTo>
                <a:lnTo>
                  <a:pt x="1167849" y="25838"/>
                </a:lnTo>
                <a:lnTo>
                  <a:pt x="1167934" y="51746"/>
                </a:lnTo>
                <a:lnTo>
                  <a:pt x="1180973" y="51688"/>
                </a:lnTo>
                <a:lnTo>
                  <a:pt x="1180846" y="25781"/>
                </a:lnTo>
                <a:close/>
              </a:path>
              <a:path w="1245870" h="78105">
                <a:moveTo>
                  <a:pt x="1167764" y="0"/>
                </a:moveTo>
                <a:lnTo>
                  <a:pt x="1167849" y="25838"/>
                </a:lnTo>
                <a:lnTo>
                  <a:pt x="1219922" y="25781"/>
                </a:lnTo>
                <a:lnTo>
                  <a:pt x="116776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4440173" y="3155060"/>
            <a:ext cx="1245870" cy="78105"/>
          </a:xfrm>
          <a:custGeom>
            <a:avLst/>
            <a:gdLst/>
            <a:ahLst/>
            <a:cxnLst/>
            <a:rect l="l" t="t" r="r" b="b"/>
            <a:pathLst>
              <a:path w="1245870" h="78105">
                <a:moveTo>
                  <a:pt x="1219922" y="25780"/>
                </a:moveTo>
                <a:lnTo>
                  <a:pt x="1180846" y="25780"/>
                </a:lnTo>
                <a:lnTo>
                  <a:pt x="1180973" y="51688"/>
                </a:lnTo>
                <a:lnTo>
                  <a:pt x="1167934" y="51746"/>
                </a:lnTo>
                <a:lnTo>
                  <a:pt x="1168018" y="77724"/>
                </a:lnTo>
                <a:lnTo>
                  <a:pt x="1245615" y="38480"/>
                </a:lnTo>
                <a:lnTo>
                  <a:pt x="1219922" y="25780"/>
                </a:lnTo>
                <a:close/>
              </a:path>
              <a:path w="1245870" h="78105">
                <a:moveTo>
                  <a:pt x="1167849" y="25838"/>
                </a:moveTo>
                <a:lnTo>
                  <a:pt x="0" y="30987"/>
                </a:lnTo>
                <a:lnTo>
                  <a:pt x="0" y="56896"/>
                </a:lnTo>
                <a:lnTo>
                  <a:pt x="1167934" y="51746"/>
                </a:lnTo>
                <a:lnTo>
                  <a:pt x="1167849" y="25838"/>
                </a:lnTo>
                <a:close/>
              </a:path>
              <a:path w="1245870" h="78105">
                <a:moveTo>
                  <a:pt x="1180846" y="25780"/>
                </a:moveTo>
                <a:lnTo>
                  <a:pt x="1167849" y="25838"/>
                </a:lnTo>
                <a:lnTo>
                  <a:pt x="1167934" y="51746"/>
                </a:lnTo>
                <a:lnTo>
                  <a:pt x="1180973" y="51688"/>
                </a:lnTo>
                <a:lnTo>
                  <a:pt x="1180846" y="25780"/>
                </a:lnTo>
                <a:close/>
              </a:path>
              <a:path w="1245870" h="78105">
                <a:moveTo>
                  <a:pt x="1167764" y="0"/>
                </a:moveTo>
                <a:lnTo>
                  <a:pt x="1167849" y="25838"/>
                </a:lnTo>
                <a:lnTo>
                  <a:pt x="1219922" y="25780"/>
                </a:lnTo>
                <a:lnTo>
                  <a:pt x="116776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4398517" y="1760982"/>
            <a:ext cx="1261745" cy="746760"/>
          </a:xfrm>
          <a:custGeom>
            <a:avLst/>
            <a:gdLst/>
            <a:ahLst/>
            <a:cxnLst/>
            <a:rect l="l" t="t" r="r" b="b"/>
            <a:pathLst>
              <a:path w="1261745" h="746760">
                <a:moveTo>
                  <a:pt x="1187763" y="28180"/>
                </a:moveTo>
                <a:lnTo>
                  <a:pt x="0" y="724407"/>
                </a:lnTo>
                <a:lnTo>
                  <a:pt x="13208" y="746759"/>
                </a:lnTo>
                <a:lnTo>
                  <a:pt x="1200894" y="50503"/>
                </a:lnTo>
                <a:lnTo>
                  <a:pt x="1187763" y="28180"/>
                </a:lnTo>
                <a:close/>
              </a:path>
              <a:path w="1261745" h="746760">
                <a:moveTo>
                  <a:pt x="1247309" y="21589"/>
                </a:moveTo>
                <a:lnTo>
                  <a:pt x="1199007" y="21589"/>
                </a:lnTo>
                <a:lnTo>
                  <a:pt x="1212088" y="43941"/>
                </a:lnTo>
                <a:lnTo>
                  <a:pt x="1200894" y="50503"/>
                </a:lnTo>
                <a:lnTo>
                  <a:pt x="1213993" y="72770"/>
                </a:lnTo>
                <a:lnTo>
                  <a:pt x="1247309" y="21589"/>
                </a:lnTo>
                <a:close/>
              </a:path>
              <a:path w="1261745" h="746760">
                <a:moveTo>
                  <a:pt x="1199007" y="21589"/>
                </a:moveTo>
                <a:lnTo>
                  <a:pt x="1187763" y="28180"/>
                </a:lnTo>
                <a:lnTo>
                  <a:pt x="1200894" y="50503"/>
                </a:lnTo>
                <a:lnTo>
                  <a:pt x="1212088" y="43941"/>
                </a:lnTo>
                <a:lnTo>
                  <a:pt x="1199007" y="21589"/>
                </a:lnTo>
                <a:close/>
              </a:path>
              <a:path w="1261745" h="746760">
                <a:moveTo>
                  <a:pt x="1261364" y="0"/>
                </a:moveTo>
                <a:lnTo>
                  <a:pt x="1174623" y="5841"/>
                </a:lnTo>
                <a:lnTo>
                  <a:pt x="1187763" y="28180"/>
                </a:lnTo>
                <a:lnTo>
                  <a:pt x="1199007" y="21589"/>
                </a:lnTo>
                <a:lnTo>
                  <a:pt x="1247309" y="21589"/>
                </a:lnTo>
                <a:lnTo>
                  <a:pt x="126136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4145279" y="1272539"/>
            <a:ext cx="3796283" cy="160934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5407152" y="1440180"/>
            <a:ext cx="1950720" cy="126187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5083789" y="1312860"/>
            <a:ext cx="2798128" cy="149035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4205478" y="2458339"/>
            <a:ext cx="82804" cy="8280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4446142" y="2360548"/>
            <a:ext cx="165608" cy="16560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4768088" y="2246502"/>
            <a:ext cx="248412" cy="24841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 txBox="1"/>
          <p:nvPr/>
        </p:nvSpPr>
        <p:spPr>
          <a:xfrm>
            <a:off x="5606922" y="1533906"/>
            <a:ext cx="1552575" cy="94106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-1270" algn="ctr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solidFill>
                  <a:srgbClr val="FFFFFF"/>
                </a:solidFill>
                <a:latin typeface="PMingLiU"/>
                <a:cs typeface="PMingLiU"/>
              </a:rPr>
              <a:t>我 的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partner  </a:t>
            </a:r>
            <a:r>
              <a:rPr sz="2000" dirty="0">
                <a:solidFill>
                  <a:srgbClr val="FFFFFF"/>
                </a:solidFill>
                <a:latin typeface="PMingLiU"/>
                <a:cs typeface="PMingLiU"/>
              </a:rPr>
              <a:t>會擺爛，所以 我要好好做</a:t>
            </a:r>
            <a:endParaRPr sz="2000">
              <a:latin typeface="PMingLiU"/>
              <a:cs typeface="PMingLiU"/>
            </a:endParaRPr>
          </a:p>
        </p:txBody>
      </p:sp>
      <p:sp>
        <p:nvSpPr>
          <p:cNvPr id="70" name="object 70"/>
          <p:cNvSpPr/>
          <p:nvPr/>
        </p:nvSpPr>
        <p:spPr>
          <a:xfrm>
            <a:off x="3965447" y="1600200"/>
            <a:ext cx="361950" cy="361950"/>
          </a:xfrm>
          <a:custGeom>
            <a:avLst/>
            <a:gdLst/>
            <a:ahLst/>
            <a:cxnLst/>
            <a:rect l="l" t="t" r="r" b="b"/>
            <a:pathLst>
              <a:path w="361950" h="361950">
                <a:moveTo>
                  <a:pt x="0" y="0"/>
                </a:moveTo>
                <a:lnTo>
                  <a:pt x="361950" y="361950"/>
                </a:lnTo>
              </a:path>
            </a:pathLst>
          </a:custGeom>
          <a:ln w="762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3968496" y="1606296"/>
            <a:ext cx="361950" cy="361950"/>
          </a:xfrm>
          <a:custGeom>
            <a:avLst/>
            <a:gdLst/>
            <a:ahLst/>
            <a:cxnLst/>
            <a:rect l="l" t="t" r="r" b="b"/>
            <a:pathLst>
              <a:path w="361950" h="361950">
                <a:moveTo>
                  <a:pt x="361950" y="0"/>
                </a:moveTo>
                <a:lnTo>
                  <a:pt x="0" y="361950"/>
                </a:lnTo>
              </a:path>
            </a:pathLst>
          </a:custGeom>
          <a:ln w="762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3970020" y="3009900"/>
            <a:ext cx="361950" cy="361950"/>
          </a:xfrm>
          <a:custGeom>
            <a:avLst/>
            <a:gdLst/>
            <a:ahLst/>
            <a:cxnLst/>
            <a:rect l="l" t="t" r="r" b="b"/>
            <a:pathLst>
              <a:path w="361950" h="361950">
                <a:moveTo>
                  <a:pt x="0" y="0"/>
                </a:moveTo>
                <a:lnTo>
                  <a:pt x="361950" y="361950"/>
                </a:lnTo>
              </a:path>
            </a:pathLst>
          </a:custGeom>
          <a:ln w="762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3974591" y="3015995"/>
            <a:ext cx="361950" cy="361950"/>
          </a:xfrm>
          <a:custGeom>
            <a:avLst/>
            <a:gdLst/>
            <a:ahLst/>
            <a:cxnLst/>
            <a:rect l="l" t="t" r="r" b="b"/>
            <a:pathLst>
              <a:path w="361950" h="361950">
                <a:moveTo>
                  <a:pt x="361950" y="0"/>
                </a:moveTo>
                <a:lnTo>
                  <a:pt x="0" y="361950"/>
                </a:lnTo>
              </a:path>
            </a:pathLst>
          </a:custGeom>
          <a:ln w="762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5731764" y="2980944"/>
            <a:ext cx="361950" cy="361950"/>
          </a:xfrm>
          <a:custGeom>
            <a:avLst/>
            <a:gdLst/>
            <a:ahLst/>
            <a:cxnLst/>
            <a:rect l="l" t="t" r="r" b="b"/>
            <a:pathLst>
              <a:path w="361950" h="361950">
                <a:moveTo>
                  <a:pt x="0" y="0"/>
                </a:moveTo>
                <a:lnTo>
                  <a:pt x="361950" y="361950"/>
                </a:lnTo>
              </a:path>
            </a:pathLst>
          </a:custGeom>
          <a:ln w="762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5734811" y="2987039"/>
            <a:ext cx="361950" cy="361950"/>
          </a:xfrm>
          <a:custGeom>
            <a:avLst/>
            <a:gdLst/>
            <a:ahLst/>
            <a:cxnLst/>
            <a:rect l="l" t="t" r="r" b="b"/>
            <a:pathLst>
              <a:path w="361950" h="361950">
                <a:moveTo>
                  <a:pt x="361950" y="0"/>
                </a:moveTo>
                <a:lnTo>
                  <a:pt x="0" y="361950"/>
                </a:lnTo>
              </a:path>
            </a:pathLst>
          </a:custGeom>
          <a:ln w="762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5740908" y="3674364"/>
            <a:ext cx="361950" cy="361950"/>
          </a:xfrm>
          <a:custGeom>
            <a:avLst/>
            <a:gdLst/>
            <a:ahLst/>
            <a:cxnLst/>
            <a:rect l="l" t="t" r="r" b="b"/>
            <a:pathLst>
              <a:path w="361950" h="361950">
                <a:moveTo>
                  <a:pt x="0" y="0"/>
                </a:moveTo>
                <a:lnTo>
                  <a:pt x="361950" y="361950"/>
                </a:lnTo>
              </a:path>
            </a:pathLst>
          </a:custGeom>
          <a:ln w="762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5745479" y="3678935"/>
            <a:ext cx="361950" cy="361950"/>
          </a:xfrm>
          <a:custGeom>
            <a:avLst/>
            <a:gdLst/>
            <a:ahLst/>
            <a:cxnLst/>
            <a:rect l="l" t="t" r="r" b="b"/>
            <a:pathLst>
              <a:path w="361950" h="361950">
                <a:moveTo>
                  <a:pt x="361950" y="0"/>
                </a:moveTo>
                <a:lnTo>
                  <a:pt x="0" y="361950"/>
                </a:lnTo>
              </a:path>
            </a:pathLst>
          </a:custGeom>
          <a:ln w="762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2316479" y="3023616"/>
            <a:ext cx="361950" cy="361950"/>
          </a:xfrm>
          <a:custGeom>
            <a:avLst/>
            <a:gdLst/>
            <a:ahLst/>
            <a:cxnLst/>
            <a:rect l="l" t="t" r="r" b="b"/>
            <a:pathLst>
              <a:path w="361950" h="361950">
                <a:moveTo>
                  <a:pt x="0" y="0"/>
                </a:moveTo>
                <a:lnTo>
                  <a:pt x="361950" y="361950"/>
                </a:lnTo>
              </a:path>
            </a:pathLst>
          </a:custGeom>
          <a:ln w="762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2319527" y="3029711"/>
            <a:ext cx="361950" cy="361950"/>
          </a:xfrm>
          <a:custGeom>
            <a:avLst/>
            <a:gdLst/>
            <a:ahLst/>
            <a:cxnLst/>
            <a:rect l="l" t="t" r="r" b="b"/>
            <a:pathLst>
              <a:path w="361950" h="361950">
                <a:moveTo>
                  <a:pt x="361950" y="0"/>
                </a:moveTo>
                <a:lnTo>
                  <a:pt x="0" y="361950"/>
                </a:lnTo>
              </a:path>
            </a:pathLst>
          </a:custGeom>
          <a:ln w="762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2339339" y="2295144"/>
            <a:ext cx="361950" cy="361950"/>
          </a:xfrm>
          <a:custGeom>
            <a:avLst/>
            <a:gdLst/>
            <a:ahLst/>
            <a:cxnLst/>
            <a:rect l="l" t="t" r="r" b="b"/>
            <a:pathLst>
              <a:path w="361950" h="361950">
                <a:moveTo>
                  <a:pt x="0" y="0"/>
                </a:moveTo>
                <a:lnTo>
                  <a:pt x="361950" y="361950"/>
                </a:lnTo>
              </a:path>
            </a:pathLst>
          </a:custGeom>
          <a:ln w="762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2343911" y="2299716"/>
            <a:ext cx="361950" cy="361950"/>
          </a:xfrm>
          <a:custGeom>
            <a:avLst/>
            <a:gdLst/>
            <a:ahLst/>
            <a:cxnLst/>
            <a:rect l="l" t="t" r="r" b="b"/>
            <a:pathLst>
              <a:path w="361950" h="361950">
                <a:moveTo>
                  <a:pt x="361950" y="0"/>
                </a:moveTo>
                <a:lnTo>
                  <a:pt x="0" y="361950"/>
                </a:lnTo>
              </a:path>
            </a:pathLst>
          </a:custGeom>
          <a:ln w="762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 txBox="1"/>
          <p:nvPr/>
        </p:nvSpPr>
        <p:spPr>
          <a:xfrm>
            <a:off x="1089152" y="4213352"/>
            <a:ext cx="7117715" cy="2451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  <a:buFont typeface="Wingdings"/>
              <a:buChar char=""/>
              <a:tabLst>
                <a:tab pos="356235" algn="l"/>
              </a:tabLst>
            </a:pPr>
            <a:r>
              <a:rPr sz="2400" dirty="0">
                <a:latin typeface="Calibri"/>
                <a:cs typeface="Calibri"/>
              </a:rPr>
              <a:t>When </a:t>
            </a:r>
            <a:r>
              <a:rPr sz="2400" spc="-5" dirty="0">
                <a:latin typeface="Calibri"/>
                <a:cs typeface="Calibri"/>
              </a:rPr>
              <a:t>teams up, </a:t>
            </a:r>
            <a:r>
              <a:rPr sz="2400" dirty="0">
                <a:latin typeface="Calibri"/>
                <a:cs typeface="Calibri"/>
              </a:rPr>
              <a:t>if </a:t>
            </a:r>
            <a:r>
              <a:rPr sz="2400" spc="-10" dirty="0">
                <a:latin typeface="Calibri"/>
                <a:cs typeface="Calibri"/>
              </a:rPr>
              <a:t>everyone expect </a:t>
            </a:r>
            <a:r>
              <a:rPr sz="2400" dirty="0">
                <a:latin typeface="Calibri"/>
                <a:cs typeface="Calibri"/>
              </a:rPr>
              <a:t>the </a:t>
            </a:r>
            <a:r>
              <a:rPr sz="2400" spc="-5" dirty="0">
                <a:latin typeface="Calibri"/>
                <a:cs typeface="Calibri"/>
              </a:rPr>
              <a:t>partner </a:t>
            </a:r>
            <a:r>
              <a:rPr sz="2400" dirty="0">
                <a:latin typeface="Calibri"/>
                <a:cs typeface="Calibri"/>
              </a:rPr>
              <a:t>will </a:t>
            </a:r>
            <a:r>
              <a:rPr sz="2400" spc="-5" dirty="0">
                <a:latin typeface="Calibri"/>
                <a:cs typeface="Calibri"/>
              </a:rPr>
              <a:t>do  </a:t>
            </a:r>
            <a:r>
              <a:rPr sz="2400" dirty="0">
                <a:latin typeface="Calibri"/>
                <a:cs typeface="Calibri"/>
              </a:rPr>
              <a:t>the </a:t>
            </a:r>
            <a:r>
              <a:rPr sz="2400" spc="-10" dirty="0">
                <a:latin typeface="Calibri"/>
                <a:cs typeface="Calibri"/>
              </a:rPr>
              <a:t>work, </a:t>
            </a:r>
            <a:r>
              <a:rPr sz="2400" spc="-5" dirty="0">
                <a:latin typeface="Calibri"/>
                <a:cs typeface="Calibri"/>
              </a:rPr>
              <a:t>nothing </a:t>
            </a:r>
            <a:r>
              <a:rPr sz="2400" dirty="0">
                <a:latin typeface="Calibri"/>
                <a:cs typeface="Calibri"/>
              </a:rPr>
              <a:t>will </a:t>
            </a:r>
            <a:r>
              <a:rPr sz="2400" spc="-5" dirty="0">
                <a:latin typeface="Calibri"/>
                <a:cs typeface="Calibri"/>
              </a:rPr>
              <a:t>be done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finally.</a:t>
            </a:r>
            <a:endParaRPr sz="2400">
              <a:latin typeface="Calibri"/>
              <a:cs typeface="Calibri"/>
            </a:endParaRPr>
          </a:p>
          <a:p>
            <a:pPr marL="355600" marR="297815" indent="-342900">
              <a:lnSpc>
                <a:spcPct val="100000"/>
              </a:lnSpc>
              <a:spcBef>
                <a:spcPts val="975"/>
              </a:spcBef>
              <a:buFont typeface="Wingdings"/>
              <a:buChar char=""/>
              <a:tabLst>
                <a:tab pos="356235" algn="l"/>
              </a:tabLst>
            </a:pPr>
            <a:r>
              <a:rPr sz="2400" spc="-35" dirty="0">
                <a:latin typeface="Calibri"/>
                <a:cs typeface="Calibri"/>
              </a:rPr>
              <a:t>However, </a:t>
            </a:r>
            <a:r>
              <a:rPr sz="2400" dirty="0">
                <a:latin typeface="Calibri"/>
                <a:cs typeface="Calibri"/>
              </a:rPr>
              <a:t>if </a:t>
            </a:r>
            <a:r>
              <a:rPr sz="2400" spc="-10" dirty="0">
                <a:latin typeface="Calibri"/>
                <a:cs typeface="Calibri"/>
              </a:rPr>
              <a:t>you </a:t>
            </a:r>
            <a:r>
              <a:rPr sz="2400" spc="-5" dirty="0">
                <a:latin typeface="Calibri"/>
                <a:cs typeface="Calibri"/>
              </a:rPr>
              <a:t>know </a:t>
            </a:r>
            <a:r>
              <a:rPr sz="2400" spc="-10" dirty="0">
                <a:latin typeface="Calibri"/>
                <a:cs typeface="Calibri"/>
              </a:rPr>
              <a:t>your </a:t>
            </a:r>
            <a:r>
              <a:rPr sz="2400" spc="-5" dirty="0">
                <a:latin typeface="Calibri"/>
                <a:cs typeface="Calibri"/>
              </a:rPr>
              <a:t>partner </a:t>
            </a:r>
            <a:r>
              <a:rPr sz="2400" dirty="0">
                <a:latin typeface="Calibri"/>
                <a:cs typeface="Calibri"/>
              </a:rPr>
              <a:t>will </a:t>
            </a:r>
            <a:r>
              <a:rPr sz="2400" spc="-10" dirty="0">
                <a:latin typeface="Calibri"/>
                <a:cs typeface="Calibri"/>
              </a:rPr>
              <a:t>dropout, </a:t>
            </a:r>
            <a:r>
              <a:rPr sz="2400" spc="-15" dirty="0">
                <a:latin typeface="Calibri"/>
                <a:cs typeface="Calibri"/>
              </a:rPr>
              <a:t>you  </a:t>
            </a:r>
            <a:r>
              <a:rPr sz="2400" dirty="0">
                <a:latin typeface="Calibri"/>
                <a:cs typeface="Calibri"/>
              </a:rPr>
              <a:t>will </a:t>
            </a:r>
            <a:r>
              <a:rPr sz="2400" spc="-5" dirty="0">
                <a:latin typeface="Calibri"/>
                <a:cs typeface="Calibri"/>
              </a:rPr>
              <a:t>do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45" dirty="0">
                <a:latin typeface="Calibri"/>
                <a:cs typeface="Calibri"/>
              </a:rPr>
              <a:t>better.</a:t>
            </a:r>
            <a:endParaRPr sz="2400">
              <a:latin typeface="Calibri"/>
              <a:cs typeface="Calibri"/>
            </a:endParaRPr>
          </a:p>
          <a:p>
            <a:pPr marL="372110" indent="-342900">
              <a:lnSpc>
                <a:spcPct val="100000"/>
              </a:lnSpc>
              <a:spcBef>
                <a:spcPts val="845"/>
              </a:spcBef>
              <a:buFont typeface="Wingdings"/>
              <a:buChar char=""/>
              <a:tabLst>
                <a:tab pos="372745" algn="l"/>
              </a:tabLst>
            </a:pPr>
            <a:r>
              <a:rPr sz="2400" dirty="0">
                <a:latin typeface="Calibri"/>
                <a:cs typeface="Calibri"/>
              </a:rPr>
              <a:t>When </a:t>
            </a:r>
            <a:r>
              <a:rPr sz="2400" spc="-10" dirty="0">
                <a:latin typeface="Calibri"/>
                <a:cs typeface="Calibri"/>
              </a:rPr>
              <a:t>testing, </a:t>
            </a:r>
            <a:r>
              <a:rPr sz="2400" spc="-5" dirty="0">
                <a:latin typeface="Calibri"/>
                <a:cs typeface="Calibri"/>
              </a:rPr>
              <a:t>no </a:t>
            </a:r>
            <a:r>
              <a:rPr sz="2400" spc="-10" dirty="0">
                <a:latin typeface="Calibri"/>
                <a:cs typeface="Calibri"/>
              </a:rPr>
              <a:t>one dropout </a:t>
            </a:r>
            <a:r>
              <a:rPr sz="2400" spc="-20" dirty="0">
                <a:latin typeface="Calibri"/>
                <a:cs typeface="Calibri"/>
              </a:rPr>
              <a:t>actually, </a:t>
            </a:r>
            <a:r>
              <a:rPr sz="2400" spc="-5" dirty="0">
                <a:latin typeface="Calibri"/>
                <a:cs typeface="Calibri"/>
              </a:rPr>
              <a:t>so </a:t>
            </a:r>
            <a:r>
              <a:rPr sz="2400" spc="-10" dirty="0">
                <a:latin typeface="Calibri"/>
                <a:cs typeface="Calibri"/>
              </a:rPr>
              <a:t>obtaining</a:t>
            </a:r>
            <a:endParaRPr sz="2400">
              <a:latin typeface="Calibri"/>
              <a:cs typeface="Calibri"/>
            </a:endParaRPr>
          </a:p>
          <a:p>
            <a:pPr marL="372110">
              <a:lnSpc>
                <a:spcPct val="100000"/>
              </a:lnSpc>
            </a:pPr>
            <a:r>
              <a:rPr sz="2400" spc="-10" dirty="0">
                <a:latin typeface="Calibri"/>
                <a:cs typeface="Calibri"/>
              </a:rPr>
              <a:t>good results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eventually.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357314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5" dirty="0"/>
              <a:t>Neural</a:t>
            </a:r>
            <a:r>
              <a:rPr spc="-80" dirty="0"/>
              <a:t> </a:t>
            </a:r>
            <a:r>
              <a:rPr spc="-15" dirty="0"/>
              <a:t>Network</a:t>
            </a:r>
          </a:p>
        </p:txBody>
      </p:sp>
      <p:sp>
        <p:nvSpPr>
          <p:cNvPr id="3" name="object 3"/>
          <p:cNvSpPr/>
          <p:nvPr/>
        </p:nvSpPr>
        <p:spPr>
          <a:xfrm>
            <a:off x="2894076" y="3142488"/>
            <a:ext cx="623315" cy="2667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894076" y="3142488"/>
            <a:ext cx="623570" cy="2667000"/>
          </a:xfrm>
          <a:custGeom>
            <a:avLst/>
            <a:gdLst/>
            <a:ahLst/>
            <a:cxnLst/>
            <a:rect l="l" t="t" r="r" b="b"/>
            <a:pathLst>
              <a:path w="623570" h="2667000">
                <a:moveTo>
                  <a:pt x="0" y="2667000"/>
                </a:moveTo>
                <a:lnTo>
                  <a:pt x="623315" y="2667000"/>
                </a:lnTo>
                <a:lnTo>
                  <a:pt x="623315" y="0"/>
                </a:lnTo>
                <a:lnTo>
                  <a:pt x="0" y="0"/>
                </a:lnTo>
                <a:lnTo>
                  <a:pt x="0" y="2667000"/>
                </a:lnTo>
                <a:close/>
              </a:path>
            </a:pathLst>
          </a:custGeom>
          <a:ln w="6096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482334" y="4607052"/>
            <a:ext cx="805180" cy="78105"/>
          </a:xfrm>
          <a:custGeom>
            <a:avLst/>
            <a:gdLst/>
            <a:ahLst/>
            <a:cxnLst/>
            <a:rect l="l" t="t" r="r" b="b"/>
            <a:pathLst>
              <a:path w="805179" h="78104">
                <a:moveTo>
                  <a:pt x="726947" y="0"/>
                </a:moveTo>
                <a:lnTo>
                  <a:pt x="726947" y="77724"/>
                </a:lnTo>
                <a:lnTo>
                  <a:pt x="778763" y="51816"/>
                </a:lnTo>
                <a:lnTo>
                  <a:pt x="739901" y="51816"/>
                </a:lnTo>
                <a:lnTo>
                  <a:pt x="739901" y="25908"/>
                </a:lnTo>
                <a:lnTo>
                  <a:pt x="778763" y="25908"/>
                </a:lnTo>
                <a:lnTo>
                  <a:pt x="726947" y="0"/>
                </a:lnTo>
                <a:close/>
              </a:path>
              <a:path w="805179" h="78104">
                <a:moveTo>
                  <a:pt x="726947" y="25908"/>
                </a:moveTo>
                <a:lnTo>
                  <a:pt x="0" y="25908"/>
                </a:lnTo>
                <a:lnTo>
                  <a:pt x="0" y="51816"/>
                </a:lnTo>
                <a:lnTo>
                  <a:pt x="726947" y="51816"/>
                </a:lnTo>
                <a:lnTo>
                  <a:pt x="726947" y="25908"/>
                </a:lnTo>
                <a:close/>
              </a:path>
              <a:path w="805179" h="78104">
                <a:moveTo>
                  <a:pt x="778763" y="25908"/>
                </a:moveTo>
                <a:lnTo>
                  <a:pt x="739901" y="25908"/>
                </a:lnTo>
                <a:lnTo>
                  <a:pt x="739901" y="51816"/>
                </a:lnTo>
                <a:lnTo>
                  <a:pt x="778763" y="51816"/>
                </a:lnTo>
                <a:lnTo>
                  <a:pt x="804671" y="38862"/>
                </a:lnTo>
                <a:lnTo>
                  <a:pt x="778763" y="259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55235" y="5666232"/>
            <a:ext cx="597535" cy="584200"/>
          </a:xfrm>
          <a:custGeom>
            <a:avLst/>
            <a:gdLst/>
            <a:ahLst/>
            <a:cxnLst/>
            <a:rect l="l" t="t" r="r" b="b"/>
            <a:pathLst>
              <a:path w="597535" h="584200">
                <a:moveTo>
                  <a:pt x="0" y="583692"/>
                </a:moveTo>
                <a:lnTo>
                  <a:pt x="597408" y="583692"/>
                </a:lnTo>
                <a:lnTo>
                  <a:pt x="597408" y="0"/>
                </a:lnTo>
                <a:lnTo>
                  <a:pt x="0" y="0"/>
                </a:lnTo>
                <a:lnTo>
                  <a:pt x="0" y="583692"/>
                </a:lnTo>
                <a:close/>
              </a:path>
            </a:pathLst>
          </a:custGeom>
          <a:solidFill>
            <a:srgbClr val="E1EF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882139" y="3054095"/>
            <a:ext cx="595884" cy="318363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464689" y="4656582"/>
            <a:ext cx="2152015" cy="1264920"/>
          </a:xfrm>
          <a:custGeom>
            <a:avLst/>
            <a:gdLst/>
            <a:ahLst/>
            <a:cxnLst/>
            <a:rect l="l" t="t" r="r" b="b"/>
            <a:pathLst>
              <a:path w="2152015" h="1264920">
                <a:moveTo>
                  <a:pt x="2078359" y="27989"/>
                </a:moveTo>
                <a:lnTo>
                  <a:pt x="0" y="1242136"/>
                </a:lnTo>
                <a:lnTo>
                  <a:pt x="12954" y="1264500"/>
                </a:lnTo>
                <a:lnTo>
                  <a:pt x="2091421" y="50351"/>
                </a:lnTo>
                <a:lnTo>
                  <a:pt x="2078359" y="27989"/>
                </a:lnTo>
                <a:close/>
              </a:path>
              <a:path w="2152015" h="1264920">
                <a:moveTo>
                  <a:pt x="2138005" y="21463"/>
                </a:moveTo>
                <a:lnTo>
                  <a:pt x="2089531" y="21463"/>
                </a:lnTo>
                <a:lnTo>
                  <a:pt x="2102612" y="43815"/>
                </a:lnTo>
                <a:lnTo>
                  <a:pt x="2091421" y="50351"/>
                </a:lnTo>
                <a:lnTo>
                  <a:pt x="2104516" y="72771"/>
                </a:lnTo>
                <a:lnTo>
                  <a:pt x="2138005" y="21463"/>
                </a:lnTo>
                <a:close/>
              </a:path>
              <a:path w="2152015" h="1264920">
                <a:moveTo>
                  <a:pt x="2089531" y="21463"/>
                </a:moveTo>
                <a:lnTo>
                  <a:pt x="2078359" y="27989"/>
                </a:lnTo>
                <a:lnTo>
                  <a:pt x="2091421" y="50351"/>
                </a:lnTo>
                <a:lnTo>
                  <a:pt x="2102612" y="43815"/>
                </a:lnTo>
                <a:lnTo>
                  <a:pt x="2089531" y="21463"/>
                </a:lnTo>
                <a:close/>
              </a:path>
              <a:path w="2152015" h="1264920">
                <a:moveTo>
                  <a:pt x="2152015" y="0"/>
                </a:moveTo>
                <a:lnTo>
                  <a:pt x="2065274" y="5588"/>
                </a:lnTo>
                <a:lnTo>
                  <a:pt x="2078359" y="27989"/>
                </a:lnTo>
                <a:lnTo>
                  <a:pt x="2089531" y="21463"/>
                </a:lnTo>
                <a:lnTo>
                  <a:pt x="2138005" y="21463"/>
                </a:lnTo>
                <a:lnTo>
                  <a:pt x="215201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771388" y="4146803"/>
            <a:ext cx="940308" cy="94183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771388" y="4146803"/>
            <a:ext cx="940435" cy="942340"/>
          </a:xfrm>
          <a:custGeom>
            <a:avLst/>
            <a:gdLst/>
            <a:ahLst/>
            <a:cxnLst/>
            <a:rect l="l" t="t" r="r" b="b"/>
            <a:pathLst>
              <a:path w="940434" h="942339">
                <a:moveTo>
                  <a:pt x="0" y="470916"/>
                </a:moveTo>
                <a:lnTo>
                  <a:pt x="2426" y="422764"/>
                </a:lnTo>
                <a:lnTo>
                  <a:pt x="9549" y="376005"/>
                </a:lnTo>
                <a:lnTo>
                  <a:pt x="21132" y="330873"/>
                </a:lnTo>
                <a:lnTo>
                  <a:pt x="36939" y="287607"/>
                </a:lnTo>
                <a:lnTo>
                  <a:pt x="56733" y="246442"/>
                </a:lnTo>
                <a:lnTo>
                  <a:pt x="80280" y="207615"/>
                </a:lnTo>
                <a:lnTo>
                  <a:pt x="107342" y="171362"/>
                </a:lnTo>
                <a:lnTo>
                  <a:pt x="137683" y="137922"/>
                </a:lnTo>
                <a:lnTo>
                  <a:pt x="171069" y="107529"/>
                </a:lnTo>
                <a:lnTo>
                  <a:pt x="207261" y="80420"/>
                </a:lnTo>
                <a:lnTo>
                  <a:pt x="246025" y="56833"/>
                </a:lnTo>
                <a:lnTo>
                  <a:pt x="287125" y="37004"/>
                </a:lnTo>
                <a:lnTo>
                  <a:pt x="330323" y="21170"/>
                </a:lnTo>
                <a:lnTo>
                  <a:pt x="375385" y="9566"/>
                </a:lnTo>
                <a:lnTo>
                  <a:pt x="422074" y="2431"/>
                </a:lnTo>
                <a:lnTo>
                  <a:pt x="470153" y="0"/>
                </a:lnTo>
                <a:lnTo>
                  <a:pt x="518233" y="2431"/>
                </a:lnTo>
                <a:lnTo>
                  <a:pt x="564922" y="9566"/>
                </a:lnTo>
                <a:lnTo>
                  <a:pt x="609984" y="21170"/>
                </a:lnTo>
                <a:lnTo>
                  <a:pt x="653182" y="37004"/>
                </a:lnTo>
                <a:lnTo>
                  <a:pt x="694282" y="56833"/>
                </a:lnTo>
                <a:lnTo>
                  <a:pt x="733046" y="80420"/>
                </a:lnTo>
                <a:lnTo>
                  <a:pt x="769238" y="107529"/>
                </a:lnTo>
                <a:lnTo>
                  <a:pt x="802624" y="137921"/>
                </a:lnTo>
                <a:lnTo>
                  <a:pt x="832965" y="171362"/>
                </a:lnTo>
                <a:lnTo>
                  <a:pt x="860027" y="207615"/>
                </a:lnTo>
                <a:lnTo>
                  <a:pt x="883574" y="246442"/>
                </a:lnTo>
                <a:lnTo>
                  <a:pt x="903368" y="287607"/>
                </a:lnTo>
                <a:lnTo>
                  <a:pt x="919175" y="330873"/>
                </a:lnTo>
                <a:lnTo>
                  <a:pt x="930758" y="376005"/>
                </a:lnTo>
                <a:lnTo>
                  <a:pt x="937881" y="422764"/>
                </a:lnTo>
                <a:lnTo>
                  <a:pt x="940308" y="470916"/>
                </a:lnTo>
                <a:lnTo>
                  <a:pt x="937881" y="519067"/>
                </a:lnTo>
                <a:lnTo>
                  <a:pt x="930758" y="565826"/>
                </a:lnTo>
                <a:lnTo>
                  <a:pt x="919175" y="610958"/>
                </a:lnTo>
                <a:lnTo>
                  <a:pt x="903368" y="654224"/>
                </a:lnTo>
                <a:lnTo>
                  <a:pt x="883574" y="695389"/>
                </a:lnTo>
                <a:lnTo>
                  <a:pt x="860027" y="734216"/>
                </a:lnTo>
                <a:lnTo>
                  <a:pt x="832965" y="770469"/>
                </a:lnTo>
                <a:lnTo>
                  <a:pt x="802624" y="803910"/>
                </a:lnTo>
                <a:lnTo>
                  <a:pt x="769238" y="834302"/>
                </a:lnTo>
                <a:lnTo>
                  <a:pt x="733046" y="861411"/>
                </a:lnTo>
                <a:lnTo>
                  <a:pt x="694282" y="884998"/>
                </a:lnTo>
                <a:lnTo>
                  <a:pt x="653182" y="904827"/>
                </a:lnTo>
                <a:lnTo>
                  <a:pt x="609984" y="920661"/>
                </a:lnTo>
                <a:lnTo>
                  <a:pt x="564922" y="932265"/>
                </a:lnTo>
                <a:lnTo>
                  <a:pt x="518233" y="939400"/>
                </a:lnTo>
                <a:lnTo>
                  <a:pt x="470153" y="941832"/>
                </a:lnTo>
                <a:lnTo>
                  <a:pt x="422074" y="939400"/>
                </a:lnTo>
                <a:lnTo>
                  <a:pt x="375385" y="932265"/>
                </a:lnTo>
                <a:lnTo>
                  <a:pt x="330323" y="920661"/>
                </a:lnTo>
                <a:lnTo>
                  <a:pt x="287125" y="904827"/>
                </a:lnTo>
                <a:lnTo>
                  <a:pt x="246025" y="884998"/>
                </a:lnTo>
                <a:lnTo>
                  <a:pt x="207261" y="861411"/>
                </a:lnTo>
                <a:lnTo>
                  <a:pt x="171069" y="834302"/>
                </a:lnTo>
                <a:lnTo>
                  <a:pt x="137683" y="803910"/>
                </a:lnTo>
                <a:lnTo>
                  <a:pt x="107342" y="770469"/>
                </a:lnTo>
                <a:lnTo>
                  <a:pt x="80280" y="734216"/>
                </a:lnTo>
                <a:lnTo>
                  <a:pt x="56733" y="695389"/>
                </a:lnTo>
                <a:lnTo>
                  <a:pt x="36939" y="654224"/>
                </a:lnTo>
                <a:lnTo>
                  <a:pt x="21132" y="610958"/>
                </a:lnTo>
                <a:lnTo>
                  <a:pt x="9549" y="565826"/>
                </a:lnTo>
                <a:lnTo>
                  <a:pt x="2426" y="519067"/>
                </a:lnTo>
                <a:lnTo>
                  <a:pt x="0" y="470916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5370135" y="4105530"/>
            <a:ext cx="190500" cy="5302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300" i="1" spc="10" dirty="0">
                <a:latin typeface="Times New Roman"/>
                <a:cs typeface="Times New Roman"/>
              </a:rPr>
              <a:t>z</a:t>
            </a:r>
            <a:endParaRPr sz="33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982443" y="3149983"/>
            <a:ext cx="409575" cy="14389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300" i="1" spc="-140" dirty="0">
                <a:latin typeface="Times New Roman"/>
                <a:cs typeface="Times New Roman"/>
              </a:rPr>
              <a:t>w</a:t>
            </a:r>
            <a:r>
              <a:rPr sz="2850" spc="-209" baseline="-24853" dirty="0">
                <a:latin typeface="Times New Roman"/>
                <a:cs typeface="Times New Roman"/>
              </a:rPr>
              <a:t>1</a:t>
            </a:r>
            <a:endParaRPr sz="2850" baseline="-24853">
              <a:latin typeface="Times New Roman"/>
              <a:cs typeface="Times New Roman"/>
            </a:endParaRPr>
          </a:p>
          <a:p>
            <a:pPr marL="16510">
              <a:lnSpc>
                <a:spcPct val="100000"/>
              </a:lnSpc>
              <a:spcBef>
                <a:spcPts val="3200"/>
              </a:spcBef>
            </a:pPr>
            <a:r>
              <a:rPr sz="3300" i="1" spc="-85" dirty="0">
                <a:latin typeface="Times New Roman"/>
                <a:cs typeface="Times New Roman"/>
              </a:rPr>
              <a:t>w</a:t>
            </a:r>
            <a:r>
              <a:rPr sz="2850" i="1" spc="15" baseline="-24853" dirty="0">
                <a:latin typeface="Times New Roman"/>
                <a:cs typeface="Times New Roman"/>
              </a:rPr>
              <a:t>k</a:t>
            </a:r>
            <a:endParaRPr sz="2850" baseline="-24853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002182" y="5111371"/>
            <a:ext cx="473075" cy="5295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300" i="1" spc="-85" dirty="0">
                <a:latin typeface="Times New Roman"/>
                <a:cs typeface="Times New Roman"/>
              </a:rPr>
              <a:t>w</a:t>
            </a:r>
            <a:r>
              <a:rPr sz="2850" spc="37" baseline="-24853" dirty="0">
                <a:latin typeface="Times New Roman"/>
                <a:cs typeface="Times New Roman"/>
              </a:rPr>
              <a:t>K</a:t>
            </a:r>
            <a:endParaRPr sz="2850" baseline="-24853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4958334" y="4587240"/>
            <a:ext cx="805180" cy="78105"/>
          </a:xfrm>
          <a:custGeom>
            <a:avLst/>
            <a:gdLst/>
            <a:ahLst/>
            <a:cxnLst/>
            <a:rect l="l" t="t" r="r" b="b"/>
            <a:pathLst>
              <a:path w="805179" h="78104">
                <a:moveTo>
                  <a:pt x="726948" y="0"/>
                </a:moveTo>
                <a:lnTo>
                  <a:pt x="726948" y="77724"/>
                </a:lnTo>
                <a:lnTo>
                  <a:pt x="778763" y="51816"/>
                </a:lnTo>
                <a:lnTo>
                  <a:pt x="739901" y="51816"/>
                </a:lnTo>
                <a:lnTo>
                  <a:pt x="739901" y="25908"/>
                </a:lnTo>
                <a:lnTo>
                  <a:pt x="778763" y="25908"/>
                </a:lnTo>
                <a:lnTo>
                  <a:pt x="726948" y="0"/>
                </a:lnTo>
                <a:close/>
              </a:path>
              <a:path w="805179" h="78104">
                <a:moveTo>
                  <a:pt x="726948" y="25908"/>
                </a:moveTo>
                <a:lnTo>
                  <a:pt x="0" y="25908"/>
                </a:lnTo>
                <a:lnTo>
                  <a:pt x="0" y="51816"/>
                </a:lnTo>
                <a:lnTo>
                  <a:pt x="726948" y="51816"/>
                </a:lnTo>
                <a:lnTo>
                  <a:pt x="726948" y="25908"/>
                </a:lnTo>
                <a:close/>
              </a:path>
              <a:path w="805179" h="78104">
                <a:moveTo>
                  <a:pt x="778763" y="25908"/>
                </a:moveTo>
                <a:lnTo>
                  <a:pt x="739901" y="25908"/>
                </a:lnTo>
                <a:lnTo>
                  <a:pt x="739901" y="51816"/>
                </a:lnTo>
                <a:lnTo>
                  <a:pt x="778763" y="51816"/>
                </a:lnTo>
                <a:lnTo>
                  <a:pt x="804671" y="38862"/>
                </a:lnTo>
                <a:lnTo>
                  <a:pt x="778763" y="259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478785" y="4616069"/>
            <a:ext cx="2138045" cy="78105"/>
          </a:xfrm>
          <a:custGeom>
            <a:avLst/>
            <a:gdLst/>
            <a:ahLst/>
            <a:cxnLst/>
            <a:rect l="l" t="t" r="r" b="b"/>
            <a:pathLst>
              <a:path w="2138045" h="78104">
                <a:moveTo>
                  <a:pt x="2060151" y="51759"/>
                </a:moveTo>
                <a:lnTo>
                  <a:pt x="2060066" y="77723"/>
                </a:lnTo>
                <a:lnTo>
                  <a:pt x="2112309" y="51815"/>
                </a:lnTo>
                <a:lnTo>
                  <a:pt x="2073148" y="51815"/>
                </a:lnTo>
                <a:lnTo>
                  <a:pt x="2060151" y="51759"/>
                </a:lnTo>
                <a:close/>
              </a:path>
              <a:path w="2138045" h="78104">
                <a:moveTo>
                  <a:pt x="2060236" y="25851"/>
                </a:moveTo>
                <a:lnTo>
                  <a:pt x="2060151" y="51759"/>
                </a:lnTo>
                <a:lnTo>
                  <a:pt x="2073148" y="51815"/>
                </a:lnTo>
                <a:lnTo>
                  <a:pt x="2073275" y="25907"/>
                </a:lnTo>
                <a:lnTo>
                  <a:pt x="2060236" y="25851"/>
                </a:lnTo>
                <a:close/>
              </a:path>
              <a:path w="2138045" h="78104">
                <a:moveTo>
                  <a:pt x="2060321" y="0"/>
                </a:moveTo>
                <a:lnTo>
                  <a:pt x="2060236" y="25851"/>
                </a:lnTo>
                <a:lnTo>
                  <a:pt x="2073275" y="25907"/>
                </a:lnTo>
                <a:lnTo>
                  <a:pt x="2073148" y="51815"/>
                </a:lnTo>
                <a:lnTo>
                  <a:pt x="2112309" y="51815"/>
                </a:lnTo>
                <a:lnTo>
                  <a:pt x="2137917" y="39115"/>
                </a:lnTo>
                <a:lnTo>
                  <a:pt x="2060321" y="0"/>
                </a:lnTo>
                <a:close/>
              </a:path>
              <a:path w="2138045" h="78104">
                <a:moveTo>
                  <a:pt x="0" y="16890"/>
                </a:moveTo>
                <a:lnTo>
                  <a:pt x="0" y="42798"/>
                </a:lnTo>
                <a:lnTo>
                  <a:pt x="2060151" y="51759"/>
                </a:lnTo>
                <a:lnTo>
                  <a:pt x="2060236" y="25851"/>
                </a:lnTo>
                <a:lnTo>
                  <a:pt x="0" y="1689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472054" y="3359277"/>
            <a:ext cx="2145030" cy="1296670"/>
          </a:xfrm>
          <a:custGeom>
            <a:avLst/>
            <a:gdLst/>
            <a:ahLst/>
            <a:cxnLst/>
            <a:rect l="l" t="t" r="r" b="b"/>
            <a:pathLst>
              <a:path w="2145029" h="1296670">
                <a:moveTo>
                  <a:pt x="2071383" y="1267606"/>
                </a:moveTo>
                <a:lnTo>
                  <a:pt x="2058034" y="1289812"/>
                </a:lnTo>
                <a:lnTo>
                  <a:pt x="2144648" y="1296543"/>
                </a:lnTo>
                <a:lnTo>
                  <a:pt x="2130512" y="1274318"/>
                </a:lnTo>
                <a:lnTo>
                  <a:pt x="2082545" y="1274318"/>
                </a:lnTo>
                <a:lnTo>
                  <a:pt x="2071383" y="1267606"/>
                </a:lnTo>
                <a:close/>
              </a:path>
              <a:path w="2145029" h="1296670">
                <a:moveTo>
                  <a:pt x="2084737" y="1245392"/>
                </a:moveTo>
                <a:lnTo>
                  <a:pt x="2071383" y="1267606"/>
                </a:lnTo>
                <a:lnTo>
                  <a:pt x="2082545" y="1274318"/>
                </a:lnTo>
                <a:lnTo>
                  <a:pt x="2095881" y="1252093"/>
                </a:lnTo>
                <a:lnTo>
                  <a:pt x="2084737" y="1245392"/>
                </a:lnTo>
                <a:close/>
              </a:path>
              <a:path w="2145029" h="1296670">
                <a:moveTo>
                  <a:pt x="2098040" y="1223264"/>
                </a:moveTo>
                <a:lnTo>
                  <a:pt x="2084737" y="1245392"/>
                </a:lnTo>
                <a:lnTo>
                  <a:pt x="2095881" y="1252093"/>
                </a:lnTo>
                <a:lnTo>
                  <a:pt x="2082545" y="1274318"/>
                </a:lnTo>
                <a:lnTo>
                  <a:pt x="2130512" y="1274318"/>
                </a:lnTo>
                <a:lnTo>
                  <a:pt x="2098040" y="1223264"/>
                </a:lnTo>
                <a:close/>
              </a:path>
              <a:path w="2145029" h="1296670">
                <a:moveTo>
                  <a:pt x="13462" y="0"/>
                </a:moveTo>
                <a:lnTo>
                  <a:pt x="0" y="22098"/>
                </a:lnTo>
                <a:lnTo>
                  <a:pt x="2071383" y="1267606"/>
                </a:lnTo>
                <a:lnTo>
                  <a:pt x="2084737" y="1245392"/>
                </a:lnTo>
                <a:lnTo>
                  <a:pt x="1346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2041270" y="5160645"/>
            <a:ext cx="381000" cy="27114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sz="2800" dirty="0">
                <a:latin typeface="Calibri"/>
                <a:cs typeface="Calibri"/>
              </a:rPr>
              <a:t>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882139" y="3054095"/>
            <a:ext cx="596265" cy="3183890"/>
          </a:xfrm>
          <a:prstGeom prst="rect">
            <a:avLst/>
          </a:prstGeom>
          <a:ln w="6096">
            <a:solidFill>
              <a:srgbClr val="EC7C3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44780">
              <a:lnSpc>
                <a:spcPts val="3904"/>
              </a:lnSpc>
            </a:pPr>
            <a:r>
              <a:rPr sz="3300" i="1" spc="-65" dirty="0">
                <a:latin typeface="Times New Roman"/>
                <a:cs typeface="Times New Roman"/>
              </a:rPr>
              <a:t>a</a:t>
            </a:r>
            <a:r>
              <a:rPr sz="2850" spc="-97" baseline="-24853" dirty="0">
                <a:latin typeface="Times New Roman"/>
                <a:cs typeface="Times New Roman"/>
              </a:rPr>
              <a:t>1</a:t>
            </a:r>
            <a:endParaRPr sz="2850" baseline="-24853">
              <a:latin typeface="Times New Roman"/>
              <a:cs typeface="Times New Roman"/>
            </a:endParaRPr>
          </a:p>
          <a:p>
            <a:pPr marL="118745" marR="69850" indent="25400">
              <a:lnSpc>
                <a:spcPts val="10770"/>
              </a:lnSpc>
              <a:spcBef>
                <a:spcPts val="295"/>
              </a:spcBef>
            </a:pPr>
            <a:r>
              <a:rPr sz="3300" i="1" spc="30" dirty="0">
                <a:latin typeface="Times New Roman"/>
                <a:cs typeface="Times New Roman"/>
              </a:rPr>
              <a:t>a</a:t>
            </a:r>
            <a:r>
              <a:rPr sz="2850" i="1" spc="44" baseline="-24853" dirty="0">
                <a:latin typeface="Times New Roman"/>
                <a:cs typeface="Times New Roman"/>
              </a:rPr>
              <a:t>k  </a:t>
            </a:r>
            <a:r>
              <a:rPr sz="3300" i="1" spc="65" dirty="0">
                <a:latin typeface="Times New Roman"/>
                <a:cs typeface="Times New Roman"/>
              </a:rPr>
              <a:t>a</a:t>
            </a:r>
            <a:r>
              <a:rPr sz="2850" spc="52" baseline="-24853" dirty="0">
                <a:latin typeface="Times New Roman"/>
                <a:cs typeface="Times New Roman"/>
              </a:rPr>
              <a:t>K</a:t>
            </a:r>
            <a:endParaRPr sz="2850" baseline="-24853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4616196" y="4395215"/>
            <a:ext cx="519684" cy="51968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616196" y="4395215"/>
            <a:ext cx="520065" cy="520065"/>
          </a:xfrm>
          <a:custGeom>
            <a:avLst/>
            <a:gdLst/>
            <a:ahLst/>
            <a:cxnLst/>
            <a:rect l="l" t="t" r="r" b="b"/>
            <a:pathLst>
              <a:path w="520064" h="520064">
                <a:moveTo>
                  <a:pt x="0" y="519684"/>
                </a:moveTo>
                <a:lnTo>
                  <a:pt x="519684" y="519684"/>
                </a:lnTo>
                <a:lnTo>
                  <a:pt x="519684" y="0"/>
                </a:lnTo>
                <a:lnTo>
                  <a:pt x="0" y="0"/>
                </a:lnTo>
                <a:lnTo>
                  <a:pt x="0" y="519684"/>
                </a:lnTo>
                <a:close/>
              </a:path>
            </a:pathLst>
          </a:custGeom>
          <a:ln w="6096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4760042" y="4315547"/>
            <a:ext cx="255904" cy="53149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3300" spc="-5" dirty="0">
                <a:latin typeface="Symbol"/>
                <a:cs typeface="Symbol"/>
              </a:rPr>
              <a:t></a:t>
            </a:r>
            <a:endParaRPr sz="3300">
              <a:latin typeface="Symbol"/>
              <a:cs typeface="Symbo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555235" y="5666232"/>
            <a:ext cx="597535" cy="584200"/>
          </a:xfrm>
          <a:prstGeom prst="rect">
            <a:avLst/>
          </a:prstGeom>
          <a:ln w="6096">
            <a:solidFill>
              <a:srgbClr val="00AF50"/>
            </a:solidFill>
          </a:ln>
        </p:spPr>
        <p:txBody>
          <a:bodyPr vert="horz" wrap="square" lIns="0" tIns="46990" rIns="0" bIns="0" rtlCol="0">
            <a:spAutoFit/>
          </a:bodyPr>
          <a:lstStyle/>
          <a:p>
            <a:pPr marL="169545">
              <a:lnSpc>
                <a:spcPct val="100000"/>
              </a:lnSpc>
              <a:spcBef>
                <a:spcPts val="370"/>
              </a:spcBef>
            </a:pPr>
            <a:r>
              <a:rPr sz="3300" i="1" spc="10" dirty="0">
                <a:latin typeface="Times New Roman"/>
                <a:cs typeface="Times New Roman"/>
              </a:rPr>
              <a:t>b</a:t>
            </a:r>
            <a:endParaRPr sz="3300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4829555" y="4926329"/>
            <a:ext cx="78105" cy="755015"/>
          </a:xfrm>
          <a:custGeom>
            <a:avLst/>
            <a:gdLst/>
            <a:ahLst/>
            <a:cxnLst/>
            <a:rect l="l" t="t" r="r" b="b"/>
            <a:pathLst>
              <a:path w="78104" h="755014">
                <a:moveTo>
                  <a:pt x="51816" y="64770"/>
                </a:moveTo>
                <a:lnTo>
                  <a:pt x="25908" y="64770"/>
                </a:lnTo>
                <a:lnTo>
                  <a:pt x="25908" y="754773"/>
                </a:lnTo>
                <a:lnTo>
                  <a:pt x="51816" y="754773"/>
                </a:lnTo>
                <a:lnTo>
                  <a:pt x="51816" y="64770"/>
                </a:lnTo>
                <a:close/>
              </a:path>
              <a:path w="78104" h="755014">
                <a:moveTo>
                  <a:pt x="38862" y="0"/>
                </a:moveTo>
                <a:lnTo>
                  <a:pt x="0" y="77724"/>
                </a:lnTo>
                <a:lnTo>
                  <a:pt x="25908" y="77724"/>
                </a:lnTo>
                <a:lnTo>
                  <a:pt x="25908" y="64770"/>
                </a:lnTo>
                <a:lnTo>
                  <a:pt x="71247" y="64770"/>
                </a:lnTo>
                <a:lnTo>
                  <a:pt x="38862" y="0"/>
                </a:lnTo>
                <a:close/>
              </a:path>
              <a:path w="78104" h="755014">
                <a:moveTo>
                  <a:pt x="71247" y="64770"/>
                </a:moveTo>
                <a:lnTo>
                  <a:pt x="51816" y="64770"/>
                </a:lnTo>
                <a:lnTo>
                  <a:pt x="51816" y="77724"/>
                </a:lnTo>
                <a:lnTo>
                  <a:pt x="77724" y="77724"/>
                </a:lnTo>
                <a:lnTo>
                  <a:pt x="71247" y="6477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5260594" y="5824220"/>
            <a:ext cx="5207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0000FF"/>
                </a:solidFill>
                <a:latin typeface="Calibri"/>
                <a:cs typeface="Calibri"/>
              </a:rPr>
              <a:t>bias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2751582" y="5824220"/>
            <a:ext cx="9848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solidFill>
                  <a:srgbClr val="0000FF"/>
                </a:solidFill>
                <a:latin typeface="Calibri"/>
                <a:cs typeface="Calibri"/>
              </a:rPr>
              <a:t>w</a:t>
            </a: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eig</a:t>
            </a:r>
            <a:r>
              <a:rPr sz="2400" spc="-25" dirty="0">
                <a:solidFill>
                  <a:srgbClr val="0000FF"/>
                </a:solidFill>
                <a:latin typeface="Calibri"/>
                <a:cs typeface="Calibri"/>
              </a:rPr>
              <a:t>h</a:t>
            </a: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ts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873963" y="1505734"/>
            <a:ext cx="4026535" cy="1205230"/>
          </a:xfrm>
          <a:prstGeom prst="rect">
            <a:avLst/>
          </a:prstGeom>
        </p:spPr>
        <p:txBody>
          <a:bodyPr vert="horz" wrap="square" lIns="0" tIns="1047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25"/>
              </a:spcBef>
            </a:pPr>
            <a:r>
              <a:rPr sz="3200" b="1" i="1" u="sng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Neuron</a:t>
            </a:r>
            <a:endParaRPr sz="3200">
              <a:latin typeface="Calibri"/>
              <a:cs typeface="Calibri"/>
            </a:endParaRPr>
          </a:p>
          <a:p>
            <a:pPr marL="821690">
              <a:lnSpc>
                <a:spcPct val="100000"/>
              </a:lnSpc>
              <a:spcBef>
                <a:spcPts val="760"/>
              </a:spcBef>
            </a:pPr>
            <a:r>
              <a:rPr sz="3300" i="1" spc="5" dirty="0">
                <a:latin typeface="Times New Roman"/>
                <a:cs typeface="Times New Roman"/>
              </a:rPr>
              <a:t>z</a:t>
            </a:r>
            <a:r>
              <a:rPr sz="3300" i="1" spc="40" dirty="0">
                <a:latin typeface="Times New Roman"/>
                <a:cs typeface="Times New Roman"/>
              </a:rPr>
              <a:t> </a:t>
            </a:r>
            <a:r>
              <a:rPr sz="3300" spc="15" dirty="0">
                <a:latin typeface="Symbol"/>
                <a:cs typeface="Symbol"/>
              </a:rPr>
              <a:t></a:t>
            </a:r>
            <a:r>
              <a:rPr sz="3300" spc="25" dirty="0">
                <a:latin typeface="Times New Roman"/>
                <a:cs typeface="Times New Roman"/>
              </a:rPr>
              <a:t> </a:t>
            </a:r>
            <a:r>
              <a:rPr sz="3300" i="1" spc="-90" dirty="0">
                <a:latin typeface="Times New Roman"/>
                <a:cs typeface="Times New Roman"/>
              </a:rPr>
              <a:t>a</a:t>
            </a:r>
            <a:r>
              <a:rPr sz="2850" spc="-135" baseline="-24853" dirty="0">
                <a:latin typeface="Times New Roman"/>
                <a:cs typeface="Times New Roman"/>
              </a:rPr>
              <a:t>1</a:t>
            </a:r>
            <a:r>
              <a:rPr sz="3300" i="1" spc="-90" dirty="0">
                <a:latin typeface="Times New Roman"/>
                <a:cs typeface="Times New Roman"/>
              </a:rPr>
              <a:t>w</a:t>
            </a:r>
            <a:r>
              <a:rPr sz="2850" spc="-135" baseline="-24853" dirty="0">
                <a:latin typeface="Times New Roman"/>
                <a:cs typeface="Times New Roman"/>
              </a:rPr>
              <a:t>1</a:t>
            </a:r>
            <a:r>
              <a:rPr sz="2850" spc="225" baseline="-24853" dirty="0">
                <a:latin typeface="Times New Roman"/>
                <a:cs typeface="Times New Roman"/>
              </a:rPr>
              <a:t> </a:t>
            </a:r>
            <a:r>
              <a:rPr sz="3300" spc="15" dirty="0">
                <a:latin typeface="Symbol"/>
                <a:cs typeface="Symbol"/>
              </a:rPr>
              <a:t></a:t>
            </a:r>
            <a:r>
              <a:rPr sz="3300" spc="-530" dirty="0">
                <a:latin typeface="Times New Roman"/>
                <a:cs typeface="Times New Roman"/>
              </a:rPr>
              <a:t> </a:t>
            </a:r>
            <a:r>
              <a:rPr sz="3300" spc="30" dirty="0">
                <a:latin typeface="MT Extra"/>
                <a:cs typeface="MT Extra"/>
              </a:rPr>
              <a:t></a:t>
            </a:r>
            <a:r>
              <a:rPr sz="3300" spc="-525" dirty="0">
                <a:latin typeface="Times New Roman"/>
                <a:cs typeface="Times New Roman"/>
              </a:rPr>
              <a:t> </a:t>
            </a:r>
            <a:r>
              <a:rPr sz="3300" spc="15" dirty="0">
                <a:latin typeface="Symbol"/>
                <a:cs typeface="Symbol"/>
              </a:rPr>
              <a:t></a:t>
            </a:r>
            <a:r>
              <a:rPr sz="3300" spc="-225" dirty="0">
                <a:latin typeface="Times New Roman"/>
                <a:cs typeface="Times New Roman"/>
              </a:rPr>
              <a:t> </a:t>
            </a:r>
            <a:r>
              <a:rPr sz="3300" i="1" spc="30" dirty="0">
                <a:latin typeface="Times New Roman"/>
                <a:cs typeface="Times New Roman"/>
              </a:rPr>
              <a:t>a</a:t>
            </a:r>
            <a:r>
              <a:rPr sz="2850" i="1" spc="44" baseline="-24853" dirty="0">
                <a:latin typeface="Times New Roman"/>
                <a:cs typeface="Times New Roman"/>
              </a:rPr>
              <a:t>k</a:t>
            </a:r>
            <a:r>
              <a:rPr sz="2850" i="1" spc="-150" baseline="-24853" dirty="0">
                <a:latin typeface="Times New Roman"/>
                <a:cs typeface="Times New Roman"/>
              </a:rPr>
              <a:t> </a:t>
            </a:r>
            <a:r>
              <a:rPr sz="3300" i="1" spc="-30" dirty="0">
                <a:latin typeface="Times New Roman"/>
                <a:cs typeface="Times New Roman"/>
              </a:rPr>
              <a:t>w</a:t>
            </a:r>
            <a:r>
              <a:rPr sz="2850" i="1" spc="-44" baseline="-24853" dirty="0">
                <a:latin typeface="Times New Roman"/>
                <a:cs typeface="Times New Roman"/>
              </a:rPr>
              <a:t>k</a:t>
            </a:r>
            <a:endParaRPr sz="2850" baseline="-24853">
              <a:latin typeface="Times New Roman"/>
              <a:cs typeface="Times New Roman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2034539" y="3835653"/>
            <a:ext cx="381000" cy="27114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sz="2800" dirty="0">
                <a:latin typeface="Calibri"/>
                <a:cs typeface="Calibri"/>
              </a:rPr>
              <a:t>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3067557" y="4894326"/>
            <a:ext cx="381000" cy="27114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sz="2800" dirty="0">
                <a:latin typeface="Calibri"/>
                <a:cs typeface="Calibri"/>
              </a:rPr>
              <a:t>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3060192" y="3917950"/>
            <a:ext cx="381000" cy="27114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sz="2800" dirty="0">
                <a:latin typeface="Calibri"/>
                <a:cs typeface="Calibri"/>
              </a:rPr>
              <a:t>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4782311" y="3121151"/>
            <a:ext cx="2584704" cy="57912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751832" y="3073907"/>
            <a:ext cx="2647188" cy="75895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841747" y="3160776"/>
            <a:ext cx="2465831" cy="46177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4841747" y="2180706"/>
            <a:ext cx="2774950" cy="138493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80340">
              <a:lnSpc>
                <a:spcPct val="100000"/>
              </a:lnSpc>
              <a:spcBef>
                <a:spcPts val="110"/>
              </a:spcBef>
              <a:tabLst>
                <a:tab pos="2251710" algn="l"/>
              </a:tabLst>
            </a:pPr>
            <a:r>
              <a:rPr sz="3300" spc="15" dirty="0">
                <a:latin typeface="Symbol"/>
                <a:cs typeface="Symbol"/>
              </a:rPr>
              <a:t></a:t>
            </a:r>
            <a:r>
              <a:rPr sz="3300" spc="-525" dirty="0">
                <a:latin typeface="Times New Roman"/>
                <a:cs typeface="Times New Roman"/>
              </a:rPr>
              <a:t> </a:t>
            </a:r>
            <a:r>
              <a:rPr sz="3300" spc="30" dirty="0">
                <a:latin typeface="MT Extra"/>
                <a:cs typeface="MT Extra"/>
              </a:rPr>
              <a:t></a:t>
            </a:r>
            <a:r>
              <a:rPr sz="3300" spc="-525" dirty="0">
                <a:latin typeface="Times New Roman"/>
                <a:cs typeface="Times New Roman"/>
              </a:rPr>
              <a:t> </a:t>
            </a:r>
            <a:r>
              <a:rPr sz="3300" spc="15" dirty="0">
                <a:latin typeface="Symbol"/>
                <a:cs typeface="Symbol"/>
              </a:rPr>
              <a:t></a:t>
            </a:r>
            <a:r>
              <a:rPr sz="3300" spc="-210" dirty="0">
                <a:latin typeface="Times New Roman"/>
                <a:cs typeface="Times New Roman"/>
              </a:rPr>
              <a:t> </a:t>
            </a:r>
            <a:r>
              <a:rPr sz="3300" i="1" spc="60" dirty="0">
                <a:latin typeface="Times New Roman"/>
                <a:cs typeface="Times New Roman"/>
              </a:rPr>
              <a:t>a</a:t>
            </a:r>
            <a:r>
              <a:rPr sz="2850" i="1" spc="89" baseline="-24853" dirty="0">
                <a:latin typeface="Times New Roman"/>
                <a:cs typeface="Times New Roman"/>
              </a:rPr>
              <a:t>K</a:t>
            </a:r>
            <a:r>
              <a:rPr sz="2850" i="1" spc="-60" baseline="-24853" dirty="0">
                <a:latin typeface="Times New Roman"/>
                <a:cs typeface="Times New Roman"/>
              </a:rPr>
              <a:t> </a:t>
            </a:r>
            <a:r>
              <a:rPr sz="3300" i="1" dirty="0">
                <a:latin typeface="Times New Roman"/>
                <a:cs typeface="Times New Roman"/>
              </a:rPr>
              <a:t>w</a:t>
            </a:r>
            <a:r>
              <a:rPr sz="2850" i="1" baseline="-24853" dirty="0">
                <a:latin typeface="Times New Roman"/>
                <a:cs typeface="Times New Roman"/>
              </a:rPr>
              <a:t>K	</a:t>
            </a:r>
            <a:r>
              <a:rPr sz="3300" spc="15" dirty="0">
                <a:latin typeface="Symbol"/>
                <a:cs typeface="Symbol"/>
              </a:rPr>
              <a:t></a:t>
            </a:r>
            <a:r>
              <a:rPr sz="3300" spc="-395" dirty="0">
                <a:latin typeface="Times New Roman"/>
                <a:cs typeface="Times New Roman"/>
              </a:rPr>
              <a:t> </a:t>
            </a:r>
            <a:r>
              <a:rPr sz="3300" i="1" spc="10" dirty="0">
                <a:latin typeface="Times New Roman"/>
                <a:cs typeface="Times New Roman"/>
              </a:rPr>
              <a:t>b</a:t>
            </a:r>
            <a:endParaRPr sz="3300" dirty="0">
              <a:latin typeface="Times New Roman"/>
              <a:cs typeface="Times New Roman"/>
            </a:endParaRPr>
          </a:p>
          <a:p>
            <a:pPr marL="153035">
              <a:lnSpc>
                <a:spcPct val="100000"/>
              </a:lnSpc>
              <a:spcBef>
                <a:spcPts val="3850"/>
              </a:spcBef>
            </a:pP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simple</a:t>
            </a:r>
            <a:r>
              <a:rPr sz="24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function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5605653" y="4209090"/>
            <a:ext cx="2028825" cy="15951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232410">
              <a:lnSpc>
                <a:spcPct val="100000"/>
              </a:lnSpc>
              <a:spcBef>
                <a:spcPts val="110"/>
              </a:spcBef>
              <a:tabLst>
                <a:tab pos="1804670" algn="l"/>
              </a:tabLst>
            </a:pPr>
            <a:r>
              <a:rPr sz="3100" i="1" spc="-600" dirty="0">
                <a:latin typeface="Symbol"/>
                <a:cs typeface="Symbol"/>
              </a:rPr>
              <a:t></a:t>
            </a:r>
            <a:r>
              <a:rPr sz="3900" spc="-265" dirty="0">
                <a:latin typeface="Symbol"/>
                <a:cs typeface="Symbol"/>
              </a:rPr>
              <a:t></a:t>
            </a:r>
            <a:r>
              <a:rPr sz="2950" i="1" spc="235" dirty="0">
                <a:latin typeface="Times New Roman"/>
                <a:cs typeface="Times New Roman"/>
              </a:rPr>
              <a:t>z</a:t>
            </a:r>
            <a:r>
              <a:rPr sz="3900" spc="-325" dirty="0">
                <a:latin typeface="Symbol"/>
                <a:cs typeface="Symbol"/>
              </a:rPr>
              <a:t></a:t>
            </a:r>
            <a:r>
              <a:rPr sz="3900" dirty="0">
                <a:latin typeface="Times New Roman"/>
                <a:cs typeface="Times New Roman"/>
              </a:rPr>
              <a:t>	</a:t>
            </a:r>
            <a:r>
              <a:rPr sz="3300" i="1" spc="0" dirty="0">
                <a:latin typeface="Times New Roman"/>
                <a:cs typeface="Times New Roman"/>
              </a:rPr>
              <a:t>a</a:t>
            </a:r>
            <a:endParaRPr sz="3300">
              <a:latin typeface="Times New Roman"/>
              <a:cs typeface="Times New Roman"/>
            </a:endParaRPr>
          </a:p>
          <a:p>
            <a:pPr marR="748030" algn="ctr">
              <a:lnSpc>
                <a:spcPct val="100000"/>
              </a:lnSpc>
              <a:spcBef>
                <a:spcPts val="1905"/>
              </a:spcBef>
            </a:pPr>
            <a:r>
              <a:rPr sz="2400" spc="-10" dirty="0">
                <a:solidFill>
                  <a:srgbClr val="0000FF"/>
                </a:solidFill>
                <a:latin typeface="Calibri"/>
                <a:cs typeface="Calibri"/>
              </a:rPr>
              <a:t>Activation</a:t>
            </a:r>
            <a:endParaRPr sz="2400">
              <a:latin typeface="Calibri"/>
              <a:cs typeface="Calibri"/>
            </a:endParaRPr>
          </a:p>
          <a:p>
            <a:pPr marR="747395" algn="ctr">
              <a:lnSpc>
                <a:spcPct val="100000"/>
              </a:lnSpc>
            </a:pPr>
            <a:r>
              <a:rPr sz="2400" spc="-5" dirty="0">
                <a:solidFill>
                  <a:srgbClr val="0000FF"/>
                </a:solidFill>
                <a:latin typeface="Calibri"/>
                <a:cs typeface="Calibri"/>
              </a:rPr>
              <a:t>function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591820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5" dirty="0"/>
              <a:t>Dropout </a:t>
            </a:r>
            <a:r>
              <a:rPr dirty="0"/>
              <a:t>- </a:t>
            </a:r>
            <a:r>
              <a:rPr spc="-10" dirty="0"/>
              <a:t>Intuitive </a:t>
            </a:r>
            <a:r>
              <a:rPr spc="-20" dirty="0"/>
              <a:t>Reason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07542" y="1793189"/>
            <a:ext cx="7373620" cy="836294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241300" marR="5080" indent="-228600">
              <a:lnSpc>
                <a:spcPts val="3030"/>
              </a:lnSpc>
              <a:spcBef>
                <a:spcPts val="47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25" dirty="0">
                <a:latin typeface="Calibri"/>
                <a:cs typeface="Calibri"/>
              </a:rPr>
              <a:t>Why </a:t>
            </a:r>
            <a:r>
              <a:rPr sz="2800" spc="-5" dirty="0">
                <a:latin typeface="Calibri"/>
                <a:cs typeface="Calibri"/>
              </a:rPr>
              <a:t>the </a:t>
            </a:r>
            <a:r>
              <a:rPr sz="2800" spc="-10" dirty="0">
                <a:latin typeface="Calibri"/>
                <a:cs typeface="Calibri"/>
              </a:rPr>
              <a:t>weights should multiply </a:t>
            </a:r>
            <a:r>
              <a:rPr sz="2800" spc="-5" dirty="0">
                <a:latin typeface="Calibri"/>
                <a:cs typeface="Calibri"/>
              </a:rPr>
              <a:t>(1-p)% </a:t>
            </a:r>
            <a:r>
              <a:rPr sz="2800" spc="-15" dirty="0">
                <a:latin typeface="Calibri"/>
                <a:cs typeface="Calibri"/>
              </a:rPr>
              <a:t>(dropout  </a:t>
            </a:r>
            <a:r>
              <a:rPr sz="2800" spc="-25" dirty="0">
                <a:latin typeface="Calibri"/>
                <a:cs typeface="Calibri"/>
              </a:rPr>
              <a:t>rate) </a:t>
            </a:r>
            <a:r>
              <a:rPr sz="2800" spc="-5" dirty="0">
                <a:latin typeface="Calibri"/>
                <a:cs typeface="Calibri"/>
              </a:rPr>
              <a:t>when</a:t>
            </a:r>
            <a:r>
              <a:rPr sz="2800" spc="2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testing?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183635" y="4715255"/>
            <a:ext cx="510540" cy="500380"/>
          </a:xfrm>
          <a:custGeom>
            <a:avLst/>
            <a:gdLst/>
            <a:ahLst/>
            <a:cxnLst/>
            <a:rect l="l" t="t" r="r" b="b"/>
            <a:pathLst>
              <a:path w="510539" h="500379">
                <a:moveTo>
                  <a:pt x="0" y="249936"/>
                </a:moveTo>
                <a:lnTo>
                  <a:pt x="4113" y="205006"/>
                </a:lnTo>
                <a:lnTo>
                  <a:pt x="15971" y="162719"/>
                </a:lnTo>
                <a:lnTo>
                  <a:pt x="34854" y="123782"/>
                </a:lnTo>
                <a:lnTo>
                  <a:pt x="60040" y="88900"/>
                </a:lnTo>
                <a:lnTo>
                  <a:pt x="90807" y="58777"/>
                </a:lnTo>
                <a:lnTo>
                  <a:pt x="126435" y="34120"/>
                </a:lnTo>
                <a:lnTo>
                  <a:pt x="166202" y="15635"/>
                </a:lnTo>
                <a:lnTo>
                  <a:pt x="209387" y="4026"/>
                </a:lnTo>
                <a:lnTo>
                  <a:pt x="255269" y="0"/>
                </a:lnTo>
                <a:lnTo>
                  <a:pt x="301152" y="4026"/>
                </a:lnTo>
                <a:lnTo>
                  <a:pt x="344337" y="15635"/>
                </a:lnTo>
                <a:lnTo>
                  <a:pt x="384104" y="34120"/>
                </a:lnTo>
                <a:lnTo>
                  <a:pt x="419732" y="58777"/>
                </a:lnTo>
                <a:lnTo>
                  <a:pt x="450499" y="88900"/>
                </a:lnTo>
                <a:lnTo>
                  <a:pt x="475685" y="123782"/>
                </a:lnTo>
                <a:lnTo>
                  <a:pt x="494568" y="162719"/>
                </a:lnTo>
                <a:lnTo>
                  <a:pt x="506426" y="205006"/>
                </a:lnTo>
                <a:lnTo>
                  <a:pt x="510539" y="249936"/>
                </a:lnTo>
                <a:lnTo>
                  <a:pt x="506426" y="294865"/>
                </a:lnTo>
                <a:lnTo>
                  <a:pt x="494568" y="337152"/>
                </a:lnTo>
                <a:lnTo>
                  <a:pt x="475685" y="376089"/>
                </a:lnTo>
                <a:lnTo>
                  <a:pt x="450499" y="410972"/>
                </a:lnTo>
                <a:lnTo>
                  <a:pt x="419732" y="441094"/>
                </a:lnTo>
                <a:lnTo>
                  <a:pt x="384104" y="465751"/>
                </a:lnTo>
                <a:lnTo>
                  <a:pt x="344337" y="484236"/>
                </a:lnTo>
                <a:lnTo>
                  <a:pt x="301152" y="495845"/>
                </a:lnTo>
                <a:lnTo>
                  <a:pt x="255269" y="499872"/>
                </a:lnTo>
                <a:lnTo>
                  <a:pt x="209387" y="495845"/>
                </a:lnTo>
                <a:lnTo>
                  <a:pt x="166202" y="484236"/>
                </a:lnTo>
                <a:lnTo>
                  <a:pt x="126435" y="465751"/>
                </a:lnTo>
                <a:lnTo>
                  <a:pt x="90807" y="441094"/>
                </a:lnTo>
                <a:lnTo>
                  <a:pt x="60040" y="410972"/>
                </a:lnTo>
                <a:lnTo>
                  <a:pt x="34854" y="376089"/>
                </a:lnTo>
                <a:lnTo>
                  <a:pt x="15971" y="337152"/>
                </a:lnTo>
                <a:lnTo>
                  <a:pt x="4113" y="294865"/>
                </a:lnTo>
                <a:lnTo>
                  <a:pt x="0" y="249936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28927" y="3659123"/>
            <a:ext cx="509270" cy="498475"/>
          </a:xfrm>
          <a:custGeom>
            <a:avLst/>
            <a:gdLst/>
            <a:ahLst/>
            <a:cxnLst/>
            <a:rect l="l" t="t" r="r" b="b"/>
            <a:pathLst>
              <a:path w="509269" h="498475">
                <a:moveTo>
                  <a:pt x="0" y="249174"/>
                </a:moveTo>
                <a:lnTo>
                  <a:pt x="4099" y="204370"/>
                </a:lnTo>
                <a:lnTo>
                  <a:pt x="15919" y="162207"/>
                </a:lnTo>
                <a:lnTo>
                  <a:pt x="34741" y="123387"/>
                </a:lnTo>
                <a:lnTo>
                  <a:pt x="59847" y="88612"/>
                </a:lnTo>
                <a:lnTo>
                  <a:pt x="90520" y="58585"/>
                </a:lnTo>
                <a:lnTo>
                  <a:pt x="126040" y="34007"/>
                </a:lnTo>
                <a:lnTo>
                  <a:pt x="165690" y="15582"/>
                </a:lnTo>
                <a:lnTo>
                  <a:pt x="208752" y="4012"/>
                </a:lnTo>
                <a:lnTo>
                  <a:pt x="254508" y="0"/>
                </a:lnTo>
                <a:lnTo>
                  <a:pt x="300263" y="4012"/>
                </a:lnTo>
                <a:lnTo>
                  <a:pt x="343325" y="15582"/>
                </a:lnTo>
                <a:lnTo>
                  <a:pt x="382975" y="34007"/>
                </a:lnTo>
                <a:lnTo>
                  <a:pt x="418495" y="58585"/>
                </a:lnTo>
                <a:lnTo>
                  <a:pt x="449168" y="88612"/>
                </a:lnTo>
                <a:lnTo>
                  <a:pt x="474274" y="123387"/>
                </a:lnTo>
                <a:lnTo>
                  <a:pt x="493096" y="162207"/>
                </a:lnTo>
                <a:lnTo>
                  <a:pt x="504916" y="204370"/>
                </a:lnTo>
                <a:lnTo>
                  <a:pt x="509016" y="249174"/>
                </a:lnTo>
                <a:lnTo>
                  <a:pt x="504916" y="293977"/>
                </a:lnTo>
                <a:lnTo>
                  <a:pt x="493096" y="336140"/>
                </a:lnTo>
                <a:lnTo>
                  <a:pt x="474274" y="374960"/>
                </a:lnTo>
                <a:lnTo>
                  <a:pt x="449168" y="409735"/>
                </a:lnTo>
                <a:lnTo>
                  <a:pt x="418495" y="439762"/>
                </a:lnTo>
                <a:lnTo>
                  <a:pt x="382975" y="464340"/>
                </a:lnTo>
                <a:lnTo>
                  <a:pt x="343325" y="482765"/>
                </a:lnTo>
                <a:lnTo>
                  <a:pt x="300263" y="494335"/>
                </a:lnTo>
                <a:lnTo>
                  <a:pt x="254508" y="498348"/>
                </a:lnTo>
                <a:lnTo>
                  <a:pt x="208752" y="494335"/>
                </a:lnTo>
                <a:lnTo>
                  <a:pt x="165690" y="482765"/>
                </a:lnTo>
                <a:lnTo>
                  <a:pt x="126040" y="464340"/>
                </a:lnTo>
                <a:lnTo>
                  <a:pt x="90520" y="439762"/>
                </a:lnTo>
                <a:lnTo>
                  <a:pt x="59847" y="409735"/>
                </a:lnTo>
                <a:lnTo>
                  <a:pt x="34741" y="374960"/>
                </a:lnTo>
                <a:lnTo>
                  <a:pt x="15919" y="336140"/>
                </a:lnTo>
                <a:lnTo>
                  <a:pt x="4099" y="293977"/>
                </a:lnTo>
                <a:lnTo>
                  <a:pt x="0" y="249174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328927" y="4443984"/>
            <a:ext cx="509270" cy="500380"/>
          </a:xfrm>
          <a:custGeom>
            <a:avLst/>
            <a:gdLst/>
            <a:ahLst/>
            <a:cxnLst/>
            <a:rect l="l" t="t" r="r" b="b"/>
            <a:pathLst>
              <a:path w="509269" h="500379">
                <a:moveTo>
                  <a:pt x="0" y="249936"/>
                </a:moveTo>
                <a:lnTo>
                  <a:pt x="4099" y="205006"/>
                </a:lnTo>
                <a:lnTo>
                  <a:pt x="15919" y="162719"/>
                </a:lnTo>
                <a:lnTo>
                  <a:pt x="34741" y="123782"/>
                </a:lnTo>
                <a:lnTo>
                  <a:pt x="59847" y="88900"/>
                </a:lnTo>
                <a:lnTo>
                  <a:pt x="90520" y="58777"/>
                </a:lnTo>
                <a:lnTo>
                  <a:pt x="126040" y="34120"/>
                </a:lnTo>
                <a:lnTo>
                  <a:pt x="165690" y="15635"/>
                </a:lnTo>
                <a:lnTo>
                  <a:pt x="208752" y="4026"/>
                </a:lnTo>
                <a:lnTo>
                  <a:pt x="254508" y="0"/>
                </a:lnTo>
                <a:lnTo>
                  <a:pt x="300263" y="4026"/>
                </a:lnTo>
                <a:lnTo>
                  <a:pt x="343325" y="15635"/>
                </a:lnTo>
                <a:lnTo>
                  <a:pt x="382975" y="34120"/>
                </a:lnTo>
                <a:lnTo>
                  <a:pt x="418495" y="58777"/>
                </a:lnTo>
                <a:lnTo>
                  <a:pt x="449168" y="88900"/>
                </a:lnTo>
                <a:lnTo>
                  <a:pt x="474274" y="123782"/>
                </a:lnTo>
                <a:lnTo>
                  <a:pt x="493096" y="162719"/>
                </a:lnTo>
                <a:lnTo>
                  <a:pt x="504916" y="205006"/>
                </a:lnTo>
                <a:lnTo>
                  <a:pt x="509016" y="249936"/>
                </a:lnTo>
                <a:lnTo>
                  <a:pt x="504916" y="294865"/>
                </a:lnTo>
                <a:lnTo>
                  <a:pt x="493096" y="337152"/>
                </a:lnTo>
                <a:lnTo>
                  <a:pt x="474274" y="376089"/>
                </a:lnTo>
                <a:lnTo>
                  <a:pt x="449168" y="410972"/>
                </a:lnTo>
                <a:lnTo>
                  <a:pt x="418495" y="441094"/>
                </a:lnTo>
                <a:lnTo>
                  <a:pt x="382975" y="465751"/>
                </a:lnTo>
                <a:lnTo>
                  <a:pt x="343325" y="484236"/>
                </a:lnTo>
                <a:lnTo>
                  <a:pt x="300263" y="495845"/>
                </a:lnTo>
                <a:lnTo>
                  <a:pt x="254508" y="499872"/>
                </a:lnTo>
                <a:lnTo>
                  <a:pt x="208752" y="495845"/>
                </a:lnTo>
                <a:lnTo>
                  <a:pt x="165690" y="484236"/>
                </a:lnTo>
                <a:lnTo>
                  <a:pt x="126040" y="465751"/>
                </a:lnTo>
                <a:lnTo>
                  <a:pt x="90520" y="441094"/>
                </a:lnTo>
                <a:lnTo>
                  <a:pt x="59847" y="410972"/>
                </a:lnTo>
                <a:lnTo>
                  <a:pt x="34741" y="376089"/>
                </a:lnTo>
                <a:lnTo>
                  <a:pt x="15919" y="337152"/>
                </a:lnTo>
                <a:lnTo>
                  <a:pt x="4099" y="294865"/>
                </a:lnTo>
                <a:lnTo>
                  <a:pt x="0" y="249936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331975" y="5225796"/>
            <a:ext cx="510540" cy="500380"/>
          </a:xfrm>
          <a:custGeom>
            <a:avLst/>
            <a:gdLst/>
            <a:ahLst/>
            <a:cxnLst/>
            <a:rect l="l" t="t" r="r" b="b"/>
            <a:pathLst>
              <a:path w="510539" h="500379">
                <a:moveTo>
                  <a:pt x="0" y="249935"/>
                </a:moveTo>
                <a:lnTo>
                  <a:pt x="4113" y="205006"/>
                </a:lnTo>
                <a:lnTo>
                  <a:pt x="15971" y="162719"/>
                </a:lnTo>
                <a:lnTo>
                  <a:pt x="34854" y="123782"/>
                </a:lnTo>
                <a:lnTo>
                  <a:pt x="60040" y="88899"/>
                </a:lnTo>
                <a:lnTo>
                  <a:pt x="90807" y="58777"/>
                </a:lnTo>
                <a:lnTo>
                  <a:pt x="126435" y="34120"/>
                </a:lnTo>
                <a:lnTo>
                  <a:pt x="166202" y="15635"/>
                </a:lnTo>
                <a:lnTo>
                  <a:pt x="209387" y="4026"/>
                </a:lnTo>
                <a:lnTo>
                  <a:pt x="255270" y="0"/>
                </a:lnTo>
                <a:lnTo>
                  <a:pt x="301152" y="4026"/>
                </a:lnTo>
                <a:lnTo>
                  <a:pt x="344337" y="15635"/>
                </a:lnTo>
                <a:lnTo>
                  <a:pt x="384104" y="34120"/>
                </a:lnTo>
                <a:lnTo>
                  <a:pt x="419732" y="58777"/>
                </a:lnTo>
                <a:lnTo>
                  <a:pt x="450499" y="88900"/>
                </a:lnTo>
                <a:lnTo>
                  <a:pt x="475685" y="123782"/>
                </a:lnTo>
                <a:lnTo>
                  <a:pt x="494568" y="162719"/>
                </a:lnTo>
                <a:lnTo>
                  <a:pt x="506426" y="205006"/>
                </a:lnTo>
                <a:lnTo>
                  <a:pt x="510540" y="249935"/>
                </a:lnTo>
                <a:lnTo>
                  <a:pt x="506426" y="294862"/>
                </a:lnTo>
                <a:lnTo>
                  <a:pt x="494568" y="337146"/>
                </a:lnTo>
                <a:lnTo>
                  <a:pt x="475685" y="376083"/>
                </a:lnTo>
                <a:lnTo>
                  <a:pt x="450499" y="410966"/>
                </a:lnTo>
                <a:lnTo>
                  <a:pt x="419732" y="441090"/>
                </a:lnTo>
                <a:lnTo>
                  <a:pt x="384104" y="465748"/>
                </a:lnTo>
                <a:lnTo>
                  <a:pt x="344337" y="484235"/>
                </a:lnTo>
                <a:lnTo>
                  <a:pt x="301152" y="495845"/>
                </a:lnTo>
                <a:lnTo>
                  <a:pt x="255270" y="499871"/>
                </a:lnTo>
                <a:lnTo>
                  <a:pt x="209387" y="495845"/>
                </a:lnTo>
                <a:lnTo>
                  <a:pt x="166202" y="484235"/>
                </a:lnTo>
                <a:lnTo>
                  <a:pt x="126435" y="465748"/>
                </a:lnTo>
                <a:lnTo>
                  <a:pt x="90807" y="441090"/>
                </a:lnTo>
                <a:lnTo>
                  <a:pt x="60040" y="410966"/>
                </a:lnTo>
                <a:lnTo>
                  <a:pt x="34854" y="376083"/>
                </a:lnTo>
                <a:lnTo>
                  <a:pt x="15971" y="337146"/>
                </a:lnTo>
                <a:lnTo>
                  <a:pt x="4113" y="294862"/>
                </a:lnTo>
                <a:lnTo>
                  <a:pt x="0" y="249935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328927" y="6056376"/>
            <a:ext cx="509270" cy="500380"/>
          </a:xfrm>
          <a:custGeom>
            <a:avLst/>
            <a:gdLst/>
            <a:ahLst/>
            <a:cxnLst/>
            <a:rect l="l" t="t" r="r" b="b"/>
            <a:pathLst>
              <a:path w="509269" h="500379">
                <a:moveTo>
                  <a:pt x="0" y="249936"/>
                </a:moveTo>
                <a:lnTo>
                  <a:pt x="4099" y="205009"/>
                </a:lnTo>
                <a:lnTo>
                  <a:pt x="15919" y="162725"/>
                </a:lnTo>
                <a:lnTo>
                  <a:pt x="34741" y="123788"/>
                </a:lnTo>
                <a:lnTo>
                  <a:pt x="59847" y="88905"/>
                </a:lnTo>
                <a:lnTo>
                  <a:pt x="90520" y="58781"/>
                </a:lnTo>
                <a:lnTo>
                  <a:pt x="126040" y="34123"/>
                </a:lnTo>
                <a:lnTo>
                  <a:pt x="165690" y="15636"/>
                </a:lnTo>
                <a:lnTo>
                  <a:pt x="208752" y="4026"/>
                </a:lnTo>
                <a:lnTo>
                  <a:pt x="254508" y="0"/>
                </a:lnTo>
                <a:lnTo>
                  <a:pt x="300263" y="4026"/>
                </a:lnTo>
                <a:lnTo>
                  <a:pt x="343325" y="15636"/>
                </a:lnTo>
                <a:lnTo>
                  <a:pt x="382975" y="34123"/>
                </a:lnTo>
                <a:lnTo>
                  <a:pt x="418495" y="58781"/>
                </a:lnTo>
                <a:lnTo>
                  <a:pt x="449168" y="88905"/>
                </a:lnTo>
                <a:lnTo>
                  <a:pt x="474274" y="123788"/>
                </a:lnTo>
                <a:lnTo>
                  <a:pt x="493096" y="162725"/>
                </a:lnTo>
                <a:lnTo>
                  <a:pt x="504916" y="205009"/>
                </a:lnTo>
                <a:lnTo>
                  <a:pt x="509016" y="249936"/>
                </a:lnTo>
                <a:lnTo>
                  <a:pt x="504916" y="294862"/>
                </a:lnTo>
                <a:lnTo>
                  <a:pt x="493096" y="337146"/>
                </a:lnTo>
                <a:lnTo>
                  <a:pt x="474274" y="376083"/>
                </a:lnTo>
                <a:lnTo>
                  <a:pt x="449168" y="410966"/>
                </a:lnTo>
                <a:lnTo>
                  <a:pt x="418495" y="441090"/>
                </a:lnTo>
                <a:lnTo>
                  <a:pt x="382975" y="465748"/>
                </a:lnTo>
                <a:lnTo>
                  <a:pt x="343325" y="484235"/>
                </a:lnTo>
                <a:lnTo>
                  <a:pt x="300263" y="495845"/>
                </a:lnTo>
                <a:lnTo>
                  <a:pt x="254508" y="499872"/>
                </a:lnTo>
                <a:lnTo>
                  <a:pt x="208752" y="495845"/>
                </a:lnTo>
                <a:lnTo>
                  <a:pt x="165690" y="484235"/>
                </a:lnTo>
                <a:lnTo>
                  <a:pt x="126040" y="465748"/>
                </a:lnTo>
                <a:lnTo>
                  <a:pt x="90520" y="441090"/>
                </a:lnTo>
                <a:lnTo>
                  <a:pt x="59847" y="410966"/>
                </a:lnTo>
                <a:lnTo>
                  <a:pt x="34741" y="376083"/>
                </a:lnTo>
                <a:lnTo>
                  <a:pt x="15919" y="337146"/>
                </a:lnTo>
                <a:lnTo>
                  <a:pt x="4099" y="294862"/>
                </a:lnTo>
                <a:lnTo>
                  <a:pt x="0" y="249936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676643" y="4764023"/>
            <a:ext cx="509270" cy="509270"/>
          </a:xfrm>
          <a:custGeom>
            <a:avLst/>
            <a:gdLst/>
            <a:ahLst/>
            <a:cxnLst/>
            <a:rect l="l" t="t" r="r" b="b"/>
            <a:pathLst>
              <a:path w="509270" h="509270">
                <a:moveTo>
                  <a:pt x="0" y="254507"/>
                </a:moveTo>
                <a:lnTo>
                  <a:pt x="4099" y="208752"/>
                </a:lnTo>
                <a:lnTo>
                  <a:pt x="15919" y="165690"/>
                </a:lnTo>
                <a:lnTo>
                  <a:pt x="34741" y="126040"/>
                </a:lnTo>
                <a:lnTo>
                  <a:pt x="59847" y="90520"/>
                </a:lnTo>
                <a:lnTo>
                  <a:pt x="90520" y="59847"/>
                </a:lnTo>
                <a:lnTo>
                  <a:pt x="126040" y="34741"/>
                </a:lnTo>
                <a:lnTo>
                  <a:pt x="165690" y="15919"/>
                </a:lnTo>
                <a:lnTo>
                  <a:pt x="208752" y="4099"/>
                </a:lnTo>
                <a:lnTo>
                  <a:pt x="254507" y="0"/>
                </a:lnTo>
                <a:lnTo>
                  <a:pt x="300263" y="4099"/>
                </a:lnTo>
                <a:lnTo>
                  <a:pt x="343325" y="15919"/>
                </a:lnTo>
                <a:lnTo>
                  <a:pt x="382975" y="34741"/>
                </a:lnTo>
                <a:lnTo>
                  <a:pt x="418495" y="59847"/>
                </a:lnTo>
                <a:lnTo>
                  <a:pt x="449168" y="90520"/>
                </a:lnTo>
                <a:lnTo>
                  <a:pt x="474274" y="126040"/>
                </a:lnTo>
                <a:lnTo>
                  <a:pt x="493096" y="165690"/>
                </a:lnTo>
                <a:lnTo>
                  <a:pt x="504916" y="208752"/>
                </a:lnTo>
                <a:lnTo>
                  <a:pt x="509015" y="254507"/>
                </a:lnTo>
                <a:lnTo>
                  <a:pt x="504916" y="300263"/>
                </a:lnTo>
                <a:lnTo>
                  <a:pt x="493096" y="343325"/>
                </a:lnTo>
                <a:lnTo>
                  <a:pt x="474274" y="382975"/>
                </a:lnTo>
                <a:lnTo>
                  <a:pt x="449168" y="418495"/>
                </a:lnTo>
                <a:lnTo>
                  <a:pt x="418495" y="449168"/>
                </a:lnTo>
                <a:lnTo>
                  <a:pt x="382975" y="474274"/>
                </a:lnTo>
                <a:lnTo>
                  <a:pt x="343325" y="493096"/>
                </a:lnTo>
                <a:lnTo>
                  <a:pt x="300263" y="504916"/>
                </a:lnTo>
                <a:lnTo>
                  <a:pt x="254507" y="509016"/>
                </a:lnTo>
                <a:lnTo>
                  <a:pt x="208752" y="504916"/>
                </a:lnTo>
                <a:lnTo>
                  <a:pt x="165690" y="493096"/>
                </a:lnTo>
                <a:lnTo>
                  <a:pt x="126040" y="474274"/>
                </a:lnTo>
                <a:lnTo>
                  <a:pt x="90520" y="449168"/>
                </a:lnTo>
                <a:lnTo>
                  <a:pt x="59847" y="418495"/>
                </a:lnTo>
                <a:lnTo>
                  <a:pt x="34741" y="382975"/>
                </a:lnTo>
                <a:lnTo>
                  <a:pt x="15919" y="343325"/>
                </a:lnTo>
                <a:lnTo>
                  <a:pt x="4099" y="300263"/>
                </a:lnTo>
                <a:lnTo>
                  <a:pt x="0" y="254507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821935" y="3706367"/>
            <a:ext cx="509270" cy="510540"/>
          </a:xfrm>
          <a:custGeom>
            <a:avLst/>
            <a:gdLst/>
            <a:ahLst/>
            <a:cxnLst/>
            <a:rect l="l" t="t" r="r" b="b"/>
            <a:pathLst>
              <a:path w="509270" h="510539">
                <a:moveTo>
                  <a:pt x="0" y="255269"/>
                </a:moveTo>
                <a:lnTo>
                  <a:pt x="4099" y="209387"/>
                </a:lnTo>
                <a:lnTo>
                  <a:pt x="15919" y="166202"/>
                </a:lnTo>
                <a:lnTo>
                  <a:pt x="34741" y="126435"/>
                </a:lnTo>
                <a:lnTo>
                  <a:pt x="59847" y="90807"/>
                </a:lnTo>
                <a:lnTo>
                  <a:pt x="90520" y="60040"/>
                </a:lnTo>
                <a:lnTo>
                  <a:pt x="126040" y="34854"/>
                </a:lnTo>
                <a:lnTo>
                  <a:pt x="165690" y="15971"/>
                </a:lnTo>
                <a:lnTo>
                  <a:pt x="208752" y="4113"/>
                </a:lnTo>
                <a:lnTo>
                  <a:pt x="254508" y="0"/>
                </a:lnTo>
                <a:lnTo>
                  <a:pt x="300263" y="4113"/>
                </a:lnTo>
                <a:lnTo>
                  <a:pt x="343325" y="15971"/>
                </a:lnTo>
                <a:lnTo>
                  <a:pt x="382975" y="34854"/>
                </a:lnTo>
                <a:lnTo>
                  <a:pt x="418495" y="60040"/>
                </a:lnTo>
                <a:lnTo>
                  <a:pt x="449168" y="90807"/>
                </a:lnTo>
                <a:lnTo>
                  <a:pt x="474274" y="126435"/>
                </a:lnTo>
                <a:lnTo>
                  <a:pt x="493096" y="166202"/>
                </a:lnTo>
                <a:lnTo>
                  <a:pt x="504916" y="209387"/>
                </a:lnTo>
                <a:lnTo>
                  <a:pt x="509015" y="255269"/>
                </a:lnTo>
                <a:lnTo>
                  <a:pt x="504916" y="301152"/>
                </a:lnTo>
                <a:lnTo>
                  <a:pt x="493096" y="344337"/>
                </a:lnTo>
                <a:lnTo>
                  <a:pt x="474274" y="384104"/>
                </a:lnTo>
                <a:lnTo>
                  <a:pt x="449168" y="419732"/>
                </a:lnTo>
                <a:lnTo>
                  <a:pt x="418495" y="450499"/>
                </a:lnTo>
                <a:lnTo>
                  <a:pt x="382975" y="475685"/>
                </a:lnTo>
                <a:lnTo>
                  <a:pt x="343325" y="494568"/>
                </a:lnTo>
                <a:lnTo>
                  <a:pt x="300263" y="506426"/>
                </a:lnTo>
                <a:lnTo>
                  <a:pt x="254508" y="510539"/>
                </a:lnTo>
                <a:lnTo>
                  <a:pt x="208752" y="506426"/>
                </a:lnTo>
                <a:lnTo>
                  <a:pt x="165690" y="494568"/>
                </a:lnTo>
                <a:lnTo>
                  <a:pt x="126040" y="475685"/>
                </a:lnTo>
                <a:lnTo>
                  <a:pt x="90520" y="450499"/>
                </a:lnTo>
                <a:lnTo>
                  <a:pt x="59847" y="419732"/>
                </a:lnTo>
                <a:lnTo>
                  <a:pt x="34741" y="384104"/>
                </a:lnTo>
                <a:lnTo>
                  <a:pt x="15919" y="344337"/>
                </a:lnTo>
                <a:lnTo>
                  <a:pt x="4099" y="301152"/>
                </a:lnTo>
                <a:lnTo>
                  <a:pt x="0" y="255269"/>
                </a:lnTo>
                <a:close/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821935" y="4491228"/>
            <a:ext cx="509270" cy="510540"/>
          </a:xfrm>
          <a:custGeom>
            <a:avLst/>
            <a:gdLst/>
            <a:ahLst/>
            <a:cxnLst/>
            <a:rect l="l" t="t" r="r" b="b"/>
            <a:pathLst>
              <a:path w="509270" h="510539">
                <a:moveTo>
                  <a:pt x="0" y="255270"/>
                </a:moveTo>
                <a:lnTo>
                  <a:pt x="4099" y="209387"/>
                </a:lnTo>
                <a:lnTo>
                  <a:pt x="15919" y="166202"/>
                </a:lnTo>
                <a:lnTo>
                  <a:pt x="34741" y="126435"/>
                </a:lnTo>
                <a:lnTo>
                  <a:pt x="59847" y="90807"/>
                </a:lnTo>
                <a:lnTo>
                  <a:pt x="90520" y="60040"/>
                </a:lnTo>
                <a:lnTo>
                  <a:pt x="126040" y="34854"/>
                </a:lnTo>
                <a:lnTo>
                  <a:pt x="165690" y="15971"/>
                </a:lnTo>
                <a:lnTo>
                  <a:pt x="208752" y="4113"/>
                </a:lnTo>
                <a:lnTo>
                  <a:pt x="254508" y="0"/>
                </a:lnTo>
                <a:lnTo>
                  <a:pt x="300263" y="4113"/>
                </a:lnTo>
                <a:lnTo>
                  <a:pt x="343325" y="15971"/>
                </a:lnTo>
                <a:lnTo>
                  <a:pt x="382975" y="34854"/>
                </a:lnTo>
                <a:lnTo>
                  <a:pt x="418495" y="60040"/>
                </a:lnTo>
                <a:lnTo>
                  <a:pt x="449168" y="90807"/>
                </a:lnTo>
                <a:lnTo>
                  <a:pt x="474274" y="126435"/>
                </a:lnTo>
                <a:lnTo>
                  <a:pt x="493096" y="166202"/>
                </a:lnTo>
                <a:lnTo>
                  <a:pt x="504916" y="209387"/>
                </a:lnTo>
                <a:lnTo>
                  <a:pt x="509015" y="255270"/>
                </a:lnTo>
                <a:lnTo>
                  <a:pt x="504916" y="301152"/>
                </a:lnTo>
                <a:lnTo>
                  <a:pt x="493096" y="344337"/>
                </a:lnTo>
                <a:lnTo>
                  <a:pt x="474274" y="384104"/>
                </a:lnTo>
                <a:lnTo>
                  <a:pt x="449168" y="419732"/>
                </a:lnTo>
                <a:lnTo>
                  <a:pt x="418495" y="450499"/>
                </a:lnTo>
                <a:lnTo>
                  <a:pt x="382975" y="475685"/>
                </a:lnTo>
                <a:lnTo>
                  <a:pt x="343325" y="494568"/>
                </a:lnTo>
                <a:lnTo>
                  <a:pt x="300263" y="506426"/>
                </a:lnTo>
                <a:lnTo>
                  <a:pt x="254508" y="510540"/>
                </a:lnTo>
                <a:lnTo>
                  <a:pt x="208752" y="506426"/>
                </a:lnTo>
                <a:lnTo>
                  <a:pt x="165690" y="494568"/>
                </a:lnTo>
                <a:lnTo>
                  <a:pt x="126040" y="475685"/>
                </a:lnTo>
                <a:lnTo>
                  <a:pt x="90520" y="450499"/>
                </a:lnTo>
                <a:lnTo>
                  <a:pt x="59847" y="419732"/>
                </a:lnTo>
                <a:lnTo>
                  <a:pt x="34741" y="384104"/>
                </a:lnTo>
                <a:lnTo>
                  <a:pt x="15919" y="344337"/>
                </a:lnTo>
                <a:lnTo>
                  <a:pt x="4099" y="301152"/>
                </a:lnTo>
                <a:lnTo>
                  <a:pt x="0" y="25527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824984" y="5273040"/>
            <a:ext cx="509270" cy="510540"/>
          </a:xfrm>
          <a:custGeom>
            <a:avLst/>
            <a:gdLst/>
            <a:ahLst/>
            <a:cxnLst/>
            <a:rect l="l" t="t" r="r" b="b"/>
            <a:pathLst>
              <a:path w="509270" h="510539">
                <a:moveTo>
                  <a:pt x="0" y="255270"/>
                </a:moveTo>
                <a:lnTo>
                  <a:pt x="4099" y="209387"/>
                </a:lnTo>
                <a:lnTo>
                  <a:pt x="15919" y="166202"/>
                </a:lnTo>
                <a:lnTo>
                  <a:pt x="34741" y="126435"/>
                </a:lnTo>
                <a:lnTo>
                  <a:pt x="59847" y="90807"/>
                </a:lnTo>
                <a:lnTo>
                  <a:pt x="90520" y="60040"/>
                </a:lnTo>
                <a:lnTo>
                  <a:pt x="126040" y="34854"/>
                </a:lnTo>
                <a:lnTo>
                  <a:pt x="165690" y="15971"/>
                </a:lnTo>
                <a:lnTo>
                  <a:pt x="208752" y="4113"/>
                </a:lnTo>
                <a:lnTo>
                  <a:pt x="254507" y="0"/>
                </a:lnTo>
                <a:lnTo>
                  <a:pt x="300263" y="4113"/>
                </a:lnTo>
                <a:lnTo>
                  <a:pt x="343325" y="15971"/>
                </a:lnTo>
                <a:lnTo>
                  <a:pt x="382975" y="34854"/>
                </a:lnTo>
                <a:lnTo>
                  <a:pt x="418495" y="60040"/>
                </a:lnTo>
                <a:lnTo>
                  <a:pt x="449168" y="90807"/>
                </a:lnTo>
                <a:lnTo>
                  <a:pt x="474274" y="126435"/>
                </a:lnTo>
                <a:lnTo>
                  <a:pt x="493096" y="166202"/>
                </a:lnTo>
                <a:lnTo>
                  <a:pt x="504916" y="209387"/>
                </a:lnTo>
                <a:lnTo>
                  <a:pt x="509015" y="255270"/>
                </a:lnTo>
                <a:lnTo>
                  <a:pt x="504916" y="301155"/>
                </a:lnTo>
                <a:lnTo>
                  <a:pt x="493096" y="344342"/>
                </a:lnTo>
                <a:lnTo>
                  <a:pt x="474274" y="384110"/>
                </a:lnTo>
                <a:lnTo>
                  <a:pt x="449168" y="419737"/>
                </a:lnTo>
                <a:lnTo>
                  <a:pt x="418495" y="450504"/>
                </a:lnTo>
                <a:lnTo>
                  <a:pt x="382975" y="475688"/>
                </a:lnTo>
                <a:lnTo>
                  <a:pt x="343325" y="494569"/>
                </a:lnTo>
                <a:lnTo>
                  <a:pt x="300263" y="506427"/>
                </a:lnTo>
                <a:lnTo>
                  <a:pt x="254507" y="510540"/>
                </a:lnTo>
                <a:lnTo>
                  <a:pt x="208752" y="506427"/>
                </a:lnTo>
                <a:lnTo>
                  <a:pt x="165690" y="494569"/>
                </a:lnTo>
                <a:lnTo>
                  <a:pt x="126040" y="475688"/>
                </a:lnTo>
                <a:lnTo>
                  <a:pt x="90520" y="450504"/>
                </a:lnTo>
                <a:lnTo>
                  <a:pt x="59847" y="419737"/>
                </a:lnTo>
                <a:lnTo>
                  <a:pt x="34741" y="384110"/>
                </a:lnTo>
                <a:lnTo>
                  <a:pt x="15919" y="344342"/>
                </a:lnTo>
                <a:lnTo>
                  <a:pt x="4099" y="301155"/>
                </a:lnTo>
                <a:lnTo>
                  <a:pt x="0" y="25527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821935" y="6103620"/>
            <a:ext cx="509270" cy="510540"/>
          </a:xfrm>
          <a:custGeom>
            <a:avLst/>
            <a:gdLst/>
            <a:ahLst/>
            <a:cxnLst/>
            <a:rect l="l" t="t" r="r" b="b"/>
            <a:pathLst>
              <a:path w="509270" h="510540">
                <a:moveTo>
                  <a:pt x="0" y="255269"/>
                </a:moveTo>
                <a:lnTo>
                  <a:pt x="4099" y="209384"/>
                </a:lnTo>
                <a:lnTo>
                  <a:pt x="15919" y="166197"/>
                </a:lnTo>
                <a:lnTo>
                  <a:pt x="34741" y="126429"/>
                </a:lnTo>
                <a:lnTo>
                  <a:pt x="59847" y="90802"/>
                </a:lnTo>
                <a:lnTo>
                  <a:pt x="90520" y="60035"/>
                </a:lnTo>
                <a:lnTo>
                  <a:pt x="126040" y="34851"/>
                </a:lnTo>
                <a:lnTo>
                  <a:pt x="165690" y="15970"/>
                </a:lnTo>
                <a:lnTo>
                  <a:pt x="208752" y="4112"/>
                </a:lnTo>
                <a:lnTo>
                  <a:pt x="254508" y="0"/>
                </a:lnTo>
                <a:lnTo>
                  <a:pt x="300263" y="4112"/>
                </a:lnTo>
                <a:lnTo>
                  <a:pt x="343325" y="15970"/>
                </a:lnTo>
                <a:lnTo>
                  <a:pt x="382975" y="34851"/>
                </a:lnTo>
                <a:lnTo>
                  <a:pt x="418495" y="60035"/>
                </a:lnTo>
                <a:lnTo>
                  <a:pt x="449168" y="90802"/>
                </a:lnTo>
                <a:lnTo>
                  <a:pt x="474274" y="126429"/>
                </a:lnTo>
                <a:lnTo>
                  <a:pt x="493096" y="166197"/>
                </a:lnTo>
                <a:lnTo>
                  <a:pt x="504916" y="209384"/>
                </a:lnTo>
                <a:lnTo>
                  <a:pt x="509015" y="255269"/>
                </a:lnTo>
                <a:lnTo>
                  <a:pt x="504916" y="301155"/>
                </a:lnTo>
                <a:lnTo>
                  <a:pt x="493096" y="344342"/>
                </a:lnTo>
                <a:lnTo>
                  <a:pt x="474274" y="384110"/>
                </a:lnTo>
                <a:lnTo>
                  <a:pt x="449168" y="419737"/>
                </a:lnTo>
                <a:lnTo>
                  <a:pt x="418495" y="450504"/>
                </a:lnTo>
                <a:lnTo>
                  <a:pt x="382975" y="475688"/>
                </a:lnTo>
                <a:lnTo>
                  <a:pt x="343325" y="494569"/>
                </a:lnTo>
                <a:lnTo>
                  <a:pt x="300263" y="506427"/>
                </a:lnTo>
                <a:lnTo>
                  <a:pt x="254508" y="510539"/>
                </a:lnTo>
                <a:lnTo>
                  <a:pt x="208752" y="506427"/>
                </a:lnTo>
                <a:lnTo>
                  <a:pt x="165690" y="494569"/>
                </a:lnTo>
                <a:lnTo>
                  <a:pt x="126040" y="475688"/>
                </a:lnTo>
                <a:lnTo>
                  <a:pt x="90520" y="450504"/>
                </a:lnTo>
                <a:lnTo>
                  <a:pt x="59847" y="419737"/>
                </a:lnTo>
                <a:lnTo>
                  <a:pt x="34741" y="384110"/>
                </a:lnTo>
                <a:lnTo>
                  <a:pt x="15919" y="344342"/>
                </a:lnTo>
                <a:lnTo>
                  <a:pt x="4099" y="301155"/>
                </a:lnTo>
                <a:lnTo>
                  <a:pt x="0" y="255269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829816" y="3898391"/>
            <a:ext cx="1354455" cy="1068705"/>
          </a:xfrm>
          <a:custGeom>
            <a:avLst/>
            <a:gdLst/>
            <a:ahLst/>
            <a:cxnLst/>
            <a:rect l="l" t="t" r="r" b="b"/>
            <a:pathLst>
              <a:path w="1354455" h="1068704">
                <a:moveTo>
                  <a:pt x="1276707" y="1026274"/>
                </a:moveTo>
                <a:lnTo>
                  <a:pt x="1258823" y="1049019"/>
                </a:lnTo>
                <a:lnTo>
                  <a:pt x="1353946" y="1068577"/>
                </a:lnTo>
                <a:lnTo>
                  <a:pt x="1338211" y="1035176"/>
                </a:lnTo>
                <a:lnTo>
                  <a:pt x="1288033" y="1035176"/>
                </a:lnTo>
                <a:lnTo>
                  <a:pt x="1276707" y="1026274"/>
                </a:lnTo>
                <a:close/>
              </a:path>
              <a:path w="1354455" h="1068704">
                <a:moveTo>
                  <a:pt x="1294593" y="1003525"/>
                </a:moveTo>
                <a:lnTo>
                  <a:pt x="1276707" y="1026274"/>
                </a:lnTo>
                <a:lnTo>
                  <a:pt x="1288033" y="1035176"/>
                </a:lnTo>
                <a:lnTo>
                  <a:pt x="1305940" y="1012443"/>
                </a:lnTo>
                <a:lnTo>
                  <a:pt x="1294593" y="1003525"/>
                </a:lnTo>
                <a:close/>
              </a:path>
              <a:path w="1354455" h="1068704">
                <a:moveTo>
                  <a:pt x="1312545" y="980693"/>
                </a:moveTo>
                <a:lnTo>
                  <a:pt x="1294593" y="1003525"/>
                </a:lnTo>
                <a:lnTo>
                  <a:pt x="1305940" y="1012443"/>
                </a:lnTo>
                <a:lnTo>
                  <a:pt x="1288033" y="1035176"/>
                </a:lnTo>
                <a:lnTo>
                  <a:pt x="1338211" y="1035176"/>
                </a:lnTo>
                <a:lnTo>
                  <a:pt x="1312545" y="980693"/>
                </a:lnTo>
                <a:close/>
              </a:path>
              <a:path w="1354455" h="1068704">
                <a:moveTo>
                  <a:pt x="17779" y="0"/>
                </a:moveTo>
                <a:lnTo>
                  <a:pt x="0" y="22859"/>
                </a:lnTo>
                <a:lnTo>
                  <a:pt x="1276707" y="1026274"/>
                </a:lnTo>
                <a:lnTo>
                  <a:pt x="1294593" y="1003525"/>
                </a:lnTo>
                <a:lnTo>
                  <a:pt x="17779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835785" y="4680458"/>
            <a:ext cx="1348105" cy="311785"/>
          </a:xfrm>
          <a:custGeom>
            <a:avLst/>
            <a:gdLst/>
            <a:ahLst/>
            <a:cxnLst/>
            <a:rect l="l" t="t" r="r" b="b"/>
            <a:pathLst>
              <a:path w="1348105" h="311785">
                <a:moveTo>
                  <a:pt x="1271396" y="226568"/>
                </a:moveTo>
                <a:lnTo>
                  <a:pt x="1265690" y="254933"/>
                </a:lnTo>
                <a:lnTo>
                  <a:pt x="1279906" y="257810"/>
                </a:lnTo>
                <a:lnTo>
                  <a:pt x="1274190" y="286258"/>
                </a:lnTo>
                <a:lnTo>
                  <a:pt x="1259387" y="286258"/>
                </a:lnTo>
                <a:lnTo>
                  <a:pt x="1254252" y="311785"/>
                </a:lnTo>
                <a:lnTo>
                  <a:pt x="1347977" y="286385"/>
                </a:lnTo>
                <a:lnTo>
                  <a:pt x="1347815" y="286258"/>
                </a:lnTo>
                <a:lnTo>
                  <a:pt x="1274190" y="286258"/>
                </a:lnTo>
                <a:lnTo>
                  <a:pt x="1259966" y="283379"/>
                </a:lnTo>
                <a:lnTo>
                  <a:pt x="1344130" y="283379"/>
                </a:lnTo>
                <a:lnTo>
                  <a:pt x="1271396" y="226568"/>
                </a:lnTo>
                <a:close/>
              </a:path>
              <a:path w="1348105" h="311785">
                <a:moveTo>
                  <a:pt x="1265690" y="254933"/>
                </a:moveTo>
                <a:lnTo>
                  <a:pt x="1259966" y="283379"/>
                </a:lnTo>
                <a:lnTo>
                  <a:pt x="1274190" y="286258"/>
                </a:lnTo>
                <a:lnTo>
                  <a:pt x="1279906" y="257810"/>
                </a:lnTo>
                <a:lnTo>
                  <a:pt x="1265690" y="254933"/>
                </a:lnTo>
                <a:close/>
              </a:path>
              <a:path w="1348105" h="311785">
                <a:moveTo>
                  <a:pt x="5841" y="0"/>
                </a:moveTo>
                <a:lnTo>
                  <a:pt x="0" y="28448"/>
                </a:lnTo>
                <a:lnTo>
                  <a:pt x="1259966" y="283379"/>
                </a:lnTo>
                <a:lnTo>
                  <a:pt x="1265690" y="254933"/>
                </a:lnTo>
                <a:lnTo>
                  <a:pt x="5841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838070" y="4956175"/>
            <a:ext cx="1346835" cy="533400"/>
          </a:xfrm>
          <a:custGeom>
            <a:avLst/>
            <a:gdLst/>
            <a:ahLst/>
            <a:cxnLst/>
            <a:rect l="l" t="t" r="r" b="b"/>
            <a:pathLst>
              <a:path w="1346835" h="533400">
                <a:moveTo>
                  <a:pt x="1260362" y="27131"/>
                </a:moveTo>
                <a:lnTo>
                  <a:pt x="0" y="506222"/>
                </a:lnTo>
                <a:lnTo>
                  <a:pt x="10414" y="533272"/>
                </a:lnTo>
                <a:lnTo>
                  <a:pt x="1270635" y="54187"/>
                </a:lnTo>
                <a:lnTo>
                  <a:pt x="1260362" y="27131"/>
                </a:lnTo>
                <a:close/>
              </a:path>
              <a:path w="1346835" h="533400">
                <a:moveTo>
                  <a:pt x="1335490" y="21970"/>
                </a:moveTo>
                <a:lnTo>
                  <a:pt x="1273937" y="21970"/>
                </a:lnTo>
                <a:lnTo>
                  <a:pt x="1284224" y="49022"/>
                </a:lnTo>
                <a:lnTo>
                  <a:pt x="1270635" y="54187"/>
                </a:lnTo>
                <a:lnTo>
                  <a:pt x="1280922" y="81280"/>
                </a:lnTo>
                <a:lnTo>
                  <a:pt x="1335490" y="21970"/>
                </a:lnTo>
                <a:close/>
              </a:path>
              <a:path w="1346835" h="533400">
                <a:moveTo>
                  <a:pt x="1273937" y="21970"/>
                </a:moveTo>
                <a:lnTo>
                  <a:pt x="1260362" y="27131"/>
                </a:lnTo>
                <a:lnTo>
                  <a:pt x="1270635" y="54187"/>
                </a:lnTo>
                <a:lnTo>
                  <a:pt x="1284224" y="49022"/>
                </a:lnTo>
                <a:lnTo>
                  <a:pt x="1273937" y="21970"/>
                </a:lnTo>
                <a:close/>
              </a:path>
              <a:path w="1346835" h="533400">
                <a:moveTo>
                  <a:pt x="1250061" y="0"/>
                </a:moveTo>
                <a:lnTo>
                  <a:pt x="1260362" y="27131"/>
                </a:lnTo>
                <a:lnTo>
                  <a:pt x="1273937" y="21970"/>
                </a:lnTo>
                <a:lnTo>
                  <a:pt x="1335490" y="21970"/>
                </a:lnTo>
                <a:lnTo>
                  <a:pt x="1346708" y="9779"/>
                </a:lnTo>
                <a:lnTo>
                  <a:pt x="1250061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833117" y="4965953"/>
            <a:ext cx="1351915" cy="1327150"/>
          </a:xfrm>
          <a:custGeom>
            <a:avLst/>
            <a:gdLst/>
            <a:ahLst/>
            <a:cxnLst/>
            <a:rect l="l" t="t" r="r" b="b"/>
            <a:pathLst>
              <a:path w="1351914" h="1327150">
                <a:moveTo>
                  <a:pt x="1279492" y="50513"/>
                </a:moveTo>
                <a:lnTo>
                  <a:pt x="0" y="1306258"/>
                </a:lnTo>
                <a:lnTo>
                  <a:pt x="20319" y="1326921"/>
                </a:lnTo>
                <a:lnTo>
                  <a:pt x="1299812" y="71215"/>
                </a:lnTo>
                <a:lnTo>
                  <a:pt x="1279492" y="50513"/>
                </a:lnTo>
                <a:close/>
              </a:path>
              <a:path w="1351914" h="1327150">
                <a:moveTo>
                  <a:pt x="1337752" y="40386"/>
                </a:moveTo>
                <a:lnTo>
                  <a:pt x="1289812" y="40386"/>
                </a:lnTo>
                <a:lnTo>
                  <a:pt x="1310132" y="61087"/>
                </a:lnTo>
                <a:lnTo>
                  <a:pt x="1299812" y="71215"/>
                </a:lnTo>
                <a:lnTo>
                  <a:pt x="1320038" y="91821"/>
                </a:lnTo>
                <a:lnTo>
                  <a:pt x="1337752" y="40386"/>
                </a:lnTo>
                <a:close/>
              </a:path>
              <a:path w="1351914" h="1327150">
                <a:moveTo>
                  <a:pt x="1289812" y="40386"/>
                </a:moveTo>
                <a:lnTo>
                  <a:pt x="1279492" y="50513"/>
                </a:lnTo>
                <a:lnTo>
                  <a:pt x="1299812" y="71215"/>
                </a:lnTo>
                <a:lnTo>
                  <a:pt x="1310132" y="61087"/>
                </a:lnTo>
                <a:lnTo>
                  <a:pt x="1289812" y="40386"/>
                </a:lnTo>
                <a:close/>
              </a:path>
              <a:path w="1351914" h="1327150">
                <a:moveTo>
                  <a:pt x="1351661" y="0"/>
                </a:moveTo>
                <a:lnTo>
                  <a:pt x="1259205" y="29845"/>
                </a:lnTo>
                <a:lnTo>
                  <a:pt x="1279492" y="50513"/>
                </a:lnTo>
                <a:lnTo>
                  <a:pt x="1289812" y="40386"/>
                </a:lnTo>
                <a:lnTo>
                  <a:pt x="1337752" y="40386"/>
                </a:lnTo>
                <a:lnTo>
                  <a:pt x="1351661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325871" y="3950208"/>
            <a:ext cx="1354455" cy="1068705"/>
          </a:xfrm>
          <a:custGeom>
            <a:avLst/>
            <a:gdLst/>
            <a:ahLst/>
            <a:cxnLst/>
            <a:rect l="l" t="t" r="r" b="b"/>
            <a:pathLst>
              <a:path w="1354454" h="1068704">
                <a:moveTo>
                  <a:pt x="1276707" y="1026274"/>
                </a:moveTo>
                <a:lnTo>
                  <a:pt x="1258824" y="1049020"/>
                </a:lnTo>
                <a:lnTo>
                  <a:pt x="1353947" y="1068578"/>
                </a:lnTo>
                <a:lnTo>
                  <a:pt x="1338211" y="1035177"/>
                </a:lnTo>
                <a:lnTo>
                  <a:pt x="1288033" y="1035177"/>
                </a:lnTo>
                <a:lnTo>
                  <a:pt x="1276707" y="1026274"/>
                </a:lnTo>
                <a:close/>
              </a:path>
              <a:path w="1354454" h="1068704">
                <a:moveTo>
                  <a:pt x="1294593" y="1003525"/>
                </a:moveTo>
                <a:lnTo>
                  <a:pt x="1276707" y="1026274"/>
                </a:lnTo>
                <a:lnTo>
                  <a:pt x="1288033" y="1035177"/>
                </a:lnTo>
                <a:lnTo>
                  <a:pt x="1305941" y="1012444"/>
                </a:lnTo>
                <a:lnTo>
                  <a:pt x="1294593" y="1003525"/>
                </a:lnTo>
                <a:close/>
              </a:path>
              <a:path w="1354454" h="1068704">
                <a:moveTo>
                  <a:pt x="1312545" y="980694"/>
                </a:moveTo>
                <a:lnTo>
                  <a:pt x="1294593" y="1003525"/>
                </a:lnTo>
                <a:lnTo>
                  <a:pt x="1305941" y="1012444"/>
                </a:lnTo>
                <a:lnTo>
                  <a:pt x="1288033" y="1035177"/>
                </a:lnTo>
                <a:lnTo>
                  <a:pt x="1338211" y="1035177"/>
                </a:lnTo>
                <a:lnTo>
                  <a:pt x="1312545" y="980694"/>
                </a:lnTo>
                <a:close/>
              </a:path>
              <a:path w="1354454" h="1068704">
                <a:moveTo>
                  <a:pt x="17779" y="0"/>
                </a:moveTo>
                <a:lnTo>
                  <a:pt x="0" y="22860"/>
                </a:lnTo>
                <a:lnTo>
                  <a:pt x="1276707" y="1026274"/>
                </a:lnTo>
                <a:lnTo>
                  <a:pt x="1294593" y="1003525"/>
                </a:lnTo>
                <a:lnTo>
                  <a:pt x="17779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331840" y="4732273"/>
            <a:ext cx="1348105" cy="311785"/>
          </a:xfrm>
          <a:custGeom>
            <a:avLst/>
            <a:gdLst/>
            <a:ahLst/>
            <a:cxnLst/>
            <a:rect l="l" t="t" r="r" b="b"/>
            <a:pathLst>
              <a:path w="1348104" h="311785">
                <a:moveTo>
                  <a:pt x="1271397" y="226568"/>
                </a:moveTo>
                <a:lnTo>
                  <a:pt x="1265690" y="254933"/>
                </a:lnTo>
                <a:lnTo>
                  <a:pt x="1279906" y="257809"/>
                </a:lnTo>
                <a:lnTo>
                  <a:pt x="1274190" y="286257"/>
                </a:lnTo>
                <a:lnTo>
                  <a:pt x="1259387" y="286257"/>
                </a:lnTo>
                <a:lnTo>
                  <a:pt x="1254252" y="311784"/>
                </a:lnTo>
                <a:lnTo>
                  <a:pt x="1347978" y="286384"/>
                </a:lnTo>
                <a:lnTo>
                  <a:pt x="1347815" y="286257"/>
                </a:lnTo>
                <a:lnTo>
                  <a:pt x="1274190" y="286257"/>
                </a:lnTo>
                <a:lnTo>
                  <a:pt x="1259966" y="283379"/>
                </a:lnTo>
                <a:lnTo>
                  <a:pt x="1344130" y="283379"/>
                </a:lnTo>
                <a:lnTo>
                  <a:pt x="1271397" y="226568"/>
                </a:lnTo>
                <a:close/>
              </a:path>
              <a:path w="1348104" h="311785">
                <a:moveTo>
                  <a:pt x="1265690" y="254933"/>
                </a:moveTo>
                <a:lnTo>
                  <a:pt x="1259966" y="283379"/>
                </a:lnTo>
                <a:lnTo>
                  <a:pt x="1274190" y="286257"/>
                </a:lnTo>
                <a:lnTo>
                  <a:pt x="1279906" y="257809"/>
                </a:lnTo>
                <a:lnTo>
                  <a:pt x="1265690" y="254933"/>
                </a:lnTo>
                <a:close/>
              </a:path>
              <a:path w="1348104" h="311785">
                <a:moveTo>
                  <a:pt x="5842" y="0"/>
                </a:moveTo>
                <a:lnTo>
                  <a:pt x="0" y="28448"/>
                </a:lnTo>
                <a:lnTo>
                  <a:pt x="1259966" y="283379"/>
                </a:lnTo>
                <a:lnTo>
                  <a:pt x="1265690" y="254933"/>
                </a:lnTo>
                <a:lnTo>
                  <a:pt x="5842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334127" y="5009515"/>
            <a:ext cx="1346835" cy="533400"/>
          </a:xfrm>
          <a:custGeom>
            <a:avLst/>
            <a:gdLst/>
            <a:ahLst/>
            <a:cxnLst/>
            <a:rect l="l" t="t" r="r" b="b"/>
            <a:pathLst>
              <a:path w="1346834" h="533400">
                <a:moveTo>
                  <a:pt x="1260362" y="27131"/>
                </a:moveTo>
                <a:lnTo>
                  <a:pt x="0" y="506222"/>
                </a:lnTo>
                <a:lnTo>
                  <a:pt x="10287" y="533273"/>
                </a:lnTo>
                <a:lnTo>
                  <a:pt x="1270635" y="54187"/>
                </a:lnTo>
                <a:lnTo>
                  <a:pt x="1260362" y="27131"/>
                </a:lnTo>
                <a:close/>
              </a:path>
              <a:path w="1346834" h="533400">
                <a:moveTo>
                  <a:pt x="1335490" y="21971"/>
                </a:moveTo>
                <a:lnTo>
                  <a:pt x="1273937" y="21971"/>
                </a:lnTo>
                <a:lnTo>
                  <a:pt x="1284224" y="49022"/>
                </a:lnTo>
                <a:lnTo>
                  <a:pt x="1270635" y="54187"/>
                </a:lnTo>
                <a:lnTo>
                  <a:pt x="1280922" y="81280"/>
                </a:lnTo>
                <a:lnTo>
                  <a:pt x="1335490" y="21971"/>
                </a:lnTo>
                <a:close/>
              </a:path>
              <a:path w="1346834" h="533400">
                <a:moveTo>
                  <a:pt x="1273937" y="21971"/>
                </a:moveTo>
                <a:lnTo>
                  <a:pt x="1260362" y="27131"/>
                </a:lnTo>
                <a:lnTo>
                  <a:pt x="1270635" y="54187"/>
                </a:lnTo>
                <a:lnTo>
                  <a:pt x="1284224" y="49022"/>
                </a:lnTo>
                <a:lnTo>
                  <a:pt x="1273937" y="21971"/>
                </a:lnTo>
                <a:close/>
              </a:path>
              <a:path w="1346834" h="533400">
                <a:moveTo>
                  <a:pt x="1250061" y="0"/>
                </a:moveTo>
                <a:lnTo>
                  <a:pt x="1260362" y="27131"/>
                </a:lnTo>
                <a:lnTo>
                  <a:pt x="1273937" y="21971"/>
                </a:lnTo>
                <a:lnTo>
                  <a:pt x="1335490" y="21971"/>
                </a:lnTo>
                <a:lnTo>
                  <a:pt x="1346707" y="9779"/>
                </a:lnTo>
                <a:lnTo>
                  <a:pt x="1250061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329173" y="5019294"/>
            <a:ext cx="1351915" cy="1322070"/>
          </a:xfrm>
          <a:custGeom>
            <a:avLst/>
            <a:gdLst/>
            <a:ahLst/>
            <a:cxnLst/>
            <a:rect l="l" t="t" r="r" b="b"/>
            <a:pathLst>
              <a:path w="1351915" h="1322070">
                <a:moveTo>
                  <a:pt x="1279429" y="50407"/>
                </a:moveTo>
                <a:lnTo>
                  <a:pt x="0" y="1300937"/>
                </a:lnTo>
                <a:lnTo>
                  <a:pt x="20320" y="1321650"/>
                </a:lnTo>
                <a:lnTo>
                  <a:pt x="1299644" y="71087"/>
                </a:lnTo>
                <a:lnTo>
                  <a:pt x="1279429" y="50407"/>
                </a:lnTo>
                <a:close/>
              </a:path>
              <a:path w="1351915" h="1322070">
                <a:moveTo>
                  <a:pt x="1337740" y="40258"/>
                </a:moveTo>
                <a:lnTo>
                  <a:pt x="1289811" y="40258"/>
                </a:lnTo>
                <a:lnTo>
                  <a:pt x="1310004" y="60959"/>
                </a:lnTo>
                <a:lnTo>
                  <a:pt x="1299644" y="71087"/>
                </a:lnTo>
                <a:lnTo>
                  <a:pt x="1319910" y="91820"/>
                </a:lnTo>
                <a:lnTo>
                  <a:pt x="1337740" y="40258"/>
                </a:lnTo>
                <a:close/>
              </a:path>
              <a:path w="1351915" h="1322070">
                <a:moveTo>
                  <a:pt x="1289811" y="40258"/>
                </a:moveTo>
                <a:lnTo>
                  <a:pt x="1279429" y="50407"/>
                </a:lnTo>
                <a:lnTo>
                  <a:pt x="1299644" y="71087"/>
                </a:lnTo>
                <a:lnTo>
                  <a:pt x="1310004" y="60959"/>
                </a:lnTo>
                <a:lnTo>
                  <a:pt x="1289811" y="40258"/>
                </a:lnTo>
                <a:close/>
              </a:path>
              <a:path w="1351915" h="1322070">
                <a:moveTo>
                  <a:pt x="1351660" y="0"/>
                </a:moveTo>
                <a:lnTo>
                  <a:pt x="1259204" y="29717"/>
                </a:lnTo>
                <a:lnTo>
                  <a:pt x="1279429" y="50407"/>
                </a:lnTo>
                <a:lnTo>
                  <a:pt x="1289811" y="40258"/>
                </a:lnTo>
                <a:lnTo>
                  <a:pt x="1337740" y="40258"/>
                </a:lnTo>
                <a:lnTo>
                  <a:pt x="1351660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2215642" y="3711310"/>
            <a:ext cx="390525" cy="1946910"/>
          </a:xfrm>
          <a:prstGeom prst="rect">
            <a:avLst/>
          </a:prstGeom>
        </p:spPr>
        <p:txBody>
          <a:bodyPr vert="horz" wrap="square" lIns="0" tIns="1606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65"/>
              </a:spcBef>
            </a:pPr>
            <a:r>
              <a:rPr sz="2400" spc="-50" dirty="0">
                <a:latin typeface="Cambria Math"/>
                <a:cs typeface="Cambria Math"/>
              </a:rPr>
              <a:t>𝑤</a:t>
            </a:r>
            <a:r>
              <a:rPr sz="2625" spc="-75" baseline="-15873" dirty="0">
                <a:latin typeface="Cambria Math"/>
                <a:cs typeface="Cambria Math"/>
              </a:rPr>
              <a:t>1</a:t>
            </a:r>
            <a:endParaRPr sz="2625" baseline="-15873">
              <a:latin typeface="Cambria Math"/>
              <a:cs typeface="Cambria Math"/>
            </a:endParaRPr>
          </a:p>
          <a:p>
            <a:pPr marL="33655">
              <a:lnSpc>
                <a:spcPct val="100000"/>
              </a:lnSpc>
              <a:spcBef>
                <a:spcPts val="1165"/>
              </a:spcBef>
            </a:pPr>
            <a:r>
              <a:rPr sz="2400" spc="-85" dirty="0">
                <a:latin typeface="Cambria Math"/>
                <a:cs typeface="Cambria Math"/>
              </a:rPr>
              <a:t>𝑤</a:t>
            </a:r>
            <a:r>
              <a:rPr sz="2625" spc="52" baseline="-15873" dirty="0">
                <a:latin typeface="Cambria Math"/>
                <a:cs typeface="Cambria Math"/>
              </a:rPr>
              <a:t>2</a:t>
            </a:r>
            <a:endParaRPr sz="2625" baseline="-15873">
              <a:latin typeface="Cambria Math"/>
              <a:cs typeface="Cambria Math"/>
            </a:endParaRPr>
          </a:p>
          <a:p>
            <a:pPr marL="33655">
              <a:lnSpc>
                <a:spcPct val="100000"/>
              </a:lnSpc>
              <a:spcBef>
                <a:spcPts val="580"/>
              </a:spcBef>
            </a:pPr>
            <a:r>
              <a:rPr sz="2400" spc="-85" dirty="0">
                <a:latin typeface="Cambria Math"/>
                <a:cs typeface="Cambria Math"/>
              </a:rPr>
              <a:t>𝑤</a:t>
            </a:r>
            <a:r>
              <a:rPr sz="2625" spc="60" baseline="-15873" dirty="0">
                <a:latin typeface="Cambria Math"/>
                <a:cs typeface="Cambria Math"/>
              </a:rPr>
              <a:t>3</a:t>
            </a:r>
            <a:endParaRPr sz="2625" baseline="-15873">
              <a:latin typeface="Cambria Math"/>
              <a:cs typeface="Cambria Math"/>
            </a:endParaRPr>
          </a:p>
          <a:p>
            <a:pPr marL="38100">
              <a:lnSpc>
                <a:spcPct val="100000"/>
              </a:lnSpc>
              <a:spcBef>
                <a:spcPts val="695"/>
              </a:spcBef>
            </a:pPr>
            <a:r>
              <a:rPr sz="2400" spc="-155" dirty="0">
                <a:latin typeface="Cambria Math"/>
                <a:cs typeface="Cambria Math"/>
              </a:rPr>
              <a:t>𝑤</a:t>
            </a:r>
            <a:r>
              <a:rPr sz="2625" spc="60" baseline="-15873" dirty="0">
                <a:latin typeface="Cambria Math"/>
                <a:cs typeface="Cambria Math"/>
              </a:rPr>
              <a:t>4</a:t>
            </a:r>
            <a:endParaRPr sz="2625" baseline="-15873">
              <a:latin typeface="Cambria Math"/>
              <a:cs typeface="Cambria Math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011804" y="4441697"/>
            <a:ext cx="1733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mbria Math"/>
                <a:cs typeface="Cambria Math"/>
              </a:rPr>
              <a:t>𝑧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701410" y="3900678"/>
            <a:ext cx="3619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45" dirty="0">
                <a:latin typeface="Cambria Math"/>
                <a:cs typeface="Cambria Math"/>
              </a:rPr>
              <a:t>𝑤</a:t>
            </a:r>
            <a:r>
              <a:rPr sz="2625" spc="52" baseline="-15873" dirty="0">
                <a:latin typeface="Cambria Math"/>
                <a:cs typeface="Cambria Math"/>
              </a:rPr>
              <a:t>1</a:t>
            </a:r>
            <a:endParaRPr sz="2625" baseline="-15873">
              <a:latin typeface="Cambria Math"/>
              <a:cs typeface="Cambria Math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510908" y="4302632"/>
            <a:ext cx="2667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157" baseline="-20833" dirty="0">
                <a:latin typeface="Cambria Math"/>
                <a:cs typeface="Cambria Math"/>
              </a:rPr>
              <a:t>𝑧</a:t>
            </a:r>
            <a:r>
              <a:rPr sz="1750" spc="165" dirty="0">
                <a:latin typeface="Cambria Math"/>
                <a:cs typeface="Cambria Math"/>
              </a:rPr>
              <a:t>′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1371600" y="4480559"/>
            <a:ext cx="361950" cy="354965"/>
          </a:xfrm>
          <a:custGeom>
            <a:avLst/>
            <a:gdLst/>
            <a:ahLst/>
            <a:cxnLst/>
            <a:rect l="l" t="t" r="r" b="b"/>
            <a:pathLst>
              <a:path w="361950" h="354964">
                <a:moveTo>
                  <a:pt x="0" y="0"/>
                </a:moveTo>
                <a:lnTo>
                  <a:pt x="361950" y="354456"/>
                </a:lnTo>
              </a:path>
            </a:pathLst>
          </a:custGeom>
          <a:ln w="762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376172" y="4485132"/>
            <a:ext cx="361950" cy="354965"/>
          </a:xfrm>
          <a:custGeom>
            <a:avLst/>
            <a:gdLst/>
            <a:ahLst/>
            <a:cxnLst/>
            <a:rect l="l" t="t" r="r" b="b"/>
            <a:pathLst>
              <a:path w="361950" h="354964">
                <a:moveTo>
                  <a:pt x="361950" y="0"/>
                </a:moveTo>
                <a:lnTo>
                  <a:pt x="0" y="354457"/>
                </a:lnTo>
              </a:path>
            </a:pathLst>
          </a:custGeom>
          <a:ln w="762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400555" y="6169152"/>
            <a:ext cx="361950" cy="354965"/>
          </a:xfrm>
          <a:custGeom>
            <a:avLst/>
            <a:gdLst/>
            <a:ahLst/>
            <a:cxnLst/>
            <a:rect l="l" t="t" r="r" b="b"/>
            <a:pathLst>
              <a:path w="361950" h="354965">
                <a:moveTo>
                  <a:pt x="0" y="0"/>
                </a:moveTo>
                <a:lnTo>
                  <a:pt x="361950" y="354431"/>
                </a:lnTo>
              </a:path>
            </a:pathLst>
          </a:custGeom>
          <a:ln w="762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403603" y="6175247"/>
            <a:ext cx="361950" cy="354965"/>
          </a:xfrm>
          <a:custGeom>
            <a:avLst/>
            <a:gdLst/>
            <a:ahLst/>
            <a:cxnLst/>
            <a:rect l="l" t="t" r="r" b="b"/>
            <a:pathLst>
              <a:path w="361950" h="354965">
                <a:moveTo>
                  <a:pt x="361950" y="0"/>
                </a:moveTo>
                <a:lnTo>
                  <a:pt x="0" y="354431"/>
                </a:lnTo>
              </a:path>
            </a:pathLst>
          </a:custGeom>
          <a:ln w="762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880616" y="4576571"/>
            <a:ext cx="263525" cy="257810"/>
          </a:xfrm>
          <a:custGeom>
            <a:avLst/>
            <a:gdLst/>
            <a:ahLst/>
            <a:cxnLst/>
            <a:rect l="l" t="t" r="r" b="b"/>
            <a:pathLst>
              <a:path w="263525" h="257810">
                <a:moveTo>
                  <a:pt x="0" y="0"/>
                </a:moveTo>
                <a:lnTo>
                  <a:pt x="263016" y="257555"/>
                </a:lnTo>
              </a:path>
            </a:pathLst>
          </a:custGeom>
          <a:ln w="762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883664" y="4579620"/>
            <a:ext cx="263525" cy="257810"/>
          </a:xfrm>
          <a:custGeom>
            <a:avLst/>
            <a:gdLst/>
            <a:ahLst/>
            <a:cxnLst/>
            <a:rect l="l" t="t" r="r" b="b"/>
            <a:pathLst>
              <a:path w="263525" h="257810">
                <a:moveTo>
                  <a:pt x="263017" y="0"/>
                </a:moveTo>
                <a:lnTo>
                  <a:pt x="0" y="257555"/>
                </a:lnTo>
              </a:path>
            </a:pathLst>
          </a:custGeom>
          <a:ln w="762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953767" y="5910071"/>
            <a:ext cx="263525" cy="257810"/>
          </a:xfrm>
          <a:custGeom>
            <a:avLst/>
            <a:gdLst/>
            <a:ahLst/>
            <a:cxnLst/>
            <a:rect l="l" t="t" r="r" b="b"/>
            <a:pathLst>
              <a:path w="263525" h="257810">
                <a:moveTo>
                  <a:pt x="0" y="0"/>
                </a:moveTo>
                <a:lnTo>
                  <a:pt x="263017" y="257505"/>
                </a:lnTo>
              </a:path>
            </a:pathLst>
          </a:custGeom>
          <a:ln w="762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955292" y="5913120"/>
            <a:ext cx="263525" cy="257810"/>
          </a:xfrm>
          <a:custGeom>
            <a:avLst/>
            <a:gdLst/>
            <a:ahLst/>
            <a:cxnLst/>
            <a:rect l="l" t="t" r="r" b="b"/>
            <a:pathLst>
              <a:path w="263525" h="257810">
                <a:moveTo>
                  <a:pt x="263016" y="0"/>
                </a:moveTo>
                <a:lnTo>
                  <a:pt x="0" y="257505"/>
                </a:lnTo>
              </a:path>
            </a:pathLst>
          </a:custGeom>
          <a:ln w="762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753567" y="2569337"/>
            <a:ext cx="3498215" cy="919480"/>
          </a:xfrm>
          <a:prstGeom prst="rect">
            <a:avLst/>
          </a:prstGeom>
        </p:spPr>
        <p:txBody>
          <a:bodyPr vert="horz" wrap="square" lIns="0" tIns="933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35"/>
              </a:spcBef>
            </a:pPr>
            <a:r>
              <a:rPr sz="2400" b="1" i="1" u="sng" spc="-1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Training </a:t>
            </a:r>
            <a:r>
              <a:rPr sz="2400" b="1" i="1" u="sng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of</a:t>
            </a:r>
            <a:r>
              <a:rPr sz="2400" b="1" i="1" u="sng" spc="-1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2400" b="1" i="1" u="sng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Dropout</a:t>
            </a:r>
            <a:endParaRPr sz="2400">
              <a:latin typeface="Calibri"/>
              <a:cs typeface="Calibri"/>
            </a:endParaRPr>
          </a:p>
          <a:p>
            <a:pPr marL="26670">
              <a:lnSpc>
                <a:spcPct val="100000"/>
              </a:lnSpc>
              <a:spcBef>
                <a:spcPts val="640"/>
              </a:spcBef>
            </a:pPr>
            <a:r>
              <a:rPr sz="2400" dirty="0">
                <a:latin typeface="Calibri"/>
                <a:cs typeface="Calibri"/>
              </a:rPr>
              <a:t>Assume </a:t>
            </a:r>
            <a:r>
              <a:rPr sz="2400" spc="-10" dirty="0">
                <a:latin typeface="Calibri"/>
                <a:cs typeface="Calibri"/>
              </a:rPr>
              <a:t>dropout </a:t>
            </a:r>
            <a:r>
              <a:rPr sz="2400" spc="-25" dirty="0">
                <a:latin typeface="Calibri"/>
                <a:cs typeface="Calibri"/>
              </a:rPr>
              <a:t>rate </a:t>
            </a:r>
            <a:r>
              <a:rPr sz="2400" dirty="0">
                <a:latin typeface="Calibri"/>
                <a:cs typeface="Calibri"/>
              </a:rPr>
              <a:t>is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50%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4922520" y="3951732"/>
            <a:ext cx="759460" cy="370840"/>
          </a:xfrm>
          <a:prstGeom prst="rect">
            <a:avLst/>
          </a:prstGeom>
          <a:solidFill>
            <a:srgbClr val="FFF1CC"/>
          </a:solidFill>
          <a:ln w="9144">
            <a:solidFill>
              <a:srgbClr val="FF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38735">
              <a:lnSpc>
                <a:spcPts val="2750"/>
              </a:lnSpc>
            </a:pPr>
            <a:r>
              <a:rPr sz="2400" spc="-5" dirty="0">
                <a:solidFill>
                  <a:srgbClr val="FF0000"/>
                </a:solidFill>
                <a:latin typeface="Cambria Math"/>
                <a:cs typeface="Cambria Math"/>
              </a:rPr>
              <a:t>0.5</a:t>
            </a:r>
            <a:r>
              <a:rPr sz="2400" spc="-70" dirty="0">
                <a:solidFill>
                  <a:srgbClr val="FF0000"/>
                </a:solidFill>
                <a:latin typeface="Cambria Math"/>
                <a:cs typeface="Cambria Math"/>
              </a:rPr>
              <a:t> </a:t>
            </a:r>
            <a:r>
              <a:rPr sz="2400" dirty="0">
                <a:solidFill>
                  <a:srgbClr val="FF0000"/>
                </a:solidFill>
                <a:latin typeface="Cambria Math"/>
                <a:cs typeface="Cambria Math"/>
              </a:rPr>
              <a:t>×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4933188" y="4454652"/>
            <a:ext cx="759460" cy="368935"/>
          </a:xfrm>
          <a:custGeom>
            <a:avLst/>
            <a:gdLst/>
            <a:ahLst/>
            <a:cxnLst/>
            <a:rect l="l" t="t" r="r" b="b"/>
            <a:pathLst>
              <a:path w="759460" h="368935">
                <a:moveTo>
                  <a:pt x="0" y="368808"/>
                </a:moveTo>
                <a:lnTo>
                  <a:pt x="758951" y="368808"/>
                </a:lnTo>
                <a:lnTo>
                  <a:pt x="758951" y="0"/>
                </a:lnTo>
                <a:lnTo>
                  <a:pt x="0" y="0"/>
                </a:lnTo>
                <a:lnTo>
                  <a:pt x="0" y="368808"/>
                </a:lnTo>
                <a:close/>
              </a:path>
            </a:pathLst>
          </a:custGeom>
          <a:solidFill>
            <a:srgbClr val="FFF1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4933188" y="4454652"/>
            <a:ext cx="759460" cy="368935"/>
          </a:xfrm>
          <a:custGeom>
            <a:avLst/>
            <a:gdLst/>
            <a:ahLst/>
            <a:cxnLst/>
            <a:rect l="l" t="t" r="r" b="b"/>
            <a:pathLst>
              <a:path w="759460" h="368935">
                <a:moveTo>
                  <a:pt x="0" y="368808"/>
                </a:moveTo>
                <a:lnTo>
                  <a:pt x="758951" y="368808"/>
                </a:lnTo>
                <a:lnTo>
                  <a:pt x="758951" y="0"/>
                </a:lnTo>
                <a:lnTo>
                  <a:pt x="0" y="0"/>
                </a:lnTo>
                <a:lnTo>
                  <a:pt x="0" y="368808"/>
                </a:lnTo>
                <a:close/>
              </a:path>
            </a:pathLst>
          </a:custGeom>
          <a:ln w="914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4959222" y="4424933"/>
            <a:ext cx="11322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F0000"/>
                </a:solidFill>
                <a:latin typeface="Cambria Math"/>
                <a:cs typeface="Cambria Math"/>
              </a:rPr>
              <a:t>0.5 </a:t>
            </a:r>
            <a:r>
              <a:rPr sz="2400" dirty="0">
                <a:solidFill>
                  <a:srgbClr val="FF0000"/>
                </a:solidFill>
                <a:latin typeface="Cambria Math"/>
                <a:cs typeface="Cambria Math"/>
              </a:rPr>
              <a:t>×</a:t>
            </a:r>
            <a:r>
              <a:rPr sz="2400" spc="5" dirty="0">
                <a:solidFill>
                  <a:srgbClr val="FF0000"/>
                </a:solidFill>
                <a:latin typeface="Cambria Math"/>
                <a:cs typeface="Cambria Math"/>
              </a:rPr>
              <a:t> </a:t>
            </a:r>
            <a:r>
              <a:rPr sz="3600" spc="-37" baseline="2314" dirty="0">
                <a:latin typeface="Cambria Math"/>
                <a:cs typeface="Cambria Math"/>
              </a:rPr>
              <a:t>𝑤</a:t>
            </a:r>
            <a:r>
              <a:rPr sz="2625" spc="-37" baseline="-12698" dirty="0">
                <a:latin typeface="Cambria Math"/>
                <a:cs typeface="Cambria Math"/>
              </a:rPr>
              <a:t>2</a:t>
            </a:r>
            <a:endParaRPr sz="2625" baseline="-12698">
              <a:latin typeface="Cambria Math"/>
              <a:cs typeface="Cambria Math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4922520" y="4898135"/>
            <a:ext cx="759460" cy="368935"/>
          </a:xfrm>
          <a:custGeom>
            <a:avLst/>
            <a:gdLst/>
            <a:ahLst/>
            <a:cxnLst/>
            <a:rect l="l" t="t" r="r" b="b"/>
            <a:pathLst>
              <a:path w="759460" h="368935">
                <a:moveTo>
                  <a:pt x="0" y="368807"/>
                </a:moveTo>
                <a:lnTo>
                  <a:pt x="758951" y="368807"/>
                </a:lnTo>
                <a:lnTo>
                  <a:pt x="758951" y="0"/>
                </a:lnTo>
                <a:lnTo>
                  <a:pt x="0" y="0"/>
                </a:lnTo>
                <a:lnTo>
                  <a:pt x="0" y="368807"/>
                </a:lnTo>
                <a:close/>
              </a:path>
            </a:pathLst>
          </a:custGeom>
          <a:solidFill>
            <a:srgbClr val="FFF1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4922520" y="4898135"/>
            <a:ext cx="759460" cy="368935"/>
          </a:xfrm>
          <a:custGeom>
            <a:avLst/>
            <a:gdLst/>
            <a:ahLst/>
            <a:cxnLst/>
            <a:rect l="l" t="t" r="r" b="b"/>
            <a:pathLst>
              <a:path w="759460" h="368935">
                <a:moveTo>
                  <a:pt x="0" y="368807"/>
                </a:moveTo>
                <a:lnTo>
                  <a:pt x="758951" y="368807"/>
                </a:lnTo>
                <a:lnTo>
                  <a:pt x="758951" y="0"/>
                </a:lnTo>
                <a:lnTo>
                  <a:pt x="0" y="0"/>
                </a:lnTo>
                <a:lnTo>
                  <a:pt x="0" y="368807"/>
                </a:lnTo>
                <a:close/>
              </a:path>
            </a:pathLst>
          </a:custGeom>
          <a:ln w="914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4949190" y="4868036"/>
            <a:ext cx="11423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F0000"/>
                </a:solidFill>
                <a:latin typeface="Cambria Math"/>
                <a:cs typeface="Cambria Math"/>
              </a:rPr>
              <a:t>0.5 </a:t>
            </a:r>
            <a:r>
              <a:rPr sz="2400" dirty="0">
                <a:solidFill>
                  <a:srgbClr val="FF0000"/>
                </a:solidFill>
                <a:latin typeface="Cambria Math"/>
                <a:cs typeface="Cambria Math"/>
              </a:rPr>
              <a:t>×</a:t>
            </a:r>
            <a:r>
              <a:rPr sz="2400" spc="85" dirty="0">
                <a:solidFill>
                  <a:srgbClr val="FF0000"/>
                </a:solidFill>
                <a:latin typeface="Cambria Math"/>
                <a:cs typeface="Cambria Math"/>
              </a:rPr>
              <a:t> </a:t>
            </a:r>
            <a:r>
              <a:rPr sz="3600" spc="-37" baseline="2314" dirty="0">
                <a:latin typeface="Cambria Math"/>
                <a:cs typeface="Cambria Math"/>
              </a:rPr>
              <a:t>𝑤</a:t>
            </a:r>
            <a:r>
              <a:rPr sz="2625" spc="-37" baseline="-12698" dirty="0">
                <a:latin typeface="Cambria Math"/>
                <a:cs typeface="Cambria Math"/>
              </a:rPr>
              <a:t>3</a:t>
            </a:r>
            <a:endParaRPr sz="2625" baseline="-12698">
              <a:latin typeface="Cambria Math"/>
              <a:cs typeface="Cambria Math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4945379" y="5352288"/>
            <a:ext cx="760730" cy="368935"/>
          </a:xfrm>
          <a:custGeom>
            <a:avLst/>
            <a:gdLst/>
            <a:ahLst/>
            <a:cxnLst/>
            <a:rect l="l" t="t" r="r" b="b"/>
            <a:pathLst>
              <a:path w="760729" h="368935">
                <a:moveTo>
                  <a:pt x="0" y="368808"/>
                </a:moveTo>
                <a:lnTo>
                  <a:pt x="760476" y="368808"/>
                </a:lnTo>
                <a:lnTo>
                  <a:pt x="760476" y="0"/>
                </a:lnTo>
                <a:lnTo>
                  <a:pt x="0" y="0"/>
                </a:lnTo>
                <a:lnTo>
                  <a:pt x="0" y="368808"/>
                </a:lnTo>
                <a:close/>
              </a:path>
            </a:pathLst>
          </a:custGeom>
          <a:solidFill>
            <a:srgbClr val="FFF1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4945379" y="5352288"/>
            <a:ext cx="760730" cy="368935"/>
          </a:xfrm>
          <a:custGeom>
            <a:avLst/>
            <a:gdLst/>
            <a:ahLst/>
            <a:cxnLst/>
            <a:rect l="l" t="t" r="r" b="b"/>
            <a:pathLst>
              <a:path w="760729" h="368935">
                <a:moveTo>
                  <a:pt x="0" y="368808"/>
                </a:moveTo>
                <a:lnTo>
                  <a:pt x="760476" y="368808"/>
                </a:lnTo>
                <a:lnTo>
                  <a:pt x="760476" y="0"/>
                </a:lnTo>
                <a:lnTo>
                  <a:pt x="0" y="0"/>
                </a:lnTo>
                <a:lnTo>
                  <a:pt x="0" y="368808"/>
                </a:lnTo>
                <a:close/>
              </a:path>
            </a:pathLst>
          </a:custGeom>
          <a:ln w="914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 txBox="1"/>
          <p:nvPr/>
        </p:nvSpPr>
        <p:spPr>
          <a:xfrm>
            <a:off x="4637023" y="2574543"/>
            <a:ext cx="4361180" cy="1280160"/>
          </a:xfrm>
          <a:prstGeom prst="rect">
            <a:avLst/>
          </a:prstGeom>
        </p:spPr>
        <p:txBody>
          <a:bodyPr vert="horz" wrap="square" lIns="0" tIns="692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45"/>
              </a:spcBef>
            </a:pPr>
            <a:r>
              <a:rPr sz="2400" b="1" i="1" u="sng" spc="-3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Testing </a:t>
            </a:r>
            <a:r>
              <a:rPr sz="2400" b="1" i="1" u="sng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of</a:t>
            </a:r>
            <a:r>
              <a:rPr sz="2400" b="1" i="1" u="sng" spc="1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2400" b="1" i="1" u="sng" spc="-1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Dropout</a:t>
            </a:r>
            <a:endParaRPr sz="2400">
              <a:latin typeface="Calibri"/>
              <a:cs typeface="Calibri"/>
            </a:endParaRPr>
          </a:p>
          <a:p>
            <a:pPr marL="75565">
              <a:lnSpc>
                <a:spcPct val="100000"/>
              </a:lnSpc>
              <a:spcBef>
                <a:spcPts val="445"/>
              </a:spcBef>
            </a:pPr>
            <a:r>
              <a:rPr sz="2400" dirty="0">
                <a:latin typeface="Calibri"/>
                <a:cs typeface="Calibri"/>
              </a:rPr>
              <a:t>No</a:t>
            </a:r>
            <a:r>
              <a:rPr sz="2400" spc="-15" dirty="0">
                <a:latin typeface="Calibri"/>
                <a:cs typeface="Calibri"/>
              </a:rPr>
              <a:t> dropout</a:t>
            </a:r>
            <a:endParaRPr sz="2400">
              <a:latin typeface="Calibri"/>
              <a:cs typeface="Calibri"/>
            </a:endParaRPr>
          </a:p>
          <a:p>
            <a:pPr marL="1657350">
              <a:lnSpc>
                <a:spcPct val="100000"/>
              </a:lnSpc>
              <a:spcBef>
                <a:spcPts val="350"/>
              </a:spcBef>
            </a:pPr>
            <a:r>
              <a:rPr sz="2400" spc="-20" dirty="0">
                <a:latin typeface="Calibri"/>
                <a:cs typeface="Calibri"/>
              </a:rPr>
              <a:t>Weights </a:t>
            </a:r>
            <a:r>
              <a:rPr sz="2400" spc="-15" dirty="0">
                <a:latin typeface="Calibri"/>
                <a:cs typeface="Calibri"/>
              </a:rPr>
              <a:t>from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training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307326" y="3873754"/>
            <a:ext cx="9906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130" dirty="0">
                <a:latin typeface="Cambria Math"/>
                <a:cs typeface="Cambria Math"/>
              </a:rPr>
              <a:t>𝑧</a:t>
            </a:r>
            <a:r>
              <a:rPr sz="2625" spc="195" baseline="28571" dirty="0">
                <a:latin typeface="Cambria Math"/>
                <a:cs typeface="Cambria Math"/>
              </a:rPr>
              <a:t>′ </a:t>
            </a:r>
            <a:r>
              <a:rPr sz="2400" dirty="0">
                <a:latin typeface="Cambria Math"/>
                <a:cs typeface="Cambria Math"/>
              </a:rPr>
              <a:t>≈</a:t>
            </a:r>
            <a:r>
              <a:rPr sz="2400" spc="-225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2𝑧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6576059" y="3910584"/>
            <a:ext cx="585470" cy="387350"/>
          </a:xfrm>
          <a:custGeom>
            <a:avLst/>
            <a:gdLst/>
            <a:ahLst/>
            <a:cxnLst/>
            <a:rect l="l" t="t" r="r" b="b"/>
            <a:pathLst>
              <a:path w="585470" h="387350">
                <a:moveTo>
                  <a:pt x="391668" y="0"/>
                </a:moveTo>
                <a:lnTo>
                  <a:pt x="391668" y="96774"/>
                </a:lnTo>
                <a:lnTo>
                  <a:pt x="0" y="96774"/>
                </a:lnTo>
                <a:lnTo>
                  <a:pt x="0" y="290322"/>
                </a:lnTo>
                <a:lnTo>
                  <a:pt x="391668" y="290322"/>
                </a:lnTo>
                <a:lnTo>
                  <a:pt x="391668" y="387096"/>
                </a:lnTo>
                <a:lnTo>
                  <a:pt x="585216" y="193548"/>
                </a:lnTo>
                <a:lnTo>
                  <a:pt x="39166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6576059" y="3910584"/>
            <a:ext cx="585470" cy="387350"/>
          </a:xfrm>
          <a:custGeom>
            <a:avLst/>
            <a:gdLst/>
            <a:ahLst/>
            <a:cxnLst/>
            <a:rect l="l" t="t" r="r" b="b"/>
            <a:pathLst>
              <a:path w="585470" h="387350">
                <a:moveTo>
                  <a:pt x="0" y="96774"/>
                </a:moveTo>
                <a:lnTo>
                  <a:pt x="391668" y="96774"/>
                </a:lnTo>
                <a:lnTo>
                  <a:pt x="391668" y="0"/>
                </a:lnTo>
                <a:lnTo>
                  <a:pt x="585216" y="193548"/>
                </a:lnTo>
                <a:lnTo>
                  <a:pt x="391668" y="387096"/>
                </a:lnTo>
                <a:lnTo>
                  <a:pt x="391668" y="290322"/>
                </a:lnTo>
                <a:lnTo>
                  <a:pt x="0" y="290322"/>
                </a:lnTo>
                <a:lnTo>
                  <a:pt x="0" y="96774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 txBox="1"/>
          <p:nvPr/>
        </p:nvSpPr>
        <p:spPr>
          <a:xfrm>
            <a:off x="4972303" y="5288991"/>
            <a:ext cx="4039870" cy="1277620"/>
          </a:xfrm>
          <a:prstGeom prst="rect">
            <a:avLst/>
          </a:prstGeom>
        </p:spPr>
        <p:txBody>
          <a:bodyPr vert="horz" wrap="square" lIns="0" tIns="457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60"/>
              </a:spcBef>
            </a:pPr>
            <a:r>
              <a:rPr sz="2400" spc="-5" dirty="0">
                <a:solidFill>
                  <a:srgbClr val="FF0000"/>
                </a:solidFill>
                <a:latin typeface="Cambria Math"/>
                <a:cs typeface="Cambria Math"/>
              </a:rPr>
              <a:t>0.5 </a:t>
            </a:r>
            <a:r>
              <a:rPr sz="2400" dirty="0">
                <a:solidFill>
                  <a:srgbClr val="FF0000"/>
                </a:solidFill>
                <a:latin typeface="Cambria Math"/>
                <a:cs typeface="Cambria Math"/>
              </a:rPr>
              <a:t>×</a:t>
            </a:r>
            <a:r>
              <a:rPr sz="2400" spc="10" dirty="0">
                <a:solidFill>
                  <a:srgbClr val="FF0000"/>
                </a:solidFill>
                <a:latin typeface="Cambria Math"/>
                <a:cs typeface="Cambria Math"/>
              </a:rPr>
              <a:t> </a:t>
            </a:r>
            <a:r>
              <a:rPr sz="3600" spc="-89" baseline="2314" dirty="0">
                <a:latin typeface="Cambria Math"/>
                <a:cs typeface="Cambria Math"/>
              </a:rPr>
              <a:t>𝑤</a:t>
            </a:r>
            <a:r>
              <a:rPr sz="2625" spc="-89" baseline="-12698" dirty="0">
                <a:latin typeface="Cambria Math"/>
                <a:cs typeface="Cambria Math"/>
              </a:rPr>
              <a:t>4</a:t>
            </a:r>
            <a:endParaRPr sz="2625" baseline="-12698">
              <a:latin typeface="Cambria Math"/>
              <a:cs typeface="Cambria Math"/>
            </a:endParaRPr>
          </a:p>
          <a:p>
            <a:pPr marL="1062355">
              <a:lnSpc>
                <a:spcPct val="100000"/>
              </a:lnSpc>
              <a:spcBef>
                <a:spcPts val="260"/>
              </a:spcBef>
            </a:pPr>
            <a:r>
              <a:rPr sz="2400" spc="-20" dirty="0">
                <a:latin typeface="Calibri"/>
                <a:cs typeface="Calibri"/>
              </a:rPr>
              <a:t>Weights </a:t>
            </a:r>
            <a:r>
              <a:rPr sz="2400" dirty="0">
                <a:latin typeface="Calibri"/>
                <a:cs typeface="Calibri"/>
              </a:rPr>
              <a:t>multiply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(1-p)%</a:t>
            </a:r>
            <a:endParaRPr sz="2400">
              <a:latin typeface="Calibri"/>
              <a:cs typeface="Calibri"/>
            </a:endParaRPr>
          </a:p>
          <a:p>
            <a:pPr marL="2402840">
              <a:lnSpc>
                <a:spcPct val="100000"/>
              </a:lnSpc>
              <a:spcBef>
                <a:spcPts val="695"/>
              </a:spcBef>
            </a:pPr>
            <a:r>
              <a:rPr sz="2400" spc="130" dirty="0">
                <a:latin typeface="Cambria Math"/>
                <a:cs typeface="Cambria Math"/>
              </a:rPr>
              <a:t>𝑧</a:t>
            </a:r>
            <a:r>
              <a:rPr sz="2625" spc="195" baseline="28571" dirty="0">
                <a:latin typeface="Cambria Math"/>
                <a:cs typeface="Cambria Math"/>
              </a:rPr>
              <a:t>′ </a:t>
            </a:r>
            <a:r>
              <a:rPr sz="2400" dirty="0">
                <a:latin typeface="Cambria Math"/>
                <a:cs typeface="Cambria Math"/>
              </a:rPr>
              <a:t>≈</a:t>
            </a:r>
            <a:r>
              <a:rPr sz="2400" spc="-155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𝑧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6647688" y="6193535"/>
            <a:ext cx="586740" cy="386080"/>
          </a:xfrm>
          <a:custGeom>
            <a:avLst/>
            <a:gdLst/>
            <a:ahLst/>
            <a:cxnLst/>
            <a:rect l="l" t="t" r="r" b="b"/>
            <a:pathLst>
              <a:path w="586740" h="386079">
                <a:moveTo>
                  <a:pt x="393953" y="0"/>
                </a:moveTo>
                <a:lnTo>
                  <a:pt x="393953" y="96392"/>
                </a:lnTo>
                <a:lnTo>
                  <a:pt x="0" y="96392"/>
                </a:lnTo>
                <a:lnTo>
                  <a:pt x="0" y="289178"/>
                </a:lnTo>
                <a:lnTo>
                  <a:pt x="393953" y="289178"/>
                </a:lnTo>
                <a:lnTo>
                  <a:pt x="393953" y="385571"/>
                </a:lnTo>
                <a:lnTo>
                  <a:pt x="586739" y="192785"/>
                </a:lnTo>
                <a:lnTo>
                  <a:pt x="39395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6647688" y="6193535"/>
            <a:ext cx="586740" cy="386080"/>
          </a:xfrm>
          <a:custGeom>
            <a:avLst/>
            <a:gdLst/>
            <a:ahLst/>
            <a:cxnLst/>
            <a:rect l="l" t="t" r="r" b="b"/>
            <a:pathLst>
              <a:path w="586740" h="386079">
                <a:moveTo>
                  <a:pt x="0" y="96392"/>
                </a:moveTo>
                <a:lnTo>
                  <a:pt x="393953" y="96392"/>
                </a:lnTo>
                <a:lnTo>
                  <a:pt x="393953" y="0"/>
                </a:lnTo>
                <a:lnTo>
                  <a:pt x="586739" y="192785"/>
                </a:lnTo>
                <a:lnTo>
                  <a:pt x="393953" y="385571"/>
                </a:lnTo>
                <a:lnTo>
                  <a:pt x="393953" y="289178"/>
                </a:lnTo>
                <a:lnTo>
                  <a:pt x="0" y="289178"/>
                </a:lnTo>
                <a:lnTo>
                  <a:pt x="0" y="96392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4422647" y="2636520"/>
            <a:ext cx="0" cy="4222115"/>
          </a:xfrm>
          <a:custGeom>
            <a:avLst/>
            <a:gdLst/>
            <a:ahLst/>
            <a:cxnLst/>
            <a:rect l="l" t="t" r="r" b="b"/>
            <a:pathLst>
              <a:path h="4222115">
                <a:moveTo>
                  <a:pt x="0" y="0"/>
                </a:moveTo>
                <a:lnTo>
                  <a:pt x="0" y="4221630"/>
                </a:lnTo>
              </a:path>
            </a:pathLst>
          </a:custGeom>
          <a:ln w="57912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686879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5" dirty="0"/>
              <a:t>Dropout </a:t>
            </a:r>
            <a:r>
              <a:rPr dirty="0"/>
              <a:t>is a kind of</a:t>
            </a:r>
            <a:r>
              <a:rPr spc="-45" dirty="0"/>
              <a:t> </a:t>
            </a:r>
            <a:r>
              <a:rPr spc="-5" dirty="0"/>
              <a:t>ensemble.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22477" y="1846325"/>
            <a:ext cx="143573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i="1" u="sng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Ensemble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274063" y="3787140"/>
            <a:ext cx="1353312" cy="11247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274063" y="3787140"/>
            <a:ext cx="1353820" cy="1125220"/>
          </a:xfrm>
          <a:prstGeom prst="rect">
            <a:avLst/>
          </a:prstGeom>
          <a:ln w="6096">
            <a:solidFill>
              <a:srgbClr val="5B9BD4"/>
            </a:solidFill>
          </a:ln>
        </p:spPr>
        <p:txBody>
          <a:bodyPr vert="horz" wrap="square" lIns="0" tIns="177800" rIns="0" bIns="0" rtlCol="0">
            <a:spAutoFit/>
          </a:bodyPr>
          <a:lstStyle/>
          <a:p>
            <a:pPr marL="600075" marR="132715" indent="-459105">
              <a:lnSpc>
                <a:spcPct val="100000"/>
              </a:lnSpc>
              <a:spcBef>
                <a:spcPts val="1400"/>
              </a:spcBef>
            </a:pPr>
            <a:r>
              <a:rPr sz="2400" dirty="0">
                <a:latin typeface="Calibri"/>
                <a:cs typeface="Calibri"/>
              </a:rPr>
              <a:t>Net</a:t>
            </a:r>
            <a:r>
              <a:rPr sz="2400" spc="-25" dirty="0">
                <a:latin typeface="Calibri"/>
                <a:cs typeface="Calibri"/>
              </a:rPr>
              <a:t>w</a:t>
            </a:r>
            <a:r>
              <a:rPr sz="2400" spc="-5" dirty="0">
                <a:latin typeface="Calibri"/>
                <a:cs typeface="Calibri"/>
              </a:rPr>
              <a:t>ork  </a:t>
            </a:r>
            <a:r>
              <a:rPr sz="2400" dirty="0"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061716" y="3782567"/>
            <a:ext cx="1351787" cy="11247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061716" y="3782567"/>
            <a:ext cx="1351915" cy="1125220"/>
          </a:xfrm>
          <a:prstGeom prst="rect">
            <a:avLst/>
          </a:prstGeom>
          <a:ln w="6096">
            <a:solidFill>
              <a:srgbClr val="EC7C30"/>
            </a:solidFill>
          </a:ln>
        </p:spPr>
        <p:txBody>
          <a:bodyPr vert="horz" wrap="square" lIns="0" tIns="177800" rIns="0" bIns="0" rtlCol="0">
            <a:spAutoFit/>
          </a:bodyPr>
          <a:lstStyle/>
          <a:p>
            <a:pPr marL="599440" marR="133350" indent="-459105">
              <a:lnSpc>
                <a:spcPct val="100000"/>
              </a:lnSpc>
              <a:spcBef>
                <a:spcPts val="1400"/>
              </a:spcBef>
            </a:pPr>
            <a:r>
              <a:rPr sz="2400" dirty="0">
                <a:latin typeface="Calibri"/>
                <a:cs typeface="Calibri"/>
              </a:rPr>
              <a:t>N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t</a:t>
            </a:r>
            <a:r>
              <a:rPr sz="2400" spc="-25" dirty="0">
                <a:latin typeface="Calibri"/>
                <a:cs typeface="Calibri"/>
              </a:rPr>
              <a:t>w</a:t>
            </a:r>
            <a:r>
              <a:rPr sz="2400" spc="-5" dirty="0">
                <a:latin typeface="Calibri"/>
                <a:cs typeface="Calibri"/>
              </a:rPr>
              <a:t>ork  </a:t>
            </a:r>
            <a:r>
              <a:rPr sz="2400" dirty="0">
                <a:latin typeface="Calibri"/>
                <a:cs typeface="Calibri"/>
              </a:rPr>
              <a:t>2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899659" y="3764279"/>
            <a:ext cx="1351788" cy="11247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899659" y="3764279"/>
            <a:ext cx="1351915" cy="1125220"/>
          </a:xfrm>
          <a:custGeom>
            <a:avLst/>
            <a:gdLst/>
            <a:ahLst/>
            <a:cxnLst/>
            <a:rect l="l" t="t" r="r" b="b"/>
            <a:pathLst>
              <a:path w="1351914" h="1125220">
                <a:moveTo>
                  <a:pt x="0" y="1124712"/>
                </a:moveTo>
                <a:lnTo>
                  <a:pt x="1351788" y="1124712"/>
                </a:lnTo>
                <a:lnTo>
                  <a:pt x="1351788" y="0"/>
                </a:lnTo>
                <a:lnTo>
                  <a:pt x="0" y="0"/>
                </a:lnTo>
                <a:lnTo>
                  <a:pt x="0" y="1124712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5028438" y="3929633"/>
            <a:ext cx="109537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71170" marR="5080" indent="-459105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N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t</a:t>
            </a:r>
            <a:r>
              <a:rPr sz="2400" spc="-25" dirty="0">
                <a:latin typeface="Calibri"/>
                <a:cs typeface="Calibri"/>
              </a:rPr>
              <a:t>w</a:t>
            </a:r>
            <a:r>
              <a:rPr sz="2400" spc="-5" dirty="0">
                <a:latin typeface="Calibri"/>
                <a:cs typeface="Calibri"/>
              </a:rPr>
              <a:t>ork  </a:t>
            </a:r>
            <a:r>
              <a:rPr sz="2400" dirty="0">
                <a:latin typeface="Calibri"/>
                <a:cs typeface="Calibri"/>
              </a:rPr>
              <a:t>3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737604" y="3782567"/>
            <a:ext cx="1353311" cy="112471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737604" y="3782567"/>
            <a:ext cx="1353820" cy="1125220"/>
          </a:xfrm>
          <a:custGeom>
            <a:avLst/>
            <a:gdLst/>
            <a:ahLst/>
            <a:cxnLst/>
            <a:rect l="l" t="t" r="r" b="b"/>
            <a:pathLst>
              <a:path w="1353820" h="1125220">
                <a:moveTo>
                  <a:pt x="0" y="1124711"/>
                </a:moveTo>
                <a:lnTo>
                  <a:pt x="1353311" y="1124711"/>
                </a:lnTo>
                <a:lnTo>
                  <a:pt x="1353311" y="0"/>
                </a:lnTo>
                <a:lnTo>
                  <a:pt x="0" y="0"/>
                </a:lnTo>
                <a:lnTo>
                  <a:pt x="0" y="1124711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6867270" y="3947541"/>
            <a:ext cx="109537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71170" marR="5080" indent="-459105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N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t</a:t>
            </a:r>
            <a:r>
              <a:rPr sz="2400" spc="-25" dirty="0">
                <a:latin typeface="Calibri"/>
                <a:cs typeface="Calibri"/>
              </a:rPr>
              <a:t>w</a:t>
            </a:r>
            <a:r>
              <a:rPr sz="2400" spc="-5" dirty="0">
                <a:latin typeface="Calibri"/>
                <a:cs typeface="Calibri"/>
              </a:rPr>
              <a:t>ork  </a:t>
            </a:r>
            <a:r>
              <a:rPr sz="2400" dirty="0">
                <a:latin typeface="Calibri"/>
                <a:cs typeface="Calibri"/>
              </a:rPr>
              <a:t>4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489710" y="5119878"/>
            <a:ext cx="62972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45" dirty="0">
                <a:latin typeface="Calibri"/>
                <a:cs typeface="Calibri"/>
              </a:rPr>
              <a:t>Train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5" dirty="0">
                <a:latin typeface="Calibri"/>
                <a:cs typeface="Calibri"/>
              </a:rPr>
              <a:t>bunch of </a:t>
            </a:r>
            <a:r>
              <a:rPr sz="2400" spc="-10" dirty="0">
                <a:latin typeface="Calibri"/>
                <a:cs typeface="Calibri"/>
              </a:rPr>
              <a:t>networks </a:t>
            </a:r>
            <a:r>
              <a:rPr sz="2400" dirty="0">
                <a:latin typeface="Calibri"/>
                <a:cs typeface="Calibri"/>
              </a:rPr>
              <a:t>with </a:t>
            </a:r>
            <a:r>
              <a:rPr sz="2400" spc="-20" dirty="0">
                <a:latin typeface="Calibri"/>
                <a:cs typeface="Calibri"/>
              </a:rPr>
              <a:t>different</a:t>
            </a:r>
            <a:r>
              <a:rPr sz="2400" spc="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structures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3921252" y="1306067"/>
            <a:ext cx="1655445" cy="1047115"/>
          </a:xfrm>
          <a:custGeom>
            <a:avLst/>
            <a:gdLst/>
            <a:ahLst/>
            <a:cxnLst/>
            <a:rect l="l" t="t" r="r" b="b"/>
            <a:pathLst>
              <a:path w="1655445" h="1047114">
                <a:moveTo>
                  <a:pt x="827532" y="0"/>
                </a:moveTo>
                <a:lnTo>
                  <a:pt x="768428" y="1314"/>
                </a:lnTo>
                <a:lnTo>
                  <a:pt x="710446" y="5197"/>
                </a:lnTo>
                <a:lnTo>
                  <a:pt x="653727" y="11561"/>
                </a:lnTo>
                <a:lnTo>
                  <a:pt x="598411" y="20317"/>
                </a:lnTo>
                <a:lnTo>
                  <a:pt x="544636" y="31376"/>
                </a:lnTo>
                <a:lnTo>
                  <a:pt x="492544" y="44651"/>
                </a:lnTo>
                <a:lnTo>
                  <a:pt x="442274" y="60053"/>
                </a:lnTo>
                <a:lnTo>
                  <a:pt x="393967" y="77492"/>
                </a:lnTo>
                <a:lnTo>
                  <a:pt x="347761" y="96882"/>
                </a:lnTo>
                <a:lnTo>
                  <a:pt x="303798" y="118132"/>
                </a:lnTo>
                <a:lnTo>
                  <a:pt x="262217" y="141156"/>
                </a:lnTo>
                <a:lnTo>
                  <a:pt x="223158" y="165863"/>
                </a:lnTo>
                <a:lnTo>
                  <a:pt x="186761" y="192166"/>
                </a:lnTo>
                <a:lnTo>
                  <a:pt x="153166" y="219977"/>
                </a:lnTo>
                <a:lnTo>
                  <a:pt x="122513" y="249206"/>
                </a:lnTo>
                <a:lnTo>
                  <a:pt x="94942" y="279765"/>
                </a:lnTo>
                <a:lnTo>
                  <a:pt x="70593" y="311566"/>
                </a:lnTo>
                <a:lnTo>
                  <a:pt x="49606" y="344521"/>
                </a:lnTo>
                <a:lnTo>
                  <a:pt x="32121" y="378540"/>
                </a:lnTo>
                <a:lnTo>
                  <a:pt x="8216" y="449418"/>
                </a:lnTo>
                <a:lnTo>
                  <a:pt x="0" y="523494"/>
                </a:lnTo>
                <a:lnTo>
                  <a:pt x="2077" y="560887"/>
                </a:lnTo>
                <a:lnTo>
                  <a:pt x="18278" y="633452"/>
                </a:lnTo>
                <a:lnTo>
                  <a:pt x="49606" y="702466"/>
                </a:lnTo>
                <a:lnTo>
                  <a:pt x="70593" y="735421"/>
                </a:lnTo>
                <a:lnTo>
                  <a:pt x="94942" y="767222"/>
                </a:lnTo>
                <a:lnTo>
                  <a:pt x="122513" y="797781"/>
                </a:lnTo>
                <a:lnTo>
                  <a:pt x="153166" y="827010"/>
                </a:lnTo>
                <a:lnTo>
                  <a:pt x="186761" y="854821"/>
                </a:lnTo>
                <a:lnTo>
                  <a:pt x="223158" y="881124"/>
                </a:lnTo>
                <a:lnTo>
                  <a:pt x="262217" y="905831"/>
                </a:lnTo>
                <a:lnTo>
                  <a:pt x="303798" y="928855"/>
                </a:lnTo>
                <a:lnTo>
                  <a:pt x="347761" y="950105"/>
                </a:lnTo>
                <a:lnTo>
                  <a:pt x="393967" y="969495"/>
                </a:lnTo>
                <a:lnTo>
                  <a:pt x="442274" y="986934"/>
                </a:lnTo>
                <a:lnTo>
                  <a:pt x="492544" y="1002336"/>
                </a:lnTo>
                <a:lnTo>
                  <a:pt x="544636" y="1015611"/>
                </a:lnTo>
                <a:lnTo>
                  <a:pt x="598411" y="1026670"/>
                </a:lnTo>
                <a:lnTo>
                  <a:pt x="653727" y="1035426"/>
                </a:lnTo>
                <a:lnTo>
                  <a:pt x="710446" y="1041790"/>
                </a:lnTo>
                <a:lnTo>
                  <a:pt x="768428" y="1045673"/>
                </a:lnTo>
                <a:lnTo>
                  <a:pt x="827532" y="1046988"/>
                </a:lnTo>
                <a:lnTo>
                  <a:pt x="886635" y="1045673"/>
                </a:lnTo>
                <a:lnTo>
                  <a:pt x="944617" y="1041790"/>
                </a:lnTo>
                <a:lnTo>
                  <a:pt x="1001336" y="1035426"/>
                </a:lnTo>
                <a:lnTo>
                  <a:pt x="1056652" y="1026670"/>
                </a:lnTo>
                <a:lnTo>
                  <a:pt x="1110427" y="1015611"/>
                </a:lnTo>
                <a:lnTo>
                  <a:pt x="1162519" y="1002336"/>
                </a:lnTo>
                <a:lnTo>
                  <a:pt x="1212789" y="986934"/>
                </a:lnTo>
                <a:lnTo>
                  <a:pt x="1261096" y="969495"/>
                </a:lnTo>
                <a:lnTo>
                  <a:pt x="1307302" y="950105"/>
                </a:lnTo>
                <a:lnTo>
                  <a:pt x="1351265" y="928855"/>
                </a:lnTo>
                <a:lnTo>
                  <a:pt x="1392846" y="905831"/>
                </a:lnTo>
                <a:lnTo>
                  <a:pt x="1431905" y="881124"/>
                </a:lnTo>
                <a:lnTo>
                  <a:pt x="1468302" y="854821"/>
                </a:lnTo>
                <a:lnTo>
                  <a:pt x="1501897" y="827010"/>
                </a:lnTo>
                <a:lnTo>
                  <a:pt x="1532550" y="797781"/>
                </a:lnTo>
                <a:lnTo>
                  <a:pt x="1560121" y="767222"/>
                </a:lnTo>
                <a:lnTo>
                  <a:pt x="1584470" y="735421"/>
                </a:lnTo>
                <a:lnTo>
                  <a:pt x="1605457" y="702466"/>
                </a:lnTo>
                <a:lnTo>
                  <a:pt x="1622942" y="668447"/>
                </a:lnTo>
                <a:lnTo>
                  <a:pt x="1646847" y="597569"/>
                </a:lnTo>
                <a:lnTo>
                  <a:pt x="1655064" y="523494"/>
                </a:lnTo>
                <a:lnTo>
                  <a:pt x="1652986" y="486100"/>
                </a:lnTo>
                <a:lnTo>
                  <a:pt x="1636785" y="413535"/>
                </a:lnTo>
                <a:lnTo>
                  <a:pt x="1605457" y="344521"/>
                </a:lnTo>
                <a:lnTo>
                  <a:pt x="1584470" y="311566"/>
                </a:lnTo>
                <a:lnTo>
                  <a:pt x="1560121" y="279765"/>
                </a:lnTo>
                <a:lnTo>
                  <a:pt x="1532550" y="249206"/>
                </a:lnTo>
                <a:lnTo>
                  <a:pt x="1501897" y="219977"/>
                </a:lnTo>
                <a:lnTo>
                  <a:pt x="1468302" y="192166"/>
                </a:lnTo>
                <a:lnTo>
                  <a:pt x="1431905" y="165863"/>
                </a:lnTo>
                <a:lnTo>
                  <a:pt x="1392846" y="141156"/>
                </a:lnTo>
                <a:lnTo>
                  <a:pt x="1351265" y="118132"/>
                </a:lnTo>
                <a:lnTo>
                  <a:pt x="1307302" y="96882"/>
                </a:lnTo>
                <a:lnTo>
                  <a:pt x="1261096" y="77492"/>
                </a:lnTo>
                <a:lnTo>
                  <a:pt x="1212789" y="60053"/>
                </a:lnTo>
                <a:lnTo>
                  <a:pt x="1162519" y="44651"/>
                </a:lnTo>
                <a:lnTo>
                  <a:pt x="1110427" y="31376"/>
                </a:lnTo>
                <a:lnTo>
                  <a:pt x="1056652" y="20317"/>
                </a:lnTo>
                <a:lnTo>
                  <a:pt x="1001336" y="11561"/>
                </a:lnTo>
                <a:lnTo>
                  <a:pt x="944617" y="5197"/>
                </a:lnTo>
                <a:lnTo>
                  <a:pt x="886635" y="1314"/>
                </a:lnTo>
                <a:lnTo>
                  <a:pt x="827532" y="0"/>
                </a:lnTo>
                <a:close/>
              </a:path>
            </a:pathLst>
          </a:custGeom>
          <a:solidFill>
            <a:srgbClr val="A4A4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921252" y="1306067"/>
            <a:ext cx="1655445" cy="1047115"/>
          </a:xfrm>
          <a:custGeom>
            <a:avLst/>
            <a:gdLst/>
            <a:ahLst/>
            <a:cxnLst/>
            <a:rect l="l" t="t" r="r" b="b"/>
            <a:pathLst>
              <a:path w="1655445" h="1047114">
                <a:moveTo>
                  <a:pt x="0" y="523494"/>
                </a:moveTo>
                <a:lnTo>
                  <a:pt x="8216" y="449418"/>
                </a:lnTo>
                <a:lnTo>
                  <a:pt x="32121" y="378540"/>
                </a:lnTo>
                <a:lnTo>
                  <a:pt x="49606" y="344521"/>
                </a:lnTo>
                <a:lnTo>
                  <a:pt x="70593" y="311566"/>
                </a:lnTo>
                <a:lnTo>
                  <a:pt x="94942" y="279765"/>
                </a:lnTo>
                <a:lnTo>
                  <a:pt x="122513" y="249206"/>
                </a:lnTo>
                <a:lnTo>
                  <a:pt x="153166" y="219977"/>
                </a:lnTo>
                <a:lnTo>
                  <a:pt x="186761" y="192166"/>
                </a:lnTo>
                <a:lnTo>
                  <a:pt x="223158" y="165863"/>
                </a:lnTo>
                <a:lnTo>
                  <a:pt x="262217" y="141156"/>
                </a:lnTo>
                <a:lnTo>
                  <a:pt x="303798" y="118132"/>
                </a:lnTo>
                <a:lnTo>
                  <a:pt x="347761" y="96882"/>
                </a:lnTo>
                <a:lnTo>
                  <a:pt x="393967" y="77492"/>
                </a:lnTo>
                <a:lnTo>
                  <a:pt x="442274" y="60053"/>
                </a:lnTo>
                <a:lnTo>
                  <a:pt x="492544" y="44651"/>
                </a:lnTo>
                <a:lnTo>
                  <a:pt x="544636" y="31376"/>
                </a:lnTo>
                <a:lnTo>
                  <a:pt x="598411" y="20317"/>
                </a:lnTo>
                <a:lnTo>
                  <a:pt x="653727" y="11561"/>
                </a:lnTo>
                <a:lnTo>
                  <a:pt x="710446" y="5197"/>
                </a:lnTo>
                <a:lnTo>
                  <a:pt x="768428" y="1314"/>
                </a:lnTo>
                <a:lnTo>
                  <a:pt x="827532" y="0"/>
                </a:lnTo>
                <a:lnTo>
                  <a:pt x="886635" y="1314"/>
                </a:lnTo>
                <a:lnTo>
                  <a:pt x="944617" y="5197"/>
                </a:lnTo>
                <a:lnTo>
                  <a:pt x="1001336" y="11561"/>
                </a:lnTo>
                <a:lnTo>
                  <a:pt x="1056652" y="20317"/>
                </a:lnTo>
                <a:lnTo>
                  <a:pt x="1110427" y="31376"/>
                </a:lnTo>
                <a:lnTo>
                  <a:pt x="1162519" y="44651"/>
                </a:lnTo>
                <a:lnTo>
                  <a:pt x="1212789" y="60053"/>
                </a:lnTo>
                <a:lnTo>
                  <a:pt x="1261096" y="77492"/>
                </a:lnTo>
                <a:lnTo>
                  <a:pt x="1307302" y="96882"/>
                </a:lnTo>
                <a:lnTo>
                  <a:pt x="1351265" y="118132"/>
                </a:lnTo>
                <a:lnTo>
                  <a:pt x="1392846" y="141156"/>
                </a:lnTo>
                <a:lnTo>
                  <a:pt x="1431905" y="165863"/>
                </a:lnTo>
                <a:lnTo>
                  <a:pt x="1468302" y="192166"/>
                </a:lnTo>
                <a:lnTo>
                  <a:pt x="1501897" y="219977"/>
                </a:lnTo>
                <a:lnTo>
                  <a:pt x="1532550" y="249206"/>
                </a:lnTo>
                <a:lnTo>
                  <a:pt x="1560121" y="279765"/>
                </a:lnTo>
                <a:lnTo>
                  <a:pt x="1584470" y="311566"/>
                </a:lnTo>
                <a:lnTo>
                  <a:pt x="1605457" y="344521"/>
                </a:lnTo>
                <a:lnTo>
                  <a:pt x="1622942" y="378540"/>
                </a:lnTo>
                <a:lnTo>
                  <a:pt x="1646847" y="449418"/>
                </a:lnTo>
                <a:lnTo>
                  <a:pt x="1655064" y="523494"/>
                </a:lnTo>
                <a:lnTo>
                  <a:pt x="1652986" y="560887"/>
                </a:lnTo>
                <a:lnTo>
                  <a:pt x="1636785" y="633452"/>
                </a:lnTo>
                <a:lnTo>
                  <a:pt x="1605457" y="702466"/>
                </a:lnTo>
                <a:lnTo>
                  <a:pt x="1584470" y="735421"/>
                </a:lnTo>
                <a:lnTo>
                  <a:pt x="1560121" y="767222"/>
                </a:lnTo>
                <a:lnTo>
                  <a:pt x="1532550" y="797781"/>
                </a:lnTo>
                <a:lnTo>
                  <a:pt x="1501897" y="827010"/>
                </a:lnTo>
                <a:lnTo>
                  <a:pt x="1468302" y="854821"/>
                </a:lnTo>
                <a:lnTo>
                  <a:pt x="1431905" y="881124"/>
                </a:lnTo>
                <a:lnTo>
                  <a:pt x="1392846" y="905831"/>
                </a:lnTo>
                <a:lnTo>
                  <a:pt x="1351265" y="928855"/>
                </a:lnTo>
                <a:lnTo>
                  <a:pt x="1307302" y="950105"/>
                </a:lnTo>
                <a:lnTo>
                  <a:pt x="1261096" y="969495"/>
                </a:lnTo>
                <a:lnTo>
                  <a:pt x="1212789" y="986934"/>
                </a:lnTo>
                <a:lnTo>
                  <a:pt x="1162519" y="1002336"/>
                </a:lnTo>
                <a:lnTo>
                  <a:pt x="1110427" y="1015611"/>
                </a:lnTo>
                <a:lnTo>
                  <a:pt x="1056652" y="1026670"/>
                </a:lnTo>
                <a:lnTo>
                  <a:pt x="1001336" y="1035426"/>
                </a:lnTo>
                <a:lnTo>
                  <a:pt x="944617" y="1041790"/>
                </a:lnTo>
                <a:lnTo>
                  <a:pt x="886635" y="1045673"/>
                </a:lnTo>
                <a:lnTo>
                  <a:pt x="827532" y="1046988"/>
                </a:lnTo>
                <a:lnTo>
                  <a:pt x="768428" y="1045673"/>
                </a:lnTo>
                <a:lnTo>
                  <a:pt x="710446" y="1041790"/>
                </a:lnTo>
                <a:lnTo>
                  <a:pt x="653727" y="1035426"/>
                </a:lnTo>
                <a:lnTo>
                  <a:pt x="598411" y="1026670"/>
                </a:lnTo>
                <a:lnTo>
                  <a:pt x="544636" y="1015611"/>
                </a:lnTo>
                <a:lnTo>
                  <a:pt x="492544" y="1002336"/>
                </a:lnTo>
                <a:lnTo>
                  <a:pt x="442274" y="986934"/>
                </a:lnTo>
                <a:lnTo>
                  <a:pt x="393967" y="969495"/>
                </a:lnTo>
                <a:lnTo>
                  <a:pt x="347761" y="950105"/>
                </a:lnTo>
                <a:lnTo>
                  <a:pt x="303798" y="928855"/>
                </a:lnTo>
                <a:lnTo>
                  <a:pt x="262217" y="905831"/>
                </a:lnTo>
                <a:lnTo>
                  <a:pt x="223158" y="881124"/>
                </a:lnTo>
                <a:lnTo>
                  <a:pt x="186761" y="854821"/>
                </a:lnTo>
                <a:lnTo>
                  <a:pt x="153166" y="827010"/>
                </a:lnTo>
                <a:lnTo>
                  <a:pt x="122513" y="797781"/>
                </a:lnTo>
                <a:lnTo>
                  <a:pt x="94942" y="767222"/>
                </a:lnTo>
                <a:lnTo>
                  <a:pt x="70593" y="735421"/>
                </a:lnTo>
                <a:lnTo>
                  <a:pt x="49606" y="702466"/>
                </a:lnTo>
                <a:lnTo>
                  <a:pt x="32121" y="668447"/>
                </a:lnTo>
                <a:lnTo>
                  <a:pt x="8216" y="597569"/>
                </a:lnTo>
                <a:lnTo>
                  <a:pt x="0" y="523494"/>
                </a:lnTo>
                <a:close/>
              </a:path>
            </a:pathLst>
          </a:custGeom>
          <a:ln w="12192">
            <a:solidFill>
              <a:srgbClr val="78787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4246626" y="1432052"/>
            <a:ext cx="10052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30" dirty="0">
                <a:solidFill>
                  <a:srgbClr val="FFFFFF"/>
                </a:solidFill>
                <a:latin typeface="Calibri"/>
                <a:cs typeface="Calibri"/>
              </a:rPr>
              <a:t>Training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539234" y="1797507"/>
            <a:ext cx="419734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Set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321308" y="2631948"/>
            <a:ext cx="1258823" cy="72085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321308" y="2631948"/>
            <a:ext cx="1259205" cy="721360"/>
          </a:xfrm>
          <a:custGeom>
            <a:avLst/>
            <a:gdLst/>
            <a:ahLst/>
            <a:cxnLst/>
            <a:rect l="l" t="t" r="r" b="b"/>
            <a:pathLst>
              <a:path w="1259205" h="721360">
                <a:moveTo>
                  <a:pt x="0" y="360425"/>
                </a:moveTo>
                <a:lnTo>
                  <a:pt x="11349" y="291950"/>
                </a:lnTo>
                <a:lnTo>
                  <a:pt x="43992" y="227805"/>
                </a:lnTo>
                <a:lnTo>
                  <a:pt x="67638" y="197735"/>
                </a:lnTo>
                <a:lnTo>
                  <a:pt x="95816" y="169202"/>
                </a:lnTo>
                <a:lnTo>
                  <a:pt x="128262" y="142357"/>
                </a:lnTo>
                <a:lnTo>
                  <a:pt x="164712" y="117350"/>
                </a:lnTo>
                <a:lnTo>
                  <a:pt x="204902" y="94334"/>
                </a:lnTo>
                <a:lnTo>
                  <a:pt x="248568" y="73460"/>
                </a:lnTo>
                <a:lnTo>
                  <a:pt x="295448" y="54877"/>
                </a:lnTo>
                <a:lnTo>
                  <a:pt x="345275" y="38739"/>
                </a:lnTo>
                <a:lnTo>
                  <a:pt x="397788" y="25196"/>
                </a:lnTo>
                <a:lnTo>
                  <a:pt x="452722" y="14399"/>
                </a:lnTo>
                <a:lnTo>
                  <a:pt x="509813" y="6500"/>
                </a:lnTo>
                <a:lnTo>
                  <a:pt x="568797" y="1650"/>
                </a:lnTo>
                <a:lnTo>
                  <a:pt x="629411" y="0"/>
                </a:lnTo>
                <a:lnTo>
                  <a:pt x="690026" y="1650"/>
                </a:lnTo>
                <a:lnTo>
                  <a:pt x="749010" y="6500"/>
                </a:lnTo>
                <a:lnTo>
                  <a:pt x="806101" y="14399"/>
                </a:lnTo>
                <a:lnTo>
                  <a:pt x="861035" y="25196"/>
                </a:lnTo>
                <a:lnTo>
                  <a:pt x="913548" y="38739"/>
                </a:lnTo>
                <a:lnTo>
                  <a:pt x="963375" y="54877"/>
                </a:lnTo>
                <a:lnTo>
                  <a:pt x="1010255" y="73460"/>
                </a:lnTo>
                <a:lnTo>
                  <a:pt x="1053921" y="94334"/>
                </a:lnTo>
                <a:lnTo>
                  <a:pt x="1094111" y="117350"/>
                </a:lnTo>
                <a:lnTo>
                  <a:pt x="1130561" y="142357"/>
                </a:lnTo>
                <a:lnTo>
                  <a:pt x="1163007" y="169202"/>
                </a:lnTo>
                <a:lnTo>
                  <a:pt x="1191185" y="197735"/>
                </a:lnTo>
                <a:lnTo>
                  <a:pt x="1214831" y="227805"/>
                </a:lnTo>
                <a:lnTo>
                  <a:pt x="1247474" y="291950"/>
                </a:lnTo>
                <a:lnTo>
                  <a:pt x="1258823" y="360425"/>
                </a:lnTo>
                <a:lnTo>
                  <a:pt x="1255942" y="395129"/>
                </a:lnTo>
                <a:lnTo>
                  <a:pt x="1233682" y="461591"/>
                </a:lnTo>
                <a:lnTo>
                  <a:pt x="1191185" y="523116"/>
                </a:lnTo>
                <a:lnTo>
                  <a:pt x="1163007" y="551649"/>
                </a:lnTo>
                <a:lnTo>
                  <a:pt x="1130561" y="578494"/>
                </a:lnTo>
                <a:lnTo>
                  <a:pt x="1094111" y="603501"/>
                </a:lnTo>
                <a:lnTo>
                  <a:pt x="1053921" y="626517"/>
                </a:lnTo>
                <a:lnTo>
                  <a:pt x="1010255" y="647391"/>
                </a:lnTo>
                <a:lnTo>
                  <a:pt x="963375" y="665974"/>
                </a:lnTo>
                <a:lnTo>
                  <a:pt x="913548" y="682112"/>
                </a:lnTo>
                <a:lnTo>
                  <a:pt x="861035" y="695655"/>
                </a:lnTo>
                <a:lnTo>
                  <a:pt x="806101" y="706452"/>
                </a:lnTo>
                <a:lnTo>
                  <a:pt x="749010" y="714351"/>
                </a:lnTo>
                <a:lnTo>
                  <a:pt x="690026" y="719201"/>
                </a:lnTo>
                <a:lnTo>
                  <a:pt x="629411" y="720851"/>
                </a:lnTo>
                <a:lnTo>
                  <a:pt x="568797" y="719201"/>
                </a:lnTo>
                <a:lnTo>
                  <a:pt x="509813" y="714351"/>
                </a:lnTo>
                <a:lnTo>
                  <a:pt x="452722" y="706452"/>
                </a:lnTo>
                <a:lnTo>
                  <a:pt x="397788" y="695655"/>
                </a:lnTo>
                <a:lnTo>
                  <a:pt x="345275" y="682112"/>
                </a:lnTo>
                <a:lnTo>
                  <a:pt x="295448" y="665974"/>
                </a:lnTo>
                <a:lnTo>
                  <a:pt x="248568" y="647391"/>
                </a:lnTo>
                <a:lnTo>
                  <a:pt x="204902" y="626517"/>
                </a:lnTo>
                <a:lnTo>
                  <a:pt x="164712" y="603501"/>
                </a:lnTo>
                <a:lnTo>
                  <a:pt x="128262" y="578494"/>
                </a:lnTo>
                <a:lnTo>
                  <a:pt x="95816" y="551649"/>
                </a:lnTo>
                <a:lnTo>
                  <a:pt x="67638" y="523116"/>
                </a:lnTo>
                <a:lnTo>
                  <a:pt x="43992" y="493046"/>
                </a:lnTo>
                <a:lnTo>
                  <a:pt x="11349" y="428901"/>
                </a:lnTo>
                <a:lnTo>
                  <a:pt x="0" y="360425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1631695" y="2777439"/>
            <a:ext cx="64071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Set</a:t>
            </a:r>
            <a:r>
              <a:rPr sz="2400" spc="-10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3102864" y="2631948"/>
            <a:ext cx="1260348" cy="72085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102864" y="2631948"/>
            <a:ext cx="1260475" cy="721360"/>
          </a:xfrm>
          <a:custGeom>
            <a:avLst/>
            <a:gdLst/>
            <a:ahLst/>
            <a:cxnLst/>
            <a:rect l="l" t="t" r="r" b="b"/>
            <a:pathLst>
              <a:path w="1260475" h="721360">
                <a:moveTo>
                  <a:pt x="0" y="360425"/>
                </a:moveTo>
                <a:lnTo>
                  <a:pt x="11365" y="291950"/>
                </a:lnTo>
                <a:lnTo>
                  <a:pt x="44050" y="227805"/>
                </a:lnTo>
                <a:lnTo>
                  <a:pt x="67727" y="197735"/>
                </a:lnTo>
                <a:lnTo>
                  <a:pt x="95942" y="169202"/>
                </a:lnTo>
                <a:lnTo>
                  <a:pt x="128429" y="142357"/>
                </a:lnTo>
                <a:lnTo>
                  <a:pt x="164925" y="117350"/>
                </a:lnTo>
                <a:lnTo>
                  <a:pt x="205166" y="94334"/>
                </a:lnTo>
                <a:lnTo>
                  <a:pt x="248886" y="73460"/>
                </a:lnTo>
                <a:lnTo>
                  <a:pt x="295823" y="54877"/>
                </a:lnTo>
                <a:lnTo>
                  <a:pt x="345711" y="38739"/>
                </a:lnTo>
                <a:lnTo>
                  <a:pt x="398286" y="25196"/>
                </a:lnTo>
                <a:lnTo>
                  <a:pt x="453284" y="14399"/>
                </a:lnTo>
                <a:lnTo>
                  <a:pt x="510441" y="6500"/>
                </a:lnTo>
                <a:lnTo>
                  <a:pt x="569492" y="1650"/>
                </a:lnTo>
                <a:lnTo>
                  <a:pt x="630174" y="0"/>
                </a:lnTo>
                <a:lnTo>
                  <a:pt x="690855" y="1650"/>
                </a:lnTo>
                <a:lnTo>
                  <a:pt x="749906" y="6500"/>
                </a:lnTo>
                <a:lnTo>
                  <a:pt x="807063" y="14399"/>
                </a:lnTo>
                <a:lnTo>
                  <a:pt x="862061" y="25196"/>
                </a:lnTo>
                <a:lnTo>
                  <a:pt x="914636" y="38739"/>
                </a:lnTo>
                <a:lnTo>
                  <a:pt x="964524" y="54877"/>
                </a:lnTo>
                <a:lnTo>
                  <a:pt x="1011461" y="73460"/>
                </a:lnTo>
                <a:lnTo>
                  <a:pt x="1055181" y="94334"/>
                </a:lnTo>
                <a:lnTo>
                  <a:pt x="1095422" y="117350"/>
                </a:lnTo>
                <a:lnTo>
                  <a:pt x="1131918" y="142357"/>
                </a:lnTo>
                <a:lnTo>
                  <a:pt x="1164405" y="169202"/>
                </a:lnTo>
                <a:lnTo>
                  <a:pt x="1192620" y="197735"/>
                </a:lnTo>
                <a:lnTo>
                  <a:pt x="1216297" y="227805"/>
                </a:lnTo>
                <a:lnTo>
                  <a:pt x="1248982" y="291950"/>
                </a:lnTo>
                <a:lnTo>
                  <a:pt x="1260348" y="360425"/>
                </a:lnTo>
                <a:lnTo>
                  <a:pt x="1257462" y="395129"/>
                </a:lnTo>
                <a:lnTo>
                  <a:pt x="1235173" y="461591"/>
                </a:lnTo>
                <a:lnTo>
                  <a:pt x="1192620" y="523116"/>
                </a:lnTo>
                <a:lnTo>
                  <a:pt x="1164405" y="551649"/>
                </a:lnTo>
                <a:lnTo>
                  <a:pt x="1131918" y="578494"/>
                </a:lnTo>
                <a:lnTo>
                  <a:pt x="1095422" y="603501"/>
                </a:lnTo>
                <a:lnTo>
                  <a:pt x="1055181" y="626517"/>
                </a:lnTo>
                <a:lnTo>
                  <a:pt x="1011461" y="647391"/>
                </a:lnTo>
                <a:lnTo>
                  <a:pt x="964524" y="665974"/>
                </a:lnTo>
                <a:lnTo>
                  <a:pt x="914636" y="682112"/>
                </a:lnTo>
                <a:lnTo>
                  <a:pt x="862061" y="695655"/>
                </a:lnTo>
                <a:lnTo>
                  <a:pt x="807063" y="706452"/>
                </a:lnTo>
                <a:lnTo>
                  <a:pt x="749906" y="714351"/>
                </a:lnTo>
                <a:lnTo>
                  <a:pt x="690855" y="719201"/>
                </a:lnTo>
                <a:lnTo>
                  <a:pt x="630174" y="720851"/>
                </a:lnTo>
                <a:lnTo>
                  <a:pt x="569492" y="719201"/>
                </a:lnTo>
                <a:lnTo>
                  <a:pt x="510441" y="714351"/>
                </a:lnTo>
                <a:lnTo>
                  <a:pt x="453284" y="706452"/>
                </a:lnTo>
                <a:lnTo>
                  <a:pt x="398286" y="695655"/>
                </a:lnTo>
                <a:lnTo>
                  <a:pt x="345711" y="682112"/>
                </a:lnTo>
                <a:lnTo>
                  <a:pt x="295823" y="665974"/>
                </a:lnTo>
                <a:lnTo>
                  <a:pt x="248886" y="647391"/>
                </a:lnTo>
                <a:lnTo>
                  <a:pt x="205166" y="626517"/>
                </a:lnTo>
                <a:lnTo>
                  <a:pt x="164925" y="603501"/>
                </a:lnTo>
                <a:lnTo>
                  <a:pt x="128429" y="578494"/>
                </a:lnTo>
                <a:lnTo>
                  <a:pt x="95942" y="551649"/>
                </a:lnTo>
                <a:lnTo>
                  <a:pt x="67727" y="523116"/>
                </a:lnTo>
                <a:lnTo>
                  <a:pt x="44050" y="493046"/>
                </a:lnTo>
                <a:lnTo>
                  <a:pt x="11365" y="428901"/>
                </a:lnTo>
                <a:lnTo>
                  <a:pt x="0" y="360425"/>
                </a:lnTo>
                <a:close/>
              </a:path>
            </a:pathLst>
          </a:custGeom>
          <a:ln w="6095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3413886" y="2777439"/>
            <a:ext cx="64008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Set</a:t>
            </a:r>
            <a:r>
              <a:rPr sz="2400" spc="-10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2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4945379" y="2642616"/>
            <a:ext cx="1260348" cy="71932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945379" y="2642616"/>
            <a:ext cx="1260475" cy="719455"/>
          </a:xfrm>
          <a:custGeom>
            <a:avLst/>
            <a:gdLst/>
            <a:ahLst/>
            <a:cxnLst/>
            <a:rect l="l" t="t" r="r" b="b"/>
            <a:pathLst>
              <a:path w="1260475" h="719454">
                <a:moveTo>
                  <a:pt x="0" y="359663"/>
                </a:moveTo>
                <a:lnTo>
                  <a:pt x="11365" y="291321"/>
                </a:lnTo>
                <a:lnTo>
                  <a:pt x="44050" y="227307"/>
                </a:lnTo>
                <a:lnTo>
                  <a:pt x="67727" y="197300"/>
                </a:lnTo>
                <a:lnTo>
                  <a:pt x="95942" y="168827"/>
                </a:lnTo>
                <a:lnTo>
                  <a:pt x="128429" y="142039"/>
                </a:lnTo>
                <a:lnTo>
                  <a:pt x="164925" y="117087"/>
                </a:lnTo>
                <a:lnTo>
                  <a:pt x="205166" y="94121"/>
                </a:lnTo>
                <a:lnTo>
                  <a:pt x="248886" y="73292"/>
                </a:lnTo>
                <a:lnTo>
                  <a:pt x="295823" y="54752"/>
                </a:lnTo>
                <a:lnTo>
                  <a:pt x="345711" y="38650"/>
                </a:lnTo>
                <a:lnTo>
                  <a:pt x="398286" y="25138"/>
                </a:lnTo>
                <a:lnTo>
                  <a:pt x="453284" y="14366"/>
                </a:lnTo>
                <a:lnTo>
                  <a:pt x="510441" y="6485"/>
                </a:lnTo>
                <a:lnTo>
                  <a:pt x="569492" y="1646"/>
                </a:lnTo>
                <a:lnTo>
                  <a:pt x="630174" y="0"/>
                </a:lnTo>
                <a:lnTo>
                  <a:pt x="690855" y="1646"/>
                </a:lnTo>
                <a:lnTo>
                  <a:pt x="749906" y="6485"/>
                </a:lnTo>
                <a:lnTo>
                  <a:pt x="807063" y="14366"/>
                </a:lnTo>
                <a:lnTo>
                  <a:pt x="862061" y="25138"/>
                </a:lnTo>
                <a:lnTo>
                  <a:pt x="914636" y="38650"/>
                </a:lnTo>
                <a:lnTo>
                  <a:pt x="964524" y="54752"/>
                </a:lnTo>
                <a:lnTo>
                  <a:pt x="1011461" y="73292"/>
                </a:lnTo>
                <a:lnTo>
                  <a:pt x="1055181" y="94121"/>
                </a:lnTo>
                <a:lnTo>
                  <a:pt x="1095422" y="117087"/>
                </a:lnTo>
                <a:lnTo>
                  <a:pt x="1131918" y="142039"/>
                </a:lnTo>
                <a:lnTo>
                  <a:pt x="1164405" y="168827"/>
                </a:lnTo>
                <a:lnTo>
                  <a:pt x="1192620" y="197300"/>
                </a:lnTo>
                <a:lnTo>
                  <a:pt x="1216297" y="227307"/>
                </a:lnTo>
                <a:lnTo>
                  <a:pt x="1248982" y="291321"/>
                </a:lnTo>
                <a:lnTo>
                  <a:pt x="1260348" y="359663"/>
                </a:lnTo>
                <a:lnTo>
                  <a:pt x="1257462" y="394300"/>
                </a:lnTo>
                <a:lnTo>
                  <a:pt x="1235173" y="460629"/>
                </a:lnTo>
                <a:lnTo>
                  <a:pt x="1192620" y="522027"/>
                </a:lnTo>
                <a:lnTo>
                  <a:pt x="1164405" y="550500"/>
                </a:lnTo>
                <a:lnTo>
                  <a:pt x="1131918" y="577288"/>
                </a:lnTo>
                <a:lnTo>
                  <a:pt x="1095422" y="602240"/>
                </a:lnTo>
                <a:lnTo>
                  <a:pt x="1055181" y="625206"/>
                </a:lnTo>
                <a:lnTo>
                  <a:pt x="1011461" y="646035"/>
                </a:lnTo>
                <a:lnTo>
                  <a:pt x="964524" y="664575"/>
                </a:lnTo>
                <a:lnTo>
                  <a:pt x="914636" y="680677"/>
                </a:lnTo>
                <a:lnTo>
                  <a:pt x="862061" y="694189"/>
                </a:lnTo>
                <a:lnTo>
                  <a:pt x="807063" y="704961"/>
                </a:lnTo>
                <a:lnTo>
                  <a:pt x="749906" y="712842"/>
                </a:lnTo>
                <a:lnTo>
                  <a:pt x="690855" y="717681"/>
                </a:lnTo>
                <a:lnTo>
                  <a:pt x="630174" y="719328"/>
                </a:lnTo>
                <a:lnTo>
                  <a:pt x="569492" y="717681"/>
                </a:lnTo>
                <a:lnTo>
                  <a:pt x="510441" y="712842"/>
                </a:lnTo>
                <a:lnTo>
                  <a:pt x="453284" y="704961"/>
                </a:lnTo>
                <a:lnTo>
                  <a:pt x="398286" y="694189"/>
                </a:lnTo>
                <a:lnTo>
                  <a:pt x="345711" y="680677"/>
                </a:lnTo>
                <a:lnTo>
                  <a:pt x="295823" y="664575"/>
                </a:lnTo>
                <a:lnTo>
                  <a:pt x="248886" y="646035"/>
                </a:lnTo>
                <a:lnTo>
                  <a:pt x="205166" y="625206"/>
                </a:lnTo>
                <a:lnTo>
                  <a:pt x="164925" y="602240"/>
                </a:lnTo>
                <a:lnTo>
                  <a:pt x="128429" y="577288"/>
                </a:lnTo>
                <a:lnTo>
                  <a:pt x="95942" y="550500"/>
                </a:lnTo>
                <a:lnTo>
                  <a:pt x="67727" y="522027"/>
                </a:lnTo>
                <a:lnTo>
                  <a:pt x="44050" y="492020"/>
                </a:lnTo>
                <a:lnTo>
                  <a:pt x="11365" y="428006"/>
                </a:lnTo>
                <a:lnTo>
                  <a:pt x="0" y="359663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5257291" y="2788158"/>
            <a:ext cx="6394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Set</a:t>
            </a:r>
            <a:r>
              <a:rPr sz="2400" spc="-10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3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6783323" y="2642616"/>
            <a:ext cx="1260348" cy="71932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783323" y="2642616"/>
            <a:ext cx="1260475" cy="719455"/>
          </a:xfrm>
          <a:custGeom>
            <a:avLst/>
            <a:gdLst/>
            <a:ahLst/>
            <a:cxnLst/>
            <a:rect l="l" t="t" r="r" b="b"/>
            <a:pathLst>
              <a:path w="1260475" h="719454">
                <a:moveTo>
                  <a:pt x="0" y="359663"/>
                </a:moveTo>
                <a:lnTo>
                  <a:pt x="11365" y="291321"/>
                </a:lnTo>
                <a:lnTo>
                  <a:pt x="44050" y="227307"/>
                </a:lnTo>
                <a:lnTo>
                  <a:pt x="67727" y="197300"/>
                </a:lnTo>
                <a:lnTo>
                  <a:pt x="95942" y="168827"/>
                </a:lnTo>
                <a:lnTo>
                  <a:pt x="128429" y="142039"/>
                </a:lnTo>
                <a:lnTo>
                  <a:pt x="164925" y="117087"/>
                </a:lnTo>
                <a:lnTo>
                  <a:pt x="205166" y="94121"/>
                </a:lnTo>
                <a:lnTo>
                  <a:pt x="248886" y="73292"/>
                </a:lnTo>
                <a:lnTo>
                  <a:pt x="295823" y="54752"/>
                </a:lnTo>
                <a:lnTo>
                  <a:pt x="345711" y="38650"/>
                </a:lnTo>
                <a:lnTo>
                  <a:pt x="398286" y="25138"/>
                </a:lnTo>
                <a:lnTo>
                  <a:pt x="453284" y="14366"/>
                </a:lnTo>
                <a:lnTo>
                  <a:pt x="510441" y="6485"/>
                </a:lnTo>
                <a:lnTo>
                  <a:pt x="569492" y="1646"/>
                </a:lnTo>
                <a:lnTo>
                  <a:pt x="630174" y="0"/>
                </a:lnTo>
                <a:lnTo>
                  <a:pt x="690855" y="1646"/>
                </a:lnTo>
                <a:lnTo>
                  <a:pt x="749906" y="6485"/>
                </a:lnTo>
                <a:lnTo>
                  <a:pt x="807063" y="14366"/>
                </a:lnTo>
                <a:lnTo>
                  <a:pt x="862061" y="25138"/>
                </a:lnTo>
                <a:lnTo>
                  <a:pt x="914636" y="38650"/>
                </a:lnTo>
                <a:lnTo>
                  <a:pt x="964524" y="54752"/>
                </a:lnTo>
                <a:lnTo>
                  <a:pt x="1011461" y="73292"/>
                </a:lnTo>
                <a:lnTo>
                  <a:pt x="1055181" y="94121"/>
                </a:lnTo>
                <a:lnTo>
                  <a:pt x="1095422" y="117087"/>
                </a:lnTo>
                <a:lnTo>
                  <a:pt x="1131918" y="142039"/>
                </a:lnTo>
                <a:lnTo>
                  <a:pt x="1164405" y="168827"/>
                </a:lnTo>
                <a:lnTo>
                  <a:pt x="1192620" y="197300"/>
                </a:lnTo>
                <a:lnTo>
                  <a:pt x="1216297" y="227307"/>
                </a:lnTo>
                <a:lnTo>
                  <a:pt x="1248982" y="291321"/>
                </a:lnTo>
                <a:lnTo>
                  <a:pt x="1260348" y="359663"/>
                </a:lnTo>
                <a:lnTo>
                  <a:pt x="1257462" y="394300"/>
                </a:lnTo>
                <a:lnTo>
                  <a:pt x="1235173" y="460629"/>
                </a:lnTo>
                <a:lnTo>
                  <a:pt x="1192620" y="522027"/>
                </a:lnTo>
                <a:lnTo>
                  <a:pt x="1164405" y="550500"/>
                </a:lnTo>
                <a:lnTo>
                  <a:pt x="1131918" y="577288"/>
                </a:lnTo>
                <a:lnTo>
                  <a:pt x="1095422" y="602240"/>
                </a:lnTo>
                <a:lnTo>
                  <a:pt x="1055181" y="625206"/>
                </a:lnTo>
                <a:lnTo>
                  <a:pt x="1011461" y="646035"/>
                </a:lnTo>
                <a:lnTo>
                  <a:pt x="964524" y="664575"/>
                </a:lnTo>
                <a:lnTo>
                  <a:pt x="914636" y="680677"/>
                </a:lnTo>
                <a:lnTo>
                  <a:pt x="862061" y="694189"/>
                </a:lnTo>
                <a:lnTo>
                  <a:pt x="807063" y="704961"/>
                </a:lnTo>
                <a:lnTo>
                  <a:pt x="749906" y="712842"/>
                </a:lnTo>
                <a:lnTo>
                  <a:pt x="690855" y="717681"/>
                </a:lnTo>
                <a:lnTo>
                  <a:pt x="630174" y="719328"/>
                </a:lnTo>
                <a:lnTo>
                  <a:pt x="569492" y="717681"/>
                </a:lnTo>
                <a:lnTo>
                  <a:pt x="510441" y="712842"/>
                </a:lnTo>
                <a:lnTo>
                  <a:pt x="453284" y="704961"/>
                </a:lnTo>
                <a:lnTo>
                  <a:pt x="398286" y="694189"/>
                </a:lnTo>
                <a:lnTo>
                  <a:pt x="345711" y="680677"/>
                </a:lnTo>
                <a:lnTo>
                  <a:pt x="295823" y="664575"/>
                </a:lnTo>
                <a:lnTo>
                  <a:pt x="248886" y="646035"/>
                </a:lnTo>
                <a:lnTo>
                  <a:pt x="205166" y="625206"/>
                </a:lnTo>
                <a:lnTo>
                  <a:pt x="164925" y="602240"/>
                </a:lnTo>
                <a:lnTo>
                  <a:pt x="128429" y="577288"/>
                </a:lnTo>
                <a:lnTo>
                  <a:pt x="95942" y="550500"/>
                </a:lnTo>
                <a:lnTo>
                  <a:pt x="67727" y="522027"/>
                </a:lnTo>
                <a:lnTo>
                  <a:pt x="44050" y="492020"/>
                </a:lnTo>
                <a:lnTo>
                  <a:pt x="11365" y="428006"/>
                </a:lnTo>
                <a:lnTo>
                  <a:pt x="0" y="359663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7095870" y="2788158"/>
            <a:ext cx="6394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Set</a:t>
            </a:r>
            <a:r>
              <a:rPr sz="2400" spc="-10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4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2305811" y="1937511"/>
            <a:ext cx="1706880" cy="721360"/>
          </a:xfrm>
          <a:custGeom>
            <a:avLst/>
            <a:gdLst/>
            <a:ahLst/>
            <a:cxnLst/>
            <a:rect l="l" t="t" r="r" b="b"/>
            <a:pathLst>
              <a:path w="1706879" h="721360">
                <a:moveTo>
                  <a:pt x="129031" y="559942"/>
                </a:moveTo>
                <a:lnTo>
                  <a:pt x="0" y="705103"/>
                </a:lnTo>
                <a:lnTo>
                  <a:pt x="193548" y="721360"/>
                </a:lnTo>
                <a:lnTo>
                  <a:pt x="176340" y="678307"/>
                </a:lnTo>
                <a:lnTo>
                  <a:pt x="145161" y="678307"/>
                </a:lnTo>
                <a:lnTo>
                  <a:pt x="123698" y="624459"/>
                </a:lnTo>
                <a:lnTo>
                  <a:pt x="150529" y="613728"/>
                </a:lnTo>
                <a:lnTo>
                  <a:pt x="129031" y="559942"/>
                </a:lnTo>
                <a:close/>
              </a:path>
              <a:path w="1706879" h="721360">
                <a:moveTo>
                  <a:pt x="150529" y="613728"/>
                </a:moveTo>
                <a:lnTo>
                  <a:pt x="123698" y="624459"/>
                </a:lnTo>
                <a:lnTo>
                  <a:pt x="145161" y="678307"/>
                </a:lnTo>
                <a:lnTo>
                  <a:pt x="172043" y="667556"/>
                </a:lnTo>
                <a:lnTo>
                  <a:pt x="150529" y="613728"/>
                </a:lnTo>
                <a:close/>
              </a:path>
              <a:path w="1706879" h="721360">
                <a:moveTo>
                  <a:pt x="172043" y="667556"/>
                </a:moveTo>
                <a:lnTo>
                  <a:pt x="145161" y="678307"/>
                </a:lnTo>
                <a:lnTo>
                  <a:pt x="176340" y="678307"/>
                </a:lnTo>
                <a:lnTo>
                  <a:pt x="172043" y="667556"/>
                </a:lnTo>
                <a:close/>
              </a:path>
              <a:path w="1706879" h="721360">
                <a:moveTo>
                  <a:pt x="1685163" y="0"/>
                </a:moveTo>
                <a:lnTo>
                  <a:pt x="150529" y="613728"/>
                </a:lnTo>
                <a:lnTo>
                  <a:pt x="172043" y="667556"/>
                </a:lnTo>
                <a:lnTo>
                  <a:pt x="1706752" y="53848"/>
                </a:lnTo>
                <a:lnTo>
                  <a:pt x="16851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802379" y="2261361"/>
            <a:ext cx="498475" cy="451484"/>
          </a:xfrm>
          <a:custGeom>
            <a:avLst/>
            <a:gdLst/>
            <a:ahLst/>
            <a:cxnLst/>
            <a:rect l="l" t="t" r="r" b="b"/>
            <a:pathLst>
              <a:path w="498475" h="451485">
                <a:moveTo>
                  <a:pt x="71247" y="270637"/>
                </a:moveTo>
                <a:lnTo>
                  <a:pt x="0" y="451358"/>
                </a:lnTo>
                <a:lnTo>
                  <a:pt x="187325" y="399923"/>
                </a:lnTo>
                <a:lnTo>
                  <a:pt x="166002" y="376174"/>
                </a:lnTo>
                <a:lnTo>
                  <a:pt x="127127" y="376174"/>
                </a:lnTo>
                <a:lnTo>
                  <a:pt x="88392" y="333121"/>
                </a:lnTo>
                <a:lnTo>
                  <a:pt x="109959" y="313754"/>
                </a:lnTo>
                <a:lnTo>
                  <a:pt x="71247" y="270637"/>
                </a:lnTo>
                <a:close/>
              </a:path>
              <a:path w="498475" h="451485">
                <a:moveTo>
                  <a:pt x="109959" y="313754"/>
                </a:moveTo>
                <a:lnTo>
                  <a:pt x="88392" y="333121"/>
                </a:lnTo>
                <a:lnTo>
                  <a:pt x="127127" y="376174"/>
                </a:lnTo>
                <a:lnTo>
                  <a:pt x="148653" y="356851"/>
                </a:lnTo>
                <a:lnTo>
                  <a:pt x="109959" y="313754"/>
                </a:lnTo>
                <a:close/>
              </a:path>
              <a:path w="498475" h="451485">
                <a:moveTo>
                  <a:pt x="148653" y="356851"/>
                </a:moveTo>
                <a:lnTo>
                  <a:pt x="127127" y="376174"/>
                </a:lnTo>
                <a:lnTo>
                  <a:pt x="166002" y="376174"/>
                </a:lnTo>
                <a:lnTo>
                  <a:pt x="148653" y="356851"/>
                </a:lnTo>
                <a:close/>
              </a:path>
              <a:path w="498475" h="451485">
                <a:moveTo>
                  <a:pt x="459359" y="0"/>
                </a:moveTo>
                <a:lnTo>
                  <a:pt x="109959" y="313754"/>
                </a:lnTo>
                <a:lnTo>
                  <a:pt x="148653" y="356851"/>
                </a:lnTo>
                <a:lnTo>
                  <a:pt x="498094" y="43179"/>
                </a:lnTo>
                <a:lnTo>
                  <a:pt x="45935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225922" y="2247392"/>
            <a:ext cx="217804" cy="482600"/>
          </a:xfrm>
          <a:custGeom>
            <a:avLst/>
            <a:gdLst/>
            <a:ahLst/>
            <a:cxnLst/>
            <a:rect l="l" t="t" r="r" b="b"/>
            <a:pathLst>
              <a:path w="217804" h="482600">
                <a:moveTo>
                  <a:pt x="108514" y="328162"/>
                </a:moveTo>
                <a:lnTo>
                  <a:pt x="53848" y="347345"/>
                </a:lnTo>
                <a:lnTo>
                  <a:pt x="193421" y="482600"/>
                </a:lnTo>
                <a:lnTo>
                  <a:pt x="209500" y="355473"/>
                </a:lnTo>
                <a:lnTo>
                  <a:pt x="118110" y="355473"/>
                </a:lnTo>
                <a:lnTo>
                  <a:pt x="108514" y="328162"/>
                </a:lnTo>
                <a:close/>
              </a:path>
              <a:path w="217804" h="482600">
                <a:moveTo>
                  <a:pt x="163132" y="308998"/>
                </a:moveTo>
                <a:lnTo>
                  <a:pt x="108514" y="328162"/>
                </a:lnTo>
                <a:lnTo>
                  <a:pt x="118110" y="355473"/>
                </a:lnTo>
                <a:lnTo>
                  <a:pt x="172719" y="336296"/>
                </a:lnTo>
                <a:lnTo>
                  <a:pt x="163132" y="308998"/>
                </a:lnTo>
                <a:close/>
              </a:path>
              <a:path w="217804" h="482600">
                <a:moveTo>
                  <a:pt x="217804" y="289813"/>
                </a:moveTo>
                <a:lnTo>
                  <a:pt x="163132" y="308998"/>
                </a:lnTo>
                <a:lnTo>
                  <a:pt x="172719" y="336296"/>
                </a:lnTo>
                <a:lnTo>
                  <a:pt x="118110" y="355473"/>
                </a:lnTo>
                <a:lnTo>
                  <a:pt x="209500" y="355473"/>
                </a:lnTo>
                <a:lnTo>
                  <a:pt x="217804" y="289813"/>
                </a:lnTo>
                <a:close/>
              </a:path>
              <a:path w="217804" h="482600">
                <a:moveTo>
                  <a:pt x="54610" y="0"/>
                </a:moveTo>
                <a:lnTo>
                  <a:pt x="0" y="19304"/>
                </a:lnTo>
                <a:lnTo>
                  <a:pt x="108514" y="328162"/>
                </a:lnTo>
                <a:lnTo>
                  <a:pt x="163132" y="308998"/>
                </a:lnTo>
                <a:lnTo>
                  <a:pt x="5461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484621" y="1938273"/>
            <a:ext cx="1545590" cy="758190"/>
          </a:xfrm>
          <a:custGeom>
            <a:avLst/>
            <a:gdLst/>
            <a:ahLst/>
            <a:cxnLst/>
            <a:rect l="l" t="t" r="r" b="b"/>
            <a:pathLst>
              <a:path w="1545590" h="758189">
                <a:moveTo>
                  <a:pt x="1375749" y="705864"/>
                </a:moveTo>
                <a:lnTo>
                  <a:pt x="1350899" y="758189"/>
                </a:lnTo>
                <a:lnTo>
                  <a:pt x="1545081" y="754252"/>
                </a:lnTo>
                <a:lnTo>
                  <a:pt x="1516985" y="718312"/>
                </a:lnTo>
                <a:lnTo>
                  <a:pt x="1401952" y="718312"/>
                </a:lnTo>
                <a:lnTo>
                  <a:pt x="1375749" y="705864"/>
                </a:lnTo>
                <a:close/>
              </a:path>
              <a:path w="1545590" h="758189">
                <a:moveTo>
                  <a:pt x="1400584" y="653572"/>
                </a:moveTo>
                <a:lnTo>
                  <a:pt x="1375749" y="705864"/>
                </a:lnTo>
                <a:lnTo>
                  <a:pt x="1401952" y="718312"/>
                </a:lnTo>
                <a:lnTo>
                  <a:pt x="1426718" y="665988"/>
                </a:lnTo>
                <a:lnTo>
                  <a:pt x="1400584" y="653572"/>
                </a:lnTo>
                <a:close/>
              </a:path>
              <a:path w="1545590" h="758189">
                <a:moveTo>
                  <a:pt x="1425448" y="601217"/>
                </a:moveTo>
                <a:lnTo>
                  <a:pt x="1400584" y="653572"/>
                </a:lnTo>
                <a:lnTo>
                  <a:pt x="1426718" y="665988"/>
                </a:lnTo>
                <a:lnTo>
                  <a:pt x="1401952" y="718312"/>
                </a:lnTo>
                <a:lnTo>
                  <a:pt x="1516985" y="718312"/>
                </a:lnTo>
                <a:lnTo>
                  <a:pt x="1425448" y="601217"/>
                </a:lnTo>
                <a:close/>
              </a:path>
              <a:path w="1545590" h="758189">
                <a:moveTo>
                  <a:pt x="24891" y="0"/>
                </a:moveTo>
                <a:lnTo>
                  <a:pt x="0" y="52324"/>
                </a:lnTo>
                <a:lnTo>
                  <a:pt x="1375749" y="705864"/>
                </a:lnTo>
                <a:lnTo>
                  <a:pt x="1400584" y="653572"/>
                </a:lnTo>
                <a:lnTo>
                  <a:pt x="2489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7327392" y="3281171"/>
            <a:ext cx="173990" cy="540385"/>
          </a:xfrm>
          <a:custGeom>
            <a:avLst/>
            <a:gdLst/>
            <a:ahLst/>
            <a:cxnLst/>
            <a:rect l="l" t="t" r="r" b="b"/>
            <a:pathLst>
              <a:path w="173990" h="540385">
                <a:moveTo>
                  <a:pt x="57911" y="366267"/>
                </a:moveTo>
                <a:lnTo>
                  <a:pt x="0" y="366267"/>
                </a:lnTo>
                <a:lnTo>
                  <a:pt x="86867" y="540003"/>
                </a:lnTo>
                <a:lnTo>
                  <a:pt x="159257" y="395223"/>
                </a:lnTo>
                <a:lnTo>
                  <a:pt x="57911" y="395223"/>
                </a:lnTo>
                <a:lnTo>
                  <a:pt x="57911" y="366267"/>
                </a:lnTo>
                <a:close/>
              </a:path>
              <a:path w="173990" h="540385">
                <a:moveTo>
                  <a:pt x="115824" y="0"/>
                </a:moveTo>
                <a:lnTo>
                  <a:pt x="57911" y="0"/>
                </a:lnTo>
                <a:lnTo>
                  <a:pt x="57911" y="395223"/>
                </a:lnTo>
                <a:lnTo>
                  <a:pt x="115824" y="395223"/>
                </a:lnTo>
                <a:lnTo>
                  <a:pt x="115824" y="0"/>
                </a:lnTo>
                <a:close/>
              </a:path>
              <a:path w="173990" h="540385">
                <a:moveTo>
                  <a:pt x="173735" y="366267"/>
                </a:moveTo>
                <a:lnTo>
                  <a:pt x="115824" y="366267"/>
                </a:lnTo>
                <a:lnTo>
                  <a:pt x="115824" y="395223"/>
                </a:lnTo>
                <a:lnTo>
                  <a:pt x="159257" y="395223"/>
                </a:lnTo>
                <a:lnTo>
                  <a:pt x="173735" y="36626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3645408" y="3272028"/>
            <a:ext cx="173990" cy="540385"/>
          </a:xfrm>
          <a:custGeom>
            <a:avLst/>
            <a:gdLst/>
            <a:ahLst/>
            <a:cxnLst/>
            <a:rect l="l" t="t" r="r" b="b"/>
            <a:pathLst>
              <a:path w="173989" h="540385">
                <a:moveTo>
                  <a:pt x="57912" y="366268"/>
                </a:moveTo>
                <a:lnTo>
                  <a:pt x="0" y="366268"/>
                </a:lnTo>
                <a:lnTo>
                  <a:pt x="86867" y="540004"/>
                </a:lnTo>
                <a:lnTo>
                  <a:pt x="159258" y="395224"/>
                </a:lnTo>
                <a:lnTo>
                  <a:pt x="57912" y="395224"/>
                </a:lnTo>
                <a:lnTo>
                  <a:pt x="57912" y="366268"/>
                </a:lnTo>
                <a:close/>
              </a:path>
              <a:path w="173989" h="540385">
                <a:moveTo>
                  <a:pt x="115824" y="0"/>
                </a:moveTo>
                <a:lnTo>
                  <a:pt x="57912" y="0"/>
                </a:lnTo>
                <a:lnTo>
                  <a:pt x="57912" y="395224"/>
                </a:lnTo>
                <a:lnTo>
                  <a:pt x="115824" y="395224"/>
                </a:lnTo>
                <a:lnTo>
                  <a:pt x="115824" y="0"/>
                </a:lnTo>
                <a:close/>
              </a:path>
              <a:path w="173989" h="540385">
                <a:moveTo>
                  <a:pt x="173736" y="366268"/>
                </a:moveTo>
                <a:lnTo>
                  <a:pt x="115824" y="366268"/>
                </a:lnTo>
                <a:lnTo>
                  <a:pt x="115824" y="395224"/>
                </a:lnTo>
                <a:lnTo>
                  <a:pt x="159258" y="395224"/>
                </a:lnTo>
                <a:lnTo>
                  <a:pt x="173736" y="36626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501640" y="3281171"/>
            <a:ext cx="173990" cy="540385"/>
          </a:xfrm>
          <a:custGeom>
            <a:avLst/>
            <a:gdLst/>
            <a:ahLst/>
            <a:cxnLst/>
            <a:rect l="l" t="t" r="r" b="b"/>
            <a:pathLst>
              <a:path w="173989" h="540385">
                <a:moveTo>
                  <a:pt x="57912" y="366267"/>
                </a:moveTo>
                <a:lnTo>
                  <a:pt x="0" y="366267"/>
                </a:lnTo>
                <a:lnTo>
                  <a:pt x="86868" y="540003"/>
                </a:lnTo>
                <a:lnTo>
                  <a:pt x="159258" y="395223"/>
                </a:lnTo>
                <a:lnTo>
                  <a:pt x="57912" y="395223"/>
                </a:lnTo>
                <a:lnTo>
                  <a:pt x="57912" y="366267"/>
                </a:lnTo>
                <a:close/>
              </a:path>
              <a:path w="173989" h="540385">
                <a:moveTo>
                  <a:pt x="115824" y="0"/>
                </a:moveTo>
                <a:lnTo>
                  <a:pt x="57912" y="0"/>
                </a:lnTo>
                <a:lnTo>
                  <a:pt x="57912" y="395223"/>
                </a:lnTo>
                <a:lnTo>
                  <a:pt x="115824" y="395223"/>
                </a:lnTo>
                <a:lnTo>
                  <a:pt x="115824" y="0"/>
                </a:lnTo>
                <a:close/>
              </a:path>
              <a:path w="173989" h="540385">
                <a:moveTo>
                  <a:pt x="173736" y="366267"/>
                </a:moveTo>
                <a:lnTo>
                  <a:pt x="115824" y="366267"/>
                </a:lnTo>
                <a:lnTo>
                  <a:pt x="115824" y="395223"/>
                </a:lnTo>
                <a:lnTo>
                  <a:pt x="159258" y="395223"/>
                </a:lnTo>
                <a:lnTo>
                  <a:pt x="173736" y="36626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863851" y="3243072"/>
            <a:ext cx="173990" cy="540385"/>
          </a:xfrm>
          <a:custGeom>
            <a:avLst/>
            <a:gdLst/>
            <a:ahLst/>
            <a:cxnLst/>
            <a:rect l="l" t="t" r="r" b="b"/>
            <a:pathLst>
              <a:path w="173989" h="540385">
                <a:moveTo>
                  <a:pt x="57912" y="366267"/>
                </a:moveTo>
                <a:lnTo>
                  <a:pt x="0" y="366267"/>
                </a:lnTo>
                <a:lnTo>
                  <a:pt x="86868" y="540003"/>
                </a:lnTo>
                <a:lnTo>
                  <a:pt x="159258" y="395223"/>
                </a:lnTo>
                <a:lnTo>
                  <a:pt x="57912" y="395223"/>
                </a:lnTo>
                <a:lnTo>
                  <a:pt x="57912" y="366267"/>
                </a:lnTo>
                <a:close/>
              </a:path>
              <a:path w="173989" h="540385">
                <a:moveTo>
                  <a:pt x="115824" y="0"/>
                </a:moveTo>
                <a:lnTo>
                  <a:pt x="57912" y="0"/>
                </a:lnTo>
                <a:lnTo>
                  <a:pt x="57912" y="395223"/>
                </a:lnTo>
                <a:lnTo>
                  <a:pt x="115824" y="395223"/>
                </a:lnTo>
                <a:lnTo>
                  <a:pt x="115824" y="0"/>
                </a:lnTo>
                <a:close/>
              </a:path>
              <a:path w="173989" h="540385">
                <a:moveTo>
                  <a:pt x="173736" y="366267"/>
                </a:moveTo>
                <a:lnTo>
                  <a:pt x="115824" y="366267"/>
                </a:lnTo>
                <a:lnTo>
                  <a:pt x="115824" y="395223"/>
                </a:lnTo>
                <a:lnTo>
                  <a:pt x="159258" y="395223"/>
                </a:lnTo>
                <a:lnTo>
                  <a:pt x="173736" y="36626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686879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5" dirty="0"/>
              <a:t>Dropout </a:t>
            </a:r>
            <a:r>
              <a:rPr dirty="0"/>
              <a:t>is a kind of</a:t>
            </a:r>
            <a:r>
              <a:rPr spc="-45" dirty="0"/>
              <a:t> </a:t>
            </a:r>
            <a:r>
              <a:rPr spc="-5" dirty="0"/>
              <a:t>ensemble.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835657" y="5223154"/>
            <a:ext cx="30607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5" dirty="0">
                <a:latin typeface="Calibri"/>
                <a:cs typeface="Calibri"/>
              </a:rPr>
              <a:t>y</a:t>
            </a:r>
            <a:r>
              <a:rPr sz="2775" spc="7" baseline="-21021" dirty="0">
                <a:latin typeface="Calibri"/>
                <a:cs typeface="Calibri"/>
              </a:rPr>
              <a:t>1</a:t>
            </a:r>
            <a:endParaRPr sz="2775" baseline="-21021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274063" y="3787140"/>
            <a:ext cx="1353312" cy="11247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274063" y="3787140"/>
            <a:ext cx="1353820" cy="1125220"/>
          </a:xfrm>
          <a:prstGeom prst="rect">
            <a:avLst/>
          </a:prstGeom>
          <a:ln w="6096">
            <a:solidFill>
              <a:srgbClr val="5B9BD4"/>
            </a:solidFill>
          </a:ln>
        </p:spPr>
        <p:txBody>
          <a:bodyPr vert="horz" wrap="square" lIns="0" tIns="177800" rIns="0" bIns="0" rtlCol="0">
            <a:spAutoFit/>
          </a:bodyPr>
          <a:lstStyle/>
          <a:p>
            <a:pPr marL="600075" marR="132715" indent="-459105">
              <a:lnSpc>
                <a:spcPct val="100000"/>
              </a:lnSpc>
              <a:spcBef>
                <a:spcPts val="1400"/>
              </a:spcBef>
            </a:pPr>
            <a:r>
              <a:rPr sz="2400" dirty="0">
                <a:latin typeface="Calibri"/>
                <a:cs typeface="Calibri"/>
              </a:rPr>
              <a:t>Net</a:t>
            </a:r>
            <a:r>
              <a:rPr sz="2400" spc="-25" dirty="0">
                <a:latin typeface="Calibri"/>
                <a:cs typeface="Calibri"/>
              </a:rPr>
              <a:t>w</a:t>
            </a:r>
            <a:r>
              <a:rPr sz="2400" spc="-5" dirty="0">
                <a:latin typeface="Calibri"/>
                <a:cs typeface="Calibri"/>
              </a:rPr>
              <a:t>ork  </a:t>
            </a:r>
            <a:r>
              <a:rPr sz="2400" dirty="0"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061716" y="3782567"/>
            <a:ext cx="1351787" cy="11247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061716" y="3782567"/>
            <a:ext cx="1351915" cy="1125220"/>
          </a:xfrm>
          <a:custGeom>
            <a:avLst/>
            <a:gdLst/>
            <a:ahLst/>
            <a:cxnLst/>
            <a:rect l="l" t="t" r="r" b="b"/>
            <a:pathLst>
              <a:path w="1351914" h="1125220">
                <a:moveTo>
                  <a:pt x="0" y="1124711"/>
                </a:moveTo>
                <a:lnTo>
                  <a:pt x="1351787" y="1124711"/>
                </a:lnTo>
                <a:lnTo>
                  <a:pt x="1351787" y="0"/>
                </a:lnTo>
                <a:lnTo>
                  <a:pt x="0" y="0"/>
                </a:lnTo>
                <a:lnTo>
                  <a:pt x="0" y="1124711"/>
                </a:lnTo>
                <a:close/>
              </a:path>
            </a:pathLst>
          </a:custGeom>
          <a:ln w="6095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3189858" y="3947541"/>
            <a:ext cx="109537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71170" marR="5080" indent="-459105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N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t</a:t>
            </a:r>
            <a:r>
              <a:rPr sz="2400" spc="-25" dirty="0">
                <a:latin typeface="Calibri"/>
                <a:cs typeface="Calibri"/>
              </a:rPr>
              <a:t>w</a:t>
            </a:r>
            <a:r>
              <a:rPr sz="2400" spc="-5" dirty="0">
                <a:latin typeface="Calibri"/>
                <a:cs typeface="Calibri"/>
              </a:rPr>
              <a:t>ork  </a:t>
            </a:r>
            <a:r>
              <a:rPr sz="2400" dirty="0">
                <a:latin typeface="Calibri"/>
                <a:cs typeface="Calibri"/>
              </a:rPr>
              <a:t>2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899659" y="3764279"/>
            <a:ext cx="1351788" cy="11247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899659" y="3764279"/>
            <a:ext cx="1351915" cy="1125220"/>
          </a:xfrm>
          <a:custGeom>
            <a:avLst/>
            <a:gdLst/>
            <a:ahLst/>
            <a:cxnLst/>
            <a:rect l="l" t="t" r="r" b="b"/>
            <a:pathLst>
              <a:path w="1351914" h="1125220">
                <a:moveTo>
                  <a:pt x="0" y="1124712"/>
                </a:moveTo>
                <a:lnTo>
                  <a:pt x="1351788" y="1124712"/>
                </a:lnTo>
                <a:lnTo>
                  <a:pt x="1351788" y="0"/>
                </a:lnTo>
                <a:lnTo>
                  <a:pt x="0" y="0"/>
                </a:lnTo>
                <a:lnTo>
                  <a:pt x="0" y="1124712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5028438" y="3929633"/>
            <a:ext cx="109537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71170" marR="5080" indent="-459105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N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t</a:t>
            </a:r>
            <a:r>
              <a:rPr sz="2400" spc="-25" dirty="0">
                <a:latin typeface="Calibri"/>
                <a:cs typeface="Calibri"/>
              </a:rPr>
              <a:t>w</a:t>
            </a:r>
            <a:r>
              <a:rPr sz="2400" spc="-5" dirty="0">
                <a:latin typeface="Calibri"/>
                <a:cs typeface="Calibri"/>
              </a:rPr>
              <a:t>ork  </a:t>
            </a:r>
            <a:r>
              <a:rPr sz="2400" dirty="0">
                <a:latin typeface="Calibri"/>
                <a:cs typeface="Calibri"/>
              </a:rPr>
              <a:t>3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6737604" y="3782567"/>
            <a:ext cx="1353311" cy="112471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6737604" y="3782567"/>
            <a:ext cx="1353820" cy="1125220"/>
          </a:xfrm>
          <a:prstGeom prst="rect">
            <a:avLst/>
          </a:prstGeom>
          <a:ln w="6096">
            <a:solidFill>
              <a:srgbClr val="6FAC46"/>
            </a:solidFill>
          </a:ln>
        </p:spPr>
        <p:txBody>
          <a:bodyPr vert="horz" wrap="square" lIns="0" tIns="177800" rIns="0" bIns="0" rtlCol="0">
            <a:spAutoFit/>
          </a:bodyPr>
          <a:lstStyle/>
          <a:p>
            <a:pPr marL="600710" marR="133350" indent="-459105">
              <a:lnSpc>
                <a:spcPct val="100000"/>
              </a:lnSpc>
              <a:spcBef>
                <a:spcPts val="1400"/>
              </a:spcBef>
            </a:pPr>
            <a:r>
              <a:rPr sz="2400" dirty="0">
                <a:latin typeface="Calibri"/>
                <a:cs typeface="Calibri"/>
              </a:rPr>
              <a:t>N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t</a:t>
            </a:r>
            <a:r>
              <a:rPr sz="2400" spc="-25" dirty="0">
                <a:latin typeface="Calibri"/>
                <a:cs typeface="Calibri"/>
              </a:rPr>
              <a:t>w</a:t>
            </a:r>
            <a:r>
              <a:rPr sz="2400" spc="-5" dirty="0">
                <a:latin typeface="Calibri"/>
                <a:cs typeface="Calibri"/>
              </a:rPr>
              <a:t>ork  </a:t>
            </a:r>
            <a:r>
              <a:rPr sz="2400" dirty="0">
                <a:latin typeface="Calibri"/>
                <a:cs typeface="Calibri"/>
              </a:rPr>
              <a:t>4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22477" y="1712658"/>
            <a:ext cx="4895215" cy="1145540"/>
          </a:xfrm>
          <a:prstGeom prst="rect">
            <a:avLst/>
          </a:prstGeom>
        </p:spPr>
        <p:txBody>
          <a:bodyPr vert="horz" wrap="square" lIns="0" tIns="1454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5"/>
              </a:spcBef>
            </a:pPr>
            <a:r>
              <a:rPr sz="2800" b="1" i="1" u="sng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Ensemble</a:t>
            </a:r>
            <a:endParaRPr sz="2800">
              <a:latin typeface="Calibri"/>
              <a:cs typeface="Calibri"/>
            </a:endParaRPr>
          </a:p>
          <a:p>
            <a:pPr marL="2922270">
              <a:lnSpc>
                <a:spcPct val="100000"/>
              </a:lnSpc>
              <a:spcBef>
                <a:spcPts val="1055"/>
              </a:spcBef>
            </a:pPr>
            <a:r>
              <a:rPr sz="2800" spc="-45" dirty="0">
                <a:latin typeface="Calibri"/>
                <a:cs typeface="Calibri"/>
              </a:rPr>
              <a:t>Testing </a:t>
            </a:r>
            <a:r>
              <a:rPr sz="2800" spc="-20" dirty="0">
                <a:latin typeface="Calibri"/>
                <a:cs typeface="Calibri"/>
              </a:rPr>
              <a:t>data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x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622294" y="5223154"/>
            <a:ext cx="30670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latin typeface="Calibri"/>
                <a:cs typeface="Calibri"/>
              </a:rPr>
              <a:t>y</a:t>
            </a:r>
            <a:r>
              <a:rPr sz="2775" spc="7" baseline="-21021" dirty="0">
                <a:latin typeface="Calibri"/>
                <a:cs typeface="Calibri"/>
              </a:rPr>
              <a:t>2</a:t>
            </a:r>
            <a:endParaRPr sz="2775" baseline="-21021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473700" y="5223154"/>
            <a:ext cx="30607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5" dirty="0">
                <a:latin typeface="Calibri"/>
                <a:cs typeface="Calibri"/>
              </a:rPr>
              <a:t>y</a:t>
            </a:r>
            <a:r>
              <a:rPr sz="2775" spc="7" baseline="-21021" dirty="0">
                <a:latin typeface="Calibri"/>
                <a:cs typeface="Calibri"/>
              </a:rPr>
              <a:t>3</a:t>
            </a:r>
            <a:endParaRPr sz="2775" baseline="-21021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325106" y="5223154"/>
            <a:ext cx="30607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5" dirty="0">
                <a:latin typeface="Calibri"/>
                <a:cs typeface="Calibri"/>
              </a:rPr>
              <a:t>y</a:t>
            </a:r>
            <a:r>
              <a:rPr sz="2775" spc="7" baseline="-21021" dirty="0">
                <a:latin typeface="Calibri"/>
                <a:cs typeface="Calibri"/>
              </a:rPr>
              <a:t>4</a:t>
            </a:r>
            <a:endParaRPr sz="2775" baseline="-21021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014978" y="6183884"/>
            <a:ext cx="115189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30" dirty="0">
                <a:latin typeface="Calibri"/>
                <a:cs typeface="Calibri"/>
              </a:rPr>
              <a:t>average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2171700" y="2926714"/>
            <a:ext cx="1954530" cy="838835"/>
          </a:xfrm>
          <a:custGeom>
            <a:avLst/>
            <a:gdLst/>
            <a:ahLst/>
            <a:cxnLst/>
            <a:rect l="l" t="t" r="r" b="b"/>
            <a:pathLst>
              <a:path w="1954529" h="838835">
                <a:moveTo>
                  <a:pt x="127762" y="677799"/>
                </a:moveTo>
                <a:lnTo>
                  <a:pt x="0" y="824103"/>
                </a:lnTo>
                <a:lnTo>
                  <a:pt x="193675" y="838581"/>
                </a:lnTo>
                <a:lnTo>
                  <a:pt x="176233" y="796036"/>
                </a:lnTo>
                <a:lnTo>
                  <a:pt x="144906" y="796036"/>
                </a:lnTo>
                <a:lnTo>
                  <a:pt x="122936" y="742442"/>
                </a:lnTo>
                <a:lnTo>
                  <a:pt x="149752" y="731439"/>
                </a:lnTo>
                <a:lnTo>
                  <a:pt x="127762" y="677799"/>
                </a:lnTo>
                <a:close/>
              </a:path>
              <a:path w="1954529" h="838835">
                <a:moveTo>
                  <a:pt x="149752" y="731439"/>
                </a:moveTo>
                <a:lnTo>
                  <a:pt x="122936" y="742442"/>
                </a:lnTo>
                <a:lnTo>
                  <a:pt x="144906" y="796036"/>
                </a:lnTo>
                <a:lnTo>
                  <a:pt x="171723" y="785033"/>
                </a:lnTo>
                <a:lnTo>
                  <a:pt x="149752" y="731439"/>
                </a:lnTo>
                <a:close/>
              </a:path>
              <a:path w="1954529" h="838835">
                <a:moveTo>
                  <a:pt x="171723" y="785033"/>
                </a:moveTo>
                <a:lnTo>
                  <a:pt x="144906" y="796036"/>
                </a:lnTo>
                <a:lnTo>
                  <a:pt x="176233" y="796036"/>
                </a:lnTo>
                <a:lnTo>
                  <a:pt x="171723" y="785033"/>
                </a:lnTo>
                <a:close/>
              </a:path>
              <a:path w="1954529" h="838835">
                <a:moveTo>
                  <a:pt x="1932559" y="0"/>
                </a:moveTo>
                <a:lnTo>
                  <a:pt x="149752" y="731439"/>
                </a:lnTo>
                <a:lnTo>
                  <a:pt x="171723" y="785033"/>
                </a:lnTo>
                <a:lnTo>
                  <a:pt x="1954529" y="53594"/>
                </a:lnTo>
                <a:lnTo>
                  <a:pt x="193255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685032" y="2973070"/>
            <a:ext cx="750570" cy="892175"/>
          </a:xfrm>
          <a:custGeom>
            <a:avLst/>
            <a:gdLst/>
            <a:ahLst/>
            <a:cxnLst/>
            <a:rect l="l" t="t" r="r" b="b"/>
            <a:pathLst>
              <a:path w="750570" h="892175">
                <a:moveTo>
                  <a:pt x="44450" y="702944"/>
                </a:moveTo>
                <a:lnTo>
                  <a:pt x="0" y="892047"/>
                </a:lnTo>
                <a:lnTo>
                  <a:pt x="177926" y="814196"/>
                </a:lnTo>
                <a:lnTo>
                  <a:pt x="160099" y="799337"/>
                </a:lnTo>
                <a:lnTo>
                  <a:pt x="114934" y="799337"/>
                </a:lnTo>
                <a:lnTo>
                  <a:pt x="70484" y="762380"/>
                </a:lnTo>
                <a:lnTo>
                  <a:pt x="89038" y="740109"/>
                </a:lnTo>
                <a:lnTo>
                  <a:pt x="44450" y="702944"/>
                </a:lnTo>
                <a:close/>
              </a:path>
              <a:path w="750570" h="892175">
                <a:moveTo>
                  <a:pt x="89038" y="740109"/>
                </a:moveTo>
                <a:lnTo>
                  <a:pt x="70484" y="762380"/>
                </a:lnTo>
                <a:lnTo>
                  <a:pt x="114934" y="799337"/>
                </a:lnTo>
                <a:lnTo>
                  <a:pt x="133447" y="777124"/>
                </a:lnTo>
                <a:lnTo>
                  <a:pt x="89038" y="740109"/>
                </a:lnTo>
                <a:close/>
              </a:path>
              <a:path w="750570" h="892175">
                <a:moveTo>
                  <a:pt x="133447" y="777124"/>
                </a:moveTo>
                <a:lnTo>
                  <a:pt x="114934" y="799337"/>
                </a:lnTo>
                <a:lnTo>
                  <a:pt x="160099" y="799337"/>
                </a:lnTo>
                <a:lnTo>
                  <a:pt x="133447" y="777124"/>
                </a:lnTo>
                <a:close/>
              </a:path>
              <a:path w="750570" h="892175">
                <a:moveTo>
                  <a:pt x="705612" y="0"/>
                </a:moveTo>
                <a:lnTo>
                  <a:pt x="89038" y="740109"/>
                </a:lnTo>
                <a:lnTo>
                  <a:pt x="133447" y="777124"/>
                </a:lnTo>
                <a:lnTo>
                  <a:pt x="750188" y="37083"/>
                </a:lnTo>
                <a:lnTo>
                  <a:pt x="70561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878451" y="3013075"/>
            <a:ext cx="697865" cy="751205"/>
          </a:xfrm>
          <a:custGeom>
            <a:avLst/>
            <a:gdLst/>
            <a:ahLst/>
            <a:cxnLst/>
            <a:rect l="l" t="t" r="r" b="b"/>
            <a:pathLst>
              <a:path w="697864" h="751204">
                <a:moveTo>
                  <a:pt x="558311" y="643194"/>
                </a:moveTo>
                <a:lnTo>
                  <a:pt x="515747" y="682498"/>
                </a:lnTo>
                <a:lnTo>
                  <a:pt x="697484" y="751205"/>
                </a:lnTo>
                <a:lnTo>
                  <a:pt x="672329" y="664463"/>
                </a:lnTo>
                <a:lnTo>
                  <a:pt x="577976" y="664463"/>
                </a:lnTo>
                <a:lnTo>
                  <a:pt x="558311" y="643194"/>
                </a:lnTo>
                <a:close/>
              </a:path>
              <a:path w="697864" h="751204">
                <a:moveTo>
                  <a:pt x="600834" y="603929"/>
                </a:moveTo>
                <a:lnTo>
                  <a:pt x="558311" y="643194"/>
                </a:lnTo>
                <a:lnTo>
                  <a:pt x="577976" y="664463"/>
                </a:lnTo>
                <a:lnTo>
                  <a:pt x="620522" y="625220"/>
                </a:lnTo>
                <a:lnTo>
                  <a:pt x="600834" y="603929"/>
                </a:lnTo>
                <a:close/>
              </a:path>
              <a:path w="697864" h="751204">
                <a:moveTo>
                  <a:pt x="643382" y="564641"/>
                </a:moveTo>
                <a:lnTo>
                  <a:pt x="600834" y="603929"/>
                </a:lnTo>
                <a:lnTo>
                  <a:pt x="620522" y="625220"/>
                </a:lnTo>
                <a:lnTo>
                  <a:pt x="577976" y="664463"/>
                </a:lnTo>
                <a:lnTo>
                  <a:pt x="672329" y="664463"/>
                </a:lnTo>
                <a:lnTo>
                  <a:pt x="643382" y="564641"/>
                </a:lnTo>
                <a:close/>
              </a:path>
              <a:path w="697864" h="751204">
                <a:moveTo>
                  <a:pt x="42418" y="0"/>
                </a:moveTo>
                <a:lnTo>
                  <a:pt x="0" y="39370"/>
                </a:lnTo>
                <a:lnTo>
                  <a:pt x="558311" y="643194"/>
                </a:lnTo>
                <a:lnTo>
                  <a:pt x="600834" y="603929"/>
                </a:lnTo>
                <a:lnTo>
                  <a:pt x="4241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200396" y="2926460"/>
            <a:ext cx="2214245" cy="876300"/>
          </a:xfrm>
          <a:custGeom>
            <a:avLst/>
            <a:gdLst/>
            <a:ahLst/>
            <a:cxnLst/>
            <a:rect l="l" t="t" r="r" b="b"/>
            <a:pathLst>
              <a:path w="2214245" h="876300">
                <a:moveTo>
                  <a:pt x="2041032" y="822058"/>
                </a:moveTo>
                <a:lnTo>
                  <a:pt x="2020697" y="876172"/>
                </a:lnTo>
                <a:lnTo>
                  <a:pt x="2213863" y="856107"/>
                </a:lnTo>
                <a:lnTo>
                  <a:pt x="2191732" y="832231"/>
                </a:lnTo>
                <a:lnTo>
                  <a:pt x="2068068" y="832231"/>
                </a:lnTo>
                <a:lnTo>
                  <a:pt x="2041032" y="822058"/>
                </a:lnTo>
                <a:close/>
              </a:path>
              <a:path w="2214245" h="876300">
                <a:moveTo>
                  <a:pt x="2061418" y="767808"/>
                </a:moveTo>
                <a:lnTo>
                  <a:pt x="2041032" y="822058"/>
                </a:lnTo>
                <a:lnTo>
                  <a:pt x="2068068" y="832231"/>
                </a:lnTo>
                <a:lnTo>
                  <a:pt x="2088514" y="778001"/>
                </a:lnTo>
                <a:lnTo>
                  <a:pt x="2061418" y="767808"/>
                </a:lnTo>
                <a:close/>
              </a:path>
              <a:path w="2214245" h="876300">
                <a:moveTo>
                  <a:pt x="2081783" y="713613"/>
                </a:moveTo>
                <a:lnTo>
                  <a:pt x="2061418" y="767808"/>
                </a:lnTo>
                <a:lnTo>
                  <a:pt x="2088514" y="778001"/>
                </a:lnTo>
                <a:lnTo>
                  <a:pt x="2068068" y="832231"/>
                </a:lnTo>
                <a:lnTo>
                  <a:pt x="2191732" y="832231"/>
                </a:lnTo>
                <a:lnTo>
                  <a:pt x="2081783" y="713613"/>
                </a:lnTo>
                <a:close/>
              </a:path>
              <a:path w="2214245" h="876300">
                <a:moveTo>
                  <a:pt x="20319" y="0"/>
                </a:moveTo>
                <a:lnTo>
                  <a:pt x="0" y="54101"/>
                </a:lnTo>
                <a:lnTo>
                  <a:pt x="2041032" y="822058"/>
                </a:lnTo>
                <a:lnTo>
                  <a:pt x="2061418" y="767808"/>
                </a:lnTo>
                <a:lnTo>
                  <a:pt x="2031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307580" y="4927091"/>
            <a:ext cx="173990" cy="450215"/>
          </a:xfrm>
          <a:custGeom>
            <a:avLst/>
            <a:gdLst/>
            <a:ahLst/>
            <a:cxnLst/>
            <a:rect l="l" t="t" r="r" b="b"/>
            <a:pathLst>
              <a:path w="173990" h="450214">
                <a:moveTo>
                  <a:pt x="57912" y="276224"/>
                </a:moveTo>
                <a:lnTo>
                  <a:pt x="0" y="276224"/>
                </a:lnTo>
                <a:lnTo>
                  <a:pt x="86868" y="449960"/>
                </a:lnTo>
                <a:lnTo>
                  <a:pt x="159258" y="305180"/>
                </a:lnTo>
                <a:lnTo>
                  <a:pt x="57912" y="305180"/>
                </a:lnTo>
                <a:lnTo>
                  <a:pt x="57912" y="276224"/>
                </a:lnTo>
                <a:close/>
              </a:path>
              <a:path w="173990" h="450214">
                <a:moveTo>
                  <a:pt x="115824" y="0"/>
                </a:moveTo>
                <a:lnTo>
                  <a:pt x="57912" y="0"/>
                </a:lnTo>
                <a:lnTo>
                  <a:pt x="57912" y="305180"/>
                </a:lnTo>
                <a:lnTo>
                  <a:pt x="115824" y="305180"/>
                </a:lnTo>
                <a:lnTo>
                  <a:pt x="115824" y="0"/>
                </a:lnTo>
                <a:close/>
              </a:path>
              <a:path w="173990" h="450214">
                <a:moveTo>
                  <a:pt x="173736" y="276224"/>
                </a:moveTo>
                <a:lnTo>
                  <a:pt x="115824" y="276224"/>
                </a:lnTo>
                <a:lnTo>
                  <a:pt x="115824" y="305180"/>
                </a:lnTo>
                <a:lnTo>
                  <a:pt x="159258" y="305180"/>
                </a:lnTo>
                <a:lnTo>
                  <a:pt x="173736" y="2762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627120" y="4917947"/>
            <a:ext cx="173990" cy="450215"/>
          </a:xfrm>
          <a:custGeom>
            <a:avLst/>
            <a:gdLst/>
            <a:ahLst/>
            <a:cxnLst/>
            <a:rect l="l" t="t" r="r" b="b"/>
            <a:pathLst>
              <a:path w="173989" h="450214">
                <a:moveTo>
                  <a:pt x="57912" y="276225"/>
                </a:moveTo>
                <a:lnTo>
                  <a:pt x="0" y="276225"/>
                </a:lnTo>
                <a:lnTo>
                  <a:pt x="86867" y="449960"/>
                </a:lnTo>
                <a:lnTo>
                  <a:pt x="159257" y="305181"/>
                </a:lnTo>
                <a:lnTo>
                  <a:pt x="57912" y="305181"/>
                </a:lnTo>
                <a:lnTo>
                  <a:pt x="57912" y="276225"/>
                </a:lnTo>
                <a:close/>
              </a:path>
              <a:path w="173989" h="450214">
                <a:moveTo>
                  <a:pt x="115824" y="0"/>
                </a:moveTo>
                <a:lnTo>
                  <a:pt x="57912" y="0"/>
                </a:lnTo>
                <a:lnTo>
                  <a:pt x="57912" y="305181"/>
                </a:lnTo>
                <a:lnTo>
                  <a:pt x="115824" y="305181"/>
                </a:lnTo>
                <a:lnTo>
                  <a:pt x="115824" y="0"/>
                </a:lnTo>
                <a:close/>
              </a:path>
              <a:path w="173989" h="450214">
                <a:moveTo>
                  <a:pt x="173735" y="276225"/>
                </a:moveTo>
                <a:lnTo>
                  <a:pt x="115824" y="276225"/>
                </a:lnTo>
                <a:lnTo>
                  <a:pt x="115824" y="305181"/>
                </a:lnTo>
                <a:lnTo>
                  <a:pt x="159257" y="305181"/>
                </a:lnTo>
                <a:lnTo>
                  <a:pt x="173735" y="27622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481828" y="4927091"/>
            <a:ext cx="173990" cy="450215"/>
          </a:xfrm>
          <a:custGeom>
            <a:avLst/>
            <a:gdLst/>
            <a:ahLst/>
            <a:cxnLst/>
            <a:rect l="l" t="t" r="r" b="b"/>
            <a:pathLst>
              <a:path w="173989" h="450214">
                <a:moveTo>
                  <a:pt x="57912" y="276224"/>
                </a:moveTo>
                <a:lnTo>
                  <a:pt x="0" y="276224"/>
                </a:lnTo>
                <a:lnTo>
                  <a:pt x="86868" y="449960"/>
                </a:lnTo>
                <a:lnTo>
                  <a:pt x="159258" y="305180"/>
                </a:lnTo>
                <a:lnTo>
                  <a:pt x="57912" y="305180"/>
                </a:lnTo>
                <a:lnTo>
                  <a:pt x="57912" y="276224"/>
                </a:lnTo>
                <a:close/>
              </a:path>
              <a:path w="173989" h="450214">
                <a:moveTo>
                  <a:pt x="115824" y="0"/>
                </a:moveTo>
                <a:lnTo>
                  <a:pt x="57912" y="0"/>
                </a:lnTo>
                <a:lnTo>
                  <a:pt x="57912" y="305180"/>
                </a:lnTo>
                <a:lnTo>
                  <a:pt x="115824" y="305180"/>
                </a:lnTo>
                <a:lnTo>
                  <a:pt x="115824" y="0"/>
                </a:lnTo>
                <a:close/>
              </a:path>
              <a:path w="173989" h="450214">
                <a:moveTo>
                  <a:pt x="173736" y="276224"/>
                </a:moveTo>
                <a:lnTo>
                  <a:pt x="115824" y="276224"/>
                </a:lnTo>
                <a:lnTo>
                  <a:pt x="115824" y="305180"/>
                </a:lnTo>
                <a:lnTo>
                  <a:pt x="159258" y="305180"/>
                </a:lnTo>
                <a:lnTo>
                  <a:pt x="173736" y="2762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845564" y="4888991"/>
            <a:ext cx="173990" cy="450215"/>
          </a:xfrm>
          <a:custGeom>
            <a:avLst/>
            <a:gdLst/>
            <a:ahLst/>
            <a:cxnLst/>
            <a:rect l="l" t="t" r="r" b="b"/>
            <a:pathLst>
              <a:path w="173989" h="450214">
                <a:moveTo>
                  <a:pt x="57912" y="276224"/>
                </a:moveTo>
                <a:lnTo>
                  <a:pt x="0" y="276224"/>
                </a:lnTo>
                <a:lnTo>
                  <a:pt x="86868" y="449960"/>
                </a:lnTo>
                <a:lnTo>
                  <a:pt x="159257" y="305180"/>
                </a:lnTo>
                <a:lnTo>
                  <a:pt x="57912" y="305180"/>
                </a:lnTo>
                <a:lnTo>
                  <a:pt x="57912" y="276224"/>
                </a:lnTo>
                <a:close/>
              </a:path>
              <a:path w="173989" h="450214">
                <a:moveTo>
                  <a:pt x="115824" y="0"/>
                </a:moveTo>
                <a:lnTo>
                  <a:pt x="57912" y="0"/>
                </a:lnTo>
                <a:lnTo>
                  <a:pt x="57912" y="305180"/>
                </a:lnTo>
                <a:lnTo>
                  <a:pt x="115824" y="305180"/>
                </a:lnTo>
                <a:lnTo>
                  <a:pt x="115824" y="0"/>
                </a:lnTo>
                <a:close/>
              </a:path>
              <a:path w="173989" h="450214">
                <a:moveTo>
                  <a:pt x="173736" y="276224"/>
                </a:moveTo>
                <a:lnTo>
                  <a:pt x="115824" y="276224"/>
                </a:lnTo>
                <a:lnTo>
                  <a:pt x="115824" y="305180"/>
                </a:lnTo>
                <a:lnTo>
                  <a:pt x="159257" y="305180"/>
                </a:lnTo>
                <a:lnTo>
                  <a:pt x="173736" y="2762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978914" y="5727433"/>
            <a:ext cx="1865630" cy="727710"/>
          </a:xfrm>
          <a:custGeom>
            <a:avLst/>
            <a:gdLst/>
            <a:ahLst/>
            <a:cxnLst/>
            <a:rect l="l" t="t" r="r" b="b"/>
            <a:pathLst>
              <a:path w="1865629" h="727710">
                <a:moveTo>
                  <a:pt x="1692490" y="673219"/>
                </a:moveTo>
                <a:lnTo>
                  <a:pt x="1672589" y="727621"/>
                </a:lnTo>
                <a:lnTo>
                  <a:pt x="1865630" y="705688"/>
                </a:lnTo>
                <a:lnTo>
                  <a:pt x="1844370" y="683171"/>
                </a:lnTo>
                <a:lnTo>
                  <a:pt x="1719707" y="683171"/>
                </a:lnTo>
                <a:lnTo>
                  <a:pt x="1692490" y="673219"/>
                </a:lnTo>
                <a:close/>
              </a:path>
              <a:path w="1865629" h="727710">
                <a:moveTo>
                  <a:pt x="1712378" y="618853"/>
                </a:moveTo>
                <a:lnTo>
                  <a:pt x="1692490" y="673219"/>
                </a:lnTo>
                <a:lnTo>
                  <a:pt x="1719707" y="683171"/>
                </a:lnTo>
                <a:lnTo>
                  <a:pt x="1739519" y="628777"/>
                </a:lnTo>
                <a:lnTo>
                  <a:pt x="1712378" y="618853"/>
                </a:lnTo>
                <a:close/>
              </a:path>
              <a:path w="1865629" h="727710">
                <a:moveTo>
                  <a:pt x="1732280" y="564451"/>
                </a:moveTo>
                <a:lnTo>
                  <a:pt x="1712378" y="618853"/>
                </a:lnTo>
                <a:lnTo>
                  <a:pt x="1739519" y="628777"/>
                </a:lnTo>
                <a:lnTo>
                  <a:pt x="1719707" y="683171"/>
                </a:lnTo>
                <a:lnTo>
                  <a:pt x="1844370" y="683171"/>
                </a:lnTo>
                <a:lnTo>
                  <a:pt x="1732280" y="564451"/>
                </a:lnTo>
                <a:close/>
              </a:path>
              <a:path w="1865629" h="727710">
                <a:moveTo>
                  <a:pt x="19812" y="0"/>
                </a:moveTo>
                <a:lnTo>
                  <a:pt x="0" y="54381"/>
                </a:lnTo>
                <a:lnTo>
                  <a:pt x="1692490" y="673219"/>
                </a:lnTo>
                <a:lnTo>
                  <a:pt x="1712378" y="618853"/>
                </a:lnTo>
                <a:lnTo>
                  <a:pt x="1981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753358" y="5715508"/>
            <a:ext cx="516890" cy="573405"/>
          </a:xfrm>
          <a:custGeom>
            <a:avLst/>
            <a:gdLst/>
            <a:ahLst/>
            <a:cxnLst/>
            <a:rect l="l" t="t" r="r" b="b"/>
            <a:pathLst>
              <a:path w="516889" h="573404">
                <a:moveTo>
                  <a:pt x="379477" y="462740"/>
                </a:moveTo>
                <a:lnTo>
                  <a:pt x="336295" y="501357"/>
                </a:lnTo>
                <a:lnTo>
                  <a:pt x="516889" y="572909"/>
                </a:lnTo>
                <a:lnTo>
                  <a:pt x="492753" y="484314"/>
                </a:lnTo>
                <a:lnTo>
                  <a:pt x="398779" y="484314"/>
                </a:lnTo>
                <a:lnTo>
                  <a:pt x="379477" y="462740"/>
                </a:lnTo>
                <a:close/>
              </a:path>
              <a:path w="516889" h="573404">
                <a:moveTo>
                  <a:pt x="422653" y="424127"/>
                </a:moveTo>
                <a:lnTo>
                  <a:pt x="379477" y="462740"/>
                </a:lnTo>
                <a:lnTo>
                  <a:pt x="398779" y="484314"/>
                </a:lnTo>
                <a:lnTo>
                  <a:pt x="441959" y="445706"/>
                </a:lnTo>
                <a:lnTo>
                  <a:pt x="422653" y="424127"/>
                </a:lnTo>
                <a:close/>
              </a:path>
              <a:path w="516889" h="573404">
                <a:moveTo>
                  <a:pt x="465836" y="385508"/>
                </a:moveTo>
                <a:lnTo>
                  <a:pt x="422653" y="424127"/>
                </a:lnTo>
                <a:lnTo>
                  <a:pt x="441959" y="445706"/>
                </a:lnTo>
                <a:lnTo>
                  <a:pt x="398779" y="484314"/>
                </a:lnTo>
                <a:lnTo>
                  <a:pt x="492753" y="484314"/>
                </a:lnTo>
                <a:lnTo>
                  <a:pt x="465836" y="385508"/>
                </a:lnTo>
                <a:close/>
              </a:path>
              <a:path w="516889" h="573404">
                <a:moveTo>
                  <a:pt x="43179" y="0"/>
                </a:moveTo>
                <a:lnTo>
                  <a:pt x="0" y="38607"/>
                </a:lnTo>
                <a:lnTo>
                  <a:pt x="379477" y="462740"/>
                </a:lnTo>
                <a:lnTo>
                  <a:pt x="422653" y="424127"/>
                </a:lnTo>
                <a:lnTo>
                  <a:pt x="4317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222747" y="5707151"/>
            <a:ext cx="2263775" cy="758190"/>
          </a:xfrm>
          <a:custGeom>
            <a:avLst/>
            <a:gdLst/>
            <a:ahLst/>
            <a:cxnLst/>
            <a:rect l="l" t="t" r="r" b="b"/>
            <a:pathLst>
              <a:path w="2263775" h="758189">
                <a:moveTo>
                  <a:pt x="140207" y="592099"/>
                </a:moveTo>
                <a:lnTo>
                  <a:pt x="0" y="726503"/>
                </a:lnTo>
                <a:lnTo>
                  <a:pt x="191642" y="758050"/>
                </a:lnTo>
                <a:lnTo>
                  <a:pt x="177153" y="711301"/>
                </a:lnTo>
                <a:lnTo>
                  <a:pt x="146812" y="711301"/>
                </a:lnTo>
                <a:lnTo>
                  <a:pt x="129666" y="655980"/>
                </a:lnTo>
                <a:lnTo>
                  <a:pt x="157348" y="647401"/>
                </a:lnTo>
                <a:lnTo>
                  <a:pt x="140207" y="592099"/>
                </a:lnTo>
                <a:close/>
              </a:path>
              <a:path w="2263775" h="758189">
                <a:moveTo>
                  <a:pt x="157348" y="647401"/>
                </a:moveTo>
                <a:lnTo>
                  <a:pt x="129666" y="655980"/>
                </a:lnTo>
                <a:lnTo>
                  <a:pt x="146812" y="711301"/>
                </a:lnTo>
                <a:lnTo>
                  <a:pt x="174494" y="702722"/>
                </a:lnTo>
                <a:lnTo>
                  <a:pt x="157348" y="647401"/>
                </a:lnTo>
                <a:close/>
              </a:path>
              <a:path w="2263775" h="758189">
                <a:moveTo>
                  <a:pt x="174494" y="702722"/>
                </a:moveTo>
                <a:lnTo>
                  <a:pt x="146812" y="711301"/>
                </a:lnTo>
                <a:lnTo>
                  <a:pt x="177153" y="711301"/>
                </a:lnTo>
                <a:lnTo>
                  <a:pt x="174494" y="702722"/>
                </a:lnTo>
                <a:close/>
              </a:path>
              <a:path w="2263775" h="758189">
                <a:moveTo>
                  <a:pt x="2246376" y="0"/>
                </a:moveTo>
                <a:lnTo>
                  <a:pt x="157348" y="647401"/>
                </a:lnTo>
                <a:lnTo>
                  <a:pt x="174494" y="702722"/>
                </a:lnTo>
                <a:lnTo>
                  <a:pt x="2263521" y="55321"/>
                </a:lnTo>
                <a:lnTo>
                  <a:pt x="224637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823459" y="5675172"/>
            <a:ext cx="678180" cy="613410"/>
          </a:xfrm>
          <a:custGeom>
            <a:avLst/>
            <a:gdLst/>
            <a:ahLst/>
            <a:cxnLst/>
            <a:rect l="l" t="t" r="r" b="b"/>
            <a:pathLst>
              <a:path w="678179" h="613410">
                <a:moveTo>
                  <a:pt x="71247" y="432295"/>
                </a:moveTo>
                <a:lnTo>
                  <a:pt x="0" y="613016"/>
                </a:lnTo>
                <a:lnTo>
                  <a:pt x="187325" y="561543"/>
                </a:lnTo>
                <a:lnTo>
                  <a:pt x="166007" y="537806"/>
                </a:lnTo>
                <a:lnTo>
                  <a:pt x="127000" y="537806"/>
                </a:lnTo>
                <a:lnTo>
                  <a:pt x="88391" y="494728"/>
                </a:lnTo>
                <a:lnTo>
                  <a:pt x="109937" y="475375"/>
                </a:lnTo>
                <a:lnTo>
                  <a:pt x="71247" y="432295"/>
                </a:lnTo>
                <a:close/>
              </a:path>
              <a:path w="678179" h="613410">
                <a:moveTo>
                  <a:pt x="109937" y="475375"/>
                </a:moveTo>
                <a:lnTo>
                  <a:pt x="88391" y="494728"/>
                </a:lnTo>
                <a:lnTo>
                  <a:pt x="127000" y="537806"/>
                </a:lnTo>
                <a:lnTo>
                  <a:pt x="148592" y="518416"/>
                </a:lnTo>
                <a:lnTo>
                  <a:pt x="109937" y="475375"/>
                </a:lnTo>
                <a:close/>
              </a:path>
              <a:path w="678179" h="613410">
                <a:moveTo>
                  <a:pt x="148592" y="518416"/>
                </a:moveTo>
                <a:lnTo>
                  <a:pt x="127000" y="537806"/>
                </a:lnTo>
                <a:lnTo>
                  <a:pt x="166007" y="537806"/>
                </a:lnTo>
                <a:lnTo>
                  <a:pt x="148592" y="518416"/>
                </a:lnTo>
                <a:close/>
              </a:path>
              <a:path w="678179" h="613410">
                <a:moveTo>
                  <a:pt x="639190" y="0"/>
                </a:moveTo>
                <a:lnTo>
                  <a:pt x="109937" y="475375"/>
                </a:lnTo>
                <a:lnTo>
                  <a:pt x="148592" y="518416"/>
                </a:lnTo>
                <a:lnTo>
                  <a:pt x="677926" y="43078"/>
                </a:lnTo>
                <a:lnTo>
                  <a:pt x="63919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686879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5" dirty="0"/>
              <a:t>Dropout </a:t>
            </a:r>
            <a:r>
              <a:rPr dirty="0"/>
              <a:t>is a kind of</a:t>
            </a:r>
            <a:r>
              <a:rPr spc="-45" dirty="0"/>
              <a:t> </a:t>
            </a:r>
            <a:r>
              <a:rPr spc="-5" dirty="0"/>
              <a:t>ensemble.</a:t>
            </a:r>
          </a:p>
        </p:txBody>
      </p:sp>
      <p:sp>
        <p:nvSpPr>
          <p:cNvPr id="3" name="object 3"/>
          <p:cNvSpPr/>
          <p:nvPr/>
        </p:nvSpPr>
        <p:spPr>
          <a:xfrm>
            <a:off x="1069847" y="3537203"/>
            <a:ext cx="251460" cy="251460"/>
          </a:xfrm>
          <a:custGeom>
            <a:avLst/>
            <a:gdLst/>
            <a:ahLst/>
            <a:cxnLst/>
            <a:rect l="l" t="t" r="r" b="b"/>
            <a:pathLst>
              <a:path w="251459" h="251460">
                <a:moveTo>
                  <a:pt x="125730" y="0"/>
                </a:moveTo>
                <a:lnTo>
                  <a:pt x="174671" y="9876"/>
                </a:lnTo>
                <a:lnTo>
                  <a:pt x="214636" y="36814"/>
                </a:lnTo>
                <a:lnTo>
                  <a:pt x="241580" y="76777"/>
                </a:lnTo>
                <a:lnTo>
                  <a:pt x="251460" y="125730"/>
                </a:lnTo>
                <a:lnTo>
                  <a:pt x="241580" y="174682"/>
                </a:lnTo>
                <a:lnTo>
                  <a:pt x="214636" y="214645"/>
                </a:lnTo>
                <a:lnTo>
                  <a:pt x="174671" y="241583"/>
                </a:lnTo>
                <a:lnTo>
                  <a:pt x="125730" y="251460"/>
                </a:lnTo>
                <a:lnTo>
                  <a:pt x="76788" y="241583"/>
                </a:lnTo>
                <a:lnTo>
                  <a:pt x="36823" y="214645"/>
                </a:lnTo>
                <a:lnTo>
                  <a:pt x="9879" y="174682"/>
                </a:lnTo>
                <a:lnTo>
                  <a:pt x="0" y="125730"/>
                </a:lnTo>
                <a:lnTo>
                  <a:pt x="9879" y="76777"/>
                </a:lnTo>
                <a:lnTo>
                  <a:pt x="36823" y="36814"/>
                </a:lnTo>
                <a:lnTo>
                  <a:pt x="76788" y="9876"/>
                </a:lnTo>
                <a:lnTo>
                  <a:pt x="125730" y="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114044" y="5116067"/>
            <a:ext cx="250190" cy="250190"/>
          </a:xfrm>
          <a:custGeom>
            <a:avLst/>
            <a:gdLst/>
            <a:ahLst/>
            <a:cxnLst/>
            <a:rect l="l" t="t" r="r" b="b"/>
            <a:pathLst>
              <a:path w="250190" h="250189">
                <a:moveTo>
                  <a:pt x="124968" y="0"/>
                </a:moveTo>
                <a:lnTo>
                  <a:pt x="173587" y="9828"/>
                </a:lnTo>
                <a:lnTo>
                  <a:pt x="213312" y="36623"/>
                </a:lnTo>
                <a:lnTo>
                  <a:pt x="240107" y="76348"/>
                </a:lnTo>
                <a:lnTo>
                  <a:pt x="249936" y="124967"/>
                </a:lnTo>
                <a:lnTo>
                  <a:pt x="240107" y="173587"/>
                </a:lnTo>
                <a:lnTo>
                  <a:pt x="213312" y="213312"/>
                </a:lnTo>
                <a:lnTo>
                  <a:pt x="173587" y="240107"/>
                </a:lnTo>
                <a:lnTo>
                  <a:pt x="124968" y="249935"/>
                </a:lnTo>
                <a:lnTo>
                  <a:pt x="76327" y="240107"/>
                </a:lnTo>
                <a:lnTo>
                  <a:pt x="36604" y="213312"/>
                </a:lnTo>
                <a:lnTo>
                  <a:pt x="9821" y="173587"/>
                </a:lnTo>
                <a:lnTo>
                  <a:pt x="0" y="124967"/>
                </a:lnTo>
                <a:lnTo>
                  <a:pt x="9821" y="76348"/>
                </a:lnTo>
                <a:lnTo>
                  <a:pt x="36604" y="36623"/>
                </a:lnTo>
                <a:lnTo>
                  <a:pt x="76327" y="9828"/>
                </a:lnTo>
                <a:lnTo>
                  <a:pt x="124968" y="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01040" y="5116067"/>
            <a:ext cx="250190" cy="250190"/>
          </a:xfrm>
          <a:custGeom>
            <a:avLst/>
            <a:gdLst/>
            <a:ahLst/>
            <a:cxnLst/>
            <a:rect l="l" t="t" r="r" b="b"/>
            <a:pathLst>
              <a:path w="250190" h="250189">
                <a:moveTo>
                  <a:pt x="124968" y="0"/>
                </a:moveTo>
                <a:lnTo>
                  <a:pt x="173608" y="9828"/>
                </a:lnTo>
                <a:lnTo>
                  <a:pt x="213331" y="36623"/>
                </a:lnTo>
                <a:lnTo>
                  <a:pt x="240114" y="76348"/>
                </a:lnTo>
                <a:lnTo>
                  <a:pt x="249935" y="124967"/>
                </a:lnTo>
                <a:lnTo>
                  <a:pt x="240114" y="173587"/>
                </a:lnTo>
                <a:lnTo>
                  <a:pt x="213331" y="213312"/>
                </a:lnTo>
                <a:lnTo>
                  <a:pt x="173608" y="240107"/>
                </a:lnTo>
                <a:lnTo>
                  <a:pt x="124968" y="249935"/>
                </a:lnTo>
                <a:lnTo>
                  <a:pt x="76327" y="240107"/>
                </a:lnTo>
                <a:lnTo>
                  <a:pt x="36604" y="213312"/>
                </a:lnTo>
                <a:lnTo>
                  <a:pt x="9821" y="173587"/>
                </a:lnTo>
                <a:lnTo>
                  <a:pt x="0" y="124967"/>
                </a:lnTo>
                <a:lnTo>
                  <a:pt x="9821" y="76348"/>
                </a:lnTo>
                <a:lnTo>
                  <a:pt x="36604" y="36623"/>
                </a:lnTo>
                <a:lnTo>
                  <a:pt x="76327" y="9828"/>
                </a:lnTo>
                <a:lnTo>
                  <a:pt x="124968" y="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485900" y="2787395"/>
            <a:ext cx="131063" cy="1310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485900" y="2787395"/>
            <a:ext cx="131445" cy="131445"/>
          </a:xfrm>
          <a:custGeom>
            <a:avLst/>
            <a:gdLst/>
            <a:ahLst/>
            <a:cxnLst/>
            <a:rect l="l" t="t" r="r" b="b"/>
            <a:pathLst>
              <a:path w="131444" h="131444">
                <a:moveTo>
                  <a:pt x="0" y="131063"/>
                </a:moveTo>
                <a:lnTo>
                  <a:pt x="131063" y="131063"/>
                </a:lnTo>
                <a:lnTo>
                  <a:pt x="131063" y="0"/>
                </a:lnTo>
                <a:lnTo>
                  <a:pt x="0" y="0"/>
                </a:lnTo>
                <a:lnTo>
                  <a:pt x="0" y="131063"/>
                </a:lnTo>
                <a:close/>
              </a:path>
            </a:pathLst>
          </a:custGeom>
          <a:ln w="6096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97102" y="2912745"/>
            <a:ext cx="367030" cy="626110"/>
          </a:xfrm>
          <a:custGeom>
            <a:avLst/>
            <a:gdLst/>
            <a:ahLst/>
            <a:cxnLst/>
            <a:rect l="l" t="t" r="r" b="b"/>
            <a:pathLst>
              <a:path w="367030" h="626110">
                <a:moveTo>
                  <a:pt x="4978" y="539241"/>
                </a:moveTo>
                <a:lnTo>
                  <a:pt x="0" y="625982"/>
                </a:lnTo>
                <a:lnTo>
                  <a:pt x="72389" y="577850"/>
                </a:lnTo>
                <a:lnTo>
                  <a:pt x="69507" y="576199"/>
                </a:lnTo>
                <a:lnTo>
                  <a:pt x="43472" y="576199"/>
                </a:lnTo>
                <a:lnTo>
                  <a:pt x="21005" y="563371"/>
                </a:lnTo>
                <a:lnTo>
                  <a:pt x="27463" y="552119"/>
                </a:lnTo>
                <a:lnTo>
                  <a:pt x="4978" y="539241"/>
                </a:lnTo>
                <a:close/>
              </a:path>
              <a:path w="367030" h="626110">
                <a:moveTo>
                  <a:pt x="27463" y="552119"/>
                </a:moveTo>
                <a:lnTo>
                  <a:pt x="21005" y="563371"/>
                </a:lnTo>
                <a:lnTo>
                  <a:pt x="43472" y="576199"/>
                </a:lnTo>
                <a:lnTo>
                  <a:pt x="49913" y="564977"/>
                </a:lnTo>
                <a:lnTo>
                  <a:pt x="27463" y="552119"/>
                </a:lnTo>
                <a:close/>
              </a:path>
              <a:path w="367030" h="626110">
                <a:moveTo>
                  <a:pt x="49913" y="564977"/>
                </a:moveTo>
                <a:lnTo>
                  <a:pt x="43472" y="576199"/>
                </a:lnTo>
                <a:lnTo>
                  <a:pt x="69507" y="576199"/>
                </a:lnTo>
                <a:lnTo>
                  <a:pt x="49913" y="564977"/>
                </a:lnTo>
                <a:close/>
              </a:path>
              <a:path w="367030" h="626110">
                <a:moveTo>
                  <a:pt x="344297" y="0"/>
                </a:moveTo>
                <a:lnTo>
                  <a:pt x="27463" y="552119"/>
                </a:lnTo>
                <a:lnTo>
                  <a:pt x="49913" y="564977"/>
                </a:lnTo>
                <a:lnTo>
                  <a:pt x="366775" y="12953"/>
                </a:lnTo>
                <a:lnTo>
                  <a:pt x="34429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52677" y="2909570"/>
            <a:ext cx="708025" cy="629285"/>
          </a:xfrm>
          <a:custGeom>
            <a:avLst/>
            <a:gdLst/>
            <a:ahLst/>
            <a:cxnLst/>
            <a:rect l="l" t="t" r="r" b="b"/>
            <a:pathLst>
              <a:path w="708025" h="629285">
                <a:moveTo>
                  <a:pt x="32397" y="548513"/>
                </a:moveTo>
                <a:lnTo>
                  <a:pt x="0" y="629157"/>
                </a:lnTo>
                <a:lnTo>
                  <a:pt x="83947" y="606678"/>
                </a:lnTo>
                <a:lnTo>
                  <a:pt x="74379" y="595883"/>
                </a:lnTo>
                <a:lnTo>
                  <a:pt x="57073" y="595883"/>
                </a:lnTo>
                <a:lnTo>
                  <a:pt x="39890" y="576452"/>
                </a:lnTo>
                <a:lnTo>
                  <a:pt x="49563" y="567882"/>
                </a:lnTo>
                <a:lnTo>
                  <a:pt x="32397" y="548513"/>
                </a:lnTo>
                <a:close/>
              </a:path>
              <a:path w="708025" h="629285">
                <a:moveTo>
                  <a:pt x="49563" y="567882"/>
                </a:moveTo>
                <a:lnTo>
                  <a:pt x="39890" y="576452"/>
                </a:lnTo>
                <a:lnTo>
                  <a:pt x="57073" y="595883"/>
                </a:lnTo>
                <a:lnTo>
                  <a:pt x="66767" y="587294"/>
                </a:lnTo>
                <a:lnTo>
                  <a:pt x="49563" y="567882"/>
                </a:lnTo>
                <a:close/>
              </a:path>
              <a:path w="708025" h="629285">
                <a:moveTo>
                  <a:pt x="66767" y="587294"/>
                </a:moveTo>
                <a:lnTo>
                  <a:pt x="57073" y="595883"/>
                </a:lnTo>
                <a:lnTo>
                  <a:pt x="74379" y="595883"/>
                </a:lnTo>
                <a:lnTo>
                  <a:pt x="66767" y="587294"/>
                </a:lnTo>
                <a:close/>
              </a:path>
              <a:path w="708025" h="629285">
                <a:moveTo>
                  <a:pt x="690499" y="0"/>
                </a:moveTo>
                <a:lnTo>
                  <a:pt x="49563" y="567882"/>
                </a:lnTo>
                <a:lnTo>
                  <a:pt x="66767" y="587294"/>
                </a:lnTo>
                <a:lnTo>
                  <a:pt x="707771" y="19303"/>
                </a:lnTo>
                <a:lnTo>
                  <a:pt x="69049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175092" y="4656582"/>
            <a:ext cx="95250" cy="460375"/>
          </a:xfrm>
          <a:custGeom>
            <a:avLst/>
            <a:gdLst/>
            <a:ahLst/>
            <a:cxnLst/>
            <a:rect l="l" t="t" r="r" b="b"/>
            <a:pathLst>
              <a:path w="95250" h="460375">
                <a:moveTo>
                  <a:pt x="43539" y="384387"/>
                </a:moveTo>
                <a:lnTo>
                  <a:pt x="17805" y="387350"/>
                </a:lnTo>
                <a:lnTo>
                  <a:pt x="65227" y="460121"/>
                </a:lnTo>
                <a:lnTo>
                  <a:pt x="88173" y="397256"/>
                </a:lnTo>
                <a:lnTo>
                  <a:pt x="45008" y="397256"/>
                </a:lnTo>
                <a:lnTo>
                  <a:pt x="43539" y="384387"/>
                </a:lnTo>
                <a:close/>
              </a:path>
              <a:path w="95250" h="460375">
                <a:moveTo>
                  <a:pt x="69277" y="381424"/>
                </a:moveTo>
                <a:lnTo>
                  <a:pt x="43539" y="384387"/>
                </a:lnTo>
                <a:lnTo>
                  <a:pt x="45008" y="397256"/>
                </a:lnTo>
                <a:lnTo>
                  <a:pt x="70751" y="394335"/>
                </a:lnTo>
                <a:lnTo>
                  <a:pt x="69277" y="381424"/>
                </a:lnTo>
                <a:close/>
              </a:path>
              <a:path w="95250" h="460375">
                <a:moveTo>
                  <a:pt x="95034" y="378460"/>
                </a:moveTo>
                <a:lnTo>
                  <a:pt x="69277" y="381424"/>
                </a:lnTo>
                <a:lnTo>
                  <a:pt x="70751" y="394335"/>
                </a:lnTo>
                <a:lnTo>
                  <a:pt x="45008" y="397256"/>
                </a:lnTo>
                <a:lnTo>
                  <a:pt x="88173" y="397256"/>
                </a:lnTo>
                <a:lnTo>
                  <a:pt x="95034" y="378460"/>
                </a:lnTo>
                <a:close/>
              </a:path>
              <a:path w="95250" h="460375">
                <a:moveTo>
                  <a:pt x="25730" y="0"/>
                </a:moveTo>
                <a:lnTo>
                  <a:pt x="0" y="3048"/>
                </a:lnTo>
                <a:lnTo>
                  <a:pt x="43539" y="384387"/>
                </a:lnTo>
                <a:lnTo>
                  <a:pt x="69277" y="381424"/>
                </a:lnTo>
                <a:lnTo>
                  <a:pt x="2573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239774" y="4650613"/>
            <a:ext cx="334010" cy="466090"/>
          </a:xfrm>
          <a:custGeom>
            <a:avLst/>
            <a:gdLst/>
            <a:ahLst/>
            <a:cxnLst/>
            <a:rect l="l" t="t" r="r" b="b"/>
            <a:pathLst>
              <a:path w="334009" h="466089">
                <a:moveTo>
                  <a:pt x="13017" y="380238"/>
                </a:moveTo>
                <a:lnTo>
                  <a:pt x="0" y="466089"/>
                </a:lnTo>
                <a:lnTo>
                  <a:pt x="76581" y="424942"/>
                </a:lnTo>
                <a:lnTo>
                  <a:pt x="70441" y="420624"/>
                </a:lnTo>
                <a:lnTo>
                  <a:pt x="47878" y="420624"/>
                </a:lnTo>
                <a:lnTo>
                  <a:pt x="26720" y="405764"/>
                </a:lnTo>
                <a:lnTo>
                  <a:pt x="34207" y="395141"/>
                </a:lnTo>
                <a:lnTo>
                  <a:pt x="13017" y="380238"/>
                </a:lnTo>
                <a:close/>
              </a:path>
              <a:path w="334009" h="466089">
                <a:moveTo>
                  <a:pt x="34207" y="395141"/>
                </a:moveTo>
                <a:lnTo>
                  <a:pt x="26720" y="405764"/>
                </a:lnTo>
                <a:lnTo>
                  <a:pt x="47878" y="420624"/>
                </a:lnTo>
                <a:lnTo>
                  <a:pt x="55358" y="410016"/>
                </a:lnTo>
                <a:lnTo>
                  <a:pt x="34207" y="395141"/>
                </a:lnTo>
                <a:close/>
              </a:path>
              <a:path w="334009" h="466089">
                <a:moveTo>
                  <a:pt x="55358" y="410016"/>
                </a:moveTo>
                <a:lnTo>
                  <a:pt x="47878" y="420624"/>
                </a:lnTo>
                <a:lnTo>
                  <a:pt x="70441" y="420624"/>
                </a:lnTo>
                <a:lnTo>
                  <a:pt x="55358" y="410016"/>
                </a:lnTo>
                <a:close/>
              </a:path>
              <a:path w="334009" h="466089">
                <a:moveTo>
                  <a:pt x="312673" y="0"/>
                </a:moveTo>
                <a:lnTo>
                  <a:pt x="34207" y="395141"/>
                </a:lnTo>
                <a:lnTo>
                  <a:pt x="55358" y="410016"/>
                </a:lnTo>
                <a:lnTo>
                  <a:pt x="333882" y="14986"/>
                </a:lnTo>
                <a:lnTo>
                  <a:pt x="31267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26769" y="4647184"/>
            <a:ext cx="721995" cy="469900"/>
          </a:xfrm>
          <a:custGeom>
            <a:avLst/>
            <a:gdLst/>
            <a:ahLst/>
            <a:cxnLst/>
            <a:rect l="l" t="t" r="r" b="b"/>
            <a:pathLst>
              <a:path w="721994" h="469900">
                <a:moveTo>
                  <a:pt x="44411" y="394843"/>
                </a:moveTo>
                <a:lnTo>
                  <a:pt x="0" y="469519"/>
                </a:lnTo>
                <a:lnTo>
                  <a:pt x="86398" y="460248"/>
                </a:lnTo>
                <a:lnTo>
                  <a:pt x="76941" y="445516"/>
                </a:lnTo>
                <a:lnTo>
                  <a:pt x="61506" y="445516"/>
                </a:lnTo>
                <a:lnTo>
                  <a:pt x="47510" y="423672"/>
                </a:lnTo>
                <a:lnTo>
                  <a:pt x="58421" y="416666"/>
                </a:lnTo>
                <a:lnTo>
                  <a:pt x="44411" y="394843"/>
                </a:lnTo>
                <a:close/>
              </a:path>
              <a:path w="721994" h="469900">
                <a:moveTo>
                  <a:pt x="58421" y="416666"/>
                </a:moveTo>
                <a:lnTo>
                  <a:pt x="47510" y="423672"/>
                </a:lnTo>
                <a:lnTo>
                  <a:pt x="61506" y="445516"/>
                </a:lnTo>
                <a:lnTo>
                  <a:pt x="72436" y="438499"/>
                </a:lnTo>
                <a:lnTo>
                  <a:pt x="58421" y="416666"/>
                </a:lnTo>
                <a:close/>
              </a:path>
              <a:path w="721994" h="469900">
                <a:moveTo>
                  <a:pt x="72436" y="438499"/>
                </a:moveTo>
                <a:lnTo>
                  <a:pt x="61506" y="445516"/>
                </a:lnTo>
                <a:lnTo>
                  <a:pt x="76941" y="445516"/>
                </a:lnTo>
                <a:lnTo>
                  <a:pt x="72436" y="438499"/>
                </a:lnTo>
                <a:close/>
              </a:path>
              <a:path w="721994" h="469900">
                <a:moveTo>
                  <a:pt x="707390" y="0"/>
                </a:moveTo>
                <a:lnTo>
                  <a:pt x="58421" y="416666"/>
                </a:lnTo>
                <a:lnTo>
                  <a:pt x="72436" y="438499"/>
                </a:lnTo>
                <a:lnTo>
                  <a:pt x="721487" y="21844"/>
                </a:lnTo>
                <a:lnTo>
                  <a:pt x="70739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26769" y="4650359"/>
            <a:ext cx="353695" cy="466725"/>
          </a:xfrm>
          <a:custGeom>
            <a:avLst/>
            <a:gdLst/>
            <a:ahLst/>
            <a:cxnLst/>
            <a:rect l="l" t="t" r="r" b="b"/>
            <a:pathLst>
              <a:path w="353694" h="466725">
                <a:moveTo>
                  <a:pt x="15430" y="380873"/>
                </a:moveTo>
                <a:lnTo>
                  <a:pt x="0" y="466344"/>
                </a:lnTo>
                <a:lnTo>
                  <a:pt x="77673" y="427355"/>
                </a:lnTo>
                <a:lnTo>
                  <a:pt x="70870" y="422275"/>
                </a:lnTo>
                <a:lnTo>
                  <a:pt x="49161" y="422275"/>
                </a:lnTo>
                <a:lnTo>
                  <a:pt x="28422" y="406781"/>
                </a:lnTo>
                <a:lnTo>
                  <a:pt x="36198" y="396382"/>
                </a:lnTo>
                <a:lnTo>
                  <a:pt x="15430" y="380873"/>
                </a:lnTo>
                <a:close/>
              </a:path>
              <a:path w="353694" h="466725">
                <a:moveTo>
                  <a:pt x="36198" y="396382"/>
                </a:moveTo>
                <a:lnTo>
                  <a:pt x="28422" y="406781"/>
                </a:lnTo>
                <a:lnTo>
                  <a:pt x="49161" y="422275"/>
                </a:lnTo>
                <a:lnTo>
                  <a:pt x="56940" y="411872"/>
                </a:lnTo>
                <a:lnTo>
                  <a:pt x="36198" y="396382"/>
                </a:lnTo>
                <a:close/>
              </a:path>
              <a:path w="353694" h="466725">
                <a:moveTo>
                  <a:pt x="56940" y="411872"/>
                </a:moveTo>
                <a:lnTo>
                  <a:pt x="49161" y="422275"/>
                </a:lnTo>
                <a:lnTo>
                  <a:pt x="70870" y="422275"/>
                </a:lnTo>
                <a:lnTo>
                  <a:pt x="56940" y="411872"/>
                </a:lnTo>
                <a:close/>
              </a:path>
              <a:path w="353694" h="466725">
                <a:moveTo>
                  <a:pt x="332613" y="0"/>
                </a:moveTo>
                <a:lnTo>
                  <a:pt x="36198" y="396382"/>
                </a:lnTo>
                <a:lnTo>
                  <a:pt x="56940" y="411872"/>
                </a:lnTo>
                <a:lnTo>
                  <a:pt x="353352" y="15494"/>
                </a:lnTo>
                <a:lnTo>
                  <a:pt x="33261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42772" y="4649723"/>
            <a:ext cx="396875" cy="467359"/>
          </a:xfrm>
          <a:custGeom>
            <a:avLst/>
            <a:gdLst/>
            <a:ahLst/>
            <a:cxnLst/>
            <a:rect l="l" t="t" r="r" b="b"/>
            <a:pathLst>
              <a:path w="396875" h="467360">
                <a:moveTo>
                  <a:pt x="336787" y="415952"/>
                </a:moveTo>
                <a:lnTo>
                  <a:pt x="316966" y="432688"/>
                </a:lnTo>
                <a:lnTo>
                  <a:pt x="396786" y="466978"/>
                </a:lnTo>
                <a:lnTo>
                  <a:pt x="386842" y="425831"/>
                </a:lnTo>
                <a:lnTo>
                  <a:pt x="345122" y="425831"/>
                </a:lnTo>
                <a:lnTo>
                  <a:pt x="336787" y="415952"/>
                </a:lnTo>
                <a:close/>
              </a:path>
              <a:path w="396875" h="467360">
                <a:moveTo>
                  <a:pt x="356549" y="399266"/>
                </a:moveTo>
                <a:lnTo>
                  <a:pt x="336787" y="415952"/>
                </a:lnTo>
                <a:lnTo>
                  <a:pt x="345122" y="425831"/>
                </a:lnTo>
                <a:lnTo>
                  <a:pt x="364921" y="409194"/>
                </a:lnTo>
                <a:lnTo>
                  <a:pt x="356549" y="399266"/>
                </a:lnTo>
                <a:close/>
              </a:path>
              <a:path w="396875" h="467360">
                <a:moveTo>
                  <a:pt x="376377" y="382524"/>
                </a:moveTo>
                <a:lnTo>
                  <a:pt x="356549" y="399266"/>
                </a:lnTo>
                <a:lnTo>
                  <a:pt x="364921" y="409194"/>
                </a:lnTo>
                <a:lnTo>
                  <a:pt x="345122" y="425831"/>
                </a:lnTo>
                <a:lnTo>
                  <a:pt x="386842" y="425831"/>
                </a:lnTo>
                <a:lnTo>
                  <a:pt x="376377" y="382524"/>
                </a:lnTo>
                <a:close/>
              </a:path>
              <a:path w="396875" h="467360">
                <a:moveTo>
                  <a:pt x="19812" y="0"/>
                </a:moveTo>
                <a:lnTo>
                  <a:pt x="0" y="16763"/>
                </a:lnTo>
                <a:lnTo>
                  <a:pt x="336787" y="415952"/>
                </a:lnTo>
                <a:lnTo>
                  <a:pt x="356549" y="399266"/>
                </a:lnTo>
                <a:lnTo>
                  <a:pt x="1981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92365" y="4657344"/>
            <a:ext cx="78105" cy="459740"/>
          </a:xfrm>
          <a:custGeom>
            <a:avLst/>
            <a:gdLst/>
            <a:ahLst/>
            <a:cxnLst/>
            <a:rect l="l" t="t" r="r" b="b"/>
            <a:pathLst>
              <a:path w="78105" h="459739">
                <a:moveTo>
                  <a:pt x="0" y="379602"/>
                </a:moveTo>
                <a:lnTo>
                  <a:pt x="34404" y="459358"/>
                </a:lnTo>
                <a:lnTo>
                  <a:pt x="71041" y="395477"/>
                </a:lnTo>
                <a:lnTo>
                  <a:pt x="51003" y="395477"/>
                </a:lnTo>
                <a:lnTo>
                  <a:pt x="25133" y="393953"/>
                </a:lnTo>
                <a:lnTo>
                  <a:pt x="25861" y="381084"/>
                </a:lnTo>
                <a:lnTo>
                  <a:pt x="0" y="379602"/>
                </a:lnTo>
                <a:close/>
              </a:path>
              <a:path w="78105" h="459739">
                <a:moveTo>
                  <a:pt x="25861" y="381084"/>
                </a:moveTo>
                <a:lnTo>
                  <a:pt x="25133" y="393953"/>
                </a:lnTo>
                <a:lnTo>
                  <a:pt x="51003" y="395477"/>
                </a:lnTo>
                <a:lnTo>
                  <a:pt x="51734" y="382566"/>
                </a:lnTo>
                <a:lnTo>
                  <a:pt x="25861" y="381084"/>
                </a:lnTo>
                <a:close/>
              </a:path>
              <a:path w="78105" h="459739">
                <a:moveTo>
                  <a:pt x="51734" y="382566"/>
                </a:moveTo>
                <a:lnTo>
                  <a:pt x="51003" y="395477"/>
                </a:lnTo>
                <a:lnTo>
                  <a:pt x="71041" y="395477"/>
                </a:lnTo>
                <a:lnTo>
                  <a:pt x="77597" y="384047"/>
                </a:lnTo>
                <a:lnTo>
                  <a:pt x="51734" y="382566"/>
                </a:lnTo>
                <a:close/>
              </a:path>
              <a:path w="78105" h="459739">
                <a:moveTo>
                  <a:pt x="47434" y="0"/>
                </a:moveTo>
                <a:lnTo>
                  <a:pt x="25861" y="381084"/>
                </a:lnTo>
                <a:lnTo>
                  <a:pt x="51734" y="382566"/>
                </a:lnTo>
                <a:lnTo>
                  <a:pt x="73304" y="1523"/>
                </a:lnTo>
                <a:lnTo>
                  <a:pt x="4743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16508" y="4647184"/>
            <a:ext cx="723900" cy="469900"/>
          </a:xfrm>
          <a:custGeom>
            <a:avLst/>
            <a:gdLst/>
            <a:ahLst/>
            <a:cxnLst/>
            <a:rect l="l" t="t" r="r" b="b"/>
            <a:pathLst>
              <a:path w="723900" h="469900">
                <a:moveTo>
                  <a:pt x="651431" y="438544"/>
                </a:moveTo>
                <a:lnTo>
                  <a:pt x="637451" y="460375"/>
                </a:lnTo>
                <a:lnTo>
                  <a:pt x="723861" y="469519"/>
                </a:lnTo>
                <a:lnTo>
                  <a:pt x="709525" y="445516"/>
                </a:lnTo>
                <a:lnTo>
                  <a:pt x="662330" y="445516"/>
                </a:lnTo>
                <a:lnTo>
                  <a:pt x="651431" y="438544"/>
                </a:lnTo>
                <a:close/>
              </a:path>
              <a:path w="723900" h="469900">
                <a:moveTo>
                  <a:pt x="665410" y="416714"/>
                </a:moveTo>
                <a:lnTo>
                  <a:pt x="651431" y="438544"/>
                </a:lnTo>
                <a:lnTo>
                  <a:pt x="662330" y="445516"/>
                </a:lnTo>
                <a:lnTo>
                  <a:pt x="676287" y="423672"/>
                </a:lnTo>
                <a:lnTo>
                  <a:pt x="665410" y="416714"/>
                </a:lnTo>
                <a:close/>
              </a:path>
              <a:path w="723900" h="469900">
                <a:moveTo>
                  <a:pt x="679335" y="394970"/>
                </a:moveTo>
                <a:lnTo>
                  <a:pt x="665410" y="416714"/>
                </a:lnTo>
                <a:lnTo>
                  <a:pt x="676287" y="423672"/>
                </a:lnTo>
                <a:lnTo>
                  <a:pt x="662330" y="445516"/>
                </a:lnTo>
                <a:lnTo>
                  <a:pt x="709525" y="445516"/>
                </a:lnTo>
                <a:lnTo>
                  <a:pt x="679335" y="394970"/>
                </a:lnTo>
                <a:close/>
              </a:path>
              <a:path w="723900" h="469900">
                <a:moveTo>
                  <a:pt x="13970" y="0"/>
                </a:moveTo>
                <a:lnTo>
                  <a:pt x="0" y="21844"/>
                </a:lnTo>
                <a:lnTo>
                  <a:pt x="651431" y="438544"/>
                </a:lnTo>
                <a:lnTo>
                  <a:pt x="665410" y="416714"/>
                </a:lnTo>
                <a:lnTo>
                  <a:pt x="1397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99135" y="4650740"/>
            <a:ext cx="328295" cy="466090"/>
          </a:xfrm>
          <a:custGeom>
            <a:avLst/>
            <a:gdLst/>
            <a:ahLst/>
            <a:cxnLst/>
            <a:rect l="l" t="t" r="r" b="b"/>
            <a:pathLst>
              <a:path w="328294" h="466089">
                <a:moveTo>
                  <a:pt x="273386" y="409452"/>
                </a:moveTo>
                <a:lnTo>
                  <a:pt x="252095" y="424180"/>
                </a:lnTo>
                <a:lnTo>
                  <a:pt x="328295" y="465963"/>
                </a:lnTo>
                <a:lnTo>
                  <a:pt x="321732" y="420116"/>
                </a:lnTo>
                <a:lnTo>
                  <a:pt x="280771" y="420116"/>
                </a:lnTo>
                <a:lnTo>
                  <a:pt x="273386" y="409452"/>
                </a:lnTo>
                <a:close/>
              </a:path>
              <a:path w="328294" h="466089">
                <a:moveTo>
                  <a:pt x="294684" y="394720"/>
                </a:moveTo>
                <a:lnTo>
                  <a:pt x="273386" y="409452"/>
                </a:lnTo>
                <a:lnTo>
                  <a:pt x="280771" y="420116"/>
                </a:lnTo>
                <a:lnTo>
                  <a:pt x="302069" y="405384"/>
                </a:lnTo>
                <a:lnTo>
                  <a:pt x="294684" y="394720"/>
                </a:lnTo>
                <a:close/>
              </a:path>
              <a:path w="328294" h="466089">
                <a:moveTo>
                  <a:pt x="315988" y="379984"/>
                </a:moveTo>
                <a:lnTo>
                  <a:pt x="294684" y="394720"/>
                </a:lnTo>
                <a:lnTo>
                  <a:pt x="302069" y="405384"/>
                </a:lnTo>
                <a:lnTo>
                  <a:pt x="280771" y="420116"/>
                </a:lnTo>
                <a:lnTo>
                  <a:pt x="321732" y="420116"/>
                </a:lnTo>
                <a:lnTo>
                  <a:pt x="315988" y="379984"/>
                </a:lnTo>
                <a:close/>
              </a:path>
              <a:path w="328294" h="466089">
                <a:moveTo>
                  <a:pt x="21297" y="0"/>
                </a:moveTo>
                <a:lnTo>
                  <a:pt x="0" y="14732"/>
                </a:lnTo>
                <a:lnTo>
                  <a:pt x="273386" y="409452"/>
                </a:lnTo>
                <a:lnTo>
                  <a:pt x="294684" y="394720"/>
                </a:lnTo>
                <a:lnTo>
                  <a:pt x="2129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432560" y="4405884"/>
            <a:ext cx="250190" cy="251460"/>
          </a:xfrm>
          <a:custGeom>
            <a:avLst/>
            <a:gdLst/>
            <a:ahLst/>
            <a:cxnLst/>
            <a:rect l="l" t="t" r="r" b="b"/>
            <a:pathLst>
              <a:path w="250189" h="251460">
                <a:moveTo>
                  <a:pt x="124968" y="0"/>
                </a:moveTo>
                <a:lnTo>
                  <a:pt x="173587" y="9876"/>
                </a:lnTo>
                <a:lnTo>
                  <a:pt x="213312" y="36814"/>
                </a:lnTo>
                <a:lnTo>
                  <a:pt x="240107" y="76777"/>
                </a:lnTo>
                <a:lnTo>
                  <a:pt x="249935" y="125730"/>
                </a:lnTo>
                <a:lnTo>
                  <a:pt x="240107" y="174682"/>
                </a:lnTo>
                <a:lnTo>
                  <a:pt x="213312" y="214645"/>
                </a:lnTo>
                <a:lnTo>
                  <a:pt x="173587" y="241583"/>
                </a:lnTo>
                <a:lnTo>
                  <a:pt x="124968" y="251460"/>
                </a:lnTo>
                <a:lnTo>
                  <a:pt x="76348" y="241583"/>
                </a:lnTo>
                <a:lnTo>
                  <a:pt x="36623" y="214645"/>
                </a:lnTo>
                <a:lnTo>
                  <a:pt x="9828" y="174682"/>
                </a:lnTo>
                <a:lnTo>
                  <a:pt x="0" y="125730"/>
                </a:lnTo>
                <a:lnTo>
                  <a:pt x="9828" y="76777"/>
                </a:lnTo>
                <a:lnTo>
                  <a:pt x="36623" y="36814"/>
                </a:lnTo>
                <a:lnTo>
                  <a:pt x="76348" y="9876"/>
                </a:lnTo>
                <a:lnTo>
                  <a:pt x="124968" y="0"/>
                </a:lnTo>
                <a:close/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086611" y="4405884"/>
            <a:ext cx="251460" cy="251460"/>
          </a:xfrm>
          <a:custGeom>
            <a:avLst/>
            <a:gdLst/>
            <a:ahLst/>
            <a:cxnLst/>
            <a:rect l="l" t="t" r="r" b="b"/>
            <a:pathLst>
              <a:path w="251459" h="251460">
                <a:moveTo>
                  <a:pt x="125729" y="0"/>
                </a:moveTo>
                <a:lnTo>
                  <a:pt x="174682" y="9876"/>
                </a:lnTo>
                <a:lnTo>
                  <a:pt x="214645" y="36814"/>
                </a:lnTo>
                <a:lnTo>
                  <a:pt x="241583" y="76777"/>
                </a:lnTo>
                <a:lnTo>
                  <a:pt x="251459" y="125730"/>
                </a:lnTo>
                <a:lnTo>
                  <a:pt x="241583" y="174682"/>
                </a:lnTo>
                <a:lnTo>
                  <a:pt x="214645" y="214645"/>
                </a:lnTo>
                <a:lnTo>
                  <a:pt x="174682" y="241583"/>
                </a:lnTo>
                <a:lnTo>
                  <a:pt x="125729" y="251460"/>
                </a:lnTo>
                <a:lnTo>
                  <a:pt x="76788" y="241583"/>
                </a:lnTo>
                <a:lnTo>
                  <a:pt x="36823" y="214645"/>
                </a:lnTo>
                <a:lnTo>
                  <a:pt x="9879" y="174682"/>
                </a:lnTo>
                <a:lnTo>
                  <a:pt x="0" y="125730"/>
                </a:lnTo>
                <a:lnTo>
                  <a:pt x="9879" y="76777"/>
                </a:lnTo>
                <a:lnTo>
                  <a:pt x="36823" y="36814"/>
                </a:lnTo>
                <a:lnTo>
                  <a:pt x="76788" y="9876"/>
                </a:lnTo>
                <a:lnTo>
                  <a:pt x="125729" y="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43712" y="4405884"/>
            <a:ext cx="251460" cy="251460"/>
          </a:xfrm>
          <a:custGeom>
            <a:avLst/>
            <a:gdLst/>
            <a:ahLst/>
            <a:cxnLst/>
            <a:rect l="l" t="t" r="r" b="b"/>
            <a:pathLst>
              <a:path w="251459" h="251460">
                <a:moveTo>
                  <a:pt x="125729" y="0"/>
                </a:moveTo>
                <a:lnTo>
                  <a:pt x="174671" y="9876"/>
                </a:lnTo>
                <a:lnTo>
                  <a:pt x="214636" y="36814"/>
                </a:lnTo>
                <a:lnTo>
                  <a:pt x="241580" y="76777"/>
                </a:lnTo>
                <a:lnTo>
                  <a:pt x="251459" y="125730"/>
                </a:lnTo>
                <a:lnTo>
                  <a:pt x="241580" y="174682"/>
                </a:lnTo>
                <a:lnTo>
                  <a:pt x="214636" y="214645"/>
                </a:lnTo>
                <a:lnTo>
                  <a:pt x="174671" y="241583"/>
                </a:lnTo>
                <a:lnTo>
                  <a:pt x="125729" y="251460"/>
                </a:lnTo>
                <a:lnTo>
                  <a:pt x="76788" y="241583"/>
                </a:lnTo>
                <a:lnTo>
                  <a:pt x="36823" y="214645"/>
                </a:lnTo>
                <a:lnTo>
                  <a:pt x="9879" y="174682"/>
                </a:lnTo>
                <a:lnTo>
                  <a:pt x="0" y="125730"/>
                </a:lnTo>
                <a:lnTo>
                  <a:pt x="9879" y="76777"/>
                </a:lnTo>
                <a:lnTo>
                  <a:pt x="36823" y="36814"/>
                </a:lnTo>
                <a:lnTo>
                  <a:pt x="76788" y="9876"/>
                </a:lnTo>
                <a:lnTo>
                  <a:pt x="125729" y="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00811" y="4405884"/>
            <a:ext cx="250190" cy="251460"/>
          </a:xfrm>
          <a:custGeom>
            <a:avLst/>
            <a:gdLst/>
            <a:ahLst/>
            <a:cxnLst/>
            <a:rect l="l" t="t" r="r" b="b"/>
            <a:pathLst>
              <a:path w="250190" h="251460">
                <a:moveTo>
                  <a:pt x="124968" y="0"/>
                </a:moveTo>
                <a:lnTo>
                  <a:pt x="173608" y="9876"/>
                </a:lnTo>
                <a:lnTo>
                  <a:pt x="213331" y="36814"/>
                </a:lnTo>
                <a:lnTo>
                  <a:pt x="240114" y="76777"/>
                </a:lnTo>
                <a:lnTo>
                  <a:pt x="249936" y="125730"/>
                </a:lnTo>
                <a:lnTo>
                  <a:pt x="240114" y="174682"/>
                </a:lnTo>
                <a:lnTo>
                  <a:pt x="213331" y="214645"/>
                </a:lnTo>
                <a:lnTo>
                  <a:pt x="173608" y="241583"/>
                </a:lnTo>
                <a:lnTo>
                  <a:pt x="124968" y="251460"/>
                </a:lnTo>
                <a:lnTo>
                  <a:pt x="76327" y="241583"/>
                </a:lnTo>
                <a:lnTo>
                  <a:pt x="36604" y="214645"/>
                </a:lnTo>
                <a:lnTo>
                  <a:pt x="9821" y="174682"/>
                </a:lnTo>
                <a:lnTo>
                  <a:pt x="0" y="125730"/>
                </a:lnTo>
                <a:lnTo>
                  <a:pt x="9821" y="76777"/>
                </a:lnTo>
                <a:lnTo>
                  <a:pt x="36604" y="36814"/>
                </a:lnTo>
                <a:lnTo>
                  <a:pt x="76327" y="9876"/>
                </a:lnTo>
                <a:lnTo>
                  <a:pt x="124968" y="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75716" y="2787395"/>
            <a:ext cx="131064" cy="1310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75716" y="2787395"/>
            <a:ext cx="131445" cy="131445"/>
          </a:xfrm>
          <a:custGeom>
            <a:avLst/>
            <a:gdLst/>
            <a:ahLst/>
            <a:cxnLst/>
            <a:rect l="l" t="t" r="r" b="b"/>
            <a:pathLst>
              <a:path w="131444" h="131444">
                <a:moveTo>
                  <a:pt x="0" y="131063"/>
                </a:moveTo>
                <a:lnTo>
                  <a:pt x="131064" y="131063"/>
                </a:lnTo>
                <a:lnTo>
                  <a:pt x="131064" y="0"/>
                </a:lnTo>
                <a:lnTo>
                  <a:pt x="0" y="0"/>
                </a:lnTo>
                <a:lnTo>
                  <a:pt x="0" y="131063"/>
                </a:lnTo>
                <a:close/>
              </a:path>
            </a:pathLst>
          </a:custGeom>
          <a:ln w="6096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41959" y="2787395"/>
            <a:ext cx="131064" cy="13106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41959" y="2787395"/>
            <a:ext cx="131445" cy="131445"/>
          </a:xfrm>
          <a:custGeom>
            <a:avLst/>
            <a:gdLst/>
            <a:ahLst/>
            <a:cxnLst/>
            <a:rect l="l" t="t" r="r" b="b"/>
            <a:pathLst>
              <a:path w="131445" h="131444">
                <a:moveTo>
                  <a:pt x="0" y="131063"/>
                </a:moveTo>
                <a:lnTo>
                  <a:pt x="131064" y="131063"/>
                </a:lnTo>
                <a:lnTo>
                  <a:pt x="131064" y="0"/>
                </a:lnTo>
                <a:lnTo>
                  <a:pt x="0" y="0"/>
                </a:lnTo>
                <a:lnTo>
                  <a:pt x="0" y="131063"/>
                </a:lnTo>
                <a:close/>
              </a:path>
            </a:pathLst>
          </a:custGeom>
          <a:ln w="6096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96938" y="2912872"/>
            <a:ext cx="356870" cy="626110"/>
          </a:xfrm>
          <a:custGeom>
            <a:avLst/>
            <a:gdLst/>
            <a:ahLst/>
            <a:cxnLst/>
            <a:rect l="l" t="t" r="r" b="b"/>
            <a:pathLst>
              <a:path w="356869" h="626110">
                <a:moveTo>
                  <a:pt x="307145" y="564223"/>
                </a:moveTo>
                <a:lnTo>
                  <a:pt x="284518" y="576833"/>
                </a:lnTo>
                <a:lnTo>
                  <a:pt x="356285" y="625855"/>
                </a:lnTo>
                <a:lnTo>
                  <a:pt x="354050" y="575563"/>
                </a:lnTo>
                <a:lnTo>
                  <a:pt x="313461" y="575563"/>
                </a:lnTo>
                <a:lnTo>
                  <a:pt x="307145" y="564223"/>
                </a:lnTo>
                <a:close/>
              </a:path>
              <a:path w="356869" h="626110">
                <a:moveTo>
                  <a:pt x="329814" y="551589"/>
                </a:moveTo>
                <a:lnTo>
                  <a:pt x="307145" y="564223"/>
                </a:lnTo>
                <a:lnTo>
                  <a:pt x="313461" y="575563"/>
                </a:lnTo>
                <a:lnTo>
                  <a:pt x="336092" y="562863"/>
                </a:lnTo>
                <a:lnTo>
                  <a:pt x="329814" y="551589"/>
                </a:lnTo>
                <a:close/>
              </a:path>
              <a:path w="356869" h="626110">
                <a:moveTo>
                  <a:pt x="352425" y="538988"/>
                </a:moveTo>
                <a:lnTo>
                  <a:pt x="329814" y="551589"/>
                </a:lnTo>
                <a:lnTo>
                  <a:pt x="336092" y="562863"/>
                </a:lnTo>
                <a:lnTo>
                  <a:pt x="313461" y="575563"/>
                </a:lnTo>
                <a:lnTo>
                  <a:pt x="354050" y="575563"/>
                </a:lnTo>
                <a:lnTo>
                  <a:pt x="352425" y="538988"/>
                </a:lnTo>
                <a:close/>
              </a:path>
              <a:path w="356869" h="626110">
                <a:moveTo>
                  <a:pt x="22631" y="0"/>
                </a:moveTo>
                <a:lnTo>
                  <a:pt x="0" y="12700"/>
                </a:lnTo>
                <a:lnTo>
                  <a:pt x="307145" y="564223"/>
                </a:lnTo>
                <a:lnTo>
                  <a:pt x="329814" y="551589"/>
                </a:lnTo>
                <a:lnTo>
                  <a:pt x="2263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99592" y="2909570"/>
            <a:ext cx="697865" cy="629285"/>
          </a:xfrm>
          <a:custGeom>
            <a:avLst/>
            <a:gdLst/>
            <a:ahLst/>
            <a:cxnLst/>
            <a:rect l="l" t="t" r="r" b="b"/>
            <a:pathLst>
              <a:path w="697865" h="629285">
                <a:moveTo>
                  <a:pt x="630836" y="586741"/>
                </a:moveTo>
                <a:lnTo>
                  <a:pt x="613473" y="606043"/>
                </a:lnTo>
                <a:lnTo>
                  <a:pt x="697242" y="629157"/>
                </a:lnTo>
                <a:lnTo>
                  <a:pt x="683968" y="595376"/>
                </a:lnTo>
                <a:lnTo>
                  <a:pt x="640435" y="595376"/>
                </a:lnTo>
                <a:lnTo>
                  <a:pt x="630836" y="586741"/>
                </a:lnTo>
                <a:close/>
              </a:path>
              <a:path w="697865" h="629285">
                <a:moveTo>
                  <a:pt x="648120" y="567528"/>
                </a:moveTo>
                <a:lnTo>
                  <a:pt x="630836" y="586741"/>
                </a:lnTo>
                <a:lnTo>
                  <a:pt x="640435" y="595376"/>
                </a:lnTo>
                <a:lnTo>
                  <a:pt x="657758" y="576199"/>
                </a:lnTo>
                <a:lnTo>
                  <a:pt x="648120" y="567528"/>
                </a:lnTo>
                <a:close/>
              </a:path>
              <a:path w="697865" h="629285">
                <a:moveTo>
                  <a:pt x="665454" y="548258"/>
                </a:moveTo>
                <a:lnTo>
                  <a:pt x="648120" y="567528"/>
                </a:lnTo>
                <a:lnTo>
                  <a:pt x="657758" y="576199"/>
                </a:lnTo>
                <a:lnTo>
                  <a:pt x="640435" y="595376"/>
                </a:lnTo>
                <a:lnTo>
                  <a:pt x="683968" y="595376"/>
                </a:lnTo>
                <a:lnTo>
                  <a:pt x="665454" y="548258"/>
                </a:lnTo>
                <a:close/>
              </a:path>
              <a:path w="697865" h="629285">
                <a:moveTo>
                  <a:pt x="17322" y="0"/>
                </a:moveTo>
                <a:lnTo>
                  <a:pt x="0" y="19303"/>
                </a:lnTo>
                <a:lnTo>
                  <a:pt x="630836" y="586741"/>
                </a:lnTo>
                <a:lnTo>
                  <a:pt x="648120" y="567528"/>
                </a:lnTo>
                <a:lnTo>
                  <a:pt x="1732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830770" y="2912745"/>
            <a:ext cx="365760" cy="626110"/>
          </a:xfrm>
          <a:custGeom>
            <a:avLst/>
            <a:gdLst/>
            <a:ahLst/>
            <a:cxnLst/>
            <a:rect l="l" t="t" r="r" b="b"/>
            <a:pathLst>
              <a:path w="365759" h="626110">
                <a:moveTo>
                  <a:pt x="315641" y="564910"/>
                </a:moveTo>
                <a:lnTo>
                  <a:pt x="293179" y="577722"/>
                </a:lnTo>
                <a:lnTo>
                  <a:pt x="365493" y="625982"/>
                </a:lnTo>
                <a:lnTo>
                  <a:pt x="362708" y="576199"/>
                </a:lnTo>
                <a:lnTo>
                  <a:pt x="322097" y="576199"/>
                </a:lnTo>
                <a:lnTo>
                  <a:pt x="315641" y="564910"/>
                </a:lnTo>
                <a:close/>
              </a:path>
              <a:path w="365759" h="626110">
                <a:moveTo>
                  <a:pt x="338187" y="552050"/>
                </a:moveTo>
                <a:lnTo>
                  <a:pt x="315641" y="564910"/>
                </a:lnTo>
                <a:lnTo>
                  <a:pt x="322097" y="576199"/>
                </a:lnTo>
                <a:lnTo>
                  <a:pt x="344589" y="563244"/>
                </a:lnTo>
                <a:lnTo>
                  <a:pt x="338187" y="552050"/>
                </a:lnTo>
                <a:close/>
              </a:path>
              <a:path w="365759" h="626110">
                <a:moveTo>
                  <a:pt x="360641" y="539241"/>
                </a:moveTo>
                <a:lnTo>
                  <a:pt x="338187" y="552050"/>
                </a:lnTo>
                <a:lnTo>
                  <a:pt x="344589" y="563244"/>
                </a:lnTo>
                <a:lnTo>
                  <a:pt x="322097" y="576199"/>
                </a:lnTo>
                <a:lnTo>
                  <a:pt x="362708" y="576199"/>
                </a:lnTo>
                <a:lnTo>
                  <a:pt x="360641" y="539241"/>
                </a:lnTo>
                <a:close/>
              </a:path>
              <a:path w="365759" h="626110">
                <a:moveTo>
                  <a:pt x="22478" y="0"/>
                </a:moveTo>
                <a:lnTo>
                  <a:pt x="0" y="12953"/>
                </a:lnTo>
                <a:lnTo>
                  <a:pt x="315641" y="564910"/>
                </a:lnTo>
                <a:lnTo>
                  <a:pt x="338187" y="552050"/>
                </a:lnTo>
                <a:lnTo>
                  <a:pt x="2247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160399" y="3789045"/>
            <a:ext cx="78105" cy="620395"/>
          </a:xfrm>
          <a:custGeom>
            <a:avLst/>
            <a:gdLst/>
            <a:ahLst/>
            <a:cxnLst/>
            <a:rect l="l" t="t" r="r" b="b"/>
            <a:pathLst>
              <a:path w="78105" h="620395">
                <a:moveTo>
                  <a:pt x="0" y="541019"/>
                </a:moveTo>
                <a:lnTo>
                  <a:pt x="36703" y="619886"/>
                </a:lnTo>
                <a:lnTo>
                  <a:pt x="71114" y="555497"/>
                </a:lnTo>
                <a:lnTo>
                  <a:pt x="51434" y="555497"/>
                </a:lnTo>
                <a:lnTo>
                  <a:pt x="25539" y="554735"/>
                </a:lnTo>
                <a:lnTo>
                  <a:pt x="25898" y="541739"/>
                </a:lnTo>
                <a:lnTo>
                  <a:pt x="0" y="541019"/>
                </a:lnTo>
                <a:close/>
              </a:path>
              <a:path w="78105" h="620395">
                <a:moveTo>
                  <a:pt x="25898" y="541739"/>
                </a:moveTo>
                <a:lnTo>
                  <a:pt x="25539" y="554735"/>
                </a:lnTo>
                <a:lnTo>
                  <a:pt x="51434" y="555497"/>
                </a:lnTo>
                <a:lnTo>
                  <a:pt x="51794" y="542459"/>
                </a:lnTo>
                <a:lnTo>
                  <a:pt x="25898" y="541739"/>
                </a:lnTo>
                <a:close/>
              </a:path>
              <a:path w="78105" h="620395">
                <a:moveTo>
                  <a:pt x="51794" y="542459"/>
                </a:moveTo>
                <a:lnTo>
                  <a:pt x="51434" y="555497"/>
                </a:lnTo>
                <a:lnTo>
                  <a:pt x="71114" y="555497"/>
                </a:lnTo>
                <a:lnTo>
                  <a:pt x="77698" y="543178"/>
                </a:lnTo>
                <a:lnTo>
                  <a:pt x="51794" y="542459"/>
                </a:lnTo>
                <a:close/>
              </a:path>
              <a:path w="78105" h="620395">
                <a:moveTo>
                  <a:pt x="40843" y="0"/>
                </a:moveTo>
                <a:lnTo>
                  <a:pt x="25898" y="541739"/>
                </a:lnTo>
                <a:lnTo>
                  <a:pt x="51794" y="542459"/>
                </a:lnTo>
                <a:lnTo>
                  <a:pt x="66738" y="761"/>
                </a:lnTo>
                <a:lnTo>
                  <a:pt x="4084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52677" y="3782948"/>
            <a:ext cx="372110" cy="626110"/>
          </a:xfrm>
          <a:custGeom>
            <a:avLst/>
            <a:gdLst/>
            <a:ahLst/>
            <a:cxnLst/>
            <a:rect l="l" t="t" r="r" b="b"/>
            <a:pathLst>
              <a:path w="372109" h="626110">
                <a:moveTo>
                  <a:pt x="5524" y="539242"/>
                </a:moveTo>
                <a:lnTo>
                  <a:pt x="0" y="625982"/>
                </a:lnTo>
                <a:lnTo>
                  <a:pt x="72694" y="578357"/>
                </a:lnTo>
                <a:lnTo>
                  <a:pt x="69423" y="576452"/>
                </a:lnTo>
                <a:lnTo>
                  <a:pt x="43789" y="576452"/>
                </a:lnTo>
                <a:lnTo>
                  <a:pt x="21399" y="563499"/>
                </a:lnTo>
                <a:lnTo>
                  <a:pt x="27927" y="552288"/>
                </a:lnTo>
                <a:lnTo>
                  <a:pt x="5524" y="539242"/>
                </a:lnTo>
                <a:close/>
              </a:path>
              <a:path w="372109" h="626110">
                <a:moveTo>
                  <a:pt x="27927" y="552288"/>
                </a:moveTo>
                <a:lnTo>
                  <a:pt x="21399" y="563499"/>
                </a:lnTo>
                <a:lnTo>
                  <a:pt x="43789" y="576452"/>
                </a:lnTo>
                <a:lnTo>
                  <a:pt x="50280" y="565305"/>
                </a:lnTo>
                <a:lnTo>
                  <a:pt x="27927" y="552288"/>
                </a:lnTo>
                <a:close/>
              </a:path>
              <a:path w="372109" h="626110">
                <a:moveTo>
                  <a:pt x="50280" y="565305"/>
                </a:moveTo>
                <a:lnTo>
                  <a:pt x="43789" y="576452"/>
                </a:lnTo>
                <a:lnTo>
                  <a:pt x="69423" y="576452"/>
                </a:lnTo>
                <a:lnTo>
                  <a:pt x="50280" y="565305"/>
                </a:lnTo>
                <a:close/>
              </a:path>
              <a:path w="372109" h="626110">
                <a:moveTo>
                  <a:pt x="349503" y="0"/>
                </a:moveTo>
                <a:lnTo>
                  <a:pt x="27927" y="552288"/>
                </a:lnTo>
                <a:lnTo>
                  <a:pt x="50280" y="565305"/>
                </a:lnTo>
                <a:lnTo>
                  <a:pt x="371894" y="12953"/>
                </a:lnTo>
                <a:lnTo>
                  <a:pt x="34950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09777" y="3779646"/>
            <a:ext cx="713105" cy="629285"/>
          </a:xfrm>
          <a:custGeom>
            <a:avLst/>
            <a:gdLst/>
            <a:ahLst/>
            <a:cxnLst/>
            <a:rect l="l" t="t" r="r" b="b"/>
            <a:pathLst>
              <a:path w="713105" h="629285">
                <a:moveTo>
                  <a:pt x="32702" y="548766"/>
                </a:moveTo>
                <a:lnTo>
                  <a:pt x="0" y="629284"/>
                </a:lnTo>
                <a:lnTo>
                  <a:pt x="84023" y="607059"/>
                </a:lnTo>
                <a:lnTo>
                  <a:pt x="74407" y="596138"/>
                </a:lnTo>
                <a:lnTo>
                  <a:pt x="57188" y="596138"/>
                </a:lnTo>
                <a:lnTo>
                  <a:pt x="40081" y="576707"/>
                </a:lnTo>
                <a:lnTo>
                  <a:pt x="49785" y="568171"/>
                </a:lnTo>
                <a:lnTo>
                  <a:pt x="32702" y="548766"/>
                </a:lnTo>
                <a:close/>
              </a:path>
              <a:path w="713105" h="629285">
                <a:moveTo>
                  <a:pt x="49785" y="568171"/>
                </a:moveTo>
                <a:lnTo>
                  <a:pt x="40081" y="576707"/>
                </a:lnTo>
                <a:lnTo>
                  <a:pt x="57188" y="596138"/>
                </a:lnTo>
                <a:lnTo>
                  <a:pt x="66893" y="587603"/>
                </a:lnTo>
                <a:lnTo>
                  <a:pt x="49785" y="568171"/>
                </a:lnTo>
                <a:close/>
              </a:path>
              <a:path w="713105" h="629285">
                <a:moveTo>
                  <a:pt x="66893" y="587603"/>
                </a:moveTo>
                <a:lnTo>
                  <a:pt x="57188" y="596138"/>
                </a:lnTo>
                <a:lnTo>
                  <a:pt x="74407" y="596138"/>
                </a:lnTo>
                <a:lnTo>
                  <a:pt x="66893" y="587603"/>
                </a:lnTo>
                <a:close/>
              </a:path>
              <a:path w="713105" h="629285">
                <a:moveTo>
                  <a:pt x="695756" y="0"/>
                </a:moveTo>
                <a:lnTo>
                  <a:pt x="49785" y="568171"/>
                </a:lnTo>
                <a:lnTo>
                  <a:pt x="66893" y="587603"/>
                </a:lnTo>
                <a:lnTo>
                  <a:pt x="712863" y="19557"/>
                </a:lnTo>
                <a:lnTo>
                  <a:pt x="69575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09777" y="3783329"/>
            <a:ext cx="344805" cy="626110"/>
          </a:xfrm>
          <a:custGeom>
            <a:avLst/>
            <a:gdLst/>
            <a:ahLst/>
            <a:cxnLst/>
            <a:rect l="l" t="t" r="r" b="b"/>
            <a:pathLst>
              <a:path w="344805" h="626110">
                <a:moveTo>
                  <a:pt x="2565" y="538734"/>
                </a:moveTo>
                <a:lnTo>
                  <a:pt x="0" y="625602"/>
                </a:lnTo>
                <a:lnTo>
                  <a:pt x="71031" y="575437"/>
                </a:lnTo>
                <a:lnTo>
                  <a:pt x="69609" y="574675"/>
                </a:lnTo>
                <a:lnTo>
                  <a:pt x="42075" y="574675"/>
                </a:lnTo>
                <a:lnTo>
                  <a:pt x="19253" y="562356"/>
                </a:lnTo>
                <a:lnTo>
                  <a:pt x="25377" y="550963"/>
                </a:lnTo>
                <a:lnTo>
                  <a:pt x="2565" y="538734"/>
                </a:lnTo>
                <a:close/>
              </a:path>
              <a:path w="344805" h="626110">
                <a:moveTo>
                  <a:pt x="25377" y="550963"/>
                </a:moveTo>
                <a:lnTo>
                  <a:pt x="19253" y="562356"/>
                </a:lnTo>
                <a:lnTo>
                  <a:pt x="42075" y="574675"/>
                </a:lnTo>
                <a:lnTo>
                  <a:pt x="48233" y="563215"/>
                </a:lnTo>
                <a:lnTo>
                  <a:pt x="25377" y="550963"/>
                </a:lnTo>
                <a:close/>
              </a:path>
              <a:path w="344805" h="626110">
                <a:moveTo>
                  <a:pt x="48233" y="563215"/>
                </a:moveTo>
                <a:lnTo>
                  <a:pt x="42075" y="574675"/>
                </a:lnTo>
                <a:lnTo>
                  <a:pt x="69609" y="574675"/>
                </a:lnTo>
                <a:lnTo>
                  <a:pt x="48233" y="563215"/>
                </a:lnTo>
                <a:close/>
              </a:path>
              <a:path w="344805" h="626110">
                <a:moveTo>
                  <a:pt x="321563" y="0"/>
                </a:moveTo>
                <a:lnTo>
                  <a:pt x="25377" y="550963"/>
                </a:lnTo>
                <a:lnTo>
                  <a:pt x="48233" y="563215"/>
                </a:lnTo>
                <a:lnTo>
                  <a:pt x="344385" y="12192"/>
                </a:lnTo>
                <a:lnTo>
                  <a:pt x="3215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830770" y="3782948"/>
            <a:ext cx="365760" cy="626110"/>
          </a:xfrm>
          <a:custGeom>
            <a:avLst/>
            <a:gdLst/>
            <a:ahLst/>
            <a:cxnLst/>
            <a:rect l="l" t="t" r="r" b="b"/>
            <a:pathLst>
              <a:path w="365759" h="626110">
                <a:moveTo>
                  <a:pt x="315641" y="564910"/>
                </a:moveTo>
                <a:lnTo>
                  <a:pt x="293179" y="577723"/>
                </a:lnTo>
                <a:lnTo>
                  <a:pt x="365493" y="625982"/>
                </a:lnTo>
                <a:lnTo>
                  <a:pt x="362708" y="576199"/>
                </a:lnTo>
                <a:lnTo>
                  <a:pt x="322097" y="576199"/>
                </a:lnTo>
                <a:lnTo>
                  <a:pt x="315641" y="564910"/>
                </a:lnTo>
                <a:close/>
              </a:path>
              <a:path w="365759" h="626110">
                <a:moveTo>
                  <a:pt x="338187" y="552050"/>
                </a:moveTo>
                <a:lnTo>
                  <a:pt x="315641" y="564910"/>
                </a:lnTo>
                <a:lnTo>
                  <a:pt x="322097" y="576199"/>
                </a:lnTo>
                <a:lnTo>
                  <a:pt x="344589" y="563244"/>
                </a:lnTo>
                <a:lnTo>
                  <a:pt x="338187" y="552050"/>
                </a:lnTo>
                <a:close/>
              </a:path>
              <a:path w="365759" h="626110">
                <a:moveTo>
                  <a:pt x="360641" y="539242"/>
                </a:moveTo>
                <a:lnTo>
                  <a:pt x="338187" y="552050"/>
                </a:lnTo>
                <a:lnTo>
                  <a:pt x="344589" y="563244"/>
                </a:lnTo>
                <a:lnTo>
                  <a:pt x="322097" y="576199"/>
                </a:lnTo>
                <a:lnTo>
                  <a:pt x="362708" y="576199"/>
                </a:lnTo>
                <a:lnTo>
                  <a:pt x="360641" y="539242"/>
                </a:lnTo>
                <a:close/>
              </a:path>
              <a:path w="365759" h="626110">
                <a:moveTo>
                  <a:pt x="22478" y="0"/>
                </a:moveTo>
                <a:lnTo>
                  <a:pt x="0" y="12953"/>
                </a:lnTo>
                <a:lnTo>
                  <a:pt x="315641" y="564910"/>
                </a:lnTo>
                <a:lnTo>
                  <a:pt x="338187" y="552050"/>
                </a:lnTo>
                <a:lnTo>
                  <a:pt x="2247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833424" y="3779773"/>
            <a:ext cx="708025" cy="629285"/>
          </a:xfrm>
          <a:custGeom>
            <a:avLst/>
            <a:gdLst/>
            <a:ahLst/>
            <a:cxnLst/>
            <a:rect l="l" t="t" r="r" b="b"/>
            <a:pathLst>
              <a:path w="708025" h="629285">
                <a:moveTo>
                  <a:pt x="640977" y="587271"/>
                </a:moveTo>
                <a:lnTo>
                  <a:pt x="623773" y="606678"/>
                </a:lnTo>
                <a:lnTo>
                  <a:pt x="707720" y="629157"/>
                </a:lnTo>
                <a:lnTo>
                  <a:pt x="694358" y="595883"/>
                </a:lnTo>
                <a:lnTo>
                  <a:pt x="650697" y="595883"/>
                </a:lnTo>
                <a:lnTo>
                  <a:pt x="640977" y="587271"/>
                </a:lnTo>
                <a:close/>
              </a:path>
              <a:path w="708025" h="629285">
                <a:moveTo>
                  <a:pt x="658166" y="567880"/>
                </a:moveTo>
                <a:lnTo>
                  <a:pt x="640977" y="587271"/>
                </a:lnTo>
                <a:lnTo>
                  <a:pt x="650697" y="595883"/>
                </a:lnTo>
                <a:lnTo>
                  <a:pt x="667842" y="576452"/>
                </a:lnTo>
                <a:lnTo>
                  <a:pt x="658166" y="567880"/>
                </a:lnTo>
                <a:close/>
              </a:path>
              <a:path w="708025" h="629285">
                <a:moveTo>
                  <a:pt x="675335" y="548513"/>
                </a:moveTo>
                <a:lnTo>
                  <a:pt x="658166" y="567880"/>
                </a:lnTo>
                <a:lnTo>
                  <a:pt x="667842" y="576452"/>
                </a:lnTo>
                <a:lnTo>
                  <a:pt x="650697" y="595883"/>
                </a:lnTo>
                <a:lnTo>
                  <a:pt x="694358" y="595883"/>
                </a:lnTo>
                <a:lnTo>
                  <a:pt x="675335" y="548513"/>
                </a:lnTo>
                <a:close/>
              </a:path>
              <a:path w="708025" h="629285">
                <a:moveTo>
                  <a:pt x="17170" y="0"/>
                </a:moveTo>
                <a:lnTo>
                  <a:pt x="0" y="19303"/>
                </a:lnTo>
                <a:lnTo>
                  <a:pt x="640977" y="587271"/>
                </a:lnTo>
                <a:lnTo>
                  <a:pt x="658166" y="567880"/>
                </a:lnTo>
                <a:lnTo>
                  <a:pt x="1717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194816" y="5374385"/>
            <a:ext cx="77724" cy="22931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780287" y="5374385"/>
            <a:ext cx="77724" cy="22931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806996" y="2925317"/>
            <a:ext cx="78105" cy="613410"/>
          </a:xfrm>
          <a:custGeom>
            <a:avLst/>
            <a:gdLst/>
            <a:ahLst/>
            <a:cxnLst/>
            <a:rect l="l" t="t" r="r" b="b"/>
            <a:pathLst>
              <a:path w="78105" h="613410">
                <a:moveTo>
                  <a:pt x="25902" y="535305"/>
                </a:moveTo>
                <a:lnTo>
                  <a:pt x="0" y="535432"/>
                </a:lnTo>
                <a:lnTo>
                  <a:pt x="39192" y="613029"/>
                </a:lnTo>
                <a:lnTo>
                  <a:pt x="71197" y="548259"/>
                </a:lnTo>
                <a:lnTo>
                  <a:pt x="25958" y="548259"/>
                </a:lnTo>
                <a:lnTo>
                  <a:pt x="25902" y="535305"/>
                </a:lnTo>
                <a:close/>
              </a:path>
              <a:path w="78105" h="613410">
                <a:moveTo>
                  <a:pt x="51810" y="535178"/>
                </a:moveTo>
                <a:lnTo>
                  <a:pt x="25902" y="535305"/>
                </a:lnTo>
                <a:lnTo>
                  <a:pt x="25958" y="548259"/>
                </a:lnTo>
                <a:lnTo>
                  <a:pt x="51866" y="548132"/>
                </a:lnTo>
                <a:lnTo>
                  <a:pt x="51810" y="535178"/>
                </a:lnTo>
                <a:close/>
              </a:path>
              <a:path w="78105" h="613410">
                <a:moveTo>
                  <a:pt x="77723" y="535051"/>
                </a:moveTo>
                <a:lnTo>
                  <a:pt x="51810" y="535178"/>
                </a:lnTo>
                <a:lnTo>
                  <a:pt x="51866" y="548132"/>
                </a:lnTo>
                <a:lnTo>
                  <a:pt x="25958" y="548259"/>
                </a:lnTo>
                <a:lnTo>
                  <a:pt x="71197" y="548259"/>
                </a:lnTo>
                <a:lnTo>
                  <a:pt x="77723" y="535051"/>
                </a:lnTo>
                <a:close/>
              </a:path>
              <a:path w="78105" h="613410">
                <a:moveTo>
                  <a:pt x="49491" y="0"/>
                </a:moveTo>
                <a:lnTo>
                  <a:pt x="23583" y="0"/>
                </a:lnTo>
                <a:lnTo>
                  <a:pt x="25902" y="535305"/>
                </a:lnTo>
                <a:lnTo>
                  <a:pt x="51810" y="535178"/>
                </a:lnTo>
                <a:lnTo>
                  <a:pt x="4949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814616" y="3806190"/>
            <a:ext cx="78105" cy="613410"/>
          </a:xfrm>
          <a:custGeom>
            <a:avLst/>
            <a:gdLst/>
            <a:ahLst/>
            <a:cxnLst/>
            <a:rect l="l" t="t" r="r" b="b"/>
            <a:pathLst>
              <a:path w="78105" h="613410">
                <a:moveTo>
                  <a:pt x="25902" y="535305"/>
                </a:moveTo>
                <a:lnTo>
                  <a:pt x="0" y="535432"/>
                </a:lnTo>
                <a:lnTo>
                  <a:pt x="39192" y="613029"/>
                </a:lnTo>
                <a:lnTo>
                  <a:pt x="71197" y="548259"/>
                </a:lnTo>
                <a:lnTo>
                  <a:pt x="25958" y="548259"/>
                </a:lnTo>
                <a:lnTo>
                  <a:pt x="25902" y="535305"/>
                </a:lnTo>
                <a:close/>
              </a:path>
              <a:path w="78105" h="613410">
                <a:moveTo>
                  <a:pt x="51810" y="535178"/>
                </a:moveTo>
                <a:lnTo>
                  <a:pt x="25902" y="535305"/>
                </a:lnTo>
                <a:lnTo>
                  <a:pt x="25958" y="548259"/>
                </a:lnTo>
                <a:lnTo>
                  <a:pt x="51866" y="548132"/>
                </a:lnTo>
                <a:lnTo>
                  <a:pt x="51810" y="535178"/>
                </a:lnTo>
                <a:close/>
              </a:path>
              <a:path w="78105" h="613410">
                <a:moveTo>
                  <a:pt x="77724" y="535051"/>
                </a:moveTo>
                <a:lnTo>
                  <a:pt x="51810" y="535178"/>
                </a:lnTo>
                <a:lnTo>
                  <a:pt x="51866" y="548132"/>
                </a:lnTo>
                <a:lnTo>
                  <a:pt x="25958" y="548259"/>
                </a:lnTo>
                <a:lnTo>
                  <a:pt x="71197" y="548259"/>
                </a:lnTo>
                <a:lnTo>
                  <a:pt x="77724" y="535051"/>
                </a:lnTo>
                <a:close/>
              </a:path>
              <a:path w="78105" h="613410">
                <a:moveTo>
                  <a:pt x="49491" y="0"/>
                </a:moveTo>
                <a:lnTo>
                  <a:pt x="23583" y="0"/>
                </a:lnTo>
                <a:lnTo>
                  <a:pt x="25902" y="535305"/>
                </a:lnTo>
                <a:lnTo>
                  <a:pt x="51810" y="535178"/>
                </a:lnTo>
                <a:lnTo>
                  <a:pt x="4949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185925" y="3782821"/>
            <a:ext cx="373380" cy="624205"/>
          </a:xfrm>
          <a:custGeom>
            <a:avLst/>
            <a:gdLst/>
            <a:ahLst/>
            <a:cxnLst/>
            <a:rect l="l" t="t" r="r" b="b"/>
            <a:pathLst>
              <a:path w="373380" h="624204">
                <a:moveTo>
                  <a:pt x="322633" y="563626"/>
                </a:moveTo>
                <a:lnTo>
                  <a:pt x="300355" y="576707"/>
                </a:lnTo>
                <a:lnTo>
                  <a:pt x="373126" y="624077"/>
                </a:lnTo>
                <a:lnTo>
                  <a:pt x="369879" y="574801"/>
                </a:lnTo>
                <a:lnTo>
                  <a:pt x="329184" y="574801"/>
                </a:lnTo>
                <a:lnTo>
                  <a:pt x="322633" y="563626"/>
                </a:lnTo>
                <a:close/>
              </a:path>
              <a:path w="373380" h="624204">
                <a:moveTo>
                  <a:pt x="345022" y="550481"/>
                </a:moveTo>
                <a:lnTo>
                  <a:pt x="322633" y="563626"/>
                </a:lnTo>
                <a:lnTo>
                  <a:pt x="329184" y="574801"/>
                </a:lnTo>
                <a:lnTo>
                  <a:pt x="351536" y="561594"/>
                </a:lnTo>
                <a:lnTo>
                  <a:pt x="345022" y="550481"/>
                </a:lnTo>
                <a:close/>
              </a:path>
              <a:path w="373380" h="624204">
                <a:moveTo>
                  <a:pt x="367411" y="537336"/>
                </a:moveTo>
                <a:lnTo>
                  <a:pt x="345022" y="550481"/>
                </a:lnTo>
                <a:lnTo>
                  <a:pt x="351536" y="561594"/>
                </a:lnTo>
                <a:lnTo>
                  <a:pt x="329184" y="574801"/>
                </a:lnTo>
                <a:lnTo>
                  <a:pt x="369879" y="574801"/>
                </a:lnTo>
                <a:lnTo>
                  <a:pt x="367411" y="537336"/>
                </a:lnTo>
                <a:close/>
              </a:path>
              <a:path w="373380" h="624204">
                <a:moveTo>
                  <a:pt x="22352" y="0"/>
                </a:moveTo>
                <a:lnTo>
                  <a:pt x="0" y="13207"/>
                </a:lnTo>
                <a:lnTo>
                  <a:pt x="322633" y="563626"/>
                </a:lnTo>
                <a:lnTo>
                  <a:pt x="345022" y="550481"/>
                </a:lnTo>
                <a:lnTo>
                  <a:pt x="2235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745236" y="3534155"/>
            <a:ext cx="251460" cy="250190"/>
          </a:xfrm>
          <a:custGeom>
            <a:avLst/>
            <a:gdLst/>
            <a:ahLst/>
            <a:cxnLst/>
            <a:rect l="l" t="t" r="r" b="b"/>
            <a:pathLst>
              <a:path w="251459" h="250189">
                <a:moveTo>
                  <a:pt x="125729" y="0"/>
                </a:moveTo>
                <a:lnTo>
                  <a:pt x="174671" y="9828"/>
                </a:lnTo>
                <a:lnTo>
                  <a:pt x="214636" y="36623"/>
                </a:lnTo>
                <a:lnTo>
                  <a:pt x="241580" y="76348"/>
                </a:lnTo>
                <a:lnTo>
                  <a:pt x="251460" y="124968"/>
                </a:lnTo>
                <a:lnTo>
                  <a:pt x="241580" y="173587"/>
                </a:lnTo>
                <a:lnTo>
                  <a:pt x="214636" y="213312"/>
                </a:lnTo>
                <a:lnTo>
                  <a:pt x="174671" y="240107"/>
                </a:lnTo>
                <a:lnTo>
                  <a:pt x="125729" y="249936"/>
                </a:lnTo>
                <a:lnTo>
                  <a:pt x="76788" y="240107"/>
                </a:lnTo>
                <a:lnTo>
                  <a:pt x="36823" y="213312"/>
                </a:lnTo>
                <a:lnTo>
                  <a:pt x="9879" y="173587"/>
                </a:lnTo>
                <a:lnTo>
                  <a:pt x="0" y="124968"/>
                </a:lnTo>
                <a:lnTo>
                  <a:pt x="9879" y="76348"/>
                </a:lnTo>
                <a:lnTo>
                  <a:pt x="36823" y="36623"/>
                </a:lnTo>
                <a:lnTo>
                  <a:pt x="76788" y="9828"/>
                </a:lnTo>
                <a:lnTo>
                  <a:pt x="125729" y="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7204329" y="1782902"/>
            <a:ext cx="1617980" cy="878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98120" marR="5080" indent="-186055">
              <a:lnSpc>
                <a:spcPct val="100000"/>
              </a:lnSpc>
              <a:spcBef>
                <a:spcPts val="95"/>
              </a:spcBef>
            </a:pPr>
            <a:r>
              <a:rPr sz="2800" b="1" i="1" u="sng" spc="-2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Training</a:t>
            </a:r>
            <a:r>
              <a:rPr sz="2800" b="1" i="1" u="sng" spc="-7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2800" b="1" i="1" u="sng" spc="-1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of </a:t>
            </a:r>
            <a:r>
              <a:rPr sz="2800" b="1" i="1" spc="-10" dirty="0">
                <a:latin typeface="Calibri"/>
                <a:cs typeface="Calibri"/>
              </a:rPr>
              <a:t> </a:t>
            </a:r>
            <a:r>
              <a:rPr sz="2800" b="1" i="1" u="sng" spc="-1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Dropout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4648200" y="3537203"/>
            <a:ext cx="251460" cy="251460"/>
          </a:xfrm>
          <a:custGeom>
            <a:avLst/>
            <a:gdLst/>
            <a:ahLst/>
            <a:cxnLst/>
            <a:rect l="l" t="t" r="r" b="b"/>
            <a:pathLst>
              <a:path w="251460" h="251460">
                <a:moveTo>
                  <a:pt x="125729" y="0"/>
                </a:moveTo>
                <a:lnTo>
                  <a:pt x="174682" y="9876"/>
                </a:lnTo>
                <a:lnTo>
                  <a:pt x="214645" y="36814"/>
                </a:lnTo>
                <a:lnTo>
                  <a:pt x="241583" y="76777"/>
                </a:lnTo>
                <a:lnTo>
                  <a:pt x="251460" y="125730"/>
                </a:lnTo>
                <a:lnTo>
                  <a:pt x="241583" y="174682"/>
                </a:lnTo>
                <a:lnTo>
                  <a:pt x="214645" y="214645"/>
                </a:lnTo>
                <a:lnTo>
                  <a:pt x="174682" y="241583"/>
                </a:lnTo>
                <a:lnTo>
                  <a:pt x="125729" y="251460"/>
                </a:lnTo>
                <a:lnTo>
                  <a:pt x="76777" y="241583"/>
                </a:lnTo>
                <a:lnTo>
                  <a:pt x="36814" y="214645"/>
                </a:lnTo>
                <a:lnTo>
                  <a:pt x="9876" y="174682"/>
                </a:lnTo>
                <a:lnTo>
                  <a:pt x="0" y="125730"/>
                </a:lnTo>
                <a:lnTo>
                  <a:pt x="9876" y="76777"/>
                </a:lnTo>
                <a:lnTo>
                  <a:pt x="36814" y="36814"/>
                </a:lnTo>
                <a:lnTo>
                  <a:pt x="76777" y="9876"/>
                </a:lnTo>
                <a:lnTo>
                  <a:pt x="125729" y="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4303776" y="3537203"/>
            <a:ext cx="250190" cy="251460"/>
          </a:xfrm>
          <a:custGeom>
            <a:avLst/>
            <a:gdLst/>
            <a:ahLst/>
            <a:cxnLst/>
            <a:rect l="l" t="t" r="r" b="b"/>
            <a:pathLst>
              <a:path w="250189" h="251460">
                <a:moveTo>
                  <a:pt x="124968" y="0"/>
                </a:moveTo>
                <a:lnTo>
                  <a:pt x="173587" y="9876"/>
                </a:lnTo>
                <a:lnTo>
                  <a:pt x="213312" y="36814"/>
                </a:lnTo>
                <a:lnTo>
                  <a:pt x="240107" y="76777"/>
                </a:lnTo>
                <a:lnTo>
                  <a:pt x="249936" y="125730"/>
                </a:lnTo>
                <a:lnTo>
                  <a:pt x="240107" y="174682"/>
                </a:lnTo>
                <a:lnTo>
                  <a:pt x="213312" y="214645"/>
                </a:lnTo>
                <a:lnTo>
                  <a:pt x="173587" y="241583"/>
                </a:lnTo>
                <a:lnTo>
                  <a:pt x="124968" y="251460"/>
                </a:lnTo>
                <a:lnTo>
                  <a:pt x="76348" y="241583"/>
                </a:lnTo>
                <a:lnTo>
                  <a:pt x="36623" y="214645"/>
                </a:lnTo>
                <a:lnTo>
                  <a:pt x="9828" y="174682"/>
                </a:lnTo>
                <a:lnTo>
                  <a:pt x="0" y="125730"/>
                </a:lnTo>
                <a:lnTo>
                  <a:pt x="9828" y="76777"/>
                </a:lnTo>
                <a:lnTo>
                  <a:pt x="36623" y="36814"/>
                </a:lnTo>
                <a:lnTo>
                  <a:pt x="76348" y="9876"/>
                </a:lnTo>
                <a:lnTo>
                  <a:pt x="124968" y="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4346447" y="5116067"/>
            <a:ext cx="251460" cy="250190"/>
          </a:xfrm>
          <a:custGeom>
            <a:avLst/>
            <a:gdLst/>
            <a:ahLst/>
            <a:cxnLst/>
            <a:rect l="l" t="t" r="r" b="b"/>
            <a:pathLst>
              <a:path w="251460" h="250189">
                <a:moveTo>
                  <a:pt x="125729" y="0"/>
                </a:moveTo>
                <a:lnTo>
                  <a:pt x="174682" y="9828"/>
                </a:lnTo>
                <a:lnTo>
                  <a:pt x="214645" y="36623"/>
                </a:lnTo>
                <a:lnTo>
                  <a:pt x="241583" y="76348"/>
                </a:lnTo>
                <a:lnTo>
                  <a:pt x="251460" y="124967"/>
                </a:lnTo>
                <a:lnTo>
                  <a:pt x="241583" y="173587"/>
                </a:lnTo>
                <a:lnTo>
                  <a:pt x="214645" y="213312"/>
                </a:lnTo>
                <a:lnTo>
                  <a:pt x="174682" y="240107"/>
                </a:lnTo>
                <a:lnTo>
                  <a:pt x="125729" y="249935"/>
                </a:lnTo>
                <a:lnTo>
                  <a:pt x="76777" y="240107"/>
                </a:lnTo>
                <a:lnTo>
                  <a:pt x="36814" y="213312"/>
                </a:lnTo>
                <a:lnTo>
                  <a:pt x="9876" y="173587"/>
                </a:lnTo>
                <a:lnTo>
                  <a:pt x="0" y="124967"/>
                </a:lnTo>
                <a:lnTo>
                  <a:pt x="9876" y="76348"/>
                </a:lnTo>
                <a:lnTo>
                  <a:pt x="36814" y="36623"/>
                </a:lnTo>
                <a:lnTo>
                  <a:pt x="76777" y="9828"/>
                </a:lnTo>
                <a:lnTo>
                  <a:pt x="125729" y="0"/>
                </a:lnTo>
                <a:close/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3933444" y="5116067"/>
            <a:ext cx="251460" cy="250190"/>
          </a:xfrm>
          <a:custGeom>
            <a:avLst/>
            <a:gdLst/>
            <a:ahLst/>
            <a:cxnLst/>
            <a:rect l="l" t="t" r="r" b="b"/>
            <a:pathLst>
              <a:path w="251460" h="250189">
                <a:moveTo>
                  <a:pt x="125729" y="0"/>
                </a:moveTo>
                <a:lnTo>
                  <a:pt x="174682" y="9828"/>
                </a:lnTo>
                <a:lnTo>
                  <a:pt x="214645" y="36623"/>
                </a:lnTo>
                <a:lnTo>
                  <a:pt x="241583" y="76348"/>
                </a:lnTo>
                <a:lnTo>
                  <a:pt x="251459" y="124967"/>
                </a:lnTo>
                <a:lnTo>
                  <a:pt x="241583" y="173587"/>
                </a:lnTo>
                <a:lnTo>
                  <a:pt x="214645" y="213312"/>
                </a:lnTo>
                <a:lnTo>
                  <a:pt x="174682" y="240107"/>
                </a:lnTo>
                <a:lnTo>
                  <a:pt x="125729" y="249935"/>
                </a:lnTo>
                <a:lnTo>
                  <a:pt x="76777" y="240107"/>
                </a:lnTo>
                <a:lnTo>
                  <a:pt x="36814" y="213312"/>
                </a:lnTo>
                <a:lnTo>
                  <a:pt x="9876" y="173587"/>
                </a:lnTo>
                <a:lnTo>
                  <a:pt x="0" y="124967"/>
                </a:lnTo>
                <a:lnTo>
                  <a:pt x="9876" y="76348"/>
                </a:lnTo>
                <a:lnTo>
                  <a:pt x="36814" y="36623"/>
                </a:lnTo>
                <a:lnTo>
                  <a:pt x="76777" y="9828"/>
                </a:lnTo>
                <a:lnTo>
                  <a:pt x="125729" y="0"/>
                </a:lnTo>
                <a:close/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4718303" y="2787395"/>
            <a:ext cx="131063" cy="13106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4718303" y="2787395"/>
            <a:ext cx="131445" cy="131445"/>
          </a:xfrm>
          <a:custGeom>
            <a:avLst/>
            <a:gdLst/>
            <a:ahLst/>
            <a:cxnLst/>
            <a:rect l="l" t="t" r="r" b="b"/>
            <a:pathLst>
              <a:path w="131445" h="131444">
                <a:moveTo>
                  <a:pt x="0" y="131063"/>
                </a:moveTo>
                <a:lnTo>
                  <a:pt x="131063" y="131063"/>
                </a:lnTo>
                <a:lnTo>
                  <a:pt x="131063" y="0"/>
                </a:lnTo>
                <a:lnTo>
                  <a:pt x="0" y="0"/>
                </a:lnTo>
                <a:lnTo>
                  <a:pt x="0" y="131063"/>
                </a:lnTo>
                <a:close/>
              </a:path>
            </a:pathLst>
          </a:custGeom>
          <a:ln w="6096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4736465" y="2918967"/>
            <a:ext cx="78105" cy="619760"/>
          </a:xfrm>
          <a:custGeom>
            <a:avLst/>
            <a:gdLst/>
            <a:ahLst/>
            <a:cxnLst/>
            <a:rect l="l" t="t" r="r" b="b"/>
            <a:pathLst>
              <a:path w="78104" h="619760">
                <a:moveTo>
                  <a:pt x="0" y="541401"/>
                </a:moveTo>
                <a:lnTo>
                  <a:pt x="37464" y="619760"/>
                </a:lnTo>
                <a:lnTo>
                  <a:pt x="71117" y="555117"/>
                </a:lnTo>
                <a:lnTo>
                  <a:pt x="51562" y="555117"/>
                </a:lnTo>
                <a:lnTo>
                  <a:pt x="25654" y="554736"/>
                </a:lnTo>
                <a:lnTo>
                  <a:pt x="25875" y="541824"/>
                </a:lnTo>
                <a:lnTo>
                  <a:pt x="0" y="541401"/>
                </a:lnTo>
                <a:close/>
              </a:path>
              <a:path w="78104" h="619760">
                <a:moveTo>
                  <a:pt x="25875" y="541824"/>
                </a:moveTo>
                <a:lnTo>
                  <a:pt x="25654" y="554736"/>
                </a:lnTo>
                <a:lnTo>
                  <a:pt x="51562" y="555117"/>
                </a:lnTo>
                <a:lnTo>
                  <a:pt x="51783" y="542248"/>
                </a:lnTo>
                <a:lnTo>
                  <a:pt x="25875" y="541824"/>
                </a:lnTo>
                <a:close/>
              </a:path>
              <a:path w="78104" h="619760">
                <a:moveTo>
                  <a:pt x="51783" y="542248"/>
                </a:moveTo>
                <a:lnTo>
                  <a:pt x="51562" y="555117"/>
                </a:lnTo>
                <a:lnTo>
                  <a:pt x="71117" y="555117"/>
                </a:lnTo>
                <a:lnTo>
                  <a:pt x="77597" y="542671"/>
                </a:lnTo>
                <a:lnTo>
                  <a:pt x="51783" y="542248"/>
                </a:lnTo>
                <a:close/>
              </a:path>
              <a:path w="78104" h="619760">
                <a:moveTo>
                  <a:pt x="35179" y="0"/>
                </a:moveTo>
                <a:lnTo>
                  <a:pt x="25875" y="541824"/>
                </a:lnTo>
                <a:lnTo>
                  <a:pt x="51783" y="542248"/>
                </a:lnTo>
                <a:lnTo>
                  <a:pt x="61087" y="508"/>
                </a:lnTo>
                <a:lnTo>
                  <a:pt x="3517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4429505" y="2912745"/>
            <a:ext cx="367030" cy="626110"/>
          </a:xfrm>
          <a:custGeom>
            <a:avLst/>
            <a:gdLst/>
            <a:ahLst/>
            <a:cxnLst/>
            <a:rect l="l" t="t" r="r" b="b"/>
            <a:pathLst>
              <a:path w="367029" h="626110">
                <a:moveTo>
                  <a:pt x="4953" y="539241"/>
                </a:moveTo>
                <a:lnTo>
                  <a:pt x="0" y="625982"/>
                </a:lnTo>
                <a:lnTo>
                  <a:pt x="72390" y="577850"/>
                </a:lnTo>
                <a:lnTo>
                  <a:pt x="69506" y="576199"/>
                </a:lnTo>
                <a:lnTo>
                  <a:pt x="43434" y="576199"/>
                </a:lnTo>
                <a:lnTo>
                  <a:pt x="20955" y="563371"/>
                </a:lnTo>
                <a:lnTo>
                  <a:pt x="27421" y="552105"/>
                </a:lnTo>
                <a:lnTo>
                  <a:pt x="4953" y="539241"/>
                </a:lnTo>
                <a:close/>
              </a:path>
              <a:path w="367029" h="626110">
                <a:moveTo>
                  <a:pt x="27421" y="552105"/>
                </a:moveTo>
                <a:lnTo>
                  <a:pt x="20955" y="563371"/>
                </a:lnTo>
                <a:lnTo>
                  <a:pt x="43434" y="576199"/>
                </a:lnTo>
                <a:lnTo>
                  <a:pt x="49883" y="564964"/>
                </a:lnTo>
                <a:lnTo>
                  <a:pt x="27421" y="552105"/>
                </a:lnTo>
                <a:close/>
              </a:path>
              <a:path w="367029" h="626110">
                <a:moveTo>
                  <a:pt x="49883" y="564964"/>
                </a:moveTo>
                <a:lnTo>
                  <a:pt x="43434" y="576199"/>
                </a:lnTo>
                <a:lnTo>
                  <a:pt x="69506" y="576199"/>
                </a:lnTo>
                <a:lnTo>
                  <a:pt x="49883" y="564964"/>
                </a:lnTo>
                <a:close/>
              </a:path>
              <a:path w="367029" h="626110">
                <a:moveTo>
                  <a:pt x="344297" y="0"/>
                </a:moveTo>
                <a:lnTo>
                  <a:pt x="27421" y="552105"/>
                </a:lnTo>
                <a:lnTo>
                  <a:pt x="49883" y="564964"/>
                </a:lnTo>
                <a:lnTo>
                  <a:pt x="366776" y="12953"/>
                </a:lnTo>
                <a:lnTo>
                  <a:pt x="34429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4086605" y="2909570"/>
            <a:ext cx="708025" cy="629285"/>
          </a:xfrm>
          <a:custGeom>
            <a:avLst/>
            <a:gdLst/>
            <a:ahLst/>
            <a:cxnLst/>
            <a:rect l="l" t="t" r="r" b="b"/>
            <a:pathLst>
              <a:path w="708025" h="629285">
                <a:moveTo>
                  <a:pt x="32385" y="548513"/>
                </a:moveTo>
                <a:lnTo>
                  <a:pt x="0" y="629157"/>
                </a:lnTo>
                <a:lnTo>
                  <a:pt x="83947" y="606678"/>
                </a:lnTo>
                <a:lnTo>
                  <a:pt x="74377" y="595883"/>
                </a:lnTo>
                <a:lnTo>
                  <a:pt x="57023" y="595883"/>
                </a:lnTo>
                <a:lnTo>
                  <a:pt x="39878" y="576452"/>
                </a:lnTo>
                <a:lnTo>
                  <a:pt x="49553" y="567880"/>
                </a:lnTo>
                <a:lnTo>
                  <a:pt x="32385" y="548513"/>
                </a:lnTo>
                <a:close/>
              </a:path>
              <a:path w="708025" h="629285">
                <a:moveTo>
                  <a:pt x="49553" y="567880"/>
                </a:moveTo>
                <a:lnTo>
                  <a:pt x="39878" y="576452"/>
                </a:lnTo>
                <a:lnTo>
                  <a:pt x="57023" y="595883"/>
                </a:lnTo>
                <a:lnTo>
                  <a:pt x="66743" y="587271"/>
                </a:lnTo>
                <a:lnTo>
                  <a:pt x="49553" y="567880"/>
                </a:lnTo>
                <a:close/>
              </a:path>
              <a:path w="708025" h="629285">
                <a:moveTo>
                  <a:pt x="66743" y="587271"/>
                </a:moveTo>
                <a:lnTo>
                  <a:pt x="57023" y="595883"/>
                </a:lnTo>
                <a:lnTo>
                  <a:pt x="74377" y="595883"/>
                </a:lnTo>
                <a:lnTo>
                  <a:pt x="66743" y="587271"/>
                </a:lnTo>
                <a:close/>
              </a:path>
              <a:path w="708025" h="629285">
                <a:moveTo>
                  <a:pt x="690499" y="0"/>
                </a:moveTo>
                <a:lnTo>
                  <a:pt x="49553" y="567880"/>
                </a:lnTo>
                <a:lnTo>
                  <a:pt x="66743" y="587271"/>
                </a:lnTo>
                <a:lnTo>
                  <a:pt x="707771" y="19303"/>
                </a:lnTo>
                <a:lnTo>
                  <a:pt x="69049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4076700" y="4649723"/>
            <a:ext cx="396875" cy="467359"/>
          </a:xfrm>
          <a:custGeom>
            <a:avLst/>
            <a:gdLst/>
            <a:ahLst/>
            <a:cxnLst/>
            <a:rect l="l" t="t" r="r" b="b"/>
            <a:pathLst>
              <a:path w="396875" h="467360">
                <a:moveTo>
                  <a:pt x="336765" y="415999"/>
                </a:moveTo>
                <a:lnTo>
                  <a:pt x="316991" y="432688"/>
                </a:lnTo>
                <a:lnTo>
                  <a:pt x="396748" y="466978"/>
                </a:lnTo>
                <a:lnTo>
                  <a:pt x="386847" y="425831"/>
                </a:lnTo>
                <a:lnTo>
                  <a:pt x="345059" y="425831"/>
                </a:lnTo>
                <a:lnTo>
                  <a:pt x="336765" y="415999"/>
                </a:lnTo>
                <a:close/>
              </a:path>
              <a:path w="396875" h="467360">
                <a:moveTo>
                  <a:pt x="356537" y="399311"/>
                </a:moveTo>
                <a:lnTo>
                  <a:pt x="336765" y="415999"/>
                </a:lnTo>
                <a:lnTo>
                  <a:pt x="345059" y="425831"/>
                </a:lnTo>
                <a:lnTo>
                  <a:pt x="364871" y="409194"/>
                </a:lnTo>
                <a:lnTo>
                  <a:pt x="356537" y="399311"/>
                </a:lnTo>
                <a:close/>
              </a:path>
              <a:path w="396875" h="467360">
                <a:moveTo>
                  <a:pt x="376427" y="382524"/>
                </a:moveTo>
                <a:lnTo>
                  <a:pt x="356537" y="399311"/>
                </a:lnTo>
                <a:lnTo>
                  <a:pt x="364871" y="409194"/>
                </a:lnTo>
                <a:lnTo>
                  <a:pt x="345059" y="425831"/>
                </a:lnTo>
                <a:lnTo>
                  <a:pt x="386847" y="425831"/>
                </a:lnTo>
                <a:lnTo>
                  <a:pt x="376427" y="382524"/>
                </a:lnTo>
                <a:close/>
              </a:path>
              <a:path w="396875" h="467360">
                <a:moveTo>
                  <a:pt x="19812" y="0"/>
                </a:moveTo>
                <a:lnTo>
                  <a:pt x="0" y="16763"/>
                </a:lnTo>
                <a:lnTo>
                  <a:pt x="336765" y="415999"/>
                </a:lnTo>
                <a:lnTo>
                  <a:pt x="356537" y="399311"/>
                </a:lnTo>
                <a:lnTo>
                  <a:pt x="1981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4026280" y="4657344"/>
            <a:ext cx="78105" cy="459740"/>
          </a:xfrm>
          <a:custGeom>
            <a:avLst/>
            <a:gdLst/>
            <a:ahLst/>
            <a:cxnLst/>
            <a:rect l="l" t="t" r="r" b="b"/>
            <a:pathLst>
              <a:path w="78104" h="459739">
                <a:moveTo>
                  <a:pt x="0" y="379602"/>
                </a:moveTo>
                <a:lnTo>
                  <a:pt x="34417" y="459358"/>
                </a:lnTo>
                <a:lnTo>
                  <a:pt x="71043" y="395477"/>
                </a:lnTo>
                <a:lnTo>
                  <a:pt x="51054" y="395477"/>
                </a:lnTo>
                <a:lnTo>
                  <a:pt x="25146" y="393953"/>
                </a:lnTo>
                <a:lnTo>
                  <a:pt x="25876" y="381085"/>
                </a:lnTo>
                <a:lnTo>
                  <a:pt x="0" y="379602"/>
                </a:lnTo>
                <a:close/>
              </a:path>
              <a:path w="78104" h="459739">
                <a:moveTo>
                  <a:pt x="25876" y="381085"/>
                </a:moveTo>
                <a:lnTo>
                  <a:pt x="25146" y="393953"/>
                </a:lnTo>
                <a:lnTo>
                  <a:pt x="51054" y="395477"/>
                </a:lnTo>
                <a:lnTo>
                  <a:pt x="51782" y="382569"/>
                </a:lnTo>
                <a:lnTo>
                  <a:pt x="25876" y="381085"/>
                </a:lnTo>
                <a:close/>
              </a:path>
              <a:path w="78104" h="459739">
                <a:moveTo>
                  <a:pt x="51782" y="382569"/>
                </a:moveTo>
                <a:lnTo>
                  <a:pt x="51054" y="395477"/>
                </a:lnTo>
                <a:lnTo>
                  <a:pt x="71043" y="395477"/>
                </a:lnTo>
                <a:lnTo>
                  <a:pt x="77597" y="384047"/>
                </a:lnTo>
                <a:lnTo>
                  <a:pt x="51782" y="382569"/>
                </a:lnTo>
                <a:close/>
              </a:path>
              <a:path w="78104" h="459739">
                <a:moveTo>
                  <a:pt x="47498" y="0"/>
                </a:moveTo>
                <a:lnTo>
                  <a:pt x="25876" y="381085"/>
                </a:lnTo>
                <a:lnTo>
                  <a:pt x="51782" y="382569"/>
                </a:lnTo>
                <a:lnTo>
                  <a:pt x="73279" y="1523"/>
                </a:lnTo>
                <a:lnTo>
                  <a:pt x="4749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3748913" y="4647184"/>
            <a:ext cx="723900" cy="469900"/>
          </a:xfrm>
          <a:custGeom>
            <a:avLst/>
            <a:gdLst/>
            <a:ahLst/>
            <a:cxnLst/>
            <a:rect l="l" t="t" r="r" b="b"/>
            <a:pathLst>
              <a:path w="723900" h="469900">
                <a:moveTo>
                  <a:pt x="651403" y="438542"/>
                </a:moveTo>
                <a:lnTo>
                  <a:pt x="637413" y="460375"/>
                </a:lnTo>
                <a:lnTo>
                  <a:pt x="723900" y="469519"/>
                </a:lnTo>
                <a:lnTo>
                  <a:pt x="709547" y="445516"/>
                </a:lnTo>
                <a:lnTo>
                  <a:pt x="662304" y="445516"/>
                </a:lnTo>
                <a:lnTo>
                  <a:pt x="651403" y="438542"/>
                </a:lnTo>
                <a:close/>
              </a:path>
              <a:path w="723900" h="469900">
                <a:moveTo>
                  <a:pt x="665392" y="416710"/>
                </a:moveTo>
                <a:lnTo>
                  <a:pt x="651403" y="438542"/>
                </a:lnTo>
                <a:lnTo>
                  <a:pt x="662304" y="445516"/>
                </a:lnTo>
                <a:lnTo>
                  <a:pt x="676275" y="423672"/>
                </a:lnTo>
                <a:lnTo>
                  <a:pt x="665392" y="416710"/>
                </a:lnTo>
                <a:close/>
              </a:path>
              <a:path w="723900" h="469900">
                <a:moveTo>
                  <a:pt x="679323" y="394970"/>
                </a:moveTo>
                <a:lnTo>
                  <a:pt x="665392" y="416710"/>
                </a:lnTo>
                <a:lnTo>
                  <a:pt x="676275" y="423672"/>
                </a:lnTo>
                <a:lnTo>
                  <a:pt x="662304" y="445516"/>
                </a:lnTo>
                <a:lnTo>
                  <a:pt x="709547" y="445516"/>
                </a:lnTo>
                <a:lnTo>
                  <a:pt x="679323" y="394970"/>
                </a:lnTo>
                <a:close/>
              </a:path>
              <a:path w="723900" h="469900">
                <a:moveTo>
                  <a:pt x="13970" y="0"/>
                </a:moveTo>
                <a:lnTo>
                  <a:pt x="0" y="21844"/>
                </a:lnTo>
                <a:lnTo>
                  <a:pt x="651403" y="438542"/>
                </a:lnTo>
                <a:lnTo>
                  <a:pt x="665392" y="416710"/>
                </a:lnTo>
                <a:lnTo>
                  <a:pt x="1397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3731514" y="4650740"/>
            <a:ext cx="328295" cy="466090"/>
          </a:xfrm>
          <a:custGeom>
            <a:avLst/>
            <a:gdLst/>
            <a:ahLst/>
            <a:cxnLst/>
            <a:rect l="l" t="t" r="r" b="b"/>
            <a:pathLst>
              <a:path w="328295" h="466089">
                <a:moveTo>
                  <a:pt x="273401" y="409439"/>
                </a:moveTo>
                <a:lnTo>
                  <a:pt x="252095" y="424180"/>
                </a:lnTo>
                <a:lnTo>
                  <a:pt x="328295" y="465963"/>
                </a:lnTo>
                <a:lnTo>
                  <a:pt x="321726" y="420116"/>
                </a:lnTo>
                <a:lnTo>
                  <a:pt x="280797" y="420116"/>
                </a:lnTo>
                <a:lnTo>
                  <a:pt x="273401" y="409439"/>
                </a:lnTo>
                <a:close/>
              </a:path>
              <a:path w="328295" h="466089">
                <a:moveTo>
                  <a:pt x="294723" y="394687"/>
                </a:moveTo>
                <a:lnTo>
                  <a:pt x="273401" y="409439"/>
                </a:lnTo>
                <a:lnTo>
                  <a:pt x="280797" y="420116"/>
                </a:lnTo>
                <a:lnTo>
                  <a:pt x="302133" y="405384"/>
                </a:lnTo>
                <a:lnTo>
                  <a:pt x="294723" y="394687"/>
                </a:lnTo>
                <a:close/>
              </a:path>
              <a:path w="328295" h="466089">
                <a:moveTo>
                  <a:pt x="315975" y="379984"/>
                </a:moveTo>
                <a:lnTo>
                  <a:pt x="294723" y="394687"/>
                </a:lnTo>
                <a:lnTo>
                  <a:pt x="302133" y="405384"/>
                </a:lnTo>
                <a:lnTo>
                  <a:pt x="280797" y="420116"/>
                </a:lnTo>
                <a:lnTo>
                  <a:pt x="321726" y="420116"/>
                </a:lnTo>
                <a:lnTo>
                  <a:pt x="315975" y="379984"/>
                </a:lnTo>
                <a:close/>
              </a:path>
              <a:path w="328295" h="466089">
                <a:moveTo>
                  <a:pt x="21336" y="0"/>
                </a:moveTo>
                <a:lnTo>
                  <a:pt x="0" y="14732"/>
                </a:lnTo>
                <a:lnTo>
                  <a:pt x="273401" y="409439"/>
                </a:lnTo>
                <a:lnTo>
                  <a:pt x="294723" y="394687"/>
                </a:lnTo>
                <a:lnTo>
                  <a:pt x="2133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4369561" y="2847213"/>
            <a:ext cx="404495" cy="691515"/>
          </a:xfrm>
          <a:custGeom>
            <a:avLst/>
            <a:gdLst/>
            <a:ahLst/>
            <a:cxnLst/>
            <a:rect l="l" t="t" r="r" b="b"/>
            <a:pathLst>
              <a:path w="404495" h="691514">
                <a:moveTo>
                  <a:pt x="354610" y="630497"/>
                </a:moveTo>
                <a:lnTo>
                  <a:pt x="332104" y="643382"/>
                </a:lnTo>
                <a:lnTo>
                  <a:pt x="404495" y="691514"/>
                </a:lnTo>
                <a:lnTo>
                  <a:pt x="401652" y="641731"/>
                </a:lnTo>
                <a:lnTo>
                  <a:pt x="361061" y="641731"/>
                </a:lnTo>
                <a:lnTo>
                  <a:pt x="354610" y="630497"/>
                </a:lnTo>
                <a:close/>
              </a:path>
              <a:path w="404495" h="691514">
                <a:moveTo>
                  <a:pt x="377070" y="617639"/>
                </a:moveTo>
                <a:lnTo>
                  <a:pt x="354610" y="630497"/>
                </a:lnTo>
                <a:lnTo>
                  <a:pt x="361061" y="641731"/>
                </a:lnTo>
                <a:lnTo>
                  <a:pt x="383539" y="628903"/>
                </a:lnTo>
                <a:lnTo>
                  <a:pt x="377070" y="617639"/>
                </a:lnTo>
                <a:close/>
              </a:path>
              <a:path w="404495" h="691514">
                <a:moveTo>
                  <a:pt x="399541" y="604774"/>
                </a:moveTo>
                <a:lnTo>
                  <a:pt x="377070" y="617639"/>
                </a:lnTo>
                <a:lnTo>
                  <a:pt x="383539" y="628903"/>
                </a:lnTo>
                <a:lnTo>
                  <a:pt x="361061" y="641731"/>
                </a:lnTo>
                <a:lnTo>
                  <a:pt x="401652" y="641731"/>
                </a:lnTo>
                <a:lnTo>
                  <a:pt x="399541" y="604774"/>
                </a:lnTo>
                <a:close/>
              </a:path>
              <a:path w="404495" h="691514">
                <a:moveTo>
                  <a:pt x="22351" y="0"/>
                </a:moveTo>
                <a:lnTo>
                  <a:pt x="0" y="12953"/>
                </a:lnTo>
                <a:lnTo>
                  <a:pt x="354610" y="630497"/>
                </a:lnTo>
                <a:lnTo>
                  <a:pt x="377070" y="617639"/>
                </a:lnTo>
                <a:lnTo>
                  <a:pt x="2235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4392803" y="2918841"/>
            <a:ext cx="78105" cy="620395"/>
          </a:xfrm>
          <a:custGeom>
            <a:avLst/>
            <a:gdLst/>
            <a:ahLst/>
            <a:cxnLst/>
            <a:rect l="l" t="t" r="r" b="b"/>
            <a:pathLst>
              <a:path w="78104" h="620395">
                <a:moveTo>
                  <a:pt x="0" y="541020"/>
                </a:moveTo>
                <a:lnTo>
                  <a:pt x="36702" y="619887"/>
                </a:lnTo>
                <a:lnTo>
                  <a:pt x="71136" y="555498"/>
                </a:lnTo>
                <a:lnTo>
                  <a:pt x="51435" y="555498"/>
                </a:lnTo>
                <a:lnTo>
                  <a:pt x="25526" y="554736"/>
                </a:lnTo>
                <a:lnTo>
                  <a:pt x="25887" y="541739"/>
                </a:lnTo>
                <a:lnTo>
                  <a:pt x="0" y="541020"/>
                </a:lnTo>
                <a:close/>
              </a:path>
              <a:path w="78104" h="620395">
                <a:moveTo>
                  <a:pt x="25887" y="541739"/>
                </a:moveTo>
                <a:lnTo>
                  <a:pt x="25526" y="554736"/>
                </a:lnTo>
                <a:lnTo>
                  <a:pt x="51435" y="555498"/>
                </a:lnTo>
                <a:lnTo>
                  <a:pt x="51793" y="542458"/>
                </a:lnTo>
                <a:lnTo>
                  <a:pt x="25887" y="541739"/>
                </a:lnTo>
                <a:close/>
              </a:path>
              <a:path w="78104" h="620395">
                <a:moveTo>
                  <a:pt x="51793" y="542458"/>
                </a:moveTo>
                <a:lnTo>
                  <a:pt x="51435" y="555498"/>
                </a:lnTo>
                <a:lnTo>
                  <a:pt x="71136" y="555498"/>
                </a:lnTo>
                <a:lnTo>
                  <a:pt x="77724" y="543179"/>
                </a:lnTo>
                <a:lnTo>
                  <a:pt x="51793" y="542458"/>
                </a:lnTo>
                <a:close/>
              </a:path>
              <a:path w="78104" h="620395">
                <a:moveTo>
                  <a:pt x="40894" y="0"/>
                </a:moveTo>
                <a:lnTo>
                  <a:pt x="25887" y="541739"/>
                </a:lnTo>
                <a:lnTo>
                  <a:pt x="51793" y="542458"/>
                </a:lnTo>
                <a:lnTo>
                  <a:pt x="66675" y="762"/>
                </a:lnTo>
                <a:lnTo>
                  <a:pt x="4089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4086605" y="2912745"/>
            <a:ext cx="372110" cy="626110"/>
          </a:xfrm>
          <a:custGeom>
            <a:avLst/>
            <a:gdLst/>
            <a:ahLst/>
            <a:cxnLst/>
            <a:rect l="l" t="t" r="r" b="b"/>
            <a:pathLst>
              <a:path w="372110" h="626110">
                <a:moveTo>
                  <a:pt x="5588" y="539241"/>
                </a:moveTo>
                <a:lnTo>
                  <a:pt x="0" y="625982"/>
                </a:lnTo>
                <a:lnTo>
                  <a:pt x="72644" y="578357"/>
                </a:lnTo>
                <a:lnTo>
                  <a:pt x="69378" y="576452"/>
                </a:lnTo>
                <a:lnTo>
                  <a:pt x="43815" y="576452"/>
                </a:lnTo>
                <a:lnTo>
                  <a:pt x="21336" y="563499"/>
                </a:lnTo>
                <a:lnTo>
                  <a:pt x="27887" y="552249"/>
                </a:lnTo>
                <a:lnTo>
                  <a:pt x="5588" y="539241"/>
                </a:lnTo>
                <a:close/>
              </a:path>
              <a:path w="372110" h="626110">
                <a:moveTo>
                  <a:pt x="27887" y="552249"/>
                </a:moveTo>
                <a:lnTo>
                  <a:pt x="21336" y="563499"/>
                </a:lnTo>
                <a:lnTo>
                  <a:pt x="43815" y="576452"/>
                </a:lnTo>
                <a:lnTo>
                  <a:pt x="50295" y="565321"/>
                </a:lnTo>
                <a:lnTo>
                  <a:pt x="27887" y="552249"/>
                </a:lnTo>
                <a:close/>
              </a:path>
              <a:path w="372110" h="626110">
                <a:moveTo>
                  <a:pt x="50295" y="565321"/>
                </a:moveTo>
                <a:lnTo>
                  <a:pt x="43815" y="576452"/>
                </a:lnTo>
                <a:lnTo>
                  <a:pt x="69378" y="576452"/>
                </a:lnTo>
                <a:lnTo>
                  <a:pt x="50295" y="565321"/>
                </a:lnTo>
                <a:close/>
              </a:path>
              <a:path w="372110" h="626110">
                <a:moveTo>
                  <a:pt x="349504" y="0"/>
                </a:moveTo>
                <a:lnTo>
                  <a:pt x="27887" y="552249"/>
                </a:lnTo>
                <a:lnTo>
                  <a:pt x="50295" y="565321"/>
                </a:lnTo>
                <a:lnTo>
                  <a:pt x="371856" y="12953"/>
                </a:lnTo>
                <a:lnTo>
                  <a:pt x="34950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4379976" y="2787395"/>
            <a:ext cx="131063" cy="13106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4379976" y="2787395"/>
            <a:ext cx="131445" cy="131445"/>
          </a:xfrm>
          <a:custGeom>
            <a:avLst/>
            <a:gdLst/>
            <a:ahLst/>
            <a:cxnLst/>
            <a:rect l="l" t="t" r="r" b="b"/>
            <a:pathLst>
              <a:path w="131445" h="131444">
                <a:moveTo>
                  <a:pt x="0" y="131063"/>
                </a:moveTo>
                <a:lnTo>
                  <a:pt x="131063" y="131063"/>
                </a:lnTo>
                <a:lnTo>
                  <a:pt x="131063" y="0"/>
                </a:lnTo>
                <a:lnTo>
                  <a:pt x="0" y="0"/>
                </a:lnTo>
                <a:lnTo>
                  <a:pt x="0" y="131063"/>
                </a:lnTo>
                <a:close/>
              </a:path>
            </a:pathLst>
          </a:custGeom>
          <a:ln w="6096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3977640" y="4405884"/>
            <a:ext cx="250190" cy="251460"/>
          </a:xfrm>
          <a:custGeom>
            <a:avLst/>
            <a:gdLst/>
            <a:ahLst/>
            <a:cxnLst/>
            <a:rect l="l" t="t" r="r" b="b"/>
            <a:pathLst>
              <a:path w="250189" h="251460">
                <a:moveTo>
                  <a:pt x="124968" y="0"/>
                </a:moveTo>
                <a:lnTo>
                  <a:pt x="173587" y="9876"/>
                </a:lnTo>
                <a:lnTo>
                  <a:pt x="213312" y="36814"/>
                </a:lnTo>
                <a:lnTo>
                  <a:pt x="240107" y="76777"/>
                </a:lnTo>
                <a:lnTo>
                  <a:pt x="249936" y="125730"/>
                </a:lnTo>
                <a:lnTo>
                  <a:pt x="240107" y="174682"/>
                </a:lnTo>
                <a:lnTo>
                  <a:pt x="213312" y="214645"/>
                </a:lnTo>
                <a:lnTo>
                  <a:pt x="173587" y="241583"/>
                </a:lnTo>
                <a:lnTo>
                  <a:pt x="124968" y="251460"/>
                </a:lnTo>
                <a:lnTo>
                  <a:pt x="76348" y="241583"/>
                </a:lnTo>
                <a:lnTo>
                  <a:pt x="36623" y="214645"/>
                </a:lnTo>
                <a:lnTo>
                  <a:pt x="9828" y="174682"/>
                </a:lnTo>
                <a:lnTo>
                  <a:pt x="0" y="125730"/>
                </a:lnTo>
                <a:lnTo>
                  <a:pt x="9828" y="76777"/>
                </a:lnTo>
                <a:lnTo>
                  <a:pt x="36623" y="36814"/>
                </a:lnTo>
                <a:lnTo>
                  <a:pt x="76348" y="9876"/>
                </a:lnTo>
                <a:lnTo>
                  <a:pt x="124968" y="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3633215" y="4405884"/>
            <a:ext cx="251460" cy="251460"/>
          </a:xfrm>
          <a:custGeom>
            <a:avLst/>
            <a:gdLst/>
            <a:ahLst/>
            <a:cxnLst/>
            <a:rect l="l" t="t" r="r" b="b"/>
            <a:pathLst>
              <a:path w="251460" h="251460">
                <a:moveTo>
                  <a:pt x="125730" y="0"/>
                </a:moveTo>
                <a:lnTo>
                  <a:pt x="174682" y="9876"/>
                </a:lnTo>
                <a:lnTo>
                  <a:pt x="214645" y="36814"/>
                </a:lnTo>
                <a:lnTo>
                  <a:pt x="241583" y="76777"/>
                </a:lnTo>
                <a:lnTo>
                  <a:pt x="251460" y="125730"/>
                </a:lnTo>
                <a:lnTo>
                  <a:pt x="241583" y="174682"/>
                </a:lnTo>
                <a:lnTo>
                  <a:pt x="214645" y="214645"/>
                </a:lnTo>
                <a:lnTo>
                  <a:pt x="174682" y="241583"/>
                </a:lnTo>
                <a:lnTo>
                  <a:pt x="125730" y="251460"/>
                </a:lnTo>
                <a:lnTo>
                  <a:pt x="76777" y="241583"/>
                </a:lnTo>
                <a:lnTo>
                  <a:pt x="36814" y="214645"/>
                </a:lnTo>
                <a:lnTo>
                  <a:pt x="9876" y="174682"/>
                </a:lnTo>
                <a:lnTo>
                  <a:pt x="0" y="125730"/>
                </a:lnTo>
                <a:lnTo>
                  <a:pt x="9876" y="76777"/>
                </a:lnTo>
                <a:lnTo>
                  <a:pt x="36814" y="36814"/>
                </a:lnTo>
                <a:lnTo>
                  <a:pt x="76777" y="9876"/>
                </a:lnTo>
                <a:lnTo>
                  <a:pt x="125730" y="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4009644" y="2787395"/>
            <a:ext cx="131063" cy="13106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4009644" y="2787395"/>
            <a:ext cx="131445" cy="131445"/>
          </a:xfrm>
          <a:custGeom>
            <a:avLst/>
            <a:gdLst/>
            <a:ahLst/>
            <a:cxnLst/>
            <a:rect l="l" t="t" r="r" b="b"/>
            <a:pathLst>
              <a:path w="131445" h="131444">
                <a:moveTo>
                  <a:pt x="0" y="131063"/>
                </a:moveTo>
                <a:lnTo>
                  <a:pt x="131063" y="131063"/>
                </a:lnTo>
                <a:lnTo>
                  <a:pt x="131063" y="0"/>
                </a:lnTo>
                <a:lnTo>
                  <a:pt x="0" y="0"/>
                </a:lnTo>
                <a:lnTo>
                  <a:pt x="0" y="131063"/>
                </a:lnTo>
                <a:close/>
              </a:path>
            </a:pathLst>
          </a:custGeom>
          <a:ln w="6096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3674364" y="2787395"/>
            <a:ext cx="131063" cy="13106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3674364" y="2787395"/>
            <a:ext cx="131445" cy="131445"/>
          </a:xfrm>
          <a:custGeom>
            <a:avLst/>
            <a:gdLst/>
            <a:ahLst/>
            <a:cxnLst/>
            <a:rect l="l" t="t" r="r" b="b"/>
            <a:pathLst>
              <a:path w="131445" h="131444">
                <a:moveTo>
                  <a:pt x="0" y="131063"/>
                </a:moveTo>
                <a:lnTo>
                  <a:pt x="131063" y="131063"/>
                </a:lnTo>
                <a:lnTo>
                  <a:pt x="131063" y="0"/>
                </a:lnTo>
                <a:lnTo>
                  <a:pt x="0" y="0"/>
                </a:lnTo>
                <a:lnTo>
                  <a:pt x="0" y="131063"/>
                </a:lnTo>
                <a:close/>
              </a:path>
            </a:pathLst>
          </a:custGeom>
          <a:ln w="6096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3729354" y="2912872"/>
            <a:ext cx="356235" cy="626110"/>
          </a:xfrm>
          <a:custGeom>
            <a:avLst/>
            <a:gdLst/>
            <a:ahLst/>
            <a:cxnLst/>
            <a:rect l="l" t="t" r="r" b="b"/>
            <a:pathLst>
              <a:path w="356235" h="626110">
                <a:moveTo>
                  <a:pt x="307120" y="564222"/>
                </a:moveTo>
                <a:lnTo>
                  <a:pt x="284480" y="576833"/>
                </a:lnTo>
                <a:lnTo>
                  <a:pt x="356235" y="625855"/>
                </a:lnTo>
                <a:lnTo>
                  <a:pt x="354029" y="575563"/>
                </a:lnTo>
                <a:lnTo>
                  <a:pt x="313436" y="575563"/>
                </a:lnTo>
                <a:lnTo>
                  <a:pt x="307120" y="564222"/>
                </a:lnTo>
                <a:close/>
              </a:path>
              <a:path w="356235" h="626110">
                <a:moveTo>
                  <a:pt x="329772" y="551605"/>
                </a:moveTo>
                <a:lnTo>
                  <a:pt x="307120" y="564222"/>
                </a:lnTo>
                <a:lnTo>
                  <a:pt x="313436" y="575563"/>
                </a:lnTo>
                <a:lnTo>
                  <a:pt x="336042" y="562863"/>
                </a:lnTo>
                <a:lnTo>
                  <a:pt x="329772" y="551605"/>
                </a:lnTo>
                <a:close/>
              </a:path>
              <a:path w="356235" h="626110">
                <a:moveTo>
                  <a:pt x="352425" y="538988"/>
                </a:moveTo>
                <a:lnTo>
                  <a:pt x="329772" y="551605"/>
                </a:lnTo>
                <a:lnTo>
                  <a:pt x="336042" y="562863"/>
                </a:lnTo>
                <a:lnTo>
                  <a:pt x="313436" y="575563"/>
                </a:lnTo>
                <a:lnTo>
                  <a:pt x="354029" y="575563"/>
                </a:lnTo>
                <a:lnTo>
                  <a:pt x="352425" y="538988"/>
                </a:lnTo>
                <a:close/>
              </a:path>
              <a:path w="356235" h="626110">
                <a:moveTo>
                  <a:pt x="22606" y="0"/>
                </a:moveTo>
                <a:lnTo>
                  <a:pt x="0" y="12700"/>
                </a:lnTo>
                <a:lnTo>
                  <a:pt x="307120" y="564222"/>
                </a:lnTo>
                <a:lnTo>
                  <a:pt x="329772" y="551605"/>
                </a:lnTo>
                <a:lnTo>
                  <a:pt x="2260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3732021" y="2909570"/>
            <a:ext cx="697230" cy="629285"/>
          </a:xfrm>
          <a:custGeom>
            <a:avLst/>
            <a:gdLst/>
            <a:ahLst/>
            <a:cxnLst/>
            <a:rect l="l" t="t" r="r" b="b"/>
            <a:pathLst>
              <a:path w="697229" h="629285">
                <a:moveTo>
                  <a:pt x="630829" y="586712"/>
                </a:moveTo>
                <a:lnTo>
                  <a:pt x="613410" y="606043"/>
                </a:lnTo>
                <a:lnTo>
                  <a:pt x="697229" y="629157"/>
                </a:lnTo>
                <a:lnTo>
                  <a:pt x="683971" y="595376"/>
                </a:lnTo>
                <a:lnTo>
                  <a:pt x="640461" y="595376"/>
                </a:lnTo>
                <a:lnTo>
                  <a:pt x="630829" y="586712"/>
                </a:lnTo>
                <a:close/>
              </a:path>
              <a:path w="697229" h="629285">
                <a:moveTo>
                  <a:pt x="648106" y="567538"/>
                </a:moveTo>
                <a:lnTo>
                  <a:pt x="630829" y="586712"/>
                </a:lnTo>
                <a:lnTo>
                  <a:pt x="640461" y="595376"/>
                </a:lnTo>
                <a:lnTo>
                  <a:pt x="657732" y="576199"/>
                </a:lnTo>
                <a:lnTo>
                  <a:pt x="648106" y="567538"/>
                </a:lnTo>
                <a:close/>
              </a:path>
              <a:path w="697229" h="629285">
                <a:moveTo>
                  <a:pt x="665479" y="548258"/>
                </a:moveTo>
                <a:lnTo>
                  <a:pt x="648106" y="567538"/>
                </a:lnTo>
                <a:lnTo>
                  <a:pt x="657732" y="576199"/>
                </a:lnTo>
                <a:lnTo>
                  <a:pt x="640461" y="595376"/>
                </a:lnTo>
                <a:lnTo>
                  <a:pt x="683971" y="595376"/>
                </a:lnTo>
                <a:lnTo>
                  <a:pt x="665479" y="548258"/>
                </a:lnTo>
                <a:close/>
              </a:path>
              <a:path w="697229" h="629285">
                <a:moveTo>
                  <a:pt x="17272" y="0"/>
                </a:moveTo>
                <a:lnTo>
                  <a:pt x="0" y="19303"/>
                </a:lnTo>
                <a:lnTo>
                  <a:pt x="630829" y="586712"/>
                </a:lnTo>
                <a:lnTo>
                  <a:pt x="648106" y="567538"/>
                </a:lnTo>
                <a:lnTo>
                  <a:pt x="1727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3734053" y="2908173"/>
            <a:ext cx="1040130" cy="630555"/>
          </a:xfrm>
          <a:custGeom>
            <a:avLst/>
            <a:gdLst/>
            <a:ahLst/>
            <a:cxnLst/>
            <a:rect l="l" t="t" r="r" b="b"/>
            <a:pathLst>
              <a:path w="1040129" h="630554">
                <a:moveTo>
                  <a:pt x="966728" y="601633"/>
                </a:moveTo>
                <a:lnTo>
                  <a:pt x="953388" y="623824"/>
                </a:lnTo>
                <a:lnTo>
                  <a:pt x="1040003" y="630554"/>
                </a:lnTo>
                <a:lnTo>
                  <a:pt x="1025866" y="608329"/>
                </a:lnTo>
                <a:lnTo>
                  <a:pt x="977900" y="608329"/>
                </a:lnTo>
                <a:lnTo>
                  <a:pt x="966728" y="601633"/>
                </a:lnTo>
                <a:close/>
              </a:path>
              <a:path w="1040129" h="630554">
                <a:moveTo>
                  <a:pt x="980048" y="579476"/>
                </a:moveTo>
                <a:lnTo>
                  <a:pt x="966728" y="601633"/>
                </a:lnTo>
                <a:lnTo>
                  <a:pt x="977900" y="608329"/>
                </a:lnTo>
                <a:lnTo>
                  <a:pt x="991108" y="586104"/>
                </a:lnTo>
                <a:lnTo>
                  <a:pt x="980048" y="579476"/>
                </a:lnTo>
                <a:close/>
              </a:path>
              <a:path w="1040129" h="630554">
                <a:moveTo>
                  <a:pt x="993394" y="557276"/>
                </a:moveTo>
                <a:lnTo>
                  <a:pt x="980048" y="579476"/>
                </a:lnTo>
                <a:lnTo>
                  <a:pt x="991108" y="586104"/>
                </a:lnTo>
                <a:lnTo>
                  <a:pt x="977900" y="608329"/>
                </a:lnTo>
                <a:lnTo>
                  <a:pt x="1025866" y="608329"/>
                </a:lnTo>
                <a:lnTo>
                  <a:pt x="993394" y="557276"/>
                </a:lnTo>
                <a:close/>
              </a:path>
              <a:path w="1040129" h="630554">
                <a:moveTo>
                  <a:pt x="13208" y="0"/>
                </a:moveTo>
                <a:lnTo>
                  <a:pt x="0" y="22098"/>
                </a:lnTo>
                <a:lnTo>
                  <a:pt x="966728" y="601633"/>
                </a:lnTo>
                <a:lnTo>
                  <a:pt x="980048" y="579476"/>
                </a:lnTo>
                <a:lnTo>
                  <a:pt x="1320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4064634" y="2912745"/>
            <a:ext cx="365760" cy="626110"/>
          </a:xfrm>
          <a:custGeom>
            <a:avLst/>
            <a:gdLst/>
            <a:ahLst/>
            <a:cxnLst/>
            <a:rect l="l" t="t" r="r" b="b"/>
            <a:pathLst>
              <a:path w="365760" h="626110">
                <a:moveTo>
                  <a:pt x="315730" y="564891"/>
                </a:moveTo>
                <a:lnTo>
                  <a:pt x="293242" y="577722"/>
                </a:lnTo>
                <a:lnTo>
                  <a:pt x="365505" y="625982"/>
                </a:lnTo>
                <a:lnTo>
                  <a:pt x="362736" y="576199"/>
                </a:lnTo>
                <a:lnTo>
                  <a:pt x="322199" y="576199"/>
                </a:lnTo>
                <a:lnTo>
                  <a:pt x="315730" y="564891"/>
                </a:lnTo>
                <a:close/>
              </a:path>
              <a:path w="365760" h="626110">
                <a:moveTo>
                  <a:pt x="338266" y="552031"/>
                </a:moveTo>
                <a:lnTo>
                  <a:pt x="315730" y="564891"/>
                </a:lnTo>
                <a:lnTo>
                  <a:pt x="322199" y="576199"/>
                </a:lnTo>
                <a:lnTo>
                  <a:pt x="344677" y="563244"/>
                </a:lnTo>
                <a:lnTo>
                  <a:pt x="338266" y="552031"/>
                </a:lnTo>
                <a:close/>
              </a:path>
              <a:path w="365760" h="626110">
                <a:moveTo>
                  <a:pt x="360679" y="539241"/>
                </a:moveTo>
                <a:lnTo>
                  <a:pt x="338266" y="552031"/>
                </a:lnTo>
                <a:lnTo>
                  <a:pt x="344677" y="563244"/>
                </a:lnTo>
                <a:lnTo>
                  <a:pt x="322199" y="576199"/>
                </a:lnTo>
                <a:lnTo>
                  <a:pt x="362736" y="576199"/>
                </a:lnTo>
                <a:lnTo>
                  <a:pt x="360679" y="539241"/>
                </a:lnTo>
                <a:close/>
              </a:path>
              <a:path w="365760" h="626110">
                <a:moveTo>
                  <a:pt x="22605" y="0"/>
                </a:moveTo>
                <a:lnTo>
                  <a:pt x="0" y="12953"/>
                </a:lnTo>
                <a:lnTo>
                  <a:pt x="315730" y="564891"/>
                </a:lnTo>
                <a:lnTo>
                  <a:pt x="338266" y="552031"/>
                </a:lnTo>
                <a:lnTo>
                  <a:pt x="2260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4067302" y="2909570"/>
            <a:ext cx="708025" cy="629285"/>
          </a:xfrm>
          <a:custGeom>
            <a:avLst/>
            <a:gdLst/>
            <a:ahLst/>
            <a:cxnLst/>
            <a:rect l="l" t="t" r="r" b="b"/>
            <a:pathLst>
              <a:path w="708025" h="629285">
                <a:moveTo>
                  <a:pt x="641027" y="587271"/>
                </a:moveTo>
                <a:lnTo>
                  <a:pt x="623824" y="606678"/>
                </a:lnTo>
                <a:lnTo>
                  <a:pt x="707771" y="629157"/>
                </a:lnTo>
                <a:lnTo>
                  <a:pt x="694409" y="595883"/>
                </a:lnTo>
                <a:lnTo>
                  <a:pt x="650748" y="595883"/>
                </a:lnTo>
                <a:lnTo>
                  <a:pt x="641027" y="587271"/>
                </a:lnTo>
                <a:close/>
              </a:path>
              <a:path w="708025" h="629285">
                <a:moveTo>
                  <a:pt x="658217" y="567880"/>
                </a:moveTo>
                <a:lnTo>
                  <a:pt x="641027" y="587271"/>
                </a:lnTo>
                <a:lnTo>
                  <a:pt x="650748" y="595883"/>
                </a:lnTo>
                <a:lnTo>
                  <a:pt x="667893" y="576452"/>
                </a:lnTo>
                <a:lnTo>
                  <a:pt x="658217" y="567880"/>
                </a:lnTo>
                <a:close/>
              </a:path>
              <a:path w="708025" h="629285">
                <a:moveTo>
                  <a:pt x="675386" y="548513"/>
                </a:moveTo>
                <a:lnTo>
                  <a:pt x="658217" y="567880"/>
                </a:lnTo>
                <a:lnTo>
                  <a:pt x="667893" y="576452"/>
                </a:lnTo>
                <a:lnTo>
                  <a:pt x="650748" y="595883"/>
                </a:lnTo>
                <a:lnTo>
                  <a:pt x="694409" y="595883"/>
                </a:lnTo>
                <a:lnTo>
                  <a:pt x="675386" y="548513"/>
                </a:lnTo>
                <a:close/>
              </a:path>
              <a:path w="708025" h="629285">
                <a:moveTo>
                  <a:pt x="17272" y="0"/>
                </a:moveTo>
                <a:lnTo>
                  <a:pt x="0" y="19303"/>
                </a:lnTo>
                <a:lnTo>
                  <a:pt x="641027" y="587271"/>
                </a:lnTo>
                <a:lnTo>
                  <a:pt x="658217" y="567880"/>
                </a:lnTo>
                <a:lnTo>
                  <a:pt x="1727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4086605" y="3779773"/>
            <a:ext cx="708025" cy="629285"/>
          </a:xfrm>
          <a:custGeom>
            <a:avLst/>
            <a:gdLst/>
            <a:ahLst/>
            <a:cxnLst/>
            <a:rect l="l" t="t" r="r" b="b"/>
            <a:pathLst>
              <a:path w="708025" h="629285">
                <a:moveTo>
                  <a:pt x="32385" y="548513"/>
                </a:moveTo>
                <a:lnTo>
                  <a:pt x="0" y="629157"/>
                </a:lnTo>
                <a:lnTo>
                  <a:pt x="83947" y="606678"/>
                </a:lnTo>
                <a:lnTo>
                  <a:pt x="74377" y="595883"/>
                </a:lnTo>
                <a:lnTo>
                  <a:pt x="57023" y="595883"/>
                </a:lnTo>
                <a:lnTo>
                  <a:pt x="39878" y="576452"/>
                </a:lnTo>
                <a:lnTo>
                  <a:pt x="49553" y="567880"/>
                </a:lnTo>
                <a:lnTo>
                  <a:pt x="32385" y="548513"/>
                </a:lnTo>
                <a:close/>
              </a:path>
              <a:path w="708025" h="629285">
                <a:moveTo>
                  <a:pt x="49553" y="567880"/>
                </a:moveTo>
                <a:lnTo>
                  <a:pt x="39878" y="576452"/>
                </a:lnTo>
                <a:lnTo>
                  <a:pt x="57023" y="595883"/>
                </a:lnTo>
                <a:lnTo>
                  <a:pt x="66743" y="587271"/>
                </a:lnTo>
                <a:lnTo>
                  <a:pt x="49553" y="567880"/>
                </a:lnTo>
                <a:close/>
              </a:path>
              <a:path w="708025" h="629285">
                <a:moveTo>
                  <a:pt x="66743" y="587271"/>
                </a:moveTo>
                <a:lnTo>
                  <a:pt x="57023" y="595883"/>
                </a:lnTo>
                <a:lnTo>
                  <a:pt x="74377" y="595883"/>
                </a:lnTo>
                <a:lnTo>
                  <a:pt x="66743" y="587271"/>
                </a:lnTo>
                <a:close/>
              </a:path>
              <a:path w="708025" h="629285">
                <a:moveTo>
                  <a:pt x="690499" y="0"/>
                </a:moveTo>
                <a:lnTo>
                  <a:pt x="49553" y="567880"/>
                </a:lnTo>
                <a:lnTo>
                  <a:pt x="66743" y="587271"/>
                </a:lnTo>
                <a:lnTo>
                  <a:pt x="707771" y="19303"/>
                </a:lnTo>
                <a:lnTo>
                  <a:pt x="69049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3742182" y="3778250"/>
            <a:ext cx="1049655" cy="631190"/>
          </a:xfrm>
          <a:custGeom>
            <a:avLst/>
            <a:gdLst/>
            <a:ahLst/>
            <a:cxnLst/>
            <a:rect l="l" t="t" r="r" b="b"/>
            <a:pathLst>
              <a:path w="1049654" h="631189">
                <a:moveTo>
                  <a:pt x="46989" y="557530"/>
                </a:moveTo>
                <a:lnTo>
                  <a:pt x="0" y="630682"/>
                </a:lnTo>
                <a:lnTo>
                  <a:pt x="86613" y="624332"/>
                </a:lnTo>
                <a:lnTo>
                  <a:pt x="77348" y="608711"/>
                </a:lnTo>
                <a:lnTo>
                  <a:pt x="62356" y="608711"/>
                </a:lnTo>
                <a:lnTo>
                  <a:pt x="49021" y="586486"/>
                </a:lnTo>
                <a:lnTo>
                  <a:pt x="60219" y="579832"/>
                </a:lnTo>
                <a:lnTo>
                  <a:pt x="46989" y="557530"/>
                </a:lnTo>
                <a:close/>
              </a:path>
              <a:path w="1049654" h="631189">
                <a:moveTo>
                  <a:pt x="60219" y="579832"/>
                </a:moveTo>
                <a:lnTo>
                  <a:pt x="49021" y="586486"/>
                </a:lnTo>
                <a:lnTo>
                  <a:pt x="62356" y="608711"/>
                </a:lnTo>
                <a:lnTo>
                  <a:pt x="73442" y="602125"/>
                </a:lnTo>
                <a:lnTo>
                  <a:pt x="60219" y="579832"/>
                </a:lnTo>
                <a:close/>
              </a:path>
              <a:path w="1049654" h="631189">
                <a:moveTo>
                  <a:pt x="73442" y="602125"/>
                </a:moveTo>
                <a:lnTo>
                  <a:pt x="62356" y="608711"/>
                </a:lnTo>
                <a:lnTo>
                  <a:pt x="77348" y="608711"/>
                </a:lnTo>
                <a:lnTo>
                  <a:pt x="73442" y="602125"/>
                </a:lnTo>
                <a:close/>
              </a:path>
              <a:path w="1049654" h="631189">
                <a:moveTo>
                  <a:pt x="1036065" y="0"/>
                </a:moveTo>
                <a:lnTo>
                  <a:pt x="60219" y="579832"/>
                </a:lnTo>
                <a:lnTo>
                  <a:pt x="73442" y="602125"/>
                </a:lnTo>
                <a:lnTo>
                  <a:pt x="1049401" y="22351"/>
                </a:lnTo>
                <a:lnTo>
                  <a:pt x="103606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4086605" y="3782948"/>
            <a:ext cx="372110" cy="626110"/>
          </a:xfrm>
          <a:custGeom>
            <a:avLst/>
            <a:gdLst/>
            <a:ahLst/>
            <a:cxnLst/>
            <a:rect l="l" t="t" r="r" b="b"/>
            <a:pathLst>
              <a:path w="372110" h="626110">
                <a:moveTo>
                  <a:pt x="5588" y="539242"/>
                </a:moveTo>
                <a:lnTo>
                  <a:pt x="0" y="625982"/>
                </a:lnTo>
                <a:lnTo>
                  <a:pt x="72644" y="578357"/>
                </a:lnTo>
                <a:lnTo>
                  <a:pt x="69378" y="576452"/>
                </a:lnTo>
                <a:lnTo>
                  <a:pt x="43815" y="576452"/>
                </a:lnTo>
                <a:lnTo>
                  <a:pt x="21336" y="563499"/>
                </a:lnTo>
                <a:lnTo>
                  <a:pt x="27887" y="552249"/>
                </a:lnTo>
                <a:lnTo>
                  <a:pt x="5588" y="539242"/>
                </a:lnTo>
                <a:close/>
              </a:path>
              <a:path w="372110" h="626110">
                <a:moveTo>
                  <a:pt x="27887" y="552249"/>
                </a:moveTo>
                <a:lnTo>
                  <a:pt x="21336" y="563499"/>
                </a:lnTo>
                <a:lnTo>
                  <a:pt x="43815" y="576452"/>
                </a:lnTo>
                <a:lnTo>
                  <a:pt x="50295" y="565321"/>
                </a:lnTo>
                <a:lnTo>
                  <a:pt x="27887" y="552249"/>
                </a:lnTo>
                <a:close/>
              </a:path>
              <a:path w="372110" h="626110">
                <a:moveTo>
                  <a:pt x="50295" y="565321"/>
                </a:moveTo>
                <a:lnTo>
                  <a:pt x="43815" y="576452"/>
                </a:lnTo>
                <a:lnTo>
                  <a:pt x="69378" y="576452"/>
                </a:lnTo>
                <a:lnTo>
                  <a:pt x="50295" y="565321"/>
                </a:lnTo>
                <a:close/>
              </a:path>
              <a:path w="372110" h="626110">
                <a:moveTo>
                  <a:pt x="349504" y="0"/>
                </a:moveTo>
                <a:lnTo>
                  <a:pt x="27887" y="552249"/>
                </a:lnTo>
                <a:lnTo>
                  <a:pt x="50295" y="565321"/>
                </a:lnTo>
                <a:lnTo>
                  <a:pt x="371856" y="12953"/>
                </a:lnTo>
                <a:lnTo>
                  <a:pt x="34950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3742182" y="3779646"/>
            <a:ext cx="713105" cy="629285"/>
          </a:xfrm>
          <a:custGeom>
            <a:avLst/>
            <a:gdLst/>
            <a:ahLst/>
            <a:cxnLst/>
            <a:rect l="l" t="t" r="r" b="b"/>
            <a:pathLst>
              <a:path w="713104" h="629285">
                <a:moveTo>
                  <a:pt x="32638" y="548766"/>
                </a:moveTo>
                <a:lnTo>
                  <a:pt x="0" y="629284"/>
                </a:lnTo>
                <a:lnTo>
                  <a:pt x="84073" y="607059"/>
                </a:lnTo>
                <a:lnTo>
                  <a:pt x="74436" y="596138"/>
                </a:lnTo>
                <a:lnTo>
                  <a:pt x="57150" y="596138"/>
                </a:lnTo>
                <a:lnTo>
                  <a:pt x="40131" y="576707"/>
                </a:lnTo>
                <a:lnTo>
                  <a:pt x="49793" y="568208"/>
                </a:lnTo>
                <a:lnTo>
                  <a:pt x="32638" y="548766"/>
                </a:lnTo>
                <a:close/>
              </a:path>
              <a:path w="713104" h="629285">
                <a:moveTo>
                  <a:pt x="49793" y="568208"/>
                </a:moveTo>
                <a:lnTo>
                  <a:pt x="40131" y="576707"/>
                </a:lnTo>
                <a:lnTo>
                  <a:pt x="57150" y="596138"/>
                </a:lnTo>
                <a:lnTo>
                  <a:pt x="66884" y="587578"/>
                </a:lnTo>
                <a:lnTo>
                  <a:pt x="49793" y="568208"/>
                </a:lnTo>
                <a:close/>
              </a:path>
              <a:path w="713104" h="629285">
                <a:moveTo>
                  <a:pt x="66884" y="587578"/>
                </a:moveTo>
                <a:lnTo>
                  <a:pt x="57150" y="596138"/>
                </a:lnTo>
                <a:lnTo>
                  <a:pt x="74436" y="596138"/>
                </a:lnTo>
                <a:lnTo>
                  <a:pt x="66884" y="587578"/>
                </a:lnTo>
                <a:close/>
              </a:path>
              <a:path w="713104" h="629285">
                <a:moveTo>
                  <a:pt x="695705" y="0"/>
                </a:moveTo>
                <a:lnTo>
                  <a:pt x="49793" y="568208"/>
                </a:lnTo>
                <a:lnTo>
                  <a:pt x="66884" y="587578"/>
                </a:lnTo>
                <a:lnTo>
                  <a:pt x="712851" y="19557"/>
                </a:lnTo>
                <a:lnTo>
                  <a:pt x="69570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3742182" y="3783329"/>
            <a:ext cx="344805" cy="626110"/>
          </a:xfrm>
          <a:custGeom>
            <a:avLst/>
            <a:gdLst/>
            <a:ahLst/>
            <a:cxnLst/>
            <a:rect l="l" t="t" r="r" b="b"/>
            <a:pathLst>
              <a:path w="344804" h="626110">
                <a:moveTo>
                  <a:pt x="2539" y="538734"/>
                </a:moveTo>
                <a:lnTo>
                  <a:pt x="0" y="625602"/>
                </a:lnTo>
                <a:lnTo>
                  <a:pt x="70992" y="575437"/>
                </a:lnTo>
                <a:lnTo>
                  <a:pt x="69571" y="574675"/>
                </a:lnTo>
                <a:lnTo>
                  <a:pt x="42037" y="574675"/>
                </a:lnTo>
                <a:lnTo>
                  <a:pt x="19303" y="562356"/>
                </a:lnTo>
                <a:lnTo>
                  <a:pt x="25409" y="550996"/>
                </a:lnTo>
                <a:lnTo>
                  <a:pt x="2539" y="538734"/>
                </a:lnTo>
                <a:close/>
              </a:path>
              <a:path w="344804" h="626110">
                <a:moveTo>
                  <a:pt x="25409" y="550996"/>
                </a:moveTo>
                <a:lnTo>
                  <a:pt x="19303" y="562356"/>
                </a:lnTo>
                <a:lnTo>
                  <a:pt x="42037" y="574675"/>
                </a:lnTo>
                <a:lnTo>
                  <a:pt x="48197" y="563214"/>
                </a:lnTo>
                <a:lnTo>
                  <a:pt x="25409" y="550996"/>
                </a:lnTo>
                <a:close/>
              </a:path>
              <a:path w="344804" h="626110">
                <a:moveTo>
                  <a:pt x="48197" y="563214"/>
                </a:moveTo>
                <a:lnTo>
                  <a:pt x="42037" y="574675"/>
                </a:lnTo>
                <a:lnTo>
                  <a:pt x="69571" y="574675"/>
                </a:lnTo>
                <a:lnTo>
                  <a:pt x="48197" y="563214"/>
                </a:lnTo>
                <a:close/>
              </a:path>
              <a:path w="344804" h="626110">
                <a:moveTo>
                  <a:pt x="321563" y="0"/>
                </a:moveTo>
                <a:lnTo>
                  <a:pt x="25409" y="550996"/>
                </a:lnTo>
                <a:lnTo>
                  <a:pt x="48197" y="563214"/>
                </a:lnTo>
                <a:lnTo>
                  <a:pt x="344423" y="12192"/>
                </a:lnTo>
                <a:lnTo>
                  <a:pt x="3215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4427220" y="5374385"/>
            <a:ext cx="77724" cy="22931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4014215" y="5374385"/>
            <a:ext cx="77724" cy="22931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4040885" y="2925317"/>
            <a:ext cx="78105" cy="613410"/>
          </a:xfrm>
          <a:custGeom>
            <a:avLst/>
            <a:gdLst/>
            <a:ahLst/>
            <a:cxnLst/>
            <a:rect l="l" t="t" r="r" b="b"/>
            <a:pathLst>
              <a:path w="78104" h="613410">
                <a:moveTo>
                  <a:pt x="25977" y="535304"/>
                </a:moveTo>
                <a:lnTo>
                  <a:pt x="0" y="535432"/>
                </a:lnTo>
                <a:lnTo>
                  <a:pt x="39242" y="613029"/>
                </a:lnTo>
                <a:lnTo>
                  <a:pt x="71206" y="548259"/>
                </a:lnTo>
                <a:lnTo>
                  <a:pt x="26035" y="548259"/>
                </a:lnTo>
                <a:lnTo>
                  <a:pt x="25977" y="535304"/>
                </a:lnTo>
                <a:close/>
              </a:path>
              <a:path w="78104" h="613410">
                <a:moveTo>
                  <a:pt x="51885" y="535177"/>
                </a:moveTo>
                <a:lnTo>
                  <a:pt x="25977" y="535304"/>
                </a:lnTo>
                <a:lnTo>
                  <a:pt x="26035" y="548259"/>
                </a:lnTo>
                <a:lnTo>
                  <a:pt x="51942" y="548132"/>
                </a:lnTo>
                <a:lnTo>
                  <a:pt x="51885" y="535177"/>
                </a:lnTo>
                <a:close/>
              </a:path>
              <a:path w="78104" h="613410">
                <a:moveTo>
                  <a:pt x="77724" y="535051"/>
                </a:moveTo>
                <a:lnTo>
                  <a:pt x="51885" y="535177"/>
                </a:lnTo>
                <a:lnTo>
                  <a:pt x="51942" y="548132"/>
                </a:lnTo>
                <a:lnTo>
                  <a:pt x="26035" y="548259"/>
                </a:lnTo>
                <a:lnTo>
                  <a:pt x="71206" y="548259"/>
                </a:lnTo>
                <a:lnTo>
                  <a:pt x="77724" y="535051"/>
                </a:lnTo>
                <a:close/>
              </a:path>
              <a:path w="78104" h="613410">
                <a:moveTo>
                  <a:pt x="49529" y="0"/>
                </a:moveTo>
                <a:lnTo>
                  <a:pt x="23622" y="0"/>
                </a:lnTo>
                <a:lnTo>
                  <a:pt x="25977" y="535304"/>
                </a:lnTo>
                <a:lnTo>
                  <a:pt x="51885" y="535177"/>
                </a:lnTo>
                <a:lnTo>
                  <a:pt x="4952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4046982" y="3806190"/>
            <a:ext cx="78105" cy="613410"/>
          </a:xfrm>
          <a:custGeom>
            <a:avLst/>
            <a:gdLst/>
            <a:ahLst/>
            <a:cxnLst/>
            <a:rect l="l" t="t" r="r" b="b"/>
            <a:pathLst>
              <a:path w="78104" h="613410">
                <a:moveTo>
                  <a:pt x="25977" y="535304"/>
                </a:moveTo>
                <a:lnTo>
                  <a:pt x="0" y="535432"/>
                </a:lnTo>
                <a:lnTo>
                  <a:pt x="39242" y="613029"/>
                </a:lnTo>
                <a:lnTo>
                  <a:pt x="71206" y="548259"/>
                </a:lnTo>
                <a:lnTo>
                  <a:pt x="26034" y="548259"/>
                </a:lnTo>
                <a:lnTo>
                  <a:pt x="25977" y="535304"/>
                </a:lnTo>
                <a:close/>
              </a:path>
              <a:path w="78104" h="613410">
                <a:moveTo>
                  <a:pt x="51885" y="535177"/>
                </a:moveTo>
                <a:lnTo>
                  <a:pt x="25977" y="535304"/>
                </a:lnTo>
                <a:lnTo>
                  <a:pt x="26034" y="548259"/>
                </a:lnTo>
                <a:lnTo>
                  <a:pt x="51942" y="548132"/>
                </a:lnTo>
                <a:lnTo>
                  <a:pt x="51885" y="535177"/>
                </a:lnTo>
                <a:close/>
              </a:path>
              <a:path w="78104" h="613410">
                <a:moveTo>
                  <a:pt x="77723" y="535051"/>
                </a:moveTo>
                <a:lnTo>
                  <a:pt x="51885" y="535177"/>
                </a:lnTo>
                <a:lnTo>
                  <a:pt x="51942" y="548132"/>
                </a:lnTo>
                <a:lnTo>
                  <a:pt x="26034" y="548259"/>
                </a:lnTo>
                <a:lnTo>
                  <a:pt x="71206" y="548259"/>
                </a:lnTo>
                <a:lnTo>
                  <a:pt x="77723" y="535051"/>
                </a:lnTo>
                <a:close/>
              </a:path>
              <a:path w="78104" h="613410">
                <a:moveTo>
                  <a:pt x="49529" y="0"/>
                </a:moveTo>
                <a:lnTo>
                  <a:pt x="23621" y="0"/>
                </a:lnTo>
                <a:lnTo>
                  <a:pt x="25977" y="535304"/>
                </a:lnTo>
                <a:lnTo>
                  <a:pt x="51885" y="535177"/>
                </a:lnTo>
                <a:lnTo>
                  <a:pt x="4952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3979164" y="3534155"/>
            <a:ext cx="250190" cy="250190"/>
          </a:xfrm>
          <a:custGeom>
            <a:avLst/>
            <a:gdLst/>
            <a:ahLst/>
            <a:cxnLst/>
            <a:rect l="l" t="t" r="r" b="b"/>
            <a:pathLst>
              <a:path w="250189" h="250189">
                <a:moveTo>
                  <a:pt x="124968" y="0"/>
                </a:moveTo>
                <a:lnTo>
                  <a:pt x="173587" y="9828"/>
                </a:lnTo>
                <a:lnTo>
                  <a:pt x="213312" y="36623"/>
                </a:lnTo>
                <a:lnTo>
                  <a:pt x="240107" y="76348"/>
                </a:lnTo>
                <a:lnTo>
                  <a:pt x="249936" y="124968"/>
                </a:lnTo>
                <a:lnTo>
                  <a:pt x="240107" y="173587"/>
                </a:lnTo>
                <a:lnTo>
                  <a:pt x="213312" y="213312"/>
                </a:lnTo>
                <a:lnTo>
                  <a:pt x="173587" y="240107"/>
                </a:lnTo>
                <a:lnTo>
                  <a:pt x="124968" y="249936"/>
                </a:lnTo>
                <a:lnTo>
                  <a:pt x="76348" y="240107"/>
                </a:lnTo>
                <a:lnTo>
                  <a:pt x="36623" y="213312"/>
                </a:lnTo>
                <a:lnTo>
                  <a:pt x="9828" y="173587"/>
                </a:lnTo>
                <a:lnTo>
                  <a:pt x="0" y="124968"/>
                </a:lnTo>
                <a:lnTo>
                  <a:pt x="9828" y="76348"/>
                </a:lnTo>
                <a:lnTo>
                  <a:pt x="36623" y="36623"/>
                </a:lnTo>
                <a:lnTo>
                  <a:pt x="76348" y="9828"/>
                </a:lnTo>
                <a:lnTo>
                  <a:pt x="124968" y="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3026664" y="5099303"/>
            <a:ext cx="250190" cy="251460"/>
          </a:xfrm>
          <a:custGeom>
            <a:avLst/>
            <a:gdLst/>
            <a:ahLst/>
            <a:cxnLst/>
            <a:rect l="l" t="t" r="r" b="b"/>
            <a:pathLst>
              <a:path w="250189" h="251460">
                <a:moveTo>
                  <a:pt x="124968" y="0"/>
                </a:moveTo>
                <a:lnTo>
                  <a:pt x="173587" y="9876"/>
                </a:lnTo>
                <a:lnTo>
                  <a:pt x="213312" y="36814"/>
                </a:lnTo>
                <a:lnTo>
                  <a:pt x="240107" y="76777"/>
                </a:lnTo>
                <a:lnTo>
                  <a:pt x="249936" y="125730"/>
                </a:lnTo>
                <a:lnTo>
                  <a:pt x="240107" y="174682"/>
                </a:lnTo>
                <a:lnTo>
                  <a:pt x="213312" y="214645"/>
                </a:lnTo>
                <a:lnTo>
                  <a:pt x="173587" y="241583"/>
                </a:lnTo>
                <a:lnTo>
                  <a:pt x="124968" y="251460"/>
                </a:lnTo>
                <a:lnTo>
                  <a:pt x="76348" y="241583"/>
                </a:lnTo>
                <a:lnTo>
                  <a:pt x="36623" y="214645"/>
                </a:lnTo>
                <a:lnTo>
                  <a:pt x="9828" y="174682"/>
                </a:lnTo>
                <a:lnTo>
                  <a:pt x="0" y="125730"/>
                </a:lnTo>
                <a:lnTo>
                  <a:pt x="9828" y="76777"/>
                </a:lnTo>
                <a:lnTo>
                  <a:pt x="36623" y="36814"/>
                </a:lnTo>
                <a:lnTo>
                  <a:pt x="76348" y="9876"/>
                </a:lnTo>
                <a:lnTo>
                  <a:pt x="124968" y="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2613660" y="5099303"/>
            <a:ext cx="250190" cy="251460"/>
          </a:xfrm>
          <a:custGeom>
            <a:avLst/>
            <a:gdLst/>
            <a:ahLst/>
            <a:cxnLst/>
            <a:rect l="l" t="t" r="r" b="b"/>
            <a:pathLst>
              <a:path w="250189" h="251460">
                <a:moveTo>
                  <a:pt x="124967" y="0"/>
                </a:moveTo>
                <a:lnTo>
                  <a:pt x="173587" y="9876"/>
                </a:lnTo>
                <a:lnTo>
                  <a:pt x="213312" y="36814"/>
                </a:lnTo>
                <a:lnTo>
                  <a:pt x="240107" y="76777"/>
                </a:lnTo>
                <a:lnTo>
                  <a:pt x="249935" y="125730"/>
                </a:lnTo>
                <a:lnTo>
                  <a:pt x="240107" y="174682"/>
                </a:lnTo>
                <a:lnTo>
                  <a:pt x="213312" y="214645"/>
                </a:lnTo>
                <a:lnTo>
                  <a:pt x="173587" y="241583"/>
                </a:lnTo>
                <a:lnTo>
                  <a:pt x="124967" y="251460"/>
                </a:lnTo>
                <a:lnTo>
                  <a:pt x="76348" y="241583"/>
                </a:lnTo>
                <a:lnTo>
                  <a:pt x="36623" y="214645"/>
                </a:lnTo>
                <a:lnTo>
                  <a:pt x="9828" y="174682"/>
                </a:lnTo>
                <a:lnTo>
                  <a:pt x="0" y="125730"/>
                </a:lnTo>
                <a:lnTo>
                  <a:pt x="9828" y="76777"/>
                </a:lnTo>
                <a:lnTo>
                  <a:pt x="36623" y="36814"/>
                </a:lnTo>
                <a:lnTo>
                  <a:pt x="76348" y="9876"/>
                </a:lnTo>
                <a:lnTo>
                  <a:pt x="124967" y="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2755392" y="4632959"/>
            <a:ext cx="396875" cy="467359"/>
          </a:xfrm>
          <a:custGeom>
            <a:avLst/>
            <a:gdLst/>
            <a:ahLst/>
            <a:cxnLst/>
            <a:rect l="l" t="t" r="r" b="b"/>
            <a:pathLst>
              <a:path w="396875" h="467360">
                <a:moveTo>
                  <a:pt x="336765" y="415999"/>
                </a:moveTo>
                <a:lnTo>
                  <a:pt x="316991" y="432688"/>
                </a:lnTo>
                <a:lnTo>
                  <a:pt x="396747" y="466978"/>
                </a:lnTo>
                <a:lnTo>
                  <a:pt x="386847" y="425831"/>
                </a:lnTo>
                <a:lnTo>
                  <a:pt x="345058" y="425831"/>
                </a:lnTo>
                <a:lnTo>
                  <a:pt x="336765" y="415999"/>
                </a:lnTo>
                <a:close/>
              </a:path>
              <a:path w="396875" h="467360">
                <a:moveTo>
                  <a:pt x="356537" y="399311"/>
                </a:moveTo>
                <a:lnTo>
                  <a:pt x="336765" y="415999"/>
                </a:lnTo>
                <a:lnTo>
                  <a:pt x="345058" y="425831"/>
                </a:lnTo>
                <a:lnTo>
                  <a:pt x="364870" y="409194"/>
                </a:lnTo>
                <a:lnTo>
                  <a:pt x="356537" y="399311"/>
                </a:lnTo>
                <a:close/>
              </a:path>
              <a:path w="396875" h="467360">
                <a:moveTo>
                  <a:pt x="376427" y="382523"/>
                </a:moveTo>
                <a:lnTo>
                  <a:pt x="356537" y="399311"/>
                </a:lnTo>
                <a:lnTo>
                  <a:pt x="364870" y="409194"/>
                </a:lnTo>
                <a:lnTo>
                  <a:pt x="345058" y="425831"/>
                </a:lnTo>
                <a:lnTo>
                  <a:pt x="386847" y="425831"/>
                </a:lnTo>
                <a:lnTo>
                  <a:pt x="376427" y="382523"/>
                </a:lnTo>
                <a:close/>
              </a:path>
              <a:path w="396875" h="467360">
                <a:moveTo>
                  <a:pt x="19812" y="0"/>
                </a:moveTo>
                <a:lnTo>
                  <a:pt x="0" y="16763"/>
                </a:lnTo>
                <a:lnTo>
                  <a:pt x="336765" y="415999"/>
                </a:lnTo>
                <a:lnTo>
                  <a:pt x="356537" y="399311"/>
                </a:lnTo>
                <a:lnTo>
                  <a:pt x="1981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2704973" y="4640579"/>
            <a:ext cx="78105" cy="459740"/>
          </a:xfrm>
          <a:custGeom>
            <a:avLst/>
            <a:gdLst/>
            <a:ahLst/>
            <a:cxnLst/>
            <a:rect l="l" t="t" r="r" b="b"/>
            <a:pathLst>
              <a:path w="78105" h="459739">
                <a:moveTo>
                  <a:pt x="0" y="379603"/>
                </a:moveTo>
                <a:lnTo>
                  <a:pt x="34416" y="459359"/>
                </a:lnTo>
                <a:lnTo>
                  <a:pt x="71043" y="395478"/>
                </a:lnTo>
                <a:lnTo>
                  <a:pt x="51053" y="395478"/>
                </a:lnTo>
                <a:lnTo>
                  <a:pt x="25145" y="393954"/>
                </a:lnTo>
                <a:lnTo>
                  <a:pt x="25876" y="381085"/>
                </a:lnTo>
                <a:lnTo>
                  <a:pt x="0" y="379603"/>
                </a:lnTo>
                <a:close/>
              </a:path>
              <a:path w="78105" h="459739">
                <a:moveTo>
                  <a:pt x="25876" y="381085"/>
                </a:moveTo>
                <a:lnTo>
                  <a:pt x="25145" y="393954"/>
                </a:lnTo>
                <a:lnTo>
                  <a:pt x="51053" y="395478"/>
                </a:lnTo>
                <a:lnTo>
                  <a:pt x="51782" y="382569"/>
                </a:lnTo>
                <a:lnTo>
                  <a:pt x="25876" y="381085"/>
                </a:lnTo>
                <a:close/>
              </a:path>
              <a:path w="78105" h="459739">
                <a:moveTo>
                  <a:pt x="51782" y="382569"/>
                </a:moveTo>
                <a:lnTo>
                  <a:pt x="51053" y="395478"/>
                </a:lnTo>
                <a:lnTo>
                  <a:pt x="71043" y="395478"/>
                </a:lnTo>
                <a:lnTo>
                  <a:pt x="77596" y="384048"/>
                </a:lnTo>
                <a:lnTo>
                  <a:pt x="51782" y="382569"/>
                </a:lnTo>
                <a:close/>
              </a:path>
              <a:path w="78105" h="459739">
                <a:moveTo>
                  <a:pt x="47497" y="0"/>
                </a:moveTo>
                <a:lnTo>
                  <a:pt x="25876" y="381085"/>
                </a:lnTo>
                <a:lnTo>
                  <a:pt x="51782" y="382569"/>
                </a:lnTo>
                <a:lnTo>
                  <a:pt x="73278" y="1524"/>
                </a:lnTo>
                <a:lnTo>
                  <a:pt x="4749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2429129" y="4630420"/>
            <a:ext cx="723900" cy="469900"/>
          </a:xfrm>
          <a:custGeom>
            <a:avLst/>
            <a:gdLst/>
            <a:ahLst/>
            <a:cxnLst/>
            <a:rect l="l" t="t" r="r" b="b"/>
            <a:pathLst>
              <a:path w="723900" h="469900">
                <a:moveTo>
                  <a:pt x="651403" y="438542"/>
                </a:moveTo>
                <a:lnTo>
                  <a:pt x="637413" y="460374"/>
                </a:lnTo>
                <a:lnTo>
                  <a:pt x="723900" y="469518"/>
                </a:lnTo>
                <a:lnTo>
                  <a:pt x="709547" y="445515"/>
                </a:lnTo>
                <a:lnTo>
                  <a:pt x="662304" y="445515"/>
                </a:lnTo>
                <a:lnTo>
                  <a:pt x="651403" y="438542"/>
                </a:lnTo>
                <a:close/>
              </a:path>
              <a:path w="723900" h="469900">
                <a:moveTo>
                  <a:pt x="665392" y="416710"/>
                </a:moveTo>
                <a:lnTo>
                  <a:pt x="651403" y="438542"/>
                </a:lnTo>
                <a:lnTo>
                  <a:pt x="662304" y="445515"/>
                </a:lnTo>
                <a:lnTo>
                  <a:pt x="676275" y="423671"/>
                </a:lnTo>
                <a:lnTo>
                  <a:pt x="665392" y="416710"/>
                </a:lnTo>
                <a:close/>
              </a:path>
              <a:path w="723900" h="469900">
                <a:moveTo>
                  <a:pt x="679322" y="394969"/>
                </a:moveTo>
                <a:lnTo>
                  <a:pt x="665392" y="416710"/>
                </a:lnTo>
                <a:lnTo>
                  <a:pt x="676275" y="423671"/>
                </a:lnTo>
                <a:lnTo>
                  <a:pt x="662304" y="445515"/>
                </a:lnTo>
                <a:lnTo>
                  <a:pt x="709547" y="445515"/>
                </a:lnTo>
                <a:lnTo>
                  <a:pt x="679322" y="394969"/>
                </a:lnTo>
                <a:close/>
              </a:path>
              <a:path w="723900" h="469900">
                <a:moveTo>
                  <a:pt x="13969" y="0"/>
                </a:moveTo>
                <a:lnTo>
                  <a:pt x="0" y="21843"/>
                </a:lnTo>
                <a:lnTo>
                  <a:pt x="651403" y="438542"/>
                </a:lnTo>
                <a:lnTo>
                  <a:pt x="665392" y="416710"/>
                </a:lnTo>
                <a:lnTo>
                  <a:pt x="1396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2411729" y="4633976"/>
            <a:ext cx="328295" cy="466090"/>
          </a:xfrm>
          <a:custGeom>
            <a:avLst/>
            <a:gdLst/>
            <a:ahLst/>
            <a:cxnLst/>
            <a:rect l="l" t="t" r="r" b="b"/>
            <a:pathLst>
              <a:path w="328294" h="466089">
                <a:moveTo>
                  <a:pt x="273401" y="409439"/>
                </a:moveTo>
                <a:lnTo>
                  <a:pt x="252094" y="424180"/>
                </a:lnTo>
                <a:lnTo>
                  <a:pt x="328294" y="465963"/>
                </a:lnTo>
                <a:lnTo>
                  <a:pt x="321726" y="420116"/>
                </a:lnTo>
                <a:lnTo>
                  <a:pt x="280796" y="420116"/>
                </a:lnTo>
                <a:lnTo>
                  <a:pt x="273401" y="409439"/>
                </a:lnTo>
                <a:close/>
              </a:path>
              <a:path w="328294" h="466089">
                <a:moveTo>
                  <a:pt x="294723" y="394687"/>
                </a:moveTo>
                <a:lnTo>
                  <a:pt x="273401" y="409439"/>
                </a:lnTo>
                <a:lnTo>
                  <a:pt x="280796" y="420116"/>
                </a:lnTo>
                <a:lnTo>
                  <a:pt x="302132" y="405384"/>
                </a:lnTo>
                <a:lnTo>
                  <a:pt x="294723" y="394687"/>
                </a:lnTo>
                <a:close/>
              </a:path>
              <a:path w="328294" h="466089">
                <a:moveTo>
                  <a:pt x="315975" y="379984"/>
                </a:moveTo>
                <a:lnTo>
                  <a:pt x="294723" y="394687"/>
                </a:lnTo>
                <a:lnTo>
                  <a:pt x="302132" y="405384"/>
                </a:lnTo>
                <a:lnTo>
                  <a:pt x="280796" y="420116"/>
                </a:lnTo>
                <a:lnTo>
                  <a:pt x="321726" y="420116"/>
                </a:lnTo>
                <a:lnTo>
                  <a:pt x="315975" y="379984"/>
                </a:lnTo>
                <a:close/>
              </a:path>
              <a:path w="328294" h="466089">
                <a:moveTo>
                  <a:pt x="21336" y="0"/>
                </a:moveTo>
                <a:lnTo>
                  <a:pt x="0" y="14731"/>
                </a:lnTo>
                <a:lnTo>
                  <a:pt x="273401" y="409439"/>
                </a:lnTo>
                <a:lnTo>
                  <a:pt x="294723" y="394687"/>
                </a:lnTo>
                <a:lnTo>
                  <a:pt x="2133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2656332" y="4390644"/>
            <a:ext cx="251460" cy="250190"/>
          </a:xfrm>
          <a:custGeom>
            <a:avLst/>
            <a:gdLst/>
            <a:ahLst/>
            <a:cxnLst/>
            <a:rect l="l" t="t" r="r" b="b"/>
            <a:pathLst>
              <a:path w="251460" h="250189">
                <a:moveTo>
                  <a:pt x="125730" y="0"/>
                </a:moveTo>
                <a:lnTo>
                  <a:pt x="174682" y="9828"/>
                </a:lnTo>
                <a:lnTo>
                  <a:pt x="214645" y="36623"/>
                </a:lnTo>
                <a:lnTo>
                  <a:pt x="241583" y="76348"/>
                </a:lnTo>
                <a:lnTo>
                  <a:pt x="251460" y="124967"/>
                </a:lnTo>
                <a:lnTo>
                  <a:pt x="241583" y="173587"/>
                </a:lnTo>
                <a:lnTo>
                  <a:pt x="214645" y="213312"/>
                </a:lnTo>
                <a:lnTo>
                  <a:pt x="174682" y="240107"/>
                </a:lnTo>
                <a:lnTo>
                  <a:pt x="125730" y="249935"/>
                </a:lnTo>
                <a:lnTo>
                  <a:pt x="76777" y="240107"/>
                </a:lnTo>
                <a:lnTo>
                  <a:pt x="36814" y="213312"/>
                </a:lnTo>
                <a:lnTo>
                  <a:pt x="9876" y="173587"/>
                </a:lnTo>
                <a:lnTo>
                  <a:pt x="0" y="124967"/>
                </a:lnTo>
                <a:lnTo>
                  <a:pt x="9876" y="76348"/>
                </a:lnTo>
                <a:lnTo>
                  <a:pt x="36814" y="36623"/>
                </a:lnTo>
                <a:lnTo>
                  <a:pt x="76777" y="9828"/>
                </a:lnTo>
                <a:lnTo>
                  <a:pt x="125730" y="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2313432" y="4390644"/>
            <a:ext cx="250190" cy="250190"/>
          </a:xfrm>
          <a:custGeom>
            <a:avLst/>
            <a:gdLst/>
            <a:ahLst/>
            <a:cxnLst/>
            <a:rect l="l" t="t" r="r" b="b"/>
            <a:pathLst>
              <a:path w="250189" h="250189">
                <a:moveTo>
                  <a:pt x="124968" y="0"/>
                </a:moveTo>
                <a:lnTo>
                  <a:pt x="173587" y="9828"/>
                </a:lnTo>
                <a:lnTo>
                  <a:pt x="213312" y="36623"/>
                </a:lnTo>
                <a:lnTo>
                  <a:pt x="240107" y="76348"/>
                </a:lnTo>
                <a:lnTo>
                  <a:pt x="249936" y="124967"/>
                </a:lnTo>
                <a:lnTo>
                  <a:pt x="240107" y="173587"/>
                </a:lnTo>
                <a:lnTo>
                  <a:pt x="213312" y="213312"/>
                </a:lnTo>
                <a:lnTo>
                  <a:pt x="173587" y="240107"/>
                </a:lnTo>
                <a:lnTo>
                  <a:pt x="124968" y="249935"/>
                </a:lnTo>
                <a:lnTo>
                  <a:pt x="76348" y="240107"/>
                </a:lnTo>
                <a:lnTo>
                  <a:pt x="36623" y="213312"/>
                </a:lnTo>
                <a:lnTo>
                  <a:pt x="9828" y="173587"/>
                </a:lnTo>
                <a:lnTo>
                  <a:pt x="0" y="124967"/>
                </a:lnTo>
                <a:lnTo>
                  <a:pt x="9828" y="76348"/>
                </a:lnTo>
                <a:lnTo>
                  <a:pt x="36623" y="36623"/>
                </a:lnTo>
                <a:lnTo>
                  <a:pt x="76348" y="9828"/>
                </a:lnTo>
                <a:lnTo>
                  <a:pt x="124968" y="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2688335" y="2770632"/>
            <a:ext cx="131063" cy="13106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2688335" y="2770632"/>
            <a:ext cx="131445" cy="131445"/>
          </a:xfrm>
          <a:custGeom>
            <a:avLst/>
            <a:gdLst/>
            <a:ahLst/>
            <a:cxnLst/>
            <a:rect l="l" t="t" r="r" b="b"/>
            <a:pathLst>
              <a:path w="131444" h="131444">
                <a:moveTo>
                  <a:pt x="0" y="131063"/>
                </a:moveTo>
                <a:lnTo>
                  <a:pt x="131063" y="131063"/>
                </a:lnTo>
                <a:lnTo>
                  <a:pt x="131063" y="0"/>
                </a:lnTo>
                <a:lnTo>
                  <a:pt x="0" y="0"/>
                </a:lnTo>
                <a:lnTo>
                  <a:pt x="0" y="131063"/>
                </a:lnTo>
                <a:close/>
              </a:path>
            </a:pathLst>
          </a:custGeom>
          <a:ln w="6096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2354579" y="2770632"/>
            <a:ext cx="131063" cy="13106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2354579" y="2770632"/>
            <a:ext cx="131445" cy="131445"/>
          </a:xfrm>
          <a:custGeom>
            <a:avLst/>
            <a:gdLst/>
            <a:ahLst/>
            <a:cxnLst/>
            <a:rect l="l" t="t" r="r" b="b"/>
            <a:pathLst>
              <a:path w="131444" h="131444">
                <a:moveTo>
                  <a:pt x="0" y="131063"/>
                </a:moveTo>
                <a:lnTo>
                  <a:pt x="131063" y="131063"/>
                </a:lnTo>
                <a:lnTo>
                  <a:pt x="131063" y="0"/>
                </a:lnTo>
                <a:lnTo>
                  <a:pt x="0" y="0"/>
                </a:lnTo>
                <a:lnTo>
                  <a:pt x="0" y="131063"/>
                </a:lnTo>
                <a:close/>
              </a:path>
            </a:pathLst>
          </a:custGeom>
          <a:ln w="6096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2383154" y="2902457"/>
            <a:ext cx="78105" cy="619760"/>
          </a:xfrm>
          <a:custGeom>
            <a:avLst/>
            <a:gdLst/>
            <a:ahLst/>
            <a:cxnLst/>
            <a:rect l="l" t="t" r="r" b="b"/>
            <a:pathLst>
              <a:path w="78105" h="619760">
                <a:moveTo>
                  <a:pt x="26005" y="541739"/>
                </a:moveTo>
                <a:lnTo>
                  <a:pt x="0" y="541781"/>
                </a:lnTo>
                <a:lnTo>
                  <a:pt x="39115" y="619505"/>
                </a:lnTo>
                <a:lnTo>
                  <a:pt x="71236" y="554736"/>
                </a:lnTo>
                <a:lnTo>
                  <a:pt x="26034" y="554736"/>
                </a:lnTo>
                <a:lnTo>
                  <a:pt x="26005" y="541739"/>
                </a:lnTo>
                <a:close/>
              </a:path>
              <a:path w="78105" h="619760">
                <a:moveTo>
                  <a:pt x="51913" y="541697"/>
                </a:moveTo>
                <a:lnTo>
                  <a:pt x="26005" y="541739"/>
                </a:lnTo>
                <a:lnTo>
                  <a:pt x="26034" y="554736"/>
                </a:lnTo>
                <a:lnTo>
                  <a:pt x="51943" y="554608"/>
                </a:lnTo>
                <a:lnTo>
                  <a:pt x="51913" y="541697"/>
                </a:lnTo>
                <a:close/>
              </a:path>
              <a:path w="78105" h="619760">
                <a:moveTo>
                  <a:pt x="77724" y="541654"/>
                </a:moveTo>
                <a:lnTo>
                  <a:pt x="51913" y="541697"/>
                </a:lnTo>
                <a:lnTo>
                  <a:pt x="51943" y="554608"/>
                </a:lnTo>
                <a:lnTo>
                  <a:pt x="26034" y="554736"/>
                </a:lnTo>
                <a:lnTo>
                  <a:pt x="71236" y="554736"/>
                </a:lnTo>
                <a:lnTo>
                  <a:pt x="77724" y="541654"/>
                </a:lnTo>
                <a:close/>
              </a:path>
              <a:path w="78105" h="619760">
                <a:moveTo>
                  <a:pt x="50672" y="0"/>
                </a:moveTo>
                <a:lnTo>
                  <a:pt x="24764" y="0"/>
                </a:lnTo>
                <a:lnTo>
                  <a:pt x="26005" y="541739"/>
                </a:lnTo>
                <a:lnTo>
                  <a:pt x="51913" y="541697"/>
                </a:lnTo>
                <a:lnTo>
                  <a:pt x="5067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2422398" y="2896361"/>
            <a:ext cx="344805" cy="626110"/>
          </a:xfrm>
          <a:custGeom>
            <a:avLst/>
            <a:gdLst/>
            <a:ahLst/>
            <a:cxnLst/>
            <a:rect l="l" t="t" r="r" b="b"/>
            <a:pathLst>
              <a:path w="344805" h="626110">
                <a:moveTo>
                  <a:pt x="2539" y="538734"/>
                </a:moveTo>
                <a:lnTo>
                  <a:pt x="0" y="625601"/>
                </a:lnTo>
                <a:lnTo>
                  <a:pt x="70993" y="575437"/>
                </a:lnTo>
                <a:lnTo>
                  <a:pt x="69571" y="574675"/>
                </a:lnTo>
                <a:lnTo>
                  <a:pt x="42037" y="574675"/>
                </a:lnTo>
                <a:lnTo>
                  <a:pt x="19303" y="562355"/>
                </a:lnTo>
                <a:lnTo>
                  <a:pt x="25409" y="550996"/>
                </a:lnTo>
                <a:lnTo>
                  <a:pt x="2539" y="538734"/>
                </a:lnTo>
                <a:close/>
              </a:path>
              <a:path w="344805" h="626110">
                <a:moveTo>
                  <a:pt x="25409" y="550996"/>
                </a:moveTo>
                <a:lnTo>
                  <a:pt x="19303" y="562355"/>
                </a:lnTo>
                <a:lnTo>
                  <a:pt x="42037" y="574675"/>
                </a:lnTo>
                <a:lnTo>
                  <a:pt x="48197" y="563214"/>
                </a:lnTo>
                <a:lnTo>
                  <a:pt x="25409" y="550996"/>
                </a:lnTo>
                <a:close/>
              </a:path>
              <a:path w="344805" h="626110">
                <a:moveTo>
                  <a:pt x="48197" y="563214"/>
                </a:moveTo>
                <a:lnTo>
                  <a:pt x="42037" y="574675"/>
                </a:lnTo>
                <a:lnTo>
                  <a:pt x="69571" y="574675"/>
                </a:lnTo>
                <a:lnTo>
                  <a:pt x="48197" y="563214"/>
                </a:lnTo>
                <a:close/>
              </a:path>
              <a:path w="344805" h="626110">
                <a:moveTo>
                  <a:pt x="321563" y="0"/>
                </a:moveTo>
                <a:lnTo>
                  <a:pt x="25409" y="550996"/>
                </a:lnTo>
                <a:lnTo>
                  <a:pt x="48197" y="563214"/>
                </a:lnTo>
                <a:lnTo>
                  <a:pt x="344424" y="12191"/>
                </a:lnTo>
                <a:lnTo>
                  <a:pt x="3215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2409570" y="2896107"/>
            <a:ext cx="356235" cy="626110"/>
          </a:xfrm>
          <a:custGeom>
            <a:avLst/>
            <a:gdLst/>
            <a:ahLst/>
            <a:cxnLst/>
            <a:rect l="l" t="t" r="r" b="b"/>
            <a:pathLst>
              <a:path w="356235" h="626110">
                <a:moveTo>
                  <a:pt x="307120" y="564222"/>
                </a:moveTo>
                <a:lnTo>
                  <a:pt x="284480" y="576833"/>
                </a:lnTo>
                <a:lnTo>
                  <a:pt x="356235" y="625855"/>
                </a:lnTo>
                <a:lnTo>
                  <a:pt x="354029" y="575563"/>
                </a:lnTo>
                <a:lnTo>
                  <a:pt x="313436" y="575563"/>
                </a:lnTo>
                <a:lnTo>
                  <a:pt x="307120" y="564222"/>
                </a:lnTo>
                <a:close/>
              </a:path>
              <a:path w="356235" h="626110">
                <a:moveTo>
                  <a:pt x="329772" y="551605"/>
                </a:moveTo>
                <a:lnTo>
                  <a:pt x="307120" y="564222"/>
                </a:lnTo>
                <a:lnTo>
                  <a:pt x="313436" y="575563"/>
                </a:lnTo>
                <a:lnTo>
                  <a:pt x="336042" y="562863"/>
                </a:lnTo>
                <a:lnTo>
                  <a:pt x="329772" y="551605"/>
                </a:lnTo>
                <a:close/>
              </a:path>
              <a:path w="356235" h="626110">
                <a:moveTo>
                  <a:pt x="352425" y="538988"/>
                </a:moveTo>
                <a:lnTo>
                  <a:pt x="329772" y="551605"/>
                </a:lnTo>
                <a:lnTo>
                  <a:pt x="336042" y="562863"/>
                </a:lnTo>
                <a:lnTo>
                  <a:pt x="313436" y="575563"/>
                </a:lnTo>
                <a:lnTo>
                  <a:pt x="354029" y="575563"/>
                </a:lnTo>
                <a:lnTo>
                  <a:pt x="352425" y="538988"/>
                </a:lnTo>
                <a:close/>
              </a:path>
              <a:path w="356235" h="626110">
                <a:moveTo>
                  <a:pt x="22606" y="0"/>
                </a:moveTo>
                <a:lnTo>
                  <a:pt x="0" y="12700"/>
                </a:lnTo>
                <a:lnTo>
                  <a:pt x="307120" y="564222"/>
                </a:lnTo>
                <a:lnTo>
                  <a:pt x="329772" y="551605"/>
                </a:lnTo>
                <a:lnTo>
                  <a:pt x="2260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2383154" y="3774185"/>
            <a:ext cx="78105" cy="619760"/>
          </a:xfrm>
          <a:custGeom>
            <a:avLst/>
            <a:gdLst/>
            <a:ahLst/>
            <a:cxnLst/>
            <a:rect l="l" t="t" r="r" b="b"/>
            <a:pathLst>
              <a:path w="78105" h="619760">
                <a:moveTo>
                  <a:pt x="26005" y="541739"/>
                </a:moveTo>
                <a:lnTo>
                  <a:pt x="0" y="541782"/>
                </a:lnTo>
                <a:lnTo>
                  <a:pt x="39115" y="619506"/>
                </a:lnTo>
                <a:lnTo>
                  <a:pt x="71236" y="554736"/>
                </a:lnTo>
                <a:lnTo>
                  <a:pt x="26034" y="554736"/>
                </a:lnTo>
                <a:lnTo>
                  <a:pt x="26005" y="541739"/>
                </a:lnTo>
                <a:close/>
              </a:path>
              <a:path w="78105" h="619760">
                <a:moveTo>
                  <a:pt x="51913" y="541697"/>
                </a:moveTo>
                <a:lnTo>
                  <a:pt x="26005" y="541739"/>
                </a:lnTo>
                <a:lnTo>
                  <a:pt x="26034" y="554736"/>
                </a:lnTo>
                <a:lnTo>
                  <a:pt x="51943" y="554608"/>
                </a:lnTo>
                <a:lnTo>
                  <a:pt x="51913" y="541697"/>
                </a:lnTo>
                <a:close/>
              </a:path>
              <a:path w="78105" h="619760">
                <a:moveTo>
                  <a:pt x="77724" y="541655"/>
                </a:moveTo>
                <a:lnTo>
                  <a:pt x="51913" y="541697"/>
                </a:lnTo>
                <a:lnTo>
                  <a:pt x="51943" y="554608"/>
                </a:lnTo>
                <a:lnTo>
                  <a:pt x="26034" y="554736"/>
                </a:lnTo>
                <a:lnTo>
                  <a:pt x="71236" y="554736"/>
                </a:lnTo>
                <a:lnTo>
                  <a:pt x="77724" y="541655"/>
                </a:lnTo>
                <a:close/>
              </a:path>
              <a:path w="78105" h="619760">
                <a:moveTo>
                  <a:pt x="50672" y="0"/>
                </a:moveTo>
                <a:lnTo>
                  <a:pt x="24764" y="0"/>
                </a:lnTo>
                <a:lnTo>
                  <a:pt x="26005" y="541739"/>
                </a:lnTo>
                <a:lnTo>
                  <a:pt x="51913" y="541697"/>
                </a:lnTo>
                <a:lnTo>
                  <a:pt x="5067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2422398" y="3768090"/>
            <a:ext cx="344805" cy="626110"/>
          </a:xfrm>
          <a:custGeom>
            <a:avLst/>
            <a:gdLst/>
            <a:ahLst/>
            <a:cxnLst/>
            <a:rect l="l" t="t" r="r" b="b"/>
            <a:pathLst>
              <a:path w="344805" h="626110">
                <a:moveTo>
                  <a:pt x="2539" y="538734"/>
                </a:moveTo>
                <a:lnTo>
                  <a:pt x="0" y="625602"/>
                </a:lnTo>
                <a:lnTo>
                  <a:pt x="70993" y="575437"/>
                </a:lnTo>
                <a:lnTo>
                  <a:pt x="69571" y="574675"/>
                </a:lnTo>
                <a:lnTo>
                  <a:pt x="42037" y="574675"/>
                </a:lnTo>
                <a:lnTo>
                  <a:pt x="19303" y="562356"/>
                </a:lnTo>
                <a:lnTo>
                  <a:pt x="25409" y="550996"/>
                </a:lnTo>
                <a:lnTo>
                  <a:pt x="2539" y="538734"/>
                </a:lnTo>
                <a:close/>
              </a:path>
              <a:path w="344805" h="626110">
                <a:moveTo>
                  <a:pt x="25409" y="550996"/>
                </a:moveTo>
                <a:lnTo>
                  <a:pt x="19303" y="562356"/>
                </a:lnTo>
                <a:lnTo>
                  <a:pt x="42037" y="574675"/>
                </a:lnTo>
                <a:lnTo>
                  <a:pt x="48197" y="563214"/>
                </a:lnTo>
                <a:lnTo>
                  <a:pt x="25409" y="550996"/>
                </a:lnTo>
                <a:close/>
              </a:path>
              <a:path w="344805" h="626110">
                <a:moveTo>
                  <a:pt x="48197" y="563214"/>
                </a:moveTo>
                <a:lnTo>
                  <a:pt x="42037" y="574675"/>
                </a:lnTo>
                <a:lnTo>
                  <a:pt x="69571" y="574675"/>
                </a:lnTo>
                <a:lnTo>
                  <a:pt x="48197" y="563214"/>
                </a:lnTo>
                <a:close/>
              </a:path>
              <a:path w="344805" h="626110">
                <a:moveTo>
                  <a:pt x="321563" y="0"/>
                </a:moveTo>
                <a:lnTo>
                  <a:pt x="25409" y="550996"/>
                </a:lnTo>
                <a:lnTo>
                  <a:pt x="48197" y="563214"/>
                </a:lnTo>
                <a:lnTo>
                  <a:pt x="344424" y="12192"/>
                </a:lnTo>
                <a:lnTo>
                  <a:pt x="3215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2409570" y="3767835"/>
            <a:ext cx="356235" cy="626110"/>
          </a:xfrm>
          <a:custGeom>
            <a:avLst/>
            <a:gdLst/>
            <a:ahLst/>
            <a:cxnLst/>
            <a:rect l="l" t="t" r="r" b="b"/>
            <a:pathLst>
              <a:path w="356235" h="626110">
                <a:moveTo>
                  <a:pt x="307120" y="564222"/>
                </a:moveTo>
                <a:lnTo>
                  <a:pt x="284480" y="576833"/>
                </a:lnTo>
                <a:lnTo>
                  <a:pt x="356235" y="625856"/>
                </a:lnTo>
                <a:lnTo>
                  <a:pt x="354029" y="575563"/>
                </a:lnTo>
                <a:lnTo>
                  <a:pt x="313436" y="575563"/>
                </a:lnTo>
                <a:lnTo>
                  <a:pt x="307120" y="564222"/>
                </a:lnTo>
                <a:close/>
              </a:path>
              <a:path w="356235" h="626110">
                <a:moveTo>
                  <a:pt x="329772" y="551605"/>
                </a:moveTo>
                <a:lnTo>
                  <a:pt x="307120" y="564222"/>
                </a:lnTo>
                <a:lnTo>
                  <a:pt x="313436" y="575563"/>
                </a:lnTo>
                <a:lnTo>
                  <a:pt x="336042" y="562863"/>
                </a:lnTo>
                <a:lnTo>
                  <a:pt x="329772" y="551605"/>
                </a:lnTo>
                <a:close/>
              </a:path>
              <a:path w="356235" h="626110">
                <a:moveTo>
                  <a:pt x="352425" y="538988"/>
                </a:moveTo>
                <a:lnTo>
                  <a:pt x="329772" y="551605"/>
                </a:lnTo>
                <a:lnTo>
                  <a:pt x="336042" y="562863"/>
                </a:lnTo>
                <a:lnTo>
                  <a:pt x="313436" y="575563"/>
                </a:lnTo>
                <a:lnTo>
                  <a:pt x="354029" y="575563"/>
                </a:lnTo>
                <a:lnTo>
                  <a:pt x="352425" y="538988"/>
                </a:lnTo>
                <a:close/>
              </a:path>
              <a:path w="356235" h="626110">
                <a:moveTo>
                  <a:pt x="22606" y="0"/>
                </a:moveTo>
                <a:lnTo>
                  <a:pt x="0" y="12700"/>
                </a:lnTo>
                <a:lnTo>
                  <a:pt x="307120" y="564222"/>
                </a:lnTo>
                <a:lnTo>
                  <a:pt x="329772" y="551605"/>
                </a:lnTo>
                <a:lnTo>
                  <a:pt x="2260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3107435" y="5359146"/>
            <a:ext cx="77724" cy="22931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2692907" y="5359146"/>
            <a:ext cx="77724" cy="22931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2719577" y="2910077"/>
            <a:ext cx="78105" cy="613410"/>
          </a:xfrm>
          <a:custGeom>
            <a:avLst/>
            <a:gdLst/>
            <a:ahLst/>
            <a:cxnLst/>
            <a:rect l="l" t="t" r="r" b="b"/>
            <a:pathLst>
              <a:path w="78105" h="613410">
                <a:moveTo>
                  <a:pt x="25977" y="535304"/>
                </a:moveTo>
                <a:lnTo>
                  <a:pt x="0" y="535432"/>
                </a:lnTo>
                <a:lnTo>
                  <a:pt x="39243" y="613029"/>
                </a:lnTo>
                <a:lnTo>
                  <a:pt x="71206" y="548259"/>
                </a:lnTo>
                <a:lnTo>
                  <a:pt x="26035" y="548259"/>
                </a:lnTo>
                <a:lnTo>
                  <a:pt x="25977" y="535304"/>
                </a:lnTo>
                <a:close/>
              </a:path>
              <a:path w="78105" h="613410">
                <a:moveTo>
                  <a:pt x="51885" y="535177"/>
                </a:moveTo>
                <a:lnTo>
                  <a:pt x="25977" y="535304"/>
                </a:lnTo>
                <a:lnTo>
                  <a:pt x="26035" y="548259"/>
                </a:lnTo>
                <a:lnTo>
                  <a:pt x="51943" y="548132"/>
                </a:lnTo>
                <a:lnTo>
                  <a:pt x="51885" y="535177"/>
                </a:lnTo>
                <a:close/>
              </a:path>
              <a:path w="78105" h="613410">
                <a:moveTo>
                  <a:pt x="77724" y="535051"/>
                </a:moveTo>
                <a:lnTo>
                  <a:pt x="51885" y="535177"/>
                </a:lnTo>
                <a:lnTo>
                  <a:pt x="51943" y="548132"/>
                </a:lnTo>
                <a:lnTo>
                  <a:pt x="26035" y="548259"/>
                </a:lnTo>
                <a:lnTo>
                  <a:pt x="71206" y="548259"/>
                </a:lnTo>
                <a:lnTo>
                  <a:pt x="77724" y="535051"/>
                </a:lnTo>
                <a:close/>
              </a:path>
              <a:path w="78105" h="613410">
                <a:moveTo>
                  <a:pt x="49530" y="0"/>
                </a:moveTo>
                <a:lnTo>
                  <a:pt x="23622" y="0"/>
                </a:lnTo>
                <a:lnTo>
                  <a:pt x="25977" y="535304"/>
                </a:lnTo>
                <a:lnTo>
                  <a:pt x="51885" y="535177"/>
                </a:lnTo>
                <a:lnTo>
                  <a:pt x="4953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2727198" y="3790950"/>
            <a:ext cx="78105" cy="613410"/>
          </a:xfrm>
          <a:custGeom>
            <a:avLst/>
            <a:gdLst/>
            <a:ahLst/>
            <a:cxnLst/>
            <a:rect l="l" t="t" r="r" b="b"/>
            <a:pathLst>
              <a:path w="78105" h="613410">
                <a:moveTo>
                  <a:pt x="25977" y="535304"/>
                </a:moveTo>
                <a:lnTo>
                  <a:pt x="0" y="535432"/>
                </a:lnTo>
                <a:lnTo>
                  <a:pt x="39243" y="613029"/>
                </a:lnTo>
                <a:lnTo>
                  <a:pt x="71206" y="548258"/>
                </a:lnTo>
                <a:lnTo>
                  <a:pt x="26034" y="548258"/>
                </a:lnTo>
                <a:lnTo>
                  <a:pt x="25977" y="535304"/>
                </a:lnTo>
                <a:close/>
              </a:path>
              <a:path w="78105" h="613410">
                <a:moveTo>
                  <a:pt x="51885" y="535177"/>
                </a:moveTo>
                <a:lnTo>
                  <a:pt x="25977" y="535304"/>
                </a:lnTo>
                <a:lnTo>
                  <a:pt x="26034" y="548258"/>
                </a:lnTo>
                <a:lnTo>
                  <a:pt x="51943" y="548132"/>
                </a:lnTo>
                <a:lnTo>
                  <a:pt x="51885" y="535177"/>
                </a:lnTo>
                <a:close/>
              </a:path>
              <a:path w="78105" h="613410">
                <a:moveTo>
                  <a:pt x="77724" y="535051"/>
                </a:moveTo>
                <a:lnTo>
                  <a:pt x="51885" y="535177"/>
                </a:lnTo>
                <a:lnTo>
                  <a:pt x="51943" y="548132"/>
                </a:lnTo>
                <a:lnTo>
                  <a:pt x="26034" y="548258"/>
                </a:lnTo>
                <a:lnTo>
                  <a:pt x="71206" y="548258"/>
                </a:lnTo>
                <a:lnTo>
                  <a:pt x="77724" y="535051"/>
                </a:lnTo>
                <a:close/>
              </a:path>
              <a:path w="78105" h="613410">
                <a:moveTo>
                  <a:pt x="49529" y="0"/>
                </a:moveTo>
                <a:lnTo>
                  <a:pt x="23621" y="0"/>
                </a:lnTo>
                <a:lnTo>
                  <a:pt x="25977" y="535304"/>
                </a:lnTo>
                <a:lnTo>
                  <a:pt x="51885" y="535177"/>
                </a:lnTo>
                <a:lnTo>
                  <a:pt x="4952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2657855" y="3517391"/>
            <a:ext cx="251460" cy="251460"/>
          </a:xfrm>
          <a:custGeom>
            <a:avLst/>
            <a:gdLst/>
            <a:ahLst/>
            <a:cxnLst/>
            <a:rect l="l" t="t" r="r" b="b"/>
            <a:pathLst>
              <a:path w="251460" h="251460">
                <a:moveTo>
                  <a:pt x="125730" y="0"/>
                </a:moveTo>
                <a:lnTo>
                  <a:pt x="174682" y="9876"/>
                </a:lnTo>
                <a:lnTo>
                  <a:pt x="214645" y="36814"/>
                </a:lnTo>
                <a:lnTo>
                  <a:pt x="241583" y="76777"/>
                </a:lnTo>
                <a:lnTo>
                  <a:pt x="251460" y="125730"/>
                </a:lnTo>
                <a:lnTo>
                  <a:pt x="241583" y="174682"/>
                </a:lnTo>
                <a:lnTo>
                  <a:pt x="214645" y="214645"/>
                </a:lnTo>
                <a:lnTo>
                  <a:pt x="174682" y="241583"/>
                </a:lnTo>
                <a:lnTo>
                  <a:pt x="125730" y="251460"/>
                </a:lnTo>
                <a:lnTo>
                  <a:pt x="76777" y="241583"/>
                </a:lnTo>
                <a:lnTo>
                  <a:pt x="36814" y="214645"/>
                </a:lnTo>
                <a:lnTo>
                  <a:pt x="9876" y="174682"/>
                </a:lnTo>
                <a:lnTo>
                  <a:pt x="0" y="125730"/>
                </a:lnTo>
                <a:lnTo>
                  <a:pt x="9876" y="76777"/>
                </a:lnTo>
                <a:lnTo>
                  <a:pt x="36814" y="36814"/>
                </a:lnTo>
                <a:lnTo>
                  <a:pt x="76777" y="9876"/>
                </a:lnTo>
                <a:lnTo>
                  <a:pt x="125730" y="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2311907" y="3517391"/>
            <a:ext cx="250190" cy="250190"/>
          </a:xfrm>
          <a:custGeom>
            <a:avLst/>
            <a:gdLst/>
            <a:ahLst/>
            <a:cxnLst/>
            <a:rect l="l" t="t" r="r" b="b"/>
            <a:pathLst>
              <a:path w="250189" h="250189">
                <a:moveTo>
                  <a:pt x="124968" y="0"/>
                </a:moveTo>
                <a:lnTo>
                  <a:pt x="173587" y="9828"/>
                </a:lnTo>
                <a:lnTo>
                  <a:pt x="213312" y="36623"/>
                </a:lnTo>
                <a:lnTo>
                  <a:pt x="240107" y="76348"/>
                </a:lnTo>
                <a:lnTo>
                  <a:pt x="249936" y="124968"/>
                </a:lnTo>
                <a:lnTo>
                  <a:pt x="240107" y="173587"/>
                </a:lnTo>
                <a:lnTo>
                  <a:pt x="213312" y="213312"/>
                </a:lnTo>
                <a:lnTo>
                  <a:pt x="173587" y="240107"/>
                </a:lnTo>
                <a:lnTo>
                  <a:pt x="124968" y="249936"/>
                </a:lnTo>
                <a:lnTo>
                  <a:pt x="76348" y="240107"/>
                </a:lnTo>
                <a:lnTo>
                  <a:pt x="36623" y="213312"/>
                </a:lnTo>
                <a:lnTo>
                  <a:pt x="9828" y="173587"/>
                </a:lnTo>
                <a:lnTo>
                  <a:pt x="0" y="124968"/>
                </a:lnTo>
                <a:lnTo>
                  <a:pt x="9828" y="76348"/>
                </a:lnTo>
                <a:lnTo>
                  <a:pt x="36623" y="36623"/>
                </a:lnTo>
                <a:lnTo>
                  <a:pt x="76348" y="9828"/>
                </a:lnTo>
                <a:lnTo>
                  <a:pt x="124968" y="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266700" y="1812035"/>
            <a:ext cx="1557527" cy="94945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184404" y="1766316"/>
            <a:ext cx="1720595" cy="112471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326136" y="1851660"/>
            <a:ext cx="1438656" cy="83210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 txBox="1"/>
          <p:nvPr/>
        </p:nvSpPr>
        <p:spPr>
          <a:xfrm>
            <a:off x="326136" y="1865452"/>
            <a:ext cx="1438910" cy="7581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minibatch</a:t>
            </a:r>
            <a:endParaRPr sz="24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09" name="object 109"/>
          <p:cNvSpPr/>
          <p:nvPr/>
        </p:nvSpPr>
        <p:spPr>
          <a:xfrm>
            <a:off x="6393179" y="3557015"/>
            <a:ext cx="251460" cy="251460"/>
          </a:xfrm>
          <a:custGeom>
            <a:avLst/>
            <a:gdLst/>
            <a:ahLst/>
            <a:cxnLst/>
            <a:rect l="l" t="t" r="r" b="b"/>
            <a:pathLst>
              <a:path w="251459" h="251460">
                <a:moveTo>
                  <a:pt x="125729" y="0"/>
                </a:moveTo>
                <a:lnTo>
                  <a:pt x="174682" y="9876"/>
                </a:lnTo>
                <a:lnTo>
                  <a:pt x="214645" y="36814"/>
                </a:lnTo>
                <a:lnTo>
                  <a:pt x="241583" y="76777"/>
                </a:lnTo>
                <a:lnTo>
                  <a:pt x="251460" y="125730"/>
                </a:lnTo>
                <a:lnTo>
                  <a:pt x="241583" y="174682"/>
                </a:lnTo>
                <a:lnTo>
                  <a:pt x="214645" y="214645"/>
                </a:lnTo>
                <a:lnTo>
                  <a:pt x="174682" y="241583"/>
                </a:lnTo>
                <a:lnTo>
                  <a:pt x="125729" y="251460"/>
                </a:lnTo>
                <a:lnTo>
                  <a:pt x="76777" y="241583"/>
                </a:lnTo>
                <a:lnTo>
                  <a:pt x="36814" y="214645"/>
                </a:lnTo>
                <a:lnTo>
                  <a:pt x="9876" y="174682"/>
                </a:lnTo>
                <a:lnTo>
                  <a:pt x="0" y="125730"/>
                </a:lnTo>
                <a:lnTo>
                  <a:pt x="9876" y="76777"/>
                </a:lnTo>
                <a:lnTo>
                  <a:pt x="36814" y="36814"/>
                </a:lnTo>
                <a:lnTo>
                  <a:pt x="76777" y="9876"/>
                </a:lnTo>
                <a:lnTo>
                  <a:pt x="125729" y="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6091428" y="5134355"/>
            <a:ext cx="251460" cy="251460"/>
          </a:xfrm>
          <a:custGeom>
            <a:avLst/>
            <a:gdLst/>
            <a:ahLst/>
            <a:cxnLst/>
            <a:rect l="l" t="t" r="r" b="b"/>
            <a:pathLst>
              <a:path w="251460" h="251460">
                <a:moveTo>
                  <a:pt x="125730" y="0"/>
                </a:moveTo>
                <a:lnTo>
                  <a:pt x="174682" y="9876"/>
                </a:lnTo>
                <a:lnTo>
                  <a:pt x="214645" y="36814"/>
                </a:lnTo>
                <a:lnTo>
                  <a:pt x="241583" y="76777"/>
                </a:lnTo>
                <a:lnTo>
                  <a:pt x="251460" y="125730"/>
                </a:lnTo>
                <a:lnTo>
                  <a:pt x="241583" y="174682"/>
                </a:lnTo>
                <a:lnTo>
                  <a:pt x="214645" y="214645"/>
                </a:lnTo>
                <a:lnTo>
                  <a:pt x="174682" y="241583"/>
                </a:lnTo>
                <a:lnTo>
                  <a:pt x="125730" y="251460"/>
                </a:lnTo>
                <a:lnTo>
                  <a:pt x="76777" y="241583"/>
                </a:lnTo>
                <a:lnTo>
                  <a:pt x="36814" y="214645"/>
                </a:lnTo>
                <a:lnTo>
                  <a:pt x="9876" y="174682"/>
                </a:lnTo>
                <a:lnTo>
                  <a:pt x="0" y="125730"/>
                </a:lnTo>
                <a:lnTo>
                  <a:pt x="9876" y="76777"/>
                </a:lnTo>
                <a:lnTo>
                  <a:pt x="36814" y="36814"/>
                </a:lnTo>
                <a:lnTo>
                  <a:pt x="76777" y="9876"/>
                </a:lnTo>
                <a:lnTo>
                  <a:pt x="125730" y="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5678423" y="5134355"/>
            <a:ext cx="251460" cy="251460"/>
          </a:xfrm>
          <a:custGeom>
            <a:avLst/>
            <a:gdLst/>
            <a:ahLst/>
            <a:cxnLst/>
            <a:rect l="l" t="t" r="r" b="b"/>
            <a:pathLst>
              <a:path w="251460" h="251460">
                <a:moveTo>
                  <a:pt x="125729" y="0"/>
                </a:moveTo>
                <a:lnTo>
                  <a:pt x="174682" y="9876"/>
                </a:lnTo>
                <a:lnTo>
                  <a:pt x="214645" y="36814"/>
                </a:lnTo>
                <a:lnTo>
                  <a:pt x="241583" y="76777"/>
                </a:lnTo>
                <a:lnTo>
                  <a:pt x="251460" y="125730"/>
                </a:lnTo>
                <a:lnTo>
                  <a:pt x="241583" y="174682"/>
                </a:lnTo>
                <a:lnTo>
                  <a:pt x="214645" y="214645"/>
                </a:lnTo>
                <a:lnTo>
                  <a:pt x="174682" y="241583"/>
                </a:lnTo>
                <a:lnTo>
                  <a:pt x="125729" y="251460"/>
                </a:lnTo>
                <a:lnTo>
                  <a:pt x="76777" y="241583"/>
                </a:lnTo>
                <a:lnTo>
                  <a:pt x="36814" y="214645"/>
                </a:lnTo>
                <a:lnTo>
                  <a:pt x="9876" y="174682"/>
                </a:lnTo>
                <a:lnTo>
                  <a:pt x="0" y="125730"/>
                </a:lnTo>
                <a:lnTo>
                  <a:pt x="9876" y="76777"/>
                </a:lnTo>
                <a:lnTo>
                  <a:pt x="36814" y="36814"/>
                </a:lnTo>
                <a:lnTo>
                  <a:pt x="76777" y="9876"/>
                </a:lnTo>
                <a:lnTo>
                  <a:pt x="125729" y="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6463284" y="2805683"/>
            <a:ext cx="131063" cy="13106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6463284" y="2805683"/>
            <a:ext cx="131445" cy="131445"/>
          </a:xfrm>
          <a:custGeom>
            <a:avLst/>
            <a:gdLst/>
            <a:ahLst/>
            <a:cxnLst/>
            <a:rect l="l" t="t" r="r" b="b"/>
            <a:pathLst>
              <a:path w="131445" h="131444">
                <a:moveTo>
                  <a:pt x="0" y="131063"/>
                </a:moveTo>
                <a:lnTo>
                  <a:pt x="131063" y="131063"/>
                </a:lnTo>
                <a:lnTo>
                  <a:pt x="131063" y="0"/>
                </a:lnTo>
                <a:lnTo>
                  <a:pt x="0" y="0"/>
                </a:lnTo>
                <a:lnTo>
                  <a:pt x="0" y="131063"/>
                </a:lnTo>
                <a:close/>
              </a:path>
            </a:pathLst>
          </a:custGeom>
          <a:ln w="6096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6481445" y="2937255"/>
            <a:ext cx="78105" cy="619760"/>
          </a:xfrm>
          <a:custGeom>
            <a:avLst/>
            <a:gdLst/>
            <a:ahLst/>
            <a:cxnLst/>
            <a:rect l="l" t="t" r="r" b="b"/>
            <a:pathLst>
              <a:path w="78104" h="619760">
                <a:moveTo>
                  <a:pt x="0" y="541401"/>
                </a:moveTo>
                <a:lnTo>
                  <a:pt x="37464" y="619760"/>
                </a:lnTo>
                <a:lnTo>
                  <a:pt x="71117" y="555117"/>
                </a:lnTo>
                <a:lnTo>
                  <a:pt x="51561" y="555117"/>
                </a:lnTo>
                <a:lnTo>
                  <a:pt x="25653" y="554736"/>
                </a:lnTo>
                <a:lnTo>
                  <a:pt x="25875" y="541824"/>
                </a:lnTo>
                <a:lnTo>
                  <a:pt x="0" y="541401"/>
                </a:lnTo>
                <a:close/>
              </a:path>
              <a:path w="78104" h="619760">
                <a:moveTo>
                  <a:pt x="25875" y="541824"/>
                </a:moveTo>
                <a:lnTo>
                  <a:pt x="25653" y="554736"/>
                </a:lnTo>
                <a:lnTo>
                  <a:pt x="51561" y="555117"/>
                </a:lnTo>
                <a:lnTo>
                  <a:pt x="51783" y="542248"/>
                </a:lnTo>
                <a:lnTo>
                  <a:pt x="25875" y="541824"/>
                </a:lnTo>
                <a:close/>
              </a:path>
              <a:path w="78104" h="619760">
                <a:moveTo>
                  <a:pt x="51783" y="542248"/>
                </a:moveTo>
                <a:lnTo>
                  <a:pt x="51561" y="555117"/>
                </a:lnTo>
                <a:lnTo>
                  <a:pt x="71117" y="555117"/>
                </a:lnTo>
                <a:lnTo>
                  <a:pt x="77597" y="542671"/>
                </a:lnTo>
                <a:lnTo>
                  <a:pt x="51783" y="542248"/>
                </a:lnTo>
                <a:close/>
              </a:path>
              <a:path w="78104" h="619760">
                <a:moveTo>
                  <a:pt x="35178" y="0"/>
                </a:moveTo>
                <a:lnTo>
                  <a:pt x="25875" y="541824"/>
                </a:lnTo>
                <a:lnTo>
                  <a:pt x="51783" y="542248"/>
                </a:lnTo>
                <a:lnTo>
                  <a:pt x="61086" y="508"/>
                </a:lnTo>
                <a:lnTo>
                  <a:pt x="3517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5487161" y="2926333"/>
            <a:ext cx="1049655" cy="631190"/>
          </a:xfrm>
          <a:custGeom>
            <a:avLst/>
            <a:gdLst/>
            <a:ahLst/>
            <a:cxnLst/>
            <a:rect l="l" t="t" r="r" b="b"/>
            <a:pathLst>
              <a:path w="1049654" h="631189">
                <a:moveTo>
                  <a:pt x="46989" y="557529"/>
                </a:moveTo>
                <a:lnTo>
                  <a:pt x="0" y="630681"/>
                </a:lnTo>
                <a:lnTo>
                  <a:pt x="86613" y="624331"/>
                </a:lnTo>
                <a:lnTo>
                  <a:pt x="77348" y="608711"/>
                </a:lnTo>
                <a:lnTo>
                  <a:pt x="62357" y="608711"/>
                </a:lnTo>
                <a:lnTo>
                  <a:pt x="49022" y="586486"/>
                </a:lnTo>
                <a:lnTo>
                  <a:pt x="60219" y="579832"/>
                </a:lnTo>
                <a:lnTo>
                  <a:pt x="46989" y="557529"/>
                </a:lnTo>
                <a:close/>
              </a:path>
              <a:path w="1049654" h="631189">
                <a:moveTo>
                  <a:pt x="60219" y="579832"/>
                </a:moveTo>
                <a:lnTo>
                  <a:pt x="49022" y="586486"/>
                </a:lnTo>
                <a:lnTo>
                  <a:pt x="62357" y="608711"/>
                </a:lnTo>
                <a:lnTo>
                  <a:pt x="73442" y="602125"/>
                </a:lnTo>
                <a:lnTo>
                  <a:pt x="60219" y="579832"/>
                </a:lnTo>
                <a:close/>
              </a:path>
              <a:path w="1049654" h="631189">
                <a:moveTo>
                  <a:pt x="73442" y="602125"/>
                </a:moveTo>
                <a:lnTo>
                  <a:pt x="62357" y="608711"/>
                </a:lnTo>
                <a:lnTo>
                  <a:pt x="77348" y="608711"/>
                </a:lnTo>
                <a:lnTo>
                  <a:pt x="73442" y="602125"/>
                </a:lnTo>
                <a:close/>
              </a:path>
              <a:path w="1049654" h="631189">
                <a:moveTo>
                  <a:pt x="1036065" y="0"/>
                </a:moveTo>
                <a:lnTo>
                  <a:pt x="60219" y="579832"/>
                </a:lnTo>
                <a:lnTo>
                  <a:pt x="73442" y="602125"/>
                </a:lnTo>
                <a:lnTo>
                  <a:pt x="1049401" y="22351"/>
                </a:lnTo>
                <a:lnTo>
                  <a:pt x="103606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6218682" y="4668901"/>
            <a:ext cx="334010" cy="466090"/>
          </a:xfrm>
          <a:custGeom>
            <a:avLst/>
            <a:gdLst/>
            <a:ahLst/>
            <a:cxnLst/>
            <a:rect l="l" t="t" r="r" b="b"/>
            <a:pathLst>
              <a:path w="334009" h="466089">
                <a:moveTo>
                  <a:pt x="12953" y="380238"/>
                </a:moveTo>
                <a:lnTo>
                  <a:pt x="0" y="466090"/>
                </a:lnTo>
                <a:lnTo>
                  <a:pt x="76580" y="424942"/>
                </a:lnTo>
                <a:lnTo>
                  <a:pt x="70435" y="420624"/>
                </a:lnTo>
                <a:lnTo>
                  <a:pt x="47878" y="420624"/>
                </a:lnTo>
                <a:lnTo>
                  <a:pt x="26669" y="405765"/>
                </a:lnTo>
                <a:lnTo>
                  <a:pt x="34160" y="395137"/>
                </a:lnTo>
                <a:lnTo>
                  <a:pt x="12953" y="380238"/>
                </a:lnTo>
                <a:close/>
              </a:path>
              <a:path w="334009" h="466089">
                <a:moveTo>
                  <a:pt x="34160" y="395137"/>
                </a:moveTo>
                <a:lnTo>
                  <a:pt x="26669" y="405765"/>
                </a:lnTo>
                <a:lnTo>
                  <a:pt x="47878" y="420624"/>
                </a:lnTo>
                <a:lnTo>
                  <a:pt x="55351" y="410026"/>
                </a:lnTo>
                <a:lnTo>
                  <a:pt x="34160" y="395137"/>
                </a:lnTo>
                <a:close/>
              </a:path>
              <a:path w="334009" h="466089">
                <a:moveTo>
                  <a:pt x="55351" y="410026"/>
                </a:moveTo>
                <a:lnTo>
                  <a:pt x="47878" y="420624"/>
                </a:lnTo>
                <a:lnTo>
                  <a:pt x="70435" y="420624"/>
                </a:lnTo>
                <a:lnTo>
                  <a:pt x="55351" y="410026"/>
                </a:lnTo>
                <a:close/>
              </a:path>
              <a:path w="334009" h="466089">
                <a:moveTo>
                  <a:pt x="312673" y="0"/>
                </a:moveTo>
                <a:lnTo>
                  <a:pt x="34160" y="395137"/>
                </a:lnTo>
                <a:lnTo>
                  <a:pt x="55351" y="410026"/>
                </a:lnTo>
                <a:lnTo>
                  <a:pt x="333883" y="14986"/>
                </a:lnTo>
                <a:lnTo>
                  <a:pt x="31267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5805678" y="4665471"/>
            <a:ext cx="721995" cy="469900"/>
          </a:xfrm>
          <a:custGeom>
            <a:avLst/>
            <a:gdLst/>
            <a:ahLst/>
            <a:cxnLst/>
            <a:rect l="l" t="t" r="r" b="b"/>
            <a:pathLst>
              <a:path w="721995" h="469900">
                <a:moveTo>
                  <a:pt x="44450" y="394842"/>
                </a:moveTo>
                <a:lnTo>
                  <a:pt x="0" y="469519"/>
                </a:lnTo>
                <a:lnTo>
                  <a:pt x="86360" y="460247"/>
                </a:lnTo>
                <a:lnTo>
                  <a:pt x="76920" y="445515"/>
                </a:lnTo>
                <a:lnTo>
                  <a:pt x="61468" y="445515"/>
                </a:lnTo>
                <a:lnTo>
                  <a:pt x="47498" y="423671"/>
                </a:lnTo>
                <a:lnTo>
                  <a:pt x="58426" y="416655"/>
                </a:lnTo>
                <a:lnTo>
                  <a:pt x="44450" y="394842"/>
                </a:lnTo>
                <a:close/>
              </a:path>
              <a:path w="721995" h="469900">
                <a:moveTo>
                  <a:pt x="58426" y="416655"/>
                </a:moveTo>
                <a:lnTo>
                  <a:pt x="47498" y="423671"/>
                </a:lnTo>
                <a:lnTo>
                  <a:pt x="61468" y="445515"/>
                </a:lnTo>
                <a:lnTo>
                  <a:pt x="72416" y="438487"/>
                </a:lnTo>
                <a:lnTo>
                  <a:pt x="58426" y="416655"/>
                </a:lnTo>
                <a:close/>
              </a:path>
              <a:path w="721995" h="469900">
                <a:moveTo>
                  <a:pt x="72416" y="438487"/>
                </a:moveTo>
                <a:lnTo>
                  <a:pt x="61468" y="445515"/>
                </a:lnTo>
                <a:lnTo>
                  <a:pt x="76920" y="445515"/>
                </a:lnTo>
                <a:lnTo>
                  <a:pt x="72416" y="438487"/>
                </a:lnTo>
                <a:close/>
              </a:path>
              <a:path w="721995" h="469900">
                <a:moveTo>
                  <a:pt x="707390" y="0"/>
                </a:moveTo>
                <a:lnTo>
                  <a:pt x="58426" y="416655"/>
                </a:lnTo>
                <a:lnTo>
                  <a:pt x="72416" y="438487"/>
                </a:lnTo>
                <a:lnTo>
                  <a:pt x="721487" y="21843"/>
                </a:lnTo>
                <a:lnTo>
                  <a:pt x="70739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5493892" y="4665471"/>
            <a:ext cx="723900" cy="469900"/>
          </a:xfrm>
          <a:custGeom>
            <a:avLst/>
            <a:gdLst/>
            <a:ahLst/>
            <a:cxnLst/>
            <a:rect l="l" t="t" r="r" b="b"/>
            <a:pathLst>
              <a:path w="723900" h="469900">
                <a:moveTo>
                  <a:pt x="651403" y="438542"/>
                </a:moveTo>
                <a:lnTo>
                  <a:pt x="637413" y="460375"/>
                </a:lnTo>
                <a:lnTo>
                  <a:pt x="723900" y="469519"/>
                </a:lnTo>
                <a:lnTo>
                  <a:pt x="709547" y="445515"/>
                </a:lnTo>
                <a:lnTo>
                  <a:pt x="662305" y="445515"/>
                </a:lnTo>
                <a:lnTo>
                  <a:pt x="651403" y="438542"/>
                </a:lnTo>
                <a:close/>
              </a:path>
              <a:path w="723900" h="469900">
                <a:moveTo>
                  <a:pt x="665392" y="416710"/>
                </a:moveTo>
                <a:lnTo>
                  <a:pt x="651403" y="438542"/>
                </a:lnTo>
                <a:lnTo>
                  <a:pt x="662305" y="445515"/>
                </a:lnTo>
                <a:lnTo>
                  <a:pt x="676275" y="423671"/>
                </a:lnTo>
                <a:lnTo>
                  <a:pt x="665392" y="416710"/>
                </a:lnTo>
                <a:close/>
              </a:path>
              <a:path w="723900" h="469900">
                <a:moveTo>
                  <a:pt x="679323" y="394969"/>
                </a:moveTo>
                <a:lnTo>
                  <a:pt x="665392" y="416710"/>
                </a:lnTo>
                <a:lnTo>
                  <a:pt x="676275" y="423671"/>
                </a:lnTo>
                <a:lnTo>
                  <a:pt x="662305" y="445515"/>
                </a:lnTo>
                <a:lnTo>
                  <a:pt x="709547" y="445515"/>
                </a:lnTo>
                <a:lnTo>
                  <a:pt x="679323" y="394969"/>
                </a:lnTo>
                <a:close/>
              </a:path>
              <a:path w="723900" h="469900">
                <a:moveTo>
                  <a:pt x="13970" y="0"/>
                </a:moveTo>
                <a:lnTo>
                  <a:pt x="0" y="21843"/>
                </a:lnTo>
                <a:lnTo>
                  <a:pt x="651403" y="438542"/>
                </a:lnTo>
                <a:lnTo>
                  <a:pt x="665392" y="416710"/>
                </a:lnTo>
                <a:lnTo>
                  <a:pt x="1397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5476494" y="4669028"/>
            <a:ext cx="328295" cy="466090"/>
          </a:xfrm>
          <a:custGeom>
            <a:avLst/>
            <a:gdLst/>
            <a:ahLst/>
            <a:cxnLst/>
            <a:rect l="l" t="t" r="r" b="b"/>
            <a:pathLst>
              <a:path w="328295" h="466089">
                <a:moveTo>
                  <a:pt x="273401" y="409439"/>
                </a:moveTo>
                <a:lnTo>
                  <a:pt x="252094" y="424180"/>
                </a:lnTo>
                <a:lnTo>
                  <a:pt x="328294" y="465963"/>
                </a:lnTo>
                <a:lnTo>
                  <a:pt x="321726" y="420116"/>
                </a:lnTo>
                <a:lnTo>
                  <a:pt x="280796" y="420116"/>
                </a:lnTo>
                <a:lnTo>
                  <a:pt x="273401" y="409439"/>
                </a:lnTo>
                <a:close/>
              </a:path>
              <a:path w="328295" h="466089">
                <a:moveTo>
                  <a:pt x="294723" y="394687"/>
                </a:moveTo>
                <a:lnTo>
                  <a:pt x="273401" y="409439"/>
                </a:lnTo>
                <a:lnTo>
                  <a:pt x="280796" y="420116"/>
                </a:lnTo>
                <a:lnTo>
                  <a:pt x="302132" y="405384"/>
                </a:lnTo>
                <a:lnTo>
                  <a:pt x="294723" y="394687"/>
                </a:lnTo>
                <a:close/>
              </a:path>
              <a:path w="328295" h="466089">
                <a:moveTo>
                  <a:pt x="315975" y="379984"/>
                </a:moveTo>
                <a:lnTo>
                  <a:pt x="294723" y="394687"/>
                </a:lnTo>
                <a:lnTo>
                  <a:pt x="302132" y="405384"/>
                </a:lnTo>
                <a:lnTo>
                  <a:pt x="280796" y="420116"/>
                </a:lnTo>
                <a:lnTo>
                  <a:pt x="321726" y="420116"/>
                </a:lnTo>
                <a:lnTo>
                  <a:pt x="315975" y="379984"/>
                </a:lnTo>
                <a:close/>
              </a:path>
              <a:path w="328295" h="466089">
                <a:moveTo>
                  <a:pt x="21335" y="0"/>
                </a:moveTo>
                <a:lnTo>
                  <a:pt x="0" y="14732"/>
                </a:lnTo>
                <a:lnTo>
                  <a:pt x="273401" y="409439"/>
                </a:lnTo>
                <a:lnTo>
                  <a:pt x="294723" y="394687"/>
                </a:lnTo>
                <a:lnTo>
                  <a:pt x="2133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6114541" y="2865501"/>
            <a:ext cx="404495" cy="691515"/>
          </a:xfrm>
          <a:custGeom>
            <a:avLst/>
            <a:gdLst/>
            <a:ahLst/>
            <a:cxnLst/>
            <a:rect l="l" t="t" r="r" b="b"/>
            <a:pathLst>
              <a:path w="404495" h="691514">
                <a:moveTo>
                  <a:pt x="354610" y="630497"/>
                </a:moveTo>
                <a:lnTo>
                  <a:pt x="332105" y="643382"/>
                </a:lnTo>
                <a:lnTo>
                  <a:pt x="404494" y="691514"/>
                </a:lnTo>
                <a:lnTo>
                  <a:pt x="401652" y="641731"/>
                </a:lnTo>
                <a:lnTo>
                  <a:pt x="361061" y="641731"/>
                </a:lnTo>
                <a:lnTo>
                  <a:pt x="354610" y="630497"/>
                </a:lnTo>
                <a:close/>
              </a:path>
              <a:path w="404495" h="691514">
                <a:moveTo>
                  <a:pt x="377070" y="617639"/>
                </a:moveTo>
                <a:lnTo>
                  <a:pt x="354610" y="630497"/>
                </a:lnTo>
                <a:lnTo>
                  <a:pt x="361061" y="641731"/>
                </a:lnTo>
                <a:lnTo>
                  <a:pt x="383540" y="628903"/>
                </a:lnTo>
                <a:lnTo>
                  <a:pt x="377070" y="617639"/>
                </a:lnTo>
                <a:close/>
              </a:path>
              <a:path w="404495" h="691514">
                <a:moveTo>
                  <a:pt x="399541" y="604774"/>
                </a:moveTo>
                <a:lnTo>
                  <a:pt x="377070" y="617639"/>
                </a:lnTo>
                <a:lnTo>
                  <a:pt x="383540" y="628903"/>
                </a:lnTo>
                <a:lnTo>
                  <a:pt x="361061" y="641731"/>
                </a:lnTo>
                <a:lnTo>
                  <a:pt x="401652" y="641731"/>
                </a:lnTo>
                <a:lnTo>
                  <a:pt x="399541" y="604774"/>
                </a:lnTo>
                <a:close/>
              </a:path>
              <a:path w="404495" h="691514">
                <a:moveTo>
                  <a:pt x="22352" y="0"/>
                </a:moveTo>
                <a:lnTo>
                  <a:pt x="0" y="12953"/>
                </a:lnTo>
                <a:lnTo>
                  <a:pt x="354610" y="630497"/>
                </a:lnTo>
                <a:lnTo>
                  <a:pt x="377070" y="617639"/>
                </a:lnTo>
                <a:lnTo>
                  <a:pt x="2235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5487161" y="2927730"/>
            <a:ext cx="713105" cy="629285"/>
          </a:xfrm>
          <a:custGeom>
            <a:avLst/>
            <a:gdLst/>
            <a:ahLst/>
            <a:cxnLst/>
            <a:rect l="l" t="t" r="r" b="b"/>
            <a:pathLst>
              <a:path w="713104" h="629285">
                <a:moveTo>
                  <a:pt x="32638" y="548767"/>
                </a:moveTo>
                <a:lnTo>
                  <a:pt x="0" y="629285"/>
                </a:lnTo>
                <a:lnTo>
                  <a:pt x="84074" y="607060"/>
                </a:lnTo>
                <a:lnTo>
                  <a:pt x="74436" y="596138"/>
                </a:lnTo>
                <a:lnTo>
                  <a:pt x="57150" y="596138"/>
                </a:lnTo>
                <a:lnTo>
                  <a:pt x="40132" y="576707"/>
                </a:lnTo>
                <a:lnTo>
                  <a:pt x="49793" y="568208"/>
                </a:lnTo>
                <a:lnTo>
                  <a:pt x="32638" y="548767"/>
                </a:lnTo>
                <a:close/>
              </a:path>
              <a:path w="713104" h="629285">
                <a:moveTo>
                  <a:pt x="49793" y="568208"/>
                </a:moveTo>
                <a:lnTo>
                  <a:pt x="40132" y="576707"/>
                </a:lnTo>
                <a:lnTo>
                  <a:pt x="57150" y="596138"/>
                </a:lnTo>
                <a:lnTo>
                  <a:pt x="66884" y="587578"/>
                </a:lnTo>
                <a:lnTo>
                  <a:pt x="49793" y="568208"/>
                </a:lnTo>
                <a:close/>
              </a:path>
              <a:path w="713104" h="629285">
                <a:moveTo>
                  <a:pt x="66884" y="587578"/>
                </a:moveTo>
                <a:lnTo>
                  <a:pt x="57150" y="596138"/>
                </a:lnTo>
                <a:lnTo>
                  <a:pt x="74436" y="596138"/>
                </a:lnTo>
                <a:lnTo>
                  <a:pt x="66884" y="587578"/>
                </a:lnTo>
                <a:close/>
              </a:path>
              <a:path w="713104" h="629285">
                <a:moveTo>
                  <a:pt x="695705" y="0"/>
                </a:moveTo>
                <a:lnTo>
                  <a:pt x="49793" y="568208"/>
                </a:lnTo>
                <a:lnTo>
                  <a:pt x="66884" y="587578"/>
                </a:lnTo>
                <a:lnTo>
                  <a:pt x="712851" y="19558"/>
                </a:lnTo>
                <a:lnTo>
                  <a:pt x="69570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6124955" y="2805683"/>
            <a:ext cx="131063" cy="13106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6124955" y="2805683"/>
            <a:ext cx="131445" cy="131445"/>
          </a:xfrm>
          <a:custGeom>
            <a:avLst/>
            <a:gdLst/>
            <a:ahLst/>
            <a:cxnLst/>
            <a:rect l="l" t="t" r="r" b="b"/>
            <a:pathLst>
              <a:path w="131445" h="131444">
                <a:moveTo>
                  <a:pt x="0" y="131063"/>
                </a:moveTo>
                <a:lnTo>
                  <a:pt x="131063" y="131063"/>
                </a:lnTo>
                <a:lnTo>
                  <a:pt x="131063" y="0"/>
                </a:lnTo>
                <a:lnTo>
                  <a:pt x="0" y="0"/>
                </a:lnTo>
                <a:lnTo>
                  <a:pt x="0" y="131063"/>
                </a:lnTo>
                <a:close/>
              </a:path>
            </a:pathLst>
          </a:custGeom>
          <a:ln w="6096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6409944" y="4425696"/>
            <a:ext cx="251460" cy="250190"/>
          </a:xfrm>
          <a:custGeom>
            <a:avLst/>
            <a:gdLst/>
            <a:ahLst/>
            <a:cxnLst/>
            <a:rect l="l" t="t" r="r" b="b"/>
            <a:pathLst>
              <a:path w="251459" h="250189">
                <a:moveTo>
                  <a:pt x="125729" y="0"/>
                </a:moveTo>
                <a:lnTo>
                  <a:pt x="174682" y="9828"/>
                </a:lnTo>
                <a:lnTo>
                  <a:pt x="214645" y="36623"/>
                </a:lnTo>
                <a:lnTo>
                  <a:pt x="241583" y="76348"/>
                </a:lnTo>
                <a:lnTo>
                  <a:pt x="251459" y="124967"/>
                </a:lnTo>
                <a:lnTo>
                  <a:pt x="241583" y="173587"/>
                </a:lnTo>
                <a:lnTo>
                  <a:pt x="214645" y="213312"/>
                </a:lnTo>
                <a:lnTo>
                  <a:pt x="174682" y="240107"/>
                </a:lnTo>
                <a:lnTo>
                  <a:pt x="125729" y="249935"/>
                </a:lnTo>
                <a:lnTo>
                  <a:pt x="76777" y="240107"/>
                </a:lnTo>
                <a:lnTo>
                  <a:pt x="36814" y="213312"/>
                </a:lnTo>
                <a:lnTo>
                  <a:pt x="9876" y="173587"/>
                </a:lnTo>
                <a:lnTo>
                  <a:pt x="0" y="124967"/>
                </a:lnTo>
                <a:lnTo>
                  <a:pt x="9876" y="76348"/>
                </a:lnTo>
                <a:lnTo>
                  <a:pt x="36814" y="36623"/>
                </a:lnTo>
                <a:lnTo>
                  <a:pt x="76777" y="9828"/>
                </a:lnTo>
                <a:lnTo>
                  <a:pt x="125729" y="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5378196" y="4425696"/>
            <a:ext cx="251460" cy="250190"/>
          </a:xfrm>
          <a:custGeom>
            <a:avLst/>
            <a:gdLst/>
            <a:ahLst/>
            <a:cxnLst/>
            <a:rect l="l" t="t" r="r" b="b"/>
            <a:pathLst>
              <a:path w="251460" h="250189">
                <a:moveTo>
                  <a:pt x="125729" y="0"/>
                </a:moveTo>
                <a:lnTo>
                  <a:pt x="174682" y="9828"/>
                </a:lnTo>
                <a:lnTo>
                  <a:pt x="214645" y="36623"/>
                </a:lnTo>
                <a:lnTo>
                  <a:pt x="241583" y="76348"/>
                </a:lnTo>
                <a:lnTo>
                  <a:pt x="251459" y="124967"/>
                </a:lnTo>
                <a:lnTo>
                  <a:pt x="241583" y="173587"/>
                </a:lnTo>
                <a:lnTo>
                  <a:pt x="214645" y="213312"/>
                </a:lnTo>
                <a:lnTo>
                  <a:pt x="174682" y="240107"/>
                </a:lnTo>
                <a:lnTo>
                  <a:pt x="125729" y="249935"/>
                </a:lnTo>
                <a:lnTo>
                  <a:pt x="76777" y="240107"/>
                </a:lnTo>
                <a:lnTo>
                  <a:pt x="36814" y="213312"/>
                </a:lnTo>
                <a:lnTo>
                  <a:pt x="9876" y="173587"/>
                </a:lnTo>
                <a:lnTo>
                  <a:pt x="0" y="124967"/>
                </a:lnTo>
                <a:lnTo>
                  <a:pt x="9876" y="76348"/>
                </a:lnTo>
                <a:lnTo>
                  <a:pt x="36814" y="36623"/>
                </a:lnTo>
                <a:lnTo>
                  <a:pt x="76777" y="9828"/>
                </a:lnTo>
                <a:lnTo>
                  <a:pt x="125729" y="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5754623" y="2805683"/>
            <a:ext cx="131063" cy="131063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5754623" y="2805683"/>
            <a:ext cx="131445" cy="131445"/>
          </a:xfrm>
          <a:custGeom>
            <a:avLst/>
            <a:gdLst/>
            <a:ahLst/>
            <a:cxnLst/>
            <a:rect l="l" t="t" r="r" b="b"/>
            <a:pathLst>
              <a:path w="131445" h="131444">
                <a:moveTo>
                  <a:pt x="0" y="131063"/>
                </a:moveTo>
                <a:lnTo>
                  <a:pt x="131063" y="131063"/>
                </a:lnTo>
                <a:lnTo>
                  <a:pt x="131063" y="0"/>
                </a:lnTo>
                <a:lnTo>
                  <a:pt x="0" y="0"/>
                </a:lnTo>
                <a:lnTo>
                  <a:pt x="0" y="131063"/>
                </a:lnTo>
                <a:close/>
              </a:path>
            </a:pathLst>
          </a:custGeom>
          <a:ln w="6096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5419344" y="2805683"/>
            <a:ext cx="131063" cy="13106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5419344" y="2805683"/>
            <a:ext cx="131445" cy="131445"/>
          </a:xfrm>
          <a:custGeom>
            <a:avLst/>
            <a:gdLst/>
            <a:ahLst/>
            <a:cxnLst/>
            <a:rect l="l" t="t" r="r" b="b"/>
            <a:pathLst>
              <a:path w="131445" h="131444">
                <a:moveTo>
                  <a:pt x="0" y="131063"/>
                </a:moveTo>
                <a:lnTo>
                  <a:pt x="131063" y="131063"/>
                </a:lnTo>
                <a:lnTo>
                  <a:pt x="131063" y="0"/>
                </a:lnTo>
                <a:lnTo>
                  <a:pt x="0" y="0"/>
                </a:lnTo>
                <a:lnTo>
                  <a:pt x="0" y="131063"/>
                </a:lnTo>
                <a:close/>
              </a:path>
            </a:pathLst>
          </a:custGeom>
          <a:ln w="6096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5447919" y="2937510"/>
            <a:ext cx="78105" cy="619760"/>
          </a:xfrm>
          <a:custGeom>
            <a:avLst/>
            <a:gdLst/>
            <a:ahLst/>
            <a:cxnLst/>
            <a:rect l="l" t="t" r="r" b="b"/>
            <a:pathLst>
              <a:path w="78104" h="619760">
                <a:moveTo>
                  <a:pt x="26005" y="541739"/>
                </a:moveTo>
                <a:lnTo>
                  <a:pt x="0" y="541781"/>
                </a:lnTo>
                <a:lnTo>
                  <a:pt x="39115" y="619505"/>
                </a:lnTo>
                <a:lnTo>
                  <a:pt x="71236" y="554736"/>
                </a:lnTo>
                <a:lnTo>
                  <a:pt x="26034" y="554736"/>
                </a:lnTo>
                <a:lnTo>
                  <a:pt x="26005" y="541739"/>
                </a:lnTo>
                <a:close/>
              </a:path>
              <a:path w="78104" h="619760">
                <a:moveTo>
                  <a:pt x="51913" y="541697"/>
                </a:moveTo>
                <a:lnTo>
                  <a:pt x="26005" y="541739"/>
                </a:lnTo>
                <a:lnTo>
                  <a:pt x="26034" y="554736"/>
                </a:lnTo>
                <a:lnTo>
                  <a:pt x="51942" y="554609"/>
                </a:lnTo>
                <a:lnTo>
                  <a:pt x="51913" y="541697"/>
                </a:lnTo>
                <a:close/>
              </a:path>
              <a:path w="78104" h="619760">
                <a:moveTo>
                  <a:pt x="77723" y="541654"/>
                </a:moveTo>
                <a:lnTo>
                  <a:pt x="51913" y="541697"/>
                </a:lnTo>
                <a:lnTo>
                  <a:pt x="51942" y="554609"/>
                </a:lnTo>
                <a:lnTo>
                  <a:pt x="26034" y="554736"/>
                </a:lnTo>
                <a:lnTo>
                  <a:pt x="71236" y="554736"/>
                </a:lnTo>
                <a:lnTo>
                  <a:pt x="77723" y="541654"/>
                </a:lnTo>
                <a:close/>
              </a:path>
              <a:path w="78104" h="619760">
                <a:moveTo>
                  <a:pt x="50672" y="0"/>
                </a:moveTo>
                <a:lnTo>
                  <a:pt x="24764" y="0"/>
                </a:lnTo>
                <a:lnTo>
                  <a:pt x="26005" y="541739"/>
                </a:lnTo>
                <a:lnTo>
                  <a:pt x="51913" y="541697"/>
                </a:lnTo>
                <a:lnTo>
                  <a:pt x="5067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5487161" y="2931414"/>
            <a:ext cx="344805" cy="626110"/>
          </a:xfrm>
          <a:custGeom>
            <a:avLst/>
            <a:gdLst/>
            <a:ahLst/>
            <a:cxnLst/>
            <a:rect l="l" t="t" r="r" b="b"/>
            <a:pathLst>
              <a:path w="344804" h="626110">
                <a:moveTo>
                  <a:pt x="2539" y="538734"/>
                </a:moveTo>
                <a:lnTo>
                  <a:pt x="0" y="625601"/>
                </a:lnTo>
                <a:lnTo>
                  <a:pt x="70992" y="575437"/>
                </a:lnTo>
                <a:lnTo>
                  <a:pt x="69571" y="574675"/>
                </a:lnTo>
                <a:lnTo>
                  <a:pt x="42037" y="574675"/>
                </a:lnTo>
                <a:lnTo>
                  <a:pt x="19303" y="562356"/>
                </a:lnTo>
                <a:lnTo>
                  <a:pt x="25409" y="550996"/>
                </a:lnTo>
                <a:lnTo>
                  <a:pt x="2539" y="538734"/>
                </a:lnTo>
                <a:close/>
              </a:path>
              <a:path w="344804" h="626110">
                <a:moveTo>
                  <a:pt x="25409" y="550996"/>
                </a:moveTo>
                <a:lnTo>
                  <a:pt x="19303" y="562356"/>
                </a:lnTo>
                <a:lnTo>
                  <a:pt x="42037" y="574675"/>
                </a:lnTo>
                <a:lnTo>
                  <a:pt x="48197" y="563214"/>
                </a:lnTo>
                <a:lnTo>
                  <a:pt x="25409" y="550996"/>
                </a:lnTo>
                <a:close/>
              </a:path>
              <a:path w="344804" h="626110">
                <a:moveTo>
                  <a:pt x="48197" y="563214"/>
                </a:moveTo>
                <a:lnTo>
                  <a:pt x="42037" y="574675"/>
                </a:lnTo>
                <a:lnTo>
                  <a:pt x="69571" y="574675"/>
                </a:lnTo>
                <a:lnTo>
                  <a:pt x="48197" y="563214"/>
                </a:lnTo>
                <a:close/>
              </a:path>
              <a:path w="344804" h="626110">
                <a:moveTo>
                  <a:pt x="321563" y="0"/>
                </a:moveTo>
                <a:lnTo>
                  <a:pt x="25409" y="550996"/>
                </a:lnTo>
                <a:lnTo>
                  <a:pt x="48197" y="563214"/>
                </a:lnTo>
                <a:lnTo>
                  <a:pt x="344424" y="12191"/>
                </a:lnTo>
                <a:lnTo>
                  <a:pt x="3215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5479034" y="2926460"/>
            <a:ext cx="1040130" cy="630555"/>
          </a:xfrm>
          <a:custGeom>
            <a:avLst/>
            <a:gdLst/>
            <a:ahLst/>
            <a:cxnLst/>
            <a:rect l="l" t="t" r="r" b="b"/>
            <a:pathLst>
              <a:path w="1040129" h="630554">
                <a:moveTo>
                  <a:pt x="966728" y="601633"/>
                </a:moveTo>
                <a:lnTo>
                  <a:pt x="953388" y="623824"/>
                </a:lnTo>
                <a:lnTo>
                  <a:pt x="1040002" y="630554"/>
                </a:lnTo>
                <a:lnTo>
                  <a:pt x="1025866" y="608329"/>
                </a:lnTo>
                <a:lnTo>
                  <a:pt x="977900" y="608329"/>
                </a:lnTo>
                <a:lnTo>
                  <a:pt x="966728" y="601633"/>
                </a:lnTo>
                <a:close/>
              </a:path>
              <a:path w="1040129" h="630554">
                <a:moveTo>
                  <a:pt x="980048" y="579476"/>
                </a:moveTo>
                <a:lnTo>
                  <a:pt x="966728" y="601633"/>
                </a:lnTo>
                <a:lnTo>
                  <a:pt x="977900" y="608329"/>
                </a:lnTo>
                <a:lnTo>
                  <a:pt x="991107" y="586104"/>
                </a:lnTo>
                <a:lnTo>
                  <a:pt x="980048" y="579476"/>
                </a:lnTo>
                <a:close/>
              </a:path>
              <a:path w="1040129" h="630554">
                <a:moveTo>
                  <a:pt x="993393" y="557276"/>
                </a:moveTo>
                <a:lnTo>
                  <a:pt x="980048" y="579476"/>
                </a:lnTo>
                <a:lnTo>
                  <a:pt x="991107" y="586104"/>
                </a:lnTo>
                <a:lnTo>
                  <a:pt x="977900" y="608329"/>
                </a:lnTo>
                <a:lnTo>
                  <a:pt x="1025866" y="608329"/>
                </a:lnTo>
                <a:lnTo>
                  <a:pt x="993393" y="557276"/>
                </a:lnTo>
                <a:close/>
              </a:path>
              <a:path w="1040129" h="630554">
                <a:moveTo>
                  <a:pt x="13207" y="0"/>
                </a:moveTo>
                <a:lnTo>
                  <a:pt x="0" y="22098"/>
                </a:lnTo>
                <a:lnTo>
                  <a:pt x="966728" y="601633"/>
                </a:lnTo>
                <a:lnTo>
                  <a:pt x="980048" y="579476"/>
                </a:lnTo>
                <a:lnTo>
                  <a:pt x="1320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5812282" y="2927857"/>
            <a:ext cx="708025" cy="629285"/>
          </a:xfrm>
          <a:custGeom>
            <a:avLst/>
            <a:gdLst/>
            <a:ahLst/>
            <a:cxnLst/>
            <a:rect l="l" t="t" r="r" b="b"/>
            <a:pathLst>
              <a:path w="708025" h="629285">
                <a:moveTo>
                  <a:pt x="641027" y="587271"/>
                </a:moveTo>
                <a:lnTo>
                  <a:pt x="623823" y="606678"/>
                </a:lnTo>
                <a:lnTo>
                  <a:pt x="707770" y="629157"/>
                </a:lnTo>
                <a:lnTo>
                  <a:pt x="694408" y="595883"/>
                </a:lnTo>
                <a:lnTo>
                  <a:pt x="650747" y="595883"/>
                </a:lnTo>
                <a:lnTo>
                  <a:pt x="641027" y="587271"/>
                </a:lnTo>
                <a:close/>
              </a:path>
              <a:path w="708025" h="629285">
                <a:moveTo>
                  <a:pt x="658217" y="567880"/>
                </a:moveTo>
                <a:lnTo>
                  <a:pt x="641027" y="587271"/>
                </a:lnTo>
                <a:lnTo>
                  <a:pt x="650747" y="595883"/>
                </a:lnTo>
                <a:lnTo>
                  <a:pt x="667892" y="576452"/>
                </a:lnTo>
                <a:lnTo>
                  <a:pt x="658217" y="567880"/>
                </a:lnTo>
                <a:close/>
              </a:path>
              <a:path w="708025" h="629285">
                <a:moveTo>
                  <a:pt x="675385" y="548513"/>
                </a:moveTo>
                <a:lnTo>
                  <a:pt x="658217" y="567880"/>
                </a:lnTo>
                <a:lnTo>
                  <a:pt x="667892" y="576452"/>
                </a:lnTo>
                <a:lnTo>
                  <a:pt x="650747" y="595883"/>
                </a:lnTo>
                <a:lnTo>
                  <a:pt x="694408" y="595883"/>
                </a:lnTo>
                <a:lnTo>
                  <a:pt x="675385" y="548513"/>
                </a:lnTo>
                <a:close/>
              </a:path>
              <a:path w="708025" h="629285">
                <a:moveTo>
                  <a:pt x="17271" y="0"/>
                </a:moveTo>
                <a:lnTo>
                  <a:pt x="0" y="19303"/>
                </a:lnTo>
                <a:lnTo>
                  <a:pt x="641027" y="587271"/>
                </a:lnTo>
                <a:lnTo>
                  <a:pt x="658217" y="567880"/>
                </a:lnTo>
                <a:lnTo>
                  <a:pt x="1727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6481445" y="3808984"/>
            <a:ext cx="78105" cy="619760"/>
          </a:xfrm>
          <a:custGeom>
            <a:avLst/>
            <a:gdLst/>
            <a:ahLst/>
            <a:cxnLst/>
            <a:rect l="l" t="t" r="r" b="b"/>
            <a:pathLst>
              <a:path w="78104" h="619760">
                <a:moveTo>
                  <a:pt x="0" y="541401"/>
                </a:moveTo>
                <a:lnTo>
                  <a:pt x="37464" y="619760"/>
                </a:lnTo>
                <a:lnTo>
                  <a:pt x="71117" y="555117"/>
                </a:lnTo>
                <a:lnTo>
                  <a:pt x="51561" y="555117"/>
                </a:lnTo>
                <a:lnTo>
                  <a:pt x="25653" y="554736"/>
                </a:lnTo>
                <a:lnTo>
                  <a:pt x="25875" y="541824"/>
                </a:lnTo>
                <a:lnTo>
                  <a:pt x="0" y="541401"/>
                </a:lnTo>
                <a:close/>
              </a:path>
              <a:path w="78104" h="619760">
                <a:moveTo>
                  <a:pt x="25875" y="541824"/>
                </a:moveTo>
                <a:lnTo>
                  <a:pt x="25653" y="554736"/>
                </a:lnTo>
                <a:lnTo>
                  <a:pt x="51561" y="555117"/>
                </a:lnTo>
                <a:lnTo>
                  <a:pt x="51783" y="542248"/>
                </a:lnTo>
                <a:lnTo>
                  <a:pt x="25875" y="541824"/>
                </a:lnTo>
                <a:close/>
              </a:path>
              <a:path w="78104" h="619760">
                <a:moveTo>
                  <a:pt x="51783" y="542248"/>
                </a:moveTo>
                <a:lnTo>
                  <a:pt x="51561" y="555117"/>
                </a:lnTo>
                <a:lnTo>
                  <a:pt x="71117" y="555117"/>
                </a:lnTo>
                <a:lnTo>
                  <a:pt x="77597" y="542671"/>
                </a:lnTo>
                <a:lnTo>
                  <a:pt x="51783" y="542248"/>
                </a:lnTo>
                <a:close/>
              </a:path>
              <a:path w="78104" h="619760">
                <a:moveTo>
                  <a:pt x="35178" y="0"/>
                </a:moveTo>
                <a:lnTo>
                  <a:pt x="25875" y="541824"/>
                </a:lnTo>
                <a:lnTo>
                  <a:pt x="51783" y="542248"/>
                </a:lnTo>
                <a:lnTo>
                  <a:pt x="61086" y="508"/>
                </a:lnTo>
                <a:lnTo>
                  <a:pt x="3517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5487161" y="3798061"/>
            <a:ext cx="1049655" cy="631190"/>
          </a:xfrm>
          <a:custGeom>
            <a:avLst/>
            <a:gdLst/>
            <a:ahLst/>
            <a:cxnLst/>
            <a:rect l="l" t="t" r="r" b="b"/>
            <a:pathLst>
              <a:path w="1049654" h="631189">
                <a:moveTo>
                  <a:pt x="46989" y="557530"/>
                </a:moveTo>
                <a:lnTo>
                  <a:pt x="0" y="630682"/>
                </a:lnTo>
                <a:lnTo>
                  <a:pt x="86613" y="624332"/>
                </a:lnTo>
                <a:lnTo>
                  <a:pt x="77348" y="608711"/>
                </a:lnTo>
                <a:lnTo>
                  <a:pt x="62357" y="608711"/>
                </a:lnTo>
                <a:lnTo>
                  <a:pt x="49022" y="586486"/>
                </a:lnTo>
                <a:lnTo>
                  <a:pt x="60219" y="579832"/>
                </a:lnTo>
                <a:lnTo>
                  <a:pt x="46989" y="557530"/>
                </a:lnTo>
                <a:close/>
              </a:path>
              <a:path w="1049654" h="631189">
                <a:moveTo>
                  <a:pt x="60219" y="579832"/>
                </a:moveTo>
                <a:lnTo>
                  <a:pt x="49022" y="586486"/>
                </a:lnTo>
                <a:lnTo>
                  <a:pt x="62357" y="608711"/>
                </a:lnTo>
                <a:lnTo>
                  <a:pt x="73442" y="602125"/>
                </a:lnTo>
                <a:lnTo>
                  <a:pt x="60219" y="579832"/>
                </a:lnTo>
                <a:close/>
              </a:path>
              <a:path w="1049654" h="631189">
                <a:moveTo>
                  <a:pt x="73442" y="602125"/>
                </a:moveTo>
                <a:lnTo>
                  <a:pt x="62357" y="608711"/>
                </a:lnTo>
                <a:lnTo>
                  <a:pt x="77348" y="608711"/>
                </a:lnTo>
                <a:lnTo>
                  <a:pt x="73442" y="602125"/>
                </a:lnTo>
                <a:close/>
              </a:path>
              <a:path w="1049654" h="631189">
                <a:moveTo>
                  <a:pt x="1036065" y="0"/>
                </a:moveTo>
                <a:lnTo>
                  <a:pt x="60219" y="579832"/>
                </a:lnTo>
                <a:lnTo>
                  <a:pt x="73442" y="602125"/>
                </a:lnTo>
                <a:lnTo>
                  <a:pt x="1049401" y="22351"/>
                </a:lnTo>
                <a:lnTo>
                  <a:pt x="103606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5447919" y="3809238"/>
            <a:ext cx="78105" cy="619760"/>
          </a:xfrm>
          <a:custGeom>
            <a:avLst/>
            <a:gdLst/>
            <a:ahLst/>
            <a:cxnLst/>
            <a:rect l="l" t="t" r="r" b="b"/>
            <a:pathLst>
              <a:path w="78104" h="619760">
                <a:moveTo>
                  <a:pt x="26005" y="541739"/>
                </a:moveTo>
                <a:lnTo>
                  <a:pt x="0" y="541782"/>
                </a:lnTo>
                <a:lnTo>
                  <a:pt x="39115" y="619506"/>
                </a:lnTo>
                <a:lnTo>
                  <a:pt x="71236" y="554736"/>
                </a:lnTo>
                <a:lnTo>
                  <a:pt x="26034" y="554736"/>
                </a:lnTo>
                <a:lnTo>
                  <a:pt x="26005" y="541739"/>
                </a:lnTo>
                <a:close/>
              </a:path>
              <a:path w="78104" h="619760">
                <a:moveTo>
                  <a:pt x="51913" y="541697"/>
                </a:moveTo>
                <a:lnTo>
                  <a:pt x="26005" y="541739"/>
                </a:lnTo>
                <a:lnTo>
                  <a:pt x="26034" y="554736"/>
                </a:lnTo>
                <a:lnTo>
                  <a:pt x="51942" y="554609"/>
                </a:lnTo>
                <a:lnTo>
                  <a:pt x="51913" y="541697"/>
                </a:lnTo>
                <a:close/>
              </a:path>
              <a:path w="78104" h="619760">
                <a:moveTo>
                  <a:pt x="77723" y="541655"/>
                </a:moveTo>
                <a:lnTo>
                  <a:pt x="51913" y="541697"/>
                </a:lnTo>
                <a:lnTo>
                  <a:pt x="51942" y="554609"/>
                </a:lnTo>
                <a:lnTo>
                  <a:pt x="26034" y="554736"/>
                </a:lnTo>
                <a:lnTo>
                  <a:pt x="71236" y="554736"/>
                </a:lnTo>
                <a:lnTo>
                  <a:pt x="77723" y="541655"/>
                </a:lnTo>
                <a:close/>
              </a:path>
              <a:path w="78104" h="619760">
                <a:moveTo>
                  <a:pt x="50672" y="0"/>
                </a:moveTo>
                <a:lnTo>
                  <a:pt x="24764" y="0"/>
                </a:lnTo>
                <a:lnTo>
                  <a:pt x="26005" y="541739"/>
                </a:lnTo>
                <a:lnTo>
                  <a:pt x="51913" y="541697"/>
                </a:lnTo>
                <a:lnTo>
                  <a:pt x="5067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5479034" y="3798189"/>
            <a:ext cx="1040130" cy="630555"/>
          </a:xfrm>
          <a:custGeom>
            <a:avLst/>
            <a:gdLst/>
            <a:ahLst/>
            <a:cxnLst/>
            <a:rect l="l" t="t" r="r" b="b"/>
            <a:pathLst>
              <a:path w="1040129" h="630554">
                <a:moveTo>
                  <a:pt x="966728" y="601633"/>
                </a:moveTo>
                <a:lnTo>
                  <a:pt x="953388" y="623824"/>
                </a:lnTo>
                <a:lnTo>
                  <a:pt x="1040002" y="630555"/>
                </a:lnTo>
                <a:lnTo>
                  <a:pt x="1025866" y="608330"/>
                </a:lnTo>
                <a:lnTo>
                  <a:pt x="977900" y="608330"/>
                </a:lnTo>
                <a:lnTo>
                  <a:pt x="966728" y="601633"/>
                </a:lnTo>
                <a:close/>
              </a:path>
              <a:path w="1040129" h="630554">
                <a:moveTo>
                  <a:pt x="980048" y="579476"/>
                </a:moveTo>
                <a:lnTo>
                  <a:pt x="966728" y="601633"/>
                </a:lnTo>
                <a:lnTo>
                  <a:pt x="977900" y="608330"/>
                </a:lnTo>
                <a:lnTo>
                  <a:pt x="991107" y="586105"/>
                </a:lnTo>
                <a:lnTo>
                  <a:pt x="980048" y="579476"/>
                </a:lnTo>
                <a:close/>
              </a:path>
              <a:path w="1040129" h="630554">
                <a:moveTo>
                  <a:pt x="993393" y="557276"/>
                </a:moveTo>
                <a:lnTo>
                  <a:pt x="980048" y="579476"/>
                </a:lnTo>
                <a:lnTo>
                  <a:pt x="991107" y="586105"/>
                </a:lnTo>
                <a:lnTo>
                  <a:pt x="977900" y="608330"/>
                </a:lnTo>
                <a:lnTo>
                  <a:pt x="1025866" y="608330"/>
                </a:lnTo>
                <a:lnTo>
                  <a:pt x="993393" y="557276"/>
                </a:lnTo>
                <a:close/>
              </a:path>
              <a:path w="1040129" h="630554">
                <a:moveTo>
                  <a:pt x="13207" y="0"/>
                </a:moveTo>
                <a:lnTo>
                  <a:pt x="0" y="22098"/>
                </a:lnTo>
                <a:lnTo>
                  <a:pt x="966728" y="601633"/>
                </a:lnTo>
                <a:lnTo>
                  <a:pt x="980048" y="579476"/>
                </a:lnTo>
                <a:lnTo>
                  <a:pt x="1320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6173723" y="5394197"/>
            <a:ext cx="77724" cy="22931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5759196" y="5394197"/>
            <a:ext cx="77724" cy="22931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5376671" y="3552444"/>
            <a:ext cx="251460" cy="250190"/>
          </a:xfrm>
          <a:custGeom>
            <a:avLst/>
            <a:gdLst/>
            <a:ahLst/>
            <a:cxnLst/>
            <a:rect l="l" t="t" r="r" b="b"/>
            <a:pathLst>
              <a:path w="251460" h="250189">
                <a:moveTo>
                  <a:pt x="125729" y="0"/>
                </a:moveTo>
                <a:lnTo>
                  <a:pt x="174682" y="9828"/>
                </a:lnTo>
                <a:lnTo>
                  <a:pt x="214645" y="36623"/>
                </a:lnTo>
                <a:lnTo>
                  <a:pt x="241583" y="76348"/>
                </a:lnTo>
                <a:lnTo>
                  <a:pt x="251460" y="124967"/>
                </a:lnTo>
                <a:lnTo>
                  <a:pt x="241583" y="173587"/>
                </a:lnTo>
                <a:lnTo>
                  <a:pt x="214645" y="213312"/>
                </a:lnTo>
                <a:lnTo>
                  <a:pt x="174682" y="240107"/>
                </a:lnTo>
                <a:lnTo>
                  <a:pt x="125729" y="249935"/>
                </a:lnTo>
                <a:lnTo>
                  <a:pt x="76777" y="240107"/>
                </a:lnTo>
                <a:lnTo>
                  <a:pt x="36814" y="213312"/>
                </a:lnTo>
                <a:lnTo>
                  <a:pt x="9876" y="173587"/>
                </a:lnTo>
                <a:lnTo>
                  <a:pt x="0" y="124967"/>
                </a:lnTo>
                <a:lnTo>
                  <a:pt x="9876" y="76348"/>
                </a:lnTo>
                <a:lnTo>
                  <a:pt x="36814" y="36623"/>
                </a:lnTo>
                <a:lnTo>
                  <a:pt x="76777" y="9828"/>
                </a:lnTo>
                <a:lnTo>
                  <a:pt x="125729" y="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 txBox="1"/>
          <p:nvPr/>
        </p:nvSpPr>
        <p:spPr>
          <a:xfrm>
            <a:off x="6925055" y="3711702"/>
            <a:ext cx="381000" cy="51625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sz="2800" dirty="0">
                <a:latin typeface="Calibri"/>
                <a:cs typeface="Calibri"/>
              </a:rPr>
              <a:t>……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42" name="object 142"/>
          <p:cNvSpPr/>
          <p:nvPr/>
        </p:nvSpPr>
        <p:spPr>
          <a:xfrm>
            <a:off x="1923288" y="1807464"/>
            <a:ext cx="1559052" cy="949451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1842516" y="1761744"/>
            <a:ext cx="1720595" cy="1124712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1982723" y="1847088"/>
            <a:ext cx="1440179" cy="832103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 txBox="1"/>
          <p:nvPr/>
        </p:nvSpPr>
        <p:spPr>
          <a:xfrm>
            <a:off x="1982723" y="1861565"/>
            <a:ext cx="144018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42620" marR="94615" indent="-54102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minib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ch  2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46" name="object 146"/>
          <p:cNvSpPr/>
          <p:nvPr/>
        </p:nvSpPr>
        <p:spPr>
          <a:xfrm>
            <a:off x="3575303" y="1812035"/>
            <a:ext cx="1559052" cy="949451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3493008" y="1766316"/>
            <a:ext cx="1720595" cy="1124712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3634740" y="1851660"/>
            <a:ext cx="1440180" cy="832103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 txBox="1"/>
          <p:nvPr/>
        </p:nvSpPr>
        <p:spPr>
          <a:xfrm>
            <a:off x="3634740" y="1865452"/>
            <a:ext cx="1440180" cy="7581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minibatch</a:t>
            </a:r>
            <a:endParaRPr sz="24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3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50" name="object 150"/>
          <p:cNvSpPr/>
          <p:nvPr/>
        </p:nvSpPr>
        <p:spPr>
          <a:xfrm>
            <a:off x="5224271" y="1793748"/>
            <a:ext cx="1559052" cy="949451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5141976" y="1748027"/>
            <a:ext cx="1720596" cy="1124712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5283708" y="1833372"/>
            <a:ext cx="1440180" cy="832103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153"/>
          <p:cNvSpPr txBox="1"/>
          <p:nvPr/>
        </p:nvSpPr>
        <p:spPr>
          <a:xfrm>
            <a:off x="5283708" y="1847850"/>
            <a:ext cx="144018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42620" marR="94615" indent="-54102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minib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ch  4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54" name="object 154"/>
          <p:cNvSpPr txBox="1"/>
          <p:nvPr/>
        </p:nvSpPr>
        <p:spPr>
          <a:xfrm>
            <a:off x="1167180" y="2990545"/>
            <a:ext cx="7700009" cy="367855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09981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Calibri"/>
                <a:cs typeface="Calibri"/>
              </a:rPr>
              <a:t>M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neurons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3900">
              <a:latin typeface="Times New Roman"/>
              <a:cs typeface="Times New Roman"/>
            </a:endParaRPr>
          </a:p>
          <a:p>
            <a:pPr marL="6212205" marR="5080" indent="-137160">
              <a:lnSpc>
                <a:spcPct val="100000"/>
              </a:lnSpc>
            </a:pPr>
            <a:r>
              <a:rPr sz="2800" spc="0" dirty="0">
                <a:latin typeface="Calibri"/>
                <a:cs typeface="Calibri"/>
              </a:rPr>
              <a:t>2</a:t>
            </a:r>
            <a:r>
              <a:rPr sz="2775" spc="0" baseline="25525" dirty="0">
                <a:latin typeface="Calibri"/>
                <a:cs typeface="Calibri"/>
              </a:rPr>
              <a:t>M</a:t>
            </a:r>
            <a:r>
              <a:rPr sz="2775" spc="-112" baseline="2552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possible  </a:t>
            </a:r>
            <a:r>
              <a:rPr sz="2800" spc="-15" dirty="0">
                <a:latin typeface="Calibri"/>
                <a:cs typeface="Calibri"/>
              </a:rPr>
              <a:t>networks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3400">
              <a:latin typeface="Times New Roman"/>
              <a:cs typeface="Times New Roman"/>
            </a:endParaRPr>
          </a:p>
          <a:p>
            <a:pPr marL="324485" indent="-287020">
              <a:lnSpc>
                <a:spcPct val="100000"/>
              </a:lnSpc>
              <a:buSzPct val="96428"/>
              <a:buFont typeface="Wingdings"/>
              <a:buChar char=""/>
              <a:tabLst>
                <a:tab pos="325120" algn="l"/>
              </a:tabLst>
            </a:pPr>
            <a:r>
              <a:rPr sz="2800" spc="-5" dirty="0">
                <a:latin typeface="Calibri"/>
                <a:cs typeface="Calibri"/>
              </a:rPr>
              <a:t>Using one </a:t>
            </a:r>
            <a:r>
              <a:rPr sz="2800" spc="-15" dirty="0">
                <a:latin typeface="Calibri"/>
                <a:cs typeface="Calibri"/>
              </a:rPr>
              <a:t>mini-batch </a:t>
            </a:r>
            <a:r>
              <a:rPr sz="2800" spc="-20" dirty="0">
                <a:latin typeface="Calibri"/>
                <a:cs typeface="Calibri"/>
              </a:rPr>
              <a:t>to train </a:t>
            </a:r>
            <a:r>
              <a:rPr sz="2800" spc="-5" dirty="0">
                <a:latin typeface="Calibri"/>
                <a:cs typeface="Calibri"/>
              </a:rPr>
              <a:t>one</a:t>
            </a:r>
            <a:r>
              <a:rPr sz="2800" spc="12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network</a:t>
            </a:r>
            <a:endParaRPr sz="2800">
              <a:latin typeface="Calibri"/>
              <a:cs typeface="Calibri"/>
            </a:endParaRPr>
          </a:p>
          <a:p>
            <a:pPr marL="299085" indent="-286385">
              <a:lnSpc>
                <a:spcPct val="100000"/>
              </a:lnSpc>
              <a:spcBef>
                <a:spcPts val="295"/>
              </a:spcBef>
              <a:buSzPct val="96428"/>
              <a:buFont typeface="Wingdings"/>
              <a:buChar char=""/>
              <a:tabLst>
                <a:tab pos="299720" algn="l"/>
              </a:tabLst>
            </a:pPr>
            <a:r>
              <a:rPr sz="2800" spc="-10" dirty="0">
                <a:latin typeface="Calibri"/>
                <a:cs typeface="Calibri"/>
              </a:rPr>
              <a:t>Some </a:t>
            </a:r>
            <a:r>
              <a:rPr sz="2800" spc="-20" dirty="0">
                <a:latin typeface="Calibri"/>
                <a:cs typeface="Calibri"/>
              </a:rPr>
              <a:t>parameters </a:t>
            </a:r>
            <a:r>
              <a:rPr sz="2800" spc="-5" dirty="0">
                <a:latin typeface="Calibri"/>
                <a:cs typeface="Calibri"/>
              </a:rPr>
              <a:t>in the </a:t>
            </a:r>
            <a:r>
              <a:rPr sz="2800" spc="-10" dirty="0">
                <a:latin typeface="Calibri"/>
                <a:cs typeface="Calibri"/>
              </a:rPr>
              <a:t>network </a:t>
            </a:r>
            <a:r>
              <a:rPr sz="2800" spc="-20" dirty="0">
                <a:latin typeface="Calibri"/>
                <a:cs typeface="Calibri"/>
              </a:rPr>
              <a:t>are</a:t>
            </a:r>
            <a:r>
              <a:rPr sz="2800" spc="3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shared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55" name="object 155"/>
          <p:cNvSpPr/>
          <p:nvPr/>
        </p:nvSpPr>
        <p:spPr>
          <a:xfrm>
            <a:off x="7784592" y="3503676"/>
            <a:ext cx="501650" cy="887094"/>
          </a:xfrm>
          <a:custGeom>
            <a:avLst/>
            <a:gdLst/>
            <a:ahLst/>
            <a:cxnLst/>
            <a:rect l="l" t="t" r="r" b="b"/>
            <a:pathLst>
              <a:path w="501650" h="887095">
                <a:moveTo>
                  <a:pt x="501396" y="636269"/>
                </a:moveTo>
                <a:lnTo>
                  <a:pt x="0" y="636269"/>
                </a:lnTo>
                <a:lnTo>
                  <a:pt x="250698" y="886968"/>
                </a:lnTo>
                <a:lnTo>
                  <a:pt x="501396" y="636269"/>
                </a:lnTo>
                <a:close/>
              </a:path>
              <a:path w="501650" h="887095">
                <a:moveTo>
                  <a:pt x="376047" y="0"/>
                </a:moveTo>
                <a:lnTo>
                  <a:pt x="125349" y="0"/>
                </a:lnTo>
                <a:lnTo>
                  <a:pt x="125349" y="636269"/>
                </a:lnTo>
                <a:lnTo>
                  <a:pt x="376047" y="636269"/>
                </a:lnTo>
                <a:lnTo>
                  <a:pt x="37604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object 156"/>
          <p:cNvSpPr/>
          <p:nvPr/>
        </p:nvSpPr>
        <p:spPr>
          <a:xfrm>
            <a:off x="7784592" y="3503676"/>
            <a:ext cx="501650" cy="887094"/>
          </a:xfrm>
          <a:custGeom>
            <a:avLst/>
            <a:gdLst/>
            <a:ahLst/>
            <a:cxnLst/>
            <a:rect l="l" t="t" r="r" b="b"/>
            <a:pathLst>
              <a:path w="501650" h="887095">
                <a:moveTo>
                  <a:pt x="0" y="636269"/>
                </a:moveTo>
                <a:lnTo>
                  <a:pt x="125349" y="636269"/>
                </a:lnTo>
                <a:lnTo>
                  <a:pt x="125349" y="0"/>
                </a:lnTo>
                <a:lnTo>
                  <a:pt x="376047" y="0"/>
                </a:lnTo>
                <a:lnTo>
                  <a:pt x="376047" y="636269"/>
                </a:lnTo>
                <a:lnTo>
                  <a:pt x="501396" y="636269"/>
                </a:lnTo>
                <a:lnTo>
                  <a:pt x="250698" y="886968"/>
                </a:lnTo>
                <a:lnTo>
                  <a:pt x="0" y="636269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562600" y="2516123"/>
            <a:ext cx="3329940" cy="3249295"/>
          </a:xfrm>
          <a:custGeom>
            <a:avLst/>
            <a:gdLst/>
            <a:ahLst/>
            <a:cxnLst/>
            <a:rect l="l" t="t" r="r" b="b"/>
            <a:pathLst>
              <a:path w="3329940" h="3249295">
                <a:moveTo>
                  <a:pt x="0" y="3249167"/>
                </a:moveTo>
                <a:lnTo>
                  <a:pt x="3329940" y="3249167"/>
                </a:lnTo>
                <a:lnTo>
                  <a:pt x="3329940" y="0"/>
                </a:lnTo>
                <a:lnTo>
                  <a:pt x="0" y="0"/>
                </a:lnTo>
                <a:lnTo>
                  <a:pt x="0" y="3249167"/>
                </a:lnTo>
                <a:close/>
              </a:path>
            </a:pathLst>
          </a:custGeom>
          <a:ln w="5791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686879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5" dirty="0"/>
              <a:t>Dropout </a:t>
            </a:r>
            <a:r>
              <a:rPr dirty="0"/>
              <a:t>is a kind of</a:t>
            </a:r>
            <a:r>
              <a:rPr spc="-45" dirty="0"/>
              <a:t> </a:t>
            </a:r>
            <a:r>
              <a:rPr spc="-5" dirty="0"/>
              <a:t>ensemble.</a:t>
            </a:r>
          </a:p>
        </p:txBody>
      </p:sp>
      <p:sp>
        <p:nvSpPr>
          <p:cNvPr id="4" name="object 4"/>
          <p:cNvSpPr/>
          <p:nvPr/>
        </p:nvSpPr>
        <p:spPr>
          <a:xfrm>
            <a:off x="1069847" y="3537203"/>
            <a:ext cx="251460" cy="251460"/>
          </a:xfrm>
          <a:custGeom>
            <a:avLst/>
            <a:gdLst/>
            <a:ahLst/>
            <a:cxnLst/>
            <a:rect l="l" t="t" r="r" b="b"/>
            <a:pathLst>
              <a:path w="251459" h="251460">
                <a:moveTo>
                  <a:pt x="125730" y="0"/>
                </a:moveTo>
                <a:lnTo>
                  <a:pt x="174671" y="9876"/>
                </a:lnTo>
                <a:lnTo>
                  <a:pt x="214636" y="36814"/>
                </a:lnTo>
                <a:lnTo>
                  <a:pt x="241580" y="76777"/>
                </a:lnTo>
                <a:lnTo>
                  <a:pt x="251460" y="125730"/>
                </a:lnTo>
                <a:lnTo>
                  <a:pt x="241580" y="174682"/>
                </a:lnTo>
                <a:lnTo>
                  <a:pt x="214636" y="214645"/>
                </a:lnTo>
                <a:lnTo>
                  <a:pt x="174671" y="241583"/>
                </a:lnTo>
                <a:lnTo>
                  <a:pt x="125730" y="251460"/>
                </a:lnTo>
                <a:lnTo>
                  <a:pt x="76788" y="241583"/>
                </a:lnTo>
                <a:lnTo>
                  <a:pt x="36823" y="214645"/>
                </a:lnTo>
                <a:lnTo>
                  <a:pt x="9879" y="174682"/>
                </a:lnTo>
                <a:lnTo>
                  <a:pt x="0" y="125730"/>
                </a:lnTo>
                <a:lnTo>
                  <a:pt x="9879" y="76777"/>
                </a:lnTo>
                <a:lnTo>
                  <a:pt x="36823" y="36814"/>
                </a:lnTo>
                <a:lnTo>
                  <a:pt x="76788" y="9876"/>
                </a:lnTo>
                <a:lnTo>
                  <a:pt x="125730" y="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14044" y="5116067"/>
            <a:ext cx="250190" cy="250190"/>
          </a:xfrm>
          <a:custGeom>
            <a:avLst/>
            <a:gdLst/>
            <a:ahLst/>
            <a:cxnLst/>
            <a:rect l="l" t="t" r="r" b="b"/>
            <a:pathLst>
              <a:path w="250190" h="250189">
                <a:moveTo>
                  <a:pt x="124968" y="0"/>
                </a:moveTo>
                <a:lnTo>
                  <a:pt x="173587" y="9828"/>
                </a:lnTo>
                <a:lnTo>
                  <a:pt x="213312" y="36623"/>
                </a:lnTo>
                <a:lnTo>
                  <a:pt x="240107" y="76348"/>
                </a:lnTo>
                <a:lnTo>
                  <a:pt x="249936" y="124967"/>
                </a:lnTo>
                <a:lnTo>
                  <a:pt x="240107" y="173587"/>
                </a:lnTo>
                <a:lnTo>
                  <a:pt x="213312" y="213312"/>
                </a:lnTo>
                <a:lnTo>
                  <a:pt x="173587" y="240107"/>
                </a:lnTo>
                <a:lnTo>
                  <a:pt x="124968" y="249935"/>
                </a:lnTo>
                <a:lnTo>
                  <a:pt x="76327" y="240107"/>
                </a:lnTo>
                <a:lnTo>
                  <a:pt x="36604" y="213312"/>
                </a:lnTo>
                <a:lnTo>
                  <a:pt x="9821" y="173587"/>
                </a:lnTo>
                <a:lnTo>
                  <a:pt x="0" y="124967"/>
                </a:lnTo>
                <a:lnTo>
                  <a:pt x="9821" y="76348"/>
                </a:lnTo>
                <a:lnTo>
                  <a:pt x="36604" y="36623"/>
                </a:lnTo>
                <a:lnTo>
                  <a:pt x="76327" y="9828"/>
                </a:lnTo>
                <a:lnTo>
                  <a:pt x="124968" y="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01040" y="5116067"/>
            <a:ext cx="250190" cy="250190"/>
          </a:xfrm>
          <a:custGeom>
            <a:avLst/>
            <a:gdLst/>
            <a:ahLst/>
            <a:cxnLst/>
            <a:rect l="l" t="t" r="r" b="b"/>
            <a:pathLst>
              <a:path w="250190" h="250189">
                <a:moveTo>
                  <a:pt x="124968" y="0"/>
                </a:moveTo>
                <a:lnTo>
                  <a:pt x="173608" y="9828"/>
                </a:lnTo>
                <a:lnTo>
                  <a:pt x="213331" y="36623"/>
                </a:lnTo>
                <a:lnTo>
                  <a:pt x="240114" y="76348"/>
                </a:lnTo>
                <a:lnTo>
                  <a:pt x="249935" y="124967"/>
                </a:lnTo>
                <a:lnTo>
                  <a:pt x="240114" y="173587"/>
                </a:lnTo>
                <a:lnTo>
                  <a:pt x="213331" y="213312"/>
                </a:lnTo>
                <a:lnTo>
                  <a:pt x="173608" y="240107"/>
                </a:lnTo>
                <a:lnTo>
                  <a:pt x="124968" y="249935"/>
                </a:lnTo>
                <a:lnTo>
                  <a:pt x="76327" y="240107"/>
                </a:lnTo>
                <a:lnTo>
                  <a:pt x="36604" y="213312"/>
                </a:lnTo>
                <a:lnTo>
                  <a:pt x="9821" y="173587"/>
                </a:lnTo>
                <a:lnTo>
                  <a:pt x="0" y="124967"/>
                </a:lnTo>
                <a:lnTo>
                  <a:pt x="9821" y="76348"/>
                </a:lnTo>
                <a:lnTo>
                  <a:pt x="36604" y="36623"/>
                </a:lnTo>
                <a:lnTo>
                  <a:pt x="76327" y="9828"/>
                </a:lnTo>
                <a:lnTo>
                  <a:pt x="124968" y="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485900" y="2787395"/>
            <a:ext cx="131063" cy="1310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485900" y="2787395"/>
            <a:ext cx="131445" cy="131445"/>
          </a:xfrm>
          <a:custGeom>
            <a:avLst/>
            <a:gdLst/>
            <a:ahLst/>
            <a:cxnLst/>
            <a:rect l="l" t="t" r="r" b="b"/>
            <a:pathLst>
              <a:path w="131444" h="131444">
                <a:moveTo>
                  <a:pt x="0" y="131063"/>
                </a:moveTo>
                <a:lnTo>
                  <a:pt x="131063" y="131063"/>
                </a:lnTo>
                <a:lnTo>
                  <a:pt x="131063" y="0"/>
                </a:lnTo>
                <a:lnTo>
                  <a:pt x="0" y="0"/>
                </a:lnTo>
                <a:lnTo>
                  <a:pt x="0" y="131063"/>
                </a:lnTo>
                <a:close/>
              </a:path>
            </a:pathLst>
          </a:custGeom>
          <a:ln w="6096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197102" y="2912745"/>
            <a:ext cx="367030" cy="626110"/>
          </a:xfrm>
          <a:custGeom>
            <a:avLst/>
            <a:gdLst/>
            <a:ahLst/>
            <a:cxnLst/>
            <a:rect l="l" t="t" r="r" b="b"/>
            <a:pathLst>
              <a:path w="367030" h="626110">
                <a:moveTo>
                  <a:pt x="4978" y="539241"/>
                </a:moveTo>
                <a:lnTo>
                  <a:pt x="0" y="625982"/>
                </a:lnTo>
                <a:lnTo>
                  <a:pt x="72389" y="577850"/>
                </a:lnTo>
                <a:lnTo>
                  <a:pt x="69507" y="576199"/>
                </a:lnTo>
                <a:lnTo>
                  <a:pt x="43472" y="576199"/>
                </a:lnTo>
                <a:lnTo>
                  <a:pt x="21005" y="563371"/>
                </a:lnTo>
                <a:lnTo>
                  <a:pt x="27463" y="552119"/>
                </a:lnTo>
                <a:lnTo>
                  <a:pt x="4978" y="539241"/>
                </a:lnTo>
                <a:close/>
              </a:path>
              <a:path w="367030" h="626110">
                <a:moveTo>
                  <a:pt x="27463" y="552119"/>
                </a:moveTo>
                <a:lnTo>
                  <a:pt x="21005" y="563371"/>
                </a:lnTo>
                <a:lnTo>
                  <a:pt x="43472" y="576199"/>
                </a:lnTo>
                <a:lnTo>
                  <a:pt x="49913" y="564977"/>
                </a:lnTo>
                <a:lnTo>
                  <a:pt x="27463" y="552119"/>
                </a:lnTo>
                <a:close/>
              </a:path>
              <a:path w="367030" h="626110">
                <a:moveTo>
                  <a:pt x="49913" y="564977"/>
                </a:moveTo>
                <a:lnTo>
                  <a:pt x="43472" y="576199"/>
                </a:lnTo>
                <a:lnTo>
                  <a:pt x="69507" y="576199"/>
                </a:lnTo>
                <a:lnTo>
                  <a:pt x="49913" y="564977"/>
                </a:lnTo>
                <a:close/>
              </a:path>
              <a:path w="367030" h="626110">
                <a:moveTo>
                  <a:pt x="344297" y="0"/>
                </a:moveTo>
                <a:lnTo>
                  <a:pt x="27463" y="552119"/>
                </a:lnTo>
                <a:lnTo>
                  <a:pt x="49913" y="564977"/>
                </a:lnTo>
                <a:lnTo>
                  <a:pt x="366775" y="12953"/>
                </a:lnTo>
                <a:lnTo>
                  <a:pt x="34429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52677" y="2909570"/>
            <a:ext cx="708025" cy="629285"/>
          </a:xfrm>
          <a:custGeom>
            <a:avLst/>
            <a:gdLst/>
            <a:ahLst/>
            <a:cxnLst/>
            <a:rect l="l" t="t" r="r" b="b"/>
            <a:pathLst>
              <a:path w="708025" h="629285">
                <a:moveTo>
                  <a:pt x="32397" y="548513"/>
                </a:moveTo>
                <a:lnTo>
                  <a:pt x="0" y="629157"/>
                </a:lnTo>
                <a:lnTo>
                  <a:pt x="83947" y="606678"/>
                </a:lnTo>
                <a:lnTo>
                  <a:pt x="74379" y="595883"/>
                </a:lnTo>
                <a:lnTo>
                  <a:pt x="57073" y="595883"/>
                </a:lnTo>
                <a:lnTo>
                  <a:pt x="39890" y="576452"/>
                </a:lnTo>
                <a:lnTo>
                  <a:pt x="49563" y="567882"/>
                </a:lnTo>
                <a:lnTo>
                  <a:pt x="32397" y="548513"/>
                </a:lnTo>
                <a:close/>
              </a:path>
              <a:path w="708025" h="629285">
                <a:moveTo>
                  <a:pt x="49563" y="567882"/>
                </a:moveTo>
                <a:lnTo>
                  <a:pt x="39890" y="576452"/>
                </a:lnTo>
                <a:lnTo>
                  <a:pt x="57073" y="595883"/>
                </a:lnTo>
                <a:lnTo>
                  <a:pt x="66767" y="587294"/>
                </a:lnTo>
                <a:lnTo>
                  <a:pt x="49563" y="567882"/>
                </a:lnTo>
                <a:close/>
              </a:path>
              <a:path w="708025" h="629285">
                <a:moveTo>
                  <a:pt x="66767" y="587294"/>
                </a:moveTo>
                <a:lnTo>
                  <a:pt x="57073" y="595883"/>
                </a:lnTo>
                <a:lnTo>
                  <a:pt x="74379" y="595883"/>
                </a:lnTo>
                <a:lnTo>
                  <a:pt x="66767" y="587294"/>
                </a:lnTo>
                <a:close/>
              </a:path>
              <a:path w="708025" h="629285">
                <a:moveTo>
                  <a:pt x="690499" y="0"/>
                </a:moveTo>
                <a:lnTo>
                  <a:pt x="49563" y="567882"/>
                </a:lnTo>
                <a:lnTo>
                  <a:pt x="66767" y="587294"/>
                </a:lnTo>
                <a:lnTo>
                  <a:pt x="707771" y="19303"/>
                </a:lnTo>
                <a:lnTo>
                  <a:pt x="69049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175092" y="4656582"/>
            <a:ext cx="95250" cy="460375"/>
          </a:xfrm>
          <a:custGeom>
            <a:avLst/>
            <a:gdLst/>
            <a:ahLst/>
            <a:cxnLst/>
            <a:rect l="l" t="t" r="r" b="b"/>
            <a:pathLst>
              <a:path w="95250" h="460375">
                <a:moveTo>
                  <a:pt x="43539" y="384387"/>
                </a:moveTo>
                <a:lnTo>
                  <a:pt x="17805" y="387350"/>
                </a:lnTo>
                <a:lnTo>
                  <a:pt x="65227" y="460121"/>
                </a:lnTo>
                <a:lnTo>
                  <a:pt x="88173" y="397256"/>
                </a:lnTo>
                <a:lnTo>
                  <a:pt x="45008" y="397256"/>
                </a:lnTo>
                <a:lnTo>
                  <a:pt x="43539" y="384387"/>
                </a:lnTo>
                <a:close/>
              </a:path>
              <a:path w="95250" h="460375">
                <a:moveTo>
                  <a:pt x="69277" y="381424"/>
                </a:moveTo>
                <a:lnTo>
                  <a:pt x="43539" y="384387"/>
                </a:lnTo>
                <a:lnTo>
                  <a:pt x="45008" y="397256"/>
                </a:lnTo>
                <a:lnTo>
                  <a:pt x="70751" y="394335"/>
                </a:lnTo>
                <a:lnTo>
                  <a:pt x="69277" y="381424"/>
                </a:lnTo>
                <a:close/>
              </a:path>
              <a:path w="95250" h="460375">
                <a:moveTo>
                  <a:pt x="95034" y="378460"/>
                </a:moveTo>
                <a:lnTo>
                  <a:pt x="69277" y="381424"/>
                </a:lnTo>
                <a:lnTo>
                  <a:pt x="70751" y="394335"/>
                </a:lnTo>
                <a:lnTo>
                  <a:pt x="45008" y="397256"/>
                </a:lnTo>
                <a:lnTo>
                  <a:pt x="88173" y="397256"/>
                </a:lnTo>
                <a:lnTo>
                  <a:pt x="95034" y="378460"/>
                </a:lnTo>
                <a:close/>
              </a:path>
              <a:path w="95250" h="460375">
                <a:moveTo>
                  <a:pt x="25730" y="0"/>
                </a:moveTo>
                <a:lnTo>
                  <a:pt x="0" y="3048"/>
                </a:lnTo>
                <a:lnTo>
                  <a:pt x="43539" y="384387"/>
                </a:lnTo>
                <a:lnTo>
                  <a:pt x="69277" y="381424"/>
                </a:lnTo>
                <a:lnTo>
                  <a:pt x="2573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239774" y="4650613"/>
            <a:ext cx="334010" cy="466090"/>
          </a:xfrm>
          <a:custGeom>
            <a:avLst/>
            <a:gdLst/>
            <a:ahLst/>
            <a:cxnLst/>
            <a:rect l="l" t="t" r="r" b="b"/>
            <a:pathLst>
              <a:path w="334009" h="466089">
                <a:moveTo>
                  <a:pt x="13017" y="380238"/>
                </a:moveTo>
                <a:lnTo>
                  <a:pt x="0" y="466089"/>
                </a:lnTo>
                <a:lnTo>
                  <a:pt x="76581" y="424942"/>
                </a:lnTo>
                <a:lnTo>
                  <a:pt x="70441" y="420624"/>
                </a:lnTo>
                <a:lnTo>
                  <a:pt x="47878" y="420624"/>
                </a:lnTo>
                <a:lnTo>
                  <a:pt x="26720" y="405764"/>
                </a:lnTo>
                <a:lnTo>
                  <a:pt x="34207" y="395141"/>
                </a:lnTo>
                <a:lnTo>
                  <a:pt x="13017" y="380238"/>
                </a:lnTo>
                <a:close/>
              </a:path>
              <a:path w="334009" h="466089">
                <a:moveTo>
                  <a:pt x="34207" y="395141"/>
                </a:moveTo>
                <a:lnTo>
                  <a:pt x="26720" y="405764"/>
                </a:lnTo>
                <a:lnTo>
                  <a:pt x="47878" y="420624"/>
                </a:lnTo>
                <a:lnTo>
                  <a:pt x="55358" y="410016"/>
                </a:lnTo>
                <a:lnTo>
                  <a:pt x="34207" y="395141"/>
                </a:lnTo>
                <a:close/>
              </a:path>
              <a:path w="334009" h="466089">
                <a:moveTo>
                  <a:pt x="55358" y="410016"/>
                </a:moveTo>
                <a:lnTo>
                  <a:pt x="47878" y="420624"/>
                </a:lnTo>
                <a:lnTo>
                  <a:pt x="70441" y="420624"/>
                </a:lnTo>
                <a:lnTo>
                  <a:pt x="55358" y="410016"/>
                </a:lnTo>
                <a:close/>
              </a:path>
              <a:path w="334009" h="466089">
                <a:moveTo>
                  <a:pt x="312673" y="0"/>
                </a:moveTo>
                <a:lnTo>
                  <a:pt x="34207" y="395141"/>
                </a:lnTo>
                <a:lnTo>
                  <a:pt x="55358" y="410016"/>
                </a:lnTo>
                <a:lnTo>
                  <a:pt x="333882" y="14986"/>
                </a:lnTo>
                <a:lnTo>
                  <a:pt x="31267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26769" y="4647184"/>
            <a:ext cx="721995" cy="469900"/>
          </a:xfrm>
          <a:custGeom>
            <a:avLst/>
            <a:gdLst/>
            <a:ahLst/>
            <a:cxnLst/>
            <a:rect l="l" t="t" r="r" b="b"/>
            <a:pathLst>
              <a:path w="721994" h="469900">
                <a:moveTo>
                  <a:pt x="44411" y="394843"/>
                </a:moveTo>
                <a:lnTo>
                  <a:pt x="0" y="469519"/>
                </a:lnTo>
                <a:lnTo>
                  <a:pt x="86398" y="460248"/>
                </a:lnTo>
                <a:lnTo>
                  <a:pt x="76941" y="445516"/>
                </a:lnTo>
                <a:lnTo>
                  <a:pt x="61506" y="445516"/>
                </a:lnTo>
                <a:lnTo>
                  <a:pt x="47510" y="423672"/>
                </a:lnTo>
                <a:lnTo>
                  <a:pt x="58421" y="416666"/>
                </a:lnTo>
                <a:lnTo>
                  <a:pt x="44411" y="394843"/>
                </a:lnTo>
                <a:close/>
              </a:path>
              <a:path w="721994" h="469900">
                <a:moveTo>
                  <a:pt x="58421" y="416666"/>
                </a:moveTo>
                <a:lnTo>
                  <a:pt x="47510" y="423672"/>
                </a:lnTo>
                <a:lnTo>
                  <a:pt x="61506" y="445516"/>
                </a:lnTo>
                <a:lnTo>
                  <a:pt x="72436" y="438499"/>
                </a:lnTo>
                <a:lnTo>
                  <a:pt x="58421" y="416666"/>
                </a:lnTo>
                <a:close/>
              </a:path>
              <a:path w="721994" h="469900">
                <a:moveTo>
                  <a:pt x="72436" y="438499"/>
                </a:moveTo>
                <a:lnTo>
                  <a:pt x="61506" y="445516"/>
                </a:lnTo>
                <a:lnTo>
                  <a:pt x="76941" y="445516"/>
                </a:lnTo>
                <a:lnTo>
                  <a:pt x="72436" y="438499"/>
                </a:lnTo>
                <a:close/>
              </a:path>
              <a:path w="721994" h="469900">
                <a:moveTo>
                  <a:pt x="707390" y="0"/>
                </a:moveTo>
                <a:lnTo>
                  <a:pt x="58421" y="416666"/>
                </a:lnTo>
                <a:lnTo>
                  <a:pt x="72436" y="438499"/>
                </a:lnTo>
                <a:lnTo>
                  <a:pt x="721487" y="21844"/>
                </a:lnTo>
                <a:lnTo>
                  <a:pt x="70739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26769" y="4650359"/>
            <a:ext cx="353695" cy="466725"/>
          </a:xfrm>
          <a:custGeom>
            <a:avLst/>
            <a:gdLst/>
            <a:ahLst/>
            <a:cxnLst/>
            <a:rect l="l" t="t" r="r" b="b"/>
            <a:pathLst>
              <a:path w="353694" h="466725">
                <a:moveTo>
                  <a:pt x="15430" y="380873"/>
                </a:moveTo>
                <a:lnTo>
                  <a:pt x="0" y="466344"/>
                </a:lnTo>
                <a:lnTo>
                  <a:pt x="77673" y="427355"/>
                </a:lnTo>
                <a:lnTo>
                  <a:pt x="70870" y="422275"/>
                </a:lnTo>
                <a:lnTo>
                  <a:pt x="49161" y="422275"/>
                </a:lnTo>
                <a:lnTo>
                  <a:pt x="28422" y="406781"/>
                </a:lnTo>
                <a:lnTo>
                  <a:pt x="36198" y="396382"/>
                </a:lnTo>
                <a:lnTo>
                  <a:pt x="15430" y="380873"/>
                </a:lnTo>
                <a:close/>
              </a:path>
              <a:path w="353694" h="466725">
                <a:moveTo>
                  <a:pt x="36198" y="396382"/>
                </a:moveTo>
                <a:lnTo>
                  <a:pt x="28422" y="406781"/>
                </a:lnTo>
                <a:lnTo>
                  <a:pt x="49161" y="422275"/>
                </a:lnTo>
                <a:lnTo>
                  <a:pt x="56940" y="411872"/>
                </a:lnTo>
                <a:lnTo>
                  <a:pt x="36198" y="396382"/>
                </a:lnTo>
                <a:close/>
              </a:path>
              <a:path w="353694" h="466725">
                <a:moveTo>
                  <a:pt x="56940" y="411872"/>
                </a:moveTo>
                <a:lnTo>
                  <a:pt x="49161" y="422275"/>
                </a:lnTo>
                <a:lnTo>
                  <a:pt x="70870" y="422275"/>
                </a:lnTo>
                <a:lnTo>
                  <a:pt x="56940" y="411872"/>
                </a:lnTo>
                <a:close/>
              </a:path>
              <a:path w="353694" h="466725">
                <a:moveTo>
                  <a:pt x="332613" y="0"/>
                </a:moveTo>
                <a:lnTo>
                  <a:pt x="36198" y="396382"/>
                </a:lnTo>
                <a:lnTo>
                  <a:pt x="56940" y="411872"/>
                </a:lnTo>
                <a:lnTo>
                  <a:pt x="353352" y="15494"/>
                </a:lnTo>
                <a:lnTo>
                  <a:pt x="33261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42772" y="4649723"/>
            <a:ext cx="396875" cy="467359"/>
          </a:xfrm>
          <a:custGeom>
            <a:avLst/>
            <a:gdLst/>
            <a:ahLst/>
            <a:cxnLst/>
            <a:rect l="l" t="t" r="r" b="b"/>
            <a:pathLst>
              <a:path w="396875" h="467360">
                <a:moveTo>
                  <a:pt x="336787" y="415952"/>
                </a:moveTo>
                <a:lnTo>
                  <a:pt x="316966" y="432688"/>
                </a:lnTo>
                <a:lnTo>
                  <a:pt x="396786" y="466978"/>
                </a:lnTo>
                <a:lnTo>
                  <a:pt x="386842" y="425831"/>
                </a:lnTo>
                <a:lnTo>
                  <a:pt x="345122" y="425831"/>
                </a:lnTo>
                <a:lnTo>
                  <a:pt x="336787" y="415952"/>
                </a:lnTo>
                <a:close/>
              </a:path>
              <a:path w="396875" h="467360">
                <a:moveTo>
                  <a:pt x="356549" y="399266"/>
                </a:moveTo>
                <a:lnTo>
                  <a:pt x="336787" y="415952"/>
                </a:lnTo>
                <a:lnTo>
                  <a:pt x="345122" y="425831"/>
                </a:lnTo>
                <a:lnTo>
                  <a:pt x="364921" y="409194"/>
                </a:lnTo>
                <a:lnTo>
                  <a:pt x="356549" y="399266"/>
                </a:lnTo>
                <a:close/>
              </a:path>
              <a:path w="396875" h="467360">
                <a:moveTo>
                  <a:pt x="376377" y="382524"/>
                </a:moveTo>
                <a:lnTo>
                  <a:pt x="356549" y="399266"/>
                </a:lnTo>
                <a:lnTo>
                  <a:pt x="364921" y="409194"/>
                </a:lnTo>
                <a:lnTo>
                  <a:pt x="345122" y="425831"/>
                </a:lnTo>
                <a:lnTo>
                  <a:pt x="386842" y="425831"/>
                </a:lnTo>
                <a:lnTo>
                  <a:pt x="376377" y="382524"/>
                </a:lnTo>
                <a:close/>
              </a:path>
              <a:path w="396875" h="467360">
                <a:moveTo>
                  <a:pt x="19812" y="0"/>
                </a:moveTo>
                <a:lnTo>
                  <a:pt x="0" y="16763"/>
                </a:lnTo>
                <a:lnTo>
                  <a:pt x="336787" y="415952"/>
                </a:lnTo>
                <a:lnTo>
                  <a:pt x="356549" y="399266"/>
                </a:lnTo>
                <a:lnTo>
                  <a:pt x="1981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92365" y="4657344"/>
            <a:ext cx="78105" cy="459740"/>
          </a:xfrm>
          <a:custGeom>
            <a:avLst/>
            <a:gdLst/>
            <a:ahLst/>
            <a:cxnLst/>
            <a:rect l="l" t="t" r="r" b="b"/>
            <a:pathLst>
              <a:path w="78105" h="459739">
                <a:moveTo>
                  <a:pt x="0" y="379602"/>
                </a:moveTo>
                <a:lnTo>
                  <a:pt x="34404" y="459358"/>
                </a:lnTo>
                <a:lnTo>
                  <a:pt x="71041" y="395477"/>
                </a:lnTo>
                <a:lnTo>
                  <a:pt x="51003" y="395477"/>
                </a:lnTo>
                <a:lnTo>
                  <a:pt x="25133" y="393953"/>
                </a:lnTo>
                <a:lnTo>
                  <a:pt x="25861" y="381084"/>
                </a:lnTo>
                <a:lnTo>
                  <a:pt x="0" y="379602"/>
                </a:lnTo>
                <a:close/>
              </a:path>
              <a:path w="78105" h="459739">
                <a:moveTo>
                  <a:pt x="25861" y="381084"/>
                </a:moveTo>
                <a:lnTo>
                  <a:pt x="25133" y="393953"/>
                </a:lnTo>
                <a:lnTo>
                  <a:pt x="51003" y="395477"/>
                </a:lnTo>
                <a:lnTo>
                  <a:pt x="51734" y="382566"/>
                </a:lnTo>
                <a:lnTo>
                  <a:pt x="25861" y="381084"/>
                </a:lnTo>
                <a:close/>
              </a:path>
              <a:path w="78105" h="459739">
                <a:moveTo>
                  <a:pt x="51734" y="382566"/>
                </a:moveTo>
                <a:lnTo>
                  <a:pt x="51003" y="395477"/>
                </a:lnTo>
                <a:lnTo>
                  <a:pt x="71041" y="395477"/>
                </a:lnTo>
                <a:lnTo>
                  <a:pt x="77597" y="384047"/>
                </a:lnTo>
                <a:lnTo>
                  <a:pt x="51734" y="382566"/>
                </a:lnTo>
                <a:close/>
              </a:path>
              <a:path w="78105" h="459739">
                <a:moveTo>
                  <a:pt x="47434" y="0"/>
                </a:moveTo>
                <a:lnTo>
                  <a:pt x="25861" y="381084"/>
                </a:lnTo>
                <a:lnTo>
                  <a:pt x="51734" y="382566"/>
                </a:lnTo>
                <a:lnTo>
                  <a:pt x="73304" y="1523"/>
                </a:lnTo>
                <a:lnTo>
                  <a:pt x="4743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16508" y="4647184"/>
            <a:ext cx="723900" cy="469900"/>
          </a:xfrm>
          <a:custGeom>
            <a:avLst/>
            <a:gdLst/>
            <a:ahLst/>
            <a:cxnLst/>
            <a:rect l="l" t="t" r="r" b="b"/>
            <a:pathLst>
              <a:path w="723900" h="469900">
                <a:moveTo>
                  <a:pt x="651431" y="438544"/>
                </a:moveTo>
                <a:lnTo>
                  <a:pt x="637451" y="460375"/>
                </a:lnTo>
                <a:lnTo>
                  <a:pt x="723861" y="469519"/>
                </a:lnTo>
                <a:lnTo>
                  <a:pt x="709525" y="445516"/>
                </a:lnTo>
                <a:lnTo>
                  <a:pt x="662330" y="445516"/>
                </a:lnTo>
                <a:lnTo>
                  <a:pt x="651431" y="438544"/>
                </a:lnTo>
                <a:close/>
              </a:path>
              <a:path w="723900" h="469900">
                <a:moveTo>
                  <a:pt x="665410" y="416714"/>
                </a:moveTo>
                <a:lnTo>
                  <a:pt x="651431" y="438544"/>
                </a:lnTo>
                <a:lnTo>
                  <a:pt x="662330" y="445516"/>
                </a:lnTo>
                <a:lnTo>
                  <a:pt x="676287" y="423672"/>
                </a:lnTo>
                <a:lnTo>
                  <a:pt x="665410" y="416714"/>
                </a:lnTo>
                <a:close/>
              </a:path>
              <a:path w="723900" h="469900">
                <a:moveTo>
                  <a:pt x="679335" y="394970"/>
                </a:moveTo>
                <a:lnTo>
                  <a:pt x="665410" y="416714"/>
                </a:lnTo>
                <a:lnTo>
                  <a:pt x="676287" y="423672"/>
                </a:lnTo>
                <a:lnTo>
                  <a:pt x="662330" y="445516"/>
                </a:lnTo>
                <a:lnTo>
                  <a:pt x="709525" y="445516"/>
                </a:lnTo>
                <a:lnTo>
                  <a:pt x="679335" y="394970"/>
                </a:lnTo>
                <a:close/>
              </a:path>
              <a:path w="723900" h="469900">
                <a:moveTo>
                  <a:pt x="13970" y="0"/>
                </a:moveTo>
                <a:lnTo>
                  <a:pt x="0" y="21844"/>
                </a:lnTo>
                <a:lnTo>
                  <a:pt x="651431" y="438544"/>
                </a:lnTo>
                <a:lnTo>
                  <a:pt x="665410" y="416714"/>
                </a:lnTo>
                <a:lnTo>
                  <a:pt x="1397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99135" y="4650740"/>
            <a:ext cx="328295" cy="466090"/>
          </a:xfrm>
          <a:custGeom>
            <a:avLst/>
            <a:gdLst/>
            <a:ahLst/>
            <a:cxnLst/>
            <a:rect l="l" t="t" r="r" b="b"/>
            <a:pathLst>
              <a:path w="328294" h="466089">
                <a:moveTo>
                  <a:pt x="273386" y="409452"/>
                </a:moveTo>
                <a:lnTo>
                  <a:pt x="252095" y="424180"/>
                </a:lnTo>
                <a:lnTo>
                  <a:pt x="328295" y="465963"/>
                </a:lnTo>
                <a:lnTo>
                  <a:pt x="321732" y="420116"/>
                </a:lnTo>
                <a:lnTo>
                  <a:pt x="280771" y="420116"/>
                </a:lnTo>
                <a:lnTo>
                  <a:pt x="273386" y="409452"/>
                </a:lnTo>
                <a:close/>
              </a:path>
              <a:path w="328294" h="466089">
                <a:moveTo>
                  <a:pt x="294684" y="394720"/>
                </a:moveTo>
                <a:lnTo>
                  <a:pt x="273386" y="409452"/>
                </a:lnTo>
                <a:lnTo>
                  <a:pt x="280771" y="420116"/>
                </a:lnTo>
                <a:lnTo>
                  <a:pt x="302069" y="405384"/>
                </a:lnTo>
                <a:lnTo>
                  <a:pt x="294684" y="394720"/>
                </a:lnTo>
                <a:close/>
              </a:path>
              <a:path w="328294" h="466089">
                <a:moveTo>
                  <a:pt x="315988" y="379984"/>
                </a:moveTo>
                <a:lnTo>
                  <a:pt x="294684" y="394720"/>
                </a:lnTo>
                <a:lnTo>
                  <a:pt x="302069" y="405384"/>
                </a:lnTo>
                <a:lnTo>
                  <a:pt x="280771" y="420116"/>
                </a:lnTo>
                <a:lnTo>
                  <a:pt x="321732" y="420116"/>
                </a:lnTo>
                <a:lnTo>
                  <a:pt x="315988" y="379984"/>
                </a:lnTo>
                <a:close/>
              </a:path>
              <a:path w="328294" h="466089">
                <a:moveTo>
                  <a:pt x="21297" y="0"/>
                </a:moveTo>
                <a:lnTo>
                  <a:pt x="0" y="14732"/>
                </a:lnTo>
                <a:lnTo>
                  <a:pt x="273386" y="409452"/>
                </a:lnTo>
                <a:lnTo>
                  <a:pt x="294684" y="394720"/>
                </a:lnTo>
                <a:lnTo>
                  <a:pt x="2129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432560" y="4405884"/>
            <a:ext cx="250190" cy="251460"/>
          </a:xfrm>
          <a:custGeom>
            <a:avLst/>
            <a:gdLst/>
            <a:ahLst/>
            <a:cxnLst/>
            <a:rect l="l" t="t" r="r" b="b"/>
            <a:pathLst>
              <a:path w="250189" h="251460">
                <a:moveTo>
                  <a:pt x="124968" y="0"/>
                </a:moveTo>
                <a:lnTo>
                  <a:pt x="173587" y="9876"/>
                </a:lnTo>
                <a:lnTo>
                  <a:pt x="213312" y="36814"/>
                </a:lnTo>
                <a:lnTo>
                  <a:pt x="240107" y="76777"/>
                </a:lnTo>
                <a:lnTo>
                  <a:pt x="249935" y="125730"/>
                </a:lnTo>
                <a:lnTo>
                  <a:pt x="240107" y="174682"/>
                </a:lnTo>
                <a:lnTo>
                  <a:pt x="213312" y="214645"/>
                </a:lnTo>
                <a:lnTo>
                  <a:pt x="173587" y="241583"/>
                </a:lnTo>
                <a:lnTo>
                  <a:pt x="124968" y="251460"/>
                </a:lnTo>
                <a:lnTo>
                  <a:pt x="76348" y="241583"/>
                </a:lnTo>
                <a:lnTo>
                  <a:pt x="36623" y="214645"/>
                </a:lnTo>
                <a:lnTo>
                  <a:pt x="9828" y="174682"/>
                </a:lnTo>
                <a:lnTo>
                  <a:pt x="0" y="125730"/>
                </a:lnTo>
                <a:lnTo>
                  <a:pt x="9828" y="76777"/>
                </a:lnTo>
                <a:lnTo>
                  <a:pt x="36623" y="36814"/>
                </a:lnTo>
                <a:lnTo>
                  <a:pt x="76348" y="9876"/>
                </a:lnTo>
                <a:lnTo>
                  <a:pt x="124968" y="0"/>
                </a:lnTo>
                <a:close/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086611" y="4405884"/>
            <a:ext cx="251460" cy="251460"/>
          </a:xfrm>
          <a:custGeom>
            <a:avLst/>
            <a:gdLst/>
            <a:ahLst/>
            <a:cxnLst/>
            <a:rect l="l" t="t" r="r" b="b"/>
            <a:pathLst>
              <a:path w="251459" h="251460">
                <a:moveTo>
                  <a:pt x="125729" y="0"/>
                </a:moveTo>
                <a:lnTo>
                  <a:pt x="174682" y="9876"/>
                </a:lnTo>
                <a:lnTo>
                  <a:pt x="214645" y="36814"/>
                </a:lnTo>
                <a:lnTo>
                  <a:pt x="241583" y="76777"/>
                </a:lnTo>
                <a:lnTo>
                  <a:pt x="251459" y="125730"/>
                </a:lnTo>
                <a:lnTo>
                  <a:pt x="241583" y="174682"/>
                </a:lnTo>
                <a:lnTo>
                  <a:pt x="214645" y="214645"/>
                </a:lnTo>
                <a:lnTo>
                  <a:pt x="174682" y="241583"/>
                </a:lnTo>
                <a:lnTo>
                  <a:pt x="125729" y="251460"/>
                </a:lnTo>
                <a:lnTo>
                  <a:pt x="76788" y="241583"/>
                </a:lnTo>
                <a:lnTo>
                  <a:pt x="36823" y="214645"/>
                </a:lnTo>
                <a:lnTo>
                  <a:pt x="9879" y="174682"/>
                </a:lnTo>
                <a:lnTo>
                  <a:pt x="0" y="125730"/>
                </a:lnTo>
                <a:lnTo>
                  <a:pt x="9879" y="76777"/>
                </a:lnTo>
                <a:lnTo>
                  <a:pt x="36823" y="36814"/>
                </a:lnTo>
                <a:lnTo>
                  <a:pt x="76788" y="9876"/>
                </a:lnTo>
                <a:lnTo>
                  <a:pt x="125729" y="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43712" y="4405884"/>
            <a:ext cx="251460" cy="251460"/>
          </a:xfrm>
          <a:custGeom>
            <a:avLst/>
            <a:gdLst/>
            <a:ahLst/>
            <a:cxnLst/>
            <a:rect l="l" t="t" r="r" b="b"/>
            <a:pathLst>
              <a:path w="251459" h="251460">
                <a:moveTo>
                  <a:pt x="125729" y="0"/>
                </a:moveTo>
                <a:lnTo>
                  <a:pt x="174671" y="9876"/>
                </a:lnTo>
                <a:lnTo>
                  <a:pt x="214636" y="36814"/>
                </a:lnTo>
                <a:lnTo>
                  <a:pt x="241580" y="76777"/>
                </a:lnTo>
                <a:lnTo>
                  <a:pt x="251459" y="125730"/>
                </a:lnTo>
                <a:lnTo>
                  <a:pt x="241580" y="174682"/>
                </a:lnTo>
                <a:lnTo>
                  <a:pt x="214636" y="214645"/>
                </a:lnTo>
                <a:lnTo>
                  <a:pt x="174671" y="241583"/>
                </a:lnTo>
                <a:lnTo>
                  <a:pt x="125729" y="251460"/>
                </a:lnTo>
                <a:lnTo>
                  <a:pt x="76788" y="241583"/>
                </a:lnTo>
                <a:lnTo>
                  <a:pt x="36823" y="214645"/>
                </a:lnTo>
                <a:lnTo>
                  <a:pt x="9879" y="174682"/>
                </a:lnTo>
                <a:lnTo>
                  <a:pt x="0" y="125730"/>
                </a:lnTo>
                <a:lnTo>
                  <a:pt x="9879" y="76777"/>
                </a:lnTo>
                <a:lnTo>
                  <a:pt x="36823" y="36814"/>
                </a:lnTo>
                <a:lnTo>
                  <a:pt x="76788" y="9876"/>
                </a:lnTo>
                <a:lnTo>
                  <a:pt x="125729" y="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00811" y="4405884"/>
            <a:ext cx="250190" cy="251460"/>
          </a:xfrm>
          <a:custGeom>
            <a:avLst/>
            <a:gdLst/>
            <a:ahLst/>
            <a:cxnLst/>
            <a:rect l="l" t="t" r="r" b="b"/>
            <a:pathLst>
              <a:path w="250190" h="251460">
                <a:moveTo>
                  <a:pt x="124968" y="0"/>
                </a:moveTo>
                <a:lnTo>
                  <a:pt x="173608" y="9876"/>
                </a:lnTo>
                <a:lnTo>
                  <a:pt x="213331" y="36814"/>
                </a:lnTo>
                <a:lnTo>
                  <a:pt x="240114" y="76777"/>
                </a:lnTo>
                <a:lnTo>
                  <a:pt x="249936" y="125730"/>
                </a:lnTo>
                <a:lnTo>
                  <a:pt x="240114" y="174682"/>
                </a:lnTo>
                <a:lnTo>
                  <a:pt x="213331" y="214645"/>
                </a:lnTo>
                <a:lnTo>
                  <a:pt x="173608" y="241583"/>
                </a:lnTo>
                <a:lnTo>
                  <a:pt x="124968" y="251460"/>
                </a:lnTo>
                <a:lnTo>
                  <a:pt x="76327" y="241583"/>
                </a:lnTo>
                <a:lnTo>
                  <a:pt x="36604" y="214645"/>
                </a:lnTo>
                <a:lnTo>
                  <a:pt x="9821" y="174682"/>
                </a:lnTo>
                <a:lnTo>
                  <a:pt x="0" y="125730"/>
                </a:lnTo>
                <a:lnTo>
                  <a:pt x="9821" y="76777"/>
                </a:lnTo>
                <a:lnTo>
                  <a:pt x="36604" y="36814"/>
                </a:lnTo>
                <a:lnTo>
                  <a:pt x="76327" y="9876"/>
                </a:lnTo>
                <a:lnTo>
                  <a:pt x="124968" y="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75716" y="2787395"/>
            <a:ext cx="131064" cy="1310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75716" y="2787395"/>
            <a:ext cx="131445" cy="131445"/>
          </a:xfrm>
          <a:custGeom>
            <a:avLst/>
            <a:gdLst/>
            <a:ahLst/>
            <a:cxnLst/>
            <a:rect l="l" t="t" r="r" b="b"/>
            <a:pathLst>
              <a:path w="131444" h="131444">
                <a:moveTo>
                  <a:pt x="0" y="131063"/>
                </a:moveTo>
                <a:lnTo>
                  <a:pt x="131064" y="131063"/>
                </a:lnTo>
                <a:lnTo>
                  <a:pt x="131064" y="0"/>
                </a:lnTo>
                <a:lnTo>
                  <a:pt x="0" y="0"/>
                </a:lnTo>
                <a:lnTo>
                  <a:pt x="0" y="131063"/>
                </a:lnTo>
                <a:close/>
              </a:path>
            </a:pathLst>
          </a:custGeom>
          <a:ln w="6096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41959" y="2787395"/>
            <a:ext cx="131064" cy="13106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41959" y="2787395"/>
            <a:ext cx="131445" cy="131445"/>
          </a:xfrm>
          <a:custGeom>
            <a:avLst/>
            <a:gdLst/>
            <a:ahLst/>
            <a:cxnLst/>
            <a:rect l="l" t="t" r="r" b="b"/>
            <a:pathLst>
              <a:path w="131445" h="131444">
                <a:moveTo>
                  <a:pt x="0" y="131063"/>
                </a:moveTo>
                <a:lnTo>
                  <a:pt x="131064" y="131063"/>
                </a:lnTo>
                <a:lnTo>
                  <a:pt x="131064" y="0"/>
                </a:lnTo>
                <a:lnTo>
                  <a:pt x="0" y="0"/>
                </a:lnTo>
                <a:lnTo>
                  <a:pt x="0" y="131063"/>
                </a:lnTo>
                <a:close/>
              </a:path>
            </a:pathLst>
          </a:custGeom>
          <a:ln w="6096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96938" y="2912872"/>
            <a:ext cx="356870" cy="626110"/>
          </a:xfrm>
          <a:custGeom>
            <a:avLst/>
            <a:gdLst/>
            <a:ahLst/>
            <a:cxnLst/>
            <a:rect l="l" t="t" r="r" b="b"/>
            <a:pathLst>
              <a:path w="356869" h="626110">
                <a:moveTo>
                  <a:pt x="307145" y="564223"/>
                </a:moveTo>
                <a:lnTo>
                  <a:pt x="284518" y="576833"/>
                </a:lnTo>
                <a:lnTo>
                  <a:pt x="356285" y="625855"/>
                </a:lnTo>
                <a:lnTo>
                  <a:pt x="354050" y="575563"/>
                </a:lnTo>
                <a:lnTo>
                  <a:pt x="313461" y="575563"/>
                </a:lnTo>
                <a:lnTo>
                  <a:pt x="307145" y="564223"/>
                </a:lnTo>
                <a:close/>
              </a:path>
              <a:path w="356869" h="626110">
                <a:moveTo>
                  <a:pt x="329814" y="551589"/>
                </a:moveTo>
                <a:lnTo>
                  <a:pt x="307145" y="564223"/>
                </a:lnTo>
                <a:lnTo>
                  <a:pt x="313461" y="575563"/>
                </a:lnTo>
                <a:lnTo>
                  <a:pt x="336092" y="562863"/>
                </a:lnTo>
                <a:lnTo>
                  <a:pt x="329814" y="551589"/>
                </a:lnTo>
                <a:close/>
              </a:path>
              <a:path w="356869" h="626110">
                <a:moveTo>
                  <a:pt x="352425" y="538988"/>
                </a:moveTo>
                <a:lnTo>
                  <a:pt x="329814" y="551589"/>
                </a:lnTo>
                <a:lnTo>
                  <a:pt x="336092" y="562863"/>
                </a:lnTo>
                <a:lnTo>
                  <a:pt x="313461" y="575563"/>
                </a:lnTo>
                <a:lnTo>
                  <a:pt x="354050" y="575563"/>
                </a:lnTo>
                <a:lnTo>
                  <a:pt x="352425" y="538988"/>
                </a:lnTo>
                <a:close/>
              </a:path>
              <a:path w="356869" h="626110">
                <a:moveTo>
                  <a:pt x="22631" y="0"/>
                </a:moveTo>
                <a:lnTo>
                  <a:pt x="0" y="12700"/>
                </a:lnTo>
                <a:lnTo>
                  <a:pt x="307145" y="564223"/>
                </a:lnTo>
                <a:lnTo>
                  <a:pt x="329814" y="551589"/>
                </a:lnTo>
                <a:lnTo>
                  <a:pt x="2263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99592" y="2909570"/>
            <a:ext cx="697865" cy="629285"/>
          </a:xfrm>
          <a:custGeom>
            <a:avLst/>
            <a:gdLst/>
            <a:ahLst/>
            <a:cxnLst/>
            <a:rect l="l" t="t" r="r" b="b"/>
            <a:pathLst>
              <a:path w="697865" h="629285">
                <a:moveTo>
                  <a:pt x="630836" y="586741"/>
                </a:moveTo>
                <a:lnTo>
                  <a:pt x="613473" y="606043"/>
                </a:lnTo>
                <a:lnTo>
                  <a:pt x="697242" y="629157"/>
                </a:lnTo>
                <a:lnTo>
                  <a:pt x="683968" y="595376"/>
                </a:lnTo>
                <a:lnTo>
                  <a:pt x="640435" y="595376"/>
                </a:lnTo>
                <a:lnTo>
                  <a:pt x="630836" y="586741"/>
                </a:lnTo>
                <a:close/>
              </a:path>
              <a:path w="697865" h="629285">
                <a:moveTo>
                  <a:pt x="648120" y="567528"/>
                </a:moveTo>
                <a:lnTo>
                  <a:pt x="630836" y="586741"/>
                </a:lnTo>
                <a:lnTo>
                  <a:pt x="640435" y="595376"/>
                </a:lnTo>
                <a:lnTo>
                  <a:pt x="657758" y="576199"/>
                </a:lnTo>
                <a:lnTo>
                  <a:pt x="648120" y="567528"/>
                </a:lnTo>
                <a:close/>
              </a:path>
              <a:path w="697865" h="629285">
                <a:moveTo>
                  <a:pt x="665454" y="548258"/>
                </a:moveTo>
                <a:lnTo>
                  <a:pt x="648120" y="567528"/>
                </a:lnTo>
                <a:lnTo>
                  <a:pt x="657758" y="576199"/>
                </a:lnTo>
                <a:lnTo>
                  <a:pt x="640435" y="595376"/>
                </a:lnTo>
                <a:lnTo>
                  <a:pt x="683968" y="595376"/>
                </a:lnTo>
                <a:lnTo>
                  <a:pt x="665454" y="548258"/>
                </a:lnTo>
                <a:close/>
              </a:path>
              <a:path w="697865" h="629285">
                <a:moveTo>
                  <a:pt x="17322" y="0"/>
                </a:moveTo>
                <a:lnTo>
                  <a:pt x="0" y="19303"/>
                </a:lnTo>
                <a:lnTo>
                  <a:pt x="630836" y="586741"/>
                </a:lnTo>
                <a:lnTo>
                  <a:pt x="648120" y="567528"/>
                </a:lnTo>
                <a:lnTo>
                  <a:pt x="1732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830770" y="2912745"/>
            <a:ext cx="365760" cy="626110"/>
          </a:xfrm>
          <a:custGeom>
            <a:avLst/>
            <a:gdLst/>
            <a:ahLst/>
            <a:cxnLst/>
            <a:rect l="l" t="t" r="r" b="b"/>
            <a:pathLst>
              <a:path w="365759" h="626110">
                <a:moveTo>
                  <a:pt x="315641" y="564910"/>
                </a:moveTo>
                <a:lnTo>
                  <a:pt x="293179" y="577722"/>
                </a:lnTo>
                <a:lnTo>
                  <a:pt x="365493" y="625982"/>
                </a:lnTo>
                <a:lnTo>
                  <a:pt x="362708" y="576199"/>
                </a:lnTo>
                <a:lnTo>
                  <a:pt x="322097" y="576199"/>
                </a:lnTo>
                <a:lnTo>
                  <a:pt x="315641" y="564910"/>
                </a:lnTo>
                <a:close/>
              </a:path>
              <a:path w="365759" h="626110">
                <a:moveTo>
                  <a:pt x="338187" y="552050"/>
                </a:moveTo>
                <a:lnTo>
                  <a:pt x="315641" y="564910"/>
                </a:lnTo>
                <a:lnTo>
                  <a:pt x="322097" y="576199"/>
                </a:lnTo>
                <a:lnTo>
                  <a:pt x="344589" y="563244"/>
                </a:lnTo>
                <a:lnTo>
                  <a:pt x="338187" y="552050"/>
                </a:lnTo>
                <a:close/>
              </a:path>
              <a:path w="365759" h="626110">
                <a:moveTo>
                  <a:pt x="360641" y="539241"/>
                </a:moveTo>
                <a:lnTo>
                  <a:pt x="338187" y="552050"/>
                </a:lnTo>
                <a:lnTo>
                  <a:pt x="344589" y="563244"/>
                </a:lnTo>
                <a:lnTo>
                  <a:pt x="322097" y="576199"/>
                </a:lnTo>
                <a:lnTo>
                  <a:pt x="362708" y="576199"/>
                </a:lnTo>
                <a:lnTo>
                  <a:pt x="360641" y="539241"/>
                </a:lnTo>
                <a:close/>
              </a:path>
              <a:path w="365759" h="626110">
                <a:moveTo>
                  <a:pt x="22478" y="0"/>
                </a:moveTo>
                <a:lnTo>
                  <a:pt x="0" y="12953"/>
                </a:lnTo>
                <a:lnTo>
                  <a:pt x="315641" y="564910"/>
                </a:lnTo>
                <a:lnTo>
                  <a:pt x="338187" y="552050"/>
                </a:lnTo>
                <a:lnTo>
                  <a:pt x="2247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160399" y="3789045"/>
            <a:ext cx="78105" cy="620395"/>
          </a:xfrm>
          <a:custGeom>
            <a:avLst/>
            <a:gdLst/>
            <a:ahLst/>
            <a:cxnLst/>
            <a:rect l="l" t="t" r="r" b="b"/>
            <a:pathLst>
              <a:path w="78105" h="620395">
                <a:moveTo>
                  <a:pt x="0" y="541019"/>
                </a:moveTo>
                <a:lnTo>
                  <a:pt x="36703" y="619886"/>
                </a:lnTo>
                <a:lnTo>
                  <a:pt x="71114" y="555497"/>
                </a:lnTo>
                <a:lnTo>
                  <a:pt x="51434" y="555497"/>
                </a:lnTo>
                <a:lnTo>
                  <a:pt x="25539" y="554735"/>
                </a:lnTo>
                <a:lnTo>
                  <a:pt x="25898" y="541739"/>
                </a:lnTo>
                <a:lnTo>
                  <a:pt x="0" y="541019"/>
                </a:lnTo>
                <a:close/>
              </a:path>
              <a:path w="78105" h="620395">
                <a:moveTo>
                  <a:pt x="25898" y="541739"/>
                </a:moveTo>
                <a:lnTo>
                  <a:pt x="25539" y="554735"/>
                </a:lnTo>
                <a:lnTo>
                  <a:pt x="51434" y="555497"/>
                </a:lnTo>
                <a:lnTo>
                  <a:pt x="51794" y="542459"/>
                </a:lnTo>
                <a:lnTo>
                  <a:pt x="25898" y="541739"/>
                </a:lnTo>
                <a:close/>
              </a:path>
              <a:path w="78105" h="620395">
                <a:moveTo>
                  <a:pt x="51794" y="542459"/>
                </a:moveTo>
                <a:lnTo>
                  <a:pt x="51434" y="555497"/>
                </a:lnTo>
                <a:lnTo>
                  <a:pt x="71114" y="555497"/>
                </a:lnTo>
                <a:lnTo>
                  <a:pt x="77698" y="543178"/>
                </a:lnTo>
                <a:lnTo>
                  <a:pt x="51794" y="542459"/>
                </a:lnTo>
                <a:close/>
              </a:path>
              <a:path w="78105" h="620395">
                <a:moveTo>
                  <a:pt x="40843" y="0"/>
                </a:moveTo>
                <a:lnTo>
                  <a:pt x="25898" y="541739"/>
                </a:lnTo>
                <a:lnTo>
                  <a:pt x="51794" y="542459"/>
                </a:lnTo>
                <a:lnTo>
                  <a:pt x="66738" y="761"/>
                </a:lnTo>
                <a:lnTo>
                  <a:pt x="4084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852677" y="3782948"/>
            <a:ext cx="372110" cy="626110"/>
          </a:xfrm>
          <a:custGeom>
            <a:avLst/>
            <a:gdLst/>
            <a:ahLst/>
            <a:cxnLst/>
            <a:rect l="l" t="t" r="r" b="b"/>
            <a:pathLst>
              <a:path w="372109" h="626110">
                <a:moveTo>
                  <a:pt x="5524" y="539242"/>
                </a:moveTo>
                <a:lnTo>
                  <a:pt x="0" y="625982"/>
                </a:lnTo>
                <a:lnTo>
                  <a:pt x="72694" y="578357"/>
                </a:lnTo>
                <a:lnTo>
                  <a:pt x="69423" y="576452"/>
                </a:lnTo>
                <a:lnTo>
                  <a:pt x="43789" y="576452"/>
                </a:lnTo>
                <a:lnTo>
                  <a:pt x="21399" y="563499"/>
                </a:lnTo>
                <a:lnTo>
                  <a:pt x="27927" y="552288"/>
                </a:lnTo>
                <a:lnTo>
                  <a:pt x="5524" y="539242"/>
                </a:lnTo>
                <a:close/>
              </a:path>
              <a:path w="372109" h="626110">
                <a:moveTo>
                  <a:pt x="27927" y="552288"/>
                </a:moveTo>
                <a:lnTo>
                  <a:pt x="21399" y="563499"/>
                </a:lnTo>
                <a:lnTo>
                  <a:pt x="43789" y="576452"/>
                </a:lnTo>
                <a:lnTo>
                  <a:pt x="50280" y="565305"/>
                </a:lnTo>
                <a:lnTo>
                  <a:pt x="27927" y="552288"/>
                </a:lnTo>
                <a:close/>
              </a:path>
              <a:path w="372109" h="626110">
                <a:moveTo>
                  <a:pt x="50280" y="565305"/>
                </a:moveTo>
                <a:lnTo>
                  <a:pt x="43789" y="576452"/>
                </a:lnTo>
                <a:lnTo>
                  <a:pt x="69423" y="576452"/>
                </a:lnTo>
                <a:lnTo>
                  <a:pt x="50280" y="565305"/>
                </a:lnTo>
                <a:close/>
              </a:path>
              <a:path w="372109" h="626110">
                <a:moveTo>
                  <a:pt x="349503" y="0"/>
                </a:moveTo>
                <a:lnTo>
                  <a:pt x="27927" y="552288"/>
                </a:lnTo>
                <a:lnTo>
                  <a:pt x="50280" y="565305"/>
                </a:lnTo>
                <a:lnTo>
                  <a:pt x="371894" y="12953"/>
                </a:lnTo>
                <a:lnTo>
                  <a:pt x="34950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09777" y="3779646"/>
            <a:ext cx="713105" cy="629285"/>
          </a:xfrm>
          <a:custGeom>
            <a:avLst/>
            <a:gdLst/>
            <a:ahLst/>
            <a:cxnLst/>
            <a:rect l="l" t="t" r="r" b="b"/>
            <a:pathLst>
              <a:path w="713105" h="629285">
                <a:moveTo>
                  <a:pt x="32702" y="548766"/>
                </a:moveTo>
                <a:lnTo>
                  <a:pt x="0" y="629284"/>
                </a:lnTo>
                <a:lnTo>
                  <a:pt x="84023" y="607059"/>
                </a:lnTo>
                <a:lnTo>
                  <a:pt x="74407" y="596138"/>
                </a:lnTo>
                <a:lnTo>
                  <a:pt x="57188" y="596138"/>
                </a:lnTo>
                <a:lnTo>
                  <a:pt x="40081" y="576707"/>
                </a:lnTo>
                <a:lnTo>
                  <a:pt x="49785" y="568171"/>
                </a:lnTo>
                <a:lnTo>
                  <a:pt x="32702" y="548766"/>
                </a:lnTo>
                <a:close/>
              </a:path>
              <a:path w="713105" h="629285">
                <a:moveTo>
                  <a:pt x="49785" y="568171"/>
                </a:moveTo>
                <a:lnTo>
                  <a:pt x="40081" y="576707"/>
                </a:lnTo>
                <a:lnTo>
                  <a:pt x="57188" y="596138"/>
                </a:lnTo>
                <a:lnTo>
                  <a:pt x="66893" y="587603"/>
                </a:lnTo>
                <a:lnTo>
                  <a:pt x="49785" y="568171"/>
                </a:lnTo>
                <a:close/>
              </a:path>
              <a:path w="713105" h="629285">
                <a:moveTo>
                  <a:pt x="66893" y="587603"/>
                </a:moveTo>
                <a:lnTo>
                  <a:pt x="57188" y="596138"/>
                </a:lnTo>
                <a:lnTo>
                  <a:pt x="74407" y="596138"/>
                </a:lnTo>
                <a:lnTo>
                  <a:pt x="66893" y="587603"/>
                </a:lnTo>
                <a:close/>
              </a:path>
              <a:path w="713105" h="629285">
                <a:moveTo>
                  <a:pt x="695756" y="0"/>
                </a:moveTo>
                <a:lnTo>
                  <a:pt x="49785" y="568171"/>
                </a:lnTo>
                <a:lnTo>
                  <a:pt x="66893" y="587603"/>
                </a:lnTo>
                <a:lnTo>
                  <a:pt x="712863" y="19557"/>
                </a:lnTo>
                <a:lnTo>
                  <a:pt x="69575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09777" y="3783329"/>
            <a:ext cx="344805" cy="626110"/>
          </a:xfrm>
          <a:custGeom>
            <a:avLst/>
            <a:gdLst/>
            <a:ahLst/>
            <a:cxnLst/>
            <a:rect l="l" t="t" r="r" b="b"/>
            <a:pathLst>
              <a:path w="344805" h="626110">
                <a:moveTo>
                  <a:pt x="2565" y="538734"/>
                </a:moveTo>
                <a:lnTo>
                  <a:pt x="0" y="625602"/>
                </a:lnTo>
                <a:lnTo>
                  <a:pt x="71031" y="575437"/>
                </a:lnTo>
                <a:lnTo>
                  <a:pt x="69609" y="574675"/>
                </a:lnTo>
                <a:lnTo>
                  <a:pt x="42075" y="574675"/>
                </a:lnTo>
                <a:lnTo>
                  <a:pt x="19253" y="562356"/>
                </a:lnTo>
                <a:lnTo>
                  <a:pt x="25377" y="550963"/>
                </a:lnTo>
                <a:lnTo>
                  <a:pt x="2565" y="538734"/>
                </a:lnTo>
                <a:close/>
              </a:path>
              <a:path w="344805" h="626110">
                <a:moveTo>
                  <a:pt x="25377" y="550963"/>
                </a:moveTo>
                <a:lnTo>
                  <a:pt x="19253" y="562356"/>
                </a:lnTo>
                <a:lnTo>
                  <a:pt x="42075" y="574675"/>
                </a:lnTo>
                <a:lnTo>
                  <a:pt x="48233" y="563215"/>
                </a:lnTo>
                <a:lnTo>
                  <a:pt x="25377" y="550963"/>
                </a:lnTo>
                <a:close/>
              </a:path>
              <a:path w="344805" h="626110">
                <a:moveTo>
                  <a:pt x="48233" y="563215"/>
                </a:moveTo>
                <a:lnTo>
                  <a:pt x="42075" y="574675"/>
                </a:lnTo>
                <a:lnTo>
                  <a:pt x="69609" y="574675"/>
                </a:lnTo>
                <a:lnTo>
                  <a:pt x="48233" y="563215"/>
                </a:lnTo>
                <a:close/>
              </a:path>
              <a:path w="344805" h="626110">
                <a:moveTo>
                  <a:pt x="321563" y="0"/>
                </a:moveTo>
                <a:lnTo>
                  <a:pt x="25377" y="550963"/>
                </a:lnTo>
                <a:lnTo>
                  <a:pt x="48233" y="563215"/>
                </a:lnTo>
                <a:lnTo>
                  <a:pt x="344385" y="12192"/>
                </a:lnTo>
                <a:lnTo>
                  <a:pt x="3215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830770" y="3782948"/>
            <a:ext cx="365760" cy="626110"/>
          </a:xfrm>
          <a:custGeom>
            <a:avLst/>
            <a:gdLst/>
            <a:ahLst/>
            <a:cxnLst/>
            <a:rect l="l" t="t" r="r" b="b"/>
            <a:pathLst>
              <a:path w="365759" h="626110">
                <a:moveTo>
                  <a:pt x="315641" y="564910"/>
                </a:moveTo>
                <a:lnTo>
                  <a:pt x="293179" y="577723"/>
                </a:lnTo>
                <a:lnTo>
                  <a:pt x="365493" y="625982"/>
                </a:lnTo>
                <a:lnTo>
                  <a:pt x="362708" y="576199"/>
                </a:lnTo>
                <a:lnTo>
                  <a:pt x="322097" y="576199"/>
                </a:lnTo>
                <a:lnTo>
                  <a:pt x="315641" y="564910"/>
                </a:lnTo>
                <a:close/>
              </a:path>
              <a:path w="365759" h="626110">
                <a:moveTo>
                  <a:pt x="338187" y="552050"/>
                </a:moveTo>
                <a:lnTo>
                  <a:pt x="315641" y="564910"/>
                </a:lnTo>
                <a:lnTo>
                  <a:pt x="322097" y="576199"/>
                </a:lnTo>
                <a:lnTo>
                  <a:pt x="344589" y="563244"/>
                </a:lnTo>
                <a:lnTo>
                  <a:pt x="338187" y="552050"/>
                </a:lnTo>
                <a:close/>
              </a:path>
              <a:path w="365759" h="626110">
                <a:moveTo>
                  <a:pt x="360641" y="539242"/>
                </a:moveTo>
                <a:lnTo>
                  <a:pt x="338187" y="552050"/>
                </a:lnTo>
                <a:lnTo>
                  <a:pt x="344589" y="563244"/>
                </a:lnTo>
                <a:lnTo>
                  <a:pt x="322097" y="576199"/>
                </a:lnTo>
                <a:lnTo>
                  <a:pt x="362708" y="576199"/>
                </a:lnTo>
                <a:lnTo>
                  <a:pt x="360641" y="539242"/>
                </a:lnTo>
                <a:close/>
              </a:path>
              <a:path w="365759" h="626110">
                <a:moveTo>
                  <a:pt x="22478" y="0"/>
                </a:moveTo>
                <a:lnTo>
                  <a:pt x="0" y="12953"/>
                </a:lnTo>
                <a:lnTo>
                  <a:pt x="315641" y="564910"/>
                </a:lnTo>
                <a:lnTo>
                  <a:pt x="338187" y="552050"/>
                </a:lnTo>
                <a:lnTo>
                  <a:pt x="2247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833424" y="3779773"/>
            <a:ext cx="708025" cy="629285"/>
          </a:xfrm>
          <a:custGeom>
            <a:avLst/>
            <a:gdLst/>
            <a:ahLst/>
            <a:cxnLst/>
            <a:rect l="l" t="t" r="r" b="b"/>
            <a:pathLst>
              <a:path w="708025" h="629285">
                <a:moveTo>
                  <a:pt x="640977" y="587271"/>
                </a:moveTo>
                <a:lnTo>
                  <a:pt x="623773" y="606678"/>
                </a:lnTo>
                <a:lnTo>
                  <a:pt x="707720" y="629157"/>
                </a:lnTo>
                <a:lnTo>
                  <a:pt x="694358" y="595883"/>
                </a:lnTo>
                <a:lnTo>
                  <a:pt x="650697" y="595883"/>
                </a:lnTo>
                <a:lnTo>
                  <a:pt x="640977" y="587271"/>
                </a:lnTo>
                <a:close/>
              </a:path>
              <a:path w="708025" h="629285">
                <a:moveTo>
                  <a:pt x="658166" y="567880"/>
                </a:moveTo>
                <a:lnTo>
                  <a:pt x="640977" y="587271"/>
                </a:lnTo>
                <a:lnTo>
                  <a:pt x="650697" y="595883"/>
                </a:lnTo>
                <a:lnTo>
                  <a:pt x="667842" y="576452"/>
                </a:lnTo>
                <a:lnTo>
                  <a:pt x="658166" y="567880"/>
                </a:lnTo>
                <a:close/>
              </a:path>
              <a:path w="708025" h="629285">
                <a:moveTo>
                  <a:pt x="675335" y="548513"/>
                </a:moveTo>
                <a:lnTo>
                  <a:pt x="658166" y="567880"/>
                </a:lnTo>
                <a:lnTo>
                  <a:pt x="667842" y="576452"/>
                </a:lnTo>
                <a:lnTo>
                  <a:pt x="650697" y="595883"/>
                </a:lnTo>
                <a:lnTo>
                  <a:pt x="694358" y="595883"/>
                </a:lnTo>
                <a:lnTo>
                  <a:pt x="675335" y="548513"/>
                </a:lnTo>
                <a:close/>
              </a:path>
              <a:path w="708025" h="629285">
                <a:moveTo>
                  <a:pt x="17170" y="0"/>
                </a:moveTo>
                <a:lnTo>
                  <a:pt x="0" y="19303"/>
                </a:lnTo>
                <a:lnTo>
                  <a:pt x="640977" y="587271"/>
                </a:lnTo>
                <a:lnTo>
                  <a:pt x="658166" y="567880"/>
                </a:lnTo>
                <a:lnTo>
                  <a:pt x="1717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194816" y="5374385"/>
            <a:ext cx="77724" cy="22931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780287" y="5374385"/>
            <a:ext cx="77724" cy="22931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806996" y="2925317"/>
            <a:ext cx="78105" cy="613410"/>
          </a:xfrm>
          <a:custGeom>
            <a:avLst/>
            <a:gdLst/>
            <a:ahLst/>
            <a:cxnLst/>
            <a:rect l="l" t="t" r="r" b="b"/>
            <a:pathLst>
              <a:path w="78105" h="613410">
                <a:moveTo>
                  <a:pt x="25902" y="535305"/>
                </a:moveTo>
                <a:lnTo>
                  <a:pt x="0" y="535432"/>
                </a:lnTo>
                <a:lnTo>
                  <a:pt x="39192" y="613029"/>
                </a:lnTo>
                <a:lnTo>
                  <a:pt x="71197" y="548259"/>
                </a:lnTo>
                <a:lnTo>
                  <a:pt x="25958" y="548259"/>
                </a:lnTo>
                <a:lnTo>
                  <a:pt x="25902" y="535305"/>
                </a:lnTo>
                <a:close/>
              </a:path>
              <a:path w="78105" h="613410">
                <a:moveTo>
                  <a:pt x="51810" y="535178"/>
                </a:moveTo>
                <a:lnTo>
                  <a:pt x="25902" y="535305"/>
                </a:lnTo>
                <a:lnTo>
                  <a:pt x="25958" y="548259"/>
                </a:lnTo>
                <a:lnTo>
                  <a:pt x="51866" y="548132"/>
                </a:lnTo>
                <a:lnTo>
                  <a:pt x="51810" y="535178"/>
                </a:lnTo>
                <a:close/>
              </a:path>
              <a:path w="78105" h="613410">
                <a:moveTo>
                  <a:pt x="77723" y="535051"/>
                </a:moveTo>
                <a:lnTo>
                  <a:pt x="51810" y="535178"/>
                </a:lnTo>
                <a:lnTo>
                  <a:pt x="51866" y="548132"/>
                </a:lnTo>
                <a:lnTo>
                  <a:pt x="25958" y="548259"/>
                </a:lnTo>
                <a:lnTo>
                  <a:pt x="71197" y="548259"/>
                </a:lnTo>
                <a:lnTo>
                  <a:pt x="77723" y="535051"/>
                </a:lnTo>
                <a:close/>
              </a:path>
              <a:path w="78105" h="613410">
                <a:moveTo>
                  <a:pt x="49491" y="0"/>
                </a:moveTo>
                <a:lnTo>
                  <a:pt x="23583" y="0"/>
                </a:lnTo>
                <a:lnTo>
                  <a:pt x="25902" y="535305"/>
                </a:lnTo>
                <a:lnTo>
                  <a:pt x="51810" y="535178"/>
                </a:lnTo>
                <a:lnTo>
                  <a:pt x="4949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814616" y="3806190"/>
            <a:ext cx="78105" cy="613410"/>
          </a:xfrm>
          <a:custGeom>
            <a:avLst/>
            <a:gdLst/>
            <a:ahLst/>
            <a:cxnLst/>
            <a:rect l="l" t="t" r="r" b="b"/>
            <a:pathLst>
              <a:path w="78105" h="613410">
                <a:moveTo>
                  <a:pt x="25902" y="535305"/>
                </a:moveTo>
                <a:lnTo>
                  <a:pt x="0" y="535432"/>
                </a:lnTo>
                <a:lnTo>
                  <a:pt x="39192" y="613029"/>
                </a:lnTo>
                <a:lnTo>
                  <a:pt x="71197" y="548259"/>
                </a:lnTo>
                <a:lnTo>
                  <a:pt x="25958" y="548259"/>
                </a:lnTo>
                <a:lnTo>
                  <a:pt x="25902" y="535305"/>
                </a:lnTo>
                <a:close/>
              </a:path>
              <a:path w="78105" h="613410">
                <a:moveTo>
                  <a:pt x="51810" y="535178"/>
                </a:moveTo>
                <a:lnTo>
                  <a:pt x="25902" y="535305"/>
                </a:lnTo>
                <a:lnTo>
                  <a:pt x="25958" y="548259"/>
                </a:lnTo>
                <a:lnTo>
                  <a:pt x="51866" y="548132"/>
                </a:lnTo>
                <a:lnTo>
                  <a:pt x="51810" y="535178"/>
                </a:lnTo>
                <a:close/>
              </a:path>
              <a:path w="78105" h="613410">
                <a:moveTo>
                  <a:pt x="77724" y="535051"/>
                </a:moveTo>
                <a:lnTo>
                  <a:pt x="51810" y="535178"/>
                </a:lnTo>
                <a:lnTo>
                  <a:pt x="51866" y="548132"/>
                </a:lnTo>
                <a:lnTo>
                  <a:pt x="25958" y="548259"/>
                </a:lnTo>
                <a:lnTo>
                  <a:pt x="71197" y="548259"/>
                </a:lnTo>
                <a:lnTo>
                  <a:pt x="77724" y="535051"/>
                </a:lnTo>
                <a:close/>
              </a:path>
              <a:path w="78105" h="613410">
                <a:moveTo>
                  <a:pt x="49491" y="0"/>
                </a:moveTo>
                <a:lnTo>
                  <a:pt x="23583" y="0"/>
                </a:lnTo>
                <a:lnTo>
                  <a:pt x="25902" y="535305"/>
                </a:lnTo>
                <a:lnTo>
                  <a:pt x="51810" y="535178"/>
                </a:lnTo>
                <a:lnTo>
                  <a:pt x="4949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185925" y="3782821"/>
            <a:ext cx="373380" cy="624205"/>
          </a:xfrm>
          <a:custGeom>
            <a:avLst/>
            <a:gdLst/>
            <a:ahLst/>
            <a:cxnLst/>
            <a:rect l="l" t="t" r="r" b="b"/>
            <a:pathLst>
              <a:path w="373380" h="624204">
                <a:moveTo>
                  <a:pt x="322633" y="563626"/>
                </a:moveTo>
                <a:lnTo>
                  <a:pt x="300355" y="576707"/>
                </a:lnTo>
                <a:lnTo>
                  <a:pt x="373126" y="624077"/>
                </a:lnTo>
                <a:lnTo>
                  <a:pt x="369879" y="574801"/>
                </a:lnTo>
                <a:lnTo>
                  <a:pt x="329184" y="574801"/>
                </a:lnTo>
                <a:lnTo>
                  <a:pt x="322633" y="563626"/>
                </a:lnTo>
                <a:close/>
              </a:path>
              <a:path w="373380" h="624204">
                <a:moveTo>
                  <a:pt x="345022" y="550481"/>
                </a:moveTo>
                <a:lnTo>
                  <a:pt x="322633" y="563626"/>
                </a:lnTo>
                <a:lnTo>
                  <a:pt x="329184" y="574801"/>
                </a:lnTo>
                <a:lnTo>
                  <a:pt x="351536" y="561594"/>
                </a:lnTo>
                <a:lnTo>
                  <a:pt x="345022" y="550481"/>
                </a:lnTo>
                <a:close/>
              </a:path>
              <a:path w="373380" h="624204">
                <a:moveTo>
                  <a:pt x="367411" y="537336"/>
                </a:moveTo>
                <a:lnTo>
                  <a:pt x="345022" y="550481"/>
                </a:lnTo>
                <a:lnTo>
                  <a:pt x="351536" y="561594"/>
                </a:lnTo>
                <a:lnTo>
                  <a:pt x="329184" y="574801"/>
                </a:lnTo>
                <a:lnTo>
                  <a:pt x="369879" y="574801"/>
                </a:lnTo>
                <a:lnTo>
                  <a:pt x="367411" y="537336"/>
                </a:lnTo>
                <a:close/>
              </a:path>
              <a:path w="373380" h="624204">
                <a:moveTo>
                  <a:pt x="22352" y="0"/>
                </a:moveTo>
                <a:lnTo>
                  <a:pt x="0" y="13207"/>
                </a:lnTo>
                <a:lnTo>
                  <a:pt x="322633" y="563626"/>
                </a:lnTo>
                <a:lnTo>
                  <a:pt x="345022" y="550481"/>
                </a:lnTo>
                <a:lnTo>
                  <a:pt x="2235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745236" y="3534155"/>
            <a:ext cx="251460" cy="250190"/>
          </a:xfrm>
          <a:custGeom>
            <a:avLst/>
            <a:gdLst/>
            <a:ahLst/>
            <a:cxnLst/>
            <a:rect l="l" t="t" r="r" b="b"/>
            <a:pathLst>
              <a:path w="251459" h="250189">
                <a:moveTo>
                  <a:pt x="125729" y="0"/>
                </a:moveTo>
                <a:lnTo>
                  <a:pt x="174671" y="9828"/>
                </a:lnTo>
                <a:lnTo>
                  <a:pt x="214636" y="36623"/>
                </a:lnTo>
                <a:lnTo>
                  <a:pt x="241580" y="76348"/>
                </a:lnTo>
                <a:lnTo>
                  <a:pt x="251460" y="124968"/>
                </a:lnTo>
                <a:lnTo>
                  <a:pt x="241580" y="173587"/>
                </a:lnTo>
                <a:lnTo>
                  <a:pt x="214636" y="213312"/>
                </a:lnTo>
                <a:lnTo>
                  <a:pt x="174671" y="240107"/>
                </a:lnTo>
                <a:lnTo>
                  <a:pt x="125729" y="249936"/>
                </a:lnTo>
                <a:lnTo>
                  <a:pt x="76788" y="240107"/>
                </a:lnTo>
                <a:lnTo>
                  <a:pt x="36823" y="213312"/>
                </a:lnTo>
                <a:lnTo>
                  <a:pt x="9879" y="173587"/>
                </a:lnTo>
                <a:lnTo>
                  <a:pt x="0" y="124968"/>
                </a:lnTo>
                <a:lnTo>
                  <a:pt x="9879" y="76348"/>
                </a:lnTo>
                <a:lnTo>
                  <a:pt x="36823" y="36623"/>
                </a:lnTo>
                <a:lnTo>
                  <a:pt x="76788" y="9828"/>
                </a:lnTo>
                <a:lnTo>
                  <a:pt x="125729" y="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4648200" y="3537203"/>
            <a:ext cx="251460" cy="251460"/>
          </a:xfrm>
          <a:custGeom>
            <a:avLst/>
            <a:gdLst/>
            <a:ahLst/>
            <a:cxnLst/>
            <a:rect l="l" t="t" r="r" b="b"/>
            <a:pathLst>
              <a:path w="251460" h="251460">
                <a:moveTo>
                  <a:pt x="125729" y="0"/>
                </a:moveTo>
                <a:lnTo>
                  <a:pt x="174682" y="9876"/>
                </a:lnTo>
                <a:lnTo>
                  <a:pt x="214645" y="36814"/>
                </a:lnTo>
                <a:lnTo>
                  <a:pt x="241583" y="76777"/>
                </a:lnTo>
                <a:lnTo>
                  <a:pt x="251460" y="125730"/>
                </a:lnTo>
                <a:lnTo>
                  <a:pt x="241583" y="174682"/>
                </a:lnTo>
                <a:lnTo>
                  <a:pt x="214645" y="214645"/>
                </a:lnTo>
                <a:lnTo>
                  <a:pt x="174682" y="241583"/>
                </a:lnTo>
                <a:lnTo>
                  <a:pt x="125729" y="251460"/>
                </a:lnTo>
                <a:lnTo>
                  <a:pt x="76777" y="241583"/>
                </a:lnTo>
                <a:lnTo>
                  <a:pt x="36814" y="214645"/>
                </a:lnTo>
                <a:lnTo>
                  <a:pt x="9876" y="174682"/>
                </a:lnTo>
                <a:lnTo>
                  <a:pt x="0" y="125730"/>
                </a:lnTo>
                <a:lnTo>
                  <a:pt x="9876" y="76777"/>
                </a:lnTo>
                <a:lnTo>
                  <a:pt x="36814" y="36814"/>
                </a:lnTo>
                <a:lnTo>
                  <a:pt x="76777" y="9876"/>
                </a:lnTo>
                <a:lnTo>
                  <a:pt x="125729" y="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4303776" y="3537203"/>
            <a:ext cx="250190" cy="251460"/>
          </a:xfrm>
          <a:custGeom>
            <a:avLst/>
            <a:gdLst/>
            <a:ahLst/>
            <a:cxnLst/>
            <a:rect l="l" t="t" r="r" b="b"/>
            <a:pathLst>
              <a:path w="250189" h="251460">
                <a:moveTo>
                  <a:pt x="124968" y="0"/>
                </a:moveTo>
                <a:lnTo>
                  <a:pt x="173587" y="9876"/>
                </a:lnTo>
                <a:lnTo>
                  <a:pt x="213312" y="36814"/>
                </a:lnTo>
                <a:lnTo>
                  <a:pt x="240107" y="76777"/>
                </a:lnTo>
                <a:lnTo>
                  <a:pt x="249936" y="125730"/>
                </a:lnTo>
                <a:lnTo>
                  <a:pt x="240107" y="174682"/>
                </a:lnTo>
                <a:lnTo>
                  <a:pt x="213312" y="214645"/>
                </a:lnTo>
                <a:lnTo>
                  <a:pt x="173587" y="241583"/>
                </a:lnTo>
                <a:lnTo>
                  <a:pt x="124968" y="251460"/>
                </a:lnTo>
                <a:lnTo>
                  <a:pt x="76348" y="241583"/>
                </a:lnTo>
                <a:lnTo>
                  <a:pt x="36623" y="214645"/>
                </a:lnTo>
                <a:lnTo>
                  <a:pt x="9828" y="174682"/>
                </a:lnTo>
                <a:lnTo>
                  <a:pt x="0" y="125730"/>
                </a:lnTo>
                <a:lnTo>
                  <a:pt x="9828" y="76777"/>
                </a:lnTo>
                <a:lnTo>
                  <a:pt x="36623" y="36814"/>
                </a:lnTo>
                <a:lnTo>
                  <a:pt x="76348" y="9876"/>
                </a:lnTo>
                <a:lnTo>
                  <a:pt x="124968" y="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4346447" y="5116067"/>
            <a:ext cx="251460" cy="250190"/>
          </a:xfrm>
          <a:custGeom>
            <a:avLst/>
            <a:gdLst/>
            <a:ahLst/>
            <a:cxnLst/>
            <a:rect l="l" t="t" r="r" b="b"/>
            <a:pathLst>
              <a:path w="251460" h="250189">
                <a:moveTo>
                  <a:pt x="125729" y="0"/>
                </a:moveTo>
                <a:lnTo>
                  <a:pt x="174682" y="9828"/>
                </a:lnTo>
                <a:lnTo>
                  <a:pt x="214645" y="36623"/>
                </a:lnTo>
                <a:lnTo>
                  <a:pt x="241583" y="76348"/>
                </a:lnTo>
                <a:lnTo>
                  <a:pt x="251460" y="124967"/>
                </a:lnTo>
                <a:lnTo>
                  <a:pt x="241583" y="173587"/>
                </a:lnTo>
                <a:lnTo>
                  <a:pt x="214645" y="213312"/>
                </a:lnTo>
                <a:lnTo>
                  <a:pt x="174682" y="240107"/>
                </a:lnTo>
                <a:lnTo>
                  <a:pt x="125729" y="249935"/>
                </a:lnTo>
                <a:lnTo>
                  <a:pt x="76777" y="240107"/>
                </a:lnTo>
                <a:lnTo>
                  <a:pt x="36814" y="213312"/>
                </a:lnTo>
                <a:lnTo>
                  <a:pt x="9876" y="173587"/>
                </a:lnTo>
                <a:lnTo>
                  <a:pt x="0" y="124967"/>
                </a:lnTo>
                <a:lnTo>
                  <a:pt x="9876" y="76348"/>
                </a:lnTo>
                <a:lnTo>
                  <a:pt x="36814" y="36623"/>
                </a:lnTo>
                <a:lnTo>
                  <a:pt x="76777" y="9828"/>
                </a:lnTo>
                <a:lnTo>
                  <a:pt x="125729" y="0"/>
                </a:lnTo>
                <a:close/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3933444" y="5116067"/>
            <a:ext cx="251460" cy="250190"/>
          </a:xfrm>
          <a:custGeom>
            <a:avLst/>
            <a:gdLst/>
            <a:ahLst/>
            <a:cxnLst/>
            <a:rect l="l" t="t" r="r" b="b"/>
            <a:pathLst>
              <a:path w="251460" h="250189">
                <a:moveTo>
                  <a:pt x="125729" y="0"/>
                </a:moveTo>
                <a:lnTo>
                  <a:pt x="174682" y="9828"/>
                </a:lnTo>
                <a:lnTo>
                  <a:pt x="214645" y="36623"/>
                </a:lnTo>
                <a:lnTo>
                  <a:pt x="241583" y="76348"/>
                </a:lnTo>
                <a:lnTo>
                  <a:pt x="251459" y="124967"/>
                </a:lnTo>
                <a:lnTo>
                  <a:pt x="241583" y="173587"/>
                </a:lnTo>
                <a:lnTo>
                  <a:pt x="214645" y="213312"/>
                </a:lnTo>
                <a:lnTo>
                  <a:pt x="174682" y="240107"/>
                </a:lnTo>
                <a:lnTo>
                  <a:pt x="125729" y="249935"/>
                </a:lnTo>
                <a:lnTo>
                  <a:pt x="76777" y="240107"/>
                </a:lnTo>
                <a:lnTo>
                  <a:pt x="36814" y="213312"/>
                </a:lnTo>
                <a:lnTo>
                  <a:pt x="9876" y="173587"/>
                </a:lnTo>
                <a:lnTo>
                  <a:pt x="0" y="124967"/>
                </a:lnTo>
                <a:lnTo>
                  <a:pt x="9876" y="76348"/>
                </a:lnTo>
                <a:lnTo>
                  <a:pt x="36814" y="36623"/>
                </a:lnTo>
                <a:lnTo>
                  <a:pt x="76777" y="9828"/>
                </a:lnTo>
                <a:lnTo>
                  <a:pt x="125729" y="0"/>
                </a:lnTo>
                <a:close/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4718303" y="2787395"/>
            <a:ext cx="131063" cy="13106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4718303" y="2787395"/>
            <a:ext cx="131445" cy="131445"/>
          </a:xfrm>
          <a:custGeom>
            <a:avLst/>
            <a:gdLst/>
            <a:ahLst/>
            <a:cxnLst/>
            <a:rect l="l" t="t" r="r" b="b"/>
            <a:pathLst>
              <a:path w="131445" h="131444">
                <a:moveTo>
                  <a:pt x="0" y="131063"/>
                </a:moveTo>
                <a:lnTo>
                  <a:pt x="131063" y="131063"/>
                </a:lnTo>
                <a:lnTo>
                  <a:pt x="131063" y="0"/>
                </a:lnTo>
                <a:lnTo>
                  <a:pt x="0" y="0"/>
                </a:lnTo>
                <a:lnTo>
                  <a:pt x="0" y="131063"/>
                </a:lnTo>
                <a:close/>
              </a:path>
            </a:pathLst>
          </a:custGeom>
          <a:ln w="6096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4736465" y="2918967"/>
            <a:ext cx="78105" cy="619760"/>
          </a:xfrm>
          <a:custGeom>
            <a:avLst/>
            <a:gdLst/>
            <a:ahLst/>
            <a:cxnLst/>
            <a:rect l="l" t="t" r="r" b="b"/>
            <a:pathLst>
              <a:path w="78104" h="619760">
                <a:moveTo>
                  <a:pt x="0" y="541401"/>
                </a:moveTo>
                <a:lnTo>
                  <a:pt x="37464" y="619760"/>
                </a:lnTo>
                <a:lnTo>
                  <a:pt x="71117" y="555117"/>
                </a:lnTo>
                <a:lnTo>
                  <a:pt x="51562" y="555117"/>
                </a:lnTo>
                <a:lnTo>
                  <a:pt x="25654" y="554736"/>
                </a:lnTo>
                <a:lnTo>
                  <a:pt x="25875" y="541824"/>
                </a:lnTo>
                <a:lnTo>
                  <a:pt x="0" y="541401"/>
                </a:lnTo>
                <a:close/>
              </a:path>
              <a:path w="78104" h="619760">
                <a:moveTo>
                  <a:pt x="25875" y="541824"/>
                </a:moveTo>
                <a:lnTo>
                  <a:pt x="25654" y="554736"/>
                </a:lnTo>
                <a:lnTo>
                  <a:pt x="51562" y="555117"/>
                </a:lnTo>
                <a:lnTo>
                  <a:pt x="51783" y="542248"/>
                </a:lnTo>
                <a:lnTo>
                  <a:pt x="25875" y="541824"/>
                </a:lnTo>
                <a:close/>
              </a:path>
              <a:path w="78104" h="619760">
                <a:moveTo>
                  <a:pt x="51783" y="542248"/>
                </a:moveTo>
                <a:lnTo>
                  <a:pt x="51562" y="555117"/>
                </a:lnTo>
                <a:lnTo>
                  <a:pt x="71117" y="555117"/>
                </a:lnTo>
                <a:lnTo>
                  <a:pt x="77597" y="542671"/>
                </a:lnTo>
                <a:lnTo>
                  <a:pt x="51783" y="542248"/>
                </a:lnTo>
                <a:close/>
              </a:path>
              <a:path w="78104" h="619760">
                <a:moveTo>
                  <a:pt x="35179" y="0"/>
                </a:moveTo>
                <a:lnTo>
                  <a:pt x="25875" y="541824"/>
                </a:lnTo>
                <a:lnTo>
                  <a:pt x="51783" y="542248"/>
                </a:lnTo>
                <a:lnTo>
                  <a:pt x="61087" y="508"/>
                </a:lnTo>
                <a:lnTo>
                  <a:pt x="3517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4429505" y="2912745"/>
            <a:ext cx="367030" cy="626110"/>
          </a:xfrm>
          <a:custGeom>
            <a:avLst/>
            <a:gdLst/>
            <a:ahLst/>
            <a:cxnLst/>
            <a:rect l="l" t="t" r="r" b="b"/>
            <a:pathLst>
              <a:path w="367029" h="626110">
                <a:moveTo>
                  <a:pt x="4953" y="539241"/>
                </a:moveTo>
                <a:lnTo>
                  <a:pt x="0" y="625982"/>
                </a:lnTo>
                <a:lnTo>
                  <a:pt x="72390" y="577850"/>
                </a:lnTo>
                <a:lnTo>
                  <a:pt x="69506" y="576199"/>
                </a:lnTo>
                <a:lnTo>
                  <a:pt x="43434" y="576199"/>
                </a:lnTo>
                <a:lnTo>
                  <a:pt x="20955" y="563371"/>
                </a:lnTo>
                <a:lnTo>
                  <a:pt x="27421" y="552105"/>
                </a:lnTo>
                <a:lnTo>
                  <a:pt x="4953" y="539241"/>
                </a:lnTo>
                <a:close/>
              </a:path>
              <a:path w="367029" h="626110">
                <a:moveTo>
                  <a:pt x="27421" y="552105"/>
                </a:moveTo>
                <a:lnTo>
                  <a:pt x="20955" y="563371"/>
                </a:lnTo>
                <a:lnTo>
                  <a:pt x="43434" y="576199"/>
                </a:lnTo>
                <a:lnTo>
                  <a:pt x="49883" y="564964"/>
                </a:lnTo>
                <a:lnTo>
                  <a:pt x="27421" y="552105"/>
                </a:lnTo>
                <a:close/>
              </a:path>
              <a:path w="367029" h="626110">
                <a:moveTo>
                  <a:pt x="49883" y="564964"/>
                </a:moveTo>
                <a:lnTo>
                  <a:pt x="43434" y="576199"/>
                </a:lnTo>
                <a:lnTo>
                  <a:pt x="69506" y="576199"/>
                </a:lnTo>
                <a:lnTo>
                  <a:pt x="49883" y="564964"/>
                </a:lnTo>
                <a:close/>
              </a:path>
              <a:path w="367029" h="626110">
                <a:moveTo>
                  <a:pt x="344297" y="0"/>
                </a:moveTo>
                <a:lnTo>
                  <a:pt x="27421" y="552105"/>
                </a:lnTo>
                <a:lnTo>
                  <a:pt x="49883" y="564964"/>
                </a:lnTo>
                <a:lnTo>
                  <a:pt x="366776" y="12953"/>
                </a:lnTo>
                <a:lnTo>
                  <a:pt x="34429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4086605" y="2909570"/>
            <a:ext cx="708025" cy="629285"/>
          </a:xfrm>
          <a:custGeom>
            <a:avLst/>
            <a:gdLst/>
            <a:ahLst/>
            <a:cxnLst/>
            <a:rect l="l" t="t" r="r" b="b"/>
            <a:pathLst>
              <a:path w="708025" h="629285">
                <a:moveTo>
                  <a:pt x="32385" y="548513"/>
                </a:moveTo>
                <a:lnTo>
                  <a:pt x="0" y="629157"/>
                </a:lnTo>
                <a:lnTo>
                  <a:pt x="83947" y="606678"/>
                </a:lnTo>
                <a:lnTo>
                  <a:pt x="74377" y="595883"/>
                </a:lnTo>
                <a:lnTo>
                  <a:pt x="57023" y="595883"/>
                </a:lnTo>
                <a:lnTo>
                  <a:pt x="39878" y="576452"/>
                </a:lnTo>
                <a:lnTo>
                  <a:pt x="49553" y="567880"/>
                </a:lnTo>
                <a:lnTo>
                  <a:pt x="32385" y="548513"/>
                </a:lnTo>
                <a:close/>
              </a:path>
              <a:path w="708025" h="629285">
                <a:moveTo>
                  <a:pt x="49553" y="567880"/>
                </a:moveTo>
                <a:lnTo>
                  <a:pt x="39878" y="576452"/>
                </a:lnTo>
                <a:lnTo>
                  <a:pt x="57023" y="595883"/>
                </a:lnTo>
                <a:lnTo>
                  <a:pt x="66743" y="587271"/>
                </a:lnTo>
                <a:lnTo>
                  <a:pt x="49553" y="567880"/>
                </a:lnTo>
                <a:close/>
              </a:path>
              <a:path w="708025" h="629285">
                <a:moveTo>
                  <a:pt x="66743" y="587271"/>
                </a:moveTo>
                <a:lnTo>
                  <a:pt x="57023" y="595883"/>
                </a:lnTo>
                <a:lnTo>
                  <a:pt x="74377" y="595883"/>
                </a:lnTo>
                <a:lnTo>
                  <a:pt x="66743" y="587271"/>
                </a:lnTo>
                <a:close/>
              </a:path>
              <a:path w="708025" h="629285">
                <a:moveTo>
                  <a:pt x="690499" y="0"/>
                </a:moveTo>
                <a:lnTo>
                  <a:pt x="49553" y="567880"/>
                </a:lnTo>
                <a:lnTo>
                  <a:pt x="66743" y="587271"/>
                </a:lnTo>
                <a:lnTo>
                  <a:pt x="707771" y="19303"/>
                </a:lnTo>
                <a:lnTo>
                  <a:pt x="69049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4076700" y="4649723"/>
            <a:ext cx="396875" cy="467359"/>
          </a:xfrm>
          <a:custGeom>
            <a:avLst/>
            <a:gdLst/>
            <a:ahLst/>
            <a:cxnLst/>
            <a:rect l="l" t="t" r="r" b="b"/>
            <a:pathLst>
              <a:path w="396875" h="467360">
                <a:moveTo>
                  <a:pt x="336765" y="415999"/>
                </a:moveTo>
                <a:lnTo>
                  <a:pt x="316991" y="432688"/>
                </a:lnTo>
                <a:lnTo>
                  <a:pt x="396748" y="466978"/>
                </a:lnTo>
                <a:lnTo>
                  <a:pt x="386847" y="425831"/>
                </a:lnTo>
                <a:lnTo>
                  <a:pt x="345059" y="425831"/>
                </a:lnTo>
                <a:lnTo>
                  <a:pt x="336765" y="415999"/>
                </a:lnTo>
                <a:close/>
              </a:path>
              <a:path w="396875" h="467360">
                <a:moveTo>
                  <a:pt x="356537" y="399311"/>
                </a:moveTo>
                <a:lnTo>
                  <a:pt x="336765" y="415999"/>
                </a:lnTo>
                <a:lnTo>
                  <a:pt x="345059" y="425831"/>
                </a:lnTo>
                <a:lnTo>
                  <a:pt x="364871" y="409194"/>
                </a:lnTo>
                <a:lnTo>
                  <a:pt x="356537" y="399311"/>
                </a:lnTo>
                <a:close/>
              </a:path>
              <a:path w="396875" h="467360">
                <a:moveTo>
                  <a:pt x="376427" y="382524"/>
                </a:moveTo>
                <a:lnTo>
                  <a:pt x="356537" y="399311"/>
                </a:lnTo>
                <a:lnTo>
                  <a:pt x="364871" y="409194"/>
                </a:lnTo>
                <a:lnTo>
                  <a:pt x="345059" y="425831"/>
                </a:lnTo>
                <a:lnTo>
                  <a:pt x="386847" y="425831"/>
                </a:lnTo>
                <a:lnTo>
                  <a:pt x="376427" y="382524"/>
                </a:lnTo>
                <a:close/>
              </a:path>
              <a:path w="396875" h="467360">
                <a:moveTo>
                  <a:pt x="19812" y="0"/>
                </a:moveTo>
                <a:lnTo>
                  <a:pt x="0" y="16763"/>
                </a:lnTo>
                <a:lnTo>
                  <a:pt x="336765" y="415999"/>
                </a:lnTo>
                <a:lnTo>
                  <a:pt x="356537" y="399311"/>
                </a:lnTo>
                <a:lnTo>
                  <a:pt x="1981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4026280" y="4657344"/>
            <a:ext cx="78105" cy="459740"/>
          </a:xfrm>
          <a:custGeom>
            <a:avLst/>
            <a:gdLst/>
            <a:ahLst/>
            <a:cxnLst/>
            <a:rect l="l" t="t" r="r" b="b"/>
            <a:pathLst>
              <a:path w="78104" h="459739">
                <a:moveTo>
                  <a:pt x="0" y="379602"/>
                </a:moveTo>
                <a:lnTo>
                  <a:pt x="34417" y="459358"/>
                </a:lnTo>
                <a:lnTo>
                  <a:pt x="71043" y="395477"/>
                </a:lnTo>
                <a:lnTo>
                  <a:pt x="51054" y="395477"/>
                </a:lnTo>
                <a:lnTo>
                  <a:pt x="25146" y="393953"/>
                </a:lnTo>
                <a:lnTo>
                  <a:pt x="25876" y="381085"/>
                </a:lnTo>
                <a:lnTo>
                  <a:pt x="0" y="379602"/>
                </a:lnTo>
                <a:close/>
              </a:path>
              <a:path w="78104" h="459739">
                <a:moveTo>
                  <a:pt x="25876" y="381085"/>
                </a:moveTo>
                <a:lnTo>
                  <a:pt x="25146" y="393953"/>
                </a:lnTo>
                <a:lnTo>
                  <a:pt x="51054" y="395477"/>
                </a:lnTo>
                <a:lnTo>
                  <a:pt x="51782" y="382569"/>
                </a:lnTo>
                <a:lnTo>
                  <a:pt x="25876" y="381085"/>
                </a:lnTo>
                <a:close/>
              </a:path>
              <a:path w="78104" h="459739">
                <a:moveTo>
                  <a:pt x="51782" y="382569"/>
                </a:moveTo>
                <a:lnTo>
                  <a:pt x="51054" y="395477"/>
                </a:lnTo>
                <a:lnTo>
                  <a:pt x="71043" y="395477"/>
                </a:lnTo>
                <a:lnTo>
                  <a:pt x="77597" y="384047"/>
                </a:lnTo>
                <a:lnTo>
                  <a:pt x="51782" y="382569"/>
                </a:lnTo>
                <a:close/>
              </a:path>
              <a:path w="78104" h="459739">
                <a:moveTo>
                  <a:pt x="47498" y="0"/>
                </a:moveTo>
                <a:lnTo>
                  <a:pt x="25876" y="381085"/>
                </a:lnTo>
                <a:lnTo>
                  <a:pt x="51782" y="382569"/>
                </a:lnTo>
                <a:lnTo>
                  <a:pt x="73279" y="1523"/>
                </a:lnTo>
                <a:lnTo>
                  <a:pt x="4749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3748913" y="4647184"/>
            <a:ext cx="723900" cy="469900"/>
          </a:xfrm>
          <a:custGeom>
            <a:avLst/>
            <a:gdLst/>
            <a:ahLst/>
            <a:cxnLst/>
            <a:rect l="l" t="t" r="r" b="b"/>
            <a:pathLst>
              <a:path w="723900" h="469900">
                <a:moveTo>
                  <a:pt x="651403" y="438542"/>
                </a:moveTo>
                <a:lnTo>
                  <a:pt x="637413" y="460375"/>
                </a:lnTo>
                <a:lnTo>
                  <a:pt x="723900" y="469519"/>
                </a:lnTo>
                <a:lnTo>
                  <a:pt x="709547" y="445516"/>
                </a:lnTo>
                <a:lnTo>
                  <a:pt x="662304" y="445516"/>
                </a:lnTo>
                <a:lnTo>
                  <a:pt x="651403" y="438542"/>
                </a:lnTo>
                <a:close/>
              </a:path>
              <a:path w="723900" h="469900">
                <a:moveTo>
                  <a:pt x="665392" y="416710"/>
                </a:moveTo>
                <a:lnTo>
                  <a:pt x="651403" y="438542"/>
                </a:lnTo>
                <a:lnTo>
                  <a:pt x="662304" y="445516"/>
                </a:lnTo>
                <a:lnTo>
                  <a:pt x="676275" y="423672"/>
                </a:lnTo>
                <a:lnTo>
                  <a:pt x="665392" y="416710"/>
                </a:lnTo>
                <a:close/>
              </a:path>
              <a:path w="723900" h="469900">
                <a:moveTo>
                  <a:pt x="679323" y="394970"/>
                </a:moveTo>
                <a:lnTo>
                  <a:pt x="665392" y="416710"/>
                </a:lnTo>
                <a:lnTo>
                  <a:pt x="676275" y="423672"/>
                </a:lnTo>
                <a:lnTo>
                  <a:pt x="662304" y="445516"/>
                </a:lnTo>
                <a:lnTo>
                  <a:pt x="709547" y="445516"/>
                </a:lnTo>
                <a:lnTo>
                  <a:pt x="679323" y="394970"/>
                </a:lnTo>
                <a:close/>
              </a:path>
              <a:path w="723900" h="469900">
                <a:moveTo>
                  <a:pt x="13970" y="0"/>
                </a:moveTo>
                <a:lnTo>
                  <a:pt x="0" y="21844"/>
                </a:lnTo>
                <a:lnTo>
                  <a:pt x="651403" y="438542"/>
                </a:lnTo>
                <a:lnTo>
                  <a:pt x="665392" y="416710"/>
                </a:lnTo>
                <a:lnTo>
                  <a:pt x="1397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3731514" y="4650740"/>
            <a:ext cx="328295" cy="466090"/>
          </a:xfrm>
          <a:custGeom>
            <a:avLst/>
            <a:gdLst/>
            <a:ahLst/>
            <a:cxnLst/>
            <a:rect l="l" t="t" r="r" b="b"/>
            <a:pathLst>
              <a:path w="328295" h="466089">
                <a:moveTo>
                  <a:pt x="273401" y="409439"/>
                </a:moveTo>
                <a:lnTo>
                  <a:pt x="252095" y="424180"/>
                </a:lnTo>
                <a:lnTo>
                  <a:pt x="328295" y="465963"/>
                </a:lnTo>
                <a:lnTo>
                  <a:pt x="321726" y="420116"/>
                </a:lnTo>
                <a:lnTo>
                  <a:pt x="280797" y="420116"/>
                </a:lnTo>
                <a:lnTo>
                  <a:pt x="273401" y="409439"/>
                </a:lnTo>
                <a:close/>
              </a:path>
              <a:path w="328295" h="466089">
                <a:moveTo>
                  <a:pt x="294723" y="394687"/>
                </a:moveTo>
                <a:lnTo>
                  <a:pt x="273401" y="409439"/>
                </a:lnTo>
                <a:lnTo>
                  <a:pt x="280797" y="420116"/>
                </a:lnTo>
                <a:lnTo>
                  <a:pt x="302133" y="405384"/>
                </a:lnTo>
                <a:lnTo>
                  <a:pt x="294723" y="394687"/>
                </a:lnTo>
                <a:close/>
              </a:path>
              <a:path w="328295" h="466089">
                <a:moveTo>
                  <a:pt x="315975" y="379984"/>
                </a:moveTo>
                <a:lnTo>
                  <a:pt x="294723" y="394687"/>
                </a:lnTo>
                <a:lnTo>
                  <a:pt x="302133" y="405384"/>
                </a:lnTo>
                <a:lnTo>
                  <a:pt x="280797" y="420116"/>
                </a:lnTo>
                <a:lnTo>
                  <a:pt x="321726" y="420116"/>
                </a:lnTo>
                <a:lnTo>
                  <a:pt x="315975" y="379984"/>
                </a:lnTo>
                <a:close/>
              </a:path>
              <a:path w="328295" h="466089">
                <a:moveTo>
                  <a:pt x="21336" y="0"/>
                </a:moveTo>
                <a:lnTo>
                  <a:pt x="0" y="14732"/>
                </a:lnTo>
                <a:lnTo>
                  <a:pt x="273401" y="409439"/>
                </a:lnTo>
                <a:lnTo>
                  <a:pt x="294723" y="394687"/>
                </a:lnTo>
                <a:lnTo>
                  <a:pt x="2133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4369561" y="2847213"/>
            <a:ext cx="404495" cy="691515"/>
          </a:xfrm>
          <a:custGeom>
            <a:avLst/>
            <a:gdLst/>
            <a:ahLst/>
            <a:cxnLst/>
            <a:rect l="l" t="t" r="r" b="b"/>
            <a:pathLst>
              <a:path w="404495" h="691514">
                <a:moveTo>
                  <a:pt x="354610" y="630497"/>
                </a:moveTo>
                <a:lnTo>
                  <a:pt x="332104" y="643382"/>
                </a:lnTo>
                <a:lnTo>
                  <a:pt x="404495" y="691514"/>
                </a:lnTo>
                <a:lnTo>
                  <a:pt x="401652" y="641731"/>
                </a:lnTo>
                <a:lnTo>
                  <a:pt x="361061" y="641731"/>
                </a:lnTo>
                <a:lnTo>
                  <a:pt x="354610" y="630497"/>
                </a:lnTo>
                <a:close/>
              </a:path>
              <a:path w="404495" h="691514">
                <a:moveTo>
                  <a:pt x="377070" y="617639"/>
                </a:moveTo>
                <a:lnTo>
                  <a:pt x="354610" y="630497"/>
                </a:lnTo>
                <a:lnTo>
                  <a:pt x="361061" y="641731"/>
                </a:lnTo>
                <a:lnTo>
                  <a:pt x="383539" y="628903"/>
                </a:lnTo>
                <a:lnTo>
                  <a:pt x="377070" y="617639"/>
                </a:lnTo>
                <a:close/>
              </a:path>
              <a:path w="404495" h="691514">
                <a:moveTo>
                  <a:pt x="399541" y="604774"/>
                </a:moveTo>
                <a:lnTo>
                  <a:pt x="377070" y="617639"/>
                </a:lnTo>
                <a:lnTo>
                  <a:pt x="383539" y="628903"/>
                </a:lnTo>
                <a:lnTo>
                  <a:pt x="361061" y="641731"/>
                </a:lnTo>
                <a:lnTo>
                  <a:pt x="401652" y="641731"/>
                </a:lnTo>
                <a:lnTo>
                  <a:pt x="399541" y="604774"/>
                </a:lnTo>
                <a:close/>
              </a:path>
              <a:path w="404495" h="691514">
                <a:moveTo>
                  <a:pt x="22351" y="0"/>
                </a:moveTo>
                <a:lnTo>
                  <a:pt x="0" y="12953"/>
                </a:lnTo>
                <a:lnTo>
                  <a:pt x="354610" y="630497"/>
                </a:lnTo>
                <a:lnTo>
                  <a:pt x="377070" y="617639"/>
                </a:lnTo>
                <a:lnTo>
                  <a:pt x="2235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4392803" y="2918841"/>
            <a:ext cx="78105" cy="620395"/>
          </a:xfrm>
          <a:custGeom>
            <a:avLst/>
            <a:gdLst/>
            <a:ahLst/>
            <a:cxnLst/>
            <a:rect l="l" t="t" r="r" b="b"/>
            <a:pathLst>
              <a:path w="78104" h="620395">
                <a:moveTo>
                  <a:pt x="0" y="541020"/>
                </a:moveTo>
                <a:lnTo>
                  <a:pt x="36702" y="619887"/>
                </a:lnTo>
                <a:lnTo>
                  <a:pt x="71136" y="555498"/>
                </a:lnTo>
                <a:lnTo>
                  <a:pt x="51435" y="555498"/>
                </a:lnTo>
                <a:lnTo>
                  <a:pt x="25526" y="554736"/>
                </a:lnTo>
                <a:lnTo>
                  <a:pt x="25887" y="541739"/>
                </a:lnTo>
                <a:lnTo>
                  <a:pt x="0" y="541020"/>
                </a:lnTo>
                <a:close/>
              </a:path>
              <a:path w="78104" h="620395">
                <a:moveTo>
                  <a:pt x="25887" y="541739"/>
                </a:moveTo>
                <a:lnTo>
                  <a:pt x="25526" y="554736"/>
                </a:lnTo>
                <a:lnTo>
                  <a:pt x="51435" y="555498"/>
                </a:lnTo>
                <a:lnTo>
                  <a:pt x="51793" y="542458"/>
                </a:lnTo>
                <a:lnTo>
                  <a:pt x="25887" y="541739"/>
                </a:lnTo>
                <a:close/>
              </a:path>
              <a:path w="78104" h="620395">
                <a:moveTo>
                  <a:pt x="51793" y="542458"/>
                </a:moveTo>
                <a:lnTo>
                  <a:pt x="51435" y="555498"/>
                </a:lnTo>
                <a:lnTo>
                  <a:pt x="71136" y="555498"/>
                </a:lnTo>
                <a:lnTo>
                  <a:pt x="77724" y="543179"/>
                </a:lnTo>
                <a:lnTo>
                  <a:pt x="51793" y="542458"/>
                </a:lnTo>
                <a:close/>
              </a:path>
              <a:path w="78104" h="620395">
                <a:moveTo>
                  <a:pt x="40894" y="0"/>
                </a:moveTo>
                <a:lnTo>
                  <a:pt x="25887" y="541739"/>
                </a:lnTo>
                <a:lnTo>
                  <a:pt x="51793" y="542458"/>
                </a:lnTo>
                <a:lnTo>
                  <a:pt x="66675" y="762"/>
                </a:lnTo>
                <a:lnTo>
                  <a:pt x="4089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4086605" y="2912745"/>
            <a:ext cx="372110" cy="626110"/>
          </a:xfrm>
          <a:custGeom>
            <a:avLst/>
            <a:gdLst/>
            <a:ahLst/>
            <a:cxnLst/>
            <a:rect l="l" t="t" r="r" b="b"/>
            <a:pathLst>
              <a:path w="372110" h="626110">
                <a:moveTo>
                  <a:pt x="5588" y="539241"/>
                </a:moveTo>
                <a:lnTo>
                  <a:pt x="0" y="625982"/>
                </a:lnTo>
                <a:lnTo>
                  <a:pt x="72644" y="578357"/>
                </a:lnTo>
                <a:lnTo>
                  <a:pt x="69378" y="576452"/>
                </a:lnTo>
                <a:lnTo>
                  <a:pt x="43815" y="576452"/>
                </a:lnTo>
                <a:lnTo>
                  <a:pt x="21336" y="563499"/>
                </a:lnTo>
                <a:lnTo>
                  <a:pt x="27887" y="552249"/>
                </a:lnTo>
                <a:lnTo>
                  <a:pt x="5588" y="539241"/>
                </a:lnTo>
                <a:close/>
              </a:path>
              <a:path w="372110" h="626110">
                <a:moveTo>
                  <a:pt x="27887" y="552249"/>
                </a:moveTo>
                <a:lnTo>
                  <a:pt x="21336" y="563499"/>
                </a:lnTo>
                <a:lnTo>
                  <a:pt x="43815" y="576452"/>
                </a:lnTo>
                <a:lnTo>
                  <a:pt x="50295" y="565321"/>
                </a:lnTo>
                <a:lnTo>
                  <a:pt x="27887" y="552249"/>
                </a:lnTo>
                <a:close/>
              </a:path>
              <a:path w="372110" h="626110">
                <a:moveTo>
                  <a:pt x="50295" y="565321"/>
                </a:moveTo>
                <a:lnTo>
                  <a:pt x="43815" y="576452"/>
                </a:lnTo>
                <a:lnTo>
                  <a:pt x="69378" y="576452"/>
                </a:lnTo>
                <a:lnTo>
                  <a:pt x="50295" y="565321"/>
                </a:lnTo>
                <a:close/>
              </a:path>
              <a:path w="372110" h="626110">
                <a:moveTo>
                  <a:pt x="349504" y="0"/>
                </a:moveTo>
                <a:lnTo>
                  <a:pt x="27887" y="552249"/>
                </a:lnTo>
                <a:lnTo>
                  <a:pt x="50295" y="565321"/>
                </a:lnTo>
                <a:lnTo>
                  <a:pt x="371856" y="12953"/>
                </a:lnTo>
                <a:lnTo>
                  <a:pt x="34950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4379976" y="2787395"/>
            <a:ext cx="131063" cy="13106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4379976" y="2787395"/>
            <a:ext cx="131445" cy="131445"/>
          </a:xfrm>
          <a:custGeom>
            <a:avLst/>
            <a:gdLst/>
            <a:ahLst/>
            <a:cxnLst/>
            <a:rect l="l" t="t" r="r" b="b"/>
            <a:pathLst>
              <a:path w="131445" h="131444">
                <a:moveTo>
                  <a:pt x="0" y="131063"/>
                </a:moveTo>
                <a:lnTo>
                  <a:pt x="131063" y="131063"/>
                </a:lnTo>
                <a:lnTo>
                  <a:pt x="131063" y="0"/>
                </a:lnTo>
                <a:lnTo>
                  <a:pt x="0" y="0"/>
                </a:lnTo>
                <a:lnTo>
                  <a:pt x="0" y="131063"/>
                </a:lnTo>
                <a:close/>
              </a:path>
            </a:pathLst>
          </a:custGeom>
          <a:ln w="6096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3977640" y="4405884"/>
            <a:ext cx="250190" cy="251460"/>
          </a:xfrm>
          <a:custGeom>
            <a:avLst/>
            <a:gdLst/>
            <a:ahLst/>
            <a:cxnLst/>
            <a:rect l="l" t="t" r="r" b="b"/>
            <a:pathLst>
              <a:path w="250189" h="251460">
                <a:moveTo>
                  <a:pt x="124968" y="0"/>
                </a:moveTo>
                <a:lnTo>
                  <a:pt x="173587" y="9876"/>
                </a:lnTo>
                <a:lnTo>
                  <a:pt x="213312" y="36814"/>
                </a:lnTo>
                <a:lnTo>
                  <a:pt x="240107" y="76777"/>
                </a:lnTo>
                <a:lnTo>
                  <a:pt x="249936" y="125730"/>
                </a:lnTo>
                <a:lnTo>
                  <a:pt x="240107" y="174682"/>
                </a:lnTo>
                <a:lnTo>
                  <a:pt x="213312" y="214645"/>
                </a:lnTo>
                <a:lnTo>
                  <a:pt x="173587" y="241583"/>
                </a:lnTo>
                <a:lnTo>
                  <a:pt x="124968" y="251460"/>
                </a:lnTo>
                <a:lnTo>
                  <a:pt x="76348" y="241583"/>
                </a:lnTo>
                <a:lnTo>
                  <a:pt x="36623" y="214645"/>
                </a:lnTo>
                <a:lnTo>
                  <a:pt x="9828" y="174682"/>
                </a:lnTo>
                <a:lnTo>
                  <a:pt x="0" y="125730"/>
                </a:lnTo>
                <a:lnTo>
                  <a:pt x="9828" y="76777"/>
                </a:lnTo>
                <a:lnTo>
                  <a:pt x="36623" y="36814"/>
                </a:lnTo>
                <a:lnTo>
                  <a:pt x="76348" y="9876"/>
                </a:lnTo>
                <a:lnTo>
                  <a:pt x="124968" y="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3633215" y="4405884"/>
            <a:ext cx="251460" cy="251460"/>
          </a:xfrm>
          <a:custGeom>
            <a:avLst/>
            <a:gdLst/>
            <a:ahLst/>
            <a:cxnLst/>
            <a:rect l="l" t="t" r="r" b="b"/>
            <a:pathLst>
              <a:path w="251460" h="251460">
                <a:moveTo>
                  <a:pt x="125730" y="0"/>
                </a:moveTo>
                <a:lnTo>
                  <a:pt x="174682" y="9876"/>
                </a:lnTo>
                <a:lnTo>
                  <a:pt x="214645" y="36814"/>
                </a:lnTo>
                <a:lnTo>
                  <a:pt x="241583" y="76777"/>
                </a:lnTo>
                <a:lnTo>
                  <a:pt x="251460" y="125730"/>
                </a:lnTo>
                <a:lnTo>
                  <a:pt x="241583" y="174682"/>
                </a:lnTo>
                <a:lnTo>
                  <a:pt x="214645" y="214645"/>
                </a:lnTo>
                <a:lnTo>
                  <a:pt x="174682" y="241583"/>
                </a:lnTo>
                <a:lnTo>
                  <a:pt x="125730" y="251460"/>
                </a:lnTo>
                <a:lnTo>
                  <a:pt x="76777" y="241583"/>
                </a:lnTo>
                <a:lnTo>
                  <a:pt x="36814" y="214645"/>
                </a:lnTo>
                <a:lnTo>
                  <a:pt x="9876" y="174682"/>
                </a:lnTo>
                <a:lnTo>
                  <a:pt x="0" y="125730"/>
                </a:lnTo>
                <a:lnTo>
                  <a:pt x="9876" y="76777"/>
                </a:lnTo>
                <a:lnTo>
                  <a:pt x="36814" y="36814"/>
                </a:lnTo>
                <a:lnTo>
                  <a:pt x="76777" y="9876"/>
                </a:lnTo>
                <a:lnTo>
                  <a:pt x="125730" y="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4009644" y="2787395"/>
            <a:ext cx="131063" cy="13106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4009644" y="2787395"/>
            <a:ext cx="131445" cy="131445"/>
          </a:xfrm>
          <a:custGeom>
            <a:avLst/>
            <a:gdLst/>
            <a:ahLst/>
            <a:cxnLst/>
            <a:rect l="l" t="t" r="r" b="b"/>
            <a:pathLst>
              <a:path w="131445" h="131444">
                <a:moveTo>
                  <a:pt x="0" y="131063"/>
                </a:moveTo>
                <a:lnTo>
                  <a:pt x="131063" y="131063"/>
                </a:lnTo>
                <a:lnTo>
                  <a:pt x="131063" y="0"/>
                </a:lnTo>
                <a:lnTo>
                  <a:pt x="0" y="0"/>
                </a:lnTo>
                <a:lnTo>
                  <a:pt x="0" y="131063"/>
                </a:lnTo>
                <a:close/>
              </a:path>
            </a:pathLst>
          </a:custGeom>
          <a:ln w="6096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3674364" y="2787395"/>
            <a:ext cx="131063" cy="13106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3674364" y="2787395"/>
            <a:ext cx="131445" cy="131445"/>
          </a:xfrm>
          <a:custGeom>
            <a:avLst/>
            <a:gdLst/>
            <a:ahLst/>
            <a:cxnLst/>
            <a:rect l="l" t="t" r="r" b="b"/>
            <a:pathLst>
              <a:path w="131445" h="131444">
                <a:moveTo>
                  <a:pt x="0" y="131063"/>
                </a:moveTo>
                <a:lnTo>
                  <a:pt x="131063" y="131063"/>
                </a:lnTo>
                <a:lnTo>
                  <a:pt x="131063" y="0"/>
                </a:lnTo>
                <a:lnTo>
                  <a:pt x="0" y="0"/>
                </a:lnTo>
                <a:lnTo>
                  <a:pt x="0" y="131063"/>
                </a:lnTo>
                <a:close/>
              </a:path>
            </a:pathLst>
          </a:custGeom>
          <a:ln w="6096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3729354" y="2912872"/>
            <a:ext cx="356235" cy="626110"/>
          </a:xfrm>
          <a:custGeom>
            <a:avLst/>
            <a:gdLst/>
            <a:ahLst/>
            <a:cxnLst/>
            <a:rect l="l" t="t" r="r" b="b"/>
            <a:pathLst>
              <a:path w="356235" h="626110">
                <a:moveTo>
                  <a:pt x="307120" y="564222"/>
                </a:moveTo>
                <a:lnTo>
                  <a:pt x="284480" y="576833"/>
                </a:lnTo>
                <a:lnTo>
                  <a:pt x="356235" y="625855"/>
                </a:lnTo>
                <a:lnTo>
                  <a:pt x="354029" y="575563"/>
                </a:lnTo>
                <a:lnTo>
                  <a:pt x="313436" y="575563"/>
                </a:lnTo>
                <a:lnTo>
                  <a:pt x="307120" y="564222"/>
                </a:lnTo>
                <a:close/>
              </a:path>
              <a:path w="356235" h="626110">
                <a:moveTo>
                  <a:pt x="329772" y="551605"/>
                </a:moveTo>
                <a:lnTo>
                  <a:pt x="307120" y="564222"/>
                </a:lnTo>
                <a:lnTo>
                  <a:pt x="313436" y="575563"/>
                </a:lnTo>
                <a:lnTo>
                  <a:pt x="336042" y="562863"/>
                </a:lnTo>
                <a:lnTo>
                  <a:pt x="329772" y="551605"/>
                </a:lnTo>
                <a:close/>
              </a:path>
              <a:path w="356235" h="626110">
                <a:moveTo>
                  <a:pt x="352425" y="538988"/>
                </a:moveTo>
                <a:lnTo>
                  <a:pt x="329772" y="551605"/>
                </a:lnTo>
                <a:lnTo>
                  <a:pt x="336042" y="562863"/>
                </a:lnTo>
                <a:lnTo>
                  <a:pt x="313436" y="575563"/>
                </a:lnTo>
                <a:lnTo>
                  <a:pt x="354029" y="575563"/>
                </a:lnTo>
                <a:lnTo>
                  <a:pt x="352425" y="538988"/>
                </a:lnTo>
                <a:close/>
              </a:path>
              <a:path w="356235" h="626110">
                <a:moveTo>
                  <a:pt x="22606" y="0"/>
                </a:moveTo>
                <a:lnTo>
                  <a:pt x="0" y="12700"/>
                </a:lnTo>
                <a:lnTo>
                  <a:pt x="307120" y="564222"/>
                </a:lnTo>
                <a:lnTo>
                  <a:pt x="329772" y="551605"/>
                </a:lnTo>
                <a:lnTo>
                  <a:pt x="2260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3732021" y="2909570"/>
            <a:ext cx="697230" cy="629285"/>
          </a:xfrm>
          <a:custGeom>
            <a:avLst/>
            <a:gdLst/>
            <a:ahLst/>
            <a:cxnLst/>
            <a:rect l="l" t="t" r="r" b="b"/>
            <a:pathLst>
              <a:path w="697229" h="629285">
                <a:moveTo>
                  <a:pt x="630829" y="586712"/>
                </a:moveTo>
                <a:lnTo>
                  <a:pt x="613410" y="606043"/>
                </a:lnTo>
                <a:lnTo>
                  <a:pt x="697229" y="629157"/>
                </a:lnTo>
                <a:lnTo>
                  <a:pt x="683971" y="595376"/>
                </a:lnTo>
                <a:lnTo>
                  <a:pt x="640461" y="595376"/>
                </a:lnTo>
                <a:lnTo>
                  <a:pt x="630829" y="586712"/>
                </a:lnTo>
                <a:close/>
              </a:path>
              <a:path w="697229" h="629285">
                <a:moveTo>
                  <a:pt x="648106" y="567538"/>
                </a:moveTo>
                <a:lnTo>
                  <a:pt x="630829" y="586712"/>
                </a:lnTo>
                <a:lnTo>
                  <a:pt x="640461" y="595376"/>
                </a:lnTo>
                <a:lnTo>
                  <a:pt x="657732" y="576199"/>
                </a:lnTo>
                <a:lnTo>
                  <a:pt x="648106" y="567538"/>
                </a:lnTo>
                <a:close/>
              </a:path>
              <a:path w="697229" h="629285">
                <a:moveTo>
                  <a:pt x="665479" y="548258"/>
                </a:moveTo>
                <a:lnTo>
                  <a:pt x="648106" y="567538"/>
                </a:lnTo>
                <a:lnTo>
                  <a:pt x="657732" y="576199"/>
                </a:lnTo>
                <a:lnTo>
                  <a:pt x="640461" y="595376"/>
                </a:lnTo>
                <a:lnTo>
                  <a:pt x="683971" y="595376"/>
                </a:lnTo>
                <a:lnTo>
                  <a:pt x="665479" y="548258"/>
                </a:lnTo>
                <a:close/>
              </a:path>
              <a:path w="697229" h="629285">
                <a:moveTo>
                  <a:pt x="17272" y="0"/>
                </a:moveTo>
                <a:lnTo>
                  <a:pt x="0" y="19303"/>
                </a:lnTo>
                <a:lnTo>
                  <a:pt x="630829" y="586712"/>
                </a:lnTo>
                <a:lnTo>
                  <a:pt x="648106" y="567538"/>
                </a:lnTo>
                <a:lnTo>
                  <a:pt x="1727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3734053" y="2908173"/>
            <a:ext cx="1040130" cy="630555"/>
          </a:xfrm>
          <a:custGeom>
            <a:avLst/>
            <a:gdLst/>
            <a:ahLst/>
            <a:cxnLst/>
            <a:rect l="l" t="t" r="r" b="b"/>
            <a:pathLst>
              <a:path w="1040129" h="630554">
                <a:moveTo>
                  <a:pt x="966728" y="601633"/>
                </a:moveTo>
                <a:lnTo>
                  <a:pt x="953388" y="623824"/>
                </a:lnTo>
                <a:lnTo>
                  <a:pt x="1040003" y="630554"/>
                </a:lnTo>
                <a:lnTo>
                  <a:pt x="1025866" y="608329"/>
                </a:lnTo>
                <a:lnTo>
                  <a:pt x="977900" y="608329"/>
                </a:lnTo>
                <a:lnTo>
                  <a:pt x="966728" y="601633"/>
                </a:lnTo>
                <a:close/>
              </a:path>
              <a:path w="1040129" h="630554">
                <a:moveTo>
                  <a:pt x="980048" y="579476"/>
                </a:moveTo>
                <a:lnTo>
                  <a:pt x="966728" y="601633"/>
                </a:lnTo>
                <a:lnTo>
                  <a:pt x="977900" y="608329"/>
                </a:lnTo>
                <a:lnTo>
                  <a:pt x="991108" y="586104"/>
                </a:lnTo>
                <a:lnTo>
                  <a:pt x="980048" y="579476"/>
                </a:lnTo>
                <a:close/>
              </a:path>
              <a:path w="1040129" h="630554">
                <a:moveTo>
                  <a:pt x="993394" y="557276"/>
                </a:moveTo>
                <a:lnTo>
                  <a:pt x="980048" y="579476"/>
                </a:lnTo>
                <a:lnTo>
                  <a:pt x="991108" y="586104"/>
                </a:lnTo>
                <a:lnTo>
                  <a:pt x="977900" y="608329"/>
                </a:lnTo>
                <a:lnTo>
                  <a:pt x="1025866" y="608329"/>
                </a:lnTo>
                <a:lnTo>
                  <a:pt x="993394" y="557276"/>
                </a:lnTo>
                <a:close/>
              </a:path>
              <a:path w="1040129" h="630554">
                <a:moveTo>
                  <a:pt x="13208" y="0"/>
                </a:moveTo>
                <a:lnTo>
                  <a:pt x="0" y="22098"/>
                </a:lnTo>
                <a:lnTo>
                  <a:pt x="966728" y="601633"/>
                </a:lnTo>
                <a:lnTo>
                  <a:pt x="980048" y="579476"/>
                </a:lnTo>
                <a:lnTo>
                  <a:pt x="1320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4064634" y="2912745"/>
            <a:ext cx="365760" cy="626110"/>
          </a:xfrm>
          <a:custGeom>
            <a:avLst/>
            <a:gdLst/>
            <a:ahLst/>
            <a:cxnLst/>
            <a:rect l="l" t="t" r="r" b="b"/>
            <a:pathLst>
              <a:path w="365760" h="626110">
                <a:moveTo>
                  <a:pt x="315730" y="564891"/>
                </a:moveTo>
                <a:lnTo>
                  <a:pt x="293242" y="577722"/>
                </a:lnTo>
                <a:lnTo>
                  <a:pt x="365505" y="625982"/>
                </a:lnTo>
                <a:lnTo>
                  <a:pt x="362736" y="576199"/>
                </a:lnTo>
                <a:lnTo>
                  <a:pt x="322199" y="576199"/>
                </a:lnTo>
                <a:lnTo>
                  <a:pt x="315730" y="564891"/>
                </a:lnTo>
                <a:close/>
              </a:path>
              <a:path w="365760" h="626110">
                <a:moveTo>
                  <a:pt x="338266" y="552031"/>
                </a:moveTo>
                <a:lnTo>
                  <a:pt x="315730" y="564891"/>
                </a:lnTo>
                <a:lnTo>
                  <a:pt x="322199" y="576199"/>
                </a:lnTo>
                <a:lnTo>
                  <a:pt x="344677" y="563244"/>
                </a:lnTo>
                <a:lnTo>
                  <a:pt x="338266" y="552031"/>
                </a:lnTo>
                <a:close/>
              </a:path>
              <a:path w="365760" h="626110">
                <a:moveTo>
                  <a:pt x="360679" y="539241"/>
                </a:moveTo>
                <a:lnTo>
                  <a:pt x="338266" y="552031"/>
                </a:lnTo>
                <a:lnTo>
                  <a:pt x="344677" y="563244"/>
                </a:lnTo>
                <a:lnTo>
                  <a:pt x="322199" y="576199"/>
                </a:lnTo>
                <a:lnTo>
                  <a:pt x="362736" y="576199"/>
                </a:lnTo>
                <a:lnTo>
                  <a:pt x="360679" y="539241"/>
                </a:lnTo>
                <a:close/>
              </a:path>
              <a:path w="365760" h="626110">
                <a:moveTo>
                  <a:pt x="22605" y="0"/>
                </a:moveTo>
                <a:lnTo>
                  <a:pt x="0" y="12953"/>
                </a:lnTo>
                <a:lnTo>
                  <a:pt x="315730" y="564891"/>
                </a:lnTo>
                <a:lnTo>
                  <a:pt x="338266" y="552031"/>
                </a:lnTo>
                <a:lnTo>
                  <a:pt x="2260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4067302" y="2909570"/>
            <a:ext cx="708025" cy="629285"/>
          </a:xfrm>
          <a:custGeom>
            <a:avLst/>
            <a:gdLst/>
            <a:ahLst/>
            <a:cxnLst/>
            <a:rect l="l" t="t" r="r" b="b"/>
            <a:pathLst>
              <a:path w="708025" h="629285">
                <a:moveTo>
                  <a:pt x="641027" y="587271"/>
                </a:moveTo>
                <a:lnTo>
                  <a:pt x="623824" y="606678"/>
                </a:lnTo>
                <a:lnTo>
                  <a:pt x="707771" y="629157"/>
                </a:lnTo>
                <a:lnTo>
                  <a:pt x="694409" y="595883"/>
                </a:lnTo>
                <a:lnTo>
                  <a:pt x="650748" y="595883"/>
                </a:lnTo>
                <a:lnTo>
                  <a:pt x="641027" y="587271"/>
                </a:lnTo>
                <a:close/>
              </a:path>
              <a:path w="708025" h="629285">
                <a:moveTo>
                  <a:pt x="658217" y="567880"/>
                </a:moveTo>
                <a:lnTo>
                  <a:pt x="641027" y="587271"/>
                </a:lnTo>
                <a:lnTo>
                  <a:pt x="650748" y="595883"/>
                </a:lnTo>
                <a:lnTo>
                  <a:pt x="667893" y="576452"/>
                </a:lnTo>
                <a:lnTo>
                  <a:pt x="658217" y="567880"/>
                </a:lnTo>
                <a:close/>
              </a:path>
              <a:path w="708025" h="629285">
                <a:moveTo>
                  <a:pt x="675386" y="548513"/>
                </a:moveTo>
                <a:lnTo>
                  <a:pt x="658217" y="567880"/>
                </a:lnTo>
                <a:lnTo>
                  <a:pt x="667893" y="576452"/>
                </a:lnTo>
                <a:lnTo>
                  <a:pt x="650748" y="595883"/>
                </a:lnTo>
                <a:lnTo>
                  <a:pt x="694409" y="595883"/>
                </a:lnTo>
                <a:lnTo>
                  <a:pt x="675386" y="548513"/>
                </a:lnTo>
                <a:close/>
              </a:path>
              <a:path w="708025" h="629285">
                <a:moveTo>
                  <a:pt x="17272" y="0"/>
                </a:moveTo>
                <a:lnTo>
                  <a:pt x="0" y="19303"/>
                </a:lnTo>
                <a:lnTo>
                  <a:pt x="641027" y="587271"/>
                </a:lnTo>
                <a:lnTo>
                  <a:pt x="658217" y="567880"/>
                </a:lnTo>
                <a:lnTo>
                  <a:pt x="1727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4086605" y="3779773"/>
            <a:ext cx="708025" cy="629285"/>
          </a:xfrm>
          <a:custGeom>
            <a:avLst/>
            <a:gdLst/>
            <a:ahLst/>
            <a:cxnLst/>
            <a:rect l="l" t="t" r="r" b="b"/>
            <a:pathLst>
              <a:path w="708025" h="629285">
                <a:moveTo>
                  <a:pt x="32385" y="548513"/>
                </a:moveTo>
                <a:lnTo>
                  <a:pt x="0" y="629157"/>
                </a:lnTo>
                <a:lnTo>
                  <a:pt x="83947" y="606678"/>
                </a:lnTo>
                <a:lnTo>
                  <a:pt x="74377" y="595883"/>
                </a:lnTo>
                <a:lnTo>
                  <a:pt x="57023" y="595883"/>
                </a:lnTo>
                <a:lnTo>
                  <a:pt x="39878" y="576452"/>
                </a:lnTo>
                <a:lnTo>
                  <a:pt x="49553" y="567880"/>
                </a:lnTo>
                <a:lnTo>
                  <a:pt x="32385" y="548513"/>
                </a:lnTo>
                <a:close/>
              </a:path>
              <a:path w="708025" h="629285">
                <a:moveTo>
                  <a:pt x="49553" y="567880"/>
                </a:moveTo>
                <a:lnTo>
                  <a:pt x="39878" y="576452"/>
                </a:lnTo>
                <a:lnTo>
                  <a:pt x="57023" y="595883"/>
                </a:lnTo>
                <a:lnTo>
                  <a:pt x="66743" y="587271"/>
                </a:lnTo>
                <a:lnTo>
                  <a:pt x="49553" y="567880"/>
                </a:lnTo>
                <a:close/>
              </a:path>
              <a:path w="708025" h="629285">
                <a:moveTo>
                  <a:pt x="66743" y="587271"/>
                </a:moveTo>
                <a:lnTo>
                  <a:pt x="57023" y="595883"/>
                </a:lnTo>
                <a:lnTo>
                  <a:pt x="74377" y="595883"/>
                </a:lnTo>
                <a:lnTo>
                  <a:pt x="66743" y="587271"/>
                </a:lnTo>
                <a:close/>
              </a:path>
              <a:path w="708025" h="629285">
                <a:moveTo>
                  <a:pt x="690499" y="0"/>
                </a:moveTo>
                <a:lnTo>
                  <a:pt x="49553" y="567880"/>
                </a:lnTo>
                <a:lnTo>
                  <a:pt x="66743" y="587271"/>
                </a:lnTo>
                <a:lnTo>
                  <a:pt x="707771" y="19303"/>
                </a:lnTo>
                <a:lnTo>
                  <a:pt x="69049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3742182" y="3778250"/>
            <a:ext cx="1049655" cy="631190"/>
          </a:xfrm>
          <a:custGeom>
            <a:avLst/>
            <a:gdLst/>
            <a:ahLst/>
            <a:cxnLst/>
            <a:rect l="l" t="t" r="r" b="b"/>
            <a:pathLst>
              <a:path w="1049654" h="631189">
                <a:moveTo>
                  <a:pt x="46989" y="557530"/>
                </a:moveTo>
                <a:lnTo>
                  <a:pt x="0" y="630682"/>
                </a:lnTo>
                <a:lnTo>
                  <a:pt x="86613" y="624332"/>
                </a:lnTo>
                <a:lnTo>
                  <a:pt x="77348" y="608711"/>
                </a:lnTo>
                <a:lnTo>
                  <a:pt x="62356" y="608711"/>
                </a:lnTo>
                <a:lnTo>
                  <a:pt x="49021" y="586486"/>
                </a:lnTo>
                <a:lnTo>
                  <a:pt x="60219" y="579832"/>
                </a:lnTo>
                <a:lnTo>
                  <a:pt x="46989" y="557530"/>
                </a:lnTo>
                <a:close/>
              </a:path>
              <a:path w="1049654" h="631189">
                <a:moveTo>
                  <a:pt x="60219" y="579832"/>
                </a:moveTo>
                <a:lnTo>
                  <a:pt x="49021" y="586486"/>
                </a:lnTo>
                <a:lnTo>
                  <a:pt x="62356" y="608711"/>
                </a:lnTo>
                <a:lnTo>
                  <a:pt x="73442" y="602125"/>
                </a:lnTo>
                <a:lnTo>
                  <a:pt x="60219" y="579832"/>
                </a:lnTo>
                <a:close/>
              </a:path>
              <a:path w="1049654" h="631189">
                <a:moveTo>
                  <a:pt x="73442" y="602125"/>
                </a:moveTo>
                <a:lnTo>
                  <a:pt x="62356" y="608711"/>
                </a:lnTo>
                <a:lnTo>
                  <a:pt x="77348" y="608711"/>
                </a:lnTo>
                <a:lnTo>
                  <a:pt x="73442" y="602125"/>
                </a:lnTo>
                <a:close/>
              </a:path>
              <a:path w="1049654" h="631189">
                <a:moveTo>
                  <a:pt x="1036065" y="0"/>
                </a:moveTo>
                <a:lnTo>
                  <a:pt x="60219" y="579832"/>
                </a:lnTo>
                <a:lnTo>
                  <a:pt x="73442" y="602125"/>
                </a:lnTo>
                <a:lnTo>
                  <a:pt x="1049401" y="22351"/>
                </a:lnTo>
                <a:lnTo>
                  <a:pt x="103606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4086605" y="3782948"/>
            <a:ext cx="372110" cy="626110"/>
          </a:xfrm>
          <a:custGeom>
            <a:avLst/>
            <a:gdLst/>
            <a:ahLst/>
            <a:cxnLst/>
            <a:rect l="l" t="t" r="r" b="b"/>
            <a:pathLst>
              <a:path w="372110" h="626110">
                <a:moveTo>
                  <a:pt x="5588" y="539242"/>
                </a:moveTo>
                <a:lnTo>
                  <a:pt x="0" y="625982"/>
                </a:lnTo>
                <a:lnTo>
                  <a:pt x="72644" y="578357"/>
                </a:lnTo>
                <a:lnTo>
                  <a:pt x="69378" y="576452"/>
                </a:lnTo>
                <a:lnTo>
                  <a:pt x="43815" y="576452"/>
                </a:lnTo>
                <a:lnTo>
                  <a:pt x="21336" y="563499"/>
                </a:lnTo>
                <a:lnTo>
                  <a:pt x="27887" y="552249"/>
                </a:lnTo>
                <a:lnTo>
                  <a:pt x="5588" y="539242"/>
                </a:lnTo>
                <a:close/>
              </a:path>
              <a:path w="372110" h="626110">
                <a:moveTo>
                  <a:pt x="27887" y="552249"/>
                </a:moveTo>
                <a:lnTo>
                  <a:pt x="21336" y="563499"/>
                </a:lnTo>
                <a:lnTo>
                  <a:pt x="43815" y="576452"/>
                </a:lnTo>
                <a:lnTo>
                  <a:pt x="50295" y="565321"/>
                </a:lnTo>
                <a:lnTo>
                  <a:pt x="27887" y="552249"/>
                </a:lnTo>
                <a:close/>
              </a:path>
              <a:path w="372110" h="626110">
                <a:moveTo>
                  <a:pt x="50295" y="565321"/>
                </a:moveTo>
                <a:lnTo>
                  <a:pt x="43815" y="576452"/>
                </a:lnTo>
                <a:lnTo>
                  <a:pt x="69378" y="576452"/>
                </a:lnTo>
                <a:lnTo>
                  <a:pt x="50295" y="565321"/>
                </a:lnTo>
                <a:close/>
              </a:path>
              <a:path w="372110" h="626110">
                <a:moveTo>
                  <a:pt x="349504" y="0"/>
                </a:moveTo>
                <a:lnTo>
                  <a:pt x="27887" y="552249"/>
                </a:lnTo>
                <a:lnTo>
                  <a:pt x="50295" y="565321"/>
                </a:lnTo>
                <a:lnTo>
                  <a:pt x="371856" y="12953"/>
                </a:lnTo>
                <a:lnTo>
                  <a:pt x="34950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3742182" y="3779646"/>
            <a:ext cx="713105" cy="629285"/>
          </a:xfrm>
          <a:custGeom>
            <a:avLst/>
            <a:gdLst/>
            <a:ahLst/>
            <a:cxnLst/>
            <a:rect l="l" t="t" r="r" b="b"/>
            <a:pathLst>
              <a:path w="713104" h="629285">
                <a:moveTo>
                  <a:pt x="32638" y="548766"/>
                </a:moveTo>
                <a:lnTo>
                  <a:pt x="0" y="629284"/>
                </a:lnTo>
                <a:lnTo>
                  <a:pt x="84073" y="607059"/>
                </a:lnTo>
                <a:lnTo>
                  <a:pt x="74436" y="596138"/>
                </a:lnTo>
                <a:lnTo>
                  <a:pt x="57150" y="596138"/>
                </a:lnTo>
                <a:lnTo>
                  <a:pt x="40131" y="576707"/>
                </a:lnTo>
                <a:lnTo>
                  <a:pt x="49793" y="568208"/>
                </a:lnTo>
                <a:lnTo>
                  <a:pt x="32638" y="548766"/>
                </a:lnTo>
                <a:close/>
              </a:path>
              <a:path w="713104" h="629285">
                <a:moveTo>
                  <a:pt x="49793" y="568208"/>
                </a:moveTo>
                <a:lnTo>
                  <a:pt x="40131" y="576707"/>
                </a:lnTo>
                <a:lnTo>
                  <a:pt x="57150" y="596138"/>
                </a:lnTo>
                <a:lnTo>
                  <a:pt x="66884" y="587578"/>
                </a:lnTo>
                <a:lnTo>
                  <a:pt x="49793" y="568208"/>
                </a:lnTo>
                <a:close/>
              </a:path>
              <a:path w="713104" h="629285">
                <a:moveTo>
                  <a:pt x="66884" y="587578"/>
                </a:moveTo>
                <a:lnTo>
                  <a:pt x="57150" y="596138"/>
                </a:lnTo>
                <a:lnTo>
                  <a:pt x="74436" y="596138"/>
                </a:lnTo>
                <a:lnTo>
                  <a:pt x="66884" y="587578"/>
                </a:lnTo>
                <a:close/>
              </a:path>
              <a:path w="713104" h="629285">
                <a:moveTo>
                  <a:pt x="695705" y="0"/>
                </a:moveTo>
                <a:lnTo>
                  <a:pt x="49793" y="568208"/>
                </a:lnTo>
                <a:lnTo>
                  <a:pt x="66884" y="587578"/>
                </a:lnTo>
                <a:lnTo>
                  <a:pt x="712851" y="19557"/>
                </a:lnTo>
                <a:lnTo>
                  <a:pt x="69570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3742182" y="3783329"/>
            <a:ext cx="344805" cy="626110"/>
          </a:xfrm>
          <a:custGeom>
            <a:avLst/>
            <a:gdLst/>
            <a:ahLst/>
            <a:cxnLst/>
            <a:rect l="l" t="t" r="r" b="b"/>
            <a:pathLst>
              <a:path w="344804" h="626110">
                <a:moveTo>
                  <a:pt x="2539" y="538734"/>
                </a:moveTo>
                <a:lnTo>
                  <a:pt x="0" y="625602"/>
                </a:lnTo>
                <a:lnTo>
                  <a:pt x="70992" y="575437"/>
                </a:lnTo>
                <a:lnTo>
                  <a:pt x="69571" y="574675"/>
                </a:lnTo>
                <a:lnTo>
                  <a:pt x="42037" y="574675"/>
                </a:lnTo>
                <a:lnTo>
                  <a:pt x="19303" y="562356"/>
                </a:lnTo>
                <a:lnTo>
                  <a:pt x="25409" y="550996"/>
                </a:lnTo>
                <a:lnTo>
                  <a:pt x="2539" y="538734"/>
                </a:lnTo>
                <a:close/>
              </a:path>
              <a:path w="344804" h="626110">
                <a:moveTo>
                  <a:pt x="25409" y="550996"/>
                </a:moveTo>
                <a:lnTo>
                  <a:pt x="19303" y="562356"/>
                </a:lnTo>
                <a:lnTo>
                  <a:pt x="42037" y="574675"/>
                </a:lnTo>
                <a:lnTo>
                  <a:pt x="48197" y="563214"/>
                </a:lnTo>
                <a:lnTo>
                  <a:pt x="25409" y="550996"/>
                </a:lnTo>
                <a:close/>
              </a:path>
              <a:path w="344804" h="626110">
                <a:moveTo>
                  <a:pt x="48197" y="563214"/>
                </a:moveTo>
                <a:lnTo>
                  <a:pt x="42037" y="574675"/>
                </a:lnTo>
                <a:lnTo>
                  <a:pt x="69571" y="574675"/>
                </a:lnTo>
                <a:lnTo>
                  <a:pt x="48197" y="563214"/>
                </a:lnTo>
                <a:close/>
              </a:path>
              <a:path w="344804" h="626110">
                <a:moveTo>
                  <a:pt x="321563" y="0"/>
                </a:moveTo>
                <a:lnTo>
                  <a:pt x="25409" y="550996"/>
                </a:lnTo>
                <a:lnTo>
                  <a:pt x="48197" y="563214"/>
                </a:lnTo>
                <a:lnTo>
                  <a:pt x="344423" y="12192"/>
                </a:lnTo>
                <a:lnTo>
                  <a:pt x="3215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4427220" y="5374385"/>
            <a:ext cx="77724" cy="22931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4014215" y="5374385"/>
            <a:ext cx="77724" cy="22931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4040885" y="2925317"/>
            <a:ext cx="78105" cy="613410"/>
          </a:xfrm>
          <a:custGeom>
            <a:avLst/>
            <a:gdLst/>
            <a:ahLst/>
            <a:cxnLst/>
            <a:rect l="l" t="t" r="r" b="b"/>
            <a:pathLst>
              <a:path w="78104" h="613410">
                <a:moveTo>
                  <a:pt x="25977" y="535304"/>
                </a:moveTo>
                <a:lnTo>
                  <a:pt x="0" y="535432"/>
                </a:lnTo>
                <a:lnTo>
                  <a:pt x="39242" y="613029"/>
                </a:lnTo>
                <a:lnTo>
                  <a:pt x="71206" y="548259"/>
                </a:lnTo>
                <a:lnTo>
                  <a:pt x="26035" y="548259"/>
                </a:lnTo>
                <a:lnTo>
                  <a:pt x="25977" y="535304"/>
                </a:lnTo>
                <a:close/>
              </a:path>
              <a:path w="78104" h="613410">
                <a:moveTo>
                  <a:pt x="51885" y="535177"/>
                </a:moveTo>
                <a:lnTo>
                  <a:pt x="25977" y="535304"/>
                </a:lnTo>
                <a:lnTo>
                  <a:pt x="26035" y="548259"/>
                </a:lnTo>
                <a:lnTo>
                  <a:pt x="51942" y="548132"/>
                </a:lnTo>
                <a:lnTo>
                  <a:pt x="51885" y="535177"/>
                </a:lnTo>
                <a:close/>
              </a:path>
              <a:path w="78104" h="613410">
                <a:moveTo>
                  <a:pt x="77724" y="535051"/>
                </a:moveTo>
                <a:lnTo>
                  <a:pt x="51885" y="535177"/>
                </a:lnTo>
                <a:lnTo>
                  <a:pt x="51942" y="548132"/>
                </a:lnTo>
                <a:lnTo>
                  <a:pt x="26035" y="548259"/>
                </a:lnTo>
                <a:lnTo>
                  <a:pt x="71206" y="548259"/>
                </a:lnTo>
                <a:lnTo>
                  <a:pt x="77724" y="535051"/>
                </a:lnTo>
                <a:close/>
              </a:path>
              <a:path w="78104" h="613410">
                <a:moveTo>
                  <a:pt x="49529" y="0"/>
                </a:moveTo>
                <a:lnTo>
                  <a:pt x="23622" y="0"/>
                </a:lnTo>
                <a:lnTo>
                  <a:pt x="25977" y="535304"/>
                </a:lnTo>
                <a:lnTo>
                  <a:pt x="51885" y="535177"/>
                </a:lnTo>
                <a:lnTo>
                  <a:pt x="4952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4046982" y="3806190"/>
            <a:ext cx="78105" cy="613410"/>
          </a:xfrm>
          <a:custGeom>
            <a:avLst/>
            <a:gdLst/>
            <a:ahLst/>
            <a:cxnLst/>
            <a:rect l="l" t="t" r="r" b="b"/>
            <a:pathLst>
              <a:path w="78104" h="613410">
                <a:moveTo>
                  <a:pt x="25977" y="535304"/>
                </a:moveTo>
                <a:lnTo>
                  <a:pt x="0" y="535432"/>
                </a:lnTo>
                <a:lnTo>
                  <a:pt x="39242" y="613029"/>
                </a:lnTo>
                <a:lnTo>
                  <a:pt x="71206" y="548259"/>
                </a:lnTo>
                <a:lnTo>
                  <a:pt x="26034" y="548259"/>
                </a:lnTo>
                <a:lnTo>
                  <a:pt x="25977" y="535304"/>
                </a:lnTo>
                <a:close/>
              </a:path>
              <a:path w="78104" h="613410">
                <a:moveTo>
                  <a:pt x="51885" y="535177"/>
                </a:moveTo>
                <a:lnTo>
                  <a:pt x="25977" y="535304"/>
                </a:lnTo>
                <a:lnTo>
                  <a:pt x="26034" y="548259"/>
                </a:lnTo>
                <a:lnTo>
                  <a:pt x="51942" y="548132"/>
                </a:lnTo>
                <a:lnTo>
                  <a:pt x="51885" y="535177"/>
                </a:lnTo>
                <a:close/>
              </a:path>
              <a:path w="78104" h="613410">
                <a:moveTo>
                  <a:pt x="77723" y="535051"/>
                </a:moveTo>
                <a:lnTo>
                  <a:pt x="51885" y="535177"/>
                </a:lnTo>
                <a:lnTo>
                  <a:pt x="51942" y="548132"/>
                </a:lnTo>
                <a:lnTo>
                  <a:pt x="26034" y="548259"/>
                </a:lnTo>
                <a:lnTo>
                  <a:pt x="71206" y="548259"/>
                </a:lnTo>
                <a:lnTo>
                  <a:pt x="77723" y="535051"/>
                </a:lnTo>
                <a:close/>
              </a:path>
              <a:path w="78104" h="613410">
                <a:moveTo>
                  <a:pt x="49529" y="0"/>
                </a:moveTo>
                <a:lnTo>
                  <a:pt x="23621" y="0"/>
                </a:lnTo>
                <a:lnTo>
                  <a:pt x="25977" y="535304"/>
                </a:lnTo>
                <a:lnTo>
                  <a:pt x="51885" y="535177"/>
                </a:lnTo>
                <a:lnTo>
                  <a:pt x="4952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3979164" y="3534155"/>
            <a:ext cx="250190" cy="250190"/>
          </a:xfrm>
          <a:custGeom>
            <a:avLst/>
            <a:gdLst/>
            <a:ahLst/>
            <a:cxnLst/>
            <a:rect l="l" t="t" r="r" b="b"/>
            <a:pathLst>
              <a:path w="250189" h="250189">
                <a:moveTo>
                  <a:pt x="124968" y="0"/>
                </a:moveTo>
                <a:lnTo>
                  <a:pt x="173587" y="9828"/>
                </a:lnTo>
                <a:lnTo>
                  <a:pt x="213312" y="36623"/>
                </a:lnTo>
                <a:lnTo>
                  <a:pt x="240107" y="76348"/>
                </a:lnTo>
                <a:lnTo>
                  <a:pt x="249936" y="124968"/>
                </a:lnTo>
                <a:lnTo>
                  <a:pt x="240107" y="173587"/>
                </a:lnTo>
                <a:lnTo>
                  <a:pt x="213312" y="213312"/>
                </a:lnTo>
                <a:lnTo>
                  <a:pt x="173587" y="240107"/>
                </a:lnTo>
                <a:lnTo>
                  <a:pt x="124968" y="249936"/>
                </a:lnTo>
                <a:lnTo>
                  <a:pt x="76348" y="240107"/>
                </a:lnTo>
                <a:lnTo>
                  <a:pt x="36623" y="213312"/>
                </a:lnTo>
                <a:lnTo>
                  <a:pt x="9828" y="173587"/>
                </a:lnTo>
                <a:lnTo>
                  <a:pt x="0" y="124968"/>
                </a:lnTo>
                <a:lnTo>
                  <a:pt x="9828" y="76348"/>
                </a:lnTo>
                <a:lnTo>
                  <a:pt x="36623" y="36623"/>
                </a:lnTo>
                <a:lnTo>
                  <a:pt x="76348" y="9828"/>
                </a:lnTo>
                <a:lnTo>
                  <a:pt x="124968" y="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3026664" y="5099303"/>
            <a:ext cx="250190" cy="251460"/>
          </a:xfrm>
          <a:custGeom>
            <a:avLst/>
            <a:gdLst/>
            <a:ahLst/>
            <a:cxnLst/>
            <a:rect l="l" t="t" r="r" b="b"/>
            <a:pathLst>
              <a:path w="250189" h="251460">
                <a:moveTo>
                  <a:pt x="124968" y="0"/>
                </a:moveTo>
                <a:lnTo>
                  <a:pt x="173587" y="9876"/>
                </a:lnTo>
                <a:lnTo>
                  <a:pt x="213312" y="36814"/>
                </a:lnTo>
                <a:lnTo>
                  <a:pt x="240107" y="76777"/>
                </a:lnTo>
                <a:lnTo>
                  <a:pt x="249936" y="125730"/>
                </a:lnTo>
                <a:lnTo>
                  <a:pt x="240107" y="174682"/>
                </a:lnTo>
                <a:lnTo>
                  <a:pt x="213312" y="214645"/>
                </a:lnTo>
                <a:lnTo>
                  <a:pt x="173587" y="241583"/>
                </a:lnTo>
                <a:lnTo>
                  <a:pt x="124968" y="251460"/>
                </a:lnTo>
                <a:lnTo>
                  <a:pt x="76348" y="241583"/>
                </a:lnTo>
                <a:lnTo>
                  <a:pt x="36623" y="214645"/>
                </a:lnTo>
                <a:lnTo>
                  <a:pt x="9828" y="174682"/>
                </a:lnTo>
                <a:lnTo>
                  <a:pt x="0" y="125730"/>
                </a:lnTo>
                <a:lnTo>
                  <a:pt x="9828" y="76777"/>
                </a:lnTo>
                <a:lnTo>
                  <a:pt x="36623" y="36814"/>
                </a:lnTo>
                <a:lnTo>
                  <a:pt x="76348" y="9876"/>
                </a:lnTo>
                <a:lnTo>
                  <a:pt x="124968" y="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2613660" y="5099303"/>
            <a:ext cx="250190" cy="251460"/>
          </a:xfrm>
          <a:custGeom>
            <a:avLst/>
            <a:gdLst/>
            <a:ahLst/>
            <a:cxnLst/>
            <a:rect l="l" t="t" r="r" b="b"/>
            <a:pathLst>
              <a:path w="250189" h="251460">
                <a:moveTo>
                  <a:pt x="124967" y="0"/>
                </a:moveTo>
                <a:lnTo>
                  <a:pt x="173587" y="9876"/>
                </a:lnTo>
                <a:lnTo>
                  <a:pt x="213312" y="36814"/>
                </a:lnTo>
                <a:lnTo>
                  <a:pt x="240107" y="76777"/>
                </a:lnTo>
                <a:lnTo>
                  <a:pt x="249935" y="125730"/>
                </a:lnTo>
                <a:lnTo>
                  <a:pt x="240107" y="174682"/>
                </a:lnTo>
                <a:lnTo>
                  <a:pt x="213312" y="214645"/>
                </a:lnTo>
                <a:lnTo>
                  <a:pt x="173587" y="241583"/>
                </a:lnTo>
                <a:lnTo>
                  <a:pt x="124967" y="251460"/>
                </a:lnTo>
                <a:lnTo>
                  <a:pt x="76348" y="241583"/>
                </a:lnTo>
                <a:lnTo>
                  <a:pt x="36623" y="214645"/>
                </a:lnTo>
                <a:lnTo>
                  <a:pt x="9828" y="174682"/>
                </a:lnTo>
                <a:lnTo>
                  <a:pt x="0" y="125730"/>
                </a:lnTo>
                <a:lnTo>
                  <a:pt x="9828" y="76777"/>
                </a:lnTo>
                <a:lnTo>
                  <a:pt x="36623" y="36814"/>
                </a:lnTo>
                <a:lnTo>
                  <a:pt x="76348" y="9876"/>
                </a:lnTo>
                <a:lnTo>
                  <a:pt x="124967" y="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2755392" y="4632959"/>
            <a:ext cx="396875" cy="467359"/>
          </a:xfrm>
          <a:custGeom>
            <a:avLst/>
            <a:gdLst/>
            <a:ahLst/>
            <a:cxnLst/>
            <a:rect l="l" t="t" r="r" b="b"/>
            <a:pathLst>
              <a:path w="396875" h="467360">
                <a:moveTo>
                  <a:pt x="336765" y="415999"/>
                </a:moveTo>
                <a:lnTo>
                  <a:pt x="316991" y="432688"/>
                </a:lnTo>
                <a:lnTo>
                  <a:pt x="396747" y="466978"/>
                </a:lnTo>
                <a:lnTo>
                  <a:pt x="386847" y="425831"/>
                </a:lnTo>
                <a:lnTo>
                  <a:pt x="345058" y="425831"/>
                </a:lnTo>
                <a:lnTo>
                  <a:pt x="336765" y="415999"/>
                </a:lnTo>
                <a:close/>
              </a:path>
              <a:path w="396875" h="467360">
                <a:moveTo>
                  <a:pt x="356537" y="399311"/>
                </a:moveTo>
                <a:lnTo>
                  <a:pt x="336765" y="415999"/>
                </a:lnTo>
                <a:lnTo>
                  <a:pt x="345058" y="425831"/>
                </a:lnTo>
                <a:lnTo>
                  <a:pt x="364870" y="409194"/>
                </a:lnTo>
                <a:lnTo>
                  <a:pt x="356537" y="399311"/>
                </a:lnTo>
                <a:close/>
              </a:path>
              <a:path w="396875" h="467360">
                <a:moveTo>
                  <a:pt x="376427" y="382523"/>
                </a:moveTo>
                <a:lnTo>
                  <a:pt x="356537" y="399311"/>
                </a:lnTo>
                <a:lnTo>
                  <a:pt x="364870" y="409194"/>
                </a:lnTo>
                <a:lnTo>
                  <a:pt x="345058" y="425831"/>
                </a:lnTo>
                <a:lnTo>
                  <a:pt x="386847" y="425831"/>
                </a:lnTo>
                <a:lnTo>
                  <a:pt x="376427" y="382523"/>
                </a:lnTo>
                <a:close/>
              </a:path>
              <a:path w="396875" h="467360">
                <a:moveTo>
                  <a:pt x="19812" y="0"/>
                </a:moveTo>
                <a:lnTo>
                  <a:pt x="0" y="16763"/>
                </a:lnTo>
                <a:lnTo>
                  <a:pt x="336765" y="415999"/>
                </a:lnTo>
                <a:lnTo>
                  <a:pt x="356537" y="399311"/>
                </a:lnTo>
                <a:lnTo>
                  <a:pt x="1981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2704973" y="4640579"/>
            <a:ext cx="78105" cy="459740"/>
          </a:xfrm>
          <a:custGeom>
            <a:avLst/>
            <a:gdLst/>
            <a:ahLst/>
            <a:cxnLst/>
            <a:rect l="l" t="t" r="r" b="b"/>
            <a:pathLst>
              <a:path w="78105" h="459739">
                <a:moveTo>
                  <a:pt x="0" y="379603"/>
                </a:moveTo>
                <a:lnTo>
                  <a:pt x="34416" y="459359"/>
                </a:lnTo>
                <a:lnTo>
                  <a:pt x="71043" y="395478"/>
                </a:lnTo>
                <a:lnTo>
                  <a:pt x="51053" y="395478"/>
                </a:lnTo>
                <a:lnTo>
                  <a:pt x="25145" y="393954"/>
                </a:lnTo>
                <a:lnTo>
                  <a:pt x="25876" y="381085"/>
                </a:lnTo>
                <a:lnTo>
                  <a:pt x="0" y="379603"/>
                </a:lnTo>
                <a:close/>
              </a:path>
              <a:path w="78105" h="459739">
                <a:moveTo>
                  <a:pt x="25876" y="381085"/>
                </a:moveTo>
                <a:lnTo>
                  <a:pt x="25145" y="393954"/>
                </a:lnTo>
                <a:lnTo>
                  <a:pt x="51053" y="395478"/>
                </a:lnTo>
                <a:lnTo>
                  <a:pt x="51782" y="382569"/>
                </a:lnTo>
                <a:lnTo>
                  <a:pt x="25876" y="381085"/>
                </a:lnTo>
                <a:close/>
              </a:path>
              <a:path w="78105" h="459739">
                <a:moveTo>
                  <a:pt x="51782" y="382569"/>
                </a:moveTo>
                <a:lnTo>
                  <a:pt x="51053" y="395478"/>
                </a:lnTo>
                <a:lnTo>
                  <a:pt x="71043" y="395478"/>
                </a:lnTo>
                <a:lnTo>
                  <a:pt x="77596" y="384048"/>
                </a:lnTo>
                <a:lnTo>
                  <a:pt x="51782" y="382569"/>
                </a:lnTo>
                <a:close/>
              </a:path>
              <a:path w="78105" h="459739">
                <a:moveTo>
                  <a:pt x="47497" y="0"/>
                </a:moveTo>
                <a:lnTo>
                  <a:pt x="25876" y="381085"/>
                </a:lnTo>
                <a:lnTo>
                  <a:pt x="51782" y="382569"/>
                </a:lnTo>
                <a:lnTo>
                  <a:pt x="73278" y="1524"/>
                </a:lnTo>
                <a:lnTo>
                  <a:pt x="4749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2429129" y="4630420"/>
            <a:ext cx="723900" cy="469900"/>
          </a:xfrm>
          <a:custGeom>
            <a:avLst/>
            <a:gdLst/>
            <a:ahLst/>
            <a:cxnLst/>
            <a:rect l="l" t="t" r="r" b="b"/>
            <a:pathLst>
              <a:path w="723900" h="469900">
                <a:moveTo>
                  <a:pt x="651403" y="438542"/>
                </a:moveTo>
                <a:lnTo>
                  <a:pt x="637413" y="460374"/>
                </a:lnTo>
                <a:lnTo>
                  <a:pt x="723900" y="469518"/>
                </a:lnTo>
                <a:lnTo>
                  <a:pt x="709547" y="445515"/>
                </a:lnTo>
                <a:lnTo>
                  <a:pt x="662304" y="445515"/>
                </a:lnTo>
                <a:lnTo>
                  <a:pt x="651403" y="438542"/>
                </a:lnTo>
                <a:close/>
              </a:path>
              <a:path w="723900" h="469900">
                <a:moveTo>
                  <a:pt x="665392" y="416710"/>
                </a:moveTo>
                <a:lnTo>
                  <a:pt x="651403" y="438542"/>
                </a:lnTo>
                <a:lnTo>
                  <a:pt x="662304" y="445515"/>
                </a:lnTo>
                <a:lnTo>
                  <a:pt x="676275" y="423671"/>
                </a:lnTo>
                <a:lnTo>
                  <a:pt x="665392" y="416710"/>
                </a:lnTo>
                <a:close/>
              </a:path>
              <a:path w="723900" h="469900">
                <a:moveTo>
                  <a:pt x="679322" y="394969"/>
                </a:moveTo>
                <a:lnTo>
                  <a:pt x="665392" y="416710"/>
                </a:lnTo>
                <a:lnTo>
                  <a:pt x="676275" y="423671"/>
                </a:lnTo>
                <a:lnTo>
                  <a:pt x="662304" y="445515"/>
                </a:lnTo>
                <a:lnTo>
                  <a:pt x="709547" y="445515"/>
                </a:lnTo>
                <a:lnTo>
                  <a:pt x="679322" y="394969"/>
                </a:lnTo>
                <a:close/>
              </a:path>
              <a:path w="723900" h="469900">
                <a:moveTo>
                  <a:pt x="13969" y="0"/>
                </a:moveTo>
                <a:lnTo>
                  <a:pt x="0" y="21843"/>
                </a:lnTo>
                <a:lnTo>
                  <a:pt x="651403" y="438542"/>
                </a:lnTo>
                <a:lnTo>
                  <a:pt x="665392" y="416710"/>
                </a:lnTo>
                <a:lnTo>
                  <a:pt x="1396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2411729" y="4633976"/>
            <a:ext cx="328295" cy="466090"/>
          </a:xfrm>
          <a:custGeom>
            <a:avLst/>
            <a:gdLst/>
            <a:ahLst/>
            <a:cxnLst/>
            <a:rect l="l" t="t" r="r" b="b"/>
            <a:pathLst>
              <a:path w="328294" h="466089">
                <a:moveTo>
                  <a:pt x="273401" y="409439"/>
                </a:moveTo>
                <a:lnTo>
                  <a:pt x="252094" y="424180"/>
                </a:lnTo>
                <a:lnTo>
                  <a:pt x="328294" y="465963"/>
                </a:lnTo>
                <a:lnTo>
                  <a:pt x="321726" y="420116"/>
                </a:lnTo>
                <a:lnTo>
                  <a:pt x="280796" y="420116"/>
                </a:lnTo>
                <a:lnTo>
                  <a:pt x="273401" y="409439"/>
                </a:lnTo>
                <a:close/>
              </a:path>
              <a:path w="328294" h="466089">
                <a:moveTo>
                  <a:pt x="294723" y="394687"/>
                </a:moveTo>
                <a:lnTo>
                  <a:pt x="273401" y="409439"/>
                </a:lnTo>
                <a:lnTo>
                  <a:pt x="280796" y="420116"/>
                </a:lnTo>
                <a:lnTo>
                  <a:pt x="302132" y="405384"/>
                </a:lnTo>
                <a:lnTo>
                  <a:pt x="294723" y="394687"/>
                </a:lnTo>
                <a:close/>
              </a:path>
              <a:path w="328294" h="466089">
                <a:moveTo>
                  <a:pt x="315975" y="379984"/>
                </a:moveTo>
                <a:lnTo>
                  <a:pt x="294723" y="394687"/>
                </a:lnTo>
                <a:lnTo>
                  <a:pt x="302132" y="405384"/>
                </a:lnTo>
                <a:lnTo>
                  <a:pt x="280796" y="420116"/>
                </a:lnTo>
                <a:lnTo>
                  <a:pt x="321726" y="420116"/>
                </a:lnTo>
                <a:lnTo>
                  <a:pt x="315975" y="379984"/>
                </a:lnTo>
                <a:close/>
              </a:path>
              <a:path w="328294" h="466089">
                <a:moveTo>
                  <a:pt x="21336" y="0"/>
                </a:moveTo>
                <a:lnTo>
                  <a:pt x="0" y="14731"/>
                </a:lnTo>
                <a:lnTo>
                  <a:pt x="273401" y="409439"/>
                </a:lnTo>
                <a:lnTo>
                  <a:pt x="294723" y="394687"/>
                </a:lnTo>
                <a:lnTo>
                  <a:pt x="2133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2656332" y="4390644"/>
            <a:ext cx="251460" cy="250190"/>
          </a:xfrm>
          <a:custGeom>
            <a:avLst/>
            <a:gdLst/>
            <a:ahLst/>
            <a:cxnLst/>
            <a:rect l="l" t="t" r="r" b="b"/>
            <a:pathLst>
              <a:path w="251460" h="250189">
                <a:moveTo>
                  <a:pt x="125730" y="0"/>
                </a:moveTo>
                <a:lnTo>
                  <a:pt x="174682" y="9828"/>
                </a:lnTo>
                <a:lnTo>
                  <a:pt x="214645" y="36623"/>
                </a:lnTo>
                <a:lnTo>
                  <a:pt x="241583" y="76348"/>
                </a:lnTo>
                <a:lnTo>
                  <a:pt x="251460" y="124967"/>
                </a:lnTo>
                <a:lnTo>
                  <a:pt x="241583" y="173587"/>
                </a:lnTo>
                <a:lnTo>
                  <a:pt x="214645" y="213312"/>
                </a:lnTo>
                <a:lnTo>
                  <a:pt x="174682" y="240107"/>
                </a:lnTo>
                <a:lnTo>
                  <a:pt x="125730" y="249935"/>
                </a:lnTo>
                <a:lnTo>
                  <a:pt x="76777" y="240107"/>
                </a:lnTo>
                <a:lnTo>
                  <a:pt x="36814" y="213312"/>
                </a:lnTo>
                <a:lnTo>
                  <a:pt x="9876" y="173587"/>
                </a:lnTo>
                <a:lnTo>
                  <a:pt x="0" y="124967"/>
                </a:lnTo>
                <a:lnTo>
                  <a:pt x="9876" y="76348"/>
                </a:lnTo>
                <a:lnTo>
                  <a:pt x="36814" y="36623"/>
                </a:lnTo>
                <a:lnTo>
                  <a:pt x="76777" y="9828"/>
                </a:lnTo>
                <a:lnTo>
                  <a:pt x="125730" y="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2313432" y="4390644"/>
            <a:ext cx="250190" cy="250190"/>
          </a:xfrm>
          <a:custGeom>
            <a:avLst/>
            <a:gdLst/>
            <a:ahLst/>
            <a:cxnLst/>
            <a:rect l="l" t="t" r="r" b="b"/>
            <a:pathLst>
              <a:path w="250189" h="250189">
                <a:moveTo>
                  <a:pt x="124968" y="0"/>
                </a:moveTo>
                <a:lnTo>
                  <a:pt x="173587" y="9828"/>
                </a:lnTo>
                <a:lnTo>
                  <a:pt x="213312" y="36623"/>
                </a:lnTo>
                <a:lnTo>
                  <a:pt x="240107" y="76348"/>
                </a:lnTo>
                <a:lnTo>
                  <a:pt x="249936" y="124967"/>
                </a:lnTo>
                <a:lnTo>
                  <a:pt x="240107" y="173587"/>
                </a:lnTo>
                <a:lnTo>
                  <a:pt x="213312" y="213312"/>
                </a:lnTo>
                <a:lnTo>
                  <a:pt x="173587" y="240107"/>
                </a:lnTo>
                <a:lnTo>
                  <a:pt x="124968" y="249935"/>
                </a:lnTo>
                <a:lnTo>
                  <a:pt x="76348" y="240107"/>
                </a:lnTo>
                <a:lnTo>
                  <a:pt x="36623" y="213312"/>
                </a:lnTo>
                <a:lnTo>
                  <a:pt x="9828" y="173587"/>
                </a:lnTo>
                <a:lnTo>
                  <a:pt x="0" y="124967"/>
                </a:lnTo>
                <a:lnTo>
                  <a:pt x="9828" y="76348"/>
                </a:lnTo>
                <a:lnTo>
                  <a:pt x="36623" y="36623"/>
                </a:lnTo>
                <a:lnTo>
                  <a:pt x="76348" y="9828"/>
                </a:lnTo>
                <a:lnTo>
                  <a:pt x="124968" y="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2688335" y="2770632"/>
            <a:ext cx="131063" cy="13106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2688335" y="2770632"/>
            <a:ext cx="131445" cy="131445"/>
          </a:xfrm>
          <a:custGeom>
            <a:avLst/>
            <a:gdLst/>
            <a:ahLst/>
            <a:cxnLst/>
            <a:rect l="l" t="t" r="r" b="b"/>
            <a:pathLst>
              <a:path w="131444" h="131444">
                <a:moveTo>
                  <a:pt x="0" y="131063"/>
                </a:moveTo>
                <a:lnTo>
                  <a:pt x="131063" y="131063"/>
                </a:lnTo>
                <a:lnTo>
                  <a:pt x="131063" y="0"/>
                </a:lnTo>
                <a:lnTo>
                  <a:pt x="0" y="0"/>
                </a:lnTo>
                <a:lnTo>
                  <a:pt x="0" y="131063"/>
                </a:lnTo>
                <a:close/>
              </a:path>
            </a:pathLst>
          </a:custGeom>
          <a:ln w="6096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2354579" y="2770632"/>
            <a:ext cx="131063" cy="13106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2354579" y="2770632"/>
            <a:ext cx="131445" cy="131445"/>
          </a:xfrm>
          <a:custGeom>
            <a:avLst/>
            <a:gdLst/>
            <a:ahLst/>
            <a:cxnLst/>
            <a:rect l="l" t="t" r="r" b="b"/>
            <a:pathLst>
              <a:path w="131444" h="131444">
                <a:moveTo>
                  <a:pt x="0" y="131063"/>
                </a:moveTo>
                <a:lnTo>
                  <a:pt x="131063" y="131063"/>
                </a:lnTo>
                <a:lnTo>
                  <a:pt x="131063" y="0"/>
                </a:lnTo>
                <a:lnTo>
                  <a:pt x="0" y="0"/>
                </a:lnTo>
                <a:lnTo>
                  <a:pt x="0" y="131063"/>
                </a:lnTo>
                <a:close/>
              </a:path>
            </a:pathLst>
          </a:custGeom>
          <a:ln w="6096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2383154" y="2902457"/>
            <a:ext cx="78105" cy="619760"/>
          </a:xfrm>
          <a:custGeom>
            <a:avLst/>
            <a:gdLst/>
            <a:ahLst/>
            <a:cxnLst/>
            <a:rect l="l" t="t" r="r" b="b"/>
            <a:pathLst>
              <a:path w="78105" h="619760">
                <a:moveTo>
                  <a:pt x="26005" y="541739"/>
                </a:moveTo>
                <a:lnTo>
                  <a:pt x="0" y="541781"/>
                </a:lnTo>
                <a:lnTo>
                  <a:pt x="39115" y="619505"/>
                </a:lnTo>
                <a:lnTo>
                  <a:pt x="71236" y="554736"/>
                </a:lnTo>
                <a:lnTo>
                  <a:pt x="26034" y="554736"/>
                </a:lnTo>
                <a:lnTo>
                  <a:pt x="26005" y="541739"/>
                </a:lnTo>
                <a:close/>
              </a:path>
              <a:path w="78105" h="619760">
                <a:moveTo>
                  <a:pt x="51913" y="541697"/>
                </a:moveTo>
                <a:lnTo>
                  <a:pt x="26005" y="541739"/>
                </a:lnTo>
                <a:lnTo>
                  <a:pt x="26034" y="554736"/>
                </a:lnTo>
                <a:lnTo>
                  <a:pt x="51943" y="554608"/>
                </a:lnTo>
                <a:lnTo>
                  <a:pt x="51913" y="541697"/>
                </a:lnTo>
                <a:close/>
              </a:path>
              <a:path w="78105" h="619760">
                <a:moveTo>
                  <a:pt x="77724" y="541654"/>
                </a:moveTo>
                <a:lnTo>
                  <a:pt x="51913" y="541697"/>
                </a:lnTo>
                <a:lnTo>
                  <a:pt x="51943" y="554608"/>
                </a:lnTo>
                <a:lnTo>
                  <a:pt x="26034" y="554736"/>
                </a:lnTo>
                <a:lnTo>
                  <a:pt x="71236" y="554736"/>
                </a:lnTo>
                <a:lnTo>
                  <a:pt x="77724" y="541654"/>
                </a:lnTo>
                <a:close/>
              </a:path>
              <a:path w="78105" h="619760">
                <a:moveTo>
                  <a:pt x="50672" y="0"/>
                </a:moveTo>
                <a:lnTo>
                  <a:pt x="24764" y="0"/>
                </a:lnTo>
                <a:lnTo>
                  <a:pt x="26005" y="541739"/>
                </a:lnTo>
                <a:lnTo>
                  <a:pt x="51913" y="541697"/>
                </a:lnTo>
                <a:lnTo>
                  <a:pt x="5067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2422398" y="2896361"/>
            <a:ext cx="344805" cy="626110"/>
          </a:xfrm>
          <a:custGeom>
            <a:avLst/>
            <a:gdLst/>
            <a:ahLst/>
            <a:cxnLst/>
            <a:rect l="l" t="t" r="r" b="b"/>
            <a:pathLst>
              <a:path w="344805" h="626110">
                <a:moveTo>
                  <a:pt x="2539" y="538734"/>
                </a:moveTo>
                <a:lnTo>
                  <a:pt x="0" y="625601"/>
                </a:lnTo>
                <a:lnTo>
                  <a:pt x="70993" y="575437"/>
                </a:lnTo>
                <a:lnTo>
                  <a:pt x="69571" y="574675"/>
                </a:lnTo>
                <a:lnTo>
                  <a:pt x="42037" y="574675"/>
                </a:lnTo>
                <a:lnTo>
                  <a:pt x="19303" y="562355"/>
                </a:lnTo>
                <a:lnTo>
                  <a:pt x="25409" y="550996"/>
                </a:lnTo>
                <a:lnTo>
                  <a:pt x="2539" y="538734"/>
                </a:lnTo>
                <a:close/>
              </a:path>
              <a:path w="344805" h="626110">
                <a:moveTo>
                  <a:pt x="25409" y="550996"/>
                </a:moveTo>
                <a:lnTo>
                  <a:pt x="19303" y="562355"/>
                </a:lnTo>
                <a:lnTo>
                  <a:pt x="42037" y="574675"/>
                </a:lnTo>
                <a:lnTo>
                  <a:pt x="48197" y="563214"/>
                </a:lnTo>
                <a:lnTo>
                  <a:pt x="25409" y="550996"/>
                </a:lnTo>
                <a:close/>
              </a:path>
              <a:path w="344805" h="626110">
                <a:moveTo>
                  <a:pt x="48197" y="563214"/>
                </a:moveTo>
                <a:lnTo>
                  <a:pt x="42037" y="574675"/>
                </a:lnTo>
                <a:lnTo>
                  <a:pt x="69571" y="574675"/>
                </a:lnTo>
                <a:lnTo>
                  <a:pt x="48197" y="563214"/>
                </a:lnTo>
                <a:close/>
              </a:path>
              <a:path w="344805" h="626110">
                <a:moveTo>
                  <a:pt x="321563" y="0"/>
                </a:moveTo>
                <a:lnTo>
                  <a:pt x="25409" y="550996"/>
                </a:lnTo>
                <a:lnTo>
                  <a:pt x="48197" y="563214"/>
                </a:lnTo>
                <a:lnTo>
                  <a:pt x="344424" y="12191"/>
                </a:lnTo>
                <a:lnTo>
                  <a:pt x="3215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2409570" y="2896107"/>
            <a:ext cx="356235" cy="626110"/>
          </a:xfrm>
          <a:custGeom>
            <a:avLst/>
            <a:gdLst/>
            <a:ahLst/>
            <a:cxnLst/>
            <a:rect l="l" t="t" r="r" b="b"/>
            <a:pathLst>
              <a:path w="356235" h="626110">
                <a:moveTo>
                  <a:pt x="307120" y="564222"/>
                </a:moveTo>
                <a:lnTo>
                  <a:pt x="284480" y="576833"/>
                </a:lnTo>
                <a:lnTo>
                  <a:pt x="356235" y="625855"/>
                </a:lnTo>
                <a:lnTo>
                  <a:pt x="354029" y="575563"/>
                </a:lnTo>
                <a:lnTo>
                  <a:pt x="313436" y="575563"/>
                </a:lnTo>
                <a:lnTo>
                  <a:pt x="307120" y="564222"/>
                </a:lnTo>
                <a:close/>
              </a:path>
              <a:path w="356235" h="626110">
                <a:moveTo>
                  <a:pt x="329772" y="551605"/>
                </a:moveTo>
                <a:lnTo>
                  <a:pt x="307120" y="564222"/>
                </a:lnTo>
                <a:lnTo>
                  <a:pt x="313436" y="575563"/>
                </a:lnTo>
                <a:lnTo>
                  <a:pt x="336042" y="562863"/>
                </a:lnTo>
                <a:lnTo>
                  <a:pt x="329772" y="551605"/>
                </a:lnTo>
                <a:close/>
              </a:path>
              <a:path w="356235" h="626110">
                <a:moveTo>
                  <a:pt x="352425" y="538988"/>
                </a:moveTo>
                <a:lnTo>
                  <a:pt x="329772" y="551605"/>
                </a:lnTo>
                <a:lnTo>
                  <a:pt x="336042" y="562863"/>
                </a:lnTo>
                <a:lnTo>
                  <a:pt x="313436" y="575563"/>
                </a:lnTo>
                <a:lnTo>
                  <a:pt x="354029" y="575563"/>
                </a:lnTo>
                <a:lnTo>
                  <a:pt x="352425" y="538988"/>
                </a:lnTo>
                <a:close/>
              </a:path>
              <a:path w="356235" h="626110">
                <a:moveTo>
                  <a:pt x="22606" y="0"/>
                </a:moveTo>
                <a:lnTo>
                  <a:pt x="0" y="12700"/>
                </a:lnTo>
                <a:lnTo>
                  <a:pt x="307120" y="564222"/>
                </a:lnTo>
                <a:lnTo>
                  <a:pt x="329772" y="551605"/>
                </a:lnTo>
                <a:lnTo>
                  <a:pt x="2260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2383154" y="3774185"/>
            <a:ext cx="78105" cy="619760"/>
          </a:xfrm>
          <a:custGeom>
            <a:avLst/>
            <a:gdLst/>
            <a:ahLst/>
            <a:cxnLst/>
            <a:rect l="l" t="t" r="r" b="b"/>
            <a:pathLst>
              <a:path w="78105" h="619760">
                <a:moveTo>
                  <a:pt x="26005" y="541739"/>
                </a:moveTo>
                <a:lnTo>
                  <a:pt x="0" y="541782"/>
                </a:lnTo>
                <a:lnTo>
                  <a:pt x="39115" y="619506"/>
                </a:lnTo>
                <a:lnTo>
                  <a:pt x="71236" y="554736"/>
                </a:lnTo>
                <a:lnTo>
                  <a:pt x="26034" y="554736"/>
                </a:lnTo>
                <a:lnTo>
                  <a:pt x="26005" y="541739"/>
                </a:lnTo>
                <a:close/>
              </a:path>
              <a:path w="78105" h="619760">
                <a:moveTo>
                  <a:pt x="51913" y="541697"/>
                </a:moveTo>
                <a:lnTo>
                  <a:pt x="26005" y="541739"/>
                </a:lnTo>
                <a:lnTo>
                  <a:pt x="26034" y="554736"/>
                </a:lnTo>
                <a:lnTo>
                  <a:pt x="51943" y="554608"/>
                </a:lnTo>
                <a:lnTo>
                  <a:pt x="51913" y="541697"/>
                </a:lnTo>
                <a:close/>
              </a:path>
              <a:path w="78105" h="619760">
                <a:moveTo>
                  <a:pt x="77724" y="541655"/>
                </a:moveTo>
                <a:lnTo>
                  <a:pt x="51913" y="541697"/>
                </a:lnTo>
                <a:lnTo>
                  <a:pt x="51943" y="554608"/>
                </a:lnTo>
                <a:lnTo>
                  <a:pt x="26034" y="554736"/>
                </a:lnTo>
                <a:lnTo>
                  <a:pt x="71236" y="554736"/>
                </a:lnTo>
                <a:lnTo>
                  <a:pt x="77724" y="541655"/>
                </a:lnTo>
                <a:close/>
              </a:path>
              <a:path w="78105" h="619760">
                <a:moveTo>
                  <a:pt x="50672" y="0"/>
                </a:moveTo>
                <a:lnTo>
                  <a:pt x="24764" y="0"/>
                </a:lnTo>
                <a:lnTo>
                  <a:pt x="26005" y="541739"/>
                </a:lnTo>
                <a:lnTo>
                  <a:pt x="51913" y="541697"/>
                </a:lnTo>
                <a:lnTo>
                  <a:pt x="5067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2422398" y="3768090"/>
            <a:ext cx="344805" cy="626110"/>
          </a:xfrm>
          <a:custGeom>
            <a:avLst/>
            <a:gdLst/>
            <a:ahLst/>
            <a:cxnLst/>
            <a:rect l="l" t="t" r="r" b="b"/>
            <a:pathLst>
              <a:path w="344805" h="626110">
                <a:moveTo>
                  <a:pt x="2539" y="538734"/>
                </a:moveTo>
                <a:lnTo>
                  <a:pt x="0" y="625602"/>
                </a:lnTo>
                <a:lnTo>
                  <a:pt x="70993" y="575437"/>
                </a:lnTo>
                <a:lnTo>
                  <a:pt x="69571" y="574675"/>
                </a:lnTo>
                <a:lnTo>
                  <a:pt x="42037" y="574675"/>
                </a:lnTo>
                <a:lnTo>
                  <a:pt x="19303" y="562356"/>
                </a:lnTo>
                <a:lnTo>
                  <a:pt x="25409" y="550996"/>
                </a:lnTo>
                <a:lnTo>
                  <a:pt x="2539" y="538734"/>
                </a:lnTo>
                <a:close/>
              </a:path>
              <a:path w="344805" h="626110">
                <a:moveTo>
                  <a:pt x="25409" y="550996"/>
                </a:moveTo>
                <a:lnTo>
                  <a:pt x="19303" y="562356"/>
                </a:lnTo>
                <a:lnTo>
                  <a:pt x="42037" y="574675"/>
                </a:lnTo>
                <a:lnTo>
                  <a:pt x="48197" y="563214"/>
                </a:lnTo>
                <a:lnTo>
                  <a:pt x="25409" y="550996"/>
                </a:lnTo>
                <a:close/>
              </a:path>
              <a:path w="344805" h="626110">
                <a:moveTo>
                  <a:pt x="48197" y="563214"/>
                </a:moveTo>
                <a:lnTo>
                  <a:pt x="42037" y="574675"/>
                </a:lnTo>
                <a:lnTo>
                  <a:pt x="69571" y="574675"/>
                </a:lnTo>
                <a:lnTo>
                  <a:pt x="48197" y="563214"/>
                </a:lnTo>
                <a:close/>
              </a:path>
              <a:path w="344805" h="626110">
                <a:moveTo>
                  <a:pt x="321563" y="0"/>
                </a:moveTo>
                <a:lnTo>
                  <a:pt x="25409" y="550996"/>
                </a:lnTo>
                <a:lnTo>
                  <a:pt x="48197" y="563214"/>
                </a:lnTo>
                <a:lnTo>
                  <a:pt x="344424" y="12192"/>
                </a:lnTo>
                <a:lnTo>
                  <a:pt x="3215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2409570" y="3767835"/>
            <a:ext cx="356235" cy="626110"/>
          </a:xfrm>
          <a:custGeom>
            <a:avLst/>
            <a:gdLst/>
            <a:ahLst/>
            <a:cxnLst/>
            <a:rect l="l" t="t" r="r" b="b"/>
            <a:pathLst>
              <a:path w="356235" h="626110">
                <a:moveTo>
                  <a:pt x="307120" y="564222"/>
                </a:moveTo>
                <a:lnTo>
                  <a:pt x="284480" y="576833"/>
                </a:lnTo>
                <a:lnTo>
                  <a:pt x="356235" y="625856"/>
                </a:lnTo>
                <a:lnTo>
                  <a:pt x="354029" y="575563"/>
                </a:lnTo>
                <a:lnTo>
                  <a:pt x="313436" y="575563"/>
                </a:lnTo>
                <a:lnTo>
                  <a:pt x="307120" y="564222"/>
                </a:lnTo>
                <a:close/>
              </a:path>
              <a:path w="356235" h="626110">
                <a:moveTo>
                  <a:pt x="329772" y="551605"/>
                </a:moveTo>
                <a:lnTo>
                  <a:pt x="307120" y="564222"/>
                </a:lnTo>
                <a:lnTo>
                  <a:pt x="313436" y="575563"/>
                </a:lnTo>
                <a:lnTo>
                  <a:pt x="336042" y="562863"/>
                </a:lnTo>
                <a:lnTo>
                  <a:pt x="329772" y="551605"/>
                </a:lnTo>
                <a:close/>
              </a:path>
              <a:path w="356235" h="626110">
                <a:moveTo>
                  <a:pt x="352425" y="538988"/>
                </a:moveTo>
                <a:lnTo>
                  <a:pt x="329772" y="551605"/>
                </a:lnTo>
                <a:lnTo>
                  <a:pt x="336042" y="562863"/>
                </a:lnTo>
                <a:lnTo>
                  <a:pt x="313436" y="575563"/>
                </a:lnTo>
                <a:lnTo>
                  <a:pt x="354029" y="575563"/>
                </a:lnTo>
                <a:lnTo>
                  <a:pt x="352425" y="538988"/>
                </a:lnTo>
                <a:close/>
              </a:path>
              <a:path w="356235" h="626110">
                <a:moveTo>
                  <a:pt x="22606" y="0"/>
                </a:moveTo>
                <a:lnTo>
                  <a:pt x="0" y="12700"/>
                </a:lnTo>
                <a:lnTo>
                  <a:pt x="307120" y="564222"/>
                </a:lnTo>
                <a:lnTo>
                  <a:pt x="329772" y="551605"/>
                </a:lnTo>
                <a:lnTo>
                  <a:pt x="2260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3107435" y="5359146"/>
            <a:ext cx="77724" cy="22931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2692907" y="5359146"/>
            <a:ext cx="77724" cy="22931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2719577" y="2910077"/>
            <a:ext cx="78105" cy="613410"/>
          </a:xfrm>
          <a:custGeom>
            <a:avLst/>
            <a:gdLst/>
            <a:ahLst/>
            <a:cxnLst/>
            <a:rect l="l" t="t" r="r" b="b"/>
            <a:pathLst>
              <a:path w="78105" h="613410">
                <a:moveTo>
                  <a:pt x="25977" y="535304"/>
                </a:moveTo>
                <a:lnTo>
                  <a:pt x="0" y="535432"/>
                </a:lnTo>
                <a:lnTo>
                  <a:pt x="39243" y="613029"/>
                </a:lnTo>
                <a:lnTo>
                  <a:pt x="71206" y="548259"/>
                </a:lnTo>
                <a:lnTo>
                  <a:pt x="26035" y="548259"/>
                </a:lnTo>
                <a:lnTo>
                  <a:pt x="25977" y="535304"/>
                </a:lnTo>
                <a:close/>
              </a:path>
              <a:path w="78105" h="613410">
                <a:moveTo>
                  <a:pt x="51885" y="535177"/>
                </a:moveTo>
                <a:lnTo>
                  <a:pt x="25977" y="535304"/>
                </a:lnTo>
                <a:lnTo>
                  <a:pt x="26035" y="548259"/>
                </a:lnTo>
                <a:lnTo>
                  <a:pt x="51943" y="548132"/>
                </a:lnTo>
                <a:lnTo>
                  <a:pt x="51885" y="535177"/>
                </a:lnTo>
                <a:close/>
              </a:path>
              <a:path w="78105" h="613410">
                <a:moveTo>
                  <a:pt x="77724" y="535051"/>
                </a:moveTo>
                <a:lnTo>
                  <a:pt x="51885" y="535177"/>
                </a:lnTo>
                <a:lnTo>
                  <a:pt x="51943" y="548132"/>
                </a:lnTo>
                <a:lnTo>
                  <a:pt x="26035" y="548259"/>
                </a:lnTo>
                <a:lnTo>
                  <a:pt x="71206" y="548259"/>
                </a:lnTo>
                <a:lnTo>
                  <a:pt x="77724" y="535051"/>
                </a:lnTo>
                <a:close/>
              </a:path>
              <a:path w="78105" h="613410">
                <a:moveTo>
                  <a:pt x="49530" y="0"/>
                </a:moveTo>
                <a:lnTo>
                  <a:pt x="23622" y="0"/>
                </a:lnTo>
                <a:lnTo>
                  <a:pt x="25977" y="535304"/>
                </a:lnTo>
                <a:lnTo>
                  <a:pt x="51885" y="535177"/>
                </a:lnTo>
                <a:lnTo>
                  <a:pt x="4953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2727198" y="3790950"/>
            <a:ext cx="78105" cy="613410"/>
          </a:xfrm>
          <a:custGeom>
            <a:avLst/>
            <a:gdLst/>
            <a:ahLst/>
            <a:cxnLst/>
            <a:rect l="l" t="t" r="r" b="b"/>
            <a:pathLst>
              <a:path w="78105" h="613410">
                <a:moveTo>
                  <a:pt x="25977" y="535304"/>
                </a:moveTo>
                <a:lnTo>
                  <a:pt x="0" y="535432"/>
                </a:lnTo>
                <a:lnTo>
                  <a:pt x="39243" y="613029"/>
                </a:lnTo>
                <a:lnTo>
                  <a:pt x="71206" y="548258"/>
                </a:lnTo>
                <a:lnTo>
                  <a:pt x="26034" y="548258"/>
                </a:lnTo>
                <a:lnTo>
                  <a:pt x="25977" y="535304"/>
                </a:lnTo>
                <a:close/>
              </a:path>
              <a:path w="78105" h="613410">
                <a:moveTo>
                  <a:pt x="51885" y="535177"/>
                </a:moveTo>
                <a:lnTo>
                  <a:pt x="25977" y="535304"/>
                </a:lnTo>
                <a:lnTo>
                  <a:pt x="26034" y="548258"/>
                </a:lnTo>
                <a:lnTo>
                  <a:pt x="51943" y="548132"/>
                </a:lnTo>
                <a:lnTo>
                  <a:pt x="51885" y="535177"/>
                </a:lnTo>
                <a:close/>
              </a:path>
              <a:path w="78105" h="613410">
                <a:moveTo>
                  <a:pt x="77724" y="535051"/>
                </a:moveTo>
                <a:lnTo>
                  <a:pt x="51885" y="535177"/>
                </a:lnTo>
                <a:lnTo>
                  <a:pt x="51943" y="548132"/>
                </a:lnTo>
                <a:lnTo>
                  <a:pt x="26034" y="548258"/>
                </a:lnTo>
                <a:lnTo>
                  <a:pt x="71206" y="548258"/>
                </a:lnTo>
                <a:lnTo>
                  <a:pt x="77724" y="535051"/>
                </a:lnTo>
                <a:close/>
              </a:path>
              <a:path w="78105" h="613410">
                <a:moveTo>
                  <a:pt x="49529" y="0"/>
                </a:moveTo>
                <a:lnTo>
                  <a:pt x="23621" y="0"/>
                </a:lnTo>
                <a:lnTo>
                  <a:pt x="25977" y="535304"/>
                </a:lnTo>
                <a:lnTo>
                  <a:pt x="51885" y="535177"/>
                </a:lnTo>
                <a:lnTo>
                  <a:pt x="4952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2657855" y="3517391"/>
            <a:ext cx="251460" cy="251460"/>
          </a:xfrm>
          <a:custGeom>
            <a:avLst/>
            <a:gdLst/>
            <a:ahLst/>
            <a:cxnLst/>
            <a:rect l="l" t="t" r="r" b="b"/>
            <a:pathLst>
              <a:path w="251460" h="251460">
                <a:moveTo>
                  <a:pt x="125730" y="0"/>
                </a:moveTo>
                <a:lnTo>
                  <a:pt x="174682" y="9876"/>
                </a:lnTo>
                <a:lnTo>
                  <a:pt x="214645" y="36814"/>
                </a:lnTo>
                <a:lnTo>
                  <a:pt x="241583" y="76777"/>
                </a:lnTo>
                <a:lnTo>
                  <a:pt x="251460" y="125730"/>
                </a:lnTo>
                <a:lnTo>
                  <a:pt x="241583" y="174682"/>
                </a:lnTo>
                <a:lnTo>
                  <a:pt x="214645" y="214645"/>
                </a:lnTo>
                <a:lnTo>
                  <a:pt x="174682" y="241583"/>
                </a:lnTo>
                <a:lnTo>
                  <a:pt x="125730" y="251460"/>
                </a:lnTo>
                <a:lnTo>
                  <a:pt x="76777" y="241583"/>
                </a:lnTo>
                <a:lnTo>
                  <a:pt x="36814" y="214645"/>
                </a:lnTo>
                <a:lnTo>
                  <a:pt x="9876" y="174682"/>
                </a:lnTo>
                <a:lnTo>
                  <a:pt x="0" y="125730"/>
                </a:lnTo>
                <a:lnTo>
                  <a:pt x="9876" y="76777"/>
                </a:lnTo>
                <a:lnTo>
                  <a:pt x="36814" y="36814"/>
                </a:lnTo>
                <a:lnTo>
                  <a:pt x="76777" y="9876"/>
                </a:lnTo>
                <a:lnTo>
                  <a:pt x="125730" y="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2311907" y="3517391"/>
            <a:ext cx="250190" cy="250190"/>
          </a:xfrm>
          <a:custGeom>
            <a:avLst/>
            <a:gdLst/>
            <a:ahLst/>
            <a:cxnLst/>
            <a:rect l="l" t="t" r="r" b="b"/>
            <a:pathLst>
              <a:path w="250189" h="250189">
                <a:moveTo>
                  <a:pt x="124968" y="0"/>
                </a:moveTo>
                <a:lnTo>
                  <a:pt x="173587" y="9828"/>
                </a:lnTo>
                <a:lnTo>
                  <a:pt x="213312" y="36623"/>
                </a:lnTo>
                <a:lnTo>
                  <a:pt x="240107" y="76348"/>
                </a:lnTo>
                <a:lnTo>
                  <a:pt x="249936" y="124968"/>
                </a:lnTo>
                <a:lnTo>
                  <a:pt x="240107" y="173587"/>
                </a:lnTo>
                <a:lnTo>
                  <a:pt x="213312" y="213312"/>
                </a:lnTo>
                <a:lnTo>
                  <a:pt x="173587" y="240107"/>
                </a:lnTo>
                <a:lnTo>
                  <a:pt x="124968" y="249936"/>
                </a:lnTo>
                <a:lnTo>
                  <a:pt x="76348" y="240107"/>
                </a:lnTo>
                <a:lnTo>
                  <a:pt x="36623" y="213312"/>
                </a:lnTo>
                <a:lnTo>
                  <a:pt x="9828" y="173587"/>
                </a:lnTo>
                <a:lnTo>
                  <a:pt x="0" y="124968"/>
                </a:lnTo>
                <a:lnTo>
                  <a:pt x="9828" y="76348"/>
                </a:lnTo>
                <a:lnTo>
                  <a:pt x="36623" y="36623"/>
                </a:lnTo>
                <a:lnTo>
                  <a:pt x="76348" y="9828"/>
                </a:lnTo>
                <a:lnTo>
                  <a:pt x="124968" y="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 txBox="1"/>
          <p:nvPr/>
        </p:nvSpPr>
        <p:spPr>
          <a:xfrm>
            <a:off x="3731133" y="1815846"/>
            <a:ext cx="16833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testing </a:t>
            </a:r>
            <a:r>
              <a:rPr sz="2400" spc="-15" dirty="0">
                <a:latin typeface="Calibri"/>
                <a:cs typeface="Calibri"/>
              </a:rPr>
              <a:t>data</a:t>
            </a:r>
            <a:r>
              <a:rPr sz="2400" spc="-9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x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06" name="object 106"/>
          <p:cNvSpPr txBox="1"/>
          <p:nvPr/>
        </p:nvSpPr>
        <p:spPr>
          <a:xfrm>
            <a:off x="373786" y="1599692"/>
            <a:ext cx="275336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i="1" u="sng" spc="-4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Testing </a:t>
            </a:r>
            <a:r>
              <a:rPr sz="2800" b="1" i="1" u="sng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of</a:t>
            </a:r>
            <a:r>
              <a:rPr sz="2800" b="1" i="1" u="sng" spc="3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2800" b="1" i="1" u="sng" spc="-1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Dropout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07" name="object 107"/>
          <p:cNvSpPr txBox="1"/>
          <p:nvPr/>
        </p:nvSpPr>
        <p:spPr>
          <a:xfrm>
            <a:off x="5018913" y="3803650"/>
            <a:ext cx="381000" cy="51625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sz="2800" dirty="0">
                <a:latin typeface="Calibri"/>
                <a:cs typeface="Calibri"/>
              </a:rPr>
              <a:t>……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08" name="object 108"/>
          <p:cNvSpPr txBox="1"/>
          <p:nvPr/>
        </p:nvSpPr>
        <p:spPr>
          <a:xfrm>
            <a:off x="2277617" y="6249111"/>
            <a:ext cx="9925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35" dirty="0">
                <a:latin typeface="Calibri"/>
                <a:cs typeface="Calibri"/>
              </a:rPr>
              <a:t>a</a:t>
            </a:r>
            <a:r>
              <a:rPr sz="2400" spc="-30" dirty="0">
                <a:latin typeface="Calibri"/>
                <a:cs typeface="Calibri"/>
              </a:rPr>
              <a:t>v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-40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25" dirty="0">
                <a:latin typeface="Calibri"/>
                <a:cs typeface="Calibri"/>
              </a:rPr>
              <a:t>g</a:t>
            </a:r>
            <a:r>
              <a:rPr sz="2400" dirty="0">
                <a:latin typeface="Calibri"/>
                <a:cs typeface="Calibri"/>
              </a:rPr>
              <a:t>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09" name="object 109"/>
          <p:cNvSpPr/>
          <p:nvPr/>
        </p:nvSpPr>
        <p:spPr>
          <a:xfrm>
            <a:off x="1262633" y="2248280"/>
            <a:ext cx="2479040" cy="520065"/>
          </a:xfrm>
          <a:custGeom>
            <a:avLst/>
            <a:gdLst/>
            <a:ahLst/>
            <a:cxnLst/>
            <a:rect l="l" t="t" r="r" b="b"/>
            <a:pathLst>
              <a:path w="2479040" h="520064">
                <a:moveTo>
                  <a:pt x="101727" y="407670"/>
                </a:moveTo>
                <a:lnTo>
                  <a:pt x="0" y="485013"/>
                </a:lnTo>
                <a:lnTo>
                  <a:pt x="122935" y="520065"/>
                </a:lnTo>
                <a:lnTo>
                  <a:pt x="116537" y="486156"/>
                </a:lnTo>
                <a:lnTo>
                  <a:pt x="97154" y="486156"/>
                </a:lnTo>
                <a:lnTo>
                  <a:pt x="90043" y="448691"/>
                </a:lnTo>
                <a:lnTo>
                  <a:pt x="108800" y="445156"/>
                </a:lnTo>
                <a:lnTo>
                  <a:pt x="101727" y="407670"/>
                </a:lnTo>
                <a:close/>
              </a:path>
              <a:path w="2479040" h="520064">
                <a:moveTo>
                  <a:pt x="108800" y="445156"/>
                </a:moveTo>
                <a:lnTo>
                  <a:pt x="90043" y="448691"/>
                </a:lnTo>
                <a:lnTo>
                  <a:pt x="97154" y="486156"/>
                </a:lnTo>
                <a:lnTo>
                  <a:pt x="115871" y="482628"/>
                </a:lnTo>
                <a:lnTo>
                  <a:pt x="108800" y="445156"/>
                </a:lnTo>
                <a:close/>
              </a:path>
              <a:path w="2479040" h="520064">
                <a:moveTo>
                  <a:pt x="115871" y="482628"/>
                </a:moveTo>
                <a:lnTo>
                  <a:pt x="97154" y="486156"/>
                </a:lnTo>
                <a:lnTo>
                  <a:pt x="116537" y="486156"/>
                </a:lnTo>
                <a:lnTo>
                  <a:pt x="115871" y="482628"/>
                </a:lnTo>
                <a:close/>
              </a:path>
              <a:path w="2479040" h="520064">
                <a:moveTo>
                  <a:pt x="2471419" y="0"/>
                </a:moveTo>
                <a:lnTo>
                  <a:pt x="108800" y="445156"/>
                </a:lnTo>
                <a:lnTo>
                  <a:pt x="115871" y="482628"/>
                </a:lnTo>
                <a:lnTo>
                  <a:pt x="2478531" y="37338"/>
                </a:lnTo>
                <a:lnTo>
                  <a:pt x="2471419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2864357" y="2272664"/>
            <a:ext cx="880744" cy="445134"/>
          </a:xfrm>
          <a:custGeom>
            <a:avLst/>
            <a:gdLst/>
            <a:ahLst/>
            <a:cxnLst/>
            <a:rect l="l" t="t" r="r" b="b"/>
            <a:pathLst>
              <a:path w="880745" h="445135">
                <a:moveTo>
                  <a:pt x="77597" y="342138"/>
                </a:moveTo>
                <a:lnTo>
                  <a:pt x="0" y="443738"/>
                </a:lnTo>
                <a:lnTo>
                  <a:pt x="127762" y="444881"/>
                </a:lnTo>
                <a:lnTo>
                  <a:pt x="115112" y="418973"/>
                </a:lnTo>
                <a:lnTo>
                  <a:pt x="93980" y="418973"/>
                </a:lnTo>
                <a:lnTo>
                  <a:pt x="77216" y="384810"/>
                </a:lnTo>
                <a:lnTo>
                  <a:pt x="94340" y="376430"/>
                </a:lnTo>
                <a:lnTo>
                  <a:pt x="77597" y="342138"/>
                </a:lnTo>
                <a:close/>
              </a:path>
              <a:path w="880745" h="445135">
                <a:moveTo>
                  <a:pt x="94340" y="376430"/>
                </a:moveTo>
                <a:lnTo>
                  <a:pt x="77216" y="384810"/>
                </a:lnTo>
                <a:lnTo>
                  <a:pt x="93980" y="418973"/>
                </a:lnTo>
                <a:lnTo>
                  <a:pt x="111038" y="410628"/>
                </a:lnTo>
                <a:lnTo>
                  <a:pt x="94340" y="376430"/>
                </a:lnTo>
                <a:close/>
              </a:path>
              <a:path w="880745" h="445135">
                <a:moveTo>
                  <a:pt x="111038" y="410628"/>
                </a:moveTo>
                <a:lnTo>
                  <a:pt x="93980" y="418973"/>
                </a:lnTo>
                <a:lnTo>
                  <a:pt x="115112" y="418973"/>
                </a:lnTo>
                <a:lnTo>
                  <a:pt x="111038" y="410628"/>
                </a:lnTo>
                <a:close/>
              </a:path>
              <a:path w="880745" h="445135">
                <a:moveTo>
                  <a:pt x="863600" y="0"/>
                </a:moveTo>
                <a:lnTo>
                  <a:pt x="94340" y="376430"/>
                </a:lnTo>
                <a:lnTo>
                  <a:pt x="111038" y="410628"/>
                </a:lnTo>
                <a:lnTo>
                  <a:pt x="880364" y="34289"/>
                </a:lnTo>
                <a:lnTo>
                  <a:pt x="863600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3699764" y="2274951"/>
            <a:ext cx="580390" cy="467995"/>
          </a:xfrm>
          <a:custGeom>
            <a:avLst/>
            <a:gdLst/>
            <a:ahLst/>
            <a:cxnLst/>
            <a:rect l="l" t="t" r="r" b="b"/>
            <a:pathLst>
              <a:path w="580389" h="467994">
                <a:moveTo>
                  <a:pt x="478663" y="411564"/>
                </a:moveTo>
                <a:lnTo>
                  <a:pt x="454913" y="441325"/>
                </a:lnTo>
                <a:lnTo>
                  <a:pt x="579882" y="467995"/>
                </a:lnTo>
                <a:lnTo>
                  <a:pt x="559229" y="423418"/>
                </a:lnTo>
                <a:lnTo>
                  <a:pt x="493522" y="423418"/>
                </a:lnTo>
                <a:lnTo>
                  <a:pt x="478663" y="411564"/>
                </a:lnTo>
                <a:close/>
              </a:path>
              <a:path w="580389" h="467994">
                <a:moveTo>
                  <a:pt x="502392" y="381828"/>
                </a:moveTo>
                <a:lnTo>
                  <a:pt x="478663" y="411564"/>
                </a:lnTo>
                <a:lnTo>
                  <a:pt x="493522" y="423418"/>
                </a:lnTo>
                <a:lnTo>
                  <a:pt x="517271" y="393700"/>
                </a:lnTo>
                <a:lnTo>
                  <a:pt x="502392" y="381828"/>
                </a:lnTo>
                <a:close/>
              </a:path>
              <a:path w="580389" h="467994">
                <a:moveTo>
                  <a:pt x="526161" y="352044"/>
                </a:moveTo>
                <a:lnTo>
                  <a:pt x="502392" y="381828"/>
                </a:lnTo>
                <a:lnTo>
                  <a:pt x="517271" y="393700"/>
                </a:lnTo>
                <a:lnTo>
                  <a:pt x="493522" y="423418"/>
                </a:lnTo>
                <a:lnTo>
                  <a:pt x="559229" y="423418"/>
                </a:lnTo>
                <a:lnTo>
                  <a:pt x="526161" y="352044"/>
                </a:lnTo>
                <a:close/>
              </a:path>
              <a:path w="580389" h="467994">
                <a:moveTo>
                  <a:pt x="23875" y="0"/>
                </a:moveTo>
                <a:lnTo>
                  <a:pt x="0" y="29718"/>
                </a:lnTo>
                <a:lnTo>
                  <a:pt x="478663" y="411564"/>
                </a:lnTo>
                <a:lnTo>
                  <a:pt x="502392" y="381828"/>
                </a:lnTo>
                <a:lnTo>
                  <a:pt x="23875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 txBox="1"/>
          <p:nvPr/>
        </p:nvSpPr>
        <p:spPr>
          <a:xfrm>
            <a:off x="936447" y="5503570"/>
            <a:ext cx="2673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0" dirty="0">
                <a:latin typeface="Calibri"/>
                <a:cs typeface="Calibri"/>
              </a:rPr>
              <a:t>y</a:t>
            </a:r>
            <a:r>
              <a:rPr sz="2400" spc="-7" baseline="-20833" dirty="0">
                <a:latin typeface="Calibri"/>
                <a:cs typeface="Calibri"/>
              </a:rPr>
              <a:t>1</a:t>
            </a:r>
            <a:endParaRPr sz="2400" baseline="-20833">
              <a:latin typeface="Calibri"/>
              <a:cs typeface="Calibri"/>
            </a:endParaRPr>
          </a:p>
        </p:txBody>
      </p:sp>
      <p:sp>
        <p:nvSpPr>
          <p:cNvPr id="113" name="object 113"/>
          <p:cNvSpPr txBox="1"/>
          <p:nvPr/>
        </p:nvSpPr>
        <p:spPr>
          <a:xfrm>
            <a:off x="2843022" y="5548071"/>
            <a:ext cx="26733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y</a:t>
            </a:r>
            <a:r>
              <a:rPr sz="2400" spc="-7" baseline="-20833" dirty="0">
                <a:latin typeface="Calibri"/>
                <a:cs typeface="Calibri"/>
              </a:rPr>
              <a:t>2</a:t>
            </a:r>
            <a:endParaRPr sz="2400" baseline="-20833">
              <a:latin typeface="Calibri"/>
              <a:cs typeface="Calibri"/>
            </a:endParaRPr>
          </a:p>
        </p:txBody>
      </p:sp>
      <p:sp>
        <p:nvSpPr>
          <p:cNvPr id="114" name="object 114"/>
          <p:cNvSpPr txBox="1"/>
          <p:nvPr/>
        </p:nvSpPr>
        <p:spPr>
          <a:xfrm>
            <a:off x="4213605" y="5530697"/>
            <a:ext cx="2673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0" dirty="0">
                <a:latin typeface="Calibri"/>
                <a:cs typeface="Calibri"/>
              </a:rPr>
              <a:t>y</a:t>
            </a:r>
            <a:r>
              <a:rPr sz="2400" spc="-7" baseline="-20833" dirty="0">
                <a:latin typeface="Calibri"/>
                <a:cs typeface="Calibri"/>
              </a:rPr>
              <a:t>3</a:t>
            </a:r>
            <a:endParaRPr sz="2400" baseline="-20833">
              <a:latin typeface="Calibri"/>
              <a:cs typeface="Calibri"/>
            </a:endParaRPr>
          </a:p>
        </p:txBody>
      </p:sp>
      <p:sp>
        <p:nvSpPr>
          <p:cNvPr id="115" name="object 115"/>
          <p:cNvSpPr/>
          <p:nvPr/>
        </p:nvSpPr>
        <p:spPr>
          <a:xfrm>
            <a:off x="1206563" y="5978588"/>
            <a:ext cx="917575" cy="405130"/>
          </a:xfrm>
          <a:custGeom>
            <a:avLst/>
            <a:gdLst/>
            <a:ahLst/>
            <a:cxnLst/>
            <a:rect l="l" t="t" r="r" b="b"/>
            <a:pathLst>
              <a:path w="917575" h="405129">
                <a:moveTo>
                  <a:pt x="804616" y="369304"/>
                </a:moveTo>
                <a:lnTo>
                  <a:pt x="790003" y="404507"/>
                </a:lnTo>
                <a:lnTo>
                  <a:pt x="917511" y="395566"/>
                </a:lnTo>
                <a:lnTo>
                  <a:pt x="901107" y="376631"/>
                </a:lnTo>
                <a:lnTo>
                  <a:pt x="822261" y="376631"/>
                </a:lnTo>
                <a:lnTo>
                  <a:pt x="804616" y="369304"/>
                </a:lnTo>
                <a:close/>
              </a:path>
              <a:path w="917575" h="405129">
                <a:moveTo>
                  <a:pt x="819220" y="334124"/>
                </a:moveTo>
                <a:lnTo>
                  <a:pt x="804616" y="369304"/>
                </a:lnTo>
                <a:lnTo>
                  <a:pt x="822261" y="376631"/>
                </a:lnTo>
                <a:lnTo>
                  <a:pt x="836866" y="341452"/>
                </a:lnTo>
                <a:lnTo>
                  <a:pt x="819220" y="334124"/>
                </a:lnTo>
                <a:close/>
              </a:path>
              <a:path w="917575" h="405129">
                <a:moveTo>
                  <a:pt x="833818" y="298958"/>
                </a:moveTo>
                <a:lnTo>
                  <a:pt x="819220" y="334124"/>
                </a:lnTo>
                <a:lnTo>
                  <a:pt x="836866" y="341452"/>
                </a:lnTo>
                <a:lnTo>
                  <a:pt x="822261" y="376631"/>
                </a:lnTo>
                <a:lnTo>
                  <a:pt x="901107" y="376631"/>
                </a:lnTo>
                <a:lnTo>
                  <a:pt x="833818" y="298958"/>
                </a:lnTo>
                <a:close/>
              </a:path>
              <a:path w="917575" h="405129">
                <a:moveTo>
                  <a:pt x="14605" y="0"/>
                </a:moveTo>
                <a:lnTo>
                  <a:pt x="0" y="35179"/>
                </a:lnTo>
                <a:lnTo>
                  <a:pt x="804616" y="369304"/>
                </a:lnTo>
                <a:lnTo>
                  <a:pt x="819220" y="334124"/>
                </a:lnTo>
                <a:lnTo>
                  <a:pt x="14605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2882264" y="5993180"/>
            <a:ext cx="113664" cy="356235"/>
          </a:xfrm>
          <a:custGeom>
            <a:avLst/>
            <a:gdLst/>
            <a:ahLst/>
            <a:cxnLst/>
            <a:rect l="l" t="t" r="r" b="b"/>
            <a:pathLst>
              <a:path w="113664" h="356235">
                <a:moveTo>
                  <a:pt x="0" y="234188"/>
                </a:moveTo>
                <a:lnTo>
                  <a:pt x="38481" y="356057"/>
                </a:lnTo>
                <a:lnTo>
                  <a:pt x="103721" y="264998"/>
                </a:lnTo>
                <a:lnTo>
                  <a:pt x="72262" y="264998"/>
                </a:lnTo>
                <a:lnTo>
                  <a:pt x="34671" y="259003"/>
                </a:lnTo>
                <a:lnTo>
                  <a:pt x="37668" y="240192"/>
                </a:lnTo>
                <a:lnTo>
                  <a:pt x="0" y="234188"/>
                </a:lnTo>
                <a:close/>
              </a:path>
              <a:path w="113664" h="356235">
                <a:moveTo>
                  <a:pt x="37668" y="240192"/>
                </a:moveTo>
                <a:lnTo>
                  <a:pt x="34671" y="259003"/>
                </a:lnTo>
                <a:lnTo>
                  <a:pt x="72262" y="264998"/>
                </a:lnTo>
                <a:lnTo>
                  <a:pt x="75261" y="246184"/>
                </a:lnTo>
                <a:lnTo>
                  <a:pt x="37668" y="240192"/>
                </a:lnTo>
                <a:close/>
              </a:path>
              <a:path w="113664" h="356235">
                <a:moveTo>
                  <a:pt x="75261" y="246184"/>
                </a:moveTo>
                <a:lnTo>
                  <a:pt x="72262" y="264998"/>
                </a:lnTo>
                <a:lnTo>
                  <a:pt x="103721" y="264998"/>
                </a:lnTo>
                <a:lnTo>
                  <a:pt x="112903" y="252183"/>
                </a:lnTo>
                <a:lnTo>
                  <a:pt x="75261" y="246184"/>
                </a:lnTo>
                <a:close/>
              </a:path>
              <a:path w="113664" h="356235">
                <a:moveTo>
                  <a:pt x="75946" y="0"/>
                </a:moveTo>
                <a:lnTo>
                  <a:pt x="37668" y="240192"/>
                </a:lnTo>
                <a:lnTo>
                  <a:pt x="75261" y="246184"/>
                </a:lnTo>
                <a:lnTo>
                  <a:pt x="113537" y="5994"/>
                </a:lnTo>
                <a:lnTo>
                  <a:pt x="75946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3419094" y="5960694"/>
            <a:ext cx="842010" cy="417195"/>
          </a:xfrm>
          <a:custGeom>
            <a:avLst/>
            <a:gdLst/>
            <a:ahLst/>
            <a:cxnLst/>
            <a:rect l="l" t="t" r="r" b="b"/>
            <a:pathLst>
              <a:path w="842010" h="417195">
                <a:moveTo>
                  <a:pt x="78612" y="313575"/>
                </a:moveTo>
                <a:lnTo>
                  <a:pt x="0" y="414324"/>
                </a:lnTo>
                <a:lnTo>
                  <a:pt x="127761" y="416775"/>
                </a:lnTo>
                <a:lnTo>
                  <a:pt x="115278" y="390563"/>
                </a:lnTo>
                <a:lnTo>
                  <a:pt x="94233" y="390563"/>
                </a:lnTo>
                <a:lnTo>
                  <a:pt x="77850" y="356171"/>
                </a:lnTo>
                <a:lnTo>
                  <a:pt x="95007" y="347999"/>
                </a:lnTo>
                <a:lnTo>
                  <a:pt x="78612" y="313575"/>
                </a:lnTo>
                <a:close/>
              </a:path>
              <a:path w="842010" h="417195">
                <a:moveTo>
                  <a:pt x="95007" y="347999"/>
                </a:moveTo>
                <a:lnTo>
                  <a:pt x="77850" y="356171"/>
                </a:lnTo>
                <a:lnTo>
                  <a:pt x="94233" y="390563"/>
                </a:lnTo>
                <a:lnTo>
                  <a:pt x="111387" y="382392"/>
                </a:lnTo>
                <a:lnTo>
                  <a:pt x="95007" y="347999"/>
                </a:lnTo>
                <a:close/>
              </a:path>
              <a:path w="842010" h="417195">
                <a:moveTo>
                  <a:pt x="111387" y="382392"/>
                </a:moveTo>
                <a:lnTo>
                  <a:pt x="94233" y="390563"/>
                </a:lnTo>
                <a:lnTo>
                  <a:pt x="115278" y="390563"/>
                </a:lnTo>
                <a:lnTo>
                  <a:pt x="111387" y="382392"/>
                </a:lnTo>
                <a:close/>
              </a:path>
              <a:path w="842010" h="417195">
                <a:moveTo>
                  <a:pt x="825626" y="0"/>
                </a:moveTo>
                <a:lnTo>
                  <a:pt x="95007" y="347999"/>
                </a:lnTo>
                <a:lnTo>
                  <a:pt x="111387" y="382392"/>
                </a:lnTo>
                <a:lnTo>
                  <a:pt x="842009" y="34391"/>
                </a:lnTo>
                <a:lnTo>
                  <a:pt x="825626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6761988" y="3538728"/>
            <a:ext cx="257810" cy="257810"/>
          </a:xfrm>
          <a:custGeom>
            <a:avLst/>
            <a:gdLst/>
            <a:ahLst/>
            <a:cxnLst/>
            <a:rect l="l" t="t" r="r" b="b"/>
            <a:pathLst>
              <a:path w="257809" h="257810">
                <a:moveTo>
                  <a:pt x="128777" y="0"/>
                </a:moveTo>
                <a:lnTo>
                  <a:pt x="178903" y="10120"/>
                </a:lnTo>
                <a:lnTo>
                  <a:pt x="219836" y="37719"/>
                </a:lnTo>
                <a:lnTo>
                  <a:pt x="247435" y="78652"/>
                </a:lnTo>
                <a:lnTo>
                  <a:pt x="257555" y="128778"/>
                </a:lnTo>
                <a:lnTo>
                  <a:pt x="247435" y="178903"/>
                </a:lnTo>
                <a:lnTo>
                  <a:pt x="219836" y="219837"/>
                </a:lnTo>
                <a:lnTo>
                  <a:pt x="178903" y="247435"/>
                </a:lnTo>
                <a:lnTo>
                  <a:pt x="128777" y="257556"/>
                </a:lnTo>
                <a:lnTo>
                  <a:pt x="78652" y="247435"/>
                </a:lnTo>
                <a:lnTo>
                  <a:pt x="37719" y="219837"/>
                </a:lnTo>
                <a:lnTo>
                  <a:pt x="10120" y="178903"/>
                </a:lnTo>
                <a:lnTo>
                  <a:pt x="0" y="128778"/>
                </a:lnTo>
                <a:lnTo>
                  <a:pt x="10120" y="78652"/>
                </a:lnTo>
                <a:lnTo>
                  <a:pt x="37719" y="37718"/>
                </a:lnTo>
                <a:lnTo>
                  <a:pt x="78652" y="10120"/>
                </a:lnTo>
                <a:lnTo>
                  <a:pt x="128777" y="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6408420" y="3538728"/>
            <a:ext cx="257810" cy="257810"/>
          </a:xfrm>
          <a:custGeom>
            <a:avLst/>
            <a:gdLst/>
            <a:ahLst/>
            <a:cxnLst/>
            <a:rect l="l" t="t" r="r" b="b"/>
            <a:pathLst>
              <a:path w="257809" h="257810">
                <a:moveTo>
                  <a:pt x="128777" y="0"/>
                </a:moveTo>
                <a:lnTo>
                  <a:pt x="178903" y="10120"/>
                </a:lnTo>
                <a:lnTo>
                  <a:pt x="219836" y="37719"/>
                </a:lnTo>
                <a:lnTo>
                  <a:pt x="247435" y="78652"/>
                </a:lnTo>
                <a:lnTo>
                  <a:pt x="257555" y="128778"/>
                </a:lnTo>
                <a:lnTo>
                  <a:pt x="247435" y="178903"/>
                </a:lnTo>
                <a:lnTo>
                  <a:pt x="219836" y="219837"/>
                </a:lnTo>
                <a:lnTo>
                  <a:pt x="178903" y="247435"/>
                </a:lnTo>
                <a:lnTo>
                  <a:pt x="128777" y="257556"/>
                </a:lnTo>
                <a:lnTo>
                  <a:pt x="78652" y="247435"/>
                </a:lnTo>
                <a:lnTo>
                  <a:pt x="37718" y="219837"/>
                </a:lnTo>
                <a:lnTo>
                  <a:pt x="10120" y="178903"/>
                </a:lnTo>
                <a:lnTo>
                  <a:pt x="0" y="128778"/>
                </a:lnTo>
                <a:lnTo>
                  <a:pt x="10120" y="78652"/>
                </a:lnTo>
                <a:lnTo>
                  <a:pt x="37718" y="37718"/>
                </a:lnTo>
                <a:lnTo>
                  <a:pt x="78652" y="10120"/>
                </a:lnTo>
                <a:lnTo>
                  <a:pt x="128777" y="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6054852" y="3538728"/>
            <a:ext cx="257810" cy="257810"/>
          </a:xfrm>
          <a:custGeom>
            <a:avLst/>
            <a:gdLst/>
            <a:ahLst/>
            <a:cxnLst/>
            <a:rect l="l" t="t" r="r" b="b"/>
            <a:pathLst>
              <a:path w="257810" h="257810">
                <a:moveTo>
                  <a:pt x="128777" y="0"/>
                </a:moveTo>
                <a:lnTo>
                  <a:pt x="178903" y="10120"/>
                </a:lnTo>
                <a:lnTo>
                  <a:pt x="219837" y="37719"/>
                </a:lnTo>
                <a:lnTo>
                  <a:pt x="247435" y="78652"/>
                </a:lnTo>
                <a:lnTo>
                  <a:pt x="257556" y="128778"/>
                </a:lnTo>
                <a:lnTo>
                  <a:pt x="247435" y="178903"/>
                </a:lnTo>
                <a:lnTo>
                  <a:pt x="219837" y="219837"/>
                </a:lnTo>
                <a:lnTo>
                  <a:pt x="178903" y="247435"/>
                </a:lnTo>
                <a:lnTo>
                  <a:pt x="128777" y="257556"/>
                </a:lnTo>
                <a:lnTo>
                  <a:pt x="78652" y="247435"/>
                </a:lnTo>
                <a:lnTo>
                  <a:pt x="37719" y="219837"/>
                </a:lnTo>
                <a:lnTo>
                  <a:pt x="10120" y="178903"/>
                </a:lnTo>
                <a:lnTo>
                  <a:pt x="0" y="128778"/>
                </a:lnTo>
                <a:lnTo>
                  <a:pt x="10120" y="78652"/>
                </a:lnTo>
                <a:lnTo>
                  <a:pt x="37719" y="37718"/>
                </a:lnTo>
                <a:lnTo>
                  <a:pt x="78652" y="10120"/>
                </a:lnTo>
                <a:lnTo>
                  <a:pt x="128777" y="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5702808" y="3538728"/>
            <a:ext cx="257810" cy="257810"/>
          </a:xfrm>
          <a:custGeom>
            <a:avLst/>
            <a:gdLst/>
            <a:ahLst/>
            <a:cxnLst/>
            <a:rect l="l" t="t" r="r" b="b"/>
            <a:pathLst>
              <a:path w="257810" h="257810">
                <a:moveTo>
                  <a:pt x="128777" y="0"/>
                </a:moveTo>
                <a:lnTo>
                  <a:pt x="178903" y="10120"/>
                </a:lnTo>
                <a:lnTo>
                  <a:pt x="219836" y="37719"/>
                </a:lnTo>
                <a:lnTo>
                  <a:pt x="247435" y="78652"/>
                </a:lnTo>
                <a:lnTo>
                  <a:pt x="257555" y="128778"/>
                </a:lnTo>
                <a:lnTo>
                  <a:pt x="247435" y="178903"/>
                </a:lnTo>
                <a:lnTo>
                  <a:pt x="219836" y="219837"/>
                </a:lnTo>
                <a:lnTo>
                  <a:pt x="178903" y="247435"/>
                </a:lnTo>
                <a:lnTo>
                  <a:pt x="128777" y="257556"/>
                </a:lnTo>
                <a:lnTo>
                  <a:pt x="78652" y="247435"/>
                </a:lnTo>
                <a:lnTo>
                  <a:pt x="37718" y="219837"/>
                </a:lnTo>
                <a:lnTo>
                  <a:pt x="10120" y="178903"/>
                </a:lnTo>
                <a:lnTo>
                  <a:pt x="0" y="128778"/>
                </a:lnTo>
                <a:lnTo>
                  <a:pt x="10120" y="78652"/>
                </a:lnTo>
                <a:lnTo>
                  <a:pt x="37718" y="37718"/>
                </a:lnTo>
                <a:lnTo>
                  <a:pt x="78652" y="10120"/>
                </a:lnTo>
                <a:lnTo>
                  <a:pt x="128777" y="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6452615" y="5158740"/>
            <a:ext cx="257810" cy="259079"/>
          </a:xfrm>
          <a:custGeom>
            <a:avLst/>
            <a:gdLst/>
            <a:ahLst/>
            <a:cxnLst/>
            <a:rect l="l" t="t" r="r" b="b"/>
            <a:pathLst>
              <a:path w="257809" h="259079">
                <a:moveTo>
                  <a:pt x="128778" y="0"/>
                </a:moveTo>
                <a:lnTo>
                  <a:pt x="178903" y="10185"/>
                </a:lnTo>
                <a:lnTo>
                  <a:pt x="219837" y="37957"/>
                </a:lnTo>
                <a:lnTo>
                  <a:pt x="247435" y="79134"/>
                </a:lnTo>
                <a:lnTo>
                  <a:pt x="257556" y="129540"/>
                </a:lnTo>
                <a:lnTo>
                  <a:pt x="247435" y="179945"/>
                </a:lnTo>
                <a:lnTo>
                  <a:pt x="219837" y="221122"/>
                </a:lnTo>
                <a:lnTo>
                  <a:pt x="178903" y="248894"/>
                </a:lnTo>
                <a:lnTo>
                  <a:pt x="128778" y="259080"/>
                </a:lnTo>
                <a:lnTo>
                  <a:pt x="78652" y="248894"/>
                </a:lnTo>
                <a:lnTo>
                  <a:pt x="37719" y="221122"/>
                </a:lnTo>
                <a:lnTo>
                  <a:pt x="10120" y="179945"/>
                </a:lnTo>
                <a:lnTo>
                  <a:pt x="0" y="129540"/>
                </a:lnTo>
                <a:lnTo>
                  <a:pt x="10120" y="79134"/>
                </a:lnTo>
                <a:lnTo>
                  <a:pt x="37719" y="37957"/>
                </a:lnTo>
                <a:lnTo>
                  <a:pt x="78652" y="10185"/>
                </a:lnTo>
                <a:lnTo>
                  <a:pt x="128778" y="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6028944" y="5158740"/>
            <a:ext cx="257810" cy="259079"/>
          </a:xfrm>
          <a:custGeom>
            <a:avLst/>
            <a:gdLst/>
            <a:ahLst/>
            <a:cxnLst/>
            <a:rect l="l" t="t" r="r" b="b"/>
            <a:pathLst>
              <a:path w="257810" h="259079">
                <a:moveTo>
                  <a:pt x="128777" y="0"/>
                </a:moveTo>
                <a:lnTo>
                  <a:pt x="178903" y="10185"/>
                </a:lnTo>
                <a:lnTo>
                  <a:pt x="219836" y="37957"/>
                </a:lnTo>
                <a:lnTo>
                  <a:pt x="247435" y="79134"/>
                </a:lnTo>
                <a:lnTo>
                  <a:pt x="257555" y="129540"/>
                </a:lnTo>
                <a:lnTo>
                  <a:pt x="247435" y="179945"/>
                </a:lnTo>
                <a:lnTo>
                  <a:pt x="219836" y="221122"/>
                </a:lnTo>
                <a:lnTo>
                  <a:pt x="178903" y="248894"/>
                </a:lnTo>
                <a:lnTo>
                  <a:pt x="128777" y="259080"/>
                </a:lnTo>
                <a:lnTo>
                  <a:pt x="78652" y="248894"/>
                </a:lnTo>
                <a:lnTo>
                  <a:pt x="37718" y="221122"/>
                </a:lnTo>
                <a:lnTo>
                  <a:pt x="10120" y="179945"/>
                </a:lnTo>
                <a:lnTo>
                  <a:pt x="0" y="129540"/>
                </a:lnTo>
                <a:lnTo>
                  <a:pt x="10120" y="79134"/>
                </a:lnTo>
                <a:lnTo>
                  <a:pt x="37718" y="37957"/>
                </a:lnTo>
                <a:lnTo>
                  <a:pt x="78652" y="10185"/>
                </a:lnTo>
                <a:lnTo>
                  <a:pt x="128777" y="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6835140" y="2767583"/>
            <a:ext cx="134111" cy="13411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6835140" y="2767583"/>
            <a:ext cx="134620" cy="134620"/>
          </a:xfrm>
          <a:custGeom>
            <a:avLst/>
            <a:gdLst/>
            <a:ahLst/>
            <a:cxnLst/>
            <a:rect l="l" t="t" r="r" b="b"/>
            <a:pathLst>
              <a:path w="134620" h="134619">
                <a:moveTo>
                  <a:pt x="0" y="134112"/>
                </a:moveTo>
                <a:lnTo>
                  <a:pt x="134111" y="134112"/>
                </a:lnTo>
                <a:lnTo>
                  <a:pt x="134111" y="0"/>
                </a:lnTo>
                <a:lnTo>
                  <a:pt x="0" y="0"/>
                </a:lnTo>
                <a:lnTo>
                  <a:pt x="0" y="134112"/>
                </a:lnTo>
                <a:close/>
              </a:path>
            </a:pathLst>
          </a:custGeom>
          <a:ln w="6096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6854825" y="2902204"/>
            <a:ext cx="78105" cy="636905"/>
          </a:xfrm>
          <a:custGeom>
            <a:avLst/>
            <a:gdLst/>
            <a:ahLst/>
            <a:cxnLst/>
            <a:rect l="l" t="t" r="r" b="b"/>
            <a:pathLst>
              <a:path w="78104" h="636904">
                <a:moveTo>
                  <a:pt x="0" y="558165"/>
                </a:moveTo>
                <a:lnTo>
                  <a:pt x="37465" y="636524"/>
                </a:lnTo>
                <a:lnTo>
                  <a:pt x="71107" y="572008"/>
                </a:lnTo>
                <a:lnTo>
                  <a:pt x="51561" y="572008"/>
                </a:lnTo>
                <a:lnTo>
                  <a:pt x="25653" y="571626"/>
                </a:lnTo>
                <a:lnTo>
                  <a:pt x="25876" y="558630"/>
                </a:lnTo>
                <a:lnTo>
                  <a:pt x="0" y="558165"/>
                </a:lnTo>
                <a:close/>
              </a:path>
              <a:path w="78104" h="636904">
                <a:moveTo>
                  <a:pt x="25876" y="558630"/>
                </a:moveTo>
                <a:lnTo>
                  <a:pt x="25653" y="571626"/>
                </a:lnTo>
                <a:lnTo>
                  <a:pt x="51561" y="572008"/>
                </a:lnTo>
                <a:lnTo>
                  <a:pt x="51782" y="559097"/>
                </a:lnTo>
                <a:lnTo>
                  <a:pt x="25876" y="558630"/>
                </a:lnTo>
                <a:close/>
              </a:path>
              <a:path w="78104" h="636904">
                <a:moveTo>
                  <a:pt x="51782" y="559097"/>
                </a:moveTo>
                <a:lnTo>
                  <a:pt x="51561" y="572008"/>
                </a:lnTo>
                <a:lnTo>
                  <a:pt x="71107" y="572008"/>
                </a:lnTo>
                <a:lnTo>
                  <a:pt x="77597" y="559562"/>
                </a:lnTo>
                <a:lnTo>
                  <a:pt x="51782" y="559097"/>
                </a:lnTo>
                <a:close/>
              </a:path>
              <a:path w="78104" h="636904">
                <a:moveTo>
                  <a:pt x="35432" y="0"/>
                </a:moveTo>
                <a:lnTo>
                  <a:pt x="25876" y="558630"/>
                </a:lnTo>
                <a:lnTo>
                  <a:pt x="51782" y="559097"/>
                </a:lnTo>
                <a:lnTo>
                  <a:pt x="61341" y="508"/>
                </a:lnTo>
                <a:lnTo>
                  <a:pt x="3543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6537197" y="2895980"/>
            <a:ext cx="376555" cy="643255"/>
          </a:xfrm>
          <a:custGeom>
            <a:avLst/>
            <a:gdLst/>
            <a:ahLst/>
            <a:cxnLst/>
            <a:rect l="l" t="t" r="r" b="b"/>
            <a:pathLst>
              <a:path w="376554" h="643254">
                <a:moveTo>
                  <a:pt x="4952" y="556006"/>
                </a:moveTo>
                <a:lnTo>
                  <a:pt x="0" y="642747"/>
                </a:lnTo>
                <a:lnTo>
                  <a:pt x="72390" y="594741"/>
                </a:lnTo>
                <a:lnTo>
                  <a:pt x="69515" y="593090"/>
                </a:lnTo>
                <a:lnTo>
                  <a:pt x="43433" y="593090"/>
                </a:lnTo>
                <a:lnTo>
                  <a:pt x="20954" y="580136"/>
                </a:lnTo>
                <a:lnTo>
                  <a:pt x="27403" y="568901"/>
                </a:lnTo>
                <a:lnTo>
                  <a:pt x="4952" y="556006"/>
                </a:lnTo>
                <a:close/>
              </a:path>
              <a:path w="376554" h="643254">
                <a:moveTo>
                  <a:pt x="27403" y="568901"/>
                </a:moveTo>
                <a:lnTo>
                  <a:pt x="20954" y="580136"/>
                </a:lnTo>
                <a:lnTo>
                  <a:pt x="43433" y="593090"/>
                </a:lnTo>
                <a:lnTo>
                  <a:pt x="49900" y="581823"/>
                </a:lnTo>
                <a:lnTo>
                  <a:pt x="27403" y="568901"/>
                </a:lnTo>
                <a:close/>
              </a:path>
              <a:path w="376554" h="643254">
                <a:moveTo>
                  <a:pt x="49900" y="581823"/>
                </a:moveTo>
                <a:lnTo>
                  <a:pt x="43433" y="593090"/>
                </a:lnTo>
                <a:lnTo>
                  <a:pt x="69515" y="593090"/>
                </a:lnTo>
                <a:lnTo>
                  <a:pt x="49900" y="581823"/>
                </a:lnTo>
                <a:close/>
              </a:path>
              <a:path w="376554" h="643254">
                <a:moveTo>
                  <a:pt x="353949" y="0"/>
                </a:moveTo>
                <a:lnTo>
                  <a:pt x="27403" y="568901"/>
                </a:lnTo>
                <a:lnTo>
                  <a:pt x="49900" y="581823"/>
                </a:lnTo>
                <a:lnTo>
                  <a:pt x="376427" y="12954"/>
                </a:lnTo>
                <a:lnTo>
                  <a:pt x="35394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6185153" y="2892805"/>
            <a:ext cx="727075" cy="646430"/>
          </a:xfrm>
          <a:custGeom>
            <a:avLst/>
            <a:gdLst/>
            <a:ahLst/>
            <a:cxnLst/>
            <a:rect l="l" t="t" r="r" b="b"/>
            <a:pathLst>
              <a:path w="727075" h="646429">
                <a:moveTo>
                  <a:pt x="32385" y="565277"/>
                </a:moveTo>
                <a:lnTo>
                  <a:pt x="0" y="645922"/>
                </a:lnTo>
                <a:lnTo>
                  <a:pt x="83947" y="623443"/>
                </a:lnTo>
                <a:lnTo>
                  <a:pt x="74377" y="612648"/>
                </a:lnTo>
                <a:lnTo>
                  <a:pt x="57023" y="612648"/>
                </a:lnTo>
                <a:lnTo>
                  <a:pt x="39878" y="593344"/>
                </a:lnTo>
                <a:lnTo>
                  <a:pt x="49616" y="584715"/>
                </a:lnTo>
                <a:lnTo>
                  <a:pt x="32385" y="565277"/>
                </a:lnTo>
                <a:close/>
              </a:path>
              <a:path w="727075" h="646429">
                <a:moveTo>
                  <a:pt x="49616" y="584715"/>
                </a:moveTo>
                <a:lnTo>
                  <a:pt x="39878" y="593344"/>
                </a:lnTo>
                <a:lnTo>
                  <a:pt x="57023" y="612648"/>
                </a:lnTo>
                <a:lnTo>
                  <a:pt x="66743" y="604035"/>
                </a:lnTo>
                <a:lnTo>
                  <a:pt x="49616" y="584715"/>
                </a:lnTo>
                <a:close/>
              </a:path>
              <a:path w="727075" h="646429">
                <a:moveTo>
                  <a:pt x="66743" y="604035"/>
                </a:moveTo>
                <a:lnTo>
                  <a:pt x="57023" y="612648"/>
                </a:lnTo>
                <a:lnTo>
                  <a:pt x="74377" y="612648"/>
                </a:lnTo>
                <a:lnTo>
                  <a:pt x="66743" y="604035"/>
                </a:lnTo>
                <a:close/>
              </a:path>
              <a:path w="727075" h="646429">
                <a:moveTo>
                  <a:pt x="709549" y="0"/>
                </a:moveTo>
                <a:lnTo>
                  <a:pt x="49616" y="584715"/>
                </a:lnTo>
                <a:lnTo>
                  <a:pt x="66743" y="604035"/>
                </a:lnTo>
                <a:lnTo>
                  <a:pt x="726694" y="19304"/>
                </a:lnTo>
                <a:lnTo>
                  <a:pt x="70954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5831585" y="2891282"/>
            <a:ext cx="1078230" cy="647700"/>
          </a:xfrm>
          <a:custGeom>
            <a:avLst/>
            <a:gdLst/>
            <a:ahLst/>
            <a:cxnLst/>
            <a:rect l="l" t="t" r="r" b="b"/>
            <a:pathLst>
              <a:path w="1078229" h="647700">
                <a:moveTo>
                  <a:pt x="46989" y="574420"/>
                </a:moveTo>
                <a:lnTo>
                  <a:pt x="0" y="647445"/>
                </a:lnTo>
                <a:lnTo>
                  <a:pt x="86613" y="641222"/>
                </a:lnTo>
                <a:lnTo>
                  <a:pt x="77272" y="625475"/>
                </a:lnTo>
                <a:lnTo>
                  <a:pt x="62356" y="625475"/>
                </a:lnTo>
                <a:lnTo>
                  <a:pt x="49022" y="603250"/>
                </a:lnTo>
                <a:lnTo>
                  <a:pt x="60164" y="596631"/>
                </a:lnTo>
                <a:lnTo>
                  <a:pt x="46989" y="574420"/>
                </a:lnTo>
                <a:close/>
              </a:path>
              <a:path w="1078229" h="647700">
                <a:moveTo>
                  <a:pt x="60164" y="596631"/>
                </a:moveTo>
                <a:lnTo>
                  <a:pt x="49022" y="603250"/>
                </a:lnTo>
                <a:lnTo>
                  <a:pt x="62356" y="625475"/>
                </a:lnTo>
                <a:lnTo>
                  <a:pt x="73386" y="618923"/>
                </a:lnTo>
                <a:lnTo>
                  <a:pt x="60164" y="596631"/>
                </a:lnTo>
                <a:close/>
              </a:path>
              <a:path w="1078229" h="647700">
                <a:moveTo>
                  <a:pt x="73386" y="618923"/>
                </a:moveTo>
                <a:lnTo>
                  <a:pt x="62356" y="625475"/>
                </a:lnTo>
                <a:lnTo>
                  <a:pt x="77272" y="625475"/>
                </a:lnTo>
                <a:lnTo>
                  <a:pt x="73386" y="618923"/>
                </a:lnTo>
                <a:close/>
              </a:path>
              <a:path w="1078229" h="647700">
                <a:moveTo>
                  <a:pt x="1064514" y="0"/>
                </a:moveTo>
                <a:lnTo>
                  <a:pt x="60164" y="596631"/>
                </a:lnTo>
                <a:lnTo>
                  <a:pt x="73386" y="618923"/>
                </a:lnTo>
                <a:lnTo>
                  <a:pt x="1077721" y="22351"/>
                </a:lnTo>
                <a:lnTo>
                  <a:pt x="106451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6515227" y="4687061"/>
            <a:ext cx="96520" cy="473075"/>
          </a:xfrm>
          <a:custGeom>
            <a:avLst/>
            <a:gdLst/>
            <a:ahLst/>
            <a:cxnLst/>
            <a:rect l="l" t="t" r="r" b="b"/>
            <a:pathLst>
              <a:path w="96520" h="473075">
                <a:moveTo>
                  <a:pt x="44893" y="396877"/>
                </a:moveTo>
                <a:lnTo>
                  <a:pt x="19176" y="399795"/>
                </a:lnTo>
                <a:lnTo>
                  <a:pt x="66675" y="472567"/>
                </a:lnTo>
                <a:lnTo>
                  <a:pt x="89588" y="409701"/>
                </a:lnTo>
                <a:lnTo>
                  <a:pt x="46354" y="409701"/>
                </a:lnTo>
                <a:lnTo>
                  <a:pt x="44893" y="396877"/>
                </a:lnTo>
                <a:close/>
              </a:path>
              <a:path w="96520" h="473075">
                <a:moveTo>
                  <a:pt x="70670" y="393952"/>
                </a:moveTo>
                <a:lnTo>
                  <a:pt x="44893" y="396877"/>
                </a:lnTo>
                <a:lnTo>
                  <a:pt x="46354" y="409701"/>
                </a:lnTo>
                <a:lnTo>
                  <a:pt x="72136" y="406781"/>
                </a:lnTo>
                <a:lnTo>
                  <a:pt x="70670" y="393952"/>
                </a:lnTo>
                <a:close/>
              </a:path>
              <a:path w="96520" h="473075">
                <a:moveTo>
                  <a:pt x="96393" y="391032"/>
                </a:moveTo>
                <a:lnTo>
                  <a:pt x="70670" y="393952"/>
                </a:lnTo>
                <a:lnTo>
                  <a:pt x="72136" y="406781"/>
                </a:lnTo>
                <a:lnTo>
                  <a:pt x="46354" y="409701"/>
                </a:lnTo>
                <a:lnTo>
                  <a:pt x="89588" y="409701"/>
                </a:lnTo>
                <a:lnTo>
                  <a:pt x="96393" y="391032"/>
                </a:lnTo>
                <a:close/>
              </a:path>
              <a:path w="96520" h="473075">
                <a:moveTo>
                  <a:pt x="25653" y="0"/>
                </a:moveTo>
                <a:lnTo>
                  <a:pt x="0" y="3048"/>
                </a:lnTo>
                <a:lnTo>
                  <a:pt x="44893" y="396877"/>
                </a:lnTo>
                <a:lnTo>
                  <a:pt x="70670" y="393952"/>
                </a:lnTo>
                <a:lnTo>
                  <a:pt x="2565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6582918" y="4681092"/>
            <a:ext cx="342900" cy="478790"/>
          </a:xfrm>
          <a:custGeom>
            <a:avLst/>
            <a:gdLst/>
            <a:ahLst/>
            <a:cxnLst/>
            <a:rect l="l" t="t" r="r" b="b"/>
            <a:pathLst>
              <a:path w="342900" h="478789">
                <a:moveTo>
                  <a:pt x="12953" y="392683"/>
                </a:moveTo>
                <a:lnTo>
                  <a:pt x="0" y="478535"/>
                </a:lnTo>
                <a:lnTo>
                  <a:pt x="76580" y="437387"/>
                </a:lnTo>
                <a:lnTo>
                  <a:pt x="70435" y="433069"/>
                </a:lnTo>
                <a:lnTo>
                  <a:pt x="47878" y="433069"/>
                </a:lnTo>
                <a:lnTo>
                  <a:pt x="26670" y="418210"/>
                </a:lnTo>
                <a:lnTo>
                  <a:pt x="34160" y="407583"/>
                </a:lnTo>
                <a:lnTo>
                  <a:pt x="12953" y="392683"/>
                </a:lnTo>
                <a:close/>
              </a:path>
              <a:path w="342900" h="478789">
                <a:moveTo>
                  <a:pt x="34160" y="407583"/>
                </a:moveTo>
                <a:lnTo>
                  <a:pt x="26670" y="418210"/>
                </a:lnTo>
                <a:lnTo>
                  <a:pt x="47878" y="433069"/>
                </a:lnTo>
                <a:lnTo>
                  <a:pt x="55351" y="422471"/>
                </a:lnTo>
                <a:lnTo>
                  <a:pt x="34160" y="407583"/>
                </a:lnTo>
                <a:close/>
              </a:path>
              <a:path w="342900" h="478789">
                <a:moveTo>
                  <a:pt x="55351" y="422471"/>
                </a:moveTo>
                <a:lnTo>
                  <a:pt x="47878" y="433069"/>
                </a:lnTo>
                <a:lnTo>
                  <a:pt x="70435" y="433069"/>
                </a:lnTo>
                <a:lnTo>
                  <a:pt x="55351" y="422471"/>
                </a:lnTo>
                <a:close/>
              </a:path>
              <a:path w="342900" h="478789">
                <a:moveTo>
                  <a:pt x="321436" y="0"/>
                </a:moveTo>
                <a:lnTo>
                  <a:pt x="34160" y="407583"/>
                </a:lnTo>
                <a:lnTo>
                  <a:pt x="55351" y="422471"/>
                </a:lnTo>
                <a:lnTo>
                  <a:pt x="342646" y="14985"/>
                </a:lnTo>
                <a:lnTo>
                  <a:pt x="32143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6157721" y="4677664"/>
            <a:ext cx="741045" cy="481965"/>
          </a:xfrm>
          <a:custGeom>
            <a:avLst/>
            <a:gdLst/>
            <a:ahLst/>
            <a:cxnLst/>
            <a:rect l="l" t="t" r="r" b="b"/>
            <a:pathLst>
              <a:path w="741045" h="481964">
                <a:moveTo>
                  <a:pt x="44450" y="407288"/>
                </a:moveTo>
                <a:lnTo>
                  <a:pt x="0" y="481965"/>
                </a:lnTo>
                <a:lnTo>
                  <a:pt x="86360" y="472694"/>
                </a:lnTo>
                <a:lnTo>
                  <a:pt x="76920" y="457962"/>
                </a:lnTo>
                <a:lnTo>
                  <a:pt x="61467" y="457962"/>
                </a:lnTo>
                <a:lnTo>
                  <a:pt x="47498" y="436118"/>
                </a:lnTo>
                <a:lnTo>
                  <a:pt x="58427" y="429101"/>
                </a:lnTo>
                <a:lnTo>
                  <a:pt x="44450" y="407288"/>
                </a:lnTo>
                <a:close/>
              </a:path>
              <a:path w="741045" h="481964">
                <a:moveTo>
                  <a:pt x="58427" y="429101"/>
                </a:moveTo>
                <a:lnTo>
                  <a:pt x="47498" y="436118"/>
                </a:lnTo>
                <a:lnTo>
                  <a:pt x="61467" y="457962"/>
                </a:lnTo>
                <a:lnTo>
                  <a:pt x="72416" y="450933"/>
                </a:lnTo>
                <a:lnTo>
                  <a:pt x="58427" y="429101"/>
                </a:lnTo>
                <a:close/>
              </a:path>
              <a:path w="741045" h="481964">
                <a:moveTo>
                  <a:pt x="72416" y="450933"/>
                </a:moveTo>
                <a:lnTo>
                  <a:pt x="61467" y="457962"/>
                </a:lnTo>
                <a:lnTo>
                  <a:pt x="76920" y="457962"/>
                </a:lnTo>
                <a:lnTo>
                  <a:pt x="72416" y="450933"/>
                </a:lnTo>
                <a:close/>
              </a:path>
              <a:path w="741045" h="481964">
                <a:moveTo>
                  <a:pt x="726821" y="0"/>
                </a:moveTo>
                <a:lnTo>
                  <a:pt x="58427" y="429101"/>
                </a:lnTo>
                <a:lnTo>
                  <a:pt x="72416" y="450933"/>
                </a:lnTo>
                <a:lnTo>
                  <a:pt x="740791" y="21843"/>
                </a:lnTo>
                <a:lnTo>
                  <a:pt x="72682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6157721" y="4680839"/>
            <a:ext cx="363220" cy="478790"/>
          </a:xfrm>
          <a:custGeom>
            <a:avLst/>
            <a:gdLst/>
            <a:ahLst/>
            <a:cxnLst/>
            <a:rect l="l" t="t" r="r" b="b"/>
            <a:pathLst>
              <a:path w="363220" h="478789">
                <a:moveTo>
                  <a:pt x="15366" y="393319"/>
                </a:moveTo>
                <a:lnTo>
                  <a:pt x="0" y="478790"/>
                </a:lnTo>
                <a:lnTo>
                  <a:pt x="77724" y="439928"/>
                </a:lnTo>
                <a:lnTo>
                  <a:pt x="70757" y="434721"/>
                </a:lnTo>
                <a:lnTo>
                  <a:pt x="49149" y="434721"/>
                </a:lnTo>
                <a:lnTo>
                  <a:pt x="28448" y="419227"/>
                </a:lnTo>
                <a:lnTo>
                  <a:pt x="36184" y="408879"/>
                </a:lnTo>
                <a:lnTo>
                  <a:pt x="15366" y="393319"/>
                </a:lnTo>
                <a:close/>
              </a:path>
              <a:path w="363220" h="478789">
                <a:moveTo>
                  <a:pt x="36184" y="408879"/>
                </a:moveTo>
                <a:lnTo>
                  <a:pt x="28448" y="419227"/>
                </a:lnTo>
                <a:lnTo>
                  <a:pt x="49149" y="434721"/>
                </a:lnTo>
                <a:lnTo>
                  <a:pt x="56897" y="424361"/>
                </a:lnTo>
                <a:lnTo>
                  <a:pt x="36184" y="408879"/>
                </a:lnTo>
                <a:close/>
              </a:path>
              <a:path w="363220" h="478789">
                <a:moveTo>
                  <a:pt x="56897" y="424361"/>
                </a:moveTo>
                <a:lnTo>
                  <a:pt x="49149" y="434721"/>
                </a:lnTo>
                <a:lnTo>
                  <a:pt x="70757" y="434721"/>
                </a:lnTo>
                <a:lnTo>
                  <a:pt x="56897" y="424361"/>
                </a:lnTo>
                <a:close/>
              </a:path>
              <a:path w="363220" h="478789">
                <a:moveTo>
                  <a:pt x="341883" y="0"/>
                </a:moveTo>
                <a:lnTo>
                  <a:pt x="36184" y="408879"/>
                </a:lnTo>
                <a:lnTo>
                  <a:pt x="56897" y="424361"/>
                </a:lnTo>
                <a:lnTo>
                  <a:pt x="362711" y="15493"/>
                </a:lnTo>
                <a:lnTo>
                  <a:pt x="34188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6175247" y="4680203"/>
            <a:ext cx="407670" cy="479425"/>
          </a:xfrm>
          <a:custGeom>
            <a:avLst/>
            <a:gdLst/>
            <a:ahLst/>
            <a:cxnLst/>
            <a:rect l="l" t="t" r="r" b="b"/>
            <a:pathLst>
              <a:path w="407670" h="479425">
                <a:moveTo>
                  <a:pt x="347288" y="428425"/>
                </a:moveTo>
                <a:lnTo>
                  <a:pt x="327532" y="445135"/>
                </a:lnTo>
                <a:lnTo>
                  <a:pt x="407288" y="479425"/>
                </a:lnTo>
                <a:lnTo>
                  <a:pt x="397326" y="438277"/>
                </a:lnTo>
                <a:lnTo>
                  <a:pt x="355600" y="438277"/>
                </a:lnTo>
                <a:lnTo>
                  <a:pt x="347288" y="428425"/>
                </a:lnTo>
                <a:close/>
              </a:path>
              <a:path w="407670" h="479425">
                <a:moveTo>
                  <a:pt x="367042" y="411716"/>
                </a:moveTo>
                <a:lnTo>
                  <a:pt x="347288" y="428425"/>
                </a:lnTo>
                <a:lnTo>
                  <a:pt x="355600" y="438277"/>
                </a:lnTo>
                <a:lnTo>
                  <a:pt x="375411" y="421640"/>
                </a:lnTo>
                <a:lnTo>
                  <a:pt x="367042" y="411716"/>
                </a:lnTo>
                <a:close/>
              </a:path>
              <a:path w="407670" h="479425">
                <a:moveTo>
                  <a:pt x="386842" y="394970"/>
                </a:moveTo>
                <a:lnTo>
                  <a:pt x="367042" y="411716"/>
                </a:lnTo>
                <a:lnTo>
                  <a:pt x="375411" y="421640"/>
                </a:lnTo>
                <a:lnTo>
                  <a:pt x="355600" y="438277"/>
                </a:lnTo>
                <a:lnTo>
                  <a:pt x="397326" y="438277"/>
                </a:lnTo>
                <a:lnTo>
                  <a:pt x="386842" y="394970"/>
                </a:lnTo>
                <a:close/>
              </a:path>
              <a:path w="407670" h="479425">
                <a:moveTo>
                  <a:pt x="19812" y="0"/>
                </a:moveTo>
                <a:lnTo>
                  <a:pt x="0" y="16764"/>
                </a:lnTo>
                <a:lnTo>
                  <a:pt x="347288" y="428425"/>
                </a:lnTo>
                <a:lnTo>
                  <a:pt x="367042" y="411716"/>
                </a:lnTo>
                <a:lnTo>
                  <a:pt x="1981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6123304" y="4687823"/>
            <a:ext cx="78105" cy="471805"/>
          </a:xfrm>
          <a:custGeom>
            <a:avLst/>
            <a:gdLst/>
            <a:ahLst/>
            <a:cxnLst/>
            <a:rect l="l" t="t" r="r" b="b"/>
            <a:pathLst>
              <a:path w="78104" h="471804">
                <a:moveTo>
                  <a:pt x="0" y="392049"/>
                </a:moveTo>
                <a:lnTo>
                  <a:pt x="34417" y="471805"/>
                </a:lnTo>
                <a:lnTo>
                  <a:pt x="71043" y="407924"/>
                </a:lnTo>
                <a:lnTo>
                  <a:pt x="51054" y="407924"/>
                </a:lnTo>
                <a:lnTo>
                  <a:pt x="25146" y="406400"/>
                </a:lnTo>
                <a:lnTo>
                  <a:pt x="25873" y="393531"/>
                </a:lnTo>
                <a:lnTo>
                  <a:pt x="0" y="392049"/>
                </a:lnTo>
                <a:close/>
              </a:path>
              <a:path w="78104" h="471804">
                <a:moveTo>
                  <a:pt x="25873" y="393531"/>
                </a:moveTo>
                <a:lnTo>
                  <a:pt x="25146" y="406400"/>
                </a:lnTo>
                <a:lnTo>
                  <a:pt x="51054" y="407924"/>
                </a:lnTo>
                <a:lnTo>
                  <a:pt x="51784" y="395015"/>
                </a:lnTo>
                <a:lnTo>
                  <a:pt x="25873" y="393531"/>
                </a:lnTo>
                <a:close/>
              </a:path>
              <a:path w="78104" h="471804">
                <a:moveTo>
                  <a:pt x="51784" y="395015"/>
                </a:moveTo>
                <a:lnTo>
                  <a:pt x="51054" y="407924"/>
                </a:lnTo>
                <a:lnTo>
                  <a:pt x="71043" y="407924"/>
                </a:lnTo>
                <a:lnTo>
                  <a:pt x="77597" y="396494"/>
                </a:lnTo>
                <a:lnTo>
                  <a:pt x="51784" y="395015"/>
                </a:lnTo>
                <a:close/>
              </a:path>
              <a:path w="78104" h="471804">
                <a:moveTo>
                  <a:pt x="48133" y="0"/>
                </a:moveTo>
                <a:lnTo>
                  <a:pt x="25873" y="393531"/>
                </a:lnTo>
                <a:lnTo>
                  <a:pt x="51784" y="395015"/>
                </a:lnTo>
                <a:lnTo>
                  <a:pt x="74041" y="1524"/>
                </a:lnTo>
                <a:lnTo>
                  <a:pt x="4813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5838316" y="4677664"/>
            <a:ext cx="743585" cy="481965"/>
          </a:xfrm>
          <a:custGeom>
            <a:avLst/>
            <a:gdLst/>
            <a:ahLst/>
            <a:cxnLst/>
            <a:rect l="l" t="t" r="r" b="b"/>
            <a:pathLst>
              <a:path w="743584" h="481964">
                <a:moveTo>
                  <a:pt x="670930" y="450969"/>
                </a:moveTo>
                <a:lnTo>
                  <a:pt x="656971" y="472821"/>
                </a:lnTo>
                <a:lnTo>
                  <a:pt x="743331" y="481965"/>
                </a:lnTo>
                <a:lnTo>
                  <a:pt x="728978" y="457962"/>
                </a:lnTo>
                <a:lnTo>
                  <a:pt x="681863" y="457962"/>
                </a:lnTo>
                <a:lnTo>
                  <a:pt x="670930" y="450969"/>
                </a:lnTo>
                <a:close/>
              </a:path>
              <a:path w="743584" h="481964">
                <a:moveTo>
                  <a:pt x="684796" y="429264"/>
                </a:moveTo>
                <a:lnTo>
                  <a:pt x="670930" y="450969"/>
                </a:lnTo>
                <a:lnTo>
                  <a:pt x="681863" y="457962"/>
                </a:lnTo>
                <a:lnTo>
                  <a:pt x="695706" y="436244"/>
                </a:lnTo>
                <a:lnTo>
                  <a:pt x="684796" y="429264"/>
                </a:lnTo>
                <a:close/>
              </a:path>
              <a:path w="743584" h="481964">
                <a:moveTo>
                  <a:pt x="698754" y="407416"/>
                </a:moveTo>
                <a:lnTo>
                  <a:pt x="684796" y="429264"/>
                </a:lnTo>
                <a:lnTo>
                  <a:pt x="695706" y="436244"/>
                </a:lnTo>
                <a:lnTo>
                  <a:pt x="681863" y="457962"/>
                </a:lnTo>
                <a:lnTo>
                  <a:pt x="728978" y="457962"/>
                </a:lnTo>
                <a:lnTo>
                  <a:pt x="698754" y="407416"/>
                </a:lnTo>
                <a:close/>
              </a:path>
              <a:path w="743584" h="481964">
                <a:moveTo>
                  <a:pt x="13970" y="0"/>
                </a:moveTo>
                <a:lnTo>
                  <a:pt x="0" y="21843"/>
                </a:lnTo>
                <a:lnTo>
                  <a:pt x="670930" y="450969"/>
                </a:lnTo>
                <a:lnTo>
                  <a:pt x="684796" y="429264"/>
                </a:lnTo>
                <a:lnTo>
                  <a:pt x="1397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5820917" y="4681220"/>
            <a:ext cx="337185" cy="478790"/>
          </a:xfrm>
          <a:custGeom>
            <a:avLst/>
            <a:gdLst/>
            <a:ahLst/>
            <a:cxnLst/>
            <a:rect l="l" t="t" r="r" b="b"/>
            <a:pathLst>
              <a:path w="337185" h="478789">
                <a:moveTo>
                  <a:pt x="282037" y="421885"/>
                </a:moveTo>
                <a:lnTo>
                  <a:pt x="260731" y="436625"/>
                </a:lnTo>
                <a:lnTo>
                  <a:pt x="336931" y="478408"/>
                </a:lnTo>
                <a:lnTo>
                  <a:pt x="330362" y="432561"/>
                </a:lnTo>
                <a:lnTo>
                  <a:pt x="289433" y="432561"/>
                </a:lnTo>
                <a:lnTo>
                  <a:pt x="282037" y="421885"/>
                </a:lnTo>
                <a:close/>
              </a:path>
              <a:path w="337185" h="478789">
                <a:moveTo>
                  <a:pt x="303359" y="407133"/>
                </a:moveTo>
                <a:lnTo>
                  <a:pt x="282037" y="421885"/>
                </a:lnTo>
                <a:lnTo>
                  <a:pt x="289433" y="432561"/>
                </a:lnTo>
                <a:lnTo>
                  <a:pt x="310769" y="417829"/>
                </a:lnTo>
                <a:lnTo>
                  <a:pt x="303359" y="407133"/>
                </a:lnTo>
                <a:close/>
              </a:path>
              <a:path w="337185" h="478789">
                <a:moveTo>
                  <a:pt x="324612" y="392429"/>
                </a:moveTo>
                <a:lnTo>
                  <a:pt x="303359" y="407133"/>
                </a:lnTo>
                <a:lnTo>
                  <a:pt x="310769" y="417829"/>
                </a:lnTo>
                <a:lnTo>
                  <a:pt x="289433" y="432561"/>
                </a:lnTo>
                <a:lnTo>
                  <a:pt x="330362" y="432561"/>
                </a:lnTo>
                <a:lnTo>
                  <a:pt x="324612" y="392429"/>
                </a:lnTo>
                <a:close/>
              </a:path>
              <a:path w="337185" h="478789">
                <a:moveTo>
                  <a:pt x="21336" y="0"/>
                </a:moveTo>
                <a:lnTo>
                  <a:pt x="0" y="14731"/>
                </a:lnTo>
                <a:lnTo>
                  <a:pt x="282037" y="421885"/>
                </a:lnTo>
                <a:lnTo>
                  <a:pt x="303359" y="407133"/>
                </a:lnTo>
                <a:lnTo>
                  <a:pt x="2133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6477253" y="2828925"/>
            <a:ext cx="415290" cy="710565"/>
          </a:xfrm>
          <a:custGeom>
            <a:avLst/>
            <a:gdLst/>
            <a:ahLst/>
            <a:cxnLst/>
            <a:rect l="l" t="t" r="r" b="b"/>
            <a:pathLst>
              <a:path w="415290" h="710564">
                <a:moveTo>
                  <a:pt x="365260" y="649134"/>
                </a:moveTo>
                <a:lnTo>
                  <a:pt x="342773" y="662051"/>
                </a:lnTo>
                <a:lnTo>
                  <a:pt x="415163" y="710057"/>
                </a:lnTo>
                <a:lnTo>
                  <a:pt x="412327" y="660400"/>
                </a:lnTo>
                <a:lnTo>
                  <a:pt x="371728" y="660400"/>
                </a:lnTo>
                <a:lnTo>
                  <a:pt x="365260" y="649134"/>
                </a:lnTo>
                <a:close/>
              </a:path>
              <a:path w="415290" h="710564">
                <a:moveTo>
                  <a:pt x="387756" y="636213"/>
                </a:moveTo>
                <a:lnTo>
                  <a:pt x="365260" y="649134"/>
                </a:lnTo>
                <a:lnTo>
                  <a:pt x="371728" y="660400"/>
                </a:lnTo>
                <a:lnTo>
                  <a:pt x="394207" y="647446"/>
                </a:lnTo>
                <a:lnTo>
                  <a:pt x="387756" y="636213"/>
                </a:lnTo>
                <a:close/>
              </a:path>
              <a:path w="415290" h="710564">
                <a:moveTo>
                  <a:pt x="410210" y="623315"/>
                </a:moveTo>
                <a:lnTo>
                  <a:pt x="387756" y="636213"/>
                </a:lnTo>
                <a:lnTo>
                  <a:pt x="394207" y="647446"/>
                </a:lnTo>
                <a:lnTo>
                  <a:pt x="371728" y="660400"/>
                </a:lnTo>
                <a:lnTo>
                  <a:pt x="412327" y="660400"/>
                </a:lnTo>
                <a:lnTo>
                  <a:pt x="410210" y="623315"/>
                </a:lnTo>
                <a:close/>
              </a:path>
              <a:path w="415290" h="710564">
                <a:moveTo>
                  <a:pt x="22351" y="0"/>
                </a:moveTo>
                <a:lnTo>
                  <a:pt x="0" y="12953"/>
                </a:lnTo>
                <a:lnTo>
                  <a:pt x="365260" y="649134"/>
                </a:lnTo>
                <a:lnTo>
                  <a:pt x="387756" y="636213"/>
                </a:lnTo>
                <a:lnTo>
                  <a:pt x="2235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6500495" y="2902076"/>
            <a:ext cx="78105" cy="636905"/>
          </a:xfrm>
          <a:custGeom>
            <a:avLst/>
            <a:gdLst/>
            <a:ahLst/>
            <a:cxnLst/>
            <a:rect l="l" t="t" r="r" b="b"/>
            <a:pathLst>
              <a:path w="78104" h="636904">
                <a:moveTo>
                  <a:pt x="0" y="557911"/>
                </a:moveTo>
                <a:lnTo>
                  <a:pt x="36702" y="636651"/>
                </a:lnTo>
                <a:lnTo>
                  <a:pt x="71193" y="572262"/>
                </a:lnTo>
                <a:lnTo>
                  <a:pt x="51434" y="572262"/>
                </a:lnTo>
                <a:lnTo>
                  <a:pt x="25526" y="571626"/>
                </a:lnTo>
                <a:lnTo>
                  <a:pt x="25885" y="558630"/>
                </a:lnTo>
                <a:lnTo>
                  <a:pt x="0" y="557911"/>
                </a:lnTo>
                <a:close/>
              </a:path>
              <a:path w="78104" h="636904">
                <a:moveTo>
                  <a:pt x="25885" y="558630"/>
                </a:moveTo>
                <a:lnTo>
                  <a:pt x="25526" y="571626"/>
                </a:lnTo>
                <a:lnTo>
                  <a:pt x="51434" y="572262"/>
                </a:lnTo>
                <a:lnTo>
                  <a:pt x="51790" y="559349"/>
                </a:lnTo>
                <a:lnTo>
                  <a:pt x="25885" y="558630"/>
                </a:lnTo>
                <a:close/>
              </a:path>
              <a:path w="78104" h="636904">
                <a:moveTo>
                  <a:pt x="51790" y="559349"/>
                </a:moveTo>
                <a:lnTo>
                  <a:pt x="51434" y="572262"/>
                </a:lnTo>
                <a:lnTo>
                  <a:pt x="71193" y="572262"/>
                </a:lnTo>
                <a:lnTo>
                  <a:pt x="77724" y="560070"/>
                </a:lnTo>
                <a:lnTo>
                  <a:pt x="51790" y="559349"/>
                </a:lnTo>
                <a:close/>
              </a:path>
              <a:path w="78104" h="636904">
                <a:moveTo>
                  <a:pt x="41275" y="0"/>
                </a:moveTo>
                <a:lnTo>
                  <a:pt x="25885" y="558630"/>
                </a:lnTo>
                <a:lnTo>
                  <a:pt x="51790" y="559349"/>
                </a:lnTo>
                <a:lnTo>
                  <a:pt x="67182" y="762"/>
                </a:lnTo>
                <a:lnTo>
                  <a:pt x="4127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6185153" y="2895980"/>
            <a:ext cx="381635" cy="643255"/>
          </a:xfrm>
          <a:custGeom>
            <a:avLst/>
            <a:gdLst/>
            <a:ahLst/>
            <a:cxnLst/>
            <a:rect l="l" t="t" r="r" b="b"/>
            <a:pathLst>
              <a:path w="381634" h="643254">
                <a:moveTo>
                  <a:pt x="5587" y="556006"/>
                </a:moveTo>
                <a:lnTo>
                  <a:pt x="0" y="642747"/>
                </a:lnTo>
                <a:lnTo>
                  <a:pt x="72644" y="595122"/>
                </a:lnTo>
                <a:lnTo>
                  <a:pt x="69596" y="593344"/>
                </a:lnTo>
                <a:lnTo>
                  <a:pt x="43815" y="593344"/>
                </a:lnTo>
                <a:lnTo>
                  <a:pt x="21336" y="580263"/>
                </a:lnTo>
                <a:lnTo>
                  <a:pt x="27887" y="569014"/>
                </a:lnTo>
                <a:lnTo>
                  <a:pt x="5587" y="556006"/>
                </a:lnTo>
                <a:close/>
              </a:path>
              <a:path w="381634" h="643254">
                <a:moveTo>
                  <a:pt x="27887" y="569014"/>
                </a:moveTo>
                <a:lnTo>
                  <a:pt x="21336" y="580263"/>
                </a:lnTo>
                <a:lnTo>
                  <a:pt x="43815" y="593344"/>
                </a:lnTo>
                <a:lnTo>
                  <a:pt x="50349" y="582117"/>
                </a:lnTo>
                <a:lnTo>
                  <a:pt x="27887" y="569014"/>
                </a:lnTo>
                <a:close/>
              </a:path>
              <a:path w="381634" h="643254">
                <a:moveTo>
                  <a:pt x="50349" y="582117"/>
                </a:moveTo>
                <a:lnTo>
                  <a:pt x="43815" y="593344"/>
                </a:lnTo>
                <a:lnTo>
                  <a:pt x="69596" y="593344"/>
                </a:lnTo>
                <a:lnTo>
                  <a:pt x="50349" y="582117"/>
                </a:lnTo>
                <a:close/>
              </a:path>
              <a:path w="381634" h="643254">
                <a:moveTo>
                  <a:pt x="359282" y="0"/>
                </a:moveTo>
                <a:lnTo>
                  <a:pt x="27887" y="569014"/>
                </a:lnTo>
                <a:lnTo>
                  <a:pt x="50349" y="582117"/>
                </a:lnTo>
                <a:lnTo>
                  <a:pt x="381635" y="12954"/>
                </a:lnTo>
                <a:lnTo>
                  <a:pt x="35928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5831585" y="2892679"/>
            <a:ext cx="732155" cy="646430"/>
          </a:xfrm>
          <a:custGeom>
            <a:avLst/>
            <a:gdLst/>
            <a:ahLst/>
            <a:cxnLst/>
            <a:rect l="l" t="t" r="r" b="b"/>
            <a:pathLst>
              <a:path w="732154" h="646429">
                <a:moveTo>
                  <a:pt x="32638" y="565531"/>
                </a:moveTo>
                <a:lnTo>
                  <a:pt x="0" y="646049"/>
                </a:lnTo>
                <a:lnTo>
                  <a:pt x="84074" y="623951"/>
                </a:lnTo>
                <a:lnTo>
                  <a:pt x="74457" y="613029"/>
                </a:lnTo>
                <a:lnTo>
                  <a:pt x="57150" y="613029"/>
                </a:lnTo>
                <a:lnTo>
                  <a:pt x="40131" y="593598"/>
                </a:lnTo>
                <a:lnTo>
                  <a:pt x="49834" y="585062"/>
                </a:lnTo>
                <a:lnTo>
                  <a:pt x="32638" y="565531"/>
                </a:lnTo>
                <a:close/>
              </a:path>
              <a:path w="732154" h="646429">
                <a:moveTo>
                  <a:pt x="49834" y="585062"/>
                </a:moveTo>
                <a:lnTo>
                  <a:pt x="40131" y="593598"/>
                </a:lnTo>
                <a:lnTo>
                  <a:pt x="57150" y="613029"/>
                </a:lnTo>
                <a:lnTo>
                  <a:pt x="66905" y="604450"/>
                </a:lnTo>
                <a:lnTo>
                  <a:pt x="49834" y="585062"/>
                </a:lnTo>
                <a:close/>
              </a:path>
              <a:path w="732154" h="646429">
                <a:moveTo>
                  <a:pt x="66905" y="604450"/>
                </a:moveTo>
                <a:lnTo>
                  <a:pt x="57150" y="613029"/>
                </a:lnTo>
                <a:lnTo>
                  <a:pt x="74457" y="613029"/>
                </a:lnTo>
                <a:lnTo>
                  <a:pt x="66905" y="604450"/>
                </a:lnTo>
                <a:close/>
              </a:path>
              <a:path w="732154" h="646429">
                <a:moveTo>
                  <a:pt x="714883" y="0"/>
                </a:moveTo>
                <a:lnTo>
                  <a:pt x="49834" y="585062"/>
                </a:lnTo>
                <a:lnTo>
                  <a:pt x="66905" y="604450"/>
                </a:lnTo>
                <a:lnTo>
                  <a:pt x="732028" y="19558"/>
                </a:lnTo>
                <a:lnTo>
                  <a:pt x="71488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6487667" y="2767583"/>
            <a:ext cx="134112" cy="13411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6487667" y="2767583"/>
            <a:ext cx="134620" cy="134620"/>
          </a:xfrm>
          <a:custGeom>
            <a:avLst/>
            <a:gdLst/>
            <a:ahLst/>
            <a:cxnLst/>
            <a:rect l="l" t="t" r="r" b="b"/>
            <a:pathLst>
              <a:path w="134620" h="134619">
                <a:moveTo>
                  <a:pt x="0" y="134112"/>
                </a:moveTo>
                <a:lnTo>
                  <a:pt x="134112" y="134112"/>
                </a:lnTo>
                <a:lnTo>
                  <a:pt x="134112" y="0"/>
                </a:lnTo>
                <a:lnTo>
                  <a:pt x="0" y="0"/>
                </a:lnTo>
                <a:lnTo>
                  <a:pt x="0" y="134112"/>
                </a:lnTo>
                <a:close/>
              </a:path>
            </a:pathLst>
          </a:custGeom>
          <a:ln w="6096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6780276" y="4430267"/>
            <a:ext cx="257810" cy="257810"/>
          </a:xfrm>
          <a:custGeom>
            <a:avLst/>
            <a:gdLst/>
            <a:ahLst/>
            <a:cxnLst/>
            <a:rect l="l" t="t" r="r" b="b"/>
            <a:pathLst>
              <a:path w="257809" h="257810">
                <a:moveTo>
                  <a:pt x="128777" y="0"/>
                </a:moveTo>
                <a:lnTo>
                  <a:pt x="178903" y="10120"/>
                </a:lnTo>
                <a:lnTo>
                  <a:pt x="219836" y="37718"/>
                </a:lnTo>
                <a:lnTo>
                  <a:pt x="247435" y="78652"/>
                </a:lnTo>
                <a:lnTo>
                  <a:pt x="257555" y="128777"/>
                </a:lnTo>
                <a:lnTo>
                  <a:pt x="247435" y="178903"/>
                </a:lnTo>
                <a:lnTo>
                  <a:pt x="219836" y="219836"/>
                </a:lnTo>
                <a:lnTo>
                  <a:pt x="178903" y="247435"/>
                </a:lnTo>
                <a:lnTo>
                  <a:pt x="128777" y="257555"/>
                </a:lnTo>
                <a:lnTo>
                  <a:pt x="78652" y="247435"/>
                </a:lnTo>
                <a:lnTo>
                  <a:pt x="37719" y="219836"/>
                </a:lnTo>
                <a:lnTo>
                  <a:pt x="10120" y="178903"/>
                </a:lnTo>
                <a:lnTo>
                  <a:pt x="0" y="128777"/>
                </a:lnTo>
                <a:lnTo>
                  <a:pt x="10120" y="78652"/>
                </a:lnTo>
                <a:lnTo>
                  <a:pt x="37719" y="37718"/>
                </a:lnTo>
                <a:lnTo>
                  <a:pt x="78652" y="10120"/>
                </a:lnTo>
                <a:lnTo>
                  <a:pt x="128777" y="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6425184" y="4430267"/>
            <a:ext cx="257810" cy="257810"/>
          </a:xfrm>
          <a:custGeom>
            <a:avLst/>
            <a:gdLst/>
            <a:ahLst/>
            <a:cxnLst/>
            <a:rect l="l" t="t" r="r" b="b"/>
            <a:pathLst>
              <a:path w="257809" h="257810">
                <a:moveTo>
                  <a:pt x="128777" y="0"/>
                </a:moveTo>
                <a:lnTo>
                  <a:pt x="178903" y="10120"/>
                </a:lnTo>
                <a:lnTo>
                  <a:pt x="219836" y="37718"/>
                </a:lnTo>
                <a:lnTo>
                  <a:pt x="247435" y="78652"/>
                </a:lnTo>
                <a:lnTo>
                  <a:pt x="257556" y="128777"/>
                </a:lnTo>
                <a:lnTo>
                  <a:pt x="247435" y="178903"/>
                </a:lnTo>
                <a:lnTo>
                  <a:pt x="219837" y="219836"/>
                </a:lnTo>
                <a:lnTo>
                  <a:pt x="178903" y="247435"/>
                </a:lnTo>
                <a:lnTo>
                  <a:pt x="128777" y="257555"/>
                </a:lnTo>
                <a:lnTo>
                  <a:pt x="78652" y="247435"/>
                </a:lnTo>
                <a:lnTo>
                  <a:pt x="37718" y="219836"/>
                </a:lnTo>
                <a:lnTo>
                  <a:pt x="10120" y="178903"/>
                </a:lnTo>
                <a:lnTo>
                  <a:pt x="0" y="128777"/>
                </a:lnTo>
                <a:lnTo>
                  <a:pt x="10120" y="78652"/>
                </a:lnTo>
                <a:lnTo>
                  <a:pt x="37718" y="37718"/>
                </a:lnTo>
                <a:lnTo>
                  <a:pt x="78652" y="10120"/>
                </a:lnTo>
                <a:lnTo>
                  <a:pt x="128777" y="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6073140" y="4430267"/>
            <a:ext cx="257810" cy="257810"/>
          </a:xfrm>
          <a:custGeom>
            <a:avLst/>
            <a:gdLst/>
            <a:ahLst/>
            <a:cxnLst/>
            <a:rect l="l" t="t" r="r" b="b"/>
            <a:pathLst>
              <a:path w="257810" h="257810">
                <a:moveTo>
                  <a:pt x="128777" y="0"/>
                </a:moveTo>
                <a:lnTo>
                  <a:pt x="178903" y="10120"/>
                </a:lnTo>
                <a:lnTo>
                  <a:pt x="219837" y="37718"/>
                </a:lnTo>
                <a:lnTo>
                  <a:pt x="247435" y="78652"/>
                </a:lnTo>
                <a:lnTo>
                  <a:pt x="257556" y="128777"/>
                </a:lnTo>
                <a:lnTo>
                  <a:pt x="247435" y="178903"/>
                </a:lnTo>
                <a:lnTo>
                  <a:pt x="219837" y="219836"/>
                </a:lnTo>
                <a:lnTo>
                  <a:pt x="178903" y="247435"/>
                </a:lnTo>
                <a:lnTo>
                  <a:pt x="128777" y="257555"/>
                </a:lnTo>
                <a:lnTo>
                  <a:pt x="78652" y="247435"/>
                </a:lnTo>
                <a:lnTo>
                  <a:pt x="37719" y="219836"/>
                </a:lnTo>
                <a:lnTo>
                  <a:pt x="10120" y="178903"/>
                </a:lnTo>
                <a:lnTo>
                  <a:pt x="0" y="128777"/>
                </a:lnTo>
                <a:lnTo>
                  <a:pt x="10120" y="78652"/>
                </a:lnTo>
                <a:lnTo>
                  <a:pt x="37719" y="37718"/>
                </a:lnTo>
                <a:lnTo>
                  <a:pt x="78652" y="10120"/>
                </a:lnTo>
                <a:lnTo>
                  <a:pt x="128777" y="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5719571" y="4430267"/>
            <a:ext cx="257810" cy="257810"/>
          </a:xfrm>
          <a:custGeom>
            <a:avLst/>
            <a:gdLst/>
            <a:ahLst/>
            <a:cxnLst/>
            <a:rect l="l" t="t" r="r" b="b"/>
            <a:pathLst>
              <a:path w="257810" h="257810">
                <a:moveTo>
                  <a:pt x="128777" y="0"/>
                </a:moveTo>
                <a:lnTo>
                  <a:pt x="178903" y="10120"/>
                </a:lnTo>
                <a:lnTo>
                  <a:pt x="219837" y="37718"/>
                </a:lnTo>
                <a:lnTo>
                  <a:pt x="247435" y="78652"/>
                </a:lnTo>
                <a:lnTo>
                  <a:pt x="257555" y="128777"/>
                </a:lnTo>
                <a:lnTo>
                  <a:pt x="247435" y="178903"/>
                </a:lnTo>
                <a:lnTo>
                  <a:pt x="219837" y="219836"/>
                </a:lnTo>
                <a:lnTo>
                  <a:pt x="178903" y="247435"/>
                </a:lnTo>
                <a:lnTo>
                  <a:pt x="128777" y="257555"/>
                </a:lnTo>
                <a:lnTo>
                  <a:pt x="78652" y="247435"/>
                </a:lnTo>
                <a:lnTo>
                  <a:pt x="37718" y="219836"/>
                </a:lnTo>
                <a:lnTo>
                  <a:pt x="10120" y="178903"/>
                </a:lnTo>
                <a:lnTo>
                  <a:pt x="0" y="128777"/>
                </a:lnTo>
                <a:lnTo>
                  <a:pt x="10120" y="78652"/>
                </a:lnTo>
                <a:lnTo>
                  <a:pt x="37718" y="37718"/>
                </a:lnTo>
                <a:lnTo>
                  <a:pt x="78652" y="10120"/>
                </a:lnTo>
                <a:lnTo>
                  <a:pt x="128777" y="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6105144" y="2767583"/>
            <a:ext cx="135636" cy="13411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6105144" y="2767583"/>
            <a:ext cx="135890" cy="134620"/>
          </a:xfrm>
          <a:custGeom>
            <a:avLst/>
            <a:gdLst/>
            <a:ahLst/>
            <a:cxnLst/>
            <a:rect l="l" t="t" r="r" b="b"/>
            <a:pathLst>
              <a:path w="135889" h="134619">
                <a:moveTo>
                  <a:pt x="0" y="134112"/>
                </a:moveTo>
                <a:lnTo>
                  <a:pt x="135636" y="134112"/>
                </a:lnTo>
                <a:lnTo>
                  <a:pt x="135636" y="0"/>
                </a:lnTo>
                <a:lnTo>
                  <a:pt x="0" y="0"/>
                </a:lnTo>
                <a:lnTo>
                  <a:pt x="0" y="134112"/>
                </a:lnTo>
                <a:close/>
              </a:path>
            </a:pathLst>
          </a:custGeom>
          <a:ln w="6096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5762244" y="2767583"/>
            <a:ext cx="134112" cy="13411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5762244" y="2767583"/>
            <a:ext cx="134620" cy="134620"/>
          </a:xfrm>
          <a:custGeom>
            <a:avLst/>
            <a:gdLst/>
            <a:ahLst/>
            <a:cxnLst/>
            <a:rect l="l" t="t" r="r" b="b"/>
            <a:pathLst>
              <a:path w="134620" h="134619">
                <a:moveTo>
                  <a:pt x="0" y="134112"/>
                </a:moveTo>
                <a:lnTo>
                  <a:pt x="134112" y="134112"/>
                </a:lnTo>
                <a:lnTo>
                  <a:pt x="134112" y="0"/>
                </a:lnTo>
                <a:lnTo>
                  <a:pt x="0" y="0"/>
                </a:lnTo>
                <a:lnTo>
                  <a:pt x="0" y="134112"/>
                </a:lnTo>
                <a:close/>
              </a:path>
            </a:pathLst>
          </a:custGeom>
          <a:ln w="6096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5792470" y="2902457"/>
            <a:ext cx="78105" cy="636270"/>
          </a:xfrm>
          <a:custGeom>
            <a:avLst/>
            <a:gdLst/>
            <a:ahLst/>
            <a:cxnLst/>
            <a:rect l="l" t="t" r="r" b="b"/>
            <a:pathLst>
              <a:path w="78104" h="636270">
                <a:moveTo>
                  <a:pt x="25879" y="558630"/>
                </a:moveTo>
                <a:lnTo>
                  <a:pt x="0" y="558672"/>
                </a:lnTo>
                <a:lnTo>
                  <a:pt x="38988" y="636269"/>
                </a:lnTo>
                <a:lnTo>
                  <a:pt x="71268" y="571500"/>
                </a:lnTo>
                <a:lnTo>
                  <a:pt x="25907" y="571500"/>
                </a:lnTo>
                <a:lnTo>
                  <a:pt x="25879" y="558630"/>
                </a:lnTo>
                <a:close/>
              </a:path>
              <a:path w="78104" h="636270">
                <a:moveTo>
                  <a:pt x="51787" y="558588"/>
                </a:moveTo>
                <a:lnTo>
                  <a:pt x="25879" y="558630"/>
                </a:lnTo>
                <a:lnTo>
                  <a:pt x="25907" y="571500"/>
                </a:lnTo>
                <a:lnTo>
                  <a:pt x="51815" y="571500"/>
                </a:lnTo>
                <a:lnTo>
                  <a:pt x="51787" y="558588"/>
                </a:lnTo>
                <a:close/>
              </a:path>
              <a:path w="78104" h="636270">
                <a:moveTo>
                  <a:pt x="77724" y="558545"/>
                </a:moveTo>
                <a:lnTo>
                  <a:pt x="51787" y="558588"/>
                </a:lnTo>
                <a:lnTo>
                  <a:pt x="51815" y="571500"/>
                </a:lnTo>
                <a:lnTo>
                  <a:pt x="71268" y="571500"/>
                </a:lnTo>
                <a:lnTo>
                  <a:pt x="77724" y="558545"/>
                </a:lnTo>
                <a:close/>
              </a:path>
              <a:path w="78104" h="636270">
                <a:moveTo>
                  <a:pt x="50545" y="0"/>
                </a:moveTo>
                <a:lnTo>
                  <a:pt x="24637" y="0"/>
                </a:lnTo>
                <a:lnTo>
                  <a:pt x="25879" y="558630"/>
                </a:lnTo>
                <a:lnTo>
                  <a:pt x="51787" y="558588"/>
                </a:lnTo>
                <a:lnTo>
                  <a:pt x="5054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5831585" y="2896361"/>
            <a:ext cx="353695" cy="642620"/>
          </a:xfrm>
          <a:custGeom>
            <a:avLst/>
            <a:gdLst/>
            <a:ahLst/>
            <a:cxnLst/>
            <a:rect l="l" t="t" r="r" b="b"/>
            <a:pathLst>
              <a:path w="353695" h="642620">
                <a:moveTo>
                  <a:pt x="2539" y="555498"/>
                </a:moveTo>
                <a:lnTo>
                  <a:pt x="0" y="642365"/>
                </a:lnTo>
                <a:lnTo>
                  <a:pt x="70992" y="592327"/>
                </a:lnTo>
                <a:lnTo>
                  <a:pt x="69340" y="591438"/>
                </a:lnTo>
                <a:lnTo>
                  <a:pt x="42037" y="591438"/>
                </a:lnTo>
                <a:lnTo>
                  <a:pt x="19303" y="579247"/>
                </a:lnTo>
                <a:lnTo>
                  <a:pt x="25444" y="567821"/>
                </a:lnTo>
                <a:lnTo>
                  <a:pt x="2539" y="555498"/>
                </a:lnTo>
                <a:close/>
              </a:path>
              <a:path w="353695" h="642620">
                <a:moveTo>
                  <a:pt x="25444" y="567821"/>
                </a:moveTo>
                <a:lnTo>
                  <a:pt x="19303" y="579247"/>
                </a:lnTo>
                <a:lnTo>
                  <a:pt x="42037" y="591438"/>
                </a:lnTo>
                <a:lnTo>
                  <a:pt x="48162" y="580044"/>
                </a:lnTo>
                <a:lnTo>
                  <a:pt x="25444" y="567821"/>
                </a:lnTo>
                <a:close/>
              </a:path>
              <a:path w="353695" h="642620">
                <a:moveTo>
                  <a:pt x="48162" y="580044"/>
                </a:moveTo>
                <a:lnTo>
                  <a:pt x="42037" y="591438"/>
                </a:lnTo>
                <a:lnTo>
                  <a:pt x="69340" y="591438"/>
                </a:lnTo>
                <a:lnTo>
                  <a:pt x="48162" y="580044"/>
                </a:lnTo>
                <a:close/>
              </a:path>
              <a:path w="353695" h="642620">
                <a:moveTo>
                  <a:pt x="330580" y="0"/>
                </a:moveTo>
                <a:lnTo>
                  <a:pt x="25444" y="567821"/>
                </a:lnTo>
                <a:lnTo>
                  <a:pt x="48162" y="580044"/>
                </a:lnTo>
                <a:lnTo>
                  <a:pt x="353440" y="12191"/>
                </a:lnTo>
                <a:lnTo>
                  <a:pt x="33058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154"/>
          <p:cNvSpPr/>
          <p:nvPr/>
        </p:nvSpPr>
        <p:spPr>
          <a:xfrm>
            <a:off x="5818759" y="2896107"/>
            <a:ext cx="365760" cy="642620"/>
          </a:xfrm>
          <a:custGeom>
            <a:avLst/>
            <a:gdLst/>
            <a:ahLst/>
            <a:cxnLst/>
            <a:rect l="l" t="t" r="r" b="b"/>
            <a:pathLst>
              <a:path w="365760" h="642620">
                <a:moveTo>
                  <a:pt x="316535" y="581019"/>
                </a:moveTo>
                <a:lnTo>
                  <a:pt x="293877" y="593597"/>
                </a:lnTo>
                <a:lnTo>
                  <a:pt x="365632" y="642619"/>
                </a:lnTo>
                <a:lnTo>
                  <a:pt x="363423" y="592327"/>
                </a:lnTo>
                <a:lnTo>
                  <a:pt x="322833" y="592327"/>
                </a:lnTo>
                <a:lnTo>
                  <a:pt x="316535" y="581019"/>
                </a:lnTo>
                <a:close/>
              </a:path>
              <a:path w="365760" h="642620">
                <a:moveTo>
                  <a:pt x="339152" y="568464"/>
                </a:moveTo>
                <a:lnTo>
                  <a:pt x="316535" y="581019"/>
                </a:lnTo>
                <a:lnTo>
                  <a:pt x="322833" y="592327"/>
                </a:lnTo>
                <a:lnTo>
                  <a:pt x="345439" y="579754"/>
                </a:lnTo>
                <a:lnTo>
                  <a:pt x="339152" y="568464"/>
                </a:lnTo>
                <a:close/>
              </a:path>
              <a:path w="365760" h="642620">
                <a:moveTo>
                  <a:pt x="361823" y="555878"/>
                </a:moveTo>
                <a:lnTo>
                  <a:pt x="339152" y="568464"/>
                </a:lnTo>
                <a:lnTo>
                  <a:pt x="345439" y="579754"/>
                </a:lnTo>
                <a:lnTo>
                  <a:pt x="322833" y="592327"/>
                </a:lnTo>
                <a:lnTo>
                  <a:pt x="363423" y="592327"/>
                </a:lnTo>
                <a:lnTo>
                  <a:pt x="361823" y="555878"/>
                </a:lnTo>
                <a:close/>
              </a:path>
              <a:path w="365760" h="642620">
                <a:moveTo>
                  <a:pt x="22605" y="0"/>
                </a:moveTo>
                <a:lnTo>
                  <a:pt x="0" y="12700"/>
                </a:lnTo>
                <a:lnTo>
                  <a:pt x="316535" y="581019"/>
                </a:lnTo>
                <a:lnTo>
                  <a:pt x="339152" y="568464"/>
                </a:lnTo>
                <a:lnTo>
                  <a:pt x="2260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object 155"/>
          <p:cNvSpPr/>
          <p:nvPr/>
        </p:nvSpPr>
        <p:spPr>
          <a:xfrm>
            <a:off x="5821426" y="2892805"/>
            <a:ext cx="716280" cy="646430"/>
          </a:xfrm>
          <a:custGeom>
            <a:avLst/>
            <a:gdLst/>
            <a:ahLst/>
            <a:cxnLst/>
            <a:rect l="l" t="t" r="r" b="b"/>
            <a:pathLst>
              <a:path w="716279" h="646429">
                <a:moveTo>
                  <a:pt x="649482" y="603588"/>
                </a:moveTo>
                <a:lnTo>
                  <a:pt x="632206" y="622808"/>
                </a:lnTo>
                <a:lnTo>
                  <a:pt x="715899" y="645922"/>
                </a:lnTo>
                <a:lnTo>
                  <a:pt x="702690" y="612267"/>
                </a:lnTo>
                <a:lnTo>
                  <a:pt x="659129" y="612267"/>
                </a:lnTo>
                <a:lnTo>
                  <a:pt x="649482" y="603588"/>
                </a:lnTo>
                <a:close/>
              </a:path>
              <a:path w="716279" h="646429">
                <a:moveTo>
                  <a:pt x="666799" y="584324"/>
                </a:moveTo>
                <a:lnTo>
                  <a:pt x="649482" y="603588"/>
                </a:lnTo>
                <a:lnTo>
                  <a:pt x="659129" y="612267"/>
                </a:lnTo>
                <a:lnTo>
                  <a:pt x="676401" y="592963"/>
                </a:lnTo>
                <a:lnTo>
                  <a:pt x="666799" y="584324"/>
                </a:lnTo>
                <a:close/>
              </a:path>
              <a:path w="716279" h="646429">
                <a:moveTo>
                  <a:pt x="684149" y="565023"/>
                </a:moveTo>
                <a:lnTo>
                  <a:pt x="666799" y="584324"/>
                </a:lnTo>
                <a:lnTo>
                  <a:pt x="676401" y="592963"/>
                </a:lnTo>
                <a:lnTo>
                  <a:pt x="659129" y="612267"/>
                </a:lnTo>
                <a:lnTo>
                  <a:pt x="702690" y="612267"/>
                </a:lnTo>
                <a:lnTo>
                  <a:pt x="684149" y="565023"/>
                </a:lnTo>
                <a:close/>
              </a:path>
              <a:path w="716279" h="646429">
                <a:moveTo>
                  <a:pt x="17272" y="0"/>
                </a:moveTo>
                <a:lnTo>
                  <a:pt x="0" y="19304"/>
                </a:lnTo>
                <a:lnTo>
                  <a:pt x="649482" y="603588"/>
                </a:lnTo>
                <a:lnTo>
                  <a:pt x="666799" y="584324"/>
                </a:lnTo>
                <a:lnTo>
                  <a:pt x="1727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object 156"/>
          <p:cNvSpPr/>
          <p:nvPr/>
        </p:nvSpPr>
        <p:spPr>
          <a:xfrm>
            <a:off x="5823458" y="2891408"/>
            <a:ext cx="1068705" cy="647700"/>
          </a:xfrm>
          <a:custGeom>
            <a:avLst/>
            <a:gdLst/>
            <a:ahLst/>
            <a:cxnLst/>
            <a:rect l="l" t="t" r="r" b="b"/>
            <a:pathLst>
              <a:path w="1068704" h="647700">
                <a:moveTo>
                  <a:pt x="994832" y="618420"/>
                </a:moveTo>
                <a:lnTo>
                  <a:pt x="981456" y="640714"/>
                </a:lnTo>
                <a:lnTo>
                  <a:pt x="1068196" y="647318"/>
                </a:lnTo>
                <a:lnTo>
                  <a:pt x="1054022" y="625093"/>
                </a:lnTo>
                <a:lnTo>
                  <a:pt x="1005966" y="625093"/>
                </a:lnTo>
                <a:lnTo>
                  <a:pt x="994832" y="618420"/>
                </a:lnTo>
                <a:close/>
              </a:path>
              <a:path w="1068704" h="647700">
                <a:moveTo>
                  <a:pt x="1008111" y="596289"/>
                </a:moveTo>
                <a:lnTo>
                  <a:pt x="994832" y="618420"/>
                </a:lnTo>
                <a:lnTo>
                  <a:pt x="1005966" y="625093"/>
                </a:lnTo>
                <a:lnTo>
                  <a:pt x="1019301" y="602995"/>
                </a:lnTo>
                <a:lnTo>
                  <a:pt x="1008111" y="596289"/>
                </a:lnTo>
                <a:close/>
              </a:path>
              <a:path w="1068704" h="647700">
                <a:moveTo>
                  <a:pt x="1021461" y="574039"/>
                </a:moveTo>
                <a:lnTo>
                  <a:pt x="1008111" y="596289"/>
                </a:lnTo>
                <a:lnTo>
                  <a:pt x="1019301" y="602995"/>
                </a:lnTo>
                <a:lnTo>
                  <a:pt x="1005966" y="625093"/>
                </a:lnTo>
                <a:lnTo>
                  <a:pt x="1054022" y="625093"/>
                </a:lnTo>
                <a:lnTo>
                  <a:pt x="1021461" y="574039"/>
                </a:lnTo>
                <a:close/>
              </a:path>
              <a:path w="1068704" h="647700">
                <a:moveTo>
                  <a:pt x="13207" y="0"/>
                </a:moveTo>
                <a:lnTo>
                  <a:pt x="0" y="22098"/>
                </a:lnTo>
                <a:lnTo>
                  <a:pt x="994832" y="618420"/>
                </a:lnTo>
                <a:lnTo>
                  <a:pt x="1008111" y="596289"/>
                </a:lnTo>
                <a:lnTo>
                  <a:pt x="1320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object 157"/>
          <p:cNvSpPr/>
          <p:nvPr/>
        </p:nvSpPr>
        <p:spPr>
          <a:xfrm>
            <a:off x="6163183" y="2895980"/>
            <a:ext cx="375285" cy="643255"/>
          </a:xfrm>
          <a:custGeom>
            <a:avLst/>
            <a:gdLst/>
            <a:ahLst/>
            <a:cxnLst/>
            <a:rect l="l" t="t" r="r" b="b"/>
            <a:pathLst>
              <a:path w="375284" h="643254">
                <a:moveTo>
                  <a:pt x="325324" y="581773"/>
                </a:moveTo>
                <a:lnTo>
                  <a:pt x="302894" y="594614"/>
                </a:lnTo>
                <a:lnTo>
                  <a:pt x="375158" y="642747"/>
                </a:lnTo>
                <a:lnTo>
                  <a:pt x="372388" y="592963"/>
                </a:lnTo>
                <a:lnTo>
                  <a:pt x="331724" y="592963"/>
                </a:lnTo>
                <a:lnTo>
                  <a:pt x="325324" y="581773"/>
                </a:lnTo>
                <a:close/>
              </a:path>
              <a:path w="375284" h="643254">
                <a:moveTo>
                  <a:pt x="347881" y="568858"/>
                </a:moveTo>
                <a:lnTo>
                  <a:pt x="325324" y="581773"/>
                </a:lnTo>
                <a:lnTo>
                  <a:pt x="331724" y="592963"/>
                </a:lnTo>
                <a:lnTo>
                  <a:pt x="354330" y="580136"/>
                </a:lnTo>
                <a:lnTo>
                  <a:pt x="347881" y="568858"/>
                </a:lnTo>
                <a:close/>
              </a:path>
              <a:path w="375284" h="643254">
                <a:moveTo>
                  <a:pt x="370332" y="556006"/>
                </a:moveTo>
                <a:lnTo>
                  <a:pt x="347881" y="568858"/>
                </a:lnTo>
                <a:lnTo>
                  <a:pt x="354330" y="580136"/>
                </a:lnTo>
                <a:lnTo>
                  <a:pt x="331724" y="592963"/>
                </a:lnTo>
                <a:lnTo>
                  <a:pt x="372388" y="592963"/>
                </a:lnTo>
                <a:lnTo>
                  <a:pt x="370332" y="556006"/>
                </a:lnTo>
                <a:close/>
              </a:path>
              <a:path w="375284" h="643254">
                <a:moveTo>
                  <a:pt x="22605" y="0"/>
                </a:moveTo>
                <a:lnTo>
                  <a:pt x="0" y="12954"/>
                </a:lnTo>
                <a:lnTo>
                  <a:pt x="325324" y="581773"/>
                </a:lnTo>
                <a:lnTo>
                  <a:pt x="347881" y="568858"/>
                </a:lnTo>
                <a:lnTo>
                  <a:pt x="2260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object 158"/>
          <p:cNvSpPr/>
          <p:nvPr/>
        </p:nvSpPr>
        <p:spPr>
          <a:xfrm>
            <a:off x="6165850" y="2892805"/>
            <a:ext cx="727075" cy="646430"/>
          </a:xfrm>
          <a:custGeom>
            <a:avLst/>
            <a:gdLst/>
            <a:ahLst/>
            <a:cxnLst/>
            <a:rect l="l" t="t" r="r" b="b"/>
            <a:pathLst>
              <a:path w="727075" h="646429">
                <a:moveTo>
                  <a:pt x="659950" y="604035"/>
                </a:moveTo>
                <a:lnTo>
                  <a:pt x="642747" y="623443"/>
                </a:lnTo>
                <a:lnTo>
                  <a:pt x="726694" y="645922"/>
                </a:lnTo>
                <a:lnTo>
                  <a:pt x="713331" y="612648"/>
                </a:lnTo>
                <a:lnTo>
                  <a:pt x="669671" y="612648"/>
                </a:lnTo>
                <a:lnTo>
                  <a:pt x="659950" y="604035"/>
                </a:lnTo>
                <a:close/>
              </a:path>
              <a:path w="727075" h="646429">
                <a:moveTo>
                  <a:pt x="677078" y="584714"/>
                </a:moveTo>
                <a:lnTo>
                  <a:pt x="659950" y="604035"/>
                </a:lnTo>
                <a:lnTo>
                  <a:pt x="669671" y="612648"/>
                </a:lnTo>
                <a:lnTo>
                  <a:pt x="686816" y="593344"/>
                </a:lnTo>
                <a:lnTo>
                  <a:pt x="677078" y="584714"/>
                </a:lnTo>
                <a:close/>
              </a:path>
              <a:path w="727075" h="646429">
                <a:moveTo>
                  <a:pt x="694308" y="565277"/>
                </a:moveTo>
                <a:lnTo>
                  <a:pt x="677078" y="584714"/>
                </a:lnTo>
                <a:lnTo>
                  <a:pt x="686816" y="593344"/>
                </a:lnTo>
                <a:lnTo>
                  <a:pt x="669671" y="612648"/>
                </a:lnTo>
                <a:lnTo>
                  <a:pt x="713331" y="612648"/>
                </a:lnTo>
                <a:lnTo>
                  <a:pt x="694308" y="565277"/>
                </a:lnTo>
                <a:close/>
              </a:path>
              <a:path w="727075" h="646429">
                <a:moveTo>
                  <a:pt x="17272" y="0"/>
                </a:moveTo>
                <a:lnTo>
                  <a:pt x="0" y="19304"/>
                </a:lnTo>
                <a:lnTo>
                  <a:pt x="659950" y="604035"/>
                </a:lnTo>
                <a:lnTo>
                  <a:pt x="677078" y="584714"/>
                </a:lnTo>
                <a:lnTo>
                  <a:pt x="1727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" name="object 159"/>
          <p:cNvSpPr/>
          <p:nvPr/>
        </p:nvSpPr>
        <p:spPr>
          <a:xfrm>
            <a:off x="6854825" y="3796791"/>
            <a:ext cx="78105" cy="636905"/>
          </a:xfrm>
          <a:custGeom>
            <a:avLst/>
            <a:gdLst/>
            <a:ahLst/>
            <a:cxnLst/>
            <a:rect l="l" t="t" r="r" b="b"/>
            <a:pathLst>
              <a:path w="78104" h="636904">
                <a:moveTo>
                  <a:pt x="0" y="558164"/>
                </a:moveTo>
                <a:lnTo>
                  <a:pt x="37465" y="636523"/>
                </a:lnTo>
                <a:lnTo>
                  <a:pt x="71107" y="572007"/>
                </a:lnTo>
                <a:lnTo>
                  <a:pt x="51561" y="572007"/>
                </a:lnTo>
                <a:lnTo>
                  <a:pt x="25653" y="571626"/>
                </a:lnTo>
                <a:lnTo>
                  <a:pt x="25876" y="558630"/>
                </a:lnTo>
                <a:lnTo>
                  <a:pt x="0" y="558164"/>
                </a:lnTo>
                <a:close/>
              </a:path>
              <a:path w="78104" h="636904">
                <a:moveTo>
                  <a:pt x="25876" y="558630"/>
                </a:moveTo>
                <a:lnTo>
                  <a:pt x="25653" y="571626"/>
                </a:lnTo>
                <a:lnTo>
                  <a:pt x="51561" y="572007"/>
                </a:lnTo>
                <a:lnTo>
                  <a:pt x="51782" y="559097"/>
                </a:lnTo>
                <a:lnTo>
                  <a:pt x="25876" y="558630"/>
                </a:lnTo>
                <a:close/>
              </a:path>
              <a:path w="78104" h="636904">
                <a:moveTo>
                  <a:pt x="51782" y="559097"/>
                </a:moveTo>
                <a:lnTo>
                  <a:pt x="51561" y="572007"/>
                </a:lnTo>
                <a:lnTo>
                  <a:pt x="71107" y="572007"/>
                </a:lnTo>
                <a:lnTo>
                  <a:pt x="77597" y="559561"/>
                </a:lnTo>
                <a:lnTo>
                  <a:pt x="51782" y="559097"/>
                </a:lnTo>
                <a:close/>
              </a:path>
              <a:path w="78104" h="636904">
                <a:moveTo>
                  <a:pt x="35432" y="0"/>
                </a:moveTo>
                <a:lnTo>
                  <a:pt x="25876" y="558630"/>
                </a:lnTo>
                <a:lnTo>
                  <a:pt x="51782" y="559097"/>
                </a:lnTo>
                <a:lnTo>
                  <a:pt x="61341" y="507"/>
                </a:lnTo>
                <a:lnTo>
                  <a:pt x="3543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160"/>
          <p:cNvSpPr/>
          <p:nvPr/>
        </p:nvSpPr>
        <p:spPr>
          <a:xfrm>
            <a:off x="6537197" y="3790569"/>
            <a:ext cx="376555" cy="643255"/>
          </a:xfrm>
          <a:custGeom>
            <a:avLst/>
            <a:gdLst/>
            <a:ahLst/>
            <a:cxnLst/>
            <a:rect l="l" t="t" r="r" b="b"/>
            <a:pathLst>
              <a:path w="376554" h="643254">
                <a:moveTo>
                  <a:pt x="4952" y="556005"/>
                </a:moveTo>
                <a:lnTo>
                  <a:pt x="0" y="642746"/>
                </a:lnTo>
                <a:lnTo>
                  <a:pt x="72390" y="594740"/>
                </a:lnTo>
                <a:lnTo>
                  <a:pt x="69515" y="593089"/>
                </a:lnTo>
                <a:lnTo>
                  <a:pt x="43433" y="593089"/>
                </a:lnTo>
                <a:lnTo>
                  <a:pt x="20954" y="580135"/>
                </a:lnTo>
                <a:lnTo>
                  <a:pt x="27403" y="568901"/>
                </a:lnTo>
                <a:lnTo>
                  <a:pt x="4952" y="556005"/>
                </a:lnTo>
                <a:close/>
              </a:path>
              <a:path w="376554" h="643254">
                <a:moveTo>
                  <a:pt x="27403" y="568901"/>
                </a:moveTo>
                <a:lnTo>
                  <a:pt x="20954" y="580135"/>
                </a:lnTo>
                <a:lnTo>
                  <a:pt x="43433" y="593089"/>
                </a:lnTo>
                <a:lnTo>
                  <a:pt x="49900" y="581823"/>
                </a:lnTo>
                <a:lnTo>
                  <a:pt x="27403" y="568901"/>
                </a:lnTo>
                <a:close/>
              </a:path>
              <a:path w="376554" h="643254">
                <a:moveTo>
                  <a:pt x="49900" y="581823"/>
                </a:moveTo>
                <a:lnTo>
                  <a:pt x="43433" y="593089"/>
                </a:lnTo>
                <a:lnTo>
                  <a:pt x="69515" y="593089"/>
                </a:lnTo>
                <a:lnTo>
                  <a:pt x="49900" y="581823"/>
                </a:lnTo>
                <a:close/>
              </a:path>
              <a:path w="376554" h="643254">
                <a:moveTo>
                  <a:pt x="353949" y="0"/>
                </a:moveTo>
                <a:lnTo>
                  <a:pt x="27403" y="568901"/>
                </a:lnTo>
                <a:lnTo>
                  <a:pt x="49900" y="581823"/>
                </a:lnTo>
                <a:lnTo>
                  <a:pt x="376427" y="12953"/>
                </a:lnTo>
                <a:lnTo>
                  <a:pt x="35394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object 161"/>
          <p:cNvSpPr/>
          <p:nvPr/>
        </p:nvSpPr>
        <p:spPr>
          <a:xfrm>
            <a:off x="6185153" y="3787394"/>
            <a:ext cx="727075" cy="646430"/>
          </a:xfrm>
          <a:custGeom>
            <a:avLst/>
            <a:gdLst/>
            <a:ahLst/>
            <a:cxnLst/>
            <a:rect l="l" t="t" r="r" b="b"/>
            <a:pathLst>
              <a:path w="727075" h="646429">
                <a:moveTo>
                  <a:pt x="32385" y="565276"/>
                </a:moveTo>
                <a:lnTo>
                  <a:pt x="0" y="645921"/>
                </a:lnTo>
                <a:lnTo>
                  <a:pt x="83947" y="623442"/>
                </a:lnTo>
                <a:lnTo>
                  <a:pt x="74377" y="612647"/>
                </a:lnTo>
                <a:lnTo>
                  <a:pt x="57023" y="612647"/>
                </a:lnTo>
                <a:lnTo>
                  <a:pt x="39878" y="593343"/>
                </a:lnTo>
                <a:lnTo>
                  <a:pt x="49616" y="584715"/>
                </a:lnTo>
                <a:lnTo>
                  <a:pt x="32385" y="565276"/>
                </a:lnTo>
                <a:close/>
              </a:path>
              <a:path w="727075" h="646429">
                <a:moveTo>
                  <a:pt x="49616" y="584715"/>
                </a:moveTo>
                <a:lnTo>
                  <a:pt x="39878" y="593343"/>
                </a:lnTo>
                <a:lnTo>
                  <a:pt x="57023" y="612647"/>
                </a:lnTo>
                <a:lnTo>
                  <a:pt x="66743" y="604035"/>
                </a:lnTo>
                <a:lnTo>
                  <a:pt x="49616" y="584715"/>
                </a:lnTo>
                <a:close/>
              </a:path>
              <a:path w="727075" h="646429">
                <a:moveTo>
                  <a:pt x="66743" y="604035"/>
                </a:moveTo>
                <a:lnTo>
                  <a:pt x="57023" y="612647"/>
                </a:lnTo>
                <a:lnTo>
                  <a:pt x="74377" y="612647"/>
                </a:lnTo>
                <a:lnTo>
                  <a:pt x="66743" y="604035"/>
                </a:lnTo>
                <a:close/>
              </a:path>
              <a:path w="727075" h="646429">
                <a:moveTo>
                  <a:pt x="709549" y="0"/>
                </a:moveTo>
                <a:lnTo>
                  <a:pt x="49616" y="584715"/>
                </a:lnTo>
                <a:lnTo>
                  <a:pt x="66743" y="604035"/>
                </a:lnTo>
                <a:lnTo>
                  <a:pt x="726694" y="19303"/>
                </a:lnTo>
                <a:lnTo>
                  <a:pt x="70954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object 162"/>
          <p:cNvSpPr/>
          <p:nvPr/>
        </p:nvSpPr>
        <p:spPr>
          <a:xfrm>
            <a:off x="5831585" y="3785870"/>
            <a:ext cx="1078230" cy="647700"/>
          </a:xfrm>
          <a:custGeom>
            <a:avLst/>
            <a:gdLst/>
            <a:ahLst/>
            <a:cxnLst/>
            <a:rect l="l" t="t" r="r" b="b"/>
            <a:pathLst>
              <a:path w="1078229" h="647700">
                <a:moveTo>
                  <a:pt x="46989" y="574420"/>
                </a:moveTo>
                <a:lnTo>
                  <a:pt x="0" y="647445"/>
                </a:lnTo>
                <a:lnTo>
                  <a:pt x="86613" y="641222"/>
                </a:lnTo>
                <a:lnTo>
                  <a:pt x="77272" y="625474"/>
                </a:lnTo>
                <a:lnTo>
                  <a:pt x="62356" y="625474"/>
                </a:lnTo>
                <a:lnTo>
                  <a:pt x="49022" y="603249"/>
                </a:lnTo>
                <a:lnTo>
                  <a:pt x="60164" y="596631"/>
                </a:lnTo>
                <a:lnTo>
                  <a:pt x="46989" y="574420"/>
                </a:lnTo>
                <a:close/>
              </a:path>
              <a:path w="1078229" h="647700">
                <a:moveTo>
                  <a:pt x="60164" y="596631"/>
                </a:moveTo>
                <a:lnTo>
                  <a:pt x="49022" y="603249"/>
                </a:lnTo>
                <a:lnTo>
                  <a:pt x="62356" y="625474"/>
                </a:lnTo>
                <a:lnTo>
                  <a:pt x="73386" y="618923"/>
                </a:lnTo>
                <a:lnTo>
                  <a:pt x="60164" y="596631"/>
                </a:lnTo>
                <a:close/>
              </a:path>
              <a:path w="1078229" h="647700">
                <a:moveTo>
                  <a:pt x="73386" y="618923"/>
                </a:moveTo>
                <a:lnTo>
                  <a:pt x="62356" y="625474"/>
                </a:lnTo>
                <a:lnTo>
                  <a:pt x="77272" y="625474"/>
                </a:lnTo>
                <a:lnTo>
                  <a:pt x="73386" y="618923"/>
                </a:lnTo>
                <a:close/>
              </a:path>
              <a:path w="1078229" h="647700">
                <a:moveTo>
                  <a:pt x="1064514" y="0"/>
                </a:moveTo>
                <a:lnTo>
                  <a:pt x="60164" y="596631"/>
                </a:lnTo>
                <a:lnTo>
                  <a:pt x="73386" y="618923"/>
                </a:lnTo>
                <a:lnTo>
                  <a:pt x="1077721" y="22351"/>
                </a:lnTo>
                <a:lnTo>
                  <a:pt x="106451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" name="object 163"/>
          <p:cNvSpPr/>
          <p:nvPr/>
        </p:nvSpPr>
        <p:spPr>
          <a:xfrm>
            <a:off x="6500495" y="3796665"/>
            <a:ext cx="78105" cy="636905"/>
          </a:xfrm>
          <a:custGeom>
            <a:avLst/>
            <a:gdLst/>
            <a:ahLst/>
            <a:cxnLst/>
            <a:rect l="l" t="t" r="r" b="b"/>
            <a:pathLst>
              <a:path w="78104" h="636904">
                <a:moveTo>
                  <a:pt x="0" y="557911"/>
                </a:moveTo>
                <a:lnTo>
                  <a:pt x="36702" y="636651"/>
                </a:lnTo>
                <a:lnTo>
                  <a:pt x="71193" y="572262"/>
                </a:lnTo>
                <a:lnTo>
                  <a:pt x="51434" y="572262"/>
                </a:lnTo>
                <a:lnTo>
                  <a:pt x="25526" y="571627"/>
                </a:lnTo>
                <a:lnTo>
                  <a:pt x="25885" y="558630"/>
                </a:lnTo>
                <a:lnTo>
                  <a:pt x="0" y="557911"/>
                </a:lnTo>
                <a:close/>
              </a:path>
              <a:path w="78104" h="636904">
                <a:moveTo>
                  <a:pt x="25885" y="558630"/>
                </a:moveTo>
                <a:lnTo>
                  <a:pt x="25526" y="571627"/>
                </a:lnTo>
                <a:lnTo>
                  <a:pt x="51434" y="572262"/>
                </a:lnTo>
                <a:lnTo>
                  <a:pt x="51790" y="559349"/>
                </a:lnTo>
                <a:lnTo>
                  <a:pt x="25885" y="558630"/>
                </a:lnTo>
                <a:close/>
              </a:path>
              <a:path w="78104" h="636904">
                <a:moveTo>
                  <a:pt x="51790" y="559349"/>
                </a:moveTo>
                <a:lnTo>
                  <a:pt x="51434" y="572262"/>
                </a:lnTo>
                <a:lnTo>
                  <a:pt x="71193" y="572262"/>
                </a:lnTo>
                <a:lnTo>
                  <a:pt x="77724" y="560070"/>
                </a:lnTo>
                <a:lnTo>
                  <a:pt x="51790" y="559349"/>
                </a:lnTo>
                <a:close/>
              </a:path>
              <a:path w="78104" h="636904">
                <a:moveTo>
                  <a:pt x="41275" y="0"/>
                </a:moveTo>
                <a:lnTo>
                  <a:pt x="25885" y="558630"/>
                </a:lnTo>
                <a:lnTo>
                  <a:pt x="51790" y="559349"/>
                </a:lnTo>
                <a:lnTo>
                  <a:pt x="67182" y="762"/>
                </a:lnTo>
                <a:lnTo>
                  <a:pt x="4127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object 164"/>
          <p:cNvSpPr/>
          <p:nvPr/>
        </p:nvSpPr>
        <p:spPr>
          <a:xfrm>
            <a:off x="6185153" y="3790569"/>
            <a:ext cx="381635" cy="643255"/>
          </a:xfrm>
          <a:custGeom>
            <a:avLst/>
            <a:gdLst/>
            <a:ahLst/>
            <a:cxnLst/>
            <a:rect l="l" t="t" r="r" b="b"/>
            <a:pathLst>
              <a:path w="381634" h="643254">
                <a:moveTo>
                  <a:pt x="5587" y="556005"/>
                </a:moveTo>
                <a:lnTo>
                  <a:pt x="0" y="642746"/>
                </a:lnTo>
                <a:lnTo>
                  <a:pt x="72644" y="595121"/>
                </a:lnTo>
                <a:lnTo>
                  <a:pt x="69596" y="593343"/>
                </a:lnTo>
                <a:lnTo>
                  <a:pt x="43815" y="593343"/>
                </a:lnTo>
                <a:lnTo>
                  <a:pt x="21336" y="580262"/>
                </a:lnTo>
                <a:lnTo>
                  <a:pt x="27887" y="569014"/>
                </a:lnTo>
                <a:lnTo>
                  <a:pt x="5587" y="556005"/>
                </a:lnTo>
                <a:close/>
              </a:path>
              <a:path w="381634" h="643254">
                <a:moveTo>
                  <a:pt x="27887" y="569014"/>
                </a:moveTo>
                <a:lnTo>
                  <a:pt x="21336" y="580262"/>
                </a:lnTo>
                <a:lnTo>
                  <a:pt x="43815" y="593343"/>
                </a:lnTo>
                <a:lnTo>
                  <a:pt x="50349" y="582117"/>
                </a:lnTo>
                <a:lnTo>
                  <a:pt x="27887" y="569014"/>
                </a:lnTo>
                <a:close/>
              </a:path>
              <a:path w="381634" h="643254">
                <a:moveTo>
                  <a:pt x="50349" y="582117"/>
                </a:moveTo>
                <a:lnTo>
                  <a:pt x="43815" y="593343"/>
                </a:lnTo>
                <a:lnTo>
                  <a:pt x="69596" y="593343"/>
                </a:lnTo>
                <a:lnTo>
                  <a:pt x="50349" y="582117"/>
                </a:lnTo>
                <a:close/>
              </a:path>
              <a:path w="381634" h="643254">
                <a:moveTo>
                  <a:pt x="359282" y="0"/>
                </a:moveTo>
                <a:lnTo>
                  <a:pt x="27887" y="569014"/>
                </a:lnTo>
                <a:lnTo>
                  <a:pt x="50349" y="582117"/>
                </a:lnTo>
                <a:lnTo>
                  <a:pt x="381635" y="12953"/>
                </a:lnTo>
                <a:lnTo>
                  <a:pt x="35928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object 165"/>
          <p:cNvSpPr/>
          <p:nvPr/>
        </p:nvSpPr>
        <p:spPr>
          <a:xfrm>
            <a:off x="5831585" y="3787266"/>
            <a:ext cx="732155" cy="646430"/>
          </a:xfrm>
          <a:custGeom>
            <a:avLst/>
            <a:gdLst/>
            <a:ahLst/>
            <a:cxnLst/>
            <a:rect l="l" t="t" r="r" b="b"/>
            <a:pathLst>
              <a:path w="732154" h="646429">
                <a:moveTo>
                  <a:pt x="32638" y="565530"/>
                </a:moveTo>
                <a:lnTo>
                  <a:pt x="0" y="646048"/>
                </a:lnTo>
                <a:lnTo>
                  <a:pt x="84074" y="623950"/>
                </a:lnTo>
                <a:lnTo>
                  <a:pt x="74457" y="613028"/>
                </a:lnTo>
                <a:lnTo>
                  <a:pt x="57150" y="613028"/>
                </a:lnTo>
                <a:lnTo>
                  <a:pt x="40131" y="593597"/>
                </a:lnTo>
                <a:lnTo>
                  <a:pt x="49834" y="585062"/>
                </a:lnTo>
                <a:lnTo>
                  <a:pt x="32638" y="565530"/>
                </a:lnTo>
                <a:close/>
              </a:path>
              <a:path w="732154" h="646429">
                <a:moveTo>
                  <a:pt x="49834" y="585062"/>
                </a:moveTo>
                <a:lnTo>
                  <a:pt x="40131" y="593597"/>
                </a:lnTo>
                <a:lnTo>
                  <a:pt x="57150" y="613028"/>
                </a:lnTo>
                <a:lnTo>
                  <a:pt x="66905" y="604450"/>
                </a:lnTo>
                <a:lnTo>
                  <a:pt x="49834" y="585062"/>
                </a:lnTo>
                <a:close/>
              </a:path>
              <a:path w="732154" h="646429">
                <a:moveTo>
                  <a:pt x="66905" y="604450"/>
                </a:moveTo>
                <a:lnTo>
                  <a:pt x="57150" y="613028"/>
                </a:lnTo>
                <a:lnTo>
                  <a:pt x="74457" y="613028"/>
                </a:lnTo>
                <a:lnTo>
                  <a:pt x="66905" y="604450"/>
                </a:lnTo>
                <a:close/>
              </a:path>
              <a:path w="732154" h="646429">
                <a:moveTo>
                  <a:pt x="714883" y="0"/>
                </a:moveTo>
                <a:lnTo>
                  <a:pt x="49834" y="585062"/>
                </a:lnTo>
                <a:lnTo>
                  <a:pt x="66905" y="604450"/>
                </a:lnTo>
                <a:lnTo>
                  <a:pt x="732028" y="19557"/>
                </a:lnTo>
                <a:lnTo>
                  <a:pt x="71488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" name="object 166"/>
          <p:cNvSpPr/>
          <p:nvPr/>
        </p:nvSpPr>
        <p:spPr>
          <a:xfrm>
            <a:off x="5792470" y="3797046"/>
            <a:ext cx="78105" cy="636270"/>
          </a:xfrm>
          <a:custGeom>
            <a:avLst/>
            <a:gdLst/>
            <a:ahLst/>
            <a:cxnLst/>
            <a:rect l="l" t="t" r="r" b="b"/>
            <a:pathLst>
              <a:path w="78104" h="636270">
                <a:moveTo>
                  <a:pt x="25879" y="558630"/>
                </a:moveTo>
                <a:lnTo>
                  <a:pt x="0" y="558672"/>
                </a:lnTo>
                <a:lnTo>
                  <a:pt x="38988" y="636269"/>
                </a:lnTo>
                <a:lnTo>
                  <a:pt x="71268" y="571499"/>
                </a:lnTo>
                <a:lnTo>
                  <a:pt x="25907" y="571499"/>
                </a:lnTo>
                <a:lnTo>
                  <a:pt x="25879" y="558630"/>
                </a:lnTo>
                <a:close/>
              </a:path>
              <a:path w="78104" h="636270">
                <a:moveTo>
                  <a:pt x="51787" y="558588"/>
                </a:moveTo>
                <a:lnTo>
                  <a:pt x="25879" y="558630"/>
                </a:lnTo>
                <a:lnTo>
                  <a:pt x="25907" y="571499"/>
                </a:lnTo>
                <a:lnTo>
                  <a:pt x="51815" y="571499"/>
                </a:lnTo>
                <a:lnTo>
                  <a:pt x="51787" y="558588"/>
                </a:lnTo>
                <a:close/>
              </a:path>
              <a:path w="78104" h="636270">
                <a:moveTo>
                  <a:pt x="77724" y="558545"/>
                </a:moveTo>
                <a:lnTo>
                  <a:pt x="51787" y="558588"/>
                </a:lnTo>
                <a:lnTo>
                  <a:pt x="51815" y="571499"/>
                </a:lnTo>
                <a:lnTo>
                  <a:pt x="71268" y="571499"/>
                </a:lnTo>
                <a:lnTo>
                  <a:pt x="77724" y="558545"/>
                </a:lnTo>
                <a:close/>
              </a:path>
              <a:path w="78104" h="636270">
                <a:moveTo>
                  <a:pt x="50545" y="0"/>
                </a:moveTo>
                <a:lnTo>
                  <a:pt x="24637" y="0"/>
                </a:lnTo>
                <a:lnTo>
                  <a:pt x="25879" y="558630"/>
                </a:lnTo>
                <a:lnTo>
                  <a:pt x="51787" y="558588"/>
                </a:lnTo>
                <a:lnTo>
                  <a:pt x="5054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" name="object 167"/>
          <p:cNvSpPr/>
          <p:nvPr/>
        </p:nvSpPr>
        <p:spPr>
          <a:xfrm>
            <a:off x="5831585" y="3790950"/>
            <a:ext cx="353695" cy="642620"/>
          </a:xfrm>
          <a:custGeom>
            <a:avLst/>
            <a:gdLst/>
            <a:ahLst/>
            <a:cxnLst/>
            <a:rect l="l" t="t" r="r" b="b"/>
            <a:pathLst>
              <a:path w="353695" h="642620">
                <a:moveTo>
                  <a:pt x="2539" y="555498"/>
                </a:moveTo>
                <a:lnTo>
                  <a:pt x="0" y="642366"/>
                </a:lnTo>
                <a:lnTo>
                  <a:pt x="70992" y="592327"/>
                </a:lnTo>
                <a:lnTo>
                  <a:pt x="69340" y="591438"/>
                </a:lnTo>
                <a:lnTo>
                  <a:pt x="42037" y="591438"/>
                </a:lnTo>
                <a:lnTo>
                  <a:pt x="19303" y="579247"/>
                </a:lnTo>
                <a:lnTo>
                  <a:pt x="25444" y="567821"/>
                </a:lnTo>
                <a:lnTo>
                  <a:pt x="2539" y="555498"/>
                </a:lnTo>
                <a:close/>
              </a:path>
              <a:path w="353695" h="642620">
                <a:moveTo>
                  <a:pt x="25444" y="567821"/>
                </a:moveTo>
                <a:lnTo>
                  <a:pt x="19303" y="579247"/>
                </a:lnTo>
                <a:lnTo>
                  <a:pt x="42037" y="591438"/>
                </a:lnTo>
                <a:lnTo>
                  <a:pt x="48162" y="580044"/>
                </a:lnTo>
                <a:lnTo>
                  <a:pt x="25444" y="567821"/>
                </a:lnTo>
                <a:close/>
              </a:path>
              <a:path w="353695" h="642620">
                <a:moveTo>
                  <a:pt x="48162" y="580044"/>
                </a:moveTo>
                <a:lnTo>
                  <a:pt x="42037" y="591438"/>
                </a:lnTo>
                <a:lnTo>
                  <a:pt x="69340" y="591438"/>
                </a:lnTo>
                <a:lnTo>
                  <a:pt x="48162" y="580044"/>
                </a:lnTo>
                <a:close/>
              </a:path>
              <a:path w="353695" h="642620">
                <a:moveTo>
                  <a:pt x="330580" y="0"/>
                </a:moveTo>
                <a:lnTo>
                  <a:pt x="25444" y="567821"/>
                </a:lnTo>
                <a:lnTo>
                  <a:pt x="48162" y="580044"/>
                </a:lnTo>
                <a:lnTo>
                  <a:pt x="353440" y="12192"/>
                </a:lnTo>
                <a:lnTo>
                  <a:pt x="33058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" name="object 168"/>
          <p:cNvSpPr/>
          <p:nvPr/>
        </p:nvSpPr>
        <p:spPr>
          <a:xfrm>
            <a:off x="5818759" y="3790696"/>
            <a:ext cx="365760" cy="642620"/>
          </a:xfrm>
          <a:custGeom>
            <a:avLst/>
            <a:gdLst/>
            <a:ahLst/>
            <a:cxnLst/>
            <a:rect l="l" t="t" r="r" b="b"/>
            <a:pathLst>
              <a:path w="365760" h="642620">
                <a:moveTo>
                  <a:pt x="316535" y="581019"/>
                </a:moveTo>
                <a:lnTo>
                  <a:pt x="293877" y="593597"/>
                </a:lnTo>
                <a:lnTo>
                  <a:pt x="365632" y="642619"/>
                </a:lnTo>
                <a:lnTo>
                  <a:pt x="363423" y="592327"/>
                </a:lnTo>
                <a:lnTo>
                  <a:pt x="322833" y="592327"/>
                </a:lnTo>
                <a:lnTo>
                  <a:pt x="316535" y="581019"/>
                </a:lnTo>
                <a:close/>
              </a:path>
              <a:path w="365760" h="642620">
                <a:moveTo>
                  <a:pt x="339152" y="568464"/>
                </a:moveTo>
                <a:lnTo>
                  <a:pt x="316535" y="581019"/>
                </a:lnTo>
                <a:lnTo>
                  <a:pt x="322833" y="592327"/>
                </a:lnTo>
                <a:lnTo>
                  <a:pt x="345439" y="579754"/>
                </a:lnTo>
                <a:lnTo>
                  <a:pt x="339152" y="568464"/>
                </a:lnTo>
                <a:close/>
              </a:path>
              <a:path w="365760" h="642620">
                <a:moveTo>
                  <a:pt x="361823" y="555878"/>
                </a:moveTo>
                <a:lnTo>
                  <a:pt x="339152" y="568464"/>
                </a:lnTo>
                <a:lnTo>
                  <a:pt x="345439" y="579754"/>
                </a:lnTo>
                <a:lnTo>
                  <a:pt x="322833" y="592327"/>
                </a:lnTo>
                <a:lnTo>
                  <a:pt x="363423" y="592327"/>
                </a:lnTo>
                <a:lnTo>
                  <a:pt x="361823" y="555878"/>
                </a:lnTo>
                <a:close/>
              </a:path>
              <a:path w="365760" h="642620">
                <a:moveTo>
                  <a:pt x="22605" y="0"/>
                </a:moveTo>
                <a:lnTo>
                  <a:pt x="0" y="12699"/>
                </a:lnTo>
                <a:lnTo>
                  <a:pt x="316535" y="581019"/>
                </a:lnTo>
                <a:lnTo>
                  <a:pt x="339152" y="568464"/>
                </a:lnTo>
                <a:lnTo>
                  <a:pt x="2260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9" name="object 169"/>
          <p:cNvSpPr/>
          <p:nvPr/>
        </p:nvSpPr>
        <p:spPr>
          <a:xfrm>
            <a:off x="5821426" y="3787394"/>
            <a:ext cx="716280" cy="646430"/>
          </a:xfrm>
          <a:custGeom>
            <a:avLst/>
            <a:gdLst/>
            <a:ahLst/>
            <a:cxnLst/>
            <a:rect l="l" t="t" r="r" b="b"/>
            <a:pathLst>
              <a:path w="716279" h="646429">
                <a:moveTo>
                  <a:pt x="649482" y="603588"/>
                </a:moveTo>
                <a:lnTo>
                  <a:pt x="632206" y="622807"/>
                </a:lnTo>
                <a:lnTo>
                  <a:pt x="715899" y="645921"/>
                </a:lnTo>
                <a:lnTo>
                  <a:pt x="702690" y="612266"/>
                </a:lnTo>
                <a:lnTo>
                  <a:pt x="659129" y="612266"/>
                </a:lnTo>
                <a:lnTo>
                  <a:pt x="649482" y="603588"/>
                </a:lnTo>
                <a:close/>
              </a:path>
              <a:path w="716279" h="646429">
                <a:moveTo>
                  <a:pt x="666799" y="584324"/>
                </a:moveTo>
                <a:lnTo>
                  <a:pt x="649482" y="603588"/>
                </a:lnTo>
                <a:lnTo>
                  <a:pt x="659129" y="612266"/>
                </a:lnTo>
                <a:lnTo>
                  <a:pt x="676401" y="592962"/>
                </a:lnTo>
                <a:lnTo>
                  <a:pt x="666799" y="584324"/>
                </a:lnTo>
                <a:close/>
              </a:path>
              <a:path w="716279" h="646429">
                <a:moveTo>
                  <a:pt x="684149" y="565022"/>
                </a:moveTo>
                <a:lnTo>
                  <a:pt x="666799" y="584324"/>
                </a:lnTo>
                <a:lnTo>
                  <a:pt x="676401" y="592962"/>
                </a:lnTo>
                <a:lnTo>
                  <a:pt x="659129" y="612266"/>
                </a:lnTo>
                <a:lnTo>
                  <a:pt x="702690" y="612266"/>
                </a:lnTo>
                <a:lnTo>
                  <a:pt x="684149" y="565022"/>
                </a:lnTo>
                <a:close/>
              </a:path>
              <a:path w="716279" h="646429">
                <a:moveTo>
                  <a:pt x="17272" y="0"/>
                </a:moveTo>
                <a:lnTo>
                  <a:pt x="0" y="19303"/>
                </a:lnTo>
                <a:lnTo>
                  <a:pt x="649482" y="603588"/>
                </a:lnTo>
                <a:lnTo>
                  <a:pt x="666799" y="584324"/>
                </a:lnTo>
                <a:lnTo>
                  <a:pt x="1727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0" name="object 170"/>
          <p:cNvSpPr/>
          <p:nvPr/>
        </p:nvSpPr>
        <p:spPr>
          <a:xfrm>
            <a:off x="5823458" y="3785996"/>
            <a:ext cx="1068705" cy="647700"/>
          </a:xfrm>
          <a:custGeom>
            <a:avLst/>
            <a:gdLst/>
            <a:ahLst/>
            <a:cxnLst/>
            <a:rect l="l" t="t" r="r" b="b"/>
            <a:pathLst>
              <a:path w="1068704" h="647700">
                <a:moveTo>
                  <a:pt x="994832" y="618420"/>
                </a:moveTo>
                <a:lnTo>
                  <a:pt x="981456" y="640714"/>
                </a:lnTo>
                <a:lnTo>
                  <a:pt x="1068196" y="647319"/>
                </a:lnTo>
                <a:lnTo>
                  <a:pt x="1054022" y="625094"/>
                </a:lnTo>
                <a:lnTo>
                  <a:pt x="1005966" y="625094"/>
                </a:lnTo>
                <a:lnTo>
                  <a:pt x="994832" y="618420"/>
                </a:lnTo>
                <a:close/>
              </a:path>
              <a:path w="1068704" h="647700">
                <a:moveTo>
                  <a:pt x="1008111" y="596289"/>
                </a:moveTo>
                <a:lnTo>
                  <a:pt x="994832" y="618420"/>
                </a:lnTo>
                <a:lnTo>
                  <a:pt x="1005966" y="625094"/>
                </a:lnTo>
                <a:lnTo>
                  <a:pt x="1019301" y="602995"/>
                </a:lnTo>
                <a:lnTo>
                  <a:pt x="1008111" y="596289"/>
                </a:lnTo>
                <a:close/>
              </a:path>
              <a:path w="1068704" h="647700">
                <a:moveTo>
                  <a:pt x="1021461" y="574039"/>
                </a:moveTo>
                <a:lnTo>
                  <a:pt x="1008111" y="596289"/>
                </a:lnTo>
                <a:lnTo>
                  <a:pt x="1019301" y="602995"/>
                </a:lnTo>
                <a:lnTo>
                  <a:pt x="1005966" y="625094"/>
                </a:lnTo>
                <a:lnTo>
                  <a:pt x="1054022" y="625094"/>
                </a:lnTo>
                <a:lnTo>
                  <a:pt x="1021461" y="574039"/>
                </a:lnTo>
                <a:close/>
              </a:path>
              <a:path w="1068704" h="647700">
                <a:moveTo>
                  <a:pt x="13207" y="0"/>
                </a:moveTo>
                <a:lnTo>
                  <a:pt x="0" y="22097"/>
                </a:lnTo>
                <a:lnTo>
                  <a:pt x="994832" y="618420"/>
                </a:lnTo>
                <a:lnTo>
                  <a:pt x="1008111" y="596289"/>
                </a:lnTo>
                <a:lnTo>
                  <a:pt x="1320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" name="object 171"/>
          <p:cNvSpPr/>
          <p:nvPr/>
        </p:nvSpPr>
        <p:spPr>
          <a:xfrm>
            <a:off x="6163183" y="3790569"/>
            <a:ext cx="375285" cy="643255"/>
          </a:xfrm>
          <a:custGeom>
            <a:avLst/>
            <a:gdLst/>
            <a:ahLst/>
            <a:cxnLst/>
            <a:rect l="l" t="t" r="r" b="b"/>
            <a:pathLst>
              <a:path w="375284" h="643254">
                <a:moveTo>
                  <a:pt x="325324" y="581773"/>
                </a:moveTo>
                <a:lnTo>
                  <a:pt x="302894" y="594613"/>
                </a:lnTo>
                <a:lnTo>
                  <a:pt x="375158" y="642746"/>
                </a:lnTo>
                <a:lnTo>
                  <a:pt x="372388" y="592962"/>
                </a:lnTo>
                <a:lnTo>
                  <a:pt x="331724" y="592962"/>
                </a:lnTo>
                <a:lnTo>
                  <a:pt x="325324" y="581773"/>
                </a:lnTo>
                <a:close/>
              </a:path>
              <a:path w="375284" h="643254">
                <a:moveTo>
                  <a:pt x="347881" y="568858"/>
                </a:moveTo>
                <a:lnTo>
                  <a:pt x="325324" y="581773"/>
                </a:lnTo>
                <a:lnTo>
                  <a:pt x="331724" y="592962"/>
                </a:lnTo>
                <a:lnTo>
                  <a:pt x="354330" y="580135"/>
                </a:lnTo>
                <a:lnTo>
                  <a:pt x="347881" y="568858"/>
                </a:lnTo>
                <a:close/>
              </a:path>
              <a:path w="375284" h="643254">
                <a:moveTo>
                  <a:pt x="370332" y="556005"/>
                </a:moveTo>
                <a:lnTo>
                  <a:pt x="347881" y="568858"/>
                </a:lnTo>
                <a:lnTo>
                  <a:pt x="354330" y="580135"/>
                </a:lnTo>
                <a:lnTo>
                  <a:pt x="331724" y="592962"/>
                </a:lnTo>
                <a:lnTo>
                  <a:pt x="372388" y="592962"/>
                </a:lnTo>
                <a:lnTo>
                  <a:pt x="370332" y="556005"/>
                </a:lnTo>
                <a:close/>
              </a:path>
              <a:path w="375284" h="643254">
                <a:moveTo>
                  <a:pt x="22605" y="0"/>
                </a:moveTo>
                <a:lnTo>
                  <a:pt x="0" y="12953"/>
                </a:lnTo>
                <a:lnTo>
                  <a:pt x="325324" y="581773"/>
                </a:lnTo>
                <a:lnTo>
                  <a:pt x="347881" y="568858"/>
                </a:lnTo>
                <a:lnTo>
                  <a:pt x="2260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" name="object 172"/>
          <p:cNvSpPr/>
          <p:nvPr/>
        </p:nvSpPr>
        <p:spPr>
          <a:xfrm>
            <a:off x="6165850" y="3787394"/>
            <a:ext cx="727075" cy="646430"/>
          </a:xfrm>
          <a:custGeom>
            <a:avLst/>
            <a:gdLst/>
            <a:ahLst/>
            <a:cxnLst/>
            <a:rect l="l" t="t" r="r" b="b"/>
            <a:pathLst>
              <a:path w="727075" h="646429">
                <a:moveTo>
                  <a:pt x="659950" y="604035"/>
                </a:moveTo>
                <a:lnTo>
                  <a:pt x="642747" y="623442"/>
                </a:lnTo>
                <a:lnTo>
                  <a:pt x="726694" y="645921"/>
                </a:lnTo>
                <a:lnTo>
                  <a:pt x="713331" y="612647"/>
                </a:lnTo>
                <a:lnTo>
                  <a:pt x="669671" y="612647"/>
                </a:lnTo>
                <a:lnTo>
                  <a:pt x="659950" y="604035"/>
                </a:lnTo>
                <a:close/>
              </a:path>
              <a:path w="727075" h="646429">
                <a:moveTo>
                  <a:pt x="677078" y="584714"/>
                </a:moveTo>
                <a:lnTo>
                  <a:pt x="659950" y="604035"/>
                </a:lnTo>
                <a:lnTo>
                  <a:pt x="669671" y="612647"/>
                </a:lnTo>
                <a:lnTo>
                  <a:pt x="686816" y="593343"/>
                </a:lnTo>
                <a:lnTo>
                  <a:pt x="677078" y="584714"/>
                </a:lnTo>
                <a:close/>
              </a:path>
              <a:path w="727075" h="646429">
                <a:moveTo>
                  <a:pt x="694308" y="565276"/>
                </a:moveTo>
                <a:lnTo>
                  <a:pt x="677078" y="584714"/>
                </a:lnTo>
                <a:lnTo>
                  <a:pt x="686816" y="593343"/>
                </a:lnTo>
                <a:lnTo>
                  <a:pt x="669671" y="612647"/>
                </a:lnTo>
                <a:lnTo>
                  <a:pt x="713331" y="612647"/>
                </a:lnTo>
                <a:lnTo>
                  <a:pt x="694308" y="565276"/>
                </a:lnTo>
                <a:close/>
              </a:path>
              <a:path w="727075" h="646429">
                <a:moveTo>
                  <a:pt x="17272" y="0"/>
                </a:moveTo>
                <a:lnTo>
                  <a:pt x="0" y="19303"/>
                </a:lnTo>
                <a:lnTo>
                  <a:pt x="659950" y="604035"/>
                </a:lnTo>
                <a:lnTo>
                  <a:pt x="677078" y="584714"/>
                </a:lnTo>
                <a:lnTo>
                  <a:pt x="1727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" name="object 173"/>
          <p:cNvSpPr/>
          <p:nvPr/>
        </p:nvSpPr>
        <p:spPr>
          <a:xfrm>
            <a:off x="6536435" y="5426202"/>
            <a:ext cx="77724" cy="235546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4" name="object 174"/>
          <p:cNvSpPr/>
          <p:nvPr/>
        </p:nvSpPr>
        <p:spPr>
          <a:xfrm>
            <a:off x="6112764" y="5426202"/>
            <a:ext cx="77724" cy="235546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5" name="object 175"/>
          <p:cNvSpPr/>
          <p:nvPr/>
        </p:nvSpPr>
        <p:spPr>
          <a:xfrm>
            <a:off x="6139560" y="2910077"/>
            <a:ext cx="78105" cy="629920"/>
          </a:xfrm>
          <a:custGeom>
            <a:avLst/>
            <a:gdLst/>
            <a:ahLst/>
            <a:cxnLst/>
            <a:rect l="l" t="t" r="r" b="b"/>
            <a:pathLst>
              <a:path w="78104" h="629920">
                <a:moveTo>
                  <a:pt x="25852" y="551942"/>
                </a:moveTo>
                <a:lnTo>
                  <a:pt x="0" y="552069"/>
                </a:lnTo>
                <a:lnTo>
                  <a:pt x="39115" y="629666"/>
                </a:lnTo>
                <a:lnTo>
                  <a:pt x="71184" y="564896"/>
                </a:lnTo>
                <a:lnTo>
                  <a:pt x="25908" y="564896"/>
                </a:lnTo>
                <a:lnTo>
                  <a:pt x="25852" y="551942"/>
                </a:lnTo>
                <a:close/>
              </a:path>
              <a:path w="78104" h="629920">
                <a:moveTo>
                  <a:pt x="51760" y="551815"/>
                </a:moveTo>
                <a:lnTo>
                  <a:pt x="25852" y="551942"/>
                </a:lnTo>
                <a:lnTo>
                  <a:pt x="25908" y="564896"/>
                </a:lnTo>
                <a:lnTo>
                  <a:pt x="51815" y="564769"/>
                </a:lnTo>
                <a:lnTo>
                  <a:pt x="51760" y="551815"/>
                </a:lnTo>
                <a:close/>
              </a:path>
              <a:path w="78104" h="629920">
                <a:moveTo>
                  <a:pt x="77724" y="551688"/>
                </a:moveTo>
                <a:lnTo>
                  <a:pt x="51760" y="551815"/>
                </a:lnTo>
                <a:lnTo>
                  <a:pt x="51815" y="564769"/>
                </a:lnTo>
                <a:lnTo>
                  <a:pt x="25908" y="564896"/>
                </a:lnTo>
                <a:lnTo>
                  <a:pt x="71184" y="564896"/>
                </a:lnTo>
                <a:lnTo>
                  <a:pt x="77724" y="551688"/>
                </a:lnTo>
                <a:close/>
              </a:path>
              <a:path w="78104" h="629920">
                <a:moveTo>
                  <a:pt x="49402" y="0"/>
                </a:moveTo>
                <a:lnTo>
                  <a:pt x="23494" y="0"/>
                </a:lnTo>
                <a:lnTo>
                  <a:pt x="25852" y="551942"/>
                </a:lnTo>
                <a:lnTo>
                  <a:pt x="51760" y="551815"/>
                </a:lnTo>
                <a:lnTo>
                  <a:pt x="4940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6" name="object 176"/>
          <p:cNvSpPr/>
          <p:nvPr/>
        </p:nvSpPr>
        <p:spPr>
          <a:xfrm>
            <a:off x="6145657" y="3815334"/>
            <a:ext cx="78105" cy="629920"/>
          </a:xfrm>
          <a:custGeom>
            <a:avLst/>
            <a:gdLst/>
            <a:ahLst/>
            <a:cxnLst/>
            <a:rect l="l" t="t" r="r" b="b"/>
            <a:pathLst>
              <a:path w="78104" h="629920">
                <a:moveTo>
                  <a:pt x="25852" y="551942"/>
                </a:moveTo>
                <a:lnTo>
                  <a:pt x="0" y="552069"/>
                </a:lnTo>
                <a:lnTo>
                  <a:pt x="39115" y="629666"/>
                </a:lnTo>
                <a:lnTo>
                  <a:pt x="71184" y="564896"/>
                </a:lnTo>
                <a:lnTo>
                  <a:pt x="25907" y="564896"/>
                </a:lnTo>
                <a:lnTo>
                  <a:pt x="25852" y="551942"/>
                </a:lnTo>
                <a:close/>
              </a:path>
              <a:path w="78104" h="629920">
                <a:moveTo>
                  <a:pt x="51760" y="551815"/>
                </a:moveTo>
                <a:lnTo>
                  <a:pt x="25852" y="551942"/>
                </a:lnTo>
                <a:lnTo>
                  <a:pt x="25907" y="564896"/>
                </a:lnTo>
                <a:lnTo>
                  <a:pt x="51815" y="564769"/>
                </a:lnTo>
                <a:lnTo>
                  <a:pt x="51760" y="551815"/>
                </a:lnTo>
                <a:close/>
              </a:path>
              <a:path w="78104" h="629920">
                <a:moveTo>
                  <a:pt x="77723" y="551688"/>
                </a:moveTo>
                <a:lnTo>
                  <a:pt x="51760" y="551815"/>
                </a:lnTo>
                <a:lnTo>
                  <a:pt x="51815" y="564769"/>
                </a:lnTo>
                <a:lnTo>
                  <a:pt x="25907" y="564896"/>
                </a:lnTo>
                <a:lnTo>
                  <a:pt x="71184" y="564896"/>
                </a:lnTo>
                <a:lnTo>
                  <a:pt x="77723" y="551688"/>
                </a:lnTo>
                <a:close/>
              </a:path>
              <a:path w="78104" h="629920">
                <a:moveTo>
                  <a:pt x="49402" y="0"/>
                </a:moveTo>
                <a:lnTo>
                  <a:pt x="23494" y="0"/>
                </a:lnTo>
                <a:lnTo>
                  <a:pt x="25852" y="551942"/>
                </a:lnTo>
                <a:lnTo>
                  <a:pt x="51760" y="551815"/>
                </a:lnTo>
                <a:lnTo>
                  <a:pt x="4940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7" name="object 177"/>
          <p:cNvSpPr/>
          <p:nvPr/>
        </p:nvSpPr>
        <p:spPr>
          <a:xfrm>
            <a:off x="6526021" y="3790441"/>
            <a:ext cx="382905" cy="641350"/>
          </a:xfrm>
          <a:custGeom>
            <a:avLst/>
            <a:gdLst/>
            <a:ahLst/>
            <a:cxnLst/>
            <a:rect l="l" t="t" r="r" b="b"/>
            <a:pathLst>
              <a:path w="382904" h="641350">
                <a:moveTo>
                  <a:pt x="332505" y="580335"/>
                </a:moveTo>
                <a:lnTo>
                  <a:pt x="310133" y="593470"/>
                </a:lnTo>
                <a:lnTo>
                  <a:pt x="382904" y="640841"/>
                </a:lnTo>
                <a:lnTo>
                  <a:pt x="379658" y="591565"/>
                </a:lnTo>
                <a:lnTo>
                  <a:pt x="339089" y="591565"/>
                </a:lnTo>
                <a:lnTo>
                  <a:pt x="332505" y="580335"/>
                </a:lnTo>
                <a:close/>
              </a:path>
              <a:path w="382904" h="641350">
                <a:moveTo>
                  <a:pt x="354840" y="567222"/>
                </a:moveTo>
                <a:lnTo>
                  <a:pt x="332505" y="580335"/>
                </a:lnTo>
                <a:lnTo>
                  <a:pt x="339089" y="591565"/>
                </a:lnTo>
                <a:lnTo>
                  <a:pt x="361442" y="578484"/>
                </a:lnTo>
                <a:lnTo>
                  <a:pt x="354840" y="567222"/>
                </a:lnTo>
                <a:close/>
              </a:path>
              <a:path w="382904" h="641350">
                <a:moveTo>
                  <a:pt x="377189" y="554100"/>
                </a:moveTo>
                <a:lnTo>
                  <a:pt x="354840" y="567222"/>
                </a:lnTo>
                <a:lnTo>
                  <a:pt x="361442" y="578484"/>
                </a:lnTo>
                <a:lnTo>
                  <a:pt x="339089" y="591565"/>
                </a:lnTo>
                <a:lnTo>
                  <a:pt x="379658" y="591565"/>
                </a:lnTo>
                <a:lnTo>
                  <a:pt x="377189" y="554100"/>
                </a:lnTo>
                <a:close/>
              </a:path>
              <a:path w="382904" h="641350">
                <a:moveTo>
                  <a:pt x="22351" y="0"/>
                </a:moveTo>
                <a:lnTo>
                  <a:pt x="0" y="13207"/>
                </a:lnTo>
                <a:lnTo>
                  <a:pt x="332505" y="580335"/>
                </a:lnTo>
                <a:lnTo>
                  <a:pt x="354840" y="567222"/>
                </a:lnTo>
                <a:lnTo>
                  <a:pt x="2235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8" name="object 178"/>
          <p:cNvSpPr txBox="1"/>
          <p:nvPr/>
        </p:nvSpPr>
        <p:spPr>
          <a:xfrm>
            <a:off x="7442707" y="3358133"/>
            <a:ext cx="1040130" cy="1489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All the  </a:t>
            </a:r>
            <a:r>
              <a:rPr sz="2400" spc="-10" dirty="0">
                <a:latin typeface="Calibri"/>
                <a:cs typeface="Calibri"/>
              </a:rPr>
              <a:t>weights  </a:t>
            </a:r>
            <a:r>
              <a:rPr sz="2400" dirty="0">
                <a:latin typeface="Calibri"/>
                <a:cs typeface="Calibri"/>
              </a:rPr>
              <a:t>multiply  </a:t>
            </a:r>
            <a:r>
              <a:rPr sz="2400" spc="-5" dirty="0">
                <a:latin typeface="Calibri"/>
                <a:cs typeface="Calibri"/>
              </a:rPr>
              <a:t>(1-p)%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79" name="object 179"/>
          <p:cNvSpPr txBox="1"/>
          <p:nvPr/>
        </p:nvSpPr>
        <p:spPr>
          <a:xfrm>
            <a:off x="6275070" y="6179921"/>
            <a:ext cx="18669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Calibri"/>
                <a:cs typeface="Calibri"/>
              </a:rPr>
              <a:t>y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80" name="object 180"/>
          <p:cNvSpPr/>
          <p:nvPr/>
        </p:nvSpPr>
        <p:spPr>
          <a:xfrm>
            <a:off x="5484495" y="2253107"/>
            <a:ext cx="878840" cy="467359"/>
          </a:xfrm>
          <a:custGeom>
            <a:avLst/>
            <a:gdLst/>
            <a:ahLst/>
            <a:cxnLst/>
            <a:rect l="l" t="t" r="r" b="b"/>
            <a:pathLst>
              <a:path w="878839" h="467360">
                <a:moveTo>
                  <a:pt x="768249" y="431452"/>
                </a:moveTo>
                <a:lnTo>
                  <a:pt x="750696" y="465327"/>
                </a:lnTo>
                <a:lnTo>
                  <a:pt x="878458" y="467105"/>
                </a:lnTo>
                <a:lnTo>
                  <a:pt x="858853" y="440181"/>
                </a:lnTo>
                <a:lnTo>
                  <a:pt x="785113" y="440181"/>
                </a:lnTo>
                <a:lnTo>
                  <a:pt x="768249" y="431452"/>
                </a:lnTo>
                <a:close/>
              </a:path>
              <a:path w="878839" h="467360">
                <a:moveTo>
                  <a:pt x="785758" y="397661"/>
                </a:moveTo>
                <a:lnTo>
                  <a:pt x="768249" y="431452"/>
                </a:lnTo>
                <a:lnTo>
                  <a:pt x="785113" y="440181"/>
                </a:lnTo>
                <a:lnTo>
                  <a:pt x="802639" y="406400"/>
                </a:lnTo>
                <a:lnTo>
                  <a:pt x="785758" y="397661"/>
                </a:lnTo>
                <a:close/>
              </a:path>
              <a:path w="878839" h="467360">
                <a:moveTo>
                  <a:pt x="803275" y="363854"/>
                </a:moveTo>
                <a:lnTo>
                  <a:pt x="785758" y="397661"/>
                </a:lnTo>
                <a:lnTo>
                  <a:pt x="802639" y="406400"/>
                </a:lnTo>
                <a:lnTo>
                  <a:pt x="785113" y="440181"/>
                </a:lnTo>
                <a:lnTo>
                  <a:pt x="858853" y="440181"/>
                </a:lnTo>
                <a:lnTo>
                  <a:pt x="803275" y="363854"/>
                </a:lnTo>
                <a:close/>
              </a:path>
              <a:path w="878839" h="467360">
                <a:moveTo>
                  <a:pt x="17525" y="0"/>
                </a:moveTo>
                <a:lnTo>
                  <a:pt x="0" y="33781"/>
                </a:lnTo>
                <a:lnTo>
                  <a:pt x="768249" y="431452"/>
                </a:lnTo>
                <a:lnTo>
                  <a:pt x="785758" y="397661"/>
                </a:lnTo>
                <a:lnTo>
                  <a:pt x="17525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1" name="object 181"/>
          <p:cNvSpPr/>
          <p:nvPr/>
        </p:nvSpPr>
        <p:spPr>
          <a:xfrm>
            <a:off x="6312408" y="5769102"/>
            <a:ext cx="114300" cy="453390"/>
          </a:xfrm>
          <a:custGeom>
            <a:avLst/>
            <a:gdLst/>
            <a:ahLst/>
            <a:cxnLst/>
            <a:rect l="l" t="t" r="r" b="b"/>
            <a:pathLst>
              <a:path w="114300" h="453389">
                <a:moveTo>
                  <a:pt x="38100" y="338836"/>
                </a:moveTo>
                <a:lnTo>
                  <a:pt x="0" y="338836"/>
                </a:lnTo>
                <a:lnTo>
                  <a:pt x="57150" y="453136"/>
                </a:lnTo>
                <a:lnTo>
                  <a:pt x="104775" y="357886"/>
                </a:lnTo>
                <a:lnTo>
                  <a:pt x="38100" y="357886"/>
                </a:lnTo>
                <a:lnTo>
                  <a:pt x="38100" y="338836"/>
                </a:lnTo>
                <a:close/>
              </a:path>
              <a:path w="114300" h="453389">
                <a:moveTo>
                  <a:pt x="76200" y="0"/>
                </a:moveTo>
                <a:lnTo>
                  <a:pt x="38100" y="0"/>
                </a:lnTo>
                <a:lnTo>
                  <a:pt x="38100" y="357886"/>
                </a:lnTo>
                <a:lnTo>
                  <a:pt x="76200" y="357886"/>
                </a:lnTo>
                <a:lnTo>
                  <a:pt x="76200" y="0"/>
                </a:lnTo>
                <a:close/>
              </a:path>
              <a:path w="114300" h="453389">
                <a:moveTo>
                  <a:pt x="114300" y="338836"/>
                </a:moveTo>
                <a:lnTo>
                  <a:pt x="76200" y="338836"/>
                </a:lnTo>
                <a:lnTo>
                  <a:pt x="76200" y="357886"/>
                </a:lnTo>
                <a:lnTo>
                  <a:pt x="104775" y="357886"/>
                </a:lnTo>
                <a:lnTo>
                  <a:pt x="114300" y="338836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2" name="object 182"/>
          <p:cNvSpPr txBox="1"/>
          <p:nvPr/>
        </p:nvSpPr>
        <p:spPr>
          <a:xfrm>
            <a:off x="4857369" y="5968390"/>
            <a:ext cx="734060" cy="82994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2205"/>
              </a:lnSpc>
              <a:spcBef>
                <a:spcPts val="100"/>
              </a:spcBef>
            </a:pP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?????</a:t>
            </a:r>
            <a:endParaRPr sz="2400">
              <a:latin typeface="Calibri"/>
              <a:cs typeface="Calibri"/>
            </a:endParaRPr>
          </a:p>
          <a:p>
            <a:pPr marR="78105" algn="ctr">
              <a:lnSpc>
                <a:spcPts val="4125"/>
              </a:lnSpc>
            </a:pPr>
            <a:r>
              <a:rPr sz="4000" b="1" spc="-5" dirty="0">
                <a:solidFill>
                  <a:srgbClr val="FF0000"/>
                </a:solidFill>
                <a:latin typeface="Calibri"/>
                <a:cs typeface="Calibri"/>
              </a:rPr>
              <a:t>≈</a:t>
            </a:r>
            <a:endParaRPr sz="4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464693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5" dirty="0"/>
              <a:t>More </a:t>
            </a:r>
            <a:r>
              <a:rPr dirty="0"/>
              <a:t>about</a:t>
            </a:r>
            <a:r>
              <a:rPr spc="-60" dirty="0"/>
              <a:t> </a:t>
            </a:r>
            <a:r>
              <a:rPr spc="-15" dirty="0"/>
              <a:t>dropout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07542" y="1802333"/>
            <a:ext cx="7531734" cy="4180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ts val="279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-10" dirty="0">
                <a:latin typeface="Calibri"/>
                <a:cs typeface="Calibri"/>
              </a:rPr>
              <a:t>More </a:t>
            </a:r>
            <a:r>
              <a:rPr sz="2400" spc="-20" dirty="0">
                <a:latin typeface="Calibri"/>
                <a:cs typeface="Calibri"/>
              </a:rPr>
              <a:t>reference for </a:t>
            </a:r>
            <a:r>
              <a:rPr sz="2400" spc="-10" dirty="0">
                <a:latin typeface="Calibri"/>
                <a:cs typeface="Calibri"/>
              </a:rPr>
              <a:t>dropout </a:t>
            </a:r>
            <a:r>
              <a:rPr sz="1800" spc="-5" dirty="0">
                <a:solidFill>
                  <a:srgbClr val="0000FF"/>
                </a:solidFill>
                <a:latin typeface="Calibri"/>
                <a:cs typeface="Calibri"/>
              </a:rPr>
              <a:t>[Nitish </a:t>
            </a:r>
            <a:r>
              <a:rPr sz="1800" spc="-15" dirty="0">
                <a:solidFill>
                  <a:srgbClr val="0000FF"/>
                </a:solidFill>
                <a:latin typeface="Calibri"/>
                <a:cs typeface="Calibri"/>
              </a:rPr>
              <a:t>Srivastava, </a:t>
            </a:r>
            <a:r>
              <a:rPr sz="1800" spc="-5" dirty="0">
                <a:solidFill>
                  <a:srgbClr val="0000FF"/>
                </a:solidFill>
                <a:latin typeface="Calibri"/>
                <a:cs typeface="Calibri"/>
              </a:rPr>
              <a:t>JMLR’14] </a:t>
            </a:r>
            <a:r>
              <a:rPr sz="1800" spc="-10" dirty="0">
                <a:solidFill>
                  <a:srgbClr val="0000FF"/>
                </a:solidFill>
                <a:latin typeface="Calibri"/>
                <a:cs typeface="Calibri"/>
              </a:rPr>
              <a:t>[Pierre</a:t>
            </a:r>
            <a:r>
              <a:rPr sz="1800" spc="13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000FF"/>
                </a:solidFill>
                <a:latin typeface="Calibri"/>
                <a:cs typeface="Calibri"/>
              </a:rPr>
              <a:t>Baldi,</a:t>
            </a:r>
            <a:endParaRPr sz="1800">
              <a:latin typeface="Calibri"/>
              <a:cs typeface="Calibri"/>
            </a:endParaRPr>
          </a:p>
          <a:p>
            <a:pPr marL="241300">
              <a:lnSpc>
                <a:spcPts val="2070"/>
              </a:lnSpc>
            </a:pPr>
            <a:r>
              <a:rPr sz="1800" spc="-5" dirty="0">
                <a:solidFill>
                  <a:srgbClr val="0000FF"/>
                </a:solidFill>
                <a:latin typeface="Calibri"/>
                <a:cs typeface="Calibri"/>
              </a:rPr>
              <a:t>NIPS’13][Geoffrey E. </a:t>
            </a:r>
            <a:r>
              <a:rPr sz="1800" spc="-10" dirty="0">
                <a:solidFill>
                  <a:srgbClr val="0000FF"/>
                </a:solidFill>
                <a:latin typeface="Calibri"/>
                <a:cs typeface="Calibri"/>
              </a:rPr>
              <a:t>Hinton,</a:t>
            </a:r>
            <a:r>
              <a:rPr sz="1800" spc="-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00FF"/>
                </a:solidFill>
                <a:latin typeface="Calibri"/>
                <a:cs typeface="Calibri"/>
              </a:rPr>
              <a:t>arXiv’12]</a:t>
            </a:r>
            <a:endParaRPr sz="18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685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-10" dirty="0">
                <a:latin typeface="Calibri"/>
                <a:cs typeface="Calibri"/>
              </a:rPr>
              <a:t>Dropout </a:t>
            </a:r>
            <a:r>
              <a:rPr sz="2400" spc="-15" dirty="0">
                <a:latin typeface="Calibri"/>
                <a:cs typeface="Calibri"/>
              </a:rPr>
              <a:t>works better </a:t>
            </a:r>
            <a:r>
              <a:rPr sz="2400" dirty="0">
                <a:latin typeface="Calibri"/>
                <a:cs typeface="Calibri"/>
              </a:rPr>
              <a:t>with </a:t>
            </a:r>
            <a:r>
              <a:rPr sz="2400" spc="-20" dirty="0">
                <a:latin typeface="Calibri"/>
                <a:cs typeface="Calibri"/>
              </a:rPr>
              <a:t>Maxout </a:t>
            </a:r>
            <a:r>
              <a:rPr sz="1800" dirty="0">
                <a:solidFill>
                  <a:srgbClr val="0000FF"/>
                </a:solidFill>
                <a:latin typeface="Calibri"/>
                <a:cs typeface="Calibri"/>
              </a:rPr>
              <a:t>[Ian </a:t>
            </a:r>
            <a:r>
              <a:rPr sz="1800" spc="-5" dirty="0">
                <a:solidFill>
                  <a:srgbClr val="0000FF"/>
                </a:solidFill>
                <a:latin typeface="Calibri"/>
                <a:cs typeface="Calibri"/>
              </a:rPr>
              <a:t>J. </a:t>
            </a:r>
            <a:r>
              <a:rPr sz="1800" spc="-25" dirty="0">
                <a:solidFill>
                  <a:srgbClr val="0000FF"/>
                </a:solidFill>
                <a:latin typeface="Calibri"/>
                <a:cs typeface="Calibri"/>
              </a:rPr>
              <a:t>Goodfellow,</a:t>
            </a:r>
            <a:r>
              <a:rPr sz="1800" spc="3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0000FF"/>
                </a:solidFill>
                <a:latin typeface="Calibri"/>
                <a:cs typeface="Calibri"/>
              </a:rPr>
              <a:t>ICML’13]</a:t>
            </a:r>
            <a:endParaRPr sz="18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710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-10" dirty="0">
                <a:latin typeface="Calibri"/>
                <a:cs typeface="Calibri"/>
              </a:rPr>
              <a:t>Dropconnect </a:t>
            </a:r>
            <a:r>
              <a:rPr sz="1800" dirty="0">
                <a:solidFill>
                  <a:srgbClr val="0000FF"/>
                </a:solidFill>
                <a:latin typeface="Calibri"/>
                <a:cs typeface="Calibri"/>
              </a:rPr>
              <a:t>[Li </a:t>
            </a:r>
            <a:r>
              <a:rPr sz="1800" spc="-20" dirty="0">
                <a:solidFill>
                  <a:srgbClr val="0000FF"/>
                </a:solidFill>
                <a:latin typeface="Calibri"/>
                <a:cs typeface="Calibri"/>
              </a:rPr>
              <a:t>Wan,</a:t>
            </a:r>
            <a:r>
              <a:rPr sz="1800" spc="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1800" i="1" spc="-20" dirty="0">
                <a:solidFill>
                  <a:srgbClr val="0000FF"/>
                </a:solidFill>
                <a:latin typeface="Calibri"/>
                <a:cs typeface="Calibri"/>
              </a:rPr>
              <a:t>ICML’13</a:t>
            </a:r>
            <a:r>
              <a:rPr sz="1800" spc="-20" dirty="0">
                <a:solidFill>
                  <a:srgbClr val="0000FF"/>
                </a:solidFill>
                <a:latin typeface="Calibri"/>
                <a:cs typeface="Calibri"/>
              </a:rPr>
              <a:t>]</a:t>
            </a:r>
            <a:endParaRPr sz="1800">
              <a:latin typeface="Calibri"/>
              <a:cs typeface="Calibri"/>
            </a:endParaRPr>
          </a:p>
          <a:p>
            <a:pPr marL="697865" lvl="1" indent="-227965">
              <a:lnSpc>
                <a:spcPct val="100000"/>
              </a:lnSpc>
              <a:spcBef>
                <a:spcPts val="750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200" spc="-10" dirty="0">
                <a:latin typeface="Calibri"/>
                <a:cs typeface="Calibri"/>
              </a:rPr>
              <a:t>Dropout </a:t>
            </a:r>
            <a:r>
              <a:rPr sz="2200" spc="-15" dirty="0">
                <a:latin typeface="Calibri"/>
                <a:cs typeface="Calibri"/>
              </a:rPr>
              <a:t>delete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neurons</a:t>
            </a:r>
            <a:endParaRPr sz="2200">
              <a:latin typeface="Calibri"/>
              <a:cs typeface="Calibri"/>
            </a:endParaRPr>
          </a:p>
          <a:p>
            <a:pPr marL="697865" lvl="1" indent="-227965">
              <a:lnSpc>
                <a:spcPct val="100000"/>
              </a:lnSpc>
              <a:spcBef>
                <a:spcPts val="735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200" spc="-15" dirty="0">
                <a:latin typeface="Calibri"/>
                <a:cs typeface="Calibri"/>
              </a:rPr>
              <a:t>Dropconnect deletes </a:t>
            </a:r>
            <a:r>
              <a:rPr sz="2200" spc="-5" dirty="0">
                <a:latin typeface="Calibri"/>
                <a:cs typeface="Calibri"/>
              </a:rPr>
              <a:t>the </a:t>
            </a:r>
            <a:r>
              <a:rPr sz="2200" spc="-10" dirty="0">
                <a:latin typeface="Calibri"/>
                <a:cs typeface="Calibri"/>
              </a:rPr>
              <a:t>connection between</a:t>
            </a:r>
            <a:r>
              <a:rPr sz="2200" spc="135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neurons</a:t>
            </a:r>
            <a:endParaRPr sz="22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700"/>
              </a:spcBef>
              <a:buFont typeface="Arial"/>
              <a:buChar char="•"/>
              <a:tabLst>
                <a:tab pos="241300" algn="l"/>
              </a:tabLst>
            </a:pPr>
            <a:r>
              <a:rPr sz="2400" dirty="0">
                <a:latin typeface="Calibri"/>
                <a:cs typeface="Calibri"/>
              </a:rPr>
              <a:t>Annealed </a:t>
            </a:r>
            <a:r>
              <a:rPr sz="2400" spc="-10" dirty="0">
                <a:latin typeface="Calibri"/>
                <a:cs typeface="Calibri"/>
              </a:rPr>
              <a:t>dropout </a:t>
            </a:r>
            <a:r>
              <a:rPr sz="1800" spc="-5" dirty="0">
                <a:solidFill>
                  <a:srgbClr val="0000FF"/>
                </a:solidFill>
                <a:latin typeface="Calibri"/>
                <a:cs typeface="Calibri"/>
              </a:rPr>
              <a:t>[S.J. </a:t>
            </a:r>
            <a:r>
              <a:rPr sz="1800" spc="-10" dirty="0">
                <a:solidFill>
                  <a:srgbClr val="0000FF"/>
                </a:solidFill>
                <a:latin typeface="Calibri"/>
                <a:cs typeface="Calibri"/>
              </a:rPr>
              <a:t>Rennie,</a:t>
            </a:r>
            <a:r>
              <a:rPr sz="180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0000FF"/>
                </a:solidFill>
                <a:latin typeface="Calibri"/>
                <a:cs typeface="Calibri"/>
              </a:rPr>
              <a:t>SLT’14]</a:t>
            </a:r>
            <a:endParaRPr sz="1800">
              <a:latin typeface="Calibri"/>
              <a:cs typeface="Calibri"/>
            </a:endParaRPr>
          </a:p>
          <a:p>
            <a:pPr marL="697865" lvl="1" indent="-227965">
              <a:lnSpc>
                <a:spcPct val="100000"/>
              </a:lnSpc>
              <a:spcBef>
                <a:spcPts val="755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200" spc="-10" dirty="0">
                <a:latin typeface="Calibri"/>
                <a:cs typeface="Calibri"/>
              </a:rPr>
              <a:t>Dropout </a:t>
            </a:r>
            <a:r>
              <a:rPr sz="2200" spc="-30" dirty="0">
                <a:latin typeface="Calibri"/>
                <a:cs typeface="Calibri"/>
              </a:rPr>
              <a:t>rate </a:t>
            </a:r>
            <a:r>
              <a:rPr sz="2200" spc="-10" dirty="0">
                <a:latin typeface="Calibri"/>
                <a:cs typeface="Calibri"/>
              </a:rPr>
              <a:t>decreases by</a:t>
            </a:r>
            <a:r>
              <a:rPr sz="2200" spc="5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epochs</a:t>
            </a:r>
            <a:endParaRPr sz="22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700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-10" dirty="0">
                <a:latin typeface="Calibri"/>
                <a:cs typeface="Calibri"/>
              </a:rPr>
              <a:t>Standout </a:t>
            </a:r>
            <a:r>
              <a:rPr sz="1800" spc="-5" dirty="0">
                <a:solidFill>
                  <a:srgbClr val="0000FF"/>
                </a:solidFill>
                <a:latin typeface="Calibri"/>
                <a:cs typeface="Calibri"/>
              </a:rPr>
              <a:t>[J. </a:t>
            </a:r>
            <a:r>
              <a:rPr sz="1800" dirty="0">
                <a:solidFill>
                  <a:srgbClr val="0000FF"/>
                </a:solidFill>
                <a:latin typeface="Calibri"/>
                <a:cs typeface="Calibri"/>
              </a:rPr>
              <a:t>Ba,</a:t>
            </a:r>
            <a:r>
              <a:rPr sz="1800" spc="-3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00FF"/>
                </a:solidFill>
                <a:latin typeface="Calibri"/>
                <a:cs typeface="Calibri"/>
              </a:rPr>
              <a:t>NISP’13]</a:t>
            </a:r>
            <a:endParaRPr sz="1800">
              <a:latin typeface="Calibri"/>
              <a:cs typeface="Calibri"/>
            </a:endParaRPr>
          </a:p>
          <a:p>
            <a:pPr marL="697865" lvl="1" indent="-227965">
              <a:lnSpc>
                <a:spcPct val="100000"/>
              </a:lnSpc>
              <a:spcBef>
                <a:spcPts val="740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200" spc="-15" dirty="0">
                <a:latin typeface="Calibri"/>
                <a:cs typeface="Calibri"/>
              </a:rPr>
              <a:t>Each neural </a:t>
            </a:r>
            <a:r>
              <a:rPr sz="2200" spc="-5" dirty="0">
                <a:latin typeface="Calibri"/>
                <a:cs typeface="Calibri"/>
              </a:rPr>
              <a:t>has </a:t>
            </a:r>
            <a:r>
              <a:rPr sz="2200" spc="-20" dirty="0">
                <a:latin typeface="Calibri"/>
                <a:cs typeface="Calibri"/>
              </a:rPr>
              <a:t>different </a:t>
            </a:r>
            <a:r>
              <a:rPr sz="2200" spc="-10" dirty="0">
                <a:latin typeface="Calibri"/>
                <a:cs typeface="Calibri"/>
              </a:rPr>
              <a:t>dropout</a:t>
            </a:r>
            <a:r>
              <a:rPr sz="2200" spc="25" dirty="0">
                <a:latin typeface="Calibri"/>
                <a:cs typeface="Calibri"/>
              </a:rPr>
              <a:t> </a:t>
            </a:r>
            <a:r>
              <a:rPr sz="2200" spc="-30" dirty="0">
                <a:latin typeface="Calibri"/>
                <a:cs typeface="Calibri"/>
              </a:rPr>
              <a:t>rate</a:t>
            </a:r>
            <a:endParaRPr sz="2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55065"/>
            <a:ext cx="2243455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30" dirty="0"/>
              <a:t>Let’s </a:t>
            </a:r>
            <a:r>
              <a:rPr dirty="0"/>
              <a:t>try</a:t>
            </a:r>
            <a:r>
              <a:rPr spc="-30" dirty="0"/>
              <a:t> </a:t>
            </a:r>
            <a:r>
              <a:rPr dirty="0"/>
              <a:t>it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533525" y="5929680"/>
            <a:ext cx="26733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y</a:t>
            </a:r>
            <a:r>
              <a:rPr sz="2400" spc="-7" baseline="-20833" dirty="0">
                <a:latin typeface="Calibri"/>
                <a:cs typeface="Calibri"/>
              </a:rPr>
              <a:t>1</a:t>
            </a:r>
            <a:endParaRPr sz="2400" baseline="-20833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164460" y="5955283"/>
            <a:ext cx="2673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0" dirty="0">
                <a:latin typeface="Calibri"/>
                <a:cs typeface="Calibri"/>
              </a:rPr>
              <a:t>y</a:t>
            </a:r>
            <a:r>
              <a:rPr sz="2400" spc="-7" baseline="-20833" dirty="0">
                <a:latin typeface="Calibri"/>
                <a:cs typeface="Calibri"/>
              </a:rPr>
              <a:t>2</a:t>
            </a:r>
            <a:endParaRPr sz="2400" baseline="-20833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231642" y="6038494"/>
            <a:ext cx="3683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0" baseline="13888" dirty="0">
                <a:latin typeface="Calibri"/>
                <a:cs typeface="Calibri"/>
              </a:rPr>
              <a:t>y</a:t>
            </a:r>
            <a:r>
              <a:rPr sz="1600" spc="-10" dirty="0">
                <a:latin typeface="Calibri"/>
                <a:cs typeface="Calibri"/>
              </a:rPr>
              <a:t>10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612391" y="5592317"/>
            <a:ext cx="78105" cy="453390"/>
          </a:xfrm>
          <a:custGeom>
            <a:avLst/>
            <a:gdLst/>
            <a:ahLst/>
            <a:cxnLst/>
            <a:rect l="l" t="t" r="r" b="b"/>
            <a:pathLst>
              <a:path w="78105" h="453389">
                <a:moveTo>
                  <a:pt x="25908" y="375145"/>
                </a:moveTo>
                <a:lnTo>
                  <a:pt x="0" y="375145"/>
                </a:lnTo>
                <a:lnTo>
                  <a:pt x="38862" y="452869"/>
                </a:lnTo>
                <a:lnTo>
                  <a:pt x="71247" y="388099"/>
                </a:lnTo>
                <a:lnTo>
                  <a:pt x="25908" y="388099"/>
                </a:lnTo>
                <a:lnTo>
                  <a:pt x="25908" y="375145"/>
                </a:lnTo>
                <a:close/>
              </a:path>
              <a:path w="78105" h="453389">
                <a:moveTo>
                  <a:pt x="51815" y="0"/>
                </a:moveTo>
                <a:lnTo>
                  <a:pt x="25908" y="0"/>
                </a:lnTo>
                <a:lnTo>
                  <a:pt x="25908" y="388099"/>
                </a:lnTo>
                <a:lnTo>
                  <a:pt x="51815" y="388099"/>
                </a:lnTo>
                <a:lnTo>
                  <a:pt x="51815" y="0"/>
                </a:lnTo>
                <a:close/>
              </a:path>
              <a:path w="78105" h="453389">
                <a:moveTo>
                  <a:pt x="77724" y="375145"/>
                </a:moveTo>
                <a:lnTo>
                  <a:pt x="51815" y="375145"/>
                </a:lnTo>
                <a:lnTo>
                  <a:pt x="51815" y="388099"/>
                </a:lnTo>
                <a:lnTo>
                  <a:pt x="71247" y="388099"/>
                </a:lnTo>
                <a:lnTo>
                  <a:pt x="77724" y="375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351788" y="1778507"/>
            <a:ext cx="2342515" cy="445134"/>
          </a:xfrm>
          <a:custGeom>
            <a:avLst/>
            <a:gdLst/>
            <a:ahLst/>
            <a:cxnLst/>
            <a:rect l="l" t="t" r="r" b="b"/>
            <a:pathLst>
              <a:path w="2342515" h="445135">
                <a:moveTo>
                  <a:pt x="0" y="445008"/>
                </a:moveTo>
                <a:lnTo>
                  <a:pt x="2342388" y="445008"/>
                </a:lnTo>
                <a:lnTo>
                  <a:pt x="2342388" y="0"/>
                </a:lnTo>
                <a:lnTo>
                  <a:pt x="0" y="0"/>
                </a:lnTo>
                <a:lnTo>
                  <a:pt x="0" y="445008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991867" y="1839467"/>
            <a:ext cx="306324" cy="3063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991867" y="1839467"/>
            <a:ext cx="306705" cy="306705"/>
          </a:xfrm>
          <a:custGeom>
            <a:avLst/>
            <a:gdLst/>
            <a:ahLst/>
            <a:cxnLst/>
            <a:rect l="l" t="t" r="r" b="b"/>
            <a:pathLst>
              <a:path w="306705" h="306705">
                <a:moveTo>
                  <a:pt x="0" y="306324"/>
                </a:moveTo>
                <a:lnTo>
                  <a:pt x="306324" y="306324"/>
                </a:lnTo>
                <a:lnTo>
                  <a:pt x="306324" y="0"/>
                </a:lnTo>
                <a:lnTo>
                  <a:pt x="0" y="0"/>
                </a:lnTo>
                <a:lnTo>
                  <a:pt x="0" y="306324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482852" y="1845564"/>
            <a:ext cx="306323" cy="304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482852" y="1845564"/>
            <a:ext cx="306705" cy="304800"/>
          </a:xfrm>
          <a:custGeom>
            <a:avLst/>
            <a:gdLst/>
            <a:ahLst/>
            <a:cxnLst/>
            <a:rect l="l" t="t" r="r" b="b"/>
            <a:pathLst>
              <a:path w="306705" h="304800">
                <a:moveTo>
                  <a:pt x="0" y="304800"/>
                </a:moveTo>
                <a:lnTo>
                  <a:pt x="306323" y="304800"/>
                </a:lnTo>
                <a:lnTo>
                  <a:pt x="306323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327403" y="2834639"/>
            <a:ext cx="2386965" cy="666115"/>
          </a:xfrm>
          <a:custGeom>
            <a:avLst/>
            <a:gdLst/>
            <a:ahLst/>
            <a:cxnLst/>
            <a:rect l="l" t="t" r="r" b="b"/>
            <a:pathLst>
              <a:path w="2386965" h="666114">
                <a:moveTo>
                  <a:pt x="0" y="665988"/>
                </a:moveTo>
                <a:lnTo>
                  <a:pt x="2386584" y="665988"/>
                </a:lnTo>
                <a:lnTo>
                  <a:pt x="2386584" y="0"/>
                </a:lnTo>
                <a:lnTo>
                  <a:pt x="0" y="0"/>
                </a:lnTo>
                <a:lnTo>
                  <a:pt x="0" y="665988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336547" y="2921507"/>
            <a:ext cx="512064" cy="51206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336547" y="2921507"/>
            <a:ext cx="512445" cy="512445"/>
          </a:xfrm>
          <a:custGeom>
            <a:avLst/>
            <a:gdLst/>
            <a:ahLst/>
            <a:cxnLst/>
            <a:rect l="l" t="t" r="r" b="b"/>
            <a:pathLst>
              <a:path w="512444" h="512445">
                <a:moveTo>
                  <a:pt x="256032" y="0"/>
                </a:moveTo>
                <a:lnTo>
                  <a:pt x="210023" y="4126"/>
                </a:lnTo>
                <a:lnTo>
                  <a:pt x="166714" y="16023"/>
                </a:lnTo>
                <a:lnTo>
                  <a:pt x="126830" y="34967"/>
                </a:lnTo>
                <a:lnTo>
                  <a:pt x="91095" y="60232"/>
                </a:lnTo>
                <a:lnTo>
                  <a:pt x="60232" y="91095"/>
                </a:lnTo>
                <a:lnTo>
                  <a:pt x="34967" y="126830"/>
                </a:lnTo>
                <a:lnTo>
                  <a:pt x="16023" y="166714"/>
                </a:lnTo>
                <a:lnTo>
                  <a:pt x="4126" y="210023"/>
                </a:lnTo>
                <a:lnTo>
                  <a:pt x="0" y="256031"/>
                </a:lnTo>
                <a:lnTo>
                  <a:pt x="4126" y="302040"/>
                </a:lnTo>
                <a:lnTo>
                  <a:pt x="16023" y="345349"/>
                </a:lnTo>
                <a:lnTo>
                  <a:pt x="34967" y="385233"/>
                </a:lnTo>
                <a:lnTo>
                  <a:pt x="60232" y="420968"/>
                </a:lnTo>
                <a:lnTo>
                  <a:pt x="91095" y="451831"/>
                </a:lnTo>
                <a:lnTo>
                  <a:pt x="126830" y="477096"/>
                </a:lnTo>
                <a:lnTo>
                  <a:pt x="166714" y="496040"/>
                </a:lnTo>
                <a:lnTo>
                  <a:pt x="210023" y="507937"/>
                </a:lnTo>
                <a:lnTo>
                  <a:pt x="256032" y="512063"/>
                </a:lnTo>
                <a:lnTo>
                  <a:pt x="302040" y="507937"/>
                </a:lnTo>
                <a:lnTo>
                  <a:pt x="345349" y="496040"/>
                </a:lnTo>
                <a:lnTo>
                  <a:pt x="385233" y="477096"/>
                </a:lnTo>
                <a:lnTo>
                  <a:pt x="420968" y="451831"/>
                </a:lnTo>
                <a:lnTo>
                  <a:pt x="451831" y="420968"/>
                </a:lnTo>
                <a:lnTo>
                  <a:pt x="477096" y="385233"/>
                </a:lnTo>
                <a:lnTo>
                  <a:pt x="496040" y="345349"/>
                </a:lnTo>
                <a:lnTo>
                  <a:pt x="507937" y="302040"/>
                </a:lnTo>
                <a:lnTo>
                  <a:pt x="512064" y="256031"/>
                </a:lnTo>
                <a:lnTo>
                  <a:pt x="507937" y="210023"/>
                </a:lnTo>
                <a:lnTo>
                  <a:pt x="496040" y="166714"/>
                </a:lnTo>
                <a:lnTo>
                  <a:pt x="477096" y="126830"/>
                </a:lnTo>
                <a:lnTo>
                  <a:pt x="451831" y="91095"/>
                </a:lnTo>
                <a:lnTo>
                  <a:pt x="420968" y="60232"/>
                </a:lnTo>
                <a:lnTo>
                  <a:pt x="385233" y="34967"/>
                </a:lnTo>
                <a:lnTo>
                  <a:pt x="345349" y="16023"/>
                </a:lnTo>
                <a:lnTo>
                  <a:pt x="302040" y="4126"/>
                </a:lnTo>
                <a:lnTo>
                  <a:pt x="256032" y="0"/>
                </a:lnTo>
                <a:close/>
              </a:path>
            </a:pathLst>
          </a:custGeom>
          <a:ln w="6095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031492" y="2923032"/>
            <a:ext cx="512063" cy="51206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031492" y="2923032"/>
            <a:ext cx="512445" cy="512445"/>
          </a:xfrm>
          <a:custGeom>
            <a:avLst/>
            <a:gdLst/>
            <a:ahLst/>
            <a:cxnLst/>
            <a:rect l="l" t="t" r="r" b="b"/>
            <a:pathLst>
              <a:path w="512444" h="512445">
                <a:moveTo>
                  <a:pt x="256031" y="0"/>
                </a:moveTo>
                <a:lnTo>
                  <a:pt x="210023" y="4126"/>
                </a:lnTo>
                <a:lnTo>
                  <a:pt x="166714" y="16023"/>
                </a:lnTo>
                <a:lnTo>
                  <a:pt x="126830" y="34967"/>
                </a:lnTo>
                <a:lnTo>
                  <a:pt x="91095" y="60232"/>
                </a:lnTo>
                <a:lnTo>
                  <a:pt x="60232" y="91095"/>
                </a:lnTo>
                <a:lnTo>
                  <a:pt x="34967" y="126830"/>
                </a:lnTo>
                <a:lnTo>
                  <a:pt x="16023" y="166714"/>
                </a:lnTo>
                <a:lnTo>
                  <a:pt x="4126" y="210023"/>
                </a:lnTo>
                <a:lnTo>
                  <a:pt x="0" y="256031"/>
                </a:lnTo>
                <a:lnTo>
                  <a:pt x="4126" y="302040"/>
                </a:lnTo>
                <a:lnTo>
                  <a:pt x="16023" y="345349"/>
                </a:lnTo>
                <a:lnTo>
                  <a:pt x="34967" y="385233"/>
                </a:lnTo>
                <a:lnTo>
                  <a:pt x="60232" y="420968"/>
                </a:lnTo>
                <a:lnTo>
                  <a:pt x="91095" y="451831"/>
                </a:lnTo>
                <a:lnTo>
                  <a:pt x="126830" y="477096"/>
                </a:lnTo>
                <a:lnTo>
                  <a:pt x="166714" y="496040"/>
                </a:lnTo>
                <a:lnTo>
                  <a:pt x="210023" y="507937"/>
                </a:lnTo>
                <a:lnTo>
                  <a:pt x="256031" y="512063"/>
                </a:lnTo>
                <a:lnTo>
                  <a:pt x="302040" y="507937"/>
                </a:lnTo>
                <a:lnTo>
                  <a:pt x="345349" y="496040"/>
                </a:lnTo>
                <a:lnTo>
                  <a:pt x="385233" y="477096"/>
                </a:lnTo>
                <a:lnTo>
                  <a:pt x="420968" y="451831"/>
                </a:lnTo>
                <a:lnTo>
                  <a:pt x="451831" y="420968"/>
                </a:lnTo>
                <a:lnTo>
                  <a:pt x="477096" y="385233"/>
                </a:lnTo>
                <a:lnTo>
                  <a:pt x="496040" y="345349"/>
                </a:lnTo>
                <a:lnTo>
                  <a:pt x="507937" y="302040"/>
                </a:lnTo>
                <a:lnTo>
                  <a:pt x="512063" y="256031"/>
                </a:lnTo>
                <a:lnTo>
                  <a:pt x="507937" y="210023"/>
                </a:lnTo>
                <a:lnTo>
                  <a:pt x="496040" y="166714"/>
                </a:lnTo>
                <a:lnTo>
                  <a:pt x="477096" y="126830"/>
                </a:lnTo>
                <a:lnTo>
                  <a:pt x="451831" y="91095"/>
                </a:lnTo>
                <a:lnTo>
                  <a:pt x="420968" y="60232"/>
                </a:lnTo>
                <a:lnTo>
                  <a:pt x="385233" y="34967"/>
                </a:lnTo>
                <a:lnTo>
                  <a:pt x="345349" y="16023"/>
                </a:lnTo>
                <a:lnTo>
                  <a:pt x="302040" y="4126"/>
                </a:lnTo>
                <a:lnTo>
                  <a:pt x="256031" y="0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127248" y="2912364"/>
            <a:ext cx="512063" cy="51358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127248" y="2912364"/>
            <a:ext cx="512445" cy="513715"/>
          </a:xfrm>
          <a:custGeom>
            <a:avLst/>
            <a:gdLst/>
            <a:ahLst/>
            <a:cxnLst/>
            <a:rect l="l" t="t" r="r" b="b"/>
            <a:pathLst>
              <a:path w="512445" h="513714">
                <a:moveTo>
                  <a:pt x="256031" y="0"/>
                </a:moveTo>
                <a:lnTo>
                  <a:pt x="210023" y="4136"/>
                </a:lnTo>
                <a:lnTo>
                  <a:pt x="166714" y="16061"/>
                </a:lnTo>
                <a:lnTo>
                  <a:pt x="126830" y="35052"/>
                </a:lnTo>
                <a:lnTo>
                  <a:pt x="91095" y="60383"/>
                </a:lnTo>
                <a:lnTo>
                  <a:pt x="60232" y="91330"/>
                </a:lnTo>
                <a:lnTo>
                  <a:pt x="34967" y="127169"/>
                </a:lnTo>
                <a:lnTo>
                  <a:pt x="16023" y="167175"/>
                </a:lnTo>
                <a:lnTo>
                  <a:pt x="4126" y="210625"/>
                </a:lnTo>
                <a:lnTo>
                  <a:pt x="0" y="256794"/>
                </a:lnTo>
                <a:lnTo>
                  <a:pt x="4126" y="302962"/>
                </a:lnTo>
                <a:lnTo>
                  <a:pt x="16023" y="346412"/>
                </a:lnTo>
                <a:lnTo>
                  <a:pt x="34967" y="386418"/>
                </a:lnTo>
                <a:lnTo>
                  <a:pt x="60232" y="422257"/>
                </a:lnTo>
                <a:lnTo>
                  <a:pt x="91095" y="453204"/>
                </a:lnTo>
                <a:lnTo>
                  <a:pt x="126830" y="478536"/>
                </a:lnTo>
                <a:lnTo>
                  <a:pt x="166714" y="497526"/>
                </a:lnTo>
                <a:lnTo>
                  <a:pt x="210023" y="509451"/>
                </a:lnTo>
                <a:lnTo>
                  <a:pt x="256031" y="513588"/>
                </a:lnTo>
                <a:lnTo>
                  <a:pt x="302040" y="509451"/>
                </a:lnTo>
                <a:lnTo>
                  <a:pt x="345349" y="497526"/>
                </a:lnTo>
                <a:lnTo>
                  <a:pt x="385233" y="478535"/>
                </a:lnTo>
                <a:lnTo>
                  <a:pt x="420968" y="453204"/>
                </a:lnTo>
                <a:lnTo>
                  <a:pt x="451831" y="422257"/>
                </a:lnTo>
                <a:lnTo>
                  <a:pt x="477096" y="386418"/>
                </a:lnTo>
                <a:lnTo>
                  <a:pt x="496040" y="346412"/>
                </a:lnTo>
                <a:lnTo>
                  <a:pt x="507937" y="302962"/>
                </a:lnTo>
                <a:lnTo>
                  <a:pt x="512063" y="256794"/>
                </a:lnTo>
                <a:lnTo>
                  <a:pt x="507937" y="210625"/>
                </a:lnTo>
                <a:lnTo>
                  <a:pt x="496040" y="167175"/>
                </a:lnTo>
                <a:lnTo>
                  <a:pt x="477096" y="127169"/>
                </a:lnTo>
                <a:lnTo>
                  <a:pt x="451831" y="91330"/>
                </a:lnTo>
                <a:lnTo>
                  <a:pt x="420968" y="60383"/>
                </a:lnTo>
                <a:lnTo>
                  <a:pt x="385233" y="35051"/>
                </a:lnTo>
                <a:lnTo>
                  <a:pt x="345349" y="16061"/>
                </a:lnTo>
                <a:lnTo>
                  <a:pt x="302040" y="4136"/>
                </a:lnTo>
                <a:lnTo>
                  <a:pt x="256031" y="0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 rot="10860000">
            <a:off x="2539928" y="3021380"/>
            <a:ext cx="611797" cy="355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690"/>
              </a:lnSpc>
            </a:pPr>
            <a:r>
              <a:rPr sz="2800" spc="-5" dirty="0">
                <a:latin typeface="Calibri"/>
                <a:cs typeface="Calibri"/>
              </a:rPr>
              <a:t>……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3238500" y="1848611"/>
            <a:ext cx="306324" cy="30632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238500" y="1848611"/>
            <a:ext cx="306705" cy="306705"/>
          </a:xfrm>
          <a:custGeom>
            <a:avLst/>
            <a:gdLst/>
            <a:ahLst/>
            <a:cxnLst/>
            <a:rect l="l" t="t" r="r" b="b"/>
            <a:pathLst>
              <a:path w="306704" h="306705">
                <a:moveTo>
                  <a:pt x="0" y="306324"/>
                </a:moveTo>
                <a:lnTo>
                  <a:pt x="306324" y="306324"/>
                </a:lnTo>
                <a:lnTo>
                  <a:pt x="306324" y="0"/>
                </a:lnTo>
                <a:lnTo>
                  <a:pt x="0" y="0"/>
                </a:lnTo>
                <a:lnTo>
                  <a:pt x="0" y="306324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 rot="10860000">
            <a:off x="2529810" y="1848154"/>
            <a:ext cx="611280" cy="355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690"/>
              </a:lnSpc>
            </a:pPr>
            <a:r>
              <a:rPr sz="2800" spc="-10" dirty="0">
                <a:latin typeface="Calibri"/>
                <a:cs typeface="Calibri"/>
              </a:rPr>
              <a:t>……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1312163" y="4017264"/>
            <a:ext cx="2388235" cy="666115"/>
          </a:xfrm>
          <a:custGeom>
            <a:avLst/>
            <a:gdLst/>
            <a:ahLst/>
            <a:cxnLst/>
            <a:rect l="l" t="t" r="r" b="b"/>
            <a:pathLst>
              <a:path w="2388235" h="666114">
                <a:moveTo>
                  <a:pt x="0" y="665988"/>
                </a:moveTo>
                <a:lnTo>
                  <a:pt x="2388108" y="665988"/>
                </a:lnTo>
                <a:lnTo>
                  <a:pt x="2388108" y="0"/>
                </a:lnTo>
                <a:lnTo>
                  <a:pt x="0" y="0"/>
                </a:lnTo>
                <a:lnTo>
                  <a:pt x="0" y="665988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336547" y="4094988"/>
            <a:ext cx="512064" cy="51206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336547" y="4094988"/>
            <a:ext cx="512445" cy="512445"/>
          </a:xfrm>
          <a:custGeom>
            <a:avLst/>
            <a:gdLst/>
            <a:ahLst/>
            <a:cxnLst/>
            <a:rect l="l" t="t" r="r" b="b"/>
            <a:pathLst>
              <a:path w="512444" h="512445">
                <a:moveTo>
                  <a:pt x="256032" y="0"/>
                </a:moveTo>
                <a:lnTo>
                  <a:pt x="210023" y="4126"/>
                </a:lnTo>
                <a:lnTo>
                  <a:pt x="166714" y="16023"/>
                </a:lnTo>
                <a:lnTo>
                  <a:pt x="126830" y="34967"/>
                </a:lnTo>
                <a:lnTo>
                  <a:pt x="91095" y="60232"/>
                </a:lnTo>
                <a:lnTo>
                  <a:pt x="60232" y="91095"/>
                </a:lnTo>
                <a:lnTo>
                  <a:pt x="34967" y="126830"/>
                </a:lnTo>
                <a:lnTo>
                  <a:pt x="16023" y="166714"/>
                </a:lnTo>
                <a:lnTo>
                  <a:pt x="4126" y="210023"/>
                </a:lnTo>
                <a:lnTo>
                  <a:pt x="0" y="256031"/>
                </a:lnTo>
                <a:lnTo>
                  <a:pt x="4126" y="302040"/>
                </a:lnTo>
                <a:lnTo>
                  <a:pt x="16023" y="345349"/>
                </a:lnTo>
                <a:lnTo>
                  <a:pt x="34967" y="385233"/>
                </a:lnTo>
                <a:lnTo>
                  <a:pt x="60232" y="420968"/>
                </a:lnTo>
                <a:lnTo>
                  <a:pt x="91095" y="451831"/>
                </a:lnTo>
                <a:lnTo>
                  <a:pt x="126830" y="477096"/>
                </a:lnTo>
                <a:lnTo>
                  <a:pt x="166714" y="496040"/>
                </a:lnTo>
                <a:lnTo>
                  <a:pt x="210023" y="507937"/>
                </a:lnTo>
                <a:lnTo>
                  <a:pt x="256032" y="512063"/>
                </a:lnTo>
                <a:lnTo>
                  <a:pt x="302040" y="507937"/>
                </a:lnTo>
                <a:lnTo>
                  <a:pt x="345349" y="496040"/>
                </a:lnTo>
                <a:lnTo>
                  <a:pt x="385233" y="477096"/>
                </a:lnTo>
                <a:lnTo>
                  <a:pt x="420968" y="451831"/>
                </a:lnTo>
                <a:lnTo>
                  <a:pt x="451831" y="420968"/>
                </a:lnTo>
                <a:lnTo>
                  <a:pt x="477096" y="385233"/>
                </a:lnTo>
                <a:lnTo>
                  <a:pt x="496040" y="345349"/>
                </a:lnTo>
                <a:lnTo>
                  <a:pt x="507937" y="302040"/>
                </a:lnTo>
                <a:lnTo>
                  <a:pt x="512064" y="256031"/>
                </a:lnTo>
                <a:lnTo>
                  <a:pt x="507937" y="210023"/>
                </a:lnTo>
                <a:lnTo>
                  <a:pt x="496040" y="166714"/>
                </a:lnTo>
                <a:lnTo>
                  <a:pt x="477096" y="126830"/>
                </a:lnTo>
                <a:lnTo>
                  <a:pt x="451831" y="91095"/>
                </a:lnTo>
                <a:lnTo>
                  <a:pt x="420968" y="60232"/>
                </a:lnTo>
                <a:lnTo>
                  <a:pt x="385233" y="34967"/>
                </a:lnTo>
                <a:lnTo>
                  <a:pt x="345349" y="16023"/>
                </a:lnTo>
                <a:lnTo>
                  <a:pt x="302040" y="4126"/>
                </a:lnTo>
                <a:lnTo>
                  <a:pt x="256032" y="0"/>
                </a:lnTo>
                <a:close/>
              </a:path>
            </a:pathLst>
          </a:custGeom>
          <a:ln w="6095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031492" y="4098035"/>
            <a:ext cx="512063" cy="51206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031492" y="4098035"/>
            <a:ext cx="512445" cy="512445"/>
          </a:xfrm>
          <a:custGeom>
            <a:avLst/>
            <a:gdLst/>
            <a:ahLst/>
            <a:cxnLst/>
            <a:rect l="l" t="t" r="r" b="b"/>
            <a:pathLst>
              <a:path w="512444" h="512445">
                <a:moveTo>
                  <a:pt x="256031" y="0"/>
                </a:moveTo>
                <a:lnTo>
                  <a:pt x="210023" y="4126"/>
                </a:lnTo>
                <a:lnTo>
                  <a:pt x="166714" y="16023"/>
                </a:lnTo>
                <a:lnTo>
                  <a:pt x="126830" y="34967"/>
                </a:lnTo>
                <a:lnTo>
                  <a:pt x="91095" y="60232"/>
                </a:lnTo>
                <a:lnTo>
                  <a:pt x="60232" y="91095"/>
                </a:lnTo>
                <a:lnTo>
                  <a:pt x="34967" y="126830"/>
                </a:lnTo>
                <a:lnTo>
                  <a:pt x="16023" y="166714"/>
                </a:lnTo>
                <a:lnTo>
                  <a:pt x="4126" y="210023"/>
                </a:lnTo>
                <a:lnTo>
                  <a:pt x="0" y="256031"/>
                </a:lnTo>
                <a:lnTo>
                  <a:pt x="4126" y="302040"/>
                </a:lnTo>
                <a:lnTo>
                  <a:pt x="16023" y="345349"/>
                </a:lnTo>
                <a:lnTo>
                  <a:pt x="34967" y="385233"/>
                </a:lnTo>
                <a:lnTo>
                  <a:pt x="60232" y="420968"/>
                </a:lnTo>
                <a:lnTo>
                  <a:pt x="91095" y="451831"/>
                </a:lnTo>
                <a:lnTo>
                  <a:pt x="126830" y="477096"/>
                </a:lnTo>
                <a:lnTo>
                  <a:pt x="166714" y="496040"/>
                </a:lnTo>
                <a:lnTo>
                  <a:pt x="210023" y="507937"/>
                </a:lnTo>
                <a:lnTo>
                  <a:pt x="256031" y="512063"/>
                </a:lnTo>
                <a:lnTo>
                  <a:pt x="302040" y="507937"/>
                </a:lnTo>
                <a:lnTo>
                  <a:pt x="345349" y="496040"/>
                </a:lnTo>
                <a:lnTo>
                  <a:pt x="385233" y="477096"/>
                </a:lnTo>
                <a:lnTo>
                  <a:pt x="420968" y="451831"/>
                </a:lnTo>
                <a:lnTo>
                  <a:pt x="451831" y="420968"/>
                </a:lnTo>
                <a:lnTo>
                  <a:pt x="477096" y="385233"/>
                </a:lnTo>
                <a:lnTo>
                  <a:pt x="496040" y="345349"/>
                </a:lnTo>
                <a:lnTo>
                  <a:pt x="507937" y="302040"/>
                </a:lnTo>
                <a:lnTo>
                  <a:pt x="512063" y="256031"/>
                </a:lnTo>
                <a:lnTo>
                  <a:pt x="507937" y="210023"/>
                </a:lnTo>
                <a:lnTo>
                  <a:pt x="496040" y="166714"/>
                </a:lnTo>
                <a:lnTo>
                  <a:pt x="477096" y="126830"/>
                </a:lnTo>
                <a:lnTo>
                  <a:pt x="451831" y="91095"/>
                </a:lnTo>
                <a:lnTo>
                  <a:pt x="420968" y="60232"/>
                </a:lnTo>
                <a:lnTo>
                  <a:pt x="385233" y="34967"/>
                </a:lnTo>
                <a:lnTo>
                  <a:pt x="345349" y="16023"/>
                </a:lnTo>
                <a:lnTo>
                  <a:pt x="302040" y="4126"/>
                </a:lnTo>
                <a:lnTo>
                  <a:pt x="256031" y="0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127248" y="4087367"/>
            <a:ext cx="512063" cy="51206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3127248" y="4087367"/>
            <a:ext cx="512445" cy="512445"/>
          </a:xfrm>
          <a:custGeom>
            <a:avLst/>
            <a:gdLst/>
            <a:ahLst/>
            <a:cxnLst/>
            <a:rect l="l" t="t" r="r" b="b"/>
            <a:pathLst>
              <a:path w="512445" h="512445">
                <a:moveTo>
                  <a:pt x="256031" y="0"/>
                </a:moveTo>
                <a:lnTo>
                  <a:pt x="210023" y="4126"/>
                </a:lnTo>
                <a:lnTo>
                  <a:pt x="166714" y="16023"/>
                </a:lnTo>
                <a:lnTo>
                  <a:pt x="126830" y="34967"/>
                </a:lnTo>
                <a:lnTo>
                  <a:pt x="91095" y="60232"/>
                </a:lnTo>
                <a:lnTo>
                  <a:pt x="60232" y="91095"/>
                </a:lnTo>
                <a:lnTo>
                  <a:pt x="34967" y="126830"/>
                </a:lnTo>
                <a:lnTo>
                  <a:pt x="16023" y="166714"/>
                </a:lnTo>
                <a:lnTo>
                  <a:pt x="4126" y="210023"/>
                </a:lnTo>
                <a:lnTo>
                  <a:pt x="0" y="256031"/>
                </a:lnTo>
                <a:lnTo>
                  <a:pt x="4126" y="302040"/>
                </a:lnTo>
                <a:lnTo>
                  <a:pt x="16023" y="345349"/>
                </a:lnTo>
                <a:lnTo>
                  <a:pt x="34967" y="385233"/>
                </a:lnTo>
                <a:lnTo>
                  <a:pt x="60232" y="420968"/>
                </a:lnTo>
                <a:lnTo>
                  <a:pt x="91095" y="451831"/>
                </a:lnTo>
                <a:lnTo>
                  <a:pt x="126830" y="477096"/>
                </a:lnTo>
                <a:lnTo>
                  <a:pt x="166714" y="496040"/>
                </a:lnTo>
                <a:lnTo>
                  <a:pt x="210023" y="507937"/>
                </a:lnTo>
                <a:lnTo>
                  <a:pt x="256031" y="512063"/>
                </a:lnTo>
                <a:lnTo>
                  <a:pt x="302040" y="507937"/>
                </a:lnTo>
                <a:lnTo>
                  <a:pt x="345349" y="496040"/>
                </a:lnTo>
                <a:lnTo>
                  <a:pt x="385233" y="477096"/>
                </a:lnTo>
                <a:lnTo>
                  <a:pt x="420968" y="451831"/>
                </a:lnTo>
                <a:lnTo>
                  <a:pt x="451831" y="420968"/>
                </a:lnTo>
                <a:lnTo>
                  <a:pt x="477096" y="385233"/>
                </a:lnTo>
                <a:lnTo>
                  <a:pt x="496040" y="345349"/>
                </a:lnTo>
                <a:lnTo>
                  <a:pt x="507937" y="302040"/>
                </a:lnTo>
                <a:lnTo>
                  <a:pt x="512063" y="256031"/>
                </a:lnTo>
                <a:lnTo>
                  <a:pt x="507937" y="210023"/>
                </a:lnTo>
                <a:lnTo>
                  <a:pt x="496040" y="166714"/>
                </a:lnTo>
                <a:lnTo>
                  <a:pt x="477096" y="126830"/>
                </a:lnTo>
                <a:lnTo>
                  <a:pt x="451831" y="91095"/>
                </a:lnTo>
                <a:lnTo>
                  <a:pt x="420968" y="60232"/>
                </a:lnTo>
                <a:lnTo>
                  <a:pt x="385233" y="34967"/>
                </a:lnTo>
                <a:lnTo>
                  <a:pt x="345349" y="16023"/>
                </a:lnTo>
                <a:lnTo>
                  <a:pt x="302040" y="4126"/>
                </a:lnTo>
                <a:lnTo>
                  <a:pt x="256031" y="0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 rot="10860000">
            <a:off x="2540480" y="4195444"/>
            <a:ext cx="611280" cy="355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690"/>
              </a:lnSpc>
            </a:pPr>
            <a:r>
              <a:rPr sz="2800" spc="-5" dirty="0">
                <a:latin typeface="Calibri"/>
                <a:cs typeface="Calibri"/>
              </a:rPr>
              <a:t>……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1554480" y="3434334"/>
            <a:ext cx="78105" cy="661670"/>
          </a:xfrm>
          <a:custGeom>
            <a:avLst/>
            <a:gdLst/>
            <a:ahLst/>
            <a:cxnLst/>
            <a:rect l="l" t="t" r="r" b="b"/>
            <a:pathLst>
              <a:path w="78105" h="661670">
                <a:moveTo>
                  <a:pt x="25907" y="583818"/>
                </a:moveTo>
                <a:lnTo>
                  <a:pt x="0" y="583818"/>
                </a:lnTo>
                <a:lnTo>
                  <a:pt x="38861" y="661542"/>
                </a:lnTo>
                <a:lnTo>
                  <a:pt x="71246" y="596772"/>
                </a:lnTo>
                <a:lnTo>
                  <a:pt x="25907" y="596772"/>
                </a:lnTo>
                <a:lnTo>
                  <a:pt x="25907" y="583818"/>
                </a:lnTo>
                <a:close/>
              </a:path>
              <a:path w="78105" h="661670">
                <a:moveTo>
                  <a:pt x="51815" y="0"/>
                </a:moveTo>
                <a:lnTo>
                  <a:pt x="25907" y="0"/>
                </a:lnTo>
                <a:lnTo>
                  <a:pt x="25907" y="596772"/>
                </a:lnTo>
                <a:lnTo>
                  <a:pt x="51815" y="596772"/>
                </a:lnTo>
                <a:lnTo>
                  <a:pt x="51815" y="0"/>
                </a:lnTo>
                <a:close/>
              </a:path>
              <a:path w="78105" h="661670">
                <a:moveTo>
                  <a:pt x="77724" y="583818"/>
                </a:moveTo>
                <a:lnTo>
                  <a:pt x="51815" y="583818"/>
                </a:lnTo>
                <a:lnTo>
                  <a:pt x="51815" y="596772"/>
                </a:lnTo>
                <a:lnTo>
                  <a:pt x="71246" y="596772"/>
                </a:lnTo>
                <a:lnTo>
                  <a:pt x="77724" y="5838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2261616" y="3434334"/>
            <a:ext cx="78105" cy="661670"/>
          </a:xfrm>
          <a:custGeom>
            <a:avLst/>
            <a:gdLst/>
            <a:ahLst/>
            <a:cxnLst/>
            <a:rect l="l" t="t" r="r" b="b"/>
            <a:pathLst>
              <a:path w="78105" h="661670">
                <a:moveTo>
                  <a:pt x="25907" y="583818"/>
                </a:moveTo>
                <a:lnTo>
                  <a:pt x="0" y="583818"/>
                </a:lnTo>
                <a:lnTo>
                  <a:pt x="38861" y="661542"/>
                </a:lnTo>
                <a:lnTo>
                  <a:pt x="71246" y="596772"/>
                </a:lnTo>
                <a:lnTo>
                  <a:pt x="25907" y="596772"/>
                </a:lnTo>
                <a:lnTo>
                  <a:pt x="25907" y="583818"/>
                </a:lnTo>
                <a:close/>
              </a:path>
              <a:path w="78105" h="661670">
                <a:moveTo>
                  <a:pt x="51815" y="0"/>
                </a:moveTo>
                <a:lnTo>
                  <a:pt x="25907" y="0"/>
                </a:lnTo>
                <a:lnTo>
                  <a:pt x="25907" y="596772"/>
                </a:lnTo>
                <a:lnTo>
                  <a:pt x="51815" y="596772"/>
                </a:lnTo>
                <a:lnTo>
                  <a:pt x="51815" y="0"/>
                </a:lnTo>
                <a:close/>
              </a:path>
              <a:path w="78105" h="661670">
                <a:moveTo>
                  <a:pt x="77723" y="583818"/>
                </a:moveTo>
                <a:lnTo>
                  <a:pt x="51815" y="583818"/>
                </a:lnTo>
                <a:lnTo>
                  <a:pt x="51815" y="596772"/>
                </a:lnTo>
                <a:lnTo>
                  <a:pt x="71246" y="596772"/>
                </a:lnTo>
                <a:lnTo>
                  <a:pt x="77723" y="5838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3351276" y="3426714"/>
            <a:ext cx="78105" cy="661670"/>
          </a:xfrm>
          <a:custGeom>
            <a:avLst/>
            <a:gdLst/>
            <a:ahLst/>
            <a:cxnLst/>
            <a:rect l="l" t="t" r="r" b="b"/>
            <a:pathLst>
              <a:path w="78104" h="661670">
                <a:moveTo>
                  <a:pt x="25908" y="583819"/>
                </a:moveTo>
                <a:lnTo>
                  <a:pt x="0" y="583819"/>
                </a:lnTo>
                <a:lnTo>
                  <a:pt x="38862" y="661543"/>
                </a:lnTo>
                <a:lnTo>
                  <a:pt x="71247" y="596773"/>
                </a:lnTo>
                <a:lnTo>
                  <a:pt x="25908" y="596773"/>
                </a:lnTo>
                <a:lnTo>
                  <a:pt x="25908" y="583819"/>
                </a:lnTo>
                <a:close/>
              </a:path>
              <a:path w="78104" h="661670">
                <a:moveTo>
                  <a:pt x="51815" y="0"/>
                </a:moveTo>
                <a:lnTo>
                  <a:pt x="25908" y="0"/>
                </a:lnTo>
                <a:lnTo>
                  <a:pt x="25908" y="596773"/>
                </a:lnTo>
                <a:lnTo>
                  <a:pt x="51815" y="596773"/>
                </a:lnTo>
                <a:lnTo>
                  <a:pt x="51815" y="0"/>
                </a:lnTo>
                <a:close/>
              </a:path>
              <a:path w="78104" h="661670">
                <a:moveTo>
                  <a:pt x="77724" y="583819"/>
                </a:moveTo>
                <a:lnTo>
                  <a:pt x="51815" y="583819"/>
                </a:lnTo>
                <a:lnTo>
                  <a:pt x="51815" y="596773"/>
                </a:lnTo>
                <a:lnTo>
                  <a:pt x="71247" y="596773"/>
                </a:lnTo>
                <a:lnTo>
                  <a:pt x="77724" y="5838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593341" y="3426459"/>
            <a:ext cx="704215" cy="669290"/>
          </a:xfrm>
          <a:custGeom>
            <a:avLst/>
            <a:gdLst/>
            <a:ahLst/>
            <a:cxnLst/>
            <a:rect l="l" t="t" r="r" b="b"/>
            <a:pathLst>
              <a:path w="704214" h="669289">
                <a:moveTo>
                  <a:pt x="29591" y="587247"/>
                </a:moveTo>
                <a:lnTo>
                  <a:pt x="0" y="668908"/>
                </a:lnTo>
                <a:lnTo>
                  <a:pt x="83184" y="643635"/>
                </a:lnTo>
                <a:lnTo>
                  <a:pt x="73769" y="633729"/>
                </a:lnTo>
                <a:lnTo>
                  <a:pt x="55880" y="633729"/>
                </a:lnTo>
                <a:lnTo>
                  <a:pt x="38100" y="614933"/>
                </a:lnTo>
                <a:lnTo>
                  <a:pt x="47459" y="606048"/>
                </a:lnTo>
                <a:lnTo>
                  <a:pt x="29591" y="587247"/>
                </a:lnTo>
                <a:close/>
              </a:path>
              <a:path w="704214" h="669289">
                <a:moveTo>
                  <a:pt x="47459" y="606048"/>
                </a:moveTo>
                <a:lnTo>
                  <a:pt x="38100" y="614933"/>
                </a:lnTo>
                <a:lnTo>
                  <a:pt x="55880" y="633729"/>
                </a:lnTo>
                <a:lnTo>
                  <a:pt x="65284" y="624802"/>
                </a:lnTo>
                <a:lnTo>
                  <a:pt x="47459" y="606048"/>
                </a:lnTo>
                <a:close/>
              </a:path>
              <a:path w="704214" h="669289">
                <a:moveTo>
                  <a:pt x="65284" y="624802"/>
                </a:moveTo>
                <a:lnTo>
                  <a:pt x="55880" y="633729"/>
                </a:lnTo>
                <a:lnTo>
                  <a:pt x="73769" y="633729"/>
                </a:lnTo>
                <a:lnTo>
                  <a:pt x="65284" y="624802"/>
                </a:lnTo>
                <a:close/>
              </a:path>
              <a:path w="704214" h="669289">
                <a:moveTo>
                  <a:pt x="685800" y="0"/>
                </a:moveTo>
                <a:lnTo>
                  <a:pt x="47459" y="606048"/>
                </a:lnTo>
                <a:lnTo>
                  <a:pt x="65284" y="624802"/>
                </a:lnTo>
                <a:lnTo>
                  <a:pt x="703707" y="18795"/>
                </a:lnTo>
                <a:lnTo>
                  <a:pt x="6858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584452" y="3424935"/>
            <a:ext cx="704215" cy="673100"/>
          </a:xfrm>
          <a:custGeom>
            <a:avLst/>
            <a:gdLst/>
            <a:ahLst/>
            <a:cxnLst/>
            <a:rect l="l" t="t" r="r" b="b"/>
            <a:pathLst>
              <a:path w="704214" h="673100">
                <a:moveTo>
                  <a:pt x="638496" y="628753"/>
                </a:moveTo>
                <a:lnTo>
                  <a:pt x="620648" y="647445"/>
                </a:lnTo>
                <a:lnTo>
                  <a:pt x="703706" y="673100"/>
                </a:lnTo>
                <a:lnTo>
                  <a:pt x="690942" y="637666"/>
                </a:lnTo>
                <a:lnTo>
                  <a:pt x="647827" y="637666"/>
                </a:lnTo>
                <a:lnTo>
                  <a:pt x="638496" y="628753"/>
                </a:lnTo>
                <a:close/>
              </a:path>
              <a:path w="704214" h="673100">
                <a:moveTo>
                  <a:pt x="656359" y="610042"/>
                </a:moveTo>
                <a:lnTo>
                  <a:pt x="638496" y="628753"/>
                </a:lnTo>
                <a:lnTo>
                  <a:pt x="647827" y="637666"/>
                </a:lnTo>
                <a:lnTo>
                  <a:pt x="665734" y="618997"/>
                </a:lnTo>
                <a:lnTo>
                  <a:pt x="656359" y="610042"/>
                </a:lnTo>
                <a:close/>
              </a:path>
              <a:path w="704214" h="673100">
                <a:moveTo>
                  <a:pt x="674242" y="591312"/>
                </a:moveTo>
                <a:lnTo>
                  <a:pt x="656359" y="610042"/>
                </a:lnTo>
                <a:lnTo>
                  <a:pt x="665734" y="618997"/>
                </a:lnTo>
                <a:lnTo>
                  <a:pt x="647827" y="637666"/>
                </a:lnTo>
                <a:lnTo>
                  <a:pt x="690942" y="637666"/>
                </a:lnTo>
                <a:lnTo>
                  <a:pt x="674242" y="591312"/>
                </a:lnTo>
                <a:close/>
              </a:path>
              <a:path w="704214" h="673100">
                <a:moveTo>
                  <a:pt x="17779" y="0"/>
                </a:moveTo>
                <a:lnTo>
                  <a:pt x="0" y="18796"/>
                </a:lnTo>
                <a:lnTo>
                  <a:pt x="638496" y="628753"/>
                </a:lnTo>
                <a:lnTo>
                  <a:pt x="656359" y="610042"/>
                </a:lnTo>
                <a:lnTo>
                  <a:pt x="1777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588897" y="3422141"/>
            <a:ext cx="1795145" cy="675640"/>
          </a:xfrm>
          <a:custGeom>
            <a:avLst/>
            <a:gdLst/>
            <a:ahLst/>
            <a:cxnLst/>
            <a:rect l="l" t="t" r="r" b="b"/>
            <a:pathLst>
              <a:path w="1795145" h="675639">
                <a:moveTo>
                  <a:pt x="1717562" y="651004"/>
                </a:moveTo>
                <a:lnTo>
                  <a:pt x="1708657" y="675386"/>
                </a:lnTo>
                <a:lnTo>
                  <a:pt x="1795017" y="665480"/>
                </a:lnTo>
                <a:lnTo>
                  <a:pt x="1785530" y="655447"/>
                </a:lnTo>
                <a:lnTo>
                  <a:pt x="1729739" y="655447"/>
                </a:lnTo>
                <a:lnTo>
                  <a:pt x="1717562" y="651004"/>
                </a:lnTo>
                <a:close/>
              </a:path>
              <a:path w="1795145" h="675639">
                <a:moveTo>
                  <a:pt x="1726466" y="626625"/>
                </a:moveTo>
                <a:lnTo>
                  <a:pt x="1717562" y="651004"/>
                </a:lnTo>
                <a:lnTo>
                  <a:pt x="1729739" y="655447"/>
                </a:lnTo>
                <a:lnTo>
                  <a:pt x="1738629" y="631063"/>
                </a:lnTo>
                <a:lnTo>
                  <a:pt x="1726466" y="626625"/>
                </a:lnTo>
                <a:close/>
              </a:path>
              <a:path w="1795145" h="675639">
                <a:moveTo>
                  <a:pt x="1735327" y="602361"/>
                </a:moveTo>
                <a:lnTo>
                  <a:pt x="1726466" y="626625"/>
                </a:lnTo>
                <a:lnTo>
                  <a:pt x="1738629" y="631063"/>
                </a:lnTo>
                <a:lnTo>
                  <a:pt x="1729739" y="655447"/>
                </a:lnTo>
                <a:lnTo>
                  <a:pt x="1785530" y="655447"/>
                </a:lnTo>
                <a:lnTo>
                  <a:pt x="1735327" y="602361"/>
                </a:lnTo>
                <a:close/>
              </a:path>
              <a:path w="1795145" h="675639">
                <a:moveTo>
                  <a:pt x="8890" y="0"/>
                </a:moveTo>
                <a:lnTo>
                  <a:pt x="0" y="24384"/>
                </a:lnTo>
                <a:lnTo>
                  <a:pt x="1717562" y="651004"/>
                </a:lnTo>
                <a:lnTo>
                  <a:pt x="1726466" y="626625"/>
                </a:lnTo>
                <a:lnTo>
                  <a:pt x="889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2281682" y="3424682"/>
            <a:ext cx="1102360" cy="662940"/>
          </a:xfrm>
          <a:custGeom>
            <a:avLst/>
            <a:gdLst/>
            <a:ahLst/>
            <a:cxnLst/>
            <a:rect l="l" t="t" r="r" b="b"/>
            <a:pathLst>
              <a:path w="1102360" h="662939">
                <a:moveTo>
                  <a:pt x="1028983" y="633836"/>
                </a:moveTo>
                <a:lnTo>
                  <a:pt x="1015745" y="656081"/>
                </a:lnTo>
                <a:lnTo>
                  <a:pt x="1102359" y="662431"/>
                </a:lnTo>
                <a:lnTo>
                  <a:pt x="1088284" y="640460"/>
                </a:lnTo>
                <a:lnTo>
                  <a:pt x="1040130" y="640460"/>
                </a:lnTo>
                <a:lnTo>
                  <a:pt x="1028983" y="633836"/>
                </a:lnTo>
                <a:close/>
              </a:path>
              <a:path w="1102360" h="662939">
                <a:moveTo>
                  <a:pt x="1042259" y="611525"/>
                </a:moveTo>
                <a:lnTo>
                  <a:pt x="1028983" y="633836"/>
                </a:lnTo>
                <a:lnTo>
                  <a:pt x="1040130" y="640460"/>
                </a:lnTo>
                <a:lnTo>
                  <a:pt x="1053338" y="618108"/>
                </a:lnTo>
                <a:lnTo>
                  <a:pt x="1042259" y="611525"/>
                </a:lnTo>
                <a:close/>
              </a:path>
              <a:path w="1102360" h="662939">
                <a:moveTo>
                  <a:pt x="1055496" y="589279"/>
                </a:moveTo>
                <a:lnTo>
                  <a:pt x="1042259" y="611525"/>
                </a:lnTo>
                <a:lnTo>
                  <a:pt x="1053338" y="618108"/>
                </a:lnTo>
                <a:lnTo>
                  <a:pt x="1040130" y="640460"/>
                </a:lnTo>
                <a:lnTo>
                  <a:pt x="1088284" y="640460"/>
                </a:lnTo>
                <a:lnTo>
                  <a:pt x="1055496" y="589279"/>
                </a:lnTo>
                <a:close/>
              </a:path>
              <a:path w="1102360" h="662939">
                <a:moveTo>
                  <a:pt x="13207" y="0"/>
                </a:moveTo>
                <a:lnTo>
                  <a:pt x="0" y="22351"/>
                </a:lnTo>
                <a:lnTo>
                  <a:pt x="1028983" y="633836"/>
                </a:lnTo>
                <a:lnTo>
                  <a:pt x="1042259" y="611525"/>
                </a:lnTo>
                <a:lnTo>
                  <a:pt x="1320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593341" y="3414521"/>
            <a:ext cx="1795145" cy="691515"/>
          </a:xfrm>
          <a:custGeom>
            <a:avLst/>
            <a:gdLst/>
            <a:ahLst/>
            <a:cxnLst/>
            <a:rect l="l" t="t" r="r" b="b"/>
            <a:pathLst>
              <a:path w="1795145" h="691514">
                <a:moveTo>
                  <a:pt x="59182" y="618489"/>
                </a:moveTo>
                <a:lnTo>
                  <a:pt x="0" y="682116"/>
                </a:lnTo>
                <a:lnTo>
                  <a:pt x="86359" y="691260"/>
                </a:lnTo>
                <a:lnTo>
                  <a:pt x="79008" y="671576"/>
                </a:lnTo>
                <a:lnTo>
                  <a:pt x="65151" y="671576"/>
                </a:lnTo>
                <a:lnTo>
                  <a:pt x="56134" y="647191"/>
                </a:lnTo>
                <a:lnTo>
                  <a:pt x="68213" y="642672"/>
                </a:lnTo>
                <a:lnTo>
                  <a:pt x="59182" y="618489"/>
                </a:lnTo>
                <a:close/>
              </a:path>
              <a:path w="1795145" h="691514">
                <a:moveTo>
                  <a:pt x="68213" y="642672"/>
                </a:moveTo>
                <a:lnTo>
                  <a:pt x="56134" y="647191"/>
                </a:lnTo>
                <a:lnTo>
                  <a:pt x="65151" y="671576"/>
                </a:lnTo>
                <a:lnTo>
                  <a:pt x="77309" y="667027"/>
                </a:lnTo>
                <a:lnTo>
                  <a:pt x="68213" y="642672"/>
                </a:lnTo>
                <a:close/>
              </a:path>
              <a:path w="1795145" h="691514">
                <a:moveTo>
                  <a:pt x="77309" y="667027"/>
                </a:moveTo>
                <a:lnTo>
                  <a:pt x="65151" y="671576"/>
                </a:lnTo>
                <a:lnTo>
                  <a:pt x="79008" y="671576"/>
                </a:lnTo>
                <a:lnTo>
                  <a:pt x="77309" y="667027"/>
                </a:lnTo>
                <a:close/>
              </a:path>
              <a:path w="1795145" h="691514">
                <a:moveTo>
                  <a:pt x="1786001" y="0"/>
                </a:moveTo>
                <a:lnTo>
                  <a:pt x="68213" y="642672"/>
                </a:lnTo>
                <a:lnTo>
                  <a:pt x="77309" y="667027"/>
                </a:lnTo>
                <a:lnTo>
                  <a:pt x="1795145" y="24383"/>
                </a:lnTo>
                <a:lnTo>
                  <a:pt x="178600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2288285" y="3415665"/>
            <a:ext cx="1102995" cy="683260"/>
          </a:xfrm>
          <a:custGeom>
            <a:avLst/>
            <a:gdLst/>
            <a:ahLst/>
            <a:cxnLst/>
            <a:rect l="l" t="t" r="r" b="b"/>
            <a:pathLst>
              <a:path w="1102995" h="683260">
                <a:moveTo>
                  <a:pt x="45974" y="609219"/>
                </a:moveTo>
                <a:lnTo>
                  <a:pt x="0" y="683006"/>
                </a:lnTo>
                <a:lnTo>
                  <a:pt x="86613" y="675513"/>
                </a:lnTo>
                <a:lnTo>
                  <a:pt x="77193" y="660146"/>
                </a:lnTo>
                <a:lnTo>
                  <a:pt x="61975" y="660146"/>
                </a:lnTo>
                <a:lnTo>
                  <a:pt x="48387" y="638175"/>
                </a:lnTo>
                <a:lnTo>
                  <a:pt x="59534" y="631338"/>
                </a:lnTo>
                <a:lnTo>
                  <a:pt x="45974" y="609219"/>
                </a:lnTo>
                <a:close/>
              </a:path>
              <a:path w="1102995" h="683260">
                <a:moveTo>
                  <a:pt x="59534" y="631338"/>
                </a:moveTo>
                <a:lnTo>
                  <a:pt x="48387" y="638175"/>
                </a:lnTo>
                <a:lnTo>
                  <a:pt x="61975" y="660146"/>
                </a:lnTo>
                <a:lnTo>
                  <a:pt x="73036" y="653364"/>
                </a:lnTo>
                <a:lnTo>
                  <a:pt x="59534" y="631338"/>
                </a:lnTo>
                <a:close/>
              </a:path>
              <a:path w="1102995" h="683260">
                <a:moveTo>
                  <a:pt x="73036" y="653364"/>
                </a:moveTo>
                <a:lnTo>
                  <a:pt x="61975" y="660146"/>
                </a:lnTo>
                <a:lnTo>
                  <a:pt x="77193" y="660146"/>
                </a:lnTo>
                <a:lnTo>
                  <a:pt x="73036" y="653364"/>
                </a:lnTo>
                <a:close/>
              </a:path>
              <a:path w="1102995" h="683260">
                <a:moveTo>
                  <a:pt x="1089025" y="0"/>
                </a:moveTo>
                <a:lnTo>
                  <a:pt x="59534" y="631338"/>
                </a:lnTo>
                <a:lnTo>
                  <a:pt x="73036" y="653364"/>
                </a:lnTo>
                <a:lnTo>
                  <a:pt x="1102614" y="22098"/>
                </a:lnTo>
                <a:lnTo>
                  <a:pt x="108902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557274" y="2155189"/>
            <a:ext cx="78105" cy="767715"/>
          </a:xfrm>
          <a:custGeom>
            <a:avLst/>
            <a:gdLst/>
            <a:ahLst/>
            <a:cxnLst/>
            <a:rect l="l" t="t" r="r" b="b"/>
            <a:pathLst>
              <a:path w="78105" h="767714">
                <a:moveTo>
                  <a:pt x="0" y="688339"/>
                </a:moveTo>
                <a:lnTo>
                  <a:pt x="36067" y="767334"/>
                </a:lnTo>
                <a:lnTo>
                  <a:pt x="71090" y="703072"/>
                </a:lnTo>
                <a:lnTo>
                  <a:pt x="51307" y="703072"/>
                </a:lnTo>
                <a:lnTo>
                  <a:pt x="25400" y="702183"/>
                </a:lnTo>
                <a:lnTo>
                  <a:pt x="25850" y="689270"/>
                </a:lnTo>
                <a:lnTo>
                  <a:pt x="0" y="688339"/>
                </a:lnTo>
                <a:close/>
              </a:path>
              <a:path w="78105" h="767714">
                <a:moveTo>
                  <a:pt x="25850" y="689270"/>
                </a:moveTo>
                <a:lnTo>
                  <a:pt x="25400" y="702183"/>
                </a:lnTo>
                <a:lnTo>
                  <a:pt x="51307" y="703072"/>
                </a:lnTo>
                <a:lnTo>
                  <a:pt x="51757" y="690203"/>
                </a:lnTo>
                <a:lnTo>
                  <a:pt x="25850" y="689270"/>
                </a:lnTo>
                <a:close/>
              </a:path>
              <a:path w="78105" h="767714">
                <a:moveTo>
                  <a:pt x="51757" y="690203"/>
                </a:moveTo>
                <a:lnTo>
                  <a:pt x="51307" y="703072"/>
                </a:lnTo>
                <a:lnTo>
                  <a:pt x="71090" y="703072"/>
                </a:lnTo>
                <a:lnTo>
                  <a:pt x="77596" y="691134"/>
                </a:lnTo>
                <a:lnTo>
                  <a:pt x="51757" y="690203"/>
                </a:lnTo>
                <a:close/>
              </a:path>
              <a:path w="78105" h="767714">
                <a:moveTo>
                  <a:pt x="49910" y="0"/>
                </a:moveTo>
                <a:lnTo>
                  <a:pt x="25850" y="689270"/>
                </a:lnTo>
                <a:lnTo>
                  <a:pt x="51757" y="690203"/>
                </a:lnTo>
                <a:lnTo>
                  <a:pt x="75818" y="1015"/>
                </a:lnTo>
                <a:lnTo>
                  <a:pt x="4991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626107" y="2142744"/>
            <a:ext cx="661670" cy="781050"/>
          </a:xfrm>
          <a:custGeom>
            <a:avLst/>
            <a:gdLst/>
            <a:ahLst/>
            <a:cxnLst/>
            <a:rect l="l" t="t" r="r" b="b"/>
            <a:pathLst>
              <a:path w="661669" h="781050">
                <a:moveTo>
                  <a:pt x="601506" y="729628"/>
                </a:moveTo>
                <a:lnTo>
                  <a:pt x="581660" y="746378"/>
                </a:lnTo>
                <a:lnTo>
                  <a:pt x="661543" y="780668"/>
                </a:lnTo>
                <a:lnTo>
                  <a:pt x="651580" y="739520"/>
                </a:lnTo>
                <a:lnTo>
                  <a:pt x="609854" y="739520"/>
                </a:lnTo>
                <a:lnTo>
                  <a:pt x="601506" y="729628"/>
                </a:lnTo>
                <a:close/>
              </a:path>
              <a:path w="661669" h="781050">
                <a:moveTo>
                  <a:pt x="621339" y="712888"/>
                </a:moveTo>
                <a:lnTo>
                  <a:pt x="601506" y="729628"/>
                </a:lnTo>
                <a:lnTo>
                  <a:pt x="609854" y="739520"/>
                </a:lnTo>
                <a:lnTo>
                  <a:pt x="629666" y="722756"/>
                </a:lnTo>
                <a:lnTo>
                  <a:pt x="621339" y="712888"/>
                </a:lnTo>
                <a:close/>
              </a:path>
              <a:path w="661669" h="781050">
                <a:moveTo>
                  <a:pt x="641096" y="696213"/>
                </a:moveTo>
                <a:lnTo>
                  <a:pt x="621339" y="712888"/>
                </a:lnTo>
                <a:lnTo>
                  <a:pt x="629666" y="722756"/>
                </a:lnTo>
                <a:lnTo>
                  <a:pt x="609854" y="739520"/>
                </a:lnTo>
                <a:lnTo>
                  <a:pt x="651580" y="739520"/>
                </a:lnTo>
                <a:lnTo>
                  <a:pt x="641096" y="696213"/>
                </a:lnTo>
                <a:close/>
              </a:path>
              <a:path w="661669" h="781050">
                <a:moveTo>
                  <a:pt x="19812" y="0"/>
                </a:moveTo>
                <a:lnTo>
                  <a:pt x="0" y="16763"/>
                </a:lnTo>
                <a:lnTo>
                  <a:pt x="601506" y="729628"/>
                </a:lnTo>
                <a:lnTo>
                  <a:pt x="621339" y="712888"/>
                </a:lnTo>
                <a:lnTo>
                  <a:pt x="1981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630807" y="2139314"/>
            <a:ext cx="1752600" cy="778510"/>
          </a:xfrm>
          <a:custGeom>
            <a:avLst/>
            <a:gdLst/>
            <a:ahLst/>
            <a:cxnLst/>
            <a:rect l="l" t="t" r="r" b="b"/>
            <a:pathLst>
              <a:path w="1752600" h="778510">
                <a:moveTo>
                  <a:pt x="1676181" y="754523"/>
                </a:moveTo>
                <a:lnTo>
                  <a:pt x="1665858" y="778256"/>
                </a:lnTo>
                <a:lnTo>
                  <a:pt x="1752600" y="773684"/>
                </a:lnTo>
                <a:lnTo>
                  <a:pt x="1740918" y="759713"/>
                </a:lnTo>
                <a:lnTo>
                  <a:pt x="1688083" y="759713"/>
                </a:lnTo>
                <a:lnTo>
                  <a:pt x="1676181" y="754523"/>
                </a:lnTo>
                <a:close/>
              </a:path>
              <a:path w="1752600" h="778510">
                <a:moveTo>
                  <a:pt x="1686503" y="730790"/>
                </a:moveTo>
                <a:lnTo>
                  <a:pt x="1676181" y="754523"/>
                </a:lnTo>
                <a:lnTo>
                  <a:pt x="1688083" y="759713"/>
                </a:lnTo>
                <a:lnTo>
                  <a:pt x="1698370" y="735964"/>
                </a:lnTo>
                <a:lnTo>
                  <a:pt x="1686503" y="730790"/>
                </a:lnTo>
                <a:close/>
              </a:path>
              <a:path w="1752600" h="778510">
                <a:moveTo>
                  <a:pt x="1696846" y="707009"/>
                </a:moveTo>
                <a:lnTo>
                  <a:pt x="1686503" y="730790"/>
                </a:lnTo>
                <a:lnTo>
                  <a:pt x="1698370" y="735964"/>
                </a:lnTo>
                <a:lnTo>
                  <a:pt x="1688083" y="759713"/>
                </a:lnTo>
                <a:lnTo>
                  <a:pt x="1740918" y="759713"/>
                </a:lnTo>
                <a:lnTo>
                  <a:pt x="1696846" y="707009"/>
                </a:lnTo>
                <a:close/>
              </a:path>
              <a:path w="1752600" h="778510">
                <a:moveTo>
                  <a:pt x="10413" y="0"/>
                </a:moveTo>
                <a:lnTo>
                  <a:pt x="0" y="23622"/>
                </a:lnTo>
                <a:lnTo>
                  <a:pt x="1676181" y="754523"/>
                </a:lnTo>
                <a:lnTo>
                  <a:pt x="1686503" y="730790"/>
                </a:lnTo>
                <a:lnTo>
                  <a:pt x="1041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593341" y="2169541"/>
            <a:ext cx="542290" cy="753110"/>
          </a:xfrm>
          <a:custGeom>
            <a:avLst/>
            <a:gdLst/>
            <a:ahLst/>
            <a:cxnLst/>
            <a:rect l="l" t="t" r="r" b="b"/>
            <a:pathLst>
              <a:path w="542289" h="753110">
                <a:moveTo>
                  <a:pt x="13462" y="667258"/>
                </a:moveTo>
                <a:lnTo>
                  <a:pt x="0" y="753110"/>
                </a:lnTo>
                <a:lnTo>
                  <a:pt x="76708" y="712343"/>
                </a:lnTo>
                <a:lnTo>
                  <a:pt x="70472" y="707898"/>
                </a:lnTo>
                <a:lnTo>
                  <a:pt x="48133" y="707898"/>
                </a:lnTo>
                <a:lnTo>
                  <a:pt x="27051" y="692912"/>
                </a:lnTo>
                <a:lnTo>
                  <a:pt x="34595" y="682322"/>
                </a:lnTo>
                <a:lnTo>
                  <a:pt x="13462" y="667258"/>
                </a:lnTo>
                <a:close/>
              </a:path>
              <a:path w="542289" h="753110">
                <a:moveTo>
                  <a:pt x="34595" y="682322"/>
                </a:moveTo>
                <a:lnTo>
                  <a:pt x="27051" y="692912"/>
                </a:lnTo>
                <a:lnTo>
                  <a:pt x="48133" y="707898"/>
                </a:lnTo>
                <a:lnTo>
                  <a:pt x="55657" y="697336"/>
                </a:lnTo>
                <a:lnTo>
                  <a:pt x="34595" y="682322"/>
                </a:lnTo>
                <a:close/>
              </a:path>
              <a:path w="542289" h="753110">
                <a:moveTo>
                  <a:pt x="55657" y="697336"/>
                </a:moveTo>
                <a:lnTo>
                  <a:pt x="48133" y="707898"/>
                </a:lnTo>
                <a:lnTo>
                  <a:pt x="70472" y="707898"/>
                </a:lnTo>
                <a:lnTo>
                  <a:pt x="55657" y="697336"/>
                </a:lnTo>
                <a:close/>
              </a:path>
              <a:path w="542289" h="753110">
                <a:moveTo>
                  <a:pt x="520700" y="0"/>
                </a:moveTo>
                <a:lnTo>
                  <a:pt x="34595" y="682322"/>
                </a:lnTo>
                <a:lnTo>
                  <a:pt x="55657" y="697336"/>
                </a:lnTo>
                <a:lnTo>
                  <a:pt x="541782" y="14986"/>
                </a:lnTo>
                <a:lnTo>
                  <a:pt x="5207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2132329" y="2144267"/>
            <a:ext cx="179705" cy="779780"/>
          </a:xfrm>
          <a:custGeom>
            <a:avLst/>
            <a:gdLst/>
            <a:ahLst/>
            <a:cxnLst/>
            <a:rect l="l" t="t" r="r" b="b"/>
            <a:pathLst>
              <a:path w="179705" h="779780">
                <a:moveTo>
                  <a:pt x="128592" y="705657"/>
                </a:moveTo>
                <a:lnTo>
                  <a:pt x="103124" y="710311"/>
                </a:lnTo>
                <a:lnTo>
                  <a:pt x="155320" y="779780"/>
                </a:lnTo>
                <a:lnTo>
                  <a:pt x="173153" y="718439"/>
                </a:lnTo>
                <a:lnTo>
                  <a:pt x="130937" y="718439"/>
                </a:lnTo>
                <a:lnTo>
                  <a:pt x="128592" y="705657"/>
                </a:lnTo>
                <a:close/>
              </a:path>
              <a:path w="179705" h="779780">
                <a:moveTo>
                  <a:pt x="154123" y="700992"/>
                </a:moveTo>
                <a:lnTo>
                  <a:pt x="128592" y="705657"/>
                </a:lnTo>
                <a:lnTo>
                  <a:pt x="130937" y="718439"/>
                </a:lnTo>
                <a:lnTo>
                  <a:pt x="156463" y="713740"/>
                </a:lnTo>
                <a:lnTo>
                  <a:pt x="154123" y="700992"/>
                </a:lnTo>
                <a:close/>
              </a:path>
              <a:path w="179705" h="779780">
                <a:moveTo>
                  <a:pt x="179577" y="696341"/>
                </a:moveTo>
                <a:lnTo>
                  <a:pt x="154123" y="700992"/>
                </a:lnTo>
                <a:lnTo>
                  <a:pt x="156463" y="713740"/>
                </a:lnTo>
                <a:lnTo>
                  <a:pt x="130937" y="718439"/>
                </a:lnTo>
                <a:lnTo>
                  <a:pt x="173153" y="718439"/>
                </a:lnTo>
                <a:lnTo>
                  <a:pt x="179577" y="696341"/>
                </a:lnTo>
                <a:close/>
              </a:path>
              <a:path w="179705" h="779780">
                <a:moveTo>
                  <a:pt x="25400" y="0"/>
                </a:moveTo>
                <a:lnTo>
                  <a:pt x="0" y="4572"/>
                </a:lnTo>
                <a:lnTo>
                  <a:pt x="128592" y="705657"/>
                </a:lnTo>
                <a:lnTo>
                  <a:pt x="154123" y="700992"/>
                </a:lnTo>
                <a:lnTo>
                  <a:pt x="254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2138172" y="2135504"/>
            <a:ext cx="1245870" cy="778510"/>
          </a:xfrm>
          <a:custGeom>
            <a:avLst/>
            <a:gdLst/>
            <a:ahLst/>
            <a:cxnLst/>
            <a:rect l="l" t="t" r="r" b="b"/>
            <a:pathLst>
              <a:path w="1245870" h="778510">
                <a:moveTo>
                  <a:pt x="1172464" y="748172"/>
                </a:moveTo>
                <a:lnTo>
                  <a:pt x="1158748" y="770255"/>
                </a:lnTo>
                <a:lnTo>
                  <a:pt x="1245362" y="778129"/>
                </a:lnTo>
                <a:lnTo>
                  <a:pt x="1231104" y="755015"/>
                </a:lnTo>
                <a:lnTo>
                  <a:pt x="1183513" y="755015"/>
                </a:lnTo>
                <a:lnTo>
                  <a:pt x="1172464" y="748172"/>
                </a:lnTo>
                <a:close/>
              </a:path>
              <a:path w="1245870" h="778510">
                <a:moveTo>
                  <a:pt x="1186096" y="726226"/>
                </a:moveTo>
                <a:lnTo>
                  <a:pt x="1172464" y="748172"/>
                </a:lnTo>
                <a:lnTo>
                  <a:pt x="1183513" y="755015"/>
                </a:lnTo>
                <a:lnTo>
                  <a:pt x="1197102" y="733044"/>
                </a:lnTo>
                <a:lnTo>
                  <a:pt x="1186096" y="726226"/>
                </a:lnTo>
                <a:close/>
              </a:path>
              <a:path w="1245870" h="778510">
                <a:moveTo>
                  <a:pt x="1199768" y="704215"/>
                </a:moveTo>
                <a:lnTo>
                  <a:pt x="1186096" y="726226"/>
                </a:lnTo>
                <a:lnTo>
                  <a:pt x="1197102" y="733044"/>
                </a:lnTo>
                <a:lnTo>
                  <a:pt x="1183513" y="755015"/>
                </a:lnTo>
                <a:lnTo>
                  <a:pt x="1231104" y="755015"/>
                </a:lnTo>
                <a:lnTo>
                  <a:pt x="1199768" y="704215"/>
                </a:lnTo>
                <a:close/>
              </a:path>
              <a:path w="1245870" h="778510">
                <a:moveTo>
                  <a:pt x="13715" y="0"/>
                </a:moveTo>
                <a:lnTo>
                  <a:pt x="0" y="22098"/>
                </a:lnTo>
                <a:lnTo>
                  <a:pt x="1172464" y="748172"/>
                </a:lnTo>
                <a:lnTo>
                  <a:pt x="1186096" y="726226"/>
                </a:lnTo>
                <a:lnTo>
                  <a:pt x="1371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593341" y="2198497"/>
            <a:ext cx="1783714" cy="730885"/>
          </a:xfrm>
          <a:custGeom>
            <a:avLst/>
            <a:gdLst/>
            <a:ahLst/>
            <a:cxnLst/>
            <a:rect l="l" t="t" r="r" b="b"/>
            <a:pathLst>
              <a:path w="1783714" h="730885">
                <a:moveTo>
                  <a:pt x="57784" y="658749"/>
                </a:moveTo>
                <a:lnTo>
                  <a:pt x="0" y="723645"/>
                </a:lnTo>
                <a:lnTo>
                  <a:pt x="86614" y="730885"/>
                </a:lnTo>
                <a:lnTo>
                  <a:pt x="78899" y="711580"/>
                </a:lnTo>
                <a:lnTo>
                  <a:pt x="64896" y="711580"/>
                </a:lnTo>
                <a:lnTo>
                  <a:pt x="55371" y="687577"/>
                </a:lnTo>
                <a:lnTo>
                  <a:pt x="67385" y="682771"/>
                </a:lnTo>
                <a:lnTo>
                  <a:pt x="57784" y="658749"/>
                </a:lnTo>
                <a:close/>
              </a:path>
              <a:path w="1783714" h="730885">
                <a:moveTo>
                  <a:pt x="67385" y="682771"/>
                </a:moveTo>
                <a:lnTo>
                  <a:pt x="55371" y="687577"/>
                </a:lnTo>
                <a:lnTo>
                  <a:pt x="64896" y="711580"/>
                </a:lnTo>
                <a:lnTo>
                  <a:pt x="76969" y="706751"/>
                </a:lnTo>
                <a:lnTo>
                  <a:pt x="67385" y="682771"/>
                </a:lnTo>
                <a:close/>
              </a:path>
              <a:path w="1783714" h="730885">
                <a:moveTo>
                  <a:pt x="76969" y="706751"/>
                </a:moveTo>
                <a:lnTo>
                  <a:pt x="64896" y="711580"/>
                </a:lnTo>
                <a:lnTo>
                  <a:pt x="78899" y="711580"/>
                </a:lnTo>
                <a:lnTo>
                  <a:pt x="76969" y="706751"/>
                </a:lnTo>
                <a:close/>
              </a:path>
              <a:path w="1783714" h="730885">
                <a:moveTo>
                  <a:pt x="1773809" y="0"/>
                </a:moveTo>
                <a:lnTo>
                  <a:pt x="67385" y="682771"/>
                </a:lnTo>
                <a:lnTo>
                  <a:pt x="76969" y="706751"/>
                </a:lnTo>
                <a:lnTo>
                  <a:pt x="1783461" y="24129"/>
                </a:lnTo>
                <a:lnTo>
                  <a:pt x="177380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2288285" y="2175510"/>
            <a:ext cx="1091565" cy="748030"/>
          </a:xfrm>
          <a:custGeom>
            <a:avLst/>
            <a:gdLst/>
            <a:ahLst/>
            <a:cxnLst/>
            <a:rect l="l" t="t" r="r" b="b"/>
            <a:pathLst>
              <a:path w="1091564" h="748030">
                <a:moveTo>
                  <a:pt x="42418" y="672084"/>
                </a:moveTo>
                <a:lnTo>
                  <a:pt x="0" y="747902"/>
                </a:lnTo>
                <a:lnTo>
                  <a:pt x="86106" y="736345"/>
                </a:lnTo>
                <a:lnTo>
                  <a:pt x="76435" y="722122"/>
                </a:lnTo>
                <a:lnTo>
                  <a:pt x="60832" y="722122"/>
                </a:lnTo>
                <a:lnTo>
                  <a:pt x="46227" y="700786"/>
                </a:lnTo>
                <a:lnTo>
                  <a:pt x="56965" y="693482"/>
                </a:lnTo>
                <a:lnTo>
                  <a:pt x="42418" y="672084"/>
                </a:lnTo>
                <a:close/>
              </a:path>
              <a:path w="1091564" h="748030">
                <a:moveTo>
                  <a:pt x="56965" y="693482"/>
                </a:moveTo>
                <a:lnTo>
                  <a:pt x="46227" y="700786"/>
                </a:lnTo>
                <a:lnTo>
                  <a:pt x="60832" y="722122"/>
                </a:lnTo>
                <a:lnTo>
                  <a:pt x="71502" y="714865"/>
                </a:lnTo>
                <a:lnTo>
                  <a:pt x="56965" y="693482"/>
                </a:lnTo>
                <a:close/>
              </a:path>
              <a:path w="1091564" h="748030">
                <a:moveTo>
                  <a:pt x="71502" y="714865"/>
                </a:moveTo>
                <a:lnTo>
                  <a:pt x="60832" y="722122"/>
                </a:lnTo>
                <a:lnTo>
                  <a:pt x="76435" y="722122"/>
                </a:lnTo>
                <a:lnTo>
                  <a:pt x="71502" y="714865"/>
                </a:lnTo>
                <a:close/>
              </a:path>
              <a:path w="1091564" h="748030">
                <a:moveTo>
                  <a:pt x="1076578" y="0"/>
                </a:moveTo>
                <a:lnTo>
                  <a:pt x="56965" y="693482"/>
                </a:lnTo>
                <a:lnTo>
                  <a:pt x="71502" y="714865"/>
                </a:lnTo>
                <a:lnTo>
                  <a:pt x="1091184" y="21336"/>
                </a:lnTo>
                <a:lnTo>
                  <a:pt x="107657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3343655" y="2185923"/>
            <a:ext cx="78105" cy="727075"/>
          </a:xfrm>
          <a:custGeom>
            <a:avLst/>
            <a:gdLst/>
            <a:ahLst/>
            <a:cxnLst/>
            <a:rect l="l" t="t" r="r" b="b"/>
            <a:pathLst>
              <a:path w="78104" h="727075">
                <a:moveTo>
                  <a:pt x="25947" y="649562"/>
                </a:moveTo>
                <a:lnTo>
                  <a:pt x="0" y="649986"/>
                </a:lnTo>
                <a:lnTo>
                  <a:pt x="40132" y="727075"/>
                </a:lnTo>
                <a:lnTo>
                  <a:pt x="71082" y="662559"/>
                </a:lnTo>
                <a:lnTo>
                  <a:pt x="26162" y="662559"/>
                </a:lnTo>
                <a:lnTo>
                  <a:pt x="25947" y="649562"/>
                </a:lnTo>
                <a:close/>
              </a:path>
              <a:path w="78104" h="727075">
                <a:moveTo>
                  <a:pt x="51856" y="649138"/>
                </a:moveTo>
                <a:lnTo>
                  <a:pt x="25947" y="649562"/>
                </a:lnTo>
                <a:lnTo>
                  <a:pt x="26162" y="662559"/>
                </a:lnTo>
                <a:lnTo>
                  <a:pt x="52070" y="662051"/>
                </a:lnTo>
                <a:lnTo>
                  <a:pt x="51856" y="649138"/>
                </a:lnTo>
                <a:close/>
              </a:path>
              <a:path w="78104" h="727075">
                <a:moveTo>
                  <a:pt x="77724" y="648715"/>
                </a:moveTo>
                <a:lnTo>
                  <a:pt x="51856" y="649138"/>
                </a:lnTo>
                <a:lnTo>
                  <a:pt x="52070" y="662051"/>
                </a:lnTo>
                <a:lnTo>
                  <a:pt x="26162" y="662559"/>
                </a:lnTo>
                <a:lnTo>
                  <a:pt x="71082" y="662559"/>
                </a:lnTo>
                <a:lnTo>
                  <a:pt x="77724" y="648715"/>
                </a:lnTo>
                <a:close/>
              </a:path>
              <a:path w="78104" h="727075">
                <a:moveTo>
                  <a:pt x="41148" y="0"/>
                </a:moveTo>
                <a:lnTo>
                  <a:pt x="15240" y="508"/>
                </a:lnTo>
                <a:lnTo>
                  <a:pt x="25947" y="649562"/>
                </a:lnTo>
                <a:lnTo>
                  <a:pt x="51856" y="649138"/>
                </a:lnTo>
                <a:lnTo>
                  <a:pt x="4114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548383" y="4610861"/>
            <a:ext cx="78105" cy="661670"/>
          </a:xfrm>
          <a:custGeom>
            <a:avLst/>
            <a:gdLst/>
            <a:ahLst/>
            <a:cxnLst/>
            <a:rect l="l" t="t" r="r" b="b"/>
            <a:pathLst>
              <a:path w="78105" h="661670">
                <a:moveTo>
                  <a:pt x="25907" y="583819"/>
                </a:moveTo>
                <a:lnTo>
                  <a:pt x="0" y="583819"/>
                </a:lnTo>
                <a:lnTo>
                  <a:pt x="38862" y="661543"/>
                </a:lnTo>
                <a:lnTo>
                  <a:pt x="71246" y="596773"/>
                </a:lnTo>
                <a:lnTo>
                  <a:pt x="25907" y="596773"/>
                </a:lnTo>
                <a:lnTo>
                  <a:pt x="25907" y="583819"/>
                </a:lnTo>
                <a:close/>
              </a:path>
              <a:path w="78105" h="661670">
                <a:moveTo>
                  <a:pt x="51815" y="0"/>
                </a:moveTo>
                <a:lnTo>
                  <a:pt x="25907" y="0"/>
                </a:lnTo>
                <a:lnTo>
                  <a:pt x="25907" y="596773"/>
                </a:lnTo>
                <a:lnTo>
                  <a:pt x="51815" y="596773"/>
                </a:lnTo>
                <a:lnTo>
                  <a:pt x="51815" y="0"/>
                </a:lnTo>
                <a:close/>
              </a:path>
              <a:path w="78105" h="661670">
                <a:moveTo>
                  <a:pt x="77723" y="583819"/>
                </a:moveTo>
                <a:lnTo>
                  <a:pt x="51815" y="583819"/>
                </a:lnTo>
                <a:lnTo>
                  <a:pt x="51815" y="596773"/>
                </a:lnTo>
                <a:lnTo>
                  <a:pt x="71246" y="596773"/>
                </a:lnTo>
                <a:lnTo>
                  <a:pt x="77723" y="5838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2255520" y="4610861"/>
            <a:ext cx="78105" cy="661670"/>
          </a:xfrm>
          <a:custGeom>
            <a:avLst/>
            <a:gdLst/>
            <a:ahLst/>
            <a:cxnLst/>
            <a:rect l="l" t="t" r="r" b="b"/>
            <a:pathLst>
              <a:path w="78105" h="661670">
                <a:moveTo>
                  <a:pt x="25907" y="583819"/>
                </a:moveTo>
                <a:lnTo>
                  <a:pt x="0" y="583819"/>
                </a:lnTo>
                <a:lnTo>
                  <a:pt x="38862" y="661543"/>
                </a:lnTo>
                <a:lnTo>
                  <a:pt x="71246" y="596773"/>
                </a:lnTo>
                <a:lnTo>
                  <a:pt x="25907" y="596773"/>
                </a:lnTo>
                <a:lnTo>
                  <a:pt x="25907" y="583819"/>
                </a:lnTo>
                <a:close/>
              </a:path>
              <a:path w="78105" h="661670">
                <a:moveTo>
                  <a:pt x="51816" y="0"/>
                </a:moveTo>
                <a:lnTo>
                  <a:pt x="25907" y="0"/>
                </a:lnTo>
                <a:lnTo>
                  <a:pt x="25907" y="596773"/>
                </a:lnTo>
                <a:lnTo>
                  <a:pt x="51816" y="596773"/>
                </a:lnTo>
                <a:lnTo>
                  <a:pt x="51816" y="0"/>
                </a:lnTo>
                <a:close/>
              </a:path>
              <a:path w="78105" h="661670">
                <a:moveTo>
                  <a:pt x="77724" y="583819"/>
                </a:moveTo>
                <a:lnTo>
                  <a:pt x="51816" y="583819"/>
                </a:lnTo>
                <a:lnTo>
                  <a:pt x="51816" y="596773"/>
                </a:lnTo>
                <a:lnTo>
                  <a:pt x="71246" y="596773"/>
                </a:lnTo>
                <a:lnTo>
                  <a:pt x="77724" y="5838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3345179" y="4601717"/>
            <a:ext cx="78105" cy="661670"/>
          </a:xfrm>
          <a:custGeom>
            <a:avLst/>
            <a:gdLst/>
            <a:ahLst/>
            <a:cxnLst/>
            <a:rect l="l" t="t" r="r" b="b"/>
            <a:pathLst>
              <a:path w="78104" h="661670">
                <a:moveTo>
                  <a:pt x="25908" y="583818"/>
                </a:moveTo>
                <a:lnTo>
                  <a:pt x="0" y="583818"/>
                </a:lnTo>
                <a:lnTo>
                  <a:pt x="38862" y="661542"/>
                </a:lnTo>
                <a:lnTo>
                  <a:pt x="71247" y="596772"/>
                </a:lnTo>
                <a:lnTo>
                  <a:pt x="25908" y="596772"/>
                </a:lnTo>
                <a:lnTo>
                  <a:pt x="25908" y="583818"/>
                </a:lnTo>
                <a:close/>
              </a:path>
              <a:path w="78104" h="661670">
                <a:moveTo>
                  <a:pt x="51816" y="0"/>
                </a:moveTo>
                <a:lnTo>
                  <a:pt x="25908" y="0"/>
                </a:lnTo>
                <a:lnTo>
                  <a:pt x="25908" y="596772"/>
                </a:lnTo>
                <a:lnTo>
                  <a:pt x="51816" y="596772"/>
                </a:lnTo>
                <a:lnTo>
                  <a:pt x="51816" y="0"/>
                </a:lnTo>
                <a:close/>
              </a:path>
              <a:path w="78104" h="661670">
                <a:moveTo>
                  <a:pt x="77724" y="583818"/>
                </a:moveTo>
                <a:lnTo>
                  <a:pt x="51816" y="583818"/>
                </a:lnTo>
                <a:lnTo>
                  <a:pt x="51816" y="596772"/>
                </a:lnTo>
                <a:lnTo>
                  <a:pt x="71247" y="596772"/>
                </a:lnTo>
                <a:lnTo>
                  <a:pt x="77724" y="5838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1587246" y="4602988"/>
            <a:ext cx="704215" cy="669290"/>
          </a:xfrm>
          <a:custGeom>
            <a:avLst/>
            <a:gdLst/>
            <a:ahLst/>
            <a:cxnLst/>
            <a:rect l="l" t="t" r="r" b="b"/>
            <a:pathLst>
              <a:path w="704214" h="669289">
                <a:moveTo>
                  <a:pt x="29590" y="587248"/>
                </a:moveTo>
                <a:lnTo>
                  <a:pt x="0" y="668909"/>
                </a:lnTo>
                <a:lnTo>
                  <a:pt x="83184" y="643636"/>
                </a:lnTo>
                <a:lnTo>
                  <a:pt x="73769" y="633730"/>
                </a:lnTo>
                <a:lnTo>
                  <a:pt x="55879" y="633730"/>
                </a:lnTo>
                <a:lnTo>
                  <a:pt x="38100" y="614934"/>
                </a:lnTo>
                <a:lnTo>
                  <a:pt x="47459" y="606048"/>
                </a:lnTo>
                <a:lnTo>
                  <a:pt x="29590" y="587248"/>
                </a:lnTo>
                <a:close/>
              </a:path>
              <a:path w="704214" h="669289">
                <a:moveTo>
                  <a:pt x="47459" y="606048"/>
                </a:moveTo>
                <a:lnTo>
                  <a:pt x="38100" y="614934"/>
                </a:lnTo>
                <a:lnTo>
                  <a:pt x="55879" y="633730"/>
                </a:lnTo>
                <a:lnTo>
                  <a:pt x="65284" y="624802"/>
                </a:lnTo>
                <a:lnTo>
                  <a:pt x="47459" y="606048"/>
                </a:lnTo>
                <a:close/>
              </a:path>
              <a:path w="704214" h="669289">
                <a:moveTo>
                  <a:pt x="65284" y="624802"/>
                </a:moveTo>
                <a:lnTo>
                  <a:pt x="55879" y="633730"/>
                </a:lnTo>
                <a:lnTo>
                  <a:pt x="73769" y="633730"/>
                </a:lnTo>
                <a:lnTo>
                  <a:pt x="65284" y="624802"/>
                </a:lnTo>
                <a:close/>
              </a:path>
              <a:path w="704214" h="669289">
                <a:moveTo>
                  <a:pt x="685799" y="0"/>
                </a:moveTo>
                <a:lnTo>
                  <a:pt x="47459" y="606048"/>
                </a:lnTo>
                <a:lnTo>
                  <a:pt x="65284" y="624802"/>
                </a:lnTo>
                <a:lnTo>
                  <a:pt x="703706" y="18795"/>
                </a:lnTo>
                <a:lnTo>
                  <a:pt x="68579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578355" y="4601464"/>
            <a:ext cx="704215" cy="673100"/>
          </a:xfrm>
          <a:custGeom>
            <a:avLst/>
            <a:gdLst/>
            <a:ahLst/>
            <a:cxnLst/>
            <a:rect l="l" t="t" r="r" b="b"/>
            <a:pathLst>
              <a:path w="704214" h="673100">
                <a:moveTo>
                  <a:pt x="638496" y="628753"/>
                </a:moveTo>
                <a:lnTo>
                  <a:pt x="620649" y="647446"/>
                </a:lnTo>
                <a:lnTo>
                  <a:pt x="703707" y="673100"/>
                </a:lnTo>
                <a:lnTo>
                  <a:pt x="690942" y="637667"/>
                </a:lnTo>
                <a:lnTo>
                  <a:pt x="647826" y="637667"/>
                </a:lnTo>
                <a:lnTo>
                  <a:pt x="638496" y="628753"/>
                </a:lnTo>
                <a:close/>
              </a:path>
              <a:path w="704214" h="673100">
                <a:moveTo>
                  <a:pt x="656359" y="610042"/>
                </a:moveTo>
                <a:lnTo>
                  <a:pt x="638496" y="628753"/>
                </a:lnTo>
                <a:lnTo>
                  <a:pt x="647826" y="637667"/>
                </a:lnTo>
                <a:lnTo>
                  <a:pt x="665733" y="618998"/>
                </a:lnTo>
                <a:lnTo>
                  <a:pt x="656359" y="610042"/>
                </a:lnTo>
                <a:close/>
              </a:path>
              <a:path w="704214" h="673100">
                <a:moveTo>
                  <a:pt x="674243" y="591312"/>
                </a:moveTo>
                <a:lnTo>
                  <a:pt x="656359" y="610042"/>
                </a:lnTo>
                <a:lnTo>
                  <a:pt x="665733" y="618998"/>
                </a:lnTo>
                <a:lnTo>
                  <a:pt x="647826" y="637667"/>
                </a:lnTo>
                <a:lnTo>
                  <a:pt x="690942" y="637667"/>
                </a:lnTo>
                <a:lnTo>
                  <a:pt x="674243" y="591312"/>
                </a:lnTo>
                <a:close/>
              </a:path>
              <a:path w="704214" h="673100">
                <a:moveTo>
                  <a:pt x="17780" y="0"/>
                </a:moveTo>
                <a:lnTo>
                  <a:pt x="0" y="18796"/>
                </a:lnTo>
                <a:lnTo>
                  <a:pt x="638496" y="628753"/>
                </a:lnTo>
                <a:lnTo>
                  <a:pt x="656359" y="610042"/>
                </a:lnTo>
                <a:lnTo>
                  <a:pt x="1778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582800" y="4598670"/>
            <a:ext cx="1795145" cy="675640"/>
          </a:xfrm>
          <a:custGeom>
            <a:avLst/>
            <a:gdLst/>
            <a:ahLst/>
            <a:cxnLst/>
            <a:rect l="l" t="t" r="r" b="b"/>
            <a:pathLst>
              <a:path w="1795145" h="675639">
                <a:moveTo>
                  <a:pt x="1717562" y="651004"/>
                </a:moveTo>
                <a:lnTo>
                  <a:pt x="1708658" y="675385"/>
                </a:lnTo>
                <a:lnTo>
                  <a:pt x="1795018" y="665479"/>
                </a:lnTo>
                <a:lnTo>
                  <a:pt x="1785530" y="655446"/>
                </a:lnTo>
                <a:lnTo>
                  <a:pt x="1729739" y="655446"/>
                </a:lnTo>
                <a:lnTo>
                  <a:pt x="1717562" y="651004"/>
                </a:lnTo>
                <a:close/>
              </a:path>
              <a:path w="1795145" h="675639">
                <a:moveTo>
                  <a:pt x="1726466" y="626625"/>
                </a:moveTo>
                <a:lnTo>
                  <a:pt x="1717562" y="651004"/>
                </a:lnTo>
                <a:lnTo>
                  <a:pt x="1729739" y="655446"/>
                </a:lnTo>
                <a:lnTo>
                  <a:pt x="1738629" y="631062"/>
                </a:lnTo>
                <a:lnTo>
                  <a:pt x="1726466" y="626625"/>
                </a:lnTo>
                <a:close/>
              </a:path>
              <a:path w="1795145" h="675639">
                <a:moveTo>
                  <a:pt x="1735327" y="602360"/>
                </a:moveTo>
                <a:lnTo>
                  <a:pt x="1726466" y="626625"/>
                </a:lnTo>
                <a:lnTo>
                  <a:pt x="1738629" y="631062"/>
                </a:lnTo>
                <a:lnTo>
                  <a:pt x="1729739" y="655446"/>
                </a:lnTo>
                <a:lnTo>
                  <a:pt x="1785530" y="655446"/>
                </a:lnTo>
                <a:lnTo>
                  <a:pt x="1735327" y="602360"/>
                </a:lnTo>
                <a:close/>
              </a:path>
              <a:path w="1795145" h="675639">
                <a:moveTo>
                  <a:pt x="8889" y="0"/>
                </a:moveTo>
                <a:lnTo>
                  <a:pt x="0" y="24383"/>
                </a:lnTo>
                <a:lnTo>
                  <a:pt x="1717562" y="651004"/>
                </a:lnTo>
                <a:lnTo>
                  <a:pt x="1726466" y="626625"/>
                </a:lnTo>
                <a:lnTo>
                  <a:pt x="888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2275585" y="4601209"/>
            <a:ext cx="1102360" cy="662940"/>
          </a:xfrm>
          <a:custGeom>
            <a:avLst/>
            <a:gdLst/>
            <a:ahLst/>
            <a:cxnLst/>
            <a:rect l="l" t="t" r="r" b="b"/>
            <a:pathLst>
              <a:path w="1102360" h="662939">
                <a:moveTo>
                  <a:pt x="1028983" y="633836"/>
                </a:moveTo>
                <a:lnTo>
                  <a:pt x="1015746" y="656081"/>
                </a:lnTo>
                <a:lnTo>
                  <a:pt x="1102360" y="662431"/>
                </a:lnTo>
                <a:lnTo>
                  <a:pt x="1088284" y="640460"/>
                </a:lnTo>
                <a:lnTo>
                  <a:pt x="1040129" y="640460"/>
                </a:lnTo>
                <a:lnTo>
                  <a:pt x="1028983" y="633836"/>
                </a:lnTo>
                <a:close/>
              </a:path>
              <a:path w="1102360" h="662939">
                <a:moveTo>
                  <a:pt x="1042259" y="611525"/>
                </a:moveTo>
                <a:lnTo>
                  <a:pt x="1028983" y="633836"/>
                </a:lnTo>
                <a:lnTo>
                  <a:pt x="1040129" y="640460"/>
                </a:lnTo>
                <a:lnTo>
                  <a:pt x="1053338" y="618108"/>
                </a:lnTo>
                <a:lnTo>
                  <a:pt x="1042259" y="611525"/>
                </a:lnTo>
                <a:close/>
              </a:path>
              <a:path w="1102360" h="662939">
                <a:moveTo>
                  <a:pt x="1055497" y="589279"/>
                </a:moveTo>
                <a:lnTo>
                  <a:pt x="1042259" y="611525"/>
                </a:lnTo>
                <a:lnTo>
                  <a:pt x="1053338" y="618108"/>
                </a:lnTo>
                <a:lnTo>
                  <a:pt x="1040129" y="640460"/>
                </a:lnTo>
                <a:lnTo>
                  <a:pt x="1088284" y="640460"/>
                </a:lnTo>
                <a:lnTo>
                  <a:pt x="1055497" y="589279"/>
                </a:lnTo>
                <a:close/>
              </a:path>
              <a:path w="1102360" h="662939">
                <a:moveTo>
                  <a:pt x="13207" y="0"/>
                </a:moveTo>
                <a:lnTo>
                  <a:pt x="0" y="22351"/>
                </a:lnTo>
                <a:lnTo>
                  <a:pt x="1028983" y="633836"/>
                </a:lnTo>
                <a:lnTo>
                  <a:pt x="1042259" y="611525"/>
                </a:lnTo>
                <a:lnTo>
                  <a:pt x="1320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1587246" y="4589526"/>
            <a:ext cx="1795145" cy="691515"/>
          </a:xfrm>
          <a:custGeom>
            <a:avLst/>
            <a:gdLst/>
            <a:ahLst/>
            <a:cxnLst/>
            <a:rect l="l" t="t" r="r" b="b"/>
            <a:pathLst>
              <a:path w="1795145" h="691514">
                <a:moveTo>
                  <a:pt x="59181" y="618490"/>
                </a:moveTo>
                <a:lnTo>
                  <a:pt x="0" y="682117"/>
                </a:lnTo>
                <a:lnTo>
                  <a:pt x="86359" y="691261"/>
                </a:lnTo>
                <a:lnTo>
                  <a:pt x="78960" y="671449"/>
                </a:lnTo>
                <a:lnTo>
                  <a:pt x="65151" y="671449"/>
                </a:lnTo>
                <a:lnTo>
                  <a:pt x="56134" y="647192"/>
                </a:lnTo>
                <a:lnTo>
                  <a:pt x="68213" y="642672"/>
                </a:lnTo>
                <a:lnTo>
                  <a:pt x="59181" y="618490"/>
                </a:lnTo>
                <a:close/>
              </a:path>
              <a:path w="1795145" h="691514">
                <a:moveTo>
                  <a:pt x="68213" y="642672"/>
                </a:moveTo>
                <a:lnTo>
                  <a:pt x="56134" y="647192"/>
                </a:lnTo>
                <a:lnTo>
                  <a:pt x="65151" y="671449"/>
                </a:lnTo>
                <a:lnTo>
                  <a:pt x="77268" y="666916"/>
                </a:lnTo>
                <a:lnTo>
                  <a:pt x="68213" y="642672"/>
                </a:lnTo>
                <a:close/>
              </a:path>
              <a:path w="1795145" h="691514">
                <a:moveTo>
                  <a:pt x="77268" y="666916"/>
                </a:moveTo>
                <a:lnTo>
                  <a:pt x="65151" y="671449"/>
                </a:lnTo>
                <a:lnTo>
                  <a:pt x="78960" y="671449"/>
                </a:lnTo>
                <a:lnTo>
                  <a:pt x="77268" y="666916"/>
                </a:lnTo>
                <a:close/>
              </a:path>
              <a:path w="1795145" h="691514">
                <a:moveTo>
                  <a:pt x="1786001" y="0"/>
                </a:moveTo>
                <a:lnTo>
                  <a:pt x="68213" y="642672"/>
                </a:lnTo>
                <a:lnTo>
                  <a:pt x="77268" y="666916"/>
                </a:lnTo>
                <a:lnTo>
                  <a:pt x="1795144" y="24384"/>
                </a:lnTo>
                <a:lnTo>
                  <a:pt x="178600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2282189" y="4590669"/>
            <a:ext cx="1102995" cy="683260"/>
          </a:xfrm>
          <a:custGeom>
            <a:avLst/>
            <a:gdLst/>
            <a:ahLst/>
            <a:cxnLst/>
            <a:rect l="l" t="t" r="r" b="b"/>
            <a:pathLst>
              <a:path w="1102995" h="683260">
                <a:moveTo>
                  <a:pt x="45974" y="609218"/>
                </a:moveTo>
                <a:lnTo>
                  <a:pt x="0" y="683005"/>
                </a:lnTo>
                <a:lnTo>
                  <a:pt x="86614" y="675512"/>
                </a:lnTo>
                <a:lnTo>
                  <a:pt x="77193" y="660145"/>
                </a:lnTo>
                <a:lnTo>
                  <a:pt x="61976" y="660145"/>
                </a:lnTo>
                <a:lnTo>
                  <a:pt x="48387" y="638174"/>
                </a:lnTo>
                <a:lnTo>
                  <a:pt x="59534" y="631338"/>
                </a:lnTo>
                <a:lnTo>
                  <a:pt x="45974" y="609218"/>
                </a:lnTo>
                <a:close/>
              </a:path>
              <a:path w="1102995" h="683260">
                <a:moveTo>
                  <a:pt x="59534" y="631338"/>
                </a:moveTo>
                <a:lnTo>
                  <a:pt x="48387" y="638174"/>
                </a:lnTo>
                <a:lnTo>
                  <a:pt x="61976" y="660145"/>
                </a:lnTo>
                <a:lnTo>
                  <a:pt x="73036" y="653364"/>
                </a:lnTo>
                <a:lnTo>
                  <a:pt x="59534" y="631338"/>
                </a:lnTo>
                <a:close/>
              </a:path>
              <a:path w="1102995" h="683260">
                <a:moveTo>
                  <a:pt x="73036" y="653364"/>
                </a:moveTo>
                <a:lnTo>
                  <a:pt x="61976" y="660145"/>
                </a:lnTo>
                <a:lnTo>
                  <a:pt x="77193" y="660145"/>
                </a:lnTo>
                <a:lnTo>
                  <a:pt x="73036" y="653364"/>
                </a:lnTo>
                <a:close/>
              </a:path>
              <a:path w="1102995" h="683260">
                <a:moveTo>
                  <a:pt x="1089025" y="0"/>
                </a:moveTo>
                <a:lnTo>
                  <a:pt x="59534" y="631338"/>
                </a:lnTo>
                <a:lnTo>
                  <a:pt x="73036" y="653364"/>
                </a:lnTo>
                <a:lnTo>
                  <a:pt x="1102614" y="22097"/>
                </a:lnTo>
                <a:lnTo>
                  <a:pt x="108902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 txBox="1"/>
          <p:nvPr/>
        </p:nvSpPr>
        <p:spPr>
          <a:xfrm rot="10860000">
            <a:off x="2347184" y="6207099"/>
            <a:ext cx="611280" cy="355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690"/>
              </a:lnSpc>
            </a:pPr>
            <a:r>
              <a:rPr sz="2800" spc="-10" dirty="0">
                <a:latin typeface="Calibri"/>
                <a:cs typeface="Calibri"/>
              </a:rPr>
              <a:t>……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2249423" y="5560314"/>
            <a:ext cx="78105" cy="453390"/>
          </a:xfrm>
          <a:custGeom>
            <a:avLst/>
            <a:gdLst/>
            <a:ahLst/>
            <a:cxnLst/>
            <a:rect l="l" t="t" r="r" b="b"/>
            <a:pathLst>
              <a:path w="78105" h="453389">
                <a:moveTo>
                  <a:pt x="25907" y="375145"/>
                </a:moveTo>
                <a:lnTo>
                  <a:pt x="0" y="375145"/>
                </a:lnTo>
                <a:lnTo>
                  <a:pt x="38862" y="452869"/>
                </a:lnTo>
                <a:lnTo>
                  <a:pt x="71247" y="388099"/>
                </a:lnTo>
                <a:lnTo>
                  <a:pt x="25907" y="388099"/>
                </a:lnTo>
                <a:lnTo>
                  <a:pt x="25907" y="375145"/>
                </a:lnTo>
                <a:close/>
              </a:path>
              <a:path w="78105" h="453389">
                <a:moveTo>
                  <a:pt x="51815" y="0"/>
                </a:moveTo>
                <a:lnTo>
                  <a:pt x="25907" y="0"/>
                </a:lnTo>
                <a:lnTo>
                  <a:pt x="25907" y="388099"/>
                </a:lnTo>
                <a:lnTo>
                  <a:pt x="51815" y="388099"/>
                </a:lnTo>
                <a:lnTo>
                  <a:pt x="51815" y="0"/>
                </a:lnTo>
                <a:close/>
              </a:path>
              <a:path w="78105" h="453389">
                <a:moveTo>
                  <a:pt x="77724" y="375145"/>
                </a:moveTo>
                <a:lnTo>
                  <a:pt x="51815" y="375145"/>
                </a:lnTo>
                <a:lnTo>
                  <a:pt x="51815" y="388099"/>
                </a:lnTo>
                <a:lnTo>
                  <a:pt x="71247" y="388099"/>
                </a:lnTo>
                <a:lnTo>
                  <a:pt x="77724" y="375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3375659" y="5592317"/>
            <a:ext cx="78105" cy="453390"/>
          </a:xfrm>
          <a:custGeom>
            <a:avLst/>
            <a:gdLst/>
            <a:ahLst/>
            <a:cxnLst/>
            <a:rect l="l" t="t" r="r" b="b"/>
            <a:pathLst>
              <a:path w="78104" h="453389">
                <a:moveTo>
                  <a:pt x="25907" y="375145"/>
                </a:moveTo>
                <a:lnTo>
                  <a:pt x="0" y="375145"/>
                </a:lnTo>
                <a:lnTo>
                  <a:pt x="38862" y="452869"/>
                </a:lnTo>
                <a:lnTo>
                  <a:pt x="71247" y="388099"/>
                </a:lnTo>
                <a:lnTo>
                  <a:pt x="25907" y="388099"/>
                </a:lnTo>
                <a:lnTo>
                  <a:pt x="25907" y="375145"/>
                </a:lnTo>
                <a:close/>
              </a:path>
              <a:path w="78104" h="453389">
                <a:moveTo>
                  <a:pt x="51815" y="0"/>
                </a:moveTo>
                <a:lnTo>
                  <a:pt x="25907" y="0"/>
                </a:lnTo>
                <a:lnTo>
                  <a:pt x="25907" y="388099"/>
                </a:lnTo>
                <a:lnTo>
                  <a:pt x="51815" y="388099"/>
                </a:lnTo>
                <a:lnTo>
                  <a:pt x="51815" y="0"/>
                </a:lnTo>
                <a:close/>
              </a:path>
              <a:path w="78104" h="453389">
                <a:moveTo>
                  <a:pt x="77724" y="375145"/>
                </a:moveTo>
                <a:lnTo>
                  <a:pt x="51815" y="375145"/>
                </a:lnTo>
                <a:lnTo>
                  <a:pt x="51815" y="388099"/>
                </a:lnTo>
                <a:lnTo>
                  <a:pt x="71247" y="388099"/>
                </a:lnTo>
                <a:lnTo>
                  <a:pt x="77724" y="375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1325880" y="5283708"/>
            <a:ext cx="2368550" cy="437515"/>
          </a:xfrm>
          <a:custGeom>
            <a:avLst/>
            <a:gdLst/>
            <a:ahLst/>
            <a:cxnLst/>
            <a:rect l="l" t="t" r="r" b="b"/>
            <a:pathLst>
              <a:path w="2368550" h="437514">
                <a:moveTo>
                  <a:pt x="0" y="437387"/>
                </a:moveTo>
                <a:lnTo>
                  <a:pt x="2368296" y="437387"/>
                </a:lnTo>
                <a:lnTo>
                  <a:pt x="2368296" y="0"/>
                </a:lnTo>
                <a:lnTo>
                  <a:pt x="0" y="0"/>
                </a:lnTo>
                <a:lnTo>
                  <a:pt x="0" y="437387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1325880" y="5283708"/>
            <a:ext cx="2368550" cy="437515"/>
          </a:xfrm>
          <a:custGeom>
            <a:avLst/>
            <a:gdLst/>
            <a:ahLst/>
            <a:cxnLst/>
            <a:rect l="l" t="t" r="r" b="b"/>
            <a:pathLst>
              <a:path w="2368550" h="437514">
                <a:moveTo>
                  <a:pt x="0" y="437387"/>
                </a:moveTo>
                <a:lnTo>
                  <a:pt x="2368296" y="437387"/>
                </a:lnTo>
                <a:lnTo>
                  <a:pt x="2368296" y="0"/>
                </a:lnTo>
                <a:lnTo>
                  <a:pt x="0" y="0"/>
                </a:lnTo>
                <a:lnTo>
                  <a:pt x="0" y="437387"/>
                </a:lnTo>
                <a:close/>
              </a:path>
            </a:pathLst>
          </a:custGeom>
          <a:ln w="12192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 txBox="1"/>
          <p:nvPr/>
        </p:nvSpPr>
        <p:spPr>
          <a:xfrm>
            <a:off x="707542" y="2977641"/>
            <a:ext cx="4876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500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707542" y="4181094"/>
            <a:ext cx="4876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500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5" name="object 65"/>
          <p:cNvSpPr/>
          <p:nvPr/>
        </p:nvSpPr>
        <p:spPr>
          <a:xfrm>
            <a:off x="4628388" y="2036064"/>
            <a:ext cx="2648712" cy="28651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3822191" y="4117847"/>
            <a:ext cx="4562856" cy="54406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3822191" y="5321808"/>
            <a:ext cx="4390644" cy="54254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1293875" y="1735835"/>
            <a:ext cx="2420620" cy="1710055"/>
          </a:xfrm>
          <a:custGeom>
            <a:avLst/>
            <a:gdLst/>
            <a:ahLst/>
            <a:cxnLst/>
            <a:rect l="l" t="t" r="r" b="b"/>
            <a:pathLst>
              <a:path w="2420620" h="1710054">
                <a:moveTo>
                  <a:pt x="0" y="1709927"/>
                </a:moveTo>
                <a:lnTo>
                  <a:pt x="2420112" y="1709927"/>
                </a:lnTo>
                <a:lnTo>
                  <a:pt x="2420112" y="0"/>
                </a:lnTo>
                <a:lnTo>
                  <a:pt x="0" y="0"/>
                </a:lnTo>
                <a:lnTo>
                  <a:pt x="0" y="1709927"/>
                </a:lnTo>
                <a:close/>
              </a:path>
            </a:pathLst>
          </a:custGeom>
          <a:ln w="5791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1292352" y="3445764"/>
            <a:ext cx="2420620" cy="1226820"/>
          </a:xfrm>
          <a:custGeom>
            <a:avLst/>
            <a:gdLst/>
            <a:ahLst/>
            <a:cxnLst/>
            <a:rect l="l" t="t" r="r" b="b"/>
            <a:pathLst>
              <a:path w="2420620" h="1226820">
                <a:moveTo>
                  <a:pt x="0" y="1226820"/>
                </a:moveTo>
                <a:lnTo>
                  <a:pt x="2420112" y="1226820"/>
                </a:lnTo>
                <a:lnTo>
                  <a:pt x="2420112" y="0"/>
                </a:lnTo>
                <a:lnTo>
                  <a:pt x="0" y="0"/>
                </a:lnTo>
                <a:lnTo>
                  <a:pt x="0" y="1226820"/>
                </a:lnTo>
                <a:close/>
              </a:path>
            </a:pathLst>
          </a:custGeom>
          <a:ln w="5791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1289303" y="4654296"/>
            <a:ext cx="2420620" cy="1210310"/>
          </a:xfrm>
          <a:custGeom>
            <a:avLst/>
            <a:gdLst/>
            <a:ahLst/>
            <a:cxnLst/>
            <a:rect l="l" t="t" r="r" b="b"/>
            <a:pathLst>
              <a:path w="2420620" h="1210310">
                <a:moveTo>
                  <a:pt x="0" y="1210055"/>
                </a:moveTo>
                <a:lnTo>
                  <a:pt x="2420112" y="1210055"/>
                </a:lnTo>
                <a:lnTo>
                  <a:pt x="2420112" y="0"/>
                </a:lnTo>
                <a:lnTo>
                  <a:pt x="0" y="0"/>
                </a:lnTo>
                <a:lnTo>
                  <a:pt x="0" y="1210055"/>
                </a:lnTo>
                <a:close/>
              </a:path>
            </a:pathLst>
          </a:custGeom>
          <a:ln w="5791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3825240" y="2744723"/>
            <a:ext cx="4524756" cy="74218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4347971" y="3482340"/>
            <a:ext cx="3640835" cy="57912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4314444" y="3435096"/>
            <a:ext cx="3707892" cy="758951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4407408" y="3521964"/>
            <a:ext cx="3521964" cy="461772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 txBox="1"/>
          <p:nvPr/>
        </p:nvSpPr>
        <p:spPr>
          <a:xfrm>
            <a:off x="4407408" y="3535807"/>
            <a:ext cx="35223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986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model.add(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dropout(0.8)</a:t>
            </a:r>
            <a:r>
              <a:rPr sz="24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6" name="object 76"/>
          <p:cNvSpPr/>
          <p:nvPr/>
        </p:nvSpPr>
        <p:spPr>
          <a:xfrm>
            <a:off x="4347971" y="4721352"/>
            <a:ext cx="3640835" cy="57912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4314444" y="4674108"/>
            <a:ext cx="3707892" cy="758952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4407408" y="4760976"/>
            <a:ext cx="3521964" cy="461772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 txBox="1"/>
          <p:nvPr/>
        </p:nvSpPr>
        <p:spPr>
          <a:xfrm>
            <a:off x="1322069" y="4627524"/>
            <a:ext cx="6607809" cy="1052195"/>
          </a:xfrm>
          <a:prstGeom prst="rect">
            <a:avLst/>
          </a:prstGeom>
        </p:spPr>
        <p:txBody>
          <a:bodyPr vert="horz" wrap="square" lIns="0" tIns="160020" rIns="0" bIns="0" rtlCol="0">
            <a:spAutoFit/>
          </a:bodyPr>
          <a:lstStyle/>
          <a:p>
            <a:pPr marL="3235325">
              <a:lnSpc>
                <a:spcPct val="100000"/>
              </a:lnSpc>
              <a:spcBef>
                <a:spcPts val="1260"/>
              </a:spcBef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model.add(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dropout(0.8)</a:t>
            </a:r>
            <a:r>
              <a:rPr sz="24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)</a:t>
            </a:r>
            <a:endParaRPr sz="2400">
              <a:latin typeface="Calibri"/>
              <a:cs typeface="Calibri"/>
            </a:endParaRPr>
          </a:p>
          <a:p>
            <a:pPr marL="679450">
              <a:lnSpc>
                <a:spcPct val="100000"/>
              </a:lnSpc>
              <a:spcBef>
                <a:spcPts val="1160"/>
              </a:spcBef>
            </a:pP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Softmax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224409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30" dirty="0"/>
              <a:t>Let’s </a:t>
            </a:r>
            <a:r>
              <a:rPr dirty="0"/>
              <a:t>try</a:t>
            </a:r>
            <a:r>
              <a:rPr spc="-30" dirty="0"/>
              <a:t> </a:t>
            </a:r>
            <a:r>
              <a:rPr dirty="0"/>
              <a:t>it</a:t>
            </a:r>
          </a:p>
        </p:txBody>
      </p:sp>
      <p:sp>
        <p:nvSpPr>
          <p:cNvPr id="3" name="object 3"/>
          <p:cNvSpPr/>
          <p:nvPr/>
        </p:nvSpPr>
        <p:spPr>
          <a:xfrm>
            <a:off x="1690116" y="2673095"/>
            <a:ext cx="5619070" cy="33878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128515" y="3700271"/>
            <a:ext cx="1780032" cy="6400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145279" y="3637788"/>
            <a:ext cx="1746503" cy="86563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187952" y="3739896"/>
            <a:ext cx="1661160" cy="52273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46176" y="1975104"/>
            <a:ext cx="2087880" cy="64160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66927" y="1914144"/>
            <a:ext cx="2244852" cy="86563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05612" y="2014727"/>
            <a:ext cx="1969008" cy="52425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705612" y="2025472"/>
            <a:ext cx="196913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3462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No</a:t>
            </a:r>
            <a:r>
              <a:rPr sz="28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Dropout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175382" y="2512441"/>
            <a:ext cx="806450" cy="381635"/>
          </a:xfrm>
          <a:custGeom>
            <a:avLst/>
            <a:gdLst/>
            <a:ahLst/>
            <a:cxnLst/>
            <a:rect l="l" t="t" r="r" b="b"/>
            <a:pathLst>
              <a:path w="806450" h="381635">
                <a:moveTo>
                  <a:pt x="635428" y="328495"/>
                </a:moveTo>
                <a:lnTo>
                  <a:pt x="612394" y="381635"/>
                </a:lnTo>
                <a:lnTo>
                  <a:pt x="806323" y="370967"/>
                </a:lnTo>
                <a:lnTo>
                  <a:pt x="780310" y="339979"/>
                </a:lnTo>
                <a:lnTo>
                  <a:pt x="661924" y="339979"/>
                </a:lnTo>
                <a:lnTo>
                  <a:pt x="635428" y="328495"/>
                </a:lnTo>
                <a:close/>
              </a:path>
              <a:path w="806450" h="381635">
                <a:moveTo>
                  <a:pt x="658455" y="275371"/>
                </a:moveTo>
                <a:lnTo>
                  <a:pt x="635428" y="328495"/>
                </a:lnTo>
                <a:lnTo>
                  <a:pt x="661924" y="339979"/>
                </a:lnTo>
                <a:lnTo>
                  <a:pt x="685038" y="286893"/>
                </a:lnTo>
                <a:lnTo>
                  <a:pt x="658455" y="275371"/>
                </a:lnTo>
                <a:close/>
              </a:path>
              <a:path w="806450" h="381635">
                <a:moveTo>
                  <a:pt x="681482" y="222250"/>
                </a:moveTo>
                <a:lnTo>
                  <a:pt x="658455" y="275371"/>
                </a:lnTo>
                <a:lnTo>
                  <a:pt x="685038" y="286893"/>
                </a:lnTo>
                <a:lnTo>
                  <a:pt x="661924" y="339979"/>
                </a:lnTo>
                <a:lnTo>
                  <a:pt x="780310" y="339979"/>
                </a:lnTo>
                <a:lnTo>
                  <a:pt x="681482" y="222250"/>
                </a:lnTo>
                <a:close/>
              </a:path>
              <a:path w="806450" h="381635">
                <a:moveTo>
                  <a:pt x="23114" y="0"/>
                </a:moveTo>
                <a:lnTo>
                  <a:pt x="0" y="53086"/>
                </a:lnTo>
                <a:lnTo>
                  <a:pt x="635428" y="328495"/>
                </a:lnTo>
                <a:lnTo>
                  <a:pt x="658455" y="275371"/>
                </a:lnTo>
                <a:lnTo>
                  <a:pt x="2311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154679" y="3520440"/>
            <a:ext cx="1047115" cy="597535"/>
          </a:xfrm>
          <a:custGeom>
            <a:avLst/>
            <a:gdLst/>
            <a:ahLst/>
            <a:cxnLst/>
            <a:rect l="l" t="t" r="r" b="b"/>
            <a:pathLst>
              <a:path w="1047114" h="597535">
                <a:moveTo>
                  <a:pt x="166013" y="58833"/>
                </a:moveTo>
                <a:lnTo>
                  <a:pt x="137978" y="109524"/>
                </a:lnTo>
                <a:lnTo>
                  <a:pt x="1018920" y="597154"/>
                </a:lnTo>
                <a:lnTo>
                  <a:pt x="1046987" y="546481"/>
                </a:lnTo>
                <a:lnTo>
                  <a:pt x="166013" y="58833"/>
                </a:lnTo>
                <a:close/>
              </a:path>
              <a:path w="1047114" h="597535">
                <a:moveTo>
                  <a:pt x="0" y="0"/>
                </a:moveTo>
                <a:lnTo>
                  <a:pt x="109981" y="160147"/>
                </a:lnTo>
                <a:lnTo>
                  <a:pt x="137978" y="109524"/>
                </a:lnTo>
                <a:lnTo>
                  <a:pt x="112648" y="95504"/>
                </a:lnTo>
                <a:lnTo>
                  <a:pt x="140716" y="44831"/>
                </a:lnTo>
                <a:lnTo>
                  <a:pt x="173757" y="44831"/>
                </a:lnTo>
                <a:lnTo>
                  <a:pt x="194056" y="8127"/>
                </a:lnTo>
                <a:lnTo>
                  <a:pt x="0" y="0"/>
                </a:lnTo>
                <a:close/>
              </a:path>
              <a:path w="1047114" h="597535">
                <a:moveTo>
                  <a:pt x="140716" y="44831"/>
                </a:moveTo>
                <a:lnTo>
                  <a:pt x="112648" y="95504"/>
                </a:lnTo>
                <a:lnTo>
                  <a:pt x="137978" y="109524"/>
                </a:lnTo>
                <a:lnTo>
                  <a:pt x="166013" y="58833"/>
                </a:lnTo>
                <a:lnTo>
                  <a:pt x="140716" y="44831"/>
                </a:lnTo>
                <a:close/>
              </a:path>
              <a:path w="1047114" h="597535">
                <a:moveTo>
                  <a:pt x="173757" y="44831"/>
                </a:moveTo>
                <a:lnTo>
                  <a:pt x="140716" y="44831"/>
                </a:lnTo>
                <a:lnTo>
                  <a:pt x="166013" y="58833"/>
                </a:lnTo>
                <a:lnTo>
                  <a:pt x="173757" y="4483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297050" y="3740569"/>
            <a:ext cx="330200" cy="113474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2400" spc="-10" dirty="0">
                <a:latin typeface="Calibri"/>
                <a:cs typeface="Calibri"/>
              </a:rPr>
              <a:t>Accuracy</a:t>
            </a:r>
            <a:endParaRPr sz="2400">
              <a:latin typeface="Calibri"/>
              <a:cs typeface="Calibri"/>
            </a:endParaRPr>
          </a:p>
        </p:txBody>
      </p:sp>
      <p:graphicFrame>
        <p:nvGraphicFramePr>
          <p:cNvPr id="14" name="object 14"/>
          <p:cNvGraphicFramePr>
            <a:graphicFrameLocks noGrp="1"/>
          </p:cNvGraphicFramePr>
          <p:nvPr/>
        </p:nvGraphicFramePr>
        <p:xfrm>
          <a:off x="5996940" y="5150484"/>
          <a:ext cx="2943860" cy="13703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19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719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65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  <a:tc>
                  <a:txBody>
                    <a:bodyPr/>
                    <a:lstStyle/>
                    <a:p>
                      <a:pPr marL="13970"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24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Accuracy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73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6565">
                <a:tc>
                  <a:txBody>
                    <a:bodyPr/>
                    <a:lstStyle/>
                    <a:p>
                      <a:pPr marL="14604"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2400" spc="-15" dirty="0">
                          <a:latin typeface="Calibri"/>
                          <a:cs typeface="Calibri"/>
                        </a:rPr>
                        <a:t>Noisy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73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marL="14604"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0.50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73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13335"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+</a:t>
                      </a:r>
                      <a:r>
                        <a:rPr sz="24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00" spc="-15" dirty="0">
                          <a:latin typeface="Calibri"/>
                          <a:cs typeface="Calibri"/>
                        </a:rPr>
                        <a:t>dropout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73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L="14604"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0.63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73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5" name="object 15"/>
          <p:cNvSpPr txBox="1"/>
          <p:nvPr/>
        </p:nvSpPr>
        <p:spPr>
          <a:xfrm>
            <a:off x="4095750" y="3750945"/>
            <a:ext cx="3165475" cy="27165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22580">
              <a:lnSpc>
                <a:spcPct val="100000"/>
              </a:lnSpc>
              <a:spcBef>
                <a:spcPts val="95"/>
              </a:spcBef>
            </a:pP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Dropout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950">
              <a:latin typeface="Times New Roman"/>
              <a:cs typeface="Times New Roman"/>
            </a:endParaRPr>
          </a:p>
          <a:p>
            <a:pPr marL="2051050">
              <a:lnSpc>
                <a:spcPts val="3020"/>
              </a:lnSpc>
            </a:pPr>
            <a:r>
              <a:rPr sz="2800" spc="-45" dirty="0">
                <a:latin typeface="Calibri"/>
                <a:cs typeface="Calibri"/>
              </a:rPr>
              <a:t>Testing:</a:t>
            </a:r>
            <a:endParaRPr sz="2800">
              <a:latin typeface="Calibri"/>
              <a:cs typeface="Calibri"/>
            </a:endParaRPr>
          </a:p>
          <a:p>
            <a:pPr marR="1992630" algn="ctr">
              <a:lnSpc>
                <a:spcPts val="3020"/>
              </a:lnSpc>
            </a:pPr>
            <a:r>
              <a:rPr sz="2800" spc="-40" dirty="0">
                <a:latin typeface="Calibri"/>
                <a:cs typeface="Calibri"/>
              </a:rPr>
              <a:t>Training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800">
              <a:latin typeface="Times New Roman"/>
              <a:cs typeface="Times New Roman"/>
            </a:endParaRPr>
          </a:p>
          <a:p>
            <a:pPr marR="1993264" algn="ctr">
              <a:lnSpc>
                <a:spcPct val="100000"/>
              </a:lnSpc>
              <a:spcBef>
                <a:spcPts val="2235"/>
              </a:spcBef>
            </a:pPr>
            <a:r>
              <a:rPr sz="2400" spc="-5" dirty="0">
                <a:latin typeface="Calibri"/>
                <a:cs typeface="Calibri"/>
              </a:rPr>
              <a:t>Epoch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4748784" y="35051"/>
            <a:ext cx="4184904" cy="348538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58011" y="1296924"/>
            <a:ext cx="4369308" cy="47076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58011" y="1296924"/>
            <a:ext cx="4369435" cy="4707890"/>
          </a:xfrm>
          <a:custGeom>
            <a:avLst/>
            <a:gdLst/>
            <a:ahLst/>
            <a:cxnLst/>
            <a:rect l="l" t="t" r="r" b="b"/>
            <a:pathLst>
              <a:path w="4369435" h="4707890">
                <a:moveTo>
                  <a:pt x="0" y="4707636"/>
                </a:moveTo>
                <a:lnTo>
                  <a:pt x="4369308" y="4707636"/>
                </a:lnTo>
                <a:lnTo>
                  <a:pt x="4369308" y="0"/>
                </a:lnTo>
                <a:lnTo>
                  <a:pt x="0" y="0"/>
                </a:lnTo>
                <a:lnTo>
                  <a:pt x="0" y="4707636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990844" y="1621536"/>
            <a:ext cx="2550160" cy="1341120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12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"/>
              </a:spcBef>
            </a:pPr>
            <a:endParaRPr sz="1950">
              <a:latin typeface="Times New Roman"/>
              <a:cs typeface="Times New Roman"/>
            </a:endParaRPr>
          </a:p>
          <a:p>
            <a:pPr marL="449580" marR="258445" indent="-180340">
              <a:lnSpc>
                <a:spcPct val="100000"/>
              </a:lnSpc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Good Results</a:t>
            </a:r>
            <a:r>
              <a:rPr sz="2400" spc="-11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on  </a:t>
            </a:r>
            <a:r>
              <a:rPr sz="2400" spc="-40" dirty="0">
                <a:solidFill>
                  <a:srgbClr val="FFFFFF"/>
                </a:solidFill>
                <a:latin typeface="Calibri"/>
                <a:cs typeface="Calibri"/>
              </a:rPr>
              <a:t>Testing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Data?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999988" y="3828288"/>
            <a:ext cx="2540635" cy="1292860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261620" rIns="0" bIns="0" rtlCol="0">
            <a:spAutoFit/>
          </a:bodyPr>
          <a:lstStyle/>
          <a:p>
            <a:pPr marL="5080" algn="ctr">
              <a:lnSpc>
                <a:spcPct val="100000"/>
              </a:lnSpc>
              <a:spcBef>
                <a:spcPts val="2060"/>
              </a:spcBef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Good Results</a:t>
            </a:r>
            <a:r>
              <a:rPr sz="24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endParaRPr sz="24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2400" spc="-30" dirty="0">
                <a:solidFill>
                  <a:srgbClr val="FFFFFF"/>
                </a:solidFill>
                <a:latin typeface="Calibri"/>
                <a:cs typeface="Calibri"/>
              </a:rPr>
              <a:t>Training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Data?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987540" y="920496"/>
            <a:ext cx="546100" cy="707390"/>
          </a:xfrm>
          <a:custGeom>
            <a:avLst/>
            <a:gdLst/>
            <a:ahLst/>
            <a:cxnLst/>
            <a:rect l="l" t="t" r="r" b="b"/>
            <a:pathLst>
              <a:path w="546100" h="707389">
                <a:moveTo>
                  <a:pt x="409193" y="272795"/>
                </a:moveTo>
                <a:lnTo>
                  <a:pt x="136398" y="272795"/>
                </a:lnTo>
                <a:lnTo>
                  <a:pt x="136398" y="707136"/>
                </a:lnTo>
                <a:lnTo>
                  <a:pt x="409193" y="707136"/>
                </a:lnTo>
                <a:lnTo>
                  <a:pt x="409193" y="272795"/>
                </a:lnTo>
                <a:close/>
              </a:path>
              <a:path w="546100" h="707389">
                <a:moveTo>
                  <a:pt x="272795" y="0"/>
                </a:moveTo>
                <a:lnTo>
                  <a:pt x="0" y="272795"/>
                </a:lnTo>
                <a:lnTo>
                  <a:pt x="545591" y="272795"/>
                </a:lnTo>
                <a:lnTo>
                  <a:pt x="272795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987540" y="920496"/>
            <a:ext cx="546100" cy="707390"/>
          </a:xfrm>
          <a:custGeom>
            <a:avLst/>
            <a:gdLst/>
            <a:ahLst/>
            <a:cxnLst/>
            <a:rect l="l" t="t" r="r" b="b"/>
            <a:pathLst>
              <a:path w="546100" h="707389">
                <a:moveTo>
                  <a:pt x="545591" y="272795"/>
                </a:moveTo>
                <a:lnTo>
                  <a:pt x="409193" y="272795"/>
                </a:lnTo>
                <a:lnTo>
                  <a:pt x="409193" y="707136"/>
                </a:lnTo>
                <a:lnTo>
                  <a:pt x="136398" y="707136"/>
                </a:lnTo>
                <a:lnTo>
                  <a:pt x="136398" y="272795"/>
                </a:lnTo>
                <a:lnTo>
                  <a:pt x="0" y="272795"/>
                </a:lnTo>
                <a:lnTo>
                  <a:pt x="272795" y="0"/>
                </a:lnTo>
                <a:lnTo>
                  <a:pt x="545591" y="272795"/>
                </a:lnTo>
                <a:close/>
              </a:path>
            </a:pathLst>
          </a:custGeom>
          <a:ln w="12192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996683" y="2991611"/>
            <a:ext cx="546100" cy="794385"/>
          </a:xfrm>
          <a:custGeom>
            <a:avLst/>
            <a:gdLst/>
            <a:ahLst/>
            <a:cxnLst/>
            <a:rect l="l" t="t" r="r" b="b"/>
            <a:pathLst>
              <a:path w="546100" h="794385">
                <a:moveTo>
                  <a:pt x="409194" y="272796"/>
                </a:moveTo>
                <a:lnTo>
                  <a:pt x="136398" y="272796"/>
                </a:lnTo>
                <a:lnTo>
                  <a:pt x="136398" y="794004"/>
                </a:lnTo>
                <a:lnTo>
                  <a:pt x="409194" y="794004"/>
                </a:lnTo>
                <a:lnTo>
                  <a:pt x="409194" y="272796"/>
                </a:lnTo>
                <a:close/>
              </a:path>
              <a:path w="546100" h="794385">
                <a:moveTo>
                  <a:pt x="272796" y="0"/>
                </a:moveTo>
                <a:lnTo>
                  <a:pt x="0" y="272796"/>
                </a:lnTo>
                <a:lnTo>
                  <a:pt x="545592" y="272796"/>
                </a:lnTo>
                <a:lnTo>
                  <a:pt x="272796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996683" y="2991611"/>
            <a:ext cx="546100" cy="794385"/>
          </a:xfrm>
          <a:custGeom>
            <a:avLst/>
            <a:gdLst/>
            <a:ahLst/>
            <a:cxnLst/>
            <a:rect l="l" t="t" r="r" b="b"/>
            <a:pathLst>
              <a:path w="546100" h="794385">
                <a:moveTo>
                  <a:pt x="545592" y="272796"/>
                </a:moveTo>
                <a:lnTo>
                  <a:pt x="409194" y="272796"/>
                </a:lnTo>
                <a:lnTo>
                  <a:pt x="409194" y="794004"/>
                </a:lnTo>
                <a:lnTo>
                  <a:pt x="136398" y="794004"/>
                </a:lnTo>
                <a:lnTo>
                  <a:pt x="136398" y="272796"/>
                </a:lnTo>
                <a:lnTo>
                  <a:pt x="0" y="272796"/>
                </a:lnTo>
                <a:lnTo>
                  <a:pt x="272796" y="0"/>
                </a:lnTo>
                <a:lnTo>
                  <a:pt x="545592" y="272796"/>
                </a:lnTo>
                <a:close/>
              </a:path>
            </a:pathLst>
          </a:custGeom>
          <a:ln w="12192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896100" y="146304"/>
            <a:ext cx="728472" cy="6873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518147" y="5114544"/>
            <a:ext cx="986155" cy="1051560"/>
          </a:xfrm>
          <a:custGeom>
            <a:avLst/>
            <a:gdLst/>
            <a:ahLst/>
            <a:cxnLst/>
            <a:rect l="l" t="t" r="r" b="b"/>
            <a:pathLst>
              <a:path w="986154" h="1051560">
                <a:moveTo>
                  <a:pt x="862710" y="246506"/>
                </a:moveTo>
                <a:lnTo>
                  <a:pt x="616203" y="246506"/>
                </a:lnTo>
                <a:lnTo>
                  <a:pt x="616203" y="620179"/>
                </a:lnTo>
                <a:lnTo>
                  <a:pt x="609607" y="669323"/>
                </a:lnTo>
                <a:lnTo>
                  <a:pt x="590987" y="713485"/>
                </a:lnTo>
                <a:lnTo>
                  <a:pt x="562102" y="750901"/>
                </a:lnTo>
                <a:lnTo>
                  <a:pt x="524707" y="779810"/>
                </a:lnTo>
                <a:lnTo>
                  <a:pt x="480560" y="798448"/>
                </a:lnTo>
                <a:lnTo>
                  <a:pt x="431419" y="805052"/>
                </a:lnTo>
                <a:lnTo>
                  <a:pt x="0" y="805052"/>
                </a:lnTo>
                <a:lnTo>
                  <a:pt x="0" y="1051559"/>
                </a:lnTo>
                <a:lnTo>
                  <a:pt x="431419" y="1051559"/>
                </a:lnTo>
                <a:lnTo>
                  <a:pt x="478422" y="1049028"/>
                </a:lnTo>
                <a:lnTo>
                  <a:pt x="523958" y="1041610"/>
                </a:lnTo>
                <a:lnTo>
                  <a:pt x="567762" y="1029567"/>
                </a:lnTo>
                <a:lnTo>
                  <a:pt x="609572" y="1013163"/>
                </a:lnTo>
                <a:lnTo>
                  <a:pt x="649125" y="992662"/>
                </a:lnTo>
                <a:lnTo>
                  <a:pt x="686158" y="968326"/>
                </a:lnTo>
                <a:lnTo>
                  <a:pt x="720409" y="940419"/>
                </a:lnTo>
                <a:lnTo>
                  <a:pt x="751615" y="909204"/>
                </a:lnTo>
                <a:lnTo>
                  <a:pt x="779512" y="874944"/>
                </a:lnTo>
                <a:lnTo>
                  <a:pt x="803839" y="837902"/>
                </a:lnTo>
                <a:lnTo>
                  <a:pt x="824332" y="798342"/>
                </a:lnTo>
                <a:lnTo>
                  <a:pt x="840728" y="756526"/>
                </a:lnTo>
                <a:lnTo>
                  <a:pt x="852765" y="712718"/>
                </a:lnTo>
                <a:lnTo>
                  <a:pt x="860180" y="667181"/>
                </a:lnTo>
                <a:lnTo>
                  <a:pt x="862710" y="620179"/>
                </a:lnTo>
                <a:lnTo>
                  <a:pt x="862710" y="246506"/>
                </a:lnTo>
                <a:close/>
              </a:path>
              <a:path w="986154" h="1051560">
                <a:moveTo>
                  <a:pt x="739521" y="0"/>
                </a:moveTo>
                <a:lnTo>
                  <a:pt x="493013" y="246506"/>
                </a:lnTo>
                <a:lnTo>
                  <a:pt x="986027" y="246506"/>
                </a:lnTo>
                <a:lnTo>
                  <a:pt x="739521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518147" y="5114544"/>
            <a:ext cx="986155" cy="1051560"/>
          </a:xfrm>
          <a:custGeom>
            <a:avLst/>
            <a:gdLst/>
            <a:ahLst/>
            <a:cxnLst/>
            <a:rect l="l" t="t" r="r" b="b"/>
            <a:pathLst>
              <a:path w="986154" h="1051560">
                <a:moveTo>
                  <a:pt x="0" y="1051559"/>
                </a:moveTo>
                <a:lnTo>
                  <a:pt x="431419" y="1051559"/>
                </a:lnTo>
                <a:lnTo>
                  <a:pt x="478422" y="1049028"/>
                </a:lnTo>
                <a:lnTo>
                  <a:pt x="523958" y="1041610"/>
                </a:lnTo>
                <a:lnTo>
                  <a:pt x="567762" y="1029567"/>
                </a:lnTo>
                <a:lnTo>
                  <a:pt x="609572" y="1013163"/>
                </a:lnTo>
                <a:lnTo>
                  <a:pt x="649125" y="992662"/>
                </a:lnTo>
                <a:lnTo>
                  <a:pt x="686158" y="968326"/>
                </a:lnTo>
                <a:lnTo>
                  <a:pt x="720409" y="940419"/>
                </a:lnTo>
                <a:lnTo>
                  <a:pt x="751615" y="909204"/>
                </a:lnTo>
                <a:lnTo>
                  <a:pt x="779512" y="874944"/>
                </a:lnTo>
                <a:lnTo>
                  <a:pt x="803839" y="837902"/>
                </a:lnTo>
                <a:lnTo>
                  <a:pt x="824332" y="798342"/>
                </a:lnTo>
                <a:lnTo>
                  <a:pt x="840728" y="756526"/>
                </a:lnTo>
                <a:lnTo>
                  <a:pt x="852765" y="712718"/>
                </a:lnTo>
                <a:lnTo>
                  <a:pt x="860180" y="667181"/>
                </a:lnTo>
                <a:lnTo>
                  <a:pt x="862710" y="620179"/>
                </a:lnTo>
                <a:lnTo>
                  <a:pt x="862710" y="246506"/>
                </a:lnTo>
                <a:lnTo>
                  <a:pt x="986027" y="246506"/>
                </a:lnTo>
                <a:lnTo>
                  <a:pt x="739521" y="0"/>
                </a:lnTo>
                <a:lnTo>
                  <a:pt x="493013" y="246506"/>
                </a:lnTo>
                <a:lnTo>
                  <a:pt x="616203" y="246506"/>
                </a:lnTo>
                <a:lnTo>
                  <a:pt x="616203" y="620179"/>
                </a:lnTo>
                <a:lnTo>
                  <a:pt x="609607" y="669323"/>
                </a:lnTo>
                <a:lnTo>
                  <a:pt x="590987" y="713485"/>
                </a:lnTo>
                <a:lnTo>
                  <a:pt x="562102" y="750901"/>
                </a:lnTo>
                <a:lnTo>
                  <a:pt x="524707" y="779810"/>
                </a:lnTo>
                <a:lnTo>
                  <a:pt x="480560" y="798448"/>
                </a:lnTo>
                <a:lnTo>
                  <a:pt x="431419" y="805052"/>
                </a:lnTo>
                <a:lnTo>
                  <a:pt x="0" y="805052"/>
                </a:lnTo>
                <a:lnTo>
                  <a:pt x="0" y="1051559"/>
                </a:lnTo>
                <a:close/>
              </a:path>
            </a:pathLst>
          </a:custGeom>
          <a:ln w="12192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7613650" y="3256026"/>
            <a:ext cx="4597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0000FF"/>
                </a:solidFill>
                <a:latin typeface="Calibri"/>
                <a:cs typeface="Calibri"/>
              </a:rPr>
              <a:t>Y</a:t>
            </a:r>
            <a:r>
              <a:rPr sz="2400" spc="-25" dirty="0">
                <a:solidFill>
                  <a:srgbClr val="0000FF"/>
                </a:solidFill>
                <a:latin typeface="Calibri"/>
                <a:cs typeface="Calibri"/>
              </a:rPr>
              <a:t>E</a:t>
            </a: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613650" y="1049528"/>
            <a:ext cx="4597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0000FF"/>
                </a:solidFill>
                <a:latin typeface="Calibri"/>
                <a:cs typeface="Calibri"/>
              </a:rPr>
              <a:t>Y</a:t>
            </a:r>
            <a:r>
              <a:rPr sz="2400" spc="-25" dirty="0">
                <a:solidFill>
                  <a:srgbClr val="0000FF"/>
                </a:solidFill>
                <a:latin typeface="Calibri"/>
                <a:cs typeface="Calibri"/>
              </a:rPr>
              <a:t>E</a:t>
            </a: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864352" y="3735323"/>
            <a:ext cx="2830195" cy="1478280"/>
          </a:xfrm>
          <a:custGeom>
            <a:avLst/>
            <a:gdLst/>
            <a:ahLst/>
            <a:cxnLst/>
            <a:rect l="l" t="t" r="r" b="b"/>
            <a:pathLst>
              <a:path w="2830195" h="1478279">
                <a:moveTo>
                  <a:pt x="0" y="1478280"/>
                </a:moveTo>
                <a:lnTo>
                  <a:pt x="2830068" y="1478280"/>
                </a:lnTo>
                <a:lnTo>
                  <a:pt x="2830068" y="0"/>
                </a:lnTo>
                <a:lnTo>
                  <a:pt x="0" y="0"/>
                </a:lnTo>
                <a:lnTo>
                  <a:pt x="0" y="1478280"/>
                </a:lnTo>
                <a:close/>
              </a:path>
            </a:pathLst>
          </a:custGeom>
          <a:ln w="57912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711504" y="314325"/>
            <a:ext cx="4091304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i="1" u="sng" spc="-1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Recipe </a:t>
            </a:r>
            <a:r>
              <a:rPr sz="3200" b="1" i="1" u="sng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of Deep</a:t>
            </a:r>
            <a:r>
              <a:rPr sz="3200" b="1" i="1" u="sng" spc="-4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3200" b="1" i="1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Learning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5864352" y="1566672"/>
            <a:ext cx="2830195" cy="1478280"/>
          </a:xfrm>
          <a:custGeom>
            <a:avLst/>
            <a:gdLst/>
            <a:ahLst/>
            <a:cxnLst/>
            <a:rect l="l" t="t" r="r" b="b"/>
            <a:pathLst>
              <a:path w="2830195" h="1478280">
                <a:moveTo>
                  <a:pt x="0" y="1478279"/>
                </a:moveTo>
                <a:lnTo>
                  <a:pt x="2830068" y="1478279"/>
                </a:lnTo>
                <a:lnTo>
                  <a:pt x="2830068" y="0"/>
                </a:lnTo>
                <a:lnTo>
                  <a:pt x="0" y="0"/>
                </a:lnTo>
                <a:lnTo>
                  <a:pt x="0" y="1478279"/>
                </a:lnTo>
                <a:close/>
              </a:path>
            </a:pathLst>
          </a:custGeom>
          <a:ln w="57911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019555" y="1501139"/>
            <a:ext cx="4046220" cy="974090"/>
          </a:xfrm>
          <a:custGeom>
            <a:avLst/>
            <a:gdLst/>
            <a:ahLst/>
            <a:cxnLst/>
            <a:rect l="l" t="t" r="r" b="b"/>
            <a:pathLst>
              <a:path w="4046220" h="974089">
                <a:moveTo>
                  <a:pt x="3883914" y="0"/>
                </a:moveTo>
                <a:lnTo>
                  <a:pt x="162306" y="0"/>
                </a:lnTo>
                <a:lnTo>
                  <a:pt x="119159" y="5796"/>
                </a:lnTo>
                <a:lnTo>
                  <a:pt x="80388" y="22154"/>
                </a:lnTo>
                <a:lnTo>
                  <a:pt x="47539" y="47529"/>
                </a:lnTo>
                <a:lnTo>
                  <a:pt x="22160" y="80376"/>
                </a:lnTo>
                <a:lnTo>
                  <a:pt x="5797" y="119150"/>
                </a:lnTo>
                <a:lnTo>
                  <a:pt x="0" y="162306"/>
                </a:lnTo>
                <a:lnTo>
                  <a:pt x="0" y="811530"/>
                </a:lnTo>
                <a:lnTo>
                  <a:pt x="5797" y="854685"/>
                </a:lnTo>
                <a:lnTo>
                  <a:pt x="22160" y="893459"/>
                </a:lnTo>
                <a:lnTo>
                  <a:pt x="47539" y="926306"/>
                </a:lnTo>
                <a:lnTo>
                  <a:pt x="80388" y="951681"/>
                </a:lnTo>
                <a:lnTo>
                  <a:pt x="119159" y="968039"/>
                </a:lnTo>
                <a:lnTo>
                  <a:pt x="162306" y="973836"/>
                </a:lnTo>
                <a:lnTo>
                  <a:pt x="3883914" y="973836"/>
                </a:lnTo>
                <a:lnTo>
                  <a:pt x="3927069" y="968039"/>
                </a:lnTo>
                <a:lnTo>
                  <a:pt x="3965843" y="951681"/>
                </a:lnTo>
                <a:lnTo>
                  <a:pt x="3998690" y="926306"/>
                </a:lnTo>
                <a:lnTo>
                  <a:pt x="4024065" y="893459"/>
                </a:lnTo>
                <a:lnTo>
                  <a:pt x="4040423" y="854685"/>
                </a:lnTo>
                <a:lnTo>
                  <a:pt x="4046220" y="811530"/>
                </a:lnTo>
                <a:lnTo>
                  <a:pt x="4046220" y="162306"/>
                </a:lnTo>
                <a:lnTo>
                  <a:pt x="4040423" y="119150"/>
                </a:lnTo>
                <a:lnTo>
                  <a:pt x="4024065" y="80376"/>
                </a:lnTo>
                <a:lnTo>
                  <a:pt x="3998690" y="47529"/>
                </a:lnTo>
                <a:lnTo>
                  <a:pt x="3965843" y="22154"/>
                </a:lnTo>
                <a:lnTo>
                  <a:pt x="3927069" y="5796"/>
                </a:lnTo>
                <a:lnTo>
                  <a:pt x="3883914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019555" y="1501139"/>
            <a:ext cx="4046220" cy="974090"/>
          </a:xfrm>
          <a:custGeom>
            <a:avLst/>
            <a:gdLst/>
            <a:ahLst/>
            <a:cxnLst/>
            <a:rect l="l" t="t" r="r" b="b"/>
            <a:pathLst>
              <a:path w="4046220" h="974089">
                <a:moveTo>
                  <a:pt x="0" y="162306"/>
                </a:moveTo>
                <a:lnTo>
                  <a:pt x="5797" y="119150"/>
                </a:lnTo>
                <a:lnTo>
                  <a:pt x="22160" y="80376"/>
                </a:lnTo>
                <a:lnTo>
                  <a:pt x="47539" y="47529"/>
                </a:lnTo>
                <a:lnTo>
                  <a:pt x="80388" y="22154"/>
                </a:lnTo>
                <a:lnTo>
                  <a:pt x="119159" y="5796"/>
                </a:lnTo>
                <a:lnTo>
                  <a:pt x="162306" y="0"/>
                </a:lnTo>
                <a:lnTo>
                  <a:pt x="3883914" y="0"/>
                </a:lnTo>
                <a:lnTo>
                  <a:pt x="3927069" y="5796"/>
                </a:lnTo>
                <a:lnTo>
                  <a:pt x="3965843" y="22154"/>
                </a:lnTo>
                <a:lnTo>
                  <a:pt x="3998690" y="47529"/>
                </a:lnTo>
                <a:lnTo>
                  <a:pt x="4024065" y="80376"/>
                </a:lnTo>
                <a:lnTo>
                  <a:pt x="4040423" y="119150"/>
                </a:lnTo>
                <a:lnTo>
                  <a:pt x="4046220" y="162306"/>
                </a:lnTo>
                <a:lnTo>
                  <a:pt x="4046220" y="811530"/>
                </a:lnTo>
                <a:lnTo>
                  <a:pt x="4040423" y="854685"/>
                </a:lnTo>
                <a:lnTo>
                  <a:pt x="4024065" y="893459"/>
                </a:lnTo>
                <a:lnTo>
                  <a:pt x="3998690" y="926306"/>
                </a:lnTo>
                <a:lnTo>
                  <a:pt x="3965843" y="951681"/>
                </a:lnTo>
                <a:lnTo>
                  <a:pt x="3927069" y="968039"/>
                </a:lnTo>
                <a:lnTo>
                  <a:pt x="3883914" y="973836"/>
                </a:lnTo>
                <a:lnTo>
                  <a:pt x="162306" y="973836"/>
                </a:lnTo>
                <a:lnTo>
                  <a:pt x="119159" y="968039"/>
                </a:lnTo>
                <a:lnTo>
                  <a:pt x="80388" y="951681"/>
                </a:lnTo>
                <a:lnTo>
                  <a:pt x="47539" y="926306"/>
                </a:lnTo>
                <a:lnTo>
                  <a:pt x="22160" y="893459"/>
                </a:lnTo>
                <a:lnTo>
                  <a:pt x="5797" y="854685"/>
                </a:lnTo>
                <a:lnTo>
                  <a:pt x="0" y="811530"/>
                </a:lnTo>
                <a:lnTo>
                  <a:pt x="0" y="162306"/>
                </a:lnTo>
                <a:close/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1161389" y="1721611"/>
            <a:ext cx="208153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Early</a:t>
            </a:r>
            <a:r>
              <a:rPr sz="2800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Stopping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019555" y="2624327"/>
            <a:ext cx="4046220" cy="974090"/>
          </a:xfrm>
          <a:custGeom>
            <a:avLst/>
            <a:gdLst/>
            <a:ahLst/>
            <a:cxnLst/>
            <a:rect l="l" t="t" r="r" b="b"/>
            <a:pathLst>
              <a:path w="4046220" h="974089">
                <a:moveTo>
                  <a:pt x="3883914" y="0"/>
                </a:moveTo>
                <a:lnTo>
                  <a:pt x="162306" y="0"/>
                </a:lnTo>
                <a:lnTo>
                  <a:pt x="119159" y="5796"/>
                </a:lnTo>
                <a:lnTo>
                  <a:pt x="80388" y="22154"/>
                </a:lnTo>
                <a:lnTo>
                  <a:pt x="47539" y="47529"/>
                </a:lnTo>
                <a:lnTo>
                  <a:pt x="22160" y="80376"/>
                </a:lnTo>
                <a:lnTo>
                  <a:pt x="5797" y="119150"/>
                </a:lnTo>
                <a:lnTo>
                  <a:pt x="0" y="162306"/>
                </a:lnTo>
                <a:lnTo>
                  <a:pt x="0" y="811530"/>
                </a:lnTo>
                <a:lnTo>
                  <a:pt x="5797" y="854685"/>
                </a:lnTo>
                <a:lnTo>
                  <a:pt x="22160" y="893459"/>
                </a:lnTo>
                <a:lnTo>
                  <a:pt x="47539" y="926306"/>
                </a:lnTo>
                <a:lnTo>
                  <a:pt x="80388" y="951681"/>
                </a:lnTo>
                <a:lnTo>
                  <a:pt x="119159" y="968039"/>
                </a:lnTo>
                <a:lnTo>
                  <a:pt x="162306" y="973836"/>
                </a:lnTo>
                <a:lnTo>
                  <a:pt x="3883914" y="973836"/>
                </a:lnTo>
                <a:lnTo>
                  <a:pt x="3927069" y="968039"/>
                </a:lnTo>
                <a:lnTo>
                  <a:pt x="3965843" y="951681"/>
                </a:lnTo>
                <a:lnTo>
                  <a:pt x="3998690" y="926306"/>
                </a:lnTo>
                <a:lnTo>
                  <a:pt x="4024065" y="893459"/>
                </a:lnTo>
                <a:lnTo>
                  <a:pt x="4040423" y="854685"/>
                </a:lnTo>
                <a:lnTo>
                  <a:pt x="4046220" y="811530"/>
                </a:lnTo>
                <a:lnTo>
                  <a:pt x="4046220" y="162306"/>
                </a:lnTo>
                <a:lnTo>
                  <a:pt x="4040423" y="119150"/>
                </a:lnTo>
                <a:lnTo>
                  <a:pt x="4024065" y="80376"/>
                </a:lnTo>
                <a:lnTo>
                  <a:pt x="3998690" y="47529"/>
                </a:lnTo>
                <a:lnTo>
                  <a:pt x="3965843" y="22154"/>
                </a:lnTo>
                <a:lnTo>
                  <a:pt x="3927069" y="5796"/>
                </a:lnTo>
                <a:lnTo>
                  <a:pt x="3883914" y="0"/>
                </a:lnTo>
                <a:close/>
              </a:path>
            </a:pathLst>
          </a:custGeom>
          <a:solidFill>
            <a:srgbClr val="52EB1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019555" y="2624327"/>
            <a:ext cx="4046220" cy="974090"/>
          </a:xfrm>
          <a:custGeom>
            <a:avLst/>
            <a:gdLst/>
            <a:ahLst/>
            <a:cxnLst/>
            <a:rect l="l" t="t" r="r" b="b"/>
            <a:pathLst>
              <a:path w="4046220" h="974089">
                <a:moveTo>
                  <a:pt x="0" y="162306"/>
                </a:moveTo>
                <a:lnTo>
                  <a:pt x="5797" y="119150"/>
                </a:lnTo>
                <a:lnTo>
                  <a:pt x="22160" y="80376"/>
                </a:lnTo>
                <a:lnTo>
                  <a:pt x="47539" y="47529"/>
                </a:lnTo>
                <a:lnTo>
                  <a:pt x="80388" y="22154"/>
                </a:lnTo>
                <a:lnTo>
                  <a:pt x="119159" y="5796"/>
                </a:lnTo>
                <a:lnTo>
                  <a:pt x="162306" y="0"/>
                </a:lnTo>
                <a:lnTo>
                  <a:pt x="3883914" y="0"/>
                </a:lnTo>
                <a:lnTo>
                  <a:pt x="3927069" y="5796"/>
                </a:lnTo>
                <a:lnTo>
                  <a:pt x="3965843" y="22154"/>
                </a:lnTo>
                <a:lnTo>
                  <a:pt x="3998690" y="47529"/>
                </a:lnTo>
                <a:lnTo>
                  <a:pt x="4024065" y="80376"/>
                </a:lnTo>
                <a:lnTo>
                  <a:pt x="4040423" y="119150"/>
                </a:lnTo>
                <a:lnTo>
                  <a:pt x="4046220" y="162306"/>
                </a:lnTo>
                <a:lnTo>
                  <a:pt x="4046220" y="811530"/>
                </a:lnTo>
                <a:lnTo>
                  <a:pt x="4040423" y="854685"/>
                </a:lnTo>
                <a:lnTo>
                  <a:pt x="4024065" y="893459"/>
                </a:lnTo>
                <a:lnTo>
                  <a:pt x="3998690" y="926306"/>
                </a:lnTo>
                <a:lnTo>
                  <a:pt x="3965843" y="951681"/>
                </a:lnTo>
                <a:lnTo>
                  <a:pt x="3927069" y="968039"/>
                </a:lnTo>
                <a:lnTo>
                  <a:pt x="3883914" y="973836"/>
                </a:lnTo>
                <a:lnTo>
                  <a:pt x="162306" y="973836"/>
                </a:lnTo>
                <a:lnTo>
                  <a:pt x="119159" y="968039"/>
                </a:lnTo>
                <a:lnTo>
                  <a:pt x="80388" y="951681"/>
                </a:lnTo>
                <a:lnTo>
                  <a:pt x="47539" y="926306"/>
                </a:lnTo>
                <a:lnTo>
                  <a:pt x="22160" y="893459"/>
                </a:lnTo>
                <a:lnTo>
                  <a:pt x="5797" y="854685"/>
                </a:lnTo>
                <a:lnTo>
                  <a:pt x="0" y="811530"/>
                </a:lnTo>
                <a:lnTo>
                  <a:pt x="0" y="162306"/>
                </a:lnTo>
                <a:close/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1161389" y="2845054"/>
            <a:ext cx="2075814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Regularization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1019555" y="3747515"/>
            <a:ext cx="4046220" cy="974090"/>
          </a:xfrm>
          <a:custGeom>
            <a:avLst/>
            <a:gdLst/>
            <a:ahLst/>
            <a:cxnLst/>
            <a:rect l="l" t="t" r="r" b="b"/>
            <a:pathLst>
              <a:path w="4046220" h="974089">
                <a:moveTo>
                  <a:pt x="3883914" y="0"/>
                </a:moveTo>
                <a:lnTo>
                  <a:pt x="162306" y="0"/>
                </a:lnTo>
                <a:lnTo>
                  <a:pt x="119159" y="5796"/>
                </a:lnTo>
                <a:lnTo>
                  <a:pt x="80388" y="22154"/>
                </a:lnTo>
                <a:lnTo>
                  <a:pt x="47539" y="47529"/>
                </a:lnTo>
                <a:lnTo>
                  <a:pt x="22160" y="80376"/>
                </a:lnTo>
                <a:lnTo>
                  <a:pt x="5797" y="119150"/>
                </a:lnTo>
                <a:lnTo>
                  <a:pt x="0" y="162305"/>
                </a:lnTo>
                <a:lnTo>
                  <a:pt x="0" y="811529"/>
                </a:lnTo>
                <a:lnTo>
                  <a:pt x="5797" y="854685"/>
                </a:lnTo>
                <a:lnTo>
                  <a:pt x="22160" y="893459"/>
                </a:lnTo>
                <a:lnTo>
                  <a:pt x="47539" y="926306"/>
                </a:lnTo>
                <a:lnTo>
                  <a:pt x="80388" y="951681"/>
                </a:lnTo>
                <a:lnTo>
                  <a:pt x="119159" y="968039"/>
                </a:lnTo>
                <a:lnTo>
                  <a:pt x="162306" y="973835"/>
                </a:lnTo>
                <a:lnTo>
                  <a:pt x="3883914" y="973835"/>
                </a:lnTo>
                <a:lnTo>
                  <a:pt x="3927069" y="968039"/>
                </a:lnTo>
                <a:lnTo>
                  <a:pt x="3965843" y="951681"/>
                </a:lnTo>
                <a:lnTo>
                  <a:pt x="3998690" y="926306"/>
                </a:lnTo>
                <a:lnTo>
                  <a:pt x="4024065" y="893459"/>
                </a:lnTo>
                <a:lnTo>
                  <a:pt x="4040423" y="854685"/>
                </a:lnTo>
                <a:lnTo>
                  <a:pt x="4046220" y="811529"/>
                </a:lnTo>
                <a:lnTo>
                  <a:pt x="4046220" y="162305"/>
                </a:lnTo>
                <a:lnTo>
                  <a:pt x="4040423" y="119150"/>
                </a:lnTo>
                <a:lnTo>
                  <a:pt x="4024065" y="80376"/>
                </a:lnTo>
                <a:lnTo>
                  <a:pt x="3998690" y="47529"/>
                </a:lnTo>
                <a:lnTo>
                  <a:pt x="3965843" y="22154"/>
                </a:lnTo>
                <a:lnTo>
                  <a:pt x="3927069" y="5796"/>
                </a:lnTo>
                <a:lnTo>
                  <a:pt x="3883914" y="0"/>
                </a:lnTo>
                <a:close/>
              </a:path>
            </a:pathLst>
          </a:custGeom>
          <a:solidFill>
            <a:srgbClr val="2DD6A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019555" y="3747515"/>
            <a:ext cx="4046220" cy="974090"/>
          </a:xfrm>
          <a:custGeom>
            <a:avLst/>
            <a:gdLst/>
            <a:ahLst/>
            <a:cxnLst/>
            <a:rect l="l" t="t" r="r" b="b"/>
            <a:pathLst>
              <a:path w="4046220" h="974089">
                <a:moveTo>
                  <a:pt x="0" y="162305"/>
                </a:moveTo>
                <a:lnTo>
                  <a:pt x="5797" y="119150"/>
                </a:lnTo>
                <a:lnTo>
                  <a:pt x="22160" y="80376"/>
                </a:lnTo>
                <a:lnTo>
                  <a:pt x="47539" y="47529"/>
                </a:lnTo>
                <a:lnTo>
                  <a:pt x="80388" y="22154"/>
                </a:lnTo>
                <a:lnTo>
                  <a:pt x="119159" y="5796"/>
                </a:lnTo>
                <a:lnTo>
                  <a:pt x="162306" y="0"/>
                </a:lnTo>
                <a:lnTo>
                  <a:pt x="3883914" y="0"/>
                </a:lnTo>
                <a:lnTo>
                  <a:pt x="3927069" y="5796"/>
                </a:lnTo>
                <a:lnTo>
                  <a:pt x="3965843" y="22154"/>
                </a:lnTo>
                <a:lnTo>
                  <a:pt x="3998690" y="47529"/>
                </a:lnTo>
                <a:lnTo>
                  <a:pt x="4024065" y="80376"/>
                </a:lnTo>
                <a:lnTo>
                  <a:pt x="4040423" y="119150"/>
                </a:lnTo>
                <a:lnTo>
                  <a:pt x="4046220" y="162305"/>
                </a:lnTo>
                <a:lnTo>
                  <a:pt x="4046220" y="811529"/>
                </a:lnTo>
                <a:lnTo>
                  <a:pt x="4040423" y="854685"/>
                </a:lnTo>
                <a:lnTo>
                  <a:pt x="4024065" y="893459"/>
                </a:lnTo>
                <a:lnTo>
                  <a:pt x="3998690" y="926306"/>
                </a:lnTo>
                <a:lnTo>
                  <a:pt x="3965843" y="951681"/>
                </a:lnTo>
                <a:lnTo>
                  <a:pt x="3927069" y="968039"/>
                </a:lnTo>
                <a:lnTo>
                  <a:pt x="3883914" y="973835"/>
                </a:lnTo>
                <a:lnTo>
                  <a:pt x="162306" y="973835"/>
                </a:lnTo>
                <a:lnTo>
                  <a:pt x="119159" y="968039"/>
                </a:lnTo>
                <a:lnTo>
                  <a:pt x="80388" y="951681"/>
                </a:lnTo>
                <a:lnTo>
                  <a:pt x="47539" y="926306"/>
                </a:lnTo>
                <a:lnTo>
                  <a:pt x="22160" y="893459"/>
                </a:lnTo>
                <a:lnTo>
                  <a:pt x="5797" y="854685"/>
                </a:lnTo>
                <a:lnTo>
                  <a:pt x="0" y="811529"/>
                </a:lnTo>
                <a:lnTo>
                  <a:pt x="0" y="162305"/>
                </a:lnTo>
                <a:close/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1161389" y="3967937"/>
            <a:ext cx="122745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sz="2800" spc="-65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opout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1019555" y="4870703"/>
            <a:ext cx="4046220" cy="974090"/>
          </a:xfrm>
          <a:custGeom>
            <a:avLst/>
            <a:gdLst/>
            <a:ahLst/>
            <a:cxnLst/>
            <a:rect l="l" t="t" r="r" b="b"/>
            <a:pathLst>
              <a:path w="4046220" h="974089">
                <a:moveTo>
                  <a:pt x="3883914" y="0"/>
                </a:moveTo>
                <a:lnTo>
                  <a:pt x="162306" y="0"/>
                </a:lnTo>
                <a:lnTo>
                  <a:pt x="119159" y="5796"/>
                </a:lnTo>
                <a:lnTo>
                  <a:pt x="80388" y="22154"/>
                </a:lnTo>
                <a:lnTo>
                  <a:pt x="47539" y="47529"/>
                </a:lnTo>
                <a:lnTo>
                  <a:pt x="22160" y="80376"/>
                </a:lnTo>
                <a:lnTo>
                  <a:pt x="5797" y="119150"/>
                </a:lnTo>
                <a:lnTo>
                  <a:pt x="0" y="162306"/>
                </a:lnTo>
                <a:lnTo>
                  <a:pt x="0" y="811530"/>
                </a:lnTo>
                <a:lnTo>
                  <a:pt x="5797" y="854676"/>
                </a:lnTo>
                <a:lnTo>
                  <a:pt x="22160" y="893447"/>
                </a:lnTo>
                <a:lnTo>
                  <a:pt x="47539" y="926296"/>
                </a:lnTo>
                <a:lnTo>
                  <a:pt x="80388" y="951675"/>
                </a:lnTo>
                <a:lnTo>
                  <a:pt x="119159" y="968038"/>
                </a:lnTo>
                <a:lnTo>
                  <a:pt x="162306" y="973836"/>
                </a:lnTo>
                <a:lnTo>
                  <a:pt x="3883914" y="973836"/>
                </a:lnTo>
                <a:lnTo>
                  <a:pt x="3927069" y="968038"/>
                </a:lnTo>
                <a:lnTo>
                  <a:pt x="3965843" y="951675"/>
                </a:lnTo>
                <a:lnTo>
                  <a:pt x="3998690" y="926296"/>
                </a:lnTo>
                <a:lnTo>
                  <a:pt x="4024065" y="893447"/>
                </a:lnTo>
                <a:lnTo>
                  <a:pt x="4040423" y="854676"/>
                </a:lnTo>
                <a:lnTo>
                  <a:pt x="4046220" y="811530"/>
                </a:lnTo>
                <a:lnTo>
                  <a:pt x="4046220" y="162306"/>
                </a:lnTo>
                <a:lnTo>
                  <a:pt x="4040423" y="119150"/>
                </a:lnTo>
                <a:lnTo>
                  <a:pt x="4024065" y="80376"/>
                </a:lnTo>
                <a:lnTo>
                  <a:pt x="3998690" y="47529"/>
                </a:lnTo>
                <a:lnTo>
                  <a:pt x="3965843" y="22154"/>
                </a:lnTo>
                <a:lnTo>
                  <a:pt x="3927069" y="5796"/>
                </a:lnTo>
                <a:lnTo>
                  <a:pt x="3883914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019555" y="4870703"/>
            <a:ext cx="4046220" cy="974090"/>
          </a:xfrm>
          <a:custGeom>
            <a:avLst/>
            <a:gdLst/>
            <a:ahLst/>
            <a:cxnLst/>
            <a:rect l="l" t="t" r="r" b="b"/>
            <a:pathLst>
              <a:path w="4046220" h="974089">
                <a:moveTo>
                  <a:pt x="0" y="162306"/>
                </a:moveTo>
                <a:lnTo>
                  <a:pt x="5797" y="119150"/>
                </a:lnTo>
                <a:lnTo>
                  <a:pt x="22160" y="80376"/>
                </a:lnTo>
                <a:lnTo>
                  <a:pt x="47539" y="47529"/>
                </a:lnTo>
                <a:lnTo>
                  <a:pt x="80388" y="22154"/>
                </a:lnTo>
                <a:lnTo>
                  <a:pt x="119159" y="5796"/>
                </a:lnTo>
                <a:lnTo>
                  <a:pt x="162306" y="0"/>
                </a:lnTo>
                <a:lnTo>
                  <a:pt x="3883914" y="0"/>
                </a:lnTo>
                <a:lnTo>
                  <a:pt x="3927069" y="5796"/>
                </a:lnTo>
                <a:lnTo>
                  <a:pt x="3965843" y="22154"/>
                </a:lnTo>
                <a:lnTo>
                  <a:pt x="3998690" y="47529"/>
                </a:lnTo>
                <a:lnTo>
                  <a:pt x="4024065" y="80376"/>
                </a:lnTo>
                <a:lnTo>
                  <a:pt x="4040423" y="119150"/>
                </a:lnTo>
                <a:lnTo>
                  <a:pt x="4046220" y="162306"/>
                </a:lnTo>
                <a:lnTo>
                  <a:pt x="4046220" y="811530"/>
                </a:lnTo>
                <a:lnTo>
                  <a:pt x="4040423" y="854676"/>
                </a:lnTo>
                <a:lnTo>
                  <a:pt x="4024065" y="893447"/>
                </a:lnTo>
                <a:lnTo>
                  <a:pt x="3998690" y="926296"/>
                </a:lnTo>
                <a:lnTo>
                  <a:pt x="3965843" y="951675"/>
                </a:lnTo>
                <a:lnTo>
                  <a:pt x="3927069" y="968038"/>
                </a:lnTo>
                <a:lnTo>
                  <a:pt x="3883914" y="973836"/>
                </a:lnTo>
                <a:lnTo>
                  <a:pt x="162306" y="973836"/>
                </a:lnTo>
                <a:lnTo>
                  <a:pt x="119159" y="968038"/>
                </a:lnTo>
                <a:lnTo>
                  <a:pt x="80388" y="951675"/>
                </a:lnTo>
                <a:lnTo>
                  <a:pt x="47539" y="926296"/>
                </a:lnTo>
                <a:lnTo>
                  <a:pt x="22160" y="893447"/>
                </a:lnTo>
                <a:lnTo>
                  <a:pt x="5797" y="854676"/>
                </a:lnTo>
                <a:lnTo>
                  <a:pt x="0" y="811530"/>
                </a:lnTo>
                <a:lnTo>
                  <a:pt x="0" y="162306"/>
                </a:lnTo>
                <a:close/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1129283" y="5059679"/>
            <a:ext cx="3789045" cy="652780"/>
          </a:xfrm>
          <a:prstGeom prst="rect">
            <a:avLst/>
          </a:prstGeom>
          <a:ln w="76200">
            <a:solidFill>
              <a:srgbClr val="FF0000"/>
            </a:solidFill>
          </a:ln>
        </p:spPr>
        <p:txBody>
          <a:bodyPr vert="horz" wrap="square" lIns="0" tIns="43815" rIns="0" bIns="0" rtlCol="0">
            <a:spAutoFit/>
          </a:bodyPr>
          <a:lstStyle/>
          <a:p>
            <a:pPr marL="44450">
              <a:lnSpc>
                <a:spcPct val="100000"/>
              </a:lnSpc>
              <a:spcBef>
                <a:spcPts val="345"/>
              </a:spcBef>
            </a:pP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Network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Structure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5065776" y="1917192"/>
            <a:ext cx="909955" cy="751840"/>
          </a:xfrm>
          <a:custGeom>
            <a:avLst/>
            <a:gdLst/>
            <a:ahLst/>
            <a:cxnLst/>
            <a:rect l="l" t="t" r="r" b="b"/>
            <a:pathLst>
              <a:path w="909954" h="751839">
                <a:moveTo>
                  <a:pt x="375665" y="0"/>
                </a:moveTo>
                <a:lnTo>
                  <a:pt x="0" y="375666"/>
                </a:lnTo>
                <a:lnTo>
                  <a:pt x="375665" y="751332"/>
                </a:lnTo>
                <a:lnTo>
                  <a:pt x="375665" y="563499"/>
                </a:lnTo>
                <a:lnTo>
                  <a:pt x="909827" y="563499"/>
                </a:lnTo>
                <a:lnTo>
                  <a:pt x="909827" y="187833"/>
                </a:lnTo>
                <a:lnTo>
                  <a:pt x="375665" y="187833"/>
                </a:lnTo>
                <a:lnTo>
                  <a:pt x="375665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065776" y="1917192"/>
            <a:ext cx="909955" cy="751840"/>
          </a:xfrm>
          <a:custGeom>
            <a:avLst/>
            <a:gdLst/>
            <a:ahLst/>
            <a:cxnLst/>
            <a:rect l="l" t="t" r="r" b="b"/>
            <a:pathLst>
              <a:path w="909954" h="751839">
                <a:moveTo>
                  <a:pt x="909827" y="187833"/>
                </a:moveTo>
                <a:lnTo>
                  <a:pt x="375665" y="187833"/>
                </a:lnTo>
                <a:lnTo>
                  <a:pt x="375665" y="0"/>
                </a:lnTo>
                <a:lnTo>
                  <a:pt x="0" y="375666"/>
                </a:lnTo>
                <a:lnTo>
                  <a:pt x="375665" y="751332"/>
                </a:lnTo>
                <a:lnTo>
                  <a:pt x="375665" y="563499"/>
                </a:lnTo>
                <a:lnTo>
                  <a:pt x="909827" y="563499"/>
                </a:lnTo>
                <a:lnTo>
                  <a:pt x="909827" y="187833"/>
                </a:lnTo>
                <a:close/>
              </a:path>
            </a:pathLst>
          </a:custGeom>
          <a:ln w="12192">
            <a:solidFill>
              <a:srgbClr val="AD5A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129283" y="5059679"/>
            <a:ext cx="3789045" cy="652780"/>
          </a:xfrm>
          <a:custGeom>
            <a:avLst/>
            <a:gdLst/>
            <a:ahLst/>
            <a:cxnLst/>
            <a:rect l="l" t="t" r="r" b="b"/>
            <a:pathLst>
              <a:path w="3789045" h="652779">
                <a:moveTo>
                  <a:pt x="0" y="652272"/>
                </a:moveTo>
                <a:lnTo>
                  <a:pt x="3788664" y="652272"/>
                </a:lnTo>
                <a:lnTo>
                  <a:pt x="3788664" y="0"/>
                </a:lnTo>
                <a:lnTo>
                  <a:pt x="0" y="0"/>
                </a:lnTo>
                <a:lnTo>
                  <a:pt x="0" y="652272"/>
                </a:lnTo>
                <a:close/>
              </a:path>
            </a:pathLst>
          </a:custGeom>
          <a:ln w="762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399032" y="5672326"/>
            <a:ext cx="4541520" cy="107137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277111" y="5611366"/>
            <a:ext cx="4668012" cy="12466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458467" y="5711952"/>
            <a:ext cx="4422648" cy="95402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1538097" y="5723331"/>
            <a:ext cx="4147820" cy="878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CNN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is a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very good </a:t>
            </a:r>
            <a:r>
              <a:rPr sz="2800" spc="-20" dirty="0">
                <a:solidFill>
                  <a:srgbClr val="FFFFFF"/>
                </a:solidFill>
                <a:latin typeface="Calibri"/>
                <a:cs typeface="Calibri"/>
              </a:rPr>
              <a:t>example!  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(next</a:t>
            </a:r>
            <a:r>
              <a:rPr sz="2800" spc="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lecture)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64944" y="2167204"/>
            <a:ext cx="6210935" cy="1764030"/>
          </a:xfrm>
          <a:prstGeom prst="rect">
            <a:avLst/>
          </a:prstGeom>
        </p:spPr>
        <p:txBody>
          <a:bodyPr vert="horz" wrap="square" lIns="0" tIns="116205" rIns="0" bIns="0" rtlCol="0">
            <a:spAutoFit/>
          </a:bodyPr>
          <a:lstStyle/>
          <a:p>
            <a:pPr marL="1289685" marR="5080" indent="-1277620">
              <a:lnSpc>
                <a:spcPts val="6480"/>
              </a:lnSpc>
              <a:spcBef>
                <a:spcPts val="915"/>
              </a:spcBef>
            </a:pPr>
            <a:r>
              <a:rPr sz="6000" spc="-5" dirty="0"/>
              <a:t>Concluding</a:t>
            </a:r>
            <a:r>
              <a:rPr sz="6000" spc="-95" dirty="0"/>
              <a:t> </a:t>
            </a:r>
            <a:r>
              <a:rPr sz="6000" spc="-35" dirty="0"/>
              <a:t>Remarks  </a:t>
            </a:r>
            <a:r>
              <a:rPr sz="6000" spc="-5" dirty="0"/>
              <a:t>of </a:t>
            </a:r>
            <a:r>
              <a:rPr sz="6000" spc="-15" dirty="0"/>
              <a:t>Lecture</a:t>
            </a:r>
            <a:r>
              <a:rPr sz="6000" spc="-30" dirty="0"/>
              <a:t> </a:t>
            </a:r>
            <a:r>
              <a:rPr sz="6000" spc="-5" dirty="0"/>
              <a:t>II</a:t>
            </a:r>
            <a:endParaRPr sz="60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357314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5" dirty="0"/>
              <a:t>Neural</a:t>
            </a:r>
            <a:r>
              <a:rPr spc="-80" dirty="0"/>
              <a:t> </a:t>
            </a:r>
            <a:r>
              <a:rPr spc="-15" dirty="0"/>
              <a:t>Network</a:t>
            </a:r>
          </a:p>
        </p:txBody>
      </p:sp>
      <p:sp>
        <p:nvSpPr>
          <p:cNvPr id="3" name="object 3"/>
          <p:cNvSpPr/>
          <p:nvPr/>
        </p:nvSpPr>
        <p:spPr>
          <a:xfrm>
            <a:off x="6482334" y="4607052"/>
            <a:ext cx="805180" cy="78105"/>
          </a:xfrm>
          <a:custGeom>
            <a:avLst/>
            <a:gdLst/>
            <a:ahLst/>
            <a:cxnLst/>
            <a:rect l="l" t="t" r="r" b="b"/>
            <a:pathLst>
              <a:path w="805179" h="78104">
                <a:moveTo>
                  <a:pt x="726947" y="0"/>
                </a:moveTo>
                <a:lnTo>
                  <a:pt x="726947" y="77724"/>
                </a:lnTo>
                <a:lnTo>
                  <a:pt x="778763" y="51816"/>
                </a:lnTo>
                <a:lnTo>
                  <a:pt x="739901" y="51816"/>
                </a:lnTo>
                <a:lnTo>
                  <a:pt x="739901" y="25908"/>
                </a:lnTo>
                <a:lnTo>
                  <a:pt x="778763" y="25908"/>
                </a:lnTo>
                <a:lnTo>
                  <a:pt x="726947" y="0"/>
                </a:lnTo>
                <a:close/>
              </a:path>
              <a:path w="805179" h="78104">
                <a:moveTo>
                  <a:pt x="726947" y="25908"/>
                </a:moveTo>
                <a:lnTo>
                  <a:pt x="0" y="25908"/>
                </a:lnTo>
                <a:lnTo>
                  <a:pt x="0" y="51816"/>
                </a:lnTo>
                <a:lnTo>
                  <a:pt x="726947" y="51816"/>
                </a:lnTo>
                <a:lnTo>
                  <a:pt x="726947" y="25908"/>
                </a:lnTo>
                <a:close/>
              </a:path>
              <a:path w="805179" h="78104">
                <a:moveTo>
                  <a:pt x="778763" y="25908"/>
                </a:moveTo>
                <a:lnTo>
                  <a:pt x="739901" y="25908"/>
                </a:lnTo>
                <a:lnTo>
                  <a:pt x="739901" y="51816"/>
                </a:lnTo>
                <a:lnTo>
                  <a:pt x="778763" y="51816"/>
                </a:lnTo>
                <a:lnTo>
                  <a:pt x="804671" y="38862"/>
                </a:lnTo>
                <a:lnTo>
                  <a:pt x="778763" y="259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555235" y="5666232"/>
            <a:ext cx="597535" cy="584200"/>
          </a:xfrm>
          <a:custGeom>
            <a:avLst/>
            <a:gdLst/>
            <a:ahLst/>
            <a:cxnLst/>
            <a:rect l="l" t="t" r="r" b="b"/>
            <a:pathLst>
              <a:path w="597535" h="584200">
                <a:moveTo>
                  <a:pt x="0" y="583692"/>
                </a:moveTo>
                <a:lnTo>
                  <a:pt x="597408" y="583692"/>
                </a:lnTo>
                <a:lnTo>
                  <a:pt x="597408" y="0"/>
                </a:lnTo>
                <a:lnTo>
                  <a:pt x="0" y="0"/>
                </a:lnTo>
                <a:lnTo>
                  <a:pt x="0" y="583692"/>
                </a:lnTo>
                <a:close/>
              </a:path>
            </a:pathLst>
          </a:custGeom>
          <a:solidFill>
            <a:srgbClr val="E1EF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464689" y="4656582"/>
            <a:ext cx="2152015" cy="1264920"/>
          </a:xfrm>
          <a:custGeom>
            <a:avLst/>
            <a:gdLst/>
            <a:ahLst/>
            <a:cxnLst/>
            <a:rect l="l" t="t" r="r" b="b"/>
            <a:pathLst>
              <a:path w="2152015" h="1264920">
                <a:moveTo>
                  <a:pt x="2078359" y="27989"/>
                </a:moveTo>
                <a:lnTo>
                  <a:pt x="0" y="1242136"/>
                </a:lnTo>
                <a:lnTo>
                  <a:pt x="12954" y="1264500"/>
                </a:lnTo>
                <a:lnTo>
                  <a:pt x="2091421" y="50351"/>
                </a:lnTo>
                <a:lnTo>
                  <a:pt x="2078359" y="27989"/>
                </a:lnTo>
                <a:close/>
              </a:path>
              <a:path w="2152015" h="1264920">
                <a:moveTo>
                  <a:pt x="2138005" y="21463"/>
                </a:moveTo>
                <a:lnTo>
                  <a:pt x="2089531" y="21463"/>
                </a:lnTo>
                <a:lnTo>
                  <a:pt x="2102612" y="43815"/>
                </a:lnTo>
                <a:lnTo>
                  <a:pt x="2091421" y="50351"/>
                </a:lnTo>
                <a:lnTo>
                  <a:pt x="2104516" y="72771"/>
                </a:lnTo>
                <a:lnTo>
                  <a:pt x="2138005" y="21463"/>
                </a:lnTo>
                <a:close/>
              </a:path>
              <a:path w="2152015" h="1264920">
                <a:moveTo>
                  <a:pt x="2089531" y="21463"/>
                </a:moveTo>
                <a:lnTo>
                  <a:pt x="2078359" y="27989"/>
                </a:lnTo>
                <a:lnTo>
                  <a:pt x="2091421" y="50351"/>
                </a:lnTo>
                <a:lnTo>
                  <a:pt x="2102612" y="43815"/>
                </a:lnTo>
                <a:lnTo>
                  <a:pt x="2089531" y="21463"/>
                </a:lnTo>
                <a:close/>
              </a:path>
              <a:path w="2152015" h="1264920">
                <a:moveTo>
                  <a:pt x="2152015" y="0"/>
                </a:moveTo>
                <a:lnTo>
                  <a:pt x="2065274" y="5588"/>
                </a:lnTo>
                <a:lnTo>
                  <a:pt x="2078359" y="27989"/>
                </a:lnTo>
                <a:lnTo>
                  <a:pt x="2089531" y="21463"/>
                </a:lnTo>
                <a:lnTo>
                  <a:pt x="2138005" y="21463"/>
                </a:lnTo>
                <a:lnTo>
                  <a:pt x="215201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771388" y="4146803"/>
            <a:ext cx="940308" cy="941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1388" y="4146803"/>
            <a:ext cx="940435" cy="942340"/>
          </a:xfrm>
          <a:custGeom>
            <a:avLst/>
            <a:gdLst/>
            <a:ahLst/>
            <a:cxnLst/>
            <a:rect l="l" t="t" r="r" b="b"/>
            <a:pathLst>
              <a:path w="940434" h="942339">
                <a:moveTo>
                  <a:pt x="0" y="470916"/>
                </a:moveTo>
                <a:lnTo>
                  <a:pt x="2426" y="422764"/>
                </a:lnTo>
                <a:lnTo>
                  <a:pt x="9549" y="376005"/>
                </a:lnTo>
                <a:lnTo>
                  <a:pt x="21132" y="330873"/>
                </a:lnTo>
                <a:lnTo>
                  <a:pt x="36939" y="287607"/>
                </a:lnTo>
                <a:lnTo>
                  <a:pt x="56733" y="246442"/>
                </a:lnTo>
                <a:lnTo>
                  <a:pt x="80280" y="207615"/>
                </a:lnTo>
                <a:lnTo>
                  <a:pt x="107342" y="171362"/>
                </a:lnTo>
                <a:lnTo>
                  <a:pt x="137683" y="137922"/>
                </a:lnTo>
                <a:lnTo>
                  <a:pt x="171069" y="107529"/>
                </a:lnTo>
                <a:lnTo>
                  <a:pt x="207261" y="80420"/>
                </a:lnTo>
                <a:lnTo>
                  <a:pt x="246025" y="56833"/>
                </a:lnTo>
                <a:lnTo>
                  <a:pt x="287125" y="37004"/>
                </a:lnTo>
                <a:lnTo>
                  <a:pt x="330323" y="21170"/>
                </a:lnTo>
                <a:lnTo>
                  <a:pt x="375385" y="9566"/>
                </a:lnTo>
                <a:lnTo>
                  <a:pt x="422074" y="2431"/>
                </a:lnTo>
                <a:lnTo>
                  <a:pt x="470153" y="0"/>
                </a:lnTo>
                <a:lnTo>
                  <a:pt x="518233" y="2431"/>
                </a:lnTo>
                <a:lnTo>
                  <a:pt x="564922" y="9566"/>
                </a:lnTo>
                <a:lnTo>
                  <a:pt x="609984" y="21170"/>
                </a:lnTo>
                <a:lnTo>
                  <a:pt x="653182" y="37004"/>
                </a:lnTo>
                <a:lnTo>
                  <a:pt x="694282" y="56833"/>
                </a:lnTo>
                <a:lnTo>
                  <a:pt x="733046" y="80420"/>
                </a:lnTo>
                <a:lnTo>
                  <a:pt x="769238" y="107529"/>
                </a:lnTo>
                <a:lnTo>
                  <a:pt x="802624" y="137921"/>
                </a:lnTo>
                <a:lnTo>
                  <a:pt x="832965" y="171362"/>
                </a:lnTo>
                <a:lnTo>
                  <a:pt x="860027" y="207615"/>
                </a:lnTo>
                <a:lnTo>
                  <a:pt x="883574" y="246442"/>
                </a:lnTo>
                <a:lnTo>
                  <a:pt x="903368" y="287607"/>
                </a:lnTo>
                <a:lnTo>
                  <a:pt x="919175" y="330873"/>
                </a:lnTo>
                <a:lnTo>
                  <a:pt x="930758" y="376005"/>
                </a:lnTo>
                <a:lnTo>
                  <a:pt x="937881" y="422764"/>
                </a:lnTo>
                <a:lnTo>
                  <a:pt x="940308" y="470916"/>
                </a:lnTo>
                <a:lnTo>
                  <a:pt x="937881" y="519067"/>
                </a:lnTo>
                <a:lnTo>
                  <a:pt x="930758" y="565826"/>
                </a:lnTo>
                <a:lnTo>
                  <a:pt x="919175" y="610958"/>
                </a:lnTo>
                <a:lnTo>
                  <a:pt x="903368" y="654224"/>
                </a:lnTo>
                <a:lnTo>
                  <a:pt x="883574" y="695389"/>
                </a:lnTo>
                <a:lnTo>
                  <a:pt x="860027" y="734216"/>
                </a:lnTo>
                <a:lnTo>
                  <a:pt x="832965" y="770469"/>
                </a:lnTo>
                <a:lnTo>
                  <a:pt x="802624" y="803910"/>
                </a:lnTo>
                <a:lnTo>
                  <a:pt x="769238" y="834302"/>
                </a:lnTo>
                <a:lnTo>
                  <a:pt x="733046" y="861411"/>
                </a:lnTo>
                <a:lnTo>
                  <a:pt x="694282" y="884998"/>
                </a:lnTo>
                <a:lnTo>
                  <a:pt x="653182" y="904827"/>
                </a:lnTo>
                <a:lnTo>
                  <a:pt x="609984" y="920661"/>
                </a:lnTo>
                <a:lnTo>
                  <a:pt x="564922" y="932265"/>
                </a:lnTo>
                <a:lnTo>
                  <a:pt x="518233" y="939400"/>
                </a:lnTo>
                <a:lnTo>
                  <a:pt x="470153" y="941832"/>
                </a:lnTo>
                <a:lnTo>
                  <a:pt x="422074" y="939400"/>
                </a:lnTo>
                <a:lnTo>
                  <a:pt x="375385" y="932265"/>
                </a:lnTo>
                <a:lnTo>
                  <a:pt x="330323" y="920661"/>
                </a:lnTo>
                <a:lnTo>
                  <a:pt x="287125" y="904827"/>
                </a:lnTo>
                <a:lnTo>
                  <a:pt x="246025" y="884998"/>
                </a:lnTo>
                <a:lnTo>
                  <a:pt x="207261" y="861411"/>
                </a:lnTo>
                <a:lnTo>
                  <a:pt x="171069" y="834302"/>
                </a:lnTo>
                <a:lnTo>
                  <a:pt x="137683" y="803910"/>
                </a:lnTo>
                <a:lnTo>
                  <a:pt x="107342" y="770469"/>
                </a:lnTo>
                <a:lnTo>
                  <a:pt x="80280" y="734216"/>
                </a:lnTo>
                <a:lnTo>
                  <a:pt x="56733" y="695389"/>
                </a:lnTo>
                <a:lnTo>
                  <a:pt x="36939" y="654224"/>
                </a:lnTo>
                <a:lnTo>
                  <a:pt x="21132" y="610958"/>
                </a:lnTo>
                <a:lnTo>
                  <a:pt x="9549" y="565826"/>
                </a:lnTo>
                <a:lnTo>
                  <a:pt x="2426" y="519067"/>
                </a:lnTo>
                <a:lnTo>
                  <a:pt x="0" y="470916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958334" y="4587240"/>
            <a:ext cx="805180" cy="78105"/>
          </a:xfrm>
          <a:custGeom>
            <a:avLst/>
            <a:gdLst/>
            <a:ahLst/>
            <a:cxnLst/>
            <a:rect l="l" t="t" r="r" b="b"/>
            <a:pathLst>
              <a:path w="805179" h="78104">
                <a:moveTo>
                  <a:pt x="726948" y="0"/>
                </a:moveTo>
                <a:lnTo>
                  <a:pt x="726948" y="77724"/>
                </a:lnTo>
                <a:lnTo>
                  <a:pt x="778763" y="51816"/>
                </a:lnTo>
                <a:lnTo>
                  <a:pt x="739901" y="51816"/>
                </a:lnTo>
                <a:lnTo>
                  <a:pt x="739901" y="25908"/>
                </a:lnTo>
                <a:lnTo>
                  <a:pt x="778763" y="25908"/>
                </a:lnTo>
                <a:lnTo>
                  <a:pt x="726948" y="0"/>
                </a:lnTo>
                <a:close/>
              </a:path>
              <a:path w="805179" h="78104">
                <a:moveTo>
                  <a:pt x="726948" y="25908"/>
                </a:moveTo>
                <a:lnTo>
                  <a:pt x="0" y="25908"/>
                </a:lnTo>
                <a:lnTo>
                  <a:pt x="0" y="51816"/>
                </a:lnTo>
                <a:lnTo>
                  <a:pt x="726948" y="51816"/>
                </a:lnTo>
                <a:lnTo>
                  <a:pt x="726948" y="25908"/>
                </a:lnTo>
                <a:close/>
              </a:path>
              <a:path w="805179" h="78104">
                <a:moveTo>
                  <a:pt x="778763" y="25908"/>
                </a:moveTo>
                <a:lnTo>
                  <a:pt x="739901" y="25908"/>
                </a:lnTo>
                <a:lnTo>
                  <a:pt x="739901" y="51816"/>
                </a:lnTo>
                <a:lnTo>
                  <a:pt x="778763" y="51816"/>
                </a:lnTo>
                <a:lnTo>
                  <a:pt x="804671" y="38862"/>
                </a:lnTo>
                <a:lnTo>
                  <a:pt x="778763" y="259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478785" y="4616069"/>
            <a:ext cx="2138045" cy="78105"/>
          </a:xfrm>
          <a:custGeom>
            <a:avLst/>
            <a:gdLst/>
            <a:ahLst/>
            <a:cxnLst/>
            <a:rect l="l" t="t" r="r" b="b"/>
            <a:pathLst>
              <a:path w="2138045" h="78104">
                <a:moveTo>
                  <a:pt x="2060151" y="51759"/>
                </a:moveTo>
                <a:lnTo>
                  <a:pt x="2060066" y="77723"/>
                </a:lnTo>
                <a:lnTo>
                  <a:pt x="2112309" y="51815"/>
                </a:lnTo>
                <a:lnTo>
                  <a:pt x="2073148" y="51815"/>
                </a:lnTo>
                <a:lnTo>
                  <a:pt x="2060151" y="51759"/>
                </a:lnTo>
                <a:close/>
              </a:path>
              <a:path w="2138045" h="78104">
                <a:moveTo>
                  <a:pt x="2060236" y="25851"/>
                </a:moveTo>
                <a:lnTo>
                  <a:pt x="2060151" y="51759"/>
                </a:lnTo>
                <a:lnTo>
                  <a:pt x="2073148" y="51815"/>
                </a:lnTo>
                <a:lnTo>
                  <a:pt x="2073275" y="25907"/>
                </a:lnTo>
                <a:lnTo>
                  <a:pt x="2060236" y="25851"/>
                </a:lnTo>
                <a:close/>
              </a:path>
              <a:path w="2138045" h="78104">
                <a:moveTo>
                  <a:pt x="2060321" y="0"/>
                </a:moveTo>
                <a:lnTo>
                  <a:pt x="2060236" y="25851"/>
                </a:lnTo>
                <a:lnTo>
                  <a:pt x="2073275" y="25907"/>
                </a:lnTo>
                <a:lnTo>
                  <a:pt x="2073148" y="51815"/>
                </a:lnTo>
                <a:lnTo>
                  <a:pt x="2112309" y="51815"/>
                </a:lnTo>
                <a:lnTo>
                  <a:pt x="2137917" y="39115"/>
                </a:lnTo>
                <a:lnTo>
                  <a:pt x="2060321" y="0"/>
                </a:lnTo>
                <a:close/>
              </a:path>
              <a:path w="2138045" h="78104">
                <a:moveTo>
                  <a:pt x="0" y="16890"/>
                </a:moveTo>
                <a:lnTo>
                  <a:pt x="0" y="42798"/>
                </a:lnTo>
                <a:lnTo>
                  <a:pt x="2060151" y="51759"/>
                </a:lnTo>
                <a:lnTo>
                  <a:pt x="2060236" y="25851"/>
                </a:lnTo>
                <a:lnTo>
                  <a:pt x="0" y="1689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472054" y="3359277"/>
            <a:ext cx="2145030" cy="1296670"/>
          </a:xfrm>
          <a:custGeom>
            <a:avLst/>
            <a:gdLst/>
            <a:ahLst/>
            <a:cxnLst/>
            <a:rect l="l" t="t" r="r" b="b"/>
            <a:pathLst>
              <a:path w="2145029" h="1296670">
                <a:moveTo>
                  <a:pt x="2071383" y="1267606"/>
                </a:moveTo>
                <a:lnTo>
                  <a:pt x="2058034" y="1289812"/>
                </a:lnTo>
                <a:lnTo>
                  <a:pt x="2144648" y="1296543"/>
                </a:lnTo>
                <a:lnTo>
                  <a:pt x="2130512" y="1274318"/>
                </a:lnTo>
                <a:lnTo>
                  <a:pt x="2082545" y="1274318"/>
                </a:lnTo>
                <a:lnTo>
                  <a:pt x="2071383" y="1267606"/>
                </a:lnTo>
                <a:close/>
              </a:path>
              <a:path w="2145029" h="1296670">
                <a:moveTo>
                  <a:pt x="2084737" y="1245392"/>
                </a:moveTo>
                <a:lnTo>
                  <a:pt x="2071383" y="1267606"/>
                </a:lnTo>
                <a:lnTo>
                  <a:pt x="2082545" y="1274318"/>
                </a:lnTo>
                <a:lnTo>
                  <a:pt x="2095881" y="1252093"/>
                </a:lnTo>
                <a:lnTo>
                  <a:pt x="2084737" y="1245392"/>
                </a:lnTo>
                <a:close/>
              </a:path>
              <a:path w="2145029" h="1296670">
                <a:moveTo>
                  <a:pt x="2098040" y="1223264"/>
                </a:moveTo>
                <a:lnTo>
                  <a:pt x="2084737" y="1245392"/>
                </a:lnTo>
                <a:lnTo>
                  <a:pt x="2095881" y="1252093"/>
                </a:lnTo>
                <a:lnTo>
                  <a:pt x="2082545" y="1274318"/>
                </a:lnTo>
                <a:lnTo>
                  <a:pt x="2130512" y="1274318"/>
                </a:lnTo>
                <a:lnTo>
                  <a:pt x="2098040" y="1223264"/>
                </a:lnTo>
                <a:close/>
              </a:path>
              <a:path w="2145029" h="1296670">
                <a:moveTo>
                  <a:pt x="13462" y="0"/>
                </a:moveTo>
                <a:lnTo>
                  <a:pt x="0" y="22098"/>
                </a:lnTo>
                <a:lnTo>
                  <a:pt x="2071383" y="1267606"/>
                </a:lnTo>
                <a:lnTo>
                  <a:pt x="2084737" y="1245392"/>
                </a:lnTo>
                <a:lnTo>
                  <a:pt x="1346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616196" y="4395215"/>
            <a:ext cx="519684" cy="5196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616196" y="4395215"/>
            <a:ext cx="520065" cy="520065"/>
          </a:xfrm>
          <a:custGeom>
            <a:avLst/>
            <a:gdLst/>
            <a:ahLst/>
            <a:cxnLst/>
            <a:rect l="l" t="t" r="r" b="b"/>
            <a:pathLst>
              <a:path w="520064" h="520064">
                <a:moveTo>
                  <a:pt x="0" y="519684"/>
                </a:moveTo>
                <a:lnTo>
                  <a:pt x="519684" y="519684"/>
                </a:lnTo>
                <a:lnTo>
                  <a:pt x="519684" y="0"/>
                </a:lnTo>
                <a:lnTo>
                  <a:pt x="0" y="0"/>
                </a:lnTo>
                <a:lnTo>
                  <a:pt x="0" y="519684"/>
                </a:lnTo>
                <a:close/>
              </a:path>
            </a:pathLst>
          </a:custGeom>
          <a:ln w="6096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4760042" y="4315547"/>
            <a:ext cx="255904" cy="53149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3300" spc="-5" dirty="0">
                <a:latin typeface="Symbol"/>
                <a:cs typeface="Symbol"/>
              </a:rPr>
              <a:t></a:t>
            </a:r>
            <a:endParaRPr sz="3300">
              <a:latin typeface="Symbol"/>
              <a:cs typeface="Symbo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4829555" y="4926329"/>
            <a:ext cx="78105" cy="755015"/>
          </a:xfrm>
          <a:custGeom>
            <a:avLst/>
            <a:gdLst/>
            <a:ahLst/>
            <a:cxnLst/>
            <a:rect l="l" t="t" r="r" b="b"/>
            <a:pathLst>
              <a:path w="78104" h="755014">
                <a:moveTo>
                  <a:pt x="51816" y="64770"/>
                </a:moveTo>
                <a:lnTo>
                  <a:pt x="25908" y="64770"/>
                </a:lnTo>
                <a:lnTo>
                  <a:pt x="25908" y="754773"/>
                </a:lnTo>
                <a:lnTo>
                  <a:pt x="51816" y="754773"/>
                </a:lnTo>
                <a:lnTo>
                  <a:pt x="51816" y="64770"/>
                </a:lnTo>
                <a:close/>
              </a:path>
              <a:path w="78104" h="755014">
                <a:moveTo>
                  <a:pt x="38862" y="0"/>
                </a:moveTo>
                <a:lnTo>
                  <a:pt x="0" y="77724"/>
                </a:lnTo>
                <a:lnTo>
                  <a:pt x="25908" y="77724"/>
                </a:lnTo>
                <a:lnTo>
                  <a:pt x="25908" y="64770"/>
                </a:lnTo>
                <a:lnTo>
                  <a:pt x="71247" y="64770"/>
                </a:lnTo>
                <a:lnTo>
                  <a:pt x="38862" y="0"/>
                </a:lnTo>
                <a:close/>
              </a:path>
              <a:path w="78104" h="755014">
                <a:moveTo>
                  <a:pt x="71247" y="64770"/>
                </a:moveTo>
                <a:lnTo>
                  <a:pt x="51816" y="64770"/>
                </a:lnTo>
                <a:lnTo>
                  <a:pt x="51816" y="77724"/>
                </a:lnTo>
                <a:lnTo>
                  <a:pt x="77724" y="77724"/>
                </a:lnTo>
                <a:lnTo>
                  <a:pt x="71247" y="6477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5260594" y="4209090"/>
            <a:ext cx="1617980" cy="200660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289560" algn="ctr">
              <a:lnSpc>
                <a:spcPct val="100000"/>
              </a:lnSpc>
              <a:spcBef>
                <a:spcPts val="110"/>
              </a:spcBef>
            </a:pPr>
            <a:r>
              <a:rPr sz="3100" i="1" spc="-240" dirty="0">
                <a:latin typeface="Symbol"/>
                <a:cs typeface="Symbol"/>
              </a:rPr>
              <a:t></a:t>
            </a:r>
            <a:r>
              <a:rPr sz="3900" spc="-240" dirty="0">
                <a:latin typeface="Symbol"/>
                <a:cs typeface="Symbol"/>
              </a:rPr>
              <a:t></a:t>
            </a:r>
            <a:r>
              <a:rPr sz="2950" i="1" spc="-240" dirty="0">
                <a:latin typeface="Times New Roman"/>
                <a:cs typeface="Times New Roman"/>
              </a:rPr>
              <a:t>z</a:t>
            </a:r>
            <a:r>
              <a:rPr sz="3900" spc="-240" dirty="0">
                <a:latin typeface="Symbol"/>
                <a:cs typeface="Symbol"/>
              </a:rPr>
              <a:t></a:t>
            </a:r>
            <a:endParaRPr sz="3900">
              <a:latin typeface="Symbol"/>
              <a:cs typeface="Symbol"/>
            </a:endParaRPr>
          </a:p>
          <a:p>
            <a:pPr marL="344805" algn="ctr">
              <a:lnSpc>
                <a:spcPct val="100000"/>
              </a:lnSpc>
              <a:spcBef>
                <a:spcPts val="1905"/>
              </a:spcBef>
            </a:pPr>
            <a:r>
              <a:rPr sz="2400" spc="-10" dirty="0">
                <a:solidFill>
                  <a:srgbClr val="0000FF"/>
                </a:solidFill>
                <a:latin typeface="Calibri"/>
                <a:cs typeface="Calibri"/>
              </a:rPr>
              <a:t>Activation</a:t>
            </a:r>
            <a:endParaRPr sz="2400">
              <a:latin typeface="Calibri"/>
              <a:cs typeface="Calibri"/>
            </a:endParaRPr>
          </a:p>
          <a:p>
            <a:pPr marL="345440" algn="ctr">
              <a:lnSpc>
                <a:spcPct val="100000"/>
              </a:lnSpc>
            </a:pPr>
            <a:r>
              <a:rPr sz="2400" spc="-5" dirty="0">
                <a:solidFill>
                  <a:srgbClr val="0000FF"/>
                </a:solidFill>
                <a:latin typeface="Calibri"/>
                <a:cs typeface="Calibri"/>
              </a:rPr>
              <a:t>function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60"/>
              </a:spcBef>
            </a:pPr>
            <a:r>
              <a:rPr sz="2400" spc="-5" dirty="0">
                <a:solidFill>
                  <a:srgbClr val="0000FF"/>
                </a:solidFill>
                <a:latin typeface="Calibri"/>
                <a:cs typeface="Calibri"/>
              </a:rPr>
              <a:t>bias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807335" y="5824220"/>
            <a:ext cx="9848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solidFill>
                  <a:srgbClr val="0000FF"/>
                </a:solidFill>
                <a:latin typeface="Calibri"/>
                <a:cs typeface="Calibri"/>
              </a:rPr>
              <a:t>w</a:t>
            </a: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eig</a:t>
            </a:r>
            <a:r>
              <a:rPr sz="2400" spc="-25" dirty="0">
                <a:solidFill>
                  <a:srgbClr val="0000FF"/>
                </a:solidFill>
                <a:latin typeface="Calibri"/>
                <a:cs typeface="Calibri"/>
              </a:rPr>
              <a:t>h</a:t>
            </a: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ts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73963" y="1597532"/>
            <a:ext cx="127889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i="1" u="sng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Neuron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3020567" y="3372611"/>
            <a:ext cx="547116" cy="53797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020567" y="3372611"/>
            <a:ext cx="547370" cy="538480"/>
          </a:xfrm>
          <a:custGeom>
            <a:avLst/>
            <a:gdLst/>
            <a:ahLst/>
            <a:cxnLst/>
            <a:rect l="l" t="t" r="r" b="b"/>
            <a:pathLst>
              <a:path w="547370" h="538479">
                <a:moveTo>
                  <a:pt x="0" y="537971"/>
                </a:moveTo>
                <a:lnTo>
                  <a:pt x="547116" y="537971"/>
                </a:lnTo>
                <a:lnTo>
                  <a:pt x="547116" y="0"/>
                </a:lnTo>
                <a:lnTo>
                  <a:pt x="0" y="0"/>
                </a:lnTo>
                <a:lnTo>
                  <a:pt x="0" y="537971"/>
                </a:lnTo>
                <a:close/>
              </a:path>
            </a:pathLst>
          </a:custGeom>
          <a:ln w="6096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3204210" y="3429711"/>
            <a:ext cx="18034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3020567" y="4273296"/>
            <a:ext cx="547116" cy="53797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020567" y="4273296"/>
            <a:ext cx="547370" cy="538480"/>
          </a:xfrm>
          <a:custGeom>
            <a:avLst/>
            <a:gdLst/>
            <a:ahLst/>
            <a:cxnLst/>
            <a:rect l="l" t="t" r="r" b="b"/>
            <a:pathLst>
              <a:path w="547370" h="538479">
                <a:moveTo>
                  <a:pt x="0" y="537971"/>
                </a:moveTo>
                <a:lnTo>
                  <a:pt x="547116" y="537971"/>
                </a:lnTo>
                <a:lnTo>
                  <a:pt x="547116" y="0"/>
                </a:lnTo>
                <a:lnTo>
                  <a:pt x="0" y="0"/>
                </a:lnTo>
                <a:lnTo>
                  <a:pt x="0" y="537971"/>
                </a:lnTo>
                <a:close/>
              </a:path>
            </a:pathLst>
          </a:custGeom>
          <a:ln w="6096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3150489" y="4338269"/>
            <a:ext cx="27305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-</a:t>
            </a:r>
            <a:r>
              <a:rPr sz="2400" dirty="0">
                <a:latin typeface="Calibri"/>
                <a:cs typeface="Calibri"/>
              </a:rPr>
              <a:t>2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3028188" y="5131308"/>
            <a:ext cx="545591" cy="53644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3028188" y="5131308"/>
            <a:ext cx="546100" cy="536575"/>
          </a:xfrm>
          <a:prstGeom prst="rect">
            <a:avLst/>
          </a:prstGeom>
          <a:ln w="6096">
            <a:solidFill>
              <a:srgbClr val="A4A4A4"/>
            </a:solidFill>
          </a:ln>
        </p:spPr>
        <p:txBody>
          <a:bodyPr vert="horz" wrap="square" lIns="0" tIns="87630" rIns="0" bIns="0" rtlCol="0">
            <a:spAutoFit/>
          </a:bodyPr>
          <a:lstStyle/>
          <a:p>
            <a:pPr marL="133985">
              <a:lnSpc>
                <a:spcPct val="100000"/>
              </a:lnSpc>
              <a:spcBef>
                <a:spcPts val="690"/>
              </a:spcBef>
            </a:pPr>
            <a:r>
              <a:rPr sz="2400" spc="-5" dirty="0">
                <a:latin typeface="Calibri"/>
                <a:cs typeface="Calibri"/>
              </a:rPr>
              <a:t>-1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4555235" y="5666232"/>
            <a:ext cx="597535" cy="584200"/>
          </a:xfrm>
          <a:prstGeom prst="rect">
            <a:avLst/>
          </a:prstGeom>
          <a:ln w="6096">
            <a:solidFill>
              <a:srgbClr val="00AF50"/>
            </a:solidFill>
          </a:ln>
        </p:spPr>
        <p:txBody>
          <a:bodyPr vert="horz" wrap="square" lIns="0" tIns="123190" rIns="0" bIns="0" rtlCol="0">
            <a:spAutoFit/>
          </a:bodyPr>
          <a:lstStyle/>
          <a:p>
            <a:pPr marL="28575" algn="ctr">
              <a:lnSpc>
                <a:spcPct val="100000"/>
              </a:lnSpc>
              <a:spcBef>
                <a:spcPts val="970"/>
              </a:spcBef>
            </a:pPr>
            <a:r>
              <a:rPr sz="2400" dirty="0"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1879092" y="3072383"/>
            <a:ext cx="545592" cy="53797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1879092" y="3072383"/>
            <a:ext cx="546100" cy="538480"/>
          </a:xfrm>
          <a:prstGeom prst="rect">
            <a:avLst/>
          </a:prstGeom>
          <a:ln w="6096">
            <a:solidFill>
              <a:srgbClr val="EC7C30"/>
            </a:solidFill>
          </a:ln>
        </p:spPr>
        <p:txBody>
          <a:bodyPr vert="horz" wrap="square" lIns="0" tIns="6921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545"/>
              </a:spcBef>
            </a:pPr>
            <a:r>
              <a:rPr sz="2400" dirty="0">
                <a:latin typeface="Calibri"/>
                <a:cs typeface="Calibri"/>
              </a:rPr>
              <a:t>2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854707" y="4323588"/>
            <a:ext cx="545592" cy="53797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1854707" y="4323588"/>
            <a:ext cx="546100" cy="538480"/>
          </a:xfrm>
          <a:prstGeom prst="rect">
            <a:avLst/>
          </a:prstGeom>
          <a:ln w="6096">
            <a:solidFill>
              <a:srgbClr val="EC7C30"/>
            </a:solidFill>
          </a:ln>
        </p:spPr>
        <p:txBody>
          <a:bodyPr vert="horz" wrap="square" lIns="0" tIns="78105" rIns="0" bIns="0" rtlCol="0">
            <a:spAutoFit/>
          </a:bodyPr>
          <a:lstStyle/>
          <a:p>
            <a:pPr marL="140970">
              <a:lnSpc>
                <a:spcPct val="100000"/>
              </a:lnSpc>
              <a:spcBef>
                <a:spcPts val="615"/>
              </a:spcBef>
            </a:pPr>
            <a:r>
              <a:rPr sz="2400" spc="-5" dirty="0">
                <a:latin typeface="Calibri"/>
                <a:cs typeface="Calibri"/>
              </a:rPr>
              <a:t>-1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1880616" y="5617464"/>
            <a:ext cx="547116" cy="53797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1880616" y="5617464"/>
            <a:ext cx="547370" cy="538480"/>
          </a:xfrm>
          <a:prstGeom prst="rect">
            <a:avLst/>
          </a:prstGeom>
          <a:ln w="6096">
            <a:solidFill>
              <a:srgbClr val="EC7C30"/>
            </a:solidFill>
          </a:ln>
        </p:spPr>
        <p:txBody>
          <a:bodyPr vert="horz" wrap="square" lIns="0" tIns="87630" rIns="0" bIns="0" rtlCol="0">
            <a:spAutoFit/>
          </a:bodyPr>
          <a:lstStyle/>
          <a:p>
            <a:pPr marL="181610">
              <a:lnSpc>
                <a:spcPct val="100000"/>
              </a:lnSpc>
              <a:spcBef>
                <a:spcPts val="690"/>
              </a:spcBef>
            </a:pPr>
            <a:r>
              <a:rPr sz="2400" dirty="0"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5359653" y="4159122"/>
            <a:ext cx="1803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4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3544061" y="1375410"/>
            <a:ext cx="5297805" cy="2927350"/>
          </a:xfrm>
          <a:custGeom>
            <a:avLst/>
            <a:gdLst/>
            <a:ahLst/>
            <a:cxnLst/>
            <a:rect l="l" t="t" r="r" b="b"/>
            <a:pathLst>
              <a:path w="5297805" h="2927350">
                <a:moveTo>
                  <a:pt x="4414520" y="2078736"/>
                </a:moveTo>
                <a:lnTo>
                  <a:pt x="3090164" y="2078736"/>
                </a:lnTo>
                <a:lnTo>
                  <a:pt x="2728595" y="2927350"/>
                </a:lnTo>
                <a:lnTo>
                  <a:pt x="4414520" y="2078736"/>
                </a:lnTo>
                <a:close/>
              </a:path>
              <a:path w="5297805" h="2927350">
                <a:moveTo>
                  <a:pt x="4950968" y="0"/>
                </a:moveTo>
                <a:lnTo>
                  <a:pt x="346455" y="0"/>
                </a:lnTo>
                <a:lnTo>
                  <a:pt x="299434" y="3161"/>
                </a:lnTo>
                <a:lnTo>
                  <a:pt x="254338" y="12372"/>
                </a:lnTo>
                <a:lnTo>
                  <a:pt x="211580" y="27219"/>
                </a:lnTo>
                <a:lnTo>
                  <a:pt x="171572" y="47291"/>
                </a:lnTo>
                <a:lnTo>
                  <a:pt x="134727" y="72174"/>
                </a:lnTo>
                <a:lnTo>
                  <a:pt x="101457" y="101457"/>
                </a:lnTo>
                <a:lnTo>
                  <a:pt x="72174" y="134727"/>
                </a:lnTo>
                <a:lnTo>
                  <a:pt x="47291" y="171572"/>
                </a:lnTo>
                <a:lnTo>
                  <a:pt x="27219" y="211580"/>
                </a:lnTo>
                <a:lnTo>
                  <a:pt x="12372" y="254338"/>
                </a:lnTo>
                <a:lnTo>
                  <a:pt x="3161" y="299434"/>
                </a:lnTo>
                <a:lnTo>
                  <a:pt x="0" y="346455"/>
                </a:lnTo>
                <a:lnTo>
                  <a:pt x="0" y="1732279"/>
                </a:lnTo>
                <a:lnTo>
                  <a:pt x="3161" y="1779301"/>
                </a:lnTo>
                <a:lnTo>
                  <a:pt x="12372" y="1824397"/>
                </a:lnTo>
                <a:lnTo>
                  <a:pt x="27219" y="1867155"/>
                </a:lnTo>
                <a:lnTo>
                  <a:pt x="47291" y="1907163"/>
                </a:lnTo>
                <a:lnTo>
                  <a:pt x="72174" y="1944008"/>
                </a:lnTo>
                <a:lnTo>
                  <a:pt x="101457" y="1977278"/>
                </a:lnTo>
                <a:lnTo>
                  <a:pt x="134727" y="2006561"/>
                </a:lnTo>
                <a:lnTo>
                  <a:pt x="171572" y="2031444"/>
                </a:lnTo>
                <a:lnTo>
                  <a:pt x="211580" y="2051516"/>
                </a:lnTo>
                <a:lnTo>
                  <a:pt x="254338" y="2066363"/>
                </a:lnTo>
                <a:lnTo>
                  <a:pt x="299434" y="2075574"/>
                </a:lnTo>
                <a:lnTo>
                  <a:pt x="346455" y="2078736"/>
                </a:lnTo>
                <a:lnTo>
                  <a:pt x="4950968" y="2078736"/>
                </a:lnTo>
                <a:lnTo>
                  <a:pt x="4997989" y="2075574"/>
                </a:lnTo>
                <a:lnTo>
                  <a:pt x="5043085" y="2066363"/>
                </a:lnTo>
                <a:lnTo>
                  <a:pt x="5085843" y="2051516"/>
                </a:lnTo>
                <a:lnTo>
                  <a:pt x="5125851" y="2031444"/>
                </a:lnTo>
                <a:lnTo>
                  <a:pt x="5162696" y="2006561"/>
                </a:lnTo>
                <a:lnTo>
                  <a:pt x="5195966" y="1977278"/>
                </a:lnTo>
                <a:lnTo>
                  <a:pt x="5225249" y="1944008"/>
                </a:lnTo>
                <a:lnTo>
                  <a:pt x="5250132" y="1907163"/>
                </a:lnTo>
                <a:lnTo>
                  <a:pt x="5270204" y="1867155"/>
                </a:lnTo>
                <a:lnTo>
                  <a:pt x="5285051" y="1824397"/>
                </a:lnTo>
                <a:lnTo>
                  <a:pt x="5294262" y="1779301"/>
                </a:lnTo>
                <a:lnTo>
                  <a:pt x="5297423" y="1732279"/>
                </a:lnTo>
                <a:lnTo>
                  <a:pt x="5297423" y="346455"/>
                </a:lnTo>
                <a:lnTo>
                  <a:pt x="5294262" y="299434"/>
                </a:lnTo>
                <a:lnTo>
                  <a:pt x="5285051" y="254338"/>
                </a:lnTo>
                <a:lnTo>
                  <a:pt x="5270204" y="211580"/>
                </a:lnTo>
                <a:lnTo>
                  <a:pt x="5250132" y="171572"/>
                </a:lnTo>
                <a:lnTo>
                  <a:pt x="5225249" y="134727"/>
                </a:lnTo>
                <a:lnTo>
                  <a:pt x="5195966" y="101457"/>
                </a:lnTo>
                <a:lnTo>
                  <a:pt x="5162696" y="72174"/>
                </a:lnTo>
                <a:lnTo>
                  <a:pt x="5125851" y="47291"/>
                </a:lnTo>
                <a:lnTo>
                  <a:pt x="5085843" y="27219"/>
                </a:lnTo>
                <a:lnTo>
                  <a:pt x="5043085" y="12372"/>
                </a:lnTo>
                <a:lnTo>
                  <a:pt x="4997989" y="3161"/>
                </a:lnTo>
                <a:lnTo>
                  <a:pt x="495096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3544061" y="1375410"/>
            <a:ext cx="5297805" cy="2927350"/>
          </a:xfrm>
          <a:custGeom>
            <a:avLst/>
            <a:gdLst/>
            <a:ahLst/>
            <a:cxnLst/>
            <a:rect l="l" t="t" r="r" b="b"/>
            <a:pathLst>
              <a:path w="5297805" h="2927350">
                <a:moveTo>
                  <a:pt x="0" y="346455"/>
                </a:moveTo>
                <a:lnTo>
                  <a:pt x="3161" y="299434"/>
                </a:lnTo>
                <a:lnTo>
                  <a:pt x="12372" y="254338"/>
                </a:lnTo>
                <a:lnTo>
                  <a:pt x="27219" y="211580"/>
                </a:lnTo>
                <a:lnTo>
                  <a:pt x="47291" y="171572"/>
                </a:lnTo>
                <a:lnTo>
                  <a:pt x="72174" y="134727"/>
                </a:lnTo>
                <a:lnTo>
                  <a:pt x="101457" y="101457"/>
                </a:lnTo>
                <a:lnTo>
                  <a:pt x="134727" y="72174"/>
                </a:lnTo>
                <a:lnTo>
                  <a:pt x="171572" y="47291"/>
                </a:lnTo>
                <a:lnTo>
                  <a:pt x="211580" y="27219"/>
                </a:lnTo>
                <a:lnTo>
                  <a:pt x="254338" y="12372"/>
                </a:lnTo>
                <a:lnTo>
                  <a:pt x="299434" y="3161"/>
                </a:lnTo>
                <a:lnTo>
                  <a:pt x="346455" y="0"/>
                </a:lnTo>
                <a:lnTo>
                  <a:pt x="3090164" y="0"/>
                </a:lnTo>
                <a:lnTo>
                  <a:pt x="4414520" y="0"/>
                </a:lnTo>
                <a:lnTo>
                  <a:pt x="4950968" y="0"/>
                </a:lnTo>
                <a:lnTo>
                  <a:pt x="4997989" y="3161"/>
                </a:lnTo>
                <a:lnTo>
                  <a:pt x="5043085" y="12372"/>
                </a:lnTo>
                <a:lnTo>
                  <a:pt x="5085843" y="27219"/>
                </a:lnTo>
                <a:lnTo>
                  <a:pt x="5125851" y="47291"/>
                </a:lnTo>
                <a:lnTo>
                  <a:pt x="5162696" y="72174"/>
                </a:lnTo>
                <a:lnTo>
                  <a:pt x="5195966" y="101457"/>
                </a:lnTo>
                <a:lnTo>
                  <a:pt x="5225249" y="134727"/>
                </a:lnTo>
                <a:lnTo>
                  <a:pt x="5250132" y="171572"/>
                </a:lnTo>
                <a:lnTo>
                  <a:pt x="5270204" y="211580"/>
                </a:lnTo>
                <a:lnTo>
                  <a:pt x="5285051" y="254338"/>
                </a:lnTo>
                <a:lnTo>
                  <a:pt x="5294262" y="299434"/>
                </a:lnTo>
                <a:lnTo>
                  <a:pt x="5297423" y="346455"/>
                </a:lnTo>
                <a:lnTo>
                  <a:pt x="5297423" y="1212595"/>
                </a:lnTo>
                <a:lnTo>
                  <a:pt x="5297423" y="1732279"/>
                </a:lnTo>
                <a:lnTo>
                  <a:pt x="5294262" y="1779301"/>
                </a:lnTo>
                <a:lnTo>
                  <a:pt x="5285051" y="1824397"/>
                </a:lnTo>
                <a:lnTo>
                  <a:pt x="5270204" y="1867155"/>
                </a:lnTo>
                <a:lnTo>
                  <a:pt x="5250132" y="1907163"/>
                </a:lnTo>
                <a:lnTo>
                  <a:pt x="5225249" y="1944008"/>
                </a:lnTo>
                <a:lnTo>
                  <a:pt x="5195966" y="1977278"/>
                </a:lnTo>
                <a:lnTo>
                  <a:pt x="5162696" y="2006561"/>
                </a:lnTo>
                <a:lnTo>
                  <a:pt x="5125851" y="2031444"/>
                </a:lnTo>
                <a:lnTo>
                  <a:pt x="5085843" y="2051516"/>
                </a:lnTo>
                <a:lnTo>
                  <a:pt x="5043085" y="2066363"/>
                </a:lnTo>
                <a:lnTo>
                  <a:pt x="4997989" y="2075574"/>
                </a:lnTo>
                <a:lnTo>
                  <a:pt x="4950968" y="2078736"/>
                </a:lnTo>
                <a:lnTo>
                  <a:pt x="4414520" y="2078736"/>
                </a:lnTo>
                <a:lnTo>
                  <a:pt x="2728595" y="2927350"/>
                </a:lnTo>
                <a:lnTo>
                  <a:pt x="3090164" y="2078736"/>
                </a:lnTo>
                <a:lnTo>
                  <a:pt x="346455" y="2078736"/>
                </a:lnTo>
                <a:lnTo>
                  <a:pt x="299434" y="2075574"/>
                </a:lnTo>
                <a:lnTo>
                  <a:pt x="254338" y="2066363"/>
                </a:lnTo>
                <a:lnTo>
                  <a:pt x="211580" y="2051516"/>
                </a:lnTo>
                <a:lnTo>
                  <a:pt x="171572" y="2031444"/>
                </a:lnTo>
                <a:lnTo>
                  <a:pt x="134727" y="2006561"/>
                </a:lnTo>
                <a:lnTo>
                  <a:pt x="101457" y="1977278"/>
                </a:lnTo>
                <a:lnTo>
                  <a:pt x="72174" y="1944008"/>
                </a:lnTo>
                <a:lnTo>
                  <a:pt x="47291" y="1907163"/>
                </a:lnTo>
                <a:lnTo>
                  <a:pt x="27219" y="1867155"/>
                </a:lnTo>
                <a:lnTo>
                  <a:pt x="12372" y="1824397"/>
                </a:lnTo>
                <a:lnTo>
                  <a:pt x="3161" y="1779301"/>
                </a:lnTo>
                <a:lnTo>
                  <a:pt x="0" y="1732279"/>
                </a:lnTo>
                <a:lnTo>
                  <a:pt x="0" y="1212595"/>
                </a:lnTo>
                <a:lnTo>
                  <a:pt x="0" y="346455"/>
                </a:lnTo>
                <a:close/>
              </a:path>
            </a:pathLst>
          </a:custGeom>
          <a:ln w="3810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920740" y="1427988"/>
            <a:ext cx="2572512" cy="183794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6285875" y="1416401"/>
            <a:ext cx="711835" cy="5721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850" i="1" spc="-220" dirty="0">
                <a:latin typeface="Symbol"/>
                <a:cs typeface="Symbol"/>
              </a:rPr>
              <a:t></a:t>
            </a:r>
            <a:r>
              <a:rPr sz="3550" spc="-220" dirty="0">
                <a:latin typeface="Symbol"/>
                <a:cs typeface="Symbol"/>
              </a:rPr>
              <a:t></a:t>
            </a:r>
            <a:r>
              <a:rPr sz="2700" i="1" spc="-220" dirty="0">
                <a:latin typeface="Times New Roman"/>
                <a:cs typeface="Times New Roman"/>
              </a:rPr>
              <a:t>z</a:t>
            </a:r>
            <a:r>
              <a:rPr sz="3550" spc="-220" dirty="0">
                <a:latin typeface="Symbol"/>
                <a:cs typeface="Symbol"/>
              </a:rPr>
              <a:t></a:t>
            </a:r>
            <a:endParaRPr sz="3550">
              <a:latin typeface="Symbol"/>
              <a:cs typeface="Symbo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8402482" y="2729933"/>
            <a:ext cx="177800" cy="4946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050" i="1" spc="5" dirty="0">
                <a:latin typeface="Times New Roman"/>
                <a:cs typeface="Times New Roman"/>
              </a:rPr>
              <a:t>z</a:t>
            </a:r>
            <a:endParaRPr sz="3050">
              <a:latin typeface="Times New Roman"/>
              <a:cs typeface="Times New Roman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4889782" y="2567892"/>
            <a:ext cx="957580" cy="0"/>
          </a:xfrm>
          <a:custGeom>
            <a:avLst/>
            <a:gdLst/>
            <a:ahLst/>
            <a:cxnLst/>
            <a:rect l="l" t="t" r="r" b="b"/>
            <a:pathLst>
              <a:path w="957579">
                <a:moveTo>
                  <a:pt x="0" y="0"/>
                </a:moveTo>
                <a:lnTo>
                  <a:pt x="957174" y="0"/>
                </a:lnTo>
              </a:path>
            </a:pathLst>
          </a:custGeom>
          <a:ln w="157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4861304" y="2567301"/>
            <a:ext cx="931544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spc="125" dirty="0">
                <a:latin typeface="Times New Roman"/>
                <a:cs typeface="Times New Roman"/>
              </a:rPr>
              <a:t>1</a:t>
            </a:r>
            <a:r>
              <a:rPr sz="2950" spc="125" dirty="0">
                <a:latin typeface="Symbol"/>
                <a:cs typeface="Symbol"/>
              </a:rPr>
              <a:t></a:t>
            </a:r>
            <a:r>
              <a:rPr sz="2950" spc="-285" dirty="0">
                <a:latin typeface="Times New Roman"/>
                <a:cs typeface="Times New Roman"/>
              </a:rPr>
              <a:t> </a:t>
            </a:r>
            <a:r>
              <a:rPr sz="2950" i="1" spc="75" dirty="0">
                <a:latin typeface="Times New Roman"/>
                <a:cs typeface="Times New Roman"/>
              </a:rPr>
              <a:t>e</a:t>
            </a:r>
            <a:r>
              <a:rPr sz="2550" spc="112" baseline="44117" dirty="0">
                <a:latin typeface="Symbol"/>
                <a:cs typeface="Symbol"/>
              </a:rPr>
              <a:t></a:t>
            </a:r>
            <a:r>
              <a:rPr sz="2550" spc="-405" baseline="44117" dirty="0">
                <a:latin typeface="Times New Roman"/>
                <a:cs typeface="Times New Roman"/>
              </a:rPr>
              <a:t> </a:t>
            </a:r>
            <a:r>
              <a:rPr sz="2550" i="1" spc="7" baseline="44117" dirty="0">
                <a:latin typeface="Times New Roman"/>
                <a:cs typeface="Times New Roman"/>
              </a:rPr>
              <a:t>z</a:t>
            </a:r>
            <a:endParaRPr sz="2550" baseline="44117">
              <a:latin typeface="Times New Roman"/>
              <a:cs typeface="Times New Roman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5261131" y="2034948"/>
            <a:ext cx="214629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spc="5" dirty="0">
                <a:latin typeface="Times New Roman"/>
                <a:cs typeface="Times New Roman"/>
              </a:rPr>
              <a:t>1</a:t>
            </a:r>
            <a:endParaRPr sz="2950">
              <a:latin typeface="Times New Roman"/>
              <a:cs typeface="Times New Roman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3765173" y="2151952"/>
            <a:ext cx="1043940" cy="62293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3100" i="1" spc="-120" dirty="0">
                <a:latin typeface="Symbol"/>
                <a:cs typeface="Symbol"/>
              </a:rPr>
              <a:t></a:t>
            </a:r>
            <a:r>
              <a:rPr sz="3900" spc="-120" dirty="0">
                <a:latin typeface="Symbol"/>
                <a:cs typeface="Symbol"/>
              </a:rPr>
              <a:t></a:t>
            </a:r>
            <a:r>
              <a:rPr sz="2950" i="1" spc="-120" dirty="0">
                <a:latin typeface="Times New Roman"/>
                <a:cs typeface="Times New Roman"/>
              </a:rPr>
              <a:t>z</a:t>
            </a:r>
            <a:r>
              <a:rPr sz="3900" spc="-120" dirty="0">
                <a:latin typeface="Symbol"/>
                <a:cs typeface="Symbol"/>
              </a:rPr>
              <a:t></a:t>
            </a:r>
            <a:r>
              <a:rPr sz="2950" spc="-120" dirty="0">
                <a:latin typeface="Symbol"/>
                <a:cs typeface="Symbol"/>
              </a:rPr>
              <a:t></a:t>
            </a:r>
            <a:endParaRPr sz="2950">
              <a:latin typeface="Symbol"/>
              <a:cs typeface="Symbol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3856990" y="1505839"/>
            <a:ext cx="21602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Sigmoid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Function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7347204" y="4375403"/>
            <a:ext cx="877824" cy="46024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>
            <a:off x="7347204" y="4375403"/>
            <a:ext cx="878205" cy="460375"/>
          </a:xfrm>
          <a:prstGeom prst="rect">
            <a:avLst/>
          </a:prstGeom>
          <a:ln w="6096">
            <a:solidFill>
              <a:srgbClr val="EC7C30"/>
            </a:solidFill>
          </a:ln>
        </p:spPr>
        <p:txBody>
          <a:bodyPr vert="horz" wrap="square" lIns="0" tIns="26034" rIns="0" bIns="0" rtlCol="0">
            <a:spAutoFit/>
          </a:bodyPr>
          <a:lstStyle/>
          <a:p>
            <a:pPr marL="170180">
              <a:lnSpc>
                <a:spcPct val="100000"/>
              </a:lnSpc>
              <a:spcBef>
                <a:spcPts val="204"/>
              </a:spcBef>
            </a:pPr>
            <a:r>
              <a:rPr sz="2400" spc="-10" dirty="0">
                <a:solidFill>
                  <a:srgbClr val="FF0000"/>
                </a:solidFill>
                <a:latin typeface="Calibri"/>
                <a:cs typeface="Calibri"/>
              </a:rPr>
              <a:t>0.98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11504" y="314325"/>
            <a:ext cx="4091304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i="1" u="sng" spc="-1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Recipe </a:t>
            </a:r>
            <a:r>
              <a:rPr sz="3200" b="1" i="1" u="sng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of Deep</a:t>
            </a:r>
            <a:r>
              <a:rPr sz="3200" b="1" i="1" u="sng" spc="-4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3200" b="1" i="1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Learning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464054" y="5393084"/>
            <a:ext cx="2626564" cy="126248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008120" y="5554979"/>
            <a:ext cx="1956816" cy="94792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207764" y="5507735"/>
            <a:ext cx="1554480" cy="11247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067555" y="5594603"/>
            <a:ext cx="1837944" cy="83058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067555" y="5608726"/>
            <a:ext cx="183832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Neural</a:t>
            </a:r>
            <a:endParaRPr sz="24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Network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990844" y="1621536"/>
            <a:ext cx="2550160" cy="1341120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12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"/>
              </a:spcBef>
            </a:pPr>
            <a:endParaRPr sz="1950">
              <a:latin typeface="Times New Roman"/>
              <a:cs typeface="Times New Roman"/>
            </a:endParaRPr>
          </a:p>
          <a:p>
            <a:pPr marL="449580" marR="258445" indent="-180340">
              <a:lnSpc>
                <a:spcPct val="100000"/>
              </a:lnSpc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Good Results</a:t>
            </a:r>
            <a:r>
              <a:rPr sz="2400" spc="-11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on  </a:t>
            </a:r>
            <a:r>
              <a:rPr sz="2400" spc="-40" dirty="0">
                <a:solidFill>
                  <a:srgbClr val="FFFFFF"/>
                </a:solidFill>
                <a:latin typeface="Calibri"/>
                <a:cs typeface="Calibri"/>
              </a:rPr>
              <a:t>Testing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Data?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999988" y="3828288"/>
            <a:ext cx="2540635" cy="1292860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261620" rIns="0" bIns="0" rtlCol="0">
            <a:spAutoFit/>
          </a:bodyPr>
          <a:lstStyle/>
          <a:p>
            <a:pPr marL="5080" algn="ctr">
              <a:lnSpc>
                <a:spcPct val="100000"/>
              </a:lnSpc>
              <a:spcBef>
                <a:spcPts val="2060"/>
              </a:spcBef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Good Results</a:t>
            </a:r>
            <a:r>
              <a:rPr sz="24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endParaRPr sz="24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2400" spc="-30" dirty="0">
                <a:solidFill>
                  <a:srgbClr val="FFFFFF"/>
                </a:solidFill>
                <a:latin typeface="Calibri"/>
                <a:cs typeface="Calibri"/>
              </a:rPr>
              <a:t>Training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Data?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886967" y="1664207"/>
            <a:ext cx="3137916" cy="336804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886967" y="4154551"/>
            <a:ext cx="3138170" cy="842010"/>
          </a:xfrm>
          <a:prstGeom prst="rect">
            <a:avLst/>
          </a:prstGeom>
        </p:spPr>
        <p:txBody>
          <a:bodyPr vert="horz" wrap="square" lIns="0" tIns="55880" rIns="0" bIns="0" rtlCol="0">
            <a:spAutoFit/>
          </a:bodyPr>
          <a:lstStyle/>
          <a:p>
            <a:pPr marL="617220" marR="452120" indent="-160020">
              <a:lnSpc>
                <a:spcPts val="3070"/>
              </a:lnSpc>
              <a:spcBef>
                <a:spcPts val="440"/>
              </a:spcBef>
            </a:pP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Step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3: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pick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the  </a:t>
            </a:r>
            <a:r>
              <a:rPr sz="2800" spc="-20" dirty="0">
                <a:solidFill>
                  <a:srgbClr val="FFFFFF"/>
                </a:solidFill>
                <a:latin typeface="Calibri"/>
                <a:cs typeface="Calibri"/>
              </a:rPr>
              <a:t>best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function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08659" y="1485900"/>
            <a:ext cx="3520440" cy="3738879"/>
          </a:xfrm>
          <a:prstGeom prst="rect">
            <a:avLst/>
          </a:prstGeom>
          <a:ln w="57911">
            <a:solidFill>
              <a:srgbClr val="FF0000"/>
            </a:solidFill>
          </a:ln>
        </p:spPr>
        <p:txBody>
          <a:bodyPr vert="horz" wrap="square" lIns="0" tIns="187325" rIns="0" bIns="0" rtlCol="0">
            <a:spAutoFit/>
          </a:bodyPr>
          <a:lstStyle/>
          <a:p>
            <a:pPr marL="623570" marR="645160" algn="ctr">
              <a:lnSpc>
                <a:spcPts val="3070"/>
              </a:lnSpc>
              <a:spcBef>
                <a:spcPts val="1475"/>
              </a:spcBef>
            </a:pP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Step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1: 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define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a 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set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28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function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3300">
              <a:latin typeface="Times New Roman"/>
              <a:cs typeface="Times New Roman"/>
            </a:endParaRPr>
          </a:p>
          <a:p>
            <a:pPr marL="524510" marR="543560" algn="ctr">
              <a:lnSpc>
                <a:spcPts val="3070"/>
              </a:lnSpc>
              <a:spcBef>
                <a:spcPts val="5"/>
              </a:spcBef>
            </a:pP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Step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2:</a:t>
            </a:r>
            <a:r>
              <a:rPr sz="28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goodness 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28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function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308347" y="4201667"/>
            <a:ext cx="1597660" cy="546100"/>
          </a:xfrm>
          <a:custGeom>
            <a:avLst/>
            <a:gdLst/>
            <a:ahLst/>
            <a:cxnLst/>
            <a:rect l="l" t="t" r="r" b="b"/>
            <a:pathLst>
              <a:path w="1597660" h="546100">
                <a:moveTo>
                  <a:pt x="272796" y="0"/>
                </a:moveTo>
                <a:lnTo>
                  <a:pt x="0" y="272795"/>
                </a:lnTo>
                <a:lnTo>
                  <a:pt x="272796" y="545591"/>
                </a:lnTo>
                <a:lnTo>
                  <a:pt x="272796" y="409193"/>
                </a:lnTo>
                <a:lnTo>
                  <a:pt x="1597152" y="409193"/>
                </a:lnTo>
                <a:lnTo>
                  <a:pt x="1597152" y="136397"/>
                </a:lnTo>
                <a:lnTo>
                  <a:pt x="272796" y="136397"/>
                </a:lnTo>
                <a:lnTo>
                  <a:pt x="272796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308347" y="4201667"/>
            <a:ext cx="1597660" cy="546100"/>
          </a:xfrm>
          <a:custGeom>
            <a:avLst/>
            <a:gdLst/>
            <a:ahLst/>
            <a:cxnLst/>
            <a:rect l="l" t="t" r="r" b="b"/>
            <a:pathLst>
              <a:path w="1597660" h="546100">
                <a:moveTo>
                  <a:pt x="272796" y="0"/>
                </a:moveTo>
                <a:lnTo>
                  <a:pt x="272796" y="136397"/>
                </a:lnTo>
                <a:lnTo>
                  <a:pt x="1597152" y="136397"/>
                </a:lnTo>
                <a:lnTo>
                  <a:pt x="1597152" y="409193"/>
                </a:lnTo>
                <a:lnTo>
                  <a:pt x="272796" y="409193"/>
                </a:lnTo>
                <a:lnTo>
                  <a:pt x="272796" y="545591"/>
                </a:lnTo>
                <a:lnTo>
                  <a:pt x="0" y="272795"/>
                </a:lnTo>
                <a:lnTo>
                  <a:pt x="272796" y="0"/>
                </a:lnTo>
                <a:close/>
              </a:path>
            </a:pathLst>
          </a:custGeom>
          <a:ln w="12192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987540" y="920496"/>
            <a:ext cx="546100" cy="707390"/>
          </a:xfrm>
          <a:custGeom>
            <a:avLst/>
            <a:gdLst/>
            <a:ahLst/>
            <a:cxnLst/>
            <a:rect l="l" t="t" r="r" b="b"/>
            <a:pathLst>
              <a:path w="546100" h="707389">
                <a:moveTo>
                  <a:pt x="409193" y="272795"/>
                </a:moveTo>
                <a:lnTo>
                  <a:pt x="136398" y="272795"/>
                </a:lnTo>
                <a:lnTo>
                  <a:pt x="136398" y="707136"/>
                </a:lnTo>
                <a:lnTo>
                  <a:pt x="409193" y="707136"/>
                </a:lnTo>
                <a:lnTo>
                  <a:pt x="409193" y="272795"/>
                </a:lnTo>
                <a:close/>
              </a:path>
              <a:path w="546100" h="707389">
                <a:moveTo>
                  <a:pt x="272795" y="0"/>
                </a:moveTo>
                <a:lnTo>
                  <a:pt x="0" y="272795"/>
                </a:lnTo>
                <a:lnTo>
                  <a:pt x="545591" y="272795"/>
                </a:lnTo>
                <a:lnTo>
                  <a:pt x="272795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987540" y="920496"/>
            <a:ext cx="546100" cy="707390"/>
          </a:xfrm>
          <a:custGeom>
            <a:avLst/>
            <a:gdLst/>
            <a:ahLst/>
            <a:cxnLst/>
            <a:rect l="l" t="t" r="r" b="b"/>
            <a:pathLst>
              <a:path w="546100" h="707389">
                <a:moveTo>
                  <a:pt x="545591" y="272795"/>
                </a:moveTo>
                <a:lnTo>
                  <a:pt x="409193" y="272795"/>
                </a:lnTo>
                <a:lnTo>
                  <a:pt x="409193" y="707136"/>
                </a:lnTo>
                <a:lnTo>
                  <a:pt x="136398" y="707136"/>
                </a:lnTo>
                <a:lnTo>
                  <a:pt x="136398" y="272795"/>
                </a:lnTo>
                <a:lnTo>
                  <a:pt x="0" y="272795"/>
                </a:lnTo>
                <a:lnTo>
                  <a:pt x="272795" y="0"/>
                </a:lnTo>
                <a:lnTo>
                  <a:pt x="545591" y="272795"/>
                </a:lnTo>
                <a:close/>
              </a:path>
            </a:pathLst>
          </a:custGeom>
          <a:ln w="12192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996683" y="2991611"/>
            <a:ext cx="546100" cy="794385"/>
          </a:xfrm>
          <a:custGeom>
            <a:avLst/>
            <a:gdLst/>
            <a:ahLst/>
            <a:cxnLst/>
            <a:rect l="l" t="t" r="r" b="b"/>
            <a:pathLst>
              <a:path w="546100" h="794385">
                <a:moveTo>
                  <a:pt x="409194" y="272796"/>
                </a:moveTo>
                <a:lnTo>
                  <a:pt x="136398" y="272796"/>
                </a:lnTo>
                <a:lnTo>
                  <a:pt x="136398" y="794004"/>
                </a:lnTo>
                <a:lnTo>
                  <a:pt x="409194" y="794004"/>
                </a:lnTo>
                <a:lnTo>
                  <a:pt x="409194" y="272796"/>
                </a:lnTo>
                <a:close/>
              </a:path>
              <a:path w="546100" h="794385">
                <a:moveTo>
                  <a:pt x="272796" y="0"/>
                </a:moveTo>
                <a:lnTo>
                  <a:pt x="0" y="272796"/>
                </a:lnTo>
                <a:lnTo>
                  <a:pt x="545592" y="272796"/>
                </a:lnTo>
                <a:lnTo>
                  <a:pt x="272796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996683" y="2991611"/>
            <a:ext cx="546100" cy="794385"/>
          </a:xfrm>
          <a:custGeom>
            <a:avLst/>
            <a:gdLst/>
            <a:ahLst/>
            <a:cxnLst/>
            <a:rect l="l" t="t" r="r" b="b"/>
            <a:pathLst>
              <a:path w="546100" h="794385">
                <a:moveTo>
                  <a:pt x="545592" y="272796"/>
                </a:moveTo>
                <a:lnTo>
                  <a:pt x="409194" y="272796"/>
                </a:lnTo>
                <a:lnTo>
                  <a:pt x="409194" y="794004"/>
                </a:lnTo>
                <a:lnTo>
                  <a:pt x="136398" y="794004"/>
                </a:lnTo>
                <a:lnTo>
                  <a:pt x="136398" y="272796"/>
                </a:lnTo>
                <a:lnTo>
                  <a:pt x="0" y="272796"/>
                </a:lnTo>
                <a:lnTo>
                  <a:pt x="272796" y="0"/>
                </a:lnTo>
                <a:lnTo>
                  <a:pt x="545592" y="272796"/>
                </a:lnTo>
                <a:close/>
              </a:path>
            </a:pathLst>
          </a:custGeom>
          <a:ln w="12192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896100" y="146304"/>
            <a:ext cx="728472" cy="68732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299716" y="5297423"/>
            <a:ext cx="1050290" cy="984885"/>
          </a:xfrm>
          <a:custGeom>
            <a:avLst/>
            <a:gdLst/>
            <a:ahLst/>
            <a:cxnLst/>
            <a:rect l="l" t="t" r="r" b="b"/>
            <a:pathLst>
              <a:path w="1050289" h="984885">
                <a:moveTo>
                  <a:pt x="246125" y="0"/>
                </a:moveTo>
                <a:lnTo>
                  <a:pt x="0" y="0"/>
                </a:lnTo>
                <a:lnTo>
                  <a:pt x="0" y="430720"/>
                </a:lnTo>
                <a:lnTo>
                  <a:pt x="2526" y="477652"/>
                </a:lnTo>
                <a:lnTo>
                  <a:pt x="9931" y="523121"/>
                </a:lnTo>
                <a:lnTo>
                  <a:pt x="21952" y="566862"/>
                </a:lnTo>
                <a:lnTo>
                  <a:pt x="38381" y="608720"/>
                </a:lnTo>
                <a:lnTo>
                  <a:pt x="58791" y="648114"/>
                </a:lnTo>
                <a:lnTo>
                  <a:pt x="83084" y="685099"/>
                </a:lnTo>
                <a:lnTo>
                  <a:pt x="110942" y="719307"/>
                </a:lnTo>
                <a:lnTo>
                  <a:pt x="142103" y="750474"/>
                </a:lnTo>
                <a:lnTo>
                  <a:pt x="176305" y="778337"/>
                </a:lnTo>
                <a:lnTo>
                  <a:pt x="213284" y="802635"/>
                </a:lnTo>
                <a:lnTo>
                  <a:pt x="252779" y="823105"/>
                </a:lnTo>
                <a:lnTo>
                  <a:pt x="294526" y="839482"/>
                </a:lnTo>
                <a:lnTo>
                  <a:pt x="338263" y="851506"/>
                </a:lnTo>
                <a:lnTo>
                  <a:pt x="383727" y="858913"/>
                </a:lnTo>
                <a:lnTo>
                  <a:pt x="430656" y="861441"/>
                </a:lnTo>
                <a:lnTo>
                  <a:pt x="803909" y="861441"/>
                </a:lnTo>
                <a:lnTo>
                  <a:pt x="803909" y="984504"/>
                </a:lnTo>
                <a:lnTo>
                  <a:pt x="1050035" y="738378"/>
                </a:lnTo>
                <a:lnTo>
                  <a:pt x="926972" y="615314"/>
                </a:lnTo>
                <a:lnTo>
                  <a:pt x="430656" y="615314"/>
                </a:lnTo>
                <a:lnTo>
                  <a:pt x="381622" y="608720"/>
                </a:lnTo>
                <a:lnTo>
                  <a:pt x="337547" y="590111"/>
                </a:lnTo>
                <a:lnTo>
                  <a:pt x="300196" y="561246"/>
                </a:lnTo>
                <a:lnTo>
                  <a:pt x="271333" y="523886"/>
                </a:lnTo>
                <a:lnTo>
                  <a:pt x="252721" y="479791"/>
                </a:lnTo>
                <a:lnTo>
                  <a:pt x="246125" y="430720"/>
                </a:lnTo>
                <a:lnTo>
                  <a:pt x="246125" y="0"/>
                </a:lnTo>
                <a:close/>
              </a:path>
              <a:path w="1050289" h="984885">
                <a:moveTo>
                  <a:pt x="803909" y="492251"/>
                </a:moveTo>
                <a:lnTo>
                  <a:pt x="803909" y="615314"/>
                </a:lnTo>
                <a:lnTo>
                  <a:pt x="926972" y="615314"/>
                </a:lnTo>
                <a:lnTo>
                  <a:pt x="803909" y="492251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299716" y="5297423"/>
            <a:ext cx="1050290" cy="984885"/>
          </a:xfrm>
          <a:custGeom>
            <a:avLst/>
            <a:gdLst/>
            <a:ahLst/>
            <a:cxnLst/>
            <a:rect l="l" t="t" r="r" b="b"/>
            <a:pathLst>
              <a:path w="1050289" h="984885">
                <a:moveTo>
                  <a:pt x="0" y="0"/>
                </a:moveTo>
                <a:lnTo>
                  <a:pt x="0" y="430720"/>
                </a:lnTo>
                <a:lnTo>
                  <a:pt x="2526" y="477652"/>
                </a:lnTo>
                <a:lnTo>
                  <a:pt x="9931" y="523121"/>
                </a:lnTo>
                <a:lnTo>
                  <a:pt x="21952" y="566862"/>
                </a:lnTo>
                <a:lnTo>
                  <a:pt x="38326" y="608614"/>
                </a:lnTo>
                <a:lnTo>
                  <a:pt x="58791" y="648114"/>
                </a:lnTo>
                <a:lnTo>
                  <a:pt x="83084" y="685099"/>
                </a:lnTo>
                <a:lnTo>
                  <a:pt x="110942" y="719307"/>
                </a:lnTo>
                <a:lnTo>
                  <a:pt x="142103" y="750474"/>
                </a:lnTo>
                <a:lnTo>
                  <a:pt x="176305" y="778337"/>
                </a:lnTo>
                <a:lnTo>
                  <a:pt x="213284" y="802635"/>
                </a:lnTo>
                <a:lnTo>
                  <a:pt x="252779" y="823105"/>
                </a:lnTo>
                <a:lnTo>
                  <a:pt x="294526" y="839482"/>
                </a:lnTo>
                <a:lnTo>
                  <a:pt x="338263" y="851506"/>
                </a:lnTo>
                <a:lnTo>
                  <a:pt x="383727" y="858913"/>
                </a:lnTo>
                <a:lnTo>
                  <a:pt x="430656" y="861441"/>
                </a:lnTo>
                <a:lnTo>
                  <a:pt x="803909" y="861441"/>
                </a:lnTo>
                <a:lnTo>
                  <a:pt x="803909" y="984504"/>
                </a:lnTo>
                <a:lnTo>
                  <a:pt x="1050035" y="738378"/>
                </a:lnTo>
                <a:lnTo>
                  <a:pt x="803909" y="492251"/>
                </a:lnTo>
                <a:lnTo>
                  <a:pt x="803909" y="615314"/>
                </a:lnTo>
                <a:lnTo>
                  <a:pt x="430656" y="615314"/>
                </a:lnTo>
                <a:lnTo>
                  <a:pt x="381622" y="608720"/>
                </a:lnTo>
                <a:lnTo>
                  <a:pt x="337547" y="590111"/>
                </a:lnTo>
                <a:lnTo>
                  <a:pt x="300196" y="561246"/>
                </a:lnTo>
                <a:lnTo>
                  <a:pt x="271333" y="523886"/>
                </a:lnTo>
                <a:lnTo>
                  <a:pt x="252721" y="479791"/>
                </a:lnTo>
                <a:lnTo>
                  <a:pt x="246125" y="430720"/>
                </a:lnTo>
                <a:lnTo>
                  <a:pt x="246125" y="0"/>
                </a:lnTo>
                <a:lnTo>
                  <a:pt x="0" y="0"/>
                </a:lnTo>
                <a:close/>
              </a:path>
            </a:pathLst>
          </a:custGeom>
          <a:ln w="12192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518147" y="5114544"/>
            <a:ext cx="986155" cy="1051560"/>
          </a:xfrm>
          <a:custGeom>
            <a:avLst/>
            <a:gdLst/>
            <a:ahLst/>
            <a:cxnLst/>
            <a:rect l="l" t="t" r="r" b="b"/>
            <a:pathLst>
              <a:path w="986154" h="1051560">
                <a:moveTo>
                  <a:pt x="862710" y="246506"/>
                </a:moveTo>
                <a:lnTo>
                  <a:pt x="616203" y="246506"/>
                </a:lnTo>
                <a:lnTo>
                  <a:pt x="616203" y="620179"/>
                </a:lnTo>
                <a:lnTo>
                  <a:pt x="609607" y="669323"/>
                </a:lnTo>
                <a:lnTo>
                  <a:pt x="590987" y="713485"/>
                </a:lnTo>
                <a:lnTo>
                  <a:pt x="562102" y="750901"/>
                </a:lnTo>
                <a:lnTo>
                  <a:pt x="524707" y="779810"/>
                </a:lnTo>
                <a:lnTo>
                  <a:pt x="480560" y="798448"/>
                </a:lnTo>
                <a:lnTo>
                  <a:pt x="431419" y="805052"/>
                </a:lnTo>
                <a:lnTo>
                  <a:pt x="0" y="805052"/>
                </a:lnTo>
                <a:lnTo>
                  <a:pt x="0" y="1051559"/>
                </a:lnTo>
                <a:lnTo>
                  <a:pt x="431419" y="1051559"/>
                </a:lnTo>
                <a:lnTo>
                  <a:pt x="478422" y="1049028"/>
                </a:lnTo>
                <a:lnTo>
                  <a:pt x="523958" y="1041610"/>
                </a:lnTo>
                <a:lnTo>
                  <a:pt x="567762" y="1029567"/>
                </a:lnTo>
                <a:lnTo>
                  <a:pt x="609572" y="1013163"/>
                </a:lnTo>
                <a:lnTo>
                  <a:pt x="649125" y="992662"/>
                </a:lnTo>
                <a:lnTo>
                  <a:pt x="686158" y="968326"/>
                </a:lnTo>
                <a:lnTo>
                  <a:pt x="720409" y="940419"/>
                </a:lnTo>
                <a:lnTo>
                  <a:pt x="751615" y="909204"/>
                </a:lnTo>
                <a:lnTo>
                  <a:pt x="779512" y="874944"/>
                </a:lnTo>
                <a:lnTo>
                  <a:pt x="803839" y="837902"/>
                </a:lnTo>
                <a:lnTo>
                  <a:pt x="824332" y="798342"/>
                </a:lnTo>
                <a:lnTo>
                  <a:pt x="840728" y="756526"/>
                </a:lnTo>
                <a:lnTo>
                  <a:pt x="852765" y="712718"/>
                </a:lnTo>
                <a:lnTo>
                  <a:pt x="860180" y="667181"/>
                </a:lnTo>
                <a:lnTo>
                  <a:pt x="862710" y="620179"/>
                </a:lnTo>
                <a:lnTo>
                  <a:pt x="862710" y="246506"/>
                </a:lnTo>
                <a:close/>
              </a:path>
              <a:path w="986154" h="1051560">
                <a:moveTo>
                  <a:pt x="739521" y="0"/>
                </a:moveTo>
                <a:lnTo>
                  <a:pt x="493013" y="246506"/>
                </a:lnTo>
                <a:lnTo>
                  <a:pt x="986027" y="246506"/>
                </a:lnTo>
                <a:lnTo>
                  <a:pt x="739521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518147" y="5114544"/>
            <a:ext cx="986155" cy="1051560"/>
          </a:xfrm>
          <a:custGeom>
            <a:avLst/>
            <a:gdLst/>
            <a:ahLst/>
            <a:cxnLst/>
            <a:rect l="l" t="t" r="r" b="b"/>
            <a:pathLst>
              <a:path w="986154" h="1051560">
                <a:moveTo>
                  <a:pt x="0" y="1051559"/>
                </a:moveTo>
                <a:lnTo>
                  <a:pt x="431419" y="1051559"/>
                </a:lnTo>
                <a:lnTo>
                  <a:pt x="478422" y="1049028"/>
                </a:lnTo>
                <a:lnTo>
                  <a:pt x="523958" y="1041610"/>
                </a:lnTo>
                <a:lnTo>
                  <a:pt x="567762" y="1029567"/>
                </a:lnTo>
                <a:lnTo>
                  <a:pt x="609572" y="1013163"/>
                </a:lnTo>
                <a:lnTo>
                  <a:pt x="649125" y="992662"/>
                </a:lnTo>
                <a:lnTo>
                  <a:pt x="686158" y="968326"/>
                </a:lnTo>
                <a:lnTo>
                  <a:pt x="720409" y="940419"/>
                </a:lnTo>
                <a:lnTo>
                  <a:pt x="751615" y="909204"/>
                </a:lnTo>
                <a:lnTo>
                  <a:pt x="779512" y="874944"/>
                </a:lnTo>
                <a:lnTo>
                  <a:pt x="803839" y="837902"/>
                </a:lnTo>
                <a:lnTo>
                  <a:pt x="824332" y="798342"/>
                </a:lnTo>
                <a:lnTo>
                  <a:pt x="840728" y="756526"/>
                </a:lnTo>
                <a:lnTo>
                  <a:pt x="852765" y="712718"/>
                </a:lnTo>
                <a:lnTo>
                  <a:pt x="860180" y="667181"/>
                </a:lnTo>
                <a:lnTo>
                  <a:pt x="862710" y="620179"/>
                </a:lnTo>
                <a:lnTo>
                  <a:pt x="862710" y="246506"/>
                </a:lnTo>
                <a:lnTo>
                  <a:pt x="986027" y="246506"/>
                </a:lnTo>
                <a:lnTo>
                  <a:pt x="739521" y="0"/>
                </a:lnTo>
                <a:lnTo>
                  <a:pt x="493013" y="246506"/>
                </a:lnTo>
                <a:lnTo>
                  <a:pt x="616203" y="246506"/>
                </a:lnTo>
                <a:lnTo>
                  <a:pt x="616203" y="620179"/>
                </a:lnTo>
                <a:lnTo>
                  <a:pt x="609607" y="669323"/>
                </a:lnTo>
                <a:lnTo>
                  <a:pt x="590987" y="713485"/>
                </a:lnTo>
                <a:lnTo>
                  <a:pt x="562102" y="750901"/>
                </a:lnTo>
                <a:lnTo>
                  <a:pt x="524707" y="779810"/>
                </a:lnTo>
                <a:lnTo>
                  <a:pt x="480560" y="798448"/>
                </a:lnTo>
                <a:lnTo>
                  <a:pt x="431419" y="805052"/>
                </a:lnTo>
                <a:lnTo>
                  <a:pt x="0" y="805052"/>
                </a:lnTo>
                <a:lnTo>
                  <a:pt x="0" y="1051559"/>
                </a:lnTo>
                <a:close/>
              </a:path>
            </a:pathLst>
          </a:custGeom>
          <a:ln w="12192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7613650" y="3256026"/>
            <a:ext cx="4597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0000FF"/>
                </a:solidFill>
                <a:latin typeface="Calibri"/>
                <a:cs typeface="Calibri"/>
              </a:rPr>
              <a:t>Y</a:t>
            </a:r>
            <a:r>
              <a:rPr sz="2400" spc="-25" dirty="0">
                <a:solidFill>
                  <a:srgbClr val="0000FF"/>
                </a:solidFill>
                <a:latin typeface="Calibri"/>
                <a:cs typeface="Calibri"/>
              </a:rPr>
              <a:t>E</a:t>
            </a: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7613650" y="1049528"/>
            <a:ext cx="4597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0000FF"/>
                </a:solidFill>
                <a:latin typeface="Calibri"/>
                <a:cs typeface="Calibri"/>
              </a:rPr>
              <a:t>Y</a:t>
            </a:r>
            <a:r>
              <a:rPr sz="2400" spc="-25" dirty="0">
                <a:solidFill>
                  <a:srgbClr val="0000FF"/>
                </a:solidFill>
                <a:latin typeface="Calibri"/>
                <a:cs typeface="Calibri"/>
              </a:rPr>
              <a:t>E</a:t>
            </a: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4974082" y="3897248"/>
            <a:ext cx="4241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NO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4308347" y="1941576"/>
            <a:ext cx="1597660" cy="546100"/>
          </a:xfrm>
          <a:custGeom>
            <a:avLst/>
            <a:gdLst/>
            <a:ahLst/>
            <a:cxnLst/>
            <a:rect l="l" t="t" r="r" b="b"/>
            <a:pathLst>
              <a:path w="1597660" h="546100">
                <a:moveTo>
                  <a:pt x="272796" y="0"/>
                </a:moveTo>
                <a:lnTo>
                  <a:pt x="0" y="272796"/>
                </a:lnTo>
                <a:lnTo>
                  <a:pt x="272796" y="545591"/>
                </a:lnTo>
                <a:lnTo>
                  <a:pt x="272796" y="409194"/>
                </a:lnTo>
                <a:lnTo>
                  <a:pt x="1597152" y="409194"/>
                </a:lnTo>
                <a:lnTo>
                  <a:pt x="1597152" y="136398"/>
                </a:lnTo>
                <a:lnTo>
                  <a:pt x="272796" y="136398"/>
                </a:lnTo>
                <a:lnTo>
                  <a:pt x="272796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308347" y="1941576"/>
            <a:ext cx="1597660" cy="546100"/>
          </a:xfrm>
          <a:custGeom>
            <a:avLst/>
            <a:gdLst/>
            <a:ahLst/>
            <a:cxnLst/>
            <a:rect l="l" t="t" r="r" b="b"/>
            <a:pathLst>
              <a:path w="1597660" h="546100">
                <a:moveTo>
                  <a:pt x="272796" y="0"/>
                </a:moveTo>
                <a:lnTo>
                  <a:pt x="272796" y="136398"/>
                </a:lnTo>
                <a:lnTo>
                  <a:pt x="1597152" y="136398"/>
                </a:lnTo>
                <a:lnTo>
                  <a:pt x="1597152" y="409194"/>
                </a:lnTo>
                <a:lnTo>
                  <a:pt x="272796" y="409194"/>
                </a:lnTo>
                <a:lnTo>
                  <a:pt x="272796" y="545591"/>
                </a:lnTo>
                <a:lnTo>
                  <a:pt x="0" y="272796"/>
                </a:lnTo>
                <a:lnTo>
                  <a:pt x="272796" y="0"/>
                </a:lnTo>
                <a:close/>
              </a:path>
            </a:pathLst>
          </a:custGeom>
          <a:ln w="12192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4974082" y="1581150"/>
            <a:ext cx="4241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NO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39977" y="2990850"/>
            <a:ext cx="6467475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spc="-40" dirty="0">
                <a:solidFill>
                  <a:srgbClr val="FF0000"/>
                </a:solidFill>
              </a:rPr>
              <a:t>Let’s </a:t>
            </a:r>
            <a:r>
              <a:rPr sz="6000" dirty="0">
                <a:solidFill>
                  <a:srgbClr val="FF0000"/>
                </a:solidFill>
              </a:rPr>
              <a:t>try another</a:t>
            </a:r>
            <a:r>
              <a:rPr sz="6000" spc="-35" dirty="0">
                <a:solidFill>
                  <a:srgbClr val="FF0000"/>
                </a:solidFill>
              </a:rPr>
              <a:t> </a:t>
            </a:r>
            <a:r>
              <a:rPr sz="6000" spc="-25" dirty="0">
                <a:solidFill>
                  <a:srgbClr val="FF0000"/>
                </a:solidFill>
              </a:rPr>
              <a:t>task</a:t>
            </a:r>
            <a:endParaRPr sz="6000"/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541210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Document</a:t>
            </a:r>
            <a:r>
              <a:rPr spc="-55" dirty="0"/>
              <a:t> </a:t>
            </a:r>
            <a:r>
              <a:rPr spc="-10" dirty="0"/>
              <a:t>Classification</a:t>
            </a:r>
          </a:p>
        </p:txBody>
      </p:sp>
      <p:sp>
        <p:nvSpPr>
          <p:cNvPr id="3" name="object 3"/>
          <p:cNvSpPr/>
          <p:nvPr/>
        </p:nvSpPr>
        <p:spPr>
          <a:xfrm>
            <a:off x="483108" y="2457925"/>
            <a:ext cx="5003292" cy="371884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66927" y="6146698"/>
            <a:ext cx="29406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  <a:hlinkClick r:id="rId3"/>
              </a:rPr>
              <a:t>http://top-breaking-news.com/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727447" y="2104644"/>
            <a:ext cx="1720850" cy="1245235"/>
          </a:xfrm>
          <a:prstGeom prst="rect">
            <a:avLst/>
          </a:prstGeom>
          <a:solidFill>
            <a:srgbClr val="4471C4"/>
          </a:solidFill>
          <a:ln w="12192">
            <a:solidFill>
              <a:srgbClr val="2E528F"/>
            </a:solidFill>
          </a:ln>
        </p:spPr>
        <p:txBody>
          <a:bodyPr vert="horz" wrap="square" lIns="0" tIns="635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0"/>
              </a:spcBef>
            </a:pPr>
            <a:endParaRPr sz="2600">
              <a:latin typeface="Times New Roman"/>
              <a:cs typeface="Times New Roman"/>
            </a:endParaRPr>
          </a:p>
          <a:p>
            <a:pPr marL="233045">
              <a:lnSpc>
                <a:spcPct val="100000"/>
              </a:lnSpc>
              <a:spcBef>
                <a:spcPts val="5"/>
              </a:spcBef>
            </a:pP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Machine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534911" y="2446020"/>
            <a:ext cx="422275" cy="562610"/>
          </a:xfrm>
          <a:custGeom>
            <a:avLst/>
            <a:gdLst/>
            <a:ahLst/>
            <a:cxnLst/>
            <a:rect l="l" t="t" r="r" b="b"/>
            <a:pathLst>
              <a:path w="422275" h="562610">
                <a:moveTo>
                  <a:pt x="211074" y="0"/>
                </a:moveTo>
                <a:lnTo>
                  <a:pt x="211074" y="140588"/>
                </a:lnTo>
                <a:lnTo>
                  <a:pt x="0" y="140588"/>
                </a:lnTo>
                <a:lnTo>
                  <a:pt x="0" y="421766"/>
                </a:lnTo>
                <a:lnTo>
                  <a:pt x="211074" y="421766"/>
                </a:lnTo>
                <a:lnTo>
                  <a:pt x="211074" y="562355"/>
                </a:lnTo>
                <a:lnTo>
                  <a:pt x="422148" y="281177"/>
                </a:lnTo>
                <a:lnTo>
                  <a:pt x="21107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534911" y="2446020"/>
            <a:ext cx="422275" cy="562610"/>
          </a:xfrm>
          <a:custGeom>
            <a:avLst/>
            <a:gdLst/>
            <a:ahLst/>
            <a:cxnLst/>
            <a:rect l="l" t="t" r="r" b="b"/>
            <a:pathLst>
              <a:path w="422275" h="562610">
                <a:moveTo>
                  <a:pt x="0" y="140588"/>
                </a:moveTo>
                <a:lnTo>
                  <a:pt x="211074" y="140588"/>
                </a:lnTo>
                <a:lnTo>
                  <a:pt x="211074" y="0"/>
                </a:lnTo>
                <a:lnTo>
                  <a:pt x="422148" y="281177"/>
                </a:lnTo>
                <a:lnTo>
                  <a:pt x="211074" y="562355"/>
                </a:lnTo>
                <a:lnTo>
                  <a:pt x="211074" y="421766"/>
                </a:lnTo>
                <a:lnTo>
                  <a:pt x="0" y="421766"/>
                </a:lnTo>
                <a:lnTo>
                  <a:pt x="0" y="14058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896867" y="1979676"/>
            <a:ext cx="274320" cy="149504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229100" y="2446020"/>
            <a:ext cx="422275" cy="562610"/>
          </a:xfrm>
          <a:custGeom>
            <a:avLst/>
            <a:gdLst/>
            <a:ahLst/>
            <a:cxnLst/>
            <a:rect l="l" t="t" r="r" b="b"/>
            <a:pathLst>
              <a:path w="422275" h="562610">
                <a:moveTo>
                  <a:pt x="211074" y="0"/>
                </a:moveTo>
                <a:lnTo>
                  <a:pt x="211074" y="140588"/>
                </a:lnTo>
                <a:lnTo>
                  <a:pt x="0" y="140588"/>
                </a:lnTo>
                <a:lnTo>
                  <a:pt x="0" y="421766"/>
                </a:lnTo>
                <a:lnTo>
                  <a:pt x="211074" y="421766"/>
                </a:lnTo>
                <a:lnTo>
                  <a:pt x="211074" y="562355"/>
                </a:lnTo>
                <a:lnTo>
                  <a:pt x="422148" y="281177"/>
                </a:lnTo>
                <a:lnTo>
                  <a:pt x="21107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229100" y="2446020"/>
            <a:ext cx="422275" cy="562610"/>
          </a:xfrm>
          <a:custGeom>
            <a:avLst/>
            <a:gdLst/>
            <a:ahLst/>
            <a:cxnLst/>
            <a:rect l="l" t="t" r="r" b="b"/>
            <a:pathLst>
              <a:path w="422275" h="562610">
                <a:moveTo>
                  <a:pt x="0" y="140588"/>
                </a:moveTo>
                <a:lnTo>
                  <a:pt x="211074" y="140588"/>
                </a:lnTo>
                <a:lnTo>
                  <a:pt x="211074" y="0"/>
                </a:lnTo>
                <a:lnTo>
                  <a:pt x="422148" y="281177"/>
                </a:lnTo>
                <a:lnTo>
                  <a:pt x="211074" y="562355"/>
                </a:lnTo>
                <a:lnTo>
                  <a:pt x="211074" y="421766"/>
                </a:lnTo>
                <a:lnTo>
                  <a:pt x="0" y="421766"/>
                </a:lnTo>
                <a:lnTo>
                  <a:pt x="0" y="14058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002176" y="2017776"/>
            <a:ext cx="285591" cy="151028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7767066" y="1465275"/>
            <a:ext cx="63500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PMingLiU"/>
                <a:cs typeface="PMingLiU"/>
              </a:rPr>
              <a:t>政治</a:t>
            </a:r>
            <a:endParaRPr sz="2400">
              <a:latin typeface="PMingLiU"/>
              <a:cs typeface="PMingLiU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7153020" y="1770126"/>
            <a:ext cx="471170" cy="475615"/>
          </a:xfrm>
          <a:custGeom>
            <a:avLst/>
            <a:gdLst/>
            <a:ahLst/>
            <a:cxnLst/>
            <a:rect l="l" t="t" r="r" b="b"/>
            <a:pathLst>
              <a:path w="471170" h="475614">
                <a:moveTo>
                  <a:pt x="376811" y="67820"/>
                </a:moveTo>
                <a:lnTo>
                  <a:pt x="0" y="448310"/>
                </a:lnTo>
                <a:lnTo>
                  <a:pt x="27177" y="475107"/>
                </a:lnTo>
                <a:lnTo>
                  <a:pt x="403864" y="94619"/>
                </a:lnTo>
                <a:lnTo>
                  <a:pt x="376811" y="67820"/>
                </a:lnTo>
                <a:close/>
              </a:path>
              <a:path w="471170" h="475614">
                <a:moveTo>
                  <a:pt x="452977" y="54228"/>
                </a:moveTo>
                <a:lnTo>
                  <a:pt x="390271" y="54228"/>
                </a:lnTo>
                <a:lnTo>
                  <a:pt x="417322" y="81025"/>
                </a:lnTo>
                <a:lnTo>
                  <a:pt x="403864" y="94619"/>
                </a:lnTo>
                <a:lnTo>
                  <a:pt x="430910" y="121412"/>
                </a:lnTo>
                <a:lnTo>
                  <a:pt x="452977" y="54228"/>
                </a:lnTo>
                <a:close/>
              </a:path>
              <a:path w="471170" h="475614">
                <a:moveTo>
                  <a:pt x="390271" y="54228"/>
                </a:moveTo>
                <a:lnTo>
                  <a:pt x="376811" y="67820"/>
                </a:lnTo>
                <a:lnTo>
                  <a:pt x="403864" y="94619"/>
                </a:lnTo>
                <a:lnTo>
                  <a:pt x="417322" y="81025"/>
                </a:lnTo>
                <a:lnTo>
                  <a:pt x="390271" y="54228"/>
                </a:lnTo>
                <a:close/>
              </a:path>
              <a:path w="471170" h="475614">
                <a:moveTo>
                  <a:pt x="470788" y="0"/>
                </a:moveTo>
                <a:lnTo>
                  <a:pt x="349757" y="41021"/>
                </a:lnTo>
                <a:lnTo>
                  <a:pt x="376811" y="67820"/>
                </a:lnTo>
                <a:lnTo>
                  <a:pt x="390271" y="54228"/>
                </a:lnTo>
                <a:lnTo>
                  <a:pt x="452977" y="54228"/>
                </a:lnTo>
                <a:lnTo>
                  <a:pt x="470788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147179" y="2342895"/>
            <a:ext cx="690245" cy="254000"/>
          </a:xfrm>
          <a:custGeom>
            <a:avLst/>
            <a:gdLst/>
            <a:ahLst/>
            <a:cxnLst/>
            <a:rect l="l" t="t" r="r" b="b"/>
            <a:pathLst>
              <a:path w="690245" h="254000">
                <a:moveTo>
                  <a:pt x="575109" y="36356"/>
                </a:moveTo>
                <a:lnTo>
                  <a:pt x="0" y="217677"/>
                </a:lnTo>
                <a:lnTo>
                  <a:pt x="11429" y="254000"/>
                </a:lnTo>
                <a:lnTo>
                  <a:pt x="586577" y="72666"/>
                </a:lnTo>
                <a:lnTo>
                  <a:pt x="575109" y="36356"/>
                </a:lnTo>
                <a:close/>
              </a:path>
              <a:path w="690245" h="254000">
                <a:moveTo>
                  <a:pt x="678976" y="30606"/>
                </a:moveTo>
                <a:lnTo>
                  <a:pt x="593344" y="30606"/>
                </a:lnTo>
                <a:lnTo>
                  <a:pt x="604774" y="66928"/>
                </a:lnTo>
                <a:lnTo>
                  <a:pt x="586577" y="72666"/>
                </a:lnTo>
                <a:lnTo>
                  <a:pt x="598043" y="108965"/>
                </a:lnTo>
                <a:lnTo>
                  <a:pt x="678976" y="30606"/>
                </a:lnTo>
                <a:close/>
              </a:path>
              <a:path w="690245" h="254000">
                <a:moveTo>
                  <a:pt x="593344" y="30606"/>
                </a:moveTo>
                <a:lnTo>
                  <a:pt x="575109" y="36356"/>
                </a:lnTo>
                <a:lnTo>
                  <a:pt x="586577" y="72666"/>
                </a:lnTo>
                <a:lnTo>
                  <a:pt x="604774" y="66928"/>
                </a:lnTo>
                <a:lnTo>
                  <a:pt x="593344" y="30606"/>
                </a:lnTo>
                <a:close/>
              </a:path>
              <a:path w="690245" h="254000">
                <a:moveTo>
                  <a:pt x="563626" y="0"/>
                </a:moveTo>
                <a:lnTo>
                  <a:pt x="575109" y="36356"/>
                </a:lnTo>
                <a:lnTo>
                  <a:pt x="593344" y="30606"/>
                </a:lnTo>
                <a:lnTo>
                  <a:pt x="678976" y="30606"/>
                </a:lnTo>
                <a:lnTo>
                  <a:pt x="689864" y="20065"/>
                </a:lnTo>
                <a:lnTo>
                  <a:pt x="563626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157593" y="3333750"/>
            <a:ext cx="506730" cy="286385"/>
          </a:xfrm>
          <a:custGeom>
            <a:avLst/>
            <a:gdLst/>
            <a:ahLst/>
            <a:cxnLst/>
            <a:rect l="l" t="t" r="r" b="b"/>
            <a:pathLst>
              <a:path w="506729" h="286385">
                <a:moveTo>
                  <a:pt x="396609" y="248221"/>
                </a:moveTo>
                <a:lnTo>
                  <a:pt x="378459" y="281686"/>
                </a:lnTo>
                <a:lnTo>
                  <a:pt x="506222" y="285876"/>
                </a:lnTo>
                <a:lnTo>
                  <a:pt x="486212" y="257301"/>
                </a:lnTo>
                <a:lnTo>
                  <a:pt x="413384" y="257301"/>
                </a:lnTo>
                <a:lnTo>
                  <a:pt x="396609" y="248221"/>
                </a:lnTo>
                <a:close/>
              </a:path>
              <a:path w="506729" h="286385">
                <a:moveTo>
                  <a:pt x="414787" y="214704"/>
                </a:moveTo>
                <a:lnTo>
                  <a:pt x="396609" y="248221"/>
                </a:lnTo>
                <a:lnTo>
                  <a:pt x="413384" y="257301"/>
                </a:lnTo>
                <a:lnTo>
                  <a:pt x="431546" y="223774"/>
                </a:lnTo>
                <a:lnTo>
                  <a:pt x="414787" y="214704"/>
                </a:lnTo>
                <a:close/>
              </a:path>
              <a:path w="506729" h="286385">
                <a:moveTo>
                  <a:pt x="432942" y="181228"/>
                </a:moveTo>
                <a:lnTo>
                  <a:pt x="414787" y="214704"/>
                </a:lnTo>
                <a:lnTo>
                  <a:pt x="431546" y="223774"/>
                </a:lnTo>
                <a:lnTo>
                  <a:pt x="413384" y="257301"/>
                </a:lnTo>
                <a:lnTo>
                  <a:pt x="486212" y="257301"/>
                </a:lnTo>
                <a:lnTo>
                  <a:pt x="432942" y="181228"/>
                </a:lnTo>
                <a:close/>
              </a:path>
              <a:path w="506729" h="286385">
                <a:moveTo>
                  <a:pt x="18033" y="0"/>
                </a:moveTo>
                <a:lnTo>
                  <a:pt x="0" y="33527"/>
                </a:lnTo>
                <a:lnTo>
                  <a:pt x="396609" y="248221"/>
                </a:lnTo>
                <a:lnTo>
                  <a:pt x="414787" y="214704"/>
                </a:lnTo>
                <a:lnTo>
                  <a:pt x="18033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7964169" y="2120646"/>
            <a:ext cx="6350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PMingLiU"/>
                <a:cs typeface="PMingLiU"/>
              </a:rPr>
              <a:t>經濟</a:t>
            </a:r>
            <a:endParaRPr sz="2400">
              <a:latin typeface="PMingLiU"/>
              <a:cs typeface="PMingLiU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2793619" y="2365248"/>
            <a:ext cx="1009015" cy="677545"/>
          </a:xfrm>
          <a:custGeom>
            <a:avLst/>
            <a:gdLst/>
            <a:ahLst/>
            <a:cxnLst/>
            <a:rect l="l" t="t" r="r" b="b"/>
            <a:pathLst>
              <a:path w="1009014" h="677544">
                <a:moveTo>
                  <a:pt x="427100" y="64007"/>
                </a:moveTo>
                <a:lnTo>
                  <a:pt x="387095" y="64262"/>
                </a:lnTo>
                <a:lnTo>
                  <a:pt x="348106" y="65024"/>
                </a:lnTo>
                <a:lnTo>
                  <a:pt x="273938" y="67944"/>
                </a:lnTo>
                <a:lnTo>
                  <a:pt x="222631" y="71754"/>
                </a:lnTo>
                <a:lnTo>
                  <a:pt x="176022" y="77215"/>
                </a:lnTo>
                <a:lnTo>
                  <a:pt x="134238" y="84709"/>
                </a:lnTo>
                <a:lnTo>
                  <a:pt x="87249" y="98425"/>
                </a:lnTo>
                <a:lnTo>
                  <a:pt x="43814" y="125602"/>
                </a:lnTo>
                <a:lnTo>
                  <a:pt x="12954" y="167004"/>
                </a:lnTo>
                <a:lnTo>
                  <a:pt x="290" y="215518"/>
                </a:lnTo>
                <a:lnTo>
                  <a:pt x="0" y="232537"/>
                </a:lnTo>
                <a:lnTo>
                  <a:pt x="1016" y="249300"/>
                </a:lnTo>
                <a:lnTo>
                  <a:pt x="12192" y="300227"/>
                </a:lnTo>
                <a:lnTo>
                  <a:pt x="32893" y="352551"/>
                </a:lnTo>
                <a:lnTo>
                  <a:pt x="51054" y="388238"/>
                </a:lnTo>
                <a:lnTo>
                  <a:pt x="72136" y="425068"/>
                </a:lnTo>
                <a:lnTo>
                  <a:pt x="95757" y="462406"/>
                </a:lnTo>
                <a:lnTo>
                  <a:pt x="135128" y="519684"/>
                </a:lnTo>
                <a:lnTo>
                  <a:pt x="163322" y="558673"/>
                </a:lnTo>
                <a:lnTo>
                  <a:pt x="192658" y="597915"/>
                </a:lnTo>
                <a:lnTo>
                  <a:pt x="222631" y="637539"/>
                </a:lnTo>
                <a:lnTo>
                  <a:pt x="252983" y="677037"/>
                </a:lnTo>
                <a:lnTo>
                  <a:pt x="313436" y="630554"/>
                </a:lnTo>
                <a:lnTo>
                  <a:pt x="283307" y="591312"/>
                </a:lnTo>
                <a:lnTo>
                  <a:pt x="253364" y="551941"/>
                </a:lnTo>
                <a:lnTo>
                  <a:pt x="224821" y="513714"/>
                </a:lnTo>
                <a:lnTo>
                  <a:pt x="196976" y="475361"/>
                </a:lnTo>
                <a:lnTo>
                  <a:pt x="197129" y="475361"/>
                </a:lnTo>
                <a:lnTo>
                  <a:pt x="171195" y="438276"/>
                </a:lnTo>
                <a:lnTo>
                  <a:pt x="159257" y="420369"/>
                </a:lnTo>
                <a:lnTo>
                  <a:pt x="147955" y="402716"/>
                </a:lnTo>
                <a:lnTo>
                  <a:pt x="137632" y="385952"/>
                </a:lnTo>
                <a:lnTo>
                  <a:pt x="127527" y="369062"/>
                </a:lnTo>
                <a:lnTo>
                  <a:pt x="127000" y="368173"/>
                </a:lnTo>
                <a:lnTo>
                  <a:pt x="118345" y="352425"/>
                </a:lnTo>
                <a:lnTo>
                  <a:pt x="109811" y="336296"/>
                </a:lnTo>
                <a:lnTo>
                  <a:pt x="101600" y="319659"/>
                </a:lnTo>
                <a:lnTo>
                  <a:pt x="94995" y="304673"/>
                </a:lnTo>
                <a:lnTo>
                  <a:pt x="89992" y="291973"/>
                </a:lnTo>
                <a:lnTo>
                  <a:pt x="89281" y="290194"/>
                </a:lnTo>
                <a:lnTo>
                  <a:pt x="84581" y="276478"/>
                </a:lnTo>
                <a:lnTo>
                  <a:pt x="81526" y="265556"/>
                </a:lnTo>
                <a:lnTo>
                  <a:pt x="81023" y="263925"/>
                </a:lnTo>
                <a:lnTo>
                  <a:pt x="80937" y="263398"/>
                </a:lnTo>
                <a:lnTo>
                  <a:pt x="78811" y="253618"/>
                </a:lnTo>
                <a:lnTo>
                  <a:pt x="78231" y="250951"/>
                </a:lnTo>
                <a:lnTo>
                  <a:pt x="77071" y="242824"/>
                </a:lnTo>
                <a:lnTo>
                  <a:pt x="76581" y="239649"/>
                </a:lnTo>
                <a:lnTo>
                  <a:pt x="76752" y="239649"/>
                </a:lnTo>
                <a:lnTo>
                  <a:pt x="76282" y="232537"/>
                </a:lnTo>
                <a:lnTo>
                  <a:pt x="76073" y="229362"/>
                </a:lnTo>
                <a:lnTo>
                  <a:pt x="76262" y="229362"/>
                </a:lnTo>
                <a:lnTo>
                  <a:pt x="76366" y="224027"/>
                </a:lnTo>
                <a:lnTo>
                  <a:pt x="76073" y="224027"/>
                </a:lnTo>
                <a:lnTo>
                  <a:pt x="76454" y="219582"/>
                </a:lnTo>
                <a:lnTo>
                  <a:pt x="76701" y="219582"/>
                </a:lnTo>
                <a:lnTo>
                  <a:pt x="77276" y="215518"/>
                </a:lnTo>
                <a:lnTo>
                  <a:pt x="77088" y="215518"/>
                </a:lnTo>
                <a:lnTo>
                  <a:pt x="77850" y="211454"/>
                </a:lnTo>
                <a:lnTo>
                  <a:pt x="78094" y="211454"/>
                </a:lnTo>
                <a:lnTo>
                  <a:pt x="78785" y="208661"/>
                </a:lnTo>
                <a:lnTo>
                  <a:pt x="78358" y="208661"/>
                </a:lnTo>
                <a:lnTo>
                  <a:pt x="80010" y="203707"/>
                </a:lnTo>
                <a:lnTo>
                  <a:pt x="80351" y="203707"/>
                </a:lnTo>
                <a:lnTo>
                  <a:pt x="81169" y="201675"/>
                </a:lnTo>
                <a:lnTo>
                  <a:pt x="80899" y="201675"/>
                </a:lnTo>
                <a:lnTo>
                  <a:pt x="82804" y="197612"/>
                </a:lnTo>
                <a:lnTo>
                  <a:pt x="83151" y="197612"/>
                </a:lnTo>
                <a:lnTo>
                  <a:pt x="84347" y="195452"/>
                </a:lnTo>
                <a:lnTo>
                  <a:pt x="83947" y="195452"/>
                </a:lnTo>
                <a:lnTo>
                  <a:pt x="86741" y="191135"/>
                </a:lnTo>
                <a:lnTo>
                  <a:pt x="87157" y="191135"/>
                </a:lnTo>
                <a:lnTo>
                  <a:pt x="88479" y="189356"/>
                </a:lnTo>
                <a:lnTo>
                  <a:pt x="88011" y="189356"/>
                </a:lnTo>
                <a:lnTo>
                  <a:pt x="91312" y="185547"/>
                </a:lnTo>
                <a:lnTo>
                  <a:pt x="91715" y="185547"/>
                </a:lnTo>
                <a:lnTo>
                  <a:pt x="94061" y="183134"/>
                </a:lnTo>
                <a:lnTo>
                  <a:pt x="93725" y="183134"/>
                </a:lnTo>
                <a:lnTo>
                  <a:pt x="96900" y="180212"/>
                </a:lnTo>
                <a:lnTo>
                  <a:pt x="97248" y="180212"/>
                </a:lnTo>
                <a:lnTo>
                  <a:pt x="101077" y="177037"/>
                </a:lnTo>
                <a:lnTo>
                  <a:pt x="100711" y="177037"/>
                </a:lnTo>
                <a:lnTo>
                  <a:pt x="104139" y="174498"/>
                </a:lnTo>
                <a:lnTo>
                  <a:pt x="104539" y="174498"/>
                </a:lnTo>
                <a:lnTo>
                  <a:pt x="106933" y="173100"/>
                </a:lnTo>
                <a:lnTo>
                  <a:pt x="107319" y="173100"/>
                </a:lnTo>
                <a:lnTo>
                  <a:pt x="108790" y="172338"/>
                </a:lnTo>
                <a:lnTo>
                  <a:pt x="108585" y="172338"/>
                </a:lnTo>
                <a:lnTo>
                  <a:pt x="110998" y="171196"/>
                </a:lnTo>
                <a:lnTo>
                  <a:pt x="111197" y="171196"/>
                </a:lnTo>
                <a:lnTo>
                  <a:pt x="114971" y="169544"/>
                </a:lnTo>
                <a:lnTo>
                  <a:pt x="114807" y="169544"/>
                </a:lnTo>
                <a:lnTo>
                  <a:pt x="116712" y="168782"/>
                </a:lnTo>
                <a:lnTo>
                  <a:pt x="116859" y="168782"/>
                </a:lnTo>
                <a:lnTo>
                  <a:pt x="121988" y="166877"/>
                </a:lnTo>
                <a:lnTo>
                  <a:pt x="121793" y="166877"/>
                </a:lnTo>
                <a:lnTo>
                  <a:pt x="123698" y="166242"/>
                </a:lnTo>
                <a:lnTo>
                  <a:pt x="123830" y="166242"/>
                </a:lnTo>
                <a:lnTo>
                  <a:pt x="130349" y="164211"/>
                </a:lnTo>
                <a:lnTo>
                  <a:pt x="130175" y="164211"/>
                </a:lnTo>
                <a:lnTo>
                  <a:pt x="131572" y="163829"/>
                </a:lnTo>
                <a:lnTo>
                  <a:pt x="139873" y="161671"/>
                </a:lnTo>
                <a:lnTo>
                  <a:pt x="139573" y="161671"/>
                </a:lnTo>
                <a:lnTo>
                  <a:pt x="151003" y="159003"/>
                </a:lnTo>
                <a:lnTo>
                  <a:pt x="151414" y="159003"/>
                </a:lnTo>
                <a:lnTo>
                  <a:pt x="162560" y="156590"/>
                </a:lnTo>
                <a:lnTo>
                  <a:pt x="162856" y="156590"/>
                </a:lnTo>
                <a:lnTo>
                  <a:pt x="173651" y="154686"/>
                </a:lnTo>
                <a:lnTo>
                  <a:pt x="173481" y="154686"/>
                </a:lnTo>
                <a:lnTo>
                  <a:pt x="187198" y="152653"/>
                </a:lnTo>
                <a:lnTo>
                  <a:pt x="187392" y="152653"/>
                </a:lnTo>
                <a:lnTo>
                  <a:pt x="200787" y="150875"/>
                </a:lnTo>
                <a:lnTo>
                  <a:pt x="200025" y="150875"/>
                </a:lnTo>
                <a:lnTo>
                  <a:pt x="215011" y="149225"/>
                </a:lnTo>
                <a:lnTo>
                  <a:pt x="214630" y="149225"/>
                </a:lnTo>
                <a:lnTo>
                  <a:pt x="230250" y="147574"/>
                </a:lnTo>
                <a:lnTo>
                  <a:pt x="231082" y="147574"/>
                </a:lnTo>
                <a:lnTo>
                  <a:pt x="245744" y="146303"/>
                </a:lnTo>
                <a:lnTo>
                  <a:pt x="244982" y="146303"/>
                </a:lnTo>
                <a:lnTo>
                  <a:pt x="278764" y="144017"/>
                </a:lnTo>
                <a:lnTo>
                  <a:pt x="278130" y="144017"/>
                </a:lnTo>
                <a:lnTo>
                  <a:pt x="313689" y="142239"/>
                </a:lnTo>
                <a:lnTo>
                  <a:pt x="312928" y="142239"/>
                </a:lnTo>
                <a:lnTo>
                  <a:pt x="350266" y="141097"/>
                </a:lnTo>
                <a:lnTo>
                  <a:pt x="349757" y="141097"/>
                </a:lnTo>
                <a:lnTo>
                  <a:pt x="388238" y="140335"/>
                </a:lnTo>
                <a:lnTo>
                  <a:pt x="387731" y="140335"/>
                </a:lnTo>
                <a:lnTo>
                  <a:pt x="778798" y="140207"/>
                </a:lnTo>
                <a:lnTo>
                  <a:pt x="783361" y="76219"/>
                </a:lnTo>
                <a:lnTo>
                  <a:pt x="749045" y="74040"/>
                </a:lnTo>
                <a:lnTo>
                  <a:pt x="631697" y="68452"/>
                </a:lnTo>
                <a:lnTo>
                  <a:pt x="590931" y="66928"/>
                </a:lnTo>
                <a:lnTo>
                  <a:pt x="508761" y="64769"/>
                </a:lnTo>
                <a:lnTo>
                  <a:pt x="427100" y="64007"/>
                </a:lnTo>
                <a:close/>
              </a:path>
              <a:path w="1009014" h="677544">
                <a:moveTo>
                  <a:pt x="283240" y="591185"/>
                </a:moveTo>
                <a:close/>
              </a:path>
              <a:path w="1009014" h="677544">
                <a:moveTo>
                  <a:pt x="253428" y="551941"/>
                </a:moveTo>
                <a:lnTo>
                  <a:pt x="253619" y="552196"/>
                </a:lnTo>
                <a:lnTo>
                  <a:pt x="253428" y="551941"/>
                </a:lnTo>
                <a:close/>
              </a:path>
              <a:path w="1009014" h="677544">
                <a:moveTo>
                  <a:pt x="224536" y="513334"/>
                </a:moveTo>
                <a:lnTo>
                  <a:pt x="224789" y="513714"/>
                </a:lnTo>
                <a:lnTo>
                  <a:pt x="224536" y="513334"/>
                </a:lnTo>
                <a:close/>
              </a:path>
              <a:path w="1009014" h="677544">
                <a:moveTo>
                  <a:pt x="197129" y="475361"/>
                </a:moveTo>
                <a:lnTo>
                  <a:pt x="196976" y="475361"/>
                </a:lnTo>
                <a:lnTo>
                  <a:pt x="197485" y="475868"/>
                </a:lnTo>
                <a:lnTo>
                  <a:pt x="197129" y="475361"/>
                </a:lnTo>
                <a:close/>
              </a:path>
              <a:path w="1009014" h="677544">
                <a:moveTo>
                  <a:pt x="171277" y="438276"/>
                </a:moveTo>
                <a:lnTo>
                  <a:pt x="171704" y="438912"/>
                </a:lnTo>
                <a:lnTo>
                  <a:pt x="171277" y="438276"/>
                </a:lnTo>
                <a:close/>
              </a:path>
              <a:path w="1009014" h="677544">
                <a:moveTo>
                  <a:pt x="159312" y="420369"/>
                </a:moveTo>
                <a:lnTo>
                  <a:pt x="159638" y="420877"/>
                </a:lnTo>
                <a:lnTo>
                  <a:pt x="159312" y="420369"/>
                </a:lnTo>
                <a:close/>
              </a:path>
              <a:path w="1009014" h="677544">
                <a:moveTo>
                  <a:pt x="148021" y="402716"/>
                </a:moveTo>
                <a:lnTo>
                  <a:pt x="148336" y="403225"/>
                </a:lnTo>
                <a:lnTo>
                  <a:pt x="148021" y="402716"/>
                </a:lnTo>
                <a:close/>
              </a:path>
              <a:path w="1009014" h="677544">
                <a:moveTo>
                  <a:pt x="137160" y="385190"/>
                </a:moveTo>
                <a:lnTo>
                  <a:pt x="137541" y="385952"/>
                </a:lnTo>
                <a:lnTo>
                  <a:pt x="137160" y="385190"/>
                </a:lnTo>
                <a:close/>
              </a:path>
              <a:path w="1009014" h="677544">
                <a:moveTo>
                  <a:pt x="127258" y="368609"/>
                </a:moveTo>
                <a:lnTo>
                  <a:pt x="127507" y="369062"/>
                </a:lnTo>
                <a:lnTo>
                  <a:pt x="127258" y="368609"/>
                </a:lnTo>
                <a:close/>
              </a:path>
              <a:path w="1009014" h="677544">
                <a:moveTo>
                  <a:pt x="127018" y="368173"/>
                </a:moveTo>
                <a:lnTo>
                  <a:pt x="127258" y="368609"/>
                </a:lnTo>
                <a:lnTo>
                  <a:pt x="127018" y="368173"/>
                </a:lnTo>
                <a:close/>
              </a:path>
              <a:path w="1009014" h="677544">
                <a:moveTo>
                  <a:pt x="117856" y="351536"/>
                </a:moveTo>
                <a:lnTo>
                  <a:pt x="118237" y="352425"/>
                </a:lnTo>
                <a:lnTo>
                  <a:pt x="117856" y="351536"/>
                </a:lnTo>
                <a:close/>
              </a:path>
              <a:path w="1009014" h="677544">
                <a:moveTo>
                  <a:pt x="109347" y="335406"/>
                </a:moveTo>
                <a:lnTo>
                  <a:pt x="109728" y="336296"/>
                </a:lnTo>
                <a:lnTo>
                  <a:pt x="109347" y="335406"/>
                </a:lnTo>
                <a:close/>
              </a:path>
              <a:path w="1009014" h="677544">
                <a:moveTo>
                  <a:pt x="101669" y="319659"/>
                </a:moveTo>
                <a:lnTo>
                  <a:pt x="102235" y="320928"/>
                </a:lnTo>
                <a:lnTo>
                  <a:pt x="101669" y="319659"/>
                </a:lnTo>
                <a:close/>
              </a:path>
              <a:path w="1009014" h="677544">
                <a:moveTo>
                  <a:pt x="95072" y="304673"/>
                </a:moveTo>
                <a:lnTo>
                  <a:pt x="95631" y="306069"/>
                </a:lnTo>
                <a:lnTo>
                  <a:pt x="95072" y="304673"/>
                </a:lnTo>
                <a:close/>
              </a:path>
              <a:path w="1009014" h="677544">
                <a:moveTo>
                  <a:pt x="89281" y="290194"/>
                </a:moveTo>
                <a:lnTo>
                  <a:pt x="89916" y="291973"/>
                </a:lnTo>
                <a:lnTo>
                  <a:pt x="89445" y="290605"/>
                </a:lnTo>
                <a:lnTo>
                  <a:pt x="89281" y="290194"/>
                </a:lnTo>
                <a:close/>
              </a:path>
              <a:path w="1009014" h="677544">
                <a:moveTo>
                  <a:pt x="89445" y="290605"/>
                </a:moveTo>
                <a:lnTo>
                  <a:pt x="89916" y="291973"/>
                </a:lnTo>
                <a:lnTo>
                  <a:pt x="89445" y="290605"/>
                </a:lnTo>
                <a:close/>
              </a:path>
              <a:path w="1009014" h="677544">
                <a:moveTo>
                  <a:pt x="89303" y="290194"/>
                </a:moveTo>
                <a:lnTo>
                  <a:pt x="89445" y="290605"/>
                </a:lnTo>
                <a:lnTo>
                  <a:pt x="89303" y="290194"/>
                </a:lnTo>
                <a:close/>
              </a:path>
              <a:path w="1009014" h="677544">
                <a:moveTo>
                  <a:pt x="84700" y="276478"/>
                </a:moveTo>
                <a:lnTo>
                  <a:pt x="85217" y="278256"/>
                </a:lnTo>
                <a:lnTo>
                  <a:pt x="84700" y="276478"/>
                </a:lnTo>
                <a:close/>
              </a:path>
              <a:path w="1009014" h="677544">
                <a:moveTo>
                  <a:pt x="80899" y="263398"/>
                </a:moveTo>
                <a:lnTo>
                  <a:pt x="81406" y="265556"/>
                </a:lnTo>
                <a:lnTo>
                  <a:pt x="81052" y="263925"/>
                </a:lnTo>
                <a:lnTo>
                  <a:pt x="80899" y="263398"/>
                </a:lnTo>
                <a:close/>
              </a:path>
              <a:path w="1009014" h="677544">
                <a:moveTo>
                  <a:pt x="81052" y="263925"/>
                </a:moveTo>
                <a:lnTo>
                  <a:pt x="81406" y="265556"/>
                </a:lnTo>
                <a:lnTo>
                  <a:pt x="81052" y="263925"/>
                </a:lnTo>
                <a:close/>
              </a:path>
              <a:path w="1009014" h="677544">
                <a:moveTo>
                  <a:pt x="80937" y="263398"/>
                </a:moveTo>
                <a:lnTo>
                  <a:pt x="81052" y="263925"/>
                </a:lnTo>
                <a:lnTo>
                  <a:pt x="80937" y="263398"/>
                </a:lnTo>
                <a:close/>
              </a:path>
              <a:path w="1009014" h="677544">
                <a:moveTo>
                  <a:pt x="78231" y="250951"/>
                </a:moveTo>
                <a:lnTo>
                  <a:pt x="78739" y="253618"/>
                </a:lnTo>
                <a:lnTo>
                  <a:pt x="78563" y="252476"/>
                </a:lnTo>
                <a:lnTo>
                  <a:pt x="78231" y="250951"/>
                </a:lnTo>
                <a:close/>
              </a:path>
              <a:path w="1009014" h="677544">
                <a:moveTo>
                  <a:pt x="78563" y="252476"/>
                </a:moveTo>
                <a:lnTo>
                  <a:pt x="78739" y="253618"/>
                </a:lnTo>
                <a:lnTo>
                  <a:pt x="78563" y="252476"/>
                </a:lnTo>
                <a:close/>
              </a:path>
              <a:path w="1009014" h="677544">
                <a:moveTo>
                  <a:pt x="78327" y="250951"/>
                </a:moveTo>
                <a:lnTo>
                  <a:pt x="78563" y="252476"/>
                </a:lnTo>
                <a:lnTo>
                  <a:pt x="78327" y="250951"/>
                </a:lnTo>
                <a:close/>
              </a:path>
              <a:path w="1009014" h="677544">
                <a:moveTo>
                  <a:pt x="76581" y="239649"/>
                </a:moveTo>
                <a:lnTo>
                  <a:pt x="76962" y="242824"/>
                </a:lnTo>
                <a:lnTo>
                  <a:pt x="76880" y="241584"/>
                </a:lnTo>
                <a:lnTo>
                  <a:pt x="76581" y="239649"/>
                </a:lnTo>
                <a:close/>
              </a:path>
              <a:path w="1009014" h="677544">
                <a:moveTo>
                  <a:pt x="76880" y="241584"/>
                </a:moveTo>
                <a:lnTo>
                  <a:pt x="76962" y="242824"/>
                </a:lnTo>
                <a:lnTo>
                  <a:pt x="76880" y="241584"/>
                </a:lnTo>
                <a:close/>
              </a:path>
              <a:path w="1009014" h="677544">
                <a:moveTo>
                  <a:pt x="76752" y="239649"/>
                </a:moveTo>
                <a:lnTo>
                  <a:pt x="76581" y="239649"/>
                </a:lnTo>
                <a:lnTo>
                  <a:pt x="76880" y="241584"/>
                </a:lnTo>
                <a:lnTo>
                  <a:pt x="76752" y="239649"/>
                </a:lnTo>
                <a:close/>
              </a:path>
              <a:path w="1009014" h="677544">
                <a:moveTo>
                  <a:pt x="76073" y="229362"/>
                </a:moveTo>
                <a:lnTo>
                  <a:pt x="76200" y="232537"/>
                </a:lnTo>
                <a:lnTo>
                  <a:pt x="76218" y="231571"/>
                </a:lnTo>
                <a:lnTo>
                  <a:pt x="76073" y="229362"/>
                </a:lnTo>
                <a:close/>
              </a:path>
              <a:path w="1009014" h="677544">
                <a:moveTo>
                  <a:pt x="76218" y="231571"/>
                </a:moveTo>
                <a:lnTo>
                  <a:pt x="76200" y="232537"/>
                </a:lnTo>
                <a:lnTo>
                  <a:pt x="76218" y="231571"/>
                </a:lnTo>
                <a:close/>
              </a:path>
              <a:path w="1009014" h="677544">
                <a:moveTo>
                  <a:pt x="76262" y="229362"/>
                </a:moveTo>
                <a:lnTo>
                  <a:pt x="76073" y="229362"/>
                </a:lnTo>
                <a:lnTo>
                  <a:pt x="76218" y="231571"/>
                </a:lnTo>
                <a:lnTo>
                  <a:pt x="76262" y="229362"/>
                </a:lnTo>
                <a:close/>
              </a:path>
              <a:path w="1009014" h="677544">
                <a:moveTo>
                  <a:pt x="777940" y="152250"/>
                </a:moveTo>
                <a:lnTo>
                  <a:pt x="772541" y="227964"/>
                </a:lnTo>
                <a:lnTo>
                  <a:pt x="949457" y="154686"/>
                </a:lnTo>
                <a:lnTo>
                  <a:pt x="816229" y="154686"/>
                </a:lnTo>
                <a:lnTo>
                  <a:pt x="777940" y="152250"/>
                </a:lnTo>
                <a:close/>
              </a:path>
              <a:path w="1009014" h="677544">
                <a:moveTo>
                  <a:pt x="76454" y="219582"/>
                </a:moveTo>
                <a:lnTo>
                  <a:pt x="76073" y="224027"/>
                </a:lnTo>
                <a:lnTo>
                  <a:pt x="76414" y="221615"/>
                </a:lnTo>
                <a:lnTo>
                  <a:pt x="76454" y="219582"/>
                </a:lnTo>
                <a:close/>
              </a:path>
              <a:path w="1009014" h="677544">
                <a:moveTo>
                  <a:pt x="76414" y="221615"/>
                </a:moveTo>
                <a:lnTo>
                  <a:pt x="76073" y="224027"/>
                </a:lnTo>
                <a:lnTo>
                  <a:pt x="76366" y="224027"/>
                </a:lnTo>
                <a:lnTo>
                  <a:pt x="76414" y="221615"/>
                </a:lnTo>
                <a:close/>
              </a:path>
              <a:path w="1009014" h="677544">
                <a:moveTo>
                  <a:pt x="76701" y="219582"/>
                </a:moveTo>
                <a:lnTo>
                  <a:pt x="76454" y="219582"/>
                </a:lnTo>
                <a:lnTo>
                  <a:pt x="76414" y="221615"/>
                </a:lnTo>
                <a:lnTo>
                  <a:pt x="76701" y="219582"/>
                </a:lnTo>
                <a:close/>
              </a:path>
              <a:path w="1009014" h="677544">
                <a:moveTo>
                  <a:pt x="77850" y="211454"/>
                </a:moveTo>
                <a:lnTo>
                  <a:pt x="77088" y="215518"/>
                </a:lnTo>
                <a:lnTo>
                  <a:pt x="77526" y="213750"/>
                </a:lnTo>
                <a:lnTo>
                  <a:pt x="77850" y="211454"/>
                </a:lnTo>
                <a:close/>
              </a:path>
              <a:path w="1009014" h="677544">
                <a:moveTo>
                  <a:pt x="77526" y="213750"/>
                </a:moveTo>
                <a:lnTo>
                  <a:pt x="77088" y="215518"/>
                </a:lnTo>
                <a:lnTo>
                  <a:pt x="77276" y="215518"/>
                </a:lnTo>
                <a:lnTo>
                  <a:pt x="77526" y="213750"/>
                </a:lnTo>
                <a:close/>
              </a:path>
              <a:path w="1009014" h="677544">
                <a:moveTo>
                  <a:pt x="78094" y="211454"/>
                </a:moveTo>
                <a:lnTo>
                  <a:pt x="77850" y="211454"/>
                </a:lnTo>
                <a:lnTo>
                  <a:pt x="77526" y="213750"/>
                </a:lnTo>
                <a:lnTo>
                  <a:pt x="78094" y="211454"/>
                </a:lnTo>
                <a:close/>
              </a:path>
              <a:path w="1009014" h="677544">
                <a:moveTo>
                  <a:pt x="80010" y="203707"/>
                </a:moveTo>
                <a:lnTo>
                  <a:pt x="78358" y="208661"/>
                </a:lnTo>
                <a:lnTo>
                  <a:pt x="79464" y="205911"/>
                </a:lnTo>
                <a:lnTo>
                  <a:pt x="80010" y="203707"/>
                </a:lnTo>
                <a:close/>
              </a:path>
              <a:path w="1009014" h="677544">
                <a:moveTo>
                  <a:pt x="79464" y="205911"/>
                </a:moveTo>
                <a:lnTo>
                  <a:pt x="78358" y="208661"/>
                </a:lnTo>
                <a:lnTo>
                  <a:pt x="78785" y="208661"/>
                </a:lnTo>
                <a:lnTo>
                  <a:pt x="79464" y="205911"/>
                </a:lnTo>
                <a:close/>
              </a:path>
              <a:path w="1009014" h="677544">
                <a:moveTo>
                  <a:pt x="80351" y="203707"/>
                </a:moveTo>
                <a:lnTo>
                  <a:pt x="80010" y="203707"/>
                </a:lnTo>
                <a:lnTo>
                  <a:pt x="79464" y="205911"/>
                </a:lnTo>
                <a:lnTo>
                  <a:pt x="80351" y="203707"/>
                </a:lnTo>
                <a:close/>
              </a:path>
              <a:path w="1009014" h="677544">
                <a:moveTo>
                  <a:pt x="82804" y="197612"/>
                </a:moveTo>
                <a:lnTo>
                  <a:pt x="80899" y="201675"/>
                </a:lnTo>
                <a:lnTo>
                  <a:pt x="81884" y="199898"/>
                </a:lnTo>
                <a:lnTo>
                  <a:pt x="82804" y="197612"/>
                </a:lnTo>
                <a:close/>
              </a:path>
              <a:path w="1009014" h="677544">
                <a:moveTo>
                  <a:pt x="81884" y="199898"/>
                </a:moveTo>
                <a:lnTo>
                  <a:pt x="80899" y="201675"/>
                </a:lnTo>
                <a:lnTo>
                  <a:pt x="81169" y="201675"/>
                </a:lnTo>
                <a:lnTo>
                  <a:pt x="81884" y="199898"/>
                </a:lnTo>
                <a:close/>
              </a:path>
              <a:path w="1009014" h="677544">
                <a:moveTo>
                  <a:pt x="83151" y="197612"/>
                </a:moveTo>
                <a:lnTo>
                  <a:pt x="82804" y="197612"/>
                </a:lnTo>
                <a:lnTo>
                  <a:pt x="81884" y="199898"/>
                </a:lnTo>
                <a:lnTo>
                  <a:pt x="83151" y="197612"/>
                </a:lnTo>
                <a:close/>
              </a:path>
              <a:path w="1009014" h="677544">
                <a:moveTo>
                  <a:pt x="86741" y="191135"/>
                </a:moveTo>
                <a:lnTo>
                  <a:pt x="83947" y="195452"/>
                </a:lnTo>
                <a:lnTo>
                  <a:pt x="85521" y="193336"/>
                </a:lnTo>
                <a:lnTo>
                  <a:pt x="86741" y="191135"/>
                </a:lnTo>
                <a:close/>
              </a:path>
              <a:path w="1009014" h="677544">
                <a:moveTo>
                  <a:pt x="85521" y="193336"/>
                </a:moveTo>
                <a:lnTo>
                  <a:pt x="83947" y="195452"/>
                </a:lnTo>
                <a:lnTo>
                  <a:pt x="84347" y="195452"/>
                </a:lnTo>
                <a:lnTo>
                  <a:pt x="85521" y="193336"/>
                </a:lnTo>
                <a:close/>
              </a:path>
              <a:path w="1009014" h="677544">
                <a:moveTo>
                  <a:pt x="87157" y="191135"/>
                </a:moveTo>
                <a:lnTo>
                  <a:pt x="86741" y="191135"/>
                </a:lnTo>
                <a:lnTo>
                  <a:pt x="85521" y="193336"/>
                </a:lnTo>
                <a:lnTo>
                  <a:pt x="87157" y="191135"/>
                </a:lnTo>
                <a:close/>
              </a:path>
              <a:path w="1009014" h="677544">
                <a:moveTo>
                  <a:pt x="91312" y="185547"/>
                </a:moveTo>
                <a:lnTo>
                  <a:pt x="88011" y="189356"/>
                </a:lnTo>
                <a:lnTo>
                  <a:pt x="90005" y="187306"/>
                </a:lnTo>
                <a:lnTo>
                  <a:pt x="91312" y="185547"/>
                </a:lnTo>
                <a:close/>
              </a:path>
              <a:path w="1009014" h="677544">
                <a:moveTo>
                  <a:pt x="90005" y="187306"/>
                </a:moveTo>
                <a:lnTo>
                  <a:pt x="88011" y="189356"/>
                </a:lnTo>
                <a:lnTo>
                  <a:pt x="88479" y="189356"/>
                </a:lnTo>
                <a:lnTo>
                  <a:pt x="90005" y="187306"/>
                </a:lnTo>
                <a:close/>
              </a:path>
              <a:path w="1009014" h="677544">
                <a:moveTo>
                  <a:pt x="91715" y="185547"/>
                </a:moveTo>
                <a:lnTo>
                  <a:pt x="91312" y="185547"/>
                </a:lnTo>
                <a:lnTo>
                  <a:pt x="90005" y="187306"/>
                </a:lnTo>
                <a:lnTo>
                  <a:pt x="91715" y="185547"/>
                </a:lnTo>
                <a:close/>
              </a:path>
              <a:path w="1009014" h="677544">
                <a:moveTo>
                  <a:pt x="96900" y="180212"/>
                </a:moveTo>
                <a:lnTo>
                  <a:pt x="93725" y="183134"/>
                </a:lnTo>
                <a:lnTo>
                  <a:pt x="95455" y="181699"/>
                </a:lnTo>
                <a:lnTo>
                  <a:pt x="96900" y="180212"/>
                </a:lnTo>
                <a:close/>
              </a:path>
              <a:path w="1009014" h="677544">
                <a:moveTo>
                  <a:pt x="95455" y="181699"/>
                </a:moveTo>
                <a:lnTo>
                  <a:pt x="93725" y="183134"/>
                </a:lnTo>
                <a:lnTo>
                  <a:pt x="94061" y="183134"/>
                </a:lnTo>
                <a:lnTo>
                  <a:pt x="95455" y="181699"/>
                </a:lnTo>
                <a:close/>
              </a:path>
              <a:path w="1009014" h="677544">
                <a:moveTo>
                  <a:pt x="97248" y="180212"/>
                </a:moveTo>
                <a:lnTo>
                  <a:pt x="96900" y="180212"/>
                </a:lnTo>
                <a:lnTo>
                  <a:pt x="95455" y="181699"/>
                </a:lnTo>
                <a:lnTo>
                  <a:pt x="97248" y="180212"/>
                </a:lnTo>
                <a:close/>
              </a:path>
              <a:path w="1009014" h="677544">
                <a:moveTo>
                  <a:pt x="104139" y="174498"/>
                </a:moveTo>
                <a:lnTo>
                  <a:pt x="100711" y="177037"/>
                </a:lnTo>
                <a:lnTo>
                  <a:pt x="102254" y="176061"/>
                </a:lnTo>
                <a:lnTo>
                  <a:pt x="104139" y="174498"/>
                </a:lnTo>
                <a:close/>
              </a:path>
              <a:path w="1009014" h="677544">
                <a:moveTo>
                  <a:pt x="102254" y="176061"/>
                </a:moveTo>
                <a:lnTo>
                  <a:pt x="100711" y="177037"/>
                </a:lnTo>
                <a:lnTo>
                  <a:pt x="101077" y="177037"/>
                </a:lnTo>
                <a:lnTo>
                  <a:pt x="102254" y="176061"/>
                </a:lnTo>
                <a:close/>
              </a:path>
              <a:path w="1009014" h="677544">
                <a:moveTo>
                  <a:pt x="104539" y="174498"/>
                </a:moveTo>
                <a:lnTo>
                  <a:pt x="104139" y="174498"/>
                </a:lnTo>
                <a:lnTo>
                  <a:pt x="102254" y="176061"/>
                </a:lnTo>
                <a:lnTo>
                  <a:pt x="104123" y="174878"/>
                </a:lnTo>
                <a:lnTo>
                  <a:pt x="103886" y="174878"/>
                </a:lnTo>
                <a:lnTo>
                  <a:pt x="104539" y="174498"/>
                </a:lnTo>
                <a:close/>
              </a:path>
              <a:path w="1009014" h="677544">
                <a:moveTo>
                  <a:pt x="106933" y="173100"/>
                </a:moveTo>
                <a:lnTo>
                  <a:pt x="103886" y="174878"/>
                </a:lnTo>
                <a:lnTo>
                  <a:pt x="105195" y="174200"/>
                </a:lnTo>
                <a:lnTo>
                  <a:pt x="106933" y="173100"/>
                </a:lnTo>
                <a:close/>
              </a:path>
              <a:path w="1009014" h="677544">
                <a:moveTo>
                  <a:pt x="105195" y="174200"/>
                </a:moveTo>
                <a:lnTo>
                  <a:pt x="103886" y="174878"/>
                </a:lnTo>
                <a:lnTo>
                  <a:pt x="104123" y="174878"/>
                </a:lnTo>
                <a:lnTo>
                  <a:pt x="105195" y="174200"/>
                </a:lnTo>
                <a:close/>
              </a:path>
              <a:path w="1009014" h="677544">
                <a:moveTo>
                  <a:pt x="107319" y="173100"/>
                </a:moveTo>
                <a:lnTo>
                  <a:pt x="106933" y="173100"/>
                </a:lnTo>
                <a:lnTo>
                  <a:pt x="105195" y="174200"/>
                </a:lnTo>
                <a:lnTo>
                  <a:pt x="107319" y="173100"/>
                </a:lnTo>
                <a:close/>
              </a:path>
              <a:path w="1009014" h="677544">
                <a:moveTo>
                  <a:pt x="110998" y="171196"/>
                </a:moveTo>
                <a:lnTo>
                  <a:pt x="108585" y="172338"/>
                </a:lnTo>
                <a:lnTo>
                  <a:pt x="109911" y="171758"/>
                </a:lnTo>
                <a:lnTo>
                  <a:pt x="110998" y="171196"/>
                </a:lnTo>
                <a:close/>
              </a:path>
              <a:path w="1009014" h="677544">
                <a:moveTo>
                  <a:pt x="109911" y="171758"/>
                </a:moveTo>
                <a:lnTo>
                  <a:pt x="108585" y="172338"/>
                </a:lnTo>
                <a:lnTo>
                  <a:pt x="108790" y="172338"/>
                </a:lnTo>
                <a:lnTo>
                  <a:pt x="109911" y="171758"/>
                </a:lnTo>
                <a:close/>
              </a:path>
              <a:path w="1009014" h="677544">
                <a:moveTo>
                  <a:pt x="111197" y="171196"/>
                </a:moveTo>
                <a:lnTo>
                  <a:pt x="110998" y="171196"/>
                </a:lnTo>
                <a:lnTo>
                  <a:pt x="109911" y="171758"/>
                </a:lnTo>
                <a:lnTo>
                  <a:pt x="111197" y="171196"/>
                </a:lnTo>
                <a:close/>
              </a:path>
              <a:path w="1009014" h="677544">
                <a:moveTo>
                  <a:pt x="116712" y="168782"/>
                </a:moveTo>
                <a:lnTo>
                  <a:pt x="114807" y="169544"/>
                </a:lnTo>
                <a:lnTo>
                  <a:pt x="115889" y="169143"/>
                </a:lnTo>
                <a:lnTo>
                  <a:pt x="116712" y="168782"/>
                </a:lnTo>
                <a:close/>
              </a:path>
              <a:path w="1009014" h="677544">
                <a:moveTo>
                  <a:pt x="115889" y="169143"/>
                </a:moveTo>
                <a:lnTo>
                  <a:pt x="114807" y="169544"/>
                </a:lnTo>
                <a:lnTo>
                  <a:pt x="114971" y="169544"/>
                </a:lnTo>
                <a:lnTo>
                  <a:pt x="115889" y="169143"/>
                </a:lnTo>
                <a:close/>
              </a:path>
              <a:path w="1009014" h="677544">
                <a:moveTo>
                  <a:pt x="116859" y="168782"/>
                </a:moveTo>
                <a:lnTo>
                  <a:pt x="116712" y="168782"/>
                </a:lnTo>
                <a:lnTo>
                  <a:pt x="115889" y="169143"/>
                </a:lnTo>
                <a:lnTo>
                  <a:pt x="116859" y="168782"/>
                </a:lnTo>
                <a:close/>
              </a:path>
              <a:path w="1009014" h="677544">
                <a:moveTo>
                  <a:pt x="123698" y="166242"/>
                </a:moveTo>
                <a:lnTo>
                  <a:pt x="121793" y="166877"/>
                </a:lnTo>
                <a:lnTo>
                  <a:pt x="123007" y="166499"/>
                </a:lnTo>
                <a:lnTo>
                  <a:pt x="123698" y="166242"/>
                </a:lnTo>
                <a:close/>
              </a:path>
              <a:path w="1009014" h="677544">
                <a:moveTo>
                  <a:pt x="123007" y="166499"/>
                </a:moveTo>
                <a:lnTo>
                  <a:pt x="121793" y="166877"/>
                </a:lnTo>
                <a:lnTo>
                  <a:pt x="121988" y="166877"/>
                </a:lnTo>
                <a:lnTo>
                  <a:pt x="123007" y="166499"/>
                </a:lnTo>
                <a:close/>
              </a:path>
              <a:path w="1009014" h="677544">
                <a:moveTo>
                  <a:pt x="123830" y="166242"/>
                </a:moveTo>
                <a:lnTo>
                  <a:pt x="123698" y="166242"/>
                </a:lnTo>
                <a:lnTo>
                  <a:pt x="123007" y="166499"/>
                </a:lnTo>
                <a:lnTo>
                  <a:pt x="123830" y="166242"/>
                </a:lnTo>
                <a:close/>
              </a:path>
              <a:path w="1009014" h="677544">
                <a:moveTo>
                  <a:pt x="131268" y="163924"/>
                </a:moveTo>
                <a:lnTo>
                  <a:pt x="130175" y="164211"/>
                </a:lnTo>
                <a:lnTo>
                  <a:pt x="130349" y="164211"/>
                </a:lnTo>
                <a:lnTo>
                  <a:pt x="131268" y="163924"/>
                </a:lnTo>
                <a:close/>
              </a:path>
              <a:path w="1009014" h="677544">
                <a:moveTo>
                  <a:pt x="131629" y="163829"/>
                </a:moveTo>
                <a:lnTo>
                  <a:pt x="131268" y="163924"/>
                </a:lnTo>
                <a:lnTo>
                  <a:pt x="131629" y="163829"/>
                </a:lnTo>
                <a:close/>
              </a:path>
              <a:path w="1009014" h="677544">
                <a:moveTo>
                  <a:pt x="140843" y="161416"/>
                </a:moveTo>
                <a:lnTo>
                  <a:pt x="139573" y="161671"/>
                </a:lnTo>
                <a:lnTo>
                  <a:pt x="139873" y="161671"/>
                </a:lnTo>
                <a:lnTo>
                  <a:pt x="140843" y="161416"/>
                </a:lnTo>
                <a:close/>
              </a:path>
              <a:path w="1009014" h="677544">
                <a:moveTo>
                  <a:pt x="151414" y="159003"/>
                </a:moveTo>
                <a:lnTo>
                  <a:pt x="151003" y="159003"/>
                </a:lnTo>
                <a:lnTo>
                  <a:pt x="150241" y="159257"/>
                </a:lnTo>
                <a:lnTo>
                  <a:pt x="151414" y="159003"/>
                </a:lnTo>
                <a:close/>
              </a:path>
              <a:path w="1009014" h="677544">
                <a:moveTo>
                  <a:pt x="162856" y="156590"/>
                </a:moveTo>
                <a:lnTo>
                  <a:pt x="162560" y="156590"/>
                </a:lnTo>
                <a:lnTo>
                  <a:pt x="161417" y="156844"/>
                </a:lnTo>
                <a:lnTo>
                  <a:pt x="162856" y="156590"/>
                </a:lnTo>
                <a:close/>
              </a:path>
              <a:path w="1009014" h="677544">
                <a:moveTo>
                  <a:pt x="174370" y="154559"/>
                </a:moveTo>
                <a:lnTo>
                  <a:pt x="173481" y="154686"/>
                </a:lnTo>
                <a:lnTo>
                  <a:pt x="173651" y="154686"/>
                </a:lnTo>
                <a:lnTo>
                  <a:pt x="174370" y="154559"/>
                </a:lnTo>
                <a:close/>
              </a:path>
              <a:path w="1009014" h="677544">
                <a:moveTo>
                  <a:pt x="783361" y="76219"/>
                </a:moveTo>
                <a:lnTo>
                  <a:pt x="777940" y="152250"/>
                </a:lnTo>
                <a:lnTo>
                  <a:pt x="816229" y="154686"/>
                </a:lnTo>
                <a:lnTo>
                  <a:pt x="821055" y="78612"/>
                </a:lnTo>
                <a:lnTo>
                  <a:pt x="783361" y="76219"/>
                </a:lnTo>
                <a:close/>
              </a:path>
              <a:path w="1009014" h="677544">
                <a:moveTo>
                  <a:pt x="788796" y="0"/>
                </a:moveTo>
                <a:lnTo>
                  <a:pt x="783361" y="76219"/>
                </a:lnTo>
                <a:lnTo>
                  <a:pt x="821055" y="78612"/>
                </a:lnTo>
                <a:lnTo>
                  <a:pt x="816229" y="154686"/>
                </a:lnTo>
                <a:lnTo>
                  <a:pt x="949457" y="154686"/>
                </a:lnTo>
                <a:lnTo>
                  <a:pt x="1008633" y="130175"/>
                </a:lnTo>
                <a:lnTo>
                  <a:pt x="788796" y="0"/>
                </a:lnTo>
                <a:close/>
              </a:path>
              <a:path w="1009014" h="677544">
                <a:moveTo>
                  <a:pt x="187392" y="152653"/>
                </a:moveTo>
                <a:lnTo>
                  <a:pt x="187198" y="152653"/>
                </a:lnTo>
                <a:lnTo>
                  <a:pt x="186436" y="152780"/>
                </a:lnTo>
                <a:lnTo>
                  <a:pt x="187392" y="152653"/>
                </a:lnTo>
                <a:close/>
              </a:path>
              <a:path w="1009014" h="677544">
                <a:moveTo>
                  <a:pt x="778798" y="140207"/>
                </a:moveTo>
                <a:lnTo>
                  <a:pt x="427228" y="140207"/>
                </a:lnTo>
                <a:lnTo>
                  <a:pt x="467232" y="140335"/>
                </a:lnTo>
                <a:lnTo>
                  <a:pt x="466852" y="140335"/>
                </a:lnTo>
                <a:lnTo>
                  <a:pt x="507492" y="140969"/>
                </a:lnTo>
                <a:lnTo>
                  <a:pt x="506983" y="140969"/>
                </a:lnTo>
                <a:lnTo>
                  <a:pt x="588771" y="143128"/>
                </a:lnTo>
                <a:lnTo>
                  <a:pt x="588264" y="143128"/>
                </a:lnTo>
                <a:lnTo>
                  <a:pt x="668528" y="146303"/>
                </a:lnTo>
                <a:lnTo>
                  <a:pt x="668146" y="146303"/>
                </a:lnTo>
                <a:lnTo>
                  <a:pt x="707135" y="148209"/>
                </a:lnTo>
                <a:lnTo>
                  <a:pt x="744855" y="150113"/>
                </a:lnTo>
                <a:lnTo>
                  <a:pt x="744346" y="150113"/>
                </a:lnTo>
                <a:lnTo>
                  <a:pt x="777940" y="152250"/>
                </a:lnTo>
                <a:lnTo>
                  <a:pt x="778798" y="140207"/>
                </a:lnTo>
                <a:close/>
              </a:path>
              <a:path w="1009014" h="677544">
                <a:moveTo>
                  <a:pt x="231082" y="147574"/>
                </a:moveTo>
                <a:lnTo>
                  <a:pt x="230250" y="147574"/>
                </a:lnTo>
                <a:lnTo>
                  <a:pt x="229616" y="147700"/>
                </a:lnTo>
                <a:lnTo>
                  <a:pt x="231082" y="14757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4979670" y="3451351"/>
            <a:ext cx="3422650" cy="850265"/>
          </a:xfrm>
          <a:prstGeom prst="rect">
            <a:avLst/>
          </a:prstGeom>
        </p:spPr>
        <p:txBody>
          <a:bodyPr vert="horz" wrap="square" lIns="0" tIns="59055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465"/>
              </a:spcBef>
            </a:pPr>
            <a:r>
              <a:rPr sz="2400" dirty="0">
                <a:latin typeface="PMingLiU"/>
                <a:cs typeface="PMingLiU"/>
              </a:rPr>
              <a:t>體育</a:t>
            </a:r>
            <a:endParaRPr sz="2400">
              <a:latin typeface="PMingLiU"/>
              <a:cs typeface="PMingLiU"/>
            </a:endParaRPr>
          </a:p>
          <a:p>
            <a:pPr marL="12700">
              <a:lnSpc>
                <a:spcPct val="100000"/>
              </a:lnSpc>
              <a:spcBef>
                <a:spcPts val="370"/>
              </a:spcBef>
            </a:pPr>
            <a:r>
              <a:rPr sz="2400" dirty="0">
                <a:latin typeface="Calibri"/>
                <a:cs typeface="Calibri"/>
              </a:rPr>
              <a:t>“president” in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document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025144" y="1657350"/>
            <a:ext cx="25438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0" dirty="0">
                <a:latin typeface="Calibri"/>
                <a:cs typeface="Calibri"/>
              </a:rPr>
              <a:t>“stock” </a:t>
            </a:r>
            <a:r>
              <a:rPr sz="2400" dirty="0">
                <a:latin typeface="Calibri"/>
                <a:cs typeface="Calibri"/>
              </a:rPr>
              <a:t>in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document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3973829" y="3332226"/>
            <a:ext cx="1097280" cy="604520"/>
          </a:xfrm>
          <a:custGeom>
            <a:avLst/>
            <a:gdLst/>
            <a:ahLst/>
            <a:cxnLst/>
            <a:rect l="l" t="t" r="r" b="b"/>
            <a:pathLst>
              <a:path w="1097279" h="604520">
                <a:moveTo>
                  <a:pt x="109672" y="37538"/>
                </a:moveTo>
                <a:lnTo>
                  <a:pt x="91572" y="71030"/>
                </a:lnTo>
                <a:lnTo>
                  <a:pt x="1079119" y="604266"/>
                </a:lnTo>
                <a:lnTo>
                  <a:pt x="1097153" y="570738"/>
                </a:lnTo>
                <a:lnTo>
                  <a:pt x="109672" y="37538"/>
                </a:lnTo>
                <a:close/>
              </a:path>
              <a:path w="1097279" h="604520">
                <a:moveTo>
                  <a:pt x="0" y="0"/>
                </a:moveTo>
                <a:lnTo>
                  <a:pt x="73406" y="104648"/>
                </a:lnTo>
                <a:lnTo>
                  <a:pt x="91572" y="71030"/>
                </a:lnTo>
                <a:lnTo>
                  <a:pt x="74803" y="61975"/>
                </a:lnTo>
                <a:lnTo>
                  <a:pt x="92837" y="28448"/>
                </a:lnTo>
                <a:lnTo>
                  <a:pt x="114584" y="28448"/>
                </a:lnTo>
                <a:lnTo>
                  <a:pt x="127762" y="4063"/>
                </a:lnTo>
                <a:lnTo>
                  <a:pt x="0" y="0"/>
                </a:lnTo>
                <a:close/>
              </a:path>
              <a:path w="1097279" h="604520">
                <a:moveTo>
                  <a:pt x="92837" y="28448"/>
                </a:moveTo>
                <a:lnTo>
                  <a:pt x="74803" y="61975"/>
                </a:lnTo>
                <a:lnTo>
                  <a:pt x="91572" y="71030"/>
                </a:lnTo>
                <a:lnTo>
                  <a:pt x="109672" y="37538"/>
                </a:lnTo>
                <a:lnTo>
                  <a:pt x="92837" y="28448"/>
                </a:lnTo>
                <a:close/>
              </a:path>
              <a:path w="1097279" h="604520">
                <a:moveTo>
                  <a:pt x="114584" y="28448"/>
                </a:moveTo>
                <a:lnTo>
                  <a:pt x="92837" y="28448"/>
                </a:lnTo>
                <a:lnTo>
                  <a:pt x="109672" y="37538"/>
                </a:lnTo>
                <a:lnTo>
                  <a:pt x="114584" y="284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630929" y="1879345"/>
            <a:ext cx="399415" cy="280035"/>
          </a:xfrm>
          <a:custGeom>
            <a:avLst/>
            <a:gdLst/>
            <a:ahLst/>
            <a:cxnLst/>
            <a:rect l="l" t="t" r="r" b="b"/>
            <a:pathLst>
              <a:path w="399414" h="280035">
                <a:moveTo>
                  <a:pt x="293775" y="231485"/>
                </a:moveTo>
                <a:lnTo>
                  <a:pt x="272288" y="263016"/>
                </a:lnTo>
                <a:lnTo>
                  <a:pt x="399034" y="280034"/>
                </a:lnTo>
                <a:lnTo>
                  <a:pt x="377869" y="242188"/>
                </a:lnTo>
                <a:lnTo>
                  <a:pt x="309499" y="242188"/>
                </a:lnTo>
                <a:lnTo>
                  <a:pt x="293775" y="231485"/>
                </a:lnTo>
                <a:close/>
              </a:path>
              <a:path w="399414" h="280035">
                <a:moveTo>
                  <a:pt x="315236" y="199992"/>
                </a:moveTo>
                <a:lnTo>
                  <a:pt x="293775" y="231485"/>
                </a:lnTo>
                <a:lnTo>
                  <a:pt x="309499" y="242188"/>
                </a:lnTo>
                <a:lnTo>
                  <a:pt x="330962" y="210692"/>
                </a:lnTo>
                <a:lnTo>
                  <a:pt x="315236" y="199992"/>
                </a:lnTo>
                <a:close/>
              </a:path>
              <a:path w="399414" h="280035">
                <a:moveTo>
                  <a:pt x="336677" y="168528"/>
                </a:moveTo>
                <a:lnTo>
                  <a:pt x="315236" y="199992"/>
                </a:lnTo>
                <a:lnTo>
                  <a:pt x="330962" y="210692"/>
                </a:lnTo>
                <a:lnTo>
                  <a:pt x="309499" y="242188"/>
                </a:lnTo>
                <a:lnTo>
                  <a:pt x="377869" y="242188"/>
                </a:lnTo>
                <a:lnTo>
                  <a:pt x="336677" y="168528"/>
                </a:lnTo>
                <a:close/>
              </a:path>
              <a:path w="399414" h="280035">
                <a:moveTo>
                  <a:pt x="21336" y="0"/>
                </a:moveTo>
                <a:lnTo>
                  <a:pt x="0" y="31495"/>
                </a:lnTo>
                <a:lnTo>
                  <a:pt x="293775" y="231485"/>
                </a:lnTo>
                <a:lnTo>
                  <a:pt x="315236" y="199992"/>
                </a:lnTo>
                <a:lnTo>
                  <a:pt x="2133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849367" y="4738115"/>
            <a:ext cx="1094232" cy="109423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170676" y="4751832"/>
            <a:ext cx="1092707" cy="109270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484364" y="4768596"/>
            <a:ext cx="1094231" cy="109423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5079238" y="5848908"/>
            <a:ext cx="6350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PMingLiU"/>
                <a:cs typeface="PMingLiU"/>
              </a:rPr>
              <a:t>體育</a:t>
            </a:r>
            <a:endParaRPr sz="2400">
              <a:latin typeface="PMingLiU"/>
              <a:cs typeface="PMingLiU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370065" y="5851347"/>
            <a:ext cx="6350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PMingLiU"/>
                <a:cs typeface="PMingLiU"/>
              </a:rPr>
              <a:t>政治</a:t>
            </a:r>
            <a:endParaRPr sz="2400">
              <a:latin typeface="PMingLiU"/>
              <a:cs typeface="PMingLiU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7714615" y="5876645"/>
            <a:ext cx="6356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PMingLiU"/>
                <a:cs typeface="PMingLiU"/>
              </a:rPr>
              <a:t>財經</a:t>
            </a:r>
            <a:endParaRPr sz="2400">
              <a:latin typeface="PMingLiU"/>
              <a:cs typeface="PMingLiU"/>
            </a:endParaRPr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106362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D</a:t>
            </a:r>
            <a:r>
              <a:rPr spc="-45" dirty="0"/>
              <a:t>a</a:t>
            </a:r>
            <a:r>
              <a:rPr spc="-60" dirty="0"/>
              <a:t>t</a:t>
            </a:r>
            <a:r>
              <a:rPr dirty="0"/>
              <a:t>a</a:t>
            </a:r>
          </a:p>
        </p:txBody>
      </p:sp>
      <p:sp>
        <p:nvSpPr>
          <p:cNvPr id="3" name="object 3"/>
          <p:cNvSpPr/>
          <p:nvPr/>
        </p:nvSpPr>
        <p:spPr>
          <a:xfrm>
            <a:off x="845819" y="1690116"/>
            <a:ext cx="7452359" cy="36286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45819" y="5452871"/>
            <a:ext cx="7452359" cy="11871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893308" y="472440"/>
            <a:ext cx="2839212" cy="254355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95419" y="2179575"/>
            <a:ext cx="7321969" cy="43108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07542" y="609676"/>
            <a:ext cx="102425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b="0" spc="-5" dirty="0">
                <a:latin typeface="Calibri Light"/>
                <a:cs typeface="Calibri Light"/>
              </a:rPr>
              <a:t>MSE</a:t>
            </a:r>
            <a:endParaRPr sz="4400">
              <a:latin typeface="Calibri Light"/>
              <a:cs typeface="Calibri Light"/>
            </a:endParaRPr>
          </a:p>
        </p:txBody>
      </p: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116776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90" dirty="0"/>
              <a:t>R</a:t>
            </a:r>
            <a:r>
              <a:rPr spc="-5" dirty="0"/>
              <a:t>e</a:t>
            </a:r>
            <a:r>
              <a:rPr spc="-90" dirty="0"/>
              <a:t>L</a:t>
            </a:r>
            <a:r>
              <a:rPr dirty="0"/>
              <a:t>U</a:t>
            </a:r>
          </a:p>
        </p:txBody>
      </p:sp>
      <p:sp>
        <p:nvSpPr>
          <p:cNvPr id="3" name="object 3"/>
          <p:cNvSpPr/>
          <p:nvPr/>
        </p:nvSpPr>
        <p:spPr>
          <a:xfrm>
            <a:off x="777306" y="1990053"/>
            <a:ext cx="7312549" cy="43046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310070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0" dirty="0"/>
              <a:t>Adaptive</a:t>
            </a:r>
            <a:r>
              <a:rPr spc="-75" dirty="0"/>
              <a:t> </a:t>
            </a:r>
            <a:r>
              <a:rPr dirty="0"/>
              <a:t>Lear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795072" y="762279"/>
            <a:ext cx="2099945" cy="5600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185"/>
              </a:lnSpc>
            </a:pPr>
            <a:r>
              <a:rPr sz="4400" b="0" dirty="0">
                <a:latin typeface="Calibri Light"/>
                <a:cs typeface="Calibri Light"/>
              </a:rPr>
              <a:t>ning</a:t>
            </a:r>
            <a:r>
              <a:rPr sz="4400" b="0" spc="-114" dirty="0">
                <a:latin typeface="Calibri Light"/>
                <a:cs typeface="Calibri Light"/>
              </a:rPr>
              <a:t> </a:t>
            </a:r>
            <a:r>
              <a:rPr sz="4400" b="0" spc="-25" dirty="0">
                <a:latin typeface="Calibri Light"/>
                <a:cs typeface="Calibri Light"/>
              </a:rPr>
              <a:t>Rate</a:t>
            </a:r>
            <a:endParaRPr sz="4400">
              <a:latin typeface="Calibri Light"/>
              <a:cs typeface="Calibri Light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32115" y="2121030"/>
            <a:ext cx="6757686" cy="39787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5" name="object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0869000"/>
              </p:ext>
            </p:extLst>
          </p:nvPr>
        </p:nvGraphicFramePr>
        <p:xfrm>
          <a:off x="4099814" y="18415"/>
          <a:ext cx="4536440" cy="26511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682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682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22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  <a:tc>
                  <a:txBody>
                    <a:bodyPr/>
                    <a:lstStyle/>
                    <a:p>
                      <a:pPr marL="13335"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Accuracy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MSE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marL="13970"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0.36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CE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L="13970"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0.55</a:t>
                      </a:r>
                      <a:endParaRPr sz="2400" dirty="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13335"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+</a:t>
                      </a:r>
                      <a:r>
                        <a:rPr sz="24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00" spc="-20" dirty="0">
                          <a:latin typeface="Calibri"/>
                          <a:cs typeface="Calibri"/>
                        </a:rPr>
                        <a:t>ReLU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marL="13970"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0.75</a:t>
                      </a:r>
                      <a:endParaRPr sz="2400" dirty="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14604"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+</a:t>
                      </a:r>
                      <a:r>
                        <a:rPr sz="24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00" dirty="0">
                          <a:latin typeface="Calibri"/>
                          <a:cs typeface="Calibri"/>
                        </a:rPr>
                        <a:t>Adam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L="13970"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spc="-10" dirty="0">
                          <a:latin typeface="Calibri"/>
                          <a:cs typeface="Calibri"/>
                        </a:rPr>
                        <a:t>0.77</a:t>
                      </a:r>
                      <a:endParaRPr sz="2400" dirty="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189611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5" dirty="0"/>
              <a:t>Dropout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4099814" y="18415"/>
          <a:ext cx="4536440" cy="17367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682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682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22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  <a:tc>
                  <a:txBody>
                    <a:bodyPr/>
                    <a:lstStyle/>
                    <a:p>
                      <a:pPr marL="13335"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Accuracy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Adam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marL="13970"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0.77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13970"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+</a:t>
                      </a:r>
                      <a:r>
                        <a:rPr sz="24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00" spc="-15" dirty="0">
                          <a:latin typeface="Calibri"/>
                          <a:cs typeface="Calibri"/>
                        </a:rPr>
                        <a:t>dropout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L="13970"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0.79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object 4"/>
          <p:cNvSpPr/>
          <p:nvPr/>
        </p:nvSpPr>
        <p:spPr>
          <a:xfrm>
            <a:off x="1147701" y="2207219"/>
            <a:ext cx="6530210" cy="39111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01976" y="1793875"/>
            <a:ext cx="4940935" cy="2330450"/>
          </a:xfrm>
          <a:prstGeom prst="rect">
            <a:avLst/>
          </a:prstGeom>
        </p:spPr>
        <p:txBody>
          <a:bodyPr vert="horz" wrap="square" lIns="0" tIns="106045" rIns="0" bIns="0" rtlCol="0">
            <a:spAutoFit/>
          </a:bodyPr>
          <a:lstStyle/>
          <a:p>
            <a:pPr marL="12700" marR="5080" indent="-635" algn="ctr">
              <a:lnSpc>
                <a:spcPts val="5830"/>
              </a:lnSpc>
              <a:spcBef>
                <a:spcPts val="835"/>
              </a:spcBef>
            </a:pPr>
            <a:r>
              <a:rPr sz="5400" spc="-15" dirty="0"/>
              <a:t>Lecture </a:t>
            </a:r>
            <a:r>
              <a:rPr sz="5400" dirty="0"/>
              <a:t>III:  </a:t>
            </a:r>
            <a:r>
              <a:rPr sz="5400" spc="-45" dirty="0">
                <a:solidFill>
                  <a:srgbClr val="0000FF"/>
                </a:solidFill>
              </a:rPr>
              <a:t>Variants </a:t>
            </a:r>
            <a:r>
              <a:rPr sz="5400" spc="-5" dirty="0">
                <a:solidFill>
                  <a:srgbClr val="0000FF"/>
                </a:solidFill>
              </a:rPr>
              <a:t>of</a:t>
            </a:r>
            <a:r>
              <a:rPr sz="5400" spc="-65" dirty="0">
                <a:solidFill>
                  <a:srgbClr val="0000FF"/>
                </a:solidFill>
              </a:rPr>
              <a:t> </a:t>
            </a:r>
            <a:r>
              <a:rPr sz="5400" spc="-25" dirty="0">
                <a:solidFill>
                  <a:srgbClr val="0000FF"/>
                </a:solidFill>
              </a:rPr>
              <a:t>Neural  Networks</a:t>
            </a:r>
            <a:endParaRPr sz="5400"/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07542" y="609676"/>
            <a:ext cx="630301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b="0" spc="-40" dirty="0">
                <a:latin typeface="Calibri Light"/>
                <a:cs typeface="Calibri Light"/>
              </a:rPr>
              <a:t>Variants </a:t>
            </a:r>
            <a:r>
              <a:rPr sz="4400" b="0" dirty="0">
                <a:latin typeface="Calibri Light"/>
                <a:cs typeface="Calibri Light"/>
              </a:rPr>
              <a:t>of </a:t>
            </a:r>
            <a:r>
              <a:rPr sz="4400" b="0" spc="-15" dirty="0">
                <a:latin typeface="Calibri Light"/>
                <a:cs typeface="Calibri Light"/>
              </a:rPr>
              <a:t>Neural</a:t>
            </a:r>
            <a:r>
              <a:rPr sz="4400" b="0" spc="-5" dirty="0">
                <a:latin typeface="Calibri Light"/>
                <a:cs typeface="Calibri Light"/>
              </a:rPr>
              <a:t> </a:t>
            </a:r>
            <a:r>
              <a:rPr sz="4400" b="0" spc="-20" dirty="0">
                <a:latin typeface="Calibri Light"/>
                <a:cs typeface="Calibri Light"/>
              </a:rPr>
              <a:t>Networks</a:t>
            </a:r>
            <a:endParaRPr sz="4400">
              <a:latin typeface="Calibri Light"/>
              <a:cs typeface="Calibri Light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29412" y="2007107"/>
            <a:ext cx="7886700" cy="1900555"/>
          </a:xfrm>
          <a:custGeom>
            <a:avLst/>
            <a:gdLst/>
            <a:ahLst/>
            <a:cxnLst/>
            <a:rect l="l" t="t" r="r" b="b"/>
            <a:pathLst>
              <a:path w="7886700" h="1900554">
                <a:moveTo>
                  <a:pt x="7569961" y="0"/>
                </a:moveTo>
                <a:lnTo>
                  <a:pt x="316750" y="0"/>
                </a:lnTo>
                <a:lnTo>
                  <a:pt x="269942" y="3435"/>
                </a:lnTo>
                <a:lnTo>
                  <a:pt x="225266" y="13414"/>
                </a:lnTo>
                <a:lnTo>
                  <a:pt x="183214" y="29446"/>
                </a:lnTo>
                <a:lnTo>
                  <a:pt x="144274" y="51041"/>
                </a:lnTo>
                <a:lnTo>
                  <a:pt x="108936" y="77707"/>
                </a:lnTo>
                <a:lnTo>
                  <a:pt x="77691" y="108955"/>
                </a:lnTo>
                <a:lnTo>
                  <a:pt x="51029" y="144293"/>
                </a:lnTo>
                <a:lnTo>
                  <a:pt x="29438" y="183231"/>
                </a:lnTo>
                <a:lnTo>
                  <a:pt x="13410" y="225278"/>
                </a:lnTo>
                <a:lnTo>
                  <a:pt x="3434" y="269944"/>
                </a:lnTo>
                <a:lnTo>
                  <a:pt x="0" y="316738"/>
                </a:lnTo>
                <a:lnTo>
                  <a:pt x="0" y="1583689"/>
                </a:lnTo>
                <a:lnTo>
                  <a:pt x="3434" y="1630483"/>
                </a:lnTo>
                <a:lnTo>
                  <a:pt x="13410" y="1675149"/>
                </a:lnTo>
                <a:lnTo>
                  <a:pt x="29438" y="1717196"/>
                </a:lnTo>
                <a:lnTo>
                  <a:pt x="51029" y="1756134"/>
                </a:lnTo>
                <a:lnTo>
                  <a:pt x="77691" y="1791472"/>
                </a:lnTo>
                <a:lnTo>
                  <a:pt x="108936" y="1822720"/>
                </a:lnTo>
                <a:lnTo>
                  <a:pt x="144274" y="1849386"/>
                </a:lnTo>
                <a:lnTo>
                  <a:pt x="183214" y="1870981"/>
                </a:lnTo>
                <a:lnTo>
                  <a:pt x="225266" y="1887013"/>
                </a:lnTo>
                <a:lnTo>
                  <a:pt x="269942" y="1896992"/>
                </a:lnTo>
                <a:lnTo>
                  <a:pt x="316750" y="1900427"/>
                </a:lnTo>
                <a:lnTo>
                  <a:pt x="7569961" y="1900427"/>
                </a:lnTo>
                <a:lnTo>
                  <a:pt x="7616755" y="1896992"/>
                </a:lnTo>
                <a:lnTo>
                  <a:pt x="7661421" y="1887013"/>
                </a:lnTo>
                <a:lnTo>
                  <a:pt x="7703468" y="1870981"/>
                </a:lnTo>
                <a:lnTo>
                  <a:pt x="7742406" y="1849386"/>
                </a:lnTo>
                <a:lnTo>
                  <a:pt x="7777744" y="1822720"/>
                </a:lnTo>
                <a:lnTo>
                  <a:pt x="7808992" y="1791472"/>
                </a:lnTo>
                <a:lnTo>
                  <a:pt x="7835658" y="1756134"/>
                </a:lnTo>
                <a:lnTo>
                  <a:pt x="7857253" y="1717196"/>
                </a:lnTo>
                <a:lnTo>
                  <a:pt x="7873285" y="1675149"/>
                </a:lnTo>
                <a:lnTo>
                  <a:pt x="7883264" y="1630483"/>
                </a:lnTo>
                <a:lnTo>
                  <a:pt x="7886700" y="1583689"/>
                </a:lnTo>
                <a:lnTo>
                  <a:pt x="7886700" y="316738"/>
                </a:lnTo>
                <a:lnTo>
                  <a:pt x="7883264" y="269944"/>
                </a:lnTo>
                <a:lnTo>
                  <a:pt x="7873285" y="225278"/>
                </a:lnTo>
                <a:lnTo>
                  <a:pt x="7857253" y="183231"/>
                </a:lnTo>
                <a:lnTo>
                  <a:pt x="7835658" y="144293"/>
                </a:lnTo>
                <a:lnTo>
                  <a:pt x="7808992" y="108955"/>
                </a:lnTo>
                <a:lnTo>
                  <a:pt x="7777744" y="77707"/>
                </a:lnTo>
                <a:lnTo>
                  <a:pt x="7742406" y="51041"/>
                </a:lnTo>
                <a:lnTo>
                  <a:pt x="7703468" y="29446"/>
                </a:lnTo>
                <a:lnTo>
                  <a:pt x="7661421" y="13414"/>
                </a:lnTo>
                <a:lnTo>
                  <a:pt x="7616755" y="3435"/>
                </a:lnTo>
                <a:lnTo>
                  <a:pt x="7569961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91946" y="2171827"/>
            <a:ext cx="523367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b="0" spc="-15" dirty="0">
                <a:solidFill>
                  <a:srgbClr val="FFFFFF"/>
                </a:solidFill>
                <a:latin typeface="Calibri"/>
                <a:cs typeface="Calibri"/>
              </a:rPr>
              <a:t>Convolutional</a:t>
            </a:r>
            <a:r>
              <a:rPr sz="4800" b="0" spc="-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800" b="0" spc="-20" dirty="0">
                <a:solidFill>
                  <a:srgbClr val="FFFFFF"/>
                </a:solidFill>
                <a:latin typeface="Calibri"/>
                <a:cs typeface="Calibri"/>
              </a:rPr>
              <a:t>Neural</a:t>
            </a:r>
            <a:endParaRPr sz="4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91946" y="2842082"/>
            <a:ext cx="378206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15" dirty="0">
                <a:solidFill>
                  <a:srgbClr val="FFFFFF"/>
                </a:solidFill>
                <a:latin typeface="Calibri"/>
                <a:cs typeface="Calibri"/>
              </a:rPr>
              <a:t>Network</a:t>
            </a:r>
            <a:r>
              <a:rPr sz="4800" spc="-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800" spc="-5" dirty="0">
                <a:solidFill>
                  <a:srgbClr val="FFFFFF"/>
                </a:solidFill>
                <a:latin typeface="Calibri"/>
                <a:cs typeface="Calibri"/>
              </a:rPr>
              <a:t>(CNN)</a:t>
            </a:r>
            <a:endParaRPr sz="48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29412" y="4094988"/>
            <a:ext cx="7886700" cy="1900555"/>
          </a:xfrm>
          <a:custGeom>
            <a:avLst/>
            <a:gdLst/>
            <a:ahLst/>
            <a:cxnLst/>
            <a:rect l="l" t="t" r="r" b="b"/>
            <a:pathLst>
              <a:path w="7886700" h="1900554">
                <a:moveTo>
                  <a:pt x="7569961" y="0"/>
                </a:moveTo>
                <a:lnTo>
                  <a:pt x="316750" y="0"/>
                </a:lnTo>
                <a:lnTo>
                  <a:pt x="269942" y="3435"/>
                </a:lnTo>
                <a:lnTo>
                  <a:pt x="225266" y="13414"/>
                </a:lnTo>
                <a:lnTo>
                  <a:pt x="183214" y="29446"/>
                </a:lnTo>
                <a:lnTo>
                  <a:pt x="144274" y="51041"/>
                </a:lnTo>
                <a:lnTo>
                  <a:pt x="108936" y="77707"/>
                </a:lnTo>
                <a:lnTo>
                  <a:pt x="77691" y="108955"/>
                </a:lnTo>
                <a:lnTo>
                  <a:pt x="51029" y="144293"/>
                </a:lnTo>
                <a:lnTo>
                  <a:pt x="29438" y="183231"/>
                </a:lnTo>
                <a:lnTo>
                  <a:pt x="13410" y="225278"/>
                </a:lnTo>
                <a:lnTo>
                  <a:pt x="3434" y="269944"/>
                </a:lnTo>
                <a:lnTo>
                  <a:pt x="0" y="316738"/>
                </a:lnTo>
                <a:lnTo>
                  <a:pt x="0" y="1583677"/>
                </a:lnTo>
                <a:lnTo>
                  <a:pt x="3434" y="1630485"/>
                </a:lnTo>
                <a:lnTo>
                  <a:pt x="13410" y="1675161"/>
                </a:lnTo>
                <a:lnTo>
                  <a:pt x="29438" y="1717213"/>
                </a:lnTo>
                <a:lnTo>
                  <a:pt x="51029" y="1756153"/>
                </a:lnTo>
                <a:lnTo>
                  <a:pt x="77691" y="1791491"/>
                </a:lnTo>
                <a:lnTo>
                  <a:pt x="108936" y="1822736"/>
                </a:lnTo>
                <a:lnTo>
                  <a:pt x="144274" y="1849398"/>
                </a:lnTo>
                <a:lnTo>
                  <a:pt x="183214" y="1870989"/>
                </a:lnTo>
                <a:lnTo>
                  <a:pt x="225266" y="1887017"/>
                </a:lnTo>
                <a:lnTo>
                  <a:pt x="269942" y="1896993"/>
                </a:lnTo>
                <a:lnTo>
                  <a:pt x="316750" y="1900427"/>
                </a:lnTo>
                <a:lnTo>
                  <a:pt x="7569961" y="1900427"/>
                </a:lnTo>
                <a:lnTo>
                  <a:pt x="7616755" y="1896993"/>
                </a:lnTo>
                <a:lnTo>
                  <a:pt x="7661421" y="1887017"/>
                </a:lnTo>
                <a:lnTo>
                  <a:pt x="7703468" y="1870989"/>
                </a:lnTo>
                <a:lnTo>
                  <a:pt x="7742406" y="1849398"/>
                </a:lnTo>
                <a:lnTo>
                  <a:pt x="7777744" y="1822736"/>
                </a:lnTo>
                <a:lnTo>
                  <a:pt x="7808992" y="1791491"/>
                </a:lnTo>
                <a:lnTo>
                  <a:pt x="7835658" y="1756153"/>
                </a:lnTo>
                <a:lnTo>
                  <a:pt x="7857253" y="1717213"/>
                </a:lnTo>
                <a:lnTo>
                  <a:pt x="7873285" y="1675161"/>
                </a:lnTo>
                <a:lnTo>
                  <a:pt x="7883264" y="1630485"/>
                </a:lnTo>
                <a:lnTo>
                  <a:pt x="7886700" y="1583677"/>
                </a:lnTo>
                <a:lnTo>
                  <a:pt x="7886700" y="316738"/>
                </a:lnTo>
                <a:lnTo>
                  <a:pt x="7883264" y="269944"/>
                </a:lnTo>
                <a:lnTo>
                  <a:pt x="7873285" y="225278"/>
                </a:lnTo>
                <a:lnTo>
                  <a:pt x="7857253" y="183231"/>
                </a:lnTo>
                <a:lnTo>
                  <a:pt x="7835658" y="144293"/>
                </a:lnTo>
                <a:lnTo>
                  <a:pt x="7808992" y="108955"/>
                </a:lnTo>
                <a:lnTo>
                  <a:pt x="7777744" y="77707"/>
                </a:lnTo>
                <a:lnTo>
                  <a:pt x="7742406" y="51041"/>
                </a:lnTo>
                <a:lnTo>
                  <a:pt x="7703468" y="29446"/>
                </a:lnTo>
                <a:lnTo>
                  <a:pt x="7661421" y="13414"/>
                </a:lnTo>
                <a:lnTo>
                  <a:pt x="7616755" y="3435"/>
                </a:lnTo>
                <a:lnTo>
                  <a:pt x="7569961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891946" y="4260291"/>
            <a:ext cx="6530975" cy="1428115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12700" marR="5080">
              <a:lnSpc>
                <a:spcPts val="5280"/>
              </a:lnSpc>
              <a:spcBef>
                <a:spcPts val="675"/>
              </a:spcBef>
            </a:pPr>
            <a:r>
              <a:rPr sz="4800" spc="-25" dirty="0">
                <a:solidFill>
                  <a:srgbClr val="FFFFFF"/>
                </a:solidFill>
                <a:latin typeface="Calibri"/>
                <a:cs typeface="Calibri"/>
              </a:rPr>
              <a:t>Recurrent </a:t>
            </a:r>
            <a:r>
              <a:rPr sz="4800" spc="-20" dirty="0">
                <a:solidFill>
                  <a:srgbClr val="FFFFFF"/>
                </a:solidFill>
                <a:latin typeface="Calibri"/>
                <a:cs typeface="Calibri"/>
              </a:rPr>
              <a:t>Neural </a:t>
            </a:r>
            <a:r>
              <a:rPr sz="4800" spc="-15" dirty="0">
                <a:solidFill>
                  <a:srgbClr val="FFFFFF"/>
                </a:solidFill>
                <a:latin typeface="Calibri"/>
                <a:cs typeface="Calibri"/>
              </a:rPr>
              <a:t>Network  </a:t>
            </a:r>
            <a:r>
              <a:rPr sz="4800" spc="-10" dirty="0">
                <a:solidFill>
                  <a:srgbClr val="FFFFFF"/>
                </a:solidFill>
                <a:latin typeface="Calibri"/>
                <a:cs typeface="Calibri"/>
              </a:rPr>
              <a:t>(RNN)</a:t>
            </a:r>
            <a:endParaRPr sz="48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873252" y="2156460"/>
            <a:ext cx="7397750" cy="1624965"/>
          </a:xfrm>
          <a:custGeom>
            <a:avLst/>
            <a:gdLst/>
            <a:ahLst/>
            <a:cxnLst/>
            <a:rect l="l" t="t" r="r" b="b"/>
            <a:pathLst>
              <a:path w="7397750" h="1624964">
                <a:moveTo>
                  <a:pt x="0" y="1624583"/>
                </a:moveTo>
                <a:lnTo>
                  <a:pt x="7397496" y="1624583"/>
                </a:lnTo>
                <a:lnTo>
                  <a:pt x="7397496" y="0"/>
                </a:lnTo>
                <a:lnTo>
                  <a:pt x="0" y="0"/>
                </a:lnTo>
                <a:lnTo>
                  <a:pt x="0" y="1624583"/>
                </a:lnTo>
                <a:close/>
              </a:path>
            </a:pathLst>
          </a:custGeom>
          <a:ln w="762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602223" y="2929127"/>
            <a:ext cx="3095244" cy="10713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632703" y="2866644"/>
            <a:ext cx="3031236" cy="12923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661659" y="2968751"/>
            <a:ext cx="2976372" cy="9540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5661659" y="2979547"/>
            <a:ext cx="2976880" cy="878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5110" marR="238125" indent="18288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Widely used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in 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image</a:t>
            </a:r>
            <a:r>
              <a:rPr sz="2800" spc="-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processing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357314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5" dirty="0"/>
              <a:t>Neural</a:t>
            </a:r>
            <a:r>
              <a:rPr spc="-80" dirty="0"/>
              <a:t> </a:t>
            </a:r>
            <a:r>
              <a:rPr spc="-15" dirty="0"/>
              <a:t>Network</a:t>
            </a:r>
          </a:p>
        </p:txBody>
      </p:sp>
      <p:sp>
        <p:nvSpPr>
          <p:cNvPr id="3" name="object 3"/>
          <p:cNvSpPr/>
          <p:nvPr/>
        </p:nvSpPr>
        <p:spPr>
          <a:xfrm>
            <a:off x="4698491" y="789431"/>
            <a:ext cx="3409188" cy="21549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708647" y="841247"/>
            <a:ext cx="1731263" cy="103936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345429" y="3854196"/>
            <a:ext cx="561975" cy="78105"/>
          </a:xfrm>
          <a:custGeom>
            <a:avLst/>
            <a:gdLst/>
            <a:ahLst/>
            <a:cxnLst/>
            <a:rect l="l" t="t" r="r" b="b"/>
            <a:pathLst>
              <a:path w="561975" h="78104">
                <a:moveTo>
                  <a:pt x="484124" y="0"/>
                </a:moveTo>
                <a:lnTo>
                  <a:pt x="484124" y="77723"/>
                </a:lnTo>
                <a:lnTo>
                  <a:pt x="535939" y="51815"/>
                </a:lnTo>
                <a:lnTo>
                  <a:pt x="497078" y="51815"/>
                </a:lnTo>
                <a:lnTo>
                  <a:pt x="497078" y="25907"/>
                </a:lnTo>
                <a:lnTo>
                  <a:pt x="535940" y="25907"/>
                </a:lnTo>
                <a:lnTo>
                  <a:pt x="484124" y="0"/>
                </a:lnTo>
                <a:close/>
              </a:path>
              <a:path w="561975" h="78104">
                <a:moveTo>
                  <a:pt x="484124" y="25907"/>
                </a:moveTo>
                <a:lnTo>
                  <a:pt x="0" y="25907"/>
                </a:lnTo>
                <a:lnTo>
                  <a:pt x="0" y="51815"/>
                </a:lnTo>
                <a:lnTo>
                  <a:pt x="484124" y="51815"/>
                </a:lnTo>
                <a:lnTo>
                  <a:pt x="484124" y="25907"/>
                </a:lnTo>
                <a:close/>
              </a:path>
              <a:path w="561975" h="78104">
                <a:moveTo>
                  <a:pt x="535940" y="25907"/>
                </a:moveTo>
                <a:lnTo>
                  <a:pt x="497078" y="25907"/>
                </a:lnTo>
                <a:lnTo>
                  <a:pt x="497078" y="51815"/>
                </a:lnTo>
                <a:lnTo>
                  <a:pt x="535939" y="51815"/>
                </a:lnTo>
                <a:lnTo>
                  <a:pt x="561848" y="38861"/>
                </a:lnTo>
                <a:lnTo>
                  <a:pt x="535940" y="259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956047" y="3610355"/>
            <a:ext cx="565403" cy="56692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956047" y="3610355"/>
            <a:ext cx="565785" cy="567055"/>
          </a:xfrm>
          <a:custGeom>
            <a:avLst/>
            <a:gdLst/>
            <a:ahLst/>
            <a:cxnLst/>
            <a:rect l="l" t="t" r="r" b="b"/>
            <a:pathLst>
              <a:path w="565785" h="567054">
                <a:moveTo>
                  <a:pt x="0" y="283464"/>
                </a:moveTo>
                <a:lnTo>
                  <a:pt x="3701" y="237475"/>
                </a:lnTo>
                <a:lnTo>
                  <a:pt x="14417" y="193852"/>
                </a:lnTo>
                <a:lnTo>
                  <a:pt x="31563" y="153179"/>
                </a:lnTo>
                <a:lnTo>
                  <a:pt x="54559" y="116037"/>
                </a:lnTo>
                <a:lnTo>
                  <a:pt x="82819" y="83010"/>
                </a:lnTo>
                <a:lnTo>
                  <a:pt x="115763" y="54681"/>
                </a:lnTo>
                <a:lnTo>
                  <a:pt x="152805" y="31632"/>
                </a:lnTo>
                <a:lnTo>
                  <a:pt x="193365" y="14447"/>
                </a:lnTo>
                <a:lnTo>
                  <a:pt x="236858" y="3709"/>
                </a:lnTo>
                <a:lnTo>
                  <a:pt x="282701" y="0"/>
                </a:lnTo>
                <a:lnTo>
                  <a:pt x="328545" y="3709"/>
                </a:lnTo>
                <a:lnTo>
                  <a:pt x="372038" y="14447"/>
                </a:lnTo>
                <a:lnTo>
                  <a:pt x="412598" y="31632"/>
                </a:lnTo>
                <a:lnTo>
                  <a:pt x="449640" y="54681"/>
                </a:lnTo>
                <a:lnTo>
                  <a:pt x="482584" y="83010"/>
                </a:lnTo>
                <a:lnTo>
                  <a:pt x="510844" y="116037"/>
                </a:lnTo>
                <a:lnTo>
                  <a:pt x="533840" y="153179"/>
                </a:lnTo>
                <a:lnTo>
                  <a:pt x="550986" y="193852"/>
                </a:lnTo>
                <a:lnTo>
                  <a:pt x="561702" y="237475"/>
                </a:lnTo>
                <a:lnTo>
                  <a:pt x="565403" y="283464"/>
                </a:lnTo>
                <a:lnTo>
                  <a:pt x="561702" y="329452"/>
                </a:lnTo>
                <a:lnTo>
                  <a:pt x="550986" y="373075"/>
                </a:lnTo>
                <a:lnTo>
                  <a:pt x="533840" y="413748"/>
                </a:lnTo>
                <a:lnTo>
                  <a:pt x="510844" y="450890"/>
                </a:lnTo>
                <a:lnTo>
                  <a:pt x="482584" y="483917"/>
                </a:lnTo>
                <a:lnTo>
                  <a:pt x="449640" y="512246"/>
                </a:lnTo>
                <a:lnTo>
                  <a:pt x="412598" y="535295"/>
                </a:lnTo>
                <a:lnTo>
                  <a:pt x="372038" y="552480"/>
                </a:lnTo>
                <a:lnTo>
                  <a:pt x="328545" y="563218"/>
                </a:lnTo>
                <a:lnTo>
                  <a:pt x="282701" y="566928"/>
                </a:lnTo>
                <a:lnTo>
                  <a:pt x="236858" y="563218"/>
                </a:lnTo>
                <a:lnTo>
                  <a:pt x="193365" y="552480"/>
                </a:lnTo>
                <a:lnTo>
                  <a:pt x="152805" y="535295"/>
                </a:lnTo>
                <a:lnTo>
                  <a:pt x="115763" y="512246"/>
                </a:lnTo>
                <a:lnTo>
                  <a:pt x="82819" y="483917"/>
                </a:lnTo>
                <a:lnTo>
                  <a:pt x="54559" y="450890"/>
                </a:lnTo>
                <a:lnTo>
                  <a:pt x="31563" y="413748"/>
                </a:lnTo>
                <a:lnTo>
                  <a:pt x="14417" y="373075"/>
                </a:lnTo>
                <a:lnTo>
                  <a:pt x="3701" y="329452"/>
                </a:lnTo>
                <a:lnTo>
                  <a:pt x="0" y="283464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379214" y="3870959"/>
            <a:ext cx="561975" cy="78105"/>
          </a:xfrm>
          <a:custGeom>
            <a:avLst/>
            <a:gdLst/>
            <a:ahLst/>
            <a:cxnLst/>
            <a:rect l="l" t="t" r="r" b="b"/>
            <a:pathLst>
              <a:path w="561975" h="78104">
                <a:moveTo>
                  <a:pt x="484124" y="0"/>
                </a:moveTo>
                <a:lnTo>
                  <a:pt x="484124" y="77723"/>
                </a:lnTo>
                <a:lnTo>
                  <a:pt x="535940" y="51815"/>
                </a:lnTo>
                <a:lnTo>
                  <a:pt x="497077" y="51815"/>
                </a:lnTo>
                <a:lnTo>
                  <a:pt x="497077" y="25907"/>
                </a:lnTo>
                <a:lnTo>
                  <a:pt x="535939" y="25907"/>
                </a:lnTo>
                <a:lnTo>
                  <a:pt x="484124" y="0"/>
                </a:lnTo>
                <a:close/>
              </a:path>
              <a:path w="561975" h="78104">
                <a:moveTo>
                  <a:pt x="484124" y="25907"/>
                </a:moveTo>
                <a:lnTo>
                  <a:pt x="0" y="25907"/>
                </a:lnTo>
                <a:lnTo>
                  <a:pt x="0" y="51815"/>
                </a:lnTo>
                <a:lnTo>
                  <a:pt x="484124" y="51815"/>
                </a:lnTo>
                <a:lnTo>
                  <a:pt x="484124" y="25907"/>
                </a:lnTo>
                <a:close/>
              </a:path>
              <a:path w="561975" h="78104">
                <a:moveTo>
                  <a:pt x="535939" y="25907"/>
                </a:moveTo>
                <a:lnTo>
                  <a:pt x="497077" y="25907"/>
                </a:lnTo>
                <a:lnTo>
                  <a:pt x="497077" y="51815"/>
                </a:lnTo>
                <a:lnTo>
                  <a:pt x="535940" y="51815"/>
                </a:lnTo>
                <a:lnTo>
                  <a:pt x="561848" y="38862"/>
                </a:lnTo>
                <a:lnTo>
                  <a:pt x="535939" y="259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4928013" y="3586174"/>
            <a:ext cx="583565" cy="4679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i="1" spc="-180" dirty="0">
                <a:latin typeface="Symbol"/>
                <a:cs typeface="Symbol"/>
              </a:rPr>
              <a:t></a:t>
            </a:r>
            <a:r>
              <a:rPr sz="2900" spc="-180" dirty="0">
                <a:latin typeface="Symbol"/>
                <a:cs typeface="Symbol"/>
              </a:rPr>
              <a:t></a:t>
            </a:r>
            <a:r>
              <a:rPr sz="2200" i="1" spc="-180" dirty="0">
                <a:latin typeface="Times New Roman"/>
                <a:cs typeface="Times New Roman"/>
              </a:rPr>
              <a:t>z</a:t>
            </a:r>
            <a:r>
              <a:rPr sz="2900" spc="-180" dirty="0">
                <a:latin typeface="Symbol"/>
                <a:cs typeface="Symbol"/>
              </a:rPr>
              <a:t></a:t>
            </a:r>
            <a:endParaRPr sz="2900">
              <a:latin typeface="Symbol"/>
              <a:cs typeface="Symbo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490976" y="3987546"/>
            <a:ext cx="685165" cy="914400"/>
          </a:xfrm>
          <a:custGeom>
            <a:avLst/>
            <a:gdLst/>
            <a:ahLst/>
            <a:cxnLst/>
            <a:rect l="l" t="t" r="r" b="b"/>
            <a:pathLst>
              <a:path w="685164" h="914400">
                <a:moveTo>
                  <a:pt x="627872" y="54629"/>
                </a:moveTo>
                <a:lnTo>
                  <a:pt x="0" y="898524"/>
                </a:lnTo>
                <a:lnTo>
                  <a:pt x="20827" y="913891"/>
                </a:lnTo>
                <a:lnTo>
                  <a:pt x="648684" y="70143"/>
                </a:lnTo>
                <a:lnTo>
                  <a:pt x="627872" y="54629"/>
                </a:lnTo>
                <a:close/>
              </a:path>
              <a:path w="685164" h="914400">
                <a:moveTo>
                  <a:pt x="676788" y="44195"/>
                </a:moveTo>
                <a:lnTo>
                  <a:pt x="635635" y="44195"/>
                </a:lnTo>
                <a:lnTo>
                  <a:pt x="656463" y="59689"/>
                </a:lnTo>
                <a:lnTo>
                  <a:pt x="648684" y="70143"/>
                </a:lnTo>
                <a:lnTo>
                  <a:pt x="669416" y="85597"/>
                </a:lnTo>
                <a:lnTo>
                  <a:pt x="676788" y="44195"/>
                </a:lnTo>
                <a:close/>
              </a:path>
              <a:path w="685164" h="914400">
                <a:moveTo>
                  <a:pt x="635635" y="44195"/>
                </a:moveTo>
                <a:lnTo>
                  <a:pt x="627872" y="54629"/>
                </a:lnTo>
                <a:lnTo>
                  <a:pt x="648684" y="70143"/>
                </a:lnTo>
                <a:lnTo>
                  <a:pt x="656463" y="59689"/>
                </a:lnTo>
                <a:lnTo>
                  <a:pt x="635635" y="44195"/>
                </a:lnTo>
                <a:close/>
              </a:path>
              <a:path w="685164" h="914400">
                <a:moveTo>
                  <a:pt x="684657" y="0"/>
                </a:moveTo>
                <a:lnTo>
                  <a:pt x="607060" y="39115"/>
                </a:lnTo>
                <a:lnTo>
                  <a:pt x="627872" y="54629"/>
                </a:lnTo>
                <a:lnTo>
                  <a:pt x="635635" y="44195"/>
                </a:lnTo>
                <a:lnTo>
                  <a:pt x="676788" y="44195"/>
                </a:lnTo>
                <a:lnTo>
                  <a:pt x="68465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481704" y="3138551"/>
            <a:ext cx="713740" cy="701040"/>
          </a:xfrm>
          <a:custGeom>
            <a:avLst/>
            <a:gdLst/>
            <a:ahLst/>
            <a:cxnLst/>
            <a:rect l="l" t="t" r="r" b="b"/>
            <a:pathLst>
              <a:path w="713739" h="701039">
                <a:moveTo>
                  <a:pt x="649074" y="655469"/>
                </a:moveTo>
                <a:lnTo>
                  <a:pt x="630936" y="673988"/>
                </a:lnTo>
                <a:lnTo>
                  <a:pt x="713613" y="700659"/>
                </a:lnTo>
                <a:lnTo>
                  <a:pt x="701137" y="664463"/>
                </a:lnTo>
                <a:lnTo>
                  <a:pt x="658241" y="664463"/>
                </a:lnTo>
                <a:lnTo>
                  <a:pt x="649074" y="655469"/>
                </a:lnTo>
                <a:close/>
              </a:path>
              <a:path w="713739" h="701039">
                <a:moveTo>
                  <a:pt x="667171" y="636991"/>
                </a:moveTo>
                <a:lnTo>
                  <a:pt x="649074" y="655469"/>
                </a:lnTo>
                <a:lnTo>
                  <a:pt x="658241" y="664463"/>
                </a:lnTo>
                <a:lnTo>
                  <a:pt x="676402" y="646049"/>
                </a:lnTo>
                <a:lnTo>
                  <a:pt x="667171" y="636991"/>
                </a:lnTo>
                <a:close/>
              </a:path>
              <a:path w="713739" h="701039">
                <a:moveTo>
                  <a:pt x="685292" y="618490"/>
                </a:moveTo>
                <a:lnTo>
                  <a:pt x="667171" y="636991"/>
                </a:lnTo>
                <a:lnTo>
                  <a:pt x="676402" y="646049"/>
                </a:lnTo>
                <a:lnTo>
                  <a:pt x="658241" y="664463"/>
                </a:lnTo>
                <a:lnTo>
                  <a:pt x="701137" y="664463"/>
                </a:lnTo>
                <a:lnTo>
                  <a:pt x="685292" y="618490"/>
                </a:lnTo>
                <a:close/>
              </a:path>
              <a:path w="713739" h="701039">
                <a:moveTo>
                  <a:pt x="18034" y="0"/>
                </a:moveTo>
                <a:lnTo>
                  <a:pt x="0" y="18541"/>
                </a:lnTo>
                <a:lnTo>
                  <a:pt x="649074" y="655469"/>
                </a:lnTo>
                <a:lnTo>
                  <a:pt x="667171" y="636991"/>
                </a:lnTo>
                <a:lnTo>
                  <a:pt x="1803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223003" y="3683508"/>
            <a:ext cx="440436" cy="44043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223003" y="3683508"/>
            <a:ext cx="440690" cy="440690"/>
          </a:xfrm>
          <a:custGeom>
            <a:avLst/>
            <a:gdLst/>
            <a:ahLst/>
            <a:cxnLst/>
            <a:rect l="l" t="t" r="r" b="b"/>
            <a:pathLst>
              <a:path w="440689" h="440689">
                <a:moveTo>
                  <a:pt x="0" y="440436"/>
                </a:moveTo>
                <a:lnTo>
                  <a:pt x="440436" y="440436"/>
                </a:lnTo>
                <a:lnTo>
                  <a:pt x="440436" y="0"/>
                </a:lnTo>
                <a:lnTo>
                  <a:pt x="0" y="0"/>
                </a:lnTo>
                <a:lnTo>
                  <a:pt x="0" y="440436"/>
                </a:lnTo>
                <a:close/>
              </a:path>
            </a:pathLst>
          </a:custGeom>
          <a:ln w="6096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4311986" y="3582503"/>
            <a:ext cx="255904" cy="53149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3300" spc="-5" dirty="0">
                <a:latin typeface="Symbol"/>
                <a:cs typeface="Symbol"/>
              </a:rPr>
              <a:t></a:t>
            </a:r>
            <a:endParaRPr sz="3300">
              <a:latin typeface="Symbol"/>
              <a:cs typeface="Symbo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4238244" y="4666488"/>
            <a:ext cx="385572" cy="37795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238244" y="4666488"/>
            <a:ext cx="386080" cy="378460"/>
          </a:xfrm>
          <a:custGeom>
            <a:avLst/>
            <a:gdLst/>
            <a:ahLst/>
            <a:cxnLst/>
            <a:rect l="l" t="t" r="r" b="b"/>
            <a:pathLst>
              <a:path w="386079" h="378460">
                <a:moveTo>
                  <a:pt x="0" y="377951"/>
                </a:moveTo>
                <a:lnTo>
                  <a:pt x="385572" y="377951"/>
                </a:lnTo>
                <a:lnTo>
                  <a:pt x="385572" y="0"/>
                </a:lnTo>
                <a:lnTo>
                  <a:pt x="0" y="0"/>
                </a:lnTo>
                <a:lnTo>
                  <a:pt x="0" y="377951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398264" y="4139946"/>
            <a:ext cx="78105" cy="517525"/>
          </a:xfrm>
          <a:custGeom>
            <a:avLst/>
            <a:gdLst/>
            <a:ahLst/>
            <a:cxnLst/>
            <a:rect l="l" t="t" r="r" b="b"/>
            <a:pathLst>
              <a:path w="78104" h="517525">
                <a:moveTo>
                  <a:pt x="51815" y="64769"/>
                </a:moveTo>
                <a:lnTo>
                  <a:pt x="25908" y="64769"/>
                </a:lnTo>
                <a:lnTo>
                  <a:pt x="25908" y="517016"/>
                </a:lnTo>
                <a:lnTo>
                  <a:pt x="51815" y="517016"/>
                </a:lnTo>
                <a:lnTo>
                  <a:pt x="51815" y="64769"/>
                </a:lnTo>
                <a:close/>
              </a:path>
              <a:path w="78104" h="517525">
                <a:moveTo>
                  <a:pt x="38862" y="0"/>
                </a:moveTo>
                <a:lnTo>
                  <a:pt x="0" y="77723"/>
                </a:lnTo>
                <a:lnTo>
                  <a:pt x="25908" y="77723"/>
                </a:lnTo>
                <a:lnTo>
                  <a:pt x="25908" y="64769"/>
                </a:lnTo>
                <a:lnTo>
                  <a:pt x="71247" y="64769"/>
                </a:lnTo>
                <a:lnTo>
                  <a:pt x="38862" y="0"/>
                </a:lnTo>
                <a:close/>
              </a:path>
              <a:path w="78104" h="517525">
                <a:moveTo>
                  <a:pt x="71247" y="64769"/>
                </a:moveTo>
                <a:lnTo>
                  <a:pt x="51815" y="64769"/>
                </a:lnTo>
                <a:lnTo>
                  <a:pt x="51815" y="77723"/>
                </a:lnTo>
                <a:lnTo>
                  <a:pt x="77724" y="77723"/>
                </a:lnTo>
                <a:lnTo>
                  <a:pt x="71247" y="647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509009" y="3883152"/>
            <a:ext cx="693420" cy="78105"/>
          </a:xfrm>
          <a:custGeom>
            <a:avLst/>
            <a:gdLst/>
            <a:ahLst/>
            <a:cxnLst/>
            <a:rect l="l" t="t" r="r" b="b"/>
            <a:pathLst>
              <a:path w="693420" h="78104">
                <a:moveTo>
                  <a:pt x="615314" y="0"/>
                </a:moveTo>
                <a:lnTo>
                  <a:pt x="615314" y="77724"/>
                </a:lnTo>
                <a:lnTo>
                  <a:pt x="667130" y="51816"/>
                </a:lnTo>
                <a:lnTo>
                  <a:pt x="628268" y="51816"/>
                </a:lnTo>
                <a:lnTo>
                  <a:pt x="628268" y="25908"/>
                </a:lnTo>
                <a:lnTo>
                  <a:pt x="667131" y="25908"/>
                </a:lnTo>
                <a:lnTo>
                  <a:pt x="615314" y="0"/>
                </a:lnTo>
                <a:close/>
              </a:path>
              <a:path w="693420" h="78104">
                <a:moveTo>
                  <a:pt x="615314" y="25908"/>
                </a:moveTo>
                <a:lnTo>
                  <a:pt x="0" y="25908"/>
                </a:lnTo>
                <a:lnTo>
                  <a:pt x="0" y="51816"/>
                </a:lnTo>
                <a:lnTo>
                  <a:pt x="615314" y="51816"/>
                </a:lnTo>
                <a:lnTo>
                  <a:pt x="615314" y="25908"/>
                </a:lnTo>
                <a:close/>
              </a:path>
              <a:path w="693420" h="78104">
                <a:moveTo>
                  <a:pt x="667131" y="25908"/>
                </a:moveTo>
                <a:lnTo>
                  <a:pt x="628268" y="25908"/>
                </a:lnTo>
                <a:lnTo>
                  <a:pt x="628268" y="51816"/>
                </a:lnTo>
                <a:lnTo>
                  <a:pt x="667130" y="51816"/>
                </a:lnTo>
                <a:lnTo>
                  <a:pt x="693038" y="38862"/>
                </a:lnTo>
                <a:lnTo>
                  <a:pt x="667131" y="259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881122" y="3096767"/>
            <a:ext cx="561975" cy="78105"/>
          </a:xfrm>
          <a:custGeom>
            <a:avLst/>
            <a:gdLst/>
            <a:ahLst/>
            <a:cxnLst/>
            <a:rect l="l" t="t" r="r" b="b"/>
            <a:pathLst>
              <a:path w="561975" h="78105">
                <a:moveTo>
                  <a:pt x="484124" y="0"/>
                </a:moveTo>
                <a:lnTo>
                  <a:pt x="484124" y="77724"/>
                </a:lnTo>
                <a:lnTo>
                  <a:pt x="535939" y="51816"/>
                </a:lnTo>
                <a:lnTo>
                  <a:pt x="497077" y="51816"/>
                </a:lnTo>
                <a:lnTo>
                  <a:pt x="497077" y="25908"/>
                </a:lnTo>
                <a:lnTo>
                  <a:pt x="535940" y="25908"/>
                </a:lnTo>
                <a:lnTo>
                  <a:pt x="484124" y="0"/>
                </a:lnTo>
                <a:close/>
              </a:path>
              <a:path w="561975" h="78105">
                <a:moveTo>
                  <a:pt x="484124" y="25908"/>
                </a:moveTo>
                <a:lnTo>
                  <a:pt x="0" y="25908"/>
                </a:lnTo>
                <a:lnTo>
                  <a:pt x="0" y="51816"/>
                </a:lnTo>
                <a:lnTo>
                  <a:pt x="484124" y="51816"/>
                </a:lnTo>
                <a:lnTo>
                  <a:pt x="484124" y="25908"/>
                </a:lnTo>
                <a:close/>
              </a:path>
              <a:path w="561975" h="78105">
                <a:moveTo>
                  <a:pt x="535940" y="25908"/>
                </a:moveTo>
                <a:lnTo>
                  <a:pt x="497077" y="25908"/>
                </a:lnTo>
                <a:lnTo>
                  <a:pt x="497077" y="51816"/>
                </a:lnTo>
                <a:lnTo>
                  <a:pt x="535939" y="51816"/>
                </a:lnTo>
                <a:lnTo>
                  <a:pt x="561848" y="38862"/>
                </a:lnTo>
                <a:lnTo>
                  <a:pt x="535940" y="259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491739" y="2854451"/>
            <a:ext cx="565404" cy="56540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491739" y="2854451"/>
            <a:ext cx="565785" cy="565785"/>
          </a:xfrm>
          <a:custGeom>
            <a:avLst/>
            <a:gdLst/>
            <a:ahLst/>
            <a:cxnLst/>
            <a:rect l="l" t="t" r="r" b="b"/>
            <a:pathLst>
              <a:path w="565785" h="565785">
                <a:moveTo>
                  <a:pt x="0" y="282701"/>
                </a:moveTo>
                <a:lnTo>
                  <a:pt x="3701" y="236858"/>
                </a:lnTo>
                <a:lnTo>
                  <a:pt x="14417" y="193365"/>
                </a:lnTo>
                <a:lnTo>
                  <a:pt x="31563" y="152805"/>
                </a:lnTo>
                <a:lnTo>
                  <a:pt x="54559" y="115763"/>
                </a:lnTo>
                <a:lnTo>
                  <a:pt x="82819" y="82819"/>
                </a:lnTo>
                <a:lnTo>
                  <a:pt x="115763" y="54559"/>
                </a:lnTo>
                <a:lnTo>
                  <a:pt x="152805" y="31563"/>
                </a:lnTo>
                <a:lnTo>
                  <a:pt x="193365" y="14417"/>
                </a:lnTo>
                <a:lnTo>
                  <a:pt x="236858" y="3701"/>
                </a:lnTo>
                <a:lnTo>
                  <a:pt x="282702" y="0"/>
                </a:lnTo>
                <a:lnTo>
                  <a:pt x="328545" y="3701"/>
                </a:lnTo>
                <a:lnTo>
                  <a:pt x="372038" y="14417"/>
                </a:lnTo>
                <a:lnTo>
                  <a:pt x="412598" y="31563"/>
                </a:lnTo>
                <a:lnTo>
                  <a:pt x="449640" y="54559"/>
                </a:lnTo>
                <a:lnTo>
                  <a:pt x="482584" y="82819"/>
                </a:lnTo>
                <a:lnTo>
                  <a:pt x="510844" y="115763"/>
                </a:lnTo>
                <a:lnTo>
                  <a:pt x="533840" y="152805"/>
                </a:lnTo>
                <a:lnTo>
                  <a:pt x="550986" y="193365"/>
                </a:lnTo>
                <a:lnTo>
                  <a:pt x="561702" y="236858"/>
                </a:lnTo>
                <a:lnTo>
                  <a:pt x="565404" y="282701"/>
                </a:lnTo>
                <a:lnTo>
                  <a:pt x="561702" y="328545"/>
                </a:lnTo>
                <a:lnTo>
                  <a:pt x="550986" y="372038"/>
                </a:lnTo>
                <a:lnTo>
                  <a:pt x="533840" y="412598"/>
                </a:lnTo>
                <a:lnTo>
                  <a:pt x="510844" y="449640"/>
                </a:lnTo>
                <a:lnTo>
                  <a:pt x="482584" y="482584"/>
                </a:lnTo>
                <a:lnTo>
                  <a:pt x="449640" y="510844"/>
                </a:lnTo>
                <a:lnTo>
                  <a:pt x="412598" y="533840"/>
                </a:lnTo>
                <a:lnTo>
                  <a:pt x="372038" y="550986"/>
                </a:lnTo>
                <a:lnTo>
                  <a:pt x="328545" y="561702"/>
                </a:lnTo>
                <a:lnTo>
                  <a:pt x="282702" y="565403"/>
                </a:lnTo>
                <a:lnTo>
                  <a:pt x="236858" y="561702"/>
                </a:lnTo>
                <a:lnTo>
                  <a:pt x="193365" y="550986"/>
                </a:lnTo>
                <a:lnTo>
                  <a:pt x="152805" y="533840"/>
                </a:lnTo>
                <a:lnTo>
                  <a:pt x="115763" y="510844"/>
                </a:lnTo>
                <a:lnTo>
                  <a:pt x="82819" y="482584"/>
                </a:lnTo>
                <a:lnTo>
                  <a:pt x="54559" y="449640"/>
                </a:lnTo>
                <a:lnTo>
                  <a:pt x="31563" y="412598"/>
                </a:lnTo>
                <a:lnTo>
                  <a:pt x="14417" y="372038"/>
                </a:lnTo>
                <a:lnTo>
                  <a:pt x="3701" y="328545"/>
                </a:lnTo>
                <a:lnTo>
                  <a:pt x="0" y="282701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914905" y="3113532"/>
            <a:ext cx="561975" cy="78105"/>
          </a:xfrm>
          <a:custGeom>
            <a:avLst/>
            <a:gdLst/>
            <a:ahLst/>
            <a:cxnLst/>
            <a:rect l="l" t="t" r="r" b="b"/>
            <a:pathLst>
              <a:path w="561975" h="78105">
                <a:moveTo>
                  <a:pt x="484124" y="0"/>
                </a:moveTo>
                <a:lnTo>
                  <a:pt x="484124" y="77723"/>
                </a:lnTo>
                <a:lnTo>
                  <a:pt x="535940" y="51815"/>
                </a:lnTo>
                <a:lnTo>
                  <a:pt x="497077" y="51815"/>
                </a:lnTo>
                <a:lnTo>
                  <a:pt x="497077" y="25907"/>
                </a:lnTo>
                <a:lnTo>
                  <a:pt x="535939" y="25907"/>
                </a:lnTo>
                <a:lnTo>
                  <a:pt x="484124" y="0"/>
                </a:lnTo>
                <a:close/>
              </a:path>
              <a:path w="561975" h="78105">
                <a:moveTo>
                  <a:pt x="484124" y="25907"/>
                </a:moveTo>
                <a:lnTo>
                  <a:pt x="0" y="25907"/>
                </a:lnTo>
                <a:lnTo>
                  <a:pt x="0" y="51815"/>
                </a:lnTo>
                <a:lnTo>
                  <a:pt x="484124" y="51815"/>
                </a:lnTo>
                <a:lnTo>
                  <a:pt x="484124" y="25907"/>
                </a:lnTo>
                <a:close/>
              </a:path>
              <a:path w="561975" h="78105">
                <a:moveTo>
                  <a:pt x="535939" y="25907"/>
                </a:moveTo>
                <a:lnTo>
                  <a:pt x="497077" y="25907"/>
                </a:lnTo>
                <a:lnTo>
                  <a:pt x="497077" y="51815"/>
                </a:lnTo>
                <a:lnTo>
                  <a:pt x="535940" y="51815"/>
                </a:lnTo>
                <a:lnTo>
                  <a:pt x="561848" y="38862"/>
                </a:lnTo>
                <a:lnTo>
                  <a:pt x="535939" y="259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197381" y="3230117"/>
            <a:ext cx="514350" cy="685165"/>
          </a:xfrm>
          <a:custGeom>
            <a:avLst/>
            <a:gdLst/>
            <a:ahLst/>
            <a:cxnLst/>
            <a:rect l="l" t="t" r="r" b="b"/>
            <a:pathLst>
              <a:path w="514350" h="685164">
                <a:moveTo>
                  <a:pt x="457331" y="54569"/>
                </a:moveTo>
                <a:lnTo>
                  <a:pt x="0" y="669290"/>
                </a:lnTo>
                <a:lnTo>
                  <a:pt x="20777" y="684784"/>
                </a:lnTo>
                <a:lnTo>
                  <a:pt x="478143" y="70082"/>
                </a:lnTo>
                <a:lnTo>
                  <a:pt x="457331" y="54569"/>
                </a:lnTo>
                <a:close/>
              </a:path>
              <a:path w="514350" h="685164">
                <a:moveTo>
                  <a:pt x="506328" y="44196"/>
                </a:moveTo>
                <a:lnTo>
                  <a:pt x="465048" y="44196"/>
                </a:lnTo>
                <a:lnTo>
                  <a:pt x="485876" y="59690"/>
                </a:lnTo>
                <a:lnTo>
                  <a:pt x="478143" y="70082"/>
                </a:lnTo>
                <a:lnTo>
                  <a:pt x="498957" y="85598"/>
                </a:lnTo>
                <a:lnTo>
                  <a:pt x="506328" y="44196"/>
                </a:lnTo>
                <a:close/>
              </a:path>
              <a:path w="514350" h="685164">
                <a:moveTo>
                  <a:pt x="465048" y="44196"/>
                </a:moveTo>
                <a:lnTo>
                  <a:pt x="457331" y="54569"/>
                </a:lnTo>
                <a:lnTo>
                  <a:pt x="478143" y="70082"/>
                </a:lnTo>
                <a:lnTo>
                  <a:pt x="485876" y="59690"/>
                </a:lnTo>
                <a:lnTo>
                  <a:pt x="465048" y="44196"/>
                </a:lnTo>
                <a:close/>
              </a:path>
              <a:path w="514350" h="685164">
                <a:moveTo>
                  <a:pt x="514197" y="0"/>
                </a:moveTo>
                <a:lnTo>
                  <a:pt x="436600" y="39116"/>
                </a:lnTo>
                <a:lnTo>
                  <a:pt x="457331" y="54569"/>
                </a:lnTo>
                <a:lnTo>
                  <a:pt x="465048" y="44196"/>
                </a:lnTo>
                <a:lnTo>
                  <a:pt x="506328" y="44196"/>
                </a:lnTo>
                <a:lnTo>
                  <a:pt x="51419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017346" y="2381123"/>
            <a:ext cx="713740" cy="701040"/>
          </a:xfrm>
          <a:custGeom>
            <a:avLst/>
            <a:gdLst/>
            <a:ahLst/>
            <a:cxnLst/>
            <a:rect l="l" t="t" r="r" b="b"/>
            <a:pathLst>
              <a:path w="713739" h="701039">
                <a:moveTo>
                  <a:pt x="649124" y="655469"/>
                </a:moveTo>
                <a:lnTo>
                  <a:pt x="630986" y="673988"/>
                </a:lnTo>
                <a:lnTo>
                  <a:pt x="713663" y="700659"/>
                </a:lnTo>
                <a:lnTo>
                  <a:pt x="701188" y="664463"/>
                </a:lnTo>
                <a:lnTo>
                  <a:pt x="658291" y="664463"/>
                </a:lnTo>
                <a:lnTo>
                  <a:pt x="649124" y="655469"/>
                </a:lnTo>
                <a:close/>
              </a:path>
              <a:path w="713739" h="701039">
                <a:moveTo>
                  <a:pt x="667222" y="636991"/>
                </a:moveTo>
                <a:lnTo>
                  <a:pt x="649124" y="655469"/>
                </a:lnTo>
                <a:lnTo>
                  <a:pt x="658291" y="664463"/>
                </a:lnTo>
                <a:lnTo>
                  <a:pt x="676452" y="646049"/>
                </a:lnTo>
                <a:lnTo>
                  <a:pt x="667222" y="636991"/>
                </a:lnTo>
                <a:close/>
              </a:path>
              <a:path w="713739" h="701039">
                <a:moveTo>
                  <a:pt x="685342" y="618489"/>
                </a:moveTo>
                <a:lnTo>
                  <a:pt x="667222" y="636991"/>
                </a:lnTo>
                <a:lnTo>
                  <a:pt x="676452" y="646049"/>
                </a:lnTo>
                <a:lnTo>
                  <a:pt x="658291" y="664463"/>
                </a:lnTo>
                <a:lnTo>
                  <a:pt x="701188" y="664463"/>
                </a:lnTo>
                <a:lnTo>
                  <a:pt x="685342" y="618489"/>
                </a:lnTo>
                <a:close/>
              </a:path>
              <a:path w="713739" h="701039">
                <a:moveTo>
                  <a:pt x="18135" y="0"/>
                </a:moveTo>
                <a:lnTo>
                  <a:pt x="0" y="18541"/>
                </a:lnTo>
                <a:lnTo>
                  <a:pt x="649124" y="655469"/>
                </a:lnTo>
                <a:lnTo>
                  <a:pt x="667222" y="636991"/>
                </a:lnTo>
                <a:lnTo>
                  <a:pt x="1813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758695" y="2927604"/>
            <a:ext cx="438912" cy="43891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758695" y="2927604"/>
            <a:ext cx="439420" cy="439420"/>
          </a:xfrm>
          <a:custGeom>
            <a:avLst/>
            <a:gdLst/>
            <a:ahLst/>
            <a:cxnLst/>
            <a:rect l="l" t="t" r="r" b="b"/>
            <a:pathLst>
              <a:path w="439419" h="439420">
                <a:moveTo>
                  <a:pt x="0" y="438912"/>
                </a:moveTo>
                <a:lnTo>
                  <a:pt x="438912" y="438912"/>
                </a:lnTo>
                <a:lnTo>
                  <a:pt x="438912" y="0"/>
                </a:lnTo>
                <a:lnTo>
                  <a:pt x="0" y="0"/>
                </a:lnTo>
                <a:lnTo>
                  <a:pt x="0" y="438912"/>
                </a:lnTo>
                <a:close/>
              </a:path>
            </a:pathLst>
          </a:custGeom>
          <a:ln w="6096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773935" y="3910584"/>
            <a:ext cx="385572" cy="37642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773935" y="3910584"/>
            <a:ext cx="386080" cy="376555"/>
          </a:xfrm>
          <a:custGeom>
            <a:avLst/>
            <a:gdLst/>
            <a:ahLst/>
            <a:cxnLst/>
            <a:rect l="l" t="t" r="r" b="b"/>
            <a:pathLst>
              <a:path w="386080" h="376554">
                <a:moveTo>
                  <a:pt x="0" y="376427"/>
                </a:moveTo>
                <a:lnTo>
                  <a:pt x="385572" y="376427"/>
                </a:lnTo>
                <a:lnTo>
                  <a:pt x="385572" y="0"/>
                </a:lnTo>
                <a:lnTo>
                  <a:pt x="0" y="0"/>
                </a:lnTo>
                <a:lnTo>
                  <a:pt x="0" y="376427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933955" y="3384041"/>
            <a:ext cx="78105" cy="517525"/>
          </a:xfrm>
          <a:custGeom>
            <a:avLst/>
            <a:gdLst/>
            <a:ahLst/>
            <a:cxnLst/>
            <a:rect l="l" t="t" r="r" b="b"/>
            <a:pathLst>
              <a:path w="78105" h="517525">
                <a:moveTo>
                  <a:pt x="51816" y="64770"/>
                </a:moveTo>
                <a:lnTo>
                  <a:pt x="25907" y="64770"/>
                </a:lnTo>
                <a:lnTo>
                  <a:pt x="25907" y="517017"/>
                </a:lnTo>
                <a:lnTo>
                  <a:pt x="51816" y="517017"/>
                </a:lnTo>
                <a:lnTo>
                  <a:pt x="51816" y="64770"/>
                </a:lnTo>
                <a:close/>
              </a:path>
              <a:path w="78105" h="517525">
                <a:moveTo>
                  <a:pt x="38862" y="0"/>
                </a:moveTo>
                <a:lnTo>
                  <a:pt x="0" y="77724"/>
                </a:lnTo>
                <a:lnTo>
                  <a:pt x="25907" y="77724"/>
                </a:lnTo>
                <a:lnTo>
                  <a:pt x="25907" y="64770"/>
                </a:lnTo>
                <a:lnTo>
                  <a:pt x="71247" y="64770"/>
                </a:lnTo>
                <a:lnTo>
                  <a:pt x="38862" y="0"/>
                </a:lnTo>
                <a:close/>
              </a:path>
              <a:path w="78105" h="517525">
                <a:moveTo>
                  <a:pt x="71247" y="64770"/>
                </a:moveTo>
                <a:lnTo>
                  <a:pt x="51816" y="64770"/>
                </a:lnTo>
                <a:lnTo>
                  <a:pt x="51816" y="77724"/>
                </a:lnTo>
                <a:lnTo>
                  <a:pt x="77724" y="77724"/>
                </a:lnTo>
                <a:lnTo>
                  <a:pt x="71247" y="6477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044702" y="3125723"/>
            <a:ext cx="693420" cy="78105"/>
          </a:xfrm>
          <a:custGeom>
            <a:avLst/>
            <a:gdLst/>
            <a:ahLst/>
            <a:cxnLst/>
            <a:rect l="l" t="t" r="r" b="b"/>
            <a:pathLst>
              <a:path w="693419" h="78105">
                <a:moveTo>
                  <a:pt x="615315" y="0"/>
                </a:moveTo>
                <a:lnTo>
                  <a:pt x="615315" y="77724"/>
                </a:lnTo>
                <a:lnTo>
                  <a:pt x="667131" y="51815"/>
                </a:lnTo>
                <a:lnTo>
                  <a:pt x="628268" y="51815"/>
                </a:lnTo>
                <a:lnTo>
                  <a:pt x="628268" y="25908"/>
                </a:lnTo>
                <a:lnTo>
                  <a:pt x="667131" y="25908"/>
                </a:lnTo>
                <a:lnTo>
                  <a:pt x="615315" y="0"/>
                </a:lnTo>
                <a:close/>
              </a:path>
              <a:path w="693419" h="78105">
                <a:moveTo>
                  <a:pt x="615315" y="25908"/>
                </a:moveTo>
                <a:lnTo>
                  <a:pt x="0" y="25908"/>
                </a:lnTo>
                <a:lnTo>
                  <a:pt x="0" y="51815"/>
                </a:lnTo>
                <a:lnTo>
                  <a:pt x="615315" y="51815"/>
                </a:lnTo>
                <a:lnTo>
                  <a:pt x="615315" y="25908"/>
                </a:lnTo>
                <a:close/>
              </a:path>
              <a:path w="693419" h="78105">
                <a:moveTo>
                  <a:pt x="667131" y="25908"/>
                </a:moveTo>
                <a:lnTo>
                  <a:pt x="628268" y="25908"/>
                </a:lnTo>
                <a:lnTo>
                  <a:pt x="628268" y="51815"/>
                </a:lnTo>
                <a:lnTo>
                  <a:pt x="667131" y="51815"/>
                </a:lnTo>
                <a:lnTo>
                  <a:pt x="693039" y="38862"/>
                </a:lnTo>
                <a:lnTo>
                  <a:pt x="667131" y="259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899410" y="4841747"/>
            <a:ext cx="561975" cy="78105"/>
          </a:xfrm>
          <a:custGeom>
            <a:avLst/>
            <a:gdLst/>
            <a:ahLst/>
            <a:cxnLst/>
            <a:rect l="l" t="t" r="r" b="b"/>
            <a:pathLst>
              <a:path w="561975" h="78104">
                <a:moveTo>
                  <a:pt x="484124" y="0"/>
                </a:moveTo>
                <a:lnTo>
                  <a:pt x="484124" y="77724"/>
                </a:lnTo>
                <a:lnTo>
                  <a:pt x="535940" y="51815"/>
                </a:lnTo>
                <a:lnTo>
                  <a:pt x="497077" y="51815"/>
                </a:lnTo>
                <a:lnTo>
                  <a:pt x="497077" y="25907"/>
                </a:lnTo>
                <a:lnTo>
                  <a:pt x="535939" y="25907"/>
                </a:lnTo>
                <a:lnTo>
                  <a:pt x="484124" y="0"/>
                </a:lnTo>
                <a:close/>
              </a:path>
              <a:path w="561975" h="78104">
                <a:moveTo>
                  <a:pt x="484124" y="25907"/>
                </a:moveTo>
                <a:lnTo>
                  <a:pt x="0" y="25907"/>
                </a:lnTo>
                <a:lnTo>
                  <a:pt x="0" y="51815"/>
                </a:lnTo>
                <a:lnTo>
                  <a:pt x="484124" y="51815"/>
                </a:lnTo>
                <a:lnTo>
                  <a:pt x="484124" y="25907"/>
                </a:lnTo>
                <a:close/>
              </a:path>
              <a:path w="561975" h="78104">
                <a:moveTo>
                  <a:pt x="535939" y="25907"/>
                </a:moveTo>
                <a:lnTo>
                  <a:pt x="497077" y="25907"/>
                </a:lnTo>
                <a:lnTo>
                  <a:pt x="497077" y="51815"/>
                </a:lnTo>
                <a:lnTo>
                  <a:pt x="535940" y="51815"/>
                </a:lnTo>
                <a:lnTo>
                  <a:pt x="561848" y="38862"/>
                </a:lnTo>
                <a:lnTo>
                  <a:pt x="535939" y="259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2510027" y="4599432"/>
            <a:ext cx="565404" cy="56540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2510027" y="4599432"/>
            <a:ext cx="565785" cy="565785"/>
          </a:xfrm>
          <a:custGeom>
            <a:avLst/>
            <a:gdLst/>
            <a:ahLst/>
            <a:cxnLst/>
            <a:rect l="l" t="t" r="r" b="b"/>
            <a:pathLst>
              <a:path w="565785" h="565785">
                <a:moveTo>
                  <a:pt x="0" y="282702"/>
                </a:moveTo>
                <a:lnTo>
                  <a:pt x="3701" y="236858"/>
                </a:lnTo>
                <a:lnTo>
                  <a:pt x="14417" y="193365"/>
                </a:lnTo>
                <a:lnTo>
                  <a:pt x="31563" y="152805"/>
                </a:lnTo>
                <a:lnTo>
                  <a:pt x="54559" y="115763"/>
                </a:lnTo>
                <a:lnTo>
                  <a:pt x="82819" y="82819"/>
                </a:lnTo>
                <a:lnTo>
                  <a:pt x="115763" y="54559"/>
                </a:lnTo>
                <a:lnTo>
                  <a:pt x="152805" y="31563"/>
                </a:lnTo>
                <a:lnTo>
                  <a:pt x="193365" y="14417"/>
                </a:lnTo>
                <a:lnTo>
                  <a:pt x="236858" y="3701"/>
                </a:lnTo>
                <a:lnTo>
                  <a:pt x="282702" y="0"/>
                </a:lnTo>
                <a:lnTo>
                  <a:pt x="328545" y="3701"/>
                </a:lnTo>
                <a:lnTo>
                  <a:pt x="372038" y="14417"/>
                </a:lnTo>
                <a:lnTo>
                  <a:pt x="412598" y="31563"/>
                </a:lnTo>
                <a:lnTo>
                  <a:pt x="449640" y="54559"/>
                </a:lnTo>
                <a:lnTo>
                  <a:pt x="482584" y="82819"/>
                </a:lnTo>
                <a:lnTo>
                  <a:pt x="510844" y="115763"/>
                </a:lnTo>
                <a:lnTo>
                  <a:pt x="533840" y="152805"/>
                </a:lnTo>
                <a:lnTo>
                  <a:pt x="550986" y="193365"/>
                </a:lnTo>
                <a:lnTo>
                  <a:pt x="561702" y="236858"/>
                </a:lnTo>
                <a:lnTo>
                  <a:pt x="565404" y="282702"/>
                </a:lnTo>
                <a:lnTo>
                  <a:pt x="561702" y="328545"/>
                </a:lnTo>
                <a:lnTo>
                  <a:pt x="550986" y="372038"/>
                </a:lnTo>
                <a:lnTo>
                  <a:pt x="533840" y="412598"/>
                </a:lnTo>
                <a:lnTo>
                  <a:pt x="510844" y="449640"/>
                </a:lnTo>
                <a:lnTo>
                  <a:pt x="482584" y="482584"/>
                </a:lnTo>
                <a:lnTo>
                  <a:pt x="449640" y="510844"/>
                </a:lnTo>
                <a:lnTo>
                  <a:pt x="412598" y="533840"/>
                </a:lnTo>
                <a:lnTo>
                  <a:pt x="372038" y="550986"/>
                </a:lnTo>
                <a:lnTo>
                  <a:pt x="328545" y="561702"/>
                </a:lnTo>
                <a:lnTo>
                  <a:pt x="282702" y="565404"/>
                </a:lnTo>
                <a:lnTo>
                  <a:pt x="236858" y="561702"/>
                </a:lnTo>
                <a:lnTo>
                  <a:pt x="193365" y="550986"/>
                </a:lnTo>
                <a:lnTo>
                  <a:pt x="152805" y="533840"/>
                </a:lnTo>
                <a:lnTo>
                  <a:pt x="115763" y="510844"/>
                </a:lnTo>
                <a:lnTo>
                  <a:pt x="82819" y="482584"/>
                </a:lnTo>
                <a:lnTo>
                  <a:pt x="54559" y="449640"/>
                </a:lnTo>
                <a:lnTo>
                  <a:pt x="31563" y="412598"/>
                </a:lnTo>
                <a:lnTo>
                  <a:pt x="14417" y="372038"/>
                </a:lnTo>
                <a:lnTo>
                  <a:pt x="3701" y="328545"/>
                </a:lnTo>
                <a:lnTo>
                  <a:pt x="0" y="282702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933194" y="4858511"/>
            <a:ext cx="561975" cy="78105"/>
          </a:xfrm>
          <a:custGeom>
            <a:avLst/>
            <a:gdLst/>
            <a:ahLst/>
            <a:cxnLst/>
            <a:rect l="l" t="t" r="r" b="b"/>
            <a:pathLst>
              <a:path w="561975" h="78104">
                <a:moveTo>
                  <a:pt x="484124" y="0"/>
                </a:moveTo>
                <a:lnTo>
                  <a:pt x="484124" y="77724"/>
                </a:lnTo>
                <a:lnTo>
                  <a:pt x="535940" y="51815"/>
                </a:lnTo>
                <a:lnTo>
                  <a:pt x="497078" y="51815"/>
                </a:lnTo>
                <a:lnTo>
                  <a:pt x="497078" y="25907"/>
                </a:lnTo>
                <a:lnTo>
                  <a:pt x="535939" y="25907"/>
                </a:lnTo>
                <a:lnTo>
                  <a:pt x="484124" y="0"/>
                </a:lnTo>
                <a:close/>
              </a:path>
              <a:path w="561975" h="78104">
                <a:moveTo>
                  <a:pt x="484124" y="25907"/>
                </a:moveTo>
                <a:lnTo>
                  <a:pt x="0" y="25907"/>
                </a:lnTo>
                <a:lnTo>
                  <a:pt x="0" y="51815"/>
                </a:lnTo>
                <a:lnTo>
                  <a:pt x="484124" y="51815"/>
                </a:lnTo>
                <a:lnTo>
                  <a:pt x="484124" y="25907"/>
                </a:lnTo>
                <a:close/>
              </a:path>
              <a:path w="561975" h="78104">
                <a:moveTo>
                  <a:pt x="535939" y="25907"/>
                </a:moveTo>
                <a:lnTo>
                  <a:pt x="497078" y="25907"/>
                </a:lnTo>
                <a:lnTo>
                  <a:pt x="497078" y="51815"/>
                </a:lnTo>
                <a:lnTo>
                  <a:pt x="535940" y="51815"/>
                </a:lnTo>
                <a:lnTo>
                  <a:pt x="561848" y="38862"/>
                </a:lnTo>
                <a:lnTo>
                  <a:pt x="535939" y="259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2481993" y="4573727"/>
            <a:ext cx="583565" cy="4679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i="1" spc="-180" dirty="0">
                <a:latin typeface="Symbol"/>
                <a:cs typeface="Symbol"/>
              </a:rPr>
              <a:t></a:t>
            </a:r>
            <a:r>
              <a:rPr sz="2900" spc="-180" dirty="0">
                <a:latin typeface="Symbol"/>
                <a:cs typeface="Symbol"/>
              </a:rPr>
              <a:t></a:t>
            </a:r>
            <a:r>
              <a:rPr sz="2200" i="1" spc="-180" dirty="0">
                <a:latin typeface="Times New Roman"/>
                <a:cs typeface="Times New Roman"/>
              </a:rPr>
              <a:t>z</a:t>
            </a:r>
            <a:r>
              <a:rPr sz="2900" spc="-180" dirty="0">
                <a:latin typeface="Symbol"/>
                <a:cs typeface="Symbol"/>
              </a:rPr>
              <a:t></a:t>
            </a:r>
            <a:endParaRPr sz="2900">
              <a:latin typeface="Symbol"/>
              <a:cs typeface="Symbol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1044981" y="4975097"/>
            <a:ext cx="685165" cy="914400"/>
          </a:xfrm>
          <a:custGeom>
            <a:avLst/>
            <a:gdLst/>
            <a:ahLst/>
            <a:cxnLst/>
            <a:rect l="l" t="t" r="r" b="b"/>
            <a:pathLst>
              <a:path w="685164" h="914400">
                <a:moveTo>
                  <a:pt x="627846" y="54629"/>
                </a:moveTo>
                <a:lnTo>
                  <a:pt x="0" y="898474"/>
                </a:lnTo>
                <a:lnTo>
                  <a:pt x="20777" y="913930"/>
                </a:lnTo>
                <a:lnTo>
                  <a:pt x="648658" y="70143"/>
                </a:lnTo>
                <a:lnTo>
                  <a:pt x="627846" y="54629"/>
                </a:lnTo>
                <a:close/>
              </a:path>
              <a:path w="685164" h="914400">
                <a:moveTo>
                  <a:pt x="676762" y="44195"/>
                </a:moveTo>
                <a:lnTo>
                  <a:pt x="635609" y="44195"/>
                </a:lnTo>
                <a:lnTo>
                  <a:pt x="656437" y="59689"/>
                </a:lnTo>
                <a:lnTo>
                  <a:pt x="648658" y="70143"/>
                </a:lnTo>
                <a:lnTo>
                  <a:pt x="669391" y="85597"/>
                </a:lnTo>
                <a:lnTo>
                  <a:pt x="676762" y="44195"/>
                </a:lnTo>
                <a:close/>
              </a:path>
              <a:path w="685164" h="914400">
                <a:moveTo>
                  <a:pt x="635609" y="44195"/>
                </a:moveTo>
                <a:lnTo>
                  <a:pt x="627846" y="54629"/>
                </a:lnTo>
                <a:lnTo>
                  <a:pt x="648658" y="70143"/>
                </a:lnTo>
                <a:lnTo>
                  <a:pt x="656437" y="59689"/>
                </a:lnTo>
                <a:lnTo>
                  <a:pt x="635609" y="44195"/>
                </a:lnTo>
                <a:close/>
              </a:path>
              <a:path w="685164" h="914400">
                <a:moveTo>
                  <a:pt x="684631" y="0"/>
                </a:moveTo>
                <a:lnTo>
                  <a:pt x="607034" y="39115"/>
                </a:lnTo>
                <a:lnTo>
                  <a:pt x="627846" y="54629"/>
                </a:lnTo>
                <a:lnTo>
                  <a:pt x="635609" y="44195"/>
                </a:lnTo>
                <a:lnTo>
                  <a:pt x="676762" y="44195"/>
                </a:lnTo>
                <a:lnTo>
                  <a:pt x="68463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152982" y="4241927"/>
            <a:ext cx="596265" cy="585470"/>
          </a:xfrm>
          <a:custGeom>
            <a:avLst/>
            <a:gdLst/>
            <a:ahLst/>
            <a:cxnLst/>
            <a:rect l="l" t="t" r="r" b="b"/>
            <a:pathLst>
              <a:path w="596264" h="585470">
                <a:moveTo>
                  <a:pt x="531437" y="539943"/>
                </a:moveTo>
                <a:lnTo>
                  <a:pt x="513257" y="558419"/>
                </a:lnTo>
                <a:lnTo>
                  <a:pt x="595934" y="585216"/>
                </a:lnTo>
                <a:lnTo>
                  <a:pt x="583515" y="549021"/>
                </a:lnTo>
                <a:lnTo>
                  <a:pt x="540689" y="549021"/>
                </a:lnTo>
                <a:lnTo>
                  <a:pt x="531437" y="539943"/>
                </a:lnTo>
                <a:close/>
              </a:path>
              <a:path w="596264" h="585470">
                <a:moveTo>
                  <a:pt x="549577" y="521506"/>
                </a:moveTo>
                <a:lnTo>
                  <a:pt x="531437" y="539943"/>
                </a:lnTo>
                <a:lnTo>
                  <a:pt x="540689" y="549021"/>
                </a:lnTo>
                <a:lnTo>
                  <a:pt x="558850" y="530606"/>
                </a:lnTo>
                <a:lnTo>
                  <a:pt x="549577" y="521506"/>
                </a:lnTo>
                <a:close/>
              </a:path>
              <a:path w="596264" h="585470">
                <a:moveTo>
                  <a:pt x="567740" y="503047"/>
                </a:moveTo>
                <a:lnTo>
                  <a:pt x="549577" y="521506"/>
                </a:lnTo>
                <a:lnTo>
                  <a:pt x="558850" y="530606"/>
                </a:lnTo>
                <a:lnTo>
                  <a:pt x="540689" y="549021"/>
                </a:lnTo>
                <a:lnTo>
                  <a:pt x="583515" y="549021"/>
                </a:lnTo>
                <a:lnTo>
                  <a:pt x="567740" y="503047"/>
                </a:lnTo>
                <a:close/>
              </a:path>
              <a:path w="596264" h="585470">
                <a:moveTo>
                  <a:pt x="18135" y="0"/>
                </a:moveTo>
                <a:lnTo>
                  <a:pt x="0" y="18542"/>
                </a:lnTo>
                <a:lnTo>
                  <a:pt x="531437" y="539943"/>
                </a:lnTo>
                <a:lnTo>
                  <a:pt x="549577" y="521506"/>
                </a:lnTo>
                <a:lnTo>
                  <a:pt x="1813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776983" y="4672584"/>
            <a:ext cx="438912" cy="43891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776983" y="4672584"/>
            <a:ext cx="439420" cy="439420"/>
          </a:xfrm>
          <a:custGeom>
            <a:avLst/>
            <a:gdLst/>
            <a:ahLst/>
            <a:cxnLst/>
            <a:rect l="l" t="t" r="r" b="b"/>
            <a:pathLst>
              <a:path w="439419" h="439420">
                <a:moveTo>
                  <a:pt x="0" y="438912"/>
                </a:moveTo>
                <a:lnTo>
                  <a:pt x="438912" y="438912"/>
                </a:lnTo>
                <a:lnTo>
                  <a:pt x="438912" y="0"/>
                </a:lnTo>
                <a:lnTo>
                  <a:pt x="0" y="0"/>
                </a:lnTo>
                <a:lnTo>
                  <a:pt x="0" y="438912"/>
                </a:lnTo>
                <a:close/>
              </a:path>
            </a:pathLst>
          </a:custGeom>
          <a:ln w="6096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1865967" y="4570055"/>
            <a:ext cx="255904" cy="53149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3300" spc="-5" dirty="0">
                <a:latin typeface="Symbol"/>
                <a:cs typeface="Symbol"/>
              </a:rPr>
              <a:t></a:t>
            </a:r>
            <a:endParaRPr sz="3300">
              <a:latin typeface="Symbol"/>
              <a:cs typeface="Symbol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1792223" y="5655564"/>
            <a:ext cx="385572" cy="37642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792223" y="5655564"/>
            <a:ext cx="386080" cy="376555"/>
          </a:xfrm>
          <a:custGeom>
            <a:avLst/>
            <a:gdLst/>
            <a:ahLst/>
            <a:cxnLst/>
            <a:rect l="l" t="t" r="r" b="b"/>
            <a:pathLst>
              <a:path w="386080" h="376554">
                <a:moveTo>
                  <a:pt x="0" y="376428"/>
                </a:moveTo>
                <a:lnTo>
                  <a:pt x="385572" y="376428"/>
                </a:lnTo>
                <a:lnTo>
                  <a:pt x="385572" y="0"/>
                </a:lnTo>
                <a:lnTo>
                  <a:pt x="0" y="0"/>
                </a:lnTo>
                <a:lnTo>
                  <a:pt x="0" y="376428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952244" y="5129021"/>
            <a:ext cx="78105" cy="517525"/>
          </a:xfrm>
          <a:custGeom>
            <a:avLst/>
            <a:gdLst/>
            <a:ahLst/>
            <a:cxnLst/>
            <a:rect l="l" t="t" r="r" b="b"/>
            <a:pathLst>
              <a:path w="78105" h="517525">
                <a:moveTo>
                  <a:pt x="51816" y="64769"/>
                </a:moveTo>
                <a:lnTo>
                  <a:pt x="25907" y="64769"/>
                </a:lnTo>
                <a:lnTo>
                  <a:pt x="25907" y="517055"/>
                </a:lnTo>
                <a:lnTo>
                  <a:pt x="51816" y="517055"/>
                </a:lnTo>
                <a:lnTo>
                  <a:pt x="51816" y="64769"/>
                </a:lnTo>
                <a:close/>
              </a:path>
              <a:path w="78105" h="517525">
                <a:moveTo>
                  <a:pt x="38862" y="0"/>
                </a:moveTo>
                <a:lnTo>
                  <a:pt x="0" y="77723"/>
                </a:lnTo>
                <a:lnTo>
                  <a:pt x="25907" y="77723"/>
                </a:lnTo>
                <a:lnTo>
                  <a:pt x="25907" y="64769"/>
                </a:lnTo>
                <a:lnTo>
                  <a:pt x="71247" y="64769"/>
                </a:lnTo>
                <a:lnTo>
                  <a:pt x="38862" y="0"/>
                </a:lnTo>
                <a:close/>
              </a:path>
              <a:path w="78105" h="517525">
                <a:moveTo>
                  <a:pt x="71247" y="64769"/>
                </a:moveTo>
                <a:lnTo>
                  <a:pt x="51816" y="64769"/>
                </a:lnTo>
                <a:lnTo>
                  <a:pt x="51816" y="77723"/>
                </a:lnTo>
                <a:lnTo>
                  <a:pt x="77724" y="77723"/>
                </a:lnTo>
                <a:lnTo>
                  <a:pt x="71247" y="647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062989" y="4870703"/>
            <a:ext cx="693420" cy="78105"/>
          </a:xfrm>
          <a:custGeom>
            <a:avLst/>
            <a:gdLst/>
            <a:ahLst/>
            <a:cxnLst/>
            <a:rect l="l" t="t" r="r" b="b"/>
            <a:pathLst>
              <a:path w="693419" h="78104">
                <a:moveTo>
                  <a:pt x="615315" y="0"/>
                </a:moveTo>
                <a:lnTo>
                  <a:pt x="615315" y="77724"/>
                </a:lnTo>
                <a:lnTo>
                  <a:pt x="667131" y="51816"/>
                </a:lnTo>
                <a:lnTo>
                  <a:pt x="628268" y="51816"/>
                </a:lnTo>
                <a:lnTo>
                  <a:pt x="628268" y="25908"/>
                </a:lnTo>
                <a:lnTo>
                  <a:pt x="667130" y="25908"/>
                </a:lnTo>
                <a:lnTo>
                  <a:pt x="615315" y="0"/>
                </a:lnTo>
                <a:close/>
              </a:path>
              <a:path w="693419" h="78104">
                <a:moveTo>
                  <a:pt x="615315" y="25908"/>
                </a:moveTo>
                <a:lnTo>
                  <a:pt x="0" y="25908"/>
                </a:lnTo>
                <a:lnTo>
                  <a:pt x="0" y="51816"/>
                </a:lnTo>
                <a:lnTo>
                  <a:pt x="615315" y="51816"/>
                </a:lnTo>
                <a:lnTo>
                  <a:pt x="615315" y="25908"/>
                </a:lnTo>
                <a:close/>
              </a:path>
              <a:path w="693419" h="78104">
                <a:moveTo>
                  <a:pt x="667130" y="25908"/>
                </a:moveTo>
                <a:lnTo>
                  <a:pt x="628268" y="25908"/>
                </a:lnTo>
                <a:lnTo>
                  <a:pt x="628268" y="51816"/>
                </a:lnTo>
                <a:lnTo>
                  <a:pt x="667131" y="51816"/>
                </a:lnTo>
                <a:lnTo>
                  <a:pt x="693039" y="38862"/>
                </a:lnTo>
                <a:lnTo>
                  <a:pt x="667130" y="259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7855457" y="3842003"/>
            <a:ext cx="561975" cy="78105"/>
          </a:xfrm>
          <a:custGeom>
            <a:avLst/>
            <a:gdLst/>
            <a:ahLst/>
            <a:cxnLst/>
            <a:rect l="l" t="t" r="r" b="b"/>
            <a:pathLst>
              <a:path w="561975" h="78104">
                <a:moveTo>
                  <a:pt x="484124" y="0"/>
                </a:moveTo>
                <a:lnTo>
                  <a:pt x="484124" y="77724"/>
                </a:lnTo>
                <a:lnTo>
                  <a:pt x="535940" y="51816"/>
                </a:lnTo>
                <a:lnTo>
                  <a:pt x="497077" y="51816"/>
                </a:lnTo>
                <a:lnTo>
                  <a:pt x="497077" y="25908"/>
                </a:lnTo>
                <a:lnTo>
                  <a:pt x="535940" y="25908"/>
                </a:lnTo>
                <a:lnTo>
                  <a:pt x="484124" y="0"/>
                </a:lnTo>
                <a:close/>
              </a:path>
              <a:path w="561975" h="78104">
                <a:moveTo>
                  <a:pt x="484124" y="25908"/>
                </a:moveTo>
                <a:lnTo>
                  <a:pt x="0" y="25908"/>
                </a:lnTo>
                <a:lnTo>
                  <a:pt x="0" y="51816"/>
                </a:lnTo>
                <a:lnTo>
                  <a:pt x="484124" y="51816"/>
                </a:lnTo>
                <a:lnTo>
                  <a:pt x="484124" y="25908"/>
                </a:lnTo>
                <a:close/>
              </a:path>
              <a:path w="561975" h="78104">
                <a:moveTo>
                  <a:pt x="535940" y="25908"/>
                </a:moveTo>
                <a:lnTo>
                  <a:pt x="497077" y="25908"/>
                </a:lnTo>
                <a:lnTo>
                  <a:pt x="497077" y="51816"/>
                </a:lnTo>
                <a:lnTo>
                  <a:pt x="535940" y="51816"/>
                </a:lnTo>
                <a:lnTo>
                  <a:pt x="561848" y="38862"/>
                </a:lnTo>
                <a:lnTo>
                  <a:pt x="535940" y="259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7466076" y="3599688"/>
            <a:ext cx="565403" cy="56540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7466076" y="3599688"/>
            <a:ext cx="565785" cy="565785"/>
          </a:xfrm>
          <a:custGeom>
            <a:avLst/>
            <a:gdLst/>
            <a:ahLst/>
            <a:cxnLst/>
            <a:rect l="l" t="t" r="r" b="b"/>
            <a:pathLst>
              <a:path w="565784" h="565785">
                <a:moveTo>
                  <a:pt x="0" y="282701"/>
                </a:moveTo>
                <a:lnTo>
                  <a:pt x="3701" y="236858"/>
                </a:lnTo>
                <a:lnTo>
                  <a:pt x="14417" y="193365"/>
                </a:lnTo>
                <a:lnTo>
                  <a:pt x="31563" y="152805"/>
                </a:lnTo>
                <a:lnTo>
                  <a:pt x="54559" y="115763"/>
                </a:lnTo>
                <a:lnTo>
                  <a:pt x="82819" y="82819"/>
                </a:lnTo>
                <a:lnTo>
                  <a:pt x="115763" y="54559"/>
                </a:lnTo>
                <a:lnTo>
                  <a:pt x="152805" y="31563"/>
                </a:lnTo>
                <a:lnTo>
                  <a:pt x="193365" y="14417"/>
                </a:lnTo>
                <a:lnTo>
                  <a:pt x="236858" y="3701"/>
                </a:lnTo>
                <a:lnTo>
                  <a:pt x="282701" y="0"/>
                </a:lnTo>
                <a:lnTo>
                  <a:pt x="328545" y="3701"/>
                </a:lnTo>
                <a:lnTo>
                  <a:pt x="372038" y="14417"/>
                </a:lnTo>
                <a:lnTo>
                  <a:pt x="412598" y="31563"/>
                </a:lnTo>
                <a:lnTo>
                  <a:pt x="449640" y="54559"/>
                </a:lnTo>
                <a:lnTo>
                  <a:pt x="482584" y="82819"/>
                </a:lnTo>
                <a:lnTo>
                  <a:pt x="510844" y="115763"/>
                </a:lnTo>
                <a:lnTo>
                  <a:pt x="533840" y="152805"/>
                </a:lnTo>
                <a:lnTo>
                  <a:pt x="550986" y="193365"/>
                </a:lnTo>
                <a:lnTo>
                  <a:pt x="561702" y="236858"/>
                </a:lnTo>
                <a:lnTo>
                  <a:pt x="565403" y="282701"/>
                </a:lnTo>
                <a:lnTo>
                  <a:pt x="561702" y="328545"/>
                </a:lnTo>
                <a:lnTo>
                  <a:pt x="550986" y="372038"/>
                </a:lnTo>
                <a:lnTo>
                  <a:pt x="533840" y="412598"/>
                </a:lnTo>
                <a:lnTo>
                  <a:pt x="510844" y="449640"/>
                </a:lnTo>
                <a:lnTo>
                  <a:pt x="482584" y="482584"/>
                </a:lnTo>
                <a:lnTo>
                  <a:pt x="449640" y="510844"/>
                </a:lnTo>
                <a:lnTo>
                  <a:pt x="412598" y="533840"/>
                </a:lnTo>
                <a:lnTo>
                  <a:pt x="372038" y="550986"/>
                </a:lnTo>
                <a:lnTo>
                  <a:pt x="328545" y="561702"/>
                </a:lnTo>
                <a:lnTo>
                  <a:pt x="282701" y="565404"/>
                </a:lnTo>
                <a:lnTo>
                  <a:pt x="236858" y="561702"/>
                </a:lnTo>
                <a:lnTo>
                  <a:pt x="193365" y="550986"/>
                </a:lnTo>
                <a:lnTo>
                  <a:pt x="152805" y="533840"/>
                </a:lnTo>
                <a:lnTo>
                  <a:pt x="115763" y="510844"/>
                </a:lnTo>
                <a:lnTo>
                  <a:pt x="82819" y="482584"/>
                </a:lnTo>
                <a:lnTo>
                  <a:pt x="54559" y="449640"/>
                </a:lnTo>
                <a:lnTo>
                  <a:pt x="31563" y="412598"/>
                </a:lnTo>
                <a:lnTo>
                  <a:pt x="14417" y="372038"/>
                </a:lnTo>
                <a:lnTo>
                  <a:pt x="3701" y="328545"/>
                </a:lnTo>
                <a:lnTo>
                  <a:pt x="0" y="282701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6889242" y="3858767"/>
            <a:ext cx="561975" cy="78105"/>
          </a:xfrm>
          <a:custGeom>
            <a:avLst/>
            <a:gdLst/>
            <a:ahLst/>
            <a:cxnLst/>
            <a:rect l="l" t="t" r="r" b="b"/>
            <a:pathLst>
              <a:path w="561975" h="78104">
                <a:moveTo>
                  <a:pt x="484124" y="0"/>
                </a:moveTo>
                <a:lnTo>
                  <a:pt x="484124" y="77723"/>
                </a:lnTo>
                <a:lnTo>
                  <a:pt x="535940" y="51815"/>
                </a:lnTo>
                <a:lnTo>
                  <a:pt x="497077" y="51815"/>
                </a:lnTo>
                <a:lnTo>
                  <a:pt x="497077" y="25907"/>
                </a:lnTo>
                <a:lnTo>
                  <a:pt x="535940" y="25907"/>
                </a:lnTo>
                <a:lnTo>
                  <a:pt x="484124" y="0"/>
                </a:lnTo>
                <a:close/>
              </a:path>
              <a:path w="561975" h="78104">
                <a:moveTo>
                  <a:pt x="484124" y="25907"/>
                </a:moveTo>
                <a:lnTo>
                  <a:pt x="0" y="25907"/>
                </a:lnTo>
                <a:lnTo>
                  <a:pt x="0" y="51815"/>
                </a:lnTo>
                <a:lnTo>
                  <a:pt x="484124" y="51815"/>
                </a:lnTo>
                <a:lnTo>
                  <a:pt x="484124" y="25907"/>
                </a:lnTo>
                <a:close/>
              </a:path>
              <a:path w="561975" h="78104">
                <a:moveTo>
                  <a:pt x="535940" y="25907"/>
                </a:moveTo>
                <a:lnTo>
                  <a:pt x="497077" y="25907"/>
                </a:lnTo>
                <a:lnTo>
                  <a:pt x="497077" y="51815"/>
                </a:lnTo>
                <a:lnTo>
                  <a:pt x="535940" y="51815"/>
                </a:lnTo>
                <a:lnTo>
                  <a:pt x="561848" y="38861"/>
                </a:lnTo>
                <a:lnTo>
                  <a:pt x="535940" y="259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 txBox="1"/>
          <p:nvPr/>
        </p:nvSpPr>
        <p:spPr>
          <a:xfrm>
            <a:off x="7436516" y="3573983"/>
            <a:ext cx="585470" cy="4679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i="1" spc="-175" dirty="0">
                <a:latin typeface="Symbol"/>
                <a:cs typeface="Symbol"/>
              </a:rPr>
              <a:t></a:t>
            </a:r>
            <a:r>
              <a:rPr sz="2900" spc="-175" dirty="0">
                <a:latin typeface="Symbol"/>
                <a:cs typeface="Symbol"/>
              </a:rPr>
              <a:t></a:t>
            </a:r>
            <a:r>
              <a:rPr sz="2200" i="1" spc="-175" dirty="0">
                <a:latin typeface="Times New Roman"/>
                <a:cs typeface="Times New Roman"/>
              </a:rPr>
              <a:t>z</a:t>
            </a:r>
            <a:r>
              <a:rPr sz="2900" spc="-175" dirty="0">
                <a:latin typeface="Symbol"/>
                <a:cs typeface="Symbol"/>
              </a:rPr>
              <a:t></a:t>
            </a:r>
            <a:endParaRPr sz="2900">
              <a:latin typeface="Symbol"/>
              <a:cs typeface="Symbol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6001003" y="3975353"/>
            <a:ext cx="685165" cy="914400"/>
          </a:xfrm>
          <a:custGeom>
            <a:avLst/>
            <a:gdLst/>
            <a:ahLst/>
            <a:cxnLst/>
            <a:rect l="l" t="t" r="r" b="b"/>
            <a:pathLst>
              <a:path w="685165" h="914400">
                <a:moveTo>
                  <a:pt x="627872" y="54629"/>
                </a:moveTo>
                <a:lnTo>
                  <a:pt x="0" y="898525"/>
                </a:lnTo>
                <a:lnTo>
                  <a:pt x="20828" y="913892"/>
                </a:lnTo>
                <a:lnTo>
                  <a:pt x="648684" y="70143"/>
                </a:lnTo>
                <a:lnTo>
                  <a:pt x="627872" y="54629"/>
                </a:lnTo>
                <a:close/>
              </a:path>
              <a:path w="685165" h="914400">
                <a:moveTo>
                  <a:pt x="676788" y="44196"/>
                </a:moveTo>
                <a:lnTo>
                  <a:pt x="635635" y="44196"/>
                </a:lnTo>
                <a:lnTo>
                  <a:pt x="656463" y="59690"/>
                </a:lnTo>
                <a:lnTo>
                  <a:pt x="648684" y="70143"/>
                </a:lnTo>
                <a:lnTo>
                  <a:pt x="669417" y="85598"/>
                </a:lnTo>
                <a:lnTo>
                  <a:pt x="676788" y="44196"/>
                </a:lnTo>
                <a:close/>
              </a:path>
              <a:path w="685165" h="914400">
                <a:moveTo>
                  <a:pt x="635635" y="44196"/>
                </a:moveTo>
                <a:lnTo>
                  <a:pt x="627872" y="54629"/>
                </a:lnTo>
                <a:lnTo>
                  <a:pt x="648684" y="70143"/>
                </a:lnTo>
                <a:lnTo>
                  <a:pt x="656463" y="59690"/>
                </a:lnTo>
                <a:lnTo>
                  <a:pt x="635635" y="44196"/>
                </a:lnTo>
                <a:close/>
              </a:path>
              <a:path w="685165" h="914400">
                <a:moveTo>
                  <a:pt x="684656" y="0"/>
                </a:moveTo>
                <a:lnTo>
                  <a:pt x="607060" y="39116"/>
                </a:lnTo>
                <a:lnTo>
                  <a:pt x="627872" y="54629"/>
                </a:lnTo>
                <a:lnTo>
                  <a:pt x="635635" y="44196"/>
                </a:lnTo>
                <a:lnTo>
                  <a:pt x="676788" y="44196"/>
                </a:lnTo>
                <a:lnTo>
                  <a:pt x="68465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5991733" y="3126358"/>
            <a:ext cx="713740" cy="701040"/>
          </a:xfrm>
          <a:custGeom>
            <a:avLst/>
            <a:gdLst/>
            <a:ahLst/>
            <a:cxnLst/>
            <a:rect l="l" t="t" r="r" b="b"/>
            <a:pathLst>
              <a:path w="713740" h="701039">
                <a:moveTo>
                  <a:pt x="649074" y="655469"/>
                </a:moveTo>
                <a:lnTo>
                  <a:pt x="630936" y="673988"/>
                </a:lnTo>
                <a:lnTo>
                  <a:pt x="713613" y="700658"/>
                </a:lnTo>
                <a:lnTo>
                  <a:pt x="701137" y="664463"/>
                </a:lnTo>
                <a:lnTo>
                  <a:pt x="658240" y="664463"/>
                </a:lnTo>
                <a:lnTo>
                  <a:pt x="649074" y="655469"/>
                </a:lnTo>
                <a:close/>
              </a:path>
              <a:path w="713740" h="701039">
                <a:moveTo>
                  <a:pt x="667171" y="636991"/>
                </a:moveTo>
                <a:lnTo>
                  <a:pt x="649074" y="655469"/>
                </a:lnTo>
                <a:lnTo>
                  <a:pt x="658240" y="664463"/>
                </a:lnTo>
                <a:lnTo>
                  <a:pt x="676401" y="646048"/>
                </a:lnTo>
                <a:lnTo>
                  <a:pt x="667171" y="636991"/>
                </a:lnTo>
                <a:close/>
              </a:path>
              <a:path w="713740" h="701039">
                <a:moveTo>
                  <a:pt x="685291" y="618489"/>
                </a:moveTo>
                <a:lnTo>
                  <a:pt x="667171" y="636991"/>
                </a:lnTo>
                <a:lnTo>
                  <a:pt x="676401" y="646048"/>
                </a:lnTo>
                <a:lnTo>
                  <a:pt x="658240" y="664463"/>
                </a:lnTo>
                <a:lnTo>
                  <a:pt x="701137" y="664463"/>
                </a:lnTo>
                <a:lnTo>
                  <a:pt x="685291" y="618489"/>
                </a:lnTo>
                <a:close/>
              </a:path>
              <a:path w="713740" h="701039">
                <a:moveTo>
                  <a:pt x="18033" y="0"/>
                </a:moveTo>
                <a:lnTo>
                  <a:pt x="0" y="18541"/>
                </a:lnTo>
                <a:lnTo>
                  <a:pt x="649074" y="655469"/>
                </a:lnTo>
                <a:lnTo>
                  <a:pt x="667171" y="636991"/>
                </a:lnTo>
                <a:lnTo>
                  <a:pt x="1803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6733031" y="3672840"/>
            <a:ext cx="438912" cy="43891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6733031" y="3672840"/>
            <a:ext cx="439420" cy="439420"/>
          </a:xfrm>
          <a:custGeom>
            <a:avLst/>
            <a:gdLst/>
            <a:ahLst/>
            <a:cxnLst/>
            <a:rect l="l" t="t" r="r" b="b"/>
            <a:pathLst>
              <a:path w="439420" h="439420">
                <a:moveTo>
                  <a:pt x="0" y="438912"/>
                </a:moveTo>
                <a:lnTo>
                  <a:pt x="438912" y="438912"/>
                </a:lnTo>
                <a:lnTo>
                  <a:pt x="438912" y="0"/>
                </a:lnTo>
                <a:lnTo>
                  <a:pt x="0" y="0"/>
                </a:lnTo>
                <a:lnTo>
                  <a:pt x="0" y="438912"/>
                </a:lnTo>
                <a:close/>
              </a:path>
            </a:pathLst>
          </a:custGeom>
          <a:ln w="6096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 txBox="1"/>
          <p:nvPr/>
        </p:nvSpPr>
        <p:spPr>
          <a:xfrm>
            <a:off x="6822014" y="3570311"/>
            <a:ext cx="255904" cy="53149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3300" spc="-5" dirty="0">
                <a:latin typeface="Symbol"/>
                <a:cs typeface="Symbol"/>
              </a:rPr>
              <a:t></a:t>
            </a:r>
            <a:endParaRPr sz="3300">
              <a:latin typeface="Symbol"/>
              <a:cs typeface="Symbol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6748271" y="4655820"/>
            <a:ext cx="385572" cy="376427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6748271" y="4655820"/>
            <a:ext cx="386080" cy="376555"/>
          </a:xfrm>
          <a:custGeom>
            <a:avLst/>
            <a:gdLst/>
            <a:ahLst/>
            <a:cxnLst/>
            <a:rect l="l" t="t" r="r" b="b"/>
            <a:pathLst>
              <a:path w="386079" h="376554">
                <a:moveTo>
                  <a:pt x="0" y="376427"/>
                </a:moveTo>
                <a:lnTo>
                  <a:pt x="385572" y="376427"/>
                </a:lnTo>
                <a:lnTo>
                  <a:pt x="385572" y="0"/>
                </a:lnTo>
                <a:lnTo>
                  <a:pt x="0" y="0"/>
                </a:lnTo>
                <a:lnTo>
                  <a:pt x="0" y="376427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6906768" y="4127753"/>
            <a:ext cx="78105" cy="517525"/>
          </a:xfrm>
          <a:custGeom>
            <a:avLst/>
            <a:gdLst/>
            <a:ahLst/>
            <a:cxnLst/>
            <a:rect l="l" t="t" r="r" b="b"/>
            <a:pathLst>
              <a:path w="78104" h="517525">
                <a:moveTo>
                  <a:pt x="51815" y="64770"/>
                </a:moveTo>
                <a:lnTo>
                  <a:pt x="25907" y="64770"/>
                </a:lnTo>
                <a:lnTo>
                  <a:pt x="25907" y="517017"/>
                </a:lnTo>
                <a:lnTo>
                  <a:pt x="51815" y="517017"/>
                </a:lnTo>
                <a:lnTo>
                  <a:pt x="51815" y="64770"/>
                </a:lnTo>
                <a:close/>
              </a:path>
              <a:path w="78104" h="517525">
                <a:moveTo>
                  <a:pt x="38861" y="0"/>
                </a:moveTo>
                <a:lnTo>
                  <a:pt x="0" y="77724"/>
                </a:lnTo>
                <a:lnTo>
                  <a:pt x="25907" y="77724"/>
                </a:lnTo>
                <a:lnTo>
                  <a:pt x="25907" y="64770"/>
                </a:lnTo>
                <a:lnTo>
                  <a:pt x="71247" y="64770"/>
                </a:lnTo>
                <a:lnTo>
                  <a:pt x="38861" y="0"/>
                </a:lnTo>
                <a:close/>
              </a:path>
              <a:path w="78104" h="517525">
                <a:moveTo>
                  <a:pt x="71247" y="64770"/>
                </a:moveTo>
                <a:lnTo>
                  <a:pt x="51815" y="64770"/>
                </a:lnTo>
                <a:lnTo>
                  <a:pt x="51815" y="77724"/>
                </a:lnTo>
                <a:lnTo>
                  <a:pt x="77724" y="77724"/>
                </a:lnTo>
                <a:lnTo>
                  <a:pt x="71247" y="6477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6019038" y="3870959"/>
            <a:ext cx="693420" cy="78105"/>
          </a:xfrm>
          <a:custGeom>
            <a:avLst/>
            <a:gdLst/>
            <a:ahLst/>
            <a:cxnLst/>
            <a:rect l="l" t="t" r="r" b="b"/>
            <a:pathLst>
              <a:path w="693420" h="78104">
                <a:moveTo>
                  <a:pt x="615314" y="0"/>
                </a:moveTo>
                <a:lnTo>
                  <a:pt x="615314" y="77723"/>
                </a:lnTo>
                <a:lnTo>
                  <a:pt x="667131" y="51815"/>
                </a:lnTo>
                <a:lnTo>
                  <a:pt x="628268" y="51815"/>
                </a:lnTo>
                <a:lnTo>
                  <a:pt x="628268" y="25907"/>
                </a:lnTo>
                <a:lnTo>
                  <a:pt x="667131" y="25907"/>
                </a:lnTo>
                <a:lnTo>
                  <a:pt x="615314" y="0"/>
                </a:lnTo>
                <a:close/>
              </a:path>
              <a:path w="693420" h="78104">
                <a:moveTo>
                  <a:pt x="615314" y="25907"/>
                </a:moveTo>
                <a:lnTo>
                  <a:pt x="0" y="25907"/>
                </a:lnTo>
                <a:lnTo>
                  <a:pt x="0" y="51815"/>
                </a:lnTo>
                <a:lnTo>
                  <a:pt x="615314" y="51815"/>
                </a:lnTo>
                <a:lnTo>
                  <a:pt x="615314" y="25907"/>
                </a:lnTo>
                <a:close/>
              </a:path>
              <a:path w="693420" h="78104">
                <a:moveTo>
                  <a:pt x="667131" y="25907"/>
                </a:moveTo>
                <a:lnTo>
                  <a:pt x="628268" y="25907"/>
                </a:lnTo>
                <a:lnTo>
                  <a:pt x="628268" y="51815"/>
                </a:lnTo>
                <a:lnTo>
                  <a:pt x="667131" y="51815"/>
                </a:lnTo>
                <a:lnTo>
                  <a:pt x="693038" y="38862"/>
                </a:lnTo>
                <a:lnTo>
                  <a:pt x="667131" y="259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 txBox="1"/>
          <p:nvPr/>
        </p:nvSpPr>
        <p:spPr>
          <a:xfrm>
            <a:off x="172008" y="1445767"/>
            <a:ext cx="4355465" cy="18618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2800" spc="-25" dirty="0">
                <a:latin typeface="Calibri"/>
                <a:cs typeface="Calibri"/>
              </a:rPr>
              <a:t>Different </a:t>
            </a:r>
            <a:r>
              <a:rPr sz="2800" spc="-10" dirty="0">
                <a:latin typeface="Calibri"/>
                <a:cs typeface="Calibri"/>
              </a:rPr>
              <a:t>connections </a:t>
            </a:r>
            <a:r>
              <a:rPr sz="2800" spc="-5" dirty="0">
                <a:latin typeface="Calibri"/>
                <a:cs typeface="Calibri"/>
              </a:rPr>
              <a:t>leads </a:t>
            </a:r>
            <a:r>
              <a:rPr sz="2800" spc="-15" dirty="0">
                <a:latin typeface="Calibri"/>
                <a:cs typeface="Calibri"/>
              </a:rPr>
              <a:t>to  </a:t>
            </a:r>
            <a:r>
              <a:rPr sz="2800" spc="-25" dirty="0">
                <a:latin typeface="Calibri"/>
                <a:cs typeface="Calibri"/>
              </a:rPr>
              <a:t>different </a:t>
            </a:r>
            <a:r>
              <a:rPr sz="2800" spc="-15" dirty="0">
                <a:latin typeface="Calibri"/>
                <a:cs typeface="Calibri"/>
              </a:rPr>
              <a:t>network</a:t>
            </a:r>
            <a:r>
              <a:rPr sz="2800" spc="2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structure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3250">
              <a:latin typeface="Times New Roman"/>
              <a:cs typeface="Times New Roman"/>
            </a:endParaRPr>
          </a:p>
          <a:p>
            <a:pPr marL="194945" algn="ctr">
              <a:lnSpc>
                <a:spcPct val="100000"/>
              </a:lnSpc>
              <a:tabLst>
                <a:tab pos="810895" algn="l"/>
              </a:tabLst>
            </a:pPr>
            <a:r>
              <a:rPr sz="4950" spc="-7" baseline="-6734" dirty="0">
                <a:latin typeface="Symbol"/>
                <a:cs typeface="Symbol"/>
              </a:rPr>
              <a:t></a:t>
            </a:r>
            <a:r>
              <a:rPr sz="4950" spc="-7" baseline="-6734" dirty="0">
                <a:latin typeface="Times New Roman"/>
                <a:cs typeface="Times New Roman"/>
              </a:rPr>
              <a:t>	</a:t>
            </a:r>
            <a:r>
              <a:rPr sz="2300" i="1" spc="-180" dirty="0">
                <a:latin typeface="Symbol"/>
                <a:cs typeface="Symbol"/>
              </a:rPr>
              <a:t></a:t>
            </a:r>
            <a:r>
              <a:rPr sz="2900" spc="-180" dirty="0">
                <a:latin typeface="Symbol"/>
                <a:cs typeface="Symbol"/>
              </a:rPr>
              <a:t></a:t>
            </a:r>
            <a:r>
              <a:rPr sz="2200" i="1" spc="-180" dirty="0">
                <a:latin typeface="Times New Roman"/>
                <a:cs typeface="Times New Roman"/>
              </a:rPr>
              <a:t>z</a:t>
            </a:r>
            <a:r>
              <a:rPr sz="2900" spc="-180" dirty="0">
                <a:latin typeface="Symbol"/>
                <a:cs typeface="Symbol"/>
              </a:rPr>
              <a:t></a:t>
            </a:r>
            <a:endParaRPr sz="2900">
              <a:latin typeface="Symbol"/>
              <a:cs typeface="Symbol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2025395" y="6085332"/>
            <a:ext cx="6993635" cy="64008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1903476" y="6024370"/>
            <a:ext cx="7069835" cy="833628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2084832" y="6124955"/>
            <a:ext cx="6874764" cy="522731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 txBox="1"/>
          <p:nvPr/>
        </p:nvSpPr>
        <p:spPr>
          <a:xfrm>
            <a:off x="2084832" y="5145404"/>
            <a:ext cx="6875145" cy="14439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155065" marR="104775">
              <a:lnSpc>
                <a:spcPct val="100000"/>
              </a:lnSpc>
              <a:spcBef>
                <a:spcPts val="95"/>
              </a:spcBef>
            </a:pPr>
            <a:r>
              <a:rPr sz="2800" spc="-20" dirty="0">
                <a:latin typeface="Calibri"/>
                <a:cs typeface="Calibri"/>
              </a:rPr>
              <a:t>Each </a:t>
            </a:r>
            <a:r>
              <a:rPr sz="2800" spc="-15" dirty="0">
                <a:latin typeface="Calibri"/>
                <a:cs typeface="Calibri"/>
              </a:rPr>
              <a:t>neurons can </a:t>
            </a:r>
            <a:r>
              <a:rPr sz="2800" spc="-25" dirty="0">
                <a:latin typeface="Calibri"/>
                <a:cs typeface="Calibri"/>
              </a:rPr>
              <a:t>have different </a:t>
            </a:r>
            <a:r>
              <a:rPr sz="2800" spc="-15" dirty="0">
                <a:latin typeface="Calibri"/>
                <a:cs typeface="Calibri"/>
              </a:rPr>
              <a:t>values  </a:t>
            </a:r>
            <a:r>
              <a:rPr sz="2800" spc="-5" dirty="0">
                <a:latin typeface="Calibri"/>
                <a:cs typeface="Calibri"/>
              </a:rPr>
              <a:t>of </a:t>
            </a:r>
            <a:r>
              <a:rPr sz="2800" spc="-10" dirty="0">
                <a:latin typeface="Calibri"/>
                <a:cs typeface="Calibri"/>
              </a:rPr>
              <a:t>weights and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biases.</a:t>
            </a:r>
            <a:endParaRPr sz="2800">
              <a:latin typeface="Calibri"/>
              <a:cs typeface="Calibri"/>
            </a:endParaRPr>
          </a:p>
          <a:p>
            <a:pPr marL="92075">
              <a:lnSpc>
                <a:spcPct val="100000"/>
              </a:lnSpc>
              <a:spcBef>
                <a:spcPts val="1090"/>
              </a:spcBef>
            </a:pPr>
            <a:r>
              <a:rPr sz="2800" spc="-25" dirty="0">
                <a:solidFill>
                  <a:srgbClr val="FFFFFF"/>
                </a:solidFill>
                <a:latin typeface="Calibri"/>
                <a:cs typeface="Calibri"/>
              </a:rPr>
              <a:t>Weights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and biases </a:t>
            </a:r>
            <a:r>
              <a:rPr sz="2800" spc="-20" dirty="0">
                <a:solidFill>
                  <a:srgbClr val="FFFFFF"/>
                </a:solidFill>
                <a:latin typeface="Calibri"/>
                <a:cs typeface="Calibri"/>
              </a:rPr>
              <a:t>are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network </a:t>
            </a:r>
            <a:r>
              <a:rPr sz="2800" spc="-20" dirty="0">
                <a:solidFill>
                  <a:srgbClr val="FFFFFF"/>
                </a:solidFill>
                <a:latin typeface="Calibri"/>
                <a:cs typeface="Calibri"/>
              </a:rPr>
              <a:t>parameters</a:t>
            </a:r>
            <a:r>
              <a:rPr sz="2800" spc="1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mbria Math"/>
                <a:cs typeface="Cambria Math"/>
              </a:rPr>
              <a:t>𝜃</a:t>
            </a:r>
            <a:endParaRPr sz="2800">
              <a:latin typeface="Cambria Math"/>
              <a:cs typeface="Cambria Math"/>
            </a:endParaRPr>
          </a:p>
        </p:txBody>
      </p:sp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470916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30" dirty="0"/>
              <a:t>Why </a:t>
            </a:r>
            <a:r>
              <a:rPr spc="-5" dirty="0"/>
              <a:t>CNN </a:t>
            </a:r>
            <a:r>
              <a:rPr spc="-35" dirty="0"/>
              <a:t>for</a:t>
            </a:r>
            <a:r>
              <a:rPr spc="-50" dirty="0"/>
              <a:t> </a:t>
            </a:r>
            <a:r>
              <a:rPr spc="-10" dirty="0"/>
              <a:t>Image?</a:t>
            </a:r>
          </a:p>
        </p:txBody>
      </p:sp>
      <p:sp>
        <p:nvSpPr>
          <p:cNvPr id="3" name="object 3"/>
          <p:cNvSpPr/>
          <p:nvPr/>
        </p:nvSpPr>
        <p:spPr>
          <a:xfrm>
            <a:off x="7383780" y="2679192"/>
            <a:ext cx="688975" cy="2641600"/>
          </a:xfrm>
          <a:custGeom>
            <a:avLst/>
            <a:gdLst/>
            <a:ahLst/>
            <a:cxnLst/>
            <a:rect l="l" t="t" r="r" b="b"/>
            <a:pathLst>
              <a:path w="688975" h="2641600">
                <a:moveTo>
                  <a:pt x="0" y="2641092"/>
                </a:moveTo>
                <a:lnTo>
                  <a:pt x="688848" y="2641092"/>
                </a:lnTo>
                <a:lnTo>
                  <a:pt x="688848" y="0"/>
                </a:lnTo>
                <a:lnTo>
                  <a:pt x="0" y="0"/>
                </a:lnTo>
                <a:lnTo>
                  <a:pt x="0" y="2641092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970023" y="5204282"/>
            <a:ext cx="48768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rgbClr val="0000FF"/>
                </a:solidFill>
                <a:latin typeface="Calibri"/>
                <a:cs typeface="Calibri"/>
              </a:rPr>
              <a:t>100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420867" y="2682239"/>
            <a:ext cx="746760" cy="2676525"/>
          </a:xfrm>
          <a:custGeom>
            <a:avLst/>
            <a:gdLst/>
            <a:ahLst/>
            <a:cxnLst/>
            <a:rect l="l" t="t" r="r" b="b"/>
            <a:pathLst>
              <a:path w="746760" h="2676525">
                <a:moveTo>
                  <a:pt x="0" y="2676144"/>
                </a:moveTo>
                <a:lnTo>
                  <a:pt x="746760" y="2676144"/>
                </a:lnTo>
                <a:lnTo>
                  <a:pt x="746760" y="0"/>
                </a:lnTo>
                <a:lnTo>
                  <a:pt x="0" y="0"/>
                </a:lnTo>
                <a:lnTo>
                  <a:pt x="0" y="267614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238244" y="2709672"/>
            <a:ext cx="498475" cy="2626360"/>
          </a:xfrm>
          <a:custGeom>
            <a:avLst/>
            <a:gdLst/>
            <a:ahLst/>
            <a:cxnLst/>
            <a:rect l="l" t="t" r="r" b="b"/>
            <a:pathLst>
              <a:path w="498475" h="2626360">
                <a:moveTo>
                  <a:pt x="0" y="2625852"/>
                </a:moveTo>
                <a:lnTo>
                  <a:pt x="498348" y="2625852"/>
                </a:lnTo>
                <a:lnTo>
                  <a:pt x="498348" y="0"/>
                </a:lnTo>
                <a:lnTo>
                  <a:pt x="0" y="0"/>
                </a:lnTo>
                <a:lnTo>
                  <a:pt x="0" y="2625852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306823" y="3427476"/>
            <a:ext cx="342900" cy="3429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306823" y="3427476"/>
            <a:ext cx="342900" cy="342900"/>
          </a:xfrm>
          <a:custGeom>
            <a:avLst/>
            <a:gdLst/>
            <a:ahLst/>
            <a:cxnLst/>
            <a:rect l="l" t="t" r="r" b="b"/>
            <a:pathLst>
              <a:path w="342900" h="342900">
                <a:moveTo>
                  <a:pt x="0" y="342900"/>
                </a:moveTo>
                <a:lnTo>
                  <a:pt x="342900" y="342900"/>
                </a:lnTo>
                <a:lnTo>
                  <a:pt x="342900" y="0"/>
                </a:lnTo>
                <a:lnTo>
                  <a:pt x="0" y="0"/>
                </a:lnTo>
                <a:lnTo>
                  <a:pt x="0" y="342900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312920" y="2857500"/>
            <a:ext cx="342900" cy="3429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312920" y="2857500"/>
            <a:ext cx="342900" cy="342900"/>
          </a:xfrm>
          <a:custGeom>
            <a:avLst/>
            <a:gdLst/>
            <a:ahLst/>
            <a:cxnLst/>
            <a:rect l="l" t="t" r="r" b="b"/>
            <a:pathLst>
              <a:path w="342900" h="342900">
                <a:moveTo>
                  <a:pt x="0" y="342900"/>
                </a:moveTo>
                <a:lnTo>
                  <a:pt x="342900" y="342900"/>
                </a:lnTo>
                <a:lnTo>
                  <a:pt x="342900" y="0"/>
                </a:lnTo>
                <a:lnTo>
                  <a:pt x="0" y="0"/>
                </a:lnTo>
                <a:lnTo>
                  <a:pt x="0" y="342900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518403" y="2692907"/>
            <a:ext cx="574548" cy="57454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518403" y="2692907"/>
            <a:ext cx="574675" cy="574675"/>
          </a:xfrm>
          <a:custGeom>
            <a:avLst/>
            <a:gdLst/>
            <a:ahLst/>
            <a:cxnLst/>
            <a:rect l="l" t="t" r="r" b="b"/>
            <a:pathLst>
              <a:path w="574675" h="574675">
                <a:moveTo>
                  <a:pt x="0" y="287274"/>
                </a:moveTo>
                <a:lnTo>
                  <a:pt x="3760" y="240684"/>
                </a:lnTo>
                <a:lnTo>
                  <a:pt x="14648" y="196486"/>
                </a:lnTo>
                <a:lnTo>
                  <a:pt x="32071" y="155270"/>
                </a:lnTo>
                <a:lnTo>
                  <a:pt x="55437" y="117628"/>
                </a:lnTo>
                <a:lnTo>
                  <a:pt x="84153" y="84153"/>
                </a:lnTo>
                <a:lnTo>
                  <a:pt x="117628" y="55437"/>
                </a:lnTo>
                <a:lnTo>
                  <a:pt x="155270" y="32071"/>
                </a:lnTo>
                <a:lnTo>
                  <a:pt x="196486" y="14648"/>
                </a:lnTo>
                <a:lnTo>
                  <a:pt x="240684" y="3760"/>
                </a:lnTo>
                <a:lnTo>
                  <a:pt x="287274" y="0"/>
                </a:lnTo>
                <a:lnTo>
                  <a:pt x="333863" y="3760"/>
                </a:lnTo>
                <a:lnTo>
                  <a:pt x="378061" y="14648"/>
                </a:lnTo>
                <a:lnTo>
                  <a:pt x="419277" y="32071"/>
                </a:lnTo>
                <a:lnTo>
                  <a:pt x="456919" y="55437"/>
                </a:lnTo>
                <a:lnTo>
                  <a:pt x="490394" y="84153"/>
                </a:lnTo>
                <a:lnTo>
                  <a:pt x="519110" y="117628"/>
                </a:lnTo>
                <a:lnTo>
                  <a:pt x="542476" y="155270"/>
                </a:lnTo>
                <a:lnTo>
                  <a:pt x="559899" y="196486"/>
                </a:lnTo>
                <a:lnTo>
                  <a:pt x="570787" y="240684"/>
                </a:lnTo>
                <a:lnTo>
                  <a:pt x="574548" y="287274"/>
                </a:lnTo>
                <a:lnTo>
                  <a:pt x="570787" y="333863"/>
                </a:lnTo>
                <a:lnTo>
                  <a:pt x="559899" y="378061"/>
                </a:lnTo>
                <a:lnTo>
                  <a:pt x="542476" y="419277"/>
                </a:lnTo>
                <a:lnTo>
                  <a:pt x="519110" y="456919"/>
                </a:lnTo>
                <a:lnTo>
                  <a:pt x="490394" y="490394"/>
                </a:lnTo>
                <a:lnTo>
                  <a:pt x="456919" y="519110"/>
                </a:lnTo>
                <a:lnTo>
                  <a:pt x="419277" y="542476"/>
                </a:lnTo>
                <a:lnTo>
                  <a:pt x="378061" y="559899"/>
                </a:lnTo>
                <a:lnTo>
                  <a:pt x="333863" y="570787"/>
                </a:lnTo>
                <a:lnTo>
                  <a:pt x="287274" y="574547"/>
                </a:lnTo>
                <a:lnTo>
                  <a:pt x="240684" y="570787"/>
                </a:lnTo>
                <a:lnTo>
                  <a:pt x="196486" y="559899"/>
                </a:lnTo>
                <a:lnTo>
                  <a:pt x="155270" y="542476"/>
                </a:lnTo>
                <a:lnTo>
                  <a:pt x="117628" y="519110"/>
                </a:lnTo>
                <a:lnTo>
                  <a:pt x="84153" y="490394"/>
                </a:lnTo>
                <a:lnTo>
                  <a:pt x="55437" y="456919"/>
                </a:lnTo>
                <a:lnTo>
                  <a:pt x="32071" y="419277"/>
                </a:lnTo>
                <a:lnTo>
                  <a:pt x="14648" y="378061"/>
                </a:lnTo>
                <a:lnTo>
                  <a:pt x="3760" y="333863"/>
                </a:lnTo>
                <a:lnTo>
                  <a:pt x="0" y="287274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521452" y="3471671"/>
            <a:ext cx="573024" cy="57454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521452" y="3471671"/>
            <a:ext cx="573405" cy="574675"/>
          </a:xfrm>
          <a:custGeom>
            <a:avLst/>
            <a:gdLst/>
            <a:ahLst/>
            <a:cxnLst/>
            <a:rect l="l" t="t" r="r" b="b"/>
            <a:pathLst>
              <a:path w="573404" h="574675">
                <a:moveTo>
                  <a:pt x="0" y="287273"/>
                </a:moveTo>
                <a:lnTo>
                  <a:pt x="3749" y="240684"/>
                </a:lnTo>
                <a:lnTo>
                  <a:pt x="14606" y="196486"/>
                </a:lnTo>
                <a:lnTo>
                  <a:pt x="31978" y="155270"/>
                </a:lnTo>
                <a:lnTo>
                  <a:pt x="55278" y="117628"/>
                </a:lnTo>
                <a:lnTo>
                  <a:pt x="83915" y="84153"/>
                </a:lnTo>
                <a:lnTo>
                  <a:pt x="117299" y="55437"/>
                </a:lnTo>
                <a:lnTo>
                  <a:pt x="154840" y="32071"/>
                </a:lnTo>
                <a:lnTo>
                  <a:pt x="195949" y="14648"/>
                </a:lnTo>
                <a:lnTo>
                  <a:pt x="240036" y="3760"/>
                </a:lnTo>
                <a:lnTo>
                  <a:pt x="286512" y="0"/>
                </a:lnTo>
                <a:lnTo>
                  <a:pt x="332987" y="3760"/>
                </a:lnTo>
                <a:lnTo>
                  <a:pt x="377074" y="14648"/>
                </a:lnTo>
                <a:lnTo>
                  <a:pt x="418183" y="32071"/>
                </a:lnTo>
                <a:lnTo>
                  <a:pt x="455724" y="55437"/>
                </a:lnTo>
                <a:lnTo>
                  <a:pt x="489108" y="84153"/>
                </a:lnTo>
                <a:lnTo>
                  <a:pt x="517745" y="117628"/>
                </a:lnTo>
                <a:lnTo>
                  <a:pt x="541045" y="155270"/>
                </a:lnTo>
                <a:lnTo>
                  <a:pt x="558417" y="196486"/>
                </a:lnTo>
                <a:lnTo>
                  <a:pt x="569274" y="240684"/>
                </a:lnTo>
                <a:lnTo>
                  <a:pt x="573024" y="287273"/>
                </a:lnTo>
                <a:lnTo>
                  <a:pt x="569274" y="333863"/>
                </a:lnTo>
                <a:lnTo>
                  <a:pt x="558417" y="378061"/>
                </a:lnTo>
                <a:lnTo>
                  <a:pt x="541045" y="419277"/>
                </a:lnTo>
                <a:lnTo>
                  <a:pt x="517745" y="456919"/>
                </a:lnTo>
                <a:lnTo>
                  <a:pt x="489108" y="490394"/>
                </a:lnTo>
                <a:lnTo>
                  <a:pt x="455724" y="519110"/>
                </a:lnTo>
                <a:lnTo>
                  <a:pt x="418183" y="542476"/>
                </a:lnTo>
                <a:lnTo>
                  <a:pt x="377074" y="559899"/>
                </a:lnTo>
                <a:lnTo>
                  <a:pt x="332987" y="570787"/>
                </a:lnTo>
                <a:lnTo>
                  <a:pt x="286512" y="574547"/>
                </a:lnTo>
                <a:lnTo>
                  <a:pt x="240036" y="570787"/>
                </a:lnTo>
                <a:lnTo>
                  <a:pt x="195949" y="559899"/>
                </a:lnTo>
                <a:lnTo>
                  <a:pt x="154840" y="542476"/>
                </a:lnTo>
                <a:lnTo>
                  <a:pt x="117299" y="519110"/>
                </a:lnTo>
                <a:lnTo>
                  <a:pt x="83915" y="490394"/>
                </a:lnTo>
                <a:lnTo>
                  <a:pt x="55278" y="456919"/>
                </a:lnTo>
                <a:lnTo>
                  <a:pt x="31978" y="419277"/>
                </a:lnTo>
                <a:lnTo>
                  <a:pt x="14606" y="378061"/>
                </a:lnTo>
                <a:lnTo>
                  <a:pt x="3749" y="333863"/>
                </a:lnTo>
                <a:lnTo>
                  <a:pt x="0" y="287273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509259" y="4700015"/>
            <a:ext cx="574548" cy="57454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509259" y="4700015"/>
            <a:ext cx="574675" cy="574675"/>
          </a:xfrm>
          <a:custGeom>
            <a:avLst/>
            <a:gdLst/>
            <a:ahLst/>
            <a:cxnLst/>
            <a:rect l="l" t="t" r="r" b="b"/>
            <a:pathLst>
              <a:path w="574675" h="574675">
                <a:moveTo>
                  <a:pt x="0" y="287273"/>
                </a:moveTo>
                <a:lnTo>
                  <a:pt x="3760" y="240684"/>
                </a:lnTo>
                <a:lnTo>
                  <a:pt x="14648" y="196486"/>
                </a:lnTo>
                <a:lnTo>
                  <a:pt x="32071" y="155270"/>
                </a:lnTo>
                <a:lnTo>
                  <a:pt x="55437" y="117628"/>
                </a:lnTo>
                <a:lnTo>
                  <a:pt x="84153" y="84153"/>
                </a:lnTo>
                <a:lnTo>
                  <a:pt x="117628" y="55437"/>
                </a:lnTo>
                <a:lnTo>
                  <a:pt x="155270" y="32071"/>
                </a:lnTo>
                <a:lnTo>
                  <a:pt x="196486" y="14648"/>
                </a:lnTo>
                <a:lnTo>
                  <a:pt x="240684" y="3760"/>
                </a:lnTo>
                <a:lnTo>
                  <a:pt x="287274" y="0"/>
                </a:lnTo>
                <a:lnTo>
                  <a:pt x="333863" y="3760"/>
                </a:lnTo>
                <a:lnTo>
                  <a:pt x="378061" y="14648"/>
                </a:lnTo>
                <a:lnTo>
                  <a:pt x="419277" y="32071"/>
                </a:lnTo>
                <a:lnTo>
                  <a:pt x="456919" y="55437"/>
                </a:lnTo>
                <a:lnTo>
                  <a:pt x="490394" y="84153"/>
                </a:lnTo>
                <a:lnTo>
                  <a:pt x="519110" y="117628"/>
                </a:lnTo>
                <a:lnTo>
                  <a:pt x="542476" y="155270"/>
                </a:lnTo>
                <a:lnTo>
                  <a:pt x="559899" y="196486"/>
                </a:lnTo>
                <a:lnTo>
                  <a:pt x="570787" y="240684"/>
                </a:lnTo>
                <a:lnTo>
                  <a:pt x="574548" y="287273"/>
                </a:lnTo>
                <a:lnTo>
                  <a:pt x="570787" y="333863"/>
                </a:lnTo>
                <a:lnTo>
                  <a:pt x="559899" y="378061"/>
                </a:lnTo>
                <a:lnTo>
                  <a:pt x="542476" y="419277"/>
                </a:lnTo>
                <a:lnTo>
                  <a:pt x="519110" y="456919"/>
                </a:lnTo>
                <a:lnTo>
                  <a:pt x="490394" y="490394"/>
                </a:lnTo>
                <a:lnTo>
                  <a:pt x="456919" y="519110"/>
                </a:lnTo>
                <a:lnTo>
                  <a:pt x="419277" y="542476"/>
                </a:lnTo>
                <a:lnTo>
                  <a:pt x="378061" y="559899"/>
                </a:lnTo>
                <a:lnTo>
                  <a:pt x="333863" y="570787"/>
                </a:lnTo>
                <a:lnTo>
                  <a:pt x="287274" y="574547"/>
                </a:lnTo>
                <a:lnTo>
                  <a:pt x="240684" y="570787"/>
                </a:lnTo>
                <a:lnTo>
                  <a:pt x="196486" y="559899"/>
                </a:lnTo>
                <a:lnTo>
                  <a:pt x="155270" y="542476"/>
                </a:lnTo>
                <a:lnTo>
                  <a:pt x="117628" y="519110"/>
                </a:lnTo>
                <a:lnTo>
                  <a:pt x="84153" y="490394"/>
                </a:lnTo>
                <a:lnTo>
                  <a:pt x="55437" y="456919"/>
                </a:lnTo>
                <a:lnTo>
                  <a:pt x="32071" y="419277"/>
                </a:lnTo>
                <a:lnTo>
                  <a:pt x="14648" y="378061"/>
                </a:lnTo>
                <a:lnTo>
                  <a:pt x="3760" y="333863"/>
                </a:lnTo>
                <a:lnTo>
                  <a:pt x="0" y="287273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5674233" y="4126484"/>
            <a:ext cx="381000" cy="51625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sz="2800" dirty="0">
                <a:latin typeface="Calibri"/>
                <a:cs typeface="Calibri"/>
              </a:rPr>
              <a:t>……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4315967" y="4824984"/>
            <a:ext cx="342900" cy="3429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315967" y="4824984"/>
            <a:ext cx="342900" cy="342900"/>
          </a:xfrm>
          <a:custGeom>
            <a:avLst/>
            <a:gdLst/>
            <a:ahLst/>
            <a:cxnLst/>
            <a:rect l="l" t="t" r="r" b="b"/>
            <a:pathLst>
              <a:path w="342900" h="342900">
                <a:moveTo>
                  <a:pt x="0" y="342900"/>
                </a:moveTo>
                <a:lnTo>
                  <a:pt x="342900" y="342900"/>
                </a:lnTo>
                <a:lnTo>
                  <a:pt x="342900" y="0"/>
                </a:lnTo>
                <a:lnTo>
                  <a:pt x="0" y="0"/>
                </a:lnTo>
                <a:lnTo>
                  <a:pt x="0" y="342900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4359833" y="4114546"/>
            <a:ext cx="381000" cy="516890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760"/>
              </a:lnSpc>
            </a:pPr>
            <a:r>
              <a:rPr sz="2800" dirty="0">
                <a:latin typeface="Calibri"/>
                <a:cs typeface="Calibri"/>
              </a:rPr>
              <a:t>……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07542" y="1793189"/>
            <a:ext cx="6840855" cy="2089785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241300" marR="5080" indent="-228600">
              <a:lnSpc>
                <a:spcPts val="3030"/>
              </a:lnSpc>
              <a:spcBef>
                <a:spcPts val="47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latin typeface="Calibri"/>
                <a:cs typeface="Calibri"/>
              </a:rPr>
              <a:t>When </a:t>
            </a:r>
            <a:r>
              <a:rPr sz="2800" spc="-15" dirty="0">
                <a:latin typeface="Calibri"/>
                <a:cs typeface="Calibri"/>
              </a:rPr>
              <a:t>processing </a:t>
            </a:r>
            <a:r>
              <a:rPr sz="2800" spc="-10" dirty="0">
                <a:latin typeface="Calibri"/>
                <a:cs typeface="Calibri"/>
              </a:rPr>
              <a:t>image, </a:t>
            </a:r>
            <a:r>
              <a:rPr sz="2800" spc="-5" dirty="0">
                <a:latin typeface="Calibri"/>
                <a:cs typeface="Calibri"/>
              </a:rPr>
              <a:t>the </a:t>
            </a:r>
            <a:r>
              <a:rPr sz="2800" spc="-25" dirty="0">
                <a:latin typeface="Calibri"/>
                <a:cs typeface="Calibri"/>
              </a:rPr>
              <a:t>first layer </a:t>
            </a:r>
            <a:r>
              <a:rPr sz="2800" spc="-5" dirty="0">
                <a:latin typeface="Calibri"/>
                <a:cs typeface="Calibri"/>
              </a:rPr>
              <a:t>of </a:t>
            </a:r>
            <a:r>
              <a:rPr sz="2800" spc="-10" dirty="0">
                <a:latin typeface="Calibri"/>
                <a:cs typeface="Calibri"/>
              </a:rPr>
              <a:t>fully  </a:t>
            </a:r>
            <a:r>
              <a:rPr sz="2800" spc="-15" dirty="0">
                <a:latin typeface="Calibri"/>
                <a:cs typeface="Calibri"/>
              </a:rPr>
              <a:t>connected </a:t>
            </a:r>
            <a:r>
              <a:rPr sz="2800" spc="-10" dirty="0">
                <a:latin typeface="Calibri"/>
                <a:cs typeface="Calibri"/>
              </a:rPr>
              <a:t>network </a:t>
            </a:r>
            <a:r>
              <a:rPr sz="2800" spc="-15" dirty="0">
                <a:latin typeface="Calibri"/>
                <a:cs typeface="Calibri"/>
              </a:rPr>
              <a:t>would </a:t>
            </a:r>
            <a:r>
              <a:rPr sz="2800" spc="-5" dirty="0">
                <a:latin typeface="Calibri"/>
                <a:cs typeface="Calibri"/>
              </a:rPr>
              <a:t>be </a:t>
            </a:r>
            <a:r>
              <a:rPr sz="2800" spc="-10" dirty="0">
                <a:latin typeface="Calibri"/>
                <a:cs typeface="Calibri"/>
              </a:rPr>
              <a:t>very</a:t>
            </a:r>
            <a:r>
              <a:rPr sz="2800" spc="7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large</a:t>
            </a:r>
            <a:endParaRPr sz="2800">
              <a:latin typeface="Calibri"/>
              <a:cs typeface="Calibri"/>
            </a:endParaRPr>
          </a:p>
          <a:p>
            <a:pPr marR="163830" algn="r">
              <a:lnSpc>
                <a:spcPct val="100000"/>
              </a:lnSpc>
              <a:spcBef>
                <a:spcPts val="275"/>
              </a:spcBef>
            </a:pPr>
            <a:r>
              <a:rPr sz="2800" spc="-5" dirty="0">
                <a:latin typeface="Calibri"/>
                <a:cs typeface="Calibri"/>
              </a:rPr>
              <a:t>……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450">
              <a:latin typeface="Times New Roman"/>
              <a:cs typeface="Times New Roman"/>
            </a:endParaRPr>
          </a:p>
          <a:p>
            <a:pPr marR="145415" algn="r">
              <a:lnSpc>
                <a:spcPct val="100000"/>
              </a:lnSpc>
            </a:pPr>
            <a:r>
              <a:rPr sz="2800" spc="-5" dirty="0">
                <a:latin typeface="Calibri"/>
                <a:cs typeface="Calibri"/>
              </a:rPr>
              <a:t>……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902957" y="4687646"/>
            <a:ext cx="51689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Calibri"/>
                <a:cs typeface="Calibri"/>
              </a:rPr>
              <a:t>……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6093714" y="2942844"/>
            <a:ext cx="741680" cy="78105"/>
          </a:xfrm>
          <a:custGeom>
            <a:avLst/>
            <a:gdLst/>
            <a:ahLst/>
            <a:cxnLst/>
            <a:rect l="l" t="t" r="r" b="b"/>
            <a:pathLst>
              <a:path w="741679" h="78105">
                <a:moveTo>
                  <a:pt x="663702" y="0"/>
                </a:moveTo>
                <a:lnTo>
                  <a:pt x="663702" y="77723"/>
                </a:lnTo>
                <a:lnTo>
                  <a:pt x="715517" y="51815"/>
                </a:lnTo>
                <a:lnTo>
                  <a:pt x="676656" y="51815"/>
                </a:lnTo>
                <a:lnTo>
                  <a:pt x="676656" y="25907"/>
                </a:lnTo>
                <a:lnTo>
                  <a:pt x="715518" y="25907"/>
                </a:lnTo>
                <a:lnTo>
                  <a:pt x="663702" y="0"/>
                </a:lnTo>
                <a:close/>
              </a:path>
              <a:path w="741679" h="78105">
                <a:moveTo>
                  <a:pt x="663702" y="25907"/>
                </a:moveTo>
                <a:lnTo>
                  <a:pt x="0" y="25907"/>
                </a:lnTo>
                <a:lnTo>
                  <a:pt x="0" y="51815"/>
                </a:lnTo>
                <a:lnTo>
                  <a:pt x="663702" y="51815"/>
                </a:lnTo>
                <a:lnTo>
                  <a:pt x="663702" y="25907"/>
                </a:lnTo>
                <a:close/>
              </a:path>
              <a:path w="741679" h="78105">
                <a:moveTo>
                  <a:pt x="715518" y="25907"/>
                </a:moveTo>
                <a:lnTo>
                  <a:pt x="676656" y="25907"/>
                </a:lnTo>
                <a:lnTo>
                  <a:pt x="676656" y="51815"/>
                </a:lnTo>
                <a:lnTo>
                  <a:pt x="715517" y="51815"/>
                </a:lnTo>
                <a:lnTo>
                  <a:pt x="741426" y="38861"/>
                </a:lnTo>
                <a:lnTo>
                  <a:pt x="715518" y="259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093714" y="3733800"/>
            <a:ext cx="741680" cy="78105"/>
          </a:xfrm>
          <a:custGeom>
            <a:avLst/>
            <a:gdLst/>
            <a:ahLst/>
            <a:cxnLst/>
            <a:rect l="l" t="t" r="r" b="b"/>
            <a:pathLst>
              <a:path w="741679" h="78104">
                <a:moveTo>
                  <a:pt x="663702" y="0"/>
                </a:moveTo>
                <a:lnTo>
                  <a:pt x="663702" y="77724"/>
                </a:lnTo>
                <a:lnTo>
                  <a:pt x="715518" y="51816"/>
                </a:lnTo>
                <a:lnTo>
                  <a:pt x="676656" y="51816"/>
                </a:lnTo>
                <a:lnTo>
                  <a:pt x="676656" y="25907"/>
                </a:lnTo>
                <a:lnTo>
                  <a:pt x="715518" y="25907"/>
                </a:lnTo>
                <a:lnTo>
                  <a:pt x="663702" y="0"/>
                </a:lnTo>
                <a:close/>
              </a:path>
              <a:path w="741679" h="78104">
                <a:moveTo>
                  <a:pt x="663702" y="25907"/>
                </a:moveTo>
                <a:lnTo>
                  <a:pt x="0" y="25907"/>
                </a:lnTo>
                <a:lnTo>
                  <a:pt x="0" y="51816"/>
                </a:lnTo>
                <a:lnTo>
                  <a:pt x="663702" y="51816"/>
                </a:lnTo>
                <a:lnTo>
                  <a:pt x="663702" y="25907"/>
                </a:lnTo>
                <a:close/>
              </a:path>
              <a:path w="741679" h="78104">
                <a:moveTo>
                  <a:pt x="715518" y="25907"/>
                </a:moveTo>
                <a:lnTo>
                  <a:pt x="676656" y="25907"/>
                </a:lnTo>
                <a:lnTo>
                  <a:pt x="676656" y="51816"/>
                </a:lnTo>
                <a:lnTo>
                  <a:pt x="715518" y="51816"/>
                </a:lnTo>
                <a:lnTo>
                  <a:pt x="741426" y="38862"/>
                </a:lnTo>
                <a:lnTo>
                  <a:pt x="715518" y="259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084570" y="4956047"/>
            <a:ext cx="741680" cy="78105"/>
          </a:xfrm>
          <a:custGeom>
            <a:avLst/>
            <a:gdLst/>
            <a:ahLst/>
            <a:cxnLst/>
            <a:rect l="l" t="t" r="r" b="b"/>
            <a:pathLst>
              <a:path w="741679" h="78104">
                <a:moveTo>
                  <a:pt x="663701" y="0"/>
                </a:moveTo>
                <a:lnTo>
                  <a:pt x="663701" y="77724"/>
                </a:lnTo>
                <a:lnTo>
                  <a:pt x="715518" y="51815"/>
                </a:lnTo>
                <a:lnTo>
                  <a:pt x="676655" y="51815"/>
                </a:lnTo>
                <a:lnTo>
                  <a:pt x="676655" y="25907"/>
                </a:lnTo>
                <a:lnTo>
                  <a:pt x="715518" y="25907"/>
                </a:lnTo>
                <a:lnTo>
                  <a:pt x="663701" y="0"/>
                </a:lnTo>
                <a:close/>
              </a:path>
              <a:path w="741679" h="78104">
                <a:moveTo>
                  <a:pt x="663701" y="25907"/>
                </a:moveTo>
                <a:lnTo>
                  <a:pt x="0" y="25907"/>
                </a:lnTo>
                <a:lnTo>
                  <a:pt x="0" y="51815"/>
                </a:lnTo>
                <a:lnTo>
                  <a:pt x="663701" y="51815"/>
                </a:lnTo>
                <a:lnTo>
                  <a:pt x="663701" y="25907"/>
                </a:lnTo>
                <a:close/>
              </a:path>
              <a:path w="741679" h="78104">
                <a:moveTo>
                  <a:pt x="715518" y="25907"/>
                </a:moveTo>
                <a:lnTo>
                  <a:pt x="676655" y="25907"/>
                </a:lnTo>
                <a:lnTo>
                  <a:pt x="676655" y="51815"/>
                </a:lnTo>
                <a:lnTo>
                  <a:pt x="715518" y="51815"/>
                </a:lnTo>
                <a:lnTo>
                  <a:pt x="741426" y="38862"/>
                </a:lnTo>
                <a:lnTo>
                  <a:pt x="715518" y="259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085840" y="2981705"/>
            <a:ext cx="748665" cy="788035"/>
          </a:xfrm>
          <a:custGeom>
            <a:avLst/>
            <a:gdLst/>
            <a:ahLst/>
            <a:cxnLst/>
            <a:rect l="l" t="t" r="r" b="b"/>
            <a:pathLst>
              <a:path w="748665" h="788035">
                <a:moveTo>
                  <a:pt x="685550" y="47459"/>
                </a:moveTo>
                <a:lnTo>
                  <a:pt x="0" y="769620"/>
                </a:lnTo>
                <a:lnTo>
                  <a:pt x="18796" y="787527"/>
                </a:lnTo>
                <a:lnTo>
                  <a:pt x="704305" y="65285"/>
                </a:lnTo>
                <a:lnTo>
                  <a:pt x="685550" y="47459"/>
                </a:lnTo>
                <a:close/>
              </a:path>
              <a:path w="748665" h="788035">
                <a:moveTo>
                  <a:pt x="736835" y="38100"/>
                </a:moveTo>
                <a:lnTo>
                  <a:pt x="694436" y="38100"/>
                </a:lnTo>
                <a:lnTo>
                  <a:pt x="713232" y="55880"/>
                </a:lnTo>
                <a:lnTo>
                  <a:pt x="704305" y="65285"/>
                </a:lnTo>
                <a:lnTo>
                  <a:pt x="723138" y="83185"/>
                </a:lnTo>
                <a:lnTo>
                  <a:pt x="736835" y="38100"/>
                </a:lnTo>
                <a:close/>
              </a:path>
              <a:path w="748665" h="788035">
                <a:moveTo>
                  <a:pt x="694436" y="38100"/>
                </a:moveTo>
                <a:lnTo>
                  <a:pt x="685550" y="47459"/>
                </a:lnTo>
                <a:lnTo>
                  <a:pt x="704305" y="65285"/>
                </a:lnTo>
                <a:lnTo>
                  <a:pt x="713232" y="55880"/>
                </a:lnTo>
                <a:lnTo>
                  <a:pt x="694436" y="38100"/>
                </a:lnTo>
                <a:close/>
              </a:path>
              <a:path w="748665" h="788035">
                <a:moveTo>
                  <a:pt x="748411" y="0"/>
                </a:moveTo>
                <a:lnTo>
                  <a:pt x="666750" y="29591"/>
                </a:lnTo>
                <a:lnTo>
                  <a:pt x="685550" y="47459"/>
                </a:lnTo>
                <a:lnTo>
                  <a:pt x="694436" y="38100"/>
                </a:lnTo>
                <a:lnTo>
                  <a:pt x="736835" y="38100"/>
                </a:lnTo>
                <a:lnTo>
                  <a:pt x="7484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084315" y="2972816"/>
            <a:ext cx="753110" cy="787400"/>
          </a:xfrm>
          <a:custGeom>
            <a:avLst/>
            <a:gdLst/>
            <a:ahLst/>
            <a:cxnLst/>
            <a:rect l="l" t="t" r="r" b="b"/>
            <a:pathLst>
              <a:path w="753109" h="787400">
                <a:moveTo>
                  <a:pt x="690073" y="740200"/>
                </a:moveTo>
                <a:lnTo>
                  <a:pt x="671322" y="758063"/>
                </a:lnTo>
                <a:lnTo>
                  <a:pt x="753110" y="787400"/>
                </a:lnTo>
                <a:lnTo>
                  <a:pt x="741460" y="749554"/>
                </a:lnTo>
                <a:lnTo>
                  <a:pt x="699008" y="749554"/>
                </a:lnTo>
                <a:lnTo>
                  <a:pt x="690073" y="740200"/>
                </a:lnTo>
                <a:close/>
              </a:path>
              <a:path w="753109" h="787400">
                <a:moveTo>
                  <a:pt x="708869" y="722295"/>
                </a:moveTo>
                <a:lnTo>
                  <a:pt x="690073" y="740200"/>
                </a:lnTo>
                <a:lnTo>
                  <a:pt x="699008" y="749554"/>
                </a:lnTo>
                <a:lnTo>
                  <a:pt x="717804" y="731647"/>
                </a:lnTo>
                <a:lnTo>
                  <a:pt x="708869" y="722295"/>
                </a:lnTo>
                <a:close/>
              </a:path>
              <a:path w="753109" h="787400">
                <a:moveTo>
                  <a:pt x="727583" y="704469"/>
                </a:moveTo>
                <a:lnTo>
                  <a:pt x="708869" y="722295"/>
                </a:lnTo>
                <a:lnTo>
                  <a:pt x="717804" y="731647"/>
                </a:lnTo>
                <a:lnTo>
                  <a:pt x="699008" y="749554"/>
                </a:lnTo>
                <a:lnTo>
                  <a:pt x="741460" y="749554"/>
                </a:lnTo>
                <a:lnTo>
                  <a:pt x="727583" y="704469"/>
                </a:lnTo>
                <a:close/>
              </a:path>
              <a:path w="753109" h="787400">
                <a:moveTo>
                  <a:pt x="18796" y="0"/>
                </a:moveTo>
                <a:lnTo>
                  <a:pt x="0" y="17780"/>
                </a:lnTo>
                <a:lnTo>
                  <a:pt x="690073" y="740200"/>
                </a:lnTo>
                <a:lnTo>
                  <a:pt x="708869" y="722295"/>
                </a:lnTo>
                <a:lnTo>
                  <a:pt x="1879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081521" y="2977260"/>
            <a:ext cx="754380" cy="2011045"/>
          </a:xfrm>
          <a:custGeom>
            <a:avLst/>
            <a:gdLst/>
            <a:ahLst/>
            <a:cxnLst/>
            <a:rect l="l" t="t" r="r" b="b"/>
            <a:pathLst>
              <a:path w="754379" h="2011045">
                <a:moveTo>
                  <a:pt x="705477" y="1942452"/>
                </a:moveTo>
                <a:lnTo>
                  <a:pt x="681101" y="1951355"/>
                </a:lnTo>
                <a:lnTo>
                  <a:pt x="744347" y="2011045"/>
                </a:lnTo>
                <a:lnTo>
                  <a:pt x="750732" y="1954657"/>
                </a:lnTo>
                <a:lnTo>
                  <a:pt x="709929" y="1954657"/>
                </a:lnTo>
                <a:lnTo>
                  <a:pt x="705477" y="1942452"/>
                </a:lnTo>
                <a:close/>
              </a:path>
              <a:path w="754379" h="2011045">
                <a:moveTo>
                  <a:pt x="729856" y="1933548"/>
                </a:moveTo>
                <a:lnTo>
                  <a:pt x="705477" y="1942452"/>
                </a:lnTo>
                <a:lnTo>
                  <a:pt x="709929" y="1954657"/>
                </a:lnTo>
                <a:lnTo>
                  <a:pt x="734313" y="1945766"/>
                </a:lnTo>
                <a:lnTo>
                  <a:pt x="729856" y="1933548"/>
                </a:lnTo>
                <a:close/>
              </a:path>
              <a:path w="754379" h="2011045">
                <a:moveTo>
                  <a:pt x="754126" y="1924684"/>
                </a:moveTo>
                <a:lnTo>
                  <a:pt x="729856" y="1933548"/>
                </a:lnTo>
                <a:lnTo>
                  <a:pt x="734313" y="1945766"/>
                </a:lnTo>
                <a:lnTo>
                  <a:pt x="709929" y="1954657"/>
                </a:lnTo>
                <a:lnTo>
                  <a:pt x="750732" y="1954657"/>
                </a:lnTo>
                <a:lnTo>
                  <a:pt x="754126" y="1924684"/>
                </a:lnTo>
                <a:close/>
              </a:path>
              <a:path w="754379" h="2011045">
                <a:moveTo>
                  <a:pt x="24383" y="0"/>
                </a:moveTo>
                <a:lnTo>
                  <a:pt x="0" y="8889"/>
                </a:lnTo>
                <a:lnTo>
                  <a:pt x="705477" y="1942452"/>
                </a:lnTo>
                <a:lnTo>
                  <a:pt x="729856" y="1933548"/>
                </a:lnTo>
                <a:lnTo>
                  <a:pt x="2438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084061" y="3753865"/>
            <a:ext cx="741045" cy="1235075"/>
          </a:xfrm>
          <a:custGeom>
            <a:avLst/>
            <a:gdLst/>
            <a:ahLst/>
            <a:cxnLst/>
            <a:rect l="l" t="t" r="r" b="b"/>
            <a:pathLst>
              <a:path w="741045" h="1235075">
                <a:moveTo>
                  <a:pt x="690138" y="1174466"/>
                </a:moveTo>
                <a:lnTo>
                  <a:pt x="667892" y="1187703"/>
                </a:lnTo>
                <a:lnTo>
                  <a:pt x="740917" y="1234566"/>
                </a:lnTo>
                <a:lnTo>
                  <a:pt x="737395" y="1185544"/>
                </a:lnTo>
                <a:lnTo>
                  <a:pt x="696721" y="1185544"/>
                </a:lnTo>
                <a:lnTo>
                  <a:pt x="690138" y="1174466"/>
                </a:lnTo>
                <a:close/>
              </a:path>
              <a:path w="741045" h="1235075">
                <a:moveTo>
                  <a:pt x="712356" y="1161245"/>
                </a:moveTo>
                <a:lnTo>
                  <a:pt x="690138" y="1174466"/>
                </a:lnTo>
                <a:lnTo>
                  <a:pt x="696721" y="1185544"/>
                </a:lnTo>
                <a:lnTo>
                  <a:pt x="718946" y="1172336"/>
                </a:lnTo>
                <a:lnTo>
                  <a:pt x="712356" y="1161245"/>
                </a:lnTo>
                <a:close/>
              </a:path>
              <a:path w="741045" h="1235075">
                <a:moveTo>
                  <a:pt x="734694" y="1147952"/>
                </a:moveTo>
                <a:lnTo>
                  <a:pt x="712356" y="1161245"/>
                </a:lnTo>
                <a:lnTo>
                  <a:pt x="718946" y="1172336"/>
                </a:lnTo>
                <a:lnTo>
                  <a:pt x="696721" y="1185544"/>
                </a:lnTo>
                <a:lnTo>
                  <a:pt x="737395" y="1185544"/>
                </a:lnTo>
                <a:lnTo>
                  <a:pt x="734694" y="1147952"/>
                </a:lnTo>
                <a:close/>
              </a:path>
              <a:path w="741045" h="1235075">
                <a:moveTo>
                  <a:pt x="22351" y="0"/>
                </a:moveTo>
                <a:lnTo>
                  <a:pt x="0" y="13207"/>
                </a:lnTo>
                <a:lnTo>
                  <a:pt x="690138" y="1174466"/>
                </a:lnTo>
                <a:lnTo>
                  <a:pt x="712356" y="1161245"/>
                </a:lnTo>
                <a:lnTo>
                  <a:pt x="2235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6072378" y="2981705"/>
            <a:ext cx="772160" cy="2011680"/>
          </a:xfrm>
          <a:custGeom>
            <a:avLst/>
            <a:gdLst/>
            <a:ahLst/>
            <a:cxnLst/>
            <a:rect l="l" t="t" r="r" b="b"/>
            <a:pathLst>
              <a:path w="772159" h="2011679">
                <a:moveTo>
                  <a:pt x="723555" y="68255"/>
                </a:moveTo>
                <a:lnTo>
                  <a:pt x="0" y="2002028"/>
                </a:lnTo>
                <a:lnTo>
                  <a:pt x="24384" y="2011172"/>
                </a:lnTo>
                <a:lnTo>
                  <a:pt x="747799" y="77309"/>
                </a:lnTo>
                <a:lnTo>
                  <a:pt x="723555" y="68255"/>
                </a:lnTo>
                <a:close/>
              </a:path>
              <a:path w="772159" h="2011679">
                <a:moveTo>
                  <a:pt x="768832" y="56134"/>
                </a:moveTo>
                <a:lnTo>
                  <a:pt x="728091" y="56134"/>
                </a:lnTo>
                <a:lnTo>
                  <a:pt x="752348" y="65151"/>
                </a:lnTo>
                <a:lnTo>
                  <a:pt x="747799" y="77309"/>
                </a:lnTo>
                <a:lnTo>
                  <a:pt x="772032" y="86360"/>
                </a:lnTo>
                <a:lnTo>
                  <a:pt x="768832" y="56134"/>
                </a:lnTo>
                <a:close/>
              </a:path>
              <a:path w="772159" h="2011679">
                <a:moveTo>
                  <a:pt x="728091" y="56134"/>
                </a:moveTo>
                <a:lnTo>
                  <a:pt x="723555" y="68255"/>
                </a:lnTo>
                <a:lnTo>
                  <a:pt x="747799" y="77309"/>
                </a:lnTo>
                <a:lnTo>
                  <a:pt x="752348" y="65151"/>
                </a:lnTo>
                <a:lnTo>
                  <a:pt x="728091" y="56134"/>
                </a:lnTo>
                <a:close/>
              </a:path>
              <a:path w="772159" h="2011679">
                <a:moveTo>
                  <a:pt x="762889" y="0"/>
                </a:moveTo>
                <a:lnTo>
                  <a:pt x="699262" y="59182"/>
                </a:lnTo>
                <a:lnTo>
                  <a:pt x="723555" y="68255"/>
                </a:lnTo>
                <a:lnTo>
                  <a:pt x="728091" y="56134"/>
                </a:lnTo>
                <a:lnTo>
                  <a:pt x="768832" y="56134"/>
                </a:lnTo>
                <a:lnTo>
                  <a:pt x="76288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6073521" y="3760470"/>
            <a:ext cx="764540" cy="1235075"/>
          </a:xfrm>
          <a:custGeom>
            <a:avLst/>
            <a:gdLst/>
            <a:ahLst/>
            <a:cxnLst/>
            <a:rect l="l" t="t" r="r" b="b"/>
            <a:pathLst>
              <a:path w="764540" h="1235075">
                <a:moveTo>
                  <a:pt x="712388" y="59496"/>
                </a:moveTo>
                <a:lnTo>
                  <a:pt x="0" y="1221231"/>
                </a:lnTo>
                <a:lnTo>
                  <a:pt x="22098" y="1234820"/>
                </a:lnTo>
                <a:lnTo>
                  <a:pt x="734493" y="73073"/>
                </a:lnTo>
                <a:lnTo>
                  <a:pt x="712388" y="59496"/>
                </a:lnTo>
                <a:close/>
              </a:path>
              <a:path w="764540" h="1235075">
                <a:moveTo>
                  <a:pt x="759846" y="48386"/>
                </a:moveTo>
                <a:lnTo>
                  <a:pt x="719201" y="48386"/>
                </a:lnTo>
                <a:lnTo>
                  <a:pt x="741299" y="61975"/>
                </a:lnTo>
                <a:lnTo>
                  <a:pt x="734493" y="73073"/>
                </a:lnTo>
                <a:lnTo>
                  <a:pt x="756538" y="86613"/>
                </a:lnTo>
                <a:lnTo>
                  <a:pt x="759846" y="48386"/>
                </a:lnTo>
                <a:close/>
              </a:path>
              <a:path w="764540" h="1235075">
                <a:moveTo>
                  <a:pt x="719201" y="48386"/>
                </a:moveTo>
                <a:lnTo>
                  <a:pt x="712388" y="59496"/>
                </a:lnTo>
                <a:lnTo>
                  <a:pt x="734493" y="73073"/>
                </a:lnTo>
                <a:lnTo>
                  <a:pt x="741299" y="61975"/>
                </a:lnTo>
                <a:lnTo>
                  <a:pt x="719201" y="48386"/>
                </a:lnTo>
                <a:close/>
              </a:path>
              <a:path w="764540" h="1235075">
                <a:moveTo>
                  <a:pt x="764031" y="0"/>
                </a:moveTo>
                <a:lnTo>
                  <a:pt x="690372" y="45973"/>
                </a:lnTo>
                <a:lnTo>
                  <a:pt x="712388" y="59496"/>
                </a:lnTo>
                <a:lnTo>
                  <a:pt x="719201" y="48386"/>
                </a:lnTo>
                <a:lnTo>
                  <a:pt x="759846" y="48386"/>
                </a:lnTo>
                <a:lnTo>
                  <a:pt x="76403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659121" y="2945638"/>
            <a:ext cx="860425" cy="79375"/>
          </a:xfrm>
          <a:custGeom>
            <a:avLst/>
            <a:gdLst/>
            <a:ahLst/>
            <a:cxnLst/>
            <a:rect l="l" t="t" r="r" b="b"/>
            <a:pathLst>
              <a:path w="860425" h="79375">
                <a:moveTo>
                  <a:pt x="781811" y="25851"/>
                </a:moveTo>
                <a:lnTo>
                  <a:pt x="0" y="53086"/>
                </a:lnTo>
                <a:lnTo>
                  <a:pt x="1015" y="78994"/>
                </a:lnTo>
                <a:lnTo>
                  <a:pt x="782701" y="51759"/>
                </a:lnTo>
                <a:lnTo>
                  <a:pt x="781811" y="25851"/>
                </a:lnTo>
                <a:close/>
              </a:path>
              <a:path w="860425" h="79375">
                <a:moveTo>
                  <a:pt x="836552" y="25400"/>
                </a:moveTo>
                <a:lnTo>
                  <a:pt x="794765" y="25400"/>
                </a:lnTo>
                <a:lnTo>
                  <a:pt x="795654" y="51308"/>
                </a:lnTo>
                <a:lnTo>
                  <a:pt x="782701" y="51759"/>
                </a:lnTo>
                <a:lnTo>
                  <a:pt x="783589" y="77597"/>
                </a:lnTo>
                <a:lnTo>
                  <a:pt x="859916" y="36067"/>
                </a:lnTo>
                <a:lnTo>
                  <a:pt x="836552" y="25400"/>
                </a:lnTo>
                <a:close/>
              </a:path>
              <a:path w="860425" h="79375">
                <a:moveTo>
                  <a:pt x="794765" y="25400"/>
                </a:moveTo>
                <a:lnTo>
                  <a:pt x="781811" y="25851"/>
                </a:lnTo>
                <a:lnTo>
                  <a:pt x="782701" y="51759"/>
                </a:lnTo>
                <a:lnTo>
                  <a:pt x="795654" y="51308"/>
                </a:lnTo>
                <a:lnTo>
                  <a:pt x="794765" y="25400"/>
                </a:lnTo>
                <a:close/>
              </a:path>
              <a:path w="860425" h="79375">
                <a:moveTo>
                  <a:pt x="780923" y="0"/>
                </a:moveTo>
                <a:lnTo>
                  <a:pt x="781811" y="25851"/>
                </a:lnTo>
                <a:lnTo>
                  <a:pt x="794765" y="25400"/>
                </a:lnTo>
                <a:lnTo>
                  <a:pt x="836552" y="25400"/>
                </a:lnTo>
                <a:lnTo>
                  <a:pt x="78092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648200" y="3019044"/>
            <a:ext cx="874394" cy="740410"/>
          </a:xfrm>
          <a:custGeom>
            <a:avLst/>
            <a:gdLst/>
            <a:ahLst/>
            <a:cxnLst/>
            <a:rect l="l" t="t" r="r" b="b"/>
            <a:pathLst>
              <a:path w="874395" h="740410">
                <a:moveTo>
                  <a:pt x="806032" y="699890"/>
                </a:moveTo>
                <a:lnTo>
                  <a:pt x="789304" y="719708"/>
                </a:lnTo>
                <a:lnTo>
                  <a:pt x="873887" y="740155"/>
                </a:lnTo>
                <a:lnTo>
                  <a:pt x="860153" y="708278"/>
                </a:lnTo>
                <a:lnTo>
                  <a:pt x="815975" y="708278"/>
                </a:lnTo>
                <a:lnTo>
                  <a:pt x="806032" y="699890"/>
                </a:lnTo>
                <a:close/>
              </a:path>
              <a:path w="874395" h="740410">
                <a:moveTo>
                  <a:pt x="822771" y="680057"/>
                </a:moveTo>
                <a:lnTo>
                  <a:pt x="806032" y="699890"/>
                </a:lnTo>
                <a:lnTo>
                  <a:pt x="815975" y="708278"/>
                </a:lnTo>
                <a:lnTo>
                  <a:pt x="832738" y="688466"/>
                </a:lnTo>
                <a:lnTo>
                  <a:pt x="822771" y="680057"/>
                </a:lnTo>
                <a:close/>
              </a:path>
              <a:path w="874395" h="740410">
                <a:moveTo>
                  <a:pt x="839470" y="660272"/>
                </a:moveTo>
                <a:lnTo>
                  <a:pt x="822771" y="680057"/>
                </a:lnTo>
                <a:lnTo>
                  <a:pt x="832738" y="688466"/>
                </a:lnTo>
                <a:lnTo>
                  <a:pt x="815975" y="708278"/>
                </a:lnTo>
                <a:lnTo>
                  <a:pt x="860153" y="708278"/>
                </a:lnTo>
                <a:lnTo>
                  <a:pt x="839470" y="660272"/>
                </a:lnTo>
                <a:close/>
              </a:path>
              <a:path w="874395" h="740410">
                <a:moveTo>
                  <a:pt x="16763" y="0"/>
                </a:moveTo>
                <a:lnTo>
                  <a:pt x="0" y="19811"/>
                </a:lnTo>
                <a:lnTo>
                  <a:pt x="806032" y="699890"/>
                </a:lnTo>
                <a:lnTo>
                  <a:pt x="822771" y="680057"/>
                </a:lnTo>
                <a:lnTo>
                  <a:pt x="167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4644644" y="3023742"/>
            <a:ext cx="870585" cy="1963420"/>
          </a:xfrm>
          <a:custGeom>
            <a:avLst/>
            <a:gdLst/>
            <a:ahLst/>
            <a:cxnLst/>
            <a:rect l="l" t="t" r="r" b="b"/>
            <a:pathLst>
              <a:path w="870585" h="1963420">
                <a:moveTo>
                  <a:pt x="822864" y="1897323"/>
                </a:moveTo>
                <a:lnTo>
                  <a:pt x="799083" y="1907667"/>
                </a:lnTo>
                <a:lnTo>
                  <a:pt x="865758" y="1963420"/>
                </a:lnTo>
                <a:lnTo>
                  <a:pt x="868617" y="1909191"/>
                </a:lnTo>
                <a:lnTo>
                  <a:pt x="828039" y="1909191"/>
                </a:lnTo>
                <a:lnTo>
                  <a:pt x="822864" y="1897323"/>
                </a:lnTo>
                <a:close/>
              </a:path>
              <a:path w="870585" h="1963420">
                <a:moveTo>
                  <a:pt x="846598" y="1887001"/>
                </a:moveTo>
                <a:lnTo>
                  <a:pt x="822864" y="1897323"/>
                </a:lnTo>
                <a:lnTo>
                  <a:pt x="828039" y="1909191"/>
                </a:lnTo>
                <a:lnTo>
                  <a:pt x="851788" y="1898904"/>
                </a:lnTo>
                <a:lnTo>
                  <a:pt x="846598" y="1887001"/>
                </a:lnTo>
                <a:close/>
              </a:path>
              <a:path w="870585" h="1963420">
                <a:moveTo>
                  <a:pt x="870330" y="1876679"/>
                </a:moveTo>
                <a:lnTo>
                  <a:pt x="846598" y="1887001"/>
                </a:lnTo>
                <a:lnTo>
                  <a:pt x="851788" y="1898904"/>
                </a:lnTo>
                <a:lnTo>
                  <a:pt x="828039" y="1909191"/>
                </a:lnTo>
                <a:lnTo>
                  <a:pt x="868617" y="1909191"/>
                </a:lnTo>
                <a:lnTo>
                  <a:pt x="870330" y="1876679"/>
                </a:lnTo>
                <a:close/>
              </a:path>
              <a:path w="870585" h="1963420">
                <a:moveTo>
                  <a:pt x="23748" y="0"/>
                </a:moveTo>
                <a:lnTo>
                  <a:pt x="0" y="10414"/>
                </a:lnTo>
                <a:lnTo>
                  <a:pt x="822864" y="1897323"/>
                </a:lnTo>
                <a:lnTo>
                  <a:pt x="846598" y="1887001"/>
                </a:lnTo>
                <a:lnTo>
                  <a:pt x="2374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4676521" y="2981705"/>
            <a:ext cx="843280" cy="606425"/>
          </a:xfrm>
          <a:custGeom>
            <a:avLst/>
            <a:gdLst/>
            <a:ahLst/>
            <a:cxnLst/>
            <a:rect l="l" t="t" r="r" b="b"/>
            <a:pathLst>
              <a:path w="843279" h="606425">
                <a:moveTo>
                  <a:pt x="772267" y="34575"/>
                </a:moveTo>
                <a:lnTo>
                  <a:pt x="0" y="584835"/>
                </a:lnTo>
                <a:lnTo>
                  <a:pt x="14986" y="605917"/>
                </a:lnTo>
                <a:lnTo>
                  <a:pt x="787309" y="55617"/>
                </a:lnTo>
                <a:lnTo>
                  <a:pt x="772267" y="34575"/>
                </a:lnTo>
                <a:close/>
              </a:path>
              <a:path w="843279" h="606425">
                <a:moveTo>
                  <a:pt x="828694" y="27051"/>
                </a:moveTo>
                <a:lnTo>
                  <a:pt x="782827" y="27051"/>
                </a:lnTo>
                <a:lnTo>
                  <a:pt x="797813" y="48133"/>
                </a:lnTo>
                <a:lnTo>
                  <a:pt x="787309" y="55617"/>
                </a:lnTo>
                <a:lnTo>
                  <a:pt x="802386" y="76708"/>
                </a:lnTo>
                <a:lnTo>
                  <a:pt x="828694" y="27051"/>
                </a:lnTo>
                <a:close/>
              </a:path>
              <a:path w="843279" h="606425">
                <a:moveTo>
                  <a:pt x="782827" y="27051"/>
                </a:moveTo>
                <a:lnTo>
                  <a:pt x="772267" y="34575"/>
                </a:lnTo>
                <a:lnTo>
                  <a:pt x="787309" y="55617"/>
                </a:lnTo>
                <a:lnTo>
                  <a:pt x="797813" y="48133"/>
                </a:lnTo>
                <a:lnTo>
                  <a:pt x="782827" y="27051"/>
                </a:lnTo>
                <a:close/>
              </a:path>
              <a:path w="843279" h="606425">
                <a:moveTo>
                  <a:pt x="843026" y="0"/>
                </a:moveTo>
                <a:lnTo>
                  <a:pt x="757174" y="13462"/>
                </a:lnTo>
                <a:lnTo>
                  <a:pt x="772267" y="34575"/>
                </a:lnTo>
                <a:lnTo>
                  <a:pt x="782827" y="27051"/>
                </a:lnTo>
                <a:lnTo>
                  <a:pt x="828694" y="27051"/>
                </a:lnTo>
                <a:lnTo>
                  <a:pt x="84302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4648200" y="3587750"/>
            <a:ext cx="873760" cy="196850"/>
          </a:xfrm>
          <a:custGeom>
            <a:avLst/>
            <a:gdLst/>
            <a:ahLst/>
            <a:cxnLst/>
            <a:rect l="l" t="t" r="r" b="b"/>
            <a:pathLst>
              <a:path w="873760" h="196850">
                <a:moveTo>
                  <a:pt x="794758" y="171276"/>
                </a:moveTo>
                <a:lnTo>
                  <a:pt x="790066" y="196723"/>
                </a:lnTo>
                <a:lnTo>
                  <a:pt x="869992" y="173608"/>
                </a:lnTo>
                <a:lnTo>
                  <a:pt x="807465" y="173608"/>
                </a:lnTo>
                <a:lnTo>
                  <a:pt x="794758" y="171276"/>
                </a:lnTo>
                <a:close/>
              </a:path>
              <a:path w="873760" h="196850">
                <a:moveTo>
                  <a:pt x="799465" y="145753"/>
                </a:moveTo>
                <a:lnTo>
                  <a:pt x="794758" y="171276"/>
                </a:lnTo>
                <a:lnTo>
                  <a:pt x="807465" y="173608"/>
                </a:lnTo>
                <a:lnTo>
                  <a:pt x="812164" y="148081"/>
                </a:lnTo>
                <a:lnTo>
                  <a:pt x="799465" y="145753"/>
                </a:lnTo>
                <a:close/>
              </a:path>
              <a:path w="873760" h="196850">
                <a:moveTo>
                  <a:pt x="804163" y="120268"/>
                </a:moveTo>
                <a:lnTo>
                  <a:pt x="799465" y="145753"/>
                </a:lnTo>
                <a:lnTo>
                  <a:pt x="812164" y="148081"/>
                </a:lnTo>
                <a:lnTo>
                  <a:pt x="807465" y="173608"/>
                </a:lnTo>
                <a:lnTo>
                  <a:pt x="869992" y="173608"/>
                </a:lnTo>
                <a:lnTo>
                  <a:pt x="873505" y="172593"/>
                </a:lnTo>
                <a:lnTo>
                  <a:pt x="804163" y="120268"/>
                </a:lnTo>
                <a:close/>
              </a:path>
              <a:path w="873760" h="196850">
                <a:moveTo>
                  <a:pt x="4572" y="0"/>
                </a:moveTo>
                <a:lnTo>
                  <a:pt x="0" y="25400"/>
                </a:lnTo>
                <a:lnTo>
                  <a:pt x="794758" y="171276"/>
                </a:lnTo>
                <a:lnTo>
                  <a:pt x="799465" y="145753"/>
                </a:lnTo>
                <a:lnTo>
                  <a:pt x="457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4639436" y="3593591"/>
            <a:ext cx="871219" cy="1395095"/>
          </a:xfrm>
          <a:custGeom>
            <a:avLst/>
            <a:gdLst/>
            <a:ahLst/>
            <a:cxnLst/>
            <a:rect l="l" t="t" r="r" b="b"/>
            <a:pathLst>
              <a:path w="871220" h="1395095">
                <a:moveTo>
                  <a:pt x="818804" y="1335441"/>
                </a:moveTo>
                <a:lnTo>
                  <a:pt x="796671" y="1349121"/>
                </a:lnTo>
                <a:lnTo>
                  <a:pt x="870712" y="1394714"/>
                </a:lnTo>
                <a:lnTo>
                  <a:pt x="866318" y="1346454"/>
                </a:lnTo>
                <a:lnTo>
                  <a:pt x="825626" y="1346454"/>
                </a:lnTo>
                <a:lnTo>
                  <a:pt x="818804" y="1335441"/>
                </a:lnTo>
                <a:close/>
              </a:path>
              <a:path w="871220" h="1395095">
                <a:moveTo>
                  <a:pt x="840781" y="1321858"/>
                </a:moveTo>
                <a:lnTo>
                  <a:pt x="818804" y="1335441"/>
                </a:lnTo>
                <a:lnTo>
                  <a:pt x="825626" y="1346454"/>
                </a:lnTo>
                <a:lnTo>
                  <a:pt x="847598" y="1332865"/>
                </a:lnTo>
                <a:lnTo>
                  <a:pt x="840781" y="1321858"/>
                </a:lnTo>
                <a:close/>
              </a:path>
              <a:path w="871220" h="1395095">
                <a:moveTo>
                  <a:pt x="862838" y="1308227"/>
                </a:moveTo>
                <a:lnTo>
                  <a:pt x="840781" y="1321858"/>
                </a:lnTo>
                <a:lnTo>
                  <a:pt x="847598" y="1332865"/>
                </a:lnTo>
                <a:lnTo>
                  <a:pt x="825626" y="1346454"/>
                </a:lnTo>
                <a:lnTo>
                  <a:pt x="866318" y="1346454"/>
                </a:lnTo>
                <a:lnTo>
                  <a:pt x="862838" y="1308227"/>
                </a:lnTo>
                <a:close/>
              </a:path>
              <a:path w="871220" h="1395095">
                <a:moveTo>
                  <a:pt x="22098" y="0"/>
                </a:moveTo>
                <a:lnTo>
                  <a:pt x="0" y="13716"/>
                </a:lnTo>
                <a:lnTo>
                  <a:pt x="818804" y="1335441"/>
                </a:lnTo>
                <a:lnTo>
                  <a:pt x="840781" y="1321858"/>
                </a:lnTo>
                <a:lnTo>
                  <a:pt x="2209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4776978" y="2981705"/>
            <a:ext cx="751840" cy="1997710"/>
          </a:xfrm>
          <a:custGeom>
            <a:avLst/>
            <a:gdLst/>
            <a:ahLst/>
            <a:cxnLst/>
            <a:rect l="l" t="t" r="r" b="b"/>
            <a:pathLst>
              <a:path w="751839" h="1997710">
                <a:moveTo>
                  <a:pt x="703076" y="68512"/>
                </a:moveTo>
                <a:lnTo>
                  <a:pt x="0" y="1988312"/>
                </a:lnTo>
                <a:lnTo>
                  <a:pt x="24384" y="1997202"/>
                </a:lnTo>
                <a:lnTo>
                  <a:pt x="727330" y="77412"/>
                </a:lnTo>
                <a:lnTo>
                  <a:pt x="703076" y="68512"/>
                </a:lnTo>
                <a:close/>
              </a:path>
              <a:path w="751839" h="1997710">
                <a:moveTo>
                  <a:pt x="748319" y="56388"/>
                </a:moveTo>
                <a:lnTo>
                  <a:pt x="707517" y="56388"/>
                </a:lnTo>
                <a:lnTo>
                  <a:pt x="731774" y="65278"/>
                </a:lnTo>
                <a:lnTo>
                  <a:pt x="727330" y="77412"/>
                </a:lnTo>
                <a:lnTo>
                  <a:pt x="751713" y="86360"/>
                </a:lnTo>
                <a:lnTo>
                  <a:pt x="748319" y="56388"/>
                </a:lnTo>
                <a:close/>
              </a:path>
              <a:path w="751839" h="1997710">
                <a:moveTo>
                  <a:pt x="707517" y="56388"/>
                </a:moveTo>
                <a:lnTo>
                  <a:pt x="703076" y="68512"/>
                </a:lnTo>
                <a:lnTo>
                  <a:pt x="727330" y="77412"/>
                </a:lnTo>
                <a:lnTo>
                  <a:pt x="731774" y="65278"/>
                </a:lnTo>
                <a:lnTo>
                  <a:pt x="707517" y="56388"/>
                </a:lnTo>
                <a:close/>
              </a:path>
              <a:path w="751839" h="1997710">
                <a:moveTo>
                  <a:pt x="741934" y="0"/>
                </a:moveTo>
                <a:lnTo>
                  <a:pt x="678688" y="59563"/>
                </a:lnTo>
                <a:lnTo>
                  <a:pt x="703076" y="68512"/>
                </a:lnTo>
                <a:lnTo>
                  <a:pt x="707517" y="56388"/>
                </a:lnTo>
                <a:lnTo>
                  <a:pt x="748319" y="56388"/>
                </a:lnTo>
                <a:lnTo>
                  <a:pt x="74193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4778121" y="3760470"/>
            <a:ext cx="743585" cy="1221105"/>
          </a:xfrm>
          <a:custGeom>
            <a:avLst/>
            <a:gdLst/>
            <a:ahLst/>
            <a:cxnLst/>
            <a:rect l="l" t="t" r="r" b="b"/>
            <a:pathLst>
              <a:path w="743585" h="1221104">
                <a:moveTo>
                  <a:pt x="691824" y="59841"/>
                </a:moveTo>
                <a:lnTo>
                  <a:pt x="0" y="1207515"/>
                </a:lnTo>
                <a:lnTo>
                  <a:pt x="22098" y="1220850"/>
                </a:lnTo>
                <a:lnTo>
                  <a:pt x="714018" y="73226"/>
                </a:lnTo>
                <a:lnTo>
                  <a:pt x="691824" y="59841"/>
                </a:lnTo>
                <a:close/>
              </a:path>
              <a:path w="743585" h="1221104">
                <a:moveTo>
                  <a:pt x="739215" y="48767"/>
                </a:moveTo>
                <a:lnTo>
                  <a:pt x="698500" y="48767"/>
                </a:lnTo>
                <a:lnTo>
                  <a:pt x="720725" y="62102"/>
                </a:lnTo>
                <a:lnTo>
                  <a:pt x="714018" y="73226"/>
                </a:lnTo>
                <a:lnTo>
                  <a:pt x="736218" y="86613"/>
                </a:lnTo>
                <a:lnTo>
                  <a:pt x="739215" y="48767"/>
                </a:lnTo>
                <a:close/>
              </a:path>
              <a:path w="743585" h="1221104">
                <a:moveTo>
                  <a:pt x="698500" y="48767"/>
                </a:moveTo>
                <a:lnTo>
                  <a:pt x="691824" y="59841"/>
                </a:lnTo>
                <a:lnTo>
                  <a:pt x="714018" y="73226"/>
                </a:lnTo>
                <a:lnTo>
                  <a:pt x="720725" y="62102"/>
                </a:lnTo>
                <a:lnTo>
                  <a:pt x="698500" y="48767"/>
                </a:lnTo>
                <a:close/>
              </a:path>
              <a:path w="743585" h="1221104">
                <a:moveTo>
                  <a:pt x="743076" y="0"/>
                </a:moveTo>
                <a:lnTo>
                  <a:pt x="669670" y="46481"/>
                </a:lnTo>
                <a:lnTo>
                  <a:pt x="691824" y="59841"/>
                </a:lnTo>
                <a:lnTo>
                  <a:pt x="698500" y="48767"/>
                </a:lnTo>
                <a:lnTo>
                  <a:pt x="739215" y="48767"/>
                </a:lnTo>
                <a:lnTo>
                  <a:pt x="74307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4788915" y="4947030"/>
            <a:ext cx="720725" cy="78105"/>
          </a:xfrm>
          <a:custGeom>
            <a:avLst/>
            <a:gdLst/>
            <a:ahLst/>
            <a:cxnLst/>
            <a:rect l="l" t="t" r="r" b="b"/>
            <a:pathLst>
              <a:path w="720725" h="78104">
                <a:moveTo>
                  <a:pt x="643763" y="0"/>
                </a:moveTo>
                <a:lnTo>
                  <a:pt x="643254" y="25913"/>
                </a:lnTo>
                <a:lnTo>
                  <a:pt x="656209" y="26162"/>
                </a:lnTo>
                <a:lnTo>
                  <a:pt x="655701" y="52070"/>
                </a:lnTo>
                <a:lnTo>
                  <a:pt x="642742" y="52070"/>
                </a:lnTo>
                <a:lnTo>
                  <a:pt x="642238" y="77724"/>
                </a:lnTo>
                <a:lnTo>
                  <a:pt x="696164" y="52070"/>
                </a:lnTo>
                <a:lnTo>
                  <a:pt x="655701" y="52070"/>
                </a:lnTo>
                <a:lnTo>
                  <a:pt x="642746" y="51821"/>
                </a:lnTo>
                <a:lnTo>
                  <a:pt x="696686" y="51821"/>
                </a:lnTo>
                <a:lnTo>
                  <a:pt x="720725" y="40386"/>
                </a:lnTo>
                <a:lnTo>
                  <a:pt x="643763" y="0"/>
                </a:lnTo>
                <a:close/>
              </a:path>
              <a:path w="720725" h="78104">
                <a:moveTo>
                  <a:pt x="643254" y="25913"/>
                </a:moveTo>
                <a:lnTo>
                  <a:pt x="642746" y="51821"/>
                </a:lnTo>
                <a:lnTo>
                  <a:pt x="655701" y="52070"/>
                </a:lnTo>
                <a:lnTo>
                  <a:pt x="656209" y="26162"/>
                </a:lnTo>
                <a:lnTo>
                  <a:pt x="643254" y="25913"/>
                </a:lnTo>
                <a:close/>
              </a:path>
              <a:path w="720725" h="78104">
                <a:moveTo>
                  <a:pt x="508" y="13589"/>
                </a:moveTo>
                <a:lnTo>
                  <a:pt x="0" y="39497"/>
                </a:lnTo>
                <a:lnTo>
                  <a:pt x="642746" y="51821"/>
                </a:lnTo>
                <a:lnTo>
                  <a:pt x="643254" y="25913"/>
                </a:lnTo>
                <a:lnTo>
                  <a:pt x="508" y="1358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7885938" y="3692652"/>
            <a:ext cx="635000" cy="78105"/>
          </a:xfrm>
          <a:custGeom>
            <a:avLst/>
            <a:gdLst/>
            <a:ahLst/>
            <a:cxnLst/>
            <a:rect l="l" t="t" r="r" b="b"/>
            <a:pathLst>
              <a:path w="635000" h="78104">
                <a:moveTo>
                  <a:pt x="556767" y="0"/>
                </a:moveTo>
                <a:lnTo>
                  <a:pt x="556767" y="77724"/>
                </a:lnTo>
                <a:lnTo>
                  <a:pt x="608583" y="51816"/>
                </a:lnTo>
                <a:lnTo>
                  <a:pt x="569721" y="51816"/>
                </a:lnTo>
                <a:lnTo>
                  <a:pt x="569721" y="25908"/>
                </a:lnTo>
                <a:lnTo>
                  <a:pt x="608583" y="25908"/>
                </a:lnTo>
                <a:lnTo>
                  <a:pt x="556767" y="0"/>
                </a:lnTo>
                <a:close/>
              </a:path>
              <a:path w="635000" h="78104">
                <a:moveTo>
                  <a:pt x="556767" y="25908"/>
                </a:moveTo>
                <a:lnTo>
                  <a:pt x="0" y="25908"/>
                </a:lnTo>
                <a:lnTo>
                  <a:pt x="0" y="51816"/>
                </a:lnTo>
                <a:lnTo>
                  <a:pt x="556767" y="51816"/>
                </a:lnTo>
                <a:lnTo>
                  <a:pt x="556767" y="25908"/>
                </a:lnTo>
                <a:close/>
              </a:path>
              <a:path w="635000" h="78104">
                <a:moveTo>
                  <a:pt x="608583" y="25908"/>
                </a:moveTo>
                <a:lnTo>
                  <a:pt x="569721" y="25908"/>
                </a:lnTo>
                <a:lnTo>
                  <a:pt x="569721" y="51816"/>
                </a:lnTo>
                <a:lnTo>
                  <a:pt x="608583" y="51816"/>
                </a:lnTo>
                <a:lnTo>
                  <a:pt x="634491" y="38862"/>
                </a:lnTo>
                <a:lnTo>
                  <a:pt x="608583" y="259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7995666" y="4939284"/>
            <a:ext cx="525145" cy="78105"/>
          </a:xfrm>
          <a:custGeom>
            <a:avLst/>
            <a:gdLst/>
            <a:ahLst/>
            <a:cxnLst/>
            <a:rect l="l" t="t" r="r" b="b"/>
            <a:pathLst>
              <a:path w="525145" h="78104">
                <a:moveTo>
                  <a:pt x="447420" y="0"/>
                </a:moveTo>
                <a:lnTo>
                  <a:pt x="447420" y="77724"/>
                </a:lnTo>
                <a:lnTo>
                  <a:pt x="499236" y="51816"/>
                </a:lnTo>
                <a:lnTo>
                  <a:pt x="460375" y="51816"/>
                </a:lnTo>
                <a:lnTo>
                  <a:pt x="460375" y="25908"/>
                </a:lnTo>
                <a:lnTo>
                  <a:pt x="499236" y="25908"/>
                </a:lnTo>
                <a:lnTo>
                  <a:pt x="447420" y="0"/>
                </a:lnTo>
                <a:close/>
              </a:path>
              <a:path w="525145" h="78104">
                <a:moveTo>
                  <a:pt x="447420" y="25908"/>
                </a:moveTo>
                <a:lnTo>
                  <a:pt x="0" y="25908"/>
                </a:lnTo>
                <a:lnTo>
                  <a:pt x="0" y="51816"/>
                </a:lnTo>
                <a:lnTo>
                  <a:pt x="447420" y="51816"/>
                </a:lnTo>
                <a:lnTo>
                  <a:pt x="447420" y="25908"/>
                </a:lnTo>
                <a:close/>
              </a:path>
              <a:path w="525145" h="78104">
                <a:moveTo>
                  <a:pt x="499236" y="25908"/>
                </a:moveTo>
                <a:lnTo>
                  <a:pt x="460375" y="25908"/>
                </a:lnTo>
                <a:lnTo>
                  <a:pt x="460375" y="51816"/>
                </a:lnTo>
                <a:lnTo>
                  <a:pt x="499236" y="51816"/>
                </a:lnTo>
                <a:lnTo>
                  <a:pt x="525144" y="38862"/>
                </a:lnTo>
                <a:lnTo>
                  <a:pt x="499236" y="259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7861554" y="2913888"/>
            <a:ext cx="658495" cy="78105"/>
          </a:xfrm>
          <a:custGeom>
            <a:avLst/>
            <a:gdLst/>
            <a:ahLst/>
            <a:cxnLst/>
            <a:rect l="l" t="t" r="r" b="b"/>
            <a:pathLst>
              <a:path w="658495" h="78105">
                <a:moveTo>
                  <a:pt x="580644" y="0"/>
                </a:moveTo>
                <a:lnTo>
                  <a:pt x="580644" y="77724"/>
                </a:lnTo>
                <a:lnTo>
                  <a:pt x="632460" y="51815"/>
                </a:lnTo>
                <a:lnTo>
                  <a:pt x="593598" y="51815"/>
                </a:lnTo>
                <a:lnTo>
                  <a:pt x="593598" y="25908"/>
                </a:lnTo>
                <a:lnTo>
                  <a:pt x="632460" y="25908"/>
                </a:lnTo>
                <a:lnTo>
                  <a:pt x="580644" y="0"/>
                </a:lnTo>
                <a:close/>
              </a:path>
              <a:path w="658495" h="78105">
                <a:moveTo>
                  <a:pt x="580644" y="25908"/>
                </a:moveTo>
                <a:lnTo>
                  <a:pt x="0" y="25908"/>
                </a:lnTo>
                <a:lnTo>
                  <a:pt x="0" y="51815"/>
                </a:lnTo>
                <a:lnTo>
                  <a:pt x="580644" y="51815"/>
                </a:lnTo>
                <a:lnTo>
                  <a:pt x="580644" y="25908"/>
                </a:lnTo>
                <a:close/>
              </a:path>
              <a:path w="658495" h="78105">
                <a:moveTo>
                  <a:pt x="632460" y="25908"/>
                </a:moveTo>
                <a:lnTo>
                  <a:pt x="593598" y="25908"/>
                </a:lnTo>
                <a:lnTo>
                  <a:pt x="593598" y="51815"/>
                </a:lnTo>
                <a:lnTo>
                  <a:pt x="632460" y="51815"/>
                </a:lnTo>
                <a:lnTo>
                  <a:pt x="658368" y="38862"/>
                </a:lnTo>
                <a:lnTo>
                  <a:pt x="632460" y="259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7434071" y="2683764"/>
            <a:ext cx="574548" cy="57454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7434071" y="2683764"/>
            <a:ext cx="574675" cy="574675"/>
          </a:xfrm>
          <a:custGeom>
            <a:avLst/>
            <a:gdLst/>
            <a:ahLst/>
            <a:cxnLst/>
            <a:rect l="l" t="t" r="r" b="b"/>
            <a:pathLst>
              <a:path w="574675" h="574675">
                <a:moveTo>
                  <a:pt x="0" y="287274"/>
                </a:moveTo>
                <a:lnTo>
                  <a:pt x="3760" y="240684"/>
                </a:lnTo>
                <a:lnTo>
                  <a:pt x="14648" y="196486"/>
                </a:lnTo>
                <a:lnTo>
                  <a:pt x="32071" y="155270"/>
                </a:lnTo>
                <a:lnTo>
                  <a:pt x="55437" y="117628"/>
                </a:lnTo>
                <a:lnTo>
                  <a:pt x="84153" y="84153"/>
                </a:lnTo>
                <a:lnTo>
                  <a:pt x="117628" y="55437"/>
                </a:lnTo>
                <a:lnTo>
                  <a:pt x="155270" y="32071"/>
                </a:lnTo>
                <a:lnTo>
                  <a:pt x="196486" y="14648"/>
                </a:lnTo>
                <a:lnTo>
                  <a:pt x="240684" y="3760"/>
                </a:lnTo>
                <a:lnTo>
                  <a:pt x="287274" y="0"/>
                </a:lnTo>
                <a:lnTo>
                  <a:pt x="333863" y="3760"/>
                </a:lnTo>
                <a:lnTo>
                  <a:pt x="378061" y="14648"/>
                </a:lnTo>
                <a:lnTo>
                  <a:pt x="419277" y="32071"/>
                </a:lnTo>
                <a:lnTo>
                  <a:pt x="456919" y="55437"/>
                </a:lnTo>
                <a:lnTo>
                  <a:pt x="490394" y="84153"/>
                </a:lnTo>
                <a:lnTo>
                  <a:pt x="519110" y="117628"/>
                </a:lnTo>
                <a:lnTo>
                  <a:pt x="542476" y="155270"/>
                </a:lnTo>
                <a:lnTo>
                  <a:pt x="559899" y="196486"/>
                </a:lnTo>
                <a:lnTo>
                  <a:pt x="570787" y="240684"/>
                </a:lnTo>
                <a:lnTo>
                  <a:pt x="574548" y="287274"/>
                </a:lnTo>
                <a:lnTo>
                  <a:pt x="570787" y="333863"/>
                </a:lnTo>
                <a:lnTo>
                  <a:pt x="559899" y="378061"/>
                </a:lnTo>
                <a:lnTo>
                  <a:pt x="542476" y="419277"/>
                </a:lnTo>
                <a:lnTo>
                  <a:pt x="519110" y="456919"/>
                </a:lnTo>
                <a:lnTo>
                  <a:pt x="490394" y="490394"/>
                </a:lnTo>
                <a:lnTo>
                  <a:pt x="456919" y="519110"/>
                </a:lnTo>
                <a:lnTo>
                  <a:pt x="419277" y="542476"/>
                </a:lnTo>
                <a:lnTo>
                  <a:pt x="378061" y="559899"/>
                </a:lnTo>
                <a:lnTo>
                  <a:pt x="333863" y="570787"/>
                </a:lnTo>
                <a:lnTo>
                  <a:pt x="287274" y="574548"/>
                </a:lnTo>
                <a:lnTo>
                  <a:pt x="240684" y="570787"/>
                </a:lnTo>
                <a:lnTo>
                  <a:pt x="196486" y="559899"/>
                </a:lnTo>
                <a:lnTo>
                  <a:pt x="155270" y="542476"/>
                </a:lnTo>
                <a:lnTo>
                  <a:pt x="117628" y="519110"/>
                </a:lnTo>
                <a:lnTo>
                  <a:pt x="84153" y="490394"/>
                </a:lnTo>
                <a:lnTo>
                  <a:pt x="55437" y="456919"/>
                </a:lnTo>
                <a:lnTo>
                  <a:pt x="32071" y="419277"/>
                </a:lnTo>
                <a:lnTo>
                  <a:pt x="14648" y="378061"/>
                </a:lnTo>
                <a:lnTo>
                  <a:pt x="3760" y="333863"/>
                </a:lnTo>
                <a:lnTo>
                  <a:pt x="0" y="287274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7437119" y="3444240"/>
            <a:ext cx="573024" cy="57302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7437119" y="3444240"/>
            <a:ext cx="573405" cy="573405"/>
          </a:xfrm>
          <a:custGeom>
            <a:avLst/>
            <a:gdLst/>
            <a:ahLst/>
            <a:cxnLst/>
            <a:rect l="l" t="t" r="r" b="b"/>
            <a:pathLst>
              <a:path w="573404" h="573404">
                <a:moveTo>
                  <a:pt x="0" y="286512"/>
                </a:moveTo>
                <a:lnTo>
                  <a:pt x="3749" y="240036"/>
                </a:lnTo>
                <a:lnTo>
                  <a:pt x="14606" y="195949"/>
                </a:lnTo>
                <a:lnTo>
                  <a:pt x="31978" y="154840"/>
                </a:lnTo>
                <a:lnTo>
                  <a:pt x="55278" y="117299"/>
                </a:lnTo>
                <a:lnTo>
                  <a:pt x="83915" y="83915"/>
                </a:lnTo>
                <a:lnTo>
                  <a:pt x="117299" y="55278"/>
                </a:lnTo>
                <a:lnTo>
                  <a:pt x="154840" y="31978"/>
                </a:lnTo>
                <a:lnTo>
                  <a:pt x="195949" y="14606"/>
                </a:lnTo>
                <a:lnTo>
                  <a:pt x="240036" y="3749"/>
                </a:lnTo>
                <a:lnTo>
                  <a:pt x="286511" y="0"/>
                </a:lnTo>
                <a:lnTo>
                  <a:pt x="332987" y="3749"/>
                </a:lnTo>
                <a:lnTo>
                  <a:pt x="377074" y="14606"/>
                </a:lnTo>
                <a:lnTo>
                  <a:pt x="418183" y="31978"/>
                </a:lnTo>
                <a:lnTo>
                  <a:pt x="455724" y="55278"/>
                </a:lnTo>
                <a:lnTo>
                  <a:pt x="489108" y="83915"/>
                </a:lnTo>
                <a:lnTo>
                  <a:pt x="517745" y="117299"/>
                </a:lnTo>
                <a:lnTo>
                  <a:pt x="541045" y="154840"/>
                </a:lnTo>
                <a:lnTo>
                  <a:pt x="558417" y="195949"/>
                </a:lnTo>
                <a:lnTo>
                  <a:pt x="569274" y="240036"/>
                </a:lnTo>
                <a:lnTo>
                  <a:pt x="573024" y="286512"/>
                </a:lnTo>
                <a:lnTo>
                  <a:pt x="569274" y="332987"/>
                </a:lnTo>
                <a:lnTo>
                  <a:pt x="558417" y="377074"/>
                </a:lnTo>
                <a:lnTo>
                  <a:pt x="541045" y="418183"/>
                </a:lnTo>
                <a:lnTo>
                  <a:pt x="517745" y="455724"/>
                </a:lnTo>
                <a:lnTo>
                  <a:pt x="489108" y="489108"/>
                </a:lnTo>
                <a:lnTo>
                  <a:pt x="455724" y="517745"/>
                </a:lnTo>
                <a:lnTo>
                  <a:pt x="418183" y="541045"/>
                </a:lnTo>
                <a:lnTo>
                  <a:pt x="377074" y="558417"/>
                </a:lnTo>
                <a:lnTo>
                  <a:pt x="332987" y="569274"/>
                </a:lnTo>
                <a:lnTo>
                  <a:pt x="286511" y="573024"/>
                </a:lnTo>
                <a:lnTo>
                  <a:pt x="240036" y="569274"/>
                </a:lnTo>
                <a:lnTo>
                  <a:pt x="195949" y="558417"/>
                </a:lnTo>
                <a:lnTo>
                  <a:pt x="154840" y="541045"/>
                </a:lnTo>
                <a:lnTo>
                  <a:pt x="117299" y="517745"/>
                </a:lnTo>
                <a:lnTo>
                  <a:pt x="83915" y="489108"/>
                </a:lnTo>
                <a:lnTo>
                  <a:pt x="55278" y="455724"/>
                </a:lnTo>
                <a:lnTo>
                  <a:pt x="31978" y="418183"/>
                </a:lnTo>
                <a:lnTo>
                  <a:pt x="14606" y="377074"/>
                </a:lnTo>
                <a:lnTo>
                  <a:pt x="3749" y="332987"/>
                </a:lnTo>
                <a:lnTo>
                  <a:pt x="0" y="286512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7443216" y="4690871"/>
            <a:ext cx="574548" cy="57302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7443216" y="4690871"/>
            <a:ext cx="574675" cy="573405"/>
          </a:xfrm>
          <a:custGeom>
            <a:avLst/>
            <a:gdLst/>
            <a:ahLst/>
            <a:cxnLst/>
            <a:rect l="l" t="t" r="r" b="b"/>
            <a:pathLst>
              <a:path w="574675" h="573404">
                <a:moveTo>
                  <a:pt x="0" y="286511"/>
                </a:moveTo>
                <a:lnTo>
                  <a:pt x="3760" y="240036"/>
                </a:lnTo>
                <a:lnTo>
                  <a:pt x="14648" y="195949"/>
                </a:lnTo>
                <a:lnTo>
                  <a:pt x="32071" y="154840"/>
                </a:lnTo>
                <a:lnTo>
                  <a:pt x="55437" y="117299"/>
                </a:lnTo>
                <a:lnTo>
                  <a:pt x="84153" y="83915"/>
                </a:lnTo>
                <a:lnTo>
                  <a:pt x="117628" y="55278"/>
                </a:lnTo>
                <a:lnTo>
                  <a:pt x="155270" y="31978"/>
                </a:lnTo>
                <a:lnTo>
                  <a:pt x="196486" y="14606"/>
                </a:lnTo>
                <a:lnTo>
                  <a:pt x="240684" y="3749"/>
                </a:lnTo>
                <a:lnTo>
                  <a:pt x="287274" y="0"/>
                </a:lnTo>
                <a:lnTo>
                  <a:pt x="333863" y="3749"/>
                </a:lnTo>
                <a:lnTo>
                  <a:pt x="378061" y="14606"/>
                </a:lnTo>
                <a:lnTo>
                  <a:pt x="419277" y="31978"/>
                </a:lnTo>
                <a:lnTo>
                  <a:pt x="456919" y="55278"/>
                </a:lnTo>
                <a:lnTo>
                  <a:pt x="490394" y="83915"/>
                </a:lnTo>
                <a:lnTo>
                  <a:pt x="519110" y="117299"/>
                </a:lnTo>
                <a:lnTo>
                  <a:pt x="542476" y="154840"/>
                </a:lnTo>
                <a:lnTo>
                  <a:pt x="559899" y="195949"/>
                </a:lnTo>
                <a:lnTo>
                  <a:pt x="570787" y="240036"/>
                </a:lnTo>
                <a:lnTo>
                  <a:pt x="574548" y="286511"/>
                </a:lnTo>
                <a:lnTo>
                  <a:pt x="570787" y="332987"/>
                </a:lnTo>
                <a:lnTo>
                  <a:pt x="559899" y="377074"/>
                </a:lnTo>
                <a:lnTo>
                  <a:pt x="542476" y="418183"/>
                </a:lnTo>
                <a:lnTo>
                  <a:pt x="519110" y="455724"/>
                </a:lnTo>
                <a:lnTo>
                  <a:pt x="490394" y="489108"/>
                </a:lnTo>
                <a:lnTo>
                  <a:pt x="456919" y="517745"/>
                </a:lnTo>
                <a:lnTo>
                  <a:pt x="419277" y="541045"/>
                </a:lnTo>
                <a:lnTo>
                  <a:pt x="378061" y="558417"/>
                </a:lnTo>
                <a:lnTo>
                  <a:pt x="333863" y="569274"/>
                </a:lnTo>
                <a:lnTo>
                  <a:pt x="287274" y="573023"/>
                </a:lnTo>
                <a:lnTo>
                  <a:pt x="240684" y="569274"/>
                </a:lnTo>
                <a:lnTo>
                  <a:pt x="196486" y="558417"/>
                </a:lnTo>
                <a:lnTo>
                  <a:pt x="155270" y="541045"/>
                </a:lnTo>
                <a:lnTo>
                  <a:pt x="117628" y="517745"/>
                </a:lnTo>
                <a:lnTo>
                  <a:pt x="84153" y="489108"/>
                </a:lnTo>
                <a:lnTo>
                  <a:pt x="55437" y="455724"/>
                </a:lnTo>
                <a:lnTo>
                  <a:pt x="32071" y="418183"/>
                </a:lnTo>
                <a:lnTo>
                  <a:pt x="14648" y="377074"/>
                </a:lnTo>
                <a:lnTo>
                  <a:pt x="3760" y="332987"/>
                </a:lnTo>
                <a:lnTo>
                  <a:pt x="0" y="286511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7402068" y="2599944"/>
            <a:ext cx="699770" cy="2691765"/>
          </a:xfrm>
          <a:custGeom>
            <a:avLst/>
            <a:gdLst/>
            <a:ahLst/>
            <a:cxnLst/>
            <a:rect l="l" t="t" r="r" b="b"/>
            <a:pathLst>
              <a:path w="699770" h="2691765">
                <a:moveTo>
                  <a:pt x="0" y="2691383"/>
                </a:moveTo>
                <a:lnTo>
                  <a:pt x="699516" y="2691383"/>
                </a:lnTo>
                <a:lnTo>
                  <a:pt x="699516" y="0"/>
                </a:lnTo>
                <a:lnTo>
                  <a:pt x="0" y="0"/>
                </a:lnTo>
                <a:lnTo>
                  <a:pt x="0" y="2691383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7402068" y="2599944"/>
            <a:ext cx="699770" cy="2691765"/>
          </a:xfrm>
          <a:custGeom>
            <a:avLst/>
            <a:gdLst/>
            <a:ahLst/>
            <a:cxnLst/>
            <a:rect l="l" t="t" r="r" b="b"/>
            <a:pathLst>
              <a:path w="699770" h="2691765">
                <a:moveTo>
                  <a:pt x="0" y="2691383"/>
                </a:moveTo>
                <a:lnTo>
                  <a:pt x="699516" y="2691383"/>
                </a:lnTo>
                <a:lnTo>
                  <a:pt x="699516" y="0"/>
                </a:lnTo>
                <a:lnTo>
                  <a:pt x="0" y="0"/>
                </a:lnTo>
                <a:lnTo>
                  <a:pt x="0" y="2691383"/>
                </a:lnTo>
                <a:close/>
              </a:path>
            </a:pathLst>
          </a:custGeom>
          <a:ln w="12192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 txBox="1"/>
          <p:nvPr/>
        </p:nvSpPr>
        <p:spPr>
          <a:xfrm>
            <a:off x="7562215" y="3426078"/>
            <a:ext cx="330200" cy="1039494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Softmax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996696" y="2740151"/>
            <a:ext cx="2340864" cy="249174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3438144" y="3404615"/>
            <a:ext cx="713740" cy="1077595"/>
          </a:xfrm>
          <a:custGeom>
            <a:avLst/>
            <a:gdLst/>
            <a:ahLst/>
            <a:cxnLst/>
            <a:rect l="l" t="t" r="r" b="b"/>
            <a:pathLst>
              <a:path w="713739" h="1077595">
                <a:moveTo>
                  <a:pt x="356615" y="0"/>
                </a:moveTo>
                <a:lnTo>
                  <a:pt x="356615" y="269367"/>
                </a:lnTo>
                <a:lnTo>
                  <a:pt x="0" y="269367"/>
                </a:lnTo>
                <a:lnTo>
                  <a:pt x="0" y="808101"/>
                </a:lnTo>
                <a:lnTo>
                  <a:pt x="356615" y="808101"/>
                </a:lnTo>
                <a:lnTo>
                  <a:pt x="356615" y="1077468"/>
                </a:lnTo>
                <a:lnTo>
                  <a:pt x="713231" y="538734"/>
                </a:lnTo>
                <a:lnTo>
                  <a:pt x="356615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3438144" y="3404615"/>
            <a:ext cx="713740" cy="1077595"/>
          </a:xfrm>
          <a:custGeom>
            <a:avLst/>
            <a:gdLst/>
            <a:ahLst/>
            <a:cxnLst/>
            <a:rect l="l" t="t" r="r" b="b"/>
            <a:pathLst>
              <a:path w="713739" h="1077595">
                <a:moveTo>
                  <a:pt x="0" y="269367"/>
                </a:moveTo>
                <a:lnTo>
                  <a:pt x="356615" y="269367"/>
                </a:lnTo>
                <a:lnTo>
                  <a:pt x="356615" y="0"/>
                </a:lnTo>
                <a:lnTo>
                  <a:pt x="713231" y="538734"/>
                </a:lnTo>
                <a:lnTo>
                  <a:pt x="356615" y="1077468"/>
                </a:lnTo>
                <a:lnTo>
                  <a:pt x="356615" y="808101"/>
                </a:lnTo>
                <a:lnTo>
                  <a:pt x="0" y="808101"/>
                </a:lnTo>
                <a:lnTo>
                  <a:pt x="0" y="269367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 txBox="1"/>
          <p:nvPr/>
        </p:nvSpPr>
        <p:spPr>
          <a:xfrm>
            <a:off x="399999" y="3829557"/>
            <a:ext cx="4876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0000FF"/>
                </a:solidFill>
                <a:latin typeface="Calibri"/>
                <a:cs typeface="Calibri"/>
              </a:rPr>
              <a:t>100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3509009" y="5316728"/>
            <a:ext cx="16402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0000FF"/>
                </a:solidFill>
                <a:latin typeface="Calibri"/>
                <a:cs typeface="Calibri"/>
              </a:rPr>
              <a:t>100 </a:t>
            </a: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x </a:t>
            </a:r>
            <a:r>
              <a:rPr sz="2400" spc="-5" dirty="0">
                <a:solidFill>
                  <a:srgbClr val="0000FF"/>
                </a:solidFill>
                <a:latin typeface="Calibri"/>
                <a:cs typeface="Calibri"/>
              </a:rPr>
              <a:t>100 </a:t>
            </a: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x</a:t>
            </a:r>
            <a:r>
              <a:rPr sz="2400" spc="-12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3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5466715" y="5302707"/>
            <a:ext cx="64135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rgbClr val="0000FF"/>
                </a:solidFill>
                <a:latin typeface="Calibri"/>
                <a:cs typeface="Calibri"/>
              </a:rPr>
              <a:t>1000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4334255" y="3892296"/>
            <a:ext cx="1595627" cy="64008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4370832" y="3829811"/>
            <a:ext cx="1450848" cy="86563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4393691" y="3931920"/>
            <a:ext cx="1476756" cy="52273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 txBox="1"/>
          <p:nvPr/>
        </p:nvSpPr>
        <p:spPr>
          <a:xfrm>
            <a:off x="4393691" y="3942410"/>
            <a:ext cx="147701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5019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3 x</a:t>
            </a:r>
            <a:r>
              <a:rPr sz="28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10</a:t>
            </a:r>
            <a:r>
              <a:rPr sz="2775" spc="-7" baseline="25525" dirty="0">
                <a:solidFill>
                  <a:srgbClr val="FFFFFF"/>
                </a:solidFill>
                <a:latin typeface="Calibri"/>
                <a:cs typeface="Calibri"/>
              </a:rPr>
              <a:t>7</a:t>
            </a:r>
            <a:endParaRPr sz="2775" baseline="25525">
              <a:latin typeface="Calibri"/>
              <a:cs typeface="Calibri"/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1472183" y="5775959"/>
            <a:ext cx="6472427" cy="94945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1444752" y="5730239"/>
            <a:ext cx="6594348" cy="1124712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1531619" y="5815584"/>
            <a:ext cx="6353556" cy="83210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 txBox="1"/>
          <p:nvPr/>
        </p:nvSpPr>
        <p:spPr>
          <a:xfrm>
            <a:off x="1531619" y="5830620"/>
            <a:ext cx="635381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5735" marR="153670" indent="-10795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Can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fully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connected network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be simplified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by  considering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properties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of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image</a:t>
            </a:r>
            <a:r>
              <a:rPr sz="24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recognition?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445008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30" dirty="0"/>
              <a:t>Why </a:t>
            </a:r>
            <a:r>
              <a:rPr spc="-5" dirty="0"/>
              <a:t>CNN </a:t>
            </a:r>
            <a:r>
              <a:rPr spc="-35" dirty="0"/>
              <a:t>for</a:t>
            </a:r>
            <a:r>
              <a:rPr spc="-50" dirty="0"/>
              <a:t> </a:t>
            </a:r>
            <a:r>
              <a:rPr spc="-10" dirty="0"/>
              <a:t>Image</a:t>
            </a:r>
          </a:p>
        </p:txBody>
      </p:sp>
      <p:sp>
        <p:nvSpPr>
          <p:cNvPr id="3" name="object 3"/>
          <p:cNvSpPr/>
          <p:nvPr/>
        </p:nvSpPr>
        <p:spPr>
          <a:xfrm>
            <a:off x="1104900" y="4692396"/>
            <a:ext cx="2485644" cy="16565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094988" y="4738115"/>
            <a:ext cx="1296924" cy="11399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066032" y="4709159"/>
            <a:ext cx="1355090" cy="1198245"/>
          </a:xfrm>
          <a:custGeom>
            <a:avLst/>
            <a:gdLst/>
            <a:ahLst/>
            <a:cxnLst/>
            <a:rect l="l" t="t" r="r" b="b"/>
            <a:pathLst>
              <a:path w="1355089" h="1198245">
                <a:moveTo>
                  <a:pt x="0" y="1197864"/>
                </a:moveTo>
                <a:lnTo>
                  <a:pt x="1354836" y="1197864"/>
                </a:lnTo>
                <a:lnTo>
                  <a:pt x="1354836" y="0"/>
                </a:lnTo>
                <a:lnTo>
                  <a:pt x="0" y="0"/>
                </a:lnTo>
                <a:lnTo>
                  <a:pt x="0" y="1197864"/>
                </a:lnTo>
                <a:close/>
              </a:path>
            </a:pathLst>
          </a:custGeom>
          <a:ln w="5791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497067" y="4746611"/>
            <a:ext cx="2132217" cy="118936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12291" y="2703576"/>
            <a:ext cx="7519416" cy="10713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90372" y="2641092"/>
            <a:ext cx="7511796" cy="129235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71727" y="2743200"/>
            <a:ext cx="7400544" cy="95402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260591" y="5468620"/>
            <a:ext cx="2423160" cy="855980"/>
          </a:xfrm>
          <a:custGeom>
            <a:avLst/>
            <a:gdLst/>
            <a:ahLst/>
            <a:cxnLst/>
            <a:rect l="l" t="t" r="r" b="b"/>
            <a:pathLst>
              <a:path w="2423159" h="855979">
                <a:moveTo>
                  <a:pt x="2322830" y="253999"/>
                </a:moveTo>
                <a:lnTo>
                  <a:pt x="100330" y="253999"/>
                </a:lnTo>
                <a:lnTo>
                  <a:pt x="61293" y="261884"/>
                </a:lnTo>
                <a:lnTo>
                  <a:pt x="29400" y="283386"/>
                </a:lnTo>
                <a:lnTo>
                  <a:pt x="7889" y="315277"/>
                </a:lnTo>
                <a:lnTo>
                  <a:pt x="0" y="354329"/>
                </a:lnTo>
                <a:lnTo>
                  <a:pt x="0" y="755649"/>
                </a:lnTo>
                <a:lnTo>
                  <a:pt x="7889" y="794702"/>
                </a:lnTo>
                <a:lnTo>
                  <a:pt x="29400" y="826593"/>
                </a:lnTo>
                <a:lnTo>
                  <a:pt x="61293" y="848095"/>
                </a:lnTo>
                <a:lnTo>
                  <a:pt x="100330" y="855979"/>
                </a:lnTo>
                <a:lnTo>
                  <a:pt x="2322830" y="855979"/>
                </a:lnTo>
                <a:lnTo>
                  <a:pt x="2361866" y="848095"/>
                </a:lnTo>
                <a:lnTo>
                  <a:pt x="2393759" y="826593"/>
                </a:lnTo>
                <a:lnTo>
                  <a:pt x="2415270" y="794702"/>
                </a:lnTo>
                <a:lnTo>
                  <a:pt x="2423160" y="755649"/>
                </a:lnTo>
                <a:lnTo>
                  <a:pt x="2423160" y="354329"/>
                </a:lnTo>
                <a:lnTo>
                  <a:pt x="2415270" y="315277"/>
                </a:lnTo>
                <a:lnTo>
                  <a:pt x="2393759" y="283386"/>
                </a:lnTo>
                <a:lnTo>
                  <a:pt x="2361866" y="261884"/>
                </a:lnTo>
                <a:lnTo>
                  <a:pt x="2322830" y="253999"/>
                </a:lnTo>
                <a:close/>
              </a:path>
              <a:path w="2423159" h="855979">
                <a:moveTo>
                  <a:pt x="816990" y="0"/>
                </a:moveTo>
                <a:lnTo>
                  <a:pt x="403860" y="253999"/>
                </a:lnTo>
                <a:lnTo>
                  <a:pt x="1009650" y="253999"/>
                </a:lnTo>
                <a:lnTo>
                  <a:pt x="81699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260591" y="5468620"/>
            <a:ext cx="2423160" cy="855980"/>
          </a:xfrm>
          <a:custGeom>
            <a:avLst/>
            <a:gdLst/>
            <a:ahLst/>
            <a:cxnLst/>
            <a:rect l="l" t="t" r="r" b="b"/>
            <a:pathLst>
              <a:path w="2423159" h="855979">
                <a:moveTo>
                  <a:pt x="0" y="354329"/>
                </a:moveTo>
                <a:lnTo>
                  <a:pt x="7889" y="315277"/>
                </a:lnTo>
                <a:lnTo>
                  <a:pt x="29400" y="283386"/>
                </a:lnTo>
                <a:lnTo>
                  <a:pt x="61293" y="261884"/>
                </a:lnTo>
                <a:lnTo>
                  <a:pt x="100330" y="253999"/>
                </a:lnTo>
                <a:lnTo>
                  <a:pt x="403860" y="253999"/>
                </a:lnTo>
                <a:lnTo>
                  <a:pt x="816990" y="0"/>
                </a:lnTo>
                <a:lnTo>
                  <a:pt x="1009650" y="253999"/>
                </a:lnTo>
                <a:lnTo>
                  <a:pt x="2322830" y="253999"/>
                </a:lnTo>
                <a:lnTo>
                  <a:pt x="2361866" y="261884"/>
                </a:lnTo>
                <a:lnTo>
                  <a:pt x="2393759" y="283386"/>
                </a:lnTo>
                <a:lnTo>
                  <a:pt x="2415270" y="315277"/>
                </a:lnTo>
                <a:lnTo>
                  <a:pt x="2423160" y="354329"/>
                </a:lnTo>
                <a:lnTo>
                  <a:pt x="2423160" y="504824"/>
                </a:lnTo>
                <a:lnTo>
                  <a:pt x="2423160" y="755649"/>
                </a:lnTo>
                <a:lnTo>
                  <a:pt x="2415270" y="794702"/>
                </a:lnTo>
                <a:lnTo>
                  <a:pt x="2393759" y="826593"/>
                </a:lnTo>
                <a:lnTo>
                  <a:pt x="2361866" y="848095"/>
                </a:lnTo>
                <a:lnTo>
                  <a:pt x="2322830" y="855979"/>
                </a:lnTo>
                <a:lnTo>
                  <a:pt x="1009650" y="855979"/>
                </a:lnTo>
                <a:lnTo>
                  <a:pt x="403860" y="855979"/>
                </a:lnTo>
                <a:lnTo>
                  <a:pt x="100330" y="855979"/>
                </a:lnTo>
                <a:lnTo>
                  <a:pt x="61293" y="848095"/>
                </a:lnTo>
                <a:lnTo>
                  <a:pt x="29400" y="826593"/>
                </a:lnTo>
                <a:lnTo>
                  <a:pt x="7889" y="794702"/>
                </a:lnTo>
                <a:lnTo>
                  <a:pt x="0" y="755649"/>
                </a:lnTo>
                <a:lnTo>
                  <a:pt x="0" y="504824"/>
                </a:lnTo>
                <a:lnTo>
                  <a:pt x="0" y="354329"/>
                </a:lnTo>
                <a:close/>
              </a:path>
            </a:pathLst>
          </a:custGeom>
          <a:ln w="12192">
            <a:solidFill>
              <a:srgbClr val="AD5A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6471284" y="5809589"/>
            <a:ext cx="20021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“beak”</a:t>
            </a:r>
            <a:r>
              <a:rPr sz="2400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detector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473708" y="4738115"/>
            <a:ext cx="407034" cy="379730"/>
          </a:xfrm>
          <a:custGeom>
            <a:avLst/>
            <a:gdLst/>
            <a:ahLst/>
            <a:cxnLst/>
            <a:rect l="l" t="t" r="r" b="b"/>
            <a:pathLst>
              <a:path w="407035" h="379729">
                <a:moveTo>
                  <a:pt x="0" y="379475"/>
                </a:moveTo>
                <a:lnTo>
                  <a:pt x="406908" y="379475"/>
                </a:lnTo>
                <a:lnTo>
                  <a:pt x="406908" y="0"/>
                </a:lnTo>
                <a:lnTo>
                  <a:pt x="0" y="0"/>
                </a:lnTo>
                <a:lnTo>
                  <a:pt x="0" y="379475"/>
                </a:lnTo>
                <a:close/>
              </a:path>
            </a:pathLst>
          </a:custGeom>
          <a:ln w="5791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875663" y="4900040"/>
            <a:ext cx="2219325" cy="465455"/>
          </a:xfrm>
          <a:custGeom>
            <a:avLst/>
            <a:gdLst/>
            <a:ahLst/>
            <a:cxnLst/>
            <a:rect l="l" t="t" r="r" b="b"/>
            <a:pathLst>
              <a:path w="2219325" h="465454">
                <a:moveTo>
                  <a:pt x="2043089" y="407851"/>
                </a:moveTo>
                <a:lnTo>
                  <a:pt x="2033270" y="464946"/>
                </a:lnTo>
                <a:lnTo>
                  <a:pt x="2205767" y="412749"/>
                </a:lnTo>
                <a:lnTo>
                  <a:pt x="2071624" y="412749"/>
                </a:lnTo>
                <a:lnTo>
                  <a:pt x="2043089" y="407851"/>
                </a:lnTo>
                <a:close/>
              </a:path>
              <a:path w="2219325" h="465454">
                <a:moveTo>
                  <a:pt x="2052916" y="350709"/>
                </a:moveTo>
                <a:lnTo>
                  <a:pt x="2043089" y="407851"/>
                </a:lnTo>
                <a:lnTo>
                  <a:pt x="2071624" y="412749"/>
                </a:lnTo>
                <a:lnTo>
                  <a:pt x="2081402" y="355599"/>
                </a:lnTo>
                <a:lnTo>
                  <a:pt x="2052916" y="350709"/>
                </a:lnTo>
                <a:close/>
              </a:path>
              <a:path w="2219325" h="465454">
                <a:moveTo>
                  <a:pt x="2062734" y="293623"/>
                </a:moveTo>
                <a:lnTo>
                  <a:pt x="2052916" y="350709"/>
                </a:lnTo>
                <a:lnTo>
                  <a:pt x="2081402" y="355599"/>
                </a:lnTo>
                <a:lnTo>
                  <a:pt x="2071624" y="412749"/>
                </a:lnTo>
                <a:lnTo>
                  <a:pt x="2205767" y="412749"/>
                </a:lnTo>
                <a:lnTo>
                  <a:pt x="2219198" y="408685"/>
                </a:lnTo>
                <a:lnTo>
                  <a:pt x="2062734" y="293623"/>
                </a:lnTo>
                <a:close/>
              </a:path>
              <a:path w="2219325" h="465454">
                <a:moveTo>
                  <a:pt x="9906" y="0"/>
                </a:moveTo>
                <a:lnTo>
                  <a:pt x="0" y="57149"/>
                </a:lnTo>
                <a:lnTo>
                  <a:pt x="2043089" y="407851"/>
                </a:lnTo>
                <a:lnTo>
                  <a:pt x="2052916" y="350709"/>
                </a:lnTo>
                <a:lnTo>
                  <a:pt x="990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638300" y="3596640"/>
            <a:ext cx="7261859" cy="64160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516380" y="3535679"/>
            <a:ext cx="7467600" cy="86563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697735" y="3636264"/>
            <a:ext cx="7142988" cy="52425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707542" y="1793189"/>
            <a:ext cx="8030845" cy="2306320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241300" marR="832485" indent="-228600">
              <a:lnSpc>
                <a:spcPts val="3030"/>
              </a:lnSpc>
              <a:spcBef>
                <a:spcPts val="47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latin typeface="Calibri"/>
                <a:cs typeface="Calibri"/>
              </a:rPr>
              <a:t>Some </a:t>
            </a:r>
            <a:r>
              <a:rPr sz="2800" spc="-20" dirty="0">
                <a:latin typeface="Calibri"/>
                <a:cs typeface="Calibri"/>
              </a:rPr>
              <a:t>patterns are </a:t>
            </a:r>
            <a:r>
              <a:rPr sz="2800" spc="-5" dirty="0">
                <a:latin typeface="Calibri"/>
                <a:cs typeface="Calibri"/>
              </a:rPr>
              <a:t>much </a:t>
            </a:r>
            <a:r>
              <a:rPr sz="2800" spc="-10" dirty="0">
                <a:latin typeface="Calibri"/>
                <a:cs typeface="Calibri"/>
              </a:rPr>
              <a:t>smaller </a:t>
            </a:r>
            <a:r>
              <a:rPr sz="2800" spc="-5" dirty="0">
                <a:latin typeface="Calibri"/>
                <a:cs typeface="Calibri"/>
              </a:rPr>
              <a:t>than the </a:t>
            </a:r>
            <a:r>
              <a:rPr sz="2800" spc="-10" dirty="0">
                <a:latin typeface="Calibri"/>
                <a:cs typeface="Calibri"/>
              </a:rPr>
              <a:t>whole  image</a:t>
            </a:r>
            <a:endParaRPr sz="2800">
              <a:latin typeface="Calibri"/>
              <a:cs typeface="Calibri"/>
            </a:endParaRPr>
          </a:p>
          <a:p>
            <a:pPr marL="254635" marR="877569">
              <a:lnSpc>
                <a:spcPct val="100000"/>
              </a:lnSpc>
              <a:spcBef>
                <a:spcPts val="1120"/>
              </a:spcBef>
            </a:pP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A 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neuron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does not </a:t>
            </a:r>
            <a:r>
              <a:rPr sz="2800" spc="-25" dirty="0">
                <a:solidFill>
                  <a:srgbClr val="FFFFFF"/>
                </a:solidFill>
                <a:latin typeface="Calibri"/>
                <a:cs typeface="Calibri"/>
              </a:rPr>
              <a:t>have 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to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see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the whole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image  </a:t>
            </a:r>
            <a:r>
              <a:rPr sz="2800" spc="-20" dirty="0">
                <a:solidFill>
                  <a:srgbClr val="FFFFFF"/>
                </a:solidFill>
                <a:latin typeface="Calibri"/>
                <a:cs typeface="Calibri"/>
              </a:rPr>
              <a:t>to 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discover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80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pattern.</a:t>
            </a:r>
            <a:endParaRPr sz="2800">
              <a:latin typeface="Calibri"/>
              <a:cs typeface="Calibri"/>
            </a:endParaRPr>
          </a:p>
          <a:p>
            <a:pPr marL="1082040">
              <a:lnSpc>
                <a:spcPct val="100000"/>
              </a:lnSpc>
              <a:spcBef>
                <a:spcPts val="325"/>
              </a:spcBef>
            </a:pP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Connecting 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to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small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region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with less</a:t>
            </a:r>
            <a:r>
              <a:rPr sz="2800" spc="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FFFFFF"/>
                </a:solidFill>
                <a:latin typeface="Calibri"/>
                <a:cs typeface="Calibri"/>
              </a:rPr>
              <a:t>parameters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8972" y="4477511"/>
            <a:ext cx="2485643" cy="17922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445008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30" dirty="0"/>
              <a:t>Why </a:t>
            </a:r>
            <a:r>
              <a:rPr spc="-5" dirty="0"/>
              <a:t>CNN </a:t>
            </a:r>
            <a:r>
              <a:rPr spc="-35" dirty="0"/>
              <a:t>for</a:t>
            </a:r>
            <a:r>
              <a:rPr spc="-50" dirty="0"/>
              <a:t> </a:t>
            </a:r>
            <a:r>
              <a:rPr spc="-10" dirty="0"/>
              <a:t>Image</a:t>
            </a:r>
          </a:p>
        </p:txBody>
      </p:sp>
      <p:sp>
        <p:nvSpPr>
          <p:cNvPr id="4" name="object 4"/>
          <p:cNvSpPr/>
          <p:nvPr/>
        </p:nvSpPr>
        <p:spPr>
          <a:xfrm>
            <a:off x="918972" y="2578607"/>
            <a:ext cx="2485643" cy="16565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745991" y="2958959"/>
            <a:ext cx="2132217" cy="118936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073038" y="2429505"/>
            <a:ext cx="3307079" cy="951230"/>
          </a:xfrm>
          <a:custGeom>
            <a:avLst/>
            <a:gdLst/>
            <a:ahLst/>
            <a:cxnLst/>
            <a:rect l="l" t="t" r="r" b="b"/>
            <a:pathLst>
              <a:path w="3307079" h="951229">
                <a:moveTo>
                  <a:pt x="2120076" y="861064"/>
                </a:moveTo>
                <a:lnTo>
                  <a:pt x="1262356" y="861064"/>
                </a:lnTo>
                <a:lnTo>
                  <a:pt x="1298187" y="879688"/>
                </a:lnTo>
                <a:lnTo>
                  <a:pt x="1338951" y="896478"/>
                </a:lnTo>
                <a:lnTo>
                  <a:pt x="1384181" y="911292"/>
                </a:lnTo>
                <a:lnTo>
                  <a:pt x="1433411" y="923990"/>
                </a:lnTo>
                <a:lnTo>
                  <a:pt x="1486176" y="934430"/>
                </a:lnTo>
                <a:lnTo>
                  <a:pt x="1542010" y="942471"/>
                </a:lnTo>
                <a:lnTo>
                  <a:pt x="1600648" y="948004"/>
                </a:lnTo>
                <a:lnTo>
                  <a:pt x="1659273" y="950793"/>
                </a:lnTo>
                <a:lnTo>
                  <a:pt x="1717403" y="950939"/>
                </a:lnTo>
                <a:lnTo>
                  <a:pt x="1774553" y="948544"/>
                </a:lnTo>
                <a:lnTo>
                  <a:pt x="1830241" y="943708"/>
                </a:lnTo>
                <a:lnTo>
                  <a:pt x="1883983" y="936532"/>
                </a:lnTo>
                <a:lnTo>
                  <a:pt x="1935297" y="927120"/>
                </a:lnTo>
                <a:lnTo>
                  <a:pt x="1983699" y="915570"/>
                </a:lnTo>
                <a:lnTo>
                  <a:pt x="2028705" y="901986"/>
                </a:lnTo>
                <a:lnTo>
                  <a:pt x="2069834" y="886469"/>
                </a:lnTo>
                <a:lnTo>
                  <a:pt x="2106600" y="869119"/>
                </a:lnTo>
                <a:lnTo>
                  <a:pt x="2120076" y="861064"/>
                </a:lnTo>
                <a:close/>
              </a:path>
              <a:path w="3307079" h="951229">
                <a:moveTo>
                  <a:pt x="2744875" y="777498"/>
                </a:moveTo>
                <a:lnTo>
                  <a:pt x="445873" y="777498"/>
                </a:lnTo>
                <a:lnTo>
                  <a:pt x="449937" y="780292"/>
                </a:lnTo>
                <a:lnTo>
                  <a:pt x="483711" y="800298"/>
                </a:lnTo>
                <a:lnTo>
                  <a:pt x="519029" y="817332"/>
                </a:lnTo>
                <a:lnTo>
                  <a:pt x="557710" y="832756"/>
                </a:lnTo>
                <a:lnTo>
                  <a:pt x="599415" y="846538"/>
                </a:lnTo>
                <a:lnTo>
                  <a:pt x="643805" y="858644"/>
                </a:lnTo>
                <a:lnTo>
                  <a:pt x="690540" y="869041"/>
                </a:lnTo>
                <a:lnTo>
                  <a:pt x="739281" y="877695"/>
                </a:lnTo>
                <a:lnTo>
                  <a:pt x="789688" y="884574"/>
                </a:lnTo>
                <a:lnTo>
                  <a:pt x="841423" y="889643"/>
                </a:lnTo>
                <a:lnTo>
                  <a:pt x="894146" y="892870"/>
                </a:lnTo>
                <a:lnTo>
                  <a:pt x="947516" y="894221"/>
                </a:lnTo>
                <a:lnTo>
                  <a:pt x="1001196" y="893662"/>
                </a:lnTo>
                <a:lnTo>
                  <a:pt x="1054846" y="891161"/>
                </a:lnTo>
                <a:lnTo>
                  <a:pt x="1108126" y="886684"/>
                </a:lnTo>
                <a:lnTo>
                  <a:pt x="1160698" y="880198"/>
                </a:lnTo>
                <a:lnTo>
                  <a:pt x="1212221" y="871669"/>
                </a:lnTo>
                <a:lnTo>
                  <a:pt x="1262356" y="861064"/>
                </a:lnTo>
                <a:lnTo>
                  <a:pt x="2120076" y="861064"/>
                </a:lnTo>
                <a:lnTo>
                  <a:pt x="2138523" y="850038"/>
                </a:lnTo>
                <a:lnTo>
                  <a:pt x="2165117" y="829327"/>
                </a:lnTo>
                <a:lnTo>
                  <a:pt x="2185900" y="807089"/>
                </a:lnTo>
                <a:lnTo>
                  <a:pt x="2654038" y="807089"/>
                </a:lnTo>
                <a:lnTo>
                  <a:pt x="2658134" y="806216"/>
                </a:lnTo>
                <a:lnTo>
                  <a:pt x="2707791" y="791787"/>
                </a:lnTo>
                <a:lnTo>
                  <a:pt x="2744875" y="777498"/>
                </a:lnTo>
                <a:close/>
              </a:path>
              <a:path w="3307079" h="951229">
                <a:moveTo>
                  <a:pt x="2654038" y="807089"/>
                </a:moveTo>
                <a:lnTo>
                  <a:pt x="2185900" y="807089"/>
                </a:lnTo>
                <a:lnTo>
                  <a:pt x="2228638" y="816285"/>
                </a:lnTo>
                <a:lnTo>
                  <a:pt x="2273509" y="823566"/>
                </a:lnTo>
                <a:lnTo>
                  <a:pt x="2320088" y="828879"/>
                </a:lnTo>
                <a:lnTo>
                  <a:pt x="2367947" y="832168"/>
                </a:lnTo>
                <a:lnTo>
                  <a:pt x="2416659" y="833378"/>
                </a:lnTo>
                <a:lnTo>
                  <a:pt x="2482076" y="831703"/>
                </a:lnTo>
                <a:lnTo>
                  <a:pt x="2544587" y="826440"/>
                </a:lnTo>
                <a:lnTo>
                  <a:pt x="2603503" y="817856"/>
                </a:lnTo>
                <a:lnTo>
                  <a:pt x="2654038" y="807089"/>
                </a:lnTo>
                <a:close/>
              </a:path>
              <a:path w="3307079" h="951229">
                <a:moveTo>
                  <a:pt x="791448" y="83657"/>
                </a:moveTo>
                <a:lnTo>
                  <a:pt x="742291" y="85348"/>
                </a:lnTo>
                <a:lnTo>
                  <a:pt x="673497" y="90861"/>
                </a:lnTo>
                <a:lnTo>
                  <a:pt x="608755" y="99728"/>
                </a:lnTo>
                <a:lnTo>
                  <a:pt x="548592" y="111676"/>
                </a:lnTo>
                <a:lnTo>
                  <a:pt x="493535" y="126435"/>
                </a:lnTo>
                <a:lnTo>
                  <a:pt x="444113" y="143731"/>
                </a:lnTo>
                <a:lnTo>
                  <a:pt x="400851" y="163294"/>
                </a:lnTo>
                <a:lnTo>
                  <a:pt x="364279" y="184852"/>
                </a:lnTo>
                <a:lnTo>
                  <a:pt x="313309" y="232866"/>
                </a:lnTo>
                <a:lnTo>
                  <a:pt x="295422" y="285601"/>
                </a:lnTo>
                <a:lnTo>
                  <a:pt x="300204" y="313059"/>
                </a:lnTo>
                <a:lnTo>
                  <a:pt x="297410" y="315980"/>
                </a:lnTo>
                <a:lnTo>
                  <a:pt x="235781" y="320844"/>
                </a:lnTo>
                <a:lnTo>
                  <a:pt x="178310" y="330025"/>
                </a:lnTo>
                <a:lnTo>
                  <a:pt x="126380" y="343174"/>
                </a:lnTo>
                <a:lnTo>
                  <a:pt x="81376" y="359944"/>
                </a:lnTo>
                <a:lnTo>
                  <a:pt x="44680" y="379988"/>
                </a:lnTo>
                <a:lnTo>
                  <a:pt x="13762" y="407669"/>
                </a:lnTo>
                <a:lnTo>
                  <a:pt x="0" y="436438"/>
                </a:lnTo>
                <a:lnTo>
                  <a:pt x="2679" y="465223"/>
                </a:lnTo>
                <a:lnTo>
                  <a:pt x="21087" y="492950"/>
                </a:lnTo>
                <a:lnTo>
                  <a:pt x="54510" y="518547"/>
                </a:lnTo>
                <a:lnTo>
                  <a:pt x="102236" y="540941"/>
                </a:lnTo>
                <a:lnTo>
                  <a:pt x="163552" y="559058"/>
                </a:lnTo>
                <a:lnTo>
                  <a:pt x="119943" y="581832"/>
                </a:lnTo>
                <a:lnTo>
                  <a:pt x="90241" y="607429"/>
                </a:lnTo>
                <a:lnTo>
                  <a:pt x="75255" y="634906"/>
                </a:lnTo>
                <a:lnTo>
                  <a:pt x="75795" y="663325"/>
                </a:lnTo>
                <a:lnTo>
                  <a:pt x="116957" y="712507"/>
                </a:lnTo>
                <a:lnTo>
                  <a:pt x="154101" y="733081"/>
                </a:lnTo>
                <a:lnTo>
                  <a:pt x="200302" y="750367"/>
                </a:lnTo>
                <a:lnTo>
                  <a:pt x="254070" y="763909"/>
                </a:lnTo>
                <a:lnTo>
                  <a:pt x="313914" y="773249"/>
                </a:lnTo>
                <a:lnTo>
                  <a:pt x="378345" y="777931"/>
                </a:lnTo>
                <a:lnTo>
                  <a:pt x="2744875" y="777498"/>
                </a:lnTo>
                <a:lnTo>
                  <a:pt x="2789427" y="755626"/>
                </a:lnTo>
                <a:lnTo>
                  <a:pt x="2842896" y="711503"/>
                </a:lnTo>
                <a:lnTo>
                  <a:pt x="2862683" y="661547"/>
                </a:lnTo>
                <a:lnTo>
                  <a:pt x="2914937" y="657533"/>
                </a:lnTo>
                <a:lnTo>
                  <a:pt x="2965673" y="651478"/>
                </a:lnTo>
                <a:lnTo>
                  <a:pt x="3014501" y="643442"/>
                </a:lnTo>
                <a:lnTo>
                  <a:pt x="3061030" y="633485"/>
                </a:lnTo>
                <a:lnTo>
                  <a:pt x="3104872" y="621669"/>
                </a:lnTo>
                <a:lnTo>
                  <a:pt x="3162205" y="601643"/>
                </a:lnTo>
                <a:lnTo>
                  <a:pt x="3210247" y="579130"/>
                </a:lnTo>
                <a:lnTo>
                  <a:pt x="3248851" y="554567"/>
                </a:lnTo>
                <a:lnTo>
                  <a:pt x="3277870" y="528394"/>
                </a:lnTo>
                <a:lnTo>
                  <a:pt x="3306562" y="472981"/>
                </a:lnTo>
                <a:lnTo>
                  <a:pt x="3305941" y="444619"/>
                </a:lnTo>
                <a:lnTo>
                  <a:pt x="3295147" y="416406"/>
                </a:lnTo>
                <a:lnTo>
                  <a:pt x="3274032" y="388783"/>
                </a:lnTo>
                <a:lnTo>
                  <a:pt x="3242448" y="362188"/>
                </a:lnTo>
                <a:lnTo>
                  <a:pt x="3200249" y="337062"/>
                </a:lnTo>
                <a:lnTo>
                  <a:pt x="3205630" y="331892"/>
                </a:lnTo>
                <a:lnTo>
                  <a:pt x="3210536" y="326664"/>
                </a:lnTo>
                <a:lnTo>
                  <a:pt x="3214965" y="321363"/>
                </a:lnTo>
                <a:lnTo>
                  <a:pt x="3218918" y="315980"/>
                </a:lnTo>
                <a:lnTo>
                  <a:pt x="3231837" y="287526"/>
                </a:lnTo>
                <a:lnTo>
                  <a:pt x="3231682" y="259430"/>
                </a:lnTo>
                <a:lnTo>
                  <a:pt x="3195385" y="206539"/>
                </a:lnTo>
                <a:lnTo>
                  <a:pt x="3160865" y="182855"/>
                </a:lnTo>
                <a:lnTo>
                  <a:pt x="3116509" y="161755"/>
                </a:lnTo>
                <a:lnTo>
                  <a:pt x="3063128" y="143793"/>
                </a:lnTo>
                <a:lnTo>
                  <a:pt x="3001533" y="129526"/>
                </a:lnTo>
                <a:lnTo>
                  <a:pt x="2932533" y="119511"/>
                </a:lnTo>
                <a:lnTo>
                  <a:pt x="2926829" y="111256"/>
                </a:lnTo>
                <a:lnTo>
                  <a:pt x="1072999" y="111256"/>
                </a:lnTo>
                <a:lnTo>
                  <a:pt x="1029300" y="102263"/>
                </a:lnTo>
                <a:lnTo>
                  <a:pt x="983876" y="95000"/>
                </a:lnTo>
                <a:lnTo>
                  <a:pt x="937052" y="89489"/>
                </a:lnTo>
                <a:lnTo>
                  <a:pt x="889155" y="85748"/>
                </a:lnTo>
                <a:lnTo>
                  <a:pt x="840511" y="83797"/>
                </a:lnTo>
                <a:lnTo>
                  <a:pt x="791448" y="83657"/>
                </a:lnTo>
                <a:close/>
              </a:path>
              <a:path w="3307079" h="951229">
                <a:moveTo>
                  <a:pt x="1454942" y="26473"/>
                </a:moveTo>
                <a:lnTo>
                  <a:pt x="1397615" y="26878"/>
                </a:lnTo>
                <a:lnTo>
                  <a:pt x="1341318" y="30397"/>
                </a:lnTo>
                <a:lnTo>
                  <a:pt x="1286905" y="36931"/>
                </a:lnTo>
                <a:lnTo>
                  <a:pt x="1235231" y="46376"/>
                </a:lnTo>
                <a:lnTo>
                  <a:pt x="1187149" y="58633"/>
                </a:lnTo>
                <a:lnTo>
                  <a:pt x="1143513" y="73599"/>
                </a:lnTo>
                <a:lnTo>
                  <a:pt x="1105178" y="91174"/>
                </a:lnTo>
                <a:lnTo>
                  <a:pt x="1072999" y="111256"/>
                </a:lnTo>
                <a:lnTo>
                  <a:pt x="2926829" y="111256"/>
                </a:lnTo>
                <a:lnTo>
                  <a:pt x="2915769" y="95250"/>
                </a:lnTo>
                <a:lnTo>
                  <a:pt x="2888813" y="72679"/>
                </a:lnTo>
                <a:lnTo>
                  <a:pt x="2888077" y="72267"/>
                </a:lnTo>
                <a:lnTo>
                  <a:pt x="1719429" y="72267"/>
                </a:lnTo>
                <a:lnTo>
                  <a:pt x="1697605" y="64464"/>
                </a:lnTo>
                <a:lnTo>
                  <a:pt x="1650099" y="50764"/>
                </a:lnTo>
                <a:lnTo>
                  <a:pt x="1569268" y="35414"/>
                </a:lnTo>
                <a:lnTo>
                  <a:pt x="1512444" y="29284"/>
                </a:lnTo>
                <a:lnTo>
                  <a:pt x="1454942" y="26473"/>
                </a:lnTo>
                <a:close/>
              </a:path>
              <a:path w="3307079" h="951229">
                <a:moveTo>
                  <a:pt x="1996007" y="102"/>
                </a:moveTo>
                <a:lnTo>
                  <a:pt x="1939622" y="3504"/>
                </a:lnTo>
                <a:lnTo>
                  <a:pt x="1885668" y="10577"/>
                </a:lnTo>
                <a:lnTo>
                  <a:pt x="1835408" y="21156"/>
                </a:lnTo>
                <a:lnTo>
                  <a:pt x="1790106" y="35075"/>
                </a:lnTo>
                <a:lnTo>
                  <a:pt x="1751025" y="52167"/>
                </a:lnTo>
                <a:lnTo>
                  <a:pt x="1719429" y="72267"/>
                </a:lnTo>
                <a:lnTo>
                  <a:pt x="2888077" y="72267"/>
                </a:lnTo>
                <a:lnTo>
                  <a:pt x="2852380" y="52252"/>
                </a:lnTo>
                <a:lnTo>
                  <a:pt x="2849996" y="51312"/>
                </a:lnTo>
                <a:lnTo>
                  <a:pt x="2283563" y="51312"/>
                </a:lnTo>
                <a:lnTo>
                  <a:pt x="2258722" y="39971"/>
                </a:lnTo>
                <a:lnTo>
                  <a:pt x="2200231" y="21004"/>
                </a:lnTo>
                <a:lnTo>
                  <a:pt x="2111011" y="4981"/>
                </a:lnTo>
                <a:lnTo>
                  <a:pt x="2053557" y="539"/>
                </a:lnTo>
                <a:lnTo>
                  <a:pt x="1996007" y="102"/>
                </a:lnTo>
                <a:close/>
              </a:path>
              <a:path w="3307079" h="951229">
                <a:moveTo>
                  <a:pt x="2562316" y="0"/>
                </a:moveTo>
                <a:lnTo>
                  <a:pt x="2510672" y="1661"/>
                </a:lnTo>
                <a:lnTo>
                  <a:pt x="2460024" y="6112"/>
                </a:lnTo>
                <a:lnTo>
                  <a:pt x="2411181" y="13328"/>
                </a:lnTo>
                <a:lnTo>
                  <a:pt x="2364951" y="23284"/>
                </a:lnTo>
                <a:lnTo>
                  <a:pt x="2322142" y="35953"/>
                </a:lnTo>
                <a:lnTo>
                  <a:pt x="2283563" y="51312"/>
                </a:lnTo>
                <a:lnTo>
                  <a:pt x="2849996" y="51312"/>
                </a:lnTo>
                <a:lnTo>
                  <a:pt x="2807184" y="34421"/>
                </a:lnTo>
                <a:lnTo>
                  <a:pt x="2762685" y="21755"/>
                </a:lnTo>
                <a:lnTo>
                  <a:pt x="2715140" y="12006"/>
                </a:lnTo>
                <a:lnTo>
                  <a:pt x="2665358" y="5147"/>
                </a:lnTo>
                <a:lnTo>
                  <a:pt x="2614147" y="1153"/>
                </a:lnTo>
                <a:lnTo>
                  <a:pt x="2562316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104510" y="3406775"/>
            <a:ext cx="53340" cy="53340"/>
          </a:xfrm>
          <a:custGeom>
            <a:avLst/>
            <a:gdLst/>
            <a:ahLst/>
            <a:cxnLst/>
            <a:rect l="l" t="t" r="r" b="b"/>
            <a:pathLst>
              <a:path w="53339" h="53339">
                <a:moveTo>
                  <a:pt x="26415" y="0"/>
                </a:moveTo>
                <a:lnTo>
                  <a:pt x="16180" y="2073"/>
                </a:lnTo>
                <a:lnTo>
                  <a:pt x="7778" y="7731"/>
                </a:lnTo>
                <a:lnTo>
                  <a:pt x="2091" y="16127"/>
                </a:lnTo>
                <a:lnTo>
                  <a:pt x="0" y="26415"/>
                </a:lnTo>
                <a:lnTo>
                  <a:pt x="2091" y="36704"/>
                </a:lnTo>
                <a:lnTo>
                  <a:pt x="7778" y="45100"/>
                </a:lnTo>
                <a:lnTo>
                  <a:pt x="16180" y="50758"/>
                </a:lnTo>
                <a:lnTo>
                  <a:pt x="26415" y="52832"/>
                </a:lnTo>
                <a:lnTo>
                  <a:pt x="36704" y="50758"/>
                </a:lnTo>
                <a:lnTo>
                  <a:pt x="45100" y="45100"/>
                </a:lnTo>
                <a:lnTo>
                  <a:pt x="50758" y="36704"/>
                </a:lnTo>
                <a:lnTo>
                  <a:pt x="52831" y="26415"/>
                </a:lnTo>
                <a:lnTo>
                  <a:pt x="50758" y="16127"/>
                </a:lnTo>
                <a:lnTo>
                  <a:pt x="45100" y="7731"/>
                </a:lnTo>
                <a:lnTo>
                  <a:pt x="36704" y="2073"/>
                </a:lnTo>
                <a:lnTo>
                  <a:pt x="26415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233415" y="3328670"/>
            <a:ext cx="105663" cy="10566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412232" y="3233927"/>
            <a:ext cx="158495" cy="15849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073038" y="2429505"/>
            <a:ext cx="3307079" cy="951230"/>
          </a:xfrm>
          <a:custGeom>
            <a:avLst/>
            <a:gdLst/>
            <a:ahLst/>
            <a:cxnLst/>
            <a:rect l="l" t="t" r="r" b="b"/>
            <a:pathLst>
              <a:path w="3307079" h="951229">
                <a:moveTo>
                  <a:pt x="300204" y="313059"/>
                </a:moveTo>
                <a:lnTo>
                  <a:pt x="295422" y="285601"/>
                </a:lnTo>
                <a:lnTo>
                  <a:pt x="299966" y="258779"/>
                </a:lnTo>
                <a:lnTo>
                  <a:pt x="313309" y="232866"/>
                </a:lnTo>
                <a:lnTo>
                  <a:pt x="364279" y="184852"/>
                </a:lnTo>
                <a:lnTo>
                  <a:pt x="400851" y="163294"/>
                </a:lnTo>
                <a:lnTo>
                  <a:pt x="444113" y="143731"/>
                </a:lnTo>
                <a:lnTo>
                  <a:pt x="493535" y="126435"/>
                </a:lnTo>
                <a:lnTo>
                  <a:pt x="548592" y="111676"/>
                </a:lnTo>
                <a:lnTo>
                  <a:pt x="608755" y="99728"/>
                </a:lnTo>
                <a:lnTo>
                  <a:pt x="673497" y="90861"/>
                </a:lnTo>
                <a:lnTo>
                  <a:pt x="742291" y="85348"/>
                </a:lnTo>
                <a:lnTo>
                  <a:pt x="791448" y="83657"/>
                </a:lnTo>
                <a:lnTo>
                  <a:pt x="840511" y="83797"/>
                </a:lnTo>
                <a:lnTo>
                  <a:pt x="889155" y="85748"/>
                </a:lnTo>
                <a:lnTo>
                  <a:pt x="937052" y="89489"/>
                </a:lnTo>
                <a:lnTo>
                  <a:pt x="983876" y="95000"/>
                </a:lnTo>
                <a:lnTo>
                  <a:pt x="1029300" y="102263"/>
                </a:lnTo>
                <a:lnTo>
                  <a:pt x="1072999" y="111256"/>
                </a:lnTo>
                <a:lnTo>
                  <a:pt x="1105178" y="91174"/>
                </a:lnTo>
                <a:lnTo>
                  <a:pt x="1143513" y="73599"/>
                </a:lnTo>
                <a:lnTo>
                  <a:pt x="1187149" y="58633"/>
                </a:lnTo>
                <a:lnTo>
                  <a:pt x="1235231" y="46376"/>
                </a:lnTo>
                <a:lnTo>
                  <a:pt x="1286905" y="36931"/>
                </a:lnTo>
                <a:lnTo>
                  <a:pt x="1341318" y="30397"/>
                </a:lnTo>
                <a:lnTo>
                  <a:pt x="1397615" y="26878"/>
                </a:lnTo>
                <a:lnTo>
                  <a:pt x="1454942" y="26473"/>
                </a:lnTo>
                <a:lnTo>
                  <a:pt x="1512444" y="29284"/>
                </a:lnTo>
                <a:lnTo>
                  <a:pt x="1569268" y="35414"/>
                </a:lnTo>
                <a:lnTo>
                  <a:pt x="1624560" y="44962"/>
                </a:lnTo>
                <a:lnTo>
                  <a:pt x="1674471" y="57281"/>
                </a:lnTo>
                <a:lnTo>
                  <a:pt x="1719429" y="72267"/>
                </a:lnTo>
                <a:lnTo>
                  <a:pt x="1751025" y="52167"/>
                </a:lnTo>
                <a:lnTo>
                  <a:pt x="1790106" y="35075"/>
                </a:lnTo>
                <a:lnTo>
                  <a:pt x="1835408" y="21156"/>
                </a:lnTo>
                <a:lnTo>
                  <a:pt x="1885668" y="10577"/>
                </a:lnTo>
                <a:lnTo>
                  <a:pt x="1939622" y="3504"/>
                </a:lnTo>
                <a:lnTo>
                  <a:pt x="1996007" y="102"/>
                </a:lnTo>
                <a:lnTo>
                  <a:pt x="2053557" y="539"/>
                </a:lnTo>
                <a:lnTo>
                  <a:pt x="2111011" y="4981"/>
                </a:lnTo>
                <a:lnTo>
                  <a:pt x="2167104" y="13593"/>
                </a:lnTo>
                <a:lnTo>
                  <a:pt x="2230858" y="29833"/>
                </a:lnTo>
                <a:lnTo>
                  <a:pt x="2283563" y="51312"/>
                </a:lnTo>
                <a:lnTo>
                  <a:pt x="2322142" y="35953"/>
                </a:lnTo>
                <a:lnTo>
                  <a:pt x="2364951" y="23284"/>
                </a:lnTo>
                <a:lnTo>
                  <a:pt x="2411181" y="13328"/>
                </a:lnTo>
                <a:lnTo>
                  <a:pt x="2460024" y="6112"/>
                </a:lnTo>
                <a:lnTo>
                  <a:pt x="2510672" y="1661"/>
                </a:lnTo>
                <a:lnTo>
                  <a:pt x="2562316" y="0"/>
                </a:lnTo>
                <a:lnTo>
                  <a:pt x="2614147" y="1153"/>
                </a:lnTo>
                <a:lnTo>
                  <a:pt x="2665358" y="5147"/>
                </a:lnTo>
                <a:lnTo>
                  <a:pt x="2715140" y="12006"/>
                </a:lnTo>
                <a:lnTo>
                  <a:pt x="2762685" y="21755"/>
                </a:lnTo>
                <a:lnTo>
                  <a:pt x="2807184" y="34421"/>
                </a:lnTo>
                <a:lnTo>
                  <a:pt x="2852380" y="52252"/>
                </a:lnTo>
                <a:lnTo>
                  <a:pt x="2888813" y="72679"/>
                </a:lnTo>
                <a:lnTo>
                  <a:pt x="2932533" y="119511"/>
                </a:lnTo>
                <a:lnTo>
                  <a:pt x="3001533" y="129526"/>
                </a:lnTo>
                <a:lnTo>
                  <a:pt x="3063128" y="143793"/>
                </a:lnTo>
                <a:lnTo>
                  <a:pt x="3116509" y="161755"/>
                </a:lnTo>
                <a:lnTo>
                  <a:pt x="3160865" y="182855"/>
                </a:lnTo>
                <a:lnTo>
                  <a:pt x="3195385" y="206539"/>
                </a:lnTo>
                <a:lnTo>
                  <a:pt x="3231682" y="259430"/>
                </a:lnTo>
                <a:lnTo>
                  <a:pt x="3231837" y="287526"/>
                </a:lnTo>
                <a:lnTo>
                  <a:pt x="3218918" y="315980"/>
                </a:lnTo>
                <a:lnTo>
                  <a:pt x="3214965" y="321363"/>
                </a:lnTo>
                <a:lnTo>
                  <a:pt x="3210536" y="326664"/>
                </a:lnTo>
                <a:lnTo>
                  <a:pt x="3205630" y="331892"/>
                </a:lnTo>
                <a:lnTo>
                  <a:pt x="3200249" y="337062"/>
                </a:lnTo>
                <a:lnTo>
                  <a:pt x="3242448" y="362188"/>
                </a:lnTo>
                <a:lnTo>
                  <a:pt x="3274032" y="388783"/>
                </a:lnTo>
                <a:lnTo>
                  <a:pt x="3295147" y="416406"/>
                </a:lnTo>
                <a:lnTo>
                  <a:pt x="3305941" y="444619"/>
                </a:lnTo>
                <a:lnTo>
                  <a:pt x="3306562" y="472981"/>
                </a:lnTo>
                <a:lnTo>
                  <a:pt x="3297156" y="501053"/>
                </a:lnTo>
                <a:lnTo>
                  <a:pt x="3248851" y="554567"/>
                </a:lnTo>
                <a:lnTo>
                  <a:pt x="3210247" y="579130"/>
                </a:lnTo>
                <a:lnTo>
                  <a:pt x="3162205" y="601643"/>
                </a:lnTo>
                <a:lnTo>
                  <a:pt x="3104872" y="621669"/>
                </a:lnTo>
                <a:lnTo>
                  <a:pt x="3061030" y="633485"/>
                </a:lnTo>
                <a:lnTo>
                  <a:pt x="3014501" y="643442"/>
                </a:lnTo>
                <a:lnTo>
                  <a:pt x="2965673" y="651478"/>
                </a:lnTo>
                <a:lnTo>
                  <a:pt x="2914937" y="657533"/>
                </a:lnTo>
                <a:lnTo>
                  <a:pt x="2862683" y="661547"/>
                </a:lnTo>
                <a:lnTo>
                  <a:pt x="2857344" y="687121"/>
                </a:lnTo>
                <a:lnTo>
                  <a:pt x="2820027" y="734426"/>
                </a:lnTo>
                <a:lnTo>
                  <a:pt x="2751785" y="774835"/>
                </a:lnTo>
                <a:lnTo>
                  <a:pt x="2707791" y="791787"/>
                </a:lnTo>
                <a:lnTo>
                  <a:pt x="2658134" y="806216"/>
                </a:lnTo>
                <a:lnTo>
                  <a:pt x="2603503" y="817856"/>
                </a:lnTo>
                <a:lnTo>
                  <a:pt x="2544587" y="826440"/>
                </a:lnTo>
                <a:lnTo>
                  <a:pt x="2482076" y="831703"/>
                </a:lnTo>
                <a:lnTo>
                  <a:pt x="2416659" y="833378"/>
                </a:lnTo>
                <a:lnTo>
                  <a:pt x="2367947" y="832168"/>
                </a:lnTo>
                <a:lnTo>
                  <a:pt x="2320088" y="828879"/>
                </a:lnTo>
                <a:lnTo>
                  <a:pt x="2273509" y="823566"/>
                </a:lnTo>
                <a:lnTo>
                  <a:pt x="2228638" y="816285"/>
                </a:lnTo>
                <a:lnTo>
                  <a:pt x="2185900" y="807089"/>
                </a:lnTo>
                <a:lnTo>
                  <a:pt x="2165117" y="829327"/>
                </a:lnTo>
                <a:lnTo>
                  <a:pt x="2106600" y="869119"/>
                </a:lnTo>
                <a:lnTo>
                  <a:pt x="2069834" y="886469"/>
                </a:lnTo>
                <a:lnTo>
                  <a:pt x="2028705" y="901986"/>
                </a:lnTo>
                <a:lnTo>
                  <a:pt x="1983699" y="915570"/>
                </a:lnTo>
                <a:lnTo>
                  <a:pt x="1935297" y="927120"/>
                </a:lnTo>
                <a:lnTo>
                  <a:pt x="1883983" y="936532"/>
                </a:lnTo>
                <a:lnTo>
                  <a:pt x="1830241" y="943708"/>
                </a:lnTo>
                <a:lnTo>
                  <a:pt x="1774553" y="948544"/>
                </a:lnTo>
                <a:lnTo>
                  <a:pt x="1717403" y="950939"/>
                </a:lnTo>
                <a:lnTo>
                  <a:pt x="1659273" y="950793"/>
                </a:lnTo>
                <a:lnTo>
                  <a:pt x="1600648" y="948004"/>
                </a:lnTo>
                <a:lnTo>
                  <a:pt x="1542010" y="942471"/>
                </a:lnTo>
                <a:lnTo>
                  <a:pt x="1486176" y="934430"/>
                </a:lnTo>
                <a:lnTo>
                  <a:pt x="1433411" y="923990"/>
                </a:lnTo>
                <a:lnTo>
                  <a:pt x="1384181" y="911292"/>
                </a:lnTo>
                <a:lnTo>
                  <a:pt x="1338951" y="896478"/>
                </a:lnTo>
                <a:lnTo>
                  <a:pt x="1298187" y="879688"/>
                </a:lnTo>
                <a:lnTo>
                  <a:pt x="1262356" y="861064"/>
                </a:lnTo>
                <a:lnTo>
                  <a:pt x="1212221" y="871669"/>
                </a:lnTo>
                <a:lnTo>
                  <a:pt x="1160698" y="880198"/>
                </a:lnTo>
                <a:lnTo>
                  <a:pt x="1108126" y="886684"/>
                </a:lnTo>
                <a:lnTo>
                  <a:pt x="1054846" y="891161"/>
                </a:lnTo>
                <a:lnTo>
                  <a:pt x="1001196" y="893662"/>
                </a:lnTo>
                <a:lnTo>
                  <a:pt x="947516" y="894221"/>
                </a:lnTo>
                <a:lnTo>
                  <a:pt x="894146" y="892870"/>
                </a:lnTo>
                <a:lnTo>
                  <a:pt x="841423" y="889643"/>
                </a:lnTo>
                <a:lnTo>
                  <a:pt x="789688" y="884574"/>
                </a:lnTo>
                <a:lnTo>
                  <a:pt x="739281" y="877695"/>
                </a:lnTo>
                <a:lnTo>
                  <a:pt x="690540" y="869041"/>
                </a:lnTo>
                <a:lnTo>
                  <a:pt x="643805" y="858644"/>
                </a:lnTo>
                <a:lnTo>
                  <a:pt x="599415" y="846538"/>
                </a:lnTo>
                <a:lnTo>
                  <a:pt x="557710" y="832756"/>
                </a:lnTo>
                <a:lnTo>
                  <a:pt x="519029" y="817332"/>
                </a:lnTo>
                <a:lnTo>
                  <a:pt x="483711" y="800298"/>
                </a:lnTo>
                <a:lnTo>
                  <a:pt x="449937" y="780292"/>
                </a:lnTo>
                <a:lnTo>
                  <a:pt x="447905" y="778895"/>
                </a:lnTo>
                <a:lnTo>
                  <a:pt x="445873" y="777498"/>
                </a:lnTo>
                <a:lnTo>
                  <a:pt x="378345" y="777931"/>
                </a:lnTo>
                <a:lnTo>
                  <a:pt x="313914" y="773249"/>
                </a:lnTo>
                <a:lnTo>
                  <a:pt x="254070" y="763909"/>
                </a:lnTo>
                <a:lnTo>
                  <a:pt x="200302" y="750367"/>
                </a:lnTo>
                <a:lnTo>
                  <a:pt x="154101" y="733081"/>
                </a:lnTo>
                <a:lnTo>
                  <a:pt x="116957" y="712507"/>
                </a:lnTo>
                <a:lnTo>
                  <a:pt x="75795" y="663325"/>
                </a:lnTo>
                <a:lnTo>
                  <a:pt x="75255" y="634906"/>
                </a:lnTo>
                <a:lnTo>
                  <a:pt x="90241" y="607429"/>
                </a:lnTo>
                <a:lnTo>
                  <a:pt x="119943" y="581832"/>
                </a:lnTo>
                <a:lnTo>
                  <a:pt x="163552" y="559058"/>
                </a:lnTo>
                <a:lnTo>
                  <a:pt x="102236" y="540941"/>
                </a:lnTo>
                <a:lnTo>
                  <a:pt x="54510" y="518547"/>
                </a:lnTo>
                <a:lnTo>
                  <a:pt x="21087" y="492950"/>
                </a:lnTo>
                <a:lnTo>
                  <a:pt x="2679" y="465223"/>
                </a:lnTo>
                <a:lnTo>
                  <a:pt x="0" y="436438"/>
                </a:lnTo>
                <a:lnTo>
                  <a:pt x="13762" y="407669"/>
                </a:lnTo>
                <a:lnTo>
                  <a:pt x="44680" y="379988"/>
                </a:lnTo>
                <a:lnTo>
                  <a:pt x="81376" y="359944"/>
                </a:lnTo>
                <a:lnTo>
                  <a:pt x="126380" y="343174"/>
                </a:lnTo>
                <a:lnTo>
                  <a:pt x="178310" y="330025"/>
                </a:lnTo>
                <a:lnTo>
                  <a:pt x="235781" y="320844"/>
                </a:lnTo>
                <a:lnTo>
                  <a:pt x="297410" y="315980"/>
                </a:lnTo>
                <a:lnTo>
                  <a:pt x="300204" y="313059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098415" y="3400678"/>
            <a:ext cx="65024" cy="6502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227320" y="3322573"/>
            <a:ext cx="117856" cy="11785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412232" y="3233927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5" y="79248"/>
                </a:moveTo>
                <a:lnTo>
                  <a:pt x="152274" y="110061"/>
                </a:lnTo>
                <a:lnTo>
                  <a:pt x="135302" y="135254"/>
                </a:lnTo>
                <a:lnTo>
                  <a:pt x="110114" y="152257"/>
                </a:lnTo>
                <a:lnTo>
                  <a:pt x="79247" y="158496"/>
                </a:lnTo>
                <a:lnTo>
                  <a:pt x="48434" y="152257"/>
                </a:lnTo>
                <a:lnTo>
                  <a:pt x="23240" y="135255"/>
                </a:lnTo>
                <a:lnTo>
                  <a:pt x="6238" y="110061"/>
                </a:lnTo>
                <a:lnTo>
                  <a:pt x="0" y="79248"/>
                </a:lnTo>
                <a:lnTo>
                  <a:pt x="6238" y="48381"/>
                </a:lnTo>
                <a:lnTo>
                  <a:pt x="23240" y="23193"/>
                </a:lnTo>
                <a:lnTo>
                  <a:pt x="48434" y="6221"/>
                </a:lnTo>
                <a:lnTo>
                  <a:pt x="79247" y="0"/>
                </a:lnTo>
                <a:lnTo>
                  <a:pt x="110114" y="6221"/>
                </a:lnTo>
                <a:lnTo>
                  <a:pt x="135302" y="23193"/>
                </a:lnTo>
                <a:lnTo>
                  <a:pt x="152274" y="48381"/>
                </a:lnTo>
                <a:lnTo>
                  <a:pt x="158495" y="79248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240146" y="2984880"/>
            <a:ext cx="193675" cy="17780"/>
          </a:xfrm>
          <a:custGeom>
            <a:avLst/>
            <a:gdLst/>
            <a:ahLst/>
            <a:cxnLst/>
            <a:rect l="l" t="t" r="r" b="b"/>
            <a:pathLst>
              <a:path w="193675" h="17780">
                <a:moveTo>
                  <a:pt x="193675" y="17526"/>
                </a:moveTo>
                <a:lnTo>
                  <a:pt x="143142" y="17591"/>
                </a:lnTo>
                <a:lnTo>
                  <a:pt x="93456" y="14620"/>
                </a:lnTo>
                <a:lnTo>
                  <a:pt x="45460" y="8721"/>
                </a:lnTo>
                <a:lnTo>
                  <a:pt x="0" y="0"/>
                </a:lnTo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520054" y="3194430"/>
            <a:ext cx="85090" cy="8890"/>
          </a:xfrm>
          <a:custGeom>
            <a:avLst/>
            <a:gdLst/>
            <a:ahLst/>
            <a:cxnLst/>
            <a:rect l="l" t="t" r="r" b="b"/>
            <a:pathLst>
              <a:path w="85089" h="8889">
                <a:moveTo>
                  <a:pt x="84709" y="0"/>
                </a:moveTo>
                <a:lnTo>
                  <a:pt x="64097" y="2952"/>
                </a:lnTo>
                <a:lnTo>
                  <a:pt x="43068" y="5334"/>
                </a:lnTo>
                <a:lnTo>
                  <a:pt x="21683" y="7143"/>
                </a:lnTo>
                <a:lnTo>
                  <a:pt x="0" y="8382"/>
                </a:lnTo>
              </a:path>
            </a:pathLst>
          </a:custGeom>
          <a:ln w="12191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284086" y="3248405"/>
            <a:ext cx="51435" cy="38735"/>
          </a:xfrm>
          <a:custGeom>
            <a:avLst/>
            <a:gdLst/>
            <a:ahLst/>
            <a:cxnLst/>
            <a:rect l="l" t="t" r="r" b="b"/>
            <a:pathLst>
              <a:path w="51435" h="38735">
                <a:moveTo>
                  <a:pt x="51053" y="38354"/>
                </a:moveTo>
                <a:lnTo>
                  <a:pt x="36361" y="29164"/>
                </a:lnTo>
                <a:lnTo>
                  <a:pt x="22955" y="19700"/>
                </a:lnTo>
                <a:lnTo>
                  <a:pt x="10834" y="9975"/>
                </a:lnTo>
                <a:lnTo>
                  <a:pt x="0" y="0"/>
                </a:lnTo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259319" y="3191255"/>
            <a:ext cx="20320" cy="41910"/>
          </a:xfrm>
          <a:custGeom>
            <a:avLst/>
            <a:gdLst/>
            <a:ahLst/>
            <a:cxnLst/>
            <a:rect l="l" t="t" r="r" b="b"/>
            <a:pathLst>
              <a:path w="20320" h="41910">
                <a:moveTo>
                  <a:pt x="20320" y="0"/>
                </a:moveTo>
                <a:lnTo>
                  <a:pt x="17395" y="10638"/>
                </a:lnTo>
                <a:lnTo>
                  <a:pt x="13017" y="21193"/>
                </a:lnTo>
                <a:lnTo>
                  <a:pt x="7211" y="31628"/>
                </a:lnTo>
                <a:lnTo>
                  <a:pt x="0" y="41910"/>
                </a:lnTo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685151" y="2931541"/>
            <a:ext cx="248920" cy="157480"/>
          </a:xfrm>
          <a:custGeom>
            <a:avLst/>
            <a:gdLst/>
            <a:ahLst/>
            <a:cxnLst/>
            <a:rect l="l" t="t" r="r" b="b"/>
            <a:pathLst>
              <a:path w="248920" h="157480">
                <a:moveTo>
                  <a:pt x="0" y="0"/>
                </a:moveTo>
                <a:lnTo>
                  <a:pt x="62113" y="14393"/>
                </a:lnTo>
                <a:lnTo>
                  <a:pt x="116578" y="32233"/>
                </a:lnTo>
                <a:lnTo>
                  <a:pt x="162665" y="53061"/>
                </a:lnTo>
                <a:lnTo>
                  <a:pt x="199646" y="76419"/>
                </a:lnTo>
                <a:lnTo>
                  <a:pt x="243375" y="128895"/>
                </a:lnTo>
                <a:lnTo>
                  <a:pt x="248666" y="157099"/>
                </a:lnTo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161019" y="2764154"/>
            <a:ext cx="111125" cy="59055"/>
          </a:xfrm>
          <a:custGeom>
            <a:avLst/>
            <a:gdLst/>
            <a:ahLst/>
            <a:cxnLst/>
            <a:rect l="l" t="t" r="r" b="b"/>
            <a:pathLst>
              <a:path w="111125" h="59055">
                <a:moveTo>
                  <a:pt x="110744" y="0"/>
                </a:moveTo>
                <a:lnTo>
                  <a:pt x="89689" y="16547"/>
                </a:lnTo>
                <a:lnTo>
                  <a:pt x="64039" y="31988"/>
                </a:lnTo>
                <a:lnTo>
                  <a:pt x="34055" y="46166"/>
                </a:lnTo>
                <a:lnTo>
                  <a:pt x="0" y="58928"/>
                </a:lnTo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006080" y="2545714"/>
            <a:ext cx="6350" cy="27940"/>
          </a:xfrm>
          <a:custGeom>
            <a:avLst/>
            <a:gdLst/>
            <a:ahLst/>
            <a:cxnLst/>
            <a:rect l="l" t="t" r="r" b="b"/>
            <a:pathLst>
              <a:path w="6350" h="27939">
                <a:moveTo>
                  <a:pt x="0" y="0"/>
                </a:moveTo>
                <a:lnTo>
                  <a:pt x="2716" y="6881"/>
                </a:lnTo>
                <a:lnTo>
                  <a:pt x="4587" y="13811"/>
                </a:lnTo>
                <a:lnTo>
                  <a:pt x="5625" y="20788"/>
                </a:lnTo>
                <a:lnTo>
                  <a:pt x="5842" y="27812"/>
                </a:lnTo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298817" y="2477770"/>
            <a:ext cx="57150" cy="35560"/>
          </a:xfrm>
          <a:custGeom>
            <a:avLst/>
            <a:gdLst/>
            <a:ahLst/>
            <a:cxnLst/>
            <a:rect l="l" t="t" r="r" b="b"/>
            <a:pathLst>
              <a:path w="57150" h="35560">
                <a:moveTo>
                  <a:pt x="0" y="35432"/>
                </a:moveTo>
                <a:lnTo>
                  <a:pt x="11709" y="25985"/>
                </a:lnTo>
                <a:lnTo>
                  <a:pt x="25098" y="16906"/>
                </a:lnTo>
                <a:lnTo>
                  <a:pt x="40130" y="8233"/>
                </a:lnTo>
                <a:lnTo>
                  <a:pt x="56768" y="0"/>
                </a:lnTo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768338" y="2499486"/>
            <a:ext cx="27940" cy="31115"/>
          </a:xfrm>
          <a:custGeom>
            <a:avLst/>
            <a:gdLst/>
            <a:ahLst/>
            <a:cxnLst/>
            <a:rect l="l" t="t" r="r" b="b"/>
            <a:pathLst>
              <a:path w="27940" h="31114">
                <a:moveTo>
                  <a:pt x="0" y="30607"/>
                </a:moveTo>
                <a:lnTo>
                  <a:pt x="5018" y="22752"/>
                </a:lnTo>
                <a:lnTo>
                  <a:pt x="11287" y="15017"/>
                </a:lnTo>
                <a:lnTo>
                  <a:pt x="18770" y="7425"/>
                </a:lnTo>
                <a:lnTo>
                  <a:pt x="27431" y="0"/>
                </a:lnTo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145657" y="2540507"/>
            <a:ext cx="99695" cy="29845"/>
          </a:xfrm>
          <a:custGeom>
            <a:avLst/>
            <a:gdLst/>
            <a:ahLst/>
            <a:cxnLst/>
            <a:rect l="l" t="t" r="r" b="b"/>
            <a:pathLst>
              <a:path w="99695" h="29844">
                <a:moveTo>
                  <a:pt x="0" y="0"/>
                </a:moveTo>
                <a:lnTo>
                  <a:pt x="26539" y="6518"/>
                </a:lnTo>
                <a:lnTo>
                  <a:pt x="52006" y="13668"/>
                </a:lnTo>
                <a:lnTo>
                  <a:pt x="76330" y="21413"/>
                </a:lnTo>
                <a:lnTo>
                  <a:pt x="99440" y="29717"/>
                </a:lnTo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373242" y="2742564"/>
            <a:ext cx="17780" cy="31750"/>
          </a:xfrm>
          <a:custGeom>
            <a:avLst/>
            <a:gdLst/>
            <a:ahLst/>
            <a:cxnLst/>
            <a:rect l="l" t="t" r="r" b="b"/>
            <a:pathLst>
              <a:path w="17779" h="31750">
                <a:moveTo>
                  <a:pt x="17272" y="31242"/>
                </a:moveTo>
                <a:lnTo>
                  <a:pt x="11769" y="23502"/>
                </a:lnTo>
                <a:lnTo>
                  <a:pt x="7064" y="15716"/>
                </a:lnTo>
                <a:lnTo>
                  <a:pt x="3145" y="7881"/>
                </a:lnTo>
                <a:lnTo>
                  <a:pt x="0" y="0"/>
                </a:lnTo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289303" y="2628900"/>
            <a:ext cx="407034" cy="379730"/>
          </a:xfrm>
          <a:custGeom>
            <a:avLst/>
            <a:gdLst/>
            <a:ahLst/>
            <a:cxnLst/>
            <a:rect l="l" t="t" r="r" b="b"/>
            <a:pathLst>
              <a:path w="407035" h="379730">
                <a:moveTo>
                  <a:pt x="0" y="379475"/>
                </a:moveTo>
                <a:lnTo>
                  <a:pt x="406908" y="379475"/>
                </a:lnTo>
                <a:lnTo>
                  <a:pt x="406908" y="0"/>
                </a:lnTo>
                <a:lnTo>
                  <a:pt x="0" y="0"/>
                </a:lnTo>
                <a:lnTo>
                  <a:pt x="0" y="379475"/>
                </a:lnTo>
                <a:close/>
              </a:path>
            </a:pathLst>
          </a:custGeom>
          <a:ln w="5791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804416" y="4994147"/>
            <a:ext cx="405765" cy="379730"/>
          </a:xfrm>
          <a:custGeom>
            <a:avLst/>
            <a:gdLst/>
            <a:ahLst/>
            <a:cxnLst/>
            <a:rect l="l" t="t" r="r" b="b"/>
            <a:pathLst>
              <a:path w="405764" h="379729">
                <a:moveTo>
                  <a:pt x="0" y="379475"/>
                </a:moveTo>
                <a:lnTo>
                  <a:pt x="405383" y="379475"/>
                </a:lnTo>
                <a:lnTo>
                  <a:pt x="405383" y="0"/>
                </a:lnTo>
                <a:lnTo>
                  <a:pt x="0" y="0"/>
                </a:lnTo>
                <a:lnTo>
                  <a:pt x="0" y="379475"/>
                </a:lnTo>
                <a:close/>
              </a:path>
            </a:pathLst>
          </a:custGeom>
          <a:ln w="5791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674364" y="4767099"/>
            <a:ext cx="2285620" cy="147672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012435" y="5346191"/>
            <a:ext cx="3427475" cy="120091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478779" y="5469635"/>
            <a:ext cx="2261616" cy="112471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073038" y="5413247"/>
            <a:ext cx="3306562" cy="105483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361304" y="5386196"/>
            <a:ext cx="52832" cy="5283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5709665" y="5570626"/>
            <a:ext cx="1802764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2110" marR="5080" indent="-360045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“middle</a:t>
            </a:r>
            <a:r>
              <a:rPr sz="2400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beak” 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detector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707542" y="1793189"/>
            <a:ext cx="7760970" cy="32569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latin typeface="Calibri"/>
                <a:cs typeface="Calibri"/>
              </a:rPr>
              <a:t>The same </a:t>
            </a:r>
            <a:r>
              <a:rPr sz="2800" spc="-20" dirty="0">
                <a:latin typeface="Calibri"/>
                <a:cs typeface="Calibri"/>
              </a:rPr>
              <a:t>patterns </a:t>
            </a:r>
            <a:r>
              <a:rPr sz="2800" spc="-5" dirty="0">
                <a:latin typeface="Calibri"/>
                <a:cs typeface="Calibri"/>
              </a:rPr>
              <a:t>appear in </a:t>
            </a:r>
            <a:r>
              <a:rPr sz="2800" spc="-25" dirty="0">
                <a:latin typeface="Calibri"/>
                <a:cs typeface="Calibri"/>
              </a:rPr>
              <a:t>different</a:t>
            </a:r>
            <a:r>
              <a:rPr sz="2800" spc="5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regions.</a:t>
            </a:r>
            <a:endParaRPr sz="2800">
              <a:latin typeface="Calibri"/>
              <a:cs typeface="Calibri"/>
            </a:endParaRPr>
          </a:p>
          <a:p>
            <a:pPr marL="4977765" marR="925194" indent="237490">
              <a:lnSpc>
                <a:spcPct val="100000"/>
              </a:lnSpc>
              <a:spcBef>
                <a:spcPts val="2070"/>
              </a:spcBef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“upper-left  beak”</a:t>
            </a:r>
            <a:r>
              <a:rPr sz="2400" spc="-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detector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200">
              <a:latin typeface="Times New Roman"/>
              <a:cs typeface="Times New Roman"/>
            </a:endParaRPr>
          </a:p>
          <a:p>
            <a:pPr marL="3886200">
              <a:lnSpc>
                <a:spcPct val="100000"/>
              </a:lnSpc>
              <a:spcBef>
                <a:spcPts val="5"/>
              </a:spcBef>
            </a:pPr>
            <a:r>
              <a:rPr sz="2400" spc="-5" dirty="0">
                <a:latin typeface="Calibri"/>
                <a:cs typeface="Calibri"/>
              </a:rPr>
              <a:t>Do </a:t>
            </a:r>
            <a:r>
              <a:rPr sz="2400" spc="-10" dirty="0">
                <a:latin typeface="Calibri"/>
                <a:cs typeface="Calibri"/>
              </a:rPr>
              <a:t>almost </a:t>
            </a:r>
            <a:r>
              <a:rPr sz="2400" dirty="0">
                <a:latin typeface="Calibri"/>
                <a:cs typeface="Calibri"/>
              </a:rPr>
              <a:t>the </a:t>
            </a:r>
            <a:r>
              <a:rPr sz="2400" spc="-5" dirty="0">
                <a:latin typeface="Calibri"/>
                <a:cs typeface="Calibri"/>
              </a:rPr>
              <a:t>same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thing</a:t>
            </a:r>
            <a:endParaRPr sz="2400">
              <a:latin typeface="Calibri"/>
              <a:cs typeface="Calibri"/>
            </a:endParaRPr>
          </a:p>
          <a:p>
            <a:pPr marL="4932680">
              <a:lnSpc>
                <a:spcPct val="100000"/>
              </a:lnSpc>
              <a:spcBef>
                <a:spcPts val="275"/>
              </a:spcBef>
            </a:pPr>
            <a:r>
              <a:rPr sz="2400" spc="-10" dirty="0">
                <a:latin typeface="Calibri"/>
                <a:cs typeface="Calibri"/>
              </a:rPr>
              <a:t>They can </a:t>
            </a:r>
            <a:r>
              <a:rPr sz="2400" spc="-5" dirty="0">
                <a:latin typeface="Calibri"/>
                <a:cs typeface="Calibri"/>
              </a:rPr>
              <a:t>use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same</a:t>
            </a:r>
            <a:endParaRPr sz="2400">
              <a:latin typeface="Calibri"/>
              <a:cs typeface="Calibri"/>
            </a:endParaRPr>
          </a:p>
          <a:p>
            <a:pPr marL="4932680">
              <a:lnSpc>
                <a:spcPct val="100000"/>
              </a:lnSpc>
            </a:pPr>
            <a:r>
              <a:rPr sz="2400" spc="-5" dirty="0">
                <a:latin typeface="Calibri"/>
                <a:cs typeface="Calibri"/>
              </a:rPr>
              <a:t>set of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parameters.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4331208" y="3767328"/>
            <a:ext cx="228600" cy="1341755"/>
          </a:xfrm>
          <a:custGeom>
            <a:avLst/>
            <a:gdLst/>
            <a:ahLst/>
            <a:cxnLst/>
            <a:rect l="l" t="t" r="r" b="b"/>
            <a:pathLst>
              <a:path w="228600" h="1341754">
                <a:moveTo>
                  <a:pt x="76200" y="1112774"/>
                </a:moveTo>
                <a:lnTo>
                  <a:pt x="0" y="1112774"/>
                </a:lnTo>
                <a:lnTo>
                  <a:pt x="114300" y="1341374"/>
                </a:lnTo>
                <a:lnTo>
                  <a:pt x="209550" y="1150874"/>
                </a:lnTo>
                <a:lnTo>
                  <a:pt x="76200" y="1150874"/>
                </a:lnTo>
                <a:lnTo>
                  <a:pt x="76200" y="1112774"/>
                </a:lnTo>
                <a:close/>
              </a:path>
              <a:path w="228600" h="1341754">
                <a:moveTo>
                  <a:pt x="152400" y="190500"/>
                </a:moveTo>
                <a:lnTo>
                  <a:pt x="76200" y="190500"/>
                </a:lnTo>
                <a:lnTo>
                  <a:pt x="76200" y="1150874"/>
                </a:lnTo>
                <a:lnTo>
                  <a:pt x="152400" y="1150874"/>
                </a:lnTo>
                <a:lnTo>
                  <a:pt x="152400" y="190500"/>
                </a:lnTo>
                <a:close/>
              </a:path>
              <a:path w="228600" h="1341754">
                <a:moveTo>
                  <a:pt x="228600" y="1112774"/>
                </a:moveTo>
                <a:lnTo>
                  <a:pt x="152400" y="1112774"/>
                </a:lnTo>
                <a:lnTo>
                  <a:pt x="152400" y="1150874"/>
                </a:lnTo>
                <a:lnTo>
                  <a:pt x="209550" y="1150874"/>
                </a:lnTo>
                <a:lnTo>
                  <a:pt x="228600" y="1112774"/>
                </a:lnTo>
                <a:close/>
              </a:path>
              <a:path w="228600" h="1341754">
                <a:moveTo>
                  <a:pt x="114300" y="0"/>
                </a:moveTo>
                <a:lnTo>
                  <a:pt x="0" y="228600"/>
                </a:lnTo>
                <a:lnTo>
                  <a:pt x="76200" y="228600"/>
                </a:lnTo>
                <a:lnTo>
                  <a:pt x="76200" y="190500"/>
                </a:lnTo>
                <a:lnTo>
                  <a:pt x="209550" y="190500"/>
                </a:lnTo>
                <a:lnTo>
                  <a:pt x="114300" y="0"/>
                </a:lnTo>
                <a:close/>
              </a:path>
              <a:path w="228600" h="1341754">
                <a:moveTo>
                  <a:pt x="209550" y="190500"/>
                </a:moveTo>
                <a:lnTo>
                  <a:pt x="152400" y="190500"/>
                </a:lnTo>
                <a:lnTo>
                  <a:pt x="152400" y="228600"/>
                </a:lnTo>
                <a:lnTo>
                  <a:pt x="228600" y="228600"/>
                </a:lnTo>
                <a:lnTo>
                  <a:pt x="209550" y="19050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445008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30" dirty="0"/>
              <a:t>Why </a:t>
            </a:r>
            <a:r>
              <a:rPr spc="-5" dirty="0"/>
              <a:t>CNN </a:t>
            </a:r>
            <a:r>
              <a:rPr spc="-35" dirty="0"/>
              <a:t>for</a:t>
            </a:r>
            <a:r>
              <a:rPr spc="-50" dirty="0"/>
              <a:t> </a:t>
            </a:r>
            <a:r>
              <a:rPr spc="-10" dirty="0"/>
              <a:t>Image</a:t>
            </a:r>
          </a:p>
        </p:txBody>
      </p:sp>
      <p:sp>
        <p:nvSpPr>
          <p:cNvPr id="3" name="object 3"/>
          <p:cNvSpPr/>
          <p:nvPr/>
        </p:nvSpPr>
        <p:spPr>
          <a:xfrm>
            <a:off x="955547" y="2924555"/>
            <a:ext cx="3336036" cy="22600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472428" y="3433571"/>
            <a:ext cx="1757172" cy="11902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396740" y="3627120"/>
            <a:ext cx="1861185" cy="803275"/>
          </a:xfrm>
          <a:custGeom>
            <a:avLst/>
            <a:gdLst/>
            <a:ahLst/>
            <a:cxnLst/>
            <a:rect l="l" t="t" r="r" b="b"/>
            <a:pathLst>
              <a:path w="1861185" h="803275">
                <a:moveTo>
                  <a:pt x="1459230" y="0"/>
                </a:moveTo>
                <a:lnTo>
                  <a:pt x="1459230" y="200786"/>
                </a:lnTo>
                <a:lnTo>
                  <a:pt x="0" y="200786"/>
                </a:lnTo>
                <a:lnTo>
                  <a:pt x="0" y="602360"/>
                </a:lnTo>
                <a:lnTo>
                  <a:pt x="1459230" y="602360"/>
                </a:lnTo>
                <a:lnTo>
                  <a:pt x="1459230" y="803147"/>
                </a:lnTo>
                <a:lnTo>
                  <a:pt x="1860804" y="401573"/>
                </a:lnTo>
                <a:lnTo>
                  <a:pt x="145923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396740" y="3627120"/>
            <a:ext cx="1861185" cy="803275"/>
          </a:xfrm>
          <a:custGeom>
            <a:avLst/>
            <a:gdLst/>
            <a:ahLst/>
            <a:cxnLst/>
            <a:rect l="l" t="t" r="r" b="b"/>
            <a:pathLst>
              <a:path w="1861185" h="803275">
                <a:moveTo>
                  <a:pt x="0" y="200786"/>
                </a:moveTo>
                <a:lnTo>
                  <a:pt x="1459230" y="200786"/>
                </a:lnTo>
                <a:lnTo>
                  <a:pt x="1459230" y="0"/>
                </a:lnTo>
                <a:lnTo>
                  <a:pt x="1860804" y="401573"/>
                </a:lnTo>
                <a:lnTo>
                  <a:pt x="1459230" y="803147"/>
                </a:lnTo>
                <a:lnTo>
                  <a:pt x="1459230" y="602360"/>
                </a:lnTo>
                <a:lnTo>
                  <a:pt x="0" y="602360"/>
                </a:lnTo>
                <a:lnTo>
                  <a:pt x="0" y="200786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707542" y="1593240"/>
            <a:ext cx="7357745" cy="17697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29410" marR="5080" indent="-1616710">
              <a:lnSpc>
                <a:spcPct val="14670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0" dirty="0">
                <a:latin typeface="Calibri"/>
                <a:cs typeface="Calibri"/>
              </a:rPr>
              <a:t>Subsampling </a:t>
            </a:r>
            <a:r>
              <a:rPr sz="2800" spc="-5" dirty="0">
                <a:latin typeface="Calibri"/>
                <a:cs typeface="Calibri"/>
              </a:rPr>
              <a:t>the </a:t>
            </a:r>
            <a:r>
              <a:rPr sz="2800" spc="-20" dirty="0">
                <a:latin typeface="Calibri"/>
                <a:cs typeface="Calibri"/>
              </a:rPr>
              <a:t>pixels </a:t>
            </a:r>
            <a:r>
              <a:rPr sz="2800" spc="-5" dirty="0">
                <a:latin typeface="Calibri"/>
                <a:cs typeface="Calibri"/>
              </a:rPr>
              <a:t>will </a:t>
            </a:r>
            <a:r>
              <a:rPr sz="2800" spc="-10" dirty="0">
                <a:latin typeface="Calibri"/>
                <a:cs typeface="Calibri"/>
              </a:rPr>
              <a:t>not change </a:t>
            </a:r>
            <a:r>
              <a:rPr sz="2800" spc="-5" dirty="0">
                <a:latin typeface="Calibri"/>
                <a:cs typeface="Calibri"/>
              </a:rPr>
              <a:t>the </a:t>
            </a:r>
            <a:r>
              <a:rPr sz="2800" spc="-10" dirty="0">
                <a:latin typeface="Calibri"/>
                <a:cs typeface="Calibri"/>
              </a:rPr>
              <a:t>object  </a:t>
            </a:r>
            <a:r>
              <a:rPr sz="2800" spc="-20" dirty="0">
                <a:latin typeface="Calibri"/>
                <a:cs typeface="Calibri"/>
              </a:rPr>
              <a:t>bird</a:t>
            </a:r>
            <a:endParaRPr sz="2800">
              <a:latin typeface="Calibri"/>
              <a:cs typeface="Calibri"/>
            </a:endParaRPr>
          </a:p>
          <a:p>
            <a:pPr marR="419734" algn="r">
              <a:lnSpc>
                <a:spcPct val="100000"/>
              </a:lnSpc>
              <a:spcBef>
                <a:spcPts val="509"/>
              </a:spcBef>
            </a:pPr>
            <a:r>
              <a:rPr sz="2800" spc="-10" dirty="0">
                <a:latin typeface="Calibri"/>
                <a:cs typeface="Calibri"/>
              </a:rPr>
              <a:t>b</a:t>
            </a:r>
            <a:r>
              <a:rPr sz="2800" spc="-20" dirty="0">
                <a:latin typeface="Calibri"/>
                <a:cs typeface="Calibri"/>
              </a:rPr>
              <a:t>i</a:t>
            </a:r>
            <a:r>
              <a:rPr sz="2800" spc="-45" dirty="0">
                <a:latin typeface="Calibri"/>
                <a:cs typeface="Calibri"/>
              </a:rPr>
              <a:t>r</a:t>
            </a:r>
            <a:r>
              <a:rPr sz="2800" spc="-5" dirty="0">
                <a:latin typeface="Calibri"/>
                <a:cs typeface="Calibri"/>
              </a:rPr>
              <a:t>d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59027" y="4436490"/>
            <a:ext cx="7782559" cy="19907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069975" algn="ctr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solidFill>
                  <a:srgbClr val="FF0000"/>
                </a:solidFill>
                <a:latin typeface="Calibri"/>
                <a:cs typeface="Calibri"/>
              </a:rPr>
              <a:t>subsampling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005"/>
              </a:spcBef>
            </a:pPr>
            <a:r>
              <a:rPr sz="2400" spc="-45" dirty="0">
                <a:latin typeface="Calibri"/>
                <a:cs typeface="Calibri"/>
              </a:rPr>
              <a:t>We </a:t>
            </a:r>
            <a:r>
              <a:rPr sz="2400" spc="-10" dirty="0">
                <a:latin typeface="Calibri"/>
                <a:cs typeface="Calibri"/>
              </a:rPr>
              <a:t>can subsample </a:t>
            </a:r>
            <a:r>
              <a:rPr sz="2400" dirty="0">
                <a:latin typeface="Calibri"/>
                <a:cs typeface="Calibri"/>
              </a:rPr>
              <a:t>the </a:t>
            </a:r>
            <a:r>
              <a:rPr sz="2400" spc="-15" dirty="0">
                <a:latin typeface="Calibri"/>
                <a:cs typeface="Calibri"/>
              </a:rPr>
              <a:t>pixels to </a:t>
            </a:r>
            <a:r>
              <a:rPr sz="2400" spc="-20" dirty="0">
                <a:latin typeface="Calibri"/>
                <a:cs typeface="Calibri"/>
              </a:rPr>
              <a:t>make </a:t>
            </a:r>
            <a:r>
              <a:rPr sz="2400" spc="-5" dirty="0">
                <a:latin typeface="Calibri"/>
                <a:cs typeface="Calibri"/>
              </a:rPr>
              <a:t>image</a:t>
            </a:r>
            <a:r>
              <a:rPr sz="2400" spc="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smaller</a:t>
            </a:r>
            <a:endParaRPr sz="2400">
              <a:latin typeface="Calibri"/>
              <a:cs typeface="Calibri"/>
            </a:endParaRPr>
          </a:p>
          <a:p>
            <a:pPr marL="1095375" algn="ctr">
              <a:lnSpc>
                <a:spcPct val="100000"/>
              </a:lnSpc>
              <a:spcBef>
                <a:spcPts val="1130"/>
              </a:spcBef>
            </a:pPr>
            <a:r>
              <a:rPr sz="2400" spc="-5" dirty="0">
                <a:latin typeface="Calibri"/>
                <a:cs typeface="Calibri"/>
              </a:rPr>
              <a:t>Less </a:t>
            </a:r>
            <a:r>
              <a:rPr sz="2400" spc="-15" dirty="0">
                <a:latin typeface="Calibri"/>
                <a:cs typeface="Calibri"/>
              </a:rPr>
              <a:t>parameters </a:t>
            </a:r>
            <a:r>
              <a:rPr sz="2400" spc="-20" dirty="0">
                <a:latin typeface="Calibri"/>
                <a:cs typeface="Calibri"/>
              </a:rPr>
              <a:t>for </a:t>
            </a:r>
            <a:r>
              <a:rPr sz="2400" dirty="0">
                <a:latin typeface="Calibri"/>
                <a:cs typeface="Calibri"/>
              </a:rPr>
              <a:t>the </a:t>
            </a:r>
            <a:r>
              <a:rPr sz="2400" spc="-10" dirty="0">
                <a:latin typeface="Calibri"/>
                <a:cs typeface="Calibri"/>
              </a:rPr>
              <a:t>network </a:t>
            </a:r>
            <a:r>
              <a:rPr sz="2400" spc="-15" dirty="0">
                <a:latin typeface="Calibri"/>
                <a:cs typeface="Calibri"/>
              </a:rPr>
              <a:t>to </a:t>
            </a:r>
            <a:r>
              <a:rPr sz="2400" spc="-10" dirty="0">
                <a:latin typeface="Calibri"/>
                <a:cs typeface="Calibri"/>
              </a:rPr>
              <a:t>process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4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image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955547" y="6021323"/>
            <a:ext cx="920750" cy="483234"/>
          </a:xfrm>
          <a:custGeom>
            <a:avLst/>
            <a:gdLst/>
            <a:ahLst/>
            <a:cxnLst/>
            <a:rect l="l" t="t" r="r" b="b"/>
            <a:pathLst>
              <a:path w="920750" h="483234">
                <a:moveTo>
                  <a:pt x="678941" y="0"/>
                </a:moveTo>
                <a:lnTo>
                  <a:pt x="678941" y="120776"/>
                </a:lnTo>
                <a:lnTo>
                  <a:pt x="0" y="120776"/>
                </a:lnTo>
                <a:lnTo>
                  <a:pt x="0" y="362330"/>
                </a:lnTo>
                <a:lnTo>
                  <a:pt x="678941" y="362330"/>
                </a:lnTo>
                <a:lnTo>
                  <a:pt x="678941" y="483107"/>
                </a:lnTo>
                <a:lnTo>
                  <a:pt x="920496" y="241553"/>
                </a:lnTo>
                <a:lnTo>
                  <a:pt x="6789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55547" y="6021323"/>
            <a:ext cx="920750" cy="483234"/>
          </a:xfrm>
          <a:custGeom>
            <a:avLst/>
            <a:gdLst/>
            <a:ahLst/>
            <a:cxnLst/>
            <a:rect l="l" t="t" r="r" b="b"/>
            <a:pathLst>
              <a:path w="920750" h="483234">
                <a:moveTo>
                  <a:pt x="0" y="120776"/>
                </a:moveTo>
                <a:lnTo>
                  <a:pt x="678941" y="120776"/>
                </a:lnTo>
                <a:lnTo>
                  <a:pt x="678941" y="0"/>
                </a:lnTo>
                <a:lnTo>
                  <a:pt x="920496" y="241553"/>
                </a:lnTo>
                <a:lnTo>
                  <a:pt x="678941" y="483107"/>
                </a:lnTo>
                <a:lnTo>
                  <a:pt x="678941" y="362330"/>
                </a:lnTo>
                <a:lnTo>
                  <a:pt x="0" y="362330"/>
                </a:lnTo>
                <a:lnTo>
                  <a:pt x="0" y="120776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35508" y="2014727"/>
            <a:ext cx="2071116" cy="14752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160170" y="2094992"/>
            <a:ext cx="1023619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Step</a:t>
            </a:r>
            <a:r>
              <a:rPr sz="2800" spc="-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1: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913888" y="2494788"/>
            <a:ext cx="440436" cy="5151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535679" y="2014727"/>
            <a:ext cx="2072640" cy="147523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687571" y="2094992"/>
            <a:ext cx="1770380" cy="1231900"/>
          </a:xfrm>
          <a:prstGeom prst="rect">
            <a:avLst/>
          </a:prstGeom>
        </p:spPr>
        <p:txBody>
          <a:bodyPr vert="horz" wrap="square" lIns="0" tIns="55879" rIns="0" bIns="0" rtlCol="0">
            <a:spAutoFit/>
          </a:bodyPr>
          <a:lstStyle/>
          <a:p>
            <a:pPr marL="12700" marR="5080" algn="ctr">
              <a:lnSpc>
                <a:spcPts val="3070"/>
              </a:lnSpc>
              <a:spcBef>
                <a:spcPts val="439"/>
              </a:spcBef>
            </a:pP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Step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2: 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goodness</a:t>
            </a:r>
            <a:r>
              <a:rPr sz="28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of 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function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815584" y="2494788"/>
            <a:ext cx="438912" cy="51511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437376" y="2014727"/>
            <a:ext cx="2071116" cy="147523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6631305" y="2094992"/>
            <a:ext cx="1682750" cy="1231900"/>
          </a:xfrm>
          <a:prstGeom prst="rect">
            <a:avLst/>
          </a:prstGeom>
        </p:spPr>
        <p:txBody>
          <a:bodyPr vert="horz" wrap="square" lIns="0" tIns="55879" rIns="0" bIns="0" rtlCol="0">
            <a:spAutoFit/>
          </a:bodyPr>
          <a:lstStyle/>
          <a:p>
            <a:pPr marL="239395" marR="5080" indent="-227329">
              <a:lnSpc>
                <a:spcPts val="3070"/>
              </a:lnSpc>
              <a:spcBef>
                <a:spcPts val="439"/>
              </a:spcBef>
            </a:pP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Step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3:</a:t>
            </a:r>
            <a:r>
              <a:rPr sz="28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pick 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800" spc="-20" dirty="0">
                <a:solidFill>
                  <a:srgbClr val="FFFFFF"/>
                </a:solidFill>
                <a:latin typeface="Calibri"/>
                <a:cs typeface="Calibri"/>
              </a:rPr>
              <a:t>best 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function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6795134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5" dirty="0"/>
              <a:t>Three Steps </a:t>
            </a:r>
            <a:r>
              <a:rPr spc="-35" dirty="0"/>
              <a:t>for </a:t>
            </a:r>
            <a:r>
              <a:rPr dirty="0"/>
              <a:t>Deep</a:t>
            </a:r>
            <a:r>
              <a:rPr spc="-15" dirty="0"/>
              <a:t> </a:t>
            </a:r>
            <a:r>
              <a:rPr dirty="0"/>
              <a:t>Learning</a:t>
            </a:r>
          </a:p>
        </p:txBody>
      </p:sp>
      <p:sp>
        <p:nvSpPr>
          <p:cNvPr id="11" name="object 11"/>
          <p:cNvSpPr/>
          <p:nvPr/>
        </p:nvSpPr>
        <p:spPr>
          <a:xfrm>
            <a:off x="1938527" y="4273296"/>
            <a:ext cx="6344412" cy="224637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663955" y="3766566"/>
            <a:ext cx="378650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Deep Learning </a:t>
            </a:r>
            <a:r>
              <a:rPr sz="2400" dirty="0">
                <a:latin typeface="Calibri"/>
                <a:cs typeface="Calibri"/>
              </a:rPr>
              <a:t>is </a:t>
            </a:r>
            <a:r>
              <a:rPr sz="2400" spc="-5" dirty="0">
                <a:latin typeface="Calibri"/>
                <a:cs typeface="Calibri"/>
              </a:rPr>
              <a:t>so simple</a:t>
            </a:r>
            <a:r>
              <a:rPr sz="2400" spc="-9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……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531876" y="1885188"/>
            <a:ext cx="2260600" cy="1734820"/>
          </a:xfrm>
          <a:custGeom>
            <a:avLst/>
            <a:gdLst/>
            <a:ahLst/>
            <a:cxnLst/>
            <a:rect l="l" t="t" r="r" b="b"/>
            <a:pathLst>
              <a:path w="2260600" h="1734820">
                <a:moveTo>
                  <a:pt x="0" y="1734312"/>
                </a:moveTo>
                <a:lnTo>
                  <a:pt x="2260092" y="1734312"/>
                </a:lnTo>
                <a:lnTo>
                  <a:pt x="2260092" y="0"/>
                </a:lnTo>
                <a:lnTo>
                  <a:pt x="0" y="0"/>
                </a:lnTo>
                <a:lnTo>
                  <a:pt x="0" y="1734312"/>
                </a:lnTo>
                <a:close/>
              </a:path>
            </a:pathLst>
          </a:custGeom>
          <a:ln w="762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55676" y="2555748"/>
            <a:ext cx="2395728" cy="94792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28244" y="2510027"/>
            <a:ext cx="2449068" cy="112471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15112" y="2595372"/>
            <a:ext cx="2276856" cy="83057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515112" y="2559176"/>
            <a:ext cx="2277110" cy="817880"/>
          </a:xfrm>
          <a:prstGeom prst="rect">
            <a:avLst/>
          </a:prstGeom>
        </p:spPr>
        <p:txBody>
          <a:bodyPr vert="horz" wrap="square" lIns="0" tIns="74930" rIns="0" bIns="0" rtlCol="0">
            <a:spAutoFit/>
          </a:bodyPr>
          <a:lstStyle/>
          <a:p>
            <a:pPr marL="154940" marR="149225" indent="126364">
              <a:lnSpc>
                <a:spcPts val="2880"/>
              </a:lnSpc>
              <a:spcBef>
                <a:spcPts val="590"/>
              </a:spcBef>
            </a:pPr>
            <a:r>
              <a:rPr sz="2400" spc="-530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4200" spc="-794" baseline="11904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sz="2400" spc="-530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4200" spc="-794" baseline="11904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2400" spc="-530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4200" spc="-794" baseline="11904" dirty="0">
                <a:solidFill>
                  <a:srgbClr val="FFFFFF"/>
                </a:solidFill>
                <a:latin typeface="Calibri"/>
                <a:cs typeface="Calibri"/>
              </a:rPr>
              <a:t>f</a:t>
            </a:r>
            <a:r>
              <a:rPr sz="2400" spc="-530" dirty="0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sz="4200" spc="-794" baseline="11904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2400" spc="-530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4200" spc="-794" baseline="11904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2400" spc="-530" dirty="0">
                <a:solidFill>
                  <a:srgbClr val="FFFFFF"/>
                </a:solidFill>
                <a:latin typeface="Calibri"/>
                <a:cs typeface="Calibri"/>
              </a:rPr>
              <a:t>lut</a:t>
            </a:r>
            <a:r>
              <a:rPr sz="4200" spc="-794" baseline="11904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400" spc="-530" dirty="0">
                <a:solidFill>
                  <a:srgbClr val="FFFFFF"/>
                </a:solidFill>
                <a:latin typeface="Calibri"/>
                <a:cs typeface="Calibri"/>
              </a:rPr>
              <a:t>io</a:t>
            </a:r>
            <a:r>
              <a:rPr sz="4200" spc="-794" baseline="11904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2400" spc="-530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4200" spc="-794" baseline="11904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2400" spc="-53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4200" spc="-794" baseline="11904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2400" spc="-530" dirty="0">
                <a:solidFill>
                  <a:srgbClr val="FFFFFF"/>
                </a:solidFill>
                <a:latin typeface="Calibri"/>
                <a:cs typeface="Calibri"/>
              </a:rPr>
              <a:t>l  </a:t>
            </a:r>
            <a:r>
              <a:rPr sz="2400" spc="-475" dirty="0">
                <a:solidFill>
                  <a:srgbClr val="FFFFFF"/>
                </a:solidFill>
                <a:latin typeface="Calibri"/>
                <a:cs typeface="Calibri"/>
              </a:rPr>
              <a:t>Ne</a:t>
            </a:r>
            <a:r>
              <a:rPr sz="4200" spc="-712" baseline="7936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2400" spc="-475" dirty="0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sz="4200" spc="-712" baseline="7936" dirty="0">
                <a:solidFill>
                  <a:srgbClr val="FFFFFF"/>
                </a:solidFill>
                <a:latin typeface="Calibri"/>
                <a:cs typeface="Calibri"/>
              </a:rPr>
              <a:t>f</a:t>
            </a:r>
            <a:r>
              <a:rPr sz="2400" spc="-475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4200" spc="-712" baseline="7936" dirty="0">
                <a:solidFill>
                  <a:srgbClr val="FFFFFF"/>
                </a:solidFill>
                <a:latin typeface="Calibri"/>
                <a:cs typeface="Calibri"/>
              </a:rPr>
              <a:t>f</a:t>
            </a:r>
            <a:r>
              <a:rPr sz="2400" spc="-47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4200" spc="-712" baseline="7936" dirty="0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sz="2400" spc="-475" dirty="0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r>
              <a:rPr sz="2400" spc="-4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200" spc="-832" baseline="7936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2400" spc="-555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4200" spc="-832" baseline="7936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2400" spc="-555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4200" spc="-832" baseline="7936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2400" spc="-555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4200" spc="-832" baseline="7936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2400" spc="-555" dirty="0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r>
              <a:rPr sz="4200" spc="-832" baseline="7936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2400" spc="-555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4200" spc="-832" baseline="7936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2400" spc="-555" dirty="0">
                <a:solidFill>
                  <a:srgbClr val="FFFFFF"/>
                </a:solidFill>
                <a:latin typeface="Calibri"/>
                <a:cs typeface="Calibri"/>
              </a:rPr>
              <a:t>rk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350329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The whole</a:t>
            </a:r>
            <a:r>
              <a:rPr spc="-40" dirty="0"/>
              <a:t> </a:t>
            </a:r>
            <a:r>
              <a:rPr spc="-5" dirty="0"/>
              <a:t>CNN</a:t>
            </a:r>
          </a:p>
        </p:txBody>
      </p:sp>
      <p:sp>
        <p:nvSpPr>
          <p:cNvPr id="3" name="object 3"/>
          <p:cNvSpPr/>
          <p:nvPr/>
        </p:nvSpPr>
        <p:spPr>
          <a:xfrm>
            <a:off x="1442219" y="2374423"/>
            <a:ext cx="1615744" cy="304212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90372" y="3678935"/>
            <a:ext cx="3025140" cy="94792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18744" y="3631691"/>
            <a:ext cx="3165348" cy="11247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49808" y="3718559"/>
            <a:ext cx="2906268" cy="83058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749808" y="3732403"/>
            <a:ext cx="290639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1760" marR="107314" indent="348615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Fully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Connected 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Feedforward</a:t>
            </a:r>
            <a:r>
              <a:rPr sz="2400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network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215128" y="192023"/>
            <a:ext cx="1770887" cy="120396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592707" y="1719834"/>
            <a:ext cx="14173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latin typeface="Calibri"/>
                <a:cs typeface="Calibri"/>
              </a:rPr>
              <a:t>cat </a:t>
            </a:r>
            <a:r>
              <a:rPr sz="2400" spc="-5" dirty="0">
                <a:latin typeface="Calibri"/>
                <a:cs typeface="Calibri"/>
              </a:rPr>
              <a:t>dog</a:t>
            </a:r>
            <a:r>
              <a:rPr sz="2400" spc="-9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……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190744" y="1889760"/>
            <a:ext cx="1854707" cy="67360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128259" y="1892807"/>
            <a:ext cx="1979676" cy="75895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250179" y="1929383"/>
            <a:ext cx="1735835" cy="55626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190744" y="2990088"/>
            <a:ext cx="1854707" cy="67360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116067" y="2993135"/>
            <a:ext cx="2002536" cy="75895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250179" y="3029711"/>
            <a:ext cx="1735835" cy="55626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5250179" y="1992884"/>
            <a:ext cx="1736089" cy="14916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1285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Convolution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600">
              <a:latin typeface="Times New Roman"/>
              <a:cs typeface="Times New Roman"/>
            </a:endParaRPr>
          </a:p>
          <a:p>
            <a:pPr marL="109220">
              <a:lnSpc>
                <a:spcPct val="100000"/>
              </a:lnSpc>
              <a:spcBef>
                <a:spcPts val="5"/>
              </a:spcBef>
            </a:pP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Max</a:t>
            </a:r>
            <a:r>
              <a:rPr sz="2400" spc="-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Pooling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5190744" y="4058411"/>
            <a:ext cx="1854707" cy="67360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128259" y="4061459"/>
            <a:ext cx="1979676" cy="75895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250179" y="4098035"/>
            <a:ext cx="1735835" cy="55625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5250179" y="4161790"/>
            <a:ext cx="173608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1285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Convolution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5190744" y="5091684"/>
            <a:ext cx="1854707" cy="67360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116067" y="5094732"/>
            <a:ext cx="2002536" cy="75895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250179" y="5131308"/>
            <a:ext cx="1735835" cy="556259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264408" y="6016752"/>
            <a:ext cx="1676400" cy="577595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429000" y="5969508"/>
            <a:ext cx="1347215" cy="758951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323844" y="6056376"/>
            <a:ext cx="1557527" cy="460248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3323844" y="5194757"/>
            <a:ext cx="3662679" cy="1267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35175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Max</a:t>
            </a:r>
            <a:r>
              <a:rPr sz="24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Pooling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3450">
              <a:latin typeface="Times New Roman"/>
              <a:cs typeface="Times New Roman"/>
            </a:endParaRPr>
          </a:p>
          <a:p>
            <a:pPr marL="347345">
              <a:lnSpc>
                <a:spcPct val="100000"/>
              </a:lnSpc>
            </a:pP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Flatten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5868923" y="1452372"/>
            <a:ext cx="547370" cy="440690"/>
          </a:xfrm>
          <a:custGeom>
            <a:avLst/>
            <a:gdLst/>
            <a:ahLst/>
            <a:cxnLst/>
            <a:rect l="l" t="t" r="r" b="b"/>
            <a:pathLst>
              <a:path w="547370" h="440689">
                <a:moveTo>
                  <a:pt x="547115" y="220217"/>
                </a:moveTo>
                <a:lnTo>
                  <a:pt x="0" y="220217"/>
                </a:lnTo>
                <a:lnTo>
                  <a:pt x="273558" y="440436"/>
                </a:lnTo>
                <a:lnTo>
                  <a:pt x="547115" y="220217"/>
                </a:lnTo>
                <a:close/>
              </a:path>
              <a:path w="547370" h="440689">
                <a:moveTo>
                  <a:pt x="410337" y="0"/>
                </a:moveTo>
                <a:lnTo>
                  <a:pt x="136778" y="0"/>
                </a:lnTo>
                <a:lnTo>
                  <a:pt x="136778" y="220217"/>
                </a:lnTo>
                <a:lnTo>
                  <a:pt x="410337" y="220217"/>
                </a:lnTo>
                <a:lnTo>
                  <a:pt x="4103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868923" y="1452372"/>
            <a:ext cx="547370" cy="440690"/>
          </a:xfrm>
          <a:custGeom>
            <a:avLst/>
            <a:gdLst/>
            <a:ahLst/>
            <a:cxnLst/>
            <a:rect l="l" t="t" r="r" b="b"/>
            <a:pathLst>
              <a:path w="547370" h="440689">
                <a:moveTo>
                  <a:pt x="0" y="220217"/>
                </a:moveTo>
                <a:lnTo>
                  <a:pt x="136778" y="220217"/>
                </a:lnTo>
                <a:lnTo>
                  <a:pt x="136778" y="0"/>
                </a:lnTo>
                <a:lnTo>
                  <a:pt x="410337" y="0"/>
                </a:lnTo>
                <a:lnTo>
                  <a:pt x="410337" y="220217"/>
                </a:lnTo>
                <a:lnTo>
                  <a:pt x="547115" y="220217"/>
                </a:lnTo>
                <a:lnTo>
                  <a:pt x="273558" y="440436"/>
                </a:lnTo>
                <a:lnTo>
                  <a:pt x="0" y="220217"/>
                </a:lnTo>
                <a:close/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868923" y="2561844"/>
            <a:ext cx="547370" cy="441959"/>
          </a:xfrm>
          <a:custGeom>
            <a:avLst/>
            <a:gdLst/>
            <a:ahLst/>
            <a:cxnLst/>
            <a:rect l="l" t="t" r="r" b="b"/>
            <a:pathLst>
              <a:path w="547370" h="441960">
                <a:moveTo>
                  <a:pt x="547115" y="220979"/>
                </a:moveTo>
                <a:lnTo>
                  <a:pt x="0" y="220979"/>
                </a:lnTo>
                <a:lnTo>
                  <a:pt x="273558" y="441959"/>
                </a:lnTo>
                <a:lnTo>
                  <a:pt x="547115" y="220979"/>
                </a:lnTo>
                <a:close/>
              </a:path>
              <a:path w="547370" h="441960">
                <a:moveTo>
                  <a:pt x="410337" y="0"/>
                </a:moveTo>
                <a:lnTo>
                  <a:pt x="136778" y="0"/>
                </a:lnTo>
                <a:lnTo>
                  <a:pt x="136778" y="220979"/>
                </a:lnTo>
                <a:lnTo>
                  <a:pt x="410337" y="220979"/>
                </a:lnTo>
                <a:lnTo>
                  <a:pt x="4103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868923" y="2561844"/>
            <a:ext cx="547370" cy="441959"/>
          </a:xfrm>
          <a:custGeom>
            <a:avLst/>
            <a:gdLst/>
            <a:ahLst/>
            <a:cxnLst/>
            <a:rect l="l" t="t" r="r" b="b"/>
            <a:pathLst>
              <a:path w="547370" h="441960">
                <a:moveTo>
                  <a:pt x="0" y="220979"/>
                </a:moveTo>
                <a:lnTo>
                  <a:pt x="136778" y="220979"/>
                </a:lnTo>
                <a:lnTo>
                  <a:pt x="136778" y="0"/>
                </a:lnTo>
                <a:lnTo>
                  <a:pt x="410337" y="0"/>
                </a:lnTo>
                <a:lnTo>
                  <a:pt x="410337" y="220979"/>
                </a:lnTo>
                <a:lnTo>
                  <a:pt x="547115" y="220979"/>
                </a:lnTo>
                <a:lnTo>
                  <a:pt x="273558" y="441959"/>
                </a:lnTo>
                <a:lnTo>
                  <a:pt x="0" y="220979"/>
                </a:lnTo>
                <a:close/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868923" y="3654552"/>
            <a:ext cx="547370" cy="441959"/>
          </a:xfrm>
          <a:custGeom>
            <a:avLst/>
            <a:gdLst/>
            <a:ahLst/>
            <a:cxnLst/>
            <a:rect l="l" t="t" r="r" b="b"/>
            <a:pathLst>
              <a:path w="547370" h="441960">
                <a:moveTo>
                  <a:pt x="547115" y="220980"/>
                </a:moveTo>
                <a:lnTo>
                  <a:pt x="0" y="220980"/>
                </a:lnTo>
                <a:lnTo>
                  <a:pt x="273558" y="441960"/>
                </a:lnTo>
                <a:lnTo>
                  <a:pt x="547115" y="220980"/>
                </a:lnTo>
                <a:close/>
              </a:path>
              <a:path w="547370" h="441960">
                <a:moveTo>
                  <a:pt x="410337" y="0"/>
                </a:moveTo>
                <a:lnTo>
                  <a:pt x="136778" y="0"/>
                </a:lnTo>
                <a:lnTo>
                  <a:pt x="136778" y="220980"/>
                </a:lnTo>
                <a:lnTo>
                  <a:pt x="410337" y="220980"/>
                </a:lnTo>
                <a:lnTo>
                  <a:pt x="4103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868923" y="3654552"/>
            <a:ext cx="547370" cy="441959"/>
          </a:xfrm>
          <a:custGeom>
            <a:avLst/>
            <a:gdLst/>
            <a:ahLst/>
            <a:cxnLst/>
            <a:rect l="l" t="t" r="r" b="b"/>
            <a:pathLst>
              <a:path w="547370" h="441960">
                <a:moveTo>
                  <a:pt x="0" y="220980"/>
                </a:moveTo>
                <a:lnTo>
                  <a:pt x="136778" y="220980"/>
                </a:lnTo>
                <a:lnTo>
                  <a:pt x="136778" y="0"/>
                </a:lnTo>
                <a:lnTo>
                  <a:pt x="410337" y="0"/>
                </a:lnTo>
                <a:lnTo>
                  <a:pt x="410337" y="220980"/>
                </a:lnTo>
                <a:lnTo>
                  <a:pt x="547115" y="220980"/>
                </a:lnTo>
                <a:lnTo>
                  <a:pt x="273558" y="441960"/>
                </a:lnTo>
                <a:lnTo>
                  <a:pt x="0" y="22098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868923" y="4689347"/>
            <a:ext cx="547370" cy="441959"/>
          </a:xfrm>
          <a:custGeom>
            <a:avLst/>
            <a:gdLst/>
            <a:ahLst/>
            <a:cxnLst/>
            <a:rect l="l" t="t" r="r" b="b"/>
            <a:pathLst>
              <a:path w="547370" h="441960">
                <a:moveTo>
                  <a:pt x="547115" y="220979"/>
                </a:moveTo>
                <a:lnTo>
                  <a:pt x="0" y="220979"/>
                </a:lnTo>
                <a:lnTo>
                  <a:pt x="273558" y="441959"/>
                </a:lnTo>
                <a:lnTo>
                  <a:pt x="547115" y="220979"/>
                </a:lnTo>
                <a:close/>
              </a:path>
              <a:path w="547370" h="441960">
                <a:moveTo>
                  <a:pt x="410337" y="0"/>
                </a:moveTo>
                <a:lnTo>
                  <a:pt x="136778" y="0"/>
                </a:lnTo>
                <a:lnTo>
                  <a:pt x="136778" y="220979"/>
                </a:lnTo>
                <a:lnTo>
                  <a:pt x="410337" y="220979"/>
                </a:lnTo>
                <a:lnTo>
                  <a:pt x="4103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868923" y="4689347"/>
            <a:ext cx="547370" cy="441959"/>
          </a:xfrm>
          <a:custGeom>
            <a:avLst/>
            <a:gdLst/>
            <a:ahLst/>
            <a:cxnLst/>
            <a:rect l="l" t="t" r="r" b="b"/>
            <a:pathLst>
              <a:path w="547370" h="441960">
                <a:moveTo>
                  <a:pt x="0" y="220979"/>
                </a:moveTo>
                <a:lnTo>
                  <a:pt x="136778" y="220979"/>
                </a:lnTo>
                <a:lnTo>
                  <a:pt x="136778" y="0"/>
                </a:lnTo>
                <a:lnTo>
                  <a:pt x="410337" y="0"/>
                </a:lnTo>
                <a:lnTo>
                  <a:pt x="410337" y="220979"/>
                </a:lnTo>
                <a:lnTo>
                  <a:pt x="547115" y="220979"/>
                </a:lnTo>
                <a:lnTo>
                  <a:pt x="273558" y="441959"/>
                </a:lnTo>
                <a:lnTo>
                  <a:pt x="0" y="220979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4881371" y="5753100"/>
            <a:ext cx="1379220" cy="751840"/>
          </a:xfrm>
          <a:custGeom>
            <a:avLst/>
            <a:gdLst/>
            <a:ahLst/>
            <a:cxnLst/>
            <a:rect l="l" t="t" r="r" b="b"/>
            <a:pathLst>
              <a:path w="1379220" h="751840">
                <a:moveTo>
                  <a:pt x="187832" y="375666"/>
                </a:moveTo>
                <a:lnTo>
                  <a:pt x="0" y="563499"/>
                </a:lnTo>
                <a:lnTo>
                  <a:pt x="187832" y="751332"/>
                </a:lnTo>
                <a:lnTo>
                  <a:pt x="187832" y="700938"/>
                </a:lnTo>
                <a:lnTo>
                  <a:pt x="1050543" y="700938"/>
                </a:lnTo>
                <a:lnTo>
                  <a:pt x="1099104" y="697374"/>
                </a:lnTo>
                <a:lnTo>
                  <a:pt x="1145455" y="687021"/>
                </a:lnTo>
                <a:lnTo>
                  <a:pt x="1189088" y="670387"/>
                </a:lnTo>
                <a:lnTo>
                  <a:pt x="1229493" y="647981"/>
                </a:lnTo>
                <a:lnTo>
                  <a:pt x="1266163" y="620311"/>
                </a:lnTo>
                <a:lnTo>
                  <a:pt x="1298587" y="587885"/>
                </a:lnTo>
                <a:lnTo>
                  <a:pt x="1326258" y="551213"/>
                </a:lnTo>
                <a:lnTo>
                  <a:pt x="1348665" y="510803"/>
                </a:lnTo>
                <a:lnTo>
                  <a:pt x="1365300" y="467162"/>
                </a:lnTo>
                <a:lnTo>
                  <a:pt x="1374480" y="426059"/>
                </a:lnTo>
                <a:lnTo>
                  <a:pt x="187832" y="426059"/>
                </a:lnTo>
                <a:lnTo>
                  <a:pt x="187832" y="375666"/>
                </a:lnTo>
                <a:close/>
              </a:path>
              <a:path w="1379220" h="751840">
                <a:moveTo>
                  <a:pt x="1379219" y="0"/>
                </a:moveTo>
                <a:lnTo>
                  <a:pt x="1104391" y="0"/>
                </a:lnTo>
                <a:lnTo>
                  <a:pt x="1104391" y="372224"/>
                </a:lnTo>
                <a:lnTo>
                  <a:pt x="1100157" y="393178"/>
                </a:lnTo>
                <a:lnTo>
                  <a:pt x="1088612" y="410290"/>
                </a:lnTo>
                <a:lnTo>
                  <a:pt x="1071495" y="421828"/>
                </a:lnTo>
                <a:lnTo>
                  <a:pt x="1050543" y="426059"/>
                </a:lnTo>
                <a:lnTo>
                  <a:pt x="1374480" y="426059"/>
                </a:lnTo>
                <a:lnTo>
                  <a:pt x="1375655" y="420799"/>
                </a:lnTo>
                <a:lnTo>
                  <a:pt x="1379219" y="372224"/>
                </a:lnTo>
                <a:lnTo>
                  <a:pt x="137921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4881371" y="5753100"/>
            <a:ext cx="1379220" cy="751840"/>
          </a:xfrm>
          <a:custGeom>
            <a:avLst/>
            <a:gdLst/>
            <a:ahLst/>
            <a:cxnLst/>
            <a:rect l="l" t="t" r="r" b="b"/>
            <a:pathLst>
              <a:path w="1379220" h="751840">
                <a:moveTo>
                  <a:pt x="1379219" y="0"/>
                </a:moveTo>
                <a:lnTo>
                  <a:pt x="1379219" y="372224"/>
                </a:lnTo>
                <a:lnTo>
                  <a:pt x="1375655" y="420799"/>
                </a:lnTo>
                <a:lnTo>
                  <a:pt x="1365300" y="467162"/>
                </a:lnTo>
                <a:lnTo>
                  <a:pt x="1348665" y="510803"/>
                </a:lnTo>
                <a:lnTo>
                  <a:pt x="1326258" y="551213"/>
                </a:lnTo>
                <a:lnTo>
                  <a:pt x="1298587" y="587885"/>
                </a:lnTo>
                <a:lnTo>
                  <a:pt x="1266163" y="620311"/>
                </a:lnTo>
                <a:lnTo>
                  <a:pt x="1229493" y="647981"/>
                </a:lnTo>
                <a:lnTo>
                  <a:pt x="1189088" y="670387"/>
                </a:lnTo>
                <a:lnTo>
                  <a:pt x="1145455" y="687021"/>
                </a:lnTo>
                <a:lnTo>
                  <a:pt x="1099104" y="697374"/>
                </a:lnTo>
                <a:lnTo>
                  <a:pt x="1050543" y="700938"/>
                </a:lnTo>
                <a:lnTo>
                  <a:pt x="187832" y="700938"/>
                </a:lnTo>
                <a:lnTo>
                  <a:pt x="187832" y="751332"/>
                </a:lnTo>
                <a:lnTo>
                  <a:pt x="0" y="563499"/>
                </a:lnTo>
                <a:lnTo>
                  <a:pt x="187832" y="375666"/>
                </a:lnTo>
                <a:lnTo>
                  <a:pt x="187832" y="426059"/>
                </a:lnTo>
                <a:lnTo>
                  <a:pt x="1050543" y="426059"/>
                </a:lnTo>
                <a:lnTo>
                  <a:pt x="1071495" y="421828"/>
                </a:lnTo>
                <a:lnTo>
                  <a:pt x="1088612" y="410290"/>
                </a:lnTo>
                <a:lnTo>
                  <a:pt x="1100157" y="393178"/>
                </a:lnTo>
                <a:lnTo>
                  <a:pt x="1104391" y="372224"/>
                </a:lnTo>
                <a:lnTo>
                  <a:pt x="1104391" y="0"/>
                </a:lnTo>
                <a:lnTo>
                  <a:pt x="1379219" y="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2019300" y="5475732"/>
            <a:ext cx="1239520" cy="969644"/>
          </a:xfrm>
          <a:custGeom>
            <a:avLst/>
            <a:gdLst/>
            <a:ahLst/>
            <a:cxnLst/>
            <a:rect l="l" t="t" r="r" b="b"/>
            <a:pathLst>
              <a:path w="1239520" h="969645">
                <a:moveTo>
                  <a:pt x="378332" y="242316"/>
                </a:moveTo>
                <a:lnTo>
                  <a:pt x="106299" y="242316"/>
                </a:lnTo>
                <a:lnTo>
                  <a:pt x="106299" y="545211"/>
                </a:lnTo>
                <a:lnTo>
                  <a:pt x="108787" y="591416"/>
                </a:lnTo>
                <a:lnTo>
                  <a:pt x="116080" y="636181"/>
                </a:lnTo>
                <a:lnTo>
                  <a:pt x="127918" y="679245"/>
                </a:lnTo>
                <a:lnTo>
                  <a:pt x="144043" y="720351"/>
                </a:lnTo>
                <a:lnTo>
                  <a:pt x="164196" y="759239"/>
                </a:lnTo>
                <a:lnTo>
                  <a:pt x="188119" y="795652"/>
                </a:lnTo>
                <a:lnTo>
                  <a:pt x="215552" y="829330"/>
                </a:lnTo>
                <a:lnTo>
                  <a:pt x="246237" y="860014"/>
                </a:lnTo>
                <a:lnTo>
                  <a:pt x="279916" y="887447"/>
                </a:lnTo>
                <a:lnTo>
                  <a:pt x="316328" y="911368"/>
                </a:lnTo>
                <a:lnTo>
                  <a:pt x="355217" y="931521"/>
                </a:lnTo>
                <a:lnTo>
                  <a:pt x="396322" y="947645"/>
                </a:lnTo>
                <a:lnTo>
                  <a:pt x="439385" y="959483"/>
                </a:lnTo>
                <a:lnTo>
                  <a:pt x="484148" y="966775"/>
                </a:lnTo>
                <a:lnTo>
                  <a:pt x="530351" y="969264"/>
                </a:lnTo>
                <a:lnTo>
                  <a:pt x="1239012" y="969264"/>
                </a:lnTo>
                <a:lnTo>
                  <a:pt x="1239012" y="697280"/>
                </a:lnTo>
                <a:lnTo>
                  <a:pt x="530351" y="697280"/>
                </a:lnTo>
                <a:lnTo>
                  <a:pt x="482306" y="689528"/>
                </a:lnTo>
                <a:lnTo>
                  <a:pt x="440576" y="667939"/>
                </a:lnTo>
                <a:lnTo>
                  <a:pt x="407666" y="635021"/>
                </a:lnTo>
                <a:lnTo>
                  <a:pt x="386084" y="593276"/>
                </a:lnTo>
                <a:lnTo>
                  <a:pt x="378332" y="545211"/>
                </a:lnTo>
                <a:lnTo>
                  <a:pt x="378332" y="242316"/>
                </a:lnTo>
                <a:close/>
              </a:path>
              <a:path w="1239520" h="969645">
                <a:moveTo>
                  <a:pt x="242316" y="0"/>
                </a:moveTo>
                <a:lnTo>
                  <a:pt x="0" y="242316"/>
                </a:lnTo>
                <a:lnTo>
                  <a:pt x="484631" y="242316"/>
                </a:lnTo>
                <a:lnTo>
                  <a:pt x="2423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2019300" y="5475732"/>
            <a:ext cx="1239520" cy="969644"/>
          </a:xfrm>
          <a:custGeom>
            <a:avLst/>
            <a:gdLst/>
            <a:ahLst/>
            <a:cxnLst/>
            <a:rect l="l" t="t" r="r" b="b"/>
            <a:pathLst>
              <a:path w="1239520" h="969645">
                <a:moveTo>
                  <a:pt x="1239012" y="969264"/>
                </a:moveTo>
                <a:lnTo>
                  <a:pt x="530351" y="969264"/>
                </a:lnTo>
                <a:lnTo>
                  <a:pt x="484148" y="966775"/>
                </a:lnTo>
                <a:lnTo>
                  <a:pt x="439385" y="959483"/>
                </a:lnTo>
                <a:lnTo>
                  <a:pt x="396322" y="947645"/>
                </a:lnTo>
                <a:lnTo>
                  <a:pt x="355217" y="931521"/>
                </a:lnTo>
                <a:lnTo>
                  <a:pt x="316328" y="911368"/>
                </a:lnTo>
                <a:lnTo>
                  <a:pt x="279916" y="887447"/>
                </a:lnTo>
                <a:lnTo>
                  <a:pt x="246237" y="860014"/>
                </a:lnTo>
                <a:lnTo>
                  <a:pt x="215552" y="829330"/>
                </a:lnTo>
                <a:lnTo>
                  <a:pt x="188119" y="795652"/>
                </a:lnTo>
                <a:lnTo>
                  <a:pt x="164196" y="759239"/>
                </a:lnTo>
                <a:lnTo>
                  <a:pt x="144043" y="720351"/>
                </a:lnTo>
                <a:lnTo>
                  <a:pt x="127918" y="679245"/>
                </a:lnTo>
                <a:lnTo>
                  <a:pt x="116080" y="636181"/>
                </a:lnTo>
                <a:lnTo>
                  <a:pt x="108787" y="591416"/>
                </a:lnTo>
                <a:lnTo>
                  <a:pt x="106299" y="545211"/>
                </a:lnTo>
                <a:lnTo>
                  <a:pt x="106299" y="242316"/>
                </a:lnTo>
                <a:lnTo>
                  <a:pt x="0" y="242316"/>
                </a:lnTo>
                <a:lnTo>
                  <a:pt x="242316" y="0"/>
                </a:lnTo>
                <a:lnTo>
                  <a:pt x="484631" y="242316"/>
                </a:lnTo>
                <a:lnTo>
                  <a:pt x="378332" y="242316"/>
                </a:lnTo>
                <a:lnTo>
                  <a:pt x="378332" y="545211"/>
                </a:lnTo>
                <a:lnTo>
                  <a:pt x="386084" y="593276"/>
                </a:lnTo>
                <a:lnTo>
                  <a:pt x="407666" y="635021"/>
                </a:lnTo>
                <a:lnTo>
                  <a:pt x="440576" y="667939"/>
                </a:lnTo>
                <a:lnTo>
                  <a:pt x="482306" y="689528"/>
                </a:lnTo>
                <a:lnTo>
                  <a:pt x="530351" y="697280"/>
                </a:lnTo>
                <a:lnTo>
                  <a:pt x="1239012" y="697280"/>
                </a:lnTo>
                <a:lnTo>
                  <a:pt x="1239012" y="969264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7504938" y="3428441"/>
            <a:ext cx="1462405" cy="7581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Can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repeat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spc="-15" dirty="0">
                <a:latin typeface="Calibri"/>
                <a:cs typeface="Calibri"/>
              </a:rPr>
              <a:t>many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times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7026402" y="1806701"/>
            <a:ext cx="335280" cy="4048125"/>
          </a:xfrm>
          <a:custGeom>
            <a:avLst/>
            <a:gdLst/>
            <a:ahLst/>
            <a:cxnLst/>
            <a:rect l="l" t="t" r="r" b="b"/>
            <a:pathLst>
              <a:path w="335279" h="4048125">
                <a:moveTo>
                  <a:pt x="0" y="4047744"/>
                </a:moveTo>
                <a:lnTo>
                  <a:pt x="38437" y="4041289"/>
                </a:lnTo>
                <a:lnTo>
                  <a:pt x="73722" y="4022905"/>
                </a:lnTo>
                <a:lnTo>
                  <a:pt x="104849" y="3994056"/>
                </a:lnTo>
                <a:lnTo>
                  <a:pt x="130810" y="3956210"/>
                </a:lnTo>
                <a:lnTo>
                  <a:pt x="150600" y="3910834"/>
                </a:lnTo>
                <a:lnTo>
                  <a:pt x="163212" y="3859394"/>
                </a:lnTo>
                <a:lnTo>
                  <a:pt x="167640" y="3803357"/>
                </a:lnTo>
                <a:lnTo>
                  <a:pt x="167640" y="2268220"/>
                </a:lnTo>
                <a:lnTo>
                  <a:pt x="172067" y="2212217"/>
                </a:lnTo>
                <a:lnTo>
                  <a:pt x="184679" y="2160795"/>
                </a:lnTo>
                <a:lnTo>
                  <a:pt x="204469" y="2115424"/>
                </a:lnTo>
                <a:lnTo>
                  <a:pt x="230430" y="2077576"/>
                </a:lnTo>
                <a:lnTo>
                  <a:pt x="261557" y="2048721"/>
                </a:lnTo>
                <a:lnTo>
                  <a:pt x="296842" y="2030329"/>
                </a:lnTo>
                <a:lnTo>
                  <a:pt x="335279" y="2023872"/>
                </a:lnTo>
                <a:lnTo>
                  <a:pt x="296842" y="2017414"/>
                </a:lnTo>
                <a:lnTo>
                  <a:pt x="261557" y="1999022"/>
                </a:lnTo>
                <a:lnTo>
                  <a:pt x="230430" y="1970167"/>
                </a:lnTo>
                <a:lnTo>
                  <a:pt x="204469" y="1932319"/>
                </a:lnTo>
                <a:lnTo>
                  <a:pt x="184679" y="1886948"/>
                </a:lnTo>
                <a:lnTo>
                  <a:pt x="172067" y="1835526"/>
                </a:lnTo>
                <a:lnTo>
                  <a:pt x="167640" y="1779524"/>
                </a:lnTo>
                <a:lnTo>
                  <a:pt x="167640" y="244348"/>
                </a:lnTo>
                <a:lnTo>
                  <a:pt x="163212" y="188345"/>
                </a:lnTo>
                <a:lnTo>
                  <a:pt x="150600" y="136923"/>
                </a:lnTo>
                <a:lnTo>
                  <a:pt x="130810" y="91552"/>
                </a:lnTo>
                <a:lnTo>
                  <a:pt x="104849" y="53704"/>
                </a:lnTo>
                <a:lnTo>
                  <a:pt x="73722" y="24849"/>
                </a:lnTo>
                <a:lnTo>
                  <a:pt x="38437" y="6457"/>
                </a:lnTo>
                <a:lnTo>
                  <a:pt x="0" y="0"/>
                </a:lnTo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14527" y="4419600"/>
            <a:ext cx="4172712" cy="9357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14527" y="4419600"/>
            <a:ext cx="4173220" cy="935990"/>
          </a:xfrm>
          <a:custGeom>
            <a:avLst/>
            <a:gdLst/>
            <a:ahLst/>
            <a:cxnLst/>
            <a:rect l="l" t="t" r="r" b="b"/>
            <a:pathLst>
              <a:path w="4173220" h="935989">
                <a:moveTo>
                  <a:pt x="0" y="935736"/>
                </a:moveTo>
                <a:lnTo>
                  <a:pt x="4172712" y="935736"/>
                </a:lnTo>
                <a:lnTo>
                  <a:pt x="4172712" y="0"/>
                </a:lnTo>
                <a:lnTo>
                  <a:pt x="0" y="0"/>
                </a:lnTo>
                <a:lnTo>
                  <a:pt x="0" y="935736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20623" y="1712976"/>
            <a:ext cx="4172712" cy="23743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20623" y="1712976"/>
            <a:ext cx="4173220" cy="2374900"/>
          </a:xfrm>
          <a:custGeom>
            <a:avLst/>
            <a:gdLst/>
            <a:ahLst/>
            <a:cxnLst/>
            <a:rect l="l" t="t" r="r" b="b"/>
            <a:pathLst>
              <a:path w="4173220" h="2374900">
                <a:moveTo>
                  <a:pt x="0" y="2374392"/>
                </a:moveTo>
                <a:lnTo>
                  <a:pt x="4172712" y="2374392"/>
                </a:lnTo>
                <a:lnTo>
                  <a:pt x="4172712" y="0"/>
                </a:lnTo>
                <a:lnTo>
                  <a:pt x="0" y="0"/>
                </a:lnTo>
                <a:lnTo>
                  <a:pt x="0" y="2374392"/>
                </a:lnTo>
                <a:close/>
              </a:path>
            </a:pathLst>
          </a:custGeom>
          <a:ln w="6096">
            <a:solidFill>
              <a:srgbClr val="4471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350329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The whole</a:t>
            </a:r>
            <a:r>
              <a:rPr spc="-40" dirty="0"/>
              <a:t> </a:t>
            </a:r>
            <a:r>
              <a:rPr spc="-5" dirty="0"/>
              <a:t>CNN</a:t>
            </a:r>
          </a:p>
        </p:txBody>
      </p:sp>
      <p:sp>
        <p:nvSpPr>
          <p:cNvPr id="7" name="object 7"/>
          <p:cNvSpPr/>
          <p:nvPr/>
        </p:nvSpPr>
        <p:spPr>
          <a:xfrm>
            <a:off x="5215128" y="192023"/>
            <a:ext cx="1770887" cy="12039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190744" y="1889760"/>
            <a:ext cx="1854707" cy="67360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128259" y="1892807"/>
            <a:ext cx="1979676" cy="75895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250179" y="1929383"/>
            <a:ext cx="1735835" cy="55626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5250179" y="1992884"/>
            <a:ext cx="173608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1285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Convolution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190744" y="2990088"/>
            <a:ext cx="1854707" cy="67360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116067" y="2993135"/>
            <a:ext cx="2002536" cy="75895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250179" y="3029711"/>
            <a:ext cx="1735835" cy="55626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5250179" y="3093211"/>
            <a:ext cx="173608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922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Max</a:t>
            </a:r>
            <a:r>
              <a:rPr sz="24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Pooling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5190744" y="4058411"/>
            <a:ext cx="1854707" cy="67360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128259" y="4061459"/>
            <a:ext cx="1979676" cy="75895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250179" y="4098035"/>
            <a:ext cx="1735835" cy="55625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5250179" y="4161790"/>
            <a:ext cx="173608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1285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Convolution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5190744" y="5091684"/>
            <a:ext cx="1854707" cy="67360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116067" y="5094732"/>
            <a:ext cx="2002536" cy="75895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250179" y="5131308"/>
            <a:ext cx="1735835" cy="55625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264408" y="6016752"/>
            <a:ext cx="1676400" cy="577595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429000" y="5969508"/>
            <a:ext cx="1347215" cy="75895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323844" y="6056376"/>
            <a:ext cx="1557527" cy="46024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3323844" y="6070498"/>
            <a:ext cx="15576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7345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Flatten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5868923" y="1452372"/>
            <a:ext cx="547370" cy="440690"/>
          </a:xfrm>
          <a:custGeom>
            <a:avLst/>
            <a:gdLst/>
            <a:ahLst/>
            <a:cxnLst/>
            <a:rect l="l" t="t" r="r" b="b"/>
            <a:pathLst>
              <a:path w="547370" h="440689">
                <a:moveTo>
                  <a:pt x="547115" y="220217"/>
                </a:moveTo>
                <a:lnTo>
                  <a:pt x="0" y="220217"/>
                </a:lnTo>
                <a:lnTo>
                  <a:pt x="273558" y="440436"/>
                </a:lnTo>
                <a:lnTo>
                  <a:pt x="547115" y="220217"/>
                </a:lnTo>
                <a:close/>
              </a:path>
              <a:path w="547370" h="440689">
                <a:moveTo>
                  <a:pt x="410337" y="0"/>
                </a:moveTo>
                <a:lnTo>
                  <a:pt x="136778" y="0"/>
                </a:lnTo>
                <a:lnTo>
                  <a:pt x="136778" y="220217"/>
                </a:lnTo>
                <a:lnTo>
                  <a:pt x="410337" y="220217"/>
                </a:lnTo>
                <a:lnTo>
                  <a:pt x="4103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868923" y="1452372"/>
            <a:ext cx="547370" cy="440690"/>
          </a:xfrm>
          <a:custGeom>
            <a:avLst/>
            <a:gdLst/>
            <a:ahLst/>
            <a:cxnLst/>
            <a:rect l="l" t="t" r="r" b="b"/>
            <a:pathLst>
              <a:path w="547370" h="440689">
                <a:moveTo>
                  <a:pt x="0" y="220217"/>
                </a:moveTo>
                <a:lnTo>
                  <a:pt x="136778" y="220217"/>
                </a:lnTo>
                <a:lnTo>
                  <a:pt x="136778" y="0"/>
                </a:lnTo>
                <a:lnTo>
                  <a:pt x="410337" y="0"/>
                </a:lnTo>
                <a:lnTo>
                  <a:pt x="410337" y="220217"/>
                </a:lnTo>
                <a:lnTo>
                  <a:pt x="547115" y="220217"/>
                </a:lnTo>
                <a:lnTo>
                  <a:pt x="273558" y="440436"/>
                </a:lnTo>
                <a:lnTo>
                  <a:pt x="0" y="220217"/>
                </a:lnTo>
                <a:close/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868923" y="2561844"/>
            <a:ext cx="547370" cy="441959"/>
          </a:xfrm>
          <a:custGeom>
            <a:avLst/>
            <a:gdLst/>
            <a:ahLst/>
            <a:cxnLst/>
            <a:rect l="l" t="t" r="r" b="b"/>
            <a:pathLst>
              <a:path w="547370" h="441960">
                <a:moveTo>
                  <a:pt x="547115" y="220979"/>
                </a:moveTo>
                <a:lnTo>
                  <a:pt x="0" y="220979"/>
                </a:lnTo>
                <a:lnTo>
                  <a:pt x="273558" y="441959"/>
                </a:lnTo>
                <a:lnTo>
                  <a:pt x="547115" y="220979"/>
                </a:lnTo>
                <a:close/>
              </a:path>
              <a:path w="547370" h="441960">
                <a:moveTo>
                  <a:pt x="410337" y="0"/>
                </a:moveTo>
                <a:lnTo>
                  <a:pt x="136778" y="0"/>
                </a:lnTo>
                <a:lnTo>
                  <a:pt x="136778" y="220979"/>
                </a:lnTo>
                <a:lnTo>
                  <a:pt x="410337" y="220979"/>
                </a:lnTo>
                <a:lnTo>
                  <a:pt x="4103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868923" y="2561844"/>
            <a:ext cx="547370" cy="441959"/>
          </a:xfrm>
          <a:custGeom>
            <a:avLst/>
            <a:gdLst/>
            <a:ahLst/>
            <a:cxnLst/>
            <a:rect l="l" t="t" r="r" b="b"/>
            <a:pathLst>
              <a:path w="547370" h="441960">
                <a:moveTo>
                  <a:pt x="0" y="220979"/>
                </a:moveTo>
                <a:lnTo>
                  <a:pt x="136778" y="220979"/>
                </a:lnTo>
                <a:lnTo>
                  <a:pt x="136778" y="0"/>
                </a:lnTo>
                <a:lnTo>
                  <a:pt x="410337" y="0"/>
                </a:lnTo>
                <a:lnTo>
                  <a:pt x="410337" y="220979"/>
                </a:lnTo>
                <a:lnTo>
                  <a:pt x="547115" y="220979"/>
                </a:lnTo>
                <a:lnTo>
                  <a:pt x="273558" y="441959"/>
                </a:lnTo>
                <a:lnTo>
                  <a:pt x="0" y="220979"/>
                </a:lnTo>
                <a:close/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868923" y="3654552"/>
            <a:ext cx="547370" cy="441959"/>
          </a:xfrm>
          <a:custGeom>
            <a:avLst/>
            <a:gdLst/>
            <a:ahLst/>
            <a:cxnLst/>
            <a:rect l="l" t="t" r="r" b="b"/>
            <a:pathLst>
              <a:path w="547370" h="441960">
                <a:moveTo>
                  <a:pt x="547115" y="220980"/>
                </a:moveTo>
                <a:lnTo>
                  <a:pt x="0" y="220980"/>
                </a:lnTo>
                <a:lnTo>
                  <a:pt x="273558" y="441960"/>
                </a:lnTo>
                <a:lnTo>
                  <a:pt x="547115" y="220980"/>
                </a:lnTo>
                <a:close/>
              </a:path>
              <a:path w="547370" h="441960">
                <a:moveTo>
                  <a:pt x="410337" y="0"/>
                </a:moveTo>
                <a:lnTo>
                  <a:pt x="136778" y="0"/>
                </a:lnTo>
                <a:lnTo>
                  <a:pt x="136778" y="220980"/>
                </a:lnTo>
                <a:lnTo>
                  <a:pt x="410337" y="220980"/>
                </a:lnTo>
                <a:lnTo>
                  <a:pt x="4103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868923" y="3654552"/>
            <a:ext cx="547370" cy="441959"/>
          </a:xfrm>
          <a:custGeom>
            <a:avLst/>
            <a:gdLst/>
            <a:ahLst/>
            <a:cxnLst/>
            <a:rect l="l" t="t" r="r" b="b"/>
            <a:pathLst>
              <a:path w="547370" h="441960">
                <a:moveTo>
                  <a:pt x="0" y="220980"/>
                </a:moveTo>
                <a:lnTo>
                  <a:pt x="136778" y="220980"/>
                </a:lnTo>
                <a:lnTo>
                  <a:pt x="136778" y="0"/>
                </a:lnTo>
                <a:lnTo>
                  <a:pt x="410337" y="0"/>
                </a:lnTo>
                <a:lnTo>
                  <a:pt x="410337" y="220980"/>
                </a:lnTo>
                <a:lnTo>
                  <a:pt x="547115" y="220980"/>
                </a:lnTo>
                <a:lnTo>
                  <a:pt x="273558" y="441960"/>
                </a:lnTo>
                <a:lnTo>
                  <a:pt x="0" y="22098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868923" y="4689347"/>
            <a:ext cx="547370" cy="441959"/>
          </a:xfrm>
          <a:custGeom>
            <a:avLst/>
            <a:gdLst/>
            <a:ahLst/>
            <a:cxnLst/>
            <a:rect l="l" t="t" r="r" b="b"/>
            <a:pathLst>
              <a:path w="547370" h="441960">
                <a:moveTo>
                  <a:pt x="547115" y="220979"/>
                </a:moveTo>
                <a:lnTo>
                  <a:pt x="0" y="220979"/>
                </a:lnTo>
                <a:lnTo>
                  <a:pt x="273558" y="441959"/>
                </a:lnTo>
                <a:lnTo>
                  <a:pt x="547115" y="220979"/>
                </a:lnTo>
                <a:close/>
              </a:path>
              <a:path w="547370" h="441960">
                <a:moveTo>
                  <a:pt x="410337" y="0"/>
                </a:moveTo>
                <a:lnTo>
                  <a:pt x="136778" y="0"/>
                </a:lnTo>
                <a:lnTo>
                  <a:pt x="136778" y="220979"/>
                </a:lnTo>
                <a:lnTo>
                  <a:pt x="410337" y="220979"/>
                </a:lnTo>
                <a:lnTo>
                  <a:pt x="4103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868923" y="4689347"/>
            <a:ext cx="547370" cy="441959"/>
          </a:xfrm>
          <a:custGeom>
            <a:avLst/>
            <a:gdLst/>
            <a:ahLst/>
            <a:cxnLst/>
            <a:rect l="l" t="t" r="r" b="b"/>
            <a:pathLst>
              <a:path w="547370" h="441960">
                <a:moveTo>
                  <a:pt x="0" y="220979"/>
                </a:moveTo>
                <a:lnTo>
                  <a:pt x="136778" y="220979"/>
                </a:lnTo>
                <a:lnTo>
                  <a:pt x="136778" y="0"/>
                </a:lnTo>
                <a:lnTo>
                  <a:pt x="410337" y="0"/>
                </a:lnTo>
                <a:lnTo>
                  <a:pt x="410337" y="220979"/>
                </a:lnTo>
                <a:lnTo>
                  <a:pt x="547115" y="220979"/>
                </a:lnTo>
                <a:lnTo>
                  <a:pt x="273558" y="441959"/>
                </a:lnTo>
                <a:lnTo>
                  <a:pt x="0" y="220979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4881371" y="5753100"/>
            <a:ext cx="1379220" cy="751840"/>
          </a:xfrm>
          <a:custGeom>
            <a:avLst/>
            <a:gdLst/>
            <a:ahLst/>
            <a:cxnLst/>
            <a:rect l="l" t="t" r="r" b="b"/>
            <a:pathLst>
              <a:path w="1379220" h="751840">
                <a:moveTo>
                  <a:pt x="187832" y="375666"/>
                </a:moveTo>
                <a:lnTo>
                  <a:pt x="0" y="563499"/>
                </a:lnTo>
                <a:lnTo>
                  <a:pt x="187832" y="751332"/>
                </a:lnTo>
                <a:lnTo>
                  <a:pt x="187832" y="700938"/>
                </a:lnTo>
                <a:lnTo>
                  <a:pt x="1050543" y="700938"/>
                </a:lnTo>
                <a:lnTo>
                  <a:pt x="1099104" y="697374"/>
                </a:lnTo>
                <a:lnTo>
                  <a:pt x="1145455" y="687021"/>
                </a:lnTo>
                <a:lnTo>
                  <a:pt x="1189088" y="670387"/>
                </a:lnTo>
                <a:lnTo>
                  <a:pt x="1229493" y="647981"/>
                </a:lnTo>
                <a:lnTo>
                  <a:pt x="1266163" y="620311"/>
                </a:lnTo>
                <a:lnTo>
                  <a:pt x="1298587" y="587885"/>
                </a:lnTo>
                <a:lnTo>
                  <a:pt x="1326258" y="551213"/>
                </a:lnTo>
                <a:lnTo>
                  <a:pt x="1348665" y="510803"/>
                </a:lnTo>
                <a:lnTo>
                  <a:pt x="1365300" y="467162"/>
                </a:lnTo>
                <a:lnTo>
                  <a:pt x="1374480" y="426059"/>
                </a:lnTo>
                <a:lnTo>
                  <a:pt x="187832" y="426059"/>
                </a:lnTo>
                <a:lnTo>
                  <a:pt x="187832" y="375666"/>
                </a:lnTo>
                <a:close/>
              </a:path>
              <a:path w="1379220" h="751840">
                <a:moveTo>
                  <a:pt x="1379219" y="0"/>
                </a:moveTo>
                <a:lnTo>
                  <a:pt x="1104391" y="0"/>
                </a:lnTo>
                <a:lnTo>
                  <a:pt x="1104391" y="372224"/>
                </a:lnTo>
                <a:lnTo>
                  <a:pt x="1100157" y="393178"/>
                </a:lnTo>
                <a:lnTo>
                  <a:pt x="1088612" y="410290"/>
                </a:lnTo>
                <a:lnTo>
                  <a:pt x="1071495" y="421828"/>
                </a:lnTo>
                <a:lnTo>
                  <a:pt x="1050543" y="426059"/>
                </a:lnTo>
                <a:lnTo>
                  <a:pt x="1374480" y="426059"/>
                </a:lnTo>
                <a:lnTo>
                  <a:pt x="1375655" y="420799"/>
                </a:lnTo>
                <a:lnTo>
                  <a:pt x="1379219" y="372224"/>
                </a:lnTo>
                <a:lnTo>
                  <a:pt x="137921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4881371" y="5753100"/>
            <a:ext cx="1379220" cy="751840"/>
          </a:xfrm>
          <a:custGeom>
            <a:avLst/>
            <a:gdLst/>
            <a:ahLst/>
            <a:cxnLst/>
            <a:rect l="l" t="t" r="r" b="b"/>
            <a:pathLst>
              <a:path w="1379220" h="751840">
                <a:moveTo>
                  <a:pt x="1379219" y="0"/>
                </a:moveTo>
                <a:lnTo>
                  <a:pt x="1379219" y="372224"/>
                </a:lnTo>
                <a:lnTo>
                  <a:pt x="1375655" y="420799"/>
                </a:lnTo>
                <a:lnTo>
                  <a:pt x="1365300" y="467162"/>
                </a:lnTo>
                <a:lnTo>
                  <a:pt x="1348665" y="510803"/>
                </a:lnTo>
                <a:lnTo>
                  <a:pt x="1326258" y="551213"/>
                </a:lnTo>
                <a:lnTo>
                  <a:pt x="1298587" y="587885"/>
                </a:lnTo>
                <a:lnTo>
                  <a:pt x="1266163" y="620311"/>
                </a:lnTo>
                <a:lnTo>
                  <a:pt x="1229493" y="647981"/>
                </a:lnTo>
                <a:lnTo>
                  <a:pt x="1189088" y="670387"/>
                </a:lnTo>
                <a:lnTo>
                  <a:pt x="1145455" y="687021"/>
                </a:lnTo>
                <a:lnTo>
                  <a:pt x="1099104" y="697374"/>
                </a:lnTo>
                <a:lnTo>
                  <a:pt x="1050543" y="700938"/>
                </a:lnTo>
                <a:lnTo>
                  <a:pt x="187832" y="700938"/>
                </a:lnTo>
                <a:lnTo>
                  <a:pt x="187832" y="751332"/>
                </a:lnTo>
                <a:lnTo>
                  <a:pt x="0" y="563499"/>
                </a:lnTo>
                <a:lnTo>
                  <a:pt x="187832" y="375666"/>
                </a:lnTo>
                <a:lnTo>
                  <a:pt x="187832" y="426059"/>
                </a:lnTo>
                <a:lnTo>
                  <a:pt x="1050543" y="426059"/>
                </a:lnTo>
                <a:lnTo>
                  <a:pt x="1071495" y="421828"/>
                </a:lnTo>
                <a:lnTo>
                  <a:pt x="1088612" y="410290"/>
                </a:lnTo>
                <a:lnTo>
                  <a:pt x="1100157" y="393178"/>
                </a:lnTo>
                <a:lnTo>
                  <a:pt x="1104391" y="372224"/>
                </a:lnTo>
                <a:lnTo>
                  <a:pt x="1104391" y="0"/>
                </a:lnTo>
                <a:lnTo>
                  <a:pt x="1379219" y="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2019300" y="5475732"/>
            <a:ext cx="1239520" cy="969644"/>
          </a:xfrm>
          <a:custGeom>
            <a:avLst/>
            <a:gdLst/>
            <a:ahLst/>
            <a:cxnLst/>
            <a:rect l="l" t="t" r="r" b="b"/>
            <a:pathLst>
              <a:path w="1239520" h="969645">
                <a:moveTo>
                  <a:pt x="378332" y="242316"/>
                </a:moveTo>
                <a:lnTo>
                  <a:pt x="106299" y="242316"/>
                </a:lnTo>
                <a:lnTo>
                  <a:pt x="106299" y="545211"/>
                </a:lnTo>
                <a:lnTo>
                  <a:pt x="108787" y="591416"/>
                </a:lnTo>
                <a:lnTo>
                  <a:pt x="116080" y="636181"/>
                </a:lnTo>
                <a:lnTo>
                  <a:pt x="127918" y="679245"/>
                </a:lnTo>
                <a:lnTo>
                  <a:pt x="144043" y="720351"/>
                </a:lnTo>
                <a:lnTo>
                  <a:pt x="164196" y="759239"/>
                </a:lnTo>
                <a:lnTo>
                  <a:pt x="188119" y="795652"/>
                </a:lnTo>
                <a:lnTo>
                  <a:pt x="215552" y="829330"/>
                </a:lnTo>
                <a:lnTo>
                  <a:pt x="246237" y="860014"/>
                </a:lnTo>
                <a:lnTo>
                  <a:pt x="279916" y="887447"/>
                </a:lnTo>
                <a:lnTo>
                  <a:pt x="316328" y="911368"/>
                </a:lnTo>
                <a:lnTo>
                  <a:pt x="355217" y="931521"/>
                </a:lnTo>
                <a:lnTo>
                  <a:pt x="396322" y="947645"/>
                </a:lnTo>
                <a:lnTo>
                  <a:pt x="439385" y="959483"/>
                </a:lnTo>
                <a:lnTo>
                  <a:pt x="484148" y="966775"/>
                </a:lnTo>
                <a:lnTo>
                  <a:pt x="530351" y="969264"/>
                </a:lnTo>
                <a:lnTo>
                  <a:pt x="1239012" y="969264"/>
                </a:lnTo>
                <a:lnTo>
                  <a:pt x="1239012" y="697280"/>
                </a:lnTo>
                <a:lnTo>
                  <a:pt x="530351" y="697280"/>
                </a:lnTo>
                <a:lnTo>
                  <a:pt x="482306" y="689528"/>
                </a:lnTo>
                <a:lnTo>
                  <a:pt x="440576" y="667939"/>
                </a:lnTo>
                <a:lnTo>
                  <a:pt x="407666" y="635021"/>
                </a:lnTo>
                <a:lnTo>
                  <a:pt x="386084" y="593276"/>
                </a:lnTo>
                <a:lnTo>
                  <a:pt x="378332" y="545211"/>
                </a:lnTo>
                <a:lnTo>
                  <a:pt x="378332" y="242316"/>
                </a:lnTo>
                <a:close/>
              </a:path>
              <a:path w="1239520" h="969645">
                <a:moveTo>
                  <a:pt x="242316" y="0"/>
                </a:moveTo>
                <a:lnTo>
                  <a:pt x="0" y="242316"/>
                </a:lnTo>
                <a:lnTo>
                  <a:pt x="484631" y="242316"/>
                </a:lnTo>
                <a:lnTo>
                  <a:pt x="2423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2019300" y="5475732"/>
            <a:ext cx="1239520" cy="969644"/>
          </a:xfrm>
          <a:custGeom>
            <a:avLst/>
            <a:gdLst/>
            <a:ahLst/>
            <a:cxnLst/>
            <a:rect l="l" t="t" r="r" b="b"/>
            <a:pathLst>
              <a:path w="1239520" h="969645">
                <a:moveTo>
                  <a:pt x="1239012" y="969264"/>
                </a:moveTo>
                <a:lnTo>
                  <a:pt x="530351" y="969264"/>
                </a:lnTo>
                <a:lnTo>
                  <a:pt x="484148" y="966775"/>
                </a:lnTo>
                <a:lnTo>
                  <a:pt x="439385" y="959483"/>
                </a:lnTo>
                <a:lnTo>
                  <a:pt x="396322" y="947645"/>
                </a:lnTo>
                <a:lnTo>
                  <a:pt x="355217" y="931521"/>
                </a:lnTo>
                <a:lnTo>
                  <a:pt x="316328" y="911368"/>
                </a:lnTo>
                <a:lnTo>
                  <a:pt x="279916" y="887447"/>
                </a:lnTo>
                <a:lnTo>
                  <a:pt x="246237" y="860014"/>
                </a:lnTo>
                <a:lnTo>
                  <a:pt x="215552" y="829330"/>
                </a:lnTo>
                <a:lnTo>
                  <a:pt x="188119" y="795652"/>
                </a:lnTo>
                <a:lnTo>
                  <a:pt x="164196" y="759239"/>
                </a:lnTo>
                <a:lnTo>
                  <a:pt x="144043" y="720351"/>
                </a:lnTo>
                <a:lnTo>
                  <a:pt x="127918" y="679245"/>
                </a:lnTo>
                <a:lnTo>
                  <a:pt x="116080" y="636181"/>
                </a:lnTo>
                <a:lnTo>
                  <a:pt x="108787" y="591416"/>
                </a:lnTo>
                <a:lnTo>
                  <a:pt x="106299" y="545211"/>
                </a:lnTo>
                <a:lnTo>
                  <a:pt x="106299" y="242316"/>
                </a:lnTo>
                <a:lnTo>
                  <a:pt x="0" y="242316"/>
                </a:lnTo>
                <a:lnTo>
                  <a:pt x="242316" y="0"/>
                </a:lnTo>
                <a:lnTo>
                  <a:pt x="484631" y="242316"/>
                </a:lnTo>
                <a:lnTo>
                  <a:pt x="378332" y="242316"/>
                </a:lnTo>
                <a:lnTo>
                  <a:pt x="378332" y="545211"/>
                </a:lnTo>
                <a:lnTo>
                  <a:pt x="386084" y="593276"/>
                </a:lnTo>
                <a:lnTo>
                  <a:pt x="407666" y="635021"/>
                </a:lnTo>
                <a:lnTo>
                  <a:pt x="440576" y="667939"/>
                </a:lnTo>
                <a:lnTo>
                  <a:pt x="482306" y="689528"/>
                </a:lnTo>
                <a:lnTo>
                  <a:pt x="530351" y="697280"/>
                </a:lnTo>
                <a:lnTo>
                  <a:pt x="1239012" y="697280"/>
                </a:lnTo>
                <a:lnTo>
                  <a:pt x="1239012" y="969264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7504938" y="3428441"/>
            <a:ext cx="1462405" cy="7581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Can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repeat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spc="-15" dirty="0">
                <a:latin typeface="Calibri"/>
                <a:cs typeface="Calibri"/>
              </a:rPr>
              <a:t>many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times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7026402" y="1806701"/>
            <a:ext cx="335280" cy="4048125"/>
          </a:xfrm>
          <a:custGeom>
            <a:avLst/>
            <a:gdLst/>
            <a:ahLst/>
            <a:cxnLst/>
            <a:rect l="l" t="t" r="r" b="b"/>
            <a:pathLst>
              <a:path w="335279" h="4048125">
                <a:moveTo>
                  <a:pt x="0" y="4047744"/>
                </a:moveTo>
                <a:lnTo>
                  <a:pt x="38437" y="4041289"/>
                </a:lnTo>
                <a:lnTo>
                  <a:pt x="73722" y="4022905"/>
                </a:lnTo>
                <a:lnTo>
                  <a:pt x="104849" y="3994056"/>
                </a:lnTo>
                <a:lnTo>
                  <a:pt x="130810" y="3956210"/>
                </a:lnTo>
                <a:lnTo>
                  <a:pt x="150600" y="3910834"/>
                </a:lnTo>
                <a:lnTo>
                  <a:pt x="163212" y="3859394"/>
                </a:lnTo>
                <a:lnTo>
                  <a:pt x="167640" y="3803357"/>
                </a:lnTo>
                <a:lnTo>
                  <a:pt x="167640" y="2268220"/>
                </a:lnTo>
                <a:lnTo>
                  <a:pt x="172067" y="2212217"/>
                </a:lnTo>
                <a:lnTo>
                  <a:pt x="184679" y="2160795"/>
                </a:lnTo>
                <a:lnTo>
                  <a:pt x="204469" y="2115424"/>
                </a:lnTo>
                <a:lnTo>
                  <a:pt x="230430" y="2077576"/>
                </a:lnTo>
                <a:lnTo>
                  <a:pt x="261557" y="2048721"/>
                </a:lnTo>
                <a:lnTo>
                  <a:pt x="296842" y="2030329"/>
                </a:lnTo>
                <a:lnTo>
                  <a:pt x="335279" y="2023872"/>
                </a:lnTo>
                <a:lnTo>
                  <a:pt x="296842" y="2017414"/>
                </a:lnTo>
                <a:lnTo>
                  <a:pt x="261557" y="1999022"/>
                </a:lnTo>
                <a:lnTo>
                  <a:pt x="230430" y="1970167"/>
                </a:lnTo>
                <a:lnTo>
                  <a:pt x="204469" y="1932319"/>
                </a:lnTo>
                <a:lnTo>
                  <a:pt x="184679" y="1886948"/>
                </a:lnTo>
                <a:lnTo>
                  <a:pt x="172067" y="1835526"/>
                </a:lnTo>
                <a:lnTo>
                  <a:pt x="167640" y="1779524"/>
                </a:lnTo>
                <a:lnTo>
                  <a:pt x="167640" y="244348"/>
                </a:lnTo>
                <a:lnTo>
                  <a:pt x="163212" y="188345"/>
                </a:lnTo>
                <a:lnTo>
                  <a:pt x="150600" y="136923"/>
                </a:lnTo>
                <a:lnTo>
                  <a:pt x="130810" y="91552"/>
                </a:lnTo>
                <a:lnTo>
                  <a:pt x="104849" y="53704"/>
                </a:lnTo>
                <a:lnTo>
                  <a:pt x="73722" y="24849"/>
                </a:lnTo>
                <a:lnTo>
                  <a:pt x="38437" y="6457"/>
                </a:lnTo>
                <a:lnTo>
                  <a:pt x="0" y="0"/>
                </a:lnTo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420623" y="1876171"/>
            <a:ext cx="416687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41325" marR="41275" indent="-342900">
              <a:lnSpc>
                <a:spcPct val="100000"/>
              </a:lnSpc>
              <a:spcBef>
                <a:spcPts val="100"/>
              </a:spcBef>
              <a:buFont typeface="Wingdings"/>
              <a:buChar char=""/>
              <a:tabLst>
                <a:tab pos="441959" algn="l"/>
              </a:tabLst>
            </a:pPr>
            <a:r>
              <a:rPr sz="2400" spc="-5" dirty="0">
                <a:latin typeface="Calibri"/>
                <a:cs typeface="Calibri"/>
              </a:rPr>
              <a:t>Some </a:t>
            </a:r>
            <a:r>
              <a:rPr sz="2400" spc="-15" dirty="0">
                <a:latin typeface="Calibri"/>
                <a:cs typeface="Calibri"/>
              </a:rPr>
              <a:t>patterns are </a:t>
            </a:r>
            <a:r>
              <a:rPr sz="2400" dirty="0">
                <a:latin typeface="Calibri"/>
                <a:cs typeface="Calibri"/>
              </a:rPr>
              <a:t>much  </a:t>
            </a:r>
            <a:r>
              <a:rPr sz="2400" spc="-5" dirty="0">
                <a:latin typeface="Calibri"/>
                <a:cs typeface="Calibri"/>
              </a:rPr>
              <a:t>smaller </a:t>
            </a:r>
            <a:r>
              <a:rPr sz="2400" dirty="0">
                <a:latin typeface="Calibri"/>
                <a:cs typeface="Calibri"/>
              </a:rPr>
              <a:t>than the </a:t>
            </a:r>
            <a:r>
              <a:rPr sz="2400" spc="-5" dirty="0">
                <a:latin typeface="Calibri"/>
                <a:cs typeface="Calibri"/>
              </a:rPr>
              <a:t>whole</a:t>
            </a:r>
            <a:r>
              <a:rPr sz="2400" spc="-9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image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420623" y="3245941"/>
            <a:ext cx="416687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8780" indent="-286385">
              <a:lnSpc>
                <a:spcPct val="100000"/>
              </a:lnSpc>
              <a:spcBef>
                <a:spcPts val="100"/>
              </a:spcBef>
              <a:buFont typeface="Wingdings"/>
              <a:buChar char=""/>
              <a:tabLst>
                <a:tab pos="399415" algn="l"/>
              </a:tabLst>
            </a:pPr>
            <a:r>
              <a:rPr sz="2400" spc="-5" dirty="0">
                <a:latin typeface="Calibri"/>
                <a:cs typeface="Calibri"/>
              </a:rPr>
              <a:t>The same </a:t>
            </a:r>
            <a:r>
              <a:rPr sz="2400" spc="-15" dirty="0">
                <a:latin typeface="Calibri"/>
                <a:cs typeface="Calibri"/>
              </a:rPr>
              <a:t>patterns </a:t>
            </a:r>
            <a:r>
              <a:rPr sz="2400" spc="-5" dirty="0">
                <a:latin typeface="Calibri"/>
                <a:cs typeface="Calibri"/>
              </a:rPr>
              <a:t>appear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</a:t>
            </a:r>
            <a:endParaRPr sz="2400">
              <a:latin typeface="Calibri"/>
              <a:cs typeface="Calibri"/>
            </a:endParaRPr>
          </a:p>
          <a:p>
            <a:pPr marL="398780">
              <a:lnSpc>
                <a:spcPct val="100000"/>
              </a:lnSpc>
              <a:spcBef>
                <a:spcPts val="5"/>
              </a:spcBef>
            </a:pPr>
            <a:r>
              <a:rPr sz="2400" spc="-20" dirty="0">
                <a:latin typeface="Calibri"/>
                <a:cs typeface="Calibri"/>
              </a:rPr>
              <a:t>different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regions.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420623" y="4569332"/>
            <a:ext cx="6565900" cy="101726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22909" marR="2820670" indent="-286385">
              <a:lnSpc>
                <a:spcPct val="100000"/>
              </a:lnSpc>
              <a:spcBef>
                <a:spcPts val="100"/>
              </a:spcBef>
              <a:buFont typeface="Wingdings"/>
              <a:buChar char=""/>
              <a:tabLst>
                <a:tab pos="423545" algn="l"/>
              </a:tabLst>
            </a:pPr>
            <a:r>
              <a:rPr sz="2400" spc="-10" dirty="0">
                <a:latin typeface="Calibri"/>
                <a:cs typeface="Calibri"/>
              </a:rPr>
              <a:t>Subsampling </a:t>
            </a:r>
            <a:r>
              <a:rPr sz="2400" dirty="0">
                <a:latin typeface="Calibri"/>
                <a:cs typeface="Calibri"/>
              </a:rPr>
              <a:t>the </a:t>
            </a:r>
            <a:r>
              <a:rPr sz="2400" spc="-15" dirty="0">
                <a:latin typeface="Calibri"/>
                <a:cs typeface="Calibri"/>
              </a:rPr>
              <a:t>pixels </a:t>
            </a:r>
            <a:r>
              <a:rPr sz="2400" dirty="0">
                <a:latin typeface="Calibri"/>
                <a:cs typeface="Calibri"/>
              </a:rPr>
              <a:t>will  </a:t>
            </a:r>
            <a:r>
              <a:rPr sz="2400" spc="-5" dirty="0">
                <a:latin typeface="Calibri"/>
                <a:cs typeface="Calibri"/>
              </a:rPr>
              <a:t>not </a:t>
            </a:r>
            <a:r>
              <a:rPr sz="2400" spc="-10" dirty="0">
                <a:latin typeface="Calibri"/>
                <a:cs typeface="Calibri"/>
              </a:rPr>
              <a:t>change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object</a:t>
            </a:r>
            <a:endParaRPr sz="2400">
              <a:latin typeface="Calibri"/>
              <a:cs typeface="Calibri"/>
            </a:endParaRPr>
          </a:p>
          <a:p>
            <a:pPr marR="99060" algn="r">
              <a:lnSpc>
                <a:spcPts val="2045"/>
              </a:lnSpc>
            </a:pP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Max</a:t>
            </a:r>
            <a:r>
              <a:rPr sz="2400" spc="-1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Pooling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4594097" y="2195957"/>
            <a:ext cx="669925" cy="706120"/>
          </a:xfrm>
          <a:custGeom>
            <a:avLst/>
            <a:gdLst/>
            <a:ahLst/>
            <a:cxnLst/>
            <a:rect l="l" t="t" r="r" b="b"/>
            <a:pathLst>
              <a:path w="669925" h="706119">
                <a:moveTo>
                  <a:pt x="37084" y="583818"/>
                </a:moveTo>
                <a:lnTo>
                  <a:pt x="0" y="706119"/>
                </a:lnTo>
                <a:lnTo>
                  <a:pt x="120141" y="662304"/>
                </a:lnTo>
                <a:lnTo>
                  <a:pt x="107105" y="649985"/>
                </a:lnTo>
                <a:lnTo>
                  <a:pt x="79375" y="649985"/>
                </a:lnTo>
                <a:lnTo>
                  <a:pt x="51688" y="623823"/>
                </a:lnTo>
                <a:lnTo>
                  <a:pt x="64782" y="609992"/>
                </a:lnTo>
                <a:lnTo>
                  <a:pt x="37084" y="583818"/>
                </a:lnTo>
                <a:close/>
              </a:path>
              <a:path w="669925" h="706119">
                <a:moveTo>
                  <a:pt x="64782" y="609992"/>
                </a:moveTo>
                <a:lnTo>
                  <a:pt x="51688" y="623823"/>
                </a:lnTo>
                <a:lnTo>
                  <a:pt x="79375" y="649985"/>
                </a:lnTo>
                <a:lnTo>
                  <a:pt x="92468" y="636154"/>
                </a:lnTo>
                <a:lnTo>
                  <a:pt x="64782" y="609992"/>
                </a:lnTo>
                <a:close/>
              </a:path>
              <a:path w="669925" h="706119">
                <a:moveTo>
                  <a:pt x="92468" y="636154"/>
                </a:moveTo>
                <a:lnTo>
                  <a:pt x="79375" y="649985"/>
                </a:lnTo>
                <a:lnTo>
                  <a:pt x="107105" y="649985"/>
                </a:lnTo>
                <a:lnTo>
                  <a:pt x="92468" y="636154"/>
                </a:lnTo>
                <a:close/>
              </a:path>
              <a:path w="669925" h="706119">
                <a:moveTo>
                  <a:pt x="642238" y="0"/>
                </a:moveTo>
                <a:lnTo>
                  <a:pt x="64782" y="609992"/>
                </a:lnTo>
                <a:lnTo>
                  <a:pt x="92468" y="636154"/>
                </a:lnTo>
                <a:lnTo>
                  <a:pt x="669925" y="26162"/>
                </a:lnTo>
                <a:lnTo>
                  <a:pt x="642238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4588383" y="2900933"/>
            <a:ext cx="679450" cy="1483360"/>
          </a:xfrm>
          <a:custGeom>
            <a:avLst/>
            <a:gdLst/>
            <a:ahLst/>
            <a:cxnLst/>
            <a:rect l="l" t="t" r="r" b="b"/>
            <a:pathLst>
              <a:path w="679450" h="1483360">
                <a:moveTo>
                  <a:pt x="69587" y="96650"/>
                </a:moveTo>
                <a:lnTo>
                  <a:pt x="34789" y="112144"/>
                </a:lnTo>
                <a:lnTo>
                  <a:pt x="644397" y="1482978"/>
                </a:lnTo>
                <a:lnTo>
                  <a:pt x="679195" y="1467484"/>
                </a:lnTo>
                <a:lnTo>
                  <a:pt x="69587" y="96650"/>
                </a:lnTo>
                <a:close/>
              </a:path>
              <a:path w="679450" h="1483360">
                <a:moveTo>
                  <a:pt x="5714" y="0"/>
                </a:moveTo>
                <a:lnTo>
                  <a:pt x="0" y="127635"/>
                </a:lnTo>
                <a:lnTo>
                  <a:pt x="34789" y="112144"/>
                </a:lnTo>
                <a:lnTo>
                  <a:pt x="27050" y="94741"/>
                </a:lnTo>
                <a:lnTo>
                  <a:pt x="61849" y="79248"/>
                </a:lnTo>
                <a:lnTo>
                  <a:pt x="102077" y="79248"/>
                </a:lnTo>
                <a:lnTo>
                  <a:pt x="5714" y="0"/>
                </a:lnTo>
                <a:close/>
              </a:path>
              <a:path w="679450" h="1483360">
                <a:moveTo>
                  <a:pt x="61849" y="79248"/>
                </a:moveTo>
                <a:lnTo>
                  <a:pt x="27050" y="94741"/>
                </a:lnTo>
                <a:lnTo>
                  <a:pt x="34789" y="112144"/>
                </a:lnTo>
                <a:lnTo>
                  <a:pt x="69587" y="96650"/>
                </a:lnTo>
                <a:lnTo>
                  <a:pt x="61849" y="79248"/>
                </a:lnTo>
                <a:close/>
              </a:path>
              <a:path w="679450" h="1483360">
                <a:moveTo>
                  <a:pt x="102077" y="79248"/>
                </a:moveTo>
                <a:lnTo>
                  <a:pt x="61849" y="79248"/>
                </a:lnTo>
                <a:lnTo>
                  <a:pt x="69587" y="96650"/>
                </a:lnTo>
                <a:lnTo>
                  <a:pt x="104393" y="81152"/>
                </a:lnTo>
                <a:lnTo>
                  <a:pt x="102077" y="79248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4579492" y="3300476"/>
            <a:ext cx="688340" cy="1586865"/>
          </a:xfrm>
          <a:custGeom>
            <a:avLst/>
            <a:gdLst/>
            <a:ahLst/>
            <a:cxnLst/>
            <a:rect l="l" t="t" r="r" b="b"/>
            <a:pathLst>
              <a:path w="688339" h="1586864">
                <a:moveTo>
                  <a:pt x="0" y="1459357"/>
                </a:moveTo>
                <a:lnTo>
                  <a:pt x="8509" y="1586865"/>
                </a:lnTo>
                <a:lnTo>
                  <a:pt x="102012" y="1506474"/>
                </a:lnTo>
                <a:lnTo>
                  <a:pt x="62865" y="1506474"/>
                </a:lnTo>
                <a:lnTo>
                  <a:pt x="27812" y="1491742"/>
                </a:lnTo>
                <a:lnTo>
                  <a:pt x="35199" y="1474115"/>
                </a:lnTo>
                <a:lnTo>
                  <a:pt x="0" y="1459357"/>
                </a:lnTo>
                <a:close/>
              </a:path>
              <a:path w="688339" h="1586864">
                <a:moveTo>
                  <a:pt x="35199" y="1474115"/>
                </a:moveTo>
                <a:lnTo>
                  <a:pt x="27812" y="1491742"/>
                </a:lnTo>
                <a:lnTo>
                  <a:pt x="62865" y="1506474"/>
                </a:lnTo>
                <a:lnTo>
                  <a:pt x="70263" y="1488817"/>
                </a:lnTo>
                <a:lnTo>
                  <a:pt x="35199" y="1474115"/>
                </a:lnTo>
                <a:close/>
              </a:path>
              <a:path w="688339" h="1586864">
                <a:moveTo>
                  <a:pt x="70263" y="1488817"/>
                </a:moveTo>
                <a:lnTo>
                  <a:pt x="62865" y="1506474"/>
                </a:lnTo>
                <a:lnTo>
                  <a:pt x="102012" y="1506474"/>
                </a:lnTo>
                <a:lnTo>
                  <a:pt x="105410" y="1503553"/>
                </a:lnTo>
                <a:lnTo>
                  <a:pt x="70263" y="1488817"/>
                </a:lnTo>
                <a:close/>
              </a:path>
              <a:path w="688339" h="1586864">
                <a:moveTo>
                  <a:pt x="652907" y="0"/>
                </a:moveTo>
                <a:lnTo>
                  <a:pt x="35199" y="1474115"/>
                </a:lnTo>
                <a:lnTo>
                  <a:pt x="70263" y="1488817"/>
                </a:lnTo>
                <a:lnTo>
                  <a:pt x="687959" y="14732"/>
                </a:lnTo>
                <a:lnTo>
                  <a:pt x="652907" y="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4588002" y="4888229"/>
            <a:ext cx="673735" cy="537210"/>
          </a:xfrm>
          <a:custGeom>
            <a:avLst/>
            <a:gdLst/>
            <a:ahLst/>
            <a:cxnLst/>
            <a:rect l="l" t="t" r="r" b="b"/>
            <a:pathLst>
              <a:path w="673735" h="537210">
                <a:moveTo>
                  <a:pt x="101524" y="55825"/>
                </a:moveTo>
                <a:lnTo>
                  <a:pt x="77970" y="85723"/>
                </a:lnTo>
                <a:lnTo>
                  <a:pt x="650113" y="536829"/>
                </a:lnTo>
                <a:lnTo>
                  <a:pt x="673735" y="506984"/>
                </a:lnTo>
                <a:lnTo>
                  <a:pt x="101524" y="55825"/>
                </a:lnTo>
                <a:close/>
              </a:path>
              <a:path w="673735" h="537210">
                <a:moveTo>
                  <a:pt x="0" y="0"/>
                </a:moveTo>
                <a:lnTo>
                  <a:pt x="54356" y="115697"/>
                </a:lnTo>
                <a:lnTo>
                  <a:pt x="77970" y="85723"/>
                </a:lnTo>
                <a:lnTo>
                  <a:pt x="62992" y="73914"/>
                </a:lnTo>
                <a:lnTo>
                  <a:pt x="86613" y="44069"/>
                </a:lnTo>
                <a:lnTo>
                  <a:pt x="110787" y="44069"/>
                </a:lnTo>
                <a:lnTo>
                  <a:pt x="125095" y="25908"/>
                </a:lnTo>
                <a:lnTo>
                  <a:pt x="0" y="0"/>
                </a:lnTo>
                <a:close/>
              </a:path>
              <a:path w="673735" h="537210">
                <a:moveTo>
                  <a:pt x="86613" y="44069"/>
                </a:moveTo>
                <a:lnTo>
                  <a:pt x="62992" y="73914"/>
                </a:lnTo>
                <a:lnTo>
                  <a:pt x="77970" y="85723"/>
                </a:lnTo>
                <a:lnTo>
                  <a:pt x="101524" y="55825"/>
                </a:lnTo>
                <a:lnTo>
                  <a:pt x="86613" y="44069"/>
                </a:lnTo>
                <a:close/>
              </a:path>
              <a:path w="673735" h="537210">
                <a:moveTo>
                  <a:pt x="110787" y="44069"/>
                </a:moveTo>
                <a:lnTo>
                  <a:pt x="86613" y="44069"/>
                </a:lnTo>
                <a:lnTo>
                  <a:pt x="101524" y="55825"/>
                </a:lnTo>
                <a:lnTo>
                  <a:pt x="110787" y="44069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281940" y="1388363"/>
            <a:ext cx="1580515" cy="506095"/>
          </a:xfrm>
          <a:custGeom>
            <a:avLst/>
            <a:gdLst/>
            <a:ahLst/>
            <a:cxnLst/>
            <a:rect l="l" t="t" r="r" b="b"/>
            <a:pathLst>
              <a:path w="1580514" h="506094">
                <a:moveTo>
                  <a:pt x="0" y="505967"/>
                </a:moveTo>
                <a:lnTo>
                  <a:pt x="1580387" y="505967"/>
                </a:lnTo>
                <a:lnTo>
                  <a:pt x="1580387" y="0"/>
                </a:lnTo>
                <a:lnTo>
                  <a:pt x="0" y="0"/>
                </a:lnTo>
                <a:lnTo>
                  <a:pt x="0" y="505967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281940" y="1388363"/>
            <a:ext cx="1580515" cy="506095"/>
          </a:xfrm>
          <a:custGeom>
            <a:avLst/>
            <a:gdLst/>
            <a:ahLst/>
            <a:cxnLst/>
            <a:rect l="l" t="t" r="r" b="b"/>
            <a:pathLst>
              <a:path w="1580514" h="506094">
                <a:moveTo>
                  <a:pt x="0" y="505967"/>
                </a:moveTo>
                <a:lnTo>
                  <a:pt x="1580387" y="505967"/>
                </a:lnTo>
                <a:lnTo>
                  <a:pt x="1580387" y="0"/>
                </a:lnTo>
                <a:lnTo>
                  <a:pt x="0" y="0"/>
                </a:lnTo>
                <a:lnTo>
                  <a:pt x="0" y="505967"/>
                </a:lnTo>
                <a:close/>
              </a:path>
            </a:pathLst>
          </a:custGeom>
          <a:ln w="12192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 txBox="1"/>
          <p:nvPr/>
        </p:nvSpPr>
        <p:spPr>
          <a:xfrm>
            <a:off x="292100" y="1394460"/>
            <a:ext cx="1569720" cy="315595"/>
          </a:xfrm>
          <a:prstGeom prst="rect">
            <a:avLst/>
          </a:prstGeom>
          <a:solidFill>
            <a:srgbClr val="4471C4"/>
          </a:solidFill>
        </p:spPr>
        <p:txBody>
          <a:bodyPr vert="horz" wrap="square" lIns="0" tIns="45085" rIns="0" bIns="0" rtlCol="0">
            <a:spAutoFit/>
          </a:bodyPr>
          <a:lstStyle/>
          <a:p>
            <a:pPr marL="128905">
              <a:lnSpc>
                <a:spcPts val="2130"/>
              </a:lnSpc>
              <a:spcBef>
                <a:spcPts val="355"/>
              </a:spcBef>
            </a:pP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Property</a:t>
            </a:r>
            <a:r>
              <a:rPr sz="24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288036" y="2743200"/>
            <a:ext cx="1582420" cy="506095"/>
          </a:xfrm>
          <a:custGeom>
            <a:avLst/>
            <a:gdLst/>
            <a:ahLst/>
            <a:cxnLst/>
            <a:rect l="l" t="t" r="r" b="b"/>
            <a:pathLst>
              <a:path w="1582420" h="506094">
                <a:moveTo>
                  <a:pt x="0" y="505967"/>
                </a:moveTo>
                <a:lnTo>
                  <a:pt x="1581912" y="505967"/>
                </a:lnTo>
                <a:lnTo>
                  <a:pt x="1581912" y="0"/>
                </a:lnTo>
                <a:lnTo>
                  <a:pt x="0" y="0"/>
                </a:lnTo>
                <a:lnTo>
                  <a:pt x="0" y="505967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288036" y="2743200"/>
            <a:ext cx="1582420" cy="506095"/>
          </a:xfrm>
          <a:custGeom>
            <a:avLst/>
            <a:gdLst/>
            <a:ahLst/>
            <a:cxnLst/>
            <a:rect l="l" t="t" r="r" b="b"/>
            <a:pathLst>
              <a:path w="1582420" h="506094">
                <a:moveTo>
                  <a:pt x="0" y="505967"/>
                </a:moveTo>
                <a:lnTo>
                  <a:pt x="1581912" y="505967"/>
                </a:lnTo>
                <a:lnTo>
                  <a:pt x="1581912" y="0"/>
                </a:lnTo>
                <a:lnTo>
                  <a:pt x="0" y="0"/>
                </a:lnTo>
                <a:lnTo>
                  <a:pt x="0" y="505967"/>
                </a:lnTo>
                <a:close/>
              </a:path>
            </a:pathLst>
          </a:custGeom>
          <a:ln w="12192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 txBox="1"/>
          <p:nvPr/>
        </p:nvSpPr>
        <p:spPr>
          <a:xfrm>
            <a:off x="420623" y="2749295"/>
            <a:ext cx="1440815" cy="494030"/>
          </a:xfrm>
          <a:prstGeom prst="rect">
            <a:avLst/>
          </a:prstGeom>
          <a:solidFill>
            <a:srgbClr val="4471C4"/>
          </a:solidFill>
        </p:spPr>
        <p:txBody>
          <a:bodyPr vert="horz" wrap="square" lIns="0" tIns="44450" rIns="0" bIns="0" rtlCol="0">
            <a:spAutoFit/>
          </a:bodyPr>
          <a:lstStyle/>
          <a:p>
            <a:pPr marL="6985">
              <a:lnSpc>
                <a:spcPct val="100000"/>
              </a:lnSpc>
              <a:spcBef>
                <a:spcPts val="350"/>
              </a:spcBef>
            </a:pP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Property</a:t>
            </a:r>
            <a:r>
              <a:rPr sz="24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288036" y="4070603"/>
            <a:ext cx="1582420" cy="506095"/>
          </a:xfrm>
          <a:custGeom>
            <a:avLst/>
            <a:gdLst/>
            <a:ahLst/>
            <a:cxnLst/>
            <a:rect l="l" t="t" r="r" b="b"/>
            <a:pathLst>
              <a:path w="1582420" h="506095">
                <a:moveTo>
                  <a:pt x="0" y="505968"/>
                </a:moveTo>
                <a:lnTo>
                  <a:pt x="1581912" y="505968"/>
                </a:lnTo>
                <a:lnTo>
                  <a:pt x="1581912" y="0"/>
                </a:lnTo>
                <a:lnTo>
                  <a:pt x="0" y="0"/>
                </a:lnTo>
                <a:lnTo>
                  <a:pt x="0" y="505968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288036" y="4070603"/>
            <a:ext cx="1582420" cy="506095"/>
          </a:xfrm>
          <a:custGeom>
            <a:avLst/>
            <a:gdLst/>
            <a:ahLst/>
            <a:cxnLst/>
            <a:rect l="l" t="t" r="r" b="b"/>
            <a:pathLst>
              <a:path w="1582420" h="506095">
                <a:moveTo>
                  <a:pt x="0" y="505968"/>
                </a:moveTo>
                <a:lnTo>
                  <a:pt x="1581912" y="505968"/>
                </a:lnTo>
                <a:lnTo>
                  <a:pt x="1581912" y="0"/>
                </a:lnTo>
                <a:lnTo>
                  <a:pt x="0" y="0"/>
                </a:lnTo>
                <a:lnTo>
                  <a:pt x="0" y="505968"/>
                </a:lnTo>
                <a:close/>
              </a:path>
            </a:pathLst>
          </a:custGeom>
          <a:ln w="12192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 txBox="1"/>
          <p:nvPr/>
        </p:nvSpPr>
        <p:spPr>
          <a:xfrm>
            <a:off x="292100" y="4090415"/>
            <a:ext cx="1569720" cy="326390"/>
          </a:xfrm>
          <a:prstGeom prst="rect">
            <a:avLst/>
          </a:prstGeom>
          <a:solidFill>
            <a:srgbClr val="4471C4"/>
          </a:solidFill>
        </p:spPr>
        <p:txBody>
          <a:bodyPr vert="horz" wrap="square" lIns="0" tIns="31115" rIns="0" bIns="0" rtlCol="0">
            <a:spAutoFit/>
          </a:bodyPr>
          <a:lstStyle/>
          <a:p>
            <a:pPr marL="135255">
              <a:lnSpc>
                <a:spcPts val="2320"/>
              </a:lnSpc>
              <a:spcBef>
                <a:spcPts val="245"/>
              </a:spcBef>
            </a:pP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Property</a:t>
            </a:r>
            <a:r>
              <a:rPr sz="24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3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350329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The whole</a:t>
            </a:r>
            <a:r>
              <a:rPr spc="-40" dirty="0"/>
              <a:t> </a:t>
            </a:r>
            <a:r>
              <a:rPr spc="-5" dirty="0"/>
              <a:t>CNN</a:t>
            </a:r>
          </a:p>
        </p:txBody>
      </p:sp>
      <p:sp>
        <p:nvSpPr>
          <p:cNvPr id="3" name="object 3"/>
          <p:cNvSpPr/>
          <p:nvPr/>
        </p:nvSpPr>
        <p:spPr>
          <a:xfrm>
            <a:off x="1442219" y="2374423"/>
            <a:ext cx="1615744" cy="304212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90372" y="3678935"/>
            <a:ext cx="3025140" cy="94792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18744" y="3631691"/>
            <a:ext cx="3165348" cy="11247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49808" y="3718559"/>
            <a:ext cx="2906268" cy="83058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749808" y="3732403"/>
            <a:ext cx="290639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1760" marR="107314" indent="348615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Fully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Connected 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Feedforward</a:t>
            </a:r>
            <a:r>
              <a:rPr sz="2400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network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215128" y="192023"/>
            <a:ext cx="1770887" cy="120396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592707" y="1719834"/>
            <a:ext cx="14173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latin typeface="Calibri"/>
                <a:cs typeface="Calibri"/>
              </a:rPr>
              <a:t>cat </a:t>
            </a:r>
            <a:r>
              <a:rPr sz="2400" spc="-5" dirty="0">
                <a:latin typeface="Calibri"/>
                <a:cs typeface="Calibri"/>
              </a:rPr>
              <a:t>dog</a:t>
            </a:r>
            <a:r>
              <a:rPr sz="2400" spc="-9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……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190744" y="1889760"/>
            <a:ext cx="1854707" cy="67360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128259" y="1892807"/>
            <a:ext cx="1979676" cy="75895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250179" y="1929383"/>
            <a:ext cx="1735835" cy="55626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190744" y="2990088"/>
            <a:ext cx="1854707" cy="67360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116067" y="2993135"/>
            <a:ext cx="2002536" cy="75895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250179" y="3029711"/>
            <a:ext cx="1735835" cy="55626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5250179" y="1992884"/>
            <a:ext cx="1736089" cy="14916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1285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Convolution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600">
              <a:latin typeface="Times New Roman"/>
              <a:cs typeface="Times New Roman"/>
            </a:endParaRPr>
          </a:p>
          <a:p>
            <a:pPr marL="109220">
              <a:lnSpc>
                <a:spcPct val="100000"/>
              </a:lnSpc>
              <a:spcBef>
                <a:spcPts val="5"/>
              </a:spcBef>
            </a:pP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Max</a:t>
            </a:r>
            <a:r>
              <a:rPr sz="2400" spc="-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Pooling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5190744" y="4058411"/>
            <a:ext cx="1854707" cy="67360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128259" y="4061459"/>
            <a:ext cx="1979676" cy="75895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250179" y="4098035"/>
            <a:ext cx="1735835" cy="55625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5250179" y="4161790"/>
            <a:ext cx="173608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1285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Convolution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5190744" y="5091684"/>
            <a:ext cx="1854707" cy="67360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116067" y="5094732"/>
            <a:ext cx="2002536" cy="75895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250179" y="5131308"/>
            <a:ext cx="1735835" cy="556259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264408" y="6016752"/>
            <a:ext cx="1676400" cy="577595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429000" y="5969508"/>
            <a:ext cx="1347215" cy="758951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323844" y="6056376"/>
            <a:ext cx="1557527" cy="460248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3323844" y="5194757"/>
            <a:ext cx="3662679" cy="1267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35175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Max</a:t>
            </a:r>
            <a:r>
              <a:rPr sz="24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Pooling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3450">
              <a:latin typeface="Times New Roman"/>
              <a:cs typeface="Times New Roman"/>
            </a:endParaRPr>
          </a:p>
          <a:p>
            <a:pPr marL="347345">
              <a:lnSpc>
                <a:spcPct val="100000"/>
              </a:lnSpc>
            </a:pP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Flatten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5868923" y="1452372"/>
            <a:ext cx="547370" cy="440690"/>
          </a:xfrm>
          <a:custGeom>
            <a:avLst/>
            <a:gdLst/>
            <a:ahLst/>
            <a:cxnLst/>
            <a:rect l="l" t="t" r="r" b="b"/>
            <a:pathLst>
              <a:path w="547370" h="440689">
                <a:moveTo>
                  <a:pt x="547115" y="220217"/>
                </a:moveTo>
                <a:lnTo>
                  <a:pt x="0" y="220217"/>
                </a:lnTo>
                <a:lnTo>
                  <a:pt x="273558" y="440436"/>
                </a:lnTo>
                <a:lnTo>
                  <a:pt x="547115" y="220217"/>
                </a:lnTo>
                <a:close/>
              </a:path>
              <a:path w="547370" h="440689">
                <a:moveTo>
                  <a:pt x="410337" y="0"/>
                </a:moveTo>
                <a:lnTo>
                  <a:pt x="136778" y="0"/>
                </a:lnTo>
                <a:lnTo>
                  <a:pt x="136778" y="220217"/>
                </a:lnTo>
                <a:lnTo>
                  <a:pt x="410337" y="220217"/>
                </a:lnTo>
                <a:lnTo>
                  <a:pt x="4103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868923" y="1452372"/>
            <a:ext cx="547370" cy="440690"/>
          </a:xfrm>
          <a:custGeom>
            <a:avLst/>
            <a:gdLst/>
            <a:ahLst/>
            <a:cxnLst/>
            <a:rect l="l" t="t" r="r" b="b"/>
            <a:pathLst>
              <a:path w="547370" h="440689">
                <a:moveTo>
                  <a:pt x="0" y="220217"/>
                </a:moveTo>
                <a:lnTo>
                  <a:pt x="136778" y="220217"/>
                </a:lnTo>
                <a:lnTo>
                  <a:pt x="136778" y="0"/>
                </a:lnTo>
                <a:lnTo>
                  <a:pt x="410337" y="0"/>
                </a:lnTo>
                <a:lnTo>
                  <a:pt x="410337" y="220217"/>
                </a:lnTo>
                <a:lnTo>
                  <a:pt x="547115" y="220217"/>
                </a:lnTo>
                <a:lnTo>
                  <a:pt x="273558" y="440436"/>
                </a:lnTo>
                <a:lnTo>
                  <a:pt x="0" y="220217"/>
                </a:lnTo>
                <a:close/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868923" y="2561844"/>
            <a:ext cx="547370" cy="441959"/>
          </a:xfrm>
          <a:custGeom>
            <a:avLst/>
            <a:gdLst/>
            <a:ahLst/>
            <a:cxnLst/>
            <a:rect l="l" t="t" r="r" b="b"/>
            <a:pathLst>
              <a:path w="547370" h="441960">
                <a:moveTo>
                  <a:pt x="547115" y="220979"/>
                </a:moveTo>
                <a:lnTo>
                  <a:pt x="0" y="220979"/>
                </a:lnTo>
                <a:lnTo>
                  <a:pt x="273558" y="441959"/>
                </a:lnTo>
                <a:lnTo>
                  <a:pt x="547115" y="220979"/>
                </a:lnTo>
                <a:close/>
              </a:path>
              <a:path w="547370" h="441960">
                <a:moveTo>
                  <a:pt x="410337" y="0"/>
                </a:moveTo>
                <a:lnTo>
                  <a:pt x="136778" y="0"/>
                </a:lnTo>
                <a:lnTo>
                  <a:pt x="136778" y="220979"/>
                </a:lnTo>
                <a:lnTo>
                  <a:pt x="410337" y="220979"/>
                </a:lnTo>
                <a:lnTo>
                  <a:pt x="4103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868923" y="2561844"/>
            <a:ext cx="547370" cy="441959"/>
          </a:xfrm>
          <a:custGeom>
            <a:avLst/>
            <a:gdLst/>
            <a:ahLst/>
            <a:cxnLst/>
            <a:rect l="l" t="t" r="r" b="b"/>
            <a:pathLst>
              <a:path w="547370" h="441960">
                <a:moveTo>
                  <a:pt x="0" y="220979"/>
                </a:moveTo>
                <a:lnTo>
                  <a:pt x="136778" y="220979"/>
                </a:lnTo>
                <a:lnTo>
                  <a:pt x="136778" y="0"/>
                </a:lnTo>
                <a:lnTo>
                  <a:pt x="410337" y="0"/>
                </a:lnTo>
                <a:lnTo>
                  <a:pt x="410337" y="220979"/>
                </a:lnTo>
                <a:lnTo>
                  <a:pt x="547115" y="220979"/>
                </a:lnTo>
                <a:lnTo>
                  <a:pt x="273558" y="441959"/>
                </a:lnTo>
                <a:lnTo>
                  <a:pt x="0" y="220979"/>
                </a:lnTo>
                <a:close/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868923" y="3654552"/>
            <a:ext cx="547370" cy="441959"/>
          </a:xfrm>
          <a:custGeom>
            <a:avLst/>
            <a:gdLst/>
            <a:ahLst/>
            <a:cxnLst/>
            <a:rect l="l" t="t" r="r" b="b"/>
            <a:pathLst>
              <a:path w="547370" h="441960">
                <a:moveTo>
                  <a:pt x="547115" y="220980"/>
                </a:moveTo>
                <a:lnTo>
                  <a:pt x="0" y="220980"/>
                </a:lnTo>
                <a:lnTo>
                  <a:pt x="273558" y="441960"/>
                </a:lnTo>
                <a:lnTo>
                  <a:pt x="547115" y="220980"/>
                </a:lnTo>
                <a:close/>
              </a:path>
              <a:path w="547370" h="441960">
                <a:moveTo>
                  <a:pt x="410337" y="0"/>
                </a:moveTo>
                <a:lnTo>
                  <a:pt x="136778" y="0"/>
                </a:lnTo>
                <a:lnTo>
                  <a:pt x="136778" y="220980"/>
                </a:lnTo>
                <a:lnTo>
                  <a:pt x="410337" y="220980"/>
                </a:lnTo>
                <a:lnTo>
                  <a:pt x="4103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868923" y="3654552"/>
            <a:ext cx="547370" cy="441959"/>
          </a:xfrm>
          <a:custGeom>
            <a:avLst/>
            <a:gdLst/>
            <a:ahLst/>
            <a:cxnLst/>
            <a:rect l="l" t="t" r="r" b="b"/>
            <a:pathLst>
              <a:path w="547370" h="441960">
                <a:moveTo>
                  <a:pt x="0" y="220980"/>
                </a:moveTo>
                <a:lnTo>
                  <a:pt x="136778" y="220980"/>
                </a:lnTo>
                <a:lnTo>
                  <a:pt x="136778" y="0"/>
                </a:lnTo>
                <a:lnTo>
                  <a:pt x="410337" y="0"/>
                </a:lnTo>
                <a:lnTo>
                  <a:pt x="410337" y="220980"/>
                </a:lnTo>
                <a:lnTo>
                  <a:pt x="547115" y="220980"/>
                </a:lnTo>
                <a:lnTo>
                  <a:pt x="273558" y="441960"/>
                </a:lnTo>
                <a:lnTo>
                  <a:pt x="0" y="22098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868923" y="4689347"/>
            <a:ext cx="547370" cy="441959"/>
          </a:xfrm>
          <a:custGeom>
            <a:avLst/>
            <a:gdLst/>
            <a:ahLst/>
            <a:cxnLst/>
            <a:rect l="l" t="t" r="r" b="b"/>
            <a:pathLst>
              <a:path w="547370" h="441960">
                <a:moveTo>
                  <a:pt x="547115" y="220979"/>
                </a:moveTo>
                <a:lnTo>
                  <a:pt x="0" y="220979"/>
                </a:lnTo>
                <a:lnTo>
                  <a:pt x="273558" y="441959"/>
                </a:lnTo>
                <a:lnTo>
                  <a:pt x="547115" y="220979"/>
                </a:lnTo>
                <a:close/>
              </a:path>
              <a:path w="547370" h="441960">
                <a:moveTo>
                  <a:pt x="410337" y="0"/>
                </a:moveTo>
                <a:lnTo>
                  <a:pt x="136778" y="0"/>
                </a:lnTo>
                <a:lnTo>
                  <a:pt x="136778" y="220979"/>
                </a:lnTo>
                <a:lnTo>
                  <a:pt x="410337" y="220979"/>
                </a:lnTo>
                <a:lnTo>
                  <a:pt x="4103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868923" y="4689347"/>
            <a:ext cx="547370" cy="441959"/>
          </a:xfrm>
          <a:custGeom>
            <a:avLst/>
            <a:gdLst/>
            <a:ahLst/>
            <a:cxnLst/>
            <a:rect l="l" t="t" r="r" b="b"/>
            <a:pathLst>
              <a:path w="547370" h="441960">
                <a:moveTo>
                  <a:pt x="0" y="220979"/>
                </a:moveTo>
                <a:lnTo>
                  <a:pt x="136778" y="220979"/>
                </a:lnTo>
                <a:lnTo>
                  <a:pt x="136778" y="0"/>
                </a:lnTo>
                <a:lnTo>
                  <a:pt x="410337" y="0"/>
                </a:lnTo>
                <a:lnTo>
                  <a:pt x="410337" y="220979"/>
                </a:lnTo>
                <a:lnTo>
                  <a:pt x="547115" y="220979"/>
                </a:lnTo>
                <a:lnTo>
                  <a:pt x="273558" y="441959"/>
                </a:lnTo>
                <a:lnTo>
                  <a:pt x="0" y="220979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4881371" y="5753100"/>
            <a:ext cx="1379220" cy="751840"/>
          </a:xfrm>
          <a:custGeom>
            <a:avLst/>
            <a:gdLst/>
            <a:ahLst/>
            <a:cxnLst/>
            <a:rect l="l" t="t" r="r" b="b"/>
            <a:pathLst>
              <a:path w="1379220" h="751840">
                <a:moveTo>
                  <a:pt x="187832" y="375666"/>
                </a:moveTo>
                <a:lnTo>
                  <a:pt x="0" y="563499"/>
                </a:lnTo>
                <a:lnTo>
                  <a:pt x="187832" y="751332"/>
                </a:lnTo>
                <a:lnTo>
                  <a:pt x="187832" y="700938"/>
                </a:lnTo>
                <a:lnTo>
                  <a:pt x="1050543" y="700938"/>
                </a:lnTo>
                <a:lnTo>
                  <a:pt x="1099104" y="697374"/>
                </a:lnTo>
                <a:lnTo>
                  <a:pt x="1145455" y="687021"/>
                </a:lnTo>
                <a:lnTo>
                  <a:pt x="1189088" y="670387"/>
                </a:lnTo>
                <a:lnTo>
                  <a:pt x="1229493" y="647981"/>
                </a:lnTo>
                <a:lnTo>
                  <a:pt x="1266163" y="620311"/>
                </a:lnTo>
                <a:lnTo>
                  <a:pt x="1298587" y="587885"/>
                </a:lnTo>
                <a:lnTo>
                  <a:pt x="1326258" y="551213"/>
                </a:lnTo>
                <a:lnTo>
                  <a:pt x="1348665" y="510803"/>
                </a:lnTo>
                <a:lnTo>
                  <a:pt x="1365300" y="467162"/>
                </a:lnTo>
                <a:lnTo>
                  <a:pt x="1374480" y="426059"/>
                </a:lnTo>
                <a:lnTo>
                  <a:pt x="187832" y="426059"/>
                </a:lnTo>
                <a:lnTo>
                  <a:pt x="187832" y="375666"/>
                </a:lnTo>
                <a:close/>
              </a:path>
              <a:path w="1379220" h="751840">
                <a:moveTo>
                  <a:pt x="1379219" y="0"/>
                </a:moveTo>
                <a:lnTo>
                  <a:pt x="1104391" y="0"/>
                </a:lnTo>
                <a:lnTo>
                  <a:pt x="1104391" y="372224"/>
                </a:lnTo>
                <a:lnTo>
                  <a:pt x="1100157" y="393178"/>
                </a:lnTo>
                <a:lnTo>
                  <a:pt x="1088612" y="410290"/>
                </a:lnTo>
                <a:lnTo>
                  <a:pt x="1071495" y="421828"/>
                </a:lnTo>
                <a:lnTo>
                  <a:pt x="1050543" y="426059"/>
                </a:lnTo>
                <a:lnTo>
                  <a:pt x="1374480" y="426059"/>
                </a:lnTo>
                <a:lnTo>
                  <a:pt x="1375655" y="420799"/>
                </a:lnTo>
                <a:lnTo>
                  <a:pt x="1379219" y="372224"/>
                </a:lnTo>
                <a:lnTo>
                  <a:pt x="137921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4881371" y="5753100"/>
            <a:ext cx="1379220" cy="751840"/>
          </a:xfrm>
          <a:custGeom>
            <a:avLst/>
            <a:gdLst/>
            <a:ahLst/>
            <a:cxnLst/>
            <a:rect l="l" t="t" r="r" b="b"/>
            <a:pathLst>
              <a:path w="1379220" h="751840">
                <a:moveTo>
                  <a:pt x="1379219" y="0"/>
                </a:moveTo>
                <a:lnTo>
                  <a:pt x="1379219" y="372224"/>
                </a:lnTo>
                <a:lnTo>
                  <a:pt x="1375655" y="420799"/>
                </a:lnTo>
                <a:lnTo>
                  <a:pt x="1365300" y="467162"/>
                </a:lnTo>
                <a:lnTo>
                  <a:pt x="1348665" y="510803"/>
                </a:lnTo>
                <a:lnTo>
                  <a:pt x="1326258" y="551213"/>
                </a:lnTo>
                <a:lnTo>
                  <a:pt x="1298587" y="587885"/>
                </a:lnTo>
                <a:lnTo>
                  <a:pt x="1266163" y="620311"/>
                </a:lnTo>
                <a:lnTo>
                  <a:pt x="1229493" y="647981"/>
                </a:lnTo>
                <a:lnTo>
                  <a:pt x="1189088" y="670387"/>
                </a:lnTo>
                <a:lnTo>
                  <a:pt x="1145455" y="687021"/>
                </a:lnTo>
                <a:lnTo>
                  <a:pt x="1099104" y="697374"/>
                </a:lnTo>
                <a:lnTo>
                  <a:pt x="1050543" y="700938"/>
                </a:lnTo>
                <a:lnTo>
                  <a:pt x="187832" y="700938"/>
                </a:lnTo>
                <a:lnTo>
                  <a:pt x="187832" y="751332"/>
                </a:lnTo>
                <a:lnTo>
                  <a:pt x="0" y="563499"/>
                </a:lnTo>
                <a:lnTo>
                  <a:pt x="187832" y="375666"/>
                </a:lnTo>
                <a:lnTo>
                  <a:pt x="187832" y="426059"/>
                </a:lnTo>
                <a:lnTo>
                  <a:pt x="1050543" y="426059"/>
                </a:lnTo>
                <a:lnTo>
                  <a:pt x="1071495" y="421828"/>
                </a:lnTo>
                <a:lnTo>
                  <a:pt x="1088612" y="410290"/>
                </a:lnTo>
                <a:lnTo>
                  <a:pt x="1100157" y="393178"/>
                </a:lnTo>
                <a:lnTo>
                  <a:pt x="1104391" y="372224"/>
                </a:lnTo>
                <a:lnTo>
                  <a:pt x="1104391" y="0"/>
                </a:lnTo>
                <a:lnTo>
                  <a:pt x="1379219" y="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2019300" y="5475732"/>
            <a:ext cx="1239520" cy="969644"/>
          </a:xfrm>
          <a:custGeom>
            <a:avLst/>
            <a:gdLst/>
            <a:ahLst/>
            <a:cxnLst/>
            <a:rect l="l" t="t" r="r" b="b"/>
            <a:pathLst>
              <a:path w="1239520" h="969645">
                <a:moveTo>
                  <a:pt x="378332" y="242316"/>
                </a:moveTo>
                <a:lnTo>
                  <a:pt x="106299" y="242316"/>
                </a:lnTo>
                <a:lnTo>
                  <a:pt x="106299" y="545211"/>
                </a:lnTo>
                <a:lnTo>
                  <a:pt x="108787" y="591416"/>
                </a:lnTo>
                <a:lnTo>
                  <a:pt x="116080" y="636181"/>
                </a:lnTo>
                <a:lnTo>
                  <a:pt x="127918" y="679245"/>
                </a:lnTo>
                <a:lnTo>
                  <a:pt x="144043" y="720351"/>
                </a:lnTo>
                <a:lnTo>
                  <a:pt x="164196" y="759239"/>
                </a:lnTo>
                <a:lnTo>
                  <a:pt x="188119" y="795652"/>
                </a:lnTo>
                <a:lnTo>
                  <a:pt x="215552" y="829330"/>
                </a:lnTo>
                <a:lnTo>
                  <a:pt x="246237" y="860014"/>
                </a:lnTo>
                <a:lnTo>
                  <a:pt x="279916" y="887447"/>
                </a:lnTo>
                <a:lnTo>
                  <a:pt x="316328" y="911368"/>
                </a:lnTo>
                <a:lnTo>
                  <a:pt x="355217" y="931521"/>
                </a:lnTo>
                <a:lnTo>
                  <a:pt x="396322" y="947645"/>
                </a:lnTo>
                <a:lnTo>
                  <a:pt x="439385" y="959483"/>
                </a:lnTo>
                <a:lnTo>
                  <a:pt x="484148" y="966775"/>
                </a:lnTo>
                <a:lnTo>
                  <a:pt x="530351" y="969264"/>
                </a:lnTo>
                <a:lnTo>
                  <a:pt x="1239012" y="969264"/>
                </a:lnTo>
                <a:lnTo>
                  <a:pt x="1239012" y="697280"/>
                </a:lnTo>
                <a:lnTo>
                  <a:pt x="530351" y="697280"/>
                </a:lnTo>
                <a:lnTo>
                  <a:pt x="482306" y="689528"/>
                </a:lnTo>
                <a:lnTo>
                  <a:pt x="440576" y="667939"/>
                </a:lnTo>
                <a:lnTo>
                  <a:pt x="407666" y="635021"/>
                </a:lnTo>
                <a:lnTo>
                  <a:pt x="386084" y="593276"/>
                </a:lnTo>
                <a:lnTo>
                  <a:pt x="378332" y="545211"/>
                </a:lnTo>
                <a:lnTo>
                  <a:pt x="378332" y="242316"/>
                </a:lnTo>
                <a:close/>
              </a:path>
              <a:path w="1239520" h="969645">
                <a:moveTo>
                  <a:pt x="242316" y="0"/>
                </a:moveTo>
                <a:lnTo>
                  <a:pt x="0" y="242316"/>
                </a:lnTo>
                <a:lnTo>
                  <a:pt x="484631" y="242316"/>
                </a:lnTo>
                <a:lnTo>
                  <a:pt x="2423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2019300" y="5475732"/>
            <a:ext cx="1239520" cy="969644"/>
          </a:xfrm>
          <a:custGeom>
            <a:avLst/>
            <a:gdLst/>
            <a:ahLst/>
            <a:cxnLst/>
            <a:rect l="l" t="t" r="r" b="b"/>
            <a:pathLst>
              <a:path w="1239520" h="969645">
                <a:moveTo>
                  <a:pt x="1239012" y="969264"/>
                </a:moveTo>
                <a:lnTo>
                  <a:pt x="530351" y="969264"/>
                </a:lnTo>
                <a:lnTo>
                  <a:pt x="484148" y="966775"/>
                </a:lnTo>
                <a:lnTo>
                  <a:pt x="439385" y="959483"/>
                </a:lnTo>
                <a:lnTo>
                  <a:pt x="396322" y="947645"/>
                </a:lnTo>
                <a:lnTo>
                  <a:pt x="355217" y="931521"/>
                </a:lnTo>
                <a:lnTo>
                  <a:pt x="316328" y="911368"/>
                </a:lnTo>
                <a:lnTo>
                  <a:pt x="279916" y="887447"/>
                </a:lnTo>
                <a:lnTo>
                  <a:pt x="246237" y="860014"/>
                </a:lnTo>
                <a:lnTo>
                  <a:pt x="215552" y="829330"/>
                </a:lnTo>
                <a:lnTo>
                  <a:pt x="188119" y="795652"/>
                </a:lnTo>
                <a:lnTo>
                  <a:pt x="164196" y="759239"/>
                </a:lnTo>
                <a:lnTo>
                  <a:pt x="144043" y="720351"/>
                </a:lnTo>
                <a:lnTo>
                  <a:pt x="127918" y="679245"/>
                </a:lnTo>
                <a:lnTo>
                  <a:pt x="116080" y="636181"/>
                </a:lnTo>
                <a:lnTo>
                  <a:pt x="108787" y="591416"/>
                </a:lnTo>
                <a:lnTo>
                  <a:pt x="106299" y="545211"/>
                </a:lnTo>
                <a:lnTo>
                  <a:pt x="106299" y="242316"/>
                </a:lnTo>
                <a:lnTo>
                  <a:pt x="0" y="242316"/>
                </a:lnTo>
                <a:lnTo>
                  <a:pt x="242316" y="0"/>
                </a:lnTo>
                <a:lnTo>
                  <a:pt x="484631" y="242316"/>
                </a:lnTo>
                <a:lnTo>
                  <a:pt x="378332" y="242316"/>
                </a:lnTo>
                <a:lnTo>
                  <a:pt x="378332" y="545211"/>
                </a:lnTo>
                <a:lnTo>
                  <a:pt x="386084" y="593276"/>
                </a:lnTo>
                <a:lnTo>
                  <a:pt x="407666" y="635021"/>
                </a:lnTo>
                <a:lnTo>
                  <a:pt x="440576" y="667939"/>
                </a:lnTo>
                <a:lnTo>
                  <a:pt x="482306" y="689528"/>
                </a:lnTo>
                <a:lnTo>
                  <a:pt x="530351" y="697280"/>
                </a:lnTo>
                <a:lnTo>
                  <a:pt x="1239012" y="697280"/>
                </a:lnTo>
                <a:lnTo>
                  <a:pt x="1239012" y="969264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7504938" y="3428441"/>
            <a:ext cx="1462405" cy="7581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Can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repeat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spc="-15" dirty="0">
                <a:latin typeface="Calibri"/>
                <a:cs typeface="Calibri"/>
              </a:rPr>
              <a:t>many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times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7026402" y="1806701"/>
            <a:ext cx="335280" cy="4048125"/>
          </a:xfrm>
          <a:custGeom>
            <a:avLst/>
            <a:gdLst/>
            <a:ahLst/>
            <a:cxnLst/>
            <a:rect l="l" t="t" r="r" b="b"/>
            <a:pathLst>
              <a:path w="335279" h="4048125">
                <a:moveTo>
                  <a:pt x="0" y="4047744"/>
                </a:moveTo>
                <a:lnTo>
                  <a:pt x="38437" y="4041289"/>
                </a:lnTo>
                <a:lnTo>
                  <a:pt x="73722" y="4022905"/>
                </a:lnTo>
                <a:lnTo>
                  <a:pt x="104849" y="3994056"/>
                </a:lnTo>
                <a:lnTo>
                  <a:pt x="130810" y="3956210"/>
                </a:lnTo>
                <a:lnTo>
                  <a:pt x="150600" y="3910834"/>
                </a:lnTo>
                <a:lnTo>
                  <a:pt x="163212" y="3859394"/>
                </a:lnTo>
                <a:lnTo>
                  <a:pt x="167640" y="3803357"/>
                </a:lnTo>
                <a:lnTo>
                  <a:pt x="167640" y="2268220"/>
                </a:lnTo>
                <a:lnTo>
                  <a:pt x="172067" y="2212217"/>
                </a:lnTo>
                <a:lnTo>
                  <a:pt x="184679" y="2160795"/>
                </a:lnTo>
                <a:lnTo>
                  <a:pt x="204469" y="2115424"/>
                </a:lnTo>
                <a:lnTo>
                  <a:pt x="230430" y="2077576"/>
                </a:lnTo>
                <a:lnTo>
                  <a:pt x="261557" y="2048721"/>
                </a:lnTo>
                <a:lnTo>
                  <a:pt x="296842" y="2030329"/>
                </a:lnTo>
                <a:lnTo>
                  <a:pt x="335279" y="2023872"/>
                </a:lnTo>
                <a:lnTo>
                  <a:pt x="296842" y="2017414"/>
                </a:lnTo>
                <a:lnTo>
                  <a:pt x="261557" y="1999022"/>
                </a:lnTo>
                <a:lnTo>
                  <a:pt x="230430" y="1970167"/>
                </a:lnTo>
                <a:lnTo>
                  <a:pt x="204469" y="1932319"/>
                </a:lnTo>
                <a:lnTo>
                  <a:pt x="184679" y="1886948"/>
                </a:lnTo>
                <a:lnTo>
                  <a:pt x="172067" y="1835526"/>
                </a:lnTo>
                <a:lnTo>
                  <a:pt x="167640" y="1779524"/>
                </a:lnTo>
                <a:lnTo>
                  <a:pt x="167640" y="244348"/>
                </a:lnTo>
                <a:lnTo>
                  <a:pt x="163212" y="188345"/>
                </a:lnTo>
                <a:lnTo>
                  <a:pt x="150600" y="136923"/>
                </a:lnTo>
                <a:lnTo>
                  <a:pt x="130810" y="91552"/>
                </a:lnTo>
                <a:lnTo>
                  <a:pt x="104849" y="53704"/>
                </a:lnTo>
                <a:lnTo>
                  <a:pt x="73722" y="24849"/>
                </a:lnTo>
                <a:lnTo>
                  <a:pt x="38437" y="6457"/>
                </a:lnTo>
                <a:lnTo>
                  <a:pt x="0" y="0"/>
                </a:lnTo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169408" y="1863851"/>
            <a:ext cx="1856739" cy="696595"/>
          </a:xfrm>
          <a:custGeom>
            <a:avLst/>
            <a:gdLst/>
            <a:ahLst/>
            <a:cxnLst/>
            <a:rect l="l" t="t" r="r" b="b"/>
            <a:pathLst>
              <a:path w="1856740" h="696594">
                <a:moveTo>
                  <a:pt x="0" y="696468"/>
                </a:moveTo>
                <a:lnTo>
                  <a:pt x="1856232" y="696468"/>
                </a:lnTo>
                <a:lnTo>
                  <a:pt x="1856232" y="0"/>
                </a:lnTo>
                <a:lnTo>
                  <a:pt x="0" y="0"/>
                </a:lnTo>
                <a:lnTo>
                  <a:pt x="0" y="696468"/>
                </a:lnTo>
                <a:close/>
              </a:path>
            </a:pathLst>
          </a:custGeom>
          <a:ln w="5791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5189220" y="4027932"/>
            <a:ext cx="1858010" cy="696595"/>
          </a:xfrm>
          <a:custGeom>
            <a:avLst/>
            <a:gdLst/>
            <a:ahLst/>
            <a:cxnLst/>
            <a:rect l="l" t="t" r="r" b="b"/>
            <a:pathLst>
              <a:path w="1858009" h="696595">
                <a:moveTo>
                  <a:pt x="0" y="696468"/>
                </a:moveTo>
                <a:lnTo>
                  <a:pt x="1857755" y="696468"/>
                </a:lnTo>
                <a:lnTo>
                  <a:pt x="1857755" y="0"/>
                </a:lnTo>
                <a:lnTo>
                  <a:pt x="0" y="0"/>
                </a:lnTo>
                <a:lnTo>
                  <a:pt x="0" y="696468"/>
                </a:lnTo>
                <a:close/>
              </a:path>
            </a:pathLst>
          </a:custGeom>
          <a:ln w="5791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427672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CNN –</a:t>
            </a:r>
            <a:r>
              <a:rPr spc="-75" dirty="0"/>
              <a:t> </a:t>
            </a:r>
            <a:r>
              <a:rPr spc="-15" dirty="0"/>
              <a:t>Convolution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978763" y="2392679"/>
          <a:ext cx="2872738" cy="2743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787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7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7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7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78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878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marR="147955" algn="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8910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970"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9545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R="147955" algn="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8910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970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9545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R="147955" algn="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8910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970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9545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R="147955" algn="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335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8910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970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9545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R="147955" algn="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8910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970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9545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R="147955" algn="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8910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970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9545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1710308" y="5403596"/>
            <a:ext cx="14230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6 x 6</a:t>
            </a:r>
            <a:r>
              <a:rPr sz="2400" spc="-1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image</a:t>
            </a:r>
            <a:endParaRPr sz="2400">
              <a:latin typeface="Calibri"/>
              <a:cs typeface="Calibri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5253609" y="2062479"/>
          <a:ext cx="1623060" cy="1371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10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10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10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 marL="153670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-1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 marL="13335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-1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13970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-1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 marL="198755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 marL="13335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-1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13970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-1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 marL="153670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-1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5253609" y="3687190"/>
          <a:ext cx="1623060" cy="1371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10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10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10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marL="153670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-1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 marR="132080" algn="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-</a:t>
                      </a:r>
                      <a:r>
                        <a:rPr sz="2400" dirty="0"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153670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-1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73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73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 marR="132080" algn="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-</a:t>
                      </a:r>
                      <a:r>
                        <a:rPr sz="2400" dirty="0"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73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153670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-1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73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73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 marR="132080" algn="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-</a:t>
                      </a:r>
                      <a:r>
                        <a:rPr sz="2400" dirty="0"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73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object 7"/>
          <p:cNvSpPr txBox="1"/>
          <p:nvPr/>
        </p:nvSpPr>
        <p:spPr>
          <a:xfrm>
            <a:off x="5967348" y="5222240"/>
            <a:ext cx="381000" cy="53149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sz="2800" b="1" dirty="0">
                <a:latin typeface="Calibri"/>
                <a:cs typeface="Calibri"/>
              </a:rPr>
              <a:t>……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293614" y="1018794"/>
            <a:ext cx="331533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FF0000"/>
                </a:solidFill>
                <a:latin typeface="Calibri"/>
                <a:cs typeface="Calibri"/>
              </a:rPr>
              <a:t>Those </a:t>
            </a:r>
            <a:r>
              <a:rPr sz="2400" b="1" spc="-10" dirty="0">
                <a:solidFill>
                  <a:srgbClr val="FF0000"/>
                </a:solidFill>
                <a:latin typeface="Calibri"/>
                <a:cs typeface="Calibri"/>
              </a:rPr>
              <a:t>are </a:t>
            </a:r>
            <a:r>
              <a:rPr sz="2400" b="1" spc="-5" dirty="0">
                <a:solidFill>
                  <a:srgbClr val="FF0000"/>
                </a:solidFill>
                <a:latin typeface="Calibri"/>
                <a:cs typeface="Calibri"/>
              </a:rPr>
              <a:t>the </a:t>
            </a:r>
            <a:r>
              <a:rPr sz="2400" b="1" spc="-10" dirty="0">
                <a:solidFill>
                  <a:srgbClr val="FF0000"/>
                </a:solidFill>
                <a:latin typeface="Calibri"/>
                <a:cs typeface="Calibri"/>
              </a:rPr>
              <a:t>network  </a:t>
            </a:r>
            <a:r>
              <a:rPr sz="2400" b="1" spc="-15" dirty="0">
                <a:solidFill>
                  <a:srgbClr val="FF0000"/>
                </a:solidFill>
                <a:latin typeface="Calibri"/>
                <a:cs typeface="Calibri"/>
              </a:rPr>
              <a:t>parameters to </a:t>
            </a:r>
            <a:r>
              <a:rPr sz="2400" b="1" dirty="0">
                <a:solidFill>
                  <a:srgbClr val="FF0000"/>
                </a:solidFill>
                <a:latin typeface="Calibri"/>
                <a:cs typeface="Calibri"/>
              </a:rPr>
              <a:t>be</a:t>
            </a:r>
            <a:r>
              <a:rPr sz="2400" b="1" spc="-5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FF0000"/>
                </a:solidFill>
                <a:latin typeface="Calibri"/>
                <a:cs typeface="Calibri"/>
              </a:rPr>
              <a:t>learned.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074154" y="2342387"/>
            <a:ext cx="883285" cy="25133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320" marR="5080" indent="-8255">
              <a:lnSpc>
                <a:spcPct val="125299"/>
              </a:lnSpc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Filter</a:t>
            </a:r>
            <a:r>
              <a:rPr sz="2400" spc="-10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1  </a:t>
            </a: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Matrix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600">
              <a:latin typeface="Times New Roman"/>
              <a:cs typeface="Times New Roman"/>
            </a:endParaRPr>
          </a:p>
          <a:p>
            <a:pPr marL="20320" marR="5080" indent="-8255">
              <a:lnSpc>
                <a:spcPct val="113900"/>
              </a:lnSpc>
            </a:pPr>
            <a:r>
              <a:rPr sz="2400" spc="-10" dirty="0">
                <a:latin typeface="Calibri"/>
                <a:cs typeface="Calibri"/>
              </a:rPr>
              <a:t>Filter</a:t>
            </a:r>
            <a:r>
              <a:rPr sz="2400" spc="-10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2  </a:t>
            </a: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Matrix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293614" y="5865367"/>
            <a:ext cx="317246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latin typeface="Calibri"/>
                <a:cs typeface="Calibri"/>
              </a:rPr>
              <a:t>Each </a:t>
            </a:r>
            <a:r>
              <a:rPr sz="2400" spc="-10" dirty="0">
                <a:latin typeface="Calibri"/>
                <a:cs typeface="Calibri"/>
              </a:rPr>
              <a:t>filter detects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5" dirty="0">
                <a:latin typeface="Calibri"/>
                <a:cs typeface="Calibri"/>
              </a:rPr>
              <a:t>small  </a:t>
            </a:r>
            <a:r>
              <a:rPr sz="2400" spc="-15" dirty="0">
                <a:latin typeface="Calibri"/>
                <a:cs typeface="Calibri"/>
              </a:rPr>
              <a:t>pattern </a:t>
            </a:r>
            <a:r>
              <a:rPr sz="2400" spc="-5" dirty="0">
                <a:latin typeface="Calibri"/>
                <a:cs typeface="Calibri"/>
              </a:rPr>
              <a:t>(3 </a:t>
            </a:r>
            <a:r>
              <a:rPr sz="2400" dirty="0">
                <a:latin typeface="Calibri"/>
                <a:cs typeface="Calibri"/>
              </a:rPr>
              <a:t>x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3).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678935" y="6013703"/>
            <a:ext cx="1580515" cy="504825"/>
          </a:xfrm>
          <a:prstGeom prst="rect">
            <a:avLst/>
          </a:prstGeom>
          <a:solidFill>
            <a:srgbClr val="4471C4"/>
          </a:solidFill>
          <a:ln w="12192">
            <a:solidFill>
              <a:srgbClr val="2E528F"/>
            </a:solidFill>
          </a:ln>
        </p:spPr>
        <p:txBody>
          <a:bodyPr vert="horz" wrap="square" lIns="0" tIns="50800" rIns="0" bIns="0" rtlCol="0">
            <a:spAutoFit/>
          </a:bodyPr>
          <a:lstStyle/>
          <a:p>
            <a:pPr marL="139700">
              <a:lnSpc>
                <a:spcPct val="100000"/>
              </a:lnSpc>
              <a:spcBef>
                <a:spcPts val="400"/>
              </a:spcBef>
            </a:pP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Property</a:t>
            </a:r>
            <a:r>
              <a:rPr sz="24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427672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CNN –</a:t>
            </a:r>
            <a:r>
              <a:rPr spc="-75" dirty="0"/>
              <a:t> </a:t>
            </a:r>
            <a:r>
              <a:rPr spc="-15" dirty="0"/>
              <a:t>Convolution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710308" y="5403596"/>
            <a:ext cx="14230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6 x 6</a:t>
            </a:r>
            <a:r>
              <a:rPr sz="2400" spc="-1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image</a:t>
            </a:r>
            <a:endParaRPr sz="2400">
              <a:latin typeface="Calibri"/>
              <a:cs typeface="Calibri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5557520" y="472058"/>
          <a:ext cx="1623060" cy="1371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10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10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10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marL="13335"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 marL="153670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-1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 marL="13335"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-1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14604"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-1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 marL="199390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 marL="13335"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-1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14604"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-1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 marL="153670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-1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7468616" y="946480"/>
            <a:ext cx="88519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Filter</a:t>
            </a:r>
            <a:r>
              <a:rPr sz="2400" spc="-10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992751" y="2933446"/>
            <a:ext cx="1803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3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789167" y="2933446"/>
            <a:ext cx="2730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-</a:t>
            </a:r>
            <a:r>
              <a:rPr sz="2400" dirty="0"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956157" y="2369820"/>
          <a:ext cx="2872738" cy="274256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787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7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7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7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78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878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marR="125095" algn="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762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FF0000"/>
                      </a:solidFill>
                      <a:prstDash val="solid"/>
                    </a:lnR>
                    <a:lnT w="76200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8419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76200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1770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FF0000"/>
                      </a:solidFill>
                      <a:prstDash val="solid"/>
                    </a:lnR>
                    <a:lnT w="76200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9055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FF0000"/>
                      </a:solidFill>
                      <a:prstDash val="solid"/>
                    </a:lnL>
                    <a:lnR w="76200">
                      <a:solidFill>
                        <a:srgbClr val="FF0000"/>
                      </a:solidFill>
                      <a:prstDash val="solid"/>
                    </a:lnR>
                    <a:lnT w="76200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1770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762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0325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R="125095" algn="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762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8419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1770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9055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FF0000"/>
                      </a:solidFill>
                      <a:prstDash val="solid"/>
                    </a:lnL>
                    <a:lnR w="7620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1770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762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0325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7359">
                <a:tc>
                  <a:txBody>
                    <a:bodyPr/>
                    <a:lstStyle/>
                    <a:p>
                      <a:pPr marR="125095" algn="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762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762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8419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762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1770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762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9055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FF0000"/>
                      </a:solidFill>
                      <a:prstDash val="solid"/>
                    </a:lnL>
                    <a:lnR w="7620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762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1770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762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0325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6405">
                <a:tc>
                  <a:txBody>
                    <a:bodyPr/>
                    <a:lstStyle/>
                    <a:p>
                      <a:pPr marR="125095" algn="r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65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76200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8419" algn="ctr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65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76200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1770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65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76200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9690" algn="ctr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65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76200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1770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65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0960" algn="ctr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65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R="125095" algn="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8419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1770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9055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1770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0325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R="125095" algn="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8419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1770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9055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1770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0325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9" name="object 9"/>
          <p:cNvSpPr/>
          <p:nvPr/>
        </p:nvSpPr>
        <p:spPr>
          <a:xfrm>
            <a:off x="4721352" y="2787395"/>
            <a:ext cx="720851" cy="7208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721352" y="2787395"/>
            <a:ext cx="721360" cy="721360"/>
          </a:xfrm>
          <a:custGeom>
            <a:avLst/>
            <a:gdLst/>
            <a:ahLst/>
            <a:cxnLst/>
            <a:rect l="l" t="t" r="r" b="b"/>
            <a:pathLst>
              <a:path w="721360" h="721360">
                <a:moveTo>
                  <a:pt x="0" y="360425"/>
                </a:moveTo>
                <a:lnTo>
                  <a:pt x="3291" y="311528"/>
                </a:lnTo>
                <a:lnTo>
                  <a:pt x="12878" y="264627"/>
                </a:lnTo>
                <a:lnTo>
                  <a:pt x="28330" y="220152"/>
                </a:lnTo>
                <a:lnTo>
                  <a:pt x="49219" y="178533"/>
                </a:lnTo>
                <a:lnTo>
                  <a:pt x="75114" y="140201"/>
                </a:lnTo>
                <a:lnTo>
                  <a:pt x="105584" y="105584"/>
                </a:lnTo>
                <a:lnTo>
                  <a:pt x="140201" y="75114"/>
                </a:lnTo>
                <a:lnTo>
                  <a:pt x="178533" y="49219"/>
                </a:lnTo>
                <a:lnTo>
                  <a:pt x="220152" y="28330"/>
                </a:lnTo>
                <a:lnTo>
                  <a:pt x="264627" y="12878"/>
                </a:lnTo>
                <a:lnTo>
                  <a:pt x="311528" y="3291"/>
                </a:lnTo>
                <a:lnTo>
                  <a:pt x="360425" y="0"/>
                </a:lnTo>
                <a:lnTo>
                  <a:pt x="409323" y="3291"/>
                </a:lnTo>
                <a:lnTo>
                  <a:pt x="456224" y="12878"/>
                </a:lnTo>
                <a:lnTo>
                  <a:pt x="500699" y="28330"/>
                </a:lnTo>
                <a:lnTo>
                  <a:pt x="542318" y="49219"/>
                </a:lnTo>
                <a:lnTo>
                  <a:pt x="580650" y="75114"/>
                </a:lnTo>
                <a:lnTo>
                  <a:pt x="615267" y="105584"/>
                </a:lnTo>
                <a:lnTo>
                  <a:pt x="645737" y="140201"/>
                </a:lnTo>
                <a:lnTo>
                  <a:pt x="671632" y="178533"/>
                </a:lnTo>
                <a:lnTo>
                  <a:pt x="692521" y="220152"/>
                </a:lnTo>
                <a:lnTo>
                  <a:pt x="707973" y="264627"/>
                </a:lnTo>
                <a:lnTo>
                  <a:pt x="717560" y="311528"/>
                </a:lnTo>
                <a:lnTo>
                  <a:pt x="720851" y="360425"/>
                </a:lnTo>
                <a:lnTo>
                  <a:pt x="717560" y="409323"/>
                </a:lnTo>
                <a:lnTo>
                  <a:pt x="707973" y="456224"/>
                </a:lnTo>
                <a:lnTo>
                  <a:pt x="692521" y="500699"/>
                </a:lnTo>
                <a:lnTo>
                  <a:pt x="671632" y="542318"/>
                </a:lnTo>
                <a:lnTo>
                  <a:pt x="645737" y="580650"/>
                </a:lnTo>
                <a:lnTo>
                  <a:pt x="615267" y="615267"/>
                </a:lnTo>
                <a:lnTo>
                  <a:pt x="580650" y="645737"/>
                </a:lnTo>
                <a:lnTo>
                  <a:pt x="542318" y="671632"/>
                </a:lnTo>
                <a:lnTo>
                  <a:pt x="500699" y="692521"/>
                </a:lnTo>
                <a:lnTo>
                  <a:pt x="456224" y="707973"/>
                </a:lnTo>
                <a:lnTo>
                  <a:pt x="409323" y="717560"/>
                </a:lnTo>
                <a:lnTo>
                  <a:pt x="360425" y="720851"/>
                </a:lnTo>
                <a:lnTo>
                  <a:pt x="311528" y="717560"/>
                </a:lnTo>
                <a:lnTo>
                  <a:pt x="264627" y="707973"/>
                </a:lnTo>
                <a:lnTo>
                  <a:pt x="220152" y="692521"/>
                </a:lnTo>
                <a:lnTo>
                  <a:pt x="178533" y="671632"/>
                </a:lnTo>
                <a:lnTo>
                  <a:pt x="140201" y="645737"/>
                </a:lnTo>
                <a:lnTo>
                  <a:pt x="105584" y="615267"/>
                </a:lnTo>
                <a:lnTo>
                  <a:pt x="75114" y="580650"/>
                </a:lnTo>
                <a:lnTo>
                  <a:pt x="49219" y="542318"/>
                </a:lnTo>
                <a:lnTo>
                  <a:pt x="28330" y="500699"/>
                </a:lnTo>
                <a:lnTo>
                  <a:pt x="12878" y="456224"/>
                </a:lnTo>
                <a:lnTo>
                  <a:pt x="3291" y="409323"/>
                </a:lnTo>
                <a:lnTo>
                  <a:pt x="0" y="360425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564123" y="2787395"/>
            <a:ext cx="719327" cy="72085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564123" y="2787395"/>
            <a:ext cx="719455" cy="721360"/>
          </a:xfrm>
          <a:custGeom>
            <a:avLst/>
            <a:gdLst/>
            <a:ahLst/>
            <a:cxnLst/>
            <a:rect l="l" t="t" r="r" b="b"/>
            <a:pathLst>
              <a:path w="719454" h="721360">
                <a:moveTo>
                  <a:pt x="0" y="360425"/>
                </a:moveTo>
                <a:lnTo>
                  <a:pt x="3283" y="311528"/>
                </a:lnTo>
                <a:lnTo>
                  <a:pt x="12848" y="264627"/>
                </a:lnTo>
                <a:lnTo>
                  <a:pt x="28265" y="220152"/>
                </a:lnTo>
                <a:lnTo>
                  <a:pt x="49106" y="178533"/>
                </a:lnTo>
                <a:lnTo>
                  <a:pt x="74943" y="140201"/>
                </a:lnTo>
                <a:lnTo>
                  <a:pt x="105346" y="105584"/>
                </a:lnTo>
                <a:lnTo>
                  <a:pt x="139887" y="75114"/>
                </a:lnTo>
                <a:lnTo>
                  <a:pt x="178138" y="49219"/>
                </a:lnTo>
                <a:lnTo>
                  <a:pt x="219670" y="28330"/>
                </a:lnTo>
                <a:lnTo>
                  <a:pt x="264054" y="12878"/>
                </a:lnTo>
                <a:lnTo>
                  <a:pt x="310861" y="3291"/>
                </a:lnTo>
                <a:lnTo>
                  <a:pt x="359663" y="0"/>
                </a:lnTo>
                <a:lnTo>
                  <a:pt x="408466" y="3291"/>
                </a:lnTo>
                <a:lnTo>
                  <a:pt x="455273" y="12878"/>
                </a:lnTo>
                <a:lnTo>
                  <a:pt x="499657" y="28330"/>
                </a:lnTo>
                <a:lnTo>
                  <a:pt x="541189" y="49219"/>
                </a:lnTo>
                <a:lnTo>
                  <a:pt x="579440" y="75114"/>
                </a:lnTo>
                <a:lnTo>
                  <a:pt x="613981" y="105584"/>
                </a:lnTo>
                <a:lnTo>
                  <a:pt x="644384" y="140201"/>
                </a:lnTo>
                <a:lnTo>
                  <a:pt x="670221" y="178533"/>
                </a:lnTo>
                <a:lnTo>
                  <a:pt x="691062" y="220152"/>
                </a:lnTo>
                <a:lnTo>
                  <a:pt x="706479" y="264627"/>
                </a:lnTo>
                <a:lnTo>
                  <a:pt x="716044" y="311528"/>
                </a:lnTo>
                <a:lnTo>
                  <a:pt x="719327" y="360425"/>
                </a:lnTo>
                <a:lnTo>
                  <a:pt x="716044" y="409323"/>
                </a:lnTo>
                <a:lnTo>
                  <a:pt x="706479" y="456224"/>
                </a:lnTo>
                <a:lnTo>
                  <a:pt x="691062" y="500699"/>
                </a:lnTo>
                <a:lnTo>
                  <a:pt x="670221" y="542318"/>
                </a:lnTo>
                <a:lnTo>
                  <a:pt x="644384" y="580650"/>
                </a:lnTo>
                <a:lnTo>
                  <a:pt x="613981" y="615267"/>
                </a:lnTo>
                <a:lnTo>
                  <a:pt x="579440" y="645737"/>
                </a:lnTo>
                <a:lnTo>
                  <a:pt x="541189" y="671632"/>
                </a:lnTo>
                <a:lnTo>
                  <a:pt x="499657" y="692521"/>
                </a:lnTo>
                <a:lnTo>
                  <a:pt x="455273" y="707973"/>
                </a:lnTo>
                <a:lnTo>
                  <a:pt x="408466" y="717560"/>
                </a:lnTo>
                <a:lnTo>
                  <a:pt x="359663" y="720851"/>
                </a:lnTo>
                <a:lnTo>
                  <a:pt x="310861" y="717560"/>
                </a:lnTo>
                <a:lnTo>
                  <a:pt x="264054" y="707973"/>
                </a:lnTo>
                <a:lnTo>
                  <a:pt x="219670" y="692521"/>
                </a:lnTo>
                <a:lnTo>
                  <a:pt x="178138" y="671632"/>
                </a:lnTo>
                <a:lnTo>
                  <a:pt x="139887" y="645737"/>
                </a:lnTo>
                <a:lnTo>
                  <a:pt x="105346" y="615267"/>
                </a:lnTo>
                <a:lnTo>
                  <a:pt x="74943" y="580650"/>
                </a:lnTo>
                <a:lnTo>
                  <a:pt x="49106" y="542318"/>
                </a:lnTo>
                <a:lnTo>
                  <a:pt x="28265" y="500699"/>
                </a:lnTo>
                <a:lnTo>
                  <a:pt x="12848" y="456224"/>
                </a:lnTo>
                <a:lnTo>
                  <a:pt x="3283" y="409323"/>
                </a:lnTo>
                <a:lnTo>
                  <a:pt x="0" y="360425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246428" y="1746250"/>
            <a:ext cx="10401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30" dirty="0">
                <a:latin typeface="Calibri"/>
                <a:cs typeface="Calibri"/>
              </a:rPr>
              <a:t>s</a:t>
            </a:r>
            <a:r>
              <a:rPr sz="2400" dirty="0">
                <a:latin typeface="Calibri"/>
                <a:cs typeface="Calibri"/>
              </a:rPr>
              <a:t>trid</a:t>
            </a:r>
            <a:r>
              <a:rPr sz="2400" spc="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=1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906768" y="4197096"/>
            <a:ext cx="457200" cy="449580"/>
          </a:xfrm>
          <a:custGeom>
            <a:avLst/>
            <a:gdLst/>
            <a:ahLst/>
            <a:cxnLst/>
            <a:rect l="l" t="t" r="r" b="b"/>
            <a:pathLst>
              <a:path w="457200" h="449579">
                <a:moveTo>
                  <a:pt x="0" y="449579"/>
                </a:moveTo>
                <a:lnTo>
                  <a:pt x="457200" y="449579"/>
                </a:lnTo>
                <a:lnTo>
                  <a:pt x="457200" y="0"/>
                </a:lnTo>
                <a:lnTo>
                  <a:pt x="0" y="0"/>
                </a:lnTo>
                <a:lnTo>
                  <a:pt x="0" y="449579"/>
                </a:lnTo>
                <a:close/>
              </a:path>
            </a:pathLst>
          </a:custGeom>
          <a:solidFill>
            <a:srgbClr val="E1EF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906768" y="4197096"/>
            <a:ext cx="457200" cy="449580"/>
          </a:xfrm>
          <a:custGeom>
            <a:avLst/>
            <a:gdLst/>
            <a:ahLst/>
            <a:cxnLst/>
            <a:rect l="l" t="t" r="r" b="b"/>
            <a:pathLst>
              <a:path w="457200" h="449579">
                <a:moveTo>
                  <a:pt x="0" y="449579"/>
                </a:moveTo>
                <a:lnTo>
                  <a:pt x="457200" y="449579"/>
                </a:lnTo>
                <a:lnTo>
                  <a:pt x="457200" y="0"/>
                </a:lnTo>
                <a:lnTo>
                  <a:pt x="0" y="0"/>
                </a:lnTo>
                <a:lnTo>
                  <a:pt x="0" y="449579"/>
                </a:lnTo>
                <a:close/>
              </a:path>
            </a:pathLst>
          </a:custGeom>
          <a:ln w="6096">
            <a:solidFill>
              <a:srgbClr val="00AF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094219" y="3815334"/>
            <a:ext cx="78105" cy="384175"/>
          </a:xfrm>
          <a:custGeom>
            <a:avLst/>
            <a:gdLst/>
            <a:ahLst/>
            <a:cxnLst/>
            <a:rect l="l" t="t" r="r" b="b"/>
            <a:pathLst>
              <a:path w="78104" h="384175">
                <a:moveTo>
                  <a:pt x="51815" y="64770"/>
                </a:moveTo>
                <a:lnTo>
                  <a:pt x="25907" y="64770"/>
                </a:lnTo>
                <a:lnTo>
                  <a:pt x="25907" y="384175"/>
                </a:lnTo>
                <a:lnTo>
                  <a:pt x="51815" y="384175"/>
                </a:lnTo>
                <a:lnTo>
                  <a:pt x="51815" y="64770"/>
                </a:lnTo>
                <a:close/>
              </a:path>
              <a:path w="78104" h="384175">
                <a:moveTo>
                  <a:pt x="38861" y="0"/>
                </a:moveTo>
                <a:lnTo>
                  <a:pt x="0" y="77724"/>
                </a:lnTo>
                <a:lnTo>
                  <a:pt x="25907" y="77724"/>
                </a:lnTo>
                <a:lnTo>
                  <a:pt x="25907" y="64770"/>
                </a:lnTo>
                <a:lnTo>
                  <a:pt x="71247" y="64770"/>
                </a:lnTo>
                <a:lnTo>
                  <a:pt x="38861" y="0"/>
                </a:lnTo>
                <a:close/>
              </a:path>
              <a:path w="78104" h="384175">
                <a:moveTo>
                  <a:pt x="71247" y="64770"/>
                </a:moveTo>
                <a:lnTo>
                  <a:pt x="51815" y="64770"/>
                </a:lnTo>
                <a:lnTo>
                  <a:pt x="51815" y="77724"/>
                </a:lnTo>
                <a:lnTo>
                  <a:pt x="77724" y="77724"/>
                </a:lnTo>
                <a:lnTo>
                  <a:pt x="71247" y="6477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675632" y="4169664"/>
            <a:ext cx="459105" cy="449580"/>
          </a:xfrm>
          <a:custGeom>
            <a:avLst/>
            <a:gdLst/>
            <a:ahLst/>
            <a:cxnLst/>
            <a:rect l="l" t="t" r="r" b="b"/>
            <a:pathLst>
              <a:path w="459104" h="449579">
                <a:moveTo>
                  <a:pt x="0" y="449580"/>
                </a:moveTo>
                <a:lnTo>
                  <a:pt x="458724" y="449580"/>
                </a:lnTo>
                <a:lnTo>
                  <a:pt x="458724" y="0"/>
                </a:lnTo>
                <a:lnTo>
                  <a:pt x="0" y="0"/>
                </a:lnTo>
                <a:lnTo>
                  <a:pt x="0" y="449580"/>
                </a:lnTo>
                <a:close/>
              </a:path>
            </a:pathLst>
          </a:custGeom>
          <a:solidFill>
            <a:srgbClr val="E1EF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675632" y="4169664"/>
            <a:ext cx="459105" cy="449580"/>
          </a:xfrm>
          <a:custGeom>
            <a:avLst/>
            <a:gdLst/>
            <a:ahLst/>
            <a:cxnLst/>
            <a:rect l="l" t="t" r="r" b="b"/>
            <a:pathLst>
              <a:path w="459104" h="449579">
                <a:moveTo>
                  <a:pt x="0" y="449580"/>
                </a:moveTo>
                <a:lnTo>
                  <a:pt x="458724" y="449580"/>
                </a:lnTo>
                <a:lnTo>
                  <a:pt x="458724" y="0"/>
                </a:lnTo>
                <a:lnTo>
                  <a:pt x="0" y="0"/>
                </a:lnTo>
                <a:lnTo>
                  <a:pt x="0" y="449580"/>
                </a:lnTo>
                <a:close/>
              </a:path>
            </a:pathLst>
          </a:custGeom>
          <a:ln w="6096">
            <a:solidFill>
              <a:srgbClr val="00AF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864608" y="3787902"/>
            <a:ext cx="78105" cy="384175"/>
          </a:xfrm>
          <a:custGeom>
            <a:avLst/>
            <a:gdLst/>
            <a:ahLst/>
            <a:cxnLst/>
            <a:rect l="l" t="t" r="r" b="b"/>
            <a:pathLst>
              <a:path w="78104" h="384175">
                <a:moveTo>
                  <a:pt x="51815" y="64770"/>
                </a:moveTo>
                <a:lnTo>
                  <a:pt x="25907" y="64770"/>
                </a:lnTo>
                <a:lnTo>
                  <a:pt x="25907" y="384175"/>
                </a:lnTo>
                <a:lnTo>
                  <a:pt x="51815" y="384175"/>
                </a:lnTo>
                <a:lnTo>
                  <a:pt x="51815" y="64770"/>
                </a:lnTo>
                <a:close/>
              </a:path>
              <a:path w="78104" h="384175">
                <a:moveTo>
                  <a:pt x="38862" y="0"/>
                </a:moveTo>
                <a:lnTo>
                  <a:pt x="0" y="77724"/>
                </a:lnTo>
                <a:lnTo>
                  <a:pt x="25907" y="77724"/>
                </a:lnTo>
                <a:lnTo>
                  <a:pt x="25907" y="64770"/>
                </a:lnTo>
                <a:lnTo>
                  <a:pt x="71247" y="64770"/>
                </a:lnTo>
                <a:lnTo>
                  <a:pt x="38862" y="0"/>
                </a:lnTo>
                <a:close/>
              </a:path>
              <a:path w="78104" h="384175">
                <a:moveTo>
                  <a:pt x="71247" y="64770"/>
                </a:moveTo>
                <a:lnTo>
                  <a:pt x="51815" y="64770"/>
                </a:lnTo>
                <a:lnTo>
                  <a:pt x="51815" y="77724"/>
                </a:lnTo>
                <a:lnTo>
                  <a:pt x="77724" y="77724"/>
                </a:lnTo>
                <a:lnTo>
                  <a:pt x="71247" y="6477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Fully </a:t>
            </a:r>
            <a:r>
              <a:rPr spc="-5" dirty="0"/>
              <a:t>Connect</a:t>
            </a:r>
            <a:r>
              <a:rPr spc="-20" dirty="0"/>
              <a:t> </a:t>
            </a:r>
            <a:r>
              <a:rPr spc="-30" dirty="0"/>
              <a:t>Feedforward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707542" y="912113"/>
            <a:ext cx="1953260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b="0" spc="-5" dirty="0">
                <a:latin typeface="Calibri Light"/>
                <a:cs typeface="Calibri Light"/>
              </a:rPr>
              <a:t>N</a:t>
            </a:r>
            <a:r>
              <a:rPr sz="4400" b="0" spc="-35" dirty="0">
                <a:latin typeface="Calibri Light"/>
                <a:cs typeface="Calibri Light"/>
              </a:rPr>
              <a:t>e</a:t>
            </a:r>
            <a:r>
              <a:rPr sz="4400" b="0" dirty="0">
                <a:latin typeface="Calibri Light"/>
                <a:cs typeface="Calibri Light"/>
              </a:rPr>
              <a:t>t</a:t>
            </a:r>
            <a:r>
              <a:rPr sz="4400" b="0" spc="-55" dirty="0">
                <a:latin typeface="Calibri Light"/>
                <a:cs typeface="Calibri Light"/>
              </a:rPr>
              <a:t>w</a:t>
            </a:r>
            <a:r>
              <a:rPr sz="4400" b="0" spc="-5" dirty="0">
                <a:latin typeface="Calibri Light"/>
                <a:cs typeface="Calibri Light"/>
              </a:rPr>
              <a:t>ork</a:t>
            </a:r>
            <a:endParaRPr sz="4400">
              <a:latin typeface="Calibri Light"/>
              <a:cs typeface="Calibri Light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7622285" y="3729228"/>
            <a:ext cx="655955" cy="78105"/>
          </a:xfrm>
          <a:custGeom>
            <a:avLst/>
            <a:gdLst/>
            <a:ahLst/>
            <a:cxnLst/>
            <a:rect l="l" t="t" r="r" b="b"/>
            <a:pathLst>
              <a:path w="655954" h="78104">
                <a:moveTo>
                  <a:pt x="577977" y="0"/>
                </a:moveTo>
                <a:lnTo>
                  <a:pt x="577977" y="77724"/>
                </a:lnTo>
                <a:lnTo>
                  <a:pt x="629793" y="51816"/>
                </a:lnTo>
                <a:lnTo>
                  <a:pt x="590931" y="51816"/>
                </a:lnTo>
                <a:lnTo>
                  <a:pt x="590931" y="25908"/>
                </a:lnTo>
                <a:lnTo>
                  <a:pt x="629793" y="25908"/>
                </a:lnTo>
                <a:lnTo>
                  <a:pt x="577977" y="0"/>
                </a:lnTo>
                <a:close/>
              </a:path>
              <a:path w="655954" h="78104">
                <a:moveTo>
                  <a:pt x="577977" y="25908"/>
                </a:moveTo>
                <a:lnTo>
                  <a:pt x="0" y="25908"/>
                </a:lnTo>
                <a:lnTo>
                  <a:pt x="0" y="51816"/>
                </a:lnTo>
                <a:lnTo>
                  <a:pt x="577977" y="51816"/>
                </a:lnTo>
                <a:lnTo>
                  <a:pt x="577977" y="25908"/>
                </a:lnTo>
                <a:close/>
              </a:path>
              <a:path w="655954" h="78104">
                <a:moveTo>
                  <a:pt x="629793" y="25908"/>
                </a:moveTo>
                <a:lnTo>
                  <a:pt x="590931" y="25908"/>
                </a:lnTo>
                <a:lnTo>
                  <a:pt x="590931" y="51816"/>
                </a:lnTo>
                <a:lnTo>
                  <a:pt x="629793" y="51816"/>
                </a:lnTo>
                <a:lnTo>
                  <a:pt x="655701" y="38862"/>
                </a:lnTo>
                <a:lnTo>
                  <a:pt x="629793" y="259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622285" y="2069592"/>
            <a:ext cx="648970" cy="78105"/>
          </a:xfrm>
          <a:custGeom>
            <a:avLst/>
            <a:gdLst/>
            <a:ahLst/>
            <a:cxnLst/>
            <a:rect l="l" t="t" r="r" b="b"/>
            <a:pathLst>
              <a:path w="648970" h="78105">
                <a:moveTo>
                  <a:pt x="571246" y="0"/>
                </a:moveTo>
                <a:lnTo>
                  <a:pt x="571246" y="77724"/>
                </a:lnTo>
                <a:lnTo>
                  <a:pt x="623061" y="51816"/>
                </a:lnTo>
                <a:lnTo>
                  <a:pt x="584200" y="51816"/>
                </a:lnTo>
                <a:lnTo>
                  <a:pt x="584200" y="25908"/>
                </a:lnTo>
                <a:lnTo>
                  <a:pt x="623062" y="25908"/>
                </a:lnTo>
                <a:lnTo>
                  <a:pt x="571246" y="0"/>
                </a:lnTo>
                <a:close/>
              </a:path>
              <a:path w="648970" h="78105">
                <a:moveTo>
                  <a:pt x="571246" y="25908"/>
                </a:moveTo>
                <a:lnTo>
                  <a:pt x="0" y="25908"/>
                </a:lnTo>
                <a:lnTo>
                  <a:pt x="0" y="51816"/>
                </a:lnTo>
                <a:lnTo>
                  <a:pt x="571246" y="51816"/>
                </a:lnTo>
                <a:lnTo>
                  <a:pt x="571246" y="25908"/>
                </a:lnTo>
                <a:close/>
              </a:path>
              <a:path w="648970" h="78105">
                <a:moveTo>
                  <a:pt x="623062" y="25908"/>
                </a:moveTo>
                <a:lnTo>
                  <a:pt x="584200" y="25908"/>
                </a:lnTo>
                <a:lnTo>
                  <a:pt x="584200" y="51816"/>
                </a:lnTo>
                <a:lnTo>
                  <a:pt x="623061" y="51816"/>
                </a:lnTo>
                <a:lnTo>
                  <a:pt x="648970" y="38862"/>
                </a:lnTo>
                <a:lnTo>
                  <a:pt x="623062" y="259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48283" y="1991867"/>
            <a:ext cx="342900" cy="3429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48283" y="1991867"/>
            <a:ext cx="342900" cy="342900"/>
          </a:xfrm>
          <a:custGeom>
            <a:avLst/>
            <a:gdLst/>
            <a:ahLst/>
            <a:cxnLst/>
            <a:rect l="l" t="t" r="r" b="b"/>
            <a:pathLst>
              <a:path w="342900" h="342900">
                <a:moveTo>
                  <a:pt x="0" y="342900"/>
                </a:moveTo>
                <a:lnTo>
                  <a:pt x="342900" y="342900"/>
                </a:lnTo>
                <a:lnTo>
                  <a:pt x="342900" y="0"/>
                </a:lnTo>
                <a:lnTo>
                  <a:pt x="0" y="0"/>
                </a:lnTo>
                <a:lnTo>
                  <a:pt x="0" y="342900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17804" y="3633215"/>
            <a:ext cx="342900" cy="3429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724911" y="1895855"/>
            <a:ext cx="574548" cy="57454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724911" y="1895855"/>
            <a:ext cx="574675" cy="574675"/>
          </a:xfrm>
          <a:custGeom>
            <a:avLst/>
            <a:gdLst/>
            <a:ahLst/>
            <a:cxnLst/>
            <a:rect l="l" t="t" r="r" b="b"/>
            <a:pathLst>
              <a:path w="574675" h="574675">
                <a:moveTo>
                  <a:pt x="0" y="287274"/>
                </a:moveTo>
                <a:lnTo>
                  <a:pt x="3760" y="240684"/>
                </a:lnTo>
                <a:lnTo>
                  <a:pt x="14648" y="196486"/>
                </a:lnTo>
                <a:lnTo>
                  <a:pt x="32071" y="155270"/>
                </a:lnTo>
                <a:lnTo>
                  <a:pt x="55437" y="117628"/>
                </a:lnTo>
                <a:lnTo>
                  <a:pt x="84153" y="84153"/>
                </a:lnTo>
                <a:lnTo>
                  <a:pt x="117628" y="55437"/>
                </a:lnTo>
                <a:lnTo>
                  <a:pt x="155270" y="32071"/>
                </a:lnTo>
                <a:lnTo>
                  <a:pt x="196486" y="14648"/>
                </a:lnTo>
                <a:lnTo>
                  <a:pt x="240684" y="3760"/>
                </a:lnTo>
                <a:lnTo>
                  <a:pt x="287274" y="0"/>
                </a:lnTo>
                <a:lnTo>
                  <a:pt x="333863" y="3760"/>
                </a:lnTo>
                <a:lnTo>
                  <a:pt x="378061" y="14648"/>
                </a:lnTo>
                <a:lnTo>
                  <a:pt x="419277" y="32071"/>
                </a:lnTo>
                <a:lnTo>
                  <a:pt x="456919" y="55437"/>
                </a:lnTo>
                <a:lnTo>
                  <a:pt x="490394" y="84153"/>
                </a:lnTo>
                <a:lnTo>
                  <a:pt x="519110" y="117628"/>
                </a:lnTo>
                <a:lnTo>
                  <a:pt x="542476" y="155270"/>
                </a:lnTo>
                <a:lnTo>
                  <a:pt x="559899" y="196486"/>
                </a:lnTo>
                <a:lnTo>
                  <a:pt x="570787" y="240684"/>
                </a:lnTo>
                <a:lnTo>
                  <a:pt x="574548" y="287274"/>
                </a:lnTo>
                <a:lnTo>
                  <a:pt x="570787" y="333863"/>
                </a:lnTo>
                <a:lnTo>
                  <a:pt x="559899" y="378061"/>
                </a:lnTo>
                <a:lnTo>
                  <a:pt x="542476" y="419277"/>
                </a:lnTo>
                <a:lnTo>
                  <a:pt x="519110" y="456919"/>
                </a:lnTo>
                <a:lnTo>
                  <a:pt x="490394" y="490394"/>
                </a:lnTo>
                <a:lnTo>
                  <a:pt x="456919" y="519110"/>
                </a:lnTo>
                <a:lnTo>
                  <a:pt x="419277" y="542476"/>
                </a:lnTo>
                <a:lnTo>
                  <a:pt x="378061" y="559899"/>
                </a:lnTo>
                <a:lnTo>
                  <a:pt x="333863" y="570787"/>
                </a:lnTo>
                <a:lnTo>
                  <a:pt x="287274" y="574548"/>
                </a:lnTo>
                <a:lnTo>
                  <a:pt x="240684" y="570787"/>
                </a:lnTo>
                <a:lnTo>
                  <a:pt x="196486" y="559899"/>
                </a:lnTo>
                <a:lnTo>
                  <a:pt x="155270" y="542476"/>
                </a:lnTo>
                <a:lnTo>
                  <a:pt x="117628" y="519110"/>
                </a:lnTo>
                <a:lnTo>
                  <a:pt x="84153" y="490394"/>
                </a:lnTo>
                <a:lnTo>
                  <a:pt x="55437" y="456919"/>
                </a:lnTo>
                <a:lnTo>
                  <a:pt x="32071" y="419277"/>
                </a:lnTo>
                <a:lnTo>
                  <a:pt x="14648" y="378061"/>
                </a:lnTo>
                <a:lnTo>
                  <a:pt x="3760" y="333863"/>
                </a:lnTo>
                <a:lnTo>
                  <a:pt x="0" y="287274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714244" y="3444240"/>
            <a:ext cx="573023" cy="57454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714244" y="3444240"/>
            <a:ext cx="573405" cy="574675"/>
          </a:xfrm>
          <a:custGeom>
            <a:avLst/>
            <a:gdLst/>
            <a:ahLst/>
            <a:cxnLst/>
            <a:rect l="l" t="t" r="r" b="b"/>
            <a:pathLst>
              <a:path w="573404" h="574675">
                <a:moveTo>
                  <a:pt x="0" y="287274"/>
                </a:moveTo>
                <a:lnTo>
                  <a:pt x="3749" y="240684"/>
                </a:lnTo>
                <a:lnTo>
                  <a:pt x="14606" y="196486"/>
                </a:lnTo>
                <a:lnTo>
                  <a:pt x="31978" y="155270"/>
                </a:lnTo>
                <a:lnTo>
                  <a:pt x="55278" y="117628"/>
                </a:lnTo>
                <a:lnTo>
                  <a:pt x="83915" y="84153"/>
                </a:lnTo>
                <a:lnTo>
                  <a:pt x="117299" y="55437"/>
                </a:lnTo>
                <a:lnTo>
                  <a:pt x="154840" y="32071"/>
                </a:lnTo>
                <a:lnTo>
                  <a:pt x="195949" y="14648"/>
                </a:lnTo>
                <a:lnTo>
                  <a:pt x="240036" y="3760"/>
                </a:lnTo>
                <a:lnTo>
                  <a:pt x="286512" y="0"/>
                </a:lnTo>
                <a:lnTo>
                  <a:pt x="332987" y="3760"/>
                </a:lnTo>
                <a:lnTo>
                  <a:pt x="377074" y="14648"/>
                </a:lnTo>
                <a:lnTo>
                  <a:pt x="418183" y="32071"/>
                </a:lnTo>
                <a:lnTo>
                  <a:pt x="455724" y="55437"/>
                </a:lnTo>
                <a:lnTo>
                  <a:pt x="489108" y="84153"/>
                </a:lnTo>
                <a:lnTo>
                  <a:pt x="517745" y="117628"/>
                </a:lnTo>
                <a:lnTo>
                  <a:pt x="541045" y="155270"/>
                </a:lnTo>
                <a:lnTo>
                  <a:pt x="558417" y="196486"/>
                </a:lnTo>
                <a:lnTo>
                  <a:pt x="569274" y="240684"/>
                </a:lnTo>
                <a:lnTo>
                  <a:pt x="573023" y="287274"/>
                </a:lnTo>
                <a:lnTo>
                  <a:pt x="569274" y="333863"/>
                </a:lnTo>
                <a:lnTo>
                  <a:pt x="558417" y="378061"/>
                </a:lnTo>
                <a:lnTo>
                  <a:pt x="541045" y="419277"/>
                </a:lnTo>
                <a:lnTo>
                  <a:pt x="517745" y="456919"/>
                </a:lnTo>
                <a:lnTo>
                  <a:pt x="489108" y="490394"/>
                </a:lnTo>
                <a:lnTo>
                  <a:pt x="455724" y="519110"/>
                </a:lnTo>
                <a:lnTo>
                  <a:pt x="418183" y="542476"/>
                </a:lnTo>
                <a:lnTo>
                  <a:pt x="377074" y="559899"/>
                </a:lnTo>
                <a:lnTo>
                  <a:pt x="332987" y="570787"/>
                </a:lnTo>
                <a:lnTo>
                  <a:pt x="286512" y="574548"/>
                </a:lnTo>
                <a:lnTo>
                  <a:pt x="240036" y="570787"/>
                </a:lnTo>
                <a:lnTo>
                  <a:pt x="195949" y="559899"/>
                </a:lnTo>
                <a:lnTo>
                  <a:pt x="154840" y="542476"/>
                </a:lnTo>
                <a:lnTo>
                  <a:pt x="117299" y="519110"/>
                </a:lnTo>
                <a:lnTo>
                  <a:pt x="83915" y="490394"/>
                </a:lnTo>
                <a:lnTo>
                  <a:pt x="55278" y="456919"/>
                </a:lnTo>
                <a:lnTo>
                  <a:pt x="31978" y="419277"/>
                </a:lnTo>
                <a:lnTo>
                  <a:pt x="14606" y="378061"/>
                </a:lnTo>
                <a:lnTo>
                  <a:pt x="3749" y="333863"/>
                </a:lnTo>
                <a:lnTo>
                  <a:pt x="0" y="287274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928615" y="1865376"/>
            <a:ext cx="574548" cy="57454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928615" y="1865376"/>
            <a:ext cx="574675" cy="574675"/>
          </a:xfrm>
          <a:custGeom>
            <a:avLst/>
            <a:gdLst/>
            <a:ahLst/>
            <a:cxnLst/>
            <a:rect l="l" t="t" r="r" b="b"/>
            <a:pathLst>
              <a:path w="574675" h="574675">
                <a:moveTo>
                  <a:pt x="0" y="287274"/>
                </a:moveTo>
                <a:lnTo>
                  <a:pt x="3760" y="240684"/>
                </a:lnTo>
                <a:lnTo>
                  <a:pt x="14648" y="196486"/>
                </a:lnTo>
                <a:lnTo>
                  <a:pt x="32071" y="155270"/>
                </a:lnTo>
                <a:lnTo>
                  <a:pt x="55437" y="117628"/>
                </a:lnTo>
                <a:lnTo>
                  <a:pt x="84153" y="84153"/>
                </a:lnTo>
                <a:lnTo>
                  <a:pt x="117628" y="55437"/>
                </a:lnTo>
                <a:lnTo>
                  <a:pt x="155270" y="32071"/>
                </a:lnTo>
                <a:lnTo>
                  <a:pt x="196486" y="14648"/>
                </a:lnTo>
                <a:lnTo>
                  <a:pt x="240684" y="3760"/>
                </a:lnTo>
                <a:lnTo>
                  <a:pt x="287274" y="0"/>
                </a:lnTo>
                <a:lnTo>
                  <a:pt x="333863" y="3760"/>
                </a:lnTo>
                <a:lnTo>
                  <a:pt x="378061" y="14648"/>
                </a:lnTo>
                <a:lnTo>
                  <a:pt x="419277" y="32071"/>
                </a:lnTo>
                <a:lnTo>
                  <a:pt x="456919" y="55437"/>
                </a:lnTo>
                <a:lnTo>
                  <a:pt x="490394" y="84153"/>
                </a:lnTo>
                <a:lnTo>
                  <a:pt x="519110" y="117628"/>
                </a:lnTo>
                <a:lnTo>
                  <a:pt x="542476" y="155270"/>
                </a:lnTo>
                <a:lnTo>
                  <a:pt x="559899" y="196486"/>
                </a:lnTo>
                <a:lnTo>
                  <a:pt x="570787" y="240684"/>
                </a:lnTo>
                <a:lnTo>
                  <a:pt x="574548" y="287274"/>
                </a:lnTo>
                <a:lnTo>
                  <a:pt x="570787" y="333863"/>
                </a:lnTo>
                <a:lnTo>
                  <a:pt x="559899" y="378061"/>
                </a:lnTo>
                <a:lnTo>
                  <a:pt x="542476" y="419277"/>
                </a:lnTo>
                <a:lnTo>
                  <a:pt x="519110" y="456919"/>
                </a:lnTo>
                <a:lnTo>
                  <a:pt x="490394" y="490394"/>
                </a:lnTo>
                <a:lnTo>
                  <a:pt x="456919" y="519110"/>
                </a:lnTo>
                <a:lnTo>
                  <a:pt x="419277" y="542476"/>
                </a:lnTo>
                <a:lnTo>
                  <a:pt x="378061" y="559899"/>
                </a:lnTo>
                <a:lnTo>
                  <a:pt x="333863" y="570787"/>
                </a:lnTo>
                <a:lnTo>
                  <a:pt x="287274" y="574548"/>
                </a:lnTo>
                <a:lnTo>
                  <a:pt x="240684" y="570787"/>
                </a:lnTo>
                <a:lnTo>
                  <a:pt x="196486" y="559899"/>
                </a:lnTo>
                <a:lnTo>
                  <a:pt x="155270" y="542476"/>
                </a:lnTo>
                <a:lnTo>
                  <a:pt x="117628" y="519110"/>
                </a:lnTo>
                <a:lnTo>
                  <a:pt x="84153" y="490394"/>
                </a:lnTo>
                <a:lnTo>
                  <a:pt x="55437" y="456919"/>
                </a:lnTo>
                <a:lnTo>
                  <a:pt x="32071" y="419277"/>
                </a:lnTo>
                <a:lnTo>
                  <a:pt x="14648" y="378061"/>
                </a:lnTo>
                <a:lnTo>
                  <a:pt x="3760" y="333863"/>
                </a:lnTo>
                <a:lnTo>
                  <a:pt x="0" y="287274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946903" y="3438144"/>
            <a:ext cx="574548" cy="57454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946903" y="3438144"/>
            <a:ext cx="574675" cy="574675"/>
          </a:xfrm>
          <a:custGeom>
            <a:avLst/>
            <a:gdLst/>
            <a:ahLst/>
            <a:cxnLst/>
            <a:rect l="l" t="t" r="r" b="b"/>
            <a:pathLst>
              <a:path w="574675" h="574675">
                <a:moveTo>
                  <a:pt x="0" y="287273"/>
                </a:moveTo>
                <a:lnTo>
                  <a:pt x="3760" y="240684"/>
                </a:lnTo>
                <a:lnTo>
                  <a:pt x="14648" y="196486"/>
                </a:lnTo>
                <a:lnTo>
                  <a:pt x="32071" y="155270"/>
                </a:lnTo>
                <a:lnTo>
                  <a:pt x="55437" y="117628"/>
                </a:lnTo>
                <a:lnTo>
                  <a:pt x="84153" y="84153"/>
                </a:lnTo>
                <a:lnTo>
                  <a:pt x="117628" y="55437"/>
                </a:lnTo>
                <a:lnTo>
                  <a:pt x="155270" y="32071"/>
                </a:lnTo>
                <a:lnTo>
                  <a:pt x="196486" y="14648"/>
                </a:lnTo>
                <a:lnTo>
                  <a:pt x="240684" y="3760"/>
                </a:lnTo>
                <a:lnTo>
                  <a:pt x="287274" y="0"/>
                </a:lnTo>
                <a:lnTo>
                  <a:pt x="333863" y="3760"/>
                </a:lnTo>
                <a:lnTo>
                  <a:pt x="378061" y="14648"/>
                </a:lnTo>
                <a:lnTo>
                  <a:pt x="419277" y="32071"/>
                </a:lnTo>
                <a:lnTo>
                  <a:pt x="456919" y="55437"/>
                </a:lnTo>
                <a:lnTo>
                  <a:pt x="490394" y="84153"/>
                </a:lnTo>
                <a:lnTo>
                  <a:pt x="519110" y="117628"/>
                </a:lnTo>
                <a:lnTo>
                  <a:pt x="542476" y="155270"/>
                </a:lnTo>
                <a:lnTo>
                  <a:pt x="559899" y="196486"/>
                </a:lnTo>
                <a:lnTo>
                  <a:pt x="570787" y="240684"/>
                </a:lnTo>
                <a:lnTo>
                  <a:pt x="574548" y="287273"/>
                </a:lnTo>
                <a:lnTo>
                  <a:pt x="570787" y="333863"/>
                </a:lnTo>
                <a:lnTo>
                  <a:pt x="559899" y="378061"/>
                </a:lnTo>
                <a:lnTo>
                  <a:pt x="542476" y="419277"/>
                </a:lnTo>
                <a:lnTo>
                  <a:pt x="519110" y="456919"/>
                </a:lnTo>
                <a:lnTo>
                  <a:pt x="490394" y="490394"/>
                </a:lnTo>
                <a:lnTo>
                  <a:pt x="456919" y="519110"/>
                </a:lnTo>
                <a:lnTo>
                  <a:pt x="419277" y="542476"/>
                </a:lnTo>
                <a:lnTo>
                  <a:pt x="378061" y="559899"/>
                </a:lnTo>
                <a:lnTo>
                  <a:pt x="333863" y="570787"/>
                </a:lnTo>
                <a:lnTo>
                  <a:pt x="287274" y="574547"/>
                </a:lnTo>
                <a:lnTo>
                  <a:pt x="240684" y="570787"/>
                </a:lnTo>
                <a:lnTo>
                  <a:pt x="196486" y="559899"/>
                </a:lnTo>
                <a:lnTo>
                  <a:pt x="155270" y="542476"/>
                </a:lnTo>
                <a:lnTo>
                  <a:pt x="117628" y="519110"/>
                </a:lnTo>
                <a:lnTo>
                  <a:pt x="84153" y="490394"/>
                </a:lnTo>
                <a:lnTo>
                  <a:pt x="55437" y="456919"/>
                </a:lnTo>
                <a:lnTo>
                  <a:pt x="32071" y="419277"/>
                </a:lnTo>
                <a:lnTo>
                  <a:pt x="14648" y="378061"/>
                </a:lnTo>
                <a:lnTo>
                  <a:pt x="3760" y="333863"/>
                </a:lnTo>
                <a:lnTo>
                  <a:pt x="0" y="287273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082028" y="1837944"/>
            <a:ext cx="574548" cy="57454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082028" y="1837944"/>
            <a:ext cx="574675" cy="574675"/>
          </a:xfrm>
          <a:custGeom>
            <a:avLst/>
            <a:gdLst/>
            <a:ahLst/>
            <a:cxnLst/>
            <a:rect l="l" t="t" r="r" b="b"/>
            <a:pathLst>
              <a:path w="574675" h="574675">
                <a:moveTo>
                  <a:pt x="0" y="287273"/>
                </a:moveTo>
                <a:lnTo>
                  <a:pt x="3760" y="240684"/>
                </a:lnTo>
                <a:lnTo>
                  <a:pt x="14648" y="196486"/>
                </a:lnTo>
                <a:lnTo>
                  <a:pt x="32071" y="155270"/>
                </a:lnTo>
                <a:lnTo>
                  <a:pt x="55437" y="117628"/>
                </a:lnTo>
                <a:lnTo>
                  <a:pt x="84153" y="84153"/>
                </a:lnTo>
                <a:lnTo>
                  <a:pt x="117628" y="55437"/>
                </a:lnTo>
                <a:lnTo>
                  <a:pt x="155270" y="32071"/>
                </a:lnTo>
                <a:lnTo>
                  <a:pt x="196486" y="14648"/>
                </a:lnTo>
                <a:lnTo>
                  <a:pt x="240684" y="3760"/>
                </a:lnTo>
                <a:lnTo>
                  <a:pt x="287274" y="0"/>
                </a:lnTo>
                <a:lnTo>
                  <a:pt x="333863" y="3760"/>
                </a:lnTo>
                <a:lnTo>
                  <a:pt x="378061" y="14648"/>
                </a:lnTo>
                <a:lnTo>
                  <a:pt x="419277" y="32071"/>
                </a:lnTo>
                <a:lnTo>
                  <a:pt x="456919" y="55437"/>
                </a:lnTo>
                <a:lnTo>
                  <a:pt x="490394" y="84153"/>
                </a:lnTo>
                <a:lnTo>
                  <a:pt x="519110" y="117628"/>
                </a:lnTo>
                <a:lnTo>
                  <a:pt x="542476" y="155270"/>
                </a:lnTo>
                <a:lnTo>
                  <a:pt x="559899" y="196486"/>
                </a:lnTo>
                <a:lnTo>
                  <a:pt x="570787" y="240684"/>
                </a:lnTo>
                <a:lnTo>
                  <a:pt x="574548" y="287273"/>
                </a:lnTo>
                <a:lnTo>
                  <a:pt x="570787" y="333863"/>
                </a:lnTo>
                <a:lnTo>
                  <a:pt x="559899" y="378061"/>
                </a:lnTo>
                <a:lnTo>
                  <a:pt x="542476" y="419277"/>
                </a:lnTo>
                <a:lnTo>
                  <a:pt x="519110" y="456919"/>
                </a:lnTo>
                <a:lnTo>
                  <a:pt x="490394" y="490394"/>
                </a:lnTo>
                <a:lnTo>
                  <a:pt x="456919" y="519110"/>
                </a:lnTo>
                <a:lnTo>
                  <a:pt x="419277" y="542476"/>
                </a:lnTo>
                <a:lnTo>
                  <a:pt x="378061" y="559899"/>
                </a:lnTo>
                <a:lnTo>
                  <a:pt x="333863" y="570787"/>
                </a:lnTo>
                <a:lnTo>
                  <a:pt x="287274" y="574547"/>
                </a:lnTo>
                <a:lnTo>
                  <a:pt x="240684" y="570787"/>
                </a:lnTo>
                <a:lnTo>
                  <a:pt x="196486" y="559899"/>
                </a:lnTo>
                <a:lnTo>
                  <a:pt x="155270" y="542476"/>
                </a:lnTo>
                <a:lnTo>
                  <a:pt x="117628" y="519110"/>
                </a:lnTo>
                <a:lnTo>
                  <a:pt x="84153" y="490394"/>
                </a:lnTo>
                <a:lnTo>
                  <a:pt x="55437" y="456919"/>
                </a:lnTo>
                <a:lnTo>
                  <a:pt x="32071" y="419277"/>
                </a:lnTo>
                <a:lnTo>
                  <a:pt x="14648" y="378061"/>
                </a:lnTo>
                <a:lnTo>
                  <a:pt x="3760" y="333863"/>
                </a:lnTo>
                <a:lnTo>
                  <a:pt x="0" y="287273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123176" y="3438144"/>
            <a:ext cx="574548" cy="57454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7123176" y="3438144"/>
            <a:ext cx="574675" cy="574675"/>
          </a:xfrm>
          <a:custGeom>
            <a:avLst/>
            <a:gdLst/>
            <a:ahLst/>
            <a:cxnLst/>
            <a:rect l="l" t="t" r="r" b="b"/>
            <a:pathLst>
              <a:path w="574675" h="574675">
                <a:moveTo>
                  <a:pt x="0" y="287273"/>
                </a:moveTo>
                <a:lnTo>
                  <a:pt x="3760" y="240684"/>
                </a:lnTo>
                <a:lnTo>
                  <a:pt x="14648" y="196486"/>
                </a:lnTo>
                <a:lnTo>
                  <a:pt x="32071" y="155270"/>
                </a:lnTo>
                <a:lnTo>
                  <a:pt x="55437" y="117628"/>
                </a:lnTo>
                <a:lnTo>
                  <a:pt x="84153" y="84153"/>
                </a:lnTo>
                <a:lnTo>
                  <a:pt x="117628" y="55437"/>
                </a:lnTo>
                <a:lnTo>
                  <a:pt x="155270" y="32071"/>
                </a:lnTo>
                <a:lnTo>
                  <a:pt x="196486" y="14648"/>
                </a:lnTo>
                <a:lnTo>
                  <a:pt x="240684" y="3760"/>
                </a:lnTo>
                <a:lnTo>
                  <a:pt x="287274" y="0"/>
                </a:lnTo>
                <a:lnTo>
                  <a:pt x="333863" y="3760"/>
                </a:lnTo>
                <a:lnTo>
                  <a:pt x="378061" y="14648"/>
                </a:lnTo>
                <a:lnTo>
                  <a:pt x="419277" y="32071"/>
                </a:lnTo>
                <a:lnTo>
                  <a:pt x="456919" y="55437"/>
                </a:lnTo>
                <a:lnTo>
                  <a:pt x="490394" y="84153"/>
                </a:lnTo>
                <a:lnTo>
                  <a:pt x="519110" y="117628"/>
                </a:lnTo>
                <a:lnTo>
                  <a:pt x="542476" y="155270"/>
                </a:lnTo>
                <a:lnTo>
                  <a:pt x="559899" y="196486"/>
                </a:lnTo>
                <a:lnTo>
                  <a:pt x="570787" y="240684"/>
                </a:lnTo>
                <a:lnTo>
                  <a:pt x="574548" y="287273"/>
                </a:lnTo>
                <a:lnTo>
                  <a:pt x="570787" y="333863"/>
                </a:lnTo>
                <a:lnTo>
                  <a:pt x="559899" y="378061"/>
                </a:lnTo>
                <a:lnTo>
                  <a:pt x="542476" y="419277"/>
                </a:lnTo>
                <a:lnTo>
                  <a:pt x="519110" y="456919"/>
                </a:lnTo>
                <a:lnTo>
                  <a:pt x="490394" y="490394"/>
                </a:lnTo>
                <a:lnTo>
                  <a:pt x="456919" y="519110"/>
                </a:lnTo>
                <a:lnTo>
                  <a:pt x="419277" y="542476"/>
                </a:lnTo>
                <a:lnTo>
                  <a:pt x="378061" y="559899"/>
                </a:lnTo>
                <a:lnTo>
                  <a:pt x="333863" y="570787"/>
                </a:lnTo>
                <a:lnTo>
                  <a:pt x="287274" y="574547"/>
                </a:lnTo>
                <a:lnTo>
                  <a:pt x="240684" y="570787"/>
                </a:lnTo>
                <a:lnTo>
                  <a:pt x="196486" y="559899"/>
                </a:lnTo>
                <a:lnTo>
                  <a:pt x="155270" y="542476"/>
                </a:lnTo>
                <a:lnTo>
                  <a:pt x="117628" y="519110"/>
                </a:lnTo>
                <a:lnTo>
                  <a:pt x="84153" y="490394"/>
                </a:lnTo>
                <a:lnTo>
                  <a:pt x="55437" y="456919"/>
                </a:lnTo>
                <a:lnTo>
                  <a:pt x="32071" y="419277"/>
                </a:lnTo>
                <a:lnTo>
                  <a:pt x="14648" y="378061"/>
                </a:lnTo>
                <a:lnTo>
                  <a:pt x="3760" y="333863"/>
                </a:lnTo>
                <a:lnTo>
                  <a:pt x="0" y="287273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101039" y="2221229"/>
            <a:ext cx="1584325" cy="1594485"/>
          </a:xfrm>
          <a:custGeom>
            <a:avLst/>
            <a:gdLst/>
            <a:ahLst/>
            <a:cxnLst/>
            <a:rect l="l" t="t" r="r" b="b"/>
            <a:pathLst>
              <a:path w="1584325" h="1594485">
                <a:moveTo>
                  <a:pt x="1520185" y="45961"/>
                </a:moveTo>
                <a:lnTo>
                  <a:pt x="0" y="1576070"/>
                </a:lnTo>
                <a:lnTo>
                  <a:pt x="18389" y="1594358"/>
                </a:lnTo>
                <a:lnTo>
                  <a:pt x="1538579" y="64270"/>
                </a:lnTo>
                <a:lnTo>
                  <a:pt x="1520185" y="45961"/>
                </a:lnTo>
                <a:close/>
              </a:path>
              <a:path w="1584325" h="1594485">
                <a:moveTo>
                  <a:pt x="1571996" y="36830"/>
                </a:moveTo>
                <a:lnTo>
                  <a:pt x="1529257" y="36830"/>
                </a:lnTo>
                <a:lnTo>
                  <a:pt x="1547672" y="55118"/>
                </a:lnTo>
                <a:lnTo>
                  <a:pt x="1538579" y="64270"/>
                </a:lnTo>
                <a:lnTo>
                  <a:pt x="1556943" y="82550"/>
                </a:lnTo>
                <a:lnTo>
                  <a:pt x="1571996" y="36830"/>
                </a:lnTo>
                <a:close/>
              </a:path>
              <a:path w="1584325" h="1594485">
                <a:moveTo>
                  <a:pt x="1529257" y="36830"/>
                </a:moveTo>
                <a:lnTo>
                  <a:pt x="1520185" y="45961"/>
                </a:lnTo>
                <a:lnTo>
                  <a:pt x="1538579" y="64270"/>
                </a:lnTo>
                <a:lnTo>
                  <a:pt x="1547672" y="55118"/>
                </a:lnTo>
                <a:lnTo>
                  <a:pt x="1529257" y="36830"/>
                </a:lnTo>
                <a:close/>
              </a:path>
              <a:path w="1584325" h="1594485">
                <a:moveTo>
                  <a:pt x="1584121" y="0"/>
                </a:moveTo>
                <a:lnTo>
                  <a:pt x="1501825" y="27686"/>
                </a:lnTo>
                <a:lnTo>
                  <a:pt x="1520185" y="45961"/>
                </a:lnTo>
                <a:lnTo>
                  <a:pt x="1529257" y="36830"/>
                </a:lnTo>
                <a:lnTo>
                  <a:pt x="1571996" y="36830"/>
                </a:lnTo>
                <a:lnTo>
                  <a:pt x="158412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134427" y="2164969"/>
            <a:ext cx="1558290" cy="1617980"/>
          </a:xfrm>
          <a:custGeom>
            <a:avLst/>
            <a:gdLst/>
            <a:ahLst/>
            <a:cxnLst/>
            <a:rect l="l" t="t" r="r" b="b"/>
            <a:pathLst>
              <a:path w="1558289" h="1617979">
                <a:moveTo>
                  <a:pt x="1495006" y="1570922"/>
                </a:moveTo>
                <a:lnTo>
                  <a:pt x="1476311" y="1588896"/>
                </a:lnTo>
                <a:lnTo>
                  <a:pt x="1558226" y="1617979"/>
                </a:lnTo>
                <a:lnTo>
                  <a:pt x="1546442" y="1580260"/>
                </a:lnTo>
                <a:lnTo>
                  <a:pt x="1503997" y="1580260"/>
                </a:lnTo>
                <a:lnTo>
                  <a:pt x="1495006" y="1570922"/>
                </a:lnTo>
                <a:close/>
              </a:path>
              <a:path w="1558289" h="1617979">
                <a:moveTo>
                  <a:pt x="1513655" y="1552992"/>
                </a:moveTo>
                <a:lnTo>
                  <a:pt x="1495006" y="1570922"/>
                </a:lnTo>
                <a:lnTo>
                  <a:pt x="1503997" y="1580260"/>
                </a:lnTo>
                <a:lnTo>
                  <a:pt x="1522666" y="1562353"/>
                </a:lnTo>
                <a:lnTo>
                  <a:pt x="1513655" y="1552992"/>
                </a:lnTo>
                <a:close/>
              </a:path>
              <a:path w="1558289" h="1617979">
                <a:moveTo>
                  <a:pt x="1532318" y="1535048"/>
                </a:moveTo>
                <a:lnTo>
                  <a:pt x="1513655" y="1552992"/>
                </a:lnTo>
                <a:lnTo>
                  <a:pt x="1522666" y="1562353"/>
                </a:lnTo>
                <a:lnTo>
                  <a:pt x="1503997" y="1580260"/>
                </a:lnTo>
                <a:lnTo>
                  <a:pt x="1546442" y="1580260"/>
                </a:lnTo>
                <a:lnTo>
                  <a:pt x="1532318" y="1535048"/>
                </a:lnTo>
                <a:close/>
              </a:path>
              <a:path w="1558289" h="1617979">
                <a:moveTo>
                  <a:pt x="18668" y="0"/>
                </a:moveTo>
                <a:lnTo>
                  <a:pt x="0" y="18033"/>
                </a:lnTo>
                <a:lnTo>
                  <a:pt x="1495006" y="1570922"/>
                </a:lnTo>
                <a:lnTo>
                  <a:pt x="1513655" y="1552992"/>
                </a:lnTo>
                <a:lnTo>
                  <a:pt x="1866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122425" y="3773423"/>
            <a:ext cx="1577340" cy="78105"/>
          </a:xfrm>
          <a:custGeom>
            <a:avLst/>
            <a:gdLst/>
            <a:ahLst/>
            <a:cxnLst/>
            <a:rect l="l" t="t" r="r" b="b"/>
            <a:pathLst>
              <a:path w="1577339" h="78104">
                <a:moveTo>
                  <a:pt x="1499108" y="0"/>
                </a:moveTo>
                <a:lnTo>
                  <a:pt x="1499108" y="77724"/>
                </a:lnTo>
                <a:lnTo>
                  <a:pt x="1550924" y="51815"/>
                </a:lnTo>
                <a:lnTo>
                  <a:pt x="1512062" y="51815"/>
                </a:lnTo>
                <a:lnTo>
                  <a:pt x="1512062" y="25907"/>
                </a:lnTo>
                <a:lnTo>
                  <a:pt x="1550923" y="25907"/>
                </a:lnTo>
                <a:lnTo>
                  <a:pt x="1499108" y="0"/>
                </a:lnTo>
                <a:close/>
              </a:path>
              <a:path w="1577339" h="78104">
                <a:moveTo>
                  <a:pt x="1499108" y="25907"/>
                </a:moveTo>
                <a:lnTo>
                  <a:pt x="0" y="25907"/>
                </a:lnTo>
                <a:lnTo>
                  <a:pt x="0" y="51815"/>
                </a:lnTo>
                <a:lnTo>
                  <a:pt x="1499108" y="51815"/>
                </a:lnTo>
                <a:lnTo>
                  <a:pt x="1499108" y="25907"/>
                </a:lnTo>
                <a:close/>
              </a:path>
              <a:path w="1577339" h="78104">
                <a:moveTo>
                  <a:pt x="1550923" y="25907"/>
                </a:moveTo>
                <a:lnTo>
                  <a:pt x="1512062" y="25907"/>
                </a:lnTo>
                <a:lnTo>
                  <a:pt x="1512062" y="51815"/>
                </a:lnTo>
                <a:lnTo>
                  <a:pt x="1550924" y="51815"/>
                </a:lnTo>
                <a:lnTo>
                  <a:pt x="1576832" y="38862"/>
                </a:lnTo>
                <a:lnTo>
                  <a:pt x="1550923" y="259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122425" y="2135123"/>
            <a:ext cx="1577340" cy="78105"/>
          </a:xfrm>
          <a:custGeom>
            <a:avLst/>
            <a:gdLst/>
            <a:ahLst/>
            <a:cxnLst/>
            <a:rect l="l" t="t" r="r" b="b"/>
            <a:pathLst>
              <a:path w="1577339" h="78105">
                <a:moveTo>
                  <a:pt x="1499108" y="0"/>
                </a:moveTo>
                <a:lnTo>
                  <a:pt x="1499108" y="77724"/>
                </a:lnTo>
                <a:lnTo>
                  <a:pt x="1550924" y="51815"/>
                </a:lnTo>
                <a:lnTo>
                  <a:pt x="1512062" y="51815"/>
                </a:lnTo>
                <a:lnTo>
                  <a:pt x="1512062" y="25908"/>
                </a:lnTo>
                <a:lnTo>
                  <a:pt x="1550924" y="25908"/>
                </a:lnTo>
                <a:lnTo>
                  <a:pt x="1499108" y="0"/>
                </a:lnTo>
                <a:close/>
              </a:path>
              <a:path w="1577339" h="78105">
                <a:moveTo>
                  <a:pt x="1499108" y="25908"/>
                </a:moveTo>
                <a:lnTo>
                  <a:pt x="0" y="25908"/>
                </a:lnTo>
                <a:lnTo>
                  <a:pt x="0" y="51815"/>
                </a:lnTo>
                <a:lnTo>
                  <a:pt x="1499108" y="51815"/>
                </a:lnTo>
                <a:lnTo>
                  <a:pt x="1499108" y="25908"/>
                </a:lnTo>
                <a:close/>
              </a:path>
              <a:path w="1577339" h="78105">
                <a:moveTo>
                  <a:pt x="1550924" y="25908"/>
                </a:moveTo>
                <a:lnTo>
                  <a:pt x="1512062" y="25908"/>
                </a:lnTo>
                <a:lnTo>
                  <a:pt x="1512062" y="51815"/>
                </a:lnTo>
                <a:lnTo>
                  <a:pt x="1550924" y="51815"/>
                </a:lnTo>
                <a:lnTo>
                  <a:pt x="1576832" y="38862"/>
                </a:lnTo>
                <a:lnTo>
                  <a:pt x="1550924" y="259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318509" y="2207514"/>
            <a:ext cx="1584325" cy="1594485"/>
          </a:xfrm>
          <a:custGeom>
            <a:avLst/>
            <a:gdLst/>
            <a:ahLst/>
            <a:cxnLst/>
            <a:rect l="l" t="t" r="r" b="b"/>
            <a:pathLst>
              <a:path w="1584325" h="1594485">
                <a:moveTo>
                  <a:pt x="1520135" y="45961"/>
                </a:moveTo>
                <a:lnTo>
                  <a:pt x="0" y="1576070"/>
                </a:lnTo>
                <a:lnTo>
                  <a:pt x="18287" y="1594358"/>
                </a:lnTo>
                <a:lnTo>
                  <a:pt x="1538528" y="64270"/>
                </a:lnTo>
                <a:lnTo>
                  <a:pt x="1520135" y="45961"/>
                </a:lnTo>
                <a:close/>
              </a:path>
              <a:path w="1584325" h="1594485">
                <a:moveTo>
                  <a:pt x="1571945" y="36830"/>
                </a:moveTo>
                <a:lnTo>
                  <a:pt x="1529206" y="36830"/>
                </a:lnTo>
                <a:lnTo>
                  <a:pt x="1547622" y="55118"/>
                </a:lnTo>
                <a:lnTo>
                  <a:pt x="1538528" y="64270"/>
                </a:lnTo>
                <a:lnTo>
                  <a:pt x="1556892" y="82550"/>
                </a:lnTo>
                <a:lnTo>
                  <a:pt x="1571945" y="36830"/>
                </a:lnTo>
                <a:close/>
              </a:path>
              <a:path w="1584325" h="1594485">
                <a:moveTo>
                  <a:pt x="1529206" y="36830"/>
                </a:moveTo>
                <a:lnTo>
                  <a:pt x="1520135" y="45961"/>
                </a:lnTo>
                <a:lnTo>
                  <a:pt x="1538528" y="64270"/>
                </a:lnTo>
                <a:lnTo>
                  <a:pt x="1547622" y="55118"/>
                </a:lnTo>
                <a:lnTo>
                  <a:pt x="1529206" y="36830"/>
                </a:lnTo>
                <a:close/>
              </a:path>
              <a:path w="1584325" h="1594485">
                <a:moveTo>
                  <a:pt x="1584070" y="0"/>
                </a:moveTo>
                <a:lnTo>
                  <a:pt x="1501775" y="27686"/>
                </a:lnTo>
                <a:lnTo>
                  <a:pt x="1520135" y="45961"/>
                </a:lnTo>
                <a:lnTo>
                  <a:pt x="1529206" y="36830"/>
                </a:lnTo>
                <a:lnTo>
                  <a:pt x="1571945" y="36830"/>
                </a:lnTo>
                <a:lnTo>
                  <a:pt x="158407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353434" y="2149729"/>
            <a:ext cx="1558290" cy="1617980"/>
          </a:xfrm>
          <a:custGeom>
            <a:avLst/>
            <a:gdLst/>
            <a:ahLst/>
            <a:cxnLst/>
            <a:rect l="l" t="t" r="r" b="b"/>
            <a:pathLst>
              <a:path w="1558289" h="1617979">
                <a:moveTo>
                  <a:pt x="1494943" y="1570922"/>
                </a:moveTo>
                <a:lnTo>
                  <a:pt x="1476248" y="1588897"/>
                </a:lnTo>
                <a:lnTo>
                  <a:pt x="1558163" y="1617980"/>
                </a:lnTo>
                <a:lnTo>
                  <a:pt x="1546379" y="1580261"/>
                </a:lnTo>
                <a:lnTo>
                  <a:pt x="1503934" y="1580261"/>
                </a:lnTo>
                <a:lnTo>
                  <a:pt x="1494943" y="1570922"/>
                </a:lnTo>
                <a:close/>
              </a:path>
              <a:path w="1558289" h="1617979">
                <a:moveTo>
                  <a:pt x="1513591" y="1552993"/>
                </a:moveTo>
                <a:lnTo>
                  <a:pt x="1494943" y="1570922"/>
                </a:lnTo>
                <a:lnTo>
                  <a:pt x="1503934" y="1580261"/>
                </a:lnTo>
                <a:lnTo>
                  <a:pt x="1522602" y="1562354"/>
                </a:lnTo>
                <a:lnTo>
                  <a:pt x="1513591" y="1552993"/>
                </a:lnTo>
                <a:close/>
              </a:path>
              <a:path w="1558289" h="1617979">
                <a:moveTo>
                  <a:pt x="1532254" y="1535049"/>
                </a:moveTo>
                <a:lnTo>
                  <a:pt x="1513591" y="1552993"/>
                </a:lnTo>
                <a:lnTo>
                  <a:pt x="1522602" y="1562354"/>
                </a:lnTo>
                <a:lnTo>
                  <a:pt x="1503934" y="1580261"/>
                </a:lnTo>
                <a:lnTo>
                  <a:pt x="1546379" y="1580261"/>
                </a:lnTo>
                <a:lnTo>
                  <a:pt x="1532254" y="1535049"/>
                </a:lnTo>
                <a:close/>
              </a:path>
              <a:path w="1558289" h="1617979">
                <a:moveTo>
                  <a:pt x="18541" y="0"/>
                </a:moveTo>
                <a:lnTo>
                  <a:pt x="0" y="18034"/>
                </a:lnTo>
                <a:lnTo>
                  <a:pt x="1494943" y="1570922"/>
                </a:lnTo>
                <a:lnTo>
                  <a:pt x="1513591" y="1552993"/>
                </a:lnTo>
                <a:lnTo>
                  <a:pt x="185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3339846" y="3758184"/>
            <a:ext cx="1577340" cy="78105"/>
          </a:xfrm>
          <a:custGeom>
            <a:avLst/>
            <a:gdLst/>
            <a:ahLst/>
            <a:cxnLst/>
            <a:rect l="l" t="t" r="r" b="b"/>
            <a:pathLst>
              <a:path w="1577339" h="78104">
                <a:moveTo>
                  <a:pt x="1499107" y="0"/>
                </a:moveTo>
                <a:lnTo>
                  <a:pt x="1499107" y="77724"/>
                </a:lnTo>
                <a:lnTo>
                  <a:pt x="1550923" y="51816"/>
                </a:lnTo>
                <a:lnTo>
                  <a:pt x="1512062" y="51816"/>
                </a:lnTo>
                <a:lnTo>
                  <a:pt x="1512062" y="25908"/>
                </a:lnTo>
                <a:lnTo>
                  <a:pt x="1550924" y="25908"/>
                </a:lnTo>
                <a:lnTo>
                  <a:pt x="1499107" y="0"/>
                </a:lnTo>
                <a:close/>
              </a:path>
              <a:path w="1577339" h="78104">
                <a:moveTo>
                  <a:pt x="1499107" y="25908"/>
                </a:moveTo>
                <a:lnTo>
                  <a:pt x="0" y="25908"/>
                </a:lnTo>
                <a:lnTo>
                  <a:pt x="0" y="51816"/>
                </a:lnTo>
                <a:lnTo>
                  <a:pt x="1499107" y="51816"/>
                </a:lnTo>
                <a:lnTo>
                  <a:pt x="1499107" y="25908"/>
                </a:lnTo>
                <a:close/>
              </a:path>
              <a:path w="1577339" h="78104">
                <a:moveTo>
                  <a:pt x="1550924" y="25908"/>
                </a:moveTo>
                <a:lnTo>
                  <a:pt x="1512062" y="25908"/>
                </a:lnTo>
                <a:lnTo>
                  <a:pt x="1512062" y="51816"/>
                </a:lnTo>
                <a:lnTo>
                  <a:pt x="1550923" y="51816"/>
                </a:lnTo>
                <a:lnTo>
                  <a:pt x="1576831" y="38862"/>
                </a:lnTo>
                <a:lnTo>
                  <a:pt x="1550924" y="259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3339846" y="2119883"/>
            <a:ext cx="1577340" cy="78105"/>
          </a:xfrm>
          <a:custGeom>
            <a:avLst/>
            <a:gdLst/>
            <a:ahLst/>
            <a:cxnLst/>
            <a:rect l="l" t="t" r="r" b="b"/>
            <a:pathLst>
              <a:path w="1577339" h="78105">
                <a:moveTo>
                  <a:pt x="1499107" y="0"/>
                </a:moveTo>
                <a:lnTo>
                  <a:pt x="1499107" y="77724"/>
                </a:lnTo>
                <a:lnTo>
                  <a:pt x="1550924" y="51815"/>
                </a:lnTo>
                <a:lnTo>
                  <a:pt x="1512062" y="51815"/>
                </a:lnTo>
                <a:lnTo>
                  <a:pt x="1512062" y="25907"/>
                </a:lnTo>
                <a:lnTo>
                  <a:pt x="1550923" y="25907"/>
                </a:lnTo>
                <a:lnTo>
                  <a:pt x="1499107" y="0"/>
                </a:lnTo>
                <a:close/>
              </a:path>
              <a:path w="1577339" h="78105">
                <a:moveTo>
                  <a:pt x="1499107" y="25907"/>
                </a:moveTo>
                <a:lnTo>
                  <a:pt x="0" y="25907"/>
                </a:lnTo>
                <a:lnTo>
                  <a:pt x="0" y="51815"/>
                </a:lnTo>
                <a:lnTo>
                  <a:pt x="1499107" y="51815"/>
                </a:lnTo>
                <a:lnTo>
                  <a:pt x="1499107" y="25907"/>
                </a:lnTo>
                <a:close/>
              </a:path>
              <a:path w="1577339" h="78105">
                <a:moveTo>
                  <a:pt x="1550923" y="25907"/>
                </a:moveTo>
                <a:lnTo>
                  <a:pt x="1512062" y="25907"/>
                </a:lnTo>
                <a:lnTo>
                  <a:pt x="1512062" y="51815"/>
                </a:lnTo>
                <a:lnTo>
                  <a:pt x="1550924" y="51815"/>
                </a:lnTo>
                <a:lnTo>
                  <a:pt x="1576831" y="38862"/>
                </a:lnTo>
                <a:lnTo>
                  <a:pt x="1550923" y="259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519165" y="2187701"/>
            <a:ext cx="1584325" cy="1594485"/>
          </a:xfrm>
          <a:custGeom>
            <a:avLst/>
            <a:gdLst/>
            <a:ahLst/>
            <a:cxnLst/>
            <a:rect l="l" t="t" r="r" b="b"/>
            <a:pathLst>
              <a:path w="1584325" h="1594485">
                <a:moveTo>
                  <a:pt x="1520135" y="45961"/>
                </a:moveTo>
                <a:lnTo>
                  <a:pt x="0" y="1576070"/>
                </a:lnTo>
                <a:lnTo>
                  <a:pt x="18287" y="1594358"/>
                </a:lnTo>
                <a:lnTo>
                  <a:pt x="1538528" y="64270"/>
                </a:lnTo>
                <a:lnTo>
                  <a:pt x="1520135" y="45961"/>
                </a:lnTo>
                <a:close/>
              </a:path>
              <a:path w="1584325" h="1594485">
                <a:moveTo>
                  <a:pt x="1571945" y="36830"/>
                </a:moveTo>
                <a:lnTo>
                  <a:pt x="1529207" y="36830"/>
                </a:lnTo>
                <a:lnTo>
                  <a:pt x="1547622" y="55118"/>
                </a:lnTo>
                <a:lnTo>
                  <a:pt x="1538528" y="64270"/>
                </a:lnTo>
                <a:lnTo>
                  <a:pt x="1556892" y="82550"/>
                </a:lnTo>
                <a:lnTo>
                  <a:pt x="1571945" y="36830"/>
                </a:lnTo>
                <a:close/>
              </a:path>
              <a:path w="1584325" h="1594485">
                <a:moveTo>
                  <a:pt x="1529207" y="36830"/>
                </a:moveTo>
                <a:lnTo>
                  <a:pt x="1520135" y="45961"/>
                </a:lnTo>
                <a:lnTo>
                  <a:pt x="1538528" y="64270"/>
                </a:lnTo>
                <a:lnTo>
                  <a:pt x="1547622" y="55118"/>
                </a:lnTo>
                <a:lnTo>
                  <a:pt x="1529207" y="36830"/>
                </a:lnTo>
                <a:close/>
              </a:path>
              <a:path w="1584325" h="1594485">
                <a:moveTo>
                  <a:pt x="1584070" y="0"/>
                </a:moveTo>
                <a:lnTo>
                  <a:pt x="1501775" y="27686"/>
                </a:lnTo>
                <a:lnTo>
                  <a:pt x="1520135" y="45961"/>
                </a:lnTo>
                <a:lnTo>
                  <a:pt x="1529207" y="36830"/>
                </a:lnTo>
                <a:lnTo>
                  <a:pt x="1571945" y="36830"/>
                </a:lnTo>
                <a:lnTo>
                  <a:pt x="158407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552566" y="2129917"/>
            <a:ext cx="1558290" cy="1617980"/>
          </a:xfrm>
          <a:custGeom>
            <a:avLst/>
            <a:gdLst/>
            <a:ahLst/>
            <a:cxnLst/>
            <a:rect l="l" t="t" r="r" b="b"/>
            <a:pathLst>
              <a:path w="1558290" h="1617979">
                <a:moveTo>
                  <a:pt x="1494943" y="1570922"/>
                </a:moveTo>
                <a:lnTo>
                  <a:pt x="1476248" y="1588897"/>
                </a:lnTo>
                <a:lnTo>
                  <a:pt x="1558163" y="1617980"/>
                </a:lnTo>
                <a:lnTo>
                  <a:pt x="1546379" y="1580261"/>
                </a:lnTo>
                <a:lnTo>
                  <a:pt x="1503934" y="1580261"/>
                </a:lnTo>
                <a:lnTo>
                  <a:pt x="1494943" y="1570922"/>
                </a:lnTo>
                <a:close/>
              </a:path>
              <a:path w="1558290" h="1617979">
                <a:moveTo>
                  <a:pt x="1513591" y="1552993"/>
                </a:moveTo>
                <a:lnTo>
                  <a:pt x="1494943" y="1570922"/>
                </a:lnTo>
                <a:lnTo>
                  <a:pt x="1503934" y="1580261"/>
                </a:lnTo>
                <a:lnTo>
                  <a:pt x="1522603" y="1562354"/>
                </a:lnTo>
                <a:lnTo>
                  <a:pt x="1513591" y="1552993"/>
                </a:lnTo>
                <a:close/>
              </a:path>
              <a:path w="1558290" h="1617979">
                <a:moveTo>
                  <a:pt x="1532255" y="1535049"/>
                </a:moveTo>
                <a:lnTo>
                  <a:pt x="1513591" y="1552993"/>
                </a:lnTo>
                <a:lnTo>
                  <a:pt x="1522603" y="1562354"/>
                </a:lnTo>
                <a:lnTo>
                  <a:pt x="1503934" y="1580261"/>
                </a:lnTo>
                <a:lnTo>
                  <a:pt x="1546379" y="1580261"/>
                </a:lnTo>
                <a:lnTo>
                  <a:pt x="1532255" y="1535049"/>
                </a:lnTo>
                <a:close/>
              </a:path>
              <a:path w="1558290" h="1617979">
                <a:moveTo>
                  <a:pt x="18542" y="0"/>
                </a:moveTo>
                <a:lnTo>
                  <a:pt x="0" y="18034"/>
                </a:lnTo>
                <a:lnTo>
                  <a:pt x="1494943" y="1570922"/>
                </a:lnTo>
                <a:lnTo>
                  <a:pt x="1513591" y="1552993"/>
                </a:lnTo>
                <a:lnTo>
                  <a:pt x="185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540502" y="3738371"/>
            <a:ext cx="1577340" cy="78105"/>
          </a:xfrm>
          <a:custGeom>
            <a:avLst/>
            <a:gdLst/>
            <a:ahLst/>
            <a:cxnLst/>
            <a:rect l="l" t="t" r="r" b="b"/>
            <a:pathLst>
              <a:path w="1577340" h="78104">
                <a:moveTo>
                  <a:pt x="1499107" y="0"/>
                </a:moveTo>
                <a:lnTo>
                  <a:pt x="1499107" y="77723"/>
                </a:lnTo>
                <a:lnTo>
                  <a:pt x="1550923" y="51815"/>
                </a:lnTo>
                <a:lnTo>
                  <a:pt x="1512062" y="51815"/>
                </a:lnTo>
                <a:lnTo>
                  <a:pt x="1512062" y="25907"/>
                </a:lnTo>
                <a:lnTo>
                  <a:pt x="1550924" y="25907"/>
                </a:lnTo>
                <a:lnTo>
                  <a:pt x="1499107" y="0"/>
                </a:lnTo>
                <a:close/>
              </a:path>
              <a:path w="1577340" h="78104">
                <a:moveTo>
                  <a:pt x="1499107" y="25907"/>
                </a:moveTo>
                <a:lnTo>
                  <a:pt x="0" y="25907"/>
                </a:lnTo>
                <a:lnTo>
                  <a:pt x="0" y="51815"/>
                </a:lnTo>
                <a:lnTo>
                  <a:pt x="1499107" y="51815"/>
                </a:lnTo>
                <a:lnTo>
                  <a:pt x="1499107" y="25907"/>
                </a:lnTo>
                <a:close/>
              </a:path>
              <a:path w="1577340" h="78104">
                <a:moveTo>
                  <a:pt x="1550924" y="25907"/>
                </a:moveTo>
                <a:lnTo>
                  <a:pt x="1512062" y="25907"/>
                </a:lnTo>
                <a:lnTo>
                  <a:pt x="1512062" y="51815"/>
                </a:lnTo>
                <a:lnTo>
                  <a:pt x="1550923" y="51815"/>
                </a:lnTo>
                <a:lnTo>
                  <a:pt x="1576831" y="38861"/>
                </a:lnTo>
                <a:lnTo>
                  <a:pt x="1550924" y="259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540502" y="2100072"/>
            <a:ext cx="1577340" cy="78105"/>
          </a:xfrm>
          <a:custGeom>
            <a:avLst/>
            <a:gdLst/>
            <a:ahLst/>
            <a:cxnLst/>
            <a:rect l="l" t="t" r="r" b="b"/>
            <a:pathLst>
              <a:path w="1577340" h="78105">
                <a:moveTo>
                  <a:pt x="1499107" y="0"/>
                </a:moveTo>
                <a:lnTo>
                  <a:pt x="1499107" y="77724"/>
                </a:lnTo>
                <a:lnTo>
                  <a:pt x="1550924" y="51815"/>
                </a:lnTo>
                <a:lnTo>
                  <a:pt x="1512062" y="51815"/>
                </a:lnTo>
                <a:lnTo>
                  <a:pt x="1512062" y="25907"/>
                </a:lnTo>
                <a:lnTo>
                  <a:pt x="1550923" y="25907"/>
                </a:lnTo>
                <a:lnTo>
                  <a:pt x="1499107" y="0"/>
                </a:lnTo>
                <a:close/>
              </a:path>
              <a:path w="1577340" h="78105">
                <a:moveTo>
                  <a:pt x="1499107" y="25907"/>
                </a:moveTo>
                <a:lnTo>
                  <a:pt x="0" y="25907"/>
                </a:lnTo>
                <a:lnTo>
                  <a:pt x="0" y="51815"/>
                </a:lnTo>
                <a:lnTo>
                  <a:pt x="1499107" y="51815"/>
                </a:lnTo>
                <a:lnTo>
                  <a:pt x="1499107" y="25907"/>
                </a:lnTo>
                <a:close/>
              </a:path>
              <a:path w="1577340" h="78105">
                <a:moveTo>
                  <a:pt x="1550923" y="25907"/>
                </a:moveTo>
                <a:lnTo>
                  <a:pt x="1512062" y="25907"/>
                </a:lnTo>
                <a:lnTo>
                  <a:pt x="1512062" y="51815"/>
                </a:lnTo>
                <a:lnTo>
                  <a:pt x="1550924" y="51815"/>
                </a:lnTo>
                <a:lnTo>
                  <a:pt x="1576831" y="38862"/>
                </a:lnTo>
                <a:lnTo>
                  <a:pt x="1550923" y="259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3104007" y="2236470"/>
            <a:ext cx="5810885" cy="4429125"/>
          </a:xfrm>
          <a:custGeom>
            <a:avLst/>
            <a:gdLst/>
            <a:ahLst/>
            <a:cxnLst/>
            <a:rect l="l" t="t" r="r" b="b"/>
            <a:pathLst>
              <a:path w="5810884" h="4429125">
                <a:moveTo>
                  <a:pt x="5464175" y="2350007"/>
                </a:moveTo>
                <a:lnTo>
                  <a:pt x="858139" y="2350007"/>
                </a:lnTo>
                <a:lnTo>
                  <a:pt x="811117" y="2353169"/>
                </a:lnTo>
                <a:lnTo>
                  <a:pt x="766021" y="2362380"/>
                </a:lnTo>
                <a:lnTo>
                  <a:pt x="723263" y="2377227"/>
                </a:lnTo>
                <a:lnTo>
                  <a:pt x="683255" y="2397299"/>
                </a:lnTo>
                <a:lnTo>
                  <a:pt x="646410" y="2422182"/>
                </a:lnTo>
                <a:lnTo>
                  <a:pt x="613140" y="2451465"/>
                </a:lnTo>
                <a:lnTo>
                  <a:pt x="583857" y="2484735"/>
                </a:lnTo>
                <a:lnTo>
                  <a:pt x="558974" y="2521580"/>
                </a:lnTo>
                <a:lnTo>
                  <a:pt x="538902" y="2561588"/>
                </a:lnTo>
                <a:lnTo>
                  <a:pt x="524055" y="2604346"/>
                </a:lnTo>
                <a:lnTo>
                  <a:pt x="514844" y="2649442"/>
                </a:lnTo>
                <a:lnTo>
                  <a:pt x="511682" y="2696463"/>
                </a:lnTo>
                <a:lnTo>
                  <a:pt x="511682" y="4082275"/>
                </a:lnTo>
                <a:lnTo>
                  <a:pt x="514844" y="4129289"/>
                </a:lnTo>
                <a:lnTo>
                  <a:pt x="524055" y="4174380"/>
                </a:lnTo>
                <a:lnTo>
                  <a:pt x="538902" y="4217137"/>
                </a:lnTo>
                <a:lnTo>
                  <a:pt x="558974" y="4257145"/>
                </a:lnTo>
                <a:lnTo>
                  <a:pt x="583857" y="4293992"/>
                </a:lnTo>
                <a:lnTo>
                  <a:pt x="613140" y="4327266"/>
                </a:lnTo>
                <a:lnTo>
                  <a:pt x="646410" y="4356553"/>
                </a:lnTo>
                <a:lnTo>
                  <a:pt x="683255" y="4381441"/>
                </a:lnTo>
                <a:lnTo>
                  <a:pt x="723263" y="4401516"/>
                </a:lnTo>
                <a:lnTo>
                  <a:pt x="766021" y="4416367"/>
                </a:lnTo>
                <a:lnTo>
                  <a:pt x="811117" y="4425581"/>
                </a:lnTo>
                <a:lnTo>
                  <a:pt x="858139" y="4428744"/>
                </a:lnTo>
                <a:lnTo>
                  <a:pt x="5464175" y="4428744"/>
                </a:lnTo>
                <a:lnTo>
                  <a:pt x="5511196" y="4425581"/>
                </a:lnTo>
                <a:lnTo>
                  <a:pt x="5556292" y="4416367"/>
                </a:lnTo>
                <a:lnTo>
                  <a:pt x="5599050" y="4401516"/>
                </a:lnTo>
                <a:lnTo>
                  <a:pt x="5639058" y="4381441"/>
                </a:lnTo>
                <a:lnTo>
                  <a:pt x="5675903" y="4356553"/>
                </a:lnTo>
                <a:lnTo>
                  <a:pt x="5709173" y="4327266"/>
                </a:lnTo>
                <a:lnTo>
                  <a:pt x="5738456" y="4293992"/>
                </a:lnTo>
                <a:lnTo>
                  <a:pt x="5763339" y="4257145"/>
                </a:lnTo>
                <a:lnTo>
                  <a:pt x="5783411" y="4217137"/>
                </a:lnTo>
                <a:lnTo>
                  <a:pt x="5798258" y="4174380"/>
                </a:lnTo>
                <a:lnTo>
                  <a:pt x="5807469" y="4129289"/>
                </a:lnTo>
                <a:lnTo>
                  <a:pt x="5810631" y="4082275"/>
                </a:lnTo>
                <a:lnTo>
                  <a:pt x="5810631" y="2696463"/>
                </a:lnTo>
                <a:lnTo>
                  <a:pt x="5807469" y="2649442"/>
                </a:lnTo>
                <a:lnTo>
                  <a:pt x="5798258" y="2604346"/>
                </a:lnTo>
                <a:lnTo>
                  <a:pt x="5783411" y="2561588"/>
                </a:lnTo>
                <a:lnTo>
                  <a:pt x="5763339" y="2521580"/>
                </a:lnTo>
                <a:lnTo>
                  <a:pt x="5738456" y="2484735"/>
                </a:lnTo>
                <a:lnTo>
                  <a:pt x="5709173" y="2451465"/>
                </a:lnTo>
                <a:lnTo>
                  <a:pt x="5675903" y="2422182"/>
                </a:lnTo>
                <a:lnTo>
                  <a:pt x="5639058" y="2397299"/>
                </a:lnTo>
                <a:lnTo>
                  <a:pt x="5599050" y="2377227"/>
                </a:lnTo>
                <a:lnTo>
                  <a:pt x="5556292" y="2362380"/>
                </a:lnTo>
                <a:lnTo>
                  <a:pt x="5511196" y="2353169"/>
                </a:lnTo>
                <a:lnTo>
                  <a:pt x="5464175" y="2350007"/>
                </a:lnTo>
                <a:close/>
              </a:path>
              <a:path w="5810884" h="4429125">
                <a:moveTo>
                  <a:pt x="0" y="0"/>
                </a:moveTo>
                <a:lnTo>
                  <a:pt x="1394841" y="2350007"/>
                </a:lnTo>
                <a:lnTo>
                  <a:pt x="2719578" y="2350007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3104007" y="2236470"/>
            <a:ext cx="5810885" cy="4429125"/>
          </a:xfrm>
          <a:custGeom>
            <a:avLst/>
            <a:gdLst/>
            <a:ahLst/>
            <a:cxnLst/>
            <a:rect l="l" t="t" r="r" b="b"/>
            <a:pathLst>
              <a:path w="5810884" h="4429125">
                <a:moveTo>
                  <a:pt x="511682" y="2696463"/>
                </a:moveTo>
                <a:lnTo>
                  <a:pt x="514844" y="2649442"/>
                </a:lnTo>
                <a:lnTo>
                  <a:pt x="524055" y="2604346"/>
                </a:lnTo>
                <a:lnTo>
                  <a:pt x="538902" y="2561588"/>
                </a:lnTo>
                <a:lnTo>
                  <a:pt x="558974" y="2521580"/>
                </a:lnTo>
                <a:lnTo>
                  <a:pt x="583857" y="2484735"/>
                </a:lnTo>
                <a:lnTo>
                  <a:pt x="613140" y="2451465"/>
                </a:lnTo>
                <a:lnTo>
                  <a:pt x="646410" y="2422182"/>
                </a:lnTo>
                <a:lnTo>
                  <a:pt x="683255" y="2397299"/>
                </a:lnTo>
                <a:lnTo>
                  <a:pt x="723263" y="2377227"/>
                </a:lnTo>
                <a:lnTo>
                  <a:pt x="766021" y="2362380"/>
                </a:lnTo>
                <a:lnTo>
                  <a:pt x="811117" y="2353169"/>
                </a:lnTo>
                <a:lnTo>
                  <a:pt x="858139" y="2350007"/>
                </a:lnTo>
                <a:lnTo>
                  <a:pt x="1394841" y="2350007"/>
                </a:lnTo>
                <a:lnTo>
                  <a:pt x="0" y="0"/>
                </a:lnTo>
                <a:lnTo>
                  <a:pt x="2719578" y="2350007"/>
                </a:lnTo>
                <a:lnTo>
                  <a:pt x="5464175" y="2350007"/>
                </a:lnTo>
                <a:lnTo>
                  <a:pt x="5511196" y="2353169"/>
                </a:lnTo>
                <a:lnTo>
                  <a:pt x="5556292" y="2362380"/>
                </a:lnTo>
                <a:lnTo>
                  <a:pt x="5599050" y="2377227"/>
                </a:lnTo>
                <a:lnTo>
                  <a:pt x="5639058" y="2397299"/>
                </a:lnTo>
                <a:lnTo>
                  <a:pt x="5675903" y="2422182"/>
                </a:lnTo>
                <a:lnTo>
                  <a:pt x="5709173" y="2451465"/>
                </a:lnTo>
                <a:lnTo>
                  <a:pt x="5738456" y="2484735"/>
                </a:lnTo>
                <a:lnTo>
                  <a:pt x="5763339" y="2521580"/>
                </a:lnTo>
                <a:lnTo>
                  <a:pt x="5783411" y="2561588"/>
                </a:lnTo>
                <a:lnTo>
                  <a:pt x="5798258" y="2604346"/>
                </a:lnTo>
                <a:lnTo>
                  <a:pt x="5807469" y="2649442"/>
                </a:lnTo>
                <a:lnTo>
                  <a:pt x="5810631" y="2696463"/>
                </a:lnTo>
                <a:lnTo>
                  <a:pt x="5810631" y="3216147"/>
                </a:lnTo>
                <a:lnTo>
                  <a:pt x="5810631" y="4082275"/>
                </a:lnTo>
                <a:lnTo>
                  <a:pt x="5807469" y="4129289"/>
                </a:lnTo>
                <a:lnTo>
                  <a:pt x="5798258" y="4174380"/>
                </a:lnTo>
                <a:lnTo>
                  <a:pt x="5783411" y="4217137"/>
                </a:lnTo>
                <a:lnTo>
                  <a:pt x="5763339" y="4257145"/>
                </a:lnTo>
                <a:lnTo>
                  <a:pt x="5738456" y="4293992"/>
                </a:lnTo>
                <a:lnTo>
                  <a:pt x="5709173" y="4327266"/>
                </a:lnTo>
                <a:lnTo>
                  <a:pt x="5675903" y="4356553"/>
                </a:lnTo>
                <a:lnTo>
                  <a:pt x="5639058" y="4381441"/>
                </a:lnTo>
                <a:lnTo>
                  <a:pt x="5599050" y="4401516"/>
                </a:lnTo>
                <a:lnTo>
                  <a:pt x="5556292" y="4416367"/>
                </a:lnTo>
                <a:lnTo>
                  <a:pt x="5511196" y="4425581"/>
                </a:lnTo>
                <a:lnTo>
                  <a:pt x="5464175" y="4428744"/>
                </a:lnTo>
                <a:lnTo>
                  <a:pt x="2719578" y="4428744"/>
                </a:lnTo>
                <a:lnTo>
                  <a:pt x="1394841" y="4428744"/>
                </a:lnTo>
                <a:lnTo>
                  <a:pt x="858139" y="4428744"/>
                </a:lnTo>
                <a:lnTo>
                  <a:pt x="811117" y="4425581"/>
                </a:lnTo>
                <a:lnTo>
                  <a:pt x="766021" y="4416367"/>
                </a:lnTo>
                <a:lnTo>
                  <a:pt x="723263" y="4401516"/>
                </a:lnTo>
                <a:lnTo>
                  <a:pt x="683255" y="4381441"/>
                </a:lnTo>
                <a:lnTo>
                  <a:pt x="646410" y="4356553"/>
                </a:lnTo>
                <a:lnTo>
                  <a:pt x="613140" y="4327266"/>
                </a:lnTo>
                <a:lnTo>
                  <a:pt x="583857" y="4293992"/>
                </a:lnTo>
                <a:lnTo>
                  <a:pt x="558974" y="4257145"/>
                </a:lnTo>
                <a:lnTo>
                  <a:pt x="538902" y="4217137"/>
                </a:lnTo>
                <a:lnTo>
                  <a:pt x="524055" y="4174380"/>
                </a:lnTo>
                <a:lnTo>
                  <a:pt x="514844" y="4129289"/>
                </a:lnTo>
                <a:lnTo>
                  <a:pt x="511682" y="4082275"/>
                </a:lnTo>
                <a:lnTo>
                  <a:pt x="511682" y="3216147"/>
                </a:lnTo>
                <a:lnTo>
                  <a:pt x="511682" y="2696463"/>
                </a:lnTo>
                <a:close/>
              </a:path>
            </a:pathLst>
          </a:custGeom>
          <a:ln w="3810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5943600" y="4732020"/>
            <a:ext cx="2572511" cy="183794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 txBox="1"/>
          <p:nvPr/>
        </p:nvSpPr>
        <p:spPr>
          <a:xfrm>
            <a:off x="6308735" y="4720433"/>
            <a:ext cx="711835" cy="5721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850" i="1" spc="-220" dirty="0">
                <a:latin typeface="Symbol"/>
                <a:cs typeface="Symbol"/>
              </a:rPr>
              <a:t></a:t>
            </a:r>
            <a:r>
              <a:rPr sz="3550" spc="-220" dirty="0">
                <a:latin typeface="Symbol"/>
                <a:cs typeface="Symbol"/>
              </a:rPr>
              <a:t></a:t>
            </a:r>
            <a:r>
              <a:rPr sz="2700" i="1" spc="-220" dirty="0">
                <a:latin typeface="Times New Roman"/>
                <a:cs typeface="Times New Roman"/>
              </a:rPr>
              <a:t>z</a:t>
            </a:r>
            <a:r>
              <a:rPr sz="3550" spc="-220" dirty="0">
                <a:latin typeface="Symbol"/>
                <a:cs typeface="Symbol"/>
              </a:rPr>
              <a:t></a:t>
            </a:r>
            <a:endParaRPr sz="3550">
              <a:latin typeface="Symbol"/>
              <a:cs typeface="Symbol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8425342" y="6034577"/>
            <a:ext cx="177800" cy="492759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3050" i="1" spc="5" dirty="0">
                <a:latin typeface="Times New Roman"/>
                <a:cs typeface="Times New Roman"/>
              </a:rPr>
              <a:t>z</a:t>
            </a:r>
            <a:endParaRPr sz="3050">
              <a:latin typeface="Times New Roman"/>
              <a:cs typeface="Times New Roman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4912642" y="5871152"/>
            <a:ext cx="957580" cy="0"/>
          </a:xfrm>
          <a:custGeom>
            <a:avLst/>
            <a:gdLst/>
            <a:ahLst/>
            <a:cxnLst/>
            <a:rect l="l" t="t" r="r" b="b"/>
            <a:pathLst>
              <a:path w="957579">
                <a:moveTo>
                  <a:pt x="0" y="0"/>
                </a:moveTo>
                <a:lnTo>
                  <a:pt x="957174" y="0"/>
                </a:lnTo>
              </a:path>
            </a:pathLst>
          </a:custGeom>
          <a:ln w="156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>
            <a:off x="4884164" y="5870541"/>
            <a:ext cx="931544" cy="47688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950" spc="125" dirty="0">
                <a:latin typeface="Times New Roman"/>
                <a:cs typeface="Times New Roman"/>
              </a:rPr>
              <a:t>1</a:t>
            </a:r>
            <a:r>
              <a:rPr sz="2950" spc="125" dirty="0">
                <a:latin typeface="Symbol"/>
                <a:cs typeface="Symbol"/>
              </a:rPr>
              <a:t></a:t>
            </a:r>
            <a:r>
              <a:rPr sz="2950" spc="-285" dirty="0">
                <a:latin typeface="Times New Roman"/>
                <a:cs typeface="Times New Roman"/>
              </a:rPr>
              <a:t> </a:t>
            </a:r>
            <a:r>
              <a:rPr sz="2950" i="1" spc="75" dirty="0">
                <a:latin typeface="Times New Roman"/>
                <a:cs typeface="Times New Roman"/>
              </a:rPr>
              <a:t>e</a:t>
            </a:r>
            <a:r>
              <a:rPr sz="2550" spc="112" baseline="44117" dirty="0">
                <a:latin typeface="Symbol"/>
                <a:cs typeface="Symbol"/>
              </a:rPr>
              <a:t></a:t>
            </a:r>
            <a:r>
              <a:rPr sz="2550" spc="-405" baseline="44117" dirty="0">
                <a:latin typeface="Times New Roman"/>
                <a:cs typeface="Times New Roman"/>
              </a:rPr>
              <a:t> </a:t>
            </a:r>
            <a:r>
              <a:rPr sz="2550" i="1" spc="7" baseline="44117" dirty="0">
                <a:latin typeface="Times New Roman"/>
                <a:cs typeface="Times New Roman"/>
              </a:rPr>
              <a:t>z</a:t>
            </a:r>
            <a:endParaRPr sz="2550" baseline="44117">
              <a:latin typeface="Times New Roman"/>
              <a:cs typeface="Times New Roman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5283991" y="5339038"/>
            <a:ext cx="214629" cy="47688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950" spc="5" dirty="0">
                <a:latin typeface="Times New Roman"/>
                <a:cs typeface="Times New Roman"/>
              </a:rPr>
              <a:t>1</a:t>
            </a:r>
            <a:endParaRPr sz="2950">
              <a:latin typeface="Times New Roman"/>
              <a:cs typeface="Times New Roman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3788033" y="5455856"/>
            <a:ext cx="1043940" cy="6216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100" i="1" spc="-120" dirty="0">
                <a:latin typeface="Symbol"/>
                <a:cs typeface="Symbol"/>
              </a:rPr>
              <a:t></a:t>
            </a:r>
            <a:r>
              <a:rPr sz="3900" spc="-120" dirty="0">
                <a:latin typeface="Symbol"/>
                <a:cs typeface="Symbol"/>
              </a:rPr>
              <a:t></a:t>
            </a:r>
            <a:r>
              <a:rPr sz="2950" i="1" spc="-120" dirty="0">
                <a:latin typeface="Times New Roman"/>
                <a:cs typeface="Times New Roman"/>
              </a:rPr>
              <a:t>z</a:t>
            </a:r>
            <a:r>
              <a:rPr sz="3900" spc="-120" dirty="0">
                <a:latin typeface="Symbol"/>
                <a:cs typeface="Symbol"/>
              </a:rPr>
              <a:t></a:t>
            </a:r>
            <a:r>
              <a:rPr sz="2950" spc="-120" dirty="0">
                <a:latin typeface="Symbol"/>
                <a:cs typeface="Symbol"/>
              </a:rPr>
              <a:t></a:t>
            </a:r>
            <a:endParaRPr sz="2950">
              <a:latin typeface="Symbol"/>
              <a:cs typeface="Symbol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3879850" y="4810125"/>
            <a:ext cx="21602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Sigmoid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Function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2780538" y="3570107"/>
            <a:ext cx="471170" cy="354965"/>
          </a:xfrm>
          <a:custGeom>
            <a:avLst/>
            <a:gdLst/>
            <a:ahLst/>
            <a:cxnLst/>
            <a:rect l="l" t="t" r="r" b="b"/>
            <a:pathLst>
              <a:path w="471170" h="354964">
                <a:moveTo>
                  <a:pt x="470915" y="5069"/>
                </a:moveTo>
                <a:lnTo>
                  <a:pt x="422745" y="1071"/>
                </a:lnTo>
                <a:lnTo>
                  <a:pt x="375812" y="0"/>
                </a:lnTo>
                <a:lnTo>
                  <a:pt x="331323" y="4749"/>
                </a:lnTo>
                <a:lnTo>
                  <a:pt x="290486" y="18216"/>
                </a:lnTo>
                <a:lnTo>
                  <a:pt x="254507" y="43296"/>
                </a:lnTo>
                <a:lnTo>
                  <a:pt x="229830" y="79095"/>
                </a:lnTo>
                <a:lnTo>
                  <a:pt x="209738" y="128687"/>
                </a:lnTo>
                <a:lnTo>
                  <a:pt x="192468" y="184997"/>
                </a:lnTo>
                <a:lnTo>
                  <a:pt x="176257" y="240946"/>
                </a:lnTo>
                <a:lnTo>
                  <a:pt x="159340" y="289459"/>
                </a:lnTo>
                <a:lnTo>
                  <a:pt x="139954" y="323458"/>
                </a:lnTo>
                <a:lnTo>
                  <a:pt x="107049" y="348606"/>
                </a:lnTo>
                <a:lnTo>
                  <a:pt x="72358" y="354907"/>
                </a:lnTo>
                <a:lnTo>
                  <a:pt x="36476" y="348658"/>
                </a:lnTo>
                <a:lnTo>
                  <a:pt x="0" y="336158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2762250" y="1982137"/>
            <a:ext cx="469900" cy="353695"/>
          </a:xfrm>
          <a:custGeom>
            <a:avLst/>
            <a:gdLst/>
            <a:ahLst/>
            <a:cxnLst/>
            <a:rect l="l" t="t" r="r" b="b"/>
            <a:pathLst>
              <a:path w="469900" h="353694">
                <a:moveTo>
                  <a:pt x="469392" y="5031"/>
                </a:moveTo>
                <a:lnTo>
                  <a:pt x="421373" y="1080"/>
                </a:lnTo>
                <a:lnTo>
                  <a:pt x="374593" y="0"/>
                </a:lnTo>
                <a:lnTo>
                  <a:pt x="330256" y="4692"/>
                </a:lnTo>
                <a:lnTo>
                  <a:pt x="289572" y="18060"/>
                </a:lnTo>
                <a:lnTo>
                  <a:pt x="253745" y="43004"/>
                </a:lnTo>
                <a:lnTo>
                  <a:pt x="229131" y="78638"/>
                </a:lnTo>
                <a:lnTo>
                  <a:pt x="209103" y="128014"/>
                </a:lnTo>
                <a:lnTo>
                  <a:pt x="191897" y="184085"/>
                </a:lnTo>
                <a:lnTo>
                  <a:pt x="175749" y="239807"/>
                </a:lnTo>
                <a:lnTo>
                  <a:pt x="158895" y="288134"/>
                </a:lnTo>
                <a:lnTo>
                  <a:pt x="139573" y="322023"/>
                </a:lnTo>
                <a:lnTo>
                  <a:pt x="106763" y="347046"/>
                </a:lnTo>
                <a:lnTo>
                  <a:pt x="72167" y="353328"/>
                </a:lnTo>
                <a:lnTo>
                  <a:pt x="36381" y="347133"/>
                </a:lnTo>
                <a:lnTo>
                  <a:pt x="0" y="334723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4991861" y="1992805"/>
            <a:ext cx="469900" cy="353695"/>
          </a:xfrm>
          <a:custGeom>
            <a:avLst/>
            <a:gdLst/>
            <a:ahLst/>
            <a:cxnLst/>
            <a:rect l="l" t="t" r="r" b="b"/>
            <a:pathLst>
              <a:path w="469900" h="353694">
                <a:moveTo>
                  <a:pt x="469391" y="5031"/>
                </a:moveTo>
                <a:lnTo>
                  <a:pt x="421373" y="1080"/>
                </a:lnTo>
                <a:lnTo>
                  <a:pt x="374593" y="0"/>
                </a:lnTo>
                <a:lnTo>
                  <a:pt x="330256" y="4692"/>
                </a:lnTo>
                <a:lnTo>
                  <a:pt x="289572" y="18060"/>
                </a:lnTo>
                <a:lnTo>
                  <a:pt x="253746" y="43004"/>
                </a:lnTo>
                <a:lnTo>
                  <a:pt x="229131" y="78638"/>
                </a:lnTo>
                <a:lnTo>
                  <a:pt x="209103" y="128014"/>
                </a:lnTo>
                <a:lnTo>
                  <a:pt x="191897" y="184085"/>
                </a:lnTo>
                <a:lnTo>
                  <a:pt x="175749" y="239807"/>
                </a:lnTo>
                <a:lnTo>
                  <a:pt x="158895" y="288134"/>
                </a:lnTo>
                <a:lnTo>
                  <a:pt x="139573" y="322023"/>
                </a:lnTo>
                <a:lnTo>
                  <a:pt x="106763" y="347046"/>
                </a:lnTo>
                <a:lnTo>
                  <a:pt x="72167" y="353328"/>
                </a:lnTo>
                <a:lnTo>
                  <a:pt x="36381" y="347133"/>
                </a:lnTo>
                <a:lnTo>
                  <a:pt x="0" y="334723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5007102" y="3515243"/>
            <a:ext cx="471170" cy="354965"/>
          </a:xfrm>
          <a:custGeom>
            <a:avLst/>
            <a:gdLst/>
            <a:ahLst/>
            <a:cxnLst/>
            <a:rect l="l" t="t" r="r" b="b"/>
            <a:pathLst>
              <a:path w="471170" h="354964">
                <a:moveTo>
                  <a:pt x="470915" y="5069"/>
                </a:moveTo>
                <a:lnTo>
                  <a:pt x="422745" y="1071"/>
                </a:lnTo>
                <a:lnTo>
                  <a:pt x="375812" y="0"/>
                </a:lnTo>
                <a:lnTo>
                  <a:pt x="331323" y="4749"/>
                </a:lnTo>
                <a:lnTo>
                  <a:pt x="290486" y="18216"/>
                </a:lnTo>
                <a:lnTo>
                  <a:pt x="254508" y="43296"/>
                </a:lnTo>
                <a:lnTo>
                  <a:pt x="229830" y="79095"/>
                </a:lnTo>
                <a:lnTo>
                  <a:pt x="209738" y="128687"/>
                </a:lnTo>
                <a:lnTo>
                  <a:pt x="192468" y="184997"/>
                </a:lnTo>
                <a:lnTo>
                  <a:pt x="176257" y="240946"/>
                </a:lnTo>
                <a:lnTo>
                  <a:pt x="159340" y="289459"/>
                </a:lnTo>
                <a:lnTo>
                  <a:pt x="139953" y="323458"/>
                </a:lnTo>
                <a:lnTo>
                  <a:pt x="107049" y="348606"/>
                </a:lnTo>
                <a:lnTo>
                  <a:pt x="72358" y="354907"/>
                </a:lnTo>
                <a:lnTo>
                  <a:pt x="36476" y="348658"/>
                </a:lnTo>
                <a:lnTo>
                  <a:pt x="0" y="336158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7140702" y="1931845"/>
            <a:ext cx="469900" cy="353695"/>
          </a:xfrm>
          <a:custGeom>
            <a:avLst/>
            <a:gdLst/>
            <a:ahLst/>
            <a:cxnLst/>
            <a:rect l="l" t="t" r="r" b="b"/>
            <a:pathLst>
              <a:path w="469900" h="353694">
                <a:moveTo>
                  <a:pt x="469392" y="5031"/>
                </a:moveTo>
                <a:lnTo>
                  <a:pt x="421373" y="1080"/>
                </a:lnTo>
                <a:lnTo>
                  <a:pt x="374593" y="0"/>
                </a:lnTo>
                <a:lnTo>
                  <a:pt x="330256" y="4692"/>
                </a:lnTo>
                <a:lnTo>
                  <a:pt x="289572" y="18060"/>
                </a:lnTo>
                <a:lnTo>
                  <a:pt x="253746" y="43004"/>
                </a:lnTo>
                <a:lnTo>
                  <a:pt x="229131" y="78638"/>
                </a:lnTo>
                <a:lnTo>
                  <a:pt x="209103" y="128014"/>
                </a:lnTo>
                <a:lnTo>
                  <a:pt x="191897" y="184085"/>
                </a:lnTo>
                <a:lnTo>
                  <a:pt x="175749" y="239807"/>
                </a:lnTo>
                <a:lnTo>
                  <a:pt x="158895" y="288134"/>
                </a:lnTo>
                <a:lnTo>
                  <a:pt x="139573" y="322023"/>
                </a:lnTo>
                <a:lnTo>
                  <a:pt x="106763" y="347046"/>
                </a:lnTo>
                <a:lnTo>
                  <a:pt x="72167" y="353328"/>
                </a:lnTo>
                <a:lnTo>
                  <a:pt x="36381" y="347133"/>
                </a:lnTo>
                <a:lnTo>
                  <a:pt x="0" y="334723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7187945" y="3548770"/>
            <a:ext cx="469900" cy="354965"/>
          </a:xfrm>
          <a:custGeom>
            <a:avLst/>
            <a:gdLst/>
            <a:ahLst/>
            <a:cxnLst/>
            <a:rect l="l" t="t" r="r" b="b"/>
            <a:pathLst>
              <a:path w="469900" h="354964">
                <a:moveTo>
                  <a:pt x="469392" y="5069"/>
                </a:moveTo>
                <a:lnTo>
                  <a:pt x="421373" y="1071"/>
                </a:lnTo>
                <a:lnTo>
                  <a:pt x="374593" y="0"/>
                </a:lnTo>
                <a:lnTo>
                  <a:pt x="330256" y="4749"/>
                </a:lnTo>
                <a:lnTo>
                  <a:pt x="289572" y="18216"/>
                </a:lnTo>
                <a:lnTo>
                  <a:pt x="253746" y="43296"/>
                </a:lnTo>
                <a:lnTo>
                  <a:pt x="229131" y="79095"/>
                </a:lnTo>
                <a:lnTo>
                  <a:pt x="209103" y="128687"/>
                </a:lnTo>
                <a:lnTo>
                  <a:pt x="191897" y="184997"/>
                </a:lnTo>
                <a:lnTo>
                  <a:pt x="175749" y="240946"/>
                </a:lnTo>
                <a:lnTo>
                  <a:pt x="158895" y="289459"/>
                </a:lnTo>
                <a:lnTo>
                  <a:pt x="139573" y="323458"/>
                </a:lnTo>
                <a:lnTo>
                  <a:pt x="106763" y="348606"/>
                </a:lnTo>
                <a:lnTo>
                  <a:pt x="72167" y="354907"/>
                </a:lnTo>
                <a:lnTo>
                  <a:pt x="36381" y="348658"/>
                </a:lnTo>
                <a:lnTo>
                  <a:pt x="0" y="336158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 txBox="1"/>
          <p:nvPr/>
        </p:nvSpPr>
        <p:spPr>
          <a:xfrm>
            <a:off x="717804" y="3633215"/>
            <a:ext cx="342900" cy="342900"/>
          </a:xfrm>
          <a:prstGeom prst="rect">
            <a:avLst/>
          </a:prstGeom>
          <a:ln w="6095">
            <a:solidFill>
              <a:srgbClr val="FFC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58419">
              <a:lnSpc>
                <a:spcPts val="2655"/>
              </a:lnSpc>
            </a:pPr>
            <a:r>
              <a:rPr sz="2400" spc="-5" dirty="0">
                <a:solidFill>
                  <a:srgbClr val="0000FF"/>
                </a:solidFill>
                <a:latin typeface="Calibri"/>
                <a:cs typeface="Calibri"/>
              </a:rPr>
              <a:t>-1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1788922" y="1707007"/>
            <a:ext cx="1803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841959" y="1991995"/>
            <a:ext cx="1391285" cy="694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635"/>
              </a:lnSpc>
              <a:spcBef>
                <a:spcPts val="100"/>
              </a:spcBef>
            </a:pP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  <a:p>
            <a:pPr marR="5080" algn="r">
              <a:lnSpc>
                <a:spcPts val="2635"/>
              </a:lnSpc>
            </a:pPr>
            <a:r>
              <a:rPr sz="2400" spc="-5" dirty="0">
                <a:latin typeface="Calibri"/>
                <a:cs typeface="Calibri"/>
              </a:rPr>
              <a:t>-</a:t>
            </a:r>
            <a:r>
              <a:rPr sz="2400" dirty="0">
                <a:latin typeface="Calibri"/>
                <a:cs typeface="Calibri"/>
              </a:rPr>
              <a:t>2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1841119" y="3812489"/>
            <a:ext cx="18034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1946275" y="3242564"/>
            <a:ext cx="2730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-</a:t>
            </a:r>
            <a:r>
              <a:rPr sz="2400" dirty="0"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2659379" y="2274570"/>
            <a:ext cx="78105" cy="384175"/>
          </a:xfrm>
          <a:custGeom>
            <a:avLst/>
            <a:gdLst/>
            <a:ahLst/>
            <a:cxnLst/>
            <a:rect l="l" t="t" r="r" b="b"/>
            <a:pathLst>
              <a:path w="78105" h="384175">
                <a:moveTo>
                  <a:pt x="51815" y="64769"/>
                </a:moveTo>
                <a:lnTo>
                  <a:pt x="25907" y="64769"/>
                </a:lnTo>
                <a:lnTo>
                  <a:pt x="25907" y="384175"/>
                </a:lnTo>
                <a:lnTo>
                  <a:pt x="51815" y="384175"/>
                </a:lnTo>
                <a:lnTo>
                  <a:pt x="51815" y="64769"/>
                </a:lnTo>
                <a:close/>
              </a:path>
              <a:path w="78105" h="384175">
                <a:moveTo>
                  <a:pt x="38862" y="0"/>
                </a:moveTo>
                <a:lnTo>
                  <a:pt x="0" y="77724"/>
                </a:lnTo>
                <a:lnTo>
                  <a:pt x="25907" y="77724"/>
                </a:lnTo>
                <a:lnTo>
                  <a:pt x="25907" y="64769"/>
                </a:lnTo>
                <a:lnTo>
                  <a:pt x="71246" y="64769"/>
                </a:lnTo>
                <a:lnTo>
                  <a:pt x="38862" y="0"/>
                </a:lnTo>
                <a:close/>
              </a:path>
              <a:path w="78105" h="384175">
                <a:moveTo>
                  <a:pt x="71246" y="64769"/>
                </a:moveTo>
                <a:lnTo>
                  <a:pt x="51815" y="64769"/>
                </a:lnTo>
                <a:lnTo>
                  <a:pt x="51815" y="77724"/>
                </a:lnTo>
                <a:lnTo>
                  <a:pt x="77724" y="77724"/>
                </a:lnTo>
                <a:lnTo>
                  <a:pt x="71246" y="647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 txBox="1"/>
          <p:nvPr/>
        </p:nvSpPr>
        <p:spPr>
          <a:xfrm>
            <a:off x="2470404" y="2657855"/>
            <a:ext cx="459105" cy="448309"/>
          </a:xfrm>
          <a:prstGeom prst="rect">
            <a:avLst/>
          </a:prstGeom>
          <a:solidFill>
            <a:srgbClr val="E1EFD9"/>
          </a:solidFill>
          <a:ln w="6096">
            <a:solidFill>
              <a:srgbClr val="00AF50"/>
            </a:solidFill>
          </a:ln>
        </p:spPr>
        <p:txBody>
          <a:bodyPr vert="horz" wrap="square" lIns="0" tIns="13335" rIns="0" bIns="0" rtlCol="0">
            <a:spAutoFit/>
          </a:bodyPr>
          <a:lstStyle/>
          <a:p>
            <a:pPr marL="167005">
              <a:lnSpc>
                <a:spcPct val="100000"/>
              </a:lnSpc>
              <a:spcBef>
                <a:spcPts val="105"/>
              </a:spcBef>
            </a:pPr>
            <a:r>
              <a:rPr sz="2400" dirty="0"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2670048" y="3824478"/>
            <a:ext cx="78105" cy="384175"/>
          </a:xfrm>
          <a:custGeom>
            <a:avLst/>
            <a:gdLst/>
            <a:ahLst/>
            <a:cxnLst/>
            <a:rect l="l" t="t" r="r" b="b"/>
            <a:pathLst>
              <a:path w="78105" h="384175">
                <a:moveTo>
                  <a:pt x="51815" y="64770"/>
                </a:moveTo>
                <a:lnTo>
                  <a:pt x="25907" y="64770"/>
                </a:lnTo>
                <a:lnTo>
                  <a:pt x="25907" y="384175"/>
                </a:lnTo>
                <a:lnTo>
                  <a:pt x="51815" y="384175"/>
                </a:lnTo>
                <a:lnTo>
                  <a:pt x="51815" y="64770"/>
                </a:lnTo>
                <a:close/>
              </a:path>
              <a:path w="78105" h="384175">
                <a:moveTo>
                  <a:pt x="38862" y="0"/>
                </a:moveTo>
                <a:lnTo>
                  <a:pt x="0" y="77724"/>
                </a:lnTo>
                <a:lnTo>
                  <a:pt x="25907" y="77724"/>
                </a:lnTo>
                <a:lnTo>
                  <a:pt x="25907" y="64770"/>
                </a:lnTo>
                <a:lnTo>
                  <a:pt x="71247" y="64770"/>
                </a:lnTo>
                <a:lnTo>
                  <a:pt x="38862" y="0"/>
                </a:lnTo>
                <a:close/>
              </a:path>
              <a:path w="78105" h="384175">
                <a:moveTo>
                  <a:pt x="71247" y="64770"/>
                </a:moveTo>
                <a:lnTo>
                  <a:pt x="51815" y="64770"/>
                </a:lnTo>
                <a:lnTo>
                  <a:pt x="51815" y="77724"/>
                </a:lnTo>
                <a:lnTo>
                  <a:pt x="77724" y="77724"/>
                </a:lnTo>
                <a:lnTo>
                  <a:pt x="71247" y="6477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 txBox="1"/>
          <p:nvPr/>
        </p:nvSpPr>
        <p:spPr>
          <a:xfrm>
            <a:off x="2481072" y="4206240"/>
            <a:ext cx="457200" cy="449580"/>
          </a:xfrm>
          <a:prstGeom prst="rect">
            <a:avLst/>
          </a:prstGeom>
          <a:solidFill>
            <a:srgbClr val="E1EFD9"/>
          </a:solidFill>
          <a:ln w="6096">
            <a:solidFill>
              <a:srgbClr val="00AF50"/>
            </a:solidFill>
          </a:ln>
        </p:spPr>
        <p:txBody>
          <a:bodyPr vert="horz" wrap="square" lIns="0" tIns="20955" rIns="0" bIns="0" rtlCol="0">
            <a:spAutoFit/>
          </a:bodyPr>
          <a:lstStyle/>
          <a:p>
            <a:pPr marL="159385">
              <a:lnSpc>
                <a:spcPct val="100000"/>
              </a:lnSpc>
              <a:spcBef>
                <a:spcPts val="165"/>
              </a:spcBef>
            </a:pPr>
            <a:r>
              <a:rPr sz="2400" dirty="0"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2536063" y="1654251"/>
            <a:ext cx="18034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4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2501264" y="3259073"/>
            <a:ext cx="2730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-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2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3049523" y="1562100"/>
            <a:ext cx="931163" cy="57912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3003804" y="1516380"/>
            <a:ext cx="1022604" cy="75895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3108960" y="1601724"/>
            <a:ext cx="812291" cy="46177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 txBox="1"/>
          <p:nvPr/>
        </p:nvSpPr>
        <p:spPr>
          <a:xfrm>
            <a:off x="3108960" y="1615821"/>
            <a:ext cx="812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716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0000FF"/>
                </a:solidFill>
                <a:latin typeface="Calibri"/>
                <a:cs typeface="Calibri"/>
              </a:rPr>
              <a:t>0.98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0" name="object 70"/>
          <p:cNvSpPr/>
          <p:nvPr/>
        </p:nvSpPr>
        <p:spPr>
          <a:xfrm>
            <a:off x="3072383" y="3168395"/>
            <a:ext cx="929640" cy="57911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3026664" y="3121151"/>
            <a:ext cx="1022603" cy="758952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3131820" y="3208020"/>
            <a:ext cx="810768" cy="461771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 txBox="1"/>
          <p:nvPr/>
        </p:nvSpPr>
        <p:spPr>
          <a:xfrm>
            <a:off x="3131820" y="3221177"/>
            <a:ext cx="81089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716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rgbClr val="0000FF"/>
                </a:solidFill>
                <a:latin typeface="Calibri"/>
                <a:cs typeface="Calibri"/>
              </a:rPr>
              <a:t>0.12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4" name="object 74"/>
          <p:cNvSpPr/>
          <p:nvPr/>
        </p:nvSpPr>
        <p:spPr>
          <a:xfrm>
            <a:off x="4674108" y="2645664"/>
            <a:ext cx="459105" cy="448309"/>
          </a:xfrm>
          <a:custGeom>
            <a:avLst/>
            <a:gdLst/>
            <a:ahLst/>
            <a:cxnLst/>
            <a:rect l="l" t="t" r="r" b="b"/>
            <a:pathLst>
              <a:path w="459104" h="448310">
                <a:moveTo>
                  <a:pt x="0" y="448055"/>
                </a:moveTo>
                <a:lnTo>
                  <a:pt x="458724" y="448055"/>
                </a:lnTo>
                <a:lnTo>
                  <a:pt x="458724" y="0"/>
                </a:lnTo>
                <a:lnTo>
                  <a:pt x="0" y="0"/>
                </a:lnTo>
                <a:lnTo>
                  <a:pt x="0" y="448055"/>
                </a:lnTo>
                <a:close/>
              </a:path>
            </a:pathLst>
          </a:custGeom>
          <a:solidFill>
            <a:srgbClr val="E1EF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4674108" y="2645664"/>
            <a:ext cx="459105" cy="448309"/>
          </a:xfrm>
          <a:custGeom>
            <a:avLst/>
            <a:gdLst/>
            <a:ahLst/>
            <a:cxnLst/>
            <a:rect l="l" t="t" r="r" b="b"/>
            <a:pathLst>
              <a:path w="459104" h="448310">
                <a:moveTo>
                  <a:pt x="0" y="448055"/>
                </a:moveTo>
                <a:lnTo>
                  <a:pt x="458724" y="448055"/>
                </a:lnTo>
                <a:lnTo>
                  <a:pt x="458724" y="0"/>
                </a:lnTo>
                <a:lnTo>
                  <a:pt x="0" y="0"/>
                </a:lnTo>
                <a:lnTo>
                  <a:pt x="0" y="448055"/>
                </a:lnTo>
                <a:close/>
              </a:path>
            </a:pathLst>
          </a:custGeom>
          <a:ln w="6096">
            <a:solidFill>
              <a:srgbClr val="00AF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4863084" y="2262377"/>
            <a:ext cx="78105" cy="384175"/>
          </a:xfrm>
          <a:custGeom>
            <a:avLst/>
            <a:gdLst/>
            <a:ahLst/>
            <a:cxnLst/>
            <a:rect l="l" t="t" r="r" b="b"/>
            <a:pathLst>
              <a:path w="78104" h="384175">
                <a:moveTo>
                  <a:pt x="51815" y="64770"/>
                </a:moveTo>
                <a:lnTo>
                  <a:pt x="25907" y="64770"/>
                </a:lnTo>
                <a:lnTo>
                  <a:pt x="25907" y="384175"/>
                </a:lnTo>
                <a:lnTo>
                  <a:pt x="51815" y="384175"/>
                </a:lnTo>
                <a:lnTo>
                  <a:pt x="51815" y="64770"/>
                </a:lnTo>
                <a:close/>
              </a:path>
              <a:path w="78104" h="384175">
                <a:moveTo>
                  <a:pt x="38862" y="0"/>
                </a:moveTo>
                <a:lnTo>
                  <a:pt x="0" y="77724"/>
                </a:lnTo>
                <a:lnTo>
                  <a:pt x="25907" y="77724"/>
                </a:lnTo>
                <a:lnTo>
                  <a:pt x="25907" y="64770"/>
                </a:lnTo>
                <a:lnTo>
                  <a:pt x="71247" y="64770"/>
                </a:lnTo>
                <a:lnTo>
                  <a:pt x="38862" y="0"/>
                </a:lnTo>
                <a:close/>
              </a:path>
              <a:path w="78104" h="384175">
                <a:moveTo>
                  <a:pt x="71247" y="64770"/>
                </a:moveTo>
                <a:lnTo>
                  <a:pt x="51815" y="64770"/>
                </a:lnTo>
                <a:lnTo>
                  <a:pt x="51815" y="77724"/>
                </a:lnTo>
                <a:lnTo>
                  <a:pt x="77724" y="77724"/>
                </a:lnTo>
                <a:lnTo>
                  <a:pt x="71247" y="6477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6851904" y="2641092"/>
            <a:ext cx="459105" cy="448309"/>
          </a:xfrm>
          <a:custGeom>
            <a:avLst/>
            <a:gdLst/>
            <a:ahLst/>
            <a:cxnLst/>
            <a:rect l="l" t="t" r="r" b="b"/>
            <a:pathLst>
              <a:path w="459104" h="448310">
                <a:moveTo>
                  <a:pt x="0" y="448055"/>
                </a:moveTo>
                <a:lnTo>
                  <a:pt x="458724" y="448055"/>
                </a:lnTo>
                <a:lnTo>
                  <a:pt x="458724" y="0"/>
                </a:lnTo>
                <a:lnTo>
                  <a:pt x="0" y="0"/>
                </a:lnTo>
                <a:lnTo>
                  <a:pt x="0" y="448055"/>
                </a:lnTo>
                <a:close/>
              </a:path>
            </a:pathLst>
          </a:custGeom>
          <a:solidFill>
            <a:srgbClr val="E1EF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6851904" y="2641092"/>
            <a:ext cx="459105" cy="448309"/>
          </a:xfrm>
          <a:custGeom>
            <a:avLst/>
            <a:gdLst/>
            <a:ahLst/>
            <a:cxnLst/>
            <a:rect l="l" t="t" r="r" b="b"/>
            <a:pathLst>
              <a:path w="459104" h="448310">
                <a:moveTo>
                  <a:pt x="0" y="448055"/>
                </a:moveTo>
                <a:lnTo>
                  <a:pt x="458724" y="448055"/>
                </a:lnTo>
                <a:lnTo>
                  <a:pt x="458724" y="0"/>
                </a:lnTo>
                <a:lnTo>
                  <a:pt x="0" y="0"/>
                </a:lnTo>
                <a:lnTo>
                  <a:pt x="0" y="448055"/>
                </a:lnTo>
                <a:close/>
              </a:path>
            </a:pathLst>
          </a:custGeom>
          <a:ln w="6096">
            <a:solidFill>
              <a:srgbClr val="00AF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7040880" y="2257805"/>
            <a:ext cx="78105" cy="384175"/>
          </a:xfrm>
          <a:custGeom>
            <a:avLst/>
            <a:gdLst/>
            <a:ahLst/>
            <a:cxnLst/>
            <a:rect l="l" t="t" r="r" b="b"/>
            <a:pathLst>
              <a:path w="78104" h="384175">
                <a:moveTo>
                  <a:pt x="51816" y="64770"/>
                </a:moveTo>
                <a:lnTo>
                  <a:pt x="25908" y="64770"/>
                </a:lnTo>
                <a:lnTo>
                  <a:pt x="25908" y="384175"/>
                </a:lnTo>
                <a:lnTo>
                  <a:pt x="51816" y="384175"/>
                </a:lnTo>
                <a:lnTo>
                  <a:pt x="51816" y="64770"/>
                </a:lnTo>
                <a:close/>
              </a:path>
              <a:path w="78104" h="384175">
                <a:moveTo>
                  <a:pt x="38862" y="0"/>
                </a:moveTo>
                <a:lnTo>
                  <a:pt x="0" y="77724"/>
                </a:lnTo>
                <a:lnTo>
                  <a:pt x="25908" y="77724"/>
                </a:lnTo>
                <a:lnTo>
                  <a:pt x="25908" y="64770"/>
                </a:lnTo>
                <a:lnTo>
                  <a:pt x="71247" y="64770"/>
                </a:lnTo>
                <a:lnTo>
                  <a:pt x="38862" y="0"/>
                </a:lnTo>
                <a:close/>
              </a:path>
              <a:path w="78104" h="384175">
                <a:moveTo>
                  <a:pt x="71247" y="64770"/>
                </a:moveTo>
                <a:lnTo>
                  <a:pt x="51816" y="64770"/>
                </a:lnTo>
                <a:lnTo>
                  <a:pt x="51816" y="77724"/>
                </a:lnTo>
                <a:lnTo>
                  <a:pt x="77724" y="77724"/>
                </a:lnTo>
                <a:lnTo>
                  <a:pt x="71247" y="6477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427672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CNN –</a:t>
            </a:r>
            <a:r>
              <a:rPr spc="-75" dirty="0"/>
              <a:t> </a:t>
            </a:r>
            <a:r>
              <a:rPr spc="-15" dirty="0"/>
              <a:t>Convolution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710308" y="5403596"/>
            <a:ext cx="14230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6 x 6</a:t>
            </a:r>
            <a:r>
              <a:rPr sz="2400" spc="-1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image</a:t>
            </a:r>
            <a:endParaRPr sz="2400">
              <a:latin typeface="Calibri"/>
              <a:cs typeface="Calibri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5557520" y="472058"/>
          <a:ext cx="1623060" cy="1371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10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10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10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marL="13335"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 marL="153670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-1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 marL="13335"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-1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14604"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-1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 marL="199390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 marL="13335"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-1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14604"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-1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 marL="153670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-1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7468616" y="946480"/>
            <a:ext cx="88519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Filter</a:t>
            </a:r>
            <a:r>
              <a:rPr sz="2400" spc="-10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992751" y="2933446"/>
            <a:ext cx="1803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3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789167" y="2933446"/>
            <a:ext cx="2730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-</a:t>
            </a:r>
            <a:r>
              <a:rPr sz="2400" dirty="0">
                <a:latin typeface="Calibri"/>
                <a:cs typeface="Calibri"/>
              </a:rPr>
              <a:t>3</a:t>
            </a:r>
            <a:endParaRPr sz="2400">
              <a:latin typeface="Calibri"/>
              <a:cs typeface="Calibri"/>
            </a:endParaRPr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956157" y="2369820"/>
          <a:ext cx="2872738" cy="274256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787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7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7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7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78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878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marR="125095" algn="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762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76200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8419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FF0000"/>
                      </a:solidFill>
                      <a:prstDash val="solid"/>
                    </a:lnR>
                    <a:lnT w="76200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1770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FF0000"/>
                      </a:solidFill>
                      <a:prstDash val="solid"/>
                    </a:lnR>
                    <a:lnT w="76200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9055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76200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1770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76200">
                      <a:solidFill>
                        <a:srgbClr val="FF0000"/>
                      </a:solidFill>
                      <a:prstDash val="solid"/>
                    </a:lnR>
                    <a:lnT w="76200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0325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762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R="125095" algn="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762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8419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1770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9055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1770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7620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0325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762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7359">
                <a:tc>
                  <a:txBody>
                    <a:bodyPr/>
                    <a:lstStyle/>
                    <a:p>
                      <a:pPr marR="125095" algn="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762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762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8419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762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1770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762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9055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762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1770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7620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762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0325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762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6405">
                <a:tc>
                  <a:txBody>
                    <a:bodyPr/>
                    <a:lstStyle/>
                    <a:p>
                      <a:pPr marR="125095" algn="r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65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76200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8419" algn="ctr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65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76200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1770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65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76200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9690" algn="ctr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65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76200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1770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65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76200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0960" algn="ctr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65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R="125095" algn="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8419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1770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9055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1770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0325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R="125095" algn="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8419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1770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9055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1770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0325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9" name="object 9"/>
          <p:cNvSpPr/>
          <p:nvPr/>
        </p:nvSpPr>
        <p:spPr>
          <a:xfrm>
            <a:off x="4721352" y="2787395"/>
            <a:ext cx="720851" cy="7208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721352" y="2787395"/>
            <a:ext cx="721360" cy="721360"/>
          </a:xfrm>
          <a:custGeom>
            <a:avLst/>
            <a:gdLst/>
            <a:ahLst/>
            <a:cxnLst/>
            <a:rect l="l" t="t" r="r" b="b"/>
            <a:pathLst>
              <a:path w="721360" h="721360">
                <a:moveTo>
                  <a:pt x="0" y="360425"/>
                </a:moveTo>
                <a:lnTo>
                  <a:pt x="3291" y="311528"/>
                </a:lnTo>
                <a:lnTo>
                  <a:pt x="12878" y="264627"/>
                </a:lnTo>
                <a:lnTo>
                  <a:pt x="28330" y="220152"/>
                </a:lnTo>
                <a:lnTo>
                  <a:pt x="49219" y="178533"/>
                </a:lnTo>
                <a:lnTo>
                  <a:pt x="75114" y="140201"/>
                </a:lnTo>
                <a:lnTo>
                  <a:pt x="105584" y="105584"/>
                </a:lnTo>
                <a:lnTo>
                  <a:pt x="140201" y="75114"/>
                </a:lnTo>
                <a:lnTo>
                  <a:pt x="178533" y="49219"/>
                </a:lnTo>
                <a:lnTo>
                  <a:pt x="220152" y="28330"/>
                </a:lnTo>
                <a:lnTo>
                  <a:pt x="264627" y="12878"/>
                </a:lnTo>
                <a:lnTo>
                  <a:pt x="311528" y="3291"/>
                </a:lnTo>
                <a:lnTo>
                  <a:pt x="360425" y="0"/>
                </a:lnTo>
                <a:lnTo>
                  <a:pt x="409323" y="3291"/>
                </a:lnTo>
                <a:lnTo>
                  <a:pt x="456224" y="12878"/>
                </a:lnTo>
                <a:lnTo>
                  <a:pt x="500699" y="28330"/>
                </a:lnTo>
                <a:lnTo>
                  <a:pt x="542318" y="49219"/>
                </a:lnTo>
                <a:lnTo>
                  <a:pt x="580650" y="75114"/>
                </a:lnTo>
                <a:lnTo>
                  <a:pt x="615267" y="105584"/>
                </a:lnTo>
                <a:lnTo>
                  <a:pt x="645737" y="140201"/>
                </a:lnTo>
                <a:lnTo>
                  <a:pt x="671632" y="178533"/>
                </a:lnTo>
                <a:lnTo>
                  <a:pt x="692521" y="220152"/>
                </a:lnTo>
                <a:lnTo>
                  <a:pt x="707973" y="264627"/>
                </a:lnTo>
                <a:lnTo>
                  <a:pt x="717560" y="311528"/>
                </a:lnTo>
                <a:lnTo>
                  <a:pt x="720851" y="360425"/>
                </a:lnTo>
                <a:lnTo>
                  <a:pt x="717560" y="409323"/>
                </a:lnTo>
                <a:lnTo>
                  <a:pt x="707973" y="456224"/>
                </a:lnTo>
                <a:lnTo>
                  <a:pt x="692521" y="500699"/>
                </a:lnTo>
                <a:lnTo>
                  <a:pt x="671632" y="542318"/>
                </a:lnTo>
                <a:lnTo>
                  <a:pt x="645737" y="580650"/>
                </a:lnTo>
                <a:lnTo>
                  <a:pt x="615267" y="615267"/>
                </a:lnTo>
                <a:lnTo>
                  <a:pt x="580650" y="645737"/>
                </a:lnTo>
                <a:lnTo>
                  <a:pt x="542318" y="671632"/>
                </a:lnTo>
                <a:lnTo>
                  <a:pt x="500699" y="692521"/>
                </a:lnTo>
                <a:lnTo>
                  <a:pt x="456224" y="707973"/>
                </a:lnTo>
                <a:lnTo>
                  <a:pt x="409323" y="717560"/>
                </a:lnTo>
                <a:lnTo>
                  <a:pt x="360425" y="720851"/>
                </a:lnTo>
                <a:lnTo>
                  <a:pt x="311528" y="717560"/>
                </a:lnTo>
                <a:lnTo>
                  <a:pt x="264627" y="707973"/>
                </a:lnTo>
                <a:lnTo>
                  <a:pt x="220152" y="692521"/>
                </a:lnTo>
                <a:lnTo>
                  <a:pt x="178533" y="671632"/>
                </a:lnTo>
                <a:lnTo>
                  <a:pt x="140201" y="645737"/>
                </a:lnTo>
                <a:lnTo>
                  <a:pt x="105584" y="615267"/>
                </a:lnTo>
                <a:lnTo>
                  <a:pt x="75114" y="580650"/>
                </a:lnTo>
                <a:lnTo>
                  <a:pt x="49219" y="542318"/>
                </a:lnTo>
                <a:lnTo>
                  <a:pt x="28330" y="500699"/>
                </a:lnTo>
                <a:lnTo>
                  <a:pt x="12878" y="456224"/>
                </a:lnTo>
                <a:lnTo>
                  <a:pt x="3291" y="409323"/>
                </a:lnTo>
                <a:lnTo>
                  <a:pt x="0" y="360425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564123" y="2787395"/>
            <a:ext cx="719327" cy="72085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564123" y="2787395"/>
            <a:ext cx="719455" cy="721360"/>
          </a:xfrm>
          <a:custGeom>
            <a:avLst/>
            <a:gdLst/>
            <a:ahLst/>
            <a:cxnLst/>
            <a:rect l="l" t="t" r="r" b="b"/>
            <a:pathLst>
              <a:path w="719454" h="721360">
                <a:moveTo>
                  <a:pt x="0" y="360425"/>
                </a:moveTo>
                <a:lnTo>
                  <a:pt x="3283" y="311528"/>
                </a:lnTo>
                <a:lnTo>
                  <a:pt x="12848" y="264627"/>
                </a:lnTo>
                <a:lnTo>
                  <a:pt x="28265" y="220152"/>
                </a:lnTo>
                <a:lnTo>
                  <a:pt x="49106" y="178533"/>
                </a:lnTo>
                <a:lnTo>
                  <a:pt x="74943" y="140201"/>
                </a:lnTo>
                <a:lnTo>
                  <a:pt x="105346" y="105584"/>
                </a:lnTo>
                <a:lnTo>
                  <a:pt x="139887" y="75114"/>
                </a:lnTo>
                <a:lnTo>
                  <a:pt x="178138" y="49219"/>
                </a:lnTo>
                <a:lnTo>
                  <a:pt x="219670" y="28330"/>
                </a:lnTo>
                <a:lnTo>
                  <a:pt x="264054" y="12878"/>
                </a:lnTo>
                <a:lnTo>
                  <a:pt x="310861" y="3291"/>
                </a:lnTo>
                <a:lnTo>
                  <a:pt x="359663" y="0"/>
                </a:lnTo>
                <a:lnTo>
                  <a:pt x="408466" y="3291"/>
                </a:lnTo>
                <a:lnTo>
                  <a:pt x="455273" y="12878"/>
                </a:lnTo>
                <a:lnTo>
                  <a:pt x="499657" y="28330"/>
                </a:lnTo>
                <a:lnTo>
                  <a:pt x="541189" y="49219"/>
                </a:lnTo>
                <a:lnTo>
                  <a:pt x="579440" y="75114"/>
                </a:lnTo>
                <a:lnTo>
                  <a:pt x="613981" y="105584"/>
                </a:lnTo>
                <a:lnTo>
                  <a:pt x="644384" y="140201"/>
                </a:lnTo>
                <a:lnTo>
                  <a:pt x="670221" y="178533"/>
                </a:lnTo>
                <a:lnTo>
                  <a:pt x="691062" y="220152"/>
                </a:lnTo>
                <a:lnTo>
                  <a:pt x="706479" y="264627"/>
                </a:lnTo>
                <a:lnTo>
                  <a:pt x="716044" y="311528"/>
                </a:lnTo>
                <a:lnTo>
                  <a:pt x="719327" y="360425"/>
                </a:lnTo>
                <a:lnTo>
                  <a:pt x="716044" y="409323"/>
                </a:lnTo>
                <a:lnTo>
                  <a:pt x="706479" y="456224"/>
                </a:lnTo>
                <a:lnTo>
                  <a:pt x="691062" y="500699"/>
                </a:lnTo>
                <a:lnTo>
                  <a:pt x="670221" y="542318"/>
                </a:lnTo>
                <a:lnTo>
                  <a:pt x="644384" y="580650"/>
                </a:lnTo>
                <a:lnTo>
                  <a:pt x="613981" y="615267"/>
                </a:lnTo>
                <a:lnTo>
                  <a:pt x="579440" y="645737"/>
                </a:lnTo>
                <a:lnTo>
                  <a:pt x="541189" y="671632"/>
                </a:lnTo>
                <a:lnTo>
                  <a:pt x="499657" y="692521"/>
                </a:lnTo>
                <a:lnTo>
                  <a:pt x="455273" y="707973"/>
                </a:lnTo>
                <a:lnTo>
                  <a:pt x="408466" y="717560"/>
                </a:lnTo>
                <a:lnTo>
                  <a:pt x="359663" y="720851"/>
                </a:lnTo>
                <a:lnTo>
                  <a:pt x="310861" y="717560"/>
                </a:lnTo>
                <a:lnTo>
                  <a:pt x="264054" y="707973"/>
                </a:lnTo>
                <a:lnTo>
                  <a:pt x="219670" y="692521"/>
                </a:lnTo>
                <a:lnTo>
                  <a:pt x="178138" y="671632"/>
                </a:lnTo>
                <a:lnTo>
                  <a:pt x="139887" y="645737"/>
                </a:lnTo>
                <a:lnTo>
                  <a:pt x="105346" y="615267"/>
                </a:lnTo>
                <a:lnTo>
                  <a:pt x="74943" y="580650"/>
                </a:lnTo>
                <a:lnTo>
                  <a:pt x="49106" y="542318"/>
                </a:lnTo>
                <a:lnTo>
                  <a:pt x="28265" y="500699"/>
                </a:lnTo>
                <a:lnTo>
                  <a:pt x="12848" y="456224"/>
                </a:lnTo>
                <a:lnTo>
                  <a:pt x="3283" y="409323"/>
                </a:lnTo>
                <a:lnTo>
                  <a:pt x="0" y="360425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246428" y="1746250"/>
            <a:ext cx="12782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If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stride=2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282565" y="4495622"/>
            <a:ext cx="278574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45" dirty="0">
                <a:latin typeface="Calibri"/>
                <a:cs typeface="Calibri"/>
              </a:rPr>
              <a:t>We </a:t>
            </a:r>
            <a:r>
              <a:rPr sz="2400" spc="-10" dirty="0">
                <a:latin typeface="Calibri"/>
                <a:cs typeface="Calibri"/>
              </a:rPr>
              <a:t>set </a:t>
            </a:r>
            <a:r>
              <a:rPr sz="2400" spc="-5" dirty="0">
                <a:latin typeface="Calibri"/>
                <a:cs typeface="Calibri"/>
              </a:rPr>
              <a:t>stride=1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below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427672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CNN –</a:t>
            </a:r>
            <a:r>
              <a:rPr spc="-75" dirty="0"/>
              <a:t> </a:t>
            </a:r>
            <a:r>
              <a:rPr spc="-15" dirty="0"/>
              <a:t>Convolution</a:t>
            </a:r>
          </a:p>
        </p:txBody>
      </p:sp>
      <p:sp>
        <p:nvSpPr>
          <p:cNvPr id="3" name="object 3"/>
          <p:cNvSpPr/>
          <p:nvPr/>
        </p:nvSpPr>
        <p:spPr>
          <a:xfrm>
            <a:off x="2422144" y="2392679"/>
            <a:ext cx="0" cy="2755900"/>
          </a:xfrm>
          <a:custGeom>
            <a:avLst/>
            <a:gdLst/>
            <a:ahLst/>
            <a:cxnLst/>
            <a:rect l="l" t="t" r="r" b="b"/>
            <a:pathLst>
              <a:path h="2755900">
                <a:moveTo>
                  <a:pt x="0" y="0"/>
                </a:moveTo>
                <a:lnTo>
                  <a:pt x="0" y="2755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710308" y="5403596"/>
            <a:ext cx="14230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6 x 6</a:t>
            </a:r>
            <a:r>
              <a:rPr sz="2400" spc="-1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image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468616" y="946480"/>
            <a:ext cx="88519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Filter</a:t>
            </a:r>
            <a:r>
              <a:rPr sz="2400" spc="-10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4927980" y="3022345"/>
          <a:ext cx="2837180" cy="277558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32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95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420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65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71805">
                <a:tc>
                  <a:txBody>
                    <a:bodyPr/>
                    <a:lstStyle/>
                    <a:p>
                      <a:pPr marR="205740" algn="ctr">
                        <a:lnSpc>
                          <a:spcPts val="2280"/>
                        </a:lnSpc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3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3340" algn="ctr">
                        <a:lnSpc>
                          <a:spcPts val="2280"/>
                        </a:lnSpc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-1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80"/>
                        </a:lnSpc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-3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2280"/>
                        </a:lnSpc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-</a:t>
                      </a:r>
                      <a:r>
                        <a:rPr sz="2400" dirty="0"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9319">
                <a:tc>
                  <a:txBody>
                    <a:bodyPr/>
                    <a:lstStyle/>
                    <a:p>
                      <a:pPr marR="203835" algn="ctr">
                        <a:lnSpc>
                          <a:spcPct val="100000"/>
                        </a:lnSpc>
                        <a:spcBef>
                          <a:spcPts val="1980"/>
                        </a:spcBef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-3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51460" marB="0"/>
                </a:tc>
                <a:tc>
                  <a:txBody>
                    <a:bodyPr/>
                    <a:lstStyle/>
                    <a:p>
                      <a:pPr marL="51435" algn="ctr">
                        <a:lnSpc>
                          <a:spcPct val="100000"/>
                        </a:lnSpc>
                        <a:spcBef>
                          <a:spcPts val="198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5146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98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51460" marB="0"/>
                </a:tc>
                <a:tc>
                  <a:txBody>
                    <a:bodyPr/>
                    <a:lstStyle/>
                    <a:p>
                      <a:pPr marR="23495" algn="r">
                        <a:lnSpc>
                          <a:spcPct val="100000"/>
                        </a:lnSpc>
                        <a:spcBef>
                          <a:spcPts val="1980"/>
                        </a:spcBef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-</a:t>
                      </a:r>
                      <a:r>
                        <a:rPr sz="2400" dirty="0">
                          <a:latin typeface="Calibri"/>
                          <a:cs typeface="Calibri"/>
                        </a:rPr>
                        <a:t>3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5146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57885">
                <a:tc>
                  <a:txBody>
                    <a:bodyPr/>
                    <a:lstStyle/>
                    <a:p>
                      <a:pPr marR="203835" algn="ctr">
                        <a:lnSpc>
                          <a:spcPct val="100000"/>
                        </a:lnSpc>
                        <a:spcBef>
                          <a:spcPts val="1575"/>
                        </a:spcBef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-3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00025" marB="0"/>
                </a:tc>
                <a:tc>
                  <a:txBody>
                    <a:bodyPr/>
                    <a:lstStyle/>
                    <a:p>
                      <a:pPr marL="53340" algn="ctr">
                        <a:lnSpc>
                          <a:spcPct val="100000"/>
                        </a:lnSpc>
                        <a:spcBef>
                          <a:spcPts val="1575"/>
                        </a:spcBef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-3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00025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75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00025" marB="0"/>
                </a:tc>
                <a:tc>
                  <a:txBody>
                    <a:bodyPr/>
                    <a:lstStyle/>
                    <a:p>
                      <a:pPr marR="71120" algn="r">
                        <a:lnSpc>
                          <a:spcPct val="100000"/>
                        </a:lnSpc>
                        <a:spcBef>
                          <a:spcPts val="1575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00025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6575">
                <a:tc>
                  <a:txBody>
                    <a:bodyPr/>
                    <a:lstStyle/>
                    <a:p>
                      <a:pPr marR="185420" algn="ctr">
                        <a:lnSpc>
                          <a:spcPct val="100000"/>
                        </a:lnSpc>
                        <a:spcBef>
                          <a:spcPts val="1225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3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55575" marB="0"/>
                </a:tc>
                <a:tc>
                  <a:txBody>
                    <a:bodyPr/>
                    <a:lstStyle/>
                    <a:p>
                      <a:pPr marL="53340" algn="ctr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-2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4224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-2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4224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-</a:t>
                      </a:r>
                      <a:r>
                        <a:rPr sz="2400" dirty="0"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4224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" name="object 7"/>
          <p:cNvSpPr txBox="1"/>
          <p:nvPr/>
        </p:nvSpPr>
        <p:spPr>
          <a:xfrm>
            <a:off x="1246428" y="1746250"/>
            <a:ext cx="10401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30" dirty="0">
                <a:latin typeface="Calibri"/>
                <a:cs typeface="Calibri"/>
              </a:rPr>
              <a:t>s</a:t>
            </a:r>
            <a:r>
              <a:rPr sz="2400" dirty="0">
                <a:latin typeface="Calibri"/>
                <a:cs typeface="Calibri"/>
              </a:rPr>
              <a:t>trid</a:t>
            </a:r>
            <a:r>
              <a:rPr sz="2400" spc="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=1</a:t>
            </a:r>
            <a:endParaRPr sz="2400">
              <a:latin typeface="Calibri"/>
              <a:cs typeface="Calibri"/>
            </a:endParaRPr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955547" y="2368295"/>
          <a:ext cx="2861945" cy="274065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7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7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7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1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1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6863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55295">
                <a:tc>
                  <a:txBody>
                    <a:bodyPr/>
                    <a:lstStyle/>
                    <a:p>
                      <a:pPr marR="125095" algn="r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4765" marB="0">
                    <a:lnL w="762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FF0000"/>
                      </a:solidFill>
                      <a:prstDash val="solid"/>
                    </a:lnR>
                    <a:lnT w="76200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8419" algn="ctr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4765" marB="0">
                    <a:lnL w="12700">
                      <a:solidFill>
                        <a:srgbClr val="FF0000"/>
                      </a:solidFill>
                      <a:prstDash val="solid"/>
                    </a:lnL>
                    <a:lnR w="76200">
                      <a:solidFill>
                        <a:srgbClr val="FF0000"/>
                      </a:solidFill>
                      <a:prstDash val="solid"/>
                    </a:lnR>
                    <a:lnT w="76200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1135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4765" marB="0">
                    <a:lnL w="76200">
                      <a:solidFill>
                        <a:srgbClr val="FF0000"/>
                      </a:solidFill>
                      <a:prstDash val="solid"/>
                    </a:lnL>
                    <a:lnT w="76200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9690" algn="ctr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4765" marB="0">
                    <a:lnR w="76200">
                      <a:solidFill>
                        <a:srgbClr val="FF0000"/>
                      </a:solidFill>
                      <a:prstDash val="solid"/>
                    </a:lnR>
                    <a:lnT w="76200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2405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4765" marB="0">
                    <a:lnL w="762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FF0000"/>
                      </a:solidFill>
                      <a:prstDash val="solid"/>
                    </a:lnR>
                    <a:lnT w="76200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3025" algn="ctr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4765" marB="0">
                    <a:lnL w="12700">
                      <a:solidFill>
                        <a:srgbClr val="FF0000"/>
                      </a:solidFill>
                      <a:prstDash val="solid"/>
                    </a:lnL>
                    <a:lnR w="76200">
                      <a:solidFill>
                        <a:srgbClr val="FF0000"/>
                      </a:solidFill>
                      <a:prstDash val="solid"/>
                    </a:lnR>
                    <a:lnT w="76200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R="125095" algn="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762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8419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FF0000"/>
                      </a:solidFill>
                      <a:prstDash val="solid"/>
                    </a:lnL>
                    <a:lnR w="7620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1135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76200">
                      <a:solidFill>
                        <a:srgbClr val="FF0000"/>
                      </a:solidFill>
                      <a:prstDash val="solid"/>
                    </a:lnL>
                    <a:lnT w="12700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9690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R w="7620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2405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762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3025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FF0000"/>
                      </a:solidFill>
                      <a:prstDash val="solid"/>
                    </a:lnL>
                    <a:lnR w="7620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8630">
                <a:tc>
                  <a:txBody>
                    <a:bodyPr/>
                    <a:lstStyle/>
                    <a:p>
                      <a:pPr marR="125095" algn="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762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762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8419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FF0000"/>
                      </a:solidFill>
                      <a:prstDash val="solid"/>
                    </a:lnL>
                    <a:lnR w="7620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762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1135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76200">
                      <a:solidFill>
                        <a:srgbClr val="FF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762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9690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R w="7620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77724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2405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762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77724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3025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FF0000"/>
                      </a:solidFill>
                      <a:prstDash val="solid"/>
                    </a:lnL>
                    <a:lnR w="7620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77724">
                      <a:solidFill>
                        <a:srgbClr val="FF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5134">
                <a:tc>
                  <a:txBody>
                    <a:bodyPr/>
                    <a:lstStyle/>
                    <a:p>
                      <a:pPr marR="125095" algn="r">
                        <a:lnSpc>
                          <a:spcPct val="100000"/>
                        </a:lnSpc>
                        <a:spcBef>
                          <a:spcPts val="114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4604" marB="0">
                    <a:lnL w="762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76200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8419" algn="ctr">
                        <a:lnSpc>
                          <a:spcPct val="100000"/>
                        </a:lnSpc>
                        <a:spcBef>
                          <a:spcPts val="114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460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76200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1135">
                        <a:lnSpc>
                          <a:spcPct val="100000"/>
                        </a:lnSpc>
                        <a:spcBef>
                          <a:spcPts val="114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4604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76200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9690" algn="ctr">
                        <a:lnSpc>
                          <a:spcPct val="100000"/>
                        </a:lnSpc>
                        <a:spcBef>
                          <a:spcPts val="114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4604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77724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2405">
                        <a:lnSpc>
                          <a:spcPct val="100000"/>
                        </a:lnSpc>
                        <a:spcBef>
                          <a:spcPts val="114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460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77724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3025" algn="ctr">
                        <a:lnSpc>
                          <a:spcPct val="100000"/>
                        </a:lnSpc>
                        <a:spcBef>
                          <a:spcPts val="114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460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76200">
                      <a:solidFill>
                        <a:srgbClr val="FF0000"/>
                      </a:solidFill>
                      <a:prstDash val="solid"/>
                    </a:lnR>
                    <a:lnT w="77724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R="125095" algn="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8419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1135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9690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2405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3025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7620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R="125095" algn="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8419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1135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9690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762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2405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762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3025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7620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76200">
                      <a:solidFill>
                        <a:srgbClr val="FF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5525770" y="440308"/>
          <a:ext cx="1623060" cy="1371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10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3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16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marL="76835"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76200">
                      <a:solidFill>
                        <a:srgbClr val="0000FF"/>
                      </a:solidFill>
                      <a:prstDash val="solid"/>
                    </a:lnL>
                    <a:lnR w="108204">
                      <a:solidFill>
                        <a:srgbClr val="0000FF"/>
                      </a:solidFill>
                      <a:prstDash val="solid"/>
                    </a:lnR>
                    <a:lnT w="76200">
                      <a:solidFill>
                        <a:srgbClr val="0000FF"/>
                      </a:solidFill>
                      <a:prstDash val="solid"/>
                    </a:lnT>
                    <a:lnB w="76200">
                      <a:solidFill>
                        <a:srgbClr val="0000FF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 marL="185420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-1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108204">
                      <a:solidFill>
                        <a:srgbClr val="0000FF"/>
                      </a:solidFill>
                      <a:prstDash val="solid"/>
                    </a:lnL>
                    <a:lnR w="76200">
                      <a:solidFill>
                        <a:srgbClr val="0000FF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76200">
                      <a:solidFill>
                        <a:srgbClr val="0000FF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 marL="77470"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-1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76200">
                      <a:solidFill>
                        <a:srgbClr val="0000FF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76200">
                      <a:solidFill>
                        <a:srgbClr val="0000FF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78105"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-1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76200">
                      <a:solidFill>
                        <a:srgbClr val="0000FF"/>
                      </a:solidFill>
                      <a:prstDash val="solid"/>
                    </a:lnL>
                    <a:lnR w="108204">
                      <a:solidFill>
                        <a:srgbClr val="0000FF"/>
                      </a:solidFill>
                      <a:prstDash val="solid"/>
                    </a:lnR>
                    <a:lnT w="76200">
                      <a:solidFill>
                        <a:srgbClr val="0000FF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 marL="231140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108204">
                      <a:solidFill>
                        <a:srgbClr val="0000FF"/>
                      </a:solidFill>
                      <a:prstDash val="solid"/>
                    </a:lnL>
                    <a:lnR w="76200">
                      <a:solidFill>
                        <a:srgbClr val="0000FF"/>
                      </a:solidFill>
                      <a:prstDash val="solid"/>
                    </a:lnR>
                    <a:lnT w="76200">
                      <a:solidFill>
                        <a:srgbClr val="0000FF"/>
                      </a:solidFill>
                      <a:prstDash val="solid"/>
                    </a:lnT>
                    <a:lnB w="89915">
                      <a:solidFill>
                        <a:srgbClr val="0000FF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 marL="77470"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-1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76200">
                      <a:solidFill>
                        <a:srgbClr val="0000FF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76200">
                      <a:solidFill>
                        <a:srgbClr val="0000FF"/>
                      </a:solidFill>
                      <a:prstDash val="solid"/>
                    </a:lnT>
                    <a:lnB w="89915">
                      <a:solidFill>
                        <a:srgbClr val="0000FF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78105"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-1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76200">
                      <a:solidFill>
                        <a:srgbClr val="0000FF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 marL="185420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-1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76200">
                      <a:solidFill>
                        <a:srgbClr val="0000FF"/>
                      </a:solidFill>
                      <a:prstDash val="solid"/>
                    </a:lnL>
                    <a:lnR w="76200">
                      <a:solidFill>
                        <a:srgbClr val="0000FF"/>
                      </a:solidFill>
                      <a:prstDash val="solid"/>
                    </a:lnR>
                    <a:lnT w="89915">
                      <a:solidFill>
                        <a:srgbClr val="0000FF"/>
                      </a:solidFill>
                      <a:prstDash val="solid"/>
                    </a:lnT>
                    <a:lnB w="76200">
                      <a:solidFill>
                        <a:srgbClr val="0000FF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 marL="75565"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76200">
                      <a:solidFill>
                        <a:srgbClr val="0000FF"/>
                      </a:solidFill>
                      <a:prstDash val="solid"/>
                    </a:lnL>
                    <a:lnR w="76200">
                      <a:solidFill>
                        <a:srgbClr val="0000FF"/>
                      </a:solidFill>
                      <a:prstDash val="solid"/>
                    </a:lnR>
                    <a:lnT w="89915">
                      <a:solidFill>
                        <a:srgbClr val="0000FF"/>
                      </a:solidFill>
                      <a:prstDash val="solid"/>
                    </a:lnT>
                    <a:lnB w="76200">
                      <a:solidFill>
                        <a:srgbClr val="0000FF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0" name="object 10"/>
          <p:cNvSpPr/>
          <p:nvPr/>
        </p:nvSpPr>
        <p:spPr>
          <a:xfrm>
            <a:off x="4721352" y="2787395"/>
            <a:ext cx="720851" cy="7208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721352" y="2787395"/>
            <a:ext cx="721360" cy="721360"/>
          </a:xfrm>
          <a:custGeom>
            <a:avLst/>
            <a:gdLst/>
            <a:ahLst/>
            <a:cxnLst/>
            <a:rect l="l" t="t" r="r" b="b"/>
            <a:pathLst>
              <a:path w="721360" h="721360">
                <a:moveTo>
                  <a:pt x="0" y="360425"/>
                </a:moveTo>
                <a:lnTo>
                  <a:pt x="3291" y="311528"/>
                </a:lnTo>
                <a:lnTo>
                  <a:pt x="12878" y="264627"/>
                </a:lnTo>
                <a:lnTo>
                  <a:pt x="28330" y="220152"/>
                </a:lnTo>
                <a:lnTo>
                  <a:pt x="49219" y="178533"/>
                </a:lnTo>
                <a:lnTo>
                  <a:pt x="75114" y="140201"/>
                </a:lnTo>
                <a:lnTo>
                  <a:pt x="105584" y="105584"/>
                </a:lnTo>
                <a:lnTo>
                  <a:pt x="140201" y="75114"/>
                </a:lnTo>
                <a:lnTo>
                  <a:pt x="178533" y="49219"/>
                </a:lnTo>
                <a:lnTo>
                  <a:pt x="220152" y="28330"/>
                </a:lnTo>
                <a:lnTo>
                  <a:pt x="264627" y="12878"/>
                </a:lnTo>
                <a:lnTo>
                  <a:pt x="311528" y="3291"/>
                </a:lnTo>
                <a:lnTo>
                  <a:pt x="360425" y="0"/>
                </a:lnTo>
                <a:lnTo>
                  <a:pt x="409323" y="3291"/>
                </a:lnTo>
                <a:lnTo>
                  <a:pt x="456224" y="12878"/>
                </a:lnTo>
                <a:lnTo>
                  <a:pt x="500699" y="28330"/>
                </a:lnTo>
                <a:lnTo>
                  <a:pt x="542318" y="49219"/>
                </a:lnTo>
                <a:lnTo>
                  <a:pt x="580650" y="75114"/>
                </a:lnTo>
                <a:lnTo>
                  <a:pt x="615267" y="105584"/>
                </a:lnTo>
                <a:lnTo>
                  <a:pt x="645737" y="140201"/>
                </a:lnTo>
                <a:lnTo>
                  <a:pt x="671632" y="178533"/>
                </a:lnTo>
                <a:lnTo>
                  <a:pt x="692521" y="220152"/>
                </a:lnTo>
                <a:lnTo>
                  <a:pt x="707973" y="264627"/>
                </a:lnTo>
                <a:lnTo>
                  <a:pt x="717560" y="311528"/>
                </a:lnTo>
                <a:lnTo>
                  <a:pt x="720851" y="360425"/>
                </a:lnTo>
                <a:lnTo>
                  <a:pt x="717560" y="409323"/>
                </a:lnTo>
                <a:lnTo>
                  <a:pt x="707973" y="456224"/>
                </a:lnTo>
                <a:lnTo>
                  <a:pt x="692521" y="500699"/>
                </a:lnTo>
                <a:lnTo>
                  <a:pt x="671632" y="542318"/>
                </a:lnTo>
                <a:lnTo>
                  <a:pt x="645737" y="580650"/>
                </a:lnTo>
                <a:lnTo>
                  <a:pt x="615267" y="615267"/>
                </a:lnTo>
                <a:lnTo>
                  <a:pt x="580650" y="645737"/>
                </a:lnTo>
                <a:lnTo>
                  <a:pt x="542318" y="671632"/>
                </a:lnTo>
                <a:lnTo>
                  <a:pt x="500699" y="692521"/>
                </a:lnTo>
                <a:lnTo>
                  <a:pt x="456224" y="707973"/>
                </a:lnTo>
                <a:lnTo>
                  <a:pt x="409323" y="717560"/>
                </a:lnTo>
                <a:lnTo>
                  <a:pt x="360425" y="720851"/>
                </a:lnTo>
                <a:lnTo>
                  <a:pt x="311528" y="717560"/>
                </a:lnTo>
                <a:lnTo>
                  <a:pt x="264627" y="707973"/>
                </a:lnTo>
                <a:lnTo>
                  <a:pt x="220152" y="692521"/>
                </a:lnTo>
                <a:lnTo>
                  <a:pt x="178533" y="671632"/>
                </a:lnTo>
                <a:lnTo>
                  <a:pt x="140201" y="645737"/>
                </a:lnTo>
                <a:lnTo>
                  <a:pt x="105584" y="615267"/>
                </a:lnTo>
                <a:lnTo>
                  <a:pt x="75114" y="580650"/>
                </a:lnTo>
                <a:lnTo>
                  <a:pt x="49219" y="542318"/>
                </a:lnTo>
                <a:lnTo>
                  <a:pt x="28330" y="500699"/>
                </a:lnTo>
                <a:lnTo>
                  <a:pt x="12878" y="456224"/>
                </a:lnTo>
                <a:lnTo>
                  <a:pt x="3291" y="409323"/>
                </a:lnTo>
                <a:lnTo>
                  <a:pt x="0" y="360425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564123" y="2787395"/>
            <a:ext cx="719327" cy="72085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564123" y="2787395"/>
            <a:ext cx="719455" cy="721360"/>
          </a:xfrm>
          <a:custGeom>
            <a:avLst/>
            <a:gdLst/>
            <a:ahLst/>
            <a:cxnLst/>
            <a:rect l="l" t="t" r="r" b="b"/>
            <a:pathLst>
              <a:path w="719454" h="721360">
                <a:moveTo>
                  <a:pt x="0" y="360425"/>
                </a:moveTo>
                <a:lnTo>
                  <a:pt x="3283" y="311528"/>
                </a:lnTo>
                <a:lnTo>
                  <a:pt x="12848" y="264627"/>
                </a:lnTo>
                <a:lnTo>
                  <a:pt x="28265" y="220152"/>
                </a:lnTo>
                <a:lnTo>
                  <a:pt x="49106" y="178533"/>
                </a:lnTo>
                <a:lnTo>
                  <a:pt x="74943" y="140201"/>
                </a:lnTo>
                <a:lnTo>
                  <a:pt x="105346" y="105584"/>
                </a:lnTo>
                <a:lnTo>
                  <a:pt x="139887" y="75114"/>
                </a:lnTo>
                <a:lnTo>
                  <a:pt x="178138" y="49219"/>
                </a:lnTo>
                <a:lnTo>
                  <a:pt x="219670" y="28330"/>
                </a:lnTo>
                <a:lnTo>
                  <a:pt x="264054" y="12878"/>
                </a:lnTo>
                <a:lnTo>
                  <a:pt x="310861" y="3291"/>
                </a:lnTo>
                <a:lnTo>
                  <a:pt x="359663" y="0"/>
                </a:lnTo>
                <a:lnTo>
                  <a:pt x="408466" y="3291"/>
                </a:lnTo>
                <a:lnTo>
                  <a:pt x="455273" y="12878"/>
                </a:lnTo>
                <a:lnTo>
                  <a:pt x="499657" y="28330"/>
                </a:lnTo>
                <a:lnTo>
                  <a:pt x="541189" y="49219"/>
                </a:lnTo>
                <a:lnTo>
                  <a:pt x="579440" y="75114"/>
                </a:lnTo>
                <a:lnTo>
                  <a:pt x="613981" y="105584"/>
                </a:lnTo>
                <a:lnTo>
                  <a:pt x="644384" y="140201"/>
                </a:lnTo>
                <a:lnTo>
                  <a:pt x="670221" y="178533"/>
                </a:lnTo>
                <a:lnTo>
                  <a:pt x="691062" y="220152"/>
                </a:lnTo>
                <a:lnTo>
                  <a:pt x="706479" y="264627"/>
                </a:lnTo>
                <a:lnTo>
                  <a:pt x="716044" y="311528"/>
                </a:lnTo>
                <a:lnTo>
                  <a:pt x="719327" y="360425"/>
                </a:lnTo>
                <a:lnTo>
                  <a:pt x="716044" y="409323"/>
                </a:lnTo>
                <a:lnTo>
                  <a:pt x="706479" y="456224"/>
                </a:lnTo>
                <a:lnTo>
                  <a:pt x="691062" y="500699"/>
                </a:lnTo>
                <a:lnTo>
                  <a:pt x="670221" y="542318"/>
                </a:lnTo>
                <a:lnTo>
                  <a:pt x="644384" y="580650"/>
                </a:lnTo>
                <a:lnTo>
                  <a:pt x="613981" y="615267"/>
                </a:lnTo>
                <a:lnTo>
                  <a:pt x="579440" y="645737"/>
                </a:lnTo>
                <a:lnTo>
                  <a:pt x="541189" y="671632"/>
                </a:lnTo>
                <a:lnTo>
                  <a:pt x="499657" y="692521"/>
                </a:lnTo>
                <a:lnTo>
                  <a:pt x="455273" y="707973"/>
                </a:lnTo>
                <a:lnTo>
                  <a:pt x="408466" y="717560"/>
                </a:lnTo>
                <a:lnTo>
                  <a:pt x="359663" y="720851"/>
                </a:lnTo>
                <a:lnTo>
                  <a:pt x="310861" y="717560"/>
                </a:lnTo>
                <a:lnTo>
                  <a:pt x="264054" y="707973"/>
                </a:lnTo>
                <a:lnTo>
                  <a:pt x="219670" y="692521"/>
                </a:lnTo>
                <a:lnTo>
                  <a:pt x="178138" y="671632"/>
                </a:lnTo>
                <a:lnTo>
                  <a:pt x="139887" y="645737"/>
                </a:lnTo>
                <a:lnTo>
                  <a:pt x="105346" y="615267"/>
                </a:lnTo>
                <a:lnTo>
                  <a:pt x="74943" y="580650"/>
                </a:lnTo>
                <a:lnTo>
                  <a:pt x="49106" y="542318"/>
                </a:lnTo>
                <a:lnTo>
                  <a:pt x="28265" y="500699"/>
                </a:lnTo>
                <a:lnTo>
                  <a:pt x="12848" y="456224"/>
                </a:lnTo>
                <a:lnTo>
                  <a:pt x="3283" y="409323"/>
                </a:lnTo>
                <a:lnTo>
                  <a:pt x="0" y="360425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405371" y="2787395"/>
            <a:ext cx="720851" cy="72085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405371" y="2787395"/>
            <a:ext cx="721360" cy="721360"/>
          </a:xfrm>
          <a:custGeom>
            <a:avLst/>
            <a:gdLst/>
            <a:ahLst/>
            <a:cxnLst/>
            <a:rect l="l" t="t" r="r" b="b"/>
            <a:pathLst>
              <a:path w="721359" h="721360">
                <a:moveTo>
                  <a:pt x="0" y="360425"/>
                </a:moveTo>
                <a:lnTo>
                  <a:pt x="3291" y="311528"/>
                </a:lnTo>
                <a:lnTo>
                  <a:pt x="12878" y="264627"/>
                </a:lnTo>
                <a:lnTo>
                  <a:pt x="28330" y="220152"/>
                </a:lnTo>
                <a:lnTo>
                  <a:pt x="49219" y="178533"/>
                </a:lnTo>
                <a:lnTo>
                  <a:pt x="75114" y="140201"/>
                </a:lnTo>
                <a:lnTo>
                  <a:pt x="105584" y="105584"/>
                </a:lnTo>
                <a:lnTo>
                  <a:pt x="140201" y="75114"/>
                </a:lnTo>
                <a:lnTo>
                  <a:pt x="178533" y="49219"/>
                </a:lnTo>
                <a:lnTo>
                  <a:pt x="220152" y="28330"/>
                </a:lnTo>
                <a:lnTo>
                  <a:pt x="264627" y="12878"/>
                </a:lnTo>
                <a:lnTo>
                  <a:pt x="311528" y="3291"/>
                </a:lnTo>
                <a:lnTo>
                  <a:pt x="360425" y="0"/>
                </a:lnTo>
                <a:lnTo>
                  <a:pt x="409323" y="3291"/>
                </a:lnTo>
                <a:lnTo>
                  <a:pt x="456224" y="12878"/>
                </a:lnTo>
                <a:lnTo>
                  <a:pt x="500699" y="28330"/>
                </a:lnTo>
                <a:lnTo>
                  <a:pt x="542318" y="49219"/>
                </a:lnTo>
                <a:lnTo>
                  <a:pt x="580650" y="75114"/>
                </a:lnTo>
                <a:lnTo>
                  <a:pt x="615267" y="105584"/>
                </a:lnTo>
                <a:lnTo>
                  <a:pt x="645737" y="140201"/>
                </a:lnTo>
                <a:lnTo>
                  <a:pt x="671632" y="178533"/>
                </a:lnTo>
                <a:lnTo>
                  <a:pt x="692521" y="220152"/>
                </a:lnTo>
                <a:lnTo>
                  <a:pt x="707973" y="264627"/>
                </a:lnTo>
                <a:lnTo>
                  <a:pt x="717560" y="311528"/>
                </a:lnTo>
                <a:lnTo>
                  <a:pt x="720851" y="360425"/>
                </a:lnTo>
                <a:lnTo>
                  <a:pt x="717560" y="409323"/>
                </a:lnTo>
                <a:lnTo>
                  <a:pt x="707973" y="456224"/>
                </a:lnTo>
                <a:lnTo>
                  <a:pt x="692521" y="500699"/>
                </a:lnTo>
                <a:lnTo>
                  <a:pt x="671632" y="542318"/>
                </a:lnTo>
                <a:lnTo>
                  <a:pt x="645737" y="580650"/>
                </a:lnTo>
                <a:lnTo>
                  <a:pt x="615267" y="615267"/>
                </a:lnTo>
                <a:lnTo>
                  <a:pt x="580650" y="645737"/>
                </a:lnTo>
                <a:lnTo>
                  <a:pt x="542318" y="671632"/>
                </a:lnTo>
                <a:lnTo>
                  <a:pt x="500699" y="692521"/>
                </a:lnTo>
                <a:lnTo>
                  <a:pt x="456224" y="707973"/>
                </a:lnTo>
                <a:lnTo>
                  <a:pt x="409323" y="717560"/>
                </a:lnTo>
                <a:lnTo>
                  <a:pt x="360425" y="720851"/>
                </a:lnTo>
                <a:lnTo>
                  <a:pt x="311528" y="717560"/>
                </a:lnTo>
                <a:lnTo>
                  <a:pt x="264627" y="707973"/>
                </a:lnTo>
                <a:lnTo>
                  <a:pt x="220152" y="692521"/>
                </a:lnTo>
                <a:lnTo>
                  <a:pt x="178533" y="671632"/>
                </a:lnTo>
                <a:lnTo>
                  <a:pt x="140201" y="645737"/>
                </a:lnTo>
                <a:lnTo>
                  <a:pt x="105584" y="615267"/>
                </a:lnTo>
                <a:lnTo>
                  <a:pt x="75114" y="580650"/>
                </a:lnTo>
                <a:lnTo>
                  <a:pt x="49219" y="542318"/>
                </a:lnTo>
                <a:lnTo>
                  <a:pt x="28330" y="500699"/>
                </a:lnTo>
                <a:lnTo>
                  <a:pt x="12878" y="456224"/>
                </a:lnTo>
                <a:lnTo>
                  <a:pt x="3291" y="409323"/>
                </a:lnTo>
                <a:lnTo>
                  <a:pt x="0" y="360425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248143" y="2787395"/>
            <a:ext cx="719327" cy="72085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248143" y="2787395"/>
            <a:ext cx="719455" cy="721360"/>
          </a:xfrm>
          <a:custGeom>
            <a:avLst/>
            <a:gdLst/>
            <a:ahLst/>
            <a:cxnLst/>
            <a:rect l="l" t="t" r="r" b="b"/>
            <a:pathLst>
              <a:path w="719454" h="721360">
                <a:moveTo>
                  <a:pt x="0" y="360425"/>
                </a:moveTo>
                <a:lnTo>
                  <a:pt x="3283" y="311528"/>
                </a:lnTo>
                <a:lnTo>
                  <a:pt x="12848" y="264627"/>
                </a:lnTo>
                <a:lnTo>
                  <a:pt x="28265" y="220152"/>
                </a:lnTo>
                <a:lnTo>
                  <a:pt x="49106" y="178533"/>
                </a:lnTo>
                <a:lnTo>
                  <a:pt x="74943" y="140201"/>
                </a:lnTo>
                <a:lnTo>
                  <a:pt x="105346" y="105584"/>
                </a:lnTo>
                <a:lnTo>
                  <a:pt x="139887" y="75114"/>
                </a:lnTo>
                <a:lnTo>
                  <a:pt x="178138" y="49219"/>
                </a:lnTo>
                <a:lnTo>
                  <a:pt x="219670" y="28330"/>
                </a:lnTo>
                <a:lnTo>
                  <a:pt x="264054" y="12878"/>
                </a:lnTo>
                <a:lnTo>
                  <a:pt x="310861" y="3291"/>
                </a:lnTo>
                <a:lnTo>
                  <a:pt x="359663" y="0"/>
                </a:lnTo>
                <a:lnTo>
                  <a:pt x="408466" y="3291"/>
                </a:lnTo>
                <a:lnTo>
                  <a:pt x="455273" y="12878"/>
                </a:lnTo>
                <a:lnTo>
                  <a:pt x="499657" y="28330"/>
                </a:lnTo>
                <a:lnTo>
                  <a:pt x="541189" y="49219"/>
                </a:lnTo>
                <a:lnTo>
                  <a:pt x="579440" y="75114"/>
                </a:lnTo>
                <a:lnTo>
                  <a:pt x="613981" y="105584"/>
                </a:lnTo>
                <a:lnTo>
                  <a:pt x="644384" y="140201"/>
                </a:lnTo>
                <a:lnTo>
                  <a:pt x="670221" y="178533"/>
                </a:lnTo>
                <a:lnTo>
                  <a:pt x="691062" y="220152"/>
                </a:lnTo>
                <a:lnTo>
                  <a:pt x="706479" y="264627"/>
                </a:lnTo>
                <a:lnTo>
                  <a:pt x="716044" y="311528"/>
                </a:lnTo>
                <a:lnTo>
                  <a:pt x="719327" y="360425"/>
                </a:lnTo>
                <a:lnTo>
                  <a:pt x="716044" y="409323"/>
                </a:lnTo>
                <a:lnTo>
                  <a:pt x="706479" y="456224"/>
                </a:lnTo>
                <a:lnTo>
                  <a:pt x="691062" y="500699"/>
                </a:lnTo>
                <a:lnTo>
                  <a:pt x="670221" y="542318"/>
                </a:lnTo>
                <a:lnTo>
                  <a:pt x="644384" y="580650"/>
                </a:lnTo>
                <a:lnTo>
                  <a:pt x="613981" y="615267"/>
                </a:lnTo>
                <a:lnTo>
                  <a:pt x="579440" y="645737"/>
                </a:lnTo>
                <a:lnTo>
                  <a:pt x="541189" y="671632"/>
                </a:lnTo>
                <a:lnTo>
                  <a:pt x="499657" y="692521"/>
                </a:lnTo>
                <a:lnTo>
                  <a:pt x="455273" y="707973"/>
                </a:lnTo>
                <a:lnTo>
                  <a:pt x="408466" y="717560"/>
                </a:lnTo>
                <a:lnTo>
                  <a:pt x="359663" y="720851"/>
                </a:lnTo>
                <a:lnTo>
                  <a:pt x="310861" y="717560"/>
                </a:lnTo>
                <a:lnTo>
                  <a:pt x="264054" y="707973"/>
                </a:lnTo>
                <a:lnTo>
                  <a:pt x="219670" y="692521"/>
                </a:lnTo>
                <a:lnTo>
                  <a:pt x="178138" y="671632"/>
                </a:lnTo>
                <a:lnTo>
                  <a:pt x="139887" y="645737"/>
                </a:lnTo>
                <a:lnTo>
                  <a:pt x="105346" y="615267"/>
                </a:lnTo>
                <a:lnTo>
                  <a:pt x="74943" y="580650"/>
                </a:lnTo>
                <a:lnTo>
                  <a:pt x="49106" y="542318"/>
                </a:lnTo>
                <a:lnTo>
                  <a:pt x="28265" y="500699"/>
                </a:lnTo>
                <a:lnTo>
                  <a:pt x="12848" y="456224"/>
                </a:lnTo>
                <a:lnTo>
                  <a:pt x="3283" y="409323"/>
                </a:lnTo>
                <a:lnTo>
                  <a:pt x="0" y="360425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721352" y="3587496"/>
            <a:ext cx="720851" cy="7208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721352" y="3587496"/>
            <a:ext cx="721360" cy="721360"/>
          </a:xfrm>
          <a:custGeom>
            <a:avLst/>
            <a:gdLst/>
            <a:ahLst/>
            <a:cxnLst/>
            <a:rect l="l" t="t" r="r" b="b"/>
            <a:pathLst>
              <a:path w="721360" h="721360">
                <a:moveTo>
                  <a:pt x="0" y="360425"/>
                </a:moveTo>
                <a:lnTo>
                  <a:pt x="3291" y="311528"/>
                </a:lnTo>
                <a:lnTo>
                  <a:pt x="12878" y="264627"/>
                </a:lnTo>
                <a:lnTo>
                  <a:pt x="28330" y="220152"/>
                </a:lnTo>
                <a:lnTo>
                  <a:pt x="49219" y="178533"/>
                </a:lnTo>
                <a:lnTo>
                  <a:pt x="75114" y="140201"/>
                </a:lnTo>
                <a:lnTo>
                  <a:pt x="105584" y="105584"/>
                </a:lnTo>
                <a:lnTo>
                  <a:pt x="140201" y="75114"/>
                </a:lnTo>
                <a:lnTo>
                  <a:pt x="178533" y="49219"/>
                </a:lnTo>
                <a:lnTo>
                  <a:pt x="220152" y="28330"/>
                </a:lnTo>
                <a:lnTo>
                  <a:pt x="264627" y="12878"/>
                </a:lnTo>
                <a:lnTo>
                  <a:pt x="311528" y="3291"/>
                </a:lnTo>
                <a:lnTo>
                  <a:pt x="360425" y="0"/>
                </a:lnTo>
                <a:lnTo>
                  <a:pt x="409323" y="3291"/>
                </a:lnTo>
                <a:lnTo>
                  <a:pt x="456224" y="12878"/>
                </a:lnTo>
                <a:lnTo>
                  <a:pt x="500699" y="28330"/>
                </a:lnTo>
                <a:lnTo>
                  <a:pt x="542318" y="49219"/>
                </a:lnTo>
                <a:lnTo>
                  <a:pt x="580650" y="75114"/>
                </a:lnTo>
                <a:lnTo>
                  <a:pt x="615267" y="105584"/>
                </a:lnTo>
                <a:lnTo>
                  <a:pt x="645737" y="140201"/>
                </a:lnTo>
                <a:lnTo>
                  <a:pt x="671632" y="178533"/>
                </a:lnTo>
                <a:lnTo>
                  <a:pt x="692521" y="220152"/>
                </a:lnTo>
                <a:lnTo>
                  <a:pt x="707973" y="264627"/>
                </a:lnTo>
                <a:lnTo>
                  <a:pt x="717560" y="311528"/>
                </a:lnTo>
                <a:lnTo>
                  <a:pt x="720851" y="360425"/>
                </a:lnTo>
                <a:lnTo>
                  <a:pt x="717560" y="409323"/>
                </a:lnTo>
                <a:lnTo>
                  <a:pt x="707973" y="456224"/>
                </a:lnTo>
                <a:lnTo>
                  <a:pt x="692521" y="500699"/>
                </a:lnTo>
                <a:lnTo>
                  <a:pt x="671632" y="542318"/>
                </a:lnTo>
                <a:lnTo>
                  <a:pt x="645737" y="580650"/>
                </a:lnTo>
                <a:lnTo>
                  <a:pt x="615267" y="615267"/>
                </a:lnTo>
                <a:lnTo>
                  <a:pt x="580650" y="645737"/>
                </a:lnTo>
                <a:lnTo>
                  <a:pt x="542318" y="671632"/>
                </a:lnTo>
                <a:lnTo>
                  <a:pt x="500699" y="692521"/>
                </a:lnTo>
                <a:lnTo>
                  <a:pt x="456224" y="707973"/>
                </a:lnTo>
                <a:lnTo>
                  <a:pt x="409323" y="717560"/>
                </a:lnTo>
                <a:lnTo>
                  <a:pt x="360425" y="720851"/>
                </a:lnTo>
                <a:lnTo>
                  <a:pt x="311528" y="717560"/>
                </a:lnTo>
                <a:lnTo>
                  <a:pt x="264627" y="707973"/>
                </a:lnTo>
                <a:lnTo>
                  <a:pt x="220152" y="692521"/>
                </a:lnTo>
                <a:lnTo>
                  <a:pt x="178533" y="671632"/>
                </a:lnTo>
                <a:lnTo>
                  <a:pt x="140201" y="645737"/>
                </a:lnTo>
                <a:lnTo>
                  <a:pt x="105584" y="615267"/>
                </a:lnTo>
                <a:lnTo>
                  <a:pt x="75114" y="580650"/>
                </a:lnTo>
                <a:lnTo>
                  <a:pt x="49219" y="542318"/>
                </a:lnTo>
                <a:lnTo>
                  <a:pt x="28330" y="500699"/>
                </a:lnTo>
                <a:lnTo>
                  <a:pt x="12878" y="456224"/>
                </a:lnTo>
                <a:lnTo>
                  <a:pt x="3291" y="409323"/>
                </a:lnTo>
                <a:lnTo>
                  <a:pt x="0" y="360425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564123" y="3587496"/>
            <a:ext cx="719327" cy="72085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564123" y="3587496"/>
            <a:ext cx="719455" cy="721360"/>
          </a:xfrm>
          <a:custGeom>
            <a:avLst/>
            <a:gdLst/>
            <a:ahLst/>
            <a:cxnLst/>
            <a:rect l="l" t="t" r="r" b="b"/>
            <a:pathLst>
              <a:path w="719454" h="721360">
                <a:moveTo>
                  <a:pt x="0" y="360425"/>
                </a:moveTo>
                <a:lnTo>
                  <a:pt x="3283" y="311528"/>
                </a:lnTo>
                <a:lnTo>
                  <a:pt x="12848" y="264627"/>
                </a:lnTo>
                <a:lnTo>
                  <a:pt x="28265" y="220152"/>
                </a:lnTo>
                <a:lnTo>
                  <a:pt x="49106" y="178533"/>
                </a:lnTo>
                <a:lnTo>
                  <a:pt x="74943" y="140201"/>
                </a:lnTo>
                <a:lnTo>
                  <a:pt x="105346" y="105584"/>
                </a:lnTo>
                <a:lnTo>
                  <a:pt x="139887" y="75114"/>
                </a:lnTo>
                <a:lnTo>
                  <a:pt x="178138" y="49219"/>
                </a:lnTo>
                <a:lnTo>
                  <a:pt x="219670" y="28330"/>
                </a:lnTo>
                <a:lnTo>
                  <a:pt x="264054" y="12878"/>
                </a:lnTo>
                <a:lnTo>
                  <a:pt x="310861" y="3291"/>
                </a:lnTo>
                <a:lnTo>
                  <a:pt x="359663" y="0"/>
                </a:lnTo>
                <a:lnTo>
                  <a:pt x="408466" y="3291"/>
                </a:lnTo>
                <a:lnTo>
                  <a:pt x="455273" y="12878"/>
                </a:lnTo>
                <a:lnTo>
                  <a:pt x="499657" y="28330"/>
                </a:lnTo>
                <a:lnTo>
                  <a:pt x="541189" y="49219"/>
                </a:lnTo>
                <a:lnTo>
                  <a:pt x="579440" y="75114"/>
                </a:lnTo>
                <a:lnTo>
                  <a:pt x="613981" y="105584"/>
                </a:lnTo>
                <a:lnTo>
                  <a:pt x="644384" y="140201"/>
                </a:lnTo>
                <a:lnTo>
                  <a:pt x="670221" y="178533"/>
                </a:lnTo>
                <a:lnTo>
                  <a:pt x="691062" y="220152"/>
                </a:lnTo>
                <a:lnTo>
                  <a:pt x="706479" y="264627"/>
                </a:lnTo>
                <a:lnTo>
                  <a:pt x="716044" y="311528"/>
                </a:lnTo>
                <a:lnTo>
                  <a:pt x="719327" y="360425"/>
                </a:lnTo>
                <a:lnTo>
                  <a:pt x="716044" y="409323"/>
                </a:lnTo>
                <a:lnTo>
                  <a:pt x="706479" y="456224"/>
                </a:lnTo>
                <a:lnTo>
                  <a:pt x="691062" y="500699"/>
                </a:lnTo>
                <a:lnTo>
                  <a:pt x="670221" y="542318"/>
                </a:lnTo>
                <a:lnTo>
                  <a:pt x="644384" y="580650"/>
                </a:lnTo>
                <a:lnTo>
                  <a:pt x="613981" y="615267"/>
                </a:lnTo>
                <a:lnTo>
                  <a:pt x="579440" y="645737"/>
                </a:lnTo>
                <a:lnTo>
                  <a:pt x="541189" y="671632"/>
                </a:lnTo>
                <a:lnTo>
                  <a:pt x="499657" y="692521"/>
                </a:lnTo>
                <a:lnTo>
                  <a:pt x="455273" y="707973"/>
                </a:lnTo>
                <a:lnTo>
                  <a:pt x="408466" y="717560"/>
                </a:lnTo>
                <a:lnTo>
                  <a:pt x="359663" y="720851"/>
                </a:lnTo>
                <a:lnTo>
                  <a:pt x="310861" y="717560"/>
                </a:lnTo>
                <a:lnTo>
                  <a:pt x="264054" y="707973"/>
                </a:lnTo>
                <a:lnTo>
                  <a:pt x="219670" y="692521"/>
                </a:lnTo>
                <a:lnTo>
                  <a:pt x="178138" y="671632"/>
                </a:lnTo>
                <a:lnTo>
                  <a:pt x="139887" y="645737"/>
                </a:lnTo>
                <a:lnTo>
                  <a:pt x="105346" y="615267"/>
                </a:lnTo>
                <a:lnTo>
                  <a:pt x="74943" y="580650"/>
                </a:lnTo>
                <a:lnTo>
                  <a:pt x="49106" y="542318"/>
                </a:lnTo>
                <a:lnTo>
                  <a:pt x="28265" y="500699"/>
                </a:lnTo>
                <a:lnTo>
                  <a:pt x="12848" y="456224"/>
                </a:lnTo>
                <a:lnTo>
                  <a:pt x="3283" y="409323"/>
                </a:lnTo>
                <a:lnTo>
                  <a:pt x="0" y="360425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405371" y="3587496"/>
            <a:ext cx="720851" cy="72085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405371" y="3587496"/>
            <a:ext cx="721360" cy="721360"/>
          </a:xfrm>
          <a:custGeom>
            <a:avLst/>
            <a:gdLst/>
            <a:ahLst/>
            <a:cxnLst/>
            <a:rect l="l" t="t" r="r" b="b"/>
            <a:pathLst>
              <a:path w="721359" h="721360">
                <a:moveTo>
                  <a:pt x="0" y="360425"/>
                </a:moveTo>
                <a:lnTo>
                  <a:pt x="3291" y="311528"/>
                </a:lnTo>
                <a:lnTo>
                  <a:pt x="12878" y="264627"/>
                </a:lnTo>
                <a:lnTo>
                  <a:pt x="28330" y="220152"/>
                </a:lnTo>
                <a:lnTo>
                  <a:pt x="49219" y="178533"/>
                </a:lnTo>
                <a:lnTo>
                  <a:pt x="75114" y="140201"/>
                </a:lnTo>
                <a:lnTo>
                  <a:pt x="105584" y="105584"/>
                </a:lnTo>
                <a:lnTo>
                  <a:pt x="140201" y="75114"/>
                </a:lnTo>
                <a:lnTo>
                  <a:pt x="178533" y="49219"/>
                </a:lnTo>
                <a:lnTo>
                  <a:pt x="220152" y="28330"/>
                </a:lnTo>
                <a:lnTo>
                  <a:pt x="264627" y="12878"/>
                </a:lnTo>
                <a:lnTo>
                  <a:pt x="311528" y="3291"/>
                </a:lnTo>
                <a:lnTo>
                  <a:pt x="360425" y="0"/>
                </a:lnTo>
                <a:lnTo>
                  <a:pt x="409323" y="3291"/>
                </a:lnTo>
                <a:lnTo>
                  <a:pt x="456224" y="12878"/>
                </a:lnTo>
                <a:lnTo>
                  <a:pt x="500699" y="28330"/>
                </a:lnTo>
                <a:lnTo>
                  <a:pt x="542318" y="49219"/>
                </a:lnTo>
                <a:lnTo>
                  <a:pt x="580650" y="75114"/>
                </a:lnTo>
                <a:lnTo>
                  <a:pt x="615267" y="105584"/>
                </a:lnTo>
                <a:lnTo>
                  <a:pt x="645737" y="140201"/>
                </a:lnTo>
                <a:lnTo>
                  <a:pt x="671632" y="178533"/>
                </a:lnTo>
                <a:lnTo>
                  <a:pt x="692521" y="220152"/>
                </a:lnTo>
                <a:lnTo>
                  <a:pt x="707973" y="264627"/>
                </a:lnTo>
                <a:lnTo>
                  <a:pt x="717560" y="311528"/>
                </a:lnTo>
                <a:lnTo>
                  <a:pt x="720851" y="360425"/>
                </a:lnTo>
                <a:lnTo>
                  <a:pt x="717560" y="409323"/>
                </a:lnTo>
                <a:lnTo>
                  <a:pt x="707973" y="456224"/>
                </a:lnTo>
                <a:lnTo>
                  <a:pt x="692521" y="500699"/>
                </a:lnTo>
                <a:lnTo>
                  <a:pt x="671632" y="542318"/>
                </a:lnTo>
                <a:lnTo>
                  <a:pt x="645737" y="580650"/>
                </a:lnTo>
                <a:lnTo>
                  <a:pt x="615267" y="615267"/>
                </a:lnTo>
                <a:lnTo>
                  <a:pt x="580650" y="645737"/>
                </a:lnTo>
                <a:lnTo>
                  <a:pt x="542318" y="671632"/>
                </a:lnTo>
                <a:lnTo>
                  <a:pt x="500699" y="692521"/>
                </a:lnTo>
                <a:lnTo>
                  <a:pt x="456224" y="707973"/>
                </a:lnTo>
                <a:lnTo>
                  <a:pt x="409323" y="717560"/>
                </a:lnTo>
                <a:lnTo>
                  <a:pt x="360425" y="720851"/>
                </a:lnTo>
                <a:lnTo>
                  <a:pt x="311528" y="717560"/>
                </a:lnTo>
                <a:lnTo>
                  <a:pt x="264627" y="707973"/>
                </a:lnTo>
                <a:lnTo>
                  <a:pt x="220152" y="692521"/>
                </a:lnTo>
                <a:lnTo>
                  <a:pt x="178533" y="671632"/>
                </a:lnTo>
                <a:lnTo>
                  <a:pt x="140201" y="645737"/>
                </a:lnTo>
                <a:lnTo>
                  <a:pt x="105584" y="615267"/>
                </a:lnTo>
                <a:lnTo>
                  <a:pt x="75114" y="580650"/>
                </a:lnTo>
                <a:lnTo>
                  <a:pt x="49219" y="542318"/>
                </a:lnTo>
                <a:lnTo>
                  <a:pt x="28330" y="500699"/>
                </a:lnTo>
                <a:lnTo>
                  <a:pt x="12878" y="456224"/>
                </a:lnTo>
                <a:lnTo>
                  <a:pt x="3291" y="409323"/>
                </a:lnTo>
                <a:lnTo>
                  <a:pt x="0" y="360425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248143" y="3587496"/>
            <a:ext cx="719327" cy="72085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248143" y="3587496"/>
            <a:ext cx="719455" cy="721360"/>
          </a:xfrm>
          <a:custGeom>
            <a:avLst/>
            <a:gdLst/>
            <a:ahLst/>
            <a:cxnLst/>
            <a:rect l="l" t="t" r="r" b="b"/>
            <a:pathLst>
              <a:path w="719454" h="721360">
                <a:moveTo>
                  <a:pt x="0" y="360425"/>
                </a:moveTo>
                <a:lnTo>
                  <a:pt x="3283" y="311528"/>
                </a:lnTo>
                <a:lnTo>
                  <a:pt x="12848" y="264627"/>
                </a:lnTo>
                <a:lnTo>
                  <a:pt x="28265" y="220152"/>
                </a:lnTo>
                <a:lnTo>
                  <a:pt x="49106" y="178533"/>
                </a:lnTo>
                <a:lnTo>
                  <a:pt x="74943" y="140201"/>
                </a:lnTo>
                <a:lnTo>
                  <a:pt x="105346" y="105584"/>
                </a:lnTo>
                <a:lnTo>
                  <a:pt x="139887" y="75114"/>
                </a:lnTo>
                <a:lnTo>
                  <a:pt x="178138" y="49219"/>
                </a:lnTo>
                <a:lnTo>
                  <a:pt x="219670" y="28330"/>
                </a:lnTo>
                <a:lnTo>
                  <a:pt x="264054" y="12878"/>
                </a:lnTo>
                <a:lnTo>
                  <a:pt x="310861" y="3291"/>
                </a:lnTo>
                <a:lnTo>
                  <a:pt x="359663" y="0"/>
                </a:lnTo>
                <a:lnTo>
                  <a:pt x="408466" y="3291"/>
                </a:lnTo>
                <a:lnTo>
                  <a:pt x="455273" y="12878"/>
                </a:lnTo>
                <a:lnTo>
                  <a:pt x="499657" y="28330"/>
                </a:lnTo>
                <a:lnTo>
                  <a:pt x="541189" y="49219"/>
                </a:lnTo>
                <a:lnTo>
                  <a:pt x="579440" y="75114"/>
                </a:lnTo>
                <a:lnTo>
                  <a:pt x="613981" y="105584"/>
                </a:lnTo>
                <a:lnTo>
                  <a:pt x="644384" y="140201"/>
                </a:lnTo>
                <a:lnTo>
                  <a:pt x="670221" y="178533"/>
                </a:lnTo>
                <a:lnTo>
                  <a:pt x="691062" y="220152"/>
                </a:lnTo>
                <a:lnTo>
                  <a:pt x="706479" y="264627"/>
                </a:lnTo>
                <a:lnTo>
                  <a:pt x="716044" y="311528"/>
                </a:lnTo>
                <a:lnTo>
                  <a:pt x="719327" y="360425"/>
                </a:lnTo>
                <a:lnTo>
                  <a:pt x="716044" y="409323"/>
                </a:lnTo>
                <a:lnTo>
                  <a:pt x="706479" y="456224"/>
                </a:lnTo>
                <a:lnTo>
                  <a:pt x="691062" y="500699"/>
                </a:lnTo>
                <a:lnTo>
                  <a:pt x="670221" y="542318"/>
                </a:lnTo>
                <a:lnTo>
                  <a:pt x="644384" y="580650"/>
                </a:lnTo>
                <a:lnTo>
                  <a:pt x="613981" y="615267"/>
                </a:lnTo>
                <a:lnTo>
                  <a:pt x="579440" y="645737"/>
                </a:lnTo>
                <a:lnTo>
                  <a:pt x="541189" y="671632"/>
                </a:lnTo>
                <a:lnTo>
                  <a:pt x="499657" y="692521"/>
                </a:lnTo>
                <a:lnTo>
                  <a:pt x="455273" y="707973"/>
                </a:lnTo>
                <a:lnTo>
                  <a:pt x="408466" y="717560"/>
                </a:lnTo>
                <a:lnTo>
                  <a:pt x="359663" y="720851"/>
                </a:lnTo>
                <a:lnTo>
                  <a:pt x="310861" y="717560"/>
                </a:lnTo>
                <a:lnTo>
                  <a:pt x="264054" y="707973"/>
                </a:lnTo>
                <a:lnTo>
                  <a:pt x="219670" y="692521"/>
                </a:lnTo>
                <a:lnTo>
                  <a:pt x="178138" y="671632"/>
                </a:lnTo>
                <a:lnTo>
                  <a:pt x="139887" y="645737"/>
                </a:lnTo>
                <a:lnTo>
                  <a:pt x="105346" y="615267"/>
                </a:lnTo>
                <a:lnTo>
                  <a:pt x="74943" y="580650"/>
                </a:lnTo>
                <a:lnTo>
                  <a:pt x="49106" y="542318"/>
                </a:lnTo>
                <a:lnTo>
                  <a:pt x="28265" y="500699"/>
                </a:lnTo>
                <a:lnTo>
                  <a:pt x="12848" y="456224"/>
                </a:lnTo>
                <a:lnTo>
                  <a:pt x="3283" y="409323"/>
                </a:lnTo>
                <a:lnTo>
                  <a:pt x="0" y="360425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721352" y="4445508"/>
            <a:ext cx="720851" cy="72085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721352" y="4445508"/>
            <a:ext cx="721360" cy="721360"/>
          </a:xfrm>
          <a:custGeom>
            <a:avLst/>
            <a:gdLst/>
            <a:ahLst/>
            <a:cxnLst/>
            <a:rect l="l" t="t" r="r" b="b"/>
            <a:pathLst>
              <a:path w="721360" h="721360">
                <a:moveTo>
                  <a:pt x="0" y="360426"/>
                </a:moveTo>
                <a:lnTo>
                  <a:pt x="3291" y="311528"/>
                </a:lnTo>
                <a:lnTo>
                  <a:pt x="12878" y="264627"/>
                </a:lnTo>
                <a:lnTo>
                  <a:pt x="28330" y="220152"/>
                </a:lnTo>
                <a:lnTo>
                  <a:pt x="49219" y="178533"/>
                </a:lnTo>
                <a:lnTo>
                  <a:pt x="75114" y="140201"/>
                </a:lnTo>
                <a:lnTo>
                  <a:pt x="105584" y="105584"/>
                </a:lnTo>
                <a:lnTo>
                  <a:pt x="140201" y="75114"/>
                </a:lnTo>
                <a:lnTo>
                  <a:pt x="178533" y="49219"/>
                </a:lnTo>
                <a:lnTo>
                  <a:pt x="220152" y="28330"/>
                </a:lnTo>
                <a:lnTo>
                  <a:pt x="264627" y="12878"/>
                </a:lnTo>
                <a:lnTo>
                  <a:pt x="311528" y="3291"/>
                </a:lnTo>
                <a:lnTo>
                  <a:pt x="360425" y="0"/>
                </a:lnTo>
                <a:lnTo>
                  <a:pt x="409323" y="3291"/>
                </a:lnTo>
                <a:lnTo>
                  <a:pt x="456224" y="12878"/>
                </a:lnTo>
                <a:lnTo>
                  <a:pt x="500699" y="28330"/>
                </a:lnTo>
                <a:lnTo>
                  <a:pt x="542318" y="49219"/>
                </a:lnTo>
                <a:lnTo>
                  <a:pt x="580650" y="75114"/>
                </a:lnTo>
                <a:lnTo>
                  <a:pt x="615267" y="105584"/>
                </a:lnTo>
                <a:lnTo>
                  <a:pt x="645737" y="140201"/>
                </a:lnTo>
                <a:lnTo>
                  <a:pt x="671632" y="178533"/>
                </a:lnTo>
                <a:lnTo>
                  <a:pt x="692521" y="220152"/>
                </a:lnTo>
                <a:lnTo>
                  <a:pt x="707973" y="264627"/>
                </a:lnTo>
                <a:lnTo>
                  <a:pt x="717560" y="311528"/>
                </a:lnTo>
                <a:lnTo>
                  <a:pt x="720851" y="360426"/>
                </a:lnTo>
                <a:lnTo>
                  <a:pt x="717560" y="409323"/>
                </a:lnTo>
                <a:lnTo>
                  <a:pt x="707973" y="456224"/>
                </a:lnTo>
                <a:lnTo>
                  <a:pt x="692521" y="500699"/>
                </a:lnTo>
                <a:lnTo>
                  <a:pt x="671632" y="542318"/>
                </a:lnTo>
                <a:lnTo>
                  <a:pt x="645737" y="580650"/>
                </a:lnTo>
                <a:lnTo>
                  <a:pt x="615267" y="615267"/>
                </a:lnTo>
                <a:lnTo>
                  <a:pt x="580650" y="645737"/>
                </a:lnTo>
                <a:lnTo>
                  <a:pt x="542318" y="671632"/>
                </a:lnTo>
                <a:lnTo>
                  <a:pt x="500699" y="692521"/>
                </a:lnTo>
                <a:lnTo>
                  <a:pt x="456224" y="707973"/>
                </a:lnTo>
                <a:lnTo>
                  <a:pt x="409323" y="717560"/>
                </a:lnTo>
                <a:lnTo>
                  <a:pt x="360425" y="720852"/>
                </a:lnTo>
                <a:lnTo>
                  <a:pt x="311528" y="717560"/>
                </a:lnTo>
                <a:lnTo>
                  <a:pt x="264627" y="707973"/>
                </a:lnTo>
                <a:lnTo>
                  <a:pt x="220152" y="692521"/>
                </a:lnTo>
                <a:lnTo>
                  <a:pt x="178533" y="671632"/>
                </a:lnTo>
                <a:lnTo>
                  <a:pt x="140201" y="645737"/>
                </a:lnTo>
                <a:lnTo>
                  <a:pt x="105584" y="615267"/>
                </a:lnTo>
                <a:lnTo>
                  <a:pt x="75114" y="580650"/>
                </a:lnTo>
                <a:lnTo>
                  <a:pt x="49219" y="542318"/>
                </a:lnTo>
                <a:lnTo>
                  <a:pt x="28330" y="500699"/>
                </a:lnTo>
                <a:lnTo>
                  <a:pt x="12878" y="456224"/>
                </a:lnTo>
                <a:lnTo>
                  <a:pt x="3291" y="409323"/>
                </a:lnTo>
                <a:lnTo>
                  <a:pt x="0" y="360426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564123" y="4445508"/>
            <a:ext cx="719327" cy="72085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564123" y="4445508"/>
            <a:ext cx="719455" cy="721360"/>
          </a:xfrm>
          <a:custGeom>
            <a:avLst/>
            <a:gdLst/>
            <a:ahLst/>
            <a:cxnLst/>
            <a:rect l="l" t="t" r="r" b="b"/>
            <a:pathLst>
              <a:path w="719454" h="721360">
                <a:moveTo>
                  <a:pt x="0" y="360426"/>
                </a:moveTo>
                <a:lnTo>
                  <a:pt x="3283" y="311528"/>
                </a:lnTo>
                <a:lnTo>
                  <a:pt x="12848" y="264627"/>
                </a:lnTo>
                <a:lnTo>
                  <a:pt x="28265" y="220152"/>
                </a:lnTo>
                <a:lnTo>
                  <a:pt x="49106" y="178533"/>
                </a:lnTo>
                <a:lnTo>
                  <a:pt x="74943" y="140201"/>
                </a:lnTo>
                <a:lnTo>
                  <a:pt x="105346" y="105584"/>
                </a:lnTo>
                <a:lnTo>
                  <a:pt x="139887" y="75114"/>
                </a:lnTo>
                <a:lnTo>
                  <a:pt x="178138" y="49219"/>
                </a:lnTo>
                <a:lnTo>
                  <a:pt x="219670" y="28330"/>
                </a:lnTo>
                <a:lnTo>
                  <a:pt x="264054" y="12878"/>
                </a:lnTo>
                <a:lnTo>
                  <a:pt x="310861" y="3291"/>
                </a:lnTo>
                <a:lnTo>
                  <a:pt x="359663" y="0"/>
                </a:lnTo>
                <a:lnTo>
                  <a:pt x="408466" y="3291"/>
                </a:lnTo>
                <a:lnTo>
                  <a:pt x="455273" y="12878"/>
                </a:lnTo>
                <a:lnTo>
                  <a:pt x="499657" y="28330"/>
                </a:lnTo>
                <a:lnTo>
                  <a:pt x="541189" y="49219"/>
                </a:lnTo>
                <a:lnTo>
                  <a:pt x="579440" y="75114"/>
                </a:lnTo>
                <a:lnTo>
                  <a:pt x="613981" y="105584"/>
                </a:lnTo>
                <a:lnTo>
                  <a:pt x="644384" y="140201"/>
                </a:lnTo>
                <a:lnTo>
                  <a:pt x="670221" y="178533"/>
                </a:lnTo>
                <a:lnTo>
                  <a:pt x="691062" y="220152"/>
                </a:lnTo>
                <a:lnTo>
                  <a:pt x="706479" y="264627"/>
                </a:lnTo>
                <a:lnTo>
                  <a:pt x="716044" y="311528"/>
                </a:lnTo>
                <a:lnTo>
                  <a:pt x="719327" y="360426"/>
                </a:lnTo>
                <a:lnTo>
                  <a:pt x="716044" y="409323"/>
                </a:lnTo>
                <a:lnTo>
                  <a:pt x="706479" y="456224"/>
                </a:lnTo>
                <a:lnTo>
                  <a:pt x="691062" y="500699"/>
                </a:lnTo>
                <a:lnTo>
                  <a:pt x="670221" y="542318"/>
                </a:lnTo>
                <a:lnTo>
                  <a:pt x="644384" y="580650"/>
                </a:lnTo>
                <a:lnTo>
                  <a:pt x="613981" y="615267"/>
                </a:lnTo>
                <a:lnTo>
                  <a:pt x="579440" y="645737"/>
                </a:lnTo>
                <a:lnTo>
                  <a:pt x="541189" y="671632"/>
                </a:lnTo>
                <a:lnTo>
                  <a:pt x="499657" y="692521"/>
                </a:lnTo>
                <a:lnTo>
                  <a:pt x="455273" y="707973"/>
                </a:lnTo>
                <a:lnTo>
                  <a:pt x="408466" y="717560"/>
                </a:lnTo>
                <a:lnTo>
                  <a:pt x="359663" y="720852"/>
                </a:lnTo>
                <a:lnTo>
                  <a:pt x="310861" y="717560"/>
                </a:lnTo>
                <a:lnTo>
                  <a:pt x="264054" y="707973"/>
                </a:lnTo>
                <a:lnTo>
                  <a:pt x="219670" y="692521"/>
                </a:lnTo>
                <a:lnTo>
                  <a:pt x="178138" y="671632"/>
                </a:lnTo>
                <a:lnTo>
                  <a:pt x="139887" y="645737"/>
                </a:lnTo>
                <a:lnTo>
                  <a:pt x="105346" y="615267"/>
                </a:lnTo>
                <a:lnTo>
                  <a:pt x="74943" y="580650"/>
                </a:lnTo>
                <a:lnTo>
                  <a:pt x="49106" y="542318"/>
                </a:lnTo>
                <a:lnTo>
                  <a:pt x="28265" y="500699"/>
                </a:lnTo>
                <a:lnTo>
                  <a:pt x="12848" y="456224"/>
                </a:lnTo>
                <a:lnTo>
                  <a:pt x="3283" y="409323"/>
                </a:lnTo>
                <a:lnTo>
                  <a:pt x="0" y="360426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6405371" y="4445508"/>
            <a:ext cx="720851" cy="72085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6405371" y="4445508"/>
            <a:ext cx="721360" cy="721360"/>
          </a:xfrm>
          <a:custGeom>
            <a:avLst/>
            <a:gdLst/>
            <a:ahLst/>
            <a:cxnLst/>
            <a:rect l="l" t="t" r="r" b="b"/>
            <a:pathLst>
              <a:path w="721359" h="721360">
                <a:moveTo>
                  <a:pt x="0" y="360426"/>
                </a:moveTo>
                <a:lnTo>
                  <a:pt x="3291" y="311528"/>
                </a:lnTo>
                <a:lnTo>
                  <a:pt x="12878" y="264627"/>
                </a:lnTo>
                <a:lnTo>
                  <a:pt x="28330" y="220152"/>
                </a:lnTo>
                <a:lnTo>
                  <a:pt x="49219" y="178533"/>
                </a:lnTo>
                <a:lnTo>
                  <a:pt x="75114" y="140201"/>
                </a:lnTo>
                <a:lnTo>
                  <a:pt x="105584" y="105584"/>
                </a:lnTo>
                <a:lnTo>
                  <a:pt x="140201" y="75114"/>
                </a:lnTo>
                <a:lnTo>
                  <a:pt x="178533" y="49219"/>
                </a:lnTo>
                <a:lnTo>
                  <a:pt x="220152" y="28330"/>
                </a:lnTo>
                <a:lnTo>
                  <a:pt x="264627" y="12878"/>
                </a:lnTo>
                <a:lnTo>
                  <a:pt x="311528" y="3291"/>
                </a:lnTo>
                <a:lnTo>
                  <a:pt x="360425" y="0"/>
                </a:lnTo>
                <a:lnTo>
                  <a:pt x="409323" y="3291"/>
                </a:lnTo>
                <a:lnTo>
                  <a:pt x="456224" y="12878"/>
                </a:lnTo>
                <a:lnTo>
                  <a:pt x="500699" y="28330"/>
                </a:lnTo>
                <a:lnTo>
                  <a:pt x="542318" y="49219"/>
                </a:lnTo>
                <a:lnTo>
                  <a:pt x="580650" y="75114"/>
                </a:lnTo>
                <a:lnTo>
                  <a:pt x="615267" y="105584"/>
                </a:lnTo>
                <a:lnTo>
                  <a:pt x="645737" y="140201"/>
                </a:lnTo>
                <a:lnTo>
                  <a:pt x="671632" y="178533"/>
                </a:lnTo>
                <a:lnTo>
                  <a:pt x="692521" y="220152"/>
                </a:lnTo>
                <a:lnTo>
                  <a:pt x="707973" y="264627"/>
                </a:lnTo>
                <a:lnTo>
                  <a:pt x="717560" y="311528"/>
                </a:lnTo>
                <a:lnTo>
                  <a:pt x="720851" y="360426"/>
                </a:lnTo>
                <a:lnTo>
                  <a:pt x="717560" y="409323"/>
                </a:lnTo>
                <a:lnTo>
                  <a:pt x="707973" y="456224"/>
                </a:lnTo>
                <a:lnTo>
                  <a:pt x="692521" y="500699"/>
                </a:lnTo>
                <a:lnTo>
                  <a:pt x="671632" y="542318"/>
                </a:lnTo>
                <a:lnTo>
                  <a:pt x="645737" y="580650"/>
                </a:lnTo>
                <a:lnTo>
                  <a:pt x="615267" y="615267"/>
                </a:lnTo>
                <a:lnTo>
                  <a:pt x="580650" y="645737"/>
                </a:lnTo>
                <a:lnTo>
                  <a:pt x="542318" y="671632"/>
                </a:lnTo>
                <a:lnTo>
                  <a:pt x="500699" y="692521"/>
                </a:lnTo>
                <a:lnTo>
                  <a:pt x="456224" y="707973"/>
                </a:lnTo>
                <a:lnTo>
                  <a:pt x="409323" y="717560"/>
                </a:lnTo>
                <a:lnTo>
                  <a:pt x="360425" y="720852"/>
                </a:lnTo>
                <a:lnTo>
                  <a:pt x="311528" y="717560"/>
                </a:lnTo>
                <a:lnTo>
                  <a:pt x="264627" y="707973"/>
                </a:lnTo>
                <a:lnTo>
                  <a:pt x="220152" y="692521"/>
                </a:lnTo>
                <a:lnTo>
                  <a:pt x="178533" y="671632"/>
                </a:lnTo>
                <a:lnTo>
                  <a:pt x="140201" y="645737"/>
                </a:lnTo>
                <a:lnTo>
                  <a:pt x="105584" y="615267"/>
                </a:lnTo>
                <a:lnTo>
                  <a:pt x="75114" y="580650"/>
                </a:lnTo>
                <a:lnTo>
                  <a:pt x="49219" y="542318"/>
                </a:lnTo>
                <a:lnTo>
                  <a:pt x="28330" y="500699"/>
                </a:lnTo>
                <a:lnTo>
                  <a:pt x="12878" y="456224"/>
                </a:lnTo>
                <a:lnTo>
                  <a:pt x="3291" y="409323"/>
                </a:lnTo>
                <a:lnTo>
                  <a:pt x="0" y="360426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7248143" y="4445508"/>
            <a:ext cx="719327" cy="72085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7248143" y="4445508"/>
            <a:ext cx="719455" cy="721360"/>
          </a:xfrm>
          <a:custGeom>
            <a:avLst/>
            <a:gdLst/>
            <a:ahLst/>
            <a:cxnLst/>
            <a:rect l="l" t="t" r="r" b="b"/>
            <a:pathLst>
              <a:path w="719454" h="721360">
                <a:moveTo>
                  <a:pt x="0" y="360426"/>
                </a:moveTo>
                <a:lnTo>
                  <a:pt x="3283" y="311528"/>
                </a:lnTo>
                <a:lnTo>
                  <a:pt x="12848" y="264627"/>
                </a:lnTo>
                <a:lnTo>
                  <a:pt x="28265" y="220152"/>
                </a:lnTo>
                <a:lnTo>
                  <a:pt x="49106" y="178533"/>
                </a:lnTo>
                <a:lnTo>
                  <a:pt x="74943" y="140201"/>
                </a:lnTo>
                <a:lnTo>
                  <a:pt x="105346" y="105584"/>
                </a:lnTo>
                <a:lnTo>
                  <a:pt x="139887" y="75114"/>
                </a:lnTo>
                <a:lnTo>
                  <a:pt x="178138" y="49219"/>
                </a:lnTo>
                <a:lnTo>
                  <a:pt x="219670" y="28330"/>
                </a:lnTo>
                <a:lnTo>
                  <a:pt x="264054" y="12878"/>
                </a:lnTo>
                <a:lnTo>
                  <a:pt x="310861" y="3291"/>
                </a:lnTo>
                <a:lnTo>
                  <a:pt x="359663" y="0"/>
                </a:lnTo>
                <a:lnTo>
                  <a:pt x="408466" y="3291"/>
                </a:lnTo>
                <a:lnTo>
                  <a:pt x="455273" y="12878"/>
                </a:lnTo>
                <a:lnTo>
                  <a:pt x="499657" y="28330"/>
                </a:lnTo>
                <a:lnTo>
                  <a:pt x="541189" y="49219"/>
                </a:lnTo>
                <a:lnTo>
                  <a:pt x="579440" y="75114"/>
                </a:lnTo>
                <a:lnTo>
                  <a:pt x="613981" y="105584"/>
                </a:lnTo>
                <a:lnTo>
                  <a:pt x="644384" y="140201"/>
                </a:lnTo>
                <a:lnTo>
                  <a:pt x="670221" y="178533"/>
                </a:lnTo>
                <a:lnTo>
                  <a:pt x="691062" y="220152"/>
                </a:lnTo>
                <a:lnTo>
                  <a:pt x="706479" y="264627"/>
                </a:lnTo>
                <a:lnTo>
                  <a:pt x="716044" y="311528"/>
                </a:lnTo>
                <a:lnTo>
                  <a:pt x="719327" y="360426"/>
                </a:lnTo>
                <a:lnTo>
                  <a:pt x="716044" y="409323"/>
                </a:lnTo>
                <a:lnTo>
                  <a:pt x="706479" y="456224"/>
                </a:lnTo>
                <a:lnTo>
                  <a:pt x="691062" y="500699"/>
                </a:lnTo>
                <a:lnTo>
                  <a:pt x="670221" y="542318"/>
                </a:lnTo>
                <a:lnTo>
                  <a:pt x="644384" y="580650"/>
                </a:lnTo>
                <a:lnTo>
                  <a:pt x="613981" y="615267"/>
                </a:lnTo>
                <a:lnTo>
                  <a:pt x="579440" y="645737"/>
                </a:lnTo>
                <a:lnTo>
                  <a:pt x="541189" y="671632"/>
                </a:lnTo>
                <a:lnTo>
                  <a:pt x="499657" y="692521"/>
                </a:lnTo>
                <a:lnTo>
                  <a:pt x="455273" y="707973"/>
                </a:lnTo>
                <a:lnTo>
                  <a:pt x="408466" y="717560"/>
                </a:lnTo>
                <a:lnTo>
                  <a:pt x="359663" y="720852"/>
                </a:lnTo>
                <a:lnTo>
                  <a:pt x="310861" y="717560"/>
                </a:lnTo>
                <a:lnTo>
                  <a:pt x="264054" y="707973"/>
                </a:lnTo>
                <a:lnTo>
                  <a:pt x="219670" y="692521"/>
                </a:lnTo>
                <a:lnTo>
                  <a:pt x="178138" y="671632"/>
                </a:lnTo>
                <a:lnTo>
                  <a:pt x="139887" y="645737"/>
                </a:lnTo>
                <a:lnTo>
                  <a:pt x="105346" y="615267"/>
                </a:lnTo>
                <a:lnTo>
                  <a:pt x="74943" y="580650"/>
                </a:lnTo>
                <a:lnTo>
                  <a:pt x="49106" y="542318"/>
                </a:lnTo>
                <a:lnTo>
                  <a:pt x="28265" y="500699"/>
                </a:lnTo>
                <a:lnTo>
                  <a:pt x="12848" y="456224"/>
                </a:lnTo>
                <a:lnTo>
                  <a:pt x="3283" y="409323"/>
                </a:lnTo>
                <a:lnTo>
                  <a:pt x="0" y="360426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4732020" y="5259323"/>
            <a:ext cx="719327" cy="72085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4732020" y="5259323"/>
            <a:ext cx="719455" cy="721360"/>
          </a:xfrm>
          <a:custGeom>
            <a:avLst/>
            <a:gdLst/>
            <a:ahLst/>
            <a:cxnLst/>
            <a:rect l="l" t="t" r="r" b="b"/>
            <a:pathLst>
              <a:path w="719454" h="721360">
                <a:moveTo>
                  <a:pt x="0" y="360425"/>
                </a:moveTo>
                <a:lnTo>
                  <a:pt x="3283" y="311528"/>
                </a:lnTo>
                <a:lnTo>
                  <a:pt x="12848" y="264627"/>
                </a:lnTo>
                <a:lnTo>
                  <a:pt x="28265" y="220152"/>
                </a:lnTo>
                <a:lnTo>
                  <a:pt x="49106" y="178533"/>
                </a:lnTo>
                <a:lnTo>
                  <a:pt x="74943" y="140201"/>
                </a:lnTo>
                <a:lnTo>
                  <a:pt x="105346" y="105584"/>
                </a:lnTo>
                <a:lnTo>
                  <a:pt x="139887" y="75114"/>
                </a:lnTo>
                <a:lnTo>
                  <a:pt x="178138" y="49219"/>
                </a:lnTo>
                <a:lnTo>
                  <a:pt x="219670" y="28330"/>
                </a:lnTo>
                <a:lnTo>
                  <a:pt x="264054" y="12878"/>
                </a:lnTo>
                <a:lnTo>
                  <a:pt x="310861" y="3291"/>
                </a:lnTo>
                <a:lnTo>
                  <a:pt x="359663" y="0"/>
                </a:lnTo>
                <a:lnTo>
                  <a:pt x="408466" y="3291"/>
                </a:lnTo>
                <a:lnTo>
                  <a:pt x="455273" y="12878"/>
                </a:lnTo>
                <a:lnTo>
                  <a:pt x="499657" y="28330"/>
                </a:lnTo>
                <a:lnTo>
                  <a:pt x="541189" y="49219"/>
                </a:lnTo>
                <a:lnTo>
                  <a:pt x="579440" y="75114"/>
                </a:lnTo>
                <a:lnTo>
                  <a:pt x="613981" y="105584"/>
                </a:lnTo>
                <a:lnTo>
                  <a:pt x="644384" y="140201"/>
                </a:lnTo>
                <a:lnTo>
                  <a:pt x="670221" y="178533"/>
                </a:lnTo>
                <a:lnTo>
                  <a:pt x="691062" y="220152"/>
                </a:lnTo>
                <a:lnTo>
                  <a:pt x="706479" y="264627"/>
                </a:lnTo>
                <a:lnTo>
                  <a:pt x="716044" y="311528"/>
                </a:lnTo>
                <a:lnTo>
                  <a:pt x="719327" y="360425"/>
                </a:lnTo>
                <a:lnTo>
                  <a:pt x="716044" y="409334"/>
                </a:lnTo>
                <a:lnTo>
                  <a:pt x="706479" y="456242"/>
                </a:lnTo>
                <a:lnTo>
                  <a:pt x="691062" y="500720"/>
                </a:lnTo>
                <a:lnTo>
                  <a:pt x="670221" y="542340"/>
                </a:lnTo>
                <a:lnTo>
                  <a:pt x="644384" y="580672"/>
                </a:lnTo>
                <a:lnTo>
                  <a:pt x="613981" y="615286"/>
                </a:lnTo>
                <a:lnTo>
                  <a:pt x="579440" y="645753"/>
                </a:lnTo>
                <a:lnTo>
                  <a:pt x="541189" y="671643"/>
                </a:lnTo>
                <a:lnTo>
                  <a:pt x="499657" y="692528"/>
                </a:lnTo>
                <a:lnTo>
                  <a:pt x="455273" y="707977"/>
                </a:lnTo>
                <a:lnTo>
                  <a:pt x="408466" y="717561"/>
                </a:lnTo>
                <a:lnTo>
                  <a:pt x="359663" y="720851"/>
                </a:lnTo>
                <a:lnTo>
                  <a:pt x="310861" y="717561"/>
                </a:lnTo>
                <a:lnTo>
                  <a:pt x="264054" y="707977"/>
                </a:lnTo>
                <a:lnTo>
                  <a:pt x="219670" y="692528"/>
                </a:lnTo>
                <a:lnTo>
                  <a:pt x="178138" y="671643"/>
                </a:lnTo>
                <a:lnTo>
                  <a:pt x="139887" y="645753"/>
                </a:lnTo>
                <a:lnTo>
                  <a:pt x="105346" y="615286"/>
                </a:lnTo>
                <a:lnTo>
                  <a:pt x="74943" y="580672"/>
                </a:lnTo>
                <a:lnTo>
                  <a:pt x="49106" y="542340"/>
                </a:lnTo>
                <a:lnTo>
                  <a:pt x="28265" y="500720"/>
                </a:lnTo>
                <a:lnTo>
                  <a:pt x="12848" y="456242"/>
                </a:lnTo>
                <a:lnTo>
                  <a:pt x="3283" y="409334"/>
                </a:lnTo>
                <a:lnTo>
                  <a:pt x="0" y="360425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564123" y="5245608"/>
            <a:ext cx="719327" cy="72085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564123" y="5245608"/>
            <a:ext cx="719455" cy="721360"/>
          </a:xfrm>
          <a:custGeom>
            <a:avLst/>
            <a:gdLst/>
            <a:ahLst/>
            <a:cxnLst/>
            <a:rect l="l" t="t" r="r" b="b"/>
            <a:pathLst>
              <a:path w="719454" h="721360">
                <a:moveTo>
                  <a:pt x="0" y="360425"/>
                </a:moveTo>
                <a:lnTo>
                  <a:pt x="3283" y="311528"/>
                </a:lnTo>
                <a:lnTo>
                  <a:pt x="12848" y="264627"/>
                </a:lnTo>
                <a:lnTo>
                  <a:pt x="28265" y="220152"/>
                </a:lnTo>
                <a:lnTo>
                  <a:pt x="49106" y="178533"/>
                </a:lnTo>
                <a:lnTo>
                  <a:pt x="74943" y="140201"/>
                </a:lnTo>
                <a:lnTo>
                  <a:pt x="105346" y="105584"/>
                </a:lnTo>
                <a:lnTo>
                  <a:pt x="139887" y="75114"/>
                </a:lnTo>
                <a:lnTo>
                  <a:pt x="178138" y="49219"/>
                </a:lnTo>
                <a:lnTo>
                  <a:pt x="219670" y="28330"/>
                </a:lnTo>
                <a:lnTo>
                  <a:pt x="264054" y="12878"/>
                </a:lnTo>
                <a:lnTo>
                  <a:pt x="310861" y="3291"/>
                </a:lnTo>
                <a:lnTo>
                  <a:pt x="359663" y="0"/>
                </a:lnTo>
                <a:lnTo>
                  <a:pt x="408466" y="3291"/>
                </a:lnTo>
                <a:lnTo>
                  <a:pt x="455273" y="12878"/>
                </a:lnTo>
                <a:lnTo>
                  <a:pt x="499657" y="28330"/>
                </a:lnTo>
                <a:lnTo>
                  <a:pt x="541189" y="49219"/>
                </a:lnTo>
                <a:lnTo>
                  <a:pt x="579440" y="75114"/>
                </a:lnTo>
                <a:lnTo>
                  <a:pt x="613981" y="105584"/>
                </a:lnTo>
                <a:lnTo>
                  <a:pt x="644384" y="140201"/>
                </a:lnTo>
                <a:lnTo>
                  <a:pt x="670221" y="178533"/>
                </a:lnTo>
                <a:lnTo>
                  <a:pt x="691062" y="220152"/>
                </a:lnTo>
                <a:lnTo>
                  <a:pt x="706479" y="264627"/>
                </a:lnTo>
                <a:lnTo>
                  <a:pt x="716044" y="311528"/>
                </a:lnTo>
                <a:lnTo>
                  <a:pt x="719327" y="360425"/>
                </a:lnTo>
                <a:lnTo>
                  <a:pt x="716044" y="409334"/>
                </a:lnTo>
                <a:lnTo>
                  <a:pt x="706479" y="456242"/>
                </a:lnTo>
                <a:lnTo>
                  <a:pt x="691062" y="500720"/>
                </a:lnTo>
                <a:lnTo>
                  <a:pt x="670221" y="542340"/>
                </a:lnTo>
                <a:lnTo>
                  <a:pt x="644384" y="580672"/>
                </a:lnTo>
                <a:lnTo>
                  <a:pt x="613981" y="615286"/>
                </a:lnTo>
                <a:lnTo>
                  <a:pt x="579440" y="645753"/>
                </a:lnTo>
                <a:lnTo>
                  <a:pt x="541189" y="671643"/>
                </a:lnTo>
                <a:lnTo>
                  <a:pt x="499657" y="692528"/>
                </a:lnTo>
                <a:lnTo>
                  <a:pt x="455273" y="707977"/>
                </a:lnTo>
                <a:lnTo>
                  <a:pt x="408466" y="717561"/>
                </a:lnTo>
                <a:lnTo>
                  <a:pt x="359663" y="720851"/>
                </a:lnTo>
                <a:lnTo>
                  <a:pt x="310861" y="717561"/>
                </a:lnTo>
                <a:lnTo>
                  <a:pt x="264054" y="707977"/>
                </a:lnTo>
                <a:lnTo>
                  <a:pt x="219670" y="692528"/>
                </a:lnTo>
                <a:lnTo>
                  <a:pt x="178138" y="671643"/>
                </a:lnTo>
                <a:lnTo>
                  <a:pt x="139887" y="645753"/>
                </a:lnTo>
                <a:lnTo>
                  <a:pt x="105346" y="615286"/>
                </a:lnTo>
                <a:lnTo>
                  <a:pt x="74943" y="580672"/>
                </a:lnTo>
                <a:lnTo>
                  <a:pt x="49106" y="542340"/>
                </a:lnTo>
                <a:lnTo>
                  <a:pt x="28265" y="500720"/>
                </a:lnTo>
                <a:lnTo>
                  <a:pt x="12848" y="456242"/>
                </a:lnTo>
                <a:lnTo>
                  <a:pt x="3283" y="409334"/>
                </a:lnTo>
                <a:lnTo>
                  <a:pt x="0" y="360425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6405371" y="5245608"/>
            <a:ext cx="720851" cy="72085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6405371" y="5245608"/>
            <a:ext cx="721360" cy="721360"/>
          </a:xfrm>
          <a:custGeom>
            <a:avLst/>
            <a:gdLst/>
            <a:ahLst/>
            <a:cxnLst/>
            <a:rect l="l" t="t" r="r" b="b"/>
            <a:pathLst>
              <a:path w="721359" h="721360">
                <a:moveTo>
                  <a:pt x="0" y="360425"/>
                </a:moveTo>
                <a:lnTo>
                  <a:pt x="3291" y="311528"/>
                </a:lnTo>
                <a:lnTo>
                  <a:pt x="12878" y="264627"/>
                </a:lnTo>
                <a:lnTo>
                  <a:pt x="28330" y="220152"/>
                </a:lnTo>
                <a:lnTo>
                  <a:pt x="49219" y="178533"/>
                </a:lnTo>
                <a:lnTo>
                  <a:pt x="75114" y="140201"/>
                </a:lnTo>
                <a:lnTo>
                  <a:pt x="105584" y="105584"/>
                </a:lnTo>
                <a:lnTo>
                  <a:pt x="140201" y="75114"/>
                </a:lnTo>
                <a:lnTo>
                  <a:pt x="178533" y="49219"/>
                </a:lnTo>
                <a:lnTo>
                  <a:pt x="220152" y="28330"/>
                </a:lnTo>
                <a:lnTo>
                  <a:pt x="264627" y="12878"/>
                </a:lnTo>
                <a:lnTo>
                  <a:pt x="311528" y="3291"/>
                </a:lnTo>
                <a:lnTo>
                  <a:pt x="360425" y="0"/>
                </a:lnTo>
                <a:lnTo>
                  <a:pt x="409323" y="3291"/>
                </a:lnTo>
                <a:lnTo>
                  <a:pt x="456224" y="12878"/>
                </a:lnTo>
                <a:lnTo>
                  <a:pt x="500699" y="28330"/>
                </a:lnTo>
                <a:lnTo>
                  <a:pt x="542318" y="49219"/>
                </a:lnTo>
                <a:lnTo>
                  <a:pt x="580650" y="75114"/>
                </a:lnTo>
                <a:lnTo>
                  <a:pt x="615267" y="105584"/>
                </a:lnTo>
                <a:lnTo>
                  <a:pt x="645737" y="140201"/>
                </a:lnTo>
                <a:lnTo>
                  <a:pt x="671632" y="178533"/>
                </a:lnTo>
                <a:lnTo>
                  <a:pt x="692521" y="220152"/>
                </a:lnTo>
                <a:lnTo>
                  <a:pt x="707973" y="264627"/>
                </a:lnTo>
                <a:lnTo>
                  <a:pt x="717560" y="311528"/>
                </a:lnTo>
                <a:lnTo>
                  <a:pt x="720851" y="360425"/>
                </a:lnTo>
                <a:lnTo>
                  <a:pt x="717560" y="409334"/>
                </a:lnTo>
                <a:lnTo>
                  <a:pt x="707973" y="456242"/>
                </a:lnTo>
                <a:lnTo>
                  <a:pt x="692521" y="500720"/>
                </a:lnTo>
                <a:lnTo>
                  <a:pt x="671632" y="542340"/>
                </a:lnTo>
                <a:lnTo>
                  <a:pt x="645737" y="580672"/>
                </a:lnTo>
                <a:lnTo>
                  <a:pt x="615267" y="615286"/>
                </a:lnTo>
                <a:lnTo>
                  <a:pt x="580650" y="645753"/>
                </a:lnTo>
                <a:lnTo>
                  <a:pt x="542318" y="671643"/>
                </a:lnTo>
                <a:lnTo>
                  <a:pt x="500699" y="692528"/>
                </a:lnTo>
                <a:lnTo>
                  <a:pt x="456224" y="707977"/>
                </a:lnTo>
                <a:lnTo>
                  <a:pt x="409323" y="717561"/>
                </a:lnTo>
                <a:lnTo>
                  <a:pt x="360425" y="720851"/>
                </a:lnTo>
                <a:lnTo>
                  <a:pt x="311528" y="717561"/>
                </a:lnTo>
                <a:lnTo>
                  <a:pt x="264627" y="707977"/>
                </a:lnTo>
                <a:lnTo>
                  <a:pt x="220152" y="692528"/>
                </a:lnTo>
                <a:lnTo>
                  <a:pt x="178533" y="671643"/>
                </a:lnTo>
                <a:lnTo>
                  <a:pt x="140201" y="645753"/>
                </a:lnTo>
                <a:lnTo>
                  <a:pt x="105584" y="615286"/>
                </a:lnTo>
                <a:lnTo>
                  <a:pt x="75114" y="580672"/>
                </a:lnTo>
                <a:lnTo>
                  <a:pt x="49219" y="542340"/>
                </a:lnTo>
                <a:lnTo>
                  <a:pt x="28330" y="500720"/>
                </a:lnTo>
                <a:lnTo>
                  <a:pt x="12878" y="456242"/>
                </a:lnTo>
                <a:lnTo>
                  <a:pt x="3291" y="409334"/>
                </a:lnTo>
                <a:lnTo>
                  <a:pt x="0" y="360425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7248143" y="5245608"/>
            <a:ext cx="719327" cy="72085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7248143" y="5245608"/>
            <a:ext cx="719455" cy="721360"/>
          </a:xfrm>
          <a:custGeom>
            <a:avLst/>
            <a:gdLst/>
            <a:ahLst/>
            <a:cxnLst/>
            <a:rect l="l" t="t" r="r" b="b"/>
            <a:pathLst>
              <a:path w="719454" h="721360">
                <a:moveTo>
                  <a:pt x="0" y="360425"/>
                </a:moveTo>
                <a:lnTo>
                  <a:pt x="3283" y="311528"/>
                </a:lnTo>
                <a:lnTo>
                  <a:pt x="12848" y="264627"/>
                </a:lnTo>
                <a:lnTo>
                  <a:pt x="28265" y="220152"/>
                </a:lnTo>
                <a:lnTo>
                  <a:pt x="49106" y="178533"/>
                </a:lnTo>
                <a:lnTo>
                  <a:pt x="74943" y="140201"/>
                </a:lnTo>
                <a:lnTo>
                  <a:pt x="105346" y="105584"/>
                </a:lnTo>
                <a:lnTo>
                  <a:pt x="139887" y="75114"/>
                </a:lnTo>
                <a:lnTo>
                  <a:pt x="178138" y="49219"/>
                </a:lnTo>
                <a:lnTo>
                  <a:pt x="219670" y="28330"/>
                </a:lnTo>
                <a:lnTo>
                  <a:pt x="264054" y="12878"/>
                </a:lnTo>
                <a:lnTo>
                  <a:pt x="310861" y="3291"/>
                </a:lnTo>
                <a:lnTo>
                  <a:pt x="359663" y="0"/>
                </a:lnTo>
                <a:lnTo>
                  <a:pt x="408466" y="3291"/>
                </a:lnTo>
                <a:lnTo>
                  <a:pt x="455273" y="12878"/>
                </a:lnTo>
                <a:lnTo>
                  <a:pt x="499657" y="28330"/>
                </a:lnTo>
                <a:lnTo>
                  <a:pt x="541189" y="49219"/>
                </a:lnTo>
                <a:lnTo>
                  <a:pt x="579440" y="75114"/>
                </a:lnTo>
                <a:lnTo>
                  <a:pt x="613981" y="105584"/>
                </a:lnTo>
                <a:lnTo>
                  <a:pt x="644384" y="140201"/>
                </a:lnTo>
                <a:lnTo>
                  <a:pt x="670221" y="178533"/>
                </a:lnTo>
                <a:lnTo>
                  <a:pt x="691062" y="220152"/>
                </a:lnTo>
                <a:lnTo>
                  <a:pt x="706479" y="264627"/>
                </a:lnTo>
                <a:lnTo>
                  <a:pt x="716044" y="311528"/>
                </a:lnTo>
                <a:lnTo>
                  <a:pt x="719327" y="360425"/>
                </a:lnTo>
                <a:lnTo>
                  <a:pt x="716044" y="409334"/>
                </a:lnTo>
                <a:lnTo>
                  <a:pt x="706479" y="456242"/>
                </a:lnTo>
                <a:lnTo>
                  <a:pt x="691062" y="500720"/>
                </a:lnTo>
                <a:lnTo>
                  <a:pt x="670221" y="542340"/>
                </a:lnTo>
                <a:lnTo>
                  <a:pt x="644384" y="580672"/>
                </a:lnTo>
                <a:lnTo>
                  <a:pt x="613981" y="615286"/>
                </a:lnTo>
                <a:lnTo>
                  <a:pt x="579440" y="645753"/>
                </a:lnTo>
                <a:lnTo>
                  <a:pt x="541189" y="671643"/>
                </a:lnTo>
                <a:lnTo>
                  <a:pt x="499657" y="692528"/>
                </a:lnTo>
                <a:lnTo>
                  <a:pt x="455273" y="707977"/>
                </a:lnTo>
                <a:lnTo>
                  <a:pt x="408466" y="717561"/>
                </a:lnTo>
                <a:lnTo>
                  <a:pt x="359663" y="720851"/>
                </a:lnTo>
                <a:lnTo>
                  <a:pt x="310861" y="717561"/>
                </a:lnTo>
                <a:lnTo>
                  <a:pt x="264054" y="707977"/>
                </a:lnTo>
                <a:lnTo>
                  <a:pt x="219670" y="692528"/>
                </a:lnTo>
                <a:lnTo>
                  <a:pt x="178138" y="671643"/>
                </a:lnTo>
                <a:lnTo>
                  <a:pt x="139887" y="645753"/>
                </a:lnTo>
                <a:lnTo>
                  <a:pt x="105346" y="615286"/>
                </a:lnTo>
                <a:lnTo>
                  <a:pt x="74943" y="580672"/>
                </a:lnTo>
                <a:lnTo>
                  <a:pt x="49106" y="542340"/>
                </a:lnTo>
                <a:lnTo>
                  <a:pt x="28265" y="500720"/>
                </a:lnTo>
                <a:lnTo>
                  <a:pt x="12848" y="456242"/>
                </a:lnTo>
                <a:lnTo>
                  <a:pt x="3283" y="409334"/>
                </a:lnTo>
                <a:lnTo>
                  <a:pt x="0" y="360425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564123" y="478536"/>
            <a:ext cx="1605915" cy="1382395"/>
          </a:xfrm>
          <a:custGeom>
            <a:avLst/>
            <a:gdLst/>
            <a:ahLst/>
            <a:cxnLst/>
            <a:rect l="l" t="t" r="r" b="b"/>
            <a:pathLst>
              <a:path w="1605915" h="1382395">
                <a:moveTo>
                  <a:pt x="0" y="0"/>
                </a:moveTo>
                <a:lnTo>
                  <a:pt x="1605660" y="1382267"/>
                </a:lnTo>
              </a:path>
            </a:pathLst>
          </a:custGeom>
          <a:ln w="7620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4713732" y="2785872"/>
            <a:ext cx="728980" cy="708660"/>
          </a:xfrm>
          <a:custGeom>
            <a:avLst/>
            <a:gdLst/>
            <a:ahLst/>
            <a:cxnLst/>
            <a:rect l="l" t="t" r="r" b="b"/>
            <a:pathLst>
              <a:path w="728979" h="708660">
                <a:moveTo>
                  <a:pt x="0" y="708660"/>
                </a:moveTo>
                <a:lnTo>
                  <a:pt x="728472" y="708660"/>
                </a:lnTo>
                <a:lnTo>
                  <a:pt x="728472" y="0"/>
                </a:lnTo>
                <a:lnTo>
                  <a:pt x="0" y="0"/>
                </a:lnTo>
                <a:lnTo>
                  <a:pt x="0" y="708660"/>
                </a:lnTo>
                <a:close/>
              </a:path>
            </a:pathLst>
          </a:custGeom>
          <a:ln w="7620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4732020" y="5262371"/>
            <a:ext cx="728980" cy="708660"/>
          </a:xfrm>
          <a:custGeom>
            <a:avLst/>
            <a:gdLst/>
            <a:ahLst/>
            <a:cxnLst/>
            <a:rect l="l" t="t" r="r" b="b"/>
            <a:pathLst>
              <a:path w="728979" h="708660">
                <a:moveTo>
                  <a:pt x="0" y="708659"/>
                </a:moveTo>
                <a:lnTo>
                  <a:pt x="728472" y="708659"/>
                </a:lnTo>
                <a:lnTo>
                  <a:pt x="728472" y="0"/>
                </a:lnTo>
                <a:lnTo>
                  <a:pt x="0" y="0"/>
                </a:lnTo>
                <a:lnTo>
                  <a:pt x="0" y="708659"/>
                </a:lnTo>
                <a:close/>
              </a:path>
            </a:pathLst>
          </a:custGeom>
          <a:ln w="7620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>
            <a:off x="5599176" y="6045708"/>
            <a:ext cx="1582420" cy="506095"/>
          </a:xfrm>
          <a:prstGeom prst="rect">
            <a:avLst/>
          </a:prstGeom>
          <a:solidFill>
            <a:srgbClr val="4471C4"/>
          </a:solidFill>
          <a:ln w="12192">
            <a:solidFill>
              <a:srgbClr val="2E528F"/>
            </a:solidFill>
          </a:ln>
        </p:spPr>
        <p:txBody>
          <a:bodyPr vert="horz" wrap="square" lIns="0" tIns="52069" rIns="0" bIns="0" rtlCol="0">
            <a:spAutoFit/>
          </a:bodyPr>
          <a:lstStyle/>
          <a:p>
            <a:pPr marL="141605">
              <a:lnSpc>
                <a:spcPct val="100000"/>
              </a:lnSpc>
              <a:spcBef>
                <a:spcPts val="409"/>
              </a:spcBef>
            </a:pP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Property</a:t>
            </a:r>
            <a:r>
              <a:rPr sz="24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929639" y="2426207"/>
            <a:ext cx="1605915" cy="1382395"/>
          </a:xfrm>
          <a:custGeom>
            <a:avLst/>
            <a:gdLst/>
            <a:ahLst/>
            <a:cxnLst/>
            <a:rect l="l" t="t" r="r" b="b"/>
            <a:pathLst>
              <a:path w="1605914" h="1382395">
                <a:moveTo>
                  <a:pt x="0" y="0"/>
                </a:moveTo>
                <a:lnTo>
                  <a:pt x="1605661" y="1382267"/>
                </a:lnTo>
              </a:path>
            </a:pathLst>
          </a:custGeom>
          <a:ln w="7620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880872" y="3761232"/>
            <a:ext cx="1605915" cy="1382395"/>
          </a:xfrm>
          <a:custGeom>
            <a:avLst/>
            <a:gdLst/>
            <a:ahLst/>
            <a:cxnLst/>
            <a:rect l="l" t="t" r="r" b="b"/>
            <a:pathLst>
              <a:path w="1605914" h="1382395">
                <a:moveTo>
                  <a:pt x="0" y="0"/>
                </a:moveTo>
                <a:lnTo>
                  <a:pt x="1605661" y="1382268"/>
                </a:lnTo>
              </a:path>
            </a:pathLst>
          </a:custGeom>
          <a:ln w="7620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427672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CNN –</a:t>
            </a:r>
            <a:r>
              <a:rPr spc="-75" dirty="0"/>
              <a:t> </a:t>
            </a:r>
            <a:r>
              <a:rPr spc="-15" dirty="0"/>
              <a:t>Convolution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710308" y="5403596"/>
            <a:ext cx="14230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6 x 6</a:t>
            </a:r>
            <a:r>
              <a:rPr sz="2400" spc="-1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image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947030" y="4591557"/>
            <a:ext cx="2736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-</a:t>
            </a:r>
            <a:r>
              <a:rPr sz="2400" dirty="0">
                <a:latin typeface="Calibri"/>
                <a:cs typeface="Calibri"/>
              </a:rPr>
              <a:t>3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518654" y="4591557"/>
            <a:ext cx="1803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992751" y="5392013"/>
            <a:ext cx="1803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3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473188" y="5392013"/>
            <a:ext cx="2730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-</a:t>
            </a:r>
            <a:r>
              <a:rPr sz="2400" dirty="0"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592059" y="833754"/>
            <a:ext cx="8832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Filter</a:t>
            </a:r>
            <a:r>
              <a:rPr sz="2400" spc="-9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2</a:t>
            </a:r>
            <a:endParaRPr sz="2400">
              <a:latin typeface="Calibri"/>
              <a:cs typeface="Calibri"/>
            </a:endParaRPr>
          </a:p>
        </p:txBody>
      </p:sp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4927980" y="3022345"/>
          <a:ext cx="2835274" cy="11042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765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13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413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594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51815">
                <a:tc>
                  <a:txBody>
                    <a:bodyPr/>
                    <a:lstStyle/>
                    <a:p>
                      <a:pPr marL="77470">
                        <a:lnSpc>
                          <a:spcPts val="1660"/>
                        </a:lnSpc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3</a:t>
                      </a:r>
                      <a:endParaRPr sz="2400">
                        <a:latin typeface="Calibri"/>
                        <a:cs typeface="Calibri"/>
                      </a:endParaRPr>
                    </a:p>
                    <a:p>
                      <a:pPr marL="215265">
                        <a:lnSpc>
                          <a:spcPts val="2260"/>
                        </a:lnSpc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-1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ts val="1660"/>
                        </a:lnSpc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-1</a:t>
                      </a:r>
                      <a:endParaRPr sz="2400">
                        <a:latin typeface="Calibri"/>
                        <a:cs typeface="Calibri"/>
                      </a:endParaRPr>
                    </a:p>
                    <a:p>
                      <a:pPr marL="480695">
                        <a:lnSpc>
                          <a:spcPts val="2260"/>
                        </a:lnSpc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-1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ts val="1660"/>
                        </a:lnSpc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-3</a:t>
                      </a:r>
                      <a:endParaRPr sz="2400">
                        <a:latin typeface="Calibri"/>
                        <a:cs typeface="Calibri"/>
                      </a:endParaRPr>
                    </a:p>
                    <a:p>
                      <a:pPr marL="481330">
                        <a:lnSpc>
                          <a:spcPts val="2260"/>
                        </a:lnSpc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-1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2225" algn="r">
                        <a:lnSpc>
                          <a:spcPts val="1660"/>
                        </a:lnSpc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-</a:t>
                      </a:r>
                      <a:r>
                        <a:rPr sz="2400" dirty="0"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  <a:p>
                      <a:pPr algn="r">
                        <a:lnSpc>
                          <a:spcPts val="2260"/>
                        </a:lnSpc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-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2450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1350"/>
                        </a:spcBef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-3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7145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5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7145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5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71450" marB="0"/>
                </a:tc>
                <a:tc>
                  <a:txBody>
                    <a:bodyPr/>
                    <a:lstStyle/>
                    <a:p>
                      <a:pPr marL="298450">
                        <a:lnSpc>
                          <a:spcPct val="100000"/>
                        </a:lnSpc>
                        <a:spcBef>
                          <a:spcPts val="1350"/>
                        </a:spcBef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-3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7145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" name="object 10"/>
          <p:cNvSpPr txBox="1"/>
          <p:nvPr/>
        </p:nvSpPr>
        <p:spPr>
          <a:xfrm>
            <a:off x="7749667" y="3141726"/>
            <a:ext cx="1803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130800" y="3942079"/>
            <a:ext cx="1187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-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236464" y="4030979"/>
            <a:ext cx="1838960" cy="9544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  <a:tabLst>
                <a:tab pos="748665" algn="l"/>
                <a:tab pos="1590675" algn="l"/>
              </a:tabLst>
            </a:pPr>
            <a:r>
              <a:rPr sz="2400" dirty="0">
                <a:latin typeface="Calibri"/>
                <a:cs typeface="Calibri"/>
              </a:rPr>
              <a:t>1	</a:t>
            </a:r>
            <a:r>
              <a:rPr sz="2400" spc="-5" dirty="0">
                <a:latin typeface="Calibri"/>
                <a:cs typeface="Calibri"/>
              </a:rPr>
              <a:t>-</a:t>
            </a:r>
            <a:r>
              <a:rPr sz="2400" dirty="0">
                <a:latin typeface="Calibri"/>
                <a:cs typeface="Calibri"/>
              </a:rPr>
              <a:t>1	</a:t>
            </a:r>
            <a:r>
              <a:rPr sz="2400" spc="-5" dirty="0">
                <a:latin typeface="Calibri"/>
                <a:cs typeface="Calibri"/>
              </a:rPr>
              <a:t>-</a:t>
            </a:r>
            <a:r>
              <a:rPr sz="2400" dirty="0">
                <a:latin typeface="Calibri"/>
                <a:cs typeface="Calibri"/>
              </a:rPr>
              <a:t>2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900">
              <a:latin typeface="Times New Roman"/>
              <a:cs typeface="Times New Roman"/>
            </a:endParaRPr>
          </a:p>
          <a:p>
            <a:pPr marL="565150">
              <a:lnSpc>
                <a:spcPct val="100000"/>
              </a:lnSpc>
              <a:spcBef>
                <a:spcPts val="5"/>
              </a:spcBef>
              <a:tabLst>
                <a:tab pos="1452880" algn="l"/>
              </a:tabLst>
            </a:pPr>
            <a:r>
              <a:rPr sz="2400" spc="-5" dirty="0">
                <a:latin typeface="Calibri"/>
                <a:cs typeface="Calibri"/>
              </a:rPr>
              <a:t>-3	</a:t>
            </a:r>
            <a:r>
              <a:rPr sz="2400" dirty="0"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702422" y="3942079"/>
            <a:ext cx="1803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130800" y="4800092"/>
            <a:ext cx="2730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-</a:t>
            </a:r>
            <a:r>
              <a:rPr sz="2400" dirty="0"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702422" y="4800092"/>
            <a:ext cx="1803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130800" y="5600191"/>
            <a:ext cx="2730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-</a:t>
            </a:r>
            <a:r>
              <a:rPr sz="2400" dirty="0"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702422" y="5600191"/>
            <a:ext cx="1803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3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651628" y="1799666"/>
            <a:ext cx="3515995" cy="878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rgbClr val="0000FF"/>
                </a:solidFill>
                <a:latin typeface="Calibri"/>
                <a:cs typeface="Calibri"/>
              </a:rPr>
              <a:t>Do the same </a:t>
            </a:r>
            <a:r>
              <a:rPr sz="2800" spc="-15" dirty="0">
                <a:solidFill>
                  <a:srgbClr val="0000FF"/>
                </a:solidFill>
                <a:latin typeface="Calibri"/>
                <a:cs typeface="Calibri"/>
              </a:rPr>
              <a:t>process </a:t>
            </a:r>
            <a:r>
              <a:rPr sz="2800" spc="-30" dirty="0">
                <a:solidFill>
                  <a:srgbClr val="0000FF"/>
                </a:solidFill>
                <a:latin typeface="Calibri"/>
                <a:cs typeface="Calibri"/>
              </a:rPr>
              <a:t>for  </a:t>
            </a:r>
            <a:r>
              <a:rPr sz="2800" spc="-10" dirty="0">
                <a:solidFill>
                  <a:srgbClr val="0000FF"/>
                </a:solidFill>
                <a:latin typeface="Calibri"/>
                <a:cs typeface="Calibri"/>
              </a:rPr>
              <a:t>every</a:t>
            </a:r>
            <a:r>
              <a:rPr sz="2800" spc="-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0000FF"/>
                </a:solidFill>
                <a:latin typeface="Calibri"/>
                <a:cs typeface="Calibri"/>
              </a:rPr>
              <a:t>filter</a:t>
            </a:r>
            <a:endParaRPr sz="2800">
              <a:latin typeface="Calibri"/>
              <a:cs typeface="Calibri"/>
            </a:endParaRPr>
          </a:p>
        </p:txBody>
      </p:sp>
      <p:graphicFrame>
        <p:nvGraphicFramePr>
          <p:cNvPr id="19" name="object 19"/>
          <p:cNvGraphicFramePr>
            <a:graphicFrameLocks noGrp="1"/>
          </p:cNvGraphicFramePr>
          <p:nvPr/>
        </p:nvGraphicFramePr>
        <p:xfrm>
          <a:off x="955547" y="2369820"/>
          <a:ext cx="2844164" cy="274192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7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7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54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921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79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495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56565">
                <a:tc>
                  <a:txBody>
                    <a:bodyPr/>
                    <a:lstStyle/>
                    <a:p>
                      <a:pPr marR="125095" algn="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76200">
                      <a:solidFill>
                        <a:srgbClr val="0000FF"/>
                      </a:solidFill>
                      <a:prstDash val="solid"/>
                    </a:lnL>
                    <a:lnR w="12700">
                      <a:solidFill>
                        <a:srgbClr val="0000FF"/>
                      </a:solidFill>
                      <a:prstDash val="solid"/>
                    </a:lnR>
                    <a:lnT w="76200">
                      <a:solidFill>
                        <a:srgbClr val="0000FF"/>
                      </a:solidFill>
                      <a:prstDash val="solid"/>
                    </a:lnT>
                    <a:lnB w="76200">
                      <a:solidFill>
                        <a:srgbClr val="0000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8419"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0000FF"/>
                      </a:solidFill>
                      <a:prstDash val="solid"/>
                    </a:lnL>
                    <a:lnR w="76200">
                      <a:solidFill>
                        <a:srgbClr val="0000FF"/>
                      </a:solidFill>
                      <a:prstDash val="solid"/>
                    </a:lnR>
                    <a:lnT w="76200">
                      <a:solidFill>
                        <a:srgbClr val="0000FF"/>
                      </a:solidFill>
                      <a:prstDash val="solid"/>
                    </a:lnT>
                    <a:lnB w="76200">
                      <a:solidFill>
                        <a:srgbClr val="0000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2390"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76200">
                      <a:solidFill>
                        <a:srgbClr val="0000FF"/>
                      </a:solidFill>
                      <a:prstDash val="solid"/>
                    </a:lnL>
                    <a:lnR w="76200">
                      <a:solidFill>
                        <a:srgbClr val="0000FF"/>
                      </a:solidFill>
                      <a:prstDash val="solid"/>
                    </a:lnR>
                    <a:lnT w="76200">
                      <a:solidFill>
                        <a:srgbClr val="0000FF"/>
                      </a:solidFill>
                      <a:prstDash val="solid"/>
                    </a:lnT>
                    <a:lnB w="76200">
                      <a:solidFill>
                        <a:srgbClr val="0000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24460" algn="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76200">
                      <a:solidFill>
                        <a:srgbClr val="0000FF"/>
                      </a:solidFill>
                      <a:prstDash val="solid"/>
                    </a:lnL>
                    <a:lnR w="76200">
                      <a:solidFill>
                        <a:srgbClr val="0000FF"/>
                      </a:solidFill>
                      <a:prstDash val="solid"/>
                    </a:lnR>
                    <a:lnT w="76200">
                      <a:solidFill>
                        <a:srgbClr val="0000FF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1770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76200">
                      <a:solidFill>
                        <a:srgbClr val="0000FF"/>
                      </a:solidFill>
                      <a:prstDash val="solid"/>
                    </a:lnL>
                    <a:lnR w="12700">
                      <a:solidFill>
                        <a:srgbClr val="0000FF"/>
                      </a:solidFill>
                      <a:prstDash val="solid"/>
                    </a:lnR>
                    <a:lnT w="76200">
                      <a:solidFill>
                        <a:srgbClr val="0000FF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94615" algn="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0000FF"/>
                      </a:solidFill>
                      <a:prstDash val="solid"/>
                    </a:lnL>
                    <a:lnR w="76200">
                      <a:solidFill>
                        <a:srgbClr val="0000FF"/>
                      </a:solidFill>
                      <a:prstDash val="solid"/>
                    </a:lnR>
                    <a:lnT w="76200">
                      <a:solidFill>
                        <a:srgbClr val="0000FF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R="125095" algn="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76200">
                      <a:solidFill>
                        <a:srgbClr val="0000FF"/>
                      </a:solidFill>
                      <a:prstDash val="solid"/>
                    </a:lnL>
                    <a:lnR w="12700">
                      <a:solidFill>
                        <a:srgbClr val="0000FF"/>
                      </a:solidFill>
                      <a:prstDash val="solid"/>
                    </a:lnR>
                    <a:lnT w="76200">
                      <a:solidFill>
                        <a:srgbClr val="0000FF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8419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FF"/>
                      </a:solidFill>
                      <a:prstDash val="solid"/>
                    </a:lnL>
                    <a:lnR w="76200">
                      <a:solidFill>
                        <a:srgbClr val="0000FF"/>
                      </a:solidFill>
                      <a:prstDash val="solid"/>
                    </a:lnR>
                    <a:lnT w="76200">
                      <a:solidFill>
                        <a:srgbClr val="0000FF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2390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76200">
                      <a:solidFill>
                        <a:srgbClr val="0000FF"/>
                      </a:solidFill>
                      <a:prstDash val="solid"/>
                    </a:lnL>
                    <a:lnR w="76200">
                      <a:solidFill>
                        <a:srgbClr val="0000FF"/>
                      </a:solidFill>
                      <a:prstDash val="solid"/>
                    </a:lnR>
                    <a:lnT w="76200">
                      <a:solidFill>
                        <a:srgbClr val="0000FF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24460" algn="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76200">
                      <a:solidFill>
                        <a:srgbClr val="0000FF"/>
                      </a:solidFill>
                      <a:prstDash val="solid"/>
                    </a:lnL>
                    <a:lnR w="76200">
                      <a:solidFill>
                        <a:srgbClr val="0000FF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1770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76200">
                      <a:solidFill>
                        <a:srgbClr val="0000FF"/>
                      </a:solidFill>
                      <a:prstDash val="solid"/>
                    </a:lnL>
                    <a:lnR w="12700">
                      <a:solidFill>
                        <a:srgbClr val="0000FF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94615" algn="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FF"/>
                      </a:solidFill>
                      <a:prstDash val="solid"/>
                    </a:lnL>
                    <a:lnR w="76200">
                      <a:solidFill>
                        <a:srgbClr val="0000FF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8630">
                <a:tc>
                  <a:txBody>
                    <a:bodyPr/>
                    <a:lstStyle/>
                    <a:p>
                      <a:pPr marR="125095" algn="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76200">
                      <a:solidFill>
                        <a:srgbClr val="0000FF"/>
                      </a:solidFill>
                      <a:prstDash val="solid"/>
                    </a:lnL>
                    <a:lnR w="12700">
                      <a:solidFill>
                        <a:srgbClr val="0000FF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76200">
                      <a:solidFill>
                        <a:srgbClr val="0000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8419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FF"/>
                      </a:solidFill>
                      <a:prstDash val="solid"/>
                    </a:lnL>
                    <a:lnR w="76200">
                      <a:solidFill>
                        <a:srgbClr val="0000FF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76200">
                      <a:solidFill>
                        <a:srgbClr val="0000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2390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76200">
                      <a:solidFill>
                        <a:srgbClr val="0000FF"/>
                      </a:solidFill>
                      <a:prstDash val="solid"/>
                    </a:lnL>
                    <a:lnR w="76200">
                      <a:solidFill>
                        <a:srgbClr val="0000FF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76200">
                      <a:solidFill>
                        <a:srgbClr val="0000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24460" algn="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76200">
                      <a:solidFill>
                        <a:srgbClr val="0000FF"/>
                      </a:solidFill>
                      <a:prstDash val="solid"/>
                    </a:lnL>
                    <a:lnR w="76200">
                      <a:solidFill>
                        <a:srgbClr val="0000FF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76200">
                      <a:solidFill>
                        <a:srgbClr val="0000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1770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76200">
                      <a:solidFill>
                        <a:srgbClr val="0000FF"/>
                      </a:solidFill>
                      <a:prstDash val="solid"/>
                    </a:lnL>
                    <a:lnR w="12700">
                      <a:solidFill>
                        <a:srgbClr val="0000FF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76200">
                      <a:solidFill>
                        <a:srgbClr val="0000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94615" algn="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FF"/>
                      </a:solidFill>
                      <a:prstDash val="solid"/>
                    </a:lnL>
                    <a:lnR w="76200">
                      <a:solidFill>
                        <a:srgbClr val="0000FF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76200">
                      <a:solidFill>
                        <a:srgbClr val="0000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5134">
                <a:tc>
                  <a:txBody>
                    <a:bodyPr/>
                    <a:lstStyle/>
                    <a:p>
                      <a:pPr marR="125095" algn="r">
                        <a:lnSpc>
                          <a:spcPct val="100000"/>
                        </a:lnSpc>
                        <a:spcBef>
                          <a:spcPts val="114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4604" marB="0">
                    <a:lnL w="76200">
                      <a:solidFill>
                        <a:srgbClr val="0000FF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76200">
                      <a:solidFill>
                        <a:srgbClr val="0000FF"/>
                      </a:solidFill>
                      <a:prstDash val="solid"/>
                    </a:lnT>
                    <a:lnB w="76200">
                      <a:solidFill>
                        <a:srgbClr val="0000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8419" algn="ctr">
                        <a:lnSpc>
                          <a:spcPct val="100000"/>
                        </a:lnSpc>
                        <a:spcBef>
                          <a:spcPts val="114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460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76200">
                      <a:solidFill>
                        <a:srgbClr val="0000FF"/>
                      </a:solidFill>
                      <a:prstDash val="solid"/>
                    </a:lnT>
                    <a:lnB w="76200">
                      <a:solidFill>
                        <a:srgbClr val="0000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2390" algn="ctr">
                        <a:lnSpc>
                          <a:spcPct val="100000"/>
                        </a:lnSpc>
                        <a:spcBef>
                          <a:spcPts val="114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460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76200">
                      <a:solidFill>
                        <a:srgbClr val="0000FF"/>
                      </a:solidFill>
                      <a:prstDash val="solid"/>
                    </a:lnR>
                    <a:lnT w="76200">
                      <a:solidFill>
                        <a:srgbClr val="0000FF"/>
                      </a:solidFill>
                      <a:prstDash val="solid"/>
                    </a:lnT>
                    <a:lnB w="76200">
                      <a:solidFill>
                        <a:srgbClr val="0000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24460" algn="r">
                        <a:lnSpc>
                          <a:spcPct val="100000"/>
                        </a:lnSpc>
                        <a:spcBef>
                          <a:spcPts val="114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4604" marB="0">
                    <a:lnL w="76200">
                      <a:solidFill>
                        <a:srgbClr val="0000FF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76200">
                      <a:solidFill>
                        <a:srgbClr val="0000FF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1770">
                        <a:lnSpc>
                          <a:spcPct val="100000"/>
                        </a:lnSpc>
                        <a:spcBef>
                          <a:spcPts val="114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460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76200">
                      <a:solidFill>
                        <a:srgbClr val="0000FF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94615" algn="r">
                        <a:lnSpc>
                          <a:spcPct val="100000"/>
                        </a:lnSpc>
                        <a:spcBef>
                          <a:spcPts val="114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460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FF"/>
                      </a:solidFill>
                      <a:prstDash val="solid"/>
                    </a:lnR>
                    <a:lnT w="76200">
                      <a:solidFill>
                        <a:srgbClr val="0000FF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R="125095" algn="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76200">
                      <a:solidFill>
                        <a:srgbClr val="0000FF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8419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76200">
                      <a:solidFill>
                        <a:srgbClr val="0000FF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2390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FF"/>
                      </a:solidFill>
                      <a:prstDash val="solid"/>
                    </a:lnR>
                    <a:lnT w="76200">
                      <a:solidFill>
                        <a:srgbClr val="0000FF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24460" algn="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FF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1770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94615" algn="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FF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R="125095" algn="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8419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2390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FF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24460" algn="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FF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76200">
                      <a:solidFill>
                        <a:srgbClr val="0000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1770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76200">
                      <a:solidFill>
                        <a:srgbClr val="0000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94615" algn="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FF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76200">
                      <a:solidFill>
                        <a:srgbClr val="0000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0" name="object 20"/>
          <p:cNvSpPr/>
          <p:nvPr/>
        </p:nvSpPr>
        <p:spPr>
          <a:xfrm>
            <a:off x="4721352" y="2787395"/>
            <a:ext cx="720851" cy="7208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721352" y="2787395"/>
            <a:ext cx="721360" cy="721360"/>
          </a:xfrm>
          <a:custGeom>
            <a:avLst/>
            <a:gdLst/>
            <a:ahLst/>
            <a:cxnLst/>
            <a:rect l="l" t="t" r="r" b="b"/>
            <a:pathLst>
              <a:path w="721360" h="721360">
                <a:moveTo>
                  <a:pt x="0" y="360425"/>
                </a:moveTo>
                <a:lnTo>
                  <a:pt x="3291" y="311528"/>
                </a:lnTo>
                <a:lnTo>
                  <a:pt x="12878" y="264627"/>
                </a:lnTo>
                <a:lnTo>
                  <a:pt x="28330" y="220152"/>
                </a:lnTo>
                <a:lnTo>
                  <a:pt x="49219" y="178533"/>
                </a:lnTo>
                <a:lnTo>
                  <a:pt x="75114" y="140201"/>
                </a:lnTo>
                <a:lnTo>
                  <a:pt x="105584" y="105584"/>
                </a:lnTo>
                <a:lnTo>
                  <a:pt x="140201" y="75114"/>
                </a:lnTo>
                <a:lnTo>
                  <a:pt x="178533" y="49219"/>
                </a:lnTo>
                <a:lnTo>
                  <a:pt x="220152" y="28330"/>
                </a:lnTo>
                <a:lnTo>
                  <a:pt x="264627" y="12878"/>
                </a:lnTo>
                <a:lnTo>
                  <a:pt x="311528" y="3291"/>
                </a:lnTo>
                <a:lnTo>
                  <a:pt x="360425" y="0"/>
                </a:lnTo>
                <a:lnTo>
                  <a:pt x="409323" y="3291"/>
                </a:lnTo>
                <a:lnTo>
                  <a:pt x="456224" y="12878"/>
                </a:lnTo>
                <a:lnTo>
                  <a:pt x="500699" y="28330"/>
                </a:lnTo>
                <a:lnTo>
                  <a:pt x="542318" y="49219"/>
                </a:lnTo>
                <a:lnTo>
                  <a:pt x="580650" y="75114"/>
                </a:lnTo>
                <a:lnTo>
                  <a:pt x="615267" y="105584"/>
                </a:lnTo>
                <a:lnTo>
                  <a:pt x="645737" y="140201"/>
                </a:lnTo>
                <a:lnTo>
                  <a:pt x="671632" y="178533"/>
                </a:lnTo>
                <a:lnTo>
                  <a:pt x="692521" y="220152"/>
                </a:lnTo>
                <a:lnTo>
                  <a:pt x="707973" y="264627"/>
                </a:lnTo>
                <a:lnTo>
                  <a:pt x="717560" y="311528"/>
                </a:lnTo>
                <a:lnTo>
                  <a:pt x="720851" y="360425"/>
                </a:lnTo>
                <a:lnTo>
                  <a:pt x="717560" y="409323"/>
                </a:lnTo>
                <a:lnTo>
                  <a:pt x="707973" y="456224"/>
                </a:lnTo>
                <a:lnTo>
                  <a:pt x="692521" y="500699"/>
                </a:lnTo>
                <a:lnTo>
                  <a:pt x="671632" y="542318"/>
                </a:lnTo>
                <a:lnTo>
                  <a:pt x="645737" y="580650"/>
                </a:lnTo>
                <a:lnTo>
                  <a:pt x="615267" y="615267"/>
                </a:lnTo>
                <a:lnTo>
                  <a:pt x="580650" y="645737"/>
                </a:lnTo>
                <a:lnTo>
                  <a:pt x="542318" y="671632"/>
                </a:lnTo>
                <a:lnTo>
                  <a:pt x="500699" y="692521"/>
                </a:lnTo>
                <a:lnTo>
                  <a:pt x="456224" y="707973"/>
                </a:lnTo>
                <a:lnTo>
                  <a:pt x="409323" y="717560"/>
                </a:lnTo>
                <a:lnTo>
                  <a:pt x="360425" y="720851"/>
                </a:lnTo>
                <a:lnTo>
                  <a:pt x="311528" y="717560"/>
                </a:lnTo>
                <a:lnTo>
                  <a:pt x="264627" y="707973"/>
                </a:lnTo>
                <a:lnTo>
                  <a:pt x="220152" y="692521"/>
                </a:lnTo>
                <a:lnTo>
                  <a:pt x="178533" y="671632"/>
                </a:lnTo>
                <a:lnTo>
                  <a:pt x="140201" y="645737"/>
                </a:lnTo>
                <a:lnTo>
                  <a:pt x="105584" y="615267"/>
                </a:lnTo>
                <a:lnTo>
                  <a:pt x="75114" y="580650"/>
                </a:lnTo>
                <a:lnTo>
                  <a:pt x="49219" y="542318"/>
                </a:lnTo>
                <a:lnTo>
                  <a:pt x="28330" y="500699"/>
                </a:lnTo>
                <a:lnTo>
                  <a:pt x="12878" y="456224"/>
                </a:lnTo>
                <a:lnTo>
                  <a:pt x="3291" y="409323"/>
                </a:lnTo>
                <a:lnTo>
                  <a:pt x="0" y="360425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564123" y="2787395"/>
            <a:ext cx="719327" cy="72085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564123" y="2787395"/>
            <a:ext cx="719455" cy="721360"/>
          </a:xfrm>
          <a:custGeom>
            <a:avLst/>
            <a:gdLst/>
            <a:ahLst/>
            <a:cxnLst/>
            <a:rect l="l" t="t" r="r" b="b"/>
            <a:pathLst>
              <a:path w="719454" h="721360">
                <a:moveTo>
                  <a:pt x="0" y="360425"/>
                </a:moveTo>
                <a:lnTo>
                  <a:pt x="3283" y="311528"/>
                </a:lnTo>
                <a:lnTo>
                  <a:pt x="12848" y="264627"/>
                </a:lnTo>
                <a:lnTo>
                  <a:pt x="28265" y="220152"/>
                </a:lnTo>
                <a:lnTo>
                  <a:pt x="49106" y="178533"/>
                </a:lnTo>
                <a:lnTo>
                  <a:pt x="74943" y="140201"/>
                </a:lnTo>
                <a:lnTo>
                  <a:pt x="105346" y="105584"/>
                </a:lnTo>
                <a:lnTo>
                  <a:pt x="139887" y="75114"/>
                </a:lnTo>
                <a:lnTo>
                  <a:pt x="178138" y="49219"/>
                </a:lnTo>
                <a:lnTo>
                  <a:pt x="219670" y="28330"/>
                </a:lnTo>
                <a:lnTo>
                  <a:pt x="264054" y="12878"/>
                </a:lnTo>
                <a:lnTo>
                  <a:pt x="310861" y="3291"/>
                </a:lnTo>
                <a:lnTo>
                  <a:pt x="359663" y="0"/>
                </a:lnTo>
                <a:lnTo>
                  <a:pt x="408466" y="3291"/>
                </a:lnTo>
                <a:lnTo>
                  <a:pt x="455273" y="12878"/>
                </a:lnTo>
                <a:lnTo>
                  <a:pt x="499657" y="28330"/>
                </a:lnTo>
                <a:lnTo>
                  <a:pt x="541189" y="49219"/>
                </a:lnTo>
                <a:lnTo>
                  <a:pt x="579440" y="75114"/>
                </a:lnTo>
                <a:lnTo>
                  <a:pt x="613981" y="105584"/>
                </a:lnTo>
                <a:lnTo>
                  <a:pt x="644384" y="140201"/>
                </a:lnTo>
                <a:lnTo>
                  <a:pt x="670221" y="178533"/>
                </a:lnTo>
                <a:lnTo>
                  <a:pt x="691062" y="220152"/>
                </a:lnTo>
                <a:lnTo>
                  <a:pt x="706479" y="264627"/>
                </a:lnTo>
                <a:lnTo>
                  <a:pt x="716044" y="311528"/>
                </a:lnTo>
                <a:lnTo>
                  <a:pt x="719327" y="360425"/>
                </a:lnTo>
                <a:lnTo>
                  <a:pt x="716044" y="409323"/>
                </a:lnTo>
                <a:lnTo>
                  <a:pt x="706479" y="456224"/>
                </a:lnTo>
                <a:lnTo>
                  <a:pt x="691062" y="500699"/>
                </a:lnTo>
                <a:lnTo>
                  <a:pt x="670221" y="542318"/>
                </a:lnTo>
                <a:lnTo>
                  <a:pt x="644384" y="580650"/>
                </a:lnTo>
                <a:lnTo>
                  <a:pt x="613981" y="615267"/>
                </a:lnTo>
                <a:lnTo>
                  <a:pt x="579440" y="645737"/>
                </a:lnTo>
                <a:lnTo>
                  <a:pt x="541189" y="671632"/>
                </a:lnTo>
                <a:lnTo>
                  <a:pt x="499657" y="692521"/>
                </a:lnTo>
                <a:lnTo>
                  <a:pt x="455273" y="707973"/>
                </a:lnTo>
                <a:lnTo>
                  <a:pt x="408466" y="717560"/>
                </a:lnTo>
                <a:lnTo>
                  <a:pt x="359663" y="720851"/>
                </a:lnTo>
                <a:lnTo>
                  <a:pt x="310861" y="717560"/>
                </a:lnTo>
                <a:lnTo>
                  <a:pt x="264054" y="707973"/>
                </a:lnTo>
                <a:lnTo>
                  <a:pt x="219670" y="692521"/>
                </a:lnTo>
                <a:lnTo>
                  <a:pt x="178138" y="671632"/>
                </a:lnTo>
                <a:lnTo>
                  <a:pt x="139887" y="645737"/>
                </a:lnTo>
                <a:lnTo>
                  <a:pt x="105346" y="615267"/>
                </a:lnTo>
                <a:lnTo>
                  <a:pt x="74943" y="580650"/>
                </a:lnTo>
                <a:lnTo>
                  <a:pt x="49106" y="542318"/>
                </a:lnTo>
                <a:lnTo>
                  <a:pt x="28265" y="500699"/>
                </a:lnTo>
                <a:lnTo>
                  <a:pt x="12848" y="456224"/>
                </a:lnTo>
                <a:lnTo>
                  <a:pt x="3283" y="409323"/>
                </a:lnTo>
                <a:lnTo>
                  <a:pt x="0" y="360425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405371" y="2787395"/>
            <a:ext cx="720851" cy="72085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405371" y="2787395"/>
            <a:ext cx="721360" cy="721360"/>
          </a:xfrm>
          <a:custGeom>
            <a:avLst/>
            <a:gdLst/>
            <a:ahLst/>
            <a:cxnLst/>
            <a:rect l="l" t="t" r="r" b="b"/>
            <a:pathLst>
              <a:path w="721359" h="721360">
                <a:moveTo>
                  <a:pt x="0" y="360425"/>
                </a:moveTo>
                <a:lnTo>
                  <a:pt x="3291" y="311528"/>
                </a:lnTo>
                <a:lnTo>
                  <a:pt x="12878" y="264627"/>
                </a:lnTo>
                <a:lnTo>
                  <a:pt x="28330" y="220152"/>
                </a:lnTo>
                <a:lnTo>
                  <a:pt x="49219" y="178533"/>
                </a:lnTo>
                <a:lnTo>
                  <a:pt x="75114" y="140201"/>
                </a:lnTo>
                <a:lnTo>
                  <a:pt x="105584" y="105584"/>
                </a:lnTo>
                <a:lnTo>
                  <a:pt x="140201" y="75114"/>
                </a:lnTo>
                <a:lnTo>
                  <a:pt x="178533" y="49219"/>
                </a:lnTo>
                <a:lnTo>
                  <a:pt x="220152" y="28330"/>
                </a:lnTo>
                <a:lnTo>
                  <a:pt x="264627" y="12878"/>
                </a:lnTo>
                <a:lnTo>
                  <a:pt x="311528" y="3291"/>
                </a:lnTo>
                <a:lnTo>
                  <a:pt x="360425" y="0"/>
                </a:lnTo>
                <a:lnTo>
                  <a:pt x="409323" y="3291"/>
                </a:lnTo>
                <a:lnTo>
                  <a:pt x="456224" y="12878"/>
                </a:lnTo>
                <a:lnTo>
                  <a:pt x="500699" y="28330"/>
                </a:lnTo>
                <a:lnTo>
                  <a:pt x="542318" y="49219"/>
                </a:lnTo>
                <a:lnTo>
                  <a:pt x="580650" y="75114"/>
                </a:lnTo>
                <a:lnTo>
                  <a:pt x="615267" y="105584"/>
                </a:lnTo>
                <a:lnTo>
                  <a:pt x="645737" y="140201"/>
                </a:lnTo>
                <a:lnTo>
                  <a:pt x="671632" y="178533"/>
                </a:lnTo>
                <a:lnTo>
                  <a:pt x="692521" y="220152"/>
                </a:lnTo>
                <a:lnTo>
                  <a:pt x="707973" y="264627"/>
                </a:lnTo>
                <a:lnTo>
                  <a:pt x="717560" y="311528"/>
                </a:lnTo>
                <a:lnTo>
                  <a:pt x="720851" y="360425"/>
                </a:lnTo>
                <a:lnTo>
                  <a:pt x="717560" y="409323"/>
                </a:lnTo>
                <a:lnTo>
                  <a:pt x="707973" y="456224"/>
                </a:lnTo>
                <a:lnTo>
                  <a:pt x="692521" y="500699"/>
                </a:lnTo>
                <a:lnTo>
                  <a:pt x="671632" y="542318"/>
                </a:lnTo>
                <a:lnTo>
                  <a:pt x="645737" y="580650"/>
                </a:lnTo>
                <a:lnTo>
                  <a:pt x="615267" y="615267"/>
                </a:lnTo>
                <a:lnTo>
                  <a:pt x="580650" y="645737"/>
                </a:lnTo>
                <a:lnTo>
                  <a:pt x="542318" y="671632"/>
                </a:lnTo>
                <a:lnTo>
                  <a:pt x="500699" y="692521"/>
                </a:lnTo>
                <a:lnTo>
                  <a:pt x="456224" y="707973"/>
                </a:lnTo>
                <a:lnTo>
                  <a:pt x="409323" y="717560"/>
                </a:lnTo>
                <a:lnTo>
                  <a:pt x="360425" y="720851"/>
                </a:lnTo>
                <a:lnTo>
                  <a:pt x="311528" y="717560"/>
                </a:lnTo>
                <a:lnTo>
                  <a:pt x="264627" y="707973"/>
                </a:lnTo>
                <a:lnTo>
                  <a:pt x="220152" y="692521"/>
                </a:lnTo>
                <a:lnTo>
                  <a:pt x="178533" y="671632"/>
                </a:lnTo>
                <a:lnTo>
                  <a:pt x="140201" y="645737"/>
                </a:lnTo>
                <a:lnTo>
                  <a:pt x="105584" y="615267"/>
                </a:lnTo>
                <a:lnTo>
                  <a:pt x="75114" y="580650"/>
                </a:lnTo>
                <a:lnTo>
                  <a:pt x="49219" y="542318"/>
                </a:lnTo>
                <a:lnTo>
                  <a:pt x="28330" y="500699"/>
                </a:lnTo>
                <a:lnTo>
                  <a:pt x="12878" y="456224"/>
                </a:lnTo>
                <a:lnTo>
                  <a:pt x="3291" y="409323"/>
                </a:lnTo>
                <a:lnTo>
                  <a:pt x="0" y="360425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7248143" y="2787395"/>
            <a:ext cx="719327" cy="72085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7248143" y="2787395"/>
            <a:ext cx="719455" cy="721360"/>
          </a:xfrm>
          <a:custGeom>
            <a:avLst/>
            <a:gdLst/>
            <a:ahLst/>
            <a:cxnLst/>
            <a:rect l="l" t="t" r="r" b="b"/>
            <a:pathLst>
              <a:path w="719454" h="721360">
                <a:moveTo>
                  <a:pt x="0" y="360425"/>
                </a:moveTo>
                <a:lnTo>
                  <a:pt x="3283" y="311528"/>
                </a:lnTo>
                <a:lnTo>
                  <a:pt x="12848" y="264627"/>
                </a:lnTo>
                <a:lnTo>
                  <a:pt x="28265" y="220152"/>
                </a:lnTo>
                <a:lnTo>
                  <a:pt x="49106" y="178533"/>
                </a:lnTo>
                <a:lnTo>
                  <a:pt x="74943" y="140201"/>
                </a:lnTo>
                <a:lnTo>
                  <a:pt x="105346" y="105584"/>
                </a:lnTo>
                <a:lnTo>
                  <a:pt x="139887" y="75114"/>
                </a:lnTo>
                <a:lnTo>
                  <a:pt x="178138" y="49219"/>
                </a:lnTo>
                <a:lnTo>
                  <a:pt x="219670" y="28330"/>
                </a:lnTo>
                <a:lnTo>
                  <a:pt x="264054" y="12878"/>
                </a:lnTo>
                <a:lnTo>
                  <a:pt x="310861" y="3291"/>
                </a:lnTo>
                <a:lnTo>
                  <a:pt x="359663" y="0"/>
                </a:lnTo>
                <a:lnTo>
                  <a:pt x="408466" y="3291"/>
                </a:lnTo>
                <a:lnTo>
                  <a:pt x="455273" y="12878"/>
                </a:lnTo>
                <a:lnTo>
                  <a:pt x="499657" y="28330"/>
                </a:lnTo>
                <a:lnTo>
                  <a:pt x="541189" y="49219"/>
                </a:lnTo>
                <a:lnTo>
                  <a:pt x="579440" y="75114"/>
                </a:lnTo>
                <a:lnTo>
                  <a:pt x="613981" y="105584"/>
                </a:lnTo>
                <a:lnTo>
                  <a:pt x="644384" y="140201"/>
                </a:lnTo>
                <a:lnTo>
                  <a:pt x="670221" y="178533"/>
                </a:lnTo>
                <a:lnTo>
                  <a:pt x="691062" y="220152"/>
                </a:lnTo>
                <a:lnTo>
                  <a:pt x="706479" y="264627"/>
                </a:lnTo>
                <a:lnTo>
                  <a:pt x="716044" y="311528"/>
                </a:lnTo>
                <a:lnTo>
                  <a:pt x="719327" y="360425"/>
                </a:lnTo>
                <a:lnTo>
                  <a:pt x="716044" y="409323"/>
                </a:lnTo>
                <a:lnTo>
                  <a:pt x="706479" y="456224"/>
                </a:lnTo>
                <a:lnTo>
                  <a:pt x="691062" y="500699"/>
                </a:lnTo>
                <a:lnTo>
                  <a:pt x="670221" y="542318"/>
                </a:lnTo>
                <a:lnTo>
                  <a:pt x="644384" y="580650"/>
                </a:lnTo>
                <a:lnTo>
                  <a:pt x="613981" y="615267"/>
                </a:lnTo>
                <a:lnTo>
                  <a:pt x="579440" y="645737"/>
                </a:lnTo>
                <a:lnTo>
                  <a:pt x="541189" y="671632"/>
                </a:lnTo>
                <a:lnTo>
                  <a:pt x="499657" y="692521"/>
                </a:lnTo>
                <a:lnTo>
                  <a:pt x="455273" y="707973"/>
                </a:lnTo>
                <a:lnTo>
                  <a:pt x="408466" y="717560"/>
                </a:lnTo>
                <a:lnTo>
                  <a:pt x="359663" y="720851"/>
                </a:lnTo>
                <a:lnTo>
                  <a:pt x="310861" y="717560"/>
                </a:lnTo>
                <a:lnTo>
                  <a:pt x="264054" y="707973"/>
                </a:lnTo>
                <a:lnTo>
                  <a:pt x="219670" y="692521"/>
                </a:lnTo>
                <a:lnTo>
                  <a:pt x="178138" y="671632"/>
                </a:lnTo>
                <a:lnTo>
                  <a:pt x="139887" y="645737"/>
                </a:lnTo>
                <a:lnTo>
                  <a:pt x="105346" y="615267"/>
                </a:lnTo>
                <a:lnTo>
                  <a:pt x="74943" y="580650"/>
                </a:lnTo>
                <a:lnTo>
                  <a:pt x="49106" y="542318"/>
                </a:lnTo>
                <a:lnTo>
                  <a:pt x="28265" y="500699"/>
                </a:lnTo>
                <a:lnTo>
                  <a:pt x="12848" y="456224"/>
                </a:lnTo>
                <a:lnTo>
                  <a:pt x="3283" y="409323"/>
                </a:lnTo>
                <a:lnTo>
                  <a:pt x="0" y="360425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721352" y="3587496"/>
            <a:ext cx="720851" cy="7208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721352" y="3587496"/>
            <a:ext cx="721360" cy="721360"/>
          </a:xfrm>
          <a:custGeom>
            <a:avLst/>
            <a:gdLst/>
            <a:ahLst/>
            <a:cxnLst/>
            <a:rect l="l" t="t" r="r" b="b"/>
            <a:pathLst>
              <a:path w="721360" h="721360">
                <a:moveTo>
                  <a:pt x="0" y="360425"/>
                </a:moveTo>
                <a:lnTo>
                  <a:pt x="3291" y="311528"/>
                </a:lnTo>
                <a:lnTo>
                  <a:pt x="12878" y="264627"/>
                </a:lnTo>
                <a:lnTo>
                  <a:pt x="28330" y="220152"/>
                </a:lnTo>
                <a:lnTo>
                  <a:pt x="49219" y="178533"/>
                </a:lnTo>
                <a:lnTo>
                  <a:pt x="75114" y="140201"/>
                </a:lnTo>
                <a:lnTo>
                  <a:pt x="105584" y="105584"/>
                </a:lnTo>
                <a:lnTo>
                  <a:pt x="140201" y="75114"/>
                </a:lnTo>
                <a:lnTo>
                  <a:pt x="178533" y="49219"/>
                </a:lnTo>
                <a:lnTo>
                  <a:pt x="220152" y="28330"/>
                </a:lnTo>
                <a:lnTo>
                  <a:pt x="264627" y="12878"/>
                </a:lnTo>
                <a:lnTo>
                  <a:pt x="311528" y="3291"/>
                </a:lnTo>
                <a:lnTo>
                  <a:pt x="360425" y="0"/>
                </a:lnTo>
                <a:lnTo>
                  <a:pt x="409323" y="3291"/>
                </a:lnTo>
                <a:lnTo>
                  <a:pt x="456224" y="12878"/>
                </a:lnTo>
                <a:lnTo>
                  <a:pt x="500699" y="28330"/>
                </a:lnTo>
                <a:lnTo>
                  <a:pt x="542318" y="49219"/>
                </a:lnTo>
                <a:lnTo>
                  <a:pt x="580650" y="75114"/>
                </a:lnTo>
                <a:lnTo>
                  <a:pt x="615267" y="105584"/>
                </a:lnTo>
                <a:lnTo>
                  <a:pt x="645737" y="140201"/>
                </a:lnTo>
                <a:lnTo>
                  <a:pt x="671632" y="178533"/>
                </a:lnTo>
                <a:lnTo>
                  <a:pt x="692521" y="220152"/>
                </a:lnTo>
                <a:lnTo>
                  <a:pt x="707973" y="264627"/>
                </a:lnTo>
                <a:lnTo>
                  <a:pt x="717560" y="311528"/>
                </a:lnTo>
                <a:lnTo>
                  <a:pt x="720851" y="360425"/>
                </a:lnTo>
                <a:lnTo>
                  <a:pt x="717560" y="409323"/>
                </a:lnTo>
                <a:lnTo>
                  <a:pt x="707973" y="456224"/>
                </a:lnTo>
                <a:lnTo>
                  <a:pt x="692521" y="500699"/>
                </a:lnTo>
                <a:lnTo>
                  <a:pt x="671632" y="542318"/>
                </a:lnTo>
                <a:lnTo>
                  <a:pt x="645737" y="580650"/>
                </a:lnTo>
                <a:lnTo>
                  <a:pt x="615267" y="615267"/>
                </a:lnTo>
                <a:lnTo>
                  <a:pt x="580650" y="645737"/>
                </a:lnTo>
                <a:lnTo>
                  <a:pt x="542318" y="671632"/>
                </a:lnTo>
                <a:lnTo>
                  <a:pt x="500699" y="692521"/>
                </a:lnTo>
                <a:lnTo>
                  <a:pt x="456224" y="707973"/>
                </a:lnTo>
                <a:lnTo>
                  <a:pt x="409323" y="717560"/>
                </a:lnTo>
                <a:lnTo>
                  <a:pt x="360425" y="720851"/>
                </a:lnTo>
                <a:lnTo>
                  <a:pt x="311528" y="717560"/>
                </a:lnTo>
                <a:lnTo>
                  <a:pt x="264627" y="707973"/>
                </a:lnTo>
                <a:lnTo>
                  <a:pt x="220152" y="692521"/>
                </a:lnTo>
                <a:lnTo>
                  <a:pt x="178533" y="671632"/>
                </a:lnTo>
                <a:lnTo>
                  <a:pt x="140201" y="645737"/>
                </a:lnTo>
                <a:lnTo>
                  <a:pt x="105584" y="615267"/>
                </a:lnTo>
                <a:lnTo>
                  <a:pt x="75114" y="580650"/>
                </a:lnTo>
                <a:lnTo>
                  <a:pt x="49219" y="542318"/>
                </a:lnTo>
                <a:lnTo>
                  <a:pt x="28330" y="500699"/>
                </a:lnTo>
                <a:lnTo>
                  <a:pt x="12878" y="456224"/>
                </a:lnTo>
                <a:lnTo>
                  <a:pt x="3291" y="409323"/>
                </a:lnTo>
                <a:lnTo>
                  <a:pt x="0" y="360425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564123" y="3587496"/>
            <a:ext cx="719327" cy="72085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564123" y="3587496"/>
            <a:ext cx="719455" cy="721360"/>
          </a:xfrm>
          <a:custGeom>
            <a:avLst/>
            <a:gdLst/>
            <a:ahLst/>
            <a:cxnLst/>
            <a:rect l="l" t="t" r="r" b="b"/>
            <a:pathLst>
              <a:path w="719454" h="721360">
                <a:moveTo>
                  <a:pt x="0" y="360425"/>
                </a:moveTo>
                <a:lnTo>
                  <a:pt x="3283" y="311528"/>
                </a:lnTo>
                <a:lnTo>
                  <a:pt x="12848" y="264627"/>
                </a:lnTo>
                <a:lnTo>
                  <a:pt x="28265" y="220152"/>
                </a:lnTo>
                <a:lnTo>
                  <a:pt x="49106" y="178533"/>
                </a:lnTo>
                <a:lnTo>
                  <a:pt x="74943" y="140201"/>
                </a:lnTo>
                <a:lnTo>
                  <a:pt x="105346" y="105584"/>
                </a:lnTo>
                <a:lnTo>
                  <a:pt x="139887" y="75114"/>
                </a:lnTo>
                <a:lnTo>
                  <a:pt x="178138" y="49219"/>
                </a:lnTo>
                <a:lnTo>
                  <a:pt x="219670" y="28330"/>
                </a:lnTo>
                <a:lnTo>
                  <a:pt x="264054" y="12878"/>
                </a:lnTo>
                <a:lnTo>
                  <a:pt x="310861" y="3291"/>
                </a:lnTo>
                <a:lnTo>
                  <a:pt x="359663" y="0"/>
                </a:lnTo>
                <a:lnTo>
                  <a:pt x="408466" y="3291"/>
                </a:lnTo>
                <a:lnTo>
                  <a:pt x="455273" y="12878"/>
                </a:lnTo>
                <a:lnTo>
                  <a:pt x="499657" y="28330"/>
                </a:lnTo>
                <a:lnTo>
                  <a:pt x="541189" y="49219"/>
                </a:lnTo>
                <a:lnTo>
                  <a:pt x="579440" y="75114"/>
                </a:lnTo>
                <a:lnTo>
                  <a:pt x="613981" y="105584"/>
                </a:lnTo>
                <a:lnTo>
                  <a:pt x="644384" y="140201"/>
                </a:lnTo>
                <a:lnTo>
                  <a:pt x="670221" y="178533"/>
                </a:lnTo>
                <a:lnTo>
                  <a:pt x="691062" y="220152"/>
                </a:lnTo>
                <a:lnTo>
                  <a:pt x="706479" y="264627"/>
                </a:lnTo>
                <a:lnTo>
                  <a:pt x="716044" y="311528"/>
                </a:lnTo>
                <a:lnTo>
                  <a:pt x="719327" y="360425"/>
                </a:lnTo>
                <a:lnTo>
                  <a:pt x="716044" y="409323"/>
                </a:lnTo>
                <a:lnTo>
                  <a:pt x="706479" y="456224"/>
                </a:lnTo>
                <a:lnTo>
                  <a:pt x="691062" y="500699"/>
                </a:lnTo>
                <a:lnTo>
                  <a:pt x="670221" y="542318"/>
                </a:lnTo>
                <a:lnTo>
                  <a:pt x="644384" y="580650"/>
                </a:lnTo>
                <a:lnTo>
                  <a:pt x="613981" y="615267"/>
                </a:lnTo>
                <a:lnTo>
                  <a:pt x="579440" y="645737"/>
                </a:lnTo>
                <a:lnTo>
                  <a:pt x="541189" y="671632"/>
                </a:lnTo>
                <a:lnTo>
                  <a:pt x="499657" y="692521"/>
                </a:lnTo>
                <a:lnTo>
                  <a:pt x="455273" y="707973"/>
                </a:lnTo>
                <a:lnTo>
                  <a:pt x="408466" y="717560"/>
                </a:lnTo>
                <a:lnTo>
                  <a:pt x="359663" y="720851"/>
                </a:lnTo>
                <a:lnTo>
                  <a:pt x="310861" y="717560"/>
                </a:lnTo>
                <a:lnTo>
                  <a:pt x="264054" y="707973"/>
                </a:lnTo>
                <a:lnTo>
                  <a:pt x="219670" y="692521"/>
                </a:lnTo>
                <a:lnTo>
                  <a:pt x="178138" y="671632"/>
                </a:lnTo>
                <a:lnTo>
                  <a:pt x="139887" y="645737"/>
                </a:lnTo>
                <a:lnTo>
                  <a:pt x="105346" y="615267"/>
                </a:lnTo>
                <a:lnTo>
                  <a:pt x="74943" y="580650"/>
                </a:lnTo>
                <a:lnTo>
                  <a:pt x="49106" y="542318"/>
                </a:lnTo>
                <a:lnTo>
                  <a:pt x="28265" y="500699"/>
                </a:lnTo>
                <a:lnTo>
                  <a:pt x="12848" y="456224"/>
                </a:lnTo>
                <a:lnTo>
                  <a:pt x="3283" y="409323"/>
                </a:lnTo>
                <a:lnTo>
                  <a:pt x="0" y="360425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6405371" y="3587496"/>
            <a:ext cx="720851" cy="72085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6405371" y="3587496"/>
            <a:ext cx="721360" cy="721360"/>
          </a:xfrm>
          <a:custGeom>
            <a:avLst/>
            <a:gdLst/>
            <a:ahLst/>
            <a:cxnLst/>
            <a:rect l="l" t="t" r="r" b="b"/>
            <a:pathLst>
              <a:path w="721359" h="721360">
                <a:moveTo>
                  <a:pt x="0" y="360425"/>
                </a:moveTo>
                <a:lnTo>
                  <a:pt x="3291" y="311528"/>
                </a:lnTo>
                <a:lnTo>
                  <a:pt x="12878" y="264627"/>
                </a:lnTo>
                <a:lnTo>
                  <a:pt x="28330" y="220152"/>
                </a:lnTo>
                <a:lnTo>
                  <a:pt x="49219" y="178533"/>
                </a:lnTo>
                <a:lnTo>
                  <a:pt x="75114" y="140201"/>
                </a:lnTo>
                <a:lnTo>
                  <a:pt x="105584" y="105584"/>
                </a:lnTo>
                <a:lnTo>
                  <a:pt x="140201" y="75114"/>
                </a:lnTo>
                <a:lnTo>
                  <a:pt x="178533" y="49219"/>
                </a:lnTo>
                <a:lnTo>
                  <a:pt x="220152" y="28330"/>
                </a:lnTo>
                <a:lnTo>
                  <a:pt x="264627" y="12878"/>
                </a:lnTo>
                <a:lnTo>
                  <a:pt x="311528" y="3291"/>
                </a:lnTo>
                <a:lnTo>
                  <a:pt x="360425" y="0"/>
                </a:lnTo>
                <a:lnTo>
                  <a:pt x="409323" y="3291"/>
                </a:lnTo>
                <a:lnTo>
                  <a:pt x="456224" y="12878"/>
                </a:lnTo>
                <a:lnTo>
                  <a:pt x="500699" y="28330"/>
                </a:lnTo>
                <a:lnTo>
                  <a:pt x="542318" y="49219"/>
                </a:lnTo>
                <a:lnTo>
                  <a:pt x="580650" y="75114"/>
                </a:lnTo>
                <a:lnTo>
                  <a:pt x="615267" y="105584"/>
                </a:lnTo>
                <a:lnTo>
                  <a:pt x="645737" y="140201"/>
                </a:lnTo>
                <a:lnTo>
                  <a:pt x="671632" y="178533"/>
                </a:lnTo>
                <a:lnTo>
                  <a:pt x="692521" y="220152"/>
                </a:lnTo>
                <a:lnTo>
                  <a:pt x="707973" y="264627"/>
                </a:lnTo>
                <a:lnTo>
                  <a:pt x="717560" y="311528"/>
                </a:lnTo>
                <a:lnTo>
                  <a:pt x="720851" y="360425"/>
                </a:lnTo>
                <a:lnTo>
                  <a:pt x="717560" y="409323"/>
                </a:lnTo>
                <a:lnTo>
                  <a:pt x="707973" y="456224"/>
                </a:lnTo>
                <a:lnTo>
                  <a:pt x="692521" y="500699"/>
                </a:lnTo>
                <a:lnTo>
                  <a:pt x="671632" y="542318"/>
                </a:lnTo>
                <a:lnTo>
                  <a:pt x="645737" y="580650"/>
                </a:lnTo>
                <a:lnTo>
                  <a:pt x="615267" y="615267"/>
                </a:lnTo>
                <a:lnTo>
                  <a:pt x="580650" y="645737"/>
                </a:lnTo>
                <a:lnTo>
                  <a:pt x="542318" y="671632"/>
                </a:lnTo>
                <a:lnTo>
                  <a:pt x="500699" y="692521"/>
                </a:lnTo>
                <a:lnTo>
                  <a:pt x="456224" y="707973"/>
                </a:lnTo>
                <a:lnTo>
                  <a:pt x="409323" y="717560"/>
                </a:lnTo>
                <a:lnTo>
                  <a:pt x="360425" y="720851"/>
                </a:lnTo>
                <a:lnTo>
                  <a:pt x="311528" y="717560"/>
                </a:lnTo>
                <a:lnTo>
                  <a:pt x="264627" y="707973"/>
                </a:lnTo>
                <a:lnTo>
                  <a:pt x="220152" y="692521"/>
                </a:lnTo>
                <a:lnTo>
                  <a:pt x="178533" y="671632"/>
                </a:lnTo>
                <a:lnTo>
                  <a:pt x="140201" y="645737"/>
                </a:lnTo>
                <a:lnTo>
                  <a:pt x="105584" y="615267"/>
                </a:lnTo>
                <a:lnTo>
                  <a:pt x="75114" y="580650"/>
                </a:lnTo>
                <a:lnTo>
                  <a:pt x="49219" y="542318"/>
                </a:lnTo>
                <a:lnTo>
                  <a:pt x="28330" y="500699"/>
                </a:lnTo>
                <a:lnTo>
                  <a:pt x="12878" y="456224"/>
                </a:lnTo>
                <a:lnTo>
                  <a:pt x="3291" y="409323"/>
                </a:lnTo>
                <a:lnTo>
                  <a:pt x="0" y="360425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7248143" y="3587496"/>
            <a:ext cx="719327" cy="72085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7248143" y="3587496"/>
            <a:ext cx="719455" cy="721360"/>
          </a:xfrm>
          <a:custGeom>
            <a:avLst/>
            <a:gdLst/>
            <a:ahLst/>
            <a:cxnLst/>
            <a:rect l="l" t="t" r="r" b="b"/>
            <a:pathLst>
              <a:path w="719454" h="721360">
                <a:moveTo>
                  <a:pt x="0" y="360425"/>
                </a:moveTo>
                <a:lnTo>
                  <a:pt x="3283" y="311528"/>
                </a:lnTo>
                <a:lnTo>
                  <a:pt x="12848" y="264627"/>
                </a:lnTo>
                <a:lnTo>
                  <a:pt x="28265" y="220152"/>
                </a:lnTo>
                <a:lnTo>
                  <a:pt x="49106" y="178533"/>
                </a:lnTo>
                <a:lnTo>
                  <a:pt x="74943" y="140201"/>
                </a:lnTo>
                <a:lnTo>
                  <a:pt x="105346" y="105584"/>
                </a:lnTo>
                <a:lnTo>
                  <a:pt x="139887" y="75114"/>
                </a:lnTo>
                <a:lnTo>
                  <a:pt x="178138" y="49219"/>
                </a:lnTo>
                <a:lnTo>
                  <a:pt x="219670" y="28330"/>
                </a:lnTo>
                <a:lnTo>
                  <a:pt x="264054" y="12878"/>
                </a:lnTo>
                <a:lnTo>
                  <a:pt x="310861" y="3291"/>
                </a:lnTo>
                <a:lnTo>
                  <a:pt x="359663" y="0"/>
                </a:lnTo>
                <a:lnTo>
                  <a:pt x="408466" y="3291"/>
                </a:lnTo>
                <a:lnTo>
                  <a:pt x="455273" y="12878"/>
                </a:lnTo>
                <a:lnTo>
                  <a:pt x="499657" y="28330"/>
                </a:lnTo>
                <a:lnTo>
                  <a:pt x="541189" y="49219"/>
                </a:lnTo>
                <a:lnTo>
                  <a:pt x="579440" y="75114"/>
                </a:lnTo>
                <a:lnTo>
                  <a:pt x="613981" y="105584"/>
                </a:lnTo>
                <a:lnTo>
                  <a:pt x="644384" y="140201"/>
                </a:lnTo>
                <a:lnTo>
                  <a:pt x="670221" y="178533"/>
                </a:lnTo>
                <a:lnTo>
                  <a:pt x="691062" y="220152"/>
                </a:lnTo>
                <a:lnTo>
                  <a:pt x="706479" y="264627"/>
                </a:lnTo>
                <a:lnTo>
                  <a:pt x="716044" y="311528"/>
                </a:lnTo>
                <a:lnTo>
                  <a:pt x="719327" y="360425"/>
                </a:lnTo>
                <a:lnTo>
                  <a:pt x="716044" y="409323"/>
                </a:lnTo>
                <a:lnTo>
                  <a:pt x="706479" y="456224"/>
                </a:lnTo>
                <a:lnTo>
                  <a:pt x="691062" y="500699"/>
                </a:lnTo>
                <a:lnTo>
                  <a:pt x="670221" y="542318"/>
                </a:lnTo>
                <a:lnTo>
                  <a:pt x="644384" y="580650"/>
                </a:lnTo>
                <a:lnTo>
                  <a:pt x="613981" y="615267"/>
                </a:lnTo>
                <a:lnTo>
                  <a:pt x="579440" y="645737"/>
                </a:lnTo>
                <a:lnTo>
                  <a:pt x="541189" y="671632"/>
                </a:lnTo>
                <a:lnTo>
                  <a:pt x="499657" y="692521"/>
                </a:lnTo>
                <a:lnTo>
                  <a:pt x="455273" y="707973"/>
                </a:lnTo>
                <a:lnTo>
                  <a:pt x="408466" y="717560"/>
                </a:lnTo>
                <a:lnTo>
                  <a:pt x="359663" y="720851"/>
                </a:lnTo>
                <a:lnTo>
                  <a:pt x="310861" y="717560"/>
                </a:lnTo>
                <a:lnTo>
                  <a:pt x="264054" y="707973"/>
                </a:lnTo>
                <a:lnTo>
                  <a:pt x="219670" y="692521"/>
                </a:lnTo>
                <a:lnTo>
                  <a:pt x="178138" y="671632"/>
                </a:lnTo>
                <a:lnTo>
                  <a:pt x="139887" y="645737"/>
                </a:lnTo>
                <a:lnTo>
                  <a:pt x="105346" y="615267"/>
                </a:lnTo>
                <a:lnTo>
                  <a:pt x="74943" y="580650"/>
                </a:lnTo>
                <a:lnTo>
                  <a:pt x="49106" y="542318"/>
                </a:lnTo>
                <a:lnTo>
                  <a:pt x="28265" y="500699"/>
                </a:lnTo>
                <a:lnTo>
                  <a:pt x="12848" y="456224"/>
                </a:lnTo>
                <a:lnTo>
                  <a:pt x="3283" y="409323"/>
                </a:lnTo>
                <a:lnTo>
                  <a:pt x="0" y="360425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4721352" y="4445508"/>
            <a:ext cx="720851" cy="72085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4721352" y="4445508"/>
            <a:ext cx="721360" cy="721360"/>
          </a:xfrm>
          <a:custGeom>
            <a:avLst/>
            <a:gdLst/>
            <a:ahLst/>
            <a:cxnLst/>
            <a:rect l="l" t="t" r="r" b="b"/>
            <a:pathLst>
              <a:path w="721360" h="721360">
                <a:moveTo>
                  <a:pt x="0" y="360426"/>
                </a:moveTo>
                <a:lnTo>
                  <a:pt x="3291" y="311528"/>
                </a:lnTo>
                <a:lnTo>
                  <a:pt x="12878" y="264627"/>
                </a:lnTo>
                <a:lnTo>
                  <a:pt x="28330" y="220152"/>
                </a:lnTo>
                <a:lnTo>
                  <a:pt x="49219" y="178533"/>
                </a:lnTo>
                <a:lnTo>
                  <a:pt x="75114" y="140201"/>
                </a:lnTo>
                <a:lnTo>
                  <a:pt x="105584" y="105584"/>
                </a:lnTo>
                <a:lnTo>
                  <a:pt x="140201" y="75114"/>
                </a:lnTo>
                <a:lnTo>
                  <a:pt x="178533" y="49219"/>
                </a:lnTo>
                <a:lnTo>
                  <a:pt x="220152" y="28330"/>
                </a:lnTo>
                <a:lnTo>
                  <a:pt x="264627" y="12878"/>
                </a:lnTo>
                <a:lnTo>
                  <a:pt x="311528" y="3291"/>
                </a:lnTo>
                <a:lnTo>
                  <a:pt x="360425" y="0"/>
                </a:lnTo>
                <a:lnTo>
                  <a:pt x="409323" y="3291"/>
                </a:lnTo>
                <a:lnTo>
                  <a:pt x="456224" y="12878"/>
                </a:lnTo>
                <a:lnTo>
                  <a:pt x="500699" y="28330"/>
                </a:lnTo>
                <a:lnTo>
                  <a:pt x="542318" y="49219"/>
                </a:lnTo>
                <a:lnTo>
                  <a:pt x="580650" y="75114"/>
                </a:lnTo>
                <a:lnTo>
                  <a:pt x="615267" y="105584"/>
                </a:lnTo>
                <a:lnTo>
                  <a:pt x="645737" y="140201"/>
                </a:lnTo>
                <a:lnTo>
                  <a:pt x="671632" y="178533"/>
                </a:lnTo>
                <a:lnTo>
                  <a:pt x="692521" y="220152"/>
                </a:lnTo>
                <a:lnTo>
                  <a:pt x="707973" y="264627"/>
                </a:lnTo>
                <a:lnTo>
                  <a:pt x="717560" y="311528"/>
                </a:lnTo>
                <a:lnTo>
                  <a:pt x="720851" y="360426"/>
                </a:lnTo>
                <a:lnTo>
                  <a:pt x="717560" y="409323"/>
                </a:lnTo>
                <a:lnTo>
                  <a:pt x="707973" y="456224"/>
                </a:lnTo>
                <a:lnTo>
                  <a:pt x="692521" y="500699"/>
                </a:lnTo>
                <a:lnTo>
                  <a:pt x="671632" y="542318"/>
                </a:lnTo>
                <a:lnTo>
                  <a:pt x="645737" y="580650"/>
                </a:lnTo>
                <a:lnTo>
                  <a:pt x="615267" y="615267"/>
                </a:lnTo>
                <a:lnTo>
                  <a:pt x="580650" y="645737"/>
                </a:lnTo>
                <a:lnTo>
                  <a:pt x="542318" y="671632"/>
                </a:lnTo>
                <a:lnTo>
                  <a:pt x="500699" y="692521"/>
                </a:lnTo>
                <a:lnTo>
                  <a:pt x="456224" y="707973"/>
                </a:lnTo>
                <a:lnTo>
                  <a:pt x="409323" y="717560"/>
                </a:lnTo>
                <a:lnTo>
                  <a:pt x="360425" y="720852"/>
                </a:lnTo>
                <a:lnTo>
                  <a:pt x="311528" y="717560"/>
                </a:lnTo>
                <a:lnTo>
                  <a:pt x="264627" y="707973"/>
                </a:lnTo>
                <a:lnTo>
                  <a:pt x="220152" y="692521"/>
                </a:lnTo>
                <a:lnTo>
                  <a:pt x="178533" y="671632"/>
                </a:lnTo>
                <a:lnTo>
                  <a:pt x="140201" y="645737"/>
                </a:lnTo>
                <a:lnTo>
                  <a:pt x="105584" y="615267"/>
                </a:lnTo>
                <a:lnTo>
                  <a:pt x="75114" y="580650"/>
                </a:lnTo>
                <a:lnTo>
                  <a:pt x="49219" y="542318"/>
                </a:lnTo>
                <a:lnTo>
                  <a:pt x="28330" y="500699"/>
                </a:lnTo>
                <a:lnTo>
                  <a:pt x="12878" y="456224"/>
                </a:lnTo>
                <a:lnTo>
                  <a:pt x="3291" y="409323"/>
                </a:lnTo>
                <a:lnTo>
                  <a:pt x="0" y="360426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564123" y="4445508"/>
            <a:ext cx="719327" cy="72085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5564123" y="4445508"/>
            <a:ext cx="719455" cy="721360"/>
          </a:xfrm>
          <a:custGeom>
            <a:avLst/>
            <a:gdLst/>
            <a:ahLst/>
            <a:cxnLst/>
            <a:rect l="l" t="t" r="r" b="b"/>
            <a:pathLst>
              <a:path w="719454" h="721360">
                <a:moveTo>
                  <a:pt x="0" y="360426"/>
                </a:moveTo>
                <a:lnTo>
                  <a:pt x="3283" y="311528"/>
                </a:lnTo>
                <a:lnTo>
                  <a:pt x="12848" y="264627"/>
                </a:lnTo>
                <a:lnTo>
                  <a:pt x="28265" y="220152"/>
                </a:lnTo>
                <a:lnTo>
                  <a:pt x="49106" y="178533"/>
                </a:lnTo>
                <a:lnTo>
                  <a:pt x="74943" y="140201"/>
                </a:lnTo>
                <a:lnTo>
                  <a:pt x="105346" y="105584"/>
                </a:lnTo>
                <a:lnTo>
                  <a:pt x="139887" y="75114"/>
                </a:lnTo>
                <a:lnTo>
                  <a:pt x="178138" y="49219"/>
                </a:lnTo>
                <a:lnTo>
                  <a:pt x="219670" y="28330"/>
                </a:lnTo>
                <a:lnTo>
                  <a:pt x="264054" y="12878"/>
                </a:lnTo>
                <a:lnTo>
                  <a:pt x="310861" y="3291"/>
                </a:lnTo>
                <a:lnTo>
                  <a:pt x="359663" y="0"/>
                </a:lnTo>
                <a:lnTo>
                  <a:pt x="408466" y="3291"/>
                </a:lnTo>
                <a:lnTo>
                  <a:pt x="455273" y="12878"/>
                </a:lnTo>
                <a:lnTo>
                  <a:pt x="499657" y="28330"/>
                </a:lnTo>
                <a:lnTo>
                  <a:pt x="541189" y="49219"/>
                </a:lnTo>
                <a:lnTo>
                  <a:pt x="579440" y="75114"/>
                </a:lnTo>
                <a:lnTo>
                  <a:pt x="613981" y="105584"/>
                </a:lnTo>
                <a:lnTo>
                  <a:pt x="644384" y="140201"/>
                </a:lnTo>
                <a:lnTo>
                  <a:pt x="670221" y="178533"/>
                </a:lnTo>
                <a:lnTo>
                  <a:pt x="691062" y="220152"/>
                </a:lnTo>
                <a:lnTo>
                  <a:pt x="706479" y="264627"/>
                </a:lnTo>
                <a:lnTo>
                  <a:pt x="716044" y="311528"/>
                </a:lnTo>
                <a:lnTo>
                  <a:pt x="719327" y="360426"/>
                </a:lnTo>
                <a:lnTo>
                  <a:pt x="716044" y="409323"/>
                </a:lnTo>
                <a:lnTo>
                  <a:pt x="706479" y="456224"/>
                </a:lnTo>
                <a:lnTo>
                  <a:pt x="691062" y="500699"/>
                </a:lnTo>
                <a:lnTo>
                  <a:pt x="670221" y="542318"/>
                </a:lnTo>
                <a:lnTo>
                  <a:pt x="644384" y="580650"/>
                </a:lnTo>
                <a:lnTo>
                  <a:pt x="613981" y="615267"/>
                </a:lnTo>
                <a:lnTo>
                  <a:pt x="579440" y="645737"/>
                </a:lnTo>
                <a:lnTo>
                  <a:pt x="541189" y="671632"/>
                </a:lnTo>
                <a:lnTo>
                  <a:pt x="499657" y="692521"/>
                </a:lnTo>
                <a:lnTo>
                  <a:pt x="455273" y="707973"/>
                </a:lnTo>
                <a:lnTo>
                  <a:pt x="408466" y="717560"/>
                </a:lnTo>
                <a:lnTo>
                  <a:pt x="359663" y="720852"/>
                </a:lnTo>
                <a:lnTo>
                  <a:pt x="310861" y="717560"/>
                </a:lnTo>
                <a:lnTo>
                  <a:pt x="264054" y="707973"/>
                </a:lnTo>
                <a:lnTo>
                  <a:pt x="219670" y="692521"/>
                </a:lnTo>
                <a:lnTo>
                  <a:pt x="178138" y="671632"/>
                </a:lnTo>
                <a:lnTo>
                  <a:pt x="139887" y="645737"/>
                </a:lnTo>
                <a:lnTo>
                  <a:pt x="105346" y="615267"/>
                </a:lnTo>
                <a:lnTo>
                  <a:pt x="74943" y="580650"/>
                </a:lnTo>
                <a:lnTo>
                  <a:pt x="49106" y="542318"/>
                </a:lnTo>
                <a:lnTo>
                  <a:pt x="28265" y="500699"/>
                </a:lnTo>
                <a:lnTo>
                  <a:pt x="12848" y="456224"/>
                </a:lnTo>
                <a:lnTo>
                  <a:pt x="3283" y="409323"/>
                </a:lnTo>
                <a:lnTo>
                  <a:pt x="0" y="360426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6405371" y="4445508"/>
            <a:ext cx="720851" cy="72085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6405371" y="4445508"/>
            <a:ext cx="721360" cy="721360"/>
          </a:xfrm>
          <a:custGeom>
            <a:avLst/>
            <a:gdLst/>
            <a:ahLst/>
            <a:cxnLst/>
            <a:rect l="l" t="t" r="r" b="b"/>
            <a:pathLst>
              <a:path w="721359" h="721360">
                <a:moveTo>
                  <a:pt x="0" y="360426"/>
                </a:moveTo>
                <a:lnTo>
                  <a:pt x="3291" y="311528"/>
                </a:lnTo>
                <a:lnTo>
                  <a:pt x="12878" y="264627"/>
                </a:lnTo>
                <a:lnTo>
                  <a:pt x="28330" y="220152"/>
                </a:lnTo>
                <a:lnTo>
                  <a:pt x="49219" y="178533"/>
                </a:lnTo>
                <a:lnTo>
                  <a:pt x="75114" y="140201"/>
                </a:lnTo>
                <a:lnTo>
                  <a:pt x="105584" y="105584"/>
                </a:lnTo>
                <a:lnTo>
                  <a:pt x="140201" y="75114"/>
                </a:lnTo>
                <a:lnTo>
                  <a:pt x="178533" y="49219"/>
                </a:lnTo>
                <a:lnTo>
                  <a:pt x="220152" y="28330"/>
                </a:lnTo>
                <a:lnTo>
                  <a:pt x="264627" y="12878"/>
                </a:lnTo>
                <a:lnTo>
                  <a:pt x="311528" y="3291"/>
                </a:lnTo>
                <a:lnTo>
                  <a:pt x="360425" y="0"/>
                </a:lnTo>
                <a:lnTo>
                  <a:pt x="409323" y="3291"/>
                </a:lnTo>
                <a:lnTo>
                  <a:pt x="456224" y="12878"/>
                </a:lnTo>
                <a:lnTo>
                  <a:pt x="500699" y="28330"/>
                </a:lnTo>
                <a:lnTo>
                  <a:pt x="542318" y="49219"/>
                </a:lnTo>
                <a:lnTo>
                  <a:pt x="580650" y="75114"/>
                </a:lnTo>
                <a:lnTo>
                  <a:pt x="615267" y="105584"/>
                </a:lnTo>
                <a:lnTo>
                  <a:pt x="645737" y="140201"/>
                </a:lnTo>
                <a:lnTo>
                  <a:pt x="671632" y="178533"/>
                </a:lnTo>
                <a:lnTo>
                  <a:pt x="692521" y="220152"/>
                </a:lnTo>
                <a:lnTo>
                  <a:pt x="707973" y="264627"/>
                </a:lnTo>
                <a:lnTo>
                  <a:pt x="717560" y="311528"/>
                </a:lnTo>
                <a:lnTo>
                  <a:pt x="720851" y="360426"/>
                </a:lnTo>
                <a:lnTo>
                  <a:pt x="717560" y="409323"/>
                </a:lnTo>
                <a:lnTo>
                  <a:pt x="707973" y="456224"/>
                </a:lnTo>
                <a:lnTo>
                  <a:pt x="692521" y="500699"/>
                </a:lnTo>
                <a:lnTo>
                  <a:pt x="671632" y="542318"/>
                </a:lnTo>
                <a:lnTo>
                  <a:pt x="645737" y="580650"/>
                </a:lnTo>
                <a:lnTo>
                  <a:pt x="615267" y="615267"/>
                </a:lnTo>
                <a:lnTo>
                  <a:pt x="580650" y="645737"/>
                </a:lnTo>
                <a:lnTo>
                  <a:pt x="542318" y="671632"/>
                </a:lnTo>
                <a:lnTo>
                  <a:pt x="500699" y="692521"/>
                </a:lnTo>
                <a:lnTo>
                  <a:pt x="456224" y="707973"/>
                </a:lnTo>
                <a:lnTo>
                  <a:pt x="409323" y="717560"/>
                </a:lnTo>
                <a:lnTo>
                  <a:pt x="360425" y="720852"/>
                </a:lnTo>
                <a:lnTo>
                  <a:pt x="311528" y="717560"/>
                </a:lnTo>
                <a:lnTo>
                  <a:pt x="264627" y="707973"/>
                </a:lnTo>
                <a:lnTo>
                  <a:pt x="220152" y="692521"/>
                </a:lnTo>
                <a:lnTo>
                  <a:pt x="178533" y="671632"/>
                </a:lnTo>
                <a:lnTo>
                  <a:pt x="140201" y="645737"/>
                </a:lnTo>
                <a:lnTo>
                  <a:pt x="105584" y="615267"/>
                </a:lnTo>
                <a:lnTo>
                  <a:pt x="75114" y="580650"/>
                </a:lnTo>
                <a:lnTo>
                  <a:pt x="49219" y="542318"/>
                </a:lnTo>
                <a:lnTo>
                  <a:pt x="28330" y="500699"/>
                </a:lnTo>
                <a:lnTo>
                  <a:pt x="12878" y="456224"/>
                </a:lnTo>
                <a:lnTo>
                  <a:pt x="3291" y="409323"/>
                </a:lnTo>
                <a:lnTo>
                  <a:pt x="0" y="360426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7248143" y="4445508"/>
            <a:ext cx="719327" cy="72085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7248143" y="4445508"/>
            <a:ext cx="719455" cy="721360"/>
          </a:xfrm>
          <a:custGeom>
            <a:avLst/>
            <a:gdLst/>
            <a:ahLst/>
            <a:cxnLst/>
            <a:rect l="l" t="t" r="r" b="b"/>
            <a:pathLst>
              <a:path w="719454" h="721360">
                <a:moveTo>
                  <a:pt x="0" y="360426"/>
                </a:moveTo>
                <a:lnTo>
                  <a:pt x="3283" y="311528"/>
                </a:lnTo>
                <a:lnTo>
                  <a:pt x="12848" y="264627"/>
                </a:lnTo>
                <a:lnTo>
                  <a:pt x="28265" y="220152"/>
                </a:lnTo>
                <a:lnTo>
                  <a:pt x="49106" y="178533"/>
                </a:lnTo>
                <a:lnTo>
                  <a:pt x="74943" y="140201"/>
                </a:lnTo>
                <a:lnTo>
                  <a:pt x="105346" y="105584"/>
                </a:lnTo>
                <a:lnTo>
                  <a:pt x="139887" y="75114"/>
                </a:lnTo>
                <a:lnTo>
                  <a:pt x="178138" y="49219"/>
                </a:lnTo>
                <a:lnTo>
                  <a:pt x="219670" y="28330"/>
                </a:lnTo>
                <a:lnTo>
                  <a:pt x="264054" y="12878"/>
                </a:lnTo>
                <a:lnTo>
                  <a:pt x="310861" y="3291"/>
                </a:lnTo>
                <a:lnTo>
                  <a:pt x="359663" y="0"/>
                </a:lnTo>
                <a:lnTo>
                  <a:pt x="408466" y="3291"/>
                </a:lnTo>
                <a:lnTo>
                  <a:pt x="455273" y="12878"/>
                </a:lnTo>
                <a:lnTo>
                  <a:pt x="499657" y="28330"/>
                </a:lnTo>
                <a:lnTo>
                  <a:pt x="541189" y="49219"/>
                </a:lnTo>
                <a:lnTo>
                  <a:pt x="579440" y="75114"/>
                </a:lnTo>
                <a:lnTo>
                  <a:pt x="613981" y="105584"/>
                </a:lnTo>
                <a:lnTo>
                  <a:pt x="644384" y="140201"/>
                </a:lnTo>
                <a:lnTo>
                  <a:pt x="670221" y="178533"/>
                </a:lnTo>
                <a:lnTo>
                  <a:pt x="691062" y="220152"/>
                </a:lnTo>
                <a:lnTo>
                  <a:pt x="706479" y="264627"/>
                </a:lnTo>
                <a:lnTo>
                  <a:pt x="716044" y="311528"/>
                </a:lnTo>
                <a:lnTo>
                  <a:pt x="719327" y="360426"/>
                </a:lnTo>
                <a:lnTo>
                  <a:pt x="716044" y="409323"/>
                </a:lnTo>
                <a:lnTo>
                  <a:pt x="706479" y="456224"/>
                </a:lnTo>
                <a:lnTo>
                  <a:pt x="691062" y="500699"/>
                </a:lnTo>
                <a:lnTo>
                  <a:pt x="670221" y="542318"/>
                </a:lnTo>
                <a:lnTo>
                  <a:pt x="644384" y="580650"/>
                </a:lnTo>
                <a:lnTo>
                  <a:pt x="613981" y="615267"/>
                </a:lnTo>
                <a:lnTo>
                  <a:pt x="579440" y="645737"/>
                </a:lnTo>
                <a:lnTo>
                  <a:pt x="541189" y="671632"/>
                </a:lnTo>
                <a:lnTo>
                  <a:pt x="499657" y="692521"/>
                </a:lnTo>
                <a:lnTo>
                  <a:pt x="455273" y="707973"/>
                </a:lnTo>
                <a:lnTo>
                  <a:pt x="408466" y="717560"/>
                </a:lnTo>
                <a:lnTo>
                  <a:pt x="359663" y="720852"/>
                </a:lnTo>
                <a:lnTo>
                  <a:pt x="310861" y="717560"/>
                </a:lnTo>
                <a:lnTo>
                  <a:pt x="264054" y="707973"/>
                </a:lnTo>
                <a:lnTo>
                  <a:pt x="219670" y="692521"/>
                </a:lnTo>
                <a:lnTo>
                  <a:pt x="178138" y="671632"/>
                </a:lnTo>
                <a:lnTo>
                  <a:pt x="139887" y="645737"/>
                </a:lnTo>
                <a:lnTo>
                  <a:pt x="105346" y="615267"/>
                </a:lnTo>
                <a:lnTo>
                  <a:pt x="74943" y="580650"/>
                </a:lnTo>
                <a:lnTo>
                  <a:pt x="49106" y="542318"/>
                </a:lnTo>
                <a:lnTo>
                  <a:pt x="28265" y="500699"/>
                </a:lnTo>
                <a:lnTo>
                  <a:pt x="12848" y="456224"/>
                </a:lnTo>
                <a:lnTo>
                  <a:pt x="3283" y="409323"/>
                </a:lnTo>
                <a:lnTo>
                  <a:pt x="0" y="360426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4721352" y="5245608"/>
            <a:ext cx="720851" cy="72085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4721352" y="5245608"/>
            <a:ext cx="721360" cy="721360"/>
          </a:xfrm>
          <a:custGeom>
            <a:avLst/>
            <a:gdLst/>
            <a:ahLst/>
            <a:cxnLst/>
            <a:rect l="l" t="t" r="r" b="b"/>
            <a:pathLst>
              <a:path w="721360" h="721360">
                <a:moveTo>
                  <a:pt x="0" y="360425"/>
                </a:moveTo>
                <a:lnTo>
                  <a:pt x="3291" y="311528"/>
                </a:lnTo>
                <a:lnTo>
                  <a:pt x="12878" y="264627"/>
                </a:lnTo>
                <a:lnTo>
                  <a:pt x="28330" y="220152"/>
                </a:lnTo>
                <a:lnTo>
                  <a:pt x="49219" y="178533"/>
                </a:lnTo>
                <a:lnTo>
                  <a:pt x="75114" y="140201"/>
                </a:lnTo>
                <a:lnTo>
                  <a:pt x="105584" y="105584"/>
                </a:lnTo>
                <a:lnTo>
                  <a:pt x="140201" y="75114"/>
                </a:lnTo>
                <a:lnTo>
                  <a:pt x="178533" y="49219"/>
                </a:lnTo>
                <a:lnTo>
                  <a:pt x="220152" y="28330"/>
                </a:lnTo>
                <a:lnTo>
                  <a:pt x="264627" y="12878"/>
                </a:lnTo>
                <a:lnTo>
                  <a:pt x="311528" y="3291"/>
                </a:lnTo>
                <a:lnTo>
                  <a:pt x="360425" y="0"/>
                </a:lnTo>
                <a:lnTo>
                  <a:pt x="409323" y="3291"/>
                </a:lnTo>
                <a:lnTo>
                  <a:pt x="456224" y="12878"/>
                </a:lnTo>
                <a:lnTo>
                  <a:pt x="500699" y="28330"/>
                </a:lnTo>
                <a:lnTo>
                  <a:pt x="542318" y="49219"/>
                </a:lnTo>
                <a:lnTo>
                  <a:pt x="580650" y="75114"/>
                </a:lnTo>
                <a:lnTo>
                  <a:pt x="615267" y="105584"/>
                </a:lnTo>
                <a:lnTo>
                  <a:pt x="645737" y="140201"/>
                </a:lnTo>
                <a:lnTo>
                  <a:pt x="671632" y="178533"/>
                </a:lnTo>
                <a:lnTo>
                  <a:pt x="692521" y="220152"/>
                </a:lnTo>
                <a:lnTo>
                  <a:pt x="707973" y="264627"/>
                </a:lnTo>
                <a:lnTo>
                  <a:pt x="717560" y="311528"/>
                </a:lnTo>
                <a:lnTo>
                  <a:pt x="720851" y="360425"/>
                </a:lnTo>
                <a:lnTo>
                  <a:pt x="717560" y="409334"/>
                </a:lnTo>
                <a:lnTo>
                  <a:pt x="707973" y="456242"/>
                </a:lnTo>
                <a:lnTo>
                  <a:pt x="692521" y="500720"/>
                </a:lnTo>
                <a:lnTo>
                  <a:pt x="671632" y="542340"/>
                </a:lnTo>
                <a:lnTo>
                  <a:pt x="645737" y="580672"/>
                </a:lnTo>
                <a:lnTo>
                  <a:pt x="615267" y="615286"/>
                </a:lnTo>
                <a:lnTo>
                  <a:pt x="580650" y="645753"/>
                </a:lnTo>
                <a:lnTo>
                  <a:pt x="542318" y="671643"/>
                </a:lnTo>
                <a:lnTo>
                  <a:pt x="500699" y="692528"/>
                </a:lnTo>
                <a:lnTo>
                  <a:pt x="456224" y="707977"/>
                </a:lnTo>
                <a:lnTo>
                  <a:pt x="409323" y="717561"/>
                </a:lnTo>
                <a:lnTo>
                  <a:pt x="360425" y="720851"/>
                </a:lnTo>
                <a:lnTo>
                  <a:pt x="311528" y="717561"/>
                </a:lnTo>
                <a:lnTo>
                  <a:pt x="264627" y="707977"/>
                </a:lnTo>
                <a:lnTo>
                  <a:pt x="220152" y="692528"/>
                </a:lnTo>
                <a:lnTo>
                  <a:pt x="178533" y="671643"/>
                </a:lnTo>
                <a:lnTo>
                  <a:pt x="140201" y="645753"/>
                </a:lnTo>
                <a:lnTo>
                  <a:pt x="105584" y="615286"/>
                </a:lnTo>
                <a:lnTo>
                  <a:pt x="75114" y="580672"/>
                </a:lnTo>
                <a:lnTo>
                  <a:pt x="49219" y="542340"/>
                </a:lnTo>
                <a:lnTo>
                  <a:pt x="28330" y="500720"/>
                </a:lnTo>
                <a:lnTo>
                  <a:pt x="12878" y="456242"/>
                </a:lnTo>
                <a:lnTo>
                  <a:pt x="3291" y="409334"/>
                </a:lnTo>
                <a:lnTo>
                  <a:pt x="0" y="360425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5564123" y="5245608"/>
            <a:ext cx="719327" cy="72085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5564123" y="5245608"/>
            <a:ext cx="719455" cy="721360"/>
          </a:xfrm>
          <a:custGeom>
            <a:avLst/>
            <a:gdLst/>
            <a:ahLst/>
            <a:cxnLst/>
            <a:rect l="l" t="t" r="r" b="b"/>
            <a:pathLst>
              <a:path w="719454" h="721360">
                <a:moveTo>
                  <a:pt x="0" y="360425"/>
                </a:moveTo>
                <a:lnTo>
                  <a:pt x="3283" y="311528"/>
                </a:lnTo>
                <a:lnTo>
                  <a:pt x="12848" y="264627"/>
                </a:lnTo>
                <a:lnTo>
                  <a:pt x="28265" y="220152"/>
                </a:lnTo>
                <a:lnTo>
                  <a:pt x="49106" y="178533"/>
                </a:lnTo>
                <a:lnTo>
                  <a:pt x="74943" y="140201"/>
                </a:lnTo>
                <a:lnTo>
                  <a:pt x="105346" y="105584"/>
                </a:lnTo>
                <a:lnTo>
                  <a:pt x="139887" y="75114"/>
                </a:lnTo>
                <a:lnTo>
                  <a:pt x="178138" y="49219"/>
                </a:lnTo>
                <a:lnTo>
                  <a:pt x="219670" y="28330"/>
                </a:lnTo>
                <a:lnTo>
                  <a:pt x="264054" y="12878"/>
                </a:lnTo>
                <a:lnTo>
                  <a:pt x="310861" y="3291"/>
                </a:lnTo>
                <a:lnTo>
                  <a:pt x="359663" y="0"/>
                </a:lnTo>
                <a:lnTo>
                  <a:pt x="408466" y="3291"/>
                </a:lnTo>
                <a:lnTo>
                  <a:pt x="455273" y="12878"/>
                </a:lnTo>
                <a:lnTo>
                  <a:pt x="499657" y="28330"/>
                </a:lnTo>
                <a:lnTo>
                  <a:pt x="541189" y="49219"/>
                </a:lnTo>
                <a:lnTo>
                  <a:pt x="579440" y="75114"/>
                </a:lnTo>
                <a:lnTo>
                  <a:pt x="613981" y="105584"/>
                </a:lnTo>
                <a:lnTo>
                  <a:pt x="644384" y="140201"/>
                </a:lnTo>
                <a:lnTo>
                  <a:pt x="670221" y="178533"/>
                </a:lnTo>
                <a:lnTo>
                  <a:pt x="691062" y="220152"/>
                </a:lnTo>
                <a:lnTo>
                  <a:pt x="706479" y="264627"/>
                </a:lnTo>
                <a:lnTo>
                  <a:pt x="716044" y="311528"/>
                </a:lnTo>
                <a:lnTo>
                  <a:pt x="719327" y="360425"/>
                </a:lnTo>
                <a:lnTo>
                  <a:pt x="716044" y="409334"/>
                </a:lnTo>
                <a:lnTo>
                  <a:pt x="706479" y="456242"/>
                </a:lnTo>
                <a:lnTo>
                  <a:pt x="691062" y="500720"/>
                </a:lnTo>
                <a:lnTo>
                  <a:pt x="670221" y="542340"/>
                </a:lnTo>
                <a:lnTo>
                  <a:pt x="644384" y="580672"/>
                </a:lnTo>
                <a:lnTo>
                  <a:pt x="613981" y="615286"/>
                </a:lnTo>
                <a:lnTo>
                  <a:pt x="579440" y="645753"/>
                </a:lnTo>
                <a:lnTo>
                  <a:pt x="541189" y="671643"/>
                </a:lnTo>
                <a:lnTo>
                  <a:pt x="499657" y="692528"/>
                </a:lnTo>
                <a:lnTo>
                  <a:pt x="455273" y="707977"/>
                </a:lnTo>
                <a:lnTo>
                  <a:pt x="408466" y="717561"/>
                </a:lnTo>
                <a:lnTo>
                  <a:pt x="359663" y="720851"/>
                </a:lnTo>
                <a:lnTo>
                  <a:pt x="310861" y="717561"/>
                </a:lnTo>
                <a:lnTo>
                  <a:pt x="264054" y="707977"/>
                </a:lnTo>
                <a:lnTo>
                  <a:pt x="219670" y="692528"/>
                </a:lnTo>
                <a:lnTo>
                  <a:pt x="178138" y="671643"/>
                </a:lnTo>
                <a:lnTo>
                  <a:pt x="139887" y="645753"/>
                </a:lnTo>
                <a:lnTo>
                  <a:pt x="105346" y="615286"/>
                </a:lnTo>
                <a:lnTo>
                  <a:pt x="74943" y="580672"/>
                </a:lnTo>
                <a:lnTo>
                  <a:pt x="49106" y="542340"/>
                </a:lnTo>
                <a:lnTo>
                  <a:pt x="28265" y="500720"/>
                </a:lnTo>
                <a:lnTo>
                  <a:pt x="12848" y="456242"/>
                </a:lnTo>
                <a:lnTo>
                  <a:pt x="3283" y="409334"/>
                </a:lnTo>
                <a:lnTo>
                  <a:pt x="0" y="360425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6405371" y="5245608"/>
            <a:ext cx="720851" cy="72085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6405371" y="5245608"/>
            <a:ext cx="721360" cy="721360"/>
          </a:xfrm>
          <a:custGeom>
            <a:avLst/>
            <a:gdLst/>
            <a:ahLst/>
            <a:cxnLst/>
            <a:rect l="l" t="t" r="r" b="b"/>
            <a:pathLst>
              <a:path w="721359" h="721360">
                <a:moveTo>
                  <a:pt x="0" y="360425"/>
                </a:moveTo>
                <a:lnTo>
                  <a:pt x="3291" y="311528"/>
                </a:lnTo>
                <a:lnTo>
                  <a:pt x="12878" y="264627"/>
                </a:lnTo>
                <a:lnTo>
                  <a:pt x="28330" y="220152"/>
                </a:lnTo>
                <a:lnTo>
                  <a:pt x="49219" y="178533"/>
                </a:lnTo>
                <a:lnTo>
                  <a:pt x="75114" y="140201"/>
                </a:lnTo>
                <a:lnTo>
                  <a:pt x="105584" y="105584"/>
                </a:lnTo>
                <a:lnTo>
                  <a:pt x="140201" y="75114"/>
                </a:lnTo>
                <a:lnTo>
                  <a:pt x="178533" y="49219"/>
                </a:lnTo>
                <a:lnTo>
                  <a:pt x="220152" y="28330"/>
                </a:lnTo>
                <a:lnTo>
                  <a:pt x="264627" y="12878"/>
                </a:lnTo>
                <a:lnTo>
                  <a:pt x="311528" y="3291"/>
                </a:lnTo>
                <a:lnTo>
                  <a:pt x="360425" y="0"/>
                </a:lnTo>
                <a:lnTo>
                  <a:pt x="409323" y="3291"/>
                </a:lnTo>
                <a:lnTo>
                  <a:pt x="456224" y="12878"/>
                </a:lnTo>
                <a:lnTo>
                  <a:pt x="500699" y="28330"/>
                </a:lnTo>
                <a:lnTo>
                  <a:pt x="542318" y="49219"/>
                </a:lnTo>
                <a:lnTo>
                  <a:pt x="580650" y="75114"/>
                </a:lnTo>
                <a:lnTo>
                  <a:pt x="615267" y="105584"/>
                </a:lnTo>
                <a:lnTo>
                  <a:pt x="645737" y="140201"/>
                </a:lnTo>
                <a:lnTo>
                  <a:pt x="671632" y="178533"/>
                </a:lnTo>
                <a:lnTo>
                  <a:pt x="692521" y="220152"/>
                </a:lnTo>
                <a:lnTo>
                  <a:pt x="707973" y="264627"/>
                </a:lnTo>
                <a:lnTo>
                  <a:pt x="717560" y="311528"/>
                </a:lnTo>
                <a:lnTo>
                  <a:pt x="720851" y="360425"/>
                </a:lnTo>
                <a:lnTo>
                  <a:pt x="717560" y="409334"/>
                </a:lnTo>
                <a:lnTo>
                  <a:pt x="707973" y="456242"/>
                </a:lnTo>
                <a:lnTo>
                  <a:pt x="692521" y="500720"/>
                </a:lnTo>
                <a:lnTo>
                  <a:pt x="671632" y="542340"/>
                </a:lnTo>
                <a:lnTo>
                  <a:pt x="645737" y="580672"/>
                </a:lnTo>
                <a:lnTo>
                  <a:pt x="615267" y="615286"/>
                </a:lnTo>
                <a:lnTo>
                  <a:pt x="580650" y="645753"/>
                </a:lnTo>
                <a:lnTo>
                  <a:pt x="542318" y="671643"/>
                </a:lnTo>
                <a:lnTo>
                  <a:pt x="500699" y="692528"/>
                </a:lnTo>
                <a:lnTo>
                  <a:pt x="456224" y="707977"/>
                </a:lnTo>
                <a:lnTo>
                  <a:pt x="409323" y="717561"/>
                </a:lnTo>
                <a:lnTo>
                  <a:pt x="360425" y="720851"/>
                </a:lnTo>
                <a:lnTo>
                  <a:pt x="311528" y="717561"/>
                </a:lnTo>
                <a:lnTo>
                  <a:pt x="264627" y="707977"/>
                </a:lnTo>
                <a:lnTo>
                  <a:pt x="220152" y="692528"/>
                </a:lnTo>
                <a:lnTo>
                  <a:pt x="178533" y="671643"/>
                </a:lnTo>
                <a:lnTo>
                  <a:pt x="140201" y="645753"/>
                </a:lnTo>
                <a:lnTo>
                  <a:pt x="105584" y="615286"/>
                </a:lnTo>
                <a:lnTo>
                  <a:pt x="75114" y="580672"/>
                </a:lnTo>
                <a:lnTo>
                  <a:pt x="49219" y="542340"/>
                </a:lnTo>
                <a:lnTo>
                  <a:pt x="28330" y="500720"/>
                </a:lnTo>
                <a:lnTo>
                  <a:pt x="12878" y="456242"/>
                </a:lnTo>
                <a:lnTo>
                  <a:pt x="3291" y="409334"/>
                </a:lnTo>
                <a:lnTo>
                  <a:pt x="0" y="360425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7248143" y="5245608"/>
            <a:ext cx="719327" cy="72085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7248143" y="5245608"/>
            <a:ext cx="719455" cy="721360"/>
          </a:xfrm>
          <a:custGeom>
            <a:avLst/>
            <a:gdLst/>
            <a:ahLst/>
            <a:cxnLst/>
            <a:rect l="l" t="t" r="r" b="b"/>
            <a:pathLst>
              <a:path w="719454" h="721360">
                <a:moveTo>
                  <a:pt x="0" y="360425"/>
                </a:moveTo>
                <a:lnTo>
                  <a:pt x="3283" y="311528"/>
                </a:lnTo>
                <a:lnTo>
                  <a:pt x="12848" y="264627"/>
                </a:lnTo>
                <a:lnTo>
                  <a:pt x="28265" y="220152"/>
                </a:lnTo>
                <a:lnTo>
                  <a:pt x="49106" y="178533"/>
                </a:lnTo>
                <a:lnTo>
                  <a:pt x="74943" y="140201"/>
                </a:lnTo>
                <a:lnTo>
                  <a:pt x="105346" y="105584"/>
                </a:lnTo>
                <a:lnTo>
                  <a:pt x="139887" y="75114"/>
                </a:lnTo>
                <a:lnTo>
                  <a:pt x="178138" y="49219"/>
                </a:lnTo>
                <a:lnTo>
                  <a:pt x="219670" y="28330"/>
                </a:lnTo>
                <a:lnTo>
                  <a:pt x="264054" y="12878"/>
                </a:lnTo>
                <a:lnTo>
                  <a:pt x="310861" y="3291"/>
                </a:lnTo>
                <a:lnTo>
                  <a:pt x="359663" y="0"/>
                </a:lnTo>
                <a:lnTo>
                  <a:pt x="408466" y="3291"/>
                </a:lnTo>
                <a:lnTo>
                  <a:pt x="455273" y="12878"/>
                </a:lnTo>
                <a:lnTo>
                  <a:pt x="499657" y="28330"/>
                </a:lnTo>
                <a:lnTo>
                  <a:pt x="541189" y="49219"/>
                </a:lnTo>
                <a:lnTo>
                  <a:pt x="579440" y="75114"/>
                </a:lnTo>
                <a:lnTo>
                  <a:pt x="613981" y="105584"/>
                </a:lnTo>
                <a:lnTo>
                  <a:pt x="644384" y="140201"/>
                </a:lnTo>
                <a:lnTo>
                  <a:pt x="670221" y="178533"/>
                </a:lnTo>
                <a:lnTo>
                  <a:pt x="691062" y="220152"/>
                </a:lnTo>
                <a:lnTo>
                  <a:pt x="706479" y="264627"/>
                </a:lnTo>
                <a:lnTo>
                  <a:pt x="716044" y="311528"/>
                </a:lnTo>
                <a:lnTo>
                  <a:pt x="719327" y="360425"/>
                </a:lnTo>
                <a:lnTo>
                  <a:pt x="716044" y="409334"/>
                </a:lnTo>
                <a:lnTo>
                  <a:pt x="706479" y="456242"/>
                </a:lnTo>
                <a:lnTo>
                  <a:pt x="691062" y="500720"/>
                </a:lnTo>
                <a:lnTo>
                  <a:pt x="670221" y="542340"/>
                </a:lnTo>
                <a:lnTo>
                  <a:pt x="644384" y="580672"/>
                </a:lnTo>
                <a:lnTo>
                  <a:pt x="613981" y="615286"/>
                </a:lnTo>
                <a:lnTo>
                  <a:pt x="579440" y="645753"/>
                </a:lnTo>
                <a:lnTo>
                  <a:pt x="541189" y="671643"/>
                </a:lnTo>
                <a:lnTo>
                  <a:pt x="499657" y="692528"/>
                </a:lnTo>
                <a:lnTo>
                  <a:pt x="455273" y="707977"/>
                </a:lnTo>
                <a:lnTo>
                  <a:pt x="408466" y="717561"/>
                </a:lnTo>
                <a:lnTo>
                  <a:pt x="359663" y="720851"/>
                </a:lnTo>
                <a:lnTo>
                  <a:pt x="310861" y="717561"/>
                </a:lnTo>
                <a:lnTo>
                  <a:pt x="264054" y="707977"/>
                </a:lnTo>
                <a:lnTo>
                  <a:pt x="219670" y="692528"/>
                </a:lnTo>
                <a:lnTo>
                  <a:pt x="178138" y="671643"/>
                </a:lnTo>
                <a:lnTo>
                  <a:pt x="139887" y="645753"/>
                </a:lnTo>
                <a:lnTo>
                  <a:pt x="105346" y="615286"/>
                </a:lnTo>
                <a:lnTo>
                  <a:pt x="74943" y="580672"/>
                </a:lnTo>
                <a:lnTo>
                  <a:pt x="49106" y="542340"/>
                </a:lnTo>
                <a:lnTo>
                  <a:pt x="28265" y="500720"/>
                </a:lnTo>
                <a:lnTo>
                  <a:pt x="12848" y="456242"/>
                </a:lnTo>
                <a:lnTo>
                  <a:pt x="3283" y="409334"/>
                </a:lnTo>
                <a:lnTo>
                  <a:pt x="0" y="360425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52" name="object 52"/>
          <p:cNvGraphicFramePr>
            <a:graphicFrameLocks noGrp="1"/>
          </p:cNvGraphicFramePr>
          <p:nvPr/>
        </p:nvGraphicFramePr>
        <p:xfrm>
          <a:off x="5680709" y="358775"/>
          <a:ext cx="1623060" cy="1371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10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10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10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marL="13970"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-1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 marL="199390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 marL="13970"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-1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13970"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-1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 marL="199390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 marL="13970"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-1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13970"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-1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 marL="199390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 marL="13970"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-1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3" name="object 53"/>
          <p:cNvSpPr/>
          <p:nvPr/>
        </p:nvSpPr>
        <p:spPr>
          <a:xfrm>
            <a:off x="4905755" y="2996183"/>
            <a:ext cx="719328" cy="719327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4905755" y="2996183"/>
            <a:ext cx="719455" cy="719455"/>
          </a:xfrm>
          <a:custGeom>
            <a:avLst/>
            <a:gdLst/>
            <a:ahLst/>
            <a:cxnLst/>
            <a:rect l="l" t="t" r="r" b="b"/>
            <a:pathLst>
              <a:path w="719454" h="719454">
                <a:moveTo>
                  <a:pt x="0" y="359663"/>
                </a:moveTo>
                <a:lnTo>
                  <a:pt x="3283" y="310861"/>
                </a:lnTo>
                <a:lnTo>
                  <a:pt x="12848" y="264054"/>
                </a:lnTo>
                <a:lnTo>
                  <a:pt x="28265" y="219670"/>
                </a:lnTo>
                <a:lnTo>
                  <a:pt x="49106" y="178138"/>
                </a:lnTo>
                <a:lnTo>
                  <a:pt x="74943" y="139887"/>
                </a:lnTo>
                <a:lnTo>
                  <a:pt x="105346" y="105346"/>
                </a:lnTo>
                <a:lnTo>
                  <a:pt x="139887" y="74943"/>
                </a:lnTo>
                <a:lnTo>
                  <a:pt x="178138" y="49106"/>
                </a:lnTo>
                <a:lnTo>
                  <a:pt x="219670" y="28265"/>
                </a:lnTo>
                <a:lnTo>
                  <a:pt x="264054" y="12848"/>
                </a:lnTo>
                <a:lnTo>
                  <a:pt x="310861" y="3283"/>
                </a:lnTo>
                <a:lnTo>
                  <a:pt x="359664" y="0"/>
                </a:lnTo>
                <a:lnTo>
                  <a:pt x="408466" y="3283"/>
                </a:lnTo>
                <a:lnTo>
                  <a:pt x="455273" y="12848"/>
                </a:lnTo>
                <a:lnTo>
                  <a:pt x="499657" y="28265"/>
                </a:lnTo>
                <a:lnTo>
                  <a:pt x="541189" y="49106"/>
                </a:lnTo>
                <a:lnTo>
                  <a:pt x="579440" y="74943"/>
                </a:lnTo>
                <a:lnTo>
                  <a:pt x="613981" y="105346"/>
                </a:lnTo>
                <a:lnTo>
                  <a:pt x="644384" y="139887"/>
                </a:lnTo>
                <a:lnTo>
                  <a:pt x="670221" y="178138"/>
                </a:lnTo>
                <a:lnTo>
                  <a:pt x="691062" y="219670"/>
                </a:lnTo>
                <a:lnTo>
                  <a:pt x="706479" y="264054"/>
                </a:lnTo>
                <a:lnTo>
                  <a:pt x="716044" y="310861"/>
                </a:lnTo>
                <a:lnTo>
                  <a:pt x="719328" y="359663"/>
                </a:lnTo>
                <a:lnTo>
                  <a:pt x="716044" y="408466"/>
                </a:lnTo>
                <a:lnTo>
                  <a:pt x="706479" y="455273"/>
                </a:lnTo>
                <a:lnTo>
                  <a:pt x="691062" y="499657"/>
                </a:lnTo>
                <a:lnTo>
                  <a:pt x="670221" y="541189"/>
                </a:lnTo>
                <a:lnTo>
                  <a:pt x="644384" y="579440"/>
                </a:lnTo>
                <a:lnTo>
                  <a:pt x="613981" y="613981"/>
                </a:lnTo>
                <a:lnTo>
                  <a:pt x="579440" y="644384"/>
                </a:lnTo>
                <a:lnTo>
                  <a:pt x="541189" y="670221"/>
                </a:lnTo>
                <a:lnTo>
                  <a:pt x="499657" y="691062"/>
                </a:lnTo>
                <a:lnTo>
                  <a:pt x="455273" y="706479"/>
                </a:lnTo>
                <a:lnTo>
                  <a:pt x="408466" y="716044"/>
                </a:lnTo>
                <a:lnTo>
                  <a:pt x="359664" y="719327"/>
                </a:lnTo>
                <a:lnTo>
                  <a:pt x="310861" y="716044"/>
                </a:lnTo>
                <a:lnTo>
                  <a:pt x="264054" y="706479"/>
                </a:lnTo>
                <a:lnTo>
                  <a:pt x="219670" y="691062"/>
                </a:lnTo>
                <a:lnTo>
                  <a:pt x="178138" y="670221"/>
                </a:lnTo>
                <a:lnTo>
                  <a:pt x="139887" y="644384"/>
                </a:lnTo>
                <a:lnTo>
                  <a:pt x="105346" y="613981"/>
                </a:lnTo>
                <a:lnTo>
                  <a:pt x="74943" y="579440"/>
                </a:lnTo>
                <a:lnTo>
                  <a:pt x="49106" y="541189"/>
                </a:lnTo>
                <a:lnTo>
                  <a:pt x="28265" y="499657"/>
                </a:lnTo>
                <a:lnTo>
                  <a:pt x="12848" y="455273"/>
                </a:lnTo>
                <a:lnTo>
                  <a:pt x="3283" y="408466"/>
                </a:lnTo>
                <a:lnTo>
                  <a:pt x="0" y="359663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5747003" y="2996183"/>
            <a:ext cx="720851" cy="71932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5747003" y="2996183"/>
            <a:ext cx="721360" cy="719455"/>
          </a:xfrm>
          <a:custGeom>
            <a:avLst/>
            <a:gdLst/>
            <a:ahLst/>
            <a:cxnLst/>
            <a:rect l="l" t="t" r="r" b="b"/>
            <a:pathLst>
              <a:path w="721360" h="719454">
                <a:moveTo>
                  <a:pt x="0" y="359663"/>
                </a:moveTo>
                <a:lnTo>
                  <a:pt x="3291" y="310861"/>
                </a:lnTo>
                <a:lnTo>
                  <a:pt x="12878" y="264054"/>
                </a:lnTo>
                <a:lnTo>
                  <a:pt x="28330" y="219670"/>
                </a:lnTo>
                <a:lnTo>
                  <a:pt x="49219" y="178138"/>
                </a:lnTo>
                <a:lnTo>
                  <a:pt x="75114" y="139887"/>
                </a:lnTo>
                <a:lnTo>
                  <a:pt x="105584" y="105346"/>
                </a:lnTo>
                <a:lnTo>
                  <a:pt x="140201" y="74943"/>
                </a:lnTo>
                <a:lnTo>
                  <a:pt x="178533" y="49106"/>
                </a:lnTo>
                <a:lnTo>
                  <a:pt x="220152" y="28265"/>
                </a:lnTo>
                <a:lnTo>
                  <a:pt x="264627" y="12848"/>
                </a:lnTo>
                <a:lnTo>
                  <a:pt x="311528" y="3283"/>
                </a:lnTo>
                <a:lnTo>
                  <a:pt x="360425" y="0"/>
                </a:lnTo>
                <a:lnTo>
                  <a:pt x="409323" y="3283"/>
                </a:lnTo>
                <a:lnTo>
                  <a:pt x="456224" y="12848"/>
                </a:lnTo>
                <a:lnTo>
                  <a:pt x="500699" y="28265"/>
                </a:lnTo>
                <a:lnTo>
                  <a:pt x="542318" y="49106"/>
                </a:lnTo>
                <a:lnTo>
                  <a:pt x="580650" y="74943"/>
                </a:lnTo>
                <a:lnTo>
                  <a:pt x="615267" y="105346"/>
                </a:lnTo>
                <a:lnTo>
                  <a:pt x="645737" y="139887"/>
                </a:lnTo>
                <a:lnTo>
                  <a:pt x="671632" y="178138"/>
                </a:lnTo>
                <a:lnTo>
                  <a:pt x="692521" y="219670"/>
                </a:lnTo>
                <a:lnTo>
                  <a:pt x="707973" y="264054"/>
                </a:lnTo>
                <a:lnTo>
                  <a:pt x="717560" y="310861"/>
                </a:lnTo>
                <a:lnTo>
                  <a:pt x="720851" y="359663"/>
                </a:lnTo>
                <a:lnTo>
                  <a:pt x="717560" y="408466"/>
                </a:lnTo>
                <a:lnTo>
                  <a:pt x="707973" y="455273"/>
                </a:lnTo>
                <a:lnTo>
                  <a:pt x="692521" y="499657"/>
                </a:lnTo>
                <a:lnTo>
                  <a:pt x="671632" y="541189"/>
                </a:lnTo>
                <a:lnTo>
                  <a:pt x="645737" y="579440"/>
                </a:lnTo>
                <a:lnTo>
                  <a:pt x="615267" y="613981"/>
                </a:lnTo>
                <a:lnTo>
                  <a:pt x="580650" y="644384"/>
                </a:lnTo>
                <a:lnTo>
                  <a:pt x="542318" y="670221"/>
                </a:lnTo>
                <a:lnTo>
                  <a:pt x="500699" y="691062"/>
                </a:lnTo>
                <a:lnTo>
                  <a:pt x="456224" y="706479"/>
                </a:lnTo>
                <a:lnTo>
                  <a:pt x="409323" y="716044"/>
                </a:lnTo>
                <a:lnTo>
                  <a:pt x="360425" y="719327"/>
                </a:lnTo>
                <a:lnTo>
                  <a:pt x="311528" y="716044"/>
                </a:lnTo>
                <a:lnTo>
                  <a:pt x="264627" y="706479"/>
                </a:lnTo>
                <a:lnTo>
                  <a:pt x="220152" y="691062"/>
                </a:lnTo>
                <a:lnTo>
                  <a:pt x="178533" y="670221"/>
                </a:lnTo>
                <a:lnTo>
                  <a:pt x="140201" y="644384"/>
                </a:lnTo>
                <a:lnTo>
                  <a:pt x="105584" y="613981"/>
                </a:lnTo>
                <a:lnTo>
                  <a:pt x="75114" y="579440"/>
                </a:lnTo>
                <a:lnTo>
                  <a:pt x="49219" y="541189"/>
                </a:lnTo>
                <a:lnTo>
                  <a:pt x="28330" y="499657"/>
                </a:lnTo>
                <a:lnTo>
                  <a:pt x="12878" y="455273"/>
                </a:lnTo>
                <a:lnTo>
                  <a:pt x="3291" y="408466"/>
                </a:lnTo>
                <a:lnTo>
                  <a:pt x="0" y="359663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6589776" y="2996183"/>
            <a:ext cx="719327" cy="719327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6589776" y="2996183"/>
            <a:ext cx="719455" cy="719455"/>
          </a:xfrm>
          <a:custGeom>
            <a:avLst/>
            <a:gdLst/>
            <a:ahLst/>
            <a:cxnLst/>
            <a:rect l="l" t="t" r="r" b="b"/>
            <a:pathLst>
              <a:path w="719454" h="719454">
                <a:moveTo>
                  <a:pt x="0" y="359663"/>
                </a:moveTo>
                <a:lnTo>
                  <a:pt x="3283" y="310861"/>
                </a:lnTo>
                <a:lnTo>
                  <a:pt x="12848" y="264054"/>
                </a:lnTo>
                <a:lnTo>
                  <a:pt x="28265" y="219670"/>
                </a:lnTo>
                <a:lnTo>
                  <a:pt x="49106" y="178138"/>
                </a:lnTo>
                <a:lnTo>
                  <a:pt x="74943" y="139887"/>
                </a:lnTo>
                <a:lnTo>
                  <a:pt x="105346" y="105346"/>
                </a:lnTo>
                <a:lnTo>
                  <a:pt x="139887" y="74943"/>
                </a:lnTo>
                <a:lnTo>
                  <a:pt x="178138" y="49106"/>
                </a:lnTo>
                <a:lnTo>
                  <a:pt x="219670" y="28265"/>
                </a:lnTo>
                <a:lnTo>
                  <a:pt x="264054" y="12848"/>
                </a:lnTo>
                <a:lnTo>
                  <a:pt x="310861" y="3283"/>
                </a:lnTo>
                <a:lnTo>
                  <a:pt x="359664" y="0"/>
                </a:lnTo>
                <a:lnTo>
                  <a:pt x="408466" y="3283"/>
                </a:lnTo>
                <a:lnTo>
                  <a:pt x="455273" y="12848"/>
                </a:lnTo>
                <a:lnTo>
                  <a:pt x="499657" y="28265"/>
                </a:lnTo>
                <a:lnTo>
                  <a:pt x="541189" y="49106"/>
                </a:lnTo>
                <a:lnTo>
                  <a:pt x="579440" y="74943"/>
                </a:lnTo>
                <a:lnTo>
                  <a:pt x="613981" y="105346"/>
                </a:lnTo>
                <a:lnTo>
                  <a:pt x="644384" y="139887"/>
                </a:lnTo>
                <a:lnTo>
                  <a:pt x="670221" y="178138"/>
                </a:lnTo>
                <a:lnTo>
                  <a:pt x="691062" y="219670"/>
                </a:lnTo>
                <a:lnTo>
                  <a:pt x="706479" y="264054"/>
                </a:lnTo>
                <a:lnTo>
                  <a:pt x="716044" y="310861"/>
                </a:lnTo>
                <a:lnTo>
                  <a:pt x="719327" y="359663"/>
                </a:lnTo>
                <a:lnTo>
                  <a:pt x="716044" y="408466"/>
                </a:lnTo>
                <a:lnTo>
                  <a:pt x="706479" y="455273"/>
                </a:lnTo>
                <a:lnTo>
                  <a:pt x="691062" y="499657"/>
                </a:lnTo>
                <a:lnTo>
                  <a:pt x="670221" y="541189"/>
                </a:lnTo>
                <a:lnTo>
                  <a:pt x="644384" y="579440"/>
                </a:lnTo>
                <a:lnTo>
                  <a:pt x="613981" y="613981"/>
                </a:lnTo>
                <a:lnTo>
                  <a:pt x="579440" y="644384"/>
                </a:lnTo>
                <a:lnTo>
                  <a:pt x="541189" y="670221"/>
                </a:lnTo>
                <a:lnTo>
                  <a:pt x="499657" y="691062"/>
                </a:lnTo>
                <a:lnTo>
                  <a:pt x="455273" y="706479"/>
                </a:lnTo>
                <a:lnTo>
                  <a:pt x="408466" y="716044"/>
                </a:lnTo>
                <a:lnTo>
                  <a:pt x="359664" y="719327"/>
                </a:lnTo>
                <a:lnTo>
                  <a:pt x="310861" y="716044"/>
                </a:lnTo>
                <a:lnTo>
                  <a:pt x="264054" y="706479"/>
                </a:lnTo>
                <a:lnTo>
                  <a:pt x="219670" y="691062"/>
                </a:lnTo>
                <a:lnTo>
                  <a:pt x="178138" y="670221"/>
                </a:lnTo>
                <a:lnTo>
                  <a:pt x="139887" y="644384"/>
                </a:lnTo>
                <a:lnTo>
                  <a:pt x="105346" y="613981"/>
                </a:lnTo>
                <a:lnTo>
                  <a:pt x="74943" y="579440"/>
                </a:lnTo>
                <a:lnTo>
                  <a:pt x="49106" y="541189"/>
                </a:lnTo>
                <a:lnTo>
                  <a:pt x="28265" y="499657"/>
                </a:lnTo>
                <a:lnTo>
                  <a:pt x="12848" y="455273"/>
                </a:lnTo>
                <a:lnTo>
                  <a:pt x="3283" y="408466"/>
                </a:lnTo>
                <a:lnTo>
                  <a:pt x="0" y="359663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7431023" y="2996183"/>
            <a:ext cx="719327" cy="71932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7431023" y="2996183"/>
            <a:ext cx="719455" cy="719455"/>
          </a:xfrm>
          <a:custGeom>
            <a:avLst/>
            <a:gdLst/>
            <a:ahLst/>
            <a:cxnLst/>
            <a:rect l="l" t="t" r="r" b="b"/>
            <a:pathLst>
              <a:path w="719454" h="719454">
                <a:moveTo>
                  <a:pt x="0" y="359663"/>
                </a:moveTo>
                <a:lnTo>
                  <a:pt x="3283" y="310861"/>
                </a:lnTo>
                <a:lnTo>
                  <a:pt x="12848" y="264054"/>
                </a:lnTo>
                <a:lnTo>
                  <a:pt x="28265" y="219670"/>
                </a:lnTo>
                <a:lnTo>
                  <a:pt x="49106" y="178138"/>
                </a:lnTo>
                <a:lnTo>
                  <a:pt x="74943" y="139887"/>
                </a:lnTo>
                <a:lnTo>
                  <a:pt x="105346" y="105346"/>
                </a:lnTo>
                <a:lnTo>
                  <a:pt x="139887" y="74943"/>
                </a:lnTo>
                <a:lnTo>
                  <a:pt x="178138" y="49106"/>
                </a:lnTo>
                <a:lnTo>
                  <a:pt x="219670" y="28265"/>
                </a:lnTo>
                <a:lnTo>
                  <a:pt x="264054" y="12848"/>
                </a:lnTo>
                <a:lnTo>
                  <a:pt x="310861" y="3283"/>
                </a:lnTo>
                <a:lnTo>
                  <a:pt x="359664" y="0"/>
                </a:lnTo>
                <a:lnTo>
                  <a:pt x="408466" y="3283"/>
                </a:lnTo>
                <a:lnTo>
                  <a:pt x="455273" y="12848"/>
                </a:lnTo>
                <a:lnTo>
                  <a:pt x="499657" y="28265"/>
                </a:lnTo>
                <a:lnTo>
                  <a:pt x="541189" y="49106"/>
                </a:lnTo>
                <a:lnTo>
                  <a:pt x="579440" y="74943"/>
                </a:lnTo>
                <a:lnTo>
                  <a:pt x="613981" y="105346"/>
                </a:lnTo>
                <a:lnTo>
                  <a:pt x="644384" y="139887"/>
                </a:lnTo>
                <a:lnTo>
                  <a:pt x="670221" y="178138"/>
                </a:lnTo>
                <a:lnTo>
                  <a:pt x="691062" y="219670"/>
                </a:lnTo>
                <a:lnTo>
                  <a:pt x="706479" y="264054"/>
                </a:lnTo>
                <a:lnTo>
                  <a:pt x="716044" y="310861"/>
                </a:lnTo>
                <a:lnTo>
                  <a:pt x="719327" y="359663"/>
                </a:lnTo>
                <a:lnTo>
                  <a:pt x="716044" y="408466"/>
                </a:lnTo>
                <a:lnTo>
                  <a:pt x="706479" y="455273"/>
                </a:lnTo>
                <a:lnTo>
                  <a:pt x="691062" y="499657"/>
                </a:lnTo>
                <a:lnTo>
                  <a:pt x="670221" y="541189"/>
                </a:lnTo>
                <a:lnTo>
                  <a:pt x="644384" y="579440"/>
                </a:lnTo>
                <a:lnTo>
                  <a:pt x="613981" y="613981"/>
                </a:lnTo>
                <a:lnTo>
                  <a:pt x="579440" y="644384"/>
                </a:lnTo>
                <a:lnTo>
                  <a:pt x="541189" y="670221"/>
                </a:lnTo>
                <a:lnTo>
                  <a:pt x="499657" y="691062"/>
                </a:lnTo>
                <a:lnTo>
                  <a:pt x="455273" y="706479"/>
                </a:lnTo>
                <a:lnTo>
                  <a:pt x="408466" y="716044"/>
                </a:lnTo>
                <a:lnTo>
                  <a:pt x="359664" y="719327"/>
                </a:lnTo>
                <a:lnTo>
                  <a:pt x="310861" y="716044"/>
                </a:lnTo>
                <a:lnTo>
                  <a:pt x="264054" y="706479"/>
                </a:lnTo>
                <a:lnTo>
                  <a:pt x="219670" y="691062"/>
                </a:lnTo>
                <a:lnTo>
                  <a:pt x="178138" y="670221"/>
                </a:lnTo>
                <a:lnTo>
                  <a:pt x="139887" y="644384"/>
                </a:lnTo>
                <a:lnTo>
                  <a:pt x="105346" y="613981"/>
                </a:lnTo>
                <a:lnTo>
                  <a:pt x="74943" y="579440"/>
                </a:lnTo>
                <a:lnTo>
                  <a:pt x="49106" y="541189"/>
                </a:lnTo>
                <a:lnTo>
                  <a:pt x="28265" y="499657"/>
                </a:lnTo>
                <a:lnTo>
                  <a:pt x="12848" y="455273"/>
                </a:lnTo>
                <a:lnTo>
                  <a:pt x="3283" y="408466"/>
                </a:lnTo>
                <a:lnTo>
                  <a:pt x="0" y="359663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4905755" y="3796284"/>
            <a:ext cx="719328" cy="71932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4905755" y="3796284"/>
            <a:ext cx="719455" cy="719455"/>
          </a:xfrm>
          <a:custGeom>
            <a:avLst/>
            <a:gdLst/>
            <a:ahLst/>
            <a:cxnLst/>
            <a:rect l="l" t="t" r="r" b="b"/>
            <a:pathLst>
              <a:path w="719454" h="719454">
                <a:moveTo>
                  <a:pt x="0" y="359664"/>
                </a:moveTo>
                <a:lnTo>
                  <a:pt x="3283" y="310861"/>
                </a:lnTo>
                <a:lnTo>
                  <a:pt x="12848" y="264054"/>
                </a:lnTo>
                <a:lnTo>
                  <a:pt x="28265" y="219670"/>
                </a:lnTo>
                <a:lnTo>
                  <a:pt x="49106" y="178138"/>
                </a:lnTo>
                <a:lnTo>
                  <a:pt x="74943" y="139887"/>
                </a:lnTo>
                <a:lnTo>
                  <a:pt x="105346" y="105346"/>
                </a:lnTo>
                <a:lnTo>
                  <a:pt x="139887" y="74943"/>
                </a:lnTo>
                <a:lnTo>
                  <a:pt x="178138" y="49106"/>
                </a:lnTo>
                <a:lnTo>
                  <a:pt x="219670" y="28265"/>
                </a:lnTo>
                <a:lnTo>
                  <a:pt x="264054" y="12848"/>
                </a:lnTo>
                <a:lnTo>
                  <a:pt x="310861" y="3283"/>
                </a:lnTo>
                <a:lnTo>
                  <a:pt x="359664" y="0"/>
                </a:lnTo>
                <a:lnTo>
                  <a:pt x="408466" y="3283"/>
                </a:lnTo>
                <a:lnTo>
                  <a:pt x="455273" y="12848"/>
                </a:lnTo>
                <a:lnTo>
                  <a:pt x="499657" y="28265"/>
                </a:lnTo>
                <a:lnTo>
                  <a:pt x="541189" y="49106"/>
                </a:lnTo>
                <a:lnTo>
                  <a:pt x="579440" y="74943"/>
                </a:lnTo>
                <a:lnTo>
                  <a:pt x="613981" y="105346"/>
                </a:lnTo>
                <a:lnTo>
                  <a:pt x="644384" y="139887"/>
                </a:lnTo>
                <a:lnTo>
                  <a:pt x="670221" y="178138"/>
                </a:lnTo>
                <a:lnTo>
                  <a:pt x="691062" y="219670"/>
                </a:lnTo>
                <a:lnTo>
                  <a:pt x="706479" y="264054"/>
                </a:lnTo>
                <a:lnTo>
                  <a:pt x="716044" y="310861"/>
                </a:lnTo>
                <a:lnTo>
                  <a:pt x="719328" y="359664"/>
                </a:lnTo>
                <a:lnTo>
                  <a:pt x="716044" y="408466"/>
                </a:lnTo>
                <a:lnTo>
                  <a:pt x="706479" y="455273"/>
                </a:lnTo>
                <a:lnTo>
                  <a:pt x="691062" y="499657"/>
                </a:lnTo>
                <a:lnTo>
                  <a:pt x="670221" y="541189"/>
                </a:lnTo>
                <a:lnTo>
                  <a:pt x="644384" y="579440"/>
                </a:lnTo>
                <a:lnTo>
                  <a:pt x="613981" y="613981"/>
                </a:lnTo>
                <a:lnTo>
                  <a:pt x="579440" y="644384"/>
                </a:lnTo>
                <a:lnTo>
                  <a:pt x="541189" y="670221"/>
                </a:lnTo>
                <a:lnTo>
                  <a:pt x="499657" y="691062"/>
                </a:lnTo>
                <a:lnTo>
                  <a:pt x="455273" y="706479"/>
                </a:lnTo>
                <a:lnTo>
                  <a:pt x="408466" y="716044"/>
                </a:lnTo>
                <a:lnTo>
                  <a:pt x="359664" y="719328"/>
                </a:lnTo>
                <a:lnTo>
                  <a:pt x="310861" y="716044"/>
                </a:lnTo>
                <a:lnTo>
                  <a:pt x="264054" y="706479"/>
                </a:lnTo>
                <a:lnTo>
                  <a:pt x="219670" y="691062"/>
                </a:lnTo>
                <a:lnTo>
                  <a:pt x="178138" y="670221"/>
                </a:lnTo>
                <a:lnTo>
                  <a:pt x="139887" y="644384"/>
                </a:lnTo>
                <a:lnTo>
                  <a:pt x="105346" y="613981"/>
                </a:lnTo>
                <a:lnTo>
                  <a:pt x="74943" y="579440"/>
                </a:lnTo>
                <a:lnTo>
                  <a:pt x="49106" y="541189"/>
                </a:lnTo>
                <a:lnTo>
                  <a:pt x="28265" y="499657"/>
                </a:lnTo>
                <a:lnTo>
                  <a:pt x="12848" y="455273"/>
                </a:lnTo>
                <a:lnTo>
                  <a:pt x="3283" y="408466"/>
                </a:lnTo>
                <a:lnTo>
                  <a:pt x="0" y="359664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5747003" y="3796284"/>
            <a:ext cx="720851" cy="71932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5747003" y="3796284"/>
            <a:ext cx="721360" cy="719455"/>
          </a:xfrm>
          <a:custGeom>
            <a:avLst/>
            <a:gdLst/>
            <a:ahLst/>
            <a:cxnLst/>
            <a:rect l="l" t="t" r="r" b="b"/>
            <a:pathLst>
              <a:path w="721360" h="719454">
                <a:moveTo>
                  <a:pt x="0" y="359664"/>
                </a:moveTo>
                <a:lnTo>
                  <a:pt x="3291" y="310861"/>
                </a:lnTo>
                <a:lnTo>
                  <a:pt x="12878" y="264054"/>
                </a:lnTo>
                <a:lnTo>
                  <a:pt x="28330" y="219670"/>
                </a:lnTo>
                <a:lnTo>
                  <a:pt x="49219" y="178138"/>
                </a:lnTo>
                <a:lnTo>
                  <a:pt x="75114" y="139887"/>
                </a:lnTo>
                <a:lnTo>
                  <a:pt x="105584" y="105346"/>
                </a:lnTo>
                <a:lnTo>
                  <a:pt x="140201" y="74943"/>
                </a:lnTo>
                <a:lnTo>
                  <a:pt x="178533" y="49106"/>
                </a:lnTo>
                <a:lnTo>
                  <a:pt x="220152" y="28265"/>
                </a:lnTo>
                <a:lnTo>
                  <a:pt x="264627" y="12848"/>
                </a:lnTo>
                <a:lnTo>
                  <a:pt x="311528" y="3283"/>
                </a:lnTo>
                <a:lnTo>
                  <a:pt x="360425" y="0"/>
                </a:lnTo>
                <a:lnTo>
                  <a:pt x="409323" y="3283"/>
                </a:lnTo>
                <a:lnTo>
                  <a:pt x="456224" y="12848"/>
                </a:lnTo>
                <a:lnTo>
                  <a:pt x="500699" y="28265"/>
                </a:lnTo>
                <a:lnTo>
                  <a:pt x="542318" y="49106"/>
                </a:lnTo>
                <a:lnTo>
                  <a:pt x="580650" y="74943"/>
                </a:lnTo>
                <a:lnTo>
                  <a:pt x="615267" y="105346"/>
                </a:lnTo>
                <a:lnTo>
                  <a:pt x="645737" y="139887"/>
                </a:lnTo>
                <a:lnTo>
                  <a:pt x="671632" y="178138"/>
                </a:lnTo>
                <a:lnTo>
                  <a:pt x="692521" y="219670"/>
                </a:lnTo>
                <a:lnTo>
                  <a:pt x="707973" y="264054"/>
                </a:lnTo>
                <a:lnTo>
                  <a:pt x="717560" y="310861"/>
                </a:lnTo>
                <a:lnTo>
                  <a:pt x="720851" y="359664"/>
                </a:lnTo>
                <a:lnTo>
                  <a:pt x="717560" y="408466"/>
                </a:lnTo>
                <a:lnTo>
                  <a:pt x="707973" y="455273"/>
                </a:lnTo>
                <a:lnTo>
                  <a:pt x="692521" y="499657"/>
                </a:lnTo>
                <a:lnTo>
                  <a:pt x="671632" y="541189"/>
                </a:lnTo>
                <a:lnTo>
                  <a:pt x="645737" y="579440"/>
                </a:lnTo>
                <a:lnTo>
                  <a:pt x="615267" y="613981"/>
                </a:lnTo>
                <a:lnTo>
                  <a:pt x="580650" y="644384"/>
                </a:lnTo>
                <a:lnTo>
                  <a:pt x="542318" y="670221"/>
                </a:lnTo>
                <a:lnTo>
                  <a:pt x="500699" y="691062"/>
                </a:lnTo>
                <a:lnTo>
                  <a:pt x="456224" y="706479"/>
                </a:lnTo>
                <a:lnTo>
                  <a:pt x="409323" y="716044"/>
                </a:lnTo>
                <a:lnTo>
                  <a:pt x="360425" y="719328"/>
                </a:lnTo>
                <a:lnTo>
                  <a:pt x="311528" y="716044"/>
                </a:lnTo>
                <a:lnTo>
                  <a:pt x="264627" y="706479"/>
                </a:lnTo>
                <a:lnTo>
                  <a:pt x="220152" y="691062"/>
                </a:lnTo>
                <a:lnTo>
                  <a:pt x="178533" y="670221"/>
                </a:lnTo>
                <a:lnTo>
                  <a:pt x="140201" y="644384"/>
                </a:lnTo>
                <a:lnTo>
                  <a:pt x="105584" y="613981"/>
                </a:lnTo>
                <a:lnTo>
                  <a:pt x="75114" y="579440"/>
                </a:lnTo>
                <a:lnTo>
                  <a:pt x="49219" y="541189"/>
                </a:lnTo>
                <a:lnTo>
                  <a:pt x="28330" y="499657"/>
                </a:lnTo>
                <a:lnTo>
                  <a:pt x="12878" y="455273"/>
                </a:lnTo>
                <a:lnTo>
                  <a:pt x="3291" y="408466"/>
                </a:lnTo>
                <a:lnTo>
                  <a:pt x="0" y="359664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6589776" y="3796284"/>
            <a:ext cx="719327" cy="71932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6589776" y="3796284"/>
            <a:ext cx="719455" cy="719455"/>
          </a:xfrm>
          <a:custGeom>
            <a:avLst/>
            <a:gdLst/>
            <a:ahLst/>
            <a:cxnLst/>
            <a:rect l="l" t="t" r="r" b="b"/>
            <a:pathLst>
              <a:path w="719454" h="719454">
                <a:moveTo>
                  <a:pt x="0" y="359664"/>
                </a:moveTo>
                <a:lnTo>
                  <a:pt x="3283" y="310861"/>
                </a:lnTo>
                <a:lnTo>
                  <a:pt x="12848" y="264054"/>
                </a:lnTo>
                <a:lnTo>
                  <a:pt x="28265" y="219670"/>
                </a:lnTo>
                <a:lnTo>
                  <a:pt x="49106" y="178138"/>
                </a:lnTo>
                <a:lnTo>
                  <a:pt x="74943" y="139887"/>
                </a:lnTo>
                <a:lnTo>
                  <a:pt x="105346" y="105346"/>
                </a:lnTo>
                <a:lnTo>
                  <a:pt x="139887" y="74943"/>
                </a:lnTo>
                <a:lnTo>
                  <a:pt x="178138" y="49106"/>
                </a:lnTo>
                <a:lnTo>
                  <a:pt x="219670" y="28265"/>
                </a:lnTo>
                <a:lnTo>
                  <a:pt x="264054" y="12848"/>
                </a:lnTo>
                <a:lnTo>
                  <a:pt x="310861" y="3283"/>
                </a:lnTo>
                <a:lnTo>
                  <a:pt x="359664" y="0"/>
                </a:lnTo>
                <a:lnTo>
                  <a:pt x="408466" y="3283"/>
                </a:lnTo>
                <a:lnTo>
                  <a:pt x="455273" y="12848"/>
                </a:lnTo>
                <a:lnTo>
                  <a:pt x="499657" y="28265"/>
                </a:lnTo>
                <a:lnTo>
                  <a:pt x="541189" y="49106"/>
                </a:lnTo>
                <a:lnTo>
                  <a:pt x="579440" y="74943"/>
                </a:lnTo>
                <a:lnTo>
                  <a:pt x="613981" y="105346"/>
                </a:lnTo>
                <a:lnTo>
                  <a:pt x="644384" y="139887"/>
                </a:lnTo>
                <a:lnTo>
                  <a:pt x="670221" y="178138"/>
                </a:lnTo>
                <a:lnTo>
                  <a:pt x="691062" y="219670"/>
                </a:lnTo>
                <a:lnTo>
                  <a:pt x="706479" y="264054"/>
                </a:lnTo>
                <a:lnTo>
                  <a:pt x="716044" y="310861"/>
                </a:lnTo>
                <a:lnTo>
                  <a:pt x="719327" y="359664"/>
                </a:lnTo>
                <a:lnTo>
                  <a:pt x="716044" y="408466"/>
                </a:lnTo>
                <a:lnTo>
                  <a:pt x="706479" y="455273"/>
                </a:lnTo>
                <a:lnTo>
                  <a:pt x="691062" y="499657"/>
                </a:lnTo>
                <a:lnTo>
                  <a:pt x="670221" y="541189"/>
                </a:lnTo>
                <a:lnTo>
                  <a:pt x="644384" y="579440"/>
                </a:lnTo>
                <a:lnTo>
                  <a:pt x="613981" y="613981"/>
                </a:lnTo>
                <a:lnTo>
                  <a:pt x="579440" y="644384"/>
                </a:lnTo>
                <a:lnTo>
                  <a:pt x="541189" y="670221"/>
                </a:lnTo>
                <a:lnTo>
                  <a:pt x="499657" y="691062"/>
                </a:lnTo>
                <a:lnTo>
                  <a:pt x="455273" y="706479"/>
                </a:lnTo>
                <a:lnTo>
                  <a:pt x="408466" y="716044"/>
                </a:lnTo>
                <a:lnTo>
                  <a:pt x="359664" y="719328"/>
                </a:lnTo>
                <a:lnTo>
                  <a:pt x="310861" y="716044"/>
                </a:lnTo>
                <a:lnTo>
                  <a:pt x="264054" y="706479"/>
                </a:lnTo>
                <a:lnTo>
                  <a:pt x="219670" y="691062"/>
                </a:lnTo>
                <a:lnTo>
                  <a:pt x="178138" y="670221"/>
                </a:lnTo>
                <a:lnTo>
                  <a:pt x="139887" y="644384"/>
                </a:lnTo>
                <a:lnTo>
                  <a:pt x="105346" y="613981"/>
                </a:lnTo>
                <a:lnTo>
                  <a:pt x="74943" y="579440"/>
                </a:lnTo>
                <a:lnTo>
                  <a:pt x="49106" y="541189"/>
                </a:lnTo>
                <a:lnTo>
                  <a:pt x="28265" y="499657"/>
                </a:lnTo>
                <a:lnTo>
                  <a:pt x="12848" y="455273"/>
                </a:lnTo>
                <a:lnTo>
                  <a:pt x="3283" y="408466"/>
                </a:lnTo>
                <a:lnTo>
                  <a:pt x="0" y="359664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7431023" y="3796284"/>
            <a:ext cx="719327" cy="71932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7431023" y="3796284"/>
            <a:ext cx="719455" cy="719455"/>
          </a:xfrm>
          <a:custGeom>
            <a:avLst/>
            <a:gdLst/>
            <a:ahLst/>
            <a:cxnLst/>
            <a:rect l="l" t="t" r="r" b="b"/>
            <a:pathLst>
              <a:path w="719454" h="719454">
                <a:moveTo>
                  <a:pt x="0" y="359664"/>
                </a:moveTo>
                <a:lnTo>
                  <a:pt x="3283" y="310861"/>
                </a:lnTo>
                <a:lnTo>
                  <a:pt x="12848" y="264054"/>
                </a:lnTo>
                <a:lnTo>
                  <a:pt x="28265" y="219670"/>
                </a:lnTo>
                <a:lnTo>
                  <a:pt x="49106" y="178138"/>
                </a:lnTo>
                <a:lnTo>
                  <a:pt x="74943" y="139887"/>
                </a:lnTo>
                <a:lnTo>
                  <a:pt x="105346" y="105346"/>
                </a:lnTo>
                <a:lnTo>
                  <a:pt x="139887" y="74943"/>
                </a:lnTo>
                <a:lnTo>
                  <a:pt x="178138" y="49106"/>
                </a:lnTo>
                <a:lnTo>
                  <a:pt x="219670" y="28265"/>
                </a:lnTo>
                <a:lnTo>
                  <a:pt x="264054" y="12848"/>
                </a:lnTo>
                <a:lnTo>
                  <a:pt x="310861" y="3283"/>
                </a:lnTo>
                <a:lnTo>
                  <a:pt x="359664" y="0"/>
                </a:lnTo>
                <a:lnTo>
                  <a:pt x="408466" y="3283"/>
                </a:lnTo>
                <a:lnTo>
                  <a:pt x="455273" y="12848"/>
                </a:lnTo>
                <a:lnTo>
                  <a:pt x="499657" y="28265"/>
                </a:lnTo>
                <a:lnTo>
                  <a:pt x="541189" y="49106"/>
                </a:lnTo>
                <a:lnTo>
                  <a:pt x="579440" y="74943"/>
                </a:lnTo>
                <a:lnTo>
                  <a:pt x="613981" y="105346"/>
                </a:lnTo>
                <a:lnTo>
                  <a:pt x="644384" y="139887"/>
                </a:lnTo>
                <a:lnTo>
                  <a:pt x="670221" y="178138"/>
                </a:lnTo>
                <a:lnTo>
                  <a:pt x="691062" y="219670"/>
                </a:lnTo>
                <a:lnTo>
                  <a:pt x="706479" y="264054"/>
                </a:lnTo>
                <a:lnTo>
                  <a:pt x="716044" y="310861"/>
                </a:lnTo>
                <a:lnTo>
                  <a:pt x="719327" y="359664"/>
                </a:lnTo>
                <a:lnTo>
                  <a:pt x="716044" y="408466"/>
                </a:lnTo>
                <a:lnTo>
                  <a:pt x="706479" y="455273"/>
                </a:lnTo>
                <a:lnTo>
                  <a:pt x="691062" y="499657"/>
                </a:lnTo>
                <a:lnTo>
                  <a:pt x="670221" y="541189"/>
                </a:lnTo>
                <a:lnTo>
                  <a:pt x="644384" y="579440"/>
                </a:lnTo>
                <a:lnTo>
                  <a:pt x="613981" y="613981"/>
                </a:lnTo>
                <a:lnTo>
                  <a:pt x="579440" y="644384"/>
                </a:lnTo>
                <a:lnTo>
                  <a:pt x="541189" y="670221"/>
                </a:lnTo>
                <a:lnTo>
                  <a:pt x="499657" y="691062"/>
                </a:lnTo>
                <a:lnTo>
                  <a:pt x="455273" y="706479"/>
                </a:lnTo>
                <a:lnTo>
                  <a:pt x="408466" y="716044"/>
                </a:lnTo>
                <a:lnTo>
                  <a:pt x="359664" y="719328"/>
                </a:lnTo>
                <a:lnTo>
                  <a:pt x="310861" y="716044"/>
                </a:lnTo>
                <a:lnTo>
                  <a:pt x="264054" y="706479"/>
                </a:lnTo>
                <a:lnTo>
                  <a:pt x="219670" y="691062"/>
                </a:lnTo>
                <a:lnTo>
                  <a:pt x="178138" y="670221"/>
                </a:lnTo>
                <a:lnTo>
                  <a:pt x="139887" y="644384"/>
                </a:lnTo>
                <a:lnTo>
                  <a:pt x="105346" y="613981"/>
                </a:lnTo>
                <a:lnTo>
                  <a:pt x="74943" y="579440"/>
                </a:lnTo>
                <a:lnTo>
                  <a:pt x="49106" y="541189"/>
                </a:lnTo>
                <a:lnTo>
                  <a:pt x="28265" y="499657"/>
                </a:lnTo>
                <a:lnTo>
                  <a:pt x="12848" y="455273"/>
                </a:lnTo>
                <a:lnTo>
                  <a:pt x="3283" y="408466"/>
                </a:lnTo>
                <a:lnTo>
                  <a:pt x="0" y="359664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4905755" y="4654296"/>
            <a:ext cx="719328" cy="71932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4905755" y="4654296"/>
            <a:ext cx="719455" cy="719455"/>
          </a:xfrm>
          <a:custGeom>
            <a:avLst/>
            <a:gdLst/>
            <a:ahLst/>
            <a:cxnLst/>
            <a:rect l="l" t="t" r="r" b="b"/>
            <a:pathLst>
              <a:path w="719454" h="719454">
                <a:moveTo>
                  <a:pt x="0" y="359663"/>
                </a:moveTo>
                <a:lnTo>
                  <a:pt x="3283" y="310861"/>
                </a:lnTo>
                <a:lnTo>
                  <a:pt x="12848" y="264054"/>
                </a:lnTo>
                <a:lnTo>
                  <a:pt x="28265" y="219670"/>
                </a:lnTo>
                <a:lnTo>
                  <a:pt x="49106" y="178138"/>
                </a:lnTo>
                <a:lnTo>
                  <a:pt x="74943" y="139887"/>
                </a:lnTo>
                <a:lnTo>
                  <a:pt x="105346" y="105346"/>
                </a:lnTo>
                <a:lnTo>
                  <a:pt x="139887" y="74943"/>
                </a:lnTo>
                <a:lnTo>
                  <a:pt x="178138" y="49106"/>
                </a:lnTo>
                <a:lnTo>
                  <a:pt x="219670" y="28265"/>
                </a:lnTo>
                <a:lnTo>
                  <a:pt x="264054" y="12848"/>
                </a:lnTo>
                <a:lnTo>
                  <a:pt x="310861" y="3283"/>
                </a:lnTo>
                <a:lnTo>
                  <a:pt x="359664" y="0"/>
                </a:lnTo>
                <a:lnTo>
                  <a:pt x="408466" y="3283"/>
                </a:lnTo>
                <a:lnTo>
                  <a:pt x="455273" y="12848"/>
                </a:lnTo>
                <a:lnTo>
                  <a:pt x="499657" y="28265"/>
                </a:lnTo>
                <a:lnTo>
                  <a:pt x="541189" y="49106"/>
                </a:lnTo>
                <a:lnTo>
                  <a:pt x="579440" y="74943"/>
                </a:lnTo>
                <a:lnTo>
                  <a:pt x="613981" y="105346"/>
                </a:lnTo>
                <a:lnTo>
                  <a:pt x="644384" y="139887"/>
                </a:lnTo>
                <a:lnTo>
                  <a:pt x="670221" y="178138"/>
                </a:lnTo>
                <a:lnTo>
                  <a:pt x="691062" y="219670"/>
                </a:lnTo>
                <a:lnTo>
                  <a:pt x="706479" y="264054"/>
                </a:lnTo>
                <a:lnTo>
                  <a:pt x="716044" y="310861"/>
                </a:lnTo>
                <a:lnTo>
                  <a:pt x="719328" y="359663"/>
                </a:lnTo>
                <a:lnTo>
                  <a:pt x="716044" y="408466"/>
                </a:lnTo>
                <a:lnTo>
                  <a:pt x="706479" y="455273"/>
                </a:lnTo>
                <a:lnTo>
                  <a:pt x="691062" y="499657"/>
                </a:lnTo>
                <a:lnTo>
                  <a:pt x="670221" y="541189"/>
                </a:lnTo>
                <a:lnTo>
                  <a:pt x="644384" y="579440"/>
                </a:lnTo>
                <a:lnTo>
                  <a:pt x="613981" y="613981"/>
                </a:lnTo>
                <a:lnTo>
                  <a:pt x="579440" y="644384"/>
                </a:lnTo>
                <a:lnTo>
                  <a:pt x="541189" y="670221"/>
                </a:lnTo>
                <a:lnTo>
                  <a:pt x="499657" y="691062"/>
                </a:lnTo>
                <a:lnTo>
                  <a:pt x="455273" y="706479"/>
                </a:lnTo>
                <a:lnTo>
                  <a:pt x="408466" y="716044"/>
                </a:lnTo>
                <a:lnTo>
                  <a:pt x="359664" y="719327"/>
                </a:lnTo>
                <a:lnTo>
                  <a:pt x="310861" y="716044"/>
                </a:lnTo>
                <a:lnTo>
                  <a:pt x="264054" y="706479"/>
                </a:lnTo>
                <a:lnTo>
                  <a:pt x="219670" y="691062"/>
                </a:lnTo>
                <a:lnTo>
                  <a:pt x="178138" y="670221"/>
                </a:lnTo>
                <a:lnTo>
                  <a:pt x="139887" y="644384"/>
                </a:lnTo>
                <a:lnTo>
                  <a:pt x="105346" y="613981"/>
                </a:lnTo>
                <a:lnTo>
                  <a:pt x="74943" y="579440"/>
                </a:lnTo>
                <a:lnTo>
                  <a:pt x="49106" y="541189"/>
                </a:lnTo>
                <a:lnTo>
                  <a:pt x="28265" y="499657"/>
                </a:lnTo>
                <a:lnTo>
                  <a:pt x="12848" y="455273"/>
                </a:lnTo>
                <a:lnTo>
                  <a:pt x="3283" y="408466"/>
                </a:lnTo>
                <a:lnTo>
                  <a:pt x="0" y="359663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5747003" y="4654296"/>
            <a:ext cx="720851" cy="71932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5747003" y="4654296"/>
            <a:ext cx="721360" cy="719455"/>
          </a:xfrm>
          <a:custGeom>
            <a:avLst/>
            <a:gdLst/>
            <a:ahLst/>
            <a:cxnLst/>
            <a:rect l="l" t="t" r="r" b="b"/>
            <a:pathLst>
              <a:path w="721360" h="719454">
                <a:moveTo>
                  <a:pt x="0" y="359663"/>
                </a:moveTo>
                <a:lnTo>
                  <a:pt x="3291" y="310861"/>
                </a:lnTo>
                <a:lnTo>
                  <a:pt x="12878" y="264054"/>
                </a:lnTo>
                <a:lnTo>
                  <a:pt x="28330" y="219670"/>
                </a:lnTo>
                <a:lnTo>
                  <a:pt x="49219" y="178138"/>
                </a:lnTo>
                <a:lnTo>
                  <a:pt x="75114" y="139887"/>
                </a:lnTo>
                <a:lnTo>
                  <a:pt x="105584" y="105346"/>
                </a:lnTo>
                <a:lnTo>
                  <a:pt x="140201" y="74943"/>
                </a:lnTo>
                <a:lnTo>
                  <a:pt x="178533" y="49106"/>
                </a:lnTo>
                <a:lnTo>
                  <a:pt x="220152" y="28265"/>
                </a:lnTo>
                <a:lnTo>
                  <a:pt x="264627" y="12848"/>
                </a:lnTo>
                <a:lnTo>
                  <a:pt x="311528" y="3283"/>
                </a:lnTo>
                <a:lnTo>
                  <a:pt x="360425" y="0"/>
                </a:lnTo>
                <a:lnTo>
                  <a:pt x="409323" y="3283"/>
                </a:lnTo>
                <a:lnTo>
                  <a:pt x="456224" y="12848"/>
                </a:lnTo>
                <a:lnTo>
                  <a:pt x="500699" y="28265"/>
                </a:lnTo>
                <a:lnTo>
                  <a:pt x="542318" y="49106"/>
                </a:lnTo>
                <a:lnTo>
                  <a:pt x="580650" y="74943"/>
                </a:lnTo>
                <a:lnTo>
                  <a:pt x="615267" y="105346"/>
                </a:lnTo>
                <a:lnTo>
                  <a:pt x="645737" y="139887"/>
                </a:lnTo>
                <a:lnTo>
                  <a:pt x="671632" y="178138"/>
                </a:lnTo>
                <a:lnTo>
                  <a:pt x="692521" y="219670"/>
                </a:lnTo>
                <a:lnTo>
                  <a:pt x="707973" y="264054"/>
                </a:lnTo>
                <a:lnTo>
                  <a:pt x="717560" y="310861"/>
                </a:lnTo>
                <a:lnTo>
                  <a:pt x="720851" y="359663"/>
                </a:lnTo>
                <a:lnTo>
                  <a:pt x="717560" y="408466"/>
                </a:lnTo>
                <a:lnTo>
                  <a:pt x="707973" y="455273"/>
                </a:lnTo>
                <a:lnTo>
                  <a:pt x="692521" y="499657"/>
                </a:lnTo>
                <a:lnTo>
                  <a:pt x="671632" y="541189"/>
                </a:lnTo>
                <a:lnTo>
                  <a:pt x="645737" y="579440"/>
                </a:lnTo>
                <a:lnTo>
                  <a:pt x="615267" y="613981"/>
                </a:lnTo>
                <a:lnTo>
                  <a:pt x="580650" y="644384"/>
                </a:lnTo>
                <a:lnTo>
                  <a:pt x="542318" y="670221"/>
                </a:lnTo>
                <a:lnTo>
                  <a:pt x="500699" y="691062"/>
                </a:lnTo>
                <a:lnTo>
                  <a:pt x="456224" y="706479"/>
                </a:lnTo>
                <a:lnTo>
                  <a:pt x="409323" y="716044"/>
                </a:lnTo>
                <a:lnTo>
                  <a:pt x="360425" y="719327"/>
                </a:lnTo>
                <a:lnTo>
                  <a:pt x="311528" y="716044"/>
                </a:lnTo>
                <a:lnTo>
                  <a:pt x="264627" y="706479"/>
                </a:lnTo>
                <a:lnTo>
                  <a:pt x="220152" y="691062"/>
                </a:lnTo>
                <a:lnTo>
                  <a:pt x="178533" y="670221"/>
                </a:lnTo>
                <a:lnTo>
                  <a:pt x="140201" y="644384"/>
                </a:lnTo>
                <a:lnTo>
                  <a:pt x="105584" y="613981"/>
                </a:lnTo>
                <a:lnTo>
                  <a:pt x="75114" y="579440"/>
                </a:lnTo>
                <a:lnTo>
                  <a:pt x="49219" y="541189"/>
                </a:lnTo>
                <a:lnTo>
                  <a:pt x="28330" y="499657"/>
                </a:lnTo>
                <a:lnTo>
                  <a:pt x="12878" y="455273"/>
                </a:lnTo>
                <a:lnTo>
                  <a:pt x="3291" y="408466"/>
                </a:lnTo>
                <a:lnTo>
                  <a:pt x="0" y="359663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6589776" y="4654296"/>
            <a:ext cx="719327" cy="71932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6589776" y="4654296"/>
            <a:ext cx="719455" cy="719455"/>
          </a:xfrm>
          <a:custGeom>
            <a:avLst/>
            <a:gdLst/>
            <a:ahLst/>
            <a:cxnLst/>
            <a:rect l="l" t="t" r="r" b="b"/>
            <a:pathLst>
              <a:path w="719454" h="719454">
                <a:moveTo>
                  <a:pt x="0" y="359663"/>
                </a:moveTo>
                <a:lnTo>
                  <a:pt x="3283" y="310861"/>
                </a:lnTo>
                <a:lnTo>
                  <a:pt x="12848" y="264054"/>
                </a:lnTo>
                <a:lnTo>
                  <a:pt x="28265" y="219670"/>
                </a:lnTo>
                <a:lnTo>
                  <a:pt x="49106" y="178138"/>
                </a:lnTo>
                <a:lnTo>
                  <a:pt x="74943" y="139887"/>
                </a:lnTo>
                <a:lnTo>
                  <a:pt x="105346" y="105346"/>
                </a:lnTo>
                <a:lnTo>
                  <a:pt x="139887" y="74943"/>
                </a:lnTo>
                <a:lnTo>
                  <a:pt x="178138" y="49106"/>
                </a:lnTo>
                <a:lnTo>
                  <a:pt x="219670" y="28265"/>
                </a:lnTo>
                <a:lnTo>
                  <a:pt x="264054" y="12848"/>
                </a:lnTo>
                <a:lnTo>
                  <a:pt x="310861" y="3283"/>
                </a:lnTo>
                <a:lnTo>
                  <a:pt x="359664" y="0"/>
                </a:lnTo>
                <a:lnTo>
                  <a:pt x="408466" y="3283"/>
                </a:lnTo>
                <a:lnTo>
                  <a:pt x="455273" y="12848"/>
                </a:lnTo>
                <a:lnTo>
                  <a:pt x="499657" y="28265"/>
                </a:lnTo>
                <a:lnTo>
                  <a:pt x="541189" y="49106"/>
                </a:lnTo>
                <a:lnTo>
                  <a:pt x="579440" y="74943"/>
                </a:lnTo>
                <a:lnTo>
                  <a:pt x="613981" y="105346"/>
                </a:lnTo>
                <a:lnTo>
                  <a:pt x="644384" y="139887"/>
                </a:lnTo>
                <a:lnTo>
                  <a:pt x="670221" y="178138"/>
                </a:lnTo>
                <a:lnTo>
                  <a:pt x="691062" y="219670"/>
                </a:lnTo>
                <a:lnTo>
                  <a:pt x="706479" y="264054"/>
                </a:lnTo>
                <a:lnTo>
                  <a:pt x="716044" y="310861"/>
                </a:lnTo>
                <a:lnTo>
                  <a:pt x="719327" y="359663"/>
                </a:lnTo>
                <a:lnTo>
                  <a:pt x="716044" y="408466"/>
                </a:lnTo>
                <a:lnTo>
                  <a:pt x="706479" y="455273"/>
                </a:lnTo>
                <a:lnTo>
                  <a:pt x="691062" y="499657"/>
                </a:lnTo>
                <a:lnTo>
                  <a:pt x="670221" y="541189"/>
                </a:lnTo>
                <a:lnTo>
                  <a:pt x="644384" y="579440"/>
                </a:lnTo>
                <a:lnTo>
                  <a:pt x="613981" y="613981"/>
                </a:lnTo>
                <a:lnTo>
                  <a:pt x="579440" y="644384"/>
                </a:lnTo>
                <a:lnTo>
                  <a:pt x="541189" y="670221"/>
                </a:lnTo>
                <a:lnTo>
                  <a:pt x="499657" y="691062"/>
                </a:lnTo>
                <a:lnTo>
                  <a:pt x="455273" y="706479"/>
                </a:lnTo>
                <a:lnTo>
                  <a:pt x="408466" y="716044"/>
                </a:lnTo>
                <a:lnTo>
                  <a:pt x="359664" y="719327"/>
                </a:lnTo>
                <a:lnTo>
                  <a:pt x="310861" y="716044"/>
                </a:lnTo>
                <a:lnTo>
                  <a:pt x="264054" y="706479"/>
                </a:lnTo>
                <a:lnTo>
                  <a:pt x="219670" y="691062"/>
                </a:lnTo>
                <a:lnTo>
                  <a:pt x="178138" y="670221"/>
                </a:lnTo>
                <a:lnTo>
                  <a:pt x="139887" y="644384"/>
                </a:lnTo>
                <a:lnTo>
                  <a:pt x="105346" y="613981"/>
                </a:lnTo>
                <a:lnTo>
                  <a:pt x="74943" y="579440"/>
                </a:lnTo>
                <a:lnTo>
                  <a:pt x="49106" y="541189"/>
                </a:lnTo>
                <a:lnTo>
                  <a:pt x="28265" y="499657"/>
                </a:lnTo>
                <a:lnTo>
                  <a:pt x="12848" y="455273"/>
                </a:lnTo>
                <a:lnTo>
                  <a:pt x="3283" y="408466"/>
                </a:lnTo>
                <a:lnTo>
                  <a:pt x="0" y="359663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7431023" y="4654296"/>
            <a:ext cx="719327" cy="719328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7431023" y="4654296"/>
            <a:ext cx="719455" cy="719455"/>
          </a:xfrm>
          <a:custGeom>
            <a:avLst/>
            <a:gdLst/>
            <a:ahLst/>
            <a:cxnLst/>
            <a:rect l="l" t="t" r="r" b="b"/>
            <a:pathLst>
              <a:path w="719454" h="719454">
                <a:moveTo>
                  <a:pt x="0" y="359663"/>
                </a:moveTo>
                <a:lnTo>
                  <a:pt x="3283" y="310861"/>
                </a:lnTo>
                <a:lnTo>
                  <a:pt x="12848" y="264054"/>
                </a:lnTo>
                <a:lnTo>
                  <a:pt x="28265" y="219670"/>
                </a:lnTo>
                <a:lnTo>
                  <a:pt x="49106" y="178138"/>
                </a:lnTo>
                <a:lnTo>
                  <a:pt x="74943" y="139887"/>
                </a:lnTo>
                <a:lnTo>
                  <a:pt x="105346" y="105346"/>
                </a:lnTo>
                <a:lnTo>
                  <a:pt x="139887" y="74943"/>
                </a:lnTo>
                <a:lnTo>
                  <a:pt x="178138" y="49106"/>
                </a:lnTo>
                <a:lnTo>
                  <a:pt x="219670" y="28265"/>
                </a:lnTo>
                <a:lnTo>
                  <a:pt x="264054" y="12848"/>
                </a:lnTo>
                <a:lnTo>
                  <a:pt x="310861" y="3283"/>
                </a:lnTo>
                <a:lnTo>
                  <a:pt x="359664" y="0"/>
                </a:lnTo>
                <a:lnTo>
                  <a:pt x="408466" y="3283"/>
                </a:lnTo>
                <a:lnTo>
                  <a:pt x="455273" y="12848"/>
                </a:lnTo>
                <a:lnTo>
                  <a:pt x="499657" y="28265"/>
                </a:lnTo>
                <a:lnTo>
                  <a:pt x="541189" y="49106"/>
                </a:lnTo>
                <a:lnTo>
                  <a:pt x="579440" y="74943"/>
                </a:lnTo>
                <a:lnTo>
                  <a:pt x="613981" y="105346"/>
                </a:lnTo>
                <a:lnTo>
                  <a:pt x="644384" y="139887"/>
                </a:lnTo>
                <a:lnTo>
                  <a:pt x="670221" y="178138"/>
                </a:lnTo>
                <a:lnTo>
                  <a:pt x="691062" y="219670"/>
                </a:lnTo>
                <a:lnTo>
                  <a:pt x="706479" y="264054"/>
                </a:lnTo>
                <a:lnTo>
                  <a:pt x="716044" y="310861"/>
                </a:lnTo>
                <a:lnTo>
                  <a:pt x="719327" y="359663"/>
                </a:lnTo>
                <a:lnTo>
                  <a:pt x="716044" y="408466"/>
                </a:lnTo>
                <a:lnTo>
                  <a:pt x="706479" y="455273"/>
                </a:lnTo>
                <a:lnTo>
                  <a:pt x="691062" y="499657"/>
                </a:lnTo>
                <a:lnTo>
                  <a:pt x="670221" y="541189"/>
                </a:lnTo>
                <a:lnTo>
                  <a:pt x="644384" y="579440"/>
                </a:lnTo>
                <a:lnTo>
                  <a:pt x="613981" y="613981"/>
                </a:lnTo>
                <a:lnTo>
                  <a:pt x="579440" y="644384"/>
                </a:lnTo>
                <a:lnTo>
                  <a:pt x="541189" y="670221"/>
                </a:lnTo>
                <a:lnTo>
                  <a:pt x="499657" y="691062"/>
                </a:lnTo>
                <a:lnTo>
                  <a:pt x="455273" y="706479"/>
                </a:lnTo>
                <a:lnTo>
                  <a:pt x="408466" y="716044"/>
                </a:lnTo>
                <a:lnTo>
                  <a:pt x="359664" y="719327"/>
                </a:lnTo>
                <a:lnTo>
                  <a:pt x="310861" y="716044"/>
                </a:lnTo>
                <a:lnTo>
                  <a:pt x="264054" y="706479"/>
                </a:lnTo>
                <a:lnTo>
                  <a:pt x="219670" y="691062"/>
                </a:lnTo>
                <a:lnTo>
                  <a:pt x="178138" y="670221"/>
                </a:lnTo>
                <a:lnTo>
                  <a:pt x="139887" y="644384"/>
                </a:lnTo>
                <a:lnTo>
                  <a:pt x="105346" y="613981"/>
                </a:lnTo>
                <a:lnTo>
                  <a:pt x="74943" y="579440"/>
                </a:lnTo>
                <a:lnTo>
                  <a:pt x="49106" y="541189"/>
                </a:lnTo>
                <a:lnTo>
                  <a:pt x="28265" y="499657"/>
                </a:lnTo>
                <a:lnTo>
                  <a:pt x="12848" y="455273"/>
                </a:lnTo>
                <a:lnTo>
                  <a:pt x="3283" y="408466"/>
                </a:lnTo>
                <a:lnTo>
                  <a:pt x="0" y="359663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4905755" y="5454396"/>
            <a:ext cx="719328" cy="719327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4905755" y="5454396"/>
            <a:ext cx="719455" cy="719455"/>
          </a:xfrm>
          <a:custGeom>
            <a:avLst/>
            <a:gdLst/>
            <a:ahLst/>
            <a:cxnLst/>
            <a:rect l="l" t="t" r="r" b="b"/>
            <a:pathLst>
              <a:path w="719454" h="719454">
                <a:moveTo>
                  <a:pt x="0" y="359663"/>
                </a:moveTo>
                <a:lnTo>
                  <a:pt x="3283" y="310858"/>
                </a:lnTo>
                <a:lnTo>
                  <a:pt x="12848" y="264049"/>
                </a:lnTo>
                <a:lnTo>
                  <a:pt x="28265" y="219664"/>
                </a:lnTo>
                <a:lnTo>
                  <a:pt x="49106" y="178133"/>
                </a:lnTo>
                <a:lnTo>
                  <a:pt x="74943" y="139882"/>
                </a:lnTo>
                <a:lnTo>
                  <a:pt x="105346" y="105341"/>
                </a:lnTo>
                <a:lnTo>
                  <a:pt x="139887" y="74939"/>
                </a:lnTo>
                <a:lnTo>
                  <a:pt x="178138" y="49103"/>
                </a:lnTo>
                <a:lnTo>
                  <a:pt x="219670" y="28263"/>
                </a:lnTo>
                <a:lnTo>
                  <a:pt x="264054" y="12847"/>
                </a:lnTo>
                <a:lnTo>
                  <a:pt x="310861" y="3283"/>
                </a:lnTo>
                <a:lnTo>
                  <a:pt x="359664" y="0"/>
                </a:lnTo>
                <a:lnTo>
                  <a:pt x="408466" y="3283"/>
                </a:lnTo>
                <a:lnTo>
                  <a:pt x="455273" y="12847"/>
                </a:lnTo>
                <a:lnTo>
                  <a:pt x="499657" y="28263"/>
                </a:lnTo>
                <a:lnTo>
                  <a:pt x="541189" y="49103"/>
                </a:lnTo>
                <a:lnTo>
                  <a:pt x="579440" y="74939"/>
                </a:lnTo>
                <a:lnTo>
                  <a:pt x="613981" y="105341"/>
                </a:lnTo>
                <a:lnTo>
                  <a:pt x="644384" y="139882"/>
                </a:lnTo>
                <a:lnTo>
                  <a:pt x="670221" y="178133"/>
                </a:lnTo>
                <a:lnTo>
                  <a:pt x="691062" y="219664"/>
                </a:lnTo>
                <a:lnTo>
                  <a:pt x="706479" y="264049"/>
                </a:lnTo>
                <a:lnTo>
                  <a:pt x="716044" y="310858"/>
                </a:lnTo>
                <a:lnTo>
                  <a:pt x="719328" y="359663"/>
                </a:lnTo>
                <a:lnTo>
                  <a:pt x="716044" y="408469"/>
                </a:lnTo>
                <a:lnTo>
                  <a:pt x="706479" y="455278"/>
                </a:lnTo>
                <a:lnTo>
                  <a:pt x="691062" y="499663"/>
                </a:lnTo>
                <a:lnTo>
                  <a:pt x="670221" y="541194"/>
                </a:lnTo>
                <a:lnTo>
                  <a:pt x="644384" y="579445"/>
                </a:lnTo>
                <a:lnTo>
                  <a:pt x="613981" y="613986"/>
                </a:lnTo>
                <a:lnTo>
                  <a:pt x="579440" y="644388"/>
                </a:lnTo>
                <a:lnTo>
                  <a:pt x="541189" y="670224"/>
                </a:lnTo>
                <a:lnTo>
                  <a:pt x="499657" y="691064"/>
                </a:lnTo>
                <a:lnTo>
                  <a:pt x="455273" y="706480"/>
                </a:lnTo>
                <a:lnTo>
                  <a:pt x="408466" y="716044"/>
                </a:lnTo>
                <a:lnTo>
                  <a:pt x="359664" y="719327"/>
                </a:lnTo>
                <a:lnTo>
                  <a:pt x="310861" y="716044"/>
                </a:lnTo>
                <a:lnTo>
                  <a:pt x="264054" y="706480"/>
                </a:lnTo>
                <a:lnTo>
                  <a:pt x="219670" y="691064"/>
                </a:lnTo>
                <a:lnTo>
                  <a:pt x="178138" y="670224"/>
                </a:lnTo>
                <a:lnTo>
                  <a:pt x="139887" y="644388"/>
                </a:lnTo>
                <a:lnTo>
                  <a:pt x="105346" y="613986"/>
                </a:lnTo>
                <a:lnTo>
                  <a:pt x="74943" y="579445"/>
                </a:lnTo>
                <a:lnTo>
                  <a:pt x="49106" y="541194"/>
                </a:lnTo>
                <a:lnTo>
                  <a:pt x="28265" y="499663"/>
                </a:lnTo>
                <a:lnTo>
                  <a:pt x="12848" y="455278"/>
                </a:lnTo>
                <a:lnTo>
                  <a:pt x="3283" y="408469"/>
                </a:lnTo>
                <a:lnTo>
                  <a:pt x="0" y="359663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5747003" y="5454396"/>
            <a:ext cx="720851" cy="71932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5747003" y="5454396"/>
            <a:ext cx="721360" cy="719455"/>
          </a:xfrm>
          <a:custGeom>
            <a:avLst/>
            <a:gdLst/>
            <a:ahLst/>
            <a:cxnLst/>
            <a:rect l="l" t="t" r="r" b="b"/>
            <a:pathLst>
              <a:path w="721360" h="719454">
                <a:moveTo>
                  <a:pt x="0" y="359663"/>
                </a:moveTo>
                <a:lnTo>
                  <a:pt x="3291" y="310858"/>
                </a:lnTo>
                <a:lnTo>
                  <a:pt x="12878" y="264049"/>
                </a:lnTo>
                <a:lnTo>
                  <a:pt x="28330" y="219664"/>
                </a:lnTo>
                <a:lnTo>
                  <a:pt x="49219" y="178133"/>
                </a:lnTo>
                <a:lnTo>
                  <a:pt x="75114" y="139882"/>
                </a:lnTo>
                <a:lnTo>
                  <a:pt x="105584" y="105341"/>
                </a:lnTo>
                <a:lnTo>
                  <a:pt x="140201" y="74939"/>
                </a:lnTo>
                <a:lnTo>
                  <a:pt x="178533" y="49103"/>
                </a:lnTo>
                <a:lnTo>
                  <a:pt x="220152" y="28263"/>
                </a:lnTo>
                <a:lnTo>
                  <a:pt x="264627" y="12847"/>
                </a:lnTo>
                <a:lnTo>
                  <a:pt x="311528" y="3283"/>
                </a:lnTo>
                <a:lnTo>
                  <a:pt x="360425" y="0"/>
                </a:lnTo>
                <a:lnTo>
                  <a:pt x="409323" y="3283"/>
                </a:lnTo>
                <a:lnTo>
                  <a:pt x="456224" y="12847"/>
                </a:lnTo>
                <a:lnTo>
                  <a:pt x="500699" y="28263"/>
                </a:lnTo>
                <a:lnTo>
                  <a:pt x="542318" y="49103"/>
                </a:lnTo>
                <a:lnTo>
                  <a:pt x="580650" y="74939"/>
                </a:lnTo>
                <a:lnTo>
                  <a:pt x="615267" y="105341"/>
                </a:lnTo>
                <a:lnTo>
                  <a:pt x="645737" y="139882"/>
                </a:lnTo>
                <a:lnTo>
                  <a:pt x="671632" y="178133"/>
                </a:lnTo>
                <a:lnTo>
                  <a:pt x="692521" y="219664"/>
                </a:lnTo>
                <a:lnTo>
                  <a:pt x="707973" y="264049"/>
                </a:lnTo>
                <a:lnTo>
                  <a:pt x="717560" y="310858"/>
                </a:lnTo>
                <a:lnTo>
                  <a:pt x="720851" y="359663"/>
                </a:lnTo>
                <a:lnTo>
                  <a:pt x="717560" y="408469"/>
                </a:lnTo>
                <a:lnTo>
                  <a:pt x="707973" y="455278"/>
                </a:lnTo>
                <a:lnTo>
                  <a:pt x="692521" y="499663"/>
                </a:lnTo>
                <a:lnTo>
                  <a:pt x="671632" y="541194"/>
                </a:lnTo>
                <a:lnTo>
                  <a:pt x="645737" y="579445"/>
                </a:lnTo>
                <a:lnTo>
                  <a:pt x="615267" y="613986"/>
                </a:lnTo>
                <a:lnTo>
                  <a:pt x="580650" y="644388"/>
                </a:lnTo>
                <a:lnTo>
                  <a:pt x="542318" y="670224"/>
                </a:lnTo>
                <a:lnTo>
                  <a:pt x="500699" y="691064"/>
                </a:lnTo>
                <a:lnTo>
                  <a:pt x="456224" y="706480"/>
                </a:lnTo>
                <a:lnTo>
                  <a:pt x="409323" y="716044"/>
                </a:lnTo>
                <a:lnTo>
                  <a:pt x="360425" y="719327"/>
                </a:lnTo>
                <a:lnTo>
                  <a:pt x="311528" y="716044"/>
                </a:lnTo>
                <a:lnTo>
                  <a:pt x="264627" y="706480"/>
                </a:lnTo>
                <a:lnTo>
                  <a:pt x="220152" y="691064"/>
                </a:lnTo>
                <a:lnTo>
                  <a:pt x="178533" y="670224"/>
                </a:lnTo>
                <a:lnTo>
                  <a:pt x="140201" y="644388"/>
                </a:lnTo>
                <a:lnTo>
                  <a:pt x="105584" y="613986"/>
                </a:lnTo>
                <a:lnTo>
                  <a:pt x="75114" y="579445"/>
                </a:lnTo>
                <a:lnTo>
                  <a:pt x="49219" y="541194"/>
                </a:lnTo>
                <a:lnTo>
                  <a:pt x="28330" y="499663"/>
                </a:lnTo>
                <a:lnTo>
                  <a:pt x="12878" y="455278"/>
                </a:lnTo>
                <a:lnTo>
                  <a:pt x="3291" y="408469"/>
                </a:lnTo>
                <a:lnTo>
                  <a:pt x="0" y="359663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6589776" y="5454396"/>
            <a:ext cx="719327" cy="719327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6589776" y="5454396"/>
            <a:ext cx="719455" cy="719455"/>
          </a:xfrm>
          <a:custGeom>
            <a:avLst/>
            <a:gdLst/>
            <a:ahLst/>
            <a:cxnLst/>
            <a:rect l="l" t="t" r="r" b="b"/>
            <a:pathLst>
              <a:path w="719454" h="719454">
                <a:moveTo>
                  <a:pt x="0" y="359663"/>
                </a:moveTo>
                <a:lnTo>
                  <a:pt x="3283" y="310858"/>
                </a:lnTo>
                <a:lnTo>
                  <a:pt x="12848" y="264049"/>
                </a:lnTo>
                <a:lnTo>
                  <a:pt x="28265" y="219664"/>
                </a:lnTo>
                <a:lnTo>
                  <a:pt x="49106" y="178133"/>
                </a:lnTo>
                <a:lnTo>
                  <a:pt x="74943" y="139882"/>
                </a:lnTo>
                <a:lnTo>
                  <a:pt x="105346" y="105341"/>
                </a:lnTo>
                <a:lnTo>
                  <a:pt x="139887" y="74939"/>
                </a:lnTo>
                <a:lnTo>
                  <a:pt x="178138" y="49103"/>
                </a:lnTo>
                <a:lnTo>
                  <a:pt x="219670" y="28263"/>
                </a:lnTo>
                <a:lnTo>
                  <a:pt x="264054" y="12847"/>
                </a:lnTo>
                <a:lnTo>
                  <a:pt x="310861" y="3283"/>
                </a:lnTo>
                <a:lnTo>
                  <a:pt x="359664" y="0"/>
                </a:lnTo>
                <a:lnTo>
                  <a:pt x="408466" y="3283"/>
                </a:lnTo>
                <a:lnTo>
                  <a:pt x="455273" y="12847"/>
                </a:lnTo>
                <a:lnTo>
                  <a:pt x="499657" y="28263"/>
                </a:lnTo>
                <a:lnTo>
                  <a:pt x="541189" y="49103"/>
                </a:lnTo>
                <a:lnTo>
                  <a:pt x="579440" y="74939"/>
                </a:lnTo>
                <a:lnTo>
                  <a:pt x="613981" y="105341"/>
                </a:lnTo>
                <a:lnTo>
                  <a:pt x="644384" y="139882"/>
                </a:lnTo>
                <a:lnTo>
                  <a:pt x="670221" y="178133"/>
                </a:lnTo>
                <a:lnTo>
                  <a:pt x="691062" y="219664"/>
                </a:lnTo>
                <a:lnTo>
                  <a:pt x="706479" y="264049"/>
                </a:lnTo>
                <a:lnTo>
                  <a:pt x="716044" y="310858"/>
                </a:lnTo>
                <a:lnTo>
                  <a:pt x="719327" y="359663"/>
                </a:lnTo>
                <a:lnTo>
                  <a:pt x="716044" y="408469"/>
                </a:lnTo>
                <a:lnTo>
                  <a:pt x="706479" y="455278"/>
                </a:lnTo>
                <a:lnTo>
                  <a:pt x="691062" y="499663"/>
                </a:lnTo>
                <a:lnTo>
                  <a:pt x="670221" y="541194"/>
                </a:lnTo>
                <a:lnTo>
                  <a:pt x="644384" y="579445"/>
                </a:lnTo>
                <a:lnTo>
                  <a:pt x="613981" y="613986"/>
                </a:lnTo>
                <a:lnTo>
                  <a:pt x="579440" y="644388"/>
                </a:lnTo>
                <a:lnTo>
                  <a:pt x="541189" y="670224"/>
                </a:lnTo>
                <a:lnTo>
                  <a:pt x="499657" y="691064"/>
                </a:lnTo>
                <a:lnTo>
                  <a:pt x="455273" y="706480"/>
                </a:lnTo>
                <a:lnTo>
                  <a:pt x="408466" y="716044"/>
                </a:lnTo>
                <a:lnTo>
                  <a:pt x="359664" y="719327"/>
                </a:lnTo>
                <a:lnTo>
                  <a:pt x="310861" y="716044"/>
                </a:lnTo>
                <a:lnTo>
                  <a:pt x="264054" y="706480"/>
                </a:lnTo>
                <a:lnTo>
                  <a:pt x="219670" y="691064"/>
                </a:lnTo>
                <a:lnTo>
                  <a:pt x="178138" y="670224"/>
                </a:lnTo>
                <a:lnTo>
                  <a:pt x="139887" y="644388"/>
                </a:lnTo>
                <a:lnTo>
                  <a:pt x="105346" y="613986"/>
                </a:lnTo>
                <a:lnTo>
                  <a:pt x="74943" y="579445"/>
                </a:lnTo>
                <a:lnTo>
                  <a:pt x="49106" y="541194"/>
                </a:lnTo>
                <a:lnTo>
                  <a:pt x="28265" y="499663"/>
                </a:lnTo>
                <a:lnTo>
                  <a:pt x="12848" y="455278"/>
                </a:lnTo>
                <a:lnTo>
                  <a:pt x="3283" y="408469"/>
                </a:lnTo>
                <a:lnTo>
                  <a:pt x="0" y="359663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7431023" y="5454396"/>
            <a:ext cx="719327" cy="71932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7431023" y="5454396"/>
            <a:ext cx="719455" cy="719455"/>
          </a:xfrm>
          <a:custGeom>
            <a:avLst/>
            <a:gdLst/>
            <a:ahLst/>
            <a:cxnLst/>
            <a:rect l="l" t="t" r="r" b="b"/>
            <a:pathLst>
              <a:path w="719454" h="719454">
                <a:moveTo>
                  <a:pt x="0" y="359663"/>
                </a:moveTo>
                <a:lnTo>
                  <a:pt x="3283" y="310858"/>
                </a:lnTo>
                <a:lnTo>
                  <a:pt x="12848" y="264049"/>
                </a:lnTo>
                <a:lnTo>
                  <a:pt x="28265" y="219664"/>
                </a:lnTo>
                <a:lnTo>
                  <a:pt x="49106" y="178133"/>
                </a:lnTo>
                <a:lnTo>
                  <a:pt x="74943" y="139882"/>
                </a:lnTo>
                <a:lnTo>
                  <a:pt x="105346" y="105341"/>
                </a:lnTo>
                <a:lnTo>
                  <a:pt x="139887" y="74939"/>
                </a:lnTo>
                <a:lnTo>
                  <a:pt x="178138" y="49103"/>
                </a:lnTo>
                <a:lnTo>
                  <a:pt x="219670" y="28263"/>
                </a:lnTo>
                <a:lnTo>
                  <a:pt x="264054" y="12847"/>
                </a:lnTo>
                <a:lnTo>
                  <a:pt x="310861" y="3283"/>
                </a:lnTo>
                <a:lnTo>
                  <a:pt x="359664" y="0"/>
                </a:lnTo>
                <a:lnTo>
                  <a:pt x="408466" y="3283"/>
                </a:lnTo>
                <a:lnTo>
                  <a:pt x="455273" y="12847"/>
                </a:lnTo>
                <a:lnTo>
                  <a:pt x="499657" y="28263"/>
                </a:lnTo>
                <a:lnTo>
                  <a:pt x="541189" y="49103"/>
                </a:lnTo>
                <a:lnTo>
                  <a:pt x="579440" y="74939"/>
                </a:lnTo>
                <a:lnTo>
                  <a:pt x="613981" y="105341"/>
                </a:lnTo>
                <a:lnTo>
                  <a:pt x="644384" y="139882"/>
                </a:lnTo>
                <a:lnTo>
                  <a:pt x="670221" y="178133"/>
                </a:lnTo>
                <a:lnTo>
                  <a:pt x="691062" y="219664"/>
                </a:lnTo>
                <a:lnTo>
                  <a:pt x="706479" y="264049"/>
                </a:lnTo>
                <a:lnTo>
                  <a:pt x="716044" y="310858"/>
                </a:lnTo>
                <a:lnTo>
                  <a:pt x="719327" y="359663"/>
                </a:lnTo>
                <a:lnTo>
                  <a:pt x="716044" y="408469"/>
                </a:lnTo>
                <a:lnTo>
                  <a:pt x="706479" y="455278"/>
                </a:lnTo>
                <a:lnTo>
                  <a:pt x="691062" y="499663"/>
                </a:lnTo>
                <a:lnTo>
                  <a:pt x="670221" y="541194"/>
                </a:lnTo>
                <a:lnTo>
                  <a:pt x="644384" y="579445"/>
                </a:lnTo>
                <a:lnTo>
                  <a:pt x="613981" y="613986"/>
                </a:lnTo>
                <a:lnTo>
                  <a:pt x="579440" y="644388"/>
                </a:lnTo>
                <a:lnTo>
                  <a:pt x="541189" y="670224"/>
                </a:lnTo>
                <a:lnTo>
                  <a:pt x="499657" y="691064"/>
                </a:lnTo>
                <a:lnTo>
                  <a:pt x="455273" y="706480"/>
                </a:lnTo>
                <a:lnTo>
                  <a:pt x="408466" y="716044"/>
                </a:lnTo>
                <a:lnTo>
                  <a:pt x="359664" y="719327"/>
                </a:lnTo>
                <a:lnTo>
                  <a:pt x="310861" y="716044"/>
                </a:lnTo>
                <a:lnTo>
                  <a:pt x="264054" y="706480"/>
                </a:lnTo>
                <a:lnTo>
                  <a:pt x="219670" y="691064"/>
                </a:lnTo>
                <a:lnTo>
                  <a:pt x="178138" y="670224"/>
                </a:lnTo>
                <a:lnTo>
                  <a:pt x="139887" y="644388"/>
                </a:lnTo>
                <a:lnTo>
                  <a:pt x="105346" y="613986"/>
                </a:lnTo>
                <a:lnTo>
                  <a:pt x="74943" y="579445"/>
                </a:lnTo>
                <a:lnTo>
                  <a:pt x="49106" y="541194"/>
                </a:lnTo>
                <a:lnTo>
                  <a:pt x="28265" y="499663"/>
                </a:lnTo>
                <a:lnTo>
                  <a:pt x="12848" y="455278"/>
                </a:lnTo>
                <a:lnTo>
                  <a:pt x="3283" y="408469"/>
                </a:lnTo>
                <a:lnTo>
                  <a:pt x="0" y="359663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 txBox="1"/>
          <p:nvPr/>
        </p:nvSpPr>
        <p:spPr>
          <a:xfrm>
            <a:off x="1246428" y="1746250"/>
            <a:ext cx="10401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30" dirty="0">
                <a:latin typeface="Calibri"/>
                <a:cs typeface="Calibri"/>
              </a:rPr>
              <a:t>s</a:t>
            </a:r>
            <a:r>
              <a:rPr sz="2400" dirty="0">
                <a:latin typeface="Calibri"/>
                <a:cs typeface="Calibri"/>
              </a:rPr>
              <a:t>trid</a:t>
            </a:r>
            <a:r>
              <a:rPr sz="2400" spc="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=1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6" name="object 86"/>
          <p:cNvSpPr txBox="1"/>
          <p:nvPr/>
        </p:nvSpPr>
        <p:spPr>
          <a:xfrm>
            <a:off x="5789167" y="5392013"/>
            <a:ext cx="1511935" cy="1188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260"/>
              </a:lnSpc>
              <a:spcBef>
                <a:spcPts val="100"/>
              </a:spcBef>
              <a:tabLst>
                <a:tab pos="854075" algn="l"/>
              </a:tabLst>
            </a:pPr>
            <a:r>
              <a:rPr sz="2400" spc="-5" dirty="0">
                <a:latin typeface="Calibri"/>
                <a:cs typeface="Calibri"/>
              </a:rPr>
              <a:t>-2	-2</a:t>
            </a:r>
            <a:endParaRPr sz="2400">
              <a:latin typeface="Calibri"/>
              <a:cs typeface="Calibri"/>
            </a:endParaRPr>
          </a:p>
          <a:p>
            <a:pPr marL="15875" algn="ctr">
              <a:lnSpc>
                <a:spcPts val="2260"/>
              </a:lnSpc>
              <a:tabLst>
                <a:tab pos="812165" algn="l"/>
              </a:tabLst>
            </a:pPr>
            <a:r>
              <a:rPr sz="2400" dirty="0">
                <a:latin typeface="Calibri"/>
                <a:cs typeface="Calibri"/>
              </a:rPr>
              <a:t>0	</a:t>
            </a:r>
            <a:r>
              <a:rPr sz="2400" spc="-5" dirty="0">
                <a:latin typeface="Calibri"/>
                <a:cs typeface="Calibri"/>
              </a:rPr>
              <a:t>-4</a:t>
            </a:r>
            <a:endParaRPr sz="2400">
              <a:latin typeface="Calibri"/>
              <a:cs typeface="Calibri"/>
            </a:endParaRPr>
          </a:p>
          <a:p>
            <a:pPr marL="88900" algn="ctr">
              <a:lnSpc>
                <a:spcPct val="100000"/>
              </a:lnSpc>
              <a:spcBef>
                <a:spcPts val="1755"/>
              </a:spcBef>
            </a:pP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4 x 4</a:t>
            </a:r>
            <a:r>
              <a:rPr sz="2400" spc="-13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image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7" name="object 87"/>
          <p:cNvSpPr/>
          <p:nvPr/>
        </p:nvSpPr>
        <p:spPr>
          <a:xfrm>
            <a:off x="5315711" y="4052315"/>
            <a:ext cx="2321560" cy="972819"/>
          </a:xfrm>
          <a:custGeom>
            <a:avLst/>
            <a:gdLst/>
            <a:ahLst/>
            <a:cxnLst/>
            <a:rect l="l" t="t" r="r" b="b"/>
            <a:pathLst>
              <a:path w="2321559" h="972820">
                <a:moveTo>
                  <a:pt x="0" y="972312"/>
                </a:moveTo>
                <a:lnTo>
                  <a:pt x="2321051" y="972312"/>
                </a:lnTo>
                <a:lnTo>
                  <a:pt x="2321051" y="0"/>
                </a:lnTo>
                <a:lnTo>
                  <a:pt x="0" y="0"/>
                </a:lnTo>
                <a:lnTo>
                  <a:pt x="0" y="972312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5315711" y="4052315"/>
            <a:ext cx="2321560" cy="972819"/>
          </a:xfrm>
          <a:custGeom>
            <a:avLst/>
            <a:gdLst/>
            <a:ahLst/>
            <a:cxnLst/>
            <a:rect l="l" t="t" r="r" b="b"/>
            <a:pathLst>
              <a:path w="2321559" h="972820">
                <a:moveTo>
                  <a:pt x="0" y="972312"/>
                </a:moveTo>
                <a:lnTo>
                  <a:pt x="2321051" y="972312"/>
                </a:lnTo>
                <a:lnTo>
                  <a:pt x="2321051" y="0"/>
                </a:lnTo>
                <a:lnTo>
                  <a:pt x="0" y="0"/>
                </a:lnTo>
                <a:lnTo>
                  <a:pt x="0" y="972312"/>
                </a:lnTo>
                <a:close/>
              </a:path>
            </a:pathLst>
          </a:custGeom>
          <a:ln w="12191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 txBox="1"/>
          <p:nvPr/>
        </p:nvSpPr>
        <p:spPr>
          <a:xfrm>
            <a:off x="5912611" y="4077715"/>
            <a:ext cx="1175385" cy="11137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33679" marR="50165" indent="-221615">
              <a:lnSpc>
                <a:spcPct val="100000"/>
              </a:lnSpc>
              <a:spcBef>
                <a:spcPts val="95"/>
              </a:spcBef>
            </a:pPr>
            <a:r>
              <a:rPr sz="2800" spc="-45" dirty="0">
                <a:solidFill>
                  <a:srgbClr val="FFFFFF"/>
                </a:solidFill>
                <a:latin typeface="Calibri"/>
                <a:cs typeface="Calibri"/>
              </a:rPr>
              <a:t>F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2800" spc="-2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tu</a:t>
            </a:r>
            <a:r>
              <a:rPr sz="2800" spc="-5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e  Map</a:t>
            </a:r>
            <a:endParaRPr sz="2800">
              <a:latin typeface="Calibri"/>
              <a:cs typeface="Calibri"/>
            </a:endParaRPr>
          </a:p>
          <a:p>
            <a:pPr marL="72390">
              <a:lnSpc>
                <a:spcPts val="1850"/>
              </a:lnSpc>
              <a:tabLst>
                <a:tab pos="914400" algn="l"/>
              </a:tabLst>
            </a:pPr>
            <a:r>
              <a:rPr sz="2400" spc="-5" dirty="0">
                <a:latin typeface="Calibri"/>
                <a:cs typeface="Calibri"/>
              </a:rPr>
              <a:t>-</a:t>
            </a:r>
            <a:r>
              <a:rPr sz="2400" dirty="0">
                <a:latin typeface="Calibri"/>
                <a:cs typeface="Calibri"/>
              </a:rPr>
              <a:t>1	</a:t>
            </a:r>
            <a:r>
              <a:rPr sz="2400" spc="-5" dirty="0">
                <a:latin typeface="Calibri"/>
                <a:cs typeface="Calibri"/>
              </a:rPr>
              <a:t>-</a:t>
            </a:r>
            <a:r>
              <a:rPr sz="2400" dirty="0">
                <a:latin typeface="Calibri"/>
                <a:cs typeface="Calibri"/>
              </a:rPr>
              <a:t>2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449072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CNN – </a:t>
            </a:r>
            <a:r>
              <a:rPr spc="-40" dirty="0"/>
              <a:t>Zero</a:t>
            </a:r>
            <a:r>
              <a:rPr spc="-85" dirty="0"/>
              <a:t> </a:t>
            </a:r>
            <a:r>
              <a:rPr spc="-15" dirty="0"/>
              <a:t>Padding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5557520" y="472058"/>
          <a:ext cx="1623060" cy="1371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10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10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10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marL="13335"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 marL="153670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-1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 marL="13335"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-1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14604"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-1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 marL="199390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 marL="13335"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-1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14604"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-1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 marL="153670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-1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7468616" y="946480"/>
            <a:ext cx="88519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Filter</a:t>
            </a:r>
            <a:r>
              <a:rPr sz="2400" spc="-10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128259" y="4619244"/>
            <a:ext cx="1064260" cy="441959"/>
          </a:xfrm>
          <a:custGeom>
            <a:avLst/>
            <a:gdLst/>
            <a:ahLst/>
            <a:cxnLst/>
            <a:rect l="l" t="t" r="r" b="b"/>
            <a:pathLst>
              <a:path w="1064260" h="441960">
                <a:moveTo>
                  <a:pt x="842772" y="0"/>
                </a:moveTo>
                <a:lnTo>
                  <a:pt x="842772" y="110489"/>
                </a:lnTo>
                <a:lnTo>
                  <a:pt x="0" y="110489"/>
                </a:lnTo>
                <a:lnTo>
                  <a:pt x="0" y="331469"/>
                </a:lnTo>
                <a:lnTo>
                  <a:pt x="842772" y="331469"/>
                </a:lnTo>
                <a:lnTo>
                  <a:pt x="842772" y="441959"/>
                </a:lnTo>
                <a:lnTo>
                  <a:pt x="1063752" y="220979"/>
                </a:lnTo>
                <a:lnTo>
                  <a:pt x="84277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128259" y="4619244"/>
            <a:ext cx="1064260" cy="441959"/>
          </a:xfrm>
          <a:custGeom>
            <a:avLst/>
            <a:gdLst/>
            <a:ahLst/>
            <a:cxnLst/>
            <a:rect l="l" t="t" r="r" b="b"/>
            <a:pathLst>
              <a:path w="1064260" h="441960">
                <a:moveTo>
                  <a:pt x="0" y="110489"/>
                </a:moveTo>
                <a:lnTo>
                  <a:pt x="842772" y="110489"/>
                </a:lnTo>
                <a:lnTo>
                  <a:pt x="842772" y="0"/>
                </a:lnTo>
                <a:lnTo>
                  <a:pt x="1063752" y="220979"/>
                </a:lnTo>
                <a:lnTo>
                  <a:pt x="842772" y="441959"/>
                </a:lnTo>
                <a:lnTo>
                  <a:pt x="842772" y="331469"/>
                </a:lnTo>
                <a:lnTo>
                  <a:pt x="0" y="331469"/>
                </a:lnTo>
                <a:lnTo>
                  <a:pt x="0" y="110489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710308" y="3308350"/>
            <a:ext cx="6659245" cy="24866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834640" marR="190500">
              <a:lnSpc>
                <a:spcPct val="100000"/>
              </a:lnSpc>
              <a:spcBef>
                <a:spcPts val="95"/>
              </a:spcBef>
            </a:pPr>
            <a:r>
              <a:rPr sz="2800" spc="-75" dirty="0">
                <a:solidFill>
                  <a:srgbClr val="FF0000"/>
                </a:solidFill>
                <a:latin typeface="Calibri"/>
                <a:cs typeface="Calibri"/>
              </a:rPr>
              <a:t>You </a:t>
            </a:r>
            <a:r>
              <a:rPr sz="2800" spc="-5" dirty="0">
                <a:solidFill>
                  <a:srgbClr val="FF0000"/>
                </a:solidFill>
                <a:latin typeface="Calibri"/>
                <a:cs typeface="Calibri"/>
              </a:rPr>
              <a:t>will </a:t>
            </a:r>
            <a:r>
              <a:rPr sz="2800" spc="-15" dirty="0">
                <a:solidFill>
                  <a:srgbClr val="FF0000"/>
                </a:solidFill>
                <a:latin typeface="Calibri"/>
                <a:cs typeface="Calibri"/>
              </a:rPr>
              <a:t>get </a:t>
            </a:r>
            <a:r>
              <a:rPr sz="2800" spc="-10" dirty="0">
                <a:solidFill>
                  <a:srgbClr val="FF0000"/>
                </a:solidFill>
                <a:latin typeface="Calibri"/>
                <a:cs typeface="Calibri"/>
              </a:rPr>
              <a:t>another </a:t>
            </a:r>
            <a:r>
              <a:rPr sz="2800" spc="-5" dirty="0">
                <a:solidFill>
                  <a:srgbClr val="FF0000"/>
                </a:solidFill>
                <a:latin typeface="Calibri"/>
                <a:cs typeface="Calibri"/>
              </a:rPr>
              <a:t>6 x 6  </a:t>
            </a:r>
            <a:r>
              <a:rPr sz="2800" spc="-10" dirty="0">
                <a:solidFill>
                  <a:srgbClr val="FF0000"/>
                </a:solidFill>
                <a:latin typeface="Calibri"/>
                <a:cs typeface="Calibri"/>
              </a:rPr>
              <a:t>images </a:t>
            </a:r>
            <a:r>
              <a:rPr sz="2800" spc="-5" dirty="0">
                <a:solidFill>
                  <a:srgbClr val="FF0000"/>
                </a:solidFill>
                <a:latin typeface="Calibri"/>
                <a:cs typeface="Calibri"/>
              </a:rPr>
              <a:t>in </a:t>
            </a:r>
            <a:r>
              <a:rPr sz="2800" spc="-10" dirty="0">
                <a:solidFill>
                  <a:srgbClr val="FF0000"/>
                </a:solidFill>
                <a:latin typeface="Calibri"/>
                <a:cs typeface="Calibri"/>
              </a:rPr>
              <a:t>this</a:t>
            </a:r>
            <a:r>
              <a:rPr sz="2800" spc="2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spc="-30" dirty="0">
                <a:solidFill>
                  <a:srgbClr val="FF0000"/>
                </a:solidFill>
                <a:latin typeface="Calibri"/>
                <a:cs typeface="Calibri"/>
              </a:rPr>
              <a:t>way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900">
              <a:latin typeface="Times New Roman"/>
              <a:cs typeface="Times New Roman"/>
            </a:endParaRPr>
          </a:p>
          <a:p>
            <a:pPr marR="5080" algn="r">
              <a:lnSpc>
                <a:spcPct val="100000"/>
              </a:lnSpc>
            </a:pPr>
            <a:r>
              <a:rPr sz="2800" spc="-30" dirty="0">
                <a:solidFill>
                  <a:srgbClr val="FF0000"/>
                </a:solidFill>
                <a:latin typeface="Calibri"/>
                <a:cs typeface="Calibri"/>
              </a:rPr>
              <a:t>Zero</a:t>
            </a:r>
            <a:r>
              <a:rPr sz="2800" spc="-8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0000"/>
                </a:solidFill>
                <a:latin typeface="Calibri"/>
                <a:cs typeface="Calibri"/>
              </a:rPr>
              <a:t>padding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6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dirty="0">
                <a:latin typeface="Calibri"/>
                <a:cs typeface="Calibri"/>
              </a:rPr>
              <a:t>6 x 6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image</a:t>
            </a:r>
            <a:endParaRPr sz="2400">
              <a:latin typeface="Calibri"/>
              <a:cs typeface="Calibri"/>
            </a:endParaRPr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510540" y="1885188"/>
          <a:ext cx="3763008" cy="37058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457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7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7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7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79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878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7878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44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484505">
                <a:tc gridSpan="3">
                  <a:txBody>
                    <a:bodyPr/>
                    <a:lstStyle/>
                    <a:p>
                      <a:pPr marL="180975">
                        <a:lnSpc>
                          <a:spcPct val="100000"/>
                        </a:lnSpc>
                        <a:spcBef>
                          <a:spcPts val="30"/>
                        </a:spcBef>
                        <a:tabLst>
                          <a:tab pos="626110" algn="l"/>
                          <a:tab pos="1113790" algn="l"/>
                        </a:tabLst>
                      </a:pPr>
                      <a:r>
                        <a:rPr sz="2800" spc="-5" dirty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0	</a:t>
                      </a:r>
                      <a:r>
                        <a:rPr sz="4200" spc="-7" baseline="-3968" dirty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0	</a:t>
                      </a:r>
                      <a:r>
                        <a:rPr sz="2800" spc="-5" dirty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0</a:t>
                      </a:r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3810" marB="0">
                    <a:lnL w="76200">
                      <a:solidFill>
                        <a:srgbClr val="FF0000"/>
                      </a:solidFill>
                      <a:prstDash val="solid"/>
                    </a:lnL>
                    <a:lnR w="76200">
                      <a:solidFill>
                        <a:srgbClr val="FF0000"/>
                      </a:solidFill>
                      <a:prstDash val="solid"/>
                    </a:lnR>
                    <a:lnT w="76200">
                      <a:solidFill>
                        <a:srgbClr val="FF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6200">
                      <a:solidFill>
                        <a:srgbClr val="FF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 rowSpan="2">
                  <a:txBody>
                    <a:bodyPr/>
                    <a:lstStyle/>
                    <a:p>
                      <a:pPr marL="159385">
                        <a:lnSpc>
                          <a:spcPts val="2850"/>
                        </a:lnSpc>
                      </a:pPr>
                      <a:r>
                        <a:rPr sz="2800" dirty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0</a:t>
                      </a:r>
                      <a:endParaRPr sz="2800">
                        <a:latin typeface="Calibri"/>
                        <a:cs typeface="Calibri"/>
                      </a:endParaRPr>
                    </a:p>
                    <a:p>
                      <a:pPr marL="170180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2800" dirty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0</a:t>
                      </a:r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762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762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26364" algn="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7785"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7620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1135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762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9055"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1770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0325"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B w="76200">
                      <a:solidFill>
                        <a:srgbClr val="FF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762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762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26364" algn="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762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7785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7620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762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1135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762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762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9055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1770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0325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B w="76200">
                      <a:solidFill>
                        <a:srgbClr val="FF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 row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76200">
                      <a:solidFill>
                        <a:srgbClr val="FF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R="126364" algn="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76200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7785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76200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1135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76200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9055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1770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0325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B w="76200">
                      <a:solidFill>
                        <a:srgbClr val="FF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76200">
                      <a:solidFill>
                        <a:srgbClr val="FF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R="125095" algn="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7785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1135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9055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762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1770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762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0325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76200">
                      <a:solidFill>
                        <a:srgbClr val="FF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B w="76200">
                      <a:solidFill>
                        <a:srgbClr val="FF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76200">
                      <a:solidFill>
                        <a:srgbClr val="FF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R="126364" algn="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7785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1135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9055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76200">
                      <a:solidFill>
                        <a:srgbClr val="FF0000"/>
                      </a:solidFill>
                      <a:prstDash val="solid"/>
                    </a:lnR>
                    <a:lnT w="76200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1770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762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76200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0325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76200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 marL="142875">
                        <a:lnSpc>
                          <a:spcPts val="3345"/>
                        </a:lnSpc>
                        <a:spcBef>
                          <a:spcPts val="370"/>
                        </a:spcBef>
                      </a:pPr>
                      <a:r>
                        <a:rPr sz="2800" dirty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0</a:t>
                      </a:r>
                      <a:endParaRPr sz="2800">
                        <a:latin typeface="Calibri"/>
                        <a:cs typeface="Calibri"/>
                      </a:endParaRPr>
                    </a:p>
                    <a:p>
                      <a:pPr marL="153670">
                        <a:lnSpc>
                          <a:spcPts val="3345"/>
                        </a:lnSpc>
                      </a:pPr>
                      <a:r>
                        <a:rPr sz="2800" dirty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0</a:t>
                      </a:r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76200">
                      <a:solidFill>
                        <a:srgbClr val="FF0000"/>
                      </a:solidFill>
                      <a:prstDash val="solid"/>
                    </a:lnR>
                    <a:lnT w="76200">
                      <a:solidFill>
                        <a:srgbClr val="FF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76200">
                      <a:solidFill>
                        <a:srgbClr val="FF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R="126364" algn="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7785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1135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9055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7620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1770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762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0325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76200">
                      <a:solidFill>
                        <a:srgbClr val="FF0000"/>
                      </a:solidFill>
                      <a:prstDash val="solid"/>
                    </a:lnR>
                    <a:lnT w="76200">
                      <a:solidFill>
                        <a:srgbClr val="FF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8155">
                <a:tc grid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76200">
                      <a:solidFill>
                        <a:srgbClr val="FF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3">
                  <a:txBody>
                    <a:bodyPr/>
                    <a:lstStyle/>
                    <a:p>
                      <a:pPr marL="232410">
                        <a:lnSpc>
                          <a:spcPct val="100000"/>
                        </a:lnSpc>
                        <a:spcBef>
                          <a:spcPts val="5"/>
                        </a:spcBef>
                        <a:tabLst>
                          <a:tab pos="666115" algn="l"/>
                          <a:tab pos="1111250" algn="l"/>
                        </a:tabLst>
                      </a:pPr>
                      <a:r>
                        <a:rPr sz="2800" spc="-5" dirty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0	0	</a:t>
                      </a:r>
                      <a:r>
                        <a:rPr sz="4200" spc="-7" baseline="5952" dirty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0</a:t>
                      </a:r>
                      <a:endParaRPr sz="4200" baseline="5952">
                        <a:latin typeface="Calibri"/>
                        <a:cs typeface="Calibri"/>
                      </a:endParaRPr>
                    </a:p>
                  </a:txBody>
                  <a:tcPr marL="0" marR="0" marT="635" marB="0">
                    <a:lnL w="76200">
                      <a:solidFill>
                        <a:srgbClr val="FF0000"/>
                      </a:solidFill>
                      <a:prstDash val="solid"/>
                    </a:lnL>
                    <a:lnR w="76200">
                      <a:solidFill>
                        <a:srgbClr val="FF0000"/>
                      </a:solidFill>
                      <a:prstDash val="soli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>
                      <a:solidFill>
                        <a:srgbClr val="FF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484187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CNN – </a:t>
            </a:r>
            <a:r>
              <a:rPr spc="-5" dirty="0"/>
              <a:t>Colorful</a:t>
            </a:r>
            <a:r>
              <a:rPr spc="-65" dirty="0"/>
              <a:t> </a:t>
            </a:r>
            <a:r>
              <a:rPr spc="-5" dirty="0"/>
              <a:t>image</a:t>
            </a:r>
          </a:p>
        </p:txBody>
      </p:sp>
      <p:sp>
        <p:nvSpPr>
          <p:cNvPr id="3" name="object 3"/>
          <p:cNvSpPr/>
          <p:nvPr/>
        </p:nvSpPr>
        <p:spPr>
          <a:xfrm>
            <a:off x="5432933" y="3436111"/>
            <a:ext cx="0" cy="211454"/>
          </a:xfrm>
          <a:custGeom>
            <a:avLst/>
            <a:gdLst/>
            <a:ahLst/>
            <a:cxnLst/>
            <a:rect l="l" t="t" r="r" b="b"/>
            <a:pathLst>
              <a:path h="211454">
                <a:moveTo>
                  <a:pt x="0" y="0"/>
                </a:moveTo>
                <a:lnTo>
                  <a:pt x="0" y="2112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911850" y="3436111"/>
            <a:ext cx="0" cy="211454"/>
          </a:xfrm>
          <a:custGeom>
            <a:avLst/>
            <a:gdLst/>
            <a:ahLst/>
            <a:cxnLst/>
            <a:rect l="l" t="t" r="r" b="b"/>
            <a:pathLst>
              <a:path h="211454">
                <a:moveTo>
                  <a:pt x="0" y="0"/>
                </a:moveTo>
                <a:lnTo>
                  <a:pt x="0" y="2112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390894" y="3436111"/>
            <a:ext cx="0" cy="211454"/>
          </a:xfrm>
          <a:custGeom>
            <a:avLst/>
            <a:gdLst/>
            <a:ahLst/>
            <a:cxnLst/>
            <a:rect l="l" t="t" r="r" b="b"/>
            <a:pathLst>
              <a:path h="211454">
                <a:moveTo>
                  <a:pt x="0" y="0"/>
                </a:moveTo>
                <a:lnTo>
                  <a:pt x="0" y="2112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869938" y="3436111"/>
            <a:ext cx="0" cy="211454"/>
          </a:xfrm>
          <a:custGeom>
            <a:avLst/>
            <a:gdLst/>
            <a:ahLst/>
            <a:cxnLst/>
            <a:rect l="l" t="t" r="r" b="b"/>
            <a:pathLst>
              <a:path h="211454">
                <a:moveTo>
                  <a:pt x="0" y="0"/>
                </a:moveTo>
                <a:lnTo>
                  <a:pt x="0" y="2112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348855" y="3436111"/>
            <a:ext cx="0" cy="211454"/>
          </a:xfrm>
          <a:custGeom>
            <a:avLst/>
            <a:gdLst/>
            <a:ahLst/>
            <a:cxnLst/>
            <a:rect l="l" t="t" r="r" b="b"/>
            <a:pathLst>
              <a:path h="211454">
                <a:moveTo>
                  <a:pt x="0" y="0"/>
                </a:moveTo>
                <a:lnTo>
                  <a:pt x="0" y="2112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827898" y="3436111"/>
            <a:ext cx="0" cy="211454"/>
          </a:xfrm>
          <a:custGeom>
            <a:avLst/>
            <a:gdLst/>
            <a:ahLst/>
            <a:cxnLst/>
            <a:rect l="l" t="t" r="r" b="b"/>
            <a:pathLst>
              <a:path h="211454">
                <a:moveTo>
                  <a:pt x="0" y="0"/>
                </a:moveTo>
                <a:lnTo>
                  <a:pt x="0" y="2112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5116703" y="3545459"/>
            <a:ext cx="15494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595873" y="3545459"/>
            <a:ext cx="15494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074917" y="3545459"/>
            <a:ext cx="15494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554089" y="3545459"/>
            <a:ext cx="15494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033006" y="3545459"/>
            <a:ext cx="15494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512050" y="3545459"/>
            <a:ext cx="15494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116703" y="4002430"/>
            <a:ext cx="154940" cy="305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595873" y="4002430"/>
            <a:ext cx="154940" cy="305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074917" y="4002430"/>
            <a:ext cx="154940" cy="305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554089" y="4002430"/>
            <a:ext cx="154940" cy="305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033006" y="4002430"/>
            <a:ext cx="154940" cy="305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512050" y="4002430"/>
            <a:ext cx="154940" cy="305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116703" y="4460113"/>
            <a:ext cx="15494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595873" y="4460113"/>
            <a:ext cx="15494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074917" y="4460113"/>
            <a:ext cx="15494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554089" y="4460113"/>
            <a:ext cx="15494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7033006" y="4460113"/>
            <a:ext cx="15494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7512050" y="4460113"/>
            <a:ext cx="15494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5116703" y="4917313"/>
            <a:ext cx="15494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595873" y="4917313"/>
            <a:ext cx="15494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6074917" y="4917313"/>
            <a:ext cx="15494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6554089" y="4917313"/>
            <a:ext cx="15494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7033006" y="4917313"/>
            <a:ext cx="15494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7512050" y="4917313"/>
            <a:ext cx="15494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5116703" y="5374843"/>
            <a:ext cx="15494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5595873" y="5374843"/>
            <a:ext cx="15494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6074917" y="5374843"/>
            <a:ext cx="15494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6554089" y="5374843"/>
            <a:ext cx="15494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7033006" y="5374843"/>
            <a:ext cx="15494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7512050" y="5374843"/>
            <a:ext cx="15494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5116703" y="5832043"/>
            <a:ext cx="15494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5595873" y="5832043"/>
            <a:ext cx="15494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6074917" y="5832043"/>
            <a:ext cx="15494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6554089" y="5832043"/>
            <a:ext cx="15494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7033006" y="5832043"/>
            <a:ext cx="15494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7512050" y="5832043"/>
            <a:ext cx="15494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5117591" y="3647313"/>
            <a:ext cx="479425" cy="457200"/>
          </a:xfrm>
          <a:custGeom>
            <a:avLst/>
            <a:gdLst/>
            <a:ahLst/>
            <a:cxnLst/>
            <a:rect l="l" t="t" r="r" b="b"/>
            <a:pathLst>
              <a:path w="479425" h="457200">
                <a:moveTo>
                  <a:pt x="0" y="457200"/>
                </a:moveTo>
                <a:lnTo>
                  <a:pt x="478993" y="457200"/>
                </a:lnTo>
                <a:lnTo>
                  <a:pt x="478993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5596509" y="3647313"/>
            <a:ext cx="479425" cy="457200"/>
          </a:xfrm>
          <a:custGeom>
            <a:avLst/>
            <a:gdLst/>
            <a:ahLst/>
            <a:cxnLst/>
            <a:rect l="l" t="t" r="r" b="b"/>
            <a:pathLst>
              <a:path w="479425" h="457200">
                <a:moveTo>
                  <a:pt x="0" y="457200"/>
                </a:moveTo>
                <a:lnTo>
                  <a:pt x="478993" y="457200"/>
                </a:lnTo>
                <a:lnTo>
                  <a:pt x="478993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6075553" y="3647313"/>
            <a:ext cx="479425" cy="457200"/>
          </a:xfrm>
          <a:custGeom>
            <a:avLst/>
            <a:gdLst/>
            <a:ahLst/>
            <a:cxnLst/>
            <a:rect l="l" t="t" r="r" b="b"/>
            <a:pathLst>
              <a:path w="479425" h="457200">
                <a:moveTo>
                  <a:pt x="0" y="457200"/>
                </a:moveTo>
                <a:lnTo>
                  <a:pt x="478993" y="457200"/>
                </a:lnTo>
                <a:lnTo>
                  <a:pt x="478993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6554596" y="3647313"/>
            <a:ext cx="479425" cy="457200"/>
          </a:xfrm>
          <a:custGeom>
            <a:avLst/>
            <a:gdLst/>
            <a:ahLst/>
            <a:cxnLst/>
            <a:rect l="l" t="t" r="r" b="b"/>
            <a:pathLst>
              <a:path w="479425" h="457200">
                <a:moveTo>
                  <a:pt x="0" y="457200"/>
                </a:moveTo>
                <a:lnTo>
                  <a:pt x="478993" y="457200"/>
                </a:lnTo>
                <a:lnTo>
                  <a:pt x="478993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7033514" y="3647313"/>
            <a:ext cx="479425" cy="457200"/>
          </a:xfrm>
          <a:custGeom>
            <a:avLst/>
            <a:gdLst/>
            <a:ahLst/>
            <a:cxnLst/>
            <a:rect l="l" t="t" r="r" b="b"/>
            <a:pathLst>
              <a:path w="479425" h="457200">
                <a:moveTo>
                  <a:pt x="0" y="457200"/>
                </a:moveTo>
                <a:lnTo>
                  <a:pt x="478993" y="457200"/>
                </a:lnTo>
                <a:lnTo>
                  <a:pt x="478993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7512557" y="3647313"/>
            <a:ext cx="479425" cy="457200"/>
          </a:xfrm>
          <a:custGeom>
            <a:avLst/>
            <a:gdLst/>
            <a:ahLst/>
            <a:cxnLst/>
            <a:rect l="l" t="t" r="r" b="b"/>
            <a:pathLst>
              <a:path w="479425" h="457200">
                <a:moveTo>
                  <a:pt x="0" y="457200"/>
                </a:moveTo>
                <a:lnTo>
                  <a:pt x="478993" y="457200"/>
                </a:lnTo>
                <a:lnTo>
                  <a:pt x="478993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5117591" y="4104513"/>
            <a:ext cx="479425" cy="457200"/>
          </a:xfrm>
          <a:custGeom>
            <a:avLst/>
            <a:gdLst/>
            <a:ahLst/>
            <a:cxnLst/>
            <a:rect l="l" t="t" r="r" b="b"/>
            <a:pathLst>
              <a:path w="479425" h="457200">
                <a:moveTo>
                  <a:pt x="0" y="457200"/>
                </a:moveTo>
                <a:lnTo>
                  <a:pt x="478993" y="457200"/>
                </a:lnTo>
                <a:lnTo>
                  <a:pt x="478993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5596509" y="4104513"/>
            <a:ext cx="479425" cy="457200"/>
          </a:xfrm>
          <a:custGeom>
            <a:avLst/>
            <a:gdLst/>
            <a:ahLst/>
            <a:cxnLst/>
            <a:rect l="l" t="t" r="r" b="b"/>
            <a:pathLst>
              <a:path w="479425" h="457200">
                <a:moveTo>
                  <a:pt x="0" y="457200"/>
                </a:moveTo>
                <a:lnTo>
                  <a:pt x="478993" y="457200"/>
                </a:lnTo>
                <a:lnTo>
                  <a:pt x="478993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6075553" y="4104513"/>
            <a:ext cx="479425" cy="457200"/>
          </a:xfrm>
          <a:custGeom>
            <a:avLst/>
            <a:gdLst/>
            <a:ahLst/>
            <a:cxnLst/>
            <a:rect l="l" t="t" r="r" b="b"/>
            <a:pathLst>
              <a:path w="479425" h="457200">
                <a:moveTo>
                  <a:pt x="0" y="457200"/>
                </a:moveTo>
                <a:lnTo>
                  <a:pt x="478993" y="457200"/>
                </a:lnTo>
                <a:lnTo>
                  <a:pt x="478993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6554596" y="4104513"/>
            <a:ext cx="479425" cy="457200"/>
          </a:xfrm>
          <a:custGeom>
            <a:avLst/>
            <a:gdLst/>
            <a:ahLst/>
            <a:cxnLst/>
            <a:rect l="l" t="t" r="r" b="b"/>
            <a:pathLst>
              <a:path w="479425" h="457200">
                <a:moveTo>
                  <a:pt x="0" y="457200"/>
                </a:moveTo>
                <a:lnTo>
                  <a:pt x="478993" y="457200"/>
                </a:lnTo>
                <a:lnTo>
                  <a:pt x="478993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7033514" y="4104513"/>
            <a:ext cx="479425" cy="457200"/>
          </a:xfrm>
          <a:custGeom>
            <a:avLst/>
            <a:gdLst/>
            <a:ahLst/>
            <a:cxnLst/>
            <a:rect l="l" t="t" r="r" b="b"/>
            <a:pathLst>
              <a:path w="479425" h="457200">
                <a:moveTo>
                  <a:pt x="0" y="457200"/>
                </a:moveTo>
                <a:lnTo>
                  <a:pt x="478993" y="457200"/>
                </a:lnTo>
                <a:lnTo>
                  <a:pt x="478993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7512557" y="4104513"/>
            <a:ext cx="479425" cy="457200"/>
          </a:xfrm>
          <a:custGeom>
            <a:avLst/>
            <a:gdLst/>
            <a:ahLst/>
            <a:cxnLst/>
            <a:rect l="l" t="t" r="r" b="b"/>
            <a:pathLst>
              <a:path w="479425" h="457200">
                <a:moveTo>
                  <a:pt x="0" y="457200"/>
                </a:moveTo>
                <a:lnTo>
                  <a:pt x="478993" y="457200"/>
                </a:lnTo>
                <a:lnTo>
                  <a:pt x="478993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5117591" y="4561713"/>
            <a:ext cx="479425" cy="457200"/>
          </a:xfrm>
          <a:custGeom>
            <a:avLst/>
            <a:gdLst/>
            <a:ahLst/>
            <a:cxnLst/>
            <a:rect l="l" t="t" r="r" b="b"/>
            <a:pathLst>
              <a:path w="479425" h="457200">
                <a:moveTo>
                  <a:pt x="0" y="457200"/>
                </a:moveTo>
                <a:lnTo>
                  <a:pt x="478993" y="457200"/>
                </a:lnTo>
                <a:lnTo>
                  <a:pt x="478993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5596509" y="4561713"/>
            <a:ext cx="479425" cy="457200"/>
          </a:xfrm>
          <a:custGeom>
            <a:avLst/>
            <a:gdLst/>
            <a:ahLst/>
            <a:cxnLst/>
            <a:rect l="l" t="t" r="r" b="b"/>
            <a:pathLst>
              <a:path w="479425" h="457200">
                <a:moveTo>
                  <a:pt x="0" y="457200"/>
                </a:moveTo>
                <a:lnTo>
                  <a:pt x="478993" y="457200"/>
                </a:lnTo>
                <a:lnTo>
                  <a:pt x="478993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6075553" y="4561713"/>
            <a:ext cx="479425" cy="457200"/>
          </a:xfrm>
          <a:custGeom>
            <a:avLst/>
            <a:gdLst/>
            <a:ahLst/>
            <a:cxnLst/>
            <a:rect l="l" t="t" r="r" b="b"/>
            <a:pathLst>
              <a:path w="479425" h="457200">
                <a:moveTo>
                  <a:pt x="0" y="457200"/>
                </a:moveTo>
                <a:lnTo>
                  <a:pt x="478993" y="457200"/>
                </a:lnTo>
                <a:lnTo>
                  <a:pt x="478993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6554596" y="4561713"/>
            <a:ext cx="479425" cy="457200"/>
          </a:xfrm>
          <a:custGeom>
            <a:avLst/>
            <a:gdLst/>
            <a:ahLst/>
            <a:cxnLst/>
            <a:rect l="l" t="t" r="r" b="b"/>
            <a:pathLst>
              <a:path w="479425" h="457200">
                <a:moveTo>
                  <a:pt x="0" y="457200"/>
                </a:moveTo>
                <a:lnTo>
                  <a:pt x="478993" y="457200"/>
                </a:lnTo>
                <a:lnTo>
                  <a:pt x="478993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7033514" y="4561713"/>
            <a:ext cx="479425" cy="457200"/>
          </a:xfrm>
          <a:custGeom>
            <a:avLst/>
            <a:gdLst/>
            <a:ahLst/>
            <a:cxnLst/>
            <a:rect l="l" t="t" r="r" b="b"/>
            <a:pathLst>
              <a:path w="479425" h="457200">
                <a:moveTo>
                  <a:pt x="0" y="457200"/>
                </a:moveTo>
                <a:lnTo>
                  <a:pt x="478993" y="457200"/>
                </a:lnTo>
                <a:lnTo>
                  <a:pt x="478993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7512557" y="4561713"/>
            <a:ext cx="479425" cy="457200"/>
          </a:xfrm>
          <a:custGeom>
            <a:avLst/>
            <a:gdLst/>
            <a:ahLst/>
            <a:cxnLst/>
            <a:rect l="l" t="t" r="r" b="b"/>
            <a:pathLst>
              <a:path w="479425" h="457200">
                <a:moveTo>
                  <a:pt x="0" y="457200"/>
                </a:moveTo>
                <a:lnTo>
                  <a:pt x="478993" y="457200"/>
                </a:lnTo>
                <a:lnTo>
                  <a:pt x="478993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5117591" y="5018913"/>
            <a:ext cx="479425" cy="457200"/>
          </a:xfrm>
          <a:custGeom>
            <a:avLst/>
            <a:gdLst/>
            <a:ahLst/>
            <a:cxnLst/>
            <a:rect l="l" t="t" r="r" b="b"/>
            <a:pathLst>
              <a:path w="479425" h="457200">
                <a:moveTo>
                  <a:pt x="0" y="457200"/>
                </a:moveTo>
                <a:lnTo>
                  <a:pt x="478993" y="457200"/>
                </a:lnTo>
                <a:lnTo>
                  <a:pt x="478993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5596509" y="5018913"/>
            <a:ext cx="479425" cy="457200"/>
          </a:xfrm>
          <a:custGeom>
            <a:avLst/>
            <a:gdLst/>
            <a:ahLst/>
            <a:cxnLst/>
            <a:rect l="l" t="t" r="r" b="b"/>
            <a:pathLst>
              <a:path w="479425" h="457200">
                <a:moveTo>
                  <a:pt x="0" y="457200"/>
                </a:moveTo>
                <a:lnTo>
                  <a:pt x="478993" y="457200"/>
                </a:lnTo>
                <a:lnTo>
                  <a:pt x="478993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6075553" y="5018913"/>
            <a:ext cx="479425" cy="457200"/>
          </a:xfrm>
          <a:custGeom>
            <a:avLst/>
            <a:gdLst/>
            <a:ahLst/>
            <a:cxnLst/>
            <a:rect l="l" t="t" r="r" b="b"/>
            <a:pathLst>
              <a:path w="479425" h="457200">
                <a:moveTo>
                  <a:pt x="0" y="457200"/>
                </a:moveTo>
                <a:lnTo>
                  <a:pt x="478993" y="457200"/>
                </a:lnTo>
                <a:lnTo>
                  <a:pt x="478993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6554596" y="5018913"/>
            <a:ext cx="479425" cy="457200"/>
          </a:xfrm>
          <a:custGeom>
            <a:avLst/>
            <a:gdLst/>
            <a:ahLst/>
            <a:cxnLst/>
            <a:rect l="l" t="t" r="r" b="b"/>
            <a:pathLst>
              <a:path w="479425" h="457200">
                <a:moveTo>
                  <a:pt x="0" y="457200"/>
                </a:moveTo>
                <a:lnTo>
                  <a:pt x="478993" y="457200"/>
                </a:lnTo>
                <a:lnTo>
                  <a:pt x="478993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7033514" y="5018913"/>
            <a:ext cx="479425" cy="457200"/>
          </a:xfrm>
          <a:custGeom>
            <a:avLst/>
            <a:gdLst/>
            <a:ahLst/>
            <a:cxnLst/>
            <a:rect l="l" t="t" r="r" b="b"/>
            <a:pathLst>
              <a:path w="479425" h="457200">
                <a:moveTo>
                  <a:pt x="0" y="457200"/>
                </a:moveTo>
                <a:lnTo>
                  <a:pt x="478993" y="457200"/>
                </a:lnTo>
                <a:lnTo>
                  <a:pt x="478993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7512557" y="5018913"/>
            <a:ext cx="479425" cy="457200"/>
          </a:xfrm>
          <a:custGeom>
            <a:avLst/>
            <a:gdLst/>
            <a:ahLst/>
            <a:cxnLst/>
            <a:rect l="l" t="t" r="r" b="b"/>
            <a:pathLst>
              <a:path w="479425" h="457200">
                <a:moveTo>
                  <a:pt x="0" y="457200"/>
                </a:moveTo>
                <a:lnTo>
                  <a:pt x="478993" y="457200"/>
                </a:lnTo>
                <a:lnTo>
                  <a:pt x="478993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5117591" y="5476087"/>
            <a:ext cx="479425" cy="457200"/>
          </a:xfrm>
          <a:custGeom>
            <a:avLst/>
            <a:gdLst/>
            <a:ahLst/>
            <a:cxnLst/>
            <a:rect l="l" t="t" r="r" b="b"/>
            <a:pathLst>
              <a:path w="479425" h="457200">
                <a:moveTo>
                  <a:pt x="0" y="457200"/>
                </a:moveTo>
                <a:lnTo>
                  <a:pt x="478993" y="457200"/>
                </a:lnTo>
                <a:lnTo>
                  <a:pt x="478993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5596509" y="5476087"/>
            <a:ext cx="479425" cy="457200"/>
          </a:xfrm>
          <a:custGeom>
            <a:avLst/>
            <a:gdLst/>
            <a:ahLst/>
            <a:cxnLst/>
            <a:rect l="l" t="t" r="r" b="b"/>
            <a:pathLst>
              <a:path w="479425" h="457200">
                <a:moveTo>
                  <a:pt x="0" y="457200"/>
                </a:moveTo>
                <a:lnTo>
                  <a:pt x="478993" y="457200"/>
                </a:lnTo>
                <a:lnTo>
                  <a:pt x="478993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6075553" y="5476087"/>
            <a:ext cx="479425" cy="457200"/>
          </a:xfrm>
          <a:custGeom>
            <a:avLst/>
            <a:gdLst/>
            <a:ahLst/>
            <a:cxnLst/>
            <a:rect l="l" t="t" r="r" b="b"/>
            <a:pathLst>
              <a:path w="479425" h="457200">
                <a:moveTo>
                  <a:pt x="0" y="457200"/>
                </a:moveTo>
                <a:lnTo>
                  <a:pt x="478993" y="457200"/>
                </a:lnTo>
                <a:lnTo>
                  <a:pt x="478993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6554596" y="5476087"/>
            <a:ext cx="479425" cy="457200"/>
          </a:xfrm>
          <a:custGeom>
            <a:avLst/>
            <a:gdLst/>
            <a:ahLst/>
            <a:cxnLst/>
            <a:rect l="l" t="t" r="r" b="b"/>
            <a:pathLst>
              <a:path w="479425" h="457200">
                <a:moveTo>
                  <a:pt x="0" y="457200"/>
                </a:moveTo>
                <a:lnTo>
                  <a:pt x="478993" y="457200"/>
                </a:lnTo>
                <a:lnTo>
                  <a:pt x="478993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7033514" y="5476087"/>
            <a:ext cx="479425" cy="457200"/>
          </a:xfrm>
          <a:custGeom>
            <a:avLst/>
            <a:gdLst/>
            <a:ahLst/>
            <a:cxnLst/>
            <a:rect l="l" t="t" r="r" b="b"/>
            <a:pathLst>
              <a:path w="479425" h="457200">
                <a:moveTo>
                  <a:pt x="0" y="457200"/>
                </a:moveTo>
                <a:lnTo>
                  <a:pt x="478993" y="457200"/>
                </a:lnTo>
                <a:lnTo>
                  <a:pt x="478993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7512557" y="5476087"/>
            <a:ext cx="479425" cy="457200"/>
          </a:xfrm>
          <a:custGeom>
            <a:avLst/>
            <a:gdLst/>
            <a:ahLst/>
            <a:cxnLst/>
            <a:rect l="l" t="t" r="r" b="b"/>
            <a:pathLst>
              <a:path w="479425" h="457200">
                <a:moveTo>
                  <a:pt x="0" y="457200"/>
                </a:moveTo>
                <a:lnTo>
                  <a:pt x="478993" y="457200"/>
                </a:lnTo>
                <a:lnTo>
                  <a:pt x="478993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5117591" y="5933287"/>
            <a:ext cx="479425" cy="457200"/>
          </a:xfrm>
          <a:custGeom>
            <a:avLst/>
            <a:gdLst/>
            <a:ahLst/>
            <a:cxnLst/>
            <a:rect l="l" t="t" r="r" b="b"/>
            <a:pathLst>
              <a:path w="479425" h="457200">
                <a:moveTo>
                  <a:pt x="0" y="457200"/>
                </a:moveTo>
                <a:lnTo>
                  <a:pt x="478993" y="457200"/>
                </a:lnTo>
                <a:lnTo>
                  <a:pt x="478993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5596509" y="5933287"/>
            <a:ext cx="479425" cy="457200"/>
          </a:xfrm>
          <a:custGeom>
            <a:avLst/>
            <a:gdLst/>
            <a:ahLst/>
            <a:cxnLst/>
            <a:rect l="l" t="t" r="r" b="b"/>
            <a:pathLst>
              <a:path w="479425" h="457200">
                <a:moveTo>
                  <a:pt x="0" y="457200"/>
                </a:moveTo>
                <a:lnTo>
                  <a:pt x="478993" y="457200"/>
                </a:lnTo>
                <a:lnTo>
                  <a:pt x="478993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6075553" y="5933287"/>
            <a:ext cx="479425" cy="457200"/>
          </a:xfrm>
          <a:custGeom>
            <a:avLst/>
            <a:gdLst/>
            <a:ahLst/>
            <a:cxnLst/>
            <a:rect l="l" t="t" r="r" b="b"/>
            <a:pathLst>
              <a:path w="479425" h="457200">
                <a:moveTo>
                  <a:pt x="0" y="457200"/>
                </a:moveTo>
                <a:lnTo>
                  <a:pt x="478993" y="457200"/>
                </a:lnTo>
                <a:lnTo>
                  <a:pt x="478993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6554596" y="5933287"/>
            <a:ext cx="479425" cy="457200"/>
          </a:xfrm>
          <a:custGeom>
            <a:avLst/>
            <a:gdLst/>
            <a:ahLst/>
            <a:cxnLst/>
            <a:rect l="l" t="t" r="r" b="b"/>
            <a:pathLst>
              <a:path w="479425" h="457200">
                <a:moveTo>
                  <a:pt x="0" y="457200"/>
                </a:moveTo>
                <a:lnTo>
                  <a:pt x="478993" y="457200"/>
                </a:lnTo>
                <a:lnTo>
                  <a:pt x="478993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7033514" y="5933287"/>
            <a:ext cx="479425" cy="457200"/>
          </a:xfrm>
          <a:custGeom>
            <a:avLst/>
            <a:gdLst/>
            <a:ahLst/>
            <a:cxnLst/>
            <a:rect l="l" t="t" r="r" b="b"/>
            <a:pathLst>
              <a:path w="479425" h="457200">
                <a:moveTo>
                  <a:pt x="0" y="457200"/>
                </a:moveTo>
                <a:lnTo>
                  <a:pt x="478993" y="457200"/>
                </a:lnTo>
                <a:lnTo>
                  <a:pt x="478993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7512557" y="5933287"/>
            <a:ext cx="479425" cy="457200"/>
          </a:xfrm>
          <a:custGeom>
            <a:avLst/>
            <a:gdLst/>
            <a:ahLst/>
            <a:cxnLst/>
            <a:rect l="l" t="t" r="r" b="b"/>
            <a:pathLst>
              <a:path w="479425" h="457200">
                <a:moveTo>
                  <a:pt x="0" y="457200"/>
                </a:moveTo>
                <a:lnTo>
                  <a:pt x="478993" y="457200"/>
                </a:lnTo>
                <a:lnTo>
                  <a:pt x="478993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5596509" y="3640963"/>
            <a:ext cx="0" cy="208915"/>
          </a:xfrm>
          <a:custGeom>
            <a:avLst/>
            <a:gdLst/>
            <a:ahLst/>
            <a:cxnLst/>
            <a:rect l="l" t="t" r="r" b="b"/>
            <a:pathLst>
              <a:path h="208914">
                <a:moveTo>
                  <a:pt x="0" y="0"/>
                </a:moveTo>
                <a:lnTo>
                  <a:pt x="0" y="208914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6075553" y="3640963"/>
            <a:ext cx="0" cy="208915"/>
          </a:xfrm>
          <a:custGeom>
            <a:avLst/>
            <a:gdLst/>
            <a:ahLst/>
            <a:cxnLst/>
            <a:rect l="l" t="t" r="r" b="b"/>
            <a:pathLst>
              <a:path h="208914">
                <a:moveTo>
                  <a:pt x="0" y="0"/>
                </a:moveTo>
                <a:lnTo>
                  <a:pt x="0" y="208914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6554596" y="3640963"/>
            <a:ext cx="0" cy="208915"/>
          </a:xfrm>
          <a:custGeom>
            <a:avLst/>
            <a:gdLst/>
            <a:ahLst/>
            <a:cxnLst/>
            <a:rect l="l" t="t" r="r" b="b"/>
            <a:pathLst>
              <a:path h="208914">
                <a:moveTo>
                  <a:pt x="0" y="0"/>
                </a:moveTo>
                <a:lnTo>
                  <a:pt x="0" y="208914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7033514" y="3640963"/>
            <a:ext cx="0" cy="208915"/>
          </a:xfrm>
          <a:custGeom>
            <a:avLst/>
            <a:gdLst/>
            <a:ahLst/>
            <a:cxnLst/>
            <a:rect l="l" t="t" r="r" b="b"/>
            <a:pathLst>
              <a:path h="208914">
                <a:moveTo>
                  <a:pt x="0" y="0"/>
                </a:moveTo>
                <a:lnTo>
                  <a:pt x="0" y="208914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7512557" y="3640963"/>
            <a:ext cx="0" cy="208915"/>
          </a:xfrm>
          <a:custGeom>
            <a:avLst/>
            <a:gdLst/>
            <a:ahLst/>
            <a:cxnLst/>
            <a:rect l="l" t="t" r="r" b="b"/>
            <a:pathLst>
              <a:path h="208914">
                <a:moveTo>
                  <a:pt x="0" y="0"/>
                </a:moveTo>
                <a:lnTo>
                  <a:pt x="0" y="208914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5111241" y="4104513"/>
            <a:ext cx="213360" cy="0"/>
          </a:xfrm>
          <a:custGeom>
            <a:avLst/>
            <a:gdLst/>
            <a:ahLst/>
            <a:cxnLst/>
            <a:rect l="l" t="t" r="r" b="b"/>
            <a:pathLst>
              <a:path w="213360">
                <a:moveTo>
                  <a:pt x="0" y="0"/>
                </a:moveTo>
                <a:lnTo>
                  <a:pt x="213233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5111241" y="4561713"/>
            <a:ext cx="213360" cy="0"/>
          </a:xfrm>
          <a:custGeom>
            <a:avLst/>
            <a:gdLst/>
            <a:ahLst/>
            <a:cxnLst/>
            <a:rect l="l" t="t" r="r" b="b"/>
            <a:pathLst>
              <a:path w="213360">
                <a:moveTo>
                  <a:pt x="0" y="0"/>
                </a:moveTo>
                <a:lnTo>
                  <a:pt x="213233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5111241" y="5018913"/>
            <a:ext cx="213360" cy="0"/>
          </a:xfrm>
          <a:custGeom>
            <a:avLst/>
            <a:gdLst/>
            <a:ahLst/>
            <a:cxnLst/>
            <a:rect l="l" t="t" r="r" b="b"/>
            <a:pathLst>
              <a:path w="213360">
                <a:moveTo>
                  <a:pt x="0" y="0"/>
                </a:moveTo>
                <a:lnTo>
                  <a:pt x="213233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5111241" y="5476113"/>
            <a:ext cx="213360" cy="0"/>
          </a:xfrm>
          <a:custGeom>
            <a:avLst/>
            <a:gdLst/>
            <a:ahLst/>
            <a:cxnLst/>
            <a:rect l="l" t="t" r="r" b="b"/>
            <a:pathLst>
              <a:path w="213360">
                <a:moveTo>
                  <a:pt x="0" y="0"/>
                </a:moveTo>
                <a:lnTo>
                  <a:pt x="213233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5111241" y="5933287"/>
            <a:ext cx="213360" cy="0"/>
          </a:xfrm>
          <a:custGeom>
            <a:avLst/>
            <a:gdLst/>
            <a:ahLst/>
            <a:cxnLst/>
            <a:rect l="l" t="t" r="r" b="b"/>
            <a:pathLst>
              <a:path w="213360">
                <a:moveTo>
                  <a:pt x="0" y="0"/>
                </a:moveTo>
                <a:lnTo>
                  <a:pt x="213233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7991602" y="3640963"/>
            <a:ext cx="0" cy="208915"/>
          </a:xfrm>
          <a:custGeom>
            <a:avLst/>
            <a:gdLst/>
            <a:ahLst/>
            <a:cxnLst/>
            <a:rect l="l" t="t" r="r" b="b"/>
            <a:pathLst>
              <a:path h="208914">
                <a:moveTo>
                  <a:pt x="0" y="0"/>
                </a:moveTo>
                <a:lnTo>
                  <a:pt x="0" y="208914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 txBox="1"/>
          <p:nvPr/>
        </p:nvSpPr>
        <p:spPr>
          <a:xfrm>
            <a:off x="5280405" y="3750081"/>
            <a:ext cx="154940" cy="305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93" name="object 93"/>
          <p:cNvSpPr txBox="1"/>
          <p:nvPr/>
        </p:nvSpPr>
        <p:spPr>
          <a:xfrm>
            <a:off x="5759450" y="3750081"/>
            <a:ext cx="154940" cy="305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94" name="object 94"/>
          <p:cNvSpPr txBox="1"/>
          <p:nvPr/>
        </p:nvSpPr>
        <p:spPr>
          <a:xfrm>
            <a:off x="6238621" y="3750081"/>
            <a:ext cx="154940" cy="305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95" name="object 95"/>
          <p:cNvSpPr txBox="1"/>
          <p:nvPr/>
        </p:nvSpPr>
        <p:spPr>
          <a:xfrm>
            <a:off x="6717792" y="3750081"/>
            <a:ext cx="154940" cy="305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96" name="object 96"/>
          <p:cNvSpPr txBox="1"/>
          <p:nvPr/>
        </p:nvSpPr>
        <p:spPr>
          <a:xfrm>
            <a:off x="7196581" y="3750081"/>
            <a:ext cx="154940" cy="305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97" name="object 97"/>
          <p:cNvSpPr txBox="1"/>
          <p:nvPr/>
        </p:nvSpPr>
        <p:spPr>
          <a:xfrm>
            <a:off x="7675753" y="3750081"/>
            <a:ext cx="154940" cy="305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98" name="object 98"/>
          <p:cNvSpPr txBox="1"/>
          <p:nvPr/>
        </p:nvSpPr>
        <p:spPr>
          <a:xfrm>
            <a:off x="5280405" y="4207764"/>
            <a:ext cx="15494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99" name="object 99"/>
          <p:cNvSpPr txBox="1"/>
          <p:nvPr/>
        </p:nvSpPr>
        <p:spPr>
          <a:xfrm>
            <a:off x="5759450" y="4207764"/>
            <a:ext cx="15494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00" name="object 100"/>
          <p:cNvSpPr txBox="1"/>
          <p:nvPr/>
        </p:nvSpPr>
        <p:spPr>
          <a:xfrm>
            <a:off x="6238621" y="4207764"/>
            <a:ext cx="15494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01" name="object 101"/>
          <p:cNvSpPr txBox="1"/>
          <p:nvPr/>
        </p:nvSpPr>
        <p:spPr>
          <a:xfrm>
            <a:off x="6717792" y="4207764"/>
            <a:ext cx="15494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02" name="object 102"/>
          <p:cNvSpPr txBox="1"/>
          <p:nvPr/>
        </p:nvSpPr>
        <p:spPr>
          <a:xfrm>
            <a:off x="7196581" y="4207764"/>
            <a:ext cx="15494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03" name="object 103"/>
          <p:cNvSpPr txBox="1"/>
          <p:nvPr/>
        </p:nvSpPr>
        <p:spPr>
          <a:xfrm>
            <a:off x="7675753" y="4207764"/>
            <a:ext cx="15494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04" name="object 104"/>
          <p:cNvSpPr txBox="1"/>
          <p:nvPr/>
        </p:nvSpPr>
        <p:spPr>
          <a:xfrm>
            <a:off x="5280405" y="4664964"/>
            <a:ext cx="15494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05" name="object 105"/>
          <p:cNvSpPr txBox="1"/>
          <p:nvPr/>
        </p:nvSpPr>
        <p:spPr>
          <a:xfrm>
            <a:off x="5759450" y="4664964"/>
            <a:ext cx="15494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06" name="object 106"/>
          <p:cNvSpPr txBox="1"/>
          <p:nvPr/>
        </p:nvSpPr>
        <p:spPr>
          <a:xfrm>
            <a:off x="6238621" y="4664964"/>
            <a:ext cx="15494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07" name="object 107"/>
          <p:cNvSpPr txBox="1"/>
          <p:nvPr/>
        </p:nvSpPr>
        <p:spPr>
          <a:xfrm>
            <a:off x="6717792" y="4664964"/>
            <a:ext cx="15494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08" name="object 108"/>
          <p:cNvSpPr txBox="1"/>
          <p:nvPr/>
        </p:nvSpPr>
        <p:spPr>
          <a:xfrm>
            <a:off x="7196581" y="4664964"/>
            <a:ext cx="15494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09" name="object 109"/>
          <p:cNvSpPr txBox="1"/>
          <p:nvPr/>
        </p:nvSpPr>
        <p:spPr>
          <a:xfrm>
            <a:off x="7675753" y="4664964"/>
            <a:ext cx="15494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10" name="object 110"/>
          <p:cNvSpPr txBox="1"/>
          <p:nvPr/>
        </p:nvSpPr>
        <p:spPr>
          <a:xfrm>
            <a:off x="5280405" y="5122417"/>
            <a:ext cx="15494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11" name="object 111"/>
          <p:cNvSpPr txBox="1"/>
          <p:nvPr/>
        </p:nvSpPr>
        <p:spPr>
          <a:xfrm>
            <a:off x="5759450" y="5122417"/>
            <a:ext cx="15494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12" name="object 112"/>
          <p:cNvSpPr txBox="1"/>
          <p:nvPr/>
        </p:nvSpPr>
        <p:spPr>
          <a:xfrm>
            <a:off x="6238621" y="5122417"/>
            <a:ext cx="15494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13" name="object 113"/>
          <p:cNvSpPr txBox="1"/>
          <p:nvPr/>
        </p:nvSpPr>
        <p:spPr>
          <a:xfrm>
            <a:off x="6717792" y="5122417"/>
            <a:ext cx="15494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14" name="object 114"/>
          <p:cNvSpPr txBox="1"/>
          <p:nvPr/>
        </p:nvSpPr>
        <p:spPr>
          <a:xfrm>
            <a:off x="7196581" y="5122417"/>
            <a:ext cx="15494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15" name="object 115"/>
          <p:cNvSpPr txBox="1"/>
          <p:nvPr/>
        </p:nvSpPr>
        <p:spPr>
          <a:xfrm>
            <a:off x="7675753" y="5122417"/>
            <a:ext cx="15494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16" name="object 116"/>
          <p:cNvSpPr txBox="1"/>
          <p:nvPr/>
        </p:nvSpPr>
        <p:spPr>
          <a:xfrm>
            <a:off x="5280405" y="5579668"/>
            <a:ext cx="15494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17" name="object 117"/>
          <p:cNvSpPr txBox="1"/>
          <p:nvPr/>
        </p:nvSpPr>
        <p:spPr>
          <a:xfrm>
            <a:off x="5759450" y="5579668"/>
            <a:ext cx="15494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18" name="object 118"/>
          <p:cNvSpPr txBox="1"/>
          <p:nvPr/>
        </p:nvSpPr>
        <p:spPr>
          <a:xfrm>
            <a:off x="6238621" y="5579668"/>
            <a:ext cx="15494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19" name="object 119"/>
          <p:cNvSpPr txBox="1"/>
          <p:nvPr/>
        </p:nvSpPr>
        <p:spPr>
          <a:xfrm>
            <a:off x="6717792" y="5579668"/>
            <a:ext cx="15494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20" name="object 120"/>
          <p:cNvSpPr txBox="1"/>
          <p:nvPr/>
        </p:nvSpPr>
        <p:spPr>
          <a:xfrm>
            <a:off x="7196581" y="5579668"/>
            <a:ext cx="15494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21" name="object 121"/>
          <p:cNvSpPr txBox="1"/>
          <p:nvPr/>
        </p:nvSpPr>
        <p:spPr>
          <a:xfrm>
            <a:off x="7675753" y="5579668"/>
            <a:ext cx="15494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22" name="object 122"/>
          <p:cNvSpPr txBox="1"/>
          <p:nvPr/>
        </p:nvSpPr>
        <p:spPr>
          <a:xfrm>
            <a:off x="5280405" y="6036640"/>
            <a:ext cx="154940" cy="305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23" name="object 123"/>
          <p:cNvSpPr/>
          <p:nvPr/>
        </p:nvSpPr>
        <p:spPr>
          <a:xfrm>
            <a:off x="5111241" y="6390487"/>
            <a:ext cx="213360" cy="0"/>
          </a:xfrm>
          <a:custGeom>
            <a:avLst/>
            <a:gdLst/>
            <a:ahLst/>
            <a:cxnLst/>
            <a:rect l="l" t="t" r="r" b="b"/>
            <a:pathLst>
              <a:path w="213360">
                <a:moveTo>
                  <a:pt x="0" y="0"/>
                </a:moveTo>
                <a:lnTo>
                  <a:pt x="213233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 txBox="1"/>
          <p:nvPr/>
        </p:nvSpPr>
        <p:spPr>
          <a:xfrm>
            <a:off x="5759450" y="6036640"/>
            <a:ext cx="154940" cy="305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25" name="object 125"/>
          <p:cNvSpPr txBox="1"/>
          <p:nvPr/>
        </p:nvSpPr>
        <p:spPr>
          <a:xfrm>
            <a:off x="6238621" y="6036640"/>
            <a:ext cx="154940" cy="305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26" name="object 126"/>
          <p:cNvSpPr txBox="1"/>
          <p:nvPr/>
        </p:nvSpPr>
        <p:spPr>
          <a:xfrm>
            <a:off x="6717792" y="6036640"/>
            <a:ext cx="154940" cy="305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27" name="object 127"/>
          <p:cNvSpPr txBox="1"/>
          <p:nvPr/>
        </p:nvSpPr>
        <p:spPr>
          <a:xfrm>
            <a:off x="7196581" y="6036640"/>
            <a:ext cx="154940" cy="305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28" name="object 128"/>
          <p:cNvSpPr txBox="1"/>
          <p:nvPr/>
        </p:nvSpPr>
        <p:spPr>
          <a:xfrm>
            <a:off x="7675753" y="6036640"/>
            <a:ext cx="154940" cy="305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29" name="object 129"/>
          <p:cNvSpPr/>
          <p:nvPr/>
        </p:nvSpPr>
        <p:spPr>
          <a:xfrm>
            <a:off x="5324475" y="3849878"/>
            <a:ext cx="479425" cy="457200"/>
          </a:xfrm>
          <a:custGeom>
            <a:avLst/>
            <a:gdLst/>
            <a:ahLst/>
            <a:cxnLst/>
            <a:rect l="l" t="t" r="r" b="b"/>
            <a:pathLst>
              <a:path w="479425" h="457200">
                <a:moveTo>
                  <a:pt x="0" y="457200"/>
                </a:moveTo>
                <a:lnTo>
                  <a:pt x="478993" y="457200"/>
                </a:lnTo>
                <a:lnTo>
                  <a:pt x="478993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5803519" y="3849878"/>
            <a:ext cx="479425" cy="457200"/>
          </a:xfrm>
          <a:custGeom>
            <a:avLst/>
            <a:gdLst/>
            <a:ahLst/>
            <a:cxnLst/>
            <a:rect l="l" t="t" r="r" b="b"/>
            <a:pathLst>
              <a:path w="479425" h="457200">
                <a:moveTo>
                  <a:pt x="0" y="457200"/>
                </a:moveTo>
                <a:lnTo>
                  <a:pt x="478993" y="457200"/>
                </a:lnTo>
                <a:lnTo>
                  <a:pt x="478993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6282435" y="3849878"/>
            <a:ext cx="479425" cy="457200"/>
          </a:xfrm>
          <a:custGeom>
            <a:avLst/>
            <a:gdLst/>
            <a:ahLst/>
            <a:cxnLst/>
            <a:rect l="l" t="t" r="r" b="b"/>
            <a:pathLst>
              <a:path w="479425" h="457200">
                <a:moveTo>
                  <a:pt x="0" y="457200"/>
                </a:moveTo>
                <a:lnTo>
                  <a:pt x="478993" y="457200"/>
                </a:lnTo>
                <a:lnTo>
                  <a:pt x="478993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6761480" y="3849878"/>
            <a:ext cx="479425" cy="457200"/>
          </a:xfrm>
          <a:custGeom>
            <a:avLst/>
            <a:gdLst/>
            <a:ahLst/>
            <a:cxnLst/>
            <a:rect l="l" t="t" r="r" b="b"/>
            <a:pathLst>
              <a:path w="479425" h="457200">
                <a:moveTo>
                  <a:pt x="0" y="457200"/>
                </a:moveTo>
                <a:lnTo>
                  <a:pt x="478993" y="457200"/>
                </a:lnTo>
                <a:lnTo>
                  <a:pt x="478993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7240523" y="3849878"/>
            <a:ext cx="508000" cy="457200"/>
          </a:xfrm>
          <a:custGeom>
            <a:avLst/>
            <a:gdLst/>
            <a:ahLst/>
            <a:cxnLst/>
            <a:rect l="l" t="t" r="r" b="b"/>
            <a:pathLst>
              <a:path w="508000" h="457200">
                <a:moveTo>
                  <a:pt x="0" y="457200"/>
                </a:moveTo>
                <a:lnTo>
                  <a:pt x="507873" y="457200"/>
                </a:lnTo>
                <a:lnTo>
                  <a:pt x="507873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7748396" y="3849878"/>
            <a:ext cx="450215" cy="457200"/>
          </a:xfrm>
          <a:custGeom>
            <a:avLst/>
            <a:gdLst/>
            <a:ahLst/>
            <a:cxnLst/>
            <a:rect l="l" t="t" r="r" b="b"/>
            <a:pathLst>
              <a:path w="450215" h="457200">
                <a:moveTo>
                  <a:pt x="0" y="457200"/>
                </a:moveTo>
                <a:lnTo>
                  <a:pt x="450113" y="457200"/>
                </a:lnTo>
                <a:lnTo>
                  <a:pt x="450113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5324475" y="4307078"/>
            <a:ext cx="479425" cy="457200"/>
          </a:xfrm>
          <a:custGeom>
            <a:avLst/>
            <a:gdLst/>
            <a:ahLst/>
            <a:cxnLst/>
            <a:rect l="l" t="t" r="r" b="b"/>
            <a:pathLst>
              <a:path w="479425" h="457200">
                <a:moveTo>
                  <a:pt x="0" y="457200"/>
                </a:moveTo>
                <a:lnTo>
                  <a:pt x="478993" y="457200"/>
                </a:lnTo>
                <a:lnTo>
                  <a:pt x="478993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5803519" y="4307078"/>
            <a:ext cx="479425" cy="457200"/>
          </a:xfrm>
          <a:custGeom>
            <a:avLst/>
            <a:gdLst/>
            <a:ahLst/>
            <a:cxnLst/>
            <a:rect l="l" t="t" r="r" b="b"/>
            <a:pathLst>
              <a:path w="479425" h="457200">
                <a:moveTo>
                  <a:pt x="0" y="457200"/>
                </a:moveTo>
                <a:lnTo>
                  <a:pt x="478993" y="457200"/>
                </a:lnTo>
                <a:lnTo>
                  <a:pt x="478993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6282435" y="4307078"/>
            <a:ext cx="479425" cy="457200"/>
          </a:xfrm>
          <a:custGeom>
            <a:avLst/>
            <a:gdLst/>
            <a:ahLst/>
            <a:cxnLst/>
            <a:rect l="l" t="t" r="r" b="b"/>
            <a:pathLst>
              <a:path w="479425" h="457200">
                <a:moveTo>
                  <a:pt x="0" y="457200"/>
                </a:moveTo>
                <a:lnTo>
                  <a:pt x="478993" y="457200"/>
                </a:lnTo>
                <a:lnTo>
                  <a:pt x="478993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6761480" y="4307078"/>
            <a:ext cx="479425" cy="457200"/>
          </a:xfrm>
          <a:custGeom>
            <a:avLst/>
            <a:gdLst/>
            <a:ahLst/>
            <a:cxnLst/>
            <a:rect l="l" t="t" r="r" b="b"/>
            <a:pathLst>
              <a:path w="479425" h="457200">
                <a:moveTo>
                  <a:pt x="0" y="457200"/>
                </a:moveTo>
                <a:lnTo>
                  <a:pt x="478993" y="457200"/>
                </a:lnTo>
                <a:lnTo>
                  <a:pt x="478993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7240523" y="4307078"/>
            <a:ext cx="508000" cy="457200"/>
          </a:xfrm>
          <a:custGeom>
            <a:avLst/>
            <a:gdLst/>
            <a:ahLst/>
            <a:cxnLst/>
            <a:rect l="l" t="t" r="r" b="b"/>
            <a:pathLst>
              <a:path w="508000" h="457200">
                <a:moveTo>
                  <a:pt x="0" y="457200"/>
                </a:moveTo>
                <a:lnTo>
                  <a:pt x="507873" y="457200"/>
                </a:lnTo>
                <a:lnTo>
                  <a:pt x="507873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7748396" y="4307078"/>
            <a:ext cx="450215" cy="457200"/>
          </a:xfrm>
          <a:custGeom>
            <a:avLst/>
            <a:gdLst/>
            <a:ahLst/>
            <a:cxnLst/>
            <a:rect l="l" t="t" r="r" b="b"/>
            <a:pathLst>
              <a:path w="450215" h="457200">
                <a:moveTo>
                  <a:pt x="0" y="457200"/>
                </a:moveTo>
                <a:lnTo>
                  <a:pt x="450113" y="457200"/>
                </a:lnTo>
                <a:lnTo>
                  <a:pt x="450113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5324475" y="4764278"/>
            <a:ext cx="479425" cy="457200"/>
          </a:xfrm>
          <a:custGeom>
            <a:avLst/>
            <a:gdLst/>
            <a:ahLst/>
            <a:cxnLst/>
            <a:rect l="l" t="t" r="r" b="b"/>
            <a:pathLst>
              <a:path w="479425" h="457200">
                <a:moveTo>
                  <a:pt x="0" y="457200"/>
                </a:moveTo>
                <a:lnTo>
                  <a:pt x="478993" y="457200"/>
                </a:lnTo>
                <a:lnTo>
                  <a:pt x="478993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5803519" y="4764278"/>
            <a:ext cx="479425" cy="457200"/>
          </a:xfrm>
          <a:custGeom>
            <a:avLst/>
            <a:gdLst/>
            <a:ahLst/>
            <a:cxnLst/>
            <a:rect l="l" t="t" r="r" b="b"/>
            <a:pathLst>
              <a:path w="479425" h="457200">
                <a:moveTo>
                  <a:pt x="0" y="457200"/>
                </a:moveTo>
                <a:lnTo>
                  <a:pt x="478993" y="457200"/>
                </a:lnTo>
                <a:lnTo>
                  <a:pt x="478993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6282435" y="4764278"/>
            <a:ext cx="479425" cy="457200"/>
          </a:xfrm>
          <a:custGeom>
            <a:avLst/>
            <a:gdLst/>
            <a:ahLst/>
            <a:cxnLst/>
            <a:rect l="l" t="t" r="r" b="b"/>
            <a:pathLst>
              <a:path w="479425" h="457200">
                <a:moveTo>
                  <a:pt x="0" y="457200"/>
                </a:moveTo>
                <a:lnTo>
                  <a:pt x="478993" y="457200"/>
                </a:lnTo>
                <a:lnTo>
                  <a:pt x="478993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6761480" y="4764278"/>
            <a:ext cx="479425" cy="457200"/>
          </a:xfrm>
          <a:custGeom>
            <a:avLst/>
            <a:gdLst/>
            <a:ahLst/>
            <a:cxnLst/>
            <a:rect l="l" t="t" r="r" b="b"/>
            <a:pathLst>
              <a:path w="479425" h="457200">
                <a:moveTo>
                  <a:pt x="0" y="457200"/>
                </a:moveTo>
                <a:lnTo>
                  <a:pt x="478993" y="457200"/>
                </a:lnTo>
                <a:lnTo>
                  <a:pt x="478993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7240523" y="4764278"/>
            <a:ext cx="508000" cy="457200"/>
          </a:xfrm>
          <a:custGeom>
            <a:avLst/>
            <a:gdLst/>
            <a:ahLst/>
            <a:cxnLst/>
            <a:rect l="l" t="t" r="r" b="b"/>
            <a:pathLst>
              <a:path w="508000" h="457200">
                <a:moveTo>
                  <a:pt x="0" y="457200"/>
                </a:moveTo>
                <a:lnTo>
                  <a:pt x="507873" y="457200"/>
                </a:lnTo>
                <a:lnTo>
                  <a:pt x="507873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7748396" y="4764278"/>
            <a:ext cx="450215" cy="457200"/>
          </a:xfrm>
          <a:custGeom>
            <a:avLst/>
            <a:gdLst/>
            <a:ahLst/>
            <a:cxnLst/>
            <a:rect l="l" t="t" r="r" b="b"/>
            <a:pathLst>
              <a:path w="450215" h="457200">
                <a:moveTo>
                  <a:pt x="0" y="457200"/>
                </a:moveTo>
                <a:lnTo>
                  <a:pt x="450113" y="457200"/>
                </a:lnTo>
                <a:lnTo>
                  <a:pt x="450113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5324475" y="5221503"/>
            <a:ext cx="479425" cy="457200"/>
          </a:xfrm>
          <a:custGeom>
            <a:avLst/>
            <a:gdLst/>
            <a:ahLst/>
            <a:cxnLst/>
            <a:rect l="l" t="t" r="r" b="b"/>
            <a:pathLst>
              <a:path w="479425" h="457200">
                <a:moveTo>
                  <a:pt x="0" y="457200"/>
                </a:moveTo>
                <a:lnTo>
                  <a:pt x="478993" y="457200"/>
                </a:lnTo>
                <a:lnTo>
                  <a:pt x="478993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5803519" y="5221503"/>
            <a:ext cx="479425" cy="457200"/>
          </a:xfrm>
          <a:custGeom>
            <a:avLst/>
            <a:gdLst/>
            <a:ahLst/>
            <a:cxnLst/>
            <a:rect l="l" t="t" r="r" b="b"/>
            <a:pathLst>
              <a:path w="479425" h="457200">
                <a:moveTo>
                  <a:pt x="0" y="457200"/>
                </a:moveTo>
                <a:lnTo>
                  <a:pt x="478993" y="457200"/>
                </a:lnTo>
                <a:lnTo>
                  <a:pt x="478993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6282435" y="5221503"/>
            <a:ext cx="479425" cy="457200"/>
          </a:xfrm>
          <a:custGeom>
            <a:avLst/>
            <a:gdLst/>
            <a:ahLst/>
            <a:cxnLst/>
            <a:rect l="l" t="t" r="r" b="b"/>
            <a:pathLst>
              <a:path w="479425" h="457200">
                <a:moveTo>
                  <a:pt x="0" y="457200"/>
                </a:moveTo>
                <a:lnTo>
                  <a:pt x="478993" y="457200"/>
                </a:lnTo>
                <a:lnTo>
                  <a:pt x="478993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6761480" y="5221503"/>
            <a:ext cx="479425" cy="457200"/>
          </a:xfrm>
          <a:custGeom>
            <a:avLst/>
            <a:gdLst/>
            <a:ahLst/>
            <a:cxnLst/>
            <a:rect l="l" t="t" r="r" b="b"/>
            <a:pathLst>
              <a:path w="479425" h="457200">
                <a:moveTo>
                  <a:pt x="0" y="457200"/>
                </a:moveTo>
                <a:lnTo>
                  <a:pt x="478993" y="457200"/>
                </a:lnTo>
                <a:lnTo>
                  <a:pt x="478993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7240523" y="5221503"/>
            <a:ext cx="508000" cy="457200"/>
          </a:xfrm>
          <a:custGeom>
            <a:avLst/>
            <a:gdLst/>
            <a:ahLst/>
            <a:cxnLst/>
            <a:rect l="l" t="t" r="r" b="b"/>
            <a:pathLst>
              <a:path w="508000" h="457200">
                <a:moveTo>
                  <a:pt x="0" y="457200"/>
                </a:moveTo>
                <a:lnTo>
                  <a:pt x="507873" y="457200"/>
                </a:lnTo>
                <a:lnTo>
                  <a:pt x="507873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7748396" y="5221503"/>
            <a:ext cx="450215" cy="457200"/>
          </a:xfrm>
          <a:custGeom>
            <a:avLst/>
            <a:gdLst/>
            <a:ahLst/>
            <a:cxnLst/>
            <a:rect l="l" t="t" r="r" b="b"/>
            <a:pathLst>
              <a:path w="450215" h="457200">
                <a:moveTo>
                  <a:pt x="0" y="457200"/>
                </a:moveTo>
                <a:lnTo>
                  <a:pt x="450113" y="457200"/>
                </a:lnTo>
                <a:lnTo>
                  <a:pt x="450113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5324475" y="5678703"/>
            <a:ext cx="479425" cy="457200"/>
          </a:xfrm>
          <a:custGeom>
            <a:avLst/>
            <a:gdLst/>
            <a:ahLst/>
            <a:cxnLst/>
            <a:rect l="l" t="t" r="r" b="b"/>
            <a:pathLst>
              <a:path w="479425" h="457200">
                <a:moveTo>
                  <a:pt x="0" y="457200"/>
                </a:moveTo>
                <a:lnTo>
                  <a:pt x="478993" y="457200"/>
                </a:lnTo>
                <a:lnTo>
                  <a:pt x="478993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154"/>
          <p:cNvSpPr/>
          <p:nvPr/>
        </p:nvSpPr>
        <p:spPr>
          <a:xfrm>
            <a:off x="5803519" y="5678703"/>
            <a:ext cx="479425" cy="457200"/>
          </a:xfrm>
          <a:custGeom>
            <a:avLst/>
            <a:gdLst/>
            <a:ahLst/>
            <a:cxnLst/>
            <a:rect l="l" t="t" r="r" b="b"/>
            <a:pathLst>
              <a:path w="479425" h="457200">
                <a:moveTo>
                  <a:pt x="0" y="457200"/>
                </a:moveTo>
                <a:lnTo>
                  <a:pt x="478993" y="457200"/>
                </a:lnTo>
                <a:lnTo>
                  <a:pt x="478993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object 155"/>
          <p:cNvSpPr/>
          <p:nvPr/>
        </p:nvSpPr>
        <p:spPr>
          <a:xfrm>
            <a:off x="6282435" y="5678703"/>
            <a:ext cx="479425" cy="457200"/>
          </a:xfrm>
          <a:custGeom>
            <a:avLst/>
            <a:gdLst/>
            <a:ahLst/>
            <a:cxnLst/>
            <a:rect l="l" t="t" r="r" b="b"/>
            <a:pathLst>
              <a:path w="479425" h="457200">
                <a:moveTo>
                  <a:pt x="0" y="457200"/>
                </a:moveTo>
                <a:lnTo>
                  <a:pt x="478993" y="457200"/>
                </a:lnTo>
                <a:lnTo>
                  <a:pt x="478993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object 156"/>
          <p:cNvSpPr/>
          <p:nvPr/>
        </p:nvSpPr>
        <p:spPr>
          <a:xfrm>
            <a:off x="6761480" y="5678703"/>
            <a:ext cx="479425" cy="457200"/>
          </a:xfrm>
          <a:custGeom>
            <a:avLst/>
            <a:gdLst/>
            <a:ahLst/>
            <a:cxnLst/>
            <a:rect l="l" t="t" r="r" b="b"/>
            <a:pathLst>
              <a:path w="479425" h="457200">
                <a:moveTo>
                  <a:pt x="0" y="457200"/>
                </a:moveTo>
                <a:lnTo>
                  <a:pt x="478993" y="457200"/>
                </a:lnTo>
                <a:lnTo>
                  <a:pt x="478993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object 157"/>
          <p:cNvSpPr/>
          <p:nvPr/>
        </p:nvSpPr>
        <p:spPr>
          <a:xfrm>
            <a:off x="7240523" y="5678703"/>
            <a:ext cx="508000" cy="457200"/>
          </a:xfrm>
          <a:custGeom>
            <a:avLst/>
            <a:gdLst/>
            <a:ahLst/>
            <a:cxnLst/>
            <a:rect l="l" t="t" r="r" b="b"/>
            <a:pathLst>
              <a:path w="508000" h="457200">
                <a:moveTo>
                  <a:pt x="0" y="457200"/>
                </a:moveTo>
                <a:lnTo>
                  <a:pt x="507873" y="457200"/>
                </a:lnTo>
                <a:lnTo>
                  <a:pt x="507873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object 158"/>
          <p:cNvSpPr/>
          <p:nvPr/>
        </p:nvSpPr>
        <p:spPr>
          <a:xfrm>
            <a:off x="7748396" y="5678703"/>
            <a:ext cx="450215" cy="457200"/>
          </a:xfrm>
          <a:custGeom>
            <a:avLst/>
            <a:gdLst/>
            <a:ahLst/>
            <a:cxnLst/>
            <a:rect l="l" t="t" r="r" b="b"/>
            <a:pathLst>
              <a:path w="450215" h="457200">
                <a:moveTo>
                  <a:pt x="0" y="457200"/>
                </a:moveTo>
                <a:lnTo>
                  <a:pt x="450113" y="457200"/>
                </a:lnTo>
                <a:lnTo>
                  <a:pt x="450113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" name="object 159"/>
          <p:cNvSpPr/>
          <p:nvPr/>
        </p:nvSpPr>
        <p:spPr>
          <a:xfrm>
            <a:off x="5324475" y="6135903"/>
            <a:ext cx="479425" cy="457200"/>
          </a:xfrm>
          <a:custGeom>
            <a:avLst/>
            <a:gdLst/>
            <a:ahLst/>
            <a:cxnLst/>
            <a:rect l="l" t="t" r="r" b="b"/>
            <a:pathLst>
              <a:path w="479425" h="457200">
                <a:moveTo>
                  <a:pt x="0" y="457200"/>
                </a:moveTo>
                <a:lnTo>
                  <a:pt x="478993" y="457200"/>
                </a:lnTo>
                <a:lnTo>
                  <a:pt x="478993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160"/>
          <p:cNvSpPr/>
          <p:nvPr/>
        </p:nvSpPr>
        <p:spPr>
          <a:xfrm>
            <a:off x="5803519" y="6135903"/>
            <a:ext cx="479425" cy="457200"/>
          </a:xfrm>
          <a:custGeom>
            <a:avLst/>
            <a:gdLst/>
            <a:ahLst/>
            <a:cxnLst/>
            <a:rect l="l" t="t" r="r" b="b"/>
            <a:pathLst>
              <a:path w="479425" h="457200">
                <a:moveTo>
                  <a:pt x="0" y="457200"/>
                </a:moveTo>
                <a:lnTo>
                  <a:pt x="478993" y="457200"/>
                </a:lnTo>
                <a:lnTo>
                  <a:pt x="478993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object 161"/>
          <p:cNvSpPr/>
          <p:nvPr/>
        </p:nvSpPr>
        <p:spPr>
          <a:xfrm>
            <a:off x="6282435" y="6135903"/>
            <a:ext cx="479425" cy="457200"/>
          </a:xfrm>
          <a:custGeom>
            <a:avLst/>
            <a:gdLst/>
            <a:ahLst/>
            <a:cxnLst/>
            <a:rect l="l" t="t" r="r" b="b"/>
            <a:pathLst>
              <a:path w="479425" h="457200">
                <a:moveTo>
                  <a:pt x="0" y="457200"/>
                </a:moveTo>
                <a:lnTo>
                  <a:pt x="478993" y="457200"/>
                </a:lnTo>
                <a:lnTo>
                  <a:pt x="478993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object 162"/>
          <p:cNvSpPr/>
          <p:nvPr/>
        </p:nvSpPr>
        <p:spPr>
          <a:xfrm>
            <a:off x="6761480" y="6135903"/>
            <a:ext cx="479425" cy="457200"/>
          </a:xfrm>
          <a:custGeom>
            <a:avLst/>
            <a:gdLst/>
            <a:ahLst/>
            <a:cxnLst/>
            <a:rect l="l" t="t" r="r" b="b"/>
            <a:pathLst>
              <a:path w="479425" h="457200">
                <a:moveTo>
                  <a:pt x="0" y="457200"/>
                </a:moveTo>
                <a:lnTo>
                  <a:pt x="478993" y="457200"/>
                </a:lnTo>
                <a:lnTo>
                  <a:pt x="478993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" name="object 163"/>
          <p:cNvSpPr/>
          <p:nvPr/>
        </p:nvSpPr>
        <p:spPr>
          <a:xfrm>
            <a:off x="7240523" y="6135903"/>
            <a:ext cx="508000" cy="457200"/>
          </a:xfrm>
          <a:custGeom>
            <a:avLst/>
            <a:gdLst/>
            <a:ahLst/>
            <a:cxnLst/>
            <a:rect l="l" t="t" r="r" b="b"/>
            <a:pathLst>
              <a:path w="508000" h="457200">
                <a:moveTo>
                  <a:pt x="0" y="457200"/>
                </a:moveTo>
                <a:lnTo>
                  <a:pt x="507873" y="457200"/>
                </a:lnTo>
                <a:lnTo>
                  <a:pt x="507873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object 164"/>
          <p:cNvSpPr/>
          <p:nvPr/>
        </p:nvSpPr>
        <p:spPr>
          <a:xfrm>
            <a:off x="7748396" y="6135903"/>
            <a:ext cx="450215" cy="457200"/>
          </a:xfrm>
          <a:custGeom>
            <a:avLst/>
            <a:gdLst/>
            <a:ahLst/>
            <a:cxnLst/>
            <a:rect l="l" t="t" r="r" b="b"/>
            <a:pathLst>
              <a:path w="450215" h="457200">
                <a:moveTo>
                  <a:pt x="0" y="457200"/>
                </a:moveTo>
                <a:lnTo>
                  <a:pt x="450113" y="457200"/>
                </a:lnTo>
                <a:lnTo>
                  <a:pt x="450113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65" name="object 165"/>
          <p:cNvGraphicFramePr>
            <a:graphicFrameLocks noGrp="1"/>
          </p:cNvGraphicFramePr>
          <p:nvPr/>
        </p:nvGraphicFramePr>
        <p:xfrm>
          <a:off x="4947539" y="3442461"/>
          <a:ext cx="3246753" cy="314896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38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70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94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94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942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94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5021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04470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7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7329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9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8275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9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9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7640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9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2880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9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9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9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8275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9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9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7640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9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2880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9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9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9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8275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9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9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7640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9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2880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9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9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65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9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8275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9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9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7640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9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2880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9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9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5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8275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5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5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7640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5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2880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5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5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318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5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8275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5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5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7640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5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2880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5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5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66" name="object 166"/>
          <p:cNvSpPr/>
          <p:nvPr/>
        </p:nvSpPr>
        <p:spPr>
          <a:xfrm>
            <a:off x="2967354" y="1614805"/>
            <a:ext cx="541020" cy="457200"/>
          </a:xfrm>
          <a:custGeom>
            <a:avLst/>
            <a:gdLst/>
            <a:ahLst/>
            <a:cxnLst/>
            <a:rect l="l" t="t" r="r" b="b"/>
            <a:pathLst>
              <a:path w="541020" h="457200">
                <a:moveTo>
                  <a:pt x="0" y="457200"/>
                </a:moveTo>
                <a:lnTo>
                  <a:pt x="540715" y="457200"/>
                </a:lnTo>
                <a:lnTo>
                  <a:pt x="540715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AE4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" name="object 167"/>
          <p:cNvSpPr/>
          <p:nvPr/>
        </p:nvSpPr>
        <p:spPr>
          <a:xfrm>
            <a:off x="3508121" y="1614805"/>
            <a:ext cx="541020" cy="457200"/>
          </a:xfrm>
          <a:custGeom>
            <a:avLst/>
            <a:gdLst/>
            <a:ahLst/>
            <a:cxnLst/>
            <a:rect l="l" t="t" r="r" b="b"/>
            <a:pathLst>
              <a:path w="541020" h="457200">
                <a:moveTo>
                  <a:pt x="0" y="457200"/>
                </a:moveTo>
                <a:lnTo>
                  <a:pt x="540715" y="457200"/>
                </a:lnTo>
                <a:lnTo>
                  <a:pt x="540715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AE4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" name="object 168"/>
          <p:cNvSpPr/>
          <p:nvPr/>
        </p:nvSpPr>
        <p:spPr>
          <a:xfrm>
            <a:off x="4048886" y="1614805"/>
            <a:ext cx="541020" cy="457200"/>
          </a:xfrm>
          <a:custGeom>
            <a:avLst/>
            <a:gdLst/>
            <a:ahLst/>
            <a:cxnLst/>
            <a:rect l="l" t="t" r="r" b="b"/>
            <a:pathLst>
              <a:path w="541020" h="457200">
                <a:moveTo>
                  <a:pt x="0" y="457200"/>
                </a:moveTo>
                <a:lnTo>
                  <a:pt x="540715" y="457200"/>
                </a:lnTo>
                <a:lnTo>
                  <a:pt x="540715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AE4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9" name="object 169"/>
          <p:cNvSpPr/>
          <p:nvPr/>
        </p:nvSpPr>
        <p:spPr>
          <a:xfrm>
            <a:off x="2967354" y="2072004"/>
            <a:ext cx="541020" cy="457200"/>
          </a:xfrm>
          <a:custGeom>
            <a:avLst/>
            <a:gdLst/>
            <a:ahLst/>
            <a:cxnLst/>
            <a:rect l="l" t="t" r="r" b="b"/>
            <a:pathLst>
              <a:path w="541020" h="457200">
                <a:moveTo>
                  <a:pt x="0" y="457200"/>
                </a:moveTo>
                <a:lnTo>
                  <a:pt x="540715" y="457200"/>
                </a:lnTo>
                <a:lnTo>
                  <a:pt x="540715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AE4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0" name="object 170"/>
          <p:cNvSpPr/>
          <p:nvPr/>
        </p:nvSpPr>
        <p:spPr>
          <a:xfrm>
            <a:off x="3508121" y="2072004"/>
            <a:ext cx="541020" cy="457200"/>
          </a:xfrm>
          <a:custGeom>
            <a:avLst/>
            <a:gdLst/>
            <a:ahLst/>
            <a:cxnLst/>
            <a:rect l="l" t="t" r="r" b="b"/>
            <a:pathLst>
              <a:path w="541020" h="457200">
                <a:moveTo>
                  <a:pt x="0" y="457200"/>
                </a:moveTo>
                <a:lnTo>
                  <a:pt x="540715" y="457200"/>
                </a:lnTo>
                <a:lnTo>
                  <a:pt x="540715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AE4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" name="object 171"/>
          <p:cNvSpPr/>
          <p:nvPr/>
        </p:nvSpPr>
        <p:spPr>
          <a:xfrm>
            <a:off x="4048886" y="2072004"/>
            <a:ext cx="541020" cy="457200"/>
          </a:xfrm>
          <a:custGeom>
            <a:avLst/>
            <a:gdLst/>
            <a:ahLst/>
            <a:cxnLst/>
            <a:rect l="l" t="t" r="r" b="b"/>
            <a:pathLst>
              <a:path w="541020" h="457200">
                <a:moveTo>
                  <a:pt x="0" y="457200"/>
                </a:moveTo>
                <a:lnTo>
                  <a:pt x="540715" y="457200"/>
                </a:lnTo>
                <a:lnTo>
                  <a:pt x="540715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AE4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" name="object 172"/>
          <p:cNvSpPr/>
          <p:nvPr/>
        </p:nvSpPr>
        <p:spPr>
          <a:xfrm>
            <a:off x="2967354" y="2529204"/>
            <a:ext cx="541020" cy="457200"/>
          </a:xfrm>
          <a:custGeom>
            <a:avLst/>
            <a:gdLst/>
            <a:ahLst/>
            <a:cxnLst/>
            <a:rect l="l" t="t" r="r" b="b"/>
            <a:pathLst>
              <a:path w="541020" h="457200">
                <a:moveTo>
                  <a:pt x="0" y="457200"/>
                </a:moveTo>
                <a:lnTo>
                  <a:pt x="540715" y="457200"/>
                </a:lnTo>
                <a:lnTo>
                  <a:pt x="540715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AE4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" name="object 173"/>
          <p:cNvSpPr/>
          <p:nvPr/>
        </p:nvSpPr>
        <p:spPr>
          <a:xfrm>
            <a:off x="3508121" y="2529204"/>
            <a:ext cx="541020" cy="457200"/>
          </a:xfrm>
          <a:custGeom>
            <a:avLst/>
            <a:gdLst/>
            <a:ahLst/>
            <a:cxnLst/>
            <a:rect l="l" t="t" r="r" b="b"/>
            <a:pathLst>
              <a:path w="541020" h="457200">
                <a:moveTo>
                  <a:pt x="0" y="457200"/>
                </a:moveTo>
                <a:lnTo>
                  <a:pt x="540715" y="457200"/>
                </a:lnTo>
                <a:lnTo>
                  <a:pt x="540715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AE4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4" name="object 174"/>
          <p:cNvSpPr/>
          <p:nvPr/>
        </p:nvSpPr>
        <p:spPr>
          <a:xfrm>
            <a:off x="4048886" y="2529204"/>
            <a:ext cx="541020" cy="457200"/>
          </a:xfrm>
          <a:custGeom>
            <a:avLst/>
            <a:gdLst/>
            <a:ahLst/>
            <a:cxnLst/>
            <a:rect l="l" t="t" r="r" b="b"/>
            <a:pathLst>
              <a:path w="541020" h="457200">
                <a:moveTo>
                  <a:pt x="0" y="457200"/>
                </a:moveTo>
                <a:lnTo>
                  <a:pt x="540715" y="457200"/>
                </a:lnTo>
                <a:lnTo>
                  <a:pt x="540715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AE4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5" name="object 175"/>
          <p:cNvSpPr/>
          <p:nvPr/>
        </p:nvSpPr>
        <p:spPr>
          <a:xfrm>
            <a:off x="3508121" y="1608455"/>
            <a:ext cx="0" cy="158750"/>
          </a:xfrm>
          <a:custGeom>
            <a:avLst/>
            <a:gdLst/>
            <a:ahLst/>
            <a:cxnLst/>
            <a:rect l="l" t="t" r="r" b="b"/>
            <a:pathLst>
              <a:path h="158750">
                <a:moveTo>
                  <a:pt x="0" y="0"/>
                </a:moveTo>
                <a:lnTo>
                  <a:pt x="0" y="15875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6" name="object 176"/>
          <p:cNvSpPr/>
          <p:nvPr/>
        </p:nvSpPr>
        <p:spPr>
          <a:xfrm>
            <a:off x="4048886" y="1608455"/>
            <a:ext cx="0" cy="158750"/>
          </a:xfrm>
          <a:custGeom>
            <a:avLst/>
            <a:gdLst/>
            <a:ahLst/>
            <a:cxnLst/>
            <a:rect l="l" t="t" r="r" b="b"/>
            <a:pathLst>
              <a:path h="158750">
                <a:moveTo>
                  <a:pt x="0" y="0"/>
                </a:moveTo>
                <a:lnTo>
                  <a:pt x="0" y="15875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7" name="object 177"/>
          <p:cNvSpPr/>
          <p:nvPr/>
        </p:nvSpPr>
        <p:spPr>
          <a:xfrm>
            <a:off x="2961004" y="2072004"/>
            <a:ext cx="158750" cy="0"/>
          </a:xfrm>
          <a:custGeom>
            <a:avLst/>
            <a:gdLst/>
            <a:ahLst/>
            <a:cxnLst/>
            <a:rect l="l" t="t" r="r" b="b"/>
            <a:pathLst>
              <a:path w="158750">
                <a:moveTo>
                  <a:pt x="0" y="0"/>
                </a:moveTo>
                <a:lnTo>
                  <a:pt x="15875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8" name="object 178"/>
          <p:cNvSpPr/>
          <p:nvPr/>
        </p:nvSpPr>
        <p:spPr>
          <a:xfrm>
            <a:off x="2961004" y="2529204"/>
            <a:ext cx="158750" cy="0"/>
          </a:xfrm>
          <a:custGeom>
            <a:avLst/>
            <a:gdLst/>
            <a:ahLst/>
            <a:cxnLst/>
            <a:rect l="l" t="t" r="r" b="b"/>
            <a:pathLst>
              <a:path w="158750">
                <a:moveTo>
                  <a:pt x="0" y="0"/>
                </a:moveTo>
                <a:lnTo>
                  <a:pt x="15875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9" name="object 179"/>
          <p:cNvSpPr/>
          <p:nvPr/>
        </p:nvSpPr>
        <p:spPr>
          <a:xfrm>
            <a:off x="2967354" y="1608455"/>
            <a:ext cx="0" cy="1384300"/>
          </a:xfrm>
          <a:custGeom>
            <a:avLst/>
            <a:gdLst/>
            <a:ahLst/>
            <a:cxnLst/>
            <a:rect l="l" t="t" r="r" b="b"/>
            <a:pathLst>
              <a:path h="1384300">
                <a:moveTo>
                  <a:pt x="0" y="0"/>
                </a:moveTo>
                <a:lnTo>
                  <a:pt x="0" y="13843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0" name="object 180"/>
          <p:cNvSpPr/>
          <p:nvPr/>
        </p:nvSpPr>
        <p:spPr>
          <a:xfrm>
            <a:off x="4589526" y="1608455"/>
            <a:ext cx="0" cy="158750"/>
          </a:xfrm>
          <a:custGeom>
            <a:avLst/>
            <a:gdLst/>
            <a:ahLst/>
            <a:cxnLst/>
            <a:rect l="l" t="t" r="r" b="b"/>
            <a:pathLst>
              <a:path h="158750">
                <a:moveTo>
                  <a:pt x="0" y="0"/>
                </a:moveTo>
                <a:lnTo>
                  <a:pt x="0" y="15875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1" name="object 181"/>
          <p:cNvSpPr/>
          <p:nvPr/>
        </p:nvSpPr>
        <p:spPr>
          <a:xfrm>
            <a:off x="2961004" y="1614805"/>
            <a:ext cx="1635125" cy="0"/>
          </a:xfrm>
          <a:custGeom>
            <a:avLst/>
            <a:gdLst/>
            <a:ahLst/>
            <a:cxnLst/>
            <a:rect l="l" t="t" r="r" b="b"/>
            <a:pathLst>
              <a:path w="1635125">
                <a:moveTo>
                  <a:pt x="0" y="0"/>
                </a:moveTo>
                <a:lnTo>
                  <a:pt x="163487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2" name="object 182"/>
          <p:cNvSpPr txBox="1"/>
          <p:nvPr/>
        </p:nvSpPr>
        <p:spPr>
          <a:xfrm>
            <a:off x="3160141" y="1717065"/>
            <a:ext cx="154940" cy="305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83" name="object 183"/>
          <p:cNvSpPr txBox="1"/>
          <p:nvPr/>
        </p:nvSpPr>
        <p:spPr>
          <a:xfrm>
            <a:off x="3655440" y="1717065"/>
            <a:ext cx="247650" cy="305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spc="-5" dirty="0">
                <a:latin typeface="Calibri"/>
                <a:cs typeface="Calibri"/>
              </a:rPr>
              <a:t>-</a:t>
            </a:r>
            <a:r>
              <a:rPr sz="2400" dirty="0"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84" name="object 184"/>
          <p:cNvSpPr txBox="1"/>
          <p:nvPr/>
        </p:nvSpPr>
        <p:spPr>
          <a:xfrm>
            <a:off x="4196207" y="1717065"/>
            <a:ext cx="247650" cy="305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spc="-5" dirty="0">
                <a:latin typeface="Calibri"/>
                <a:cs typeface="Calibri"/>
              </a:rPr>
              <a:t>-</a:t>
            </a:r>
            <a:r>
              <a:rPr sz="2400" dirty="0"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85" name="object 185"/>
          <p:cNvSpPr txBox="1"/>
          <p:nvPr/>
        </p:nvSpPr>
        <p:spPr>
          <a:xfrm>
            <a:off x="3114420" y="2174748"/>
            <a:ext cx="248285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latin typeface="Calibri"/>
                <a:cs typeface="Calibri"/>
              </a:rPr>
              <a:t>-1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86" name="object 186"/>
          <p:cNvSpPr txBox="1"/>
          <p:nvPr/>
        </p:nvSpPr>
        <p:spPr>
          <a:xfrm>
            <a:off x="3701160" y="2174748"/>
            <a:ext cx="15494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87" name="object 187"/>
          <p:cNvSpPr txBox="1"/>
          <p:nvPr/>
        </p:nvSpPr>
        <p:spPr>
          <a:xfrm>
            <a:off x="4196207" y="2174748"/>
            <a:ext cx="24765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spc="-5" dirty="0">
                <a:latin typeface="Calibri"/>
                <a:cs typeface="Calibri"/>
              </a:rPr>
              <a:t>-</a:t>
            </a:r>
            <a:r>
              <a:rPr sz="2400" dirty="0"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88" name="object 188"/>
          <p:cNvSpPr txBox="1"/>
          <p:nvPr/>
        </p:nvSpPr>
        <p:spPr>
          <a:xfrm>
            <a:off x="3114420" y="2631948"/>
            <a:ext cx="248285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latin typeface="Calibri"/>
                <a:cs typeface="Calibri"/>
              </a:rPr>
              <a:t>-1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89" name="object 189"/>
          <p:cNvSpPr/>
          <p:nvPr/>
        </p:nvSpPr>
        <p:spPr>
          <a:xfrm>
            <a:off x="2961004" y="2986404"/>
            <a:ext cx="158750" cy="0"/>
          </a:xfrm>
          <a:custGeom>
            <a:avLst/>
            <a:gdLst/>
            <a:ahLst/>
            <a:cxnLst/>
            <a:rect l="l" t="t" r="r" b="b"/>
            <a:pathLst>
              <a:path w="158750">
                <a:moveTo>
                  <a:pt x="0" y="0"/>
                </a:moveTo>
                <a:lnTo>
                  <a:pt x="15875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0" name="object 190"/>
          <p:cNvSpPr txBox="1"/>
          <p:nvPr/>
        </p:nvSpPr>
        <p:spPr>
          <a:xfrm>
            <a:off x="3655440" y="2631948"/>
            <a:ext cx="24765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spc="-5" dirty="0">
                <a:latin typeface="Calibri"/>
                <a:cs typeface="Calibri"/>
              </a:rPr>
              <a:t>-</a:t>
            </a:r>
            <a:r>
              <a:rPr sz="2400" dirty="0"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91" name="object 191"/>
          <p:cNvSpPr txBox="1"/>
          <p:nvPr/>
        </p:nvSpPr>
        <p:spPr>
          <a:xfrm>
            <a:off x="4241927" y="2631948"/>
            <a:ext cx="15494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92" name="object 192"/>
          <p:cNvSpPr/>
          <p:nvPr/>
        </p:nvSpPr>
        <p:spPr>
          <a:xfrm>
            <a:off x="5971794" y="1572641"/>
            <a:ext cx="541020" cy="457200"/>
          </a:xfrm>
          <a:custGeom>
            <a:avLst/>
            <a:gdLst/>
            <a:ahLst/>
            <a:cxnLst/>
            <a:rect l="l" t="t" r="r" b="b"/>
            <a:pathLst>
              <a:path w="541020" h="457200">
                <a:moveTo>
                  <a:pt x="0" y="457200"/>
                </a:moveTo>
                <a:lnTo>
                  <a:pt x="540715" y="457200"/>
                </a:lnTo>
                <a:lnTo>
                  <a:pt x="540715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DAE2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3" name="object 193"/>
          <p:cNvSpPr/>
          <p:nvPr/>
        </p:nvSpPr>
        <p:spPr>
          <a:xfrm>
            <a:off x="6512432" y="1572641"/>
            <a:ext cx="541020" cy="457200"/>
          </a:xfrm>
          <a:custGeom>
            <a:avLst/>
            <a:gdLst/>
            <a:ahLst/>
            <a:cxnLst/>
            <a:rect l="l" t="t" r="r" b="b"/>
            <a:pathLst>
              <a:path w="541020" h="457200">
                <a:moveTo>
                  <a:pt x="0" y="457200"/>
                </a:moveTo>
                <a:lnTo>
                  <a:pt x="540715" y="457200"/>
                </a:lnTo>
                <a:lnTo>
                  <a:pt x="540715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DAE2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4" name="object 194"/>
          <p:cNvSpPr/>
          <p:nvPr/>
        </p:nvSpPr>
        <p:spPr>
          <a:xfrm>
            <a:off x="7053198" y="1572641"/>
            <a:ext cx="541020" cy="457200"/>
          </a:xfrm>
          <a:custGeom>
            <a:avLst/>
            <a:gdLst/>
            <a:ahLst/>
            <a:cxnLst/>
            <a:rect l="l" t="t" r="r" b="b"/>
            <a:pathLst>
              <a:path w="541020" h="457200">
                <a:moveTo>
                  <a:pt x="0" y="457200"/>
                </a:moveTo>
                <a:lnTo>
                  <a:pt x="540715" y="457200"/>
                </a:lnTo>
                <a:lnTo>
                  <a:pt x="540715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DAE2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5" name="object 195"/>
          <p:cNvSpPr/>
          <p:nvPr/>
        </p:nvSpPr>
        <p:spPr>
          <a:xfrm>
            <a:off x="5971794" y="2029841"/>
            <a:ext cx="541020" cy="457200"/>
          </a:xfrm>
          <a:custGeom>
            <a:avLst/>
            <a:gdLst/>
            <a:ahLst/>
            <a:cxnLst/>
            <a:rect l="l" t="t" r="r" b="b"/>
            <a:pathLst>
              <a:path w="541020" h="457200">
                <a:moveTo>
                  <a:pt x="0" y="457200"/>
                </a:moveTo>
                <a:lnTo>
                  <a:pt x="540715" y="457200"/>
                </a:lnTo>
                <a:lnTo>
                  <a:pt x="540715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DAE2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6" name="object 196"/>
          <p:cNvSpPr/>
          <p:nvPr/>
        </p:nvSpPr>
        <p:spPr>
          <a:xfrm>
            <a:off x="6512432" y="2029841"/>
            <a:ext cx="541020" cy="457200"/>
          </a:xfrm>
          <a:custGeom>
            <a:avLst/>
            <a:gdLst/>
            <a:ahLst/>
            <a:cxnLst/>
            <a:rect l="l" t="t" r="r" b="b"/>
            <a:pathLst>
              <a:path w="541020" h="457200">
                <a:moveTo>
                  <a:pt x="0" y="457200"/>
                </a:moveTo>
                <a:lnTo>
                  <a:pt x="540715" y="457200"/>
                </a:lnTo>
                <a:lnTo>
                  <a:pt x="540715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DAE2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7" name="object 197"/>
          <p:cNvSpPr/>
          <p:nvPr/>
        </p:nvSpPr>
        <p:spPr>
          <a:xfrm>
            <a:off x="7053198" y="2029841"/>
            <a:ext cx="541020" cy="457200"/>
          </a:xfrm>
          <a:custGeom>
            <a:avLst/>
            <a:gdLst/>
            <a:ahLst/>
            <a:cxnLst/>
            <a:rect l="l" t="t" r="r" b="b"/>
            <a:pathLst>
              <a:path w="541020" h="457200">
                <a:moveTo>
                  <a:pt x="0" y="457200"/>
                </a:moveTo>
                <a:lnTo>
                  <a:pt x="540715" y="457200"/>
                </a:lnTo>
                <a:lnTo>
                  <a:pt x="540715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DAE2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8" name="object 198"/>
          <p:cNvSpPr/>
          <p:nvPr/>
        </p:nvSpPr>
        <p:spPr>
          <a:xfrm>
            <a:off x="5971794" y="2487041"/>
            <a:ext cx="541020" cy="457200"/>
          </a:xfrm>
          <a:custGeom>
            <a:avLst/>
            <a:gdLst/>
            <a:ahLst/>
            <a:cxnLst/>
            <a:rect l="l" t="t" r="r" b="b"/>
            <a:pathLst>
              <a:path w="541020" h="457200">
                <a:moveTo>
                  <a:pt x="0" y="457200"/>
                </a:moveTo>
                <a:lnTo>
                  <a:pt x="540715" y="457200"/>
                </a:lnTo>
                <a:lnTo>
                  <a:pt x="540715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DAE2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9" name="object 199"/>
          <p:cNvSpPr/>
          <p:nvPr/>
        </p:nvSpPr>
        <p:spPr>
          <a:xfrm>
            <a:off x="6512432" y="2487041"/>
            <a:ext cx="541020" cy="457200"/>
          </a:xfrm>
          <a:custGeom>
            <a:avLst/>
            <a:gdLst/>
            <a:ahLst/>
            <a:cxnLst/>
            <a:rect l="l" t="t" r="r" b="b"/>
            <a:pathLst>
              <a:path w="541020" h="457200">
                <a:moveTo>
                  <a:pt x="0" y="457200"/>
                </a:moveTo>
                <a:lnTo>
                  <a:pt x="540715" y="457200"/>
                </a:lnTo>
                <a:lnTo>
                  <a:pt x="540715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DAE2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0" name="object 200"/>
          <p:cNvSpPr/>
          <p:nvPr/>
        </p:nvSpPr>
        <p:spPr>
          <a:xfrm>
            <a:off x="7053198" y="2487041"/>
            <a:ext cx="541020" cy="457200"/>
          </a:xfrm>
          <a:custGeom>
            <a:avLst/>
            <a:gdLst/>
            <a:ahLst/>
            <a:cxnLst/>
            <a:rect l="l" t="t" r="r" b="b"/>
            <a:pathLst>
              <a:path w="541020" h="457200">
                <a:moveTo>
                  <a:pt x="0" y="457200"/>
                </a:moveTo>
                <a:lnTo>
                  <a:pt x="540715" y="457200"/>
                </a:lnTo>
                <a:lnTo>
                  <a:pt x="540715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DAE2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1" name="object 201"/>
          <p:cNvSpPr/>
          <p:nvPr/>
        </p:nvSpPr>
        <p:spPr>
          <a:xfrm>
            <a:off x="6512432" y="1566291"/>
            <a:ext cx="0" cy="142875"/>
          </a:xfrm>
          <a:custGeom>
            <a:avLst/>
            <a:gdLst/>
            <a:ahLst/>
            <a:cxnLst/>
            <a:rect l="l" t="t" r="r" b="b"/>
            <a:pathLst>
              <a:path h="142875">
                <a:moveTo>
                  <a:pt x="0" y="0"/>
                </a:moveTo>
                <a:lnTo>
                  <a:pt x="0" y="142494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2" name="object 202"/>
          <p:cNvSpPr/>
          <p:nvPr/>
        </p:nvSpPr>
        <p:spPr>
          <a:xfrm>
            <a:off x="7053198" y="1566291"/>
            <a:ext cx="0" cy="142875"/>
          </a:xfrm>
          <a:custGeom>
            <a:avLst/>
            <a:gdLst/>
            <a:ahLst/>
            <a:cxnLst/>
            <a:rect l="l" t="t" r="r" b="b"/>
            <a:pathLst>
              <a:path h="142875">
                <a:moveTo>
                  <a:pt x="0" y="0"/>
                </a:moveTo>
                <a:lnTo>
                  <a:pt x="0" y="142494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3" name="object 203"/>
          <p:cNvSpPr/>
          <p:nvPr/>
        </p:nvSpPr>
        <p:spPr>
          <a:xfrm>
            <a:off x="5965444" y="2029841"/>
            <a:ext cx="159385" cy="0"/>
          </a:xfrm>
          <a:custGeom>
            <a:avLst/>
            <a:gdLst/>
            <a:ahLst/>
            <a:cxnLst/>
            <a:rect l="l" t="t" r="r" b="b"/>
            <a:pathLst>
              <a:path w="159385">
                <a:moveTo>
                  <a:pt x="0" y="0"/>
                </a:moveTo>
                <a:lnTo>
                  <a:pt x="159257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4" name="object 204"/>
          <p:cNvSpPr/>
          <p:nvPr/>
        </p:nvSpPr>
        <p:spPr>
          <a:xfrm>
            <a:off x="5965444" y="2487041"/>
            <a:ext cx="159385" cy="0"/>
          </a:xfrm>
          <a:custGeom>
            <a:avLst/>
            <a:gdLst/>
            <a:ahLst/>
            <a:cxnLst/>
            <a:rect l="l" t="t" r="r" b="b"/>
            <a:pathLst>
              <a:path w="159385">
                <a:moveTo>
                  <a:pt x="0" y="0"/>
                </a:moveTo>
                <a:lnTo>
                  <a:pt x="159257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5" name="object 205"/>
          <p:cNvSpPr/>
          <p:nvPr/>
        </p:nvSpPr>
        <p:spPr>
          <a:xfrm>
            <a:off x="5971794" y="1566291"/>
            <a:ext cx="0" cy="1384300"/>
          </a:xfrm>
          <a:custGeom>
            <a:avLst/>
            <a:gdLst/>
            <a:ahLst/>
            <a:cxnLst/>
            <a:rect l="l" t="t" r="r" b="b"/>
            <a:pathLst>
              <a:path h="1384300">
                <a:moveTo>
                  <a:pt x="0" y="0"/>
                </a:moveTo>
                <a:lnTo>
                  <a:pt x="0" y="13843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6" name="object 206"/>
          <p:cNvSpPr/>
          <p:nvPr/>
        </p:nvSpPr>
        <p:spPr>
          <a:xfrm>
            <a:off x="7593965" y="1566291"/>
            <a:ext cx="0" cy="142875"/>
          </a:xfrm>
          <a:custGeom>
            <a:avLst/>
            <a:gdLst/>
            <a:ahLst/>
            <a:cxnLst/>
            <a:rect l="l" t="t" r="r" b="b"/>
            <a:pathLst>
              <a:path h="142875">
                <a:moveTo>
                  <a:pt x="0" y="0"/>
                </a:moveTo>
                <a:lnTo>
                  <a:pt x="0" y="142494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7" name="object 207"/>
          <p:cNvSpPr/>
          <p:nvPr/>
        </p:nvSpPr>
        <p:spPr>
          <a:xfrm>
            <a:off x="5965444" y="1572641"/>
            <a:ext cx="1635125" cy="0"/>
          </a:xfrm>
          <a:custGeom>
            <a:avLst/>
            <a:gdLst/>
            <a:ahLst/>
            <a:cxnLst/>
            <a:rect l="l" t="t" r="r" b="b"/>
            <a:pathLst>
              <a:path w="1635125">
                <a:moveTo>
                  <a:pt x="0" y="0"/>
                </a:moveTo>
                <a:lnTo>
                  <a:pt x="1634871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8" name="object 208"/>
          <p:cNvSpPr txBox="1"/>
          <p:nvPr/>
        </p:nvSpPr>
        <p:spPr>
          <a:xfrm>
            <a:off x="6119495" y="1674901"/>
            <a:ext cx="247650" cy="305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spc="-5" dirty="0">
                <a:latin typeface="Calibri"/>
                <a:cs typeface="Calibri"/>
              </a:rPr>
              <a:t>-</a:t>
            </a:r>
            <a:r>
              <a:rPr sz="2400" dirty="0"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09" name="object 209"/>
          <p:cNvSpPr txBox="1"/>
          <p:nvPr/>
        </p:nvSpPr>
        <p:spPr>
          <a:xfrm>
            <a:off x="6705854" y="1674901"/>
            <a:ext cx="154940" cy="305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10" name="object 210"/>
          <p:cNvSpPr txBox="1"/>
          <p:nvPr/>
        </p:nvSpPr>
        <p:spPr>
          <a:xfrm>
            <a:off x="7201154" y="1674901"/>
            <a:ext cx="247650" cy="305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spc="-5" dirty="0">
                <a:latin typeface="Calibri"/>
                <a:cs typeface="Calibri"/>
              </a:rPr>
              <a:t>-</a:t>
            </a:r>
            <a:r>
              <a:rPr sz="2400" dirty="0"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11" name="object 211"/>
          <p:cNvSpPr txBox="1"/>
          <p:nvPr/>
        </p:nvSpPr>
        <p:spPr>
          <a:xfrm>
            <a:off x="6119495" y="2132710"/>
            <a:ext cx="24765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spc="-5" dirty="0">
                <a:latin typeface="Calibri"/>
                <a:cs typeface="Calibri"/>
              </a:rPr>
              <a:t>-</a:t>
            </a:r>
            <a:r>
              <a:rPr sz="2400" dirty="0"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12" name="object 212"/>
          <p:cNvSpPr txBox="1"/>
          <p:nvPr/>
        </p:nvSpPr>
        <p:spPr>
          <a:xfrm>
            <a:off x="6705854" y="2132710"/>
            <a:ext cx="15494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13" name="object 213"/>
          <p:cNvSpPr txBox="1"/>
          <p:nvPr/>
        </p:nvSpPr>
        <p:spPr>
          <a:xfrm>
            <a:off x="7201154" y="2132710"/>
            <a:ext cx="24765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spc="-5" dirty="0">
                <a:latin typeface="Calibri"/>
                <a:cs typeface="Calibri"/>
              </a:rPr>
              <a:t>-</a:t>
            </a:r>
            <a:r>
              <a:rPr sz="2400" dirty="0"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14" name="object 214"/>
          <p:cNvSpPr txBox="1"/>
          <p:nvPr/>
        </p:nvSpPr>
        <p:spPr>
          <a:xfrm>
            <a:off x="6119495" y="2589910"/>
            <a:ext cx="24765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spc="-5" dirty="0">
                <a:latin typeface="Calibri"/>
                <a:cs typeface="Calibri"/>
              </a:rPr>
              <a:t>-</a:t>
            </a:r>
            <a:r>
              <a:rPr sz="2400" dirty="0"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15" name="object 215"/>
          <p:cNvSpPr/>
          <p:nvPr/>
        </p:nvSpPr>
        <p:spPr>
          <a:xfrm>
            <a:off x="5965444" y="2944241"/>
            <a:ext cx="159385" cy="0"/>
          </a:xfrm>
          <a:custGeom>
            <a:avLst/>
            <a:gdLst/>
            <a:ahLst/>
            <a:cxnLst/>
            <a:rect l="l" t="t" r="r" b="b"/>
            <a:pathLst>
              <a:path w="159385">
                <a:moveTo>
                  <a:pt x="0" y="0"/>
                </a:moveTo>
                <a:lnTo>
                  <a:pt x="159257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6" name="object 216"/>
          <p:cNvSpPr txBox="1"/>
          <p:nvPr/>
        </p:nvSpPr>
        <p:spPr>
          <a:xfrm>
            <a:off x="6705854" y="2589910"/>
            <a:ext cx="15494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17" name="object 217"/>
          <p:cNvSpPr txBox="1"/>
          <p:nvPr/>
        </p:nvSpPr>
        <p:spPr>
          <a:xfrm>
            <a:off x="7201154" y="2589910"/>
            <a:ext cx="24765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spc="-5" dirty="0">
                <a:latin typeface="Calibri"/>
                <a:cs typeface="Calibri"/>
              </a:rPr>
              <a:t>-</a:t>
            </a:r>
            <a:r>
              <a:rPr sz="2400" dirty="0"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18" name="object 218"/>
          <p:cNvSpPr txBox="1"/>
          <p:nvPr/>
        </p:nvSpPr>
        <p:spPr>
          <a:xfrm>
            <a:off x="7963661" y="2315083"/>
            <a:ext cx="8832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Filter</a:t>
            </a:r>
            <a:r>
              <a:rPr sz="2400" spc="-9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2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19" name="object 219"/>
          <p:cNvSpPr/>
          <p:nvPr/>
        </p:nvSpPr>
        <p:spPr>
          <a:xfrm>
            <a:off x="3119754" y="1767204"/>
            <a:ext cx="541020" cy="457200"/>
          </a:xfrm>
          <a:custGeom>
            <a:avLst/>
            <a:gdLst/>
            <a:ahLst/>
            <a:cxnLst/>
            <a:rect l="l" t="t" r="r" b="b"/>
            <a:pathLst>
              <a:path w="541020" h="457200">
                <a:moveTo>
                  <a:pt x="0" y="457200"/>
                </a:moveTo>
                <a:lnTo>
                  <a:pt x="540715" y="457200"/>
                </a:lnTo>
                <a:lnTo>
                  <a:pt x="540715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AE4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0" name="object 220"/>
          <p:cNvSpPr/>
          <p:nvPr/>
        </p:nvSpPr>
        <p:spPr>
          <a:xfrm>
            <a:off x="3660521" y="1767204"/>
            <a:ext cx="541020" cy="457200"/>
          </a:xfrm>
          <a:custGeom>
            <a:avLst/>
            <a:gdLst/>
            <a:ahLst/>
            <a:cxnLst/>
            <a:rect l="l" t="t" r="r" b="b"/>
            <a:pathLst>
              <a:path w="541020" h="457200">
                <a:moveTo>
                  <a:pt x="0" y="457200"/>
                </a:moveTo>
                <a:lnTo>
                  <a:pt x="540715" y="457200"/>
                </a:lnTo>
                <a:lnTo>
                  <a:pt x="540715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AE4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1" name="object 221"/>
          <p:cNvSpPr/>
          <p:nvPr/>
        </p:nvSpPr>
        <p:spPr>
          <a:xfrm>
            <a:off x="4201286" y="1767204"/>
            <a:ext cx="541020" cy="457200"/>
          </a:xfrm>
          <a:custGeom>
            <a:avLst/>
            <a:gdLst/>
            <a:ahLst/>
            <a:cxnLst/>
            <a:rect l="l" t="t" r="r" b="b"/>
            <a:pathLst>
              <a:path w="541020" h="457200">
                <a:moveTo>
                  <a:pt x="0" y="457200"/>
                </a:moveTo>
                <a:lnTo>
                  <a:pt x="540715" y="457200"/>
                </a:lnTo>
                <a:lnTo>
                  <a:pt x="540715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AE4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2" name="object 222"/>
          <p:cNvSpPr/>
          <p:nvPr/>
        </p:nvSpPr>
        <p:spPr>
          <a:xfrm>
            <a:off x="3119754" y="2224404"/>
            <a:ext cx="541020" cy="457200"/>
          </a:xfrm>
          <a:custGeom>
            <a:avLst/>
            <a:gdLst/>
            <a:ahLst/>
            <a:cxnLst/>
            <a:rect l="l" t="t" r="r" b="b"/>
            <a:pathLst>
              <a:path w="541020" h="457200">
                <a:moveTo>
                  <a:pt x="0" y="457200"/>
                </a:moveTo>
                <a:lnTo>
                  <a:pt x="540715" y="457200"/>
                </a:lnTo>
                <a:lnTo>
                  <a:pt x="540715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AE4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3" name="object 223"/>
          <p:cNvSpPr/>
          <p:nvPr/>
        </p:nvSpPr>
        <p:spPr>
          <a:xfrm>
            <a:off x="3660521" y="2224404"/>
            <a:ext cx="541020" cy="457200"/>
          </a:xfrm>
          <a:custGeom>
            <a:avLst/>
            <a:gdLst/>
            <a:ahLst/>
            <a:cxnLst/>
            <a:rect l="l" t="t" r="r" b="b"/>
            <a:pathLst>
              <a:path w="541020" h="457200">
                <a:moveTo>
                  <a:pt x="0" y="457200"/>
                </a:moveTo>
                <a:lnTo>
                  <a:pt x="540715" y="457200"/>
                </a:lnTo>
                <a:lnTo>
                  <a:pt x="540715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AE4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4" name="object 224"/>
          <p:cNvSpPr/>
          <p:nvPr/>
        </p:nvSpPr>
        <p:spPr>
          <a:xfrm>
            <a:off x="4201286" y="2224404"/>
            <a:ext cx="541020" cy="457200"/>
          </a:xfrm>
          <a:custGeom>
            <a:avLst/>
            <a:gdLst/>
            <a:ahLst/>
            <a:cxnLst/>
            <a:rect l="l" t="t" r="r" b="b"/>
            <a:pathLst>
              <a:path w="541020" h="457200">
                <a:moveTo>
                  <a:pt x="0" y="457200"/>
                </a:moveTo>
                <a:lnTo>
                  <a:pt x="540715" y="457200"/>
                </a:lnTo>
                <a:lnTo>
                  <a:pt x="540715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AE4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5" name="object 225"/>
          <p:cNvSpPr/>
          <p:nvPr/>
        </p:nvSpPr>
        <p:spPr>
          <a:xfrm>
            <a:off x="3119754" y="2681604"/>
            <a:ext cx="541020" cy="457200"/>
          </a:xfrm>
          <a:custGeom>
            <a:avLst/>
            <a:gdLst/>
            <a:ahLst/>
            <a:cxnLst/>
            <a:rect l="l" t="t" r="r" b="b"/>
            <a:pathLst>
              <a:path w="541020" h="457200">
                <a:moveTo>
                  <a:pt x="0" y="457200"/>
                </a:moveTo>
                <a:lnTo>
                  <a:pt x="540715" y="457200"/>
                </a:lnTo>
                <a:lnTo>
                  <a:pt x="540715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AE4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6" name="object 226"/>
          <p:cNvSpPr/>
          <p:nvPr/>
        </p:nvSpPr>
        <p:spPr>
          <a:xfrm>
            <a:off x="3660521" y="2681604"/>
            <a:ext cx="541020" cy="457200"/>
          </a:xfrm>
          <a:custGeom>
            <a:avLst/>
            <a:gdLst/>
            <a:ahLst/>
            <a:cxnLst/>
            <a:rect l="l" t="t" r="r" b="b"/>
            <a:pathLst>
              <a:path w="541020" h="457200">
                <a:moveTo>
                  <a:pt x="0" y="457200"/>
                </a:moveTo>
                <a:lnTo>
                  <a:pt x="540715" y="457200"/>
                </a:lnTo>
                <a:lnTo>
                  <a:pt x="540715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AE4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7" name="object 227"/>
          <p:cNvSpPr/>
          <p:nvPr/>
        </p:nvSpPr>
        <p:spPr>
          <a:xfrm>
            <a:off x="4201286" y="2681604"/>
            <a:ext cx="541020" cy="457200"/>
          </a:xfrm>
          <a:custGeom>
            <a:avLst/>
            <a:gdLst/>
            <a:ahLst/>
            <a:cxnLst/>
            <a:rect l="l" t="t" r="r" b="b"/>
            <a:pathLst>
              <a:path w="541020" h="457200">
                <a:moveTo>
                  <a:pt x="0" y="457200"/>
                </a:moveTo>
                <a:lnTo>
                  <a:pt x="540715" y="457200"/>
                </a:lnTo>
                <a:lnTo>
                  <a:pt x="540715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AE4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8" name="object 228"/>
          <p:cNvSpPr/>
          <p:nvPr/>
        </p:nvSpPr>
        <p:spPr>
          <a:xfrm>
            <a:off x="3660521" y="1760854"/>
            <a:ext cx="0" cy="121920"/>
          </a:xfrm>
          <a:custGeom>
            <a:avLst/>
            <a:gdLst/>
            <a:ahLst/>
            <a:cxnLst/>
            <a:rect l="l" t="t" r="r" b="b"/>
            <a:pathLst>
              <a:path h="121919">
                <a:moveTo>
                  <a:pt x="0" y="0"/>
                </a:moveTo>
                <a:lnTo>
                  <a:pt x="0" y="121412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9" name="object 229"/>
          <p:cNvSpPr/>
          <p:nvPr/>
        </p:nvSpPr>
        <p:spPr>
          <a:xfrm>
            <a:off x="4201286" y="1760854"/>
            <a:ext cx="0" cy="121920"/>
          </a:xfrm>
          <a:custGeom>
            <a:avLst/>
            <a:gdLst/>
            <a:ahLst/>
            <a:cxnLst/>
            <a:rect l="l" t="t" r="r" b="b"/>
            <a:pathLst>
              <a:path h="121919">
                <a:moveTo>
                  <a:pt x="0" y="0"/>
                </a:moveTo>
                <a:lnTo>
                  <a:pt x="0" y="121412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0" name="object 230"/>
          <p:cNvSpPr/>
          <p:nvPr/>
        </p:nvSpPr>
        <p:spPr>
          <a:xfrm>
            <a:off x="3113404" y="2224404"/>
            <a:ext cx="158750" cy="0"/>
          </a:xfrm>
          <a:custGeom>
            <a:avLst/>
            <a:gdLst/>
            <a:ahLst/>
            <a:cxnLst/>
            <a:rect l="l" t="t" r="r" b="b"/>
            <a:pathLst>
              <a:path w="158750">
                <a:moveTo>
                  <a:pt x="0" y="0"/>
                </a:moveTo>
                <a:lnTo>
                  <a:pt x="158749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1" name="object 231"/>
          <p:cNvSpPr/>
          <p:nvPr/>
        </p:nvSpPr>
        <p:spPr>
          <a:xfrm>
            <a:off x="3113404" y="2681604"/>
            <a:ext cx="158750" cy="0"/>
          </a:xfrm>
          <a:custGeom>
            <a:avLst/>
            <a:gdLst/>
            <a:ahLst/>
            <a:cxnLst/>
            <a:rect l="l" t="t" r="r" b="b"/>
            <a:pathLst>
              <a:path w="158750">
                <a:moveTo>
                  <a:pt x="0" y="0"/>
                </a:moveTo>
                <a:lnTo>
                  <a:pt x="158749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2" name="object 232"/>
          <p:cNvSpPr/>
          <p:nvPr/>
        </p:nvSpPr>
        <p:spPr>
          <a:xfrm>
            <a:off x="3119754" y="1760854"/>
            <a:ext cx="0" cy="1384300"/>
          </a:xfrm>
          <a:custGeom>
            <a:avLst/>
            <a:gdLst/>
            <a:ahLst/>
            <a:cxnLst/>
            <a:rect l="l" t="t" r="r" b="b"/>
            <a:pathLst>
              <a:path h="1384300">
                <a:moveTo>
                  <a:pt x="0" y="0"/>
                </a:moveTo>
                <a:lnTo>
                  <a:pt x="0" y="13843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3" name="object 233"/>
          <p:cNvSpPr/>
          <p:nvPr/>
        </p:nvSpPr>
        <p:spPr>
          <a:xfrm>
            <a:off x="4741926" y="1760854"/>
            <a:ext cx="0" cy="121920"/>
          </a:xfrm>
          <a:custGeom>
            <a:avLst/>
            <a:gdLst/>
            <a:ahLst/>
            <a:cxnLst/>
            <a:rect l="l" t="t" r="r" b="b"/>
            <a:pathLst>
              <a:path h="121919">
                <a:moveTo>
                  <a:pt x="0" y="0"/>
                </a:moveTo>
                <a:lnTo>
                  <a:pt x="0" y="121412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4" name="object 234"/>
          <p:cNvSpPr/>
          <p:nvPr/>
        </p:nvSpPr>
        <p:spPr>
          <a:xfrm>
            <a:off x="3113404" y="1767204"/>
            <a:ext cx="1635125" cy="0"/>
          </a:xfrm>
          <a:custGeom>
            <a:avLst/>
            <a:gdLst/>
            <a:ahLst/>
            <a:cxnLst/>
            <a:rect l="l" t="t" r="r" b="b"/>
            <a:pathLst>
              <a:path w="1635125">
                <a:moveTo>
                  <a:pt x="0" y="0"/>
                </a:moveTo>
                <a:lnTo>
                  <a:pt x="163487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5" name="object 235"/>
          <p:cNvSpPr txBox="1"/>
          <p:nvPr/>
        </p:nvSpPr>
        <p:spPr>
          <a:xfrm>
            <a:off x="3312921" y="1869948"/>
            <a:ext cx="15494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36" name="object 236"/>
          <p:cNvSpPr txBox="1"/>
          <p:nvPr/>
        </p:nvSpPr>
        <p:spPr>
          <a:xfrm>
            <a:off x="3807840" y="1869948"/>
            <a:ext cx="24765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spc="-5" dirty="0">
                <a:latin typeface="Calibri"/>
                <a:cs typeface="Calibri"/>
              </a:rPr>
              <a:t>-</a:t>
            </a:r>
            <a:r>
              <a:rPr sz="2400" dirty="0"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37" name="object 237"/>
          <p:cNvSpPr txBox="1"/>
          <p:nvPr/>
        </p:nvSpPr>
        <p:spPr>
          <a:xfrm>
            <a:off x="4348607" y="1869948"/>
            <a:ext cx="24765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spc="-5" dirty="0">
                <a:latin typeface="Calibri"/>
                <a:cs typeface="Calibri"/>
              </a:rPr>
              <a:t>-</a:t>
            </a:r>
            <a:r>
              <a:rPr sz="2400" dirty="0"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38" name="object 238"/>
          <p:cNvSpPr txBox="1"/>
          <p:nvPr/>
        </p:nvSpPr>
        <p:spPr>
          <a:xfrm>
            <a:off x="3267202" y="2327148"/>
            <a:ext cx="24765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spc="-5" dirty="0">
                <a:latin typeface="Calibri"/>
                <a:cs typeface="Calibri"/>
              </a:rPr>
              <a:t>-</a:t>
            </a:r>
            <a:r>
              <a:rPr sz="2400" dirty="0"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39" name="object 239"/>
          <p:cNvSpPr txBox="1"/>
          <p:nvPr/>
        </p:nvSpPr>
        <p:spPr>
          <a:xfrm>
            <a:off x="3853560" y="2327148"/>
            <a:ext cx="15494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40" name="object 240"/>
          <p:cNvSpPr txBox="1"/>
          <p:nvPr/>
        </p:nvSpPr>
        <p:spPr>
          <a:xfrm>
            <a:off x="4348607" y="2327148"/>
            <a:ext cx="24765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spc="-5" dirty="0">
                <a:latin typeface="Calibri"/>
                <a:cs typeface="Calibri"/>
              </a:rPr>
              <a:t>-</a:t>
            </a:r>
            <a:r>
              <a:rPr sz="2400" dirty="0"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41" name="object 241"/>
          <p:cNvSpPr txBox="1"/>
          <p:nvPr/>
        </p:nvSpPr>
        <p:spPr>
          <a:xfrm>
            <a:off x="3267202" y="2784119"/>
            <a:ext cx="247650" cy="305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spc="-5" dirty="0">
                <a:latin typeface="Calibri"/>
                <a:cs typeface="Calibri"/>
              </a:rPr>
              <a:t>-</a:t>
            </a:r>
            <a:r>
              <a:rPr sz="2400" dirty="0"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42" name="object 242"/>
          <p:cNvSpPr/>
          <p:nvPr/>
        </p:nvSpPr>
        <p:spPr>
          <a:xfrm>
            <a:off x="3113404" y="3138804"/>
            <a:ext cx="158750" cy="0"/>
          </a:xfrm>
          <a:custGeom>
            <a:avLst/>
            <a:gdLst/>
            <a:ahLst/>
            <a:cxnLst/>
            <a:rect l="l" t="t" r="r" b="b"/>
            <a:pathLst>
              <a:path w="158750">
                <a:moveTo>
                  <a:pt x="0" y="0"/>
                </a:moveTo>
                <a:lnTo>
                  <a:pt x="158749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3" name="object 243"/>
          <p:cNvSpPr txBox="1"/>
          <p:nvPr/>
        </p:nvSpPr>
        <p:spPr>
          <a:xfrm>
            <a:off x="3807840" y="2784119"/>
            <a:ext cx="247650" cy="305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spc="-5" dirty="0">
                <a:latin typeface="Calibri"/>
                <a:cs typeface="Calibri"/>
              </a:rPr>
              <a:t>-</a:t>
            </a:r>
            <a:r>
              <a:rPr sz="2400" dirty="0"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44" name="object 244"/>
          <p:cNvSpPr txBox="1"/>
          <p:nvPr/>
        </p:nvSpPr>
        <p:spPr>
          <a:xfrm>
            <a:off x="4394327" y="2784119"/>
            <a:ext cx="154940" cy="305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45" name="object 245"/>
          <p:cNvSpPr/>
          <p:nvPr/>
        </p:nvSpPr>
        <p:spPr>
          <a:xfrm>
            <a:off x="3272154" y="1882267"/>
            <a:ext cx="541020" cy="457200"/>
          </a:xfrm>
          <a:custGeom>
            <a:avLst/>
            <a:gdLst/>
            <a:ahLst/>
            <a:cxnLst/>
            <a:rect l="l" t="t" r="r" b="b"/>
            <a:pathLst>
              <a:path w="541020" h="457200">
                <a:moveTo>
                  <a:pt x="0" y="457200"/>
                </a:moveTo>
                <a:lnTo>
                  <a:pt x="540715" y="457200"/>
                </a:lnTo>
                <a:lnTo>
                  <a:pt x="540715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AE4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6" name="object 246"/>
          <p:cNvSpPr/>
          <p:nvPr/>
        </p:nvSpPr>
        <p:spPr>
          <a:xfrm>
            <a:off x="3812921" y="1882267"/>
            <a:ext cx="541020" cy="457200"/>
          </a:xfrm>
          <a:custGeom>
            <a:avLst/>
            <a:gdLst/>
            <a:ahLst/>
            <a:cxnLst/>
            <a:rect l="l" t="t" r="r" b="b"/>
            <a:pathLst>
              <a:path w="541020" h="457200">
                <a:moveTo>
                  <a:pt x="0" y="457200"/>
                </a:moveTo>
                <a:lnTo>
                  <a:pt x="540715" y="457200"/>
                </a:lnTo>
                <a:lnTo>
                  <a:pt x="540715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AE4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7" name="object 247"/>
          <p:cNvSpPr/>
          <p:nvPr/>
        </p:nvSpPr>
        <p:spPr>
          <a:xfrm>
            <a:off x="4353686" y="1882267"/>
            <a:ext cx="541020" cy="457200"/>
          </a:xfrm>
          <a:custGeom>
            <a:avLst/>
            <a:gdLst/>
            <a:ahLst/>
            <a:cxnLst/>
            <a:rect l="l" t="t" r="r" b="b"/>
            <a:pathLst>
              <a:path w="541020" h="457200">
                <a:moveTo>
                  <a:pt x="0" y="457200"/>
                </a:moveTo>
                <a:lnTo>
                  <a:pt x="540715" y="457200"/>
                </a:lnTo>
                <a:lnTo>
                  <a:pt x="540715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AE4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8" name="object 248"/>
          <p:cNvSpPr/>
          <p:nvPr/>
        </p:nvSpPr>
        <p:spPr>
          <a:xfrm>
            <a:off x="3272154" y="2339467"/>
            <a:ext cx="541020" cy="457200"/>
          </a:xfrm>
          <a:custGeom>
            <a:avLst/>
            <a:gdLst/>
            <a:ahLst/>
            <a:cxnLst/>
            <a:rect l="l" t="t" r="r" b="b"/>
            <a:pathLst>
              <a:path w="541020" h="457200">
                <a:moveTo>
                  <a:pt x="0" y="457200"/>
                </a:moveTo>
                <a:lnTo>
                  <a:pt x="540715" y="457200"/>
                </a:lnTo>
                <a:lnTo>
                  <a:pt x="540715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AE4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9" name="object 249"/>
          <p:cNvSpPr/>
          <p:nvPr/>
        </p:nvSpPr>
        <p:spPr>
          <a:xfrm>
            <a:off x="3812921" y="2339467"/>
            <a:ext cx="541020" cy="457200"/>
          </a:xfrm>
          <a:custGeom>
            <a:avLst/>
            <a:gdLst/>
            <a:ahLst/>
            <a:cxnLst/>
            <a:rect l="l" t="t" r="r" b="b"/>
            <a:pathLst>
              <a:path w="541020" h="457200">
                <a:moveTo>
                  <a:pt x="0" y="457200"/>
                </a:moveTo>
                <a:lnTo>
                  <a:pt x="540715" y="457200"/>
                </a:lnTo>
                <a:lnTo>
                  <a:pt x="540715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AE4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0" name="object 250"/>
          <p:cNvSpPr/>
          <p:nvPr/>
        </p:nvSpPr>
        <p:spPr>
          <a:xfrm>
            <a:off x="4353686" y="2339467"/>
            <a:ext cx="541020" cy="457200"/>
          </a:xfrm>
          <a:custGeom>
            <a:avLst/>
            <a:gdLst/>
            <a:ahLst/>
            <a:cxnLst/>
            <a:rect l="l" t="t" r="r" b="b"/>
            <a:pathLst>
              <a:path w="541020" h="457200">
                <a:moveTo>
                  <a:pt x="0" y="457200"/>
                </a:moveTo>
                <a:lnTo>
                  <a:pt x="540715" y="457200"/>
                </a:lnTo>
                <a:lnTo>
                  <a:pt x="540715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AE4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1" name="object 251"/>
          <p:cNvSpPr/>
          <p:nvPr/>
        </p:nvSpPr>
        <p:spPr>
          <a:xfrm>
            <a:off x="3272154" y="2796667"/>
            <a:ext cx="541020" cy="457200"/>
          </a:xfrm>
          <a:custGeom>
            <a:avLst/>
            <a:gdLst/>
            <a:ahLst/>
            <a:cxnLst/>
            <a:rect l="l" t="t" r="r" b="b"/>
            <a:pathLst>
              <a:path w="541020" h="457200">
                <a:moveTo>
                  <a:pt x="0" y="457200"/>
                </a:moveTo>
                <a:lnTo>
                  <a:pt x="540715" y="457200"/>
                </a:lnTo>
                <a:lnTo>
                  <a:pt x="540715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AE4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2" name="object 252"/>
          <p:cNvSpPr/>
          <p:nvPr/>
        </p:nvSpPr>
        <p:spPr>
          <a:xfrm>
            <a:off x="3812921" y="2796667"/>
            <a:ext cx="541020" cy="457200"/>
          </a:xfrm>
          <a:custGeom>
            <a:avLst/>
            <a:gdLst/>
            <a:ahLst/>
            <a:cxnLst/>
            <a:rect l="l" t="t" r="r" b="b"/>
            <a:pathLst>
              <a:path w="541020" h="457200">
                <a:moveTo>
                  <a:pt x="0" y="457200"/>
                </a:moveTo>
                <a:lnTo>
                  <a:pt x="540715" y="457200"/>
                </a:lnTo>
                <a:lnTo>
                  <a:pt x="540715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AE4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3" name="object 253"/>
          <p:cNvSpPr/>
          <p:nvPr/>
        </p:nvSpPr>
        <p:spPr>
          <a:xfrm>
            <a:off x="4353686" y="2796667"/>
            <a:ext cx="541020" cy="457200"/>
          </a:xfrm>
          <a:custGeom>
            <a:avLst/>
            <a:gdLst/>
            <a:ahLst/>
            <a:cxnLst/>
            <a:rect l="l" t="t" r="r" b="b"/>
            <a:pathLst>
              <a:path w="541020" h="457200">
                <a:moveTo>
                  <a:pt x="0" y="457200"/>
                </a:moveTo>
                <a:lnTo>
                  <a:pt x="540715" y="457200"/>
                </a:lnTo>
                <a:lnTo>
                  <a:pt x="540715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AE4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4" name="object 254"/>
          <p:cNvSpPr/>
          <p:nvPr/>
        </p:nvSpPr>
        <p:spPr>
          <a:xfrm>
            <a:off x="3812921" y="1875917"/>
            <a:ext cx="0" cy="1384300"/>
          </a:xfrm>
          <a:custGeom>
            <a:avLst/>
            <a:gdLst/>
            <a:ahLst/>
            <a:cxnLst/>
            <a:rect l="l" t="t" r="r" b="b"/>
            <a:pathLst>
              <a:path h="1384300">
                <a:moveTo>
                  <a:pt x="0" y="0"/>
                </a:moveTo>
                <a:lnTo>
                  <a:pt x="0" y="13843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5" name="object 255"/>
          <p:cNvSpPr/>
          <p:nvPr/>
        </p:nvSpPr>
        <p:spPr>
          <a:xfrm>
            <a:off x="4353686" y="1875917"/>
            <a:ext cx="0" cy="1384300"/>
          </a:xfrm>
          <a:custGeom>
            <a:avLst/>
            <a:gdLst/>
            <a:ahLst/>
            <a:cxnLst/>
            <a:rect l="l" t="t" r="r" b="b"/>
            <a:pathLst>
              <a:path h="1384300">
                <a:moveTo>
                  <a:pt x="0" y="0"/>
                </a:moveTo>
                <a:lnTo>
                  <a:pt x="0" y="13843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6" name="object 256"/>
          <p:cNvSpPr/>
          <p:nvPr/>
        </p:nvSpPr>
        <p:spPr>
          <a:xfrm>
            <a:off x="3265804" y="2339467"/>
            <a:ext cx="1635125" cy="0"/>
          </a:xfrm>
          <a:custGeom>
            <a:avLst/>
            <a:gdLst/>
            <a:ahLst/>
            <a:cxnLst/>
            <a:rect l="l" t="t" r="r" b="b"/>
            <a:pathLst>
              <a:path w="1635125">
                <a:moveTo>
                  <a:pt x="0" y="0"/>
                </a:moveTo>
                <a:lnTo>
                  <a:pt x="1634871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7" name="object 257"/>
          <p:cNvSpPr/>
          <p:nvPr/>
        </p:nvSpPr>
        <p:spPr>
          <a:xfrm>
            <a:off x="3265804" y="2796667"/>
            <a:ext cx="1635125" cy="0"/>
          </a:xfrm>
          <a:custGeom>
            <a:avLst/>
            <a:gdLst/>
            <a:ahLst/>
            <a:cxnLst/>
            <a:rect l="l" t="t" r="r" b="b"/>
            <a:pathLst>
              <a:path w="1635125">
                <a:moveTo>
                  <a:pt x="0" y="0"/>
                </a:moveTo>
                <a:lnTo>
                  <a:pt x="1634871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8" name="object 258"/>
          <p:cNvSpPr/>
          <p:nvPr/>
        </p:nvSpPr>
        <p:spPr>
          <a:xfrm>
            <a:off x="3272154" y="1875917"/>
            <a:ext cx="0" cy="1384300"/>
          </a:xfrm>
          <a:custGeom>
            <a:avLst/>
            <a:gdLst/>
            <a:ahLst/>
            <a:cxnLst/>
            <a:rect l="l" t="t" r="r" b="b"/>
            <a:pathLst>
              <a:path h="1384300">
                <a:moveTo>
                  <a:pt x="0" y="0"/>
                </a:moveTo>
                <a:lnTo>
                  <a:pt x="0" y="13843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9" name="object 259"/>
          <p:cNvSpPr/>
          <p:nvPr/>
        </p:nvSpPr>
        <p:spPr>
          <a:xfrm>
            <a:off x="4894326" y="1875917"/>
            <a:ext cx="0" cy="1384300"/>
          </a:xfrm>
          <a:custGeom>
            <a:avLst/>
            <a:gdLst/>
            <a:ahLst/>
            <a:cxnLst/>
            <a:rect l="l" t="t" r="r" b="b"/>
            <a:pathLst>
              <a:path h="1384300">
                <a:moveTo>
                  <a:pt x="0" y="0"/>
                </a:moveTo>
                <a:lnTo>
                  <a:pt x="0" y="13843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0" name="object 260"/>
          <p:cNvSpPr/>
          <p:nvPr/>
        </p:nvSpPr>
        <p:spPr>
          <a:xfrm>
            <a:off x="3265804" y="1882267"/>
            <a:ext cx="1635125" cy="0"/>
          </a:xfrm>
          <a:custGeom>
            <a:avLst/>
            <a:gdLst/>
            <a:ahLst/>
            <a:cxnLst/>
            <a:rect l="l" t="t" r="r" b="b"/>
            <a:pathLst>
              <a:path w="1635125">
                <a:moveTo>
                  <a:pt x="0" y="0"/>
                </a:moveTo>
                <a:lnTo>
                  <a:pt x="1634871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1" name="object 261"/>
          <p:cNvSpPr/>
          <p:nvPr/>
        </p:nvSpPr>
        <p:spPr>
          <a:xfrm>
            <a:off x="3265804" y="3253866"/>
            <a:ext cx="1635125" cy="0"/>
          </a:xfrm>
          <a:custGeom>
            <a:avLst/>
            <a:gdLst/>
            <a:ahLst/>
            <a:cxnLst/>
            <a:rect l="l" t="t" r="r" b="b"/>
            <a:pathLst>
              <a:path w="1635125">
                <a:moveTo>
                  <a:pt x="0" y="0"/>
                </a:moveTo>
                <a:lnTo>
                  <a:pt x="1634871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2" name="object 262"/>
          <p:cNvSpPr txBox="1"/>
          <p:nvPr/>
        </p:nvSpPr>
        <p:spPr>
          <a:xfrm>
            <a:off x="3452621" y="1895678"/>
            <a:ext cx="130873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07365" algn="l"/>
                <a:tab pos="1047750" algn="l"/>
              </a:tabLst>
            </a:pPr>
            <a:r>
              <a:rPr sz="2400" dirty="0">
                <a:latin typeface="Calibri"/>
                <a:cs typeface="Calibri"/>
              </a:rPr>
              <a:t>1	</a:t>
            </a:r>
            <a:r>
              <a:rPr sz="2400" spc="-5" dirty="0">
                <a:latin typeface="Calibri"/>
                <a:cs typeface="Calibri"/>
              </a:rPr>
              <a:t>-</a:t>
            </a:r>
            <a:r>
              <a:rPr sz="2400" dirty="0">
                <a:latin typeface="Calibri"/>
                <a:cs typeface="Calibri"/>
              </a:rPr>
              <a:t>1	</a:t>
            </a:r>
            <a:r>
              <a:rPr sz="2400" spc="-5" dirty="0">
                <a:latin typeface="Calibri"/>
                <a:cs typeface="Calibri"/>
              </a:rPr>
              <a:t>-</a:t>
            </a:r>
            <a:r>
              <a:rPr sz="2400" dirty="0"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63" name="object 263"/>
          <p:cNvSpPr txBox="1"/>
          <p:nvPr/>
        </p:nvSpPr>
        <p:spPr>
          <a:xfrm>
            <a:off x="3406902" y="2355291"/>
            <a:ext cx="243522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98805" algn="l"/>
                <a:tab pos="1093470" algn="l"/>
                <a:tab pos="1564005" algn="l"/>
              </a:tabLst>
            </a:pPr>
            <a:r>
              <a:rPr sz="2400" spc="-5" dirty="0">
                <a:latin typeface="Calibri"/>
                <a:cs typeface="Calibri"/>
              </a:rPr>
              <a:t>-1	</a:t>
            </a:r>
            <a:r>
              <a:rPr sz="2400" dirty="0">
                <a:latin typeface="Calibri"/>
                <a:cs typeface="Calibri"/>
              </a:rPr>
              <a:t>1	</a:t>
            </a:r>
            <a:r>
              <a:rPr sz="2400" spc="-5" dirty="0">
                <a:latin typeface="Calibri"/>
                <a:cs typeface="Calibri"/>
              </a:rPr>
              <a:t>-1	</a:t>
            </a:r>
            <a:r>
              <a:rPr sz="2400" spc="-10" dirty="0">
                <a:latin typeface="Calibri"/>
                <a:cs typeface="Calibri"/>
              </a:rPr>
              <a:t>Filter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64" name="object 264"/>
          <p:cNvSpPr txBox="1"/>
          <p:nvPr/>
        </p:nvSpPr>
        <p:spPr>
          <a:xfrm>
            <a:off x="3406902" y="2810636"/>
            <a:ext cx="13074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53085" algn="l"/>
                <a:tab pos="1139190" algn="l"/>
              </a:tabLst>
            </a:pPr>
            <a:r>
              <a:rPr sz="2400" spc="-5" dirty="0">
                <a:latin typeface="Calibri"/>
                <a:cs typeface="Calibri"/>
              </a:rPr>
              <a:t>-</a:t>
            </a:r>
            <a:r>
              <a:rPr sz="2400" dirty="0">
                <a:latin typeface="Calibri"/>
                <a:cs typeface="Calibri"/>
              </a:rPr>
              <a:t>1	</a:t>
            </a:r>
            <a:r>
              <a:rPr sz="2400" spc="-5" dirty="0">
                <a:latin typeface="Calibri"/>
                <a:cs typeface="Calibri"/>
              </a:rPr>
              <a:t>-</a:t>
            </a:r>
            <a:r>
              <a:rPr sz="2400" dirty="0">
                <a:latin typeface="Calibri"/>
                <a:cs typeface="Calibri"/>
              </a:rPr>
              <a:t>1	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65" name="object 265"/>
          <p:cNvSpPr/>
          <p:nvPr/>
        </p:nvSpPr>
        <p:spPr>
          <a:xfrm>
            <a:off x="6124702" y="1708785"/>
            <a:ext cx="541020" cy="457200"/>
          </a:xfrm>
          <a:custGeom>
            <a:avLst/>
            <a:gdLst/>
            <a:ahLst/>
            <a:cxnLst/>
            <a:rect l="l" t="t" r="r" b="b"/>
            <a:pathLst>
              <a:path w="541020" h="457200">
                <a:moveTo>
                  <a:pt x="0" y="457200"/>
                </a:moveTo>
                <a:lnTo>
                  <a:pt x="540715" y="457200"/>
                </a:lnTo>
                <a:lnTo>
                  <a:pt x="540715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DAE2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6" name="object 266"/>
          <p:cNvSpPr/>
          <p:nvPr/>
        </p:nvSpPr>
        <p:spPr>
          <a:xfrm>
            <a:off x="6665468" y="1708785"/>
            <a:ext cx="541020" cy="457200"/>
          </a:xfrm>
          <a:custGeom>
            <a:avLst/>
            <a:gdLst/>
            <a:ahLst/>
            <a:cxnLst/>
            <a:rect l="l" t="t" r="r" b="b"/>
            <a:pathLst>
              <a:path w="541020" h="457200">
                <a:moveTo>
                  <a:pt x="0" y="457200"/>
                </a:moveTo>
                <a:lnTo>
                  <a:pt x="540715" y="457200"/>
                </a:lnTo>
                <a:lnTo>
                  <a:pt x="540715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DAE2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7" name="object 267"/>
          <p:cNvSpPr/>
          <p:nvPr/>
        </p:nvSpPr>
        <p:spPr>
          <a:xfrm>
            <a:off x="7206106" y="1708785"/>
            <a:ext cx="541020" cy="457200"/>
          </a:xfrm>
          <a:custGeom>
            <a:avLst/>
            <a:gdLst/>
            <a:ahLst/>
            <a:cxnLst/>
            <a:rect l="l" t="t" r="r" b="b"/>
            <a:pathLst>
              <a:path w="541020" h="457200">
                <a:moveTo>
                  <a:pt x="0" y="457200"/>
                </a:moveTo>
                <a:lnTo>
                  <a:pt x="540715" y="457200"/>
                </a:lnTo>
                <a:lnTo>
                  <a:pt x="540715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DAE2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8" name="object 268"/>
          <p:cNvSpPr/>
          <p:nvPr/>
        </p:nvSpPr>
        <p:spPr>
          <a:xfrm>
            <a:off x="6124702" y="2165985"/>
            <a:ext cx="541020" cy="457200"/>
          </a:xfrm>
          <a:custGeom>
            <a:avLst/>
            <a:gdLst/>
            <a:ahLst/>
            <a:cxnLst/>
            <a:rect l="l" t="t" r="r" b="b"/>
            <a:pathLst>
              <a:path w="541020" h="457200">
                <a:moveTo>
                  <a:pt x="0" y="457200"/>
                </a:moveTo>
                <a:lnTo>
                  <a:pt x="540715" y="457200"/>
                </a:lnTo>
                <a:lnTo>
                  <a:pt x="540715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DAE2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9" name="object 269"/>
          <p:cNvSpPr/>
          <p:nvPr/>
        </p:nvSpPr>
        <p:spPr>
          <a:xfrm>
            <a:off x="6665468" y="2165985"/>
            <a:ext cx="541020" cy="457200"/>
          </a:xfrm>
          <a:custGeom>
            <a:avLst/>
            <a:gdLst/>
            <a:ahLst/>
            <a:cxnLst/>
            <a:rect l="l" t="t" r="r" b="b"/>
            <a:pathLst>
              <a:path w="541020" h="457200">
                <a:moveTo>
                  <a:pt x="0" y="457200"/>
                </a:moveTo>
                <a:lnTo>
                  <a:pt x="540715" y="457200"/>
                </a:lnTo>
                <a:lnTo>
                  <a:pt x="540715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DAE2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0" name="object 270"/>
          <p:cNvSpPr/>
          <p:nvPr/>
        </p:nvSpPr>
        <p:spPr>
          <a:xfrm>
            <a:off x="7206106" y="2165985"/>
            <a:ext cx="541020" cy="457200"/>
          </a:xfrm>
          <a:custGeom>
            <a:avLst/>
            <a:gdLst/>
            <a:ahLst/>
            <a:cxnLst/>
            <a:rect l="l" t="t" r="r" b="b"/>
            <a:pathLst>
              <a:path w="541020" h="457200">
                <a:moveTo>
                  <a:pt x="0" y="457200"/>
                </a:moveTo>
                <a:lnTo>
                  <a:pt x="540715" y="457200"/>
                </a:lnTo>
                <a:lnTo>
                  <a:pt x="540715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DAE2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1" name="object 271"/>
          <p:cNvSpPr/>
          <p:nvPr/>
        </p:nvSpPr>
        <p:spPr>
          <a:xfrm>
            <a:off x="6124702" y="2623185"/>
            <a:ext cx="541020" cy="457200"/>
          </a:xfrm>
          <a:custGeom>
            <a:avLst/>
            <a:gdLst/>
            <a:ahLst/>
            <a:cxnLst/>
            <a:rect l="l" t="t" r="r" b="b"/>
            <a:pathLst>
              <a:path w="541020" h="457200">
                <a:moveTo>
                  <a:pt x="0" y="457200"/>
                </a:moveTo>
                <a:lnTo>
                  <a:pt x="540715" y="457200"/>
                </a:lnTo>
                <a:lnTo>
                  <a:pt x="540715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DAE2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2" name="object 272"/>
          <p:cNvSpPr/>
          <p:nvPr/>
        </p:nvSpPr>
        <p:spPr>
          <a:xfrm>
            <a:off x="6665468" y="2623185"/>
            <a:ext cx="541020" cy="457200"/>
          </a:xfrm>
          <a:custGeom>
            <a:avLst/>
            <a:gdLst/>
            <a:ahLst/>
            <a:cxnLst/>
            <a:rect l="l" t="t" r="r" b="b"/>
            <a:pathLst>
              <a:path w="541020" h="457200">
                <a:moveTo>
                  <a:pt x="0" y="457200"/>
                </a:moveTo>
                <a:lnTo>
                  <a:pt x="540715" y="457200"/>
                </a:lnTo>
                <a:lnTo>
                  <a:pt x="540715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DAE2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3" name="object 273"/>
          <p:cNvSpPr/>
          <p:nvPr/>
        </p:nvSpPr>
        <p:spPr>
          <a:xfrm>
            <a:off x="7206106" y="2623185"/>
            <a:ext cx="541020" cy="457200"/>
          </a:xfrm>
          <a:custGeom>
            <a:avLst/>
            <a:gdLst/>
            <a:ahLst/>
            <a:cxnLst/>
            <a:rect l="l" t="t" r="r" b="b"/>
            <a:pathLst>
              <a:path w="541020" h="457200">
                <a:moveTo>
                  <a:pt x="0" y="457200"/>
                </a:moveTo>
                <a:lnTo>
                  <a:pt x="540715" y="457200"/>
                </a:lnTo>
                <a:lnTo>
                  <a:pt x="540715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DAE2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4" name="object 274"/>
          <p:cNvSpPr/>
          <p:nvPr/>
        </p:nvSpPr>
        <p:spPr>
          <a:xfrm>
            <a:off x="6665468" y="1702435"/>
            <a:ext cx="0" cy="158750"/>
          </a:xfrm>
          <a:custGeom>
            <a:avLst/>
            <a:gdLst/>
            <a:ahLst/>
            <a:cxnLst/>
            <a:rect l="l" t="t" r="r" b="b"/>
            <a:pathLst>
              <a:path h="158750">
                <a:moveTo>
                  <a:pt x="0" y="0"/>
                </a:moveTo>
                <a:lnTo>
                  <a:pt x="0" y="15875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5" name="object 275"/>
          <p:cNvSpPr/>
          <p:nvPr/>
        </p:nvSpPr>
        <p:spPr>
          <a:xfrm>
            <a:off x="7206106" y="1702435"/>
            <a:ext cx="0" cy="158750"/>
          </a:xfrm>
          <a:custGeom>
            <a:avLst/>
            <a:gdLst/>
            <a:ahLst/>
            <a:cxnLst/>
            <a:rect l="l" t="t" r="r" b="b"/>
            <a:pathLst>
              <a:path h="158750">
                <a:moveTo>
                  <a:pt x="0" y="0"/>
                </a:moveTo>
                <a:lnTo>
                  <a:pt x="0" y="15875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6" name="object 276"/>
          <p:cNvSpPr/>
          <p:nvPr/>
        </p:nvSpPr>
        <p:spPr>
          <a:xfrm>
            <a:off x="6118352" y="2165985"/>
            <a:ext cx="158750" cy="0"/>
          </a:xfrm>
          <a:custGeom>
            <a:avLst/>
            <a:gdLst/>
            <a:ahLst/>
            <a:cxnLst/>
            <a:rect l="l" t="t" r="r" b="b"/>
            <a:pathLst>
              <a:path w="158750">
                <a:moveTo>
                  <a:pt x="0" y="0"/>
                </a:moveTo>
                <a:lnTo>
                  <a:pt x="15875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7" name="object 277"/>
          <p:cNvSpPr/>
          <p:nvPr/>
        </p:nvSpPr>
        <p:spPr>
          <a:xfrm>
            <a:off x="6118352" y="2623185"/>
            <a:ext cx="158750" cy="0"/>
          </a:xfrm>
          <a:custGeom>
            <a:avLst/>
            <a:gdLst/>
            <a:ahLst/>
            <a:cxnLst/>
            <a:rect l="l" t="t" r="r" b="b"/>
            <a:pathLst>
              <a:path w="158750">
                <a:moveTo>
                  <a:pt x="0" y="0"/>
                </a:moveTo>
                <a:lnTo>
                  <a:pt x="15875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8" name="object 278"/>
          <p:cNvSpPr/>
          <p:nvPr/>
        </p:nvSpPr>
        <p:spPr>
          <a:xfrm>
            <a:off x="6124702" y="1702435"/>
            <a:ext cx="0" cy="1384300"/>
          </a:xfrm>
          <a:custGeom>
            <a:avLst/>
            <a:gdLst/>
            <a:ahLst/>
            <a:cxnLst/>
            <a:rect l="l" t="t" r="r" b="b"/>
            <a:pathLst>
              <a:path h="1384300">
                <a:moveTo>
                  <a:pt x="0" y="0"/>
                </a:moveTo>
                <a:lnTo>
                  <a:pt x="0" y="13843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9" name="object 279"/>
          <p:cNvSpPr/>
          <p:nvPr/>
        </p:nvSpPr>
        <p:spPr>
          <a:xfrm>
            <a:off x="7746872" y="1702435"/>
            <a:ext cx="0" cy="158750"/>
          </a:xfrm>
          <a:custGeom>
            <a:avLst/>
            <a:gdLst/>
            <a:ahLst/>
            <a:cxnLst/>
            <a:rect l="l" t="t" r="r" b="b"/>
            <a:pathLst>
              <a:path h="158750">
                <a:moveTo>
                  <a:pt x="0" y="0"/>
                </a:moveTo>
                <a:lnTo>
                  <a:pt x="0" y="15875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0" name="object 280"/>
          <p:cNvSpPr/>
          <p:nvPr/>
        </p:nvSpPr>
        <p:spPr>
          <a:xfrm>
            <a:off x="6118352" y="1708785"/>
            <a:ext cx="1635125" cy="0"/>
          </a:xfrm>
          <a:custGeom>
            <a:avLst/>
            <a:gdLst/>
            <a:ahLst/>
            <a:cxnLst/>
            <a:rect l="l" t="t" r="r" b="b"/>
            <a:pathLst>
              <a:path w="1635125">
                <a:moveTo>
                  <a:pt x="0" y="0"/>
                </a:moveTo>
                <a:lnTo>
                  <a:pt x="1634871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1" name="object 281"/>
          <p:cNvSpPr txBox="1"/>
          <p:nvPr/>
        </p:nvSpPr>
        <p:spPr>
          <a:xfrm>
            <a:off x="6272529" y="1811401"/>
            <a:ext cx="24765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spc="-5" dirty="0">
                <a:latin typeface="Calibri"/>
                <a:cs typeface="Calibri"/>
              </a:rPr>
              <a:t>-</a:t>
            </a:r>
            <a:r>
              <a:rPr sz="2400" dirty="0"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82" name="object 282"/>
          <p:cNvSpPr txBox="1"/>
          <p:nvPr/>
        </p:nvSpPr>
        <p:spPr>
          <a:xfrm>
            <a:off x="6858889" y="1811401"/>
            <a:ext cx="15494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83" name="object 283"/>
          <p:cNvSpPr txBox="1"/>
          <p:nvPr/>
        </p:nvSpPr>
        <p:spPr>
          <a:xfrm>
            <a:off x="7353934" y="1811401"/>
            <a:ext cx="24765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spc="-5" dirty="0">
                <a:latin typeface="Calibri"/>
                <a:cs typeface="Calibri"/>
              </a:rPr>
              <a:t>-</a:t>
            </a:r>
            <a:r>
              <a:rPr sz="2400" dirty="0"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84" name="object 284"/>
          <p:cNvSpPr txBox="1"/>
          <p:nvPr/>
        </p:nvSpPr>
        <p:spPr>
          <a:xfrm>
            <a:off x="6272529" y="2268601"/>
            <a:ext cx="24765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spc="-5" dirty="0">
                <a:latin typeface="Calibri"/>
                <a:cs typeface="Calibri"/>
              </a:rPr>
              <a:t>-</a:t>
            </a:r>
            <a:r>
              <a:rPr sz="2400" dirty="0"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85" name="object 285"/>
          <p:cNvSpPr txBox="1"/>
          <p:nvPr/>
        </p:nvSpPr>
        <p:spPr>
          <a:xfrm>
            <a:off x="6858889" y="2268601"/>
            <a:ext cx="15494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86" name="object 286"/>
          <p:cNvSpPr txBox="1"/>
          <p:nvPr/>
        </p:nvSpPr>
        <p:spPr>
          <a:xfrm>
            <a:off x="7353934" y="2268601"/>
            <a:ext cx="24765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spc="-5" dirty="0">
                <a:latin typeface="Calibri"/>
                <a:cs typeface="Calibri"/>
              </a:rPr>
              <a:t>-</a:t>
            </a:r>
            <a:r>
              <a:rPr sz="2400" dirty="0"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87" name="object 287"/>
          <p:cNvSpPr txBox="1"/>
          <p:nvPr/>
        </p:nvSpPr>
        <p:spPr>
          <a:xfrm>
            <a:off x="6272529" y="2726182"/>
            <a:ext cx="24765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spc="-5" dirty="0">
                <a:latin typeface="Calibri"/>
                <a:cs typeface="Calibri"/>
              </a:rPr>
              <a:t>-</a:t>
            </a:r>
            <a:r>
              <a:rPr sz="2400" dirty="0"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88" name="object 288"/>
          <p:cNvSpPr/>
          <p:nvPr/>
        </p:nvSpPr>
        <p:spPr>
          <a:xfrm>
            <a:off x="6118352" y="3080385"/>
            <a:ext cx="158750" cy="0"/>
          </a:xfrm>
          <a:custGeom>
            <a:avLst/>
            <a:gdLst/>
            <a:ahLst/>
            <a:cxnLst/>
            <a:rect l="l" t="t" r="r" b="b"/>
            <a:pathLst>
              <a:path w="158750">
                <a:moveTo>
                  <a:pt x="0" y="0"/>
                </a:moveTo>
                <a:lnTo>
                  <a:pt x="15875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9" name="object 289"/>
          <p:cNvSpPr txBox="1"/>
          <p:nvPr/>
        </p:nvSpPr>
        <p:spPr>
          <a:xfrm>
            <a:off x="6858889" y="2726182"/>
            <a:ext cx="15494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90" name="object 290"/>
          <p:cNvSpPr txBox="1"/>
          <p:nvPr/>
        </p:nvSpPr>
        <p:spPr>
          <a:xfrm>
            <a:off x="7353934" y="2726182"/>
            <a:ext cx="24765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spc="-5" dirty="0">
                <a:latin typeface="Calibri"/>
                <a:cs typeface="Calibri"/>
              </a:rPr>
              <a:t>-</a:t>
            </a:r>
            <a:r>
              <a:rPr sz="2400" dirty="0"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91" name="object 291"/>
          <p:cNvSpPr/>
          <p:nvPr/>
        </p:nvSpPr>
        <p:spPr>
          <a:xfrm>
            <a:off x="6277102" y="1861185"/>
            <a:ext cx="541020" cy="457200"/>
          </a:xfrm>
          <a:custGeom>
            <a:avLst/>
            <a:gdLst/>
            <a:ahLst/>
            <a:cxnLst/>
            <a:rect l="l" t="t" r="r" b="b"/>
            <a:pathLst>
              <a:path w="541020" h="457200">
                <a:moveTo>
                  <a:pt x="0" y="457200"/>
                </a:moveTo>
                <a:lnTo>
                  <a:pt x="540715" y="457200"/>
                </a:lnTo>
                <a:lnTo>
                  <a:pt x="540715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DAE2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2" name="object 292"/>
          <p:cNvSpPr/>
          <p:nvPr/>
        </p:nvSpPr>
        <p:spPr>
          <a:xfrm>
            <a:off x="6817868" y="1861185"/>
            <a:ext cx="541020" cy="457200"/>
          </a:xfrm>
          <a:custGeom>
            <a:avLst/>
            <a:gdLst/>
            <a:ahLst/>
            <a:cxnLst/>
            <a:rect l="l" t="t" r="r" b="b"/>
            <a:pathLst>
              <a:path w="541020" h="457200">
                <a:moveTo>
                  <a:pt x="0" y="457200"/>
                </a:moveTo>
                <a:lnTo>
                  <a:pt x="540715" y="457200"/>
                </a:lnTo>
                <a:lnTo>
                  <a:pt x="540715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DAE2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3" name="object 293"/>
          <p:cNvSpPr/>
          <p:nvPr/>
        </p:nvSpPr>
        <p:spPr>
          <a:xfrm>
            <a:off x="7358506" y="1861185"/>
            <a:ext cx="541020" cy="457200"/>
          </a:xfrm>
          <a:custGeom>
            <a:avLst/>
            <a:gdLst/>
            <a:ahLst/>
            <a:cxnLst/>
            <a:rect l="l" t="t" r="r" b="b"/>
            <a:pathLst>
              <a:path w="541020" h="457200">
                <a:moveTo>
                  <a:pt x="0" y="457200"/>
                </a:moveTo>
                <a:lnTo>
                  <a:pt x="540715" y="457200"/>
                </a:lnTo>
                <a:lnTo>
                  <a:pt x="540715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DAE2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4" name="object 294"/>
          <p:cNvSpPr/>
          <p:nvPr/>
        </p:nvSpPr>
        <p:spPr>
          <a:xfrm>
            <a:off x="6277102" y="2318385"/>
            <a:ext cx="541020" cy="457200"/>
          </a:xfrm>
          <a:custGeom>
            <a:avLst/>
            <a:gdLst/>
            <a:ahLst/>
            <a:cxnLst/>
            <a:rect l="l" t="t" r="r" b="b"/>
            <a:pathLst>
              <a:path w="541020" h="457200">
                <a:moveTo>
                  <a:pt x="0" y="457200"/>
                </a:moveTo>
                <a:lnTo>
                  <a:pt x="540715" y="457200"/>
                </a:lnTo>
                <a:lnTo>
                  <a:pt x="540715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DAE2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5" name="object 295"/>
          <p:cNvSpPr/>
          <p:nvPr/>
        </p:nvSpPr>
        <p:spPr>
          <a:xfrm>
            <a:off x="6817868" y="2318385"/>
            <a:ext cx="541020" cy="457200"/>
          </a:xfrm>
          <a:custGeom>
            <a:avLst/>
            <a:gdLst/>
            <a:ahLst/>
            <a:cxnLst/>
            <a:rect l="l" t="t" r="r" b="b"/>
            <a:pathLst>
              <a:path w="541020" h="457200">
                <a:moveTo>
                  <a:pt x="0" y="457200"/>
                </a:moveTo>
                <a:lnTo>
                  <a:pt x="540715" y="457200"/>
                </a:lnTo>
                <a:lnTo>
                  <a:pt x="540715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DAE2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6" name="object 296"/>
          <p:cNvSpPr/>
          <p:nvPr/>
        </p:nvSpPr>
        <p:spPr>
          <a:xfrm>
            <a:off x="7358506" y="2318385"/>
            <a:ext cx="541020" cy="457200"/>
          </a:xfrm>
          <a:custGeom>
            <a:avLst/>
            <a:gdLst/>
            <a:ahLst/>
            <a:cxnLst/>
            <a:rect l="l" t="t" r="r" b="b"/>
            <a:pathLst>
              <a:path w="541020" h="457200">
                <a:moveTo>
                  <a:pt x="0" y="457200"/>
                </a:moveTo>
                <a:lnTo>
                  <a:pt x="540715" y="457200"/>
                </a:lnTo>
                <a:lnTo>
                  <a:pt x="540715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DAE2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7" name="object 297"/>
          <p:cNvSpPr/>
          <p:nvPr/>
        </p:nvSpPr>
        <p:spPr>
          <a:xfrm>
            <a:off x="6277102" y="2775585"/>
            <a:ext cx="541020" cy="457200"/>
          </a:xfrm>
          <a:custGeom>
            <a:avLst/>
            <a:gdLst/>
            <a:ahLst/>
            <a:cxnLst/>
            <a:rect l="l" t="t" r="r" b="b"/>
            <a:pathLst>
              <a:path w="541020" h="457200">
                <a:moveTo>
                  <a:pt x="0" y="457200"/>
                </a:moveTo>
                <a:lnTo>
                  <a:pt x="540715" y="457200"/>
                </a:lnTo>
                <a:lnTo>
                  <a:pt x="540715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DAE2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8" name="object 298"/>
          <p:cNvSpPr/>
          <p:nvPr/>
        </p:nvSpPr>
        <p:spPr>
          <a:xfrm>
            <a:off x="6817868" y="2775585"/>
            <a:ext cx="541020" cy="457200"/>
          </a:xfrm>
          <a:custGeom>
            <a:avLst/>
            <a:gdLst/>
            <a:ahLst/>
            <a:cxnLst/>
            <a:rect l="l" t="t" r="r" b="b"/>
            <a:pathLst>
              <a:path w="541020" h="457200">
                <a:moveTo>
                  <a:pt x="0" y="457200"/>
                </a:moveTo>
                <a:lnTo>
                  <a:pt x="540715" y="457200"/>
                </a:lnTo>
                <a:lnTo>
                  <a:pt x="540715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DAE2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9" name="object 299"/>
          <p:cNvSpPr/>
          <p:nvPr/>
        </p:nvSpPr>
        <p:spPr>
          <a:xfrm>
            <a:off x="7358506" y="2775585"/>
            <a:ext cx="541020" cy="457200"/>
          </a:xfrm>
          <a:custGeom>
            <a:avLst/>
            <a:gdLst/>
            <a:ahLst/>
            <a:cxnLst/>
            <a:rect l="l" t="t" r="r" b="b"/>
            <a:pathLst>
              <a:path w="541020" h="457200">
                <a:moveTo>
                  <a:pt x="0" y="457200"/>
                </a:moveTo>
                <a:lnTo>
                  <a:pt x="540715" y="457200"/>
                </a:lnTo>
                <a:lnTo>
                  <a:pt x="540715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DAE2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0" name="object 300"/>
          <p:cNvSpPr/>
          <p:nvPr/>
        </p:nvSpPr>
        <p:spPr>
          <a:xfrm>
            <a:off x="6817868" y="1854835"/>
            <a:ext cx="0" cy="1384300"/>
          </a:xfrm>
          <a:custGeom>
            <a:avLst/>
            <a:gdLst/>
            <a:ahLst/>
            <a:cxnLst/>
            <a:rect l="l" t="t" r="r" b="b"/>
            <a:pathLst>
              <a:path h="1384300">
                <a:moveTo>
                  <a:pt x="0" y="0"/>
                </a:moveTo>
                <a:lnTo>
                  <a:pt x="0" y="13843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1" name="object 301"/>
          <p:cNvSpPr/>
          <p:nvPr/>
        </p:nvSpPr>
        <p:spPr>
          <a:xfrm>
            <a:off x="7358506" y="1854835"/>
            <a:ext cx="0" cy="1384300"/>
          </a:xfrm>
          <a:custGeom>
            <a:avLst/>
            <a:gdLst/>
            <a:ahLst/>
            <a:cxnLst/>
            <a:rect l="l" t="t" r="r" b="b"/>
            <a:pathLst>
              <a:path h="1384300">
                <a:moveTo>
                  <a:pt x="0" y="0"/>
                </a:moveTo>
                <a:lnTo>
                  <a:pt x="0" y="13843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2" name="object 302"/>
          <p:cNvSpPr/>
          <p:nvPr/>
        </p:nvSpPr>
        <p:spPr>
          <a:xfrm>
            <a:off x="6270752" y="2318385"/>
            <a:ext cx="1635125" cy="0"/>
          </a:xfrm>
          <a:custGeom>
            <a:avLst/>
            <a:gdLst/>
            <a:ahLst/>
            <a:cxnLst/>
            <a:rect l="l" t="t" r="r" b="b"/>
            <a:pathLst>
              <a:path w="1635125">
                <a:moveTo>
                  <a:pt x="0" y="0"/>
                </a:moveTo>
                <a:lnTo>
                  <a:pt x="1634871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3" name="object 303"/>
          <p:cNvSpPr/>
          <p:nvPr/>
        </p:nvSpPr>
        <p:spPr>
          <a:xfrm>
            <a:off x="6270752" y="2775585"/>
            <a:ext cx="1635125" cy="0"/>
          </a:xfrm>
          <a:custGeom>
            <a:avLst/>
            <a:gdLst/>
            <a:ahLst/>
            <a:cxnLst/>
            <a:rect l="l" t="t" r="r" b="b"/>
            <a:pathLst>
              <a:path w="1635125">
                <a:moveTo>
                  <a:pt x="0" y="0"/>
                </a:moveTo>
                <a:lnTo>
                  <a:pt x="1634871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4" name="object 304"/>
          <p:cNvSpPr/>
          <p:nvPr/>
        </p:nvSpPr>
        <p:spPr>
          <a:xfrm>
            <a:off x="6277102" y="1854835"/>
            <a:ext cx="0" cy="1384300"/>
          </a:xfrm>
          <a:custGeom>
            <a:avLst/>
            <a:gdLst/>
            <a:ahLst/>
            <a:cxnLst/>
            <a:rect l="l" t="t" r="r" b="b"/>
            <a:pathLst>
              <a:path h="1384300">
                <a:moveTo>
                  <a:pt x="0" y="0"/>
                </a:moveTo>
                <a:lnTo>
                  <a:pt x="0" y="13843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5" name="object 305"/>
          <p:cNvSpPr/>
          <p:nvPr/>
        </p:nvSpPr>
        <p:spPr>
          <a:xfrm>
            <a:off x="7899272" y="1854835"/>
            <a:ext cx="0" cy="1384300"/>
          </a:xfrm>
          <a:custGeom>
            <a:avLst/>
            <a:gdLst/>
            <a:ahLst/>
            <a:cxnLst/>
            <a:rect l="l" t="t" r="r" b="b"/>
            <a:pathLst>
              <a:path h="1384300">
                <a:moveTo>
                  <a:pt x="0" y="0"/>
                </a:moveTo>
                <a:lnTo>
                  <a:pt x="0" y="13843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6" name="object 306"/>
          <p:cNvSpPr/>
          <p:nvPr/>
        </p:nvSpPr>
        <p:spPr>
          <a:xfrm>
            <a:off x="6270752" y="1861185"/>
            <a:ext cx="1635125" cy="0"/>
          </a:xfrm>
          <a:custGeom>
            <a:avLst/>
            <a:gdLst/>
            <a:ahLst/>
            <a:cxnLst/>
            <a:rect l="l" t="t" r="r" b="b"/>
            <a:pathLst>
              <a:path w="1635125">
                <a:moveTo>
                  <a:pt x="0" y="0"/>
                </a:moveTo>
                <a:lnTo>
                  <a:pt x="1634871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7" name="object 307"/>
          <p:cNvSpPr/>
          <p:nvPr/>
        </p:nvSpPr>
        <p:spPr>
          <a:xfrm>
            <a:off x="6270752" y="3232785"/>
            <a:ext cx="1635125" cy="0"/>
          </a:xfrm>
          <a:custGeom>
            <a:avLst/>
            <a:gdLst/>
            <a:ahLst/>
            <a:cxnLst/>
            <a:rect l="l" t="t" r="r" b="b"/>
            <a:pathLst>
              <a:path w="1635125">
                <a:moveTo>
                  <a:pt x="0" y="0"/>
                </a:moveTo>
                <a:lnTo>
                  <a:pt x="1634871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8" name="object 308"/>
          <p:cNvSpPr txBox="1"/>
          <p:nvPr/>
        </p:nvSpPr>
        <p:spPr>
          <a:xfrm>
            <a:off x="6412229" y="1874901"/>
            <a:ext cx="13550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98805" algn="l"/>
                <a:tab pos="1093470" algn="l"/>
              </a:tabLst>
            </a:pPr>
            <a:r>
              <a:rPr sz="2400" spc="-5" dirty="0">
                <a:latin typeface="Calibri"/>
                <a:cs typeface="Calibri"/>
              </a:rPr>
              <a:t>-</a:t>
            </a:r>
            <a:r>
              <a:rPr sz="2400" dirty="0">
                <a:latin typeface="Calibri"/>
                <a:cs typeface="Calibri"/>
              </a:rPr>
              <a:t>1	1	</a:t>
            </a:r>
            <a:r>
              <a:rPr sz="2400" spc="-5" dirty="0">
                <a:latin typeface="Calibri"/>
                <a:cs typeface="Calibri"/>
              </a:rPr>
              <a:t>-</a:t>
            </a:r>
            <a:r>
              <a:rPr sz="2400" dirty="0"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09" name="object 309"/>
          <p:cNvSpPr txBox="1"/>
          <p:nvPr/>
        </p:nvSpPr>
        <p:spPr>
          <a:xfrm>
            <a:off x="6412229" y="2331796"/>
            <a:ext cx="135509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98805" algn="l"/>
                <a:tab pos="1093470" algn="l"/>
              </a:tabLst>
            </a:pPr>
            <a:r>
              <a:rPr sz="2400" spc="-5" dirty="0">
                <a:latin typeface="Calibri"/>
                <a:cs typeface="Calibri"/>
              </a:rPr>
              <a:t>-</a:t>
            </a:r>
            <a:r>
              <a:rPr sz="2400" dirty="0">
                <a:latin typeface="Calibri"/>
                <a:cs typeface="Calibri"/>
              </a:rPr>
              <a:t>1	1	</a:t>
            </a:r>
            <a:r>
              <a:rPr sz="2400" spc="-5" dirty="0">
                <a:latin typeface="Calibri"/>
                <a:cs typeface="Calibri"/>
              </a:rPr>
              <a:t>-</a:t>
            </a:r>
            <a:r>
              <a:rPr sz="2400" dirty="0"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10" name="object 310"/>
          <p:cNvSpPr txBox="1"/>
          <p:nvPr/>
        </p:nvSpPr>
        <p:spPr>
          <a:xfrm>
            <a:off x="6412229" y="2789682"/>
            <a:ext cx="13550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98805" algn="l"/>
                <a:tab pos="1093470" algn="l"/>
              </a:tabLst>
            </a:pPr>
            <a:r>
              <a:rPr sz="2400" spc="-5" dirty="0">
                <a:latin typeface="Calibri"/>
                <a:cs typeface="Calibri"/>
              </a:rPr>
              <a:t>-</a:t>
            </a:r>
            <a:r>
              <a:rPr sz="2400" dirty="0">
                <a:latin typeface="Calibri"/>
                <a:cs typeface="Calibri"/>
              </a:rPr>
              <a:t>1	1	</a:t>
            </a:r>
            <a:r>
              <a:rPr sz="2400" spc="-5" dirty="0">
                <a:latin typeface="Calibri"/>
                <a:cs typeface="Calibri"/>
              </a:rPr>
              <a:t>-</a:t>
            </a:r>
            <a:r>
              <a:rPr sz="2400" dirty="0"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11" name="object 311"/>
          <p:cNvSpPr/>
          <p:nvPr/>
        </p:nvSpPr>
        <p:spPr>
          <a:xfrm>
            <a:off x="4296155" y="4379976"/>
            <a:ext cx="508000" cy="867410"/>
          </a:xfrm>
          <a:custGeom>
            <a:avLst/>
            <a:gdLst/>
            <a:ahLst/>
            <a:cxnLst/>
            <a:rect l="l" t="t" r="r" b="b"/>
            <a:pathLst>
              <a:path w="508000" h="867410">
                <a:moveTo>
                  <a:pt x="253746" y="0"/>
                </a:moveTo>
                <a:lnTo>
                  <a:pt x="253746" y="216788"/>
                </a:lnTo>
                <a:lnTo>
                  <a:pt x="0" y="216788"/>
                </a:lnTo>
                <a:lnTo>
                  <a:pt x="0" y="650367"/>
                </a:lnTo>
                <a:lnTo>
                  <a:pt x="253746" y="650367"/>
                </a:lnTo>
                <a:lnTo>
                  <a:pt x="253746" y="867156"/>
                </a:lnTo>
                <a:lnTo>
                  <a:pt x="507492" y="433578"/>
                </a:lnTo>
                <a:lnTo>
                  <a:pt x="253746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2" name="object 312"/>
          <p:cNvSpPr/>
          <p:nvPr/>
        </p:nvSpPr>
        <p:spPr>
          <a:xfrm>
            <a:off x="4296155" y="4379976"/>
            <a:ext cx="508000" cy="867410"/>
          </a:xfrm>
          <a:custGeom>
            <a:avLst/>
            <a:gdLst/>
            <a:ahLst/>
            <a:cxnLst/>
            <a:rect l="l" t="t" r="r" b="b"/>
            <a:pathLst>
              <a:path w="508000" h="867410">
                <a:moveTo>
                  <a:pt x="0" y="216788"/>
                </a:moveTo>
                <a:lnTo>
                  <a:pt x="253746" y="216788"/>
                </a:lnTo>
                <a:lnTo>
                  <a:pt x="253746" y="0"/>
                </a:lnTo>
                <a:lnTo>
                  <a:pt x="507492" y="433578"/>
                </a:lnTo>
                <a:lnTo>
                  <a:pt x="253746" y="867156"/>
                </a:lnTo>
                <a:lnTo>
                  <a:pt x="253746" y="650367"/>
                </a:lnTo>
                <a:lnTo>
                  <a:pt x="0" y="650367"/>
                </a:lnTo>
                <a:lnTo>
                  <a:pt x="0" y="216788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3" name="object 313"/>
          <p:cNvSpPr/>
          <p:nvPr/>
        </p:nvSpPr>
        <p:spPr>
          <a:xfrm>
            <a:off x="459973" y="3442715"/>
            <a:ext cx="3810118" cy="32028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4" name="object 314"/>
          <p:cNvSpPr txBox="1"/>
          <p:nvPr/>
        </p:nvSpPr>
        <p:spPr>
          <a:xfrm>
            <a:off x="432612" y="3073349"/>
            <a:ext cx="183007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Colorful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image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350329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The whole</a:t>
            </a:r>
            <a:r>
              <a:rPr spc="-40" dirty="0"/>
              <a:t> </a:t>
            </a:r>
            <a:r>
              <a:rPr spc="-5" dirty="0"/>
              <a:t>CNN</a:t>
            </a:r>
          </a:p>
        </p:txBody>
      </p:sp>
      <p:sp>
        <p:nvSpPr>
          <p:cNvPr id="3" name="object 3"/>
          <p:cNvSpPr/>
          <p:nvPr/>
        </p:nvSpPr>
        <p:spPr>
          <a:xfrm>
            <a:off x="1442219" y="2374423"/>
            <a:ext cx="1615744" cy="304212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90372" y="3678935"/>
            <a:ext cx="3025140" cy="94792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18744" y="3631691"/>
            <a:ext cx="3165348" cy="11247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49808" y="3718559"/>
            <a:ext cx="2906268" cy="83058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749808" y="3732403"/>
            <a:ext cx="290639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1760" marR="107314" indent="348615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Fully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Connected 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Feedforward</a:t>
            </a:r>
            <a:r>
              <a:rPr sz="2400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network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215128" y="192023"/>
            <a:ext cx="1770887" cy="120396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592707" y="1719834"/>
            <a:ext cx="14173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latin typeface="Calibri"/>
                <a:cs typeface="Calibri"/>
              </a:rPr>
              <a:t>cat </a:t>
            </a:r>
            <a:r>
              <a:rPr sz="2400" spc="-5" dirty="0">
                <a:latin typeface="Calibri"/>
                <a:cs typeface="Calibri"/>
              </a:rPr>
              <a:t>dog</a:t>
            </a:r>
            <a:r>
              <a:rPr sz="2400" spc="-9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……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190744" y="1889760"/>
            <a:ext cx="1854707" cy="67360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128259" y="1892807"/>
            <a:ext cx="1979676" cy="75895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250179" y="1929383"/>
            <a:ext cx="1735835" cy="55626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190744" y="2990088"/>
            <a:ext cx="1854707" cy="67360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116067" y="2993135"/>
            <a:ext cx="2002536" cy="75895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250179" y="3029711"/>
            <a:ext cx="1735835" cy="55626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5250179" y="1992884"/>
            <a:ext cx="1736089" cy="14916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1285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Convolution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600">
              <a:latin typeface="Times New Roman"/>
              <a:cs typeface="Times New Roman"/>
            </a:endParaRPr>
          </a:p>
          <a:p>
            <a:pPr marL="109220">
              <a:lnSpc>
                <a:spcPct val="100000"/>
              </a:lnSpc>
              <a:spcBef>
                <a:spcPts val="5"/>
              </a:spcBef>
            </a:pP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Max</a:t>
            </a:r>
            <a:r>
              <a:rPr sz="2400" spc="-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Pooling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5190744" y="4058411"/>
            <a:ext cx="1854707" cy="67360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128259" y="4061459"/>
            <a:ext cx="1979676" cy="75895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250179" y="4098035"/>
            <a:ext cx="1735835" cy="55625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5250179" y="4161790"/>
            <a:ext cx="173608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1285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Convolution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5190744" y="5091684"/>
            <a:ext cx="1854707" cy="67360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116067" y="5094732"/>
            <a:ext cx="2002536" cy="75895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250179" y="5131308"/>
            <a:ext cx="1735835" cy="556259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264408" y="6016752"/>
            <a:ext cx="1676400" cy="577595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429000" y="5969508"/>
            <a:ext cx="1347215" cy="758951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323844" y="6056376"/>
            <a:ext cx="1557527" cy="460248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3323844" y="5194757"/>
            <a:ext cx="3662679" cy="1267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35175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Max</a:t>
            </a:r>
            <a:r>
              <a:rPr sz="24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Pooling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3450">
              <a:latin typeface="Times New Roman"/>
              <a:cs typeface="Times New Roman"/>
            </a:endParaRPr>
          </a:p>
          <a:p>
            <a:pPr marL="347345">
              <a:lnSpc>
                <a:spcPct val="100000"/>
              </a:lnSpc>
            </a:pP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Flatten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5868923" y="1452372"/>
            <a:ext cx="547370" cy="440690"/>
          </a:xfrm>
          <a:custGeom>
            <a:avLst/>
            <a:gdLst/>
            <a:ahLst/>
            <a:cxnLst/>
            <a:rect l="l" t="t" r="r" b="b"/>
            <a:pathLst>
              <a:path w="547370" h="440689">
                <a:moveTo>
                  <a:pt x="547115" y="220217"/>
                </a:moveTo>
                <a:lnTo>
                  <a:pt x="0" y="220217"/>
                </a:lnTo>
                <a:lnTo>
                  <a:pt x="273558" y="440436"/>
                </a:lnTo>
                <a:lnTo>
                  <a:pt x="547115" y="220217"/>
                </a:lnTo>
                <a:close/>
              </a:path>
              <a:path w="547370" h="440689">
                <a:moveTo>
                  <a:pt x="410337" y="0"/>
                </a:moveTo>
                <a:lnTo>
                  <a:pt x="136778" y="0"/>
                </a:lnTo>
                <a:lnTo>
                  <a:pt x="136778" y="220217"/>
                </a:lnTo>
                <a:lnTo>
                  <a:pt x="410337" y="220217"/>
                </a:lnTo>
                <a:lnTo>
                  <a:pt x="4103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868923" y="1452372"/>
            <a:ext cx="547370" cy="440690"/>
          </a:xfrm>
          <a:custGeom>
            <a:avLst/>
            <a:gdLst/>
            <a:ahLst/>
            <a:cxnLst/>
            <a:rect l="l" t="t" r="r" b="b"/>
            <a:pathLst>
              <a:path w="547370" h="440689">
                <a:moveTo>
                  <a:pt x="0" y="220217"/>
                </a:moveTo>
                <a:lnTo>
                  <a:pt x="136778" y="220217"/>
                </a:lnTo>
                <a:lnTo>
                  <a:pt x="136778" y="0"/>
                </a:lnTo>
                <a:lnTo>
                  <a:pt x="410337" y="0"/>
                </a:lnTo>
                <a:lnTo>
                  <a:pt x="410337" y="220217"/>
                </a:lnTo>
                <a:lnTo>
                  <a:pt x="547115" y="220217"/>
                </a:lnTo>
                <a:lnTo>
                  <a:pt x="273558" y="440436"/>
                </a:lnTo>
                <a:lnTo>
                  <a:pt x="0" y="220217"/>
                </a:lnTo>
                <a:close/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868923" y="2561844"/>
            <a:ext cx="547370" cy="441959"/>
          </a:xfrm>
          <a:custGeom>
            <a:avLst/>
            <a:gdLst/>
            <a:ahLst/>
            <a:cxnLst/>
            <a:rect l="l" t="t" r="r" b="b"/>
            <a:pathLst>
              <a:path w="547370" h="441960">
                <a:moveTo>
                  <a:pt x="547115" y="220979"/>
                </a:moveTo>
                <a:lnTo>
                  <a:pt x="0" y="220979"/>
                </a:lnTo>
                <a:lnTo>
                  <a:pt x="273558" y="441959"/>
                </a:lnTo>
                <a:lnTo>
                  <a:pt x="547115" y="220979"/>
                </a:lnTo>
                <a:close/>
              </a:path>
              <a:path w="547370" h="441960">
                <a:moveTo>
                  <a:pt x="410337" y="0"/>
                </a:moveTo>
                <a:lnTo>
                  <a:pt x="136778" y="0"/>
                </a:lnTo>
                <a:lnTo>
                  <a:pt x="136778" y="220979"/>
                </a:lnTo>
                <a:lnTo>
                  <a:pt x="410337" y="220979"/>
                </a:lnTo>
                <a:lnTo>
                  <a:pt x="4103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868923" y="2561844"/>
            <a:ext cx="547370" cy="441959"/>
          </a:xfrm>
          <a:custGeom>
            <a:avLst/>
            <a:gdLst/>
            <a:ahLst/>
            <a:cxnLst/>
            <a:rect l="l" t="t" r="r" b="b"/>
            <a:pathLst>
              <a:path w="547370" h="441960">
                <a:moveTo>
                  <a:pt x="0" y="220979"/>
                </a:moveTo>
                <a:lnTo>
                  <a:pt x="136778" y="220979"/>
                </a:lnTo>
                <a:lnTo>
                  <a:pt x="136778" y="0"/>
                </a:lnTo>
                <a:lnTo>
                  <a:pt x="410337" y="0"/>
                </a:lnTo>
                <a:lnTo>
                  <a:pt x="410337" y="220979"/>
                </a:lnTo>
                <a:lnTo>
                  <a:pt x="547115" y="220979"/>
                </a:lnTo>
                <a:lnTo>
                  <a:pt x="273558" y="441959"/>
                </a:lnTo>
                <a:lnTo>
                  <a:pt x="0" y="220979"/>
                </a:lnTo>
                <a:close/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868923" y="3654552"/>
            <a:ext cx="547370" cy="441959"/>
          </a:xfrm>
          <a:custGeom>
            <a:avLst/>
            <a:gdLst/>
            <a:ahLst/>
            <a:cxnLst/>
            <a:rect l="l" t="t" r="r" b="b"/>
            <a:pathLst>
              <a:path w="547370" h="441960">
                <a:moveTo>
                  <a:pt x="547115" y="220980"/>
                </a:moveTo>
                <a:lnTo>
                  <a:pt x="0" y="220980"/>
                </a:lnTo>
                <a:lnTo>
                  <a:pt x="273558" y="441960"/>
                </a:lnTo>
                <a:lnTo>
                  <a:pt x="547115" y="220980"/>
                </a:lnTo>
                <a:close/>
              </a:path>
              <a:path w="547370" h="441960">
                <a:moveTo>
                  <a:pt x="410337" y="0"/>
                </a:moveTo>
                <a:lnTo>
                  <a:pt x="136778" y="0"/>
                </a:lnTo>
                <a:lnTo>
                  <a:pt x="136778" y="220980"/>
                </a:lnTo>
                <a:lnTo>
                  <a:pt x="410337" y="220980"/>
                </a:lnTo>
                <a:lnTo>
                  <a:pt x="4103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868923" y="3654552"/>
            <a:ext cx="547370" cy="441959"/>
          </a:xfrm>
          <a:custGeom>
            <a:avLst/>
            <a:gdLst/>
            <a:ahLst/>
            <a:cxnLst/>
            <a:rect l="l" t="t" r="r" b="b"/>
            <a:pathLst>
              <a:path w="547370" h="441960">
                <a:moveTo>
                  <a:pt x="0" y="220980"/>
                </a:moveTo>
                <a:lnTo>
                  <a:pt x="136778" y="220980"/>
                </a:lnTo>
                <a:lnTo>
                  <a:pt x="136778" y="0"/>
                </a:lnTo>
                <a:lnTo>
                  <a:pt x="410337" y="0"/>
                </a:lnTo>
                <a:lnTo>
                  <a:pt x="410337" y="220980"/>
                </a:lnTo>
                <a:lnTo>
                  <a:pt x="547115" y="220980"/>
                </a:lnTo>
                <a:lnTo>
                  <a:pt x="273558" y="441960"/>
                </a:lnTo>
                <a:lnTo>
                  <a:pt x="0" y="22098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868923" y="4689347"/>
            <a:ext cx="547370" cy="441959"/>
          </a:xfrm>
          <a:custGeom>
            <a:avLst/>
            <a:gdLst/>
            <a:ahLst/>
            <a:cxnLst/>
            <a:rect l="l" t="t" r="r" b="b"/>
            <a:pathLst>
              <a:path w="547370" h="441960">
                <a:moveTo>
                  <a:pt x="547115" y="220979"/>
                </a:moveTo>
                <a:lnTo>
                  <a:pt x="0" y="220979"/>
                </a:lnTo>
                <a:lnTo>
                  <a:pt x="273558" y="441959"/>
                </a:lnTo>
                <a:lnTo>
                  <a:pt x="547115" y="220979"/>
                </a:lnTo>
                <a:close/>
              </a:path>
              <a:path w="547370" h="441960">
                <a:moveTo>
                  <a:pt x="410337" y="0"/>
                </a:moveTo>
                <a:lnTo>
                  <a:pt x="136778" y="0"/>
                </a:lnTo>
                <a:lnTo>
                  <a:pt x="136778" y="220979"/>
                </a:lnTo>
                <a:lnTo>
                  <a:pt x="410337" y="220979"/>
                </a:lnTo>
                <a:lnTo>
                  <a:pt x="4103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868923" y="4689347"/>
            <a:ext cx="547370" cy="441959"/>
          </a:xfrm>
          <a:custGeom>
            <a:avLst/>
            <a:gdLst/>
            <a:ahLst/>
            <a:cxnLst/>
            <a:rect l="l" t="t" r="r" b="b"/>
            <a:pathLst>
              <a:path w="547370" h="441960">
                <a:moveTo>
                  <a:pt x="0" y="220979"/>
                </a:moveTo>
                <a:lnTo>
                  <a:pt x="136778" y="220979"/>
                </a:lnTo>
                <a:lnTo>
                  <a:pt x="136778" y="0"/>
                </a:lnTo>
                <a:lnTo>
                  <a:pt x="410337" y="0"/>
                </a:lnTo>
                <a:lnTo>
                  <a:pt x="410337" y="220979"/>
                </a:lnTo>
                <a:lnTo>
                  <a:pt x="547115" y="220979"/>
                </a:lnTo>
                <a:lnTo>
                  <a:pt x="273558" y="441959"/>
                </a:lnTo>
                <a:lnTo>
                  <a:pt x="0" y="220979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4881371" y="5753100"/>
            <a:ext cx="1379220" cy="751840"/>
          </a:xfrm>
          <a:custGeom>
            <a:avLst/>
            <a:gdLst/>
            <a:ahLst/>
            <a:cxnLst/>
            <a:rect l="l" t="t" r="r" b="b"/>
            <a:pathLst>
              <a:path w="1379220" h="751840">
                <a:moveTo>
                  <a:pt x="187832" y="375666"/>
                </a:moveTo>
                <a:lnTo>
                  <a:pt x="0" y="563499"/>
                </a:lnTo>
                <a:lnTo>
                  <a:pt x="187832" y="751332"/>
                </a:lnTo>
                <a:lnTo>
                  <a:pt x="187832" y="700938"/>
                </a:lnTo>
                <a:lnTo>
                  <a:pt x="1050543" y="700938"/>
                </a:lnTo>
                <a:lnTo>
                  <a:pt x="1099104" y="697374"/>
                </a:lnTo>
                <a:lnTo>
                  <a:pt x="1145455" y="687021"/>
                </a:lnTo>
                <a:lnTo>
                  <a:pt x="1189088" y="670387"/>
                </a:lnTo>
                <a:lnTo>
                  <a:pt x="1229493" y="647981"/>
                </a:lnTo>
                <a:lnTo>
                  <a:pt x="1266163" y="620311"/>
                </a:lnTo>
                <a:lnTo>
                  <a:pt x="1298587" y="587885"/>
                </a:lnTo>
                <a:lnTo>
                  <a:pt x="1326258" y="551213"/>
                </a:lnTo>
                <a:lnTo>
                  <a:pt x="1348665" y="510803"/>
                </a:lnTo>
                <a:lnTo>
                  <a:pt x="1365300" y="467162"/>
                </a:lnTo>
                <a:lnTo>
                  <a:pt x="1374480" y="426059"/>
                </a:lnTo>
                <a:lnTo>
                  <a:pt x="187832" y="426059"/>
                </a:lnTo>
                <a:lnTo>
                  <a:pt x="187832" y="375666"/>
                </a:lnTo>
                <a:close/>
              </a:path>
              <a:path w="1379220" h="751840">
                <a:moveTo>
                  <a:pt x="1379219" y="0"/>
                </a:moveTo>
                <a:lnTo>
                  <a:pt x="1104391" y="0"/>
                </a:lnTo>
                <a:lnTo>
                  <a:pt x="1104391" y="372224"/>
                </a:lnTo>
                <a:lnTo>
                  <a:pt x="1100157" y="393178"/>
                </a:lnTo>
                <a:lnTo>
                  <a:pt x="1088612" y="410290"/>
                </a:lnTo>
                <a:lnTo>
                  <a:pt x="1071495" y="421828"/>
                </a:lnTo>
                <a:lnTo>
                  <a:pt x="1050543" y="426059"/>
                </a:lnTo>
                <a:lnTo>
                  <a:pt x="1374480" y="426059"/>
                </a:lnTo>
                <a:lnTo>
                  <a:pt x="1375655" y="420799"/>
                </a:lnTo>
                <a:lnTo>
                  <a:pt x="1379219" y="372224"/>
                </a:lnTo>
                <a:lnTo>
                  <a:pt x="137921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4881371" y="5753100"/>
            <a:ext cx="1379220" cy="751840"/>
          </a:xfrm>
          <a:custGeom>
            <a:avLst/>
            <a:gdLst/>
            <a:ahLst/>
            <a:cxnLst/>
            <a:rect l="l" t="t" r="r" b="b"/>
            <a:pathLst>
              <a:path w="1379220" h="751840">
                <a:moveTo>
                  <a:pt x="1379219" y="0"/>
                </a:moveTo>
                <a:lnTo>
                  <a:pt x="1379219" y="372224"/>
                </a:lnTo>
                <a:lnTo>
                  <a:pt x="1375655" y="420799"/>
                </a:lnTo>
                <a:lnTo>
                  <a:pt x="1365300" y="467162"/>
                </a:lnTo>
                <a:lnTo>
                  <a:pt x="1348665" y="510803"/>
                </a:lnTo>
                <a:lnTo>
                  <a:pt x="1326258" y="551213"/>
                </a:lnTo>
                <a:lnTo>
                  <a:pt x="1298587" y="587885"/>
                </a:lnTo>
                <a:lnTo>
                  <a:pt x="1266163" y="620311"/>
                </a:lnTo>
                <a:lnTo>
                  <a:pt x="1229493" y="647981"/>
                </a:lnTo>
                <a:lnTo>
                  <a:pt x="1189088" y="670387"/>
                </a:lnTo>
                <a:lnTo>
                  <a:pt x="1145455" y="687021"/>
                </a:lnTo>
                <a:lnTo>
                  <a:pt x="1099104" y="697374"/>
                </a:lnTo>
                <a:lnTo>
                  <a:pt x="1050543" y="700938"/>
                </a:lnTo>
                <a:lnTo>
                  <a:pt x="187832" y="700938"/>
                </a:lnTo>
                <a:lnTo>
                  <a:pt x="187832" y="751332"/>
                </a:lnTo>
                <a:lnTo>
                  <a:pt x="0" y="563499"/>
                </a:lnTo>
                <a:lnTo>
                  <a:pt x="187832" y="375666"/>
                </a:lnTo>
                <a:lnTo>
                  <a:pt x="187832" y="426059"/>
                </a:lnTo>
                <a:lnTo>
                  <a:pt x="1050543" y="426059"/>
                </a:lnTo>
                <a:lnTo>
                  <a:pt x="1071495" y="421828"/>
                </a:lnTo>
                <a:lnTo>
                  <a:pt x="1088612" y="410290"/>
                </a:lnTo>
                <a:lnTo>
                  <a:pt x="1100157" y="393178"/>
                </a:lnTo>
                <a:lnTo>
                  <a:pt x="1104391" y="372224"/>
                </a:lnTo>
                <a:lnTo>
                  <a:pt x="1104391" y="0"/>
                </a:lnTo>
                <a:lnTo>
                  <a:pt x="1379219" y="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2019300" y="5475732"/>
            <a:ext cx="1239520" cy="969644"/>
          </a:xfrm>
          <a:custGeom>
            <a:avLst/>
            <a:gdLst/>
            <a:ahLst/>
            <a:cxnLst/>
            <a:rect l="l" t="t" r="r" b="b"/>
            <a:pathLst>
              <a:path w="1239520" h="969645">
                <a:moveTo>
                  <a:pt x="378332" y="242316"/>
                </a:moveTo>
                <a:lnTo>
                  <a:pt x="106299" y="242316"/>
                </a:lnTo>
                <a:lnTo>
                  <a:pt x="106299" y="545211"/>
                </a:lnTo>
                <a:lnTo>
                  <a:pt x="108787" y="591416"/>
                </a:lnTo>
                <a:lnTo>
                  <a:pt x="116080" y="636181"/>
                </a:lnTo>
                <a:lnTo>
                  <a:pt x="127918" y="679245"/>
                </a:lnTo>
                <a:lnTo>
                  <a:pt x="144043" y="720351"/>
                </a:lnTo>
                <a:lnTo>
                  <a:pt x="164196" y="759239"/>
                </a:lnTo>
                <a:lnTo>
                  <a:pt x="188119" y="795652"/>
                </a:lnTo>
                <a:lnTo>
                  <a:pt x="215552" y="829330"/>
                </a:lnTo>
                <a:lnTo>
                  <a:pt x="246237" y="860014"/>
                </a:lnTo>
                <a:lnTo>
                  <a:pt x="279916" y="887447"/>
                </a:lnTo>
                <a:lnTo>
                  <a:pt x="316328" y="911368"/>
                </a:lnTo>
                <a:lnTo>
                  <a:pt x="355217" y="931521"/>
                </a:lnTo>
                <a:lnTo>
                  <a:pt x="396322" y="947645"/>
                </a:lnTo>
                <a:lnTo>
                  <a:pt x="439385" y="959483"/>
                </a:lnTo>
                <a:lnTo>
                  <a:pt x="484148" y="966775"/>
                </a:lnTo>
                <a:lnTo>
                  <a:pt x="530351" y="969264"/>
                </a:lnTo>
                <a:lnTo>
                  <a:pt x="1239012" y="969264"/>
                </a:lnTo>
                <a:lnTo>
                  <a:pt x="1239012" y="697280"/>
                </a:lnTo>
                <a:lnTo>
                  <a:pt x="530351" y="697280"/>
                </a:lnTo>
                <a:lnTo>
                  <a:pt x="482306" y="689528"/>
                </a:lnTo>
                <a:lnTo>
                  <a:pt x="440576" y="667939"/>
                </a:lnTo>
                <a:lnTo>
                  <a:pt x="407666" y="635021"/>
                </a:lnTo>
                <a:lnTo>
                  <a:pt x="386084" y="593276"/>
                </a:lnTo>
                <a:lnTo>
                  <a:pt x="378332" y="545211"/>
                </a:lnTo>
                <a:lnTo>
                  <a:pt x="378332" y="242316"/>
                </a:lnTo>
                <a:close/>
              </a:path>
              <a:path w="1239520" h="969645">
                <a:moveTo>
                  <a:pt x="242316" y="0"/>
                </a:moveTo>
                <a:lnTo>
                  <a:pt x="0" y="242316"/>
                </a:lnTo>
                <a:lnTo>
                  <a:pt x="484631" y="242316"/>
                </a:lnTo>
                <a:lnTo>
                  <a:pt x="2423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2019300" y="5475732"/>
            <a:ext cx="1239520" cy="969644"/>
          </a:xfrm>
          <a:custGeom>
            <a:avLst/>
            <a:gdLst/>
            <a:ahLst/>
            <a:cxnLst/>
            <a:rect l="l" t="t" r="r" b="b"/>
            <a:pathLst>
              <a:path w="1239520" h="969645">
                <a:moveTo>
                  <a:pt x="1239012" y="969264"/>
                </a:moveTo>
                <a:lnTo>
                  <a:pt x="530351" y="969264"/>
                </a:lnTo>
                <a:lnTo>
                  <a:pt x="484148" y="966775"/>
                </a:lnTo>
                <a:lnTo>
                  <a:pt x="439385" y="959483"/>
                </a:lnTo>
                <a:lnTo>
                  <a:pt x="396322" y="947645"/>
                </a:lnTo>
                <a:lnTo>
                  <a:pt x="355217" y="931521"/>
                </a:lnTo>
                <a:lnTo>
                  <a:pt x="316328" y="911368"/>
                </a:lnTo>
                <a:lnTo>
                  <a:pt x="279916" y="887447"/>
                </a:lnTo>
                <a:lnTo>
                  <a:pt x="246237" y="860014"/>
                </a:lnTo>
                <a:lnTo>
                  <a:pt x="215552" y="829330"/>
                </a:lnTo>
                <a:lnTo>
                  <a:pt x="188119" y="795652"/>
                </a:lnTo>
                <a:lnTo>
                  <a:pt x="164196" y="759239"/>
                </a:lnTo>
                <a:lnTo>
                  <a:pt x="144043" y="720351"/>
                </a:lnTo>
                <a:lnTo>
                  <a:pt x="127918" y="679245"/>
                </a:lnTo>
                <a:lnTo>
                  <a:pt x="116080" y="636181"/>
                </a:lnTo>
                <a:lnTo>
                  <a:pt x="108787" y="591416"/>
                </a:lnTo>
                <a:lnTo>
                  <a:pt x="106299" y="545211"/>
                </a:lnTo>
                <a:lnTo>
                  <a:pt x="106299" y="242316"/>
                </a:lnTo>
                <a:lnTo>
                  <a:pt x="0" y="242316"/>
                </a:lnTo>
                <a:lnTo>
                  <a:pt x="242316" y="0"/>
                </a:lnTo>
                <a:lnTo>
                  <a:pt x="484631" y="242316"/>
                </a:lnTo>
                <a:lnTo>
                  <a:pt x="378332" y="242316"/>
                </a:lnTo>
                <a:lnTo>
                  <a:pt x="378332" y="545211"/>
                </a:lnTo>
                <a:lnTo>
                  <a:pt x="386084" y="593276"/>
                </a:lnTo>
                <a:lnTo>
                  <a:pt x="407666" y="635021"/>
                </a:lnTo>
                <a:lnTo>
                  <a:pt x="440576" y="667939"/>
                </a:lnTo>
                <a:lnTo>
                  <a:pt x="482306" y="689528"/>
                </a:lnTo>
                <a:lnTo>
                  <a:pt x="530351" y="697280"/>
                </a:lnTo>
                <a:lnTo>
                  <a:pt x="1239012" y="697280"/>
                </a:lnTo>
                <a:lnTo>
                  <a:pt x="1239012" y="969264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7504938" y="3428441"/>
            <a:ext cx="1462405" cy="7581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Can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repeat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spc="-15" dirty="0">
                <a:latin typeface="Calibri"/>
                <a:cs typeface="Calibri"/>
              </a:rPr>
              <a:t>many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times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7026402" y="1806701"/>
            <a:ext cx="335280" cy="4048125"/>
          </a:xfrm>
          <a:custGeom>
            <a:avLst/>
            <a:gdLst/>
            <a:ahLst/>
            <a:cxnLst/>
            <a:rect l="l" t="t" r="r" b="b"/>
            <a:pathLst>
              <a:path w="335279" h="4048125">
                <a:moveTo>
                  <a:pt x="0" y="4047744"/>
                </a:moveTo>
                <a:lnTo>
                  <a:pt x="38437" y="4041289"/>
                </a:lnTo>
                <a:lnTo>
                  <a:pt x="73722" y="4022905"/>
                </a:lnTo>
                <a:lnTo>
                  <a:pt x="104849" y="3994056"/>
                </a:lnTo>
                <a:lnTo>
                  <a:pt x="130810" y="3956210"/>
                </a:lnTo>
                <a:lnTo>
                  <a:pt x="150600" y="3910834"/>
                </a:lnTo>
                <a:lnTo>
                  <a:pt x="163212" y="3859394"/>
                </a:lnTo>
                <a:lnTo>
                  <a:pt x="167640" y="3803357"/>
                </a:lnTo>
                <a:lnTo>
                  <a:pt x="167640" y="2268220"/>
                </a:lnTo>
                <a:lnTo>
                  <a:pt x="172067" y="2212217"/>
                </a:lnTo>
                <a:lnTo>
                  <a:pt x="184679" y="2160795"/>
                </a:lnTo>
                <a:lnTo>
                  <a:pt x="204469" y="2115424"/>
                </a:lnTo>
                <a:lnTo>
                  <a:pt x="230430" y="2077576"/>
                </a:lnTo>
                <a:lnTo>
                  <a:pt x="261557" y="2048721"/>
                </a:lnTo>
                <a:lnTo>
                  <a:pt x="296842" y="2030329"/>
                </a:lnTo>
                <a:lnTo>
                  <a:pt x="335279" y="2023872"/>
                </a:lnTo>
                <a:lnTo>
                  <a:pt x="296842" y="2017414"/>
                </a:lnTo>
                <a:lnTo>
                  <a:pt x="261557" y="1999022"/>
                </a:lnTo>
                <a:lnTo>
                  <a:pt x="230430" y="1970167"/>
                </a:lnTo>
                <a:lnTo>
                  <a:pt x="204469" y="1932319"/>
                </a:lnTo>
                <a:lnTo>
                  <a:pt x="184679" y="1886948"/>
                </a:lnTo>
                <a:lnTo>
                  <a:pt x="172067" y="1835526"/>
                </a:lnTo>
                <a:lnTo>
                  <a:pt x="167640" y="1779524"/>
                </a:lnTo>
                <a:lnTo>
                  <a:pt x="167640" y="244348"/>
                </a:lnTo>
                <a:lnTo>
                  <a:pt x="163212" y="188345"/>
                </a:lnTo>
                <a:lnTo>
                  <a:pt x="150600" y="136923"/>
                </a:lnTo>
                <a:lnTo>
                  <a:pt x="130810" y="91552"/>
                </a:lnTo>
                <a:lnTo>
                  <a:pt x="104849" y="53704"/>
                </a:lnTo>
                <a:lnTo>
                  <a:pt x="73722" y="24849"/>
                </a:lnTo>
                <a:lnTo>
                  <a:pt x="38437" y="6457"/>
                </a:lnTo>
                <a:lnTo>
                  <a:pt x="0" y="0"/>
                </a:lnTo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169408" y="2977895"/>
            <a:ext cx="1856739" cy="696595"/>
          </a:xfrm>
          <a:custGeom>
            <a:avLst/>
            <a:gdLst/>
            <a:ahLst/>
            <a:cxnLst/>
            <a:rect l="l" t="t" r="r" b="b"/>
            <a:pathLst>
              <a:path w="1856740" h="696595">
                <a:moveTo>
                  <a:pt x="0" y="696467"/>
                </a:moveTo>
                <a:lnTo>
                  <a:pt x="1856232" y="696467"/>
                </a:lnTo>
                <a:lnTo>
                  <a:pt x="1856232" y="0"/>
                </a:lnTo>
                <a:lnTo>
                  <a:pt x="0" y="0"/>
                </a:lnTo>
                <a:lnTo>
                  <a:pt x="0" y="696467"/>
                </a:lnTo>
                <a:close/>
              </a:path>
            </a:pathLst>
          </a:custGeom>
          <a:ln w="57911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5169408" y="5081015"/>
            <a:ext cx="1856739" cy="696595"/>
          </a:xfrm>
          <a:custGeom>
            <a:avLst/>
            <a:gdLst/>
            <a:ahLst/>
            <a:cxnLst/>
            <a:rect l="l" t="t" r="r" b="b"/>
            <a:pathLst>
              <a:path w="1856740" h="696595">
                <a:moveTo>
                  <a:pt x="0" y="696468"/>
                </a:moveTo>
                <a:lnTo>
                  <a:pt x="1856232" y="696468"/>
                </a:lnTo>
                <a:lnTo>
                  <a:pt x="1856232" y="0"/>
                </a:lnTo>
                <a:lnTo>
                  <a:pt x="0" y="0"/>
                </a:lnTo>
                <a:lnTo>
                  <a:pt x="0" y="696468"/>
                </a:lnTo>
                <a:close/>
              </a:path>
            </a:pathLst>
          </a:custGeom>
          <a:ln w="5791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431355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CNN – </a:t>
            </a:r>
            <a:r>
              <a:rPr spc="-15" dirty="0"/>
              <a:t>Max</a:t>
            </a:r>
            <a:r>
              <a:rPr spc="-80" dirty="0"/>
              <a:t> </a:t>
            </a:r>
            <a:r>
              <a:rPr spc="-20" dirty="0"/>
              <a:t>Pooling</a:t>
            </a:r>
          </a:p>
        </p:txBody>
      </p:sp>
      <p:sp>
        <p:nvSpPr>
          <p:cNvPr id="3" name="object 3"/>
          <p:cNvSpPr/>
          <p:nvPr/>
        </p:nvSpPr>
        <p:spPr>
          <a:xfrm>
            <a:off x="894588" y="3285744"/>
            <a:ext cx="720852" cy="71932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94588" y="3285744"/>
            <a:ext cx="721360" cy="719455"/>
          </a:xfrm>
          <a:custGeom>
            <a:avLst/>
            <a:gdLst/>
            <a:ahLst/>
            <a:cxnLst/>
            <a:rect l="l" t="t" r="r" b="b"/>
            <a:pathLst>
              <a:path w="721360" h="719454">
                <a:moveTo>
                  <a:pt x="0" y="359663"/>
                </a:moveTo>
                <a:lnTo>
                  <a:pt x="3290" y="310861"/>
                </a:lnTo>
                <a:lnTo>
                  <a:pt x="12874" y="264054"/>
                </a:lnTo>
                <a:lnTo>
                  <a:pt x="28323" y="219670"/>
                </a:lnTo>
                <a:lnTo>
                  <a:pt x="49208" y="178138"/>
                </a:lnTo>
                <a:lnTo>
                  <a:pt x="75098" y="139887"/>
                </a:lnTo>
                <a:lnTo>
                  <a:pt x="105565" y="105346"/>
                </a:lnTo>
                <a:lnTo>
                  <a:pt x="140179" y="74943"/>
                </a:lnTo>
                <a:lnTo>
                  <a:pt x="178511" y="49106"/>
                </a:lnTo>
                <a:lnTo>
                  <a:pt x="220131" y="28265"/>
                </a:lnTo>
                <a:lnTo>
                  <a:pt x="264609" y="12848"/>
                </a:lnTo>
                <a:lnTo>
                  <a:pt x="311517" y="3283"/>
                </a:lnTo>
                <a:lnTo>
                  <a:pt x="360425" y="0"/>
                </a:lnTo>
                <a:lnTo>
                  <a:pt x="409323" y="3283"/>
                </a:lnTo>
                <a:lnTo>
                  <a:pt x="456224" y="12848"/>
                </a:lnTo>
                <a:lnTo>
                  <a:pt x="500699" y="28265"/>
                </a:lnTo>
                <a:lnTo>
                  <a:pt x="542318" y="49106"/>
                </a:lnTo>
                <a:lnTo>
                  <a:pt x="580650" y="74943"/>
                </a:lnTo>
                <a:lnTo>
                  <a:pt x="615267" y="105346"/>
                </a:lnTo>
                <a:lnTo>
                  <a:pt x="645737" y="139887"/>
                </a:lnTo>
                <a:lnTo>
                  <a:pt x="671632" y="178138"/>
                </a:lnTo>
                <a:lnTo>
                  <a:pt x="692521" y="219670"/>
                </a:lnTo>
                <a:lnTo>
                  <a:pt x="707973" y="264054"/>
                </a:lnTo>
                <a:lnTo>
                  <a:pt x="717560" y="310861"/>
                </a:lnTo>
                <a:lnTo>
                  <a:pt x="720852" y="359663"/>
                </a:lnTo>
                <a:lnTo>
                  <a:pt x="717560" y="408466"/>
                </a:lnTo>
                <a:lnTo>
                  <a:pt x="707973" y="455273"/>
                </a:lnTo>
                <a:lnTo>
                  <a:pt x="692521" y="499657"/>
                </a:lnTo>
                <a:lnTo>
                  <a:pt x="671632" y="541189"/>
                </a:lnTo>
                <a:lnTo>
                  <a:pt x="645737" y="579440"/>
                </a:lnTo>
                <a:lnTo>
                  <a:pt x="615267" y="613981"/>
                </a:lnTo>
                <a:lnTo>
                  <a:pt x="580650" y="644384"/>
                </a:lnTo>
                <a:lnTo>
                  <a:pt x="542318" y="670221"/>
                </a:lnTo>
                <a:lnTo>
                  <a:pt x="500699" y="691062"/>
                </a:lnTo>
                <a:lnTo>
                  <a:pt x="456224" y="706479"/>
                </a:lnTo>
                <a:lnTo>
                  <a:pt x="409323" y="716044"/>
                </a:lnTo>
                <a:lnTo>
                  <a:pt x="360425" y="719327"/>
                </a:lnTo>
                <a:lnTo>
                  <a:pt x="311517" y="716044"/>
                </a:lnTo>
                <a:lnTo>
                  <a:pt x="264609" y="706479"/>
                </a:lnTo>
                <a:lnTo>
                  <a:pt x="220131" y="691062"/>
                </a:lnTo>
                <a:lnTo>
                  <a:pt x="178511" y="670221"/>
                </a:lnTo>
                <a:lnTo>
                  <a:pt x="140179" y="644384"/>
                </a:lnTo>
                <a:lnTo>
                  <a:pt x="105565" y="613981"/>
                </a:lnTo>
                <a:lnTo>
                  <a:pt x="75098" y="579440"/>
                </a:lnTo>
                <a:lnTo>
                  <a:pt x="49208" y="541189"/>
                </a:lnTo>
                <a:lnTo>
                  <a:pt x="28323" y="499657"/>
                </a:lnTo>
                <a:lnTo>
                  <a:pt x="12874" y="455273"/>
                </a:lnTo>
                <a:lnTo>
                  <a:pt x="3290" y="408466"/>
                </a:lnTo>
                <a:lnTo>
                  <a:pt x="0" y="359663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737360" y="3285744"/>
            <a:ext cx="719327" cy="71932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737360" y="3285744"/>
            <a:ext cx="719455" cy="719455"/>
          </a:xfrm>
          <a:custGeom>
            <a:avLst/>
            <a:gdLst/>
            <a:ahLst/>
            <a:cxnLst/>
            <a:rect l="l" t="t" r="r" b="b"/>
            <a:pathLst>
              <a:path w="719455" h="719454">
                <a:moveTo>
                  <a:pt x="0" y="359663"/>
                </a:moveTo>
                <a:lnTo>
                  <a:pt x="3283" y="310861"/>
                </a:lnTo>
                <a:lnTo>
                  <a:pt x="12848" y="264054"/>
                </a:lnTo>
                <a:lnTo>
                  <a:pt x="28265" y="219670"/>
                </a:lnTo>
                <a:lnTo>
                  <a:pt x="49106" y="178138"/>
                </a:lnTo>
                <a:lnTo>
                  <a:pt x="74943" y="139887"/>
                </a:lnTo>
                <a:lnTo>
                  <a:pt x="105346" y="105346"/>
                </a:lnTo>
                <a:lnTo>
                  <a:pt x="139887" y="74943"/>
                </a:lnTo>
                <a:lnTo>
                  <a:pt x="178138" y="49106"/>
                </a:lnTo>
                <a:lnTo>
                  <a:pt x="219670" y="28265"/>
                </a:lnTo>
                <a:lnTo>
                  <a:pt x="264054" y="12848"/>
                </a:lnTo>
                <a:lnTo>
                  <a:pt x="310861" y="3283"/>
                </a:lnTo>
                <a:lnTo>
                  <a:pt x="359663" y="0"/>
                </a:lnTo>
                <a:lnTo>
                  <a:pt x="408466" y="3283"/>
                </a:lnTo>
                <a:lnTo>
                  <a:pt x="455273" y="12848"/>
                </a:lnTo>
                <a:lnTo>
                  <a:pt x="499657" y="28265"/>
                </a:lnTo>
                <a:lnTo>
                  <a:pt x="541189" y="49106"/>
                </a:lnTo>
                <a:lnTo>
                  <a:pt x="579440" y="74943"/>
                </a:lnTo>
                <a:lnTo>
                  <a:pt x="613981" y="105346"/>
                </a:lnTo>
                <a:lnTo>
                  <a:pt x="644384" y="139887"/>
                </a:lnTo>
                <a:lnTo>
                  <a:pt x="670221" y="178138"/>
                </a:lnTo>
                <a:lnTo>
                  <a:pt x="691062" y="219670"/>
                </a:lnTo>
                <a:lnTo>
                  <a:pt x="706479" y="264054"/>
                </a:lnTo>
                <a:lnTo>
                  <a:pt x="716044" y="310861"/>
                </a:lnTo>
                <a:lnTo>
                  <a:pt x="719327" y="359663"/>
                </a:lnTo>
                <a:lnTo>
                  <a:pt x="716044" y="408466"/>
                </a:lnTo>
                <a:lnTo>
                  <a:pt x="706479" y="455273"/>
                </a:lnTo>
                <a:lnTo>
                  <a:pt x="691062" y="499657"/>
                </a:lnTo>
                <a:lnTo>
                  <a:pt x="670221" y="541189"/>
                </a:lnTo>
                <a:lnTo>
                  <a:pt x="644384" y="579440"/>
                </a:lnTo>
                <a:lnTo>
                  <a:pt x="613981" y="613981"/>
                </a:lnTo>
                <a:lnTo>
                  <a:pt x="579440" y="644384"/>
                </a:lnTo>
                <a:lnTo>
                  <a:pt x="541189" y="670221"/>
                </a:lnTo>
                <a:lnTo>
                  <a:pt x="499657" y="691062"/>
                </a:lnTo>
                <a:lnTo>
                  <a:pt x="455273" y="706479"/>
                </a:lnTo>
                <a:lnTo>
                  <a:pt x="408466" y="716044"/>
                </a:lnTo>
                <a:lnTo>
                  <a:pt x="359663" y="719327"/>
                </a:lnTo>
                <a:lnTo>
                  <a:pt x="310861" y="716044"/>
                </a:lnTo>
                <a:lnTo>
                  <a:pt x="264054" y="706479"/>
                </a:lnTo>
                <a:lnTo>
                  <a:pt x="219670" y="691062"/>
                </a:lnTo>
                <a:lnTo>
                  <a:pt x="178138" y="670221"/>
                </a:lnTo>
                <a:lnTo>
                  <a:pt x="139887" y="644384"/>
                </a:lnTo>
                <a:lnTo>
                  <a:pt x="105346" y="613981"/>
                </a:lnTo>
                <a:lnTo>
                  <a:pt x="74943" y="579440"/>
                </a:lnTo>
                <a:lnTo>
                  <a:pt x="49106" y="541189"/>
                </a:lnTo>
                <a:lnTo>
                  <a:pt x="28265" y="499657"/>
                </a:lnTo>
                <a:lnTo>
                  <a:pt x="12848" y="455273"/>
                </a:lnTo>
                <a:lnTo>
                  <a:pt x="3283" y="408466"/>
                </a:lnTo>
                <a:lnTo>
                  <a:pt x="0" y="359663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578607" y="3285744"/>
            <a:ext cx="720852" cy="71932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578607" y="3285744"/>
            <a:ext cx="721360" cy="719455"/>
          </a:xfrm>
          <a:custGeom>
            <a:avLst/>
            <a:gdLst/>
            <a:ahLst/>
            <a:cxnLst/>
            <a:rect l="l" t="t" r="r" b="b"/>
            <a:pathLst>
              <a:path w="721360" h="719454">
                <a:moveTo>
                  <a:pt x="0" y="359663"/>
                </a:moveTo>
                <a:lnTo>
                  <a:pt x="3291" y="310861"/>
                </a:lnTo>
                <a:lnTo>
                  <a:pt x="12878" y="264054"/>
                </a:lnTo>
                <a:lnTo>
                  <a:pt x="28330" y="219670"/>
                </a:lnTo>
                <a:lnTo>
                  <a:pt x="49219" y="178138"/>
                </a:lnTo>
                <a:lnTo>
                  <a:pt x="75114" y="139887"/>
                </a:lnTo>
                <a:lnTo>
                  <a:pt x="105584" y="105346"/>
                </a:lnTo>
                <a:lnTo>
                  <a:pt x="140201" y="74943"/>
                </a:lnTo>
                <a:lnTo>
                  <a:pt x="178533" y="49106"/>
                </a:lnTo>
                <a:lnTo>
                  <a:pt x="220152" y="28265"/>
                </a:lnTo>
                <a:lnTo>
                  <a:pt x="264627" y="12848"/>
                </a:lnTo>
                <a:lnTo>
                  <a:pt x="311528" y="3283"/>
                </a:lnTo>
                <a:lnTo>
                  <a:pt x="360425" y="0"/>
                </a:lnTo>
                <a:lnTo>
                  <a:pt x="409323" y="3283"/>
                </a:lnTo>
                <a:lnTo>
                  <a:pt x="456224" y="12848"/>
                </a:lnTo>
                <a:lnTo>
                  <a:pt x="500699" y="28265"/>
                </a:lnTo>
                <a:lnTo>
                  <a:pt x="542318" y="49106"/>
                </a:lnTo>
                <a:lnTo>
                  <a:pt x="580650" y="74943"/>
                </a:lnTo>
                <a:lnTo>
                  <a:pt x="615267" y="105346"/>
                </a:lnTo>
                <a:lnTo>
                  <a:pt x="645737" y="139887"/>
                </a:lnTo>
                <a:lnTo>
                  <a:pt x="671632" y="178138"/>
                </a:lnTo>
                <a:lnTo>
                  <a:pt x="692521" y="219670"/>
                </a:lnTo>
                <a:lnTo>
                  <a:pt x="707973" y="264054"/>
                </a:lnTo>
                <a:lnTo>
                  <a:pt x="717560" y="310861"/>
                </a:lnTo>
                <a:lnTo>
                  <a:pt x="720852" y="359663"/>
                </a:lnTo>
                <a:lnTo>
                  <a:pt x="717560" y="408466"/>
                </a:lnTo>
                <a:lnTo>
                  <a:pt x="707973" y="455273"/>
                </a:lnTo>
                <a:lnTo>
                  <a:pt x="692521" y="499657"/>
                </a:lnTo>
                <a:lnTo>
                  <a:pt x="671632" y="541189"/>
                </a:lnTo>
                <a:lnTo>
                  <a:pt x="645737" y="579440"/>
                </a:lnTo>
                <a:lnTo>
                  <a:pt x="615267" y="613981"/>
                </a:lnTo>
                <a:lnTo>
                  <a:pt x="580650" y="644384"/>
                </a:lnTo>
                <a:lnTo>
                  <a:pt x="542318" y="670221"/>
                </a:lnTo>
                <a:lnTo>
                  <a:pt x="500699" y="691062"/>
                </a:lnTo>
                <a:lnTo>
                  <a:pt x="456224" y="706479"/>
                </a:lnTo>
                <a:lnTo>
                  <a:pt x="409323" y="716044"/>
                </a:lnTo>
                <a:lnTo>
                  <a:pt x="360425" y="719327"/>
                </a:lnTo>
                <a:lnTo>
                  <a:pt x="311528" y="716044"/>
                </a:lnTo>
                <a:lnTo>
                  <a:pt x="264627" y="706479"/>
                </a:lnTo>
                <a:lnTo>
                  <a:pt x="220152" y="691062"/>
                </a:lnTo>
                <a:lnTo>
                  <a:pt x="178533" y="670221"/>
                </a:lnTo>
                <a:lnTo>
                  <a:pt x="140201" y="644384"/>
                </a:lnTo>
                <a:lnTo>
                  <a:pt x="105584" y="613981"/>
                </a:lnTo>
                <a:lnTo>
                  <a:pt x="75114" y="579440"/>
                </a:lnTo>
                <a:lnTo>
                  <a:pt x="49219" y="541189"/>
                </a:lnTo>
                <a:lnTo>
                  <a:pt x="28330" y="499657"/>
                </a:lnTo>
                <a:lnTo>
                  <a:pt x="12878" y="455273"/>
                </a:lnTo>
                <a:lnTo>
                  <a:pt x="3291" y="408466"/>
                </a:lnTo>
                <a:lnTo>
                  <a:pt x="0" y="359663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421379" y="3285744"/>
            <a:ext cx="719328" cy="71932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421379" y="3285744"/>
            <a:ext cx="719455" cy="719455"/>
          </a:xfrm>
          <a:custGeom>
            <a:avLst/>
            <a:gdLst/>
            <a:ahLst/>
            <a:cxnLst/>
            <a:rect l="l" t="t" r="r" b="b"/>
            <a:pathLst>
              <a:path w="719454" h="719454">
                <a:moveTo>
                  <a:pt x="0" y="359663"/>
                </a:moveTo>
                <a:lnTo>
                  <a:pt x="3283" y="310861"/>
                </a:lnTo>
                <a:lnTo>
                  <a:pt x="12848" y="264054"/>
                </a:lnTo>
                <a:lnTo>
                  <a:pt x="28265" y="219670"/>
                </a:lnTo>
                <a:lnTo>
                  <a:pt x="49106" y="178138"/>
                </a:lnTo>
                <a:lnTo>
                  <a:pt x="74943" y="139887"/>
                </a:lnTo>
                <a:lnTo>
                  <a:pt x="105346" y="105346"/>
                </a:lnTo>
                <a:lnTo>
                  <a:pt x="139887" y="74943"/>
                </a:lnTo>
                <a:lnTo>
                  <a:pt x="178138" y="49106"/>
                </a:lnTo>
                <a:lnTo>
                  <a:pt x="219670" y="28265"/>
                </a:lnTo>
                <a:lnTo>
                  <a:pt x="264054" y="12848"/>
                </a:lnTo>
                <a:lnTo>
                  <a:pt x="310861" y="3283"/>
                </a:lnTo>
                <a:lnTo>
                  <a:pt x="359664" y="0"/>
                </a:lnTo>
                <a:lnTo>
                  <a:pt x="408466" y="3283"/>
                </a:lnTo>
                <a:lnTo>
                  <a:pt x="455273" y="12848"/>
                </a:lnTo>
                <a:lnTo>
                  <a:pt x="499657" y="28265"/>
                </a:lnTo>
                <a:lnTo>
                  <a:pt x="541189" y="49106"/>
                </a:lnTo>
                <a:lnTo>
                  <a:pt x="579440" y="74943"/>
                </a:lnTo>
                <a:lnTo>
                  <a:pt x="613981" y="105346"/>
                </a:lnTo>
                <a:lnTo>
                  <a:pt x="644384" y="139887"/>
                </a:lnTo>
                <a:lnTo>
                  <a:pt x="670221" y="178138"/>
                </a:lnTo>
                <a:lnTo>
                  <a:pt x="691062" y="219670"/>
                </a:lnTo>
                <a:lnTo>
                  <a:pt x="706479" y="264054"/>
                </a:lnTo>
                <a:lnTo>
                  <a:pt x="716044" y="310861"/>
                </a:lnTo>
                <a:lnTo>
                  <a:pt x="719328" y="359663"/>
                </a:lnTo>
                <a:lnTo>
                  <a:pt x="716044" y="408466"/>
                </a:lnTo>
                <a:lnTo>
                  <a:pt x="706479" y="455273"/>
                </a:lnTo>
                <a:lnTo>
                  <a:pt x="691062" y="499657"/>
                </a:lnTo>
                <a:lnTo>
                  <a:pt x="670221" y="541189"/>
                </a:lnTo>
                <a:lnTo>
                  <a:pt x="644384" y="579440"/>
                </a:lnTo>
                <a:lnTo>
                  <a:pt x="613981" y="613981"/>
                </a:lnTo>
                <a:lnTo>
                  <a:pt x="579440" y="644384"/>
                </a:lnTo>
                <a:lnTo>
                  <a:pt x="541189" y="670221"/>
                </a:lnTo>
                <a:lnTo>
                  <a:pt x="499657" y="691062"/>
                </a:lnTo>
                <a:lnTo>
                  <a:pt x="455273" y="706479"/>
                </a:lnTo>
                <a:lnTo>
                  <a:pt x="408466" y="716044"/>
                </a:lnTo>
                <a:lnTo>
                  <a:pt x="359664" y="719327"/>
                </a:lnTo>
                <a:lnTo>
                  <a:pt x="310861" y="716044"/>
                </a:lnTo>
                <a:lnTo>
                  <a:pt x="264054" y="706479"/>
                </a:lnTo>
                <a:lnTo>
                  <a:pt x="219670" y="691062"/>
                </a:lnTo>
                <a:lnTo>
                  <a:pt x="178138" y="670221"/>
                </a:lnTo>
                <a:lnTo>
                  <a:pt x="139887" y="644384"/>
                </a:lnTo>
                <a:lnTo>
                  <a:pt x="105346" y="613981"/>
                </a:lnTo>
                <a:lnTo>
                  <a:pt x="74943" y="579440"/>
                </a:lnTo>
                <a:lnTo>
                  <a:pt x="49106" y="541189"/>
                </a:lnTo>
                <a:lnTo>
                  <a:pt x="28265" y="499657"/>
                </a:lnTo>
                <a:lnTo>
                  <a:pt x="12848" y="455273"/>
                </a:lnTo>
                <a:lnTo>
                  <a:pt x="3283" y="408466"/>
                </a:lnTo>
                <a:lnTo>
                  <a:pt x="0" y="359663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94588" y="4085844"/>
            <a:ext cx="720852" cy="71932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94588" y="4085844"/>
            <a:ext cx="721360" cy="719455"/>
          </a:xfrm>
          <a:custGeom>
            <a:avLst/>
            <a:gdLst/>
            <a:ahLst/>
            <a:cxnLst/>
            <a:rect l="l" t="t" r="r" b="b"/>
            <a:pathLst>
              <a:path w="721360" h="719454">
                <a:moveTo>
                  <a:pt x="0" y="359663"/>
                </a:moveTo>
                <a:lnTo>
                  <a:pt x="3290" y="310861"/>
                </a:lnTo>
                <a:lnTo>
                  <a:pt x="12874" y="264054"/>
                </a:lnTo>
                <a:lnTo>
                  <a:pt x="28323" y="219670"/>
                </a:lnTo>
                <a:lnTo>
                  <a:pt x="49208" y="178138"/>
                </a:lnTo>
                <a:lnTo>
                  <a:pt x="75098" y="139887"/>
                </a:lnTo>
                <a:lnTo>
                  <a:pt x="105565" y="105346"/>
                </a:lnTo>
                <a:lnTo>
                  <a:pt x="140179" y="74943"/>
                </a:lnTo>
                <a:lnTo>
                  <a:pt x="178511" y="49106"/>
                </a:lnTo>
                <a:lnTo>
                  <a:pt x="220131" y="28265"/>
                </a:lnTo>
                <a:lnTo>
                  <a:pt x="264609" y="12848"/>
                </a:lnTo>
                <a:lnTo>
                  <a:pt x="311517" y="3283"/>
                </a:lnTo>
                <a:lnTo>
                  <a:pt x="360425" y="0"/>
                </a:lnTo>
                <a:lnTo>
                  <a:pt x="409323" y="3283"/>
                </a:lnTo>
                <a:lnTo>
                  <a:pt x="456224" y="12848"/>
                </a:lnTo>
                <a:lnTo>
                  <a:pt x="500699" y="28265"/>
                </a:lnTo>
                <a:lnTo>
                  <a:pt x="542318" y="49106"/>
                </a:lnTo>
                <a:lnTo>
                  <a:pt x="580650" y="74943"/>
                </a:lnTo>
                <a:lnTo>
                  <a:pt x="615267" y="105346"/>
                </a:lnTo>
                <a:lnTo>
                  <a:pt x="645737" y="139887"/>
                </a:lnTo>
                <a:lnTo>
                  <a:pt x="671632" y="178138"/>
                </a:lnTo>
                <a:lnTo>
                  <a:pt x="692521" y="219670"/>
                </a:lnTo>
                <a:lnTo>
                  <a:pt x="707973" y="264054"/>
                </a:lnTo>
                <a:lnTo>
                  <a:pt x="717560" y="310861"/>
                </a:lnTo>
                <a:lnTo>
                  <a:pt x="720852" y="359663"/>
                </a:lnTo>
                <a:lnTo>
                  <a:pt x="717560" y="408466"/>
                </a:lnTo>
                <a:lnTo>
                  <a:pt x="707973" y="455273"/>
                </a:lnTo>
                <a:lnTo>
                  <a:pt x="692521" y="499657"/>
                </a:lnTo>
                <a:lnTo>
                  <a:pt x="671632" y="541189"/>
                </a:lnTo>
                <a:lnTo>
                  <a:pt x="645737" y="579440"/>
                </a:lnTo>
                <a:lnTo>
                  <a:pt x="615267" y="613981"/>
                </a:lnTo>
                <a:lnTo>
                  <a:pt x="580650" y="644384"/>
                </a:lnTo>
                <a:lnTo>
                  <a:pt x="542318" y="670221"/>
                </a:lnTo>
                <a:lnTo>
                  <a:pt x="500699" y="691062"/>
                </a:lnTo>
                <a:lnTo>
                  <a:pt x="456224" y="706479"/>
                </a:lnTo>
                <a:lnTo>
                  <a:pt x="409323" y="716044"/>
                </a:lnTo>
                <a:lnTo>
                  <a:pt x="360425" y="719327"/>
                </a:lnTo>
                <a:lnTo>
                  <a:pt x="311517" y="716044"/>
                </a:lnTo>
                <a:lnTo>
                  <a:pt x="264609" y="706479"/>
                </a:lnTo>
                <a:lnTo>
                  <a:pt x="220131" y="691062"/>
                </a:lnTo>
                <a:lnTo>
                  <a:pt x="178511" y="670221"/>
                </a:lnTo>
                <a:lnTo>
                  <a:pt x="140179" y="644384"/>
                </a:lnTo>
                <a:lnTo>
                  <a:pt x="105565" y="613981"/>
                </a:lnTo>
                <a:lnTo>
                  <a:pt x="75098" y="579440"/>
                </a:lnTo>
                <a:lnTo>
                  <a:pt x="49208" y="541189"/>
                </a:lnTo>
                <a:lnTo>
                  <a:pt x="28323" y="499657"/>
                </a:lnTo>
                <a:lnTo>
                  <a:pt x="12874" y="455273"/>
                </a:lnTo>
                <a:lnTo>
                  <a:pt x="3290" y="408466"/>
                </a:lnTo>
                <a:lnTo>
                  <a:pt x="0" y="359663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737360" y="4085844"/>
            <a:ext cx="719327" cy="71932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737360" y="4085844"/>
            <a:ext cx="719455" cy="719455"/>
          </a:xfrm>
          <a:custGeom>
            <a:avLst/>
            <a:gdLst/>
            <a:ahLst/>
            <a:cxnLst/>
            <a:rect l="l" t="t" r="r" b="b"/>
            <a:pathLst>
              <a:path w="719455" h="719454">
                <a:moveTo>
                  <a:pt x="0" y="359663"/>
                </a:moveTo>
                <a:lnTo>
                  <a:pt x="3283" y="310861"/>
                </a:lnTo>
                <a:lnTo>
                  <a:pt x="12848" y="264054"/>
                </a:lnTo>
                <a:lnTo>
                  <a:pt x="28265" y="219670"/>
                </a:lnTo>
                <a:lnTo>
                  <a:pt x="49106" y="178138"/>
                </a:lnTo>
                <a:lnTo>
                  <a:pt x="74943" y="139887"/>
                </a:lnTo>
                <a:lnTo>
                  <a:pt x="105346" y="105346"/>
                </a:lnTo>
                <a:lnTo>
                  <a:pt x="139887" y="74943"/>
                </a:lnTo>
                <a:lnTo>
                  <a:pt x="178138" y="49106"/>
                </a:lnTo>
                <a:lnTo>
                  <a:pt x="219670" y="28265"/>
                </a:lnTo>
                <a:lnTo>
                  <a:pt x="264054" y="12848"/>
                </a:lnTo>
                <a:lnTo>
                  <a:pt x="310861" y="3283"/>
                </a:lnTo>
                <a:lnTo>
                  <a:pt x="359663" y="0"/>
                </a:lnTo>
                <a:lnTo>
                  <a:pt x="408466" y="3283"/>
                </a:lnTo>
                <a:lnTo>
                  <a:pt x="455273" y="12848"/>
                </a:lnTo>
                <a:lnTo>
                  <a:pt x="499657" y="28265"/>
                </a:lnTo>
                <a:lnTo>
                  <a:pt x="541189" y="49106"/>
                </a:lnTo>
                <a:lnTo>
                  <a:pt x="579440" y="74943"/>
                </a:lnTo>
                <a:lnTo>
                  <a:pt x="613981" y="105346"/>
                </a:lnTo>
                <a:lnTo>
                  <a:pt x="644384" y="139887"/>
                </a:lnTo>
                <a:lnTo>
                  <a:pt x="670221" y="178138"/>
                </a:lnTo>
                <a:lnTo>
                  <a:pt x="691062" y="219670"/>
                </a:lnTo>
                <a:lnTo>
                  <a:pt x="706479" y="264054"/>
                </a:lnTo>
                <a:lnTo>
                  <a:pt x="716044" y="310861"/>
                </a:lnTo>
                <a:lnTo>
                  <a:pt x="719327" y="359663"/>
                </a:lnTo>
                <a:lnTo>
                  <a:pt x="716044" y="408466"/>
                </a:lnTo>
                <a:lnTo>
                  <a:pt x="706479" y="455273"/>
                </a:lnTo>
                <a:lnTo>
                  <a:pt x="691062" y="499657"/>
                </a:lnTo>
                <a:lnTo>
                  <a:pt x="670221" y="541189"/>
                </a:lnTo>
                <a:lnTo>
                  <a:pt x="644384" y="579440"/>
                </a:lnTo>
                <a:lnTo>
                  <a:pt x="613981" y="613981"/>
                </a:lnTo>
                <a:lnTo>
                  <a:pt x="579440" y="644384"/>
                </a:lnTo>
                <a:lnTo>
                  <a:pt x="541189" y="670221"/>
                </a:lnTo>
                <a:lnTo>
                  <a:pt x="499657" y="691062"/>
                </a:lnTo>
                <a:lnTo>
                  <a:pt x="455273" y="706479"/>
                </a:lnTo>
                <a:lnTo>
                  <a:pt x="408466" y="716044"/>
                </a:lnTo>
                <a:lnTo>
                  <a:pt x="359663" y="719327"/>
                </a:lnTo>
                <a:lnTo>
                  <a:pt x="310861" y="716044"/>
                </a:lnTo>
                <a:lnTo>
                  <a:pt x="264054" y="706479"/>
                </a:lnTo>
                <a:lnTo>
                  <a:pt x="219670" y="691062"/>
                </a:lnTo>
                <a:lnTo>
                  <a:pt x="178138" y="670221"/>
                </a:lnTo>
                <a:lnTo>
                  <a:pt x="139887" y="644384"/>
                </a:lnTo>
                <a:lnTo>
                  <a:pt x="105346" y="613981"/>
                </a:lnTo>
                <a:lnTo>
                  <a:pt x="74943" y="579440"/>
                </a:lnTo>
                <a:lnTo>
                  <a:pt x="49106" y="541189"/>
                </a:lnTo>
                <a:lnTo>
                  <a:pt x="28265" y="499657"/>
                </a:lnTo>
                <a:lnTo>
                  <a:pt x="12848" y="455273"/>
                </a:lnTo>
                <a:lnTo>
                  <a:pt x="3283" y="408466"/>
                </a:lnTo>
                <a:lnTo>
                  <a:pt x="0" y="359663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578607" y="4085844"/>
            <a:ext cx="720852" cy="71932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578607" y="4085844"/>
            <a:ext cx="721360" cy="719455"/>
          </a:xfrm>
          <a:custGeom>
            <a:avLst/>
            <a:gdLst/>
            <a:ahLst/>
            <a:cxnLst/>
            <a:rect l="l" t="t" r="r" b="b"/>
            <a:pathLst>
              <a:path w="721360" h="719454">
                <a:moveTo>
                  <a:pt x="0" y="359663"/>
                </a:moveTo>
                <a:lnTo>
                  <a:pt x="3291" y="310861"/>
                </a:lnTo>
                <a:lnTo>
                  <a:pt x="12878" y="264054"/>
                </a:lnTo>
                <a:lnTo>
                  <a:pt x="28330" y="219670"/>
                </a:lnTo>
                <a:lnTo>
                  <a:pt x="49219" y="178138"/>
                </a:lnTo>
                <a:lnTo>
                  <a:pt x="75114" y="139887"/>
                </a:lnTo>
                <a:lnTo>
                  <a:pt x="105584" y="105346"/>
                </a:lnTo>
                <a:lnTo>
                  <a:pt x="140201" y="74943"/>
                </a:lnTo>
                <a:lnTo>
                  <a:pt x="178533" y="49106"/>
                </a:lnTo>
                <a:lnTo>
                  <a:pt x="220152" y="28265"/>
                </a:lnTo>
                <a:lnTo>
                  <a:pt x="264627" y="12848"/>
                </a:lnTo>
                <a:lnTo>
                  <a:pt x="311528" y="3283"/>
                </a:lnTo>
                <a:lnTo>
                  <a:pt x="360425" y="0"/>
                </a:lnTo>
                <a:lnTo>
                  <a:pt x="409323" y="3283"/>
                </a:lnTo>
                <a:lnTo>
                  <a:pt x="456224" y="12848"/>
                </a:lnTo>
                <a:lnTo>
                  <a:pt x="500699" y="28265"/>
                </a:lnTo>
                <a:lnTo>
                  <a:pt x="542318" y="49106"/>
                </a:lnTo>
                <a:lnTo>
                  <a:pt x="580650" y="74943"/>
                </a:lnTo>
                <a:lnTo>
                  <a:pt x="615267" y="105346"/>
                </a:lnTo>
                <a:lnTo>
                  <a:pt x="645737" y="139887"/>
                </a:lnTo>
                <a:lnTo>
                  <a:pt x="671632" y="178138"/>
                </a:lnTo>
                <a:lnTo>
                  <a:pt x="692521" y="219670"/>
                </a:lnTo>
                <a:lnTo>
                  <a:pt x="707973" y="264054"/>
                </a:lnTo>
                <a:lnTo>
                  <a:pt x="717560" y="310861"/>
                </a:lnTo>
                <a:lnTo>
                  <a:pt x="720852" y="359663"/>
                </a:lnTo>
                <a:lnTo>
                  <a:pt x="717560" y="408466"/>
                </a:lnTo>
                <a:lnTo>
                  <a:pt x="707973" y="455273"/>
                </a:lnTo>
                <a:lnTo>
                  <a:pt x="692521" y="499657"/>
                </a:lnTo>
                <a:lnTo>
                  <a:pt x="671632" y="541189"/>
                </a:lnTo>
                <a:lnTo>
                  <a:pt x="645737" y="579440"/>
                </a:lnTo>
                <a:lnTo>
                  <a:pt x="615267" y="613981"/>
                </a:lnTo>
                <a:lnTo>
                  <a:pt x="580650" y="644384"/>
                </a:lnTo>
                <a:lnTo>
                  <a:pt x="542318" y="670221"/>
                </a:lnTo>
                <a:lnTo>
                  <a:pt x="500699" y="691062"/>
                </a:lnTo>
                <a:lnTo>
                  <a:pt x="456224" y="706479"/>
                </a:lnTo>
                <a:lnTo>
                  <a:pt x="409323" y="716044"/>
                </a:lnTo>
                <a:lnTo>
                  <a:pt x="360425" y="719327"/>
                </a:lnTo>
                <a:lnTo>
                  <a:pt x="311528" y="716044"/>
                </a:lnTo>
                <a:lnTo>
                  <a:pt x="264627" y="706479"/>
                </a:lnTo>
                <a:lnTo>
                  <a:pt x="220152" y="691062"/>
                </a:lnTo>
                <a:lnTo>
                  <a:pt x="178533" y="670221"/>
                </a:lnTo>
                <a:lnTo>
                  <a:pt x="140201" y="644384"/>
                </a:lnTo>
                <a:lnTo>
                  <a:pt x="105584" y="613981"/>
                </a:lnTo>
                <a:lnTo>
                  <a:pt x="75114" y="579440"/>
                </a:lnTo>
                <a:lnTo>
                  <a:pt x="49219" y="541189"/>
                </a:lnTo>
                <a:lnTo>
                  <a:pt x="28330" y="499657"/>
                </a:lnTo>
                <a:lnTo>
                  <a:pt x="12878" y="455273"/>
                </a:lnTo>
                <a:lnTo>
                  <a:pt x="3291" y="408466"/>
                </a:lnTo>
                <a:lnTo>
                  <a:pt x="0" y="359663"/>
                </a:lnTo>
                <a:close/>
              </a:path>
            </a:pathLst>
          </a:custGeom>
          <a:ln w="6095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421379" y="4085844"/>
            <a:ext cx="719328" cy="71932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421379" y="4085844"/>
            <a:ext cx="719455" cy="719455"/>
          </a:xfrm>
          <a:custGeom>
            <a:avLst/>
            <a:gdLst/>
            <a:ahLst/>
            <a:cxnLst/>
            <a:rect l="l" t="t" r="r" b="b"/>
            <a:pathLst>
              <a:path w="719454" h="719454">
                <a:moveTo>
                  <a:pt x="0" y="359663"/>
                </a:moveTo>
                <a:lnTo>
                  <a:pt x="3283" y="310861"/>
                </a:lnTo>
                <a:lnTo>
                  <a:pt x="12848" y="264054"/>
                </a:lnTo>
                <a:lnTo>
                  <a:pt x="28265" y="219670"/>
                </a:lnTo>
                <a:lnTo>
                  <a:pt x="49106" y="178138"/>
                </a:lnTo>
                <a:lnTo>
                  <a:pt x="74943" y="139887"/>
                </a:lnTo>
                <a:lnTo>
                  <a:pt x="105346" y="105346"/>
                </a:lnTo>
                <a:lnTo>
                  <a:pt x="139887" y="74943"/>
                </a:lnTo>
                <a:lnTo>
                  <a:pt x="178138" y="49106"/>
                </a:lnTo>
                <a:lnTo>
                  <a:pt x="219670" y="28265"/>
                </a:lnTo>
                <a:lnTo>
                  <a:pt x="264054" y="12848"/>
                </a:lnTo>
                <a:lnTo>
                  <a:pt x="310861" y="3283"/>
                </a:lnTo>
                <a:lnTo>
                  <a:pt x="359664" y="0"/>
                </a:lnTo>
                <a:lnTo>
                  <a:pt x="408466" y="3283"/>
                </a:lnTo>
                <a:lnTo>
                  <a:pt x="455273" y="12848"/>
                </a:lnTo>
                <a:lnTo>
                  <a:pt x="499657" y="28265"/>
                </a:lnTo>
                <a:lnTo>
                  <a:pt x="541189" y="49106"/>
                </a:lnTo>
                <a:lnTo>
                  <a:pt x="579440" y="74943"/>
                </a:lnTo>
                <a:lnTo>
                  <a:pt x="613981" y="105346"/>
                </a:lnTo>
                <a:lnTo>
                  <a:pt x="644384" y="139887"/>
                </a:lnTo>
                <a:lnTo>
                  <a:pt x="670221" y="178138"/>
                </a:lnTo>
                <a:lnTo>
                  <a:pt x="691062" y="219670"/>
                </a:lnTo>
                <a:lnTo>
                  <a:pt x="706479" y="264054"/>
                </a:lnTo>
                <a:lnTo>
                  <a:pt x="716044" y="310861"/>
                </a:lnTo>
                <a:lnTo>
                  <a:pt x="719328" y="359663"/>
                </a:lnTo>
                <a:lnTo>
                  <a:pt x="716044" y="408466"/>
                </a:lnTo>
                <a:lnTo>
                  <a:pt x="706479" y="455273"/>
                </a:lnTo>
                <a:lnTo>
                  <a:pt x="691062" y="499657"/>
                </a:lnTo>
                <a:lnTo>
                  <a:pt x="670221" y="541189"/>
                </a:lnTo>
                <a:lnTo>
                  <a:pt x="644384" y="579440"/>
                </a:lnTo>
                <a:lnTo>
                  <a:pt x="613981" y="613981"/>
                </a:lnTo>
                <a:lnTo>
                  <a:pt x="579440" y="644384"/>
                </a:lnTo>
                <a:lnTo>
                  <a:pt x="541189" y="670221"/>
                </a:lnTo>
                <a:lnTo>
                  <a:pt x="499657" y="691062"/>
                </a:lnTo>
                <a:lnTo>
                  <a:pt x="455273" y="706479"/>
                </a:lnTo>
                <a:lnTo>
                  <a:pt x="408466" y="716044"/>
                </a:lnTo>
                <a:lnTo>
                  <a:pt x="359664" y="719327"/>
                </a:lnTo>
                <a:lnTo>
                  <a:pt x="310861" y="716044"/>
                </a:lnTo>
                <a:lnTo>
                  <a:pt x="264054" y="706479"/>
                </a:lnTo>
                <a:lnTo>
                  <a:pt x="219670" y="691062"/>
                </a:lnTo>
                <a:lnTo>
                  <a:pt x="178138" y="670221"/>
                </a:lnTo>
                <a:lnTo>
                  <a:pt x="139887" y="644384"/>
                </a:lnTo>
                <a:lnTo>
                  <a:pt x="105346" y="613981"/>
                </a:lnTo>
                <a:lnTo>
                  <a:pt x="74943" y="579440"/>
                </a:lnTo>
                <a:lnTo>
                  <a:pt x="49106" y="541189"/>
                </a:lnTo>
                <a:lnTo>
                  <a:pt x="28265" y="499657"/>
                </a:lnTo>
                <a:lnTo>
                  <a:pt x="12848" y="455273"/>
                </a:lnTo>
                <a:lnTo>
                  <a:pt x="3283" y="408466"/>
                </a:lnTo>
                <a:lnTo>
                  <a:pt x="0" y="359663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94588" y="4943855"/>
            <a:ext cx="720852" cy="71932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94588" y="4943855"/>
            <a:ext cx="721360" cy="719455"/>
          </a:xfrm>
          <a:custGeom>
            <a:avLst/>
            <a:gdLst/>
            <a:ahLst/>
            <a:cxnLst/>
            <a:rect l="l" t="t" r="r" b="b"/>
            <a:pathLst>
              <a:path w="721360" h="719454">
                <a:moveTo>
                  <a:pt x="0" y="359664"/>
                </a:moveTo>
                <a:lnTo>
                  <a:pt x="3290" y="310861"/>
                </a:lnTo>
                <a:lnTo>
                  <a:pt x="12874" y="264054"/>
                </a:lnTo>
                <a:lnTo>
                  <a:pt x="28323" y="219670"/>
                </a:lnTo>
                <a:lnTo>
                  <a:pt x="49208" y="178138"/>
                </a:lnTo>
                <a:lnTo>
                  <a:pt x="75098" y="139887"/>
                </a:lnTo>
                <a:lnTo>
                  <a:pt x="105565" y="105346"/>
                </a:lnTo>
                <a:lnTo>
                  <a:pt x="140179" y="74943"/>
                </a:lnTo>
                <a:lnTo>
                  <a:pt x="178511" y="49106"/>
                </a:lnTo>
                <a:lnTo>
                  <a:pt x="220131" y="28265"/>
                </a:lnTo>
                <a:lnTo>
                  <a:pt x="264609" y="12848"/>
                </a:lnTo>
                <a:lnTo>
                  <a:pt x="311517" y="3283"/>
                </a:lnTo>
                <a:lnTo>
                  <a:pt x="360425" y="0"/>
                </a:lnTo>
                <a:lnTo>
                  <a:pt x="409323" y="3283"/>
                </a:lnTo>
                <a:lnTo>
                  <a:pt x="456224" y="12848"/>
                </a:lnTo>
                <a:lnTo>
                  <a:pt x="500699" y="28265"/>
                </a:lnTo>
                <a:lnTo>
                  <a:pt x="542318" y="49106"/>
                </a:lnTo>
                <a:lnTo>
                  <a:pt x="580650" y="74943"/>
                </a:lnTo>
                <a:lnTo>
                  <a:pt x="615267" y="105346"/>
                </a:lnTo>
                <a:lnTo>
                  <a:pt x="645737" y="139887"/>
                </a:lnTo>
                <a:lnTo>
                  <a:pt x="671632" y="178138"/>
                </a:lnTo>
                <a:lnTo>
                  <a:pt x="692521" y="219670"/>
                </a:lnTo>
                <a:lnTo>
                  <a:pt x="707973" y="264054"/>
                </a:lnTo>
                <a:lnTo>
                  <a:pt x="717560" y="310861"/>
                </a:lnTo>
                <a:lnTo>
                  <a:pt x="720852" y="359664"/>
                </a:lnTo>
                <a:lnTo>
                  <a:pt x="717560" y="408466"/>
                </a:lnTo>
                <a:lnTo>
                  <a:pt x="707973" y="455273"/>
                </a:lnTo>
                <a:lnTo>
                  <a:pt x="692521" y="499657"/>
                </a:lnTo>
                <a:lnTo>
                  <a:pt x="671632" y="541189"/>
                </a:lnTo>
                <a:lnTo>
                  <a:pt x="645737" y="579440"/>
                </a:lnTo>
                <a:lnTo>
                  <a:pt x="615267" y="613981"/>
                </a:lnTo>
                <a:lnTo>
                  <a:pt x="580650" y="644384"/>
                </a:lnTo>
                <a:lnTo>
                  <a:pt x="542318" y="670221"/>
                </a:lnTo>
                <a:lnTo>
                  <a:pt x="500699" y="691062"/>
                </a:lnTo>
                <a:lnTo>
                  <a:pt x="456224" y="706479"/>
                </a:lnTo>
                <a:lnTo>
                  <a:pt x="409323" y="716044"/>
                </a:lnTo>
                <a:lnTo>
                  <a:pt x="360425" y="719328"/>
                </a:lnTo>
                <a:lnTo>
                  <a:pt x="311517" y="716044"/>
                </a:lnTo>
                <a:lnTo>
                  <a:pt x="264609" y="706479"/>
                </a:lnTo>
                <a:lnTo>
                  <a:pt x="220131" y="691062"/>
                </a:lnTo>
                <a:lnTo>
                  <a:pt x="178511" y="670221"/>
                </a:lnTo>
                <a:lnTo>
                  <a:pt x="140179" y="644384"/>
                </a:lnTo>
                <a:lnTo>
                  <a:pt x="105565" y="613981"/>
                </a:lnTo>
                <a:lnTo>
                  <a:pt x="75098" y="579440"/>
                </a:lnTo>
                <a:lnTo>
                  <a:pt x="49208" y="541189"/>
                </a:lnTo>
                <a:lnTo>
                  <a:pt x="28323" y="499657"/>
                </a:lnTo>
                <a:lnTo>
                  <a:pt x="12874" y="455273"/>
                </a:lnTo>
                <a:lnTo>
                  <a:pt x="3290" y="408466"/>
                </a:lnTo>
                <a:lnTo>
                  <a:pt x="0" y="359664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737360" y="4943855"/>
            <a:ext cx="719327" cy="71932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737360" y="4943855"/>
            <a:ext cx="719455" cy="719455"/>
          </a:xfrm>
          <a:custGeom>
            <a:avLst/>
            <a:gdLst/>
            <a:ahLst/>
            <a:cxnLst/>
            <a:rect l="l" t="t" r="r" b="b"/>
            <a:pathLst>
              <a:path w="719455" h="719454">
                <a:moveTo>
                  <a:pt x="0" y="359664"/>
                </a:moveTo>
                <a:lnTo>
                  <a:pt x="3283" y="310861"/>
                </a:lnTo>
                <a:lnTo>
                  <a:pt x="12848" y="264054"/>
                </a:lnTo>
                <a:lnTo>
                  <a:pt x="28265" y="219670"/>
                </a:lnTo>
                <a:lnTo>
                  <a:pt x="49106" y="178138"/>
                </a:lnTo>
                <a:lnTo>
                  <a:pt x="74943" y="139887"/>
                </a:lnTo>
                <a:lnTo>
                  <a:pt x="105346" y="105346"/>
                </a:lnTo>
                <a:lnTo>
                  <a:pt x="139887" y="74943"/>
                </a:lnTo>
                <a:lnTo>
                  <a:pt x="178138" y="49106"/>
                </a:lnTo>
                <a:lnTo>
                  <a:pt x="219670" y="28265"/>
                </a:lnTo>
                <a:lnTo>
                  <a:pt x="264054" y="12848"/>
                </a:lnTo>
                <a:lnTo>
                  <a:pt x="310861" y="3283"/>
                </a:lnTo>
                <a:lnTo>
                  <a:pt x="359663" y="0"/>
                </a:lnTo>
                <a:lnTo>
                  <a:pt x="408466" y="3283"/>
                </a:lnTo>
                <a:lnTo>
                  <a:pt x="455273" y="12848"/>
                </a:lnTo>
                <a:lnTo>
                  <a:pt x="499657" y="28265"/>
                </a:lnTo>
                <a:lnTo>
                  <a:pt x="541189" y="49106"/>
                </a:lnTo>
                <a:lnTo>
                  <a:pt x="579440" y="74943"/>
                </a:lnTo>
                <a:lnTo>
                  <a:pt x="613981" y="105346"/>
                </a:lnTo>
                <a:lnTo>
                  <a:pt x="644384" y="139887"/>
                </a:lnTo>
                <a:lnTo>
                  <a:pt x="670221" y="178138"/>
                </a:lnTo>
                <a:lnTo>
                  <a:pt x="691062" y="219670"/>
                </a:lnTo>
                <a:lnTo>
                  <a:pt x="706479" y="264054"/>
                </a:lnTo>
                <a:lnTo>
                  <a:pt x="716044" y="310861"/>
                </a:lnTo>
                <a:lnTo>
                  <a:pt x="719327" y="359664"/>
                </a:lnTo>
                <a:lnTo>
                  <a:pt x="716044" y="408466"/>
                </a:lnTo>
                <a:lnTo>
                  <a:pt x="706479" y="455273"/>
                </a:lnTo>
                <a:lnTo>
                  <a:pt x="691062" y="499657"/>
                </a:lnTo>
                <a:lnTo>
                  <a:pt x="670221" y="541189"/>
                </a:lnTo>
                <a:lnTo>
                  <a:pt x="644384" y="579440"/>
                </a:lnTo>
                <a:lnTo>
                  <a:pt x="613981" y="613981"/>
                </a:lnTo>
                <a:lnTo>
                  <a:pt x="579440" y="644384"/>
                </a:lnTo>
                <a:lnTo>
                  <a:pt x="541189" y="670221"/>
                </a:lnTo>
                <a:lnTo>
                  <a:pt x="499657" y="691062"/>
                </a:lnTo>
                <a:lnTo>
                  <a:pt x="455273" y="706479"/>
                </a:lnTo>
                <a:lnTo>
                  <a:pt x="408466" y="716044"/>
                </a:lnTo>
                <a:lnTo>
                  <a:pt x="359663" y="719328"/>
                </a:lnTo>
                <a:lnTo>
                  <a:pt x="310861" y="716044"/>
                </a:lnTo>
                <a:lnTo>
                  <a:pt x="264054" y="706479"/>
                </a:lnTo>
                <a:lnTo>
                  <a:pt x="219670" y="691062"/>
                </a:lnTo>
                <a:lnTo>
                  <a:pt x="178138" y="670221"/>
                </a:lnTo>
                <a:lnTo>
                  <a:pt x="139887" y="644384"/>
                </a:lnTo>
                <a:lnTo>
                  <a:pt x="105346" y="613981"/>
                </a:lnTo>
                <a:lnTo>
                  <a:pt x="74943" y="579440"/>
                </a:lnTo>
                <a:lnTo>
                  <a:pt x="49106" y="541189"/>
                </a:lnTo>
                <a:lnTo>
                  <a:pt x="28265" y="499657"/>
                </a:lnTo>
                <a:lnTo>
                  <a:pt x="12848" y="455273"/>
                </a:lnTo>
                <a:lnTo>
                  <a:pt x="3283" y="408466"/>
                </a:lnTo>
                <a:lnTo>
                  <a:pt x="0" y="359664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578607" y="4943855"/>
            <a:ext cx="720852" cy="71932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578607" y="4943855"/>
            <a:ext cx="721360" cy="719455"/>
          </a:xfrm>
          <a:custGeom>
            <a:avLst/>
            <a:gdLst/>
            <a:ahLst/>
            <a:cxnLst/>
            <a:rect l="l" t="t" r="r" b="b"/>
            <a:pathLst>
              <a:path w="721360" h="719454">
                <a:moveTo>
                  <a:pt x="0" y="359664"/>
                </a:moveTo>
                <a:lnTo>
                  <a:pt x="3291" y="310861"/>
                </a:lnTo>
                <a:lnTo>
                  <a:pt x="12878" y="264054"/>
                </a:lnTo>
                <a:lnTo>
                  <a:pt x="28330" y="219670"/>
                </a:lnTo>
                <a:lnTo>
                  <a:pt x="49219" y="178138"/>
                </a:lnTo>
                <a:lnTo>
                  <a:pt x="75114" y="139887"/>
                </a:lnTo>
                <a:lnTo>
                  <a:pt x="105584" y="105346"/>
                </a:lnTo>
                <a:lnTo>
                  <a:pt x="140201" y="74943"/>
                </a:lnTo>
                <a:lnTo>
                  <a:pt x="178533" y="49106"/>
                </a:lnTo>
                <a:lnTo>
                  <a:pt x="220152" y="28265"/>
                </a:lnTo>
                <a:lnTo>
                  <a:pt x="264627" y="12848"/>
                </a:lnTo>
                <a:lnTo>
                  <a:pt x="311528" y="3283"/>
                </a:lnTo>
                <a:lnTo>
                  <a:pt x="360425" y="0"/>
                </a:lnTo>
                <a:lnTo>
                  <a:pt x="409323" y="3283"/>
                </a:lnTo>
                <a:lnTo>
                  <a:pt x="456224" y="12848"/>
                </a:lnTo>
                <a:lnTo>
                  <a:pt x="500699" y="28265"/>
                </a:lnTo>
                <a:lnTo>
                  <a:pt x="542318" y="49106"/>
                </a:lnTo>
                <a:lnTo>
                  <a:pt x="580650" y="74943"/>
                </a:lnTo>
                <a:lnTo>
                  <a:pt x="615267" y="105346"/>
                </a:lnTo>
                <a:lnTo>
                  <a:pt x="645737" y="139887"/>
                </a:lnTo>
                <a:lnTo>
                  <a:pt x="671632" y="178138"/>
                </a:lnTo>
                <a:lnTo>
                  <a:pt x="692521" y="219670"/>
                </a:lnTo>
                <a:lnTo>
                  <a:pt x="707973" y="264054"/>
                </a:lnTo>
                <a:lnTo>
                  <a:pt x="717560" y="310861"/>
                </a:lnTo>
                <a:lnTo>
                  <a:pt x="720852" y="359664"/>
                </a:lnTo>
                <a:lnTo>
                  <a:pt x="717560" y="408466"/>
                </a:lnTo>
                <a:lnTo>
                  <a:pt x="707973" y="455273"/>
                </a:lnTo>
                <a:lnTo>
                  <a:pt x="692521" y="499657"/>
                </a:lnTo>
                <a:lnTo>
                  <a:pt x="671632" y="541189"/>
                </a:lnTo>
                <a:lnTo>
                  <a:pt x="645737" y="579440"/>
                </a:lnTo>
                <a:lnTo>
                  <a:pt x="615267" y="613981"/>
                </a:lnTo>
                <a:lnTo>
                  <a:pt x="580650" y="644384"/>
                </a:lnTo>
                <a:lnTo>
                  <a:pt x="542318" y="670221"/>
                </a:lnTo>
                <a:lnTo>
                  <a:pt x="500699" y="691062"/>
                </a:lnTo>
                <a:lnTo>
                  <a:pt x="456224" y="706479"/>
                </a:lnTo>
                <a:lnTo>
                  <a:pt x="409323" y="716044"/>
                </a:lnTo>
                <a:lnTo>
                  <a:pt x="360425" y="719328"/>
                </a:lnTo>
                <a:lnTo>
                  <a:pt x="311528" y="716044"/>
                </a:lnTo>
                <a:lnTo>
                  <a:pt x="264627" y="706479"/>
                </a:lnTo>
                <a:lnTo>
                  <a:pt x="220152" y="691062"/>
                </a:lnTo>
                <a:lnTo>
                  <a:pt x="178533" y="670221"/>
                </a:lnTo>
                <a:lnTo>
                  <a:pt x="140201" y="644384"/>
                </a:lnTo>
                <a:lnTo>
                  <a:pt x="105584" y="613981"/>
                </a:lnTo>
                <a:lnTo>
                  <a:pt x="75114" y="579440"/>
                </a:lnTo>
                <a:lnTo>
                  <a:pt x="49219" y="541189"/>
                </a:lnTo>
                <a:lnTo>
                  <a:pt x="28330" y="499657"/>
                </a:lnTo>
                <a:lnTo>
                  <a:pt x="12878" y="455273"/>
                </a:lnTo>
                <a:lnTo>
                  <a:pt x="3291" y="408466"/>
                </a:lnTo>
                <a:lnTo>
                  <a:pt x="0" y="359664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421379" y="4943855"/>
            <a:ext cx="719328" cy="71932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421379" y="4943855"/>
            <a:ext cx="719455" cy="719455"/>
          </a:xfrm>
          <a:custGeom>
            <a:avLst/>
            <a:gdLst/>
            <a:ahLst/>
            <a:cxnLst/>
            <a:rect l="l" t="t" r="r" b="b"/>
            <a:pathLst>
              <a:path w="719454" h="719454">
                <a:moveTo>
                  <a:pt x="0" y="359664"/>
                </a:moveTo>
                <a:lnTo>
                  <a:pt x="3283" y="310861"/>
                </a:lnTo>
                <a:lnTo>
                  <a:pt x="12848" y="264054"/>
                </a:lnTo>
                <a:lnTo>
                  <a:pt x="28265" y="219670"/>
                </a:lnTo>
                <a:lnTo>
                  <a:pt x="49106" y="178138"/>
                </a:lnTo>
                <a:lnTo>
                  <a:pt x="74943" y="139887"/>
                </a:lnTo>
                <a:lnTo>
                  <a:pt x="105346" y="105346"/>
                </a:lnTo>
                <a:lnTo>
                  <a:pt x="139887" y="74943"/>
                </a:lnTo>
                <a:lnTo>
                  <a:pt x="178138" y="49106"/>
                </a:lnTo>
                <a:lnTo>
                  <a:pt x="219670" y="28265"/>
                </a:lnTo>
                <a:lnTo>
                  <a:pt x="264054" y="12848"/>
                </a:lnTo>
                <a:lnTo>
                  <a:pt x="310861" y="3283"/>
                </a:lnTo>
                <a:lnTo>
                  <a:pt x="359664" y="0"/>
                </a:lnTo>
                <a:lnTo>
                  <a:pt x="408466" y="3283"/>
                </a:lnTo>
                <a:lnTo>
                  <a:pt x="455273" y="12848"/>
                </a:lnTo>
                <a:lnTo>
                  <a:pt x="499657" y="28265"/>
                </a:lnTo>
                <a:lnTo>
                  <a:pt x="541189" y="49106"/>
                </a:lnTo>
                <a:lnTo>
                  <a:pt x="579440" y="74943"/>
                </a:lnTo>
                <a:lnTo>
                  <a:pt x="613981" y="105346"/>
                </a:lnTo>
                <a:lnTo>
                  <a:pt x="644384" y="139887"/>
                </a:lnTo>
                <a:lnTo>
                  <a:pt x="670221" y="178138"/>
                </a:lnTo>
                <a:lnTo>
                  <a:pt x="691062" y="219670"/>
                </a:lnTo>
                <a:lnTo>
                  <a:pt x="706479" y="264054"/>
                </a:lnTo>
                <a:lnTo>
                  <a:pt x="716044" y="310861"/>
                </a:lnTo>
                <a:lnTo>
                  <a:pt x="719328" y="359664"/>
                </a:lnTo>
                <a:lnTo>
                  <a:pt x="716044" y="408466"/>
                </a:lnTo>
                <a:lnTo>
                  <a:pt x="706479" y="455273"/>
                </a:lnTo>
                <a:lnTo>
                  <a:pt x="691062" y="499657"/>
                </a:lnTo>
                <a:lnTo>
                  <a:pt x="670221" y="541189"/>
                </a:lnTo>
                <a:lnTo>
                  <a:pt x="644384" y="579440"/>
                </a:lnTo>
                <a:lnTo>
                  <a:pt x="613981" y="613981"/>
                </a:lnTo>
                <a:lnTo>
                  <a:pt x="579440" y="644384"/>
                </a:lnTo>
                <a:lnTo>
                  <a:pt x="541189" y="670221"/>
                </a:lnTo>
                <a:lnTo>
                  <a:pt x="499657" y="691062"/>
                </a:lnTo>
                <a:lnTo>
                  <a:pt x="455273" y="706479"/>
                </a:lnTo>
                <a:lnTo>
                  <a:pt x="408466" y="716044"/>
                </a:lnTo>
                <a:lnTo>
                  <a:pt x="359664" y="719328"/>
                </a:lnTo>
                <a:lnTo>
                  <a:pt x="310861" y="716044"/>
                </a:lnTo>
                <a:lnTo>
                  <a:pt x="264054" y="706479"/>
                </a:lnTo>
                <a:lnTo>
                  <a:pt x="219670" y="691062"/>
                </a:lnTo>
                <a:lnTo>
                  <a:pt x="178138" y="670221"/>
                </a:lnTo>
                <a:lnTo>
                  <a:pt x="139887" y="644384"/>
                </a:lnTo>
                <a:lnTo>
                  <a:pt x="105346" y="613981"/>
                </a:lnTo>
                <a:lnTo>
                  <a:pt x="74943" y="579440"/>
                </a:lnTo>
                <a:lnTo>
                  <a:pt x="49106" y="541189"/>
                </a:lnTo>
                <a:lnTo>
                  <a:pt x="28265" y="499657"/>
                </a:lnTo>
                <a:lnTo>
                  <a:pt x="12848" y="455273"/>
                </a:lnTo>
                <a:lnTo>
                  <a:pt x="3283" y="408466"/>
                </a:lnTo>
                <a:lnTo>
                  <a:pt x="0" y="359664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894588" y="5743955"/>
            <a:ext cx="720852" cy="71932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894588" y="5743955"/>
            <a:ext cx="721360" cy="719455"/>
          </a:xfrm>
          <a:custGeom>
            <a:avLst/>
            <a:gdLst/>
            <a:ahLst/>
            <a:cxnLst/>
            <a:rect l="l" t="t" r="r" b="b"/>
            <a:pathLst>
              <a:path w="721360" h="719454">
                <a:moveTo>
                  <a:pt x="0" y="359664"/>
                </a:moveTo>
                <a:lnTo>
                  <a:pt x="3290" y="310858"/>
                </a:lnTo>
                <a:lnTo>
                  <a:pt x="12874" y="264049"/>
                </a:lnTo>
                <a:lnTo>
                  <a:pt x="28323" y="219664"/>
                </a:lnTo>
                <a:lnTo>
                  <a:pt x="49208" y="178133"/>
                </a:lnTo>
                <a:lnTo>
                  <a:pt x="75098" y="139882"/>
                </a:lnTo>
                <a:lnTo>
                  <a:pt x="105565" y="105341"/>
                </a:lnTo>
                <a:lnTo>
                  <a:pt x="140179" y="74939"/>
                </a:lnTo>
                <a:lnTo>
                  <a:pt x="178511" y="49103"/>
                </a:lnTo>
                <a:lnTo>
                  <a:pt x="220131" y="28263"/>
                </a:lnTo>
                <a:lnTo>
                  <a:pt x="264609" y="12847"/>
                </a:lnTo>
                <a:lnTo>
                  <a:pt x="311517" y="3283"/>
                </a:lnTo>
                <a:lnTo>
                  <a:pt x="360425" y="0"/>
                </a:lnTo>
                <a:lnTo>
                  <a:pt x="409323" y="3283"/>
                </a:lnTo>
                <a:lnTo>
                  <a:pt x="456224" y="12847"/>
                </a:lnTo>
                <a:lnTo>
                  <a:pt x="500699" y="28263"/>
                </a:lnTo>
                <a:lnTo>
                  <a:pt x="542318" y="49103"/>
                </a:lnTo>
                <a:lnTo>
                  <a:pt x="580650" y="74939"/>
                </a:lnTo>
                <a:lnTo>
                  <a:pt x="615267" y="105341"/>
                </a:lnTo>
                <a:lnTo>
                  <a:pt x="645737" y="139882"/>
                </a:lnTo>
                <a:lnTo>
                  <a:pt x="671632" y="178133"/>
                </a:lnTo>
                <a:lnTo>
                  <a:pt x="692521" y="219664"/>
                </a:lnTo>
                <a:lnTo>
                  <a:pt x="707973" y="264049"/>
                </a:lnTo>
                <a:lnTo>
                  <a:pt x="717560" y="310858"/>
                </a:lnTo>
                <a:lnTo>
                  <a:pt x="720852" y="359664"/>
                </a:lnTo>
                <a:lnTo>
                  <a:pt x="717560" y="408469"/>
                </a:lnTo>
                <a:lnTo>
                  <a:pt x="707973" y="455278"/>
                </a:lnTo>
                <a:lnTo>
                  <a:pt x="692521" y="499663"/>
                </a:lnTo>
                <a:lnTo>
                  <a:pt x="671632" y="541194"/>
                </a:lnTo>
                <a:lnTo>
                  <a:pt x="645737" y="579445"/>
                </a:lnTo>
                <a:lnTo>
                  <a:pt x="615267" y="613986"/>
                </a:lnTo>
                <a:lnTo>
                  <a:pt x="580650" y="644388"/>
                </a:lnTo>
                <a:lnTo>
                  <a:pt x="542318" y="670224"/>
                </a:lnTo>
                <a:lnTo>
                  <a:pt x="500699" y="691064"/>
                </a:lnTo>
                <a:lnTo>
                  <a:pt x="456224" y="706480"/>
                </a:lnTo>
                <a:lnTo>
                  <a:pt x="409323" y="716044"/>
                </a:lnTo>
                <a:lnTo>
                  <a:pt x="360425" y="719328"/>
                </a:lnTo>
                <a:lnTo>
                  <a:pt x="311517" y="716044"/>
                </a:lnTo>
                <a:lnTo>
                  <a:pt x="264609" y="706480"/>
                </a:lnTo>
                <a:lnTo>
                  <a:pt x="220131" y="691064"/>
                </a:lnTo>
                <a:lnTo>
                  <a:pt x="178511" y="670224"/>
                </a:lnTo>
                <a:lnTo>
                  <a:pt x="140179" y="644388"/>
                </a:lnTo>
                <a:lnTo>
                  <a:pt x="105565" y="613986"/>
                </a:lnTo>
                <a:lnTo>
                  <a:pt x="75098" y="579445"/>
                </a:lnTo>
                <a:lnTo>
                  <a:pt x="49208" y="541194"/>
                </a:lnTo>
                <a:lnTo>
                  <a:pt x="28323" y="499663"/>
                </a:lnTo>
                <a:lnTo>
                  <a:pt x="12874" y="455278"/>
                </a:lnTo>
                <a:lnTo>
                  <a:pt x="3290" y="408469"/>
                </a:lnTo>
                <a:lnTo>
                  <a:pt x="0" y="359664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737360" y="5743955"/>
            <a:ext cx="719327" cy="71932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737360" y="5743955"/>
            <a:ext cx="719455" cy="719455"/>
          </a:xfrm>
          <a:custGeom>
            <a:avLst/>
            <a:gdLst/>
            <a:ahLst/>
            <a:cxnLst/>
            <a:rect l="l" t="t" r="r" b="b"/>
            <a:pathLst>
              <a:path w="719455" h="719454">
                <a:moveTo>
                  <a:pt x="0" y="359664"/>
                </a:moveTo>
                <a:lnTo>
                  <a:pt x="3283" y="310858"/>
                </a:lnTo>
                <a:lnTo>
                  <a:pt x="12848" y="264049"/>
                </a:lnTo>
                <a:lnTo>
                  <a:pt x="28265" y="219664"/>
                </a:lnTo>
                <a:lnTo>
                  <a:pt x="49106" y="178133"/>
                </a:lnTo>
                <a:lnTo>
                  <a:pt x="74943" y="139882"/>
                </a:lnTo>
                <a:lnTo>
                  <a:pt x="105346" y="105341"/>
                </a:lnTo>
                <a:lnTo>
                  <a:pt x="139887" y="74939"/>
                </a:lnTo>
                <a:lnTo>
                  <a:pt x="178138" y="49103"/>
                </a:lnTo>
                <a:lnTo>
                  <a:pt x="219670" y="28263"/>
                </a:lnTo>
                <a:lnTo>
                  <a:pt x="264054" y="12847"/>
                </a:lnTo>
                <a:lnTo>
                  <a:pt x="310861" y="3283"/>
                </a:lnTo>
                <a:lnTo>
                  <a:pt x="359663" y="0"/>
                </a:lnTo>
                <a:lnTo>
                  <a:pt x="408466" y="3283"/>
                </a:lnTo>
                <a:lnTo>
                  <a:pt x="455273" y="12847"/>
                </a:lnTo>
                <a:lnTo>
                  <a:pt x="499657" y="28263"/>
                </a:lnTo>
                <a:lnTo>
                  <a:pt x="541189" y="49103"/>
                </a:lnTo>
                <a:lnTo>
                  <a:pt x="579440" y="74939"/>
                </a:lnTo>
                <a:lnTo>
                  <a:pt x="613981" y="105341"/>
                </a:lnTo>
                <a:lnTo>
                  <a:pt x="644384" y="139882"/>
                </a:lnTo>
                <a:lnTo>
                  <a:pt x="670221" y="178133"/>
                </a:lnTo>
                <a:lnTo>
                  <a:pt x="691062" y="219664"/>
                </a:lnTo>
                <a:lnTo>
                  <a:pt x="706479" y="264049"/>
                </a:lnTo>
                <a:lnTo>
                  <a:pt x="716044" y="310858"/>
                </a:lnTo>
                <a:lnTo>
                  <a:pt x="719327" y="359664"/>
                </a:lnTo>
                <a:lnTo>
                  <a:pt x="716044" y="408469"/>
                </a:lnTo>
                <a:lnTo>
                  <a:pt x="706479" y="455278"/>
                </a:lnTo>
                <a:lnTo>
                  <a:pt x="691062" y="499663"/>
                </a:lnTo>
                <a:lnTo>
                  <a:pt x="670221" y="541194"/>
                </a:lnTo>
                <a:lnTo>
                  <a:pt x="644384" y="579445"/>
                </a:lnTo>
                <a:lnTo>
                  <a:pt x="613981" y="613986"/>
                </a:lnTo>
                <a:lnTo>
                  <a:pt x="579440" y="644388"/>
                </a:lnTo>
                <a:lnTo>
                  <a:pt x="541189" y="670224"/>
                </a:lnTo>
                <a:lnTo>
                  <a:pt x="499657" y="691064"/>
                </a:lnTo>
                <a:lnTo>
                  <a:pt x="455273" y="706480"/>
                </a:lnTo>
                <a:lnTo>
                  <a:pt x="408466" y="716044"/>
                </a:lnTo>
                <a:lnTo>
                  <a:pt x="359663" y="719328"/>
                </a:lnTo>
                <a:lnTo>
                  <a:pt x="310861" y="716044"/>
                </a:lnTo>
                <a:lnTo>
                  <a:pt x="264054" y="706480"/>
                </a:lnTo>
                <a:lnTo>
                  <a:pt x="219670" y="691064"/>
                </a:lnTo>
                <a:lnTo>
                  <a:pt x="178138" y="670224"/>
                </a:lnTo>
                <a:lnTo>
                  <a:pt x="139887" y="644388"/>
                </a:lnTo>
                <a:lnTo>
                  <a:pt x="105346" y="613986"/>
                </a:lnTo>
                <a:lnTo>
                  <a:pt x="74943" y="579445"/>
                </a:lnTo>
                <a:lnTo>
                  <a:pt x="49106" y="541194"/>
                </a:lnTo>
                <a:lnTo>
                  <a:pt x="28265" y="499663"/>
                </a:lnTo>
                <a:lnTo>
                  <a:pt x="12848" y="455278"/>
                </a:lnTo>
                <a:lnTo>
                  <a:pt x="3283" y="408469"/>
                </a:lnTo>
                <a:lnTo>
                  <a:pt x="0" y="359664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578607" y="5743955"/>
            <a:ext cx="720852" cy="71932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2578607" y="5743955"/>
            <a:ext cx="721360" cy="719455"/>
          </a:xfrm>
          <a:custGeom>
            <a:avLst/>
            <a:gdLst/>
            <a:ahLst/>
            <a:cxnLst/>
            <a:rect l="l" t="t" r="r" b="b"/>
            <a:pathLst>
              <a:path w="721360" h="719454">
                <a:moveTo>
                  <a:pt x="0" y="359664"/>
                </a:moveTo>
                <a:lnTo>
                  <a:pt x="3291" y="310858"/>
                </a:lnTo>
                <a:lnTo>
                  <a:pt x="12878" y="264049"/>
                </a:lnTo>
                <a:lnTo>
                  <a:pt x="28330" y="219664"/>
                </a:lnTo>
                <a:lnTo>
                  <a:pt x="49219" y="178133"/>
                </a:lnTo>
                <a:lnTo>
                  <a:pt x="75114" y="139882"/>
                </a:lnTo>
                <a:lnTo>
                  <a:pt x="105584" y="105341"/>
                </a:lnTo>
                <a:lnTo>
                  <a:pt x="140201" y="74939"/>
                </a:lnTo>
                <a:lnTo>
                  <a:pt x="178533" y="49103"/>
                </a:lnTo>
                <a:lnTo>
                  <a:pt x="220152" y="28263"/>
                </a:lnTo>
                <a:lnTo>
                  <a:pt x="264627" y="12847"/>
                </a:lnTo>
                <a:lnTo>
                  <a:pt x="311528" y="3283"/>
                </a:lnTo>
                <a:lnTo>
                  <a:pt x="360425" y="0"/>
                </a:lnTo>
                <a:lnTo>
                  <a:pt x="409323" y="3283"/>
                </a:lnTo>
                <a:lnTo>
                  <a:pt x="456224" y="12847"/>
                </a:lnTo>
                <a:lnTo>
                  <a:pt x="500699" y="28263"/>
                </a:lnTo>
                <a:lnTo>
                  <a:pt x="542318" y="49103"/>
                </a:lnTo>
                <a:lnTo>
                  <a:pt x="580650" y="74939"/>
                </a:lnTo>
                <a:lnTo>
                  <a:pt x="615267" y="105341"/>
                </a:lnTo>
                <a:lnTo>
                  <a:pt x="645737" y="139882"/>
                </a:lnTo>
                <a:lnTo>
                  <a:pt x="671632" y="178133"/>
                </a:lnTo>
                <a:lnTo>
                  <a:pt x="692521" y="219664"/>
                </a:lnTo>
                <a:lnTo>
                  <a:pt x="707973" y="264049"/>
                </a:lnTo>
                <a:lnTo>
                  <a:pt x="717560" y="310858"/>
                </a:lnTo>
                <a:lnTo>
                  <a:pt x="720852" y="359664"/>
                </a:lnTo>
                <a:lnTo>
                  <a:pt x="717560" y="408469"/>
                </a:lnTo>
                <a:lnTo>
                  <a:pt x="707973" y="455278"/>
                </a:lnTo>
                <a:lnTo>
                  <a:pt x="692521" y="499663"/>
                </a:lnTo>
                <a:lnTo>
                  <a:pt x="671632" y="541194"/>
                </a:lnTo>
                <a:lnTo>
                  <a:pt x="645737" y="579445"/>
                </a:lnTo>
                <a:lnTo>
                  <a:pt x="615267" y="613986"/>
                </a:lnTo>
                <a:lnTo>
                  <a:pt x="580650" y="644388"/>
                </a:lnTo>
                <a:lnTo>
                  <a:pt x="542318" y="670224"/>
                </a:lnTo>
                <a:lnTo>
                  <a:pt x="500699" y="691064"/>
                </a:lnTo>
                <a:lnTo>
                  <a:pt x="456224" y="706480"/>
                </a:lnTo>
                <a:lnTo>
                  <a:pt x="409323" y="716044"/>
                </a:lnTo>
                <a:lnTo>
                  <a:pt x="360425" y="719328"/>
                </a:lnTo>
                <a:lnTo>
                  <a:pt x="311528" y="716044"/>
                </a:lnTo>
                <a:lnTo>
                  <a:pt x="264627" y="706480"/>
                </a:lnTo>
                <a:lnTo>
                  <a:pt x="220152" y="691064"/>
                </a:lnTo>
                <a:lnTo>
                  <a:pt x="178533" y="670224"/>
                </a:lnTo>
                <a:lnTo>
                  <a:pt x="140201" y="644388"/>
                </a:lnTo>
                <a:lnTo>
                  <a:pt x="105584" y="613986"/>
                </a:lnTo>
                <a:lnTo>
                  <a:pt x="75114" y="579445"/>
                </a:lnTo>
                <a:lnTo>
                  <a:pt x="49219" y="541194"/>
                </a:lnTo>
                <a:lnTo>
                  <a:pt x="28330" y="499663"/>
                </a:lnTo>
                <a:lnTo>
                  <a:pt x="12878" y="455278"/>
                </a:lnTo>
                <a:lnTo>
                  <a:pt x="3291" y="408469"/>
                </a:lnTo>
                <a:lnTo>
                  <a:pt x="0" y="359664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3421379" y="5743955"/>
            <a:ext cx="719328" cy="71932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3421379" y="5743955"/>
            <a:ext cx="719455" cy="719455"/>
          </a:xfrm>
          <a:custGeom>
            <a:avLst/>
            <a:gdLst/>
            <a:ahLst/>
            <a:cxnLst/>
            <a:rect l="l" t="t" r="r" b="b"/>
            <a:pathLst>
              <a:path w="719454" h="719454">
                <a:moveTo>
                  <a:pt x="0" y="359664"/>
                </a:moveTo>
                <a:lnTo>
                  <a:pt x="3283" y="310858"/>
                </a:lnTo>
                <a:lnTo>
                  <a:pt x="12848" y="264049"/>
                </a:lnTo>
                <a:lnTo>
                  <a:pt x="28265" y="219664"/>
                </a:lnTo>
                <a:lnTo>
                  <a:pt x="49106" y="178133"/>
                </a:lnTo>
                <a:lnTo>
                  <a:pt x="74943" y="139882"/>
                </a:lnTo>
                <a:lnTo>
                  <a:pt x="105346" y="105341"/>
                </a:lnTo>
                <a:lnTo>
                  <a:pt x="139887" y="74939"/>
                </a:lnTo>
                <a:lnTo>
                  <a:pt x="178138" y="49103"/>
                </a:lnTo>
                <a:lnTo>
                  <a:pt x="219670" y="28263"/>
                </a:lnTo>
                <a:lnTo>
                  <a:pt x="264054" y="12847"/>
                </a:lnTo>
                <a:lnTo>
                  <a:pt x="310861" y="3283"/>
                </a:lnTo>
                <a:lnTo>
                  <a:pt x="359664" y="0"/>
                </a:lnTo>
                <a:lnTo>
                  <a:pt x="408466" y="3283"/>
                </a:lnTo>
                <a:lnTo>
                  <a:pt x="455273" y="12847"/>
                </a:lnTo>
                <a:lnTo>
                  <a:pt x="499657" y="28263"/>
                </a:lnTo>
                <a:lnTo>
                  <a:pt x="541189" y="49103"/>
                </a:lnTo>
                <a:lnTo>
                  <a:pt x="579440" y="74939"/>
                </a:lnTo>
                <a:lnTo>
                  <a:pt x="613981" y="105341"/>
                </a:lnTo>
                <a:lnTo>
                  <a:pt x="644384" y="139882"/>
                </a:lnTo>
                <a:lnTo>
                  <a:pt x="670221" y="178133"/>
                </a:lnTo>
                <a:lnTo>
                  <a:pt x="691062" y="219664"/>
                </a:lnTo>
                <a:lnTo>
                  <a:pt x="706479" y="264049"/>
                </a:lnTo>
                <a:lnTo>
                  <a:pt x="716044" y="310858"/>
                </a:lnTo>
                <a:lnTo>
                  <a:pt x="719328" y="359664"/>
                </a:lnTo>
                <a:lnTo>
                  <a:pt x="716044" y="408469"/>
                </a:lnTo>
                <a:lnTo>
                  <a:pt x="706479" y="455278"/>
                </a:lnTo>
                <a:lnTo>
                  <a:pt x="691062" y="499663"/>
                </a:lnTo>
                <a:lnTo>
                  <a:pt x="670221" y="541194"/>
                </a:lnTo>
                <a:lnTo>
                  <a:pt x="644384" y="579445"/>
                </a:lnTo>
                <a:lnTo>
                  <a:pt x="613981" y="613986"/>
                </a:lnTo>
                <a:lnTo>
                  <a:pt x="579440" y="644388"/>
                </a:lnTo>
                <a:lnTo>
                  <a:pt x="541189" y="670224"/>
                </a:lnTo>
                <a:lnTo>
                  <a:pt x="499657" y="691064"/>
                </a:lnTo>
                <a:lnTo>
                  <a:pt x="455273" y="706480"/>
                </a:lnTo>
                <a:lnTo>
                  <a:pt x="408466" y="716044"/>
                </a:lnTo>
                <a:lnTo>
                  <a:pt x="359664" y="719328"/>
                </a:lnTo>
                <a:lnTo>
                  <a:pt x="310861" y="716044"/>
                </a:lnTo>
                <a:lnTo>
                  <a:pt x="264054" y="706480"/>
                </a:lnTo>
                <a:lnTo>
                  <a:pt x="219670" y="691064"/>
                </a:lnTo>
                <a:lnTo>
                  <a:pt x="178138" y="670224"/>
                </a:lnTo>
                <a:lnTo>
                  <a:pt x="139887" y="644388"/>
                </a:lnTo>
                <a:lnTo>
                  <a:pt x="105346" y="613986"/>
                </a:lnTo>
                <a:lnTo>
                  <a:pt x="74943" y="579445"/>
                </a:lnTo>
                <a:lnTo>
                  <a:pt x="49106" y="541194"/>
                </a:lnTo>
                <a:lnTo>
                  <a:pt x="28265" y="499663"/>
                </a:lnTo>
                <a:lnTo>
                  <a:pt x="12848" y="455278"/>
                </a:lnTo>
                <a:lnTo>
                  <a:pt x="3283" y="408469"/>
                </a:lnTo>
                <a:lnTo>
                  <a:pt x="0" y="359664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35" name="object 35"/>
          <p:cNvGraphicFramePr>
            <a:graphicFrameLocks noGrp="1"/>
          </p:cNvGraphicFramePr>
          <p:nvPr/>
        </p:nvGraphicFramePr>
        <p:xfrm>
          <a:off x="5705475" y="1610994"/>
          <a:ext cx="1623060" cy="1371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10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10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10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marL="13970"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-1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 marR="132080" algn="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-</a:t>
                      </a:r>
                      <a:r>
                        <a:rPr sz="2400" dirty="0"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14604"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-1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 marR="132080" algn="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-</a:t>
                      </a:r>
                      <a:r>
                        <a:rPr sz="2400" dirty="0"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13970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-1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 marR="132080" algn="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-</a:t>
                      </a:r>
                      <a:r>
                        <a:rPr sz="2400" dirty="0"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6" name="object 36"/>
          <p:cNvSpPr txBox="1"/>
          <p:nvPr/>
        </p:nvSpPr>
        <p:spPr>
          <a:xfrm>
            <a:off x="7483220" y="2100453"/>
            <a:ext cx="8832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Filter</a:t>
            </a:r>
            <a:r>
              <a:rPr sz="2400" spc="-9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2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3611117" y="2086102"/>
            <a:ext cx="8832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Filter</a:t>
            </a:r>
            <a:r>
              <a:rPr sz="2400" spc="-9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graphicFrame>
        <p:nvGraphicFramePr>
          <p:cNvPr id="38" name="object 38"/>
          <p:cNvGraphicFramePr>
            <a:graphicFrameLocks noGrp="1"/>
          </p:cNvGraphicFramePr>
          <p:nvPr/>
        </p:nvGraphicFramePr>
        <p:xfrm>
          <a:off x="876300" y="3286505"/>
          <a:ext cx="3243579" cy="31730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816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97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12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810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797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85495">
                <a:tc>
                  <a:txBody>
                    <a:bodyPr/>
                    <a:lstStyle/>
                    <a:p>
                      <a:pPr marR="15875" algn="ctr">
                        <a:lnSpc>
                          <a:spcPct val="100000"/>
                        </a:lnSpc>
                        <a:spcBef>
                          <a:spcPts val="1235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3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56845" marB="0">
                    <a:lnL w="38100">
                      <a:solidFill>
                        <a:srgbClr val="FF0000"/>
                      </a:solidFill>
                      <a:prstDash val="solid"/>
                    </a:lnL>
                    <a:lnT w="38100">
                      <a:solidFill>
                        <a:srgbClr val="FF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00330" algn="ctr">
                        <a:lnSpc>
                          <a:spcPct val="100000"/>
                        </a:lnSpc>
                        <a:spcBef>
                          <a:spcPts val="1235"/>
                        </a:spcBef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-1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56845" marB="0">
                    <a:lnR w="38100">
                      <a:solidFill>
                        <a:srgbClr val="FF0000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10795" algn="ctr">
                        <a:lnSpc>
                          <a:spcPct val="100000"/>
                        </a:lnSpc>
                        <a:spcBef>
                          <a:spcPts val="1235"/>
                        </a:spcBef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-3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56845" marB="0">
                    <a:lnT w="38100">
                      <a:solidFill>
                        <a:srgbClr val="FF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318135">
                        <a:lnSpc>
                          <a:spcPct val="100000"/>
                        </a:lnSpc>
                        <a:spcBef>
                          <a:spcPts val="1235"/>
                        </a:spcBef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-1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56845" marB="0">
                    <a:lnR w="38100">
                      <a:solidFill>
                        <a:srgbClr val="FF0000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3425">
                <a:tc>
                  <a:txBody>
                    <a:bodyPr/>
                    <a:lstStyle/>
                    <a:p>
                      <a:pPr marR="13970" algn="ctr">
                        <a:lnSpc>
                          <a:spcPct val="100000"/>
                        </a:lnSpc>
                        <a:spcBef>
                          <a:spcPts val="1350"/>
                        </a:spcBef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-3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71450" marB="0">
                    <a:lnL w="38100">
                      <a:solidFill>
                        <a:srgbClr val="FF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99060" algn="ctr">
                        <a:lnSpc>
                          <a:spcPct val="100000"/>
                        </a:lnSpc>
                        <a:spcBef>
                          <a:spcPts val="135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71450" marB="0">
                    <a:lnR w="38100">
                      <a:solidFill>
                        <a:srgbClr val="FF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12700" algn="ctr">
                        <a:lnSpc>
                          <a:spcPct val="100000"/>
                        </a:lnSpc>
                        <a:spcBef>
                          <a:spcPts val="135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71450" marB="0"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8135">
                        <a:lnSpc>
                          <a:spcPct val="100000"/>
                        </a:lnSpc>
                        <a:spcBef>
                          <a:spcPts val="1350"/>
                        </a:spcBef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-3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71450" marB="0">
                    <a:lnR w="38100">
                      <a:solidFill>
                        <a:srgbClr val="FF0000"/>
                      </a:solidFill>
                      <a:prstDash val="solid"/>
                    </a:lnR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525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38100">
                      <a:solidFill>
                        <a:srgbClr val="FF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38100">
                      <a:solidFill>
                        <a:srgbClr val="FF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88670">
                <a:tc>
                  <a:txBody>
                    <a:bodyPr/>
                    <a:lstStyle/>
                    <a:p>
                      <a:pPr marR="13970" algn="ctr">
                        <a:lnSpc>
                          <a:spcPct val="100000"/>
                        </a:lnSpc>
                        <a:spcBef>
                          <a:spcPts val="1260"/>
                        </a:spcBef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-3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60020" marB="0">
                    <a:lnL w="38100">
                      <a:solidFill>
                        <a:srgbClr val="FF0000"/>
                      </a:solidFill>
                      <a:prstDash val="solid"/>
                    </a:lnL>
                    <a:lnT w="38100">
                      <a:solidFill>
                        <a:srgbClr val="FF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00330" algn="ctr">
                        <a:lnSpc>
                          <a:spcPct val="100000"/>
                        </a:lnSpc>
                        <a:spcBef>
                          <a:spcPts val="1260"/>
                        </a:spcBef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-3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60020" marB="0">
                    <a:lnR w="38100">
                      <a:solidFill>
                        <a:srgbClr val="FF0000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12700" algn="ctr">
                        <a:lnSpc>
                          <a:spcPct val="100000"/>
                        </a:lnSpc>
                        <a:spcBef>
                          <a:spcPts val="126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60020" marB="0">
                    <a:lnL w="38100">
                      <a:solidFill>
                        <a:srgbClr val="FF0000"/>
                      </a:solidFill>
                      <a:prstDash val="solid"/>
                    </a:lnL>
                    <a:lnT w="38100">
                      <a:solidFill>
                        <a:srgbClr val="FF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363220">
                        <a:lnSpc>
                          <a:spcPct val="100000"/>
                        </a:lnSpc>
                        <a:spcBef>
                          <a:spcPts val="126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60020" marB="0">
                    <a:lnR w="38100">
                      <a:solidFill>
                        <a:srgbClr val="FF0000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30250">
                <a:tc>
                  <a:txBody>
                    <a:bodyPr/>
                    <a:lstStyle/>
                    <a:p>
                      <a:pPr marR="15875" algn="ctr">
                        <a:lnSpc>
                          <a:spcPct val="100000"/>
                        </a:lnSpc>
                        <a:spcBef>
                          <a:spcPts val="135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3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71450" marB="0">
                    <a:lnL w="38100">
                      <a:solidFill>
                        <a:srgbClr val="FF0000"/>
                      </a:solidFill>
                      <a:prstDash val="solid"/>
                    </a:lnL>
                    <a:lnB w="539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0330" algn="ctr">
                        <a:lnSpc>
                          <a:spcPct val="100000"/>
                        </a:lnSpc>
                        <a:spcBef>
                          <a:spcPts val="1350"/>
                        </a:spcBef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-2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71450" marB="0">
                    <a:lnR w="38100">
                      <a:solidFill>
                        <a:srgbClr val="FF0000"/>
                      </a:solidFill>
                      <a:prstDash val="solid"/>
                    </a:lnR>
                    <a:lnB w="539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10795" algn="ctr">
                        <a:lnSpc>
                          <a:spcPct val="100000"/>
                        </a:lnSpc>
                        <a:spcBef>
                          <a:spcPts val="1350"/>
                        </a:spcBef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-2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71450" marB="0">
                    <a:lnL w="38100">
                      <a:solidFill>
                        <a:srgbClr val="FF0000"/>
                      </a:solidFill>
                      <a:prstDash val="solid"/>
                    </a:lnL>
                    <a:lnB w="539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8135">
                        <a:lnSpc>
                          <a:spcPct val="100000"/>
                        </a:lnSpc>
                        <a:spcBef>
                          <a:spcPts val="1350"/>
                        </a:spcBef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-1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71450" marB="0">
                    <a:lnR w="38100">
                      <a:solidFill>
                        <a:srgbClr val="FF0000"/>
                      </a:solidFill>
                      <a:prstDash val="solid"/>
                    </a:lnR>
                    <a:lnB w="53975">
                      <a:solidFill>
                        <a:srgbClr val="FF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9" name="object 39"/>
          <p:cNvSpPr/>
          <p:nvPr/>
        </p:nvSpPr>
        <p:spPr>
          <a:xfrm>
            <a:off x="5064252" y="3354323"/>
            <a:ext cx="719327" cy="71932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5064252" y="3354323"/>
            <a:ext cx="719455" cy="719455"/>
          </a:xfrm>
          <a:custGeom>
            <a:avLst/>
            <a:gdLst/>
            <a:ahLst/>
            <a:cxnLst/>
            <a:rect l="l" t="t" r="r" b="b"/>
            <a:pathLst>
              <a:path w="719454" h="719454">
                <a:moveTo>
                  <a:pt x="0" y="359663"/>
                </a:moveTo>
                <a:lnTo>
                  <a:pt x="3283" y="310861"/>
                </a:lnTo>
                <a:lnTo>
                  <a:pt x="12848" y="264054"/>
                </a:lnTo>
                <a:lnTo>
                  <a:pt x="28265" y="219670"/>
                </a:lnTo>
                <a:lnTo>
                  <a:pt x="49106" y="178138"/>
                </a:lnTo>
                <a:lnTo>
                  <a:pt x="74943" y="139887"/>
                </a:lnTo>
                <a:lnTo>
                  <a:pt x="105346" y="105346"/>
                </a:lnTo>
                <a:lnTo>
                  <a:pt x="139887" y="74943"/>
                </a:lnTo>
                <a:lnTo>
                  <a:pt x="178138" y="49106"/>
                </a:lnTo>
                <a:lnTo>
                  <a:pt x="219670" y="28265"/>
                </a:lnTo>
                <a:lnTo>
                  <a:pt x="264054" y="12848"/>
                </a:lnTo>
                <a:lnTo>
                  <a:pt x="310861" y="3283"/>
                </a:lnTo>
                <a:lnTo>
                  <a:pt x="359663" y="0"/>
                </a:lnTo>
                <a:lnTo>
                  <a:pt x="408466" y="3283"/>
                </a:lnTo>
                <a:lnTo>
                  <a:pt x="455273" y="12848"/>
                </a:lnTo>
                <a:lnTo>
                  <a:pt x="499657" y="28265"/>
                </a:lnTo>
                <a:lnTo>
                  <a:pt x="541189" y="49106"/>
                </a:lnTo>
                <a:lnTo>
                  <a:pt x="579440" y="74943"/>
                </a:lnTo>
                <a:lnTo>
                  <a:pt x="613981" y="105346"/>
                </a:lnTo>
                <a:lnTo>
                  <a:pt x="644384" y="139887"/>
                </a:lnTo>
                <a:lnTo>
                  <a:pt x="670221" y="178138"/>
                </a:lnTo>
                <a:lnTo>
                  <a:pt x="691062" y="219670"/>
                </a:lnTo>
                <a:lnTo>
                  <a:pt x="706479" y="264054"/>
                </a:lnTo>
                <a:lnTo>
                  <a:pt x="716044" y="310861"/>
                </a:lnTo>
                <a:lnTo>
                  <a:pt x="719327" y="359663"/>
                </a:lnTo>
                <a:lnTo>
                  <a:pt x="716044" y="408466"/>
                </a:lnTo>
                <a:lnTo>
                  <a:pt x="706479" y="455273"/>
                </a:lnTo>
                <a:lnTo>
                  <a:pt x="691062" y="499657"/>
                </a:lnTo>
                <a:lnTo>
                  <a:pt x="670221" y="541189"/>
                </a:lnTo>
                <a:lnTo>
                  <a:pt x="644384" y="579440"/>
                </a:lnTo>
                <a:lnTo>
                  <a:pt x="613981" y="613981"/>
                </a:lnTo>
                <a:lnTo>
                  <a:pt x="579440" y="644384"/>
                </a:lnTo>
                <a:lnTo>
                  <a:pt x="541189" y="670221"/>
                </a:lnTo>
                <a:lnTo>
                  <a:pt x="499657" y="691062"/>
                </a:lnTo>
                <a:lnTo>
                  <a:pt x="455273" y="706479"/>
                </a:lnTo>
                <a:lnTo>
                  <a:pt x="408466" y="716044"/>
                </a:lnTo>
                <a:lnTo>
                  <a:pt x="359663" y="719327"/>
                </a:lnTo>
                <a:lnTo>
                  <a:pt x="310861" y="716044"/>
                </a:lnTo>
                <a:lnTo>
                  <a:pt x="264054" y="706479"/>
                </a:lnTo>
                <a:lnTo>
                  <a:pt x="219670" y="691062"/>
                </a:lnTo>
                <a:lnTo>
                  <a:pt x="178138" y="670221"/>
                </a:lnTo>
                <a:lnTo>
                  <a:pt x="139887" y="644384"/>
                </a:lnTo>
                <a:lnTo>
                  <a:pt x="105346" y="613981"/>
                </a:lnTo>
                <a:lnTo>
                  <a:pt x="74943" y="579440"/>
                </a:lnTo>
                <a:lnTo>
                  <a:pt x="49106" y="541189"/>
                </a:lnTo>
                <a:lnTo>
                  <a:pt x="28265" y="499657"/>
                </a:lnTo>
                <a:lnTo>
                  <a:pt x="12848" y="455273"/>
                </a:lnTo>
                <a:lnTo>
                  <a:pt x="3283" y="408466"/>
                </a:lnTo>
                <a:lnTo>
                  <a:pt x="0" y="359663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5905500" y="3354323"/>
            <a:ext cx="720851" cy="719327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905500" y="3354323"/>
            <a:ext cx="721360" cy="719455"/>
          </a:xfrm>
          <a:custGeom>
            <a:avLst/>
            <a:gdLst/>
            <a:ahLst/>
            <a:cxnLst/>
            <a:rect l="l" t="t" r="r" b="b"/>
            <a:pathLst>
              <a:path w="721359" h="719454">
                <a:moveTo>
                  <a:pt x="0" y="359663"/>
                </a:moveTo>
                <a:lnTo>
                  <a:pt x="3291" y="310861"/>
                </a:lnTo>
                <a:lnTo>
                  <a:pt x="12878" y="264054"/>
                </a:lnTo>
                <a:lnTo>
                  <a:pt x="28330" y="219670"/>
                </a:lnTo>
                <a:lnTo>
                  <a:pt x="49219" y="178138"/>
                </a:lnTo>
                <a:lnTo>
                  <a:pt x="75114" y="139887"/>
                </a:lnTo>
                <a:lnTo>
                  <a:pt x="105584" y="105346"/>
                </a:lnTo>
                <a:lnTo>
                  <a:pt x="140201" y="74943"/>
                </a:lnTo>
                <a:lnTo>
                  <a:pt x="178533" y="49106"/>
                </a:lnTo>
                <a:lnTo>
                  <a:pt x="220152" y="28265"/>
                </a:lnTo>
                <a:lnTo>
                  <a:pt x="264627" y="12848"/>
                </a:lnTo>
                <a:lnTo>
                  <a:pt x="311528" y="3283"/>
                </a:lnTo>
                <a:lnTo>
                  <a:pt x="360425" y="0"/>
                </a:lnTo>
                <a:lnTo>
                  <a:pt x="409323" y="3283"/>
                </a:lnTo>
                <a:lnTo>
                  <a:pt x="456224" y="12848"/>
                </a:lnTo>
                <a:lnTo>
                  <a:pt x="500699" y="28265"/>
                </a:lnTo>
                <a:lnTo>
                  <a:pt x="542318" y="49106"/>
                </a:lnTo>
                <a:lnTo>
                  <a:pt x="580650" y="74943"/>
                </a:lnTo>
                <a:lnTo>
                  <a:pt x="615267" y="105346"/>
                </a:lnTo>
                <a:lnTo>
                  <a:pt x="645737" y="139887"/>
                </a:lnTo>
                <a:lnTo>
                  <a:pt x="671632" y="178138"/>
                </a:lnTo>
                <a:lnTo>
                  <a:pt x="692521" y="219670"/>
                </a:lnTo>
                <a:lnTo>
                  <a:pt x="707973" y="264054"/>
                </a:lnTo>
                <a:lnTo>
                  <a:pt x="717560" y="310861"/>
                </a:lnTo>
                <a:lnTo>
                  <a:pt x="720851" y="359663"/>
                </a:lnTo>
                <a:lnTo>
                  <a:pt x="717560" y="408466"/>
                </a:lnTo>
                <a:lnTo>
                  <a:pt x="707973" y="455273"/>
                </a:lnTo>
                <a:lnTo>
                  <a:pt x="692521" y="499657"/>
                </a:lnTo>
                <a:lnTo>
                  <a:pt x="671632" y="541189"/>
                </a:lnTo>
                <a:lnTo>
                  <a:pt x="645737" y="579440"/>
                </a:lnTo>
                <a:lnTo>
                  <a:pt x="615267" y="613981"/>
                </a:lnTo>
                <a:lnTo>
                  <a:pt x="580650" y="644384"/>
                </a:lnTo>
                <a:lnTo>
                  <a:pt x="542318" y="670221"/>
                </a:lnTo>
                <a:lnTo>
                  <a:pt x="500699" y="691062"/>
                </a:lnTo>
                <a:lnTo>
                  <a:pt x="456224" y="706479"/>
                </a:lnTo>
                <a:lnTo>
                  <a:pt x="409323" y="716044"/>
                </a:lnTo>
                <a:lnTo>
                  <a:pt x="360425" y="719327"/>
                </a:lnTo>
                <a:lnTo>
                  <a:pt x="311528" y="716044"/>
                </a:lnTo>
                <a:lnTo>
                  <a:pt x="264627" y="706479"/>
                </a:lnTo>
                <a:lnTo>
                  <a:pt x="220152" y="691062"/>
                </a:lnTo>
                <a:lnTo>
                  <a:pt x="178533" y="670221"/>
                </a:lnTo>
                <a:lnTo>
                  <a:pt x="140201" y="644384"/>
                </a:lnTo>
                <a:lnTo>
                  <a:pt x="105584" y="613981"/>
                </a:lnTo>
                <a:lnTo>
                  <a:pt x="75114" y="579440"/>
                </a:lnTo>
                <a:lnTo>
                  <a:pt x="49219" y="541189"/>
                </a:lnTo>
                <a:lnTo>
                  <a:pt x="28330" y="499657"/>
                </a:lnTo>
                <a:lnTo>
                  <a:pt x="12878" y="455273"/>
                </a:lnTo>
                <a:lnTo>
                  <a:pt x="3291" y="408466"/>
                </a:lnTo>
                <a:lnTo>
                  <a:pt x="0" y="359663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6748271" y="3354323"/>
            <a:ext cx="719327" cy="71932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6748271" y="3354323"/>
            <a:ext cx="719455" cy="719455"/>
          </a:xfrm>
          <a:custGeom>
            <a:avLst/>
            <a:gdLst/>
            <a:ahLst/>
            <a:cxnLst/>
            <a:rect l="l" t="t" r="r" b="b"/>
            <a:pathLst>
              <a:path w="719454" h="719454">
                <a:moveTo>
                  <a:pt x="0" y="359663"/>
                </a:moveTo>
                <a:lnTo>
                  <a:pt x="3283" y="310861"/>
                </a:lnTo>
                <a:lnTo>
                  <a:pt x="12848" y="264054"/>
                </a:lnTo>
                <a:lnTo>
                  <a:pt x="28265" y="219670"/>
                </a:lnTo>
                <a:lnTo>
                  <a:pt x="49106" y="178138"/>
                </a:lnTo>
                <a:lnTo>
                  <a:pt x="74943" y="139887"/>
                </a:lnTo>
                <a:lnTo>
                  <a:pt x="105346" y="105346"/>
                </a:lnTo>
                <a:lnTo>
                  <a:pt x="139887" y="74943"/>
                </a:lnTo>
                <a:lnTo>
                  <a:pt x="178138" y="49106"/>
                </a:lnTo>
                <a:lnTo>
                  <a:pt x="219670" y="28265"/>
                </a:lnTo>
                <a:lnTo>
                  <a:pt x="264054" y="12848"/>
                </a:lnTo>
                <a:lnTo>
                  <a:pt x="310861" y="3283"/>
                </a:lnTo>
                <a:lnTo>
                  <a:pt x="359663" y="0"/>
                </a:lnTo>
                <a:lnTo>
                  <a:pt x="408466" y="3283"/>
                </a:lnTo>
                <a:lnTo>
                  <a:pt x="455273" y="12848"/>
                </a:lnTo>
                <a:lnTo>
                  <a:pt x="499657" y="28265"/>
                </a:lnTo>
                <a:lnTo>
                  <a:pt x="541189" y="49106"/>
                </a:lnTo>
                <a:lnTo>
                  <a:pt x="579440" y="74943"/>
                </a:lnTo>
                <a:lnTo>
                  <a:pt x="613981" y="105346"/>
                </a:lnTo>
                <a:lnTo>
                  <a:pt x="644384" y="139887"/>
                </a:lnTo>
                <a:lnTo>
                  <a:pt x="670221" y="178138"/>
                </a:lnTo>
                <a:lnTo>
                  <a:pt x="691062" y="219670"/>
                </a:lnTo>
                <a:lnTo>
                  <a:pt x="706479" y="264054"/>
                </a:lnTo>
                <a:lnTo>
                  <a:pt x="716044" y="310861"/>
                </a:lnTo>
                <a:lnTo>
                  <a:pt x="719327" y="359663"/>
                </a:lnTo>
                <a:lnTo>
                  <a:pt x="716044" y="408466"/>
                </a:lnTo>
                <a:lnTo>
                  <a:pt x="706479" y="455273"/>
                </a:lnTo>
                <a:lnTo>
                  <a:pt x="691062" y="499657"/>
                </a:lnTo>
                <a:lnTo>
                  <a:pt x="670221" y="541189"/>
                </a:lnTo>
                <a:lnTo>
                  <a:pt x="644384" y="579440"/>
                </a:lnTo>
                <a:lnTo>
                  <a:pt x="613981" y="613981"/>
                </a:lnTo>
                <a:lnTo>
                  <a:pt x="579440" y="644384"/>
                </a:lnTo>
                <a:lnTo>
                  <a:pt x="541189" y="670221"/>
                </a:lnTo>
                <a:lnTo>
                  <a:pt x="499657" y="691062"/>
                </a:lnTo>
                <a:lnTo>
                  <a:pt x="455273" y="706479"/>
                </a:lnTo>
                <a:lnTo>
                  <a:pt x="408466" y="716044"/>
                </a:lnTo>
                <a:lnTo>
                  <a:pt x="359663" y="719327"/>
                </a:lnTo>
                <a:lnTo>
                  <a:pt x="310861" y="716044"/>
                </a:lnTo>
                <a:lnTo>
                  <a:pt x="264054" y="706479"/>
                </a:lnTo>
                <a:lnTo>
                  <a:pt x="219670" y="691062"/>
                </a:lnTo>
                <a:lnTo>
                  <a:pt x="178138" y="670221"/>
                </a:lnTo>
                <a:lnTo>
                  <a:pt x="139887" y="644384"/>
                </a:lnTo>
                <a:lnTo>
                  <a:pt x="105346" y="613981"/>
                </a:lnTo>
                <a:lnTo>
                  <a:pt x="74943" y="579440"/>
                </a:lnTo>
                <a:lnTo>
                  <a:pt x="49106" y="541189"/>
                </a:lnTo>
                <a:lnTo>
                  <a:pt x="28265" y="499657"/>
                </a:lnTo>
                <a:lnTo>
                  <a:pt x="12848" y="455273"/>
                </a:lnTo>
                <a:lnTo>
                  <a:pt x="3283" y="408466"/>
                </a:lnTo>
                <a:lnTo>
                  <a:pt x="0" y="359663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7589519" y="3354323"/>
            <a:ext cx="720851" cy="719327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7589519" y="3354323"/>
            <a:ext cx="721360" cy="719455"/>
          </a:xfrm>
          <a:custGeom>
            <a:avLst/>
            <a:gdLst/>
            <a:ahLst/>
            <a:cxnLst/>
            <a:rect l="l" t="t" r="r" b="b"/>
            <a:pathLst>
              <a:path w="721359" h="719454">
                <a:moveTo>
                  <a:pt x="0" y="359663"/>
                </a:moveTo>
                <a:lnTo>
                  <a:pt x="3291" y="310861"/>
                </a:lnTo>
                <a:lnTo>
                  <a:pt x="12878" y="264054"/>
                </a:lnTo>
                <a:lnTo>
                  <a:pt x="28330" y="219670"/>
                </a:lnTo>
                <a:lnTo>
                  <a:pt x="49219" y="178138"/>
                </a:lnTo>
                <a:lnTo>
                  <a:pt x="75114" y="139887"/>
                </a:lnTo>
                <a:lnTo>
                  <a:pt x="105584" y="105346"/>
                </a:lnTo>
                <a:lnTo>
                  <a:pt x="140201" y="74943"/>
                </a:lnTo>
                <a:lnTo>
                  <a:pt x="178533" y="49106"/>
                </a:lnTo>
                <a:lnTo>
                  <a:pt x="220152" y="28265"/>
                </a:lnTo>
                <a:lnTo>
                  <a:pt x="264627" y="12848"/>
                </a:lnTo>
                <a:lnTo>
                  <a:pt x="311528" y="3283"/>
                </a:lnTo>
                <a:lnTo>
                  <a:pt x="360425" y="0"/>
                </a:lnTo>
                <a:lnTo>
                  <a:pt x="409323" y="3283"/>
                </a:lnTo>
                <a:lnTo>
                  <a:pt x="456224" y="12848"/>
                </a:lnTo>
                <a:lnTo>
                  <a:pt x="500699" y="28265"/>
                </a:lnTo>
                <a:lnTo>
                  <a:pt x="542318" y="49106"/>
                </a:lnTo>
                <a:lnTo>
                  <a:pt x="580650" y="74943"/>
                </a:lnTo>
                <a:lnTo>
                  <a:pt x="615267" y="105346"/>
                </a:lnTo>
                <a:lnTo>
                  <a:pt x="645737" y="139887"/>
                </a:lnTo>
                <a:lnTo>
                  <a:pt x="671632" y="178138"/>
                </a:lnTo>
                <a:lnTo>
                  <a:pt x="692521" y="219670"/>
                </a:lnTo>
                <a:lnTo>
                  <a:pt x="707973" y="264054"/>
                </a:lnTo>
                <a:lnTo>
                  <a:pt x="717560" y="310861"/>
                </a:lnTo>
                <a:lnTo>
                  <a:pt x="720851" y="359663"/>
                </a:lnTo>
                <a:lnTo>
                  <a:pt x="717560" y="408466"/>
                </a:lnTo>
                <a:lnTo>
                  <a:pt x="707973" y="455273"/>
                </a:lnTo>
                <a:lnTo>
                  <a:pt x="692521" y="499657"/>
                </a:lnTo>
                <a:lnTo>
                  <a:pt x="671632" y="541189"/>
                </a:lnTo>
                <a:lnTo>
                  <a:pt x="645737" y="579440"/>
                </a:lnTo>
                <a:lnTo>
                  <a:pt x="615267" y="613981"/>
                </a:lnTo>
                <a:lnTo>
                  <a:pt x="580650" y="644384"/>
                </a:lnTo>
                <a:lnTo>
                  <a:pt x="542318" y="670221"/>
                </a:lnTo>
                <a:lnTo>
                  <a:pt x="500699" y="691062"/>
                </a:lnTo>
                <a:lnTo>
                  <a:pt x="456224" y="706479"/>
                </a:lnTo>
                <a:lnTo>
                  <a:pt x="409323" y="716044"/>
                </a:lnTo>
                <a:lnTo>
                  <a:pt x="360425" y="719327"/>
                </a:lnTo>
                <a:lnTo>
                  <a:pt x="311528" y="716044"/>
                </a:lnTo>
                <a:lnTo>
                  <a:pt x="264627" y="706479"/>
                </a:lnTo>
                <a:lnTo>
                  <a:pt x="220152" y="691062"/>
                </a:lnTo>
                <a:lnTo>
                  <a:pt x="178533" y="670221"/>
                </a:lnTo>
                <a:lnTo>
                  <a:pt x="140201" y="644384"/>
                </a:lnTo>
                <a:lnTo>
                  <a:pt x="105584" y="613981"/>
                </a:lnTo>
                <a:lnTo>
                  <a:pt x="75114" y="579440"/>
                </a:lnTo>
                <a:lnTo>
                  <a:pt x="49219" y="541189"/>
                </a:lnTo>
                <a:lnTo>
                  <a:pt x="28330" y="499657"/>
                </a:lnTo>
                <a:lnTo>
                  <a:pt x="12878" y="455273"/>
                </a:lnTo>
                <a:lnTo>
                  <a:pt x="3291" y="408466"/>
                </a:lnTo>
                <a:lnTo>
                  <a:pt x="0" y="359663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5064252" y="4154423"/>
            <a:ext cx="719327" cy="71932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5064252" y="4154423"/>
            <a:ext cx="719455" cy="719455"/>
          </a:xfrm>
          <a:custGeom>
            <a:avLst/>
            <a:gdLst/>
            <a:ahLst/>
            <a:cxnLst/>
            <a:rect l="l" t="t" r="r" b="b"/>
            <a:pathLst>
              <a:path w="719454" h="719454">
                <a:moveTo>
                  <a:pt x="0" y="359663"/>
                </a:moveTo>
                <a:lnTo>
                  <a:pt x="3283" y="310861"/>
                </a:lnTo>
                <a:lnTo>
                  <a:pt x="12848" y="264054"/>
                </a:lnTo>
                <a:lnTo>
                  <a:pt x="28265" y="219670"/>
                </a:lnTo>
                <a:lnTo>
                  <a:pt x="49106" y="178138"/>
                </a:lnTo>
                <a:lnTo>
                  <a:pt x="74943" y="139887"/>
                </a:lnTo>
                <a:lnTo>
                  <a:pt x="105346" y="105346"/>
                </a:lnTo>
                <a:lnTo>
                  <a:pt x="139887" y="74943"/>
                </a:lnTo>
                <a:lnTo>
                  <a:pt x="178138" y="49106"/>
                </a:lnTo>
                <a:lnTo>
                  <a:pt x="219670" y="28265"/>
                </a:lnTo>
                <a:lnTo>
                  <a:pt x="264054" y="12848"/>
                </a:lnTo>
                <a:lnTo>
                  <a:pt x="310861" y="3283"/>
                </a:lnTo>
                <a:lnTo>
                  <a:pt x="359663" y="0"/>
                </a:lnTo>
                <a:lnTo>
                  <a:pt x="408466" y="3283"/>
                </a:lnTo>
                <a:lnTo>
                  <a:pt x="455273" y="12848"/>
                </a:lnTo>
                <a:lnTo>
                  <a:pt x="499657" y="28265"/>
                </a:lnTo>
                <a:lnTo>
                  <a:pt x="541189" y="49106"/>
                </a:lnTo>
                <a:lnTo>
                  <a:pt x="579440" y="74943"/>
                </a:lnTo>
                <a:lnTo>
                  <a:pt x="613981" y="105346"/>
                </a:lnTo>
                <a:lnTo>
                  <a:pt x="644384" y="139887"/>
                </a:lnTo>
                <a:lnTo>
                  <a:pt x="670221" y="178138"/>
                </a:lnTo>
                <a:lnTo>
                  <a:pt x="691062" y="219670"/>
                </a:lnTo>
                <a:lnTo>
                  <a:pt x="706479" y="264054"/>
                </a:lnTo>
                <a:lnTo>
                  <a:pt x="716044" y="310861"/>
                </a:lnTo>
                <a:lnTo>
                  <a:pt x="719327" y="359663"/>
                </a:lnTo>
                <a:lnTo>
                  <a:pt x="716044" y="408466"/>
                </a:lnTo>
                <a:lnTo>
                  <a:pt x="706479" y="455273"/>
                </a:lnTo>
                <a:lnTo>
                  <a:pt x="691062" y="499657"/>
                </a:lnTo>
                <a:lnTo>
                  <a:pt x="670221" y="541189"/>
                </a:lnTo>
                <a:lnTo>
                  <a:pt x="644384" y="579440"/>
                </a:lnTo>
                <a:lnTo>
                  <a:pt x="613981" y="613981"/>
                </a:lnTo>
                <a:lnTo>
                  <a:pt x="579440" y="644384"/>
                </a:lnTo>
                <a:lnTo>
                  <a:pt x="541189" y="670221"/>
                </a:lnTo>
                <a:lnTo>
                  <a:pt x="499657" y="691062"/>
                </a:lnTo>
                <a:lnTo>
                  <a:pt x="455273" y="706479"/>
                </a:lnTo>
                <a:lnTo>
                  <a:pt x="408466" y="716044"/>
                </a:lnTo>
                <a:lnTo>
                  <a:pt x="359663" y="719327"/>
                </a:lnTo>
                <a:lnTo>
                  <a:pt x="310861" y="716044"/>
                </a:lnTo>
                <a:lnTo>
                  <a:pt x="264054" y="706479"/>
                </a:lnTo>
                <a:lnTo>
                  <a:pt x="219670" y="691062"/>
                </a:lnTo>
                <a:lnTo>
                  <a:pt x="178138" y="670221"/>
                </a:lnTo>
                <a:lnTo>
                  <a:pt x="139887" y="644384"/>
                </a:lnTo>
                <a:lnTo>
                  <a:pt x="105346" y="613981"/>
                </a:lnTo>
                <a:lnTo>
                  <a:pt x="74943" y="579440"/>
                </a:lnTo>
                <a:lnTo>
                  <a:pt x="49106" y="541189"/>
                </a:lnTo>
                <a:lnTo>
                  <a:pt x="28265" y="499657"/>
                </a:lnTo>
                <a:lnTo>
                  <a:pt x="12848" y="455273"/>
                </a:lnTo>
                <a:lnTo>
                  <a:pt x="3283" y="408466"/>
                </a:lnTo>
                <a:lnTo>
                  <a:pt x="0" y="359663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5905500" y="4154423"/>
            <a:ext cx="720851" cy="719327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5905500" y="4154423"/>
            <a:ext cx="721360" cy="719455"/>
          </a:xfrm>
          <a:custGeom>
            <a:avLst/>
            <a:gdLst/>
            <a:ahLst/>
            <a:cxnLst/>
            <a:rect l="l" t="t" r="r" b="b"/>
            <a:pathLst>
              <a:path w="721359" h="719454">
                <a:moveTo>
                  <a:pt x="0" y="359663"/>
                </a:moveTo>
                <a:lnTo>
                  <a:pt x="3291" y="310861"/>
                </a:lnTo>
                <a:lnTo>
                  <a:pt x="12878" y="264054"/>
                </a:lnTo>
                <a:lnTo>
                  <a:pt x="28330" y="219670"/>
                </a:lnTo>
                <a:lnTo>
                  <a:pt x="49219" y="178138"/>
                </a:lnTo>
                <a:lnTo>
                  <a:pt x="75114" y="139887"/>
                </a:lnTo>
                <a:lnTo>
                  <a:pt x="105584" y="105346"/>
                </a:lnTo>
                <a:lnTo>
                  <a:pt x="140201" y="74943"/>
                </a:lnTo>
                <a:lnTo>
                  <a:pt x="178533" y="49106"/>
                </a:lnTo>
                <a:lnTo>
                  <a:pt x="220152" y="28265"/>
                </a:lnTo>
                <a:lnTo>
                  <a:pt x="264627" y="12848"/>
                </a:lnTo>
                <a:lnTo>
                  <a:pt x="311528" y="3283"/>
                </a:lnTo>
                <a:lnTo>
                  <a:pt x="360425" y="0"/>
                </a:lnTo>
                <a:lnTo>
                  <a:pt x="409323" y="3283"/>
                </a:lnTo>
                <a:lnTo>
                  <a:pt x="456224" y="12848"/>
                </a:lnTo>
                <a:lnTo>
                  <a:pt x="500699" y="28265"/>
                </a:lnTo>
                <a:lnTo>
                  <a:pt x="542318" y="49106"/>
                </a:lnTo>
                <a:lnTo>
                  <a:pt x="580650" y="74943"/>
                </a:lnTo>
                <a:lnTo>
                  <a:pt x="615267" y="105346"/>
                </a:lnTo>
                <a:lnTo>
                  <a:pt x="645737" y="139887"/>
                </a:lnTo>
                <a:lnTo>
                  <a:pt x="671632" y="178138"/>
                </a:lnTo>
                <a:lnTo>
                  <a:pt x="692521" y="219670"/>
                </a:lnTo>
                <a:lnTo>
                  <a:pt x="707973" y="264054"/>
                </a:lnTo>
                <a:lnTo>
                  <a:pt x="717560" y="310861"/>
                </a:lnTo>
                <a:lnTo>
                  <a:pt x="720851" y="359663"/>
                </a:lnTo>
                <a:lnTo>
                  <a:pt x="717560" y="408466"/>
                </a:lnTo>
                <a:lnTo>
                  <a:pt x="707973" y="455273"/>
                </a:lnTo>
                <a:lnTo>
                  <a:pt x="692521" y="499657"/>
                </a:lnTo>
                <a:lnTo>
                  <a:pt x="671632" y="541189"/>
                </a:lnTo>
                <a:lnTo>
                  <a:pt x="645737" y="579440"/>
                </a:lnTo>
                <a:lnTo>
                  <a:pt x="615267" y="613981"/>
                </a:lnTo>
                <a:lnTo>
                  <a:pt x="580650" y="644384"/>
                </a:lnTo>
                <a:lnTo>
                  <a:pt x="542318" y="670221"/>
                </a:lnTo>
                <a:lnTo>
                  <a:pt x="500699" y="691062"/>
                </a:lnTo>
                <a:lnTo>
                  <a:pt x="456224" y="706479"/>
                </a:lnTo>
                <a:lnTo>
                  <a:pt x="409323" y="716044"/>
                </a:lnTo>
                <a:lnTo>
                  <a:pt x="360425" y="719327"/>
                </a:lnTo>
                <a:lnTo>
                  <a:pt x="311528" y="716044"/>
                </a:lnTo>
                <a:lnTo>
                  <a:pt x="264627" y="706479"/>
                </a:lnTo>
                <a:lnTo>
                  <a:pt x="220152" y="691062"/>
                </a:lnTo>
                <a:lnTo>
                  <a:pt x="178533" y="670221"/>
                </a:lnTo>
                <a:lnTo>
                  <a:pt x="140201" y="644384"/>
                </a:lnTo>
                <a:lnTo>
                  <a:pt x="105584" y="613981"/>
                </a:lnTo>
                <a:lnTo>
                  <a:pt x="75114" y="579440"/>
                </a:lnTo>
                <a:lnTo>
                  <a:pt x="49219" y="541189"/>
                </a:lnTo>
                <a:lnTo>
                  <a:pt x="28330" y="499657"/>
                </a:lnTo>
                <a:lnTo>
                  <a:pt x="12878" y="455273"/>
                </a:lnTo>
                <a:lnTo>
                  <a:pt x="3291" y="408466"/>
                </a:lnTo>
                <a:lnTo>
                  <a:pt x="0" y="359663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6748271" y="4154423"/>
            <a:ext cx="719327" cy="71932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6748271" y="4154423"/>
            <a:ext cx="719455" cy="719455"/>
          </a:xfrm>
          <a:custGeom>
            <a:avLst/>
            <a:gdLst/>
            <a:ahLst/>
            <a:cxnLst/>
            <a:rect l="l" t="t" r="r" b="b"/>
            <a:pathLst>
              <a:path w="719454" h="719454">
                <a:moveTo>
                  <a:pt x="0" y="359663"/>
                </a:moveTo>
                <a:lnTo>
                  <a:pt x="3283" y="310861"/>
                </a:lnTo>
                <a:lnTo>
                  <a:pt x="12848" y="264054"/>
                </a:lnTo>
                <a:lnTo>
                  <a:pt x="28265" y="219670"/>
                </a:lnTo>
                <a:lnTo>
                  <a:pt x="49106" y="178138"/>
                </a:lnTo>
                <a:lnTo>
                  <a:pt x="74943" y="139887"/>
                </a:lnTo>
                <a:lnTo>
                  <a:pt x="105346" y="105346"/>
                </a:lnTo>
                <a:lnTo>
                  <a:pt x="139887" y="74943"/>
                </a:lnTo>
                <a:lnTo>
                  <a:pt x="178138" y="49106"/>
                </a:lnTo>
                <a:lnTo>
                  <a:pt x="219670" y="28265"/>
                </a:lnTo>
                <a:lnTo>
                  <a:pt x="264054" y="12848"/>
                </a:lnTo>
                <a:lnTo>
                  <a:pt x="310861" y="3283"/>
                </a:lnTo>
                <a:lnTo>
                  <a:pt x="359663" y="0"/>
                </a:lnTo>
                <a:lnTo>
                  <a:pt x="408466" y="3283"/>
                </a:lnTo>
                <a:lnTo>
                  <a:pt x="455273" y="12848"/>
                </a:lnTo>
                <a:lnTo>
                  <a:pt x="499657" y="28265"/>
                </a:lnTo>
                <a:lnTo>
                  <a:pt x="541189" y="49106"/>
                </a:lnTo>
                <a:lnTo>
                  <a:pt x="579440" y="74943"/>
                </a:lnTo>
                <a:lnTo>
                  <a:pt x="613981" y="105346"/>
                </a:lnTo>
                <a:lnTo>
                  <a:pt x="644384" y="139887"/>
                </a:lnTo>
                <a:lnTo>
                  <a:pt x="670221" y="178138"/>
                </a:lnTo>
                <a:lnTo>
                  <a:pt x="691062" y="219670"/>
                </a:lnTo>
                <a:lnTo>
                  <a:pt x="706479" y="264054"/>
                </a:lnTo>
                <a:lnTo>
                  <a:pt x="716044" y="310861"/>
                </a:lnTo>
                <a:lnTo>
                  <a:pt x="719327" y="359663"/>
                </a:lnTo>
                <a:lnTo>
                  <a:pt x="716044" y="408466"/>
                </a:lnTo>
                <a:lnTo>
                  <a:pt x="706479" y="455273"/>
                </a:lnTo>
                <a:lnTo>
                  <a:pt x="691062" y="499657"/>
                </a:lnTo>
                <a:lnTo>
                  <a:pt x="670221" y="541189"/>
                </a:lnTo>
                <a:lnTo>
                  <a:pt x="644384" y="579440"/>
                </a:lnTo>
                <a:lnTo>
                  <a:pt x="613981" y="613981"/>
                </a:lnTo>
                <a:lnTo>
                  <a:pt x="579440" y="644384"/>
                </a:lnTo>
                <a:lnTo>
                  <a:pt x="541189" y="670221"/>
                </a:lnTo>
                <a:lnTo>
                  <a:pt x="499657" y="691062"/>
                </a:lnTo>
                <a:lnTo>
                  <a:pt x="455273" y="706479"/>
                </a:lnTo>
                <a:lnTo>
                  <a:pt x="408466" y="716044"/>
                </a:lnTo>
                <a:lnTo>
                  <a:pt x="359663" y="719327"/>
                </a:lnTo>
                <a:lnTo>
                  <a:pt x="310861" y="716044"/>
                </a:lnTo>
                <a:lnTo>
                  <a:pt x="264054" y="706479"/>
                </a:lnTo>
                <a:lnTo>
                  <a:pt x="219670" y="691062"/>
                </a:lnTo>
                <a:lnTo>
                  <a:pt x="178138" y="670221"/>
                </a:lnTo>
                <a:lnTo>
                  <a:pt x="139887" y="644384"/>
                </a:lnTo>
                <a:lnTo>
                  <a:pt x="105346" y="613981"/>
                </a:lnTo>
                <a:lnTo>
                  <a:pt x="74943" y="579440"/>
                </a:lnTo>
                <a:lnTo>
                  <a:pt x="49106" y="541189"/>
                </a:lnTo>
                <a:lnTo>
                  <a:pt x="28265" y="499657"/>
                </a:lnTo>
                <a:lnTo>
                  <a:pt x="12848" y="455273"/>
                </a:lnTo>
                <a:lnTo>
                  <a:pt x="3283" y="408466"/>
                </a:lnTo>
                <a:lnTo>
                  <a:pt x="0" y="359663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7589519" y="4154423"/>
            <a:ext cx="720851" cy="719327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7589519" y="4154423"/>
            <a:ext cx="721360" cy="719455"/>
          </a:xfrm>
          <a:custGeom>
            <a:avLst/>
            <a:gdLst/>
            <a:ahLst/>
            <a:cxnLst/>
            <a:rect l="l" t="t" r="r" b="b"/>
            <a:pathLst>
              <a:path w="721359" h="719454">
                <a:moveTo>
                  <a:pt x="0" y="359663"/>
                </a:moveTo>
                <a:lnTo>
                  <a:pt x="3291" y="310861"/>
                </a:lnTo>
                <a:lnTo>
                  <a:pt x="12878" y="264054"/>
                </a:lnTo>
                <a:lnTo>
                  <a:pt x="28330" y="219670"/>
                </a:lnTo>
                <a:lnTo>
                  <a:pt x="49219" y="178138"/>
                </a:lnTo>
                <a:lnTo>
                  <a:pt x="75114" y="139887"/>
                </a:lnTo>
                <a:lnTo>
                  <a:pt x="105584" y="105346"/>
                </a:lnTo>
                <a:lnTo>
                  <a:pt x="140201" y="74943"/>
                </a:lnTo>
                <a:lnTo>
                  <a:pt x="178533" y="49106"/>
                </a:lnTo>
                <a:lnTo>
                  <a:pt x="220152" y="28265"/>
                </a:lnTo>
                <a:lnTo>
                  <a:pt x="264627" y="12848"/>
                </a:lnTo>
                <a:lnTo>
                  <a:pt x="311528" y="3283"/>
                </a:lnTo>
                <a:lnTo>
                  <a:pt x="360425" y="0"/>
                </a:lnTo>
                <a:lnTo>
                  <a:pt x="409323" y="3283"/>
                </a:lnTo>
                <a:lnTo>
                  <a:pt x="456224" y="12848"/>
                </a:lnTo>
                <a:lnTo>
                  <a:pt x="500699" y="28265"/>
                </a:lnTo>
                <a:lnTo>
                  <a:pt x="542318" y="49106"/>
                </a:lnTo>
                <a:lnTo>
                  <a:pt x="580650" y="74943"/>
                </a:lnTo>
                <a:lnTo>
                  <a:pt x="615267" y="105346"/>
                </a:lnTo>
                <a:lnTo>
                  <a:pt x="645737" y="139887"/>
                </a:lnTo>
                <a:lnTo>
                  <a:pt x="671632" y="178138"/>
                </a:lnTo>
                <a:lnTo>
                  <a:pt x="692521" y="219670"/>
                </a:lnTo>
                <a:lnTo>
                  <a:pt x="707973" y="264054"/>
                </a:lnTo>
                <a:lnTo>
                  <a:pt x="717560" y="310861"/>
                </a:lnTo>
                <a:lnTo>
                  <a:pt x="720851" y="359663"/>
                </a:lnTo>
                <a:lnTo>
                  <a:pt x="717560" y="408466"/>
                </a:lnTo>
                <a:lnTo>
                  <a:pt x="707973" y="455273"/>
                </a:lnTo>
                <a:lnTo>
                  <a:pt x="692521" y="499657"/>
                </a:lnTo>
                <a:lnTo>
                  <a:pt x="671632" y="541189"/>
                </a:lnTo>
                <a:lnTo>
                  <a:pt x="645737" y="579440"/>
                </a:lnTo>
                <a:lnTo>
                  <a:pt x="615267" y="613981"/>
                </a:lnTo>
                <a:lnTo>
                  <a:pt x="580650" y="644384"/>
                </a:lnTo>
                <a:lnTo>
                  <a:pt x="542318" y="670221"/>
                </a:lnTo>
                <a:lnTo>
                  <a:pt x="500699" y="691062"/>
                </a:lnTo>
                <a:lnTo>
                  <a:pt x="456224" y="706479"/>
                </a:lnTo>
                <a:lnTo>
                  <a:pt x="409323" y="716044"/>
                </a:lnTo>
                <a:lnTo>
                  <a:pt x="360425" y="719327"/>
                </a:lnTo>
                <a:lnTo>
                  <a:pt x="311528" y="716044"/>
                </a:lnTo>
                <a:lnTo>
                  <a:pt x="264627" y="706479"/>
                </a:lnTo>
                <a:lnTo>
                  <a:pt x="220152" y="691062"/>
                </a:lnTo>
                <a:lnTo>
                  <a:pt x="178533" y="670221"/>
                </a:lnTo>
                <a:lnTo>
                  <a:pt x="140201" y="644384"/>
                </a:lnTo>
                <a:lnTo>
                  <a:pt x="105584" y="613981"/>
                </a:lnTo>
                <a:lnTo>
                  <a:pt x="75114" y="579440"/>
                </a:lnTo>
                <a:lnTo>
                  <a:pt x="49219" y="541189"/>
                </a:lnTo>
                <a:lnTo>
                  <a:pt x="28330" y="499657"/>
                </a:lnTo>
                <a:lnTo>
                  <a:pt x="12878" y="455273"/>
                </a:lnTo>
                <a:lnTo>
                  <a:pt x="3291" y="408466"/>
                </a:lnTo>
                <a:lnTo>
                  <a:pt x="0" y="359663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5064252" y="5012435"/>
            <a:ext cx="719327" cy="719327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5064252" y="5012435"/>
            <a:ext cx="719455" cy="719455"/>
          </a:xfrm>
          <a:custGeom>
            <a:avLst/>
            <a:gdLst/>
            <a:ahLst/>
            <a:cxnLst/>
            <a:rect l="l" t="t" r="r" b="b"/>
            <a:pathLst>
              <a:path w="719454" h="719454">
                <a:moveTo>
                  <a:pt x="0" y="359663"/>
                </a:moveTo>
                <a:lnTo>
                  <a:pt x="3283" y="310861"/>
                </a:lnTo>
                <a:lnTo>
                  <a:pt x="12848" y="264054"/>
                </a:lnTo>
                <a:lnTo>
                  <a:pt x="28265" y="219670"/>
                </a:lnTo>
                <a:lnTo>
                  <a:pt x="49106" y="178138"/>
                </a:lnTo>
                <a:lnTo>
                  <a:pt x="74943" y="139887"/>
                </a:lnTo>
                <a:lnTo>
                  <a:pt x="105346" y="105346"/>
                </a:lnTo>
                <a:lnTo>
                  <a:pt x="139887" y="74943"/>
                </a:lnTo>
                <a:lnTo>
                  <a:pt x="178138" y="49106"/>
                </a:lnTo>
                <a:lnTo>
                  <a:pt x="219670" y="28265"/>
                </a:lnTo>
                <a:lnTo>
                  <a:pt x="264054" y="12848"/>
                </a:lnTo>
                <a:lnTo>
                  <a:pt x="310861" y="3283"/>
                </a:lnTo>
                <a:lnTo>
                  <a:pt x="359663" y="0"/>
                </a:lnTo>
                <a:lnTo>
                  <a:pt x="408466" y="3283"/>
                </a:lnTo>
                <a:lnTo>
                  <a:pt x="455273" y="12848"/>
                </a:lnTo>
                <a:lnTo>
                  <a:pt x="499657" y="28265"/>
                </a:lnTo>
                <a:lnTo>
                  <a:pt x="541189" y="49106"/>
                </a:lnTo>
                <a:lnTo>
                  <a:pt x="579440" y="74943"/>
                </a:lnTo>
                <a:lnTo>
                  <a:pt x="613981" y="105346"/>
                </a:lnTo>
                <a:lnTo>
                  <a:pt x="644384" y="139887"/>
                </a:lnTo>
                <a:lnTo>
                  <a:pt x="670221" y="178138"/>
                </a:lnTo>
                <a:lnTo>
                  <a:pt x="691062" y="219670"/>
                </a:lnTo>
                <a:lnTo>
                  <a:pt x="706479" y="264054"/>
                </a:lnTo>
                <a:lnTo>
                  <a:pt x="716044" y="310861"/>
                </a:lnTo>
                <a:lnTo>
                  <a:pt x="719327" y="359663"/>
                </a:lnTo>
                <a:lnTo>
                  <a:pt x="716044" y="408466"/>
                </a:lnTo>
                <a:lnTo>
                  <a:pt x="706479" y="455273"/>
                </a:lnTo>
                <a:lnTo>
                  <a:pt x="691062" y="499657"/>
                </a:lnTo>
                <a:lnTo>
                  <a:pt x="670221" y="541189"/>
                </a:lnTo>
                <a:lnTo>
                  <a:pt x="644384" y="579440"/>
                </a:lnTo>
                <a:lnTo>
                  <a:pt x="613981" y="613981"/>
                </a:lnTo>
                <a:lnTo>
                  <a:pt x="579440" y="644384"/>
                </a:lnTo>
                <a:lnTo>
                  <a:pt x="541189" y="670221"/>
                </a:lnTo>
                <a:lnTo>
                  <a:pt x="499657" y="691062"/>
                </a:lnTo>
                <a:lnTo>
                  <a:pt x="455273" y="706479"/>
                </a:lnTo>
                <a:lnTo>
                  <a:pt x="408466" y="716044"/>
                </a:lnTo>
                <a:lnTo>
                  <a:pt x="359663" y="719327"/>
                </a:lnTo>
                <a:lnTo>
                  <a:pt x="310861" y="716044"/>
                </a:lnTo>
                <a:lnTo>
                  <a:pt x="264054" y="706479"/>
                </a:lnTo>
                <a:lnTo>
                  <a:pt x="219670" y="691062"/>
                </a:lnTo>
                <a:lnTo>
                  <a:pt x="178138" y="670221"/>
                </a:lnTo>
                <a:lnTo>
                  <a:pt x="139887" y="644384"/>
                </a:lnTo>
                <a:lnTo>
                  <a:pt x="105346" y="613981"/>
                </a:lnTo>
                <a:lnTo>
                  <a:pt x="74943" y="579440"/>
                </a:lnTo>
                <a:lnTo>
                  <a:pt x="49106" y="541189"/>
                </a:lnTo>
                <a:lnTo>
                  <a:pt x="28265" y="499657"/>
                </a:lnTo>
                <a:lnTo>
                  <a:pt x="12848" y="455273"/>
                </a:lnTo>
                <a:lnTo>
                  <a:pt x="3283" y="408466"/>
                </a:lnTo>
                <a:lnTo>
                  <a:pt x="0" y="359663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5905500" y="5012435"/>
            <a:ext cx="720851" cy="719327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5905500" y="5012435"/>
            <a:ext cx="721360" cy="719455"/>
          </a:xfrm>
          <a:custGeom>
            <a:avLst/>
            <a:gdLst/>
            <a:ahLst/>
            <a:cxnLst/>
            <a:rect l="l" t="t" r="r" b="b"/>
            <a:pathLst>
              <a:path w="721359" h="719454">
                <a:moveTo>
                  <a:pt x="0" y="359663"/>
                </a:moveTo>
                <a:lnTo>
                  <a:pt x="3291" y="310861"/>
                </a:lnTo>
                <a:lnTo>
                  <a:pt x="12878" y="264054"/>
                </a:lnTo>
                <a:lnTo>
                  <a:pt x="28330" y="219670"/>
                </a:lnTo>
                <a:lnTo>
                  <a:pt x="49219" y="178138"/>
                </a:lnTo>
                <a:lnTo>
                  <a:pt x="75114" y="139887"/>
                </a:lnTo>
                <a:lnTo>
                  <a:pt x="105584" y="105346"/>
                </a:lnTo>
                <a:lnTo>
                  <a:pt x="140201" y="74943"/>
                </a:lnTo>
                <a:lnTo>
                  <a:pt x="178533" y="49106"/>
                </a:lnTo>
                <a:lnTo>
                  <a:pt x="220152" y="28265"/>
                </a:lnTo>
                <a:lnTo>
                  <a:pt x="264627" y="12848"/>
                </a:lnTo>
                <a:lnTo>
                  <a:pt x="311528" y="3283"/>
                </a:lnTo>
                <a:lnTo>
                  <a:pt x="360425" y="0"/>
                </a:lnTo>
                <a:lnTo>
                  <a:pt x="409323" y="3283"/>
                </a:lnTo>
                <a:lnTo>
                  <a:pt x="456224" y="12848"/>
                </a:lnTo>
                <a:lnTo>
                  <a:pt x="500699" y="28265"/>
                </a:lnTo>
                <a:lnTo>
                  <a:pt x="542318" y="49106"/>
                </a:lnTo>
                <a:lnTo>
                  <a:pt x="580650" y="74943"/>
                </a:lnTo>
                <a:lnTo>
                  <a:pt x="615267" y="105346"/>
                </a:lnTo>
                <a:lnTo>
                  <a:pt x="645737" y="139887"/>
                </a:lnTo>
                <a:lnTo>
                  <a:pt x="671632" y="178138"/>
                </a:lnTo>
                <a:lnTo>
                  <a:pt x="692521" y="219670"/>
                </a:lnTo>
                <a:lnTo>
                  <a:pt x="707973" y="264054"/>
                </a:lnTo>
                <a:lnTo>
                  <a:pt x="717560" y="310861"/>
                </a:lnTo>
                <a:lnTo>
                  <a:pt x="720851" y="359663"/>
                </a:lnTo>
                <a:lnTo>
                  <a:pt x="717560" y="408466"/>
                </a:lnTo>
                <a:lnTo>
                  <a:pt x="707973" y="455273"/>
                </a:lnTo>
                <a:lnTo>
                  <a:pt x="692521" y="499657"/>
                </a:lnTo>
                <a:lnTo>
                  <a:pt x="671632" y="541189"/>
                </a:lnTo>
                <a:lnTo>
                  <a:pt x="645737" y="579440"/>
                </a:lnTo>
                <a:lnTo>
                  <a:pt x="615267" y="613981"/>
                </a:lnTo>
                <a:lnTo>
                  <a:pt x="580650" y="644384"/>
                </a:lnTo>
                <a:lnTo>
                  <a:pt x="542318" y="670221"/>
                </a:lnTo>
                <a:lnTo>
                  <a:pt x="500699" y="691062"/>
                </a:lnTo>
                <a:lnTo>
                  <a:pt x="456224" y="706479"/>
                </a:lnTo>
                <a:lnTo>
                  <a:pt x="409323" y="716044"/>
                </a:lnTo>
                <a:lnTo>
                  <a:pt x="360425" y="719327"/>
                </a:lnTo>
                <a:lnTo>
                  <a:pt x="311528" y="716044"/>
                </a:lnTo>
                <a:lnTo>
                  <a:pt x="264627" y="706479"/>
                </a:lnTo>
                <a:lnTo>
                  <a:pt x="220152" y="691062"/>
                </a:lnTo>
                <a:lnTo>
                  <a:pt x="178533" y="670221"/>
                </a:lnTo>
                <a:lnTo>
                  <a:pt x="140201" y="644384"/>
                </a:lnTo>
                <a:lnTo>
                  <a:pt x="105584" y="613981"/>
                </a:lnTo>
                <a:lnTo>
                  <a:pt x="75114" y="579440"/>
                </a:lnTo>
                <a:lnTo>
                  <a:pt x="49219" y="541189"/>
                </a:lnTo>
                <a:lnTo>
                  <a:pt x="28330" y="499657"/>
                </a:lnTo>
                <a:lnTo>
                  <a:pt x="12878" y="455273"/>
                </a:lnTo>
                <a:lnTo>
                  <a:pt x="3291" y="408466"/>
                </a:lnTo>
                <a:lnTo>
                  <a:pt x="0" y="359663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6748271" y="5012435"/>
            <a:ext cx="719327" cy="719327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6748271" y="5012435"/>
            <a:ext cx="719455" cy="719455"/>
          </a:xfrm>
          <a:custGeom>
            <a:avLst/>
            <a:gdLst/>
            <a:ahLst/>
            <a:cxnLst/>
            <a:rect l="l" t="t" r="r" b="b"/>
            <a:pathLst>
              <a:path w="719454" h="719454">
                <a:moveTo>
                  <a:pt x="0" y="359663"/>
                </a:moveTo>
                <a:lnTo>
                  <a:pt x="3283" y="310861"/>
                </a:lnTo>
                <a:lnTo>
                  <a:pt x="12848" y="264054"/>
                </a:lnTo>
                <a:lnTo>
                  <a:pt x="28265" y="219670"/>
                </a:lnTo>
                <a:lnTo>
                  <a:pt x="49106" y="178138"/>
                </a:lnTo>
                <a:lnTo>
                  <a:pt x="74943" y="139887"/>
                </a:lnTo>
                <a:lnTo>
                  <a:pt x="105346" y="105346"/>
                </a:lnTo>
                <a:lnTo>
                  <a:pt x="139887" y="74943"/>
                </a:lnTo>
                <a:lnTo>
                  <a:pt x="178138" y="49106"/>
                </a:lnTo>
                <a:lnTo>
                  <a:pt x="219670" y="28265"/>
                </a:lnTo>
                <a:lnTo>
                  <a:pt x="264054" y="12848"/>
                </a:lnTo>
                <a:lnTo>
                  <a:pt x="310861" y="3283"/>
                </a:lnTo>
                <a:lnTo>
                  <a:pt x="359663" y="0"/>
                </a:lnTo>
                <a:lnTo>
                  <a:pt x="408466" y="3283"/>
                </a:lnTo>
                <a:lnTo>
                  <a:pt x="455273" y="12848"/>
                </a:lnTo>
                <a:lnTo>
                  <a:pt x="499657" y="28265"/>
                </a:lnTo>
                <a:lnTo>
                  <a:pt x="541189" y="49106"/>
                </a:lnTo>
                <a:lnTo>
                  <a:pt x="579440" y="74943"/>
                </a:lnTo>
                <a:lnTo>
                  <a:pt x="613981" y="105346"/>
                </a:lnTo>
                <a:lnTo>
                  <a:pt x="644384" y="139887"/>
                </a:lnTo>
                <a:lnTo>
                  <a:pt x="670221" y="178138"/>
                </a:lnTo>
                <a:lnTo>
                  <a:pt x="691062" y="219670"/>
                </a:lnTo>
                <a:lnTo>
                  <a:pt x="706479" y="264054"/>
                </a:lnTo>
                <a:lnTo>
                  <a:pt x="716044" y="310861"/>
                </a:lnTo>
                <a:lnTo>
                  <a:pt x="719327" y="359663"/>
                </a:lnTo>
                <a:lnTo>
                  <a:pt x="716044" y="408466"/>
                </a:lnTo>
                <a:lnTo>
                  <a:pt x="706479" y="455273"/>
                </a:lnTo>
                <a:lnTo>
                  <a:pt x="691062" y="499657"/>
                </a:lnTo>
                <a:lnTo>
                  <a:pt x="670221" y="541189"/>
                </a:lnTo>
                <a:lnTo>
                  <a:pt x="644384" y="579440"/>
                </a:lnTo>
                <a:lnTo>
                  <a:pt x="613981" y="613981"/>
                </a:lnTo>
                <a:lnTo>
                  <a:pt x="579440" y="644384"/>
                </a:lnTo>
                <a:lnTo>
                  <a:pt x="541189" y="670221"/>
                </a:lnTo>
                <a:lnTo>
                  <a:pt x="499657" y="691062"/>
                </a:lnTo>
                <a:lnTo>
                  <a:pt x="455273" y="706479"/>
                </a:lnTo>
                <a:lnTo>
                  <a:pt x="408466" y="716044"/>
                </a:lnTo>
                <a:lnTo>
                  <a:pt x="359663" y="719327"/>
                </a:lnTo>
                <a:lnTo>
                  <a:pt x="310861" y="716044"/>
                </a:lnTo>
                <a:lnTo>
                  <a:pt x="264054" y="706479"/>
                </a:lnTo>
                <a:lnTo>
                  <a:pt x="219670" y="691062"/>
                </a:lnTo>
                <a:lnTo>
                  <a:pt x="178138" y="670221"/>
                </a:lnTo>
                <a:lnTo>
                  <a:pt x="139887" y="644384"/>
                </a:lnTo>
                <a:lnTo>
                  <a:pt x="105346" y="613981"/>
                </a:lnTo>
                <a:lnTo>
                  <a:pt x="74943" y="579440"/>
                </a:lnTo>
                <a:lnTo>
                  <a:pt x="49106" y="541189"/>
                </a:lnTo>
                <a:lnTo>
                  <a:pt x="28265" y="499657"/>
                </a:lnTo>
                <a:lnTo>
                  <a:pt x="12848" y="455273"/>
                </a:lnTo>
                <a:lnTo>
                  <a:pt x="3283" y="408466"/>
                </a:lnTo>
                <a:lnTo>
                  <a:pt x="0" y="359663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7589519" y="5012435"/>
            <a:ext cx="720851" cy="719327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7589519" y="5012435"/>
            <a:ext cx="721360" cy="719455"/>
          </a:xfrm>
          <a:custGeom>
            <a:avLst/>
            <a:gdLst/>
            <a:ahLst/>
            <a:cxnLst/>
            <a:rect l="l" t="t" r="r" b="b"/>
            <a:pathLst>
              <a:path w="721359" h="719454">
                <a:moveTo>
                  <a:pt x="0" y="359663"/>
                </a:moveTo>
                <a:lnTo>
                  <a:pt x="3291" y="310861"/>
                </a:lnTo>
                <a:lnTo>
                  <a:pt x="12878" y="264054"/>
                </a:lnTo>
                <a:lnTo>
                  <a:pt x="28330" y="219670"/>
                </a:lnTo>
                <a:lnTo>
                  <a:pt x="49219" y="178138"/>
                </a:lnTo>
                <a:lnTo>
                  <a:pt x="75114" y="139887"/>
                </a:lnTo>
                <a:lnTo>
                  <a:pt x="105584" y="105346"/>
                </a:lnTo>
                <a:lnTo>
                  <a:pt x="140201" y="74943"/>
                </a:lnTo>
                <a:lnTo>
                  <a:pt x="178533" y="49106"/>
                </a:lnTo>
                <a:lnTo>
                  <a:pt x="220152" y="28265"/>
                </a:lnTo>
                <a:lnTo>
                  <a:pt x="264627" y="12848"/>
                </a:lnTo>
                <a:lnTo>
                  <a:pt x="311528" y="3283"/>
                </a:lnTo>
                <a:lnTo>
                  <a:pt x="360425" y="0"/>
                </a:lnTo>
                <a:lnTo>
                  <a:pt x="409323" y="3283"/>
                </a:lnTo>
                <a:lnTo>
                  <a:pt x="456224" y="12848"/>
                </a:lnTo>
                <a:lnTo>
                  <a:pt x="500699" y="28265"/>
                </a:lnTo>
                <a:lnTo>
                  <a:pt x="542318" y="49106"/>
                </a:lnTo>
                <a:lnTo>
                  <a:pt x="580650" y="74943"/>
                </a:lnTo>
                <a:lnTo>
                  <a:pt x="615267" y="105346"/>
                </a:lnTo>
                <a:lnTo>
                  <a:pt x="645737" y="139887"/>
                </a:lnTo>
                <a:lnTo>
                  <a:pt x="671632" y="178138"/>
                </a:lnTo>
                <a:lnTo>
                  <a:pt x="692521" y="219670"/>
                </a:lnTo>
                <a:lnTo>
                  <a:pt x="707973" y="264054"/>
                </a:lnTo>
                <a:lnTo>
                  <a:pt x="717560" y="310861"/>
                </a:lnTo>
                <a:lnTo>
                  <a:pt x="720851" y="359663"/>
                </a:lnTo>
                <a:lnTo>
                  <a:pt x="717560" y="408466"/>
                </a:lnTo>
                <a:lnTo>
                  <a:pt x="707973" y="455273"/>
                </a:lnTo>
                <a:lnTo>
                  <a:pt x="692521" y="499657"/>
                </a:lnTo>
                <a:lnTo>
                  <a:pt x="671632" y="541189"/>
                </a:lnTo>
                <a:lnTo>
                  <a:pt x="645737" y="579440"/>
                </a:lnTo>
                <a:lnTo>
                  <a:pt x="615267" y="613981"/>
                </a:lnTo>
                <a:lnTo>
                  <a:pt x="580650" y="644384"/>
                </a:lnTo>
                <a:lnTo>
                  <a:pt x="542318" y="670221"/>
                </a:lnTo>
                <a:lnTo>
                  <a:pt x="500699" y="691062"/>
                </a:lnTo>
                <a:lnTo>
                  <a:pt x="456224" y="706479"/>
                </a:lnTo>
                <a:lnTo>
                  <a:pt x="409323" y="716044"/>
                </a:lnTo>
                <a:lnTo>
                  <a:pt x="360425" y="719327"/>
                </a:lnTo>
                <a:lnTo>
                  <a:pt x="311528" y="716044"/>
                </a:lnTo>
                <a:lnTo>
                  <a:pt x="264627" y="706479"/>
                </a:lnTo>
                <a:lnTo>
                  <a:pt x="220152" y="691062"/>
                </a:lnTo>
                <a:lnTo>
                  <a:pt x="178533" y="670221"/>
                </a:lnTo>
                <a:lnTo>
                  <a:pt x="140201" y="644384"/>
                </a:lnTo>
                <a:lnTo>
                  <a:pt x="105584" y="613981"/>
                </a:lnTo>
                <a:lnTo>
                  <a:pt x="75114" y="579440"/>
                </a:lnTo>
                <a:lnTo>
                  <a:pt x="49219" y="541189"/>
                </a:lnTo>
                <a:lnTo>
                  <a:pt x="28330" y="499657"/>
                </a:lnTo>
                <a:lnTo>
                  <a:pt x="12878" y="455273"/>
                </a:lnTo>
                <a:lnTo>
                  <a:pt x="3291" y="408466"/>
                </a:lnTo>
                <a:lnTo>
                  <a:pt x="0" y="359663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5064252" y="5812535"/>
            <a:ext cx="719327" cy="719327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5064252" y="5812535"/>
            <a:ext cx="719455" cy="719455"/>
          </a:xfrm>
          <a:custGeom>
            <a:avLst/>
            <a:gdLst/>
            <a:ahLst/>
            <a:cxnLst/>
            <a:rect l="l" t="t" r="r" b="b"/>
            <a:pathLst>
              <a:path w="719454" h="719454">
                <a:moveTo>
                  <a:pt x="0" y="359663"/>
                </a:moveTo>
                <a:lnTo>
                  <a:pt x="3283" y="310858"/>
                </a:lnTo>
                <a:lnTo>
                  <a:pt x="12848" y="264049"/>
                </a:lnTo>
                <a:lnTo>
                  <a:pt x="28265" y="219664"/>
                </a:lnTo>
                <a:lnTo>
                  <a:pt x="49106" y="178133"/>
                </a:lnTo>
                <a:lnTo>
                  <a:pt x="74943" y="139882"/>
                </a:lnTo>
                <a:lnTo>
                  <a:pt x="105346" y="105341"/>
                </a:lnTo>
                <a:lnTo>
                  <a:pt x="139887" y="74939"/>
                </a:lnTo>
                <a:lnTo>
                  <a:pt x="178138" y="49103"/>
                </a:lnTo>
                <a:lnTo>
                  <a:pt x="219670" y="28263"/>
                </a:lnTo>
                <a:lnTo>
                  <a:pt x="264054" y="12847"/>
                </a:lnTo>
                <a:lnTo>
                  <a:pt x="310861" y="3283"/>
                </a:lnTo>
                <a:lnTo>
                  <a:pt x="359663" y="0"/>
                </a:lnTo>
                <a:lnTo>
                  <a:pt x="408466" y="3283"/>
                </a:lnTo>
                <a:lnTo>
                  <a:pt x="455273" y="12847"/>
                </a:lnTo>
                <a:lnTo>
                  <a:pt x="499657" y="28263"/>
                </a:lnTo>
                <a:lnTo>
                  <a:pt x="541189" y="49103"/>
                </a:lnTo>
                <a:lnTo>
                  <a:pt x="579440" y="74939"/>
                </a:lnTo>
                <a:lnTo>
                  <a:pt x="613981" y="105341"/>
                </a:lnTo>
                <a:lnTo>
                  <a:pt x="644384" y="139882"/>
                </a:lnTo>
                <a:lnTo>
                  <a:pt x="670221" y="178133"/>
                </a:lnTo>
                <a:lnTo>
                  <a:pt x="691062" y="219664"/>
                </a:lnTo>
                <a:lnTo>
                  <a:pt x="706479" y="264049"/>
                </a:lnTo>
                <a:lnTo>
                  <a:pt x="716044" y="310858"/>
                </a:lnTo>
                <a:lnTo>
                  <a:pt x="719327" y="359663"/>
                </a:lnTo>
                <a:lnTo>
                  <a:pt x="716044" y="408469"/>
                </a:lnTo>
                <a:lnTo>
                  <a:pt x="706479" y="455278"/>
                </a:lnTo>
                <a:lnTo>
                  <a:pt x="691062" y="499663"/>
                </a:lnTo>
                <a:lnTo>
                  <a:pt x="670221" y="541194"/>
                </a:lnTo>
                <a:lnTo>
                  <a:pt x="644384" y="579445"/>
                </a:lnTo>
                <a:lnTo>
                  <a:pt x="613981" y="613986"/>
                </a:lnTo>
                <a:lnTo>
                  <a:pt x="579440" y="644388"/>
                </a:lnTo>
                <a:lnTo>
                  <a:pt x="541189" y="670224"/>
                </a:lnTo>
                <a:lnTo>
                  <a:pt x="499657" y="691064"/>
                </a:lnTo>
                <a:lnTo>
                  <a:pt x="455273" y="706480"/>
                </a:lnTo>
                <a:lnTo>
                  <a:pt x="408466" y="716044"/>
                </a:lnTo>
                <a:lnTo>
                  <a:pt x="359663" y="719327"/>
                </a:lnTo>
                <a:lnTo>
                  <a:pt x="310861" y="716044"/>
                </a:lnTo>
                <a:lnTo>
                  <a:pt x="264054" y="706480"/>
                </a:lnTo>
                <a:lnTo>
                  <a:pt x="219670" y="691064"/>
                </a:lnTo>
                <a:lnTo>
                  <a:pt x="178138" y="670224"/>
                </a:lnTo>
                <a:lnTo>
                  <a:pt x="139887" y="644388"/>
                </a:lnTo>
                <a:lnTo>
                  <a:pt x="105346" y="613986"/>
                </a:lnTo>
                <a:lnTo>
                  <a:pt x="74943" y="579445"/>
                </a:lnTo>
                <a:lnTo>
                  <a:pt x="49106" y="541194"/>
                </a:lnTo>
                <a:lnTo>
                  <a:pt x="28265" y="499663"/>
                </a:lnTo>
                <a:lnTo>
                  <a:pt x="12848" y="455278"/>
                </a:lnTo>
                <a:lnTo>
                  <a:pt x="3283" y="408469"/>
                </a:lnTo>
                <a:lnTo>
                  <a:pt x="0" y="359663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5905500" y="5812535"/>
            <a:ext cx="720851" cy="719327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5905500" y="5812535"/>
            <a:ext cx="721360" cy="719455"/>
          </a:xfrm>
          <a:custGeom>
            <a:avLst/>
            <a:gdLst/>
            <a:ahLst/>
            <a:cxnLst/>
            <a:rect l="l" t="t" r="r" b="b"/>
            <a:pathLst>
              <a:path w="721359" h="719454">
                <a:moveTo>
                  <a:pt x="0" y="359663"/>
                </a:moveTo>
                <a:lnTo>
                  <a:pt x="3291" y="310858"/>
                </a:lnTo>
                <a:lnTo>
                  <a:pt x="12878" y="264049"/>
                </a:lnTo>
                <a:lnTo>
                  <a:pt x="28330" y="219664"/>
                </a:lnTo>
                <a:lnTo>
                  <a:pt x="49219" y="178133"/>
                </a:lnTo>
                <a:lnTo>
                  <a:pt x="75114" y="139882"/>
                </a:lnTo>
                <a:lnTo>
                  <a:pt x="105584" y="105341"/>
                </a:lnTo>
                <a:lnTo>
                  <a:pt x="140201" y="74939"/>
                </a:lnTo>
                <a:lnTo>
                  <a:pt x="178533" y="49103"/>
                </a:lnTo>
                <a:lnTo>
                  <a:pt x="220152" y="28263"/>
                </a:lnTo>
                <a:lnTo>
                  <a:pt x="264627" y="12847"/>
                </a:lnTo>
                <a:lnTo>
                  <a:pt x="311528" y="3283"/>
                </a:lnTo>
                <a:lnTo>
                  <a:pt x="360425" y="0"/>
                </a:lnTo>
                <a:lnTo>
                  <a:pt x="409323" y="3283"/>
                </a:lnTo>
                <a:lnTo>
                  <a:pt x="456224" y="12847"/>
                </a:lnTo>
                <a:lnTo>
                  <a:pt x="500699" y="28263"/>
                </a:lnTo>
                <a:lnTo>
                  <a:pt x="542318" y="49103"/>
                </a:lnTo>
                <a:lnTo>
                  <a:pt x="580650" y="74939"/>
                </a:lnTo>
                <a:lnTo>
                  <a:pt x="615267" y="105341"/>
                </a:lnTo>
                <a:lnTo>
                  <a:pt x="645737" y="139882"/>
                </a:lnTo>
                <a:lnTo>
                  <a:pt x="671632" y="178133"/>
                </a:lnTo>
                <a:lnTo>
                  <a:pt x="692521" y="219664"/>
                </a:lnTo>
                <a:lnTo>
                  <a:pt x="707973" y="264049"/>
                </a:lnTo>
                <a:lnTo>
                  <a:pt x="717560" y="310858"/>
                </a:lnTo>
                <a:lnTo>
                  <a:pt x="720851" y="359663"/>
                </a:lnTo>
                <a:lnTo>
                  <a:pt x="717560" y="408469"/>
                </a:lnTo>
                <a:lnTo>
                  <a:pt x="707973" y="455278"/>
                </a:lnTo>
                <a:lnTo>
                  <a:pt x="692521" y="499663"/>
                </a:lnTo>
                <a:lnTo>
                  <a:pt x="671632" y="541194"/>
                </a:lnTo>
                <a:lnTo>
                  <a:pt x="645737" y="579445"/>
                </a:lnTo>
                <a:lnTo>
                  <a:pt x="615267" y="613986"/>
                </a:lnTo>
                <a:lnTo>
                  <a:pt x="580650" y="644388"/>
                </a:lnTo>
                <a:lnTo>
                  <a:pt x="542318" y="670224"/>
                </a:lnTo>
                <a:lnTo>
                  <a:pt x="500699" y="691064"/>
                </a:lnTo>
                <a:lnTo>
                  <a:pt x="456224" y="706480"/>
                </a:lnTo>
                <a:lnTo>
                  <a:pt x="409323" y="716044"/>
                </a:lnTo>
                <a:lnTo>
                  <a:pt x="360425" y="719327"/>
                </a:lnTo>
                <a:lnTo>
                  <a:pt x="311528" y="716044"/>
                </a:lnTo>
                <a:lnTo>
                  <a:pt x="264627" y="706480"/>
                </a:lnTo>
                <a:lnTo>
                  <a:pt x="220152" y="691064"/>
                </a:lnTo>
                <a:lnTo>
                  <a:pt x="178533" y="670224"/>
                </a:lnTo>
                <a:lnTo>
                  <a:pt x="140201" y="644388"/>
                </a:lnTo>
                <a:lnTo>
                  <a:pt x="105584" y="613986"/>
                </a:lnTo>
                <a:lnTo>
                  <a:pt x="75114" y="579445"/>
                </a:lnTo>
                <a:lnTo>
                  <a:pt x="49219" y="541194"/>
                </a:lnTo>
                <a:lnTo>
                  <a:pt x="28330" y="499663"/>
                </a:lnTo>
                <a:lnTo>
                  <a:pt x="12878" y="455278"/>
                </a:lnTo>
                <a:lnTo>
                  <a:pt x="3291" y="408469"/>
                </a:lnTo>
                <a:lnTo>
                  <a:pt x="0" y="359663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6748271" y="5812535"/>
            <a:ext cx="719327" cy="719327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6748271" y="5812535"/>
            <a:ext cx="719455" cy="719455"/>
          </a:xfrm>
          <a:custGeom>
            <a:avLst/>
            <a:gdLst/>
            <a:ahLst/>
            <a:cxnLst/>
            <a:rect l="l" t="t" r="r" b="b"/>
            <a:pathLst>
              <a:path w="719454" h="719454">
                <a:moveTo>
                  <a:pt x="0" y="359663"/>
                </a:moveTo>
                <a:lnTo>
                  <a:pt x="3283" y="310858"/>
                </a:lnTo>
                <a:lnTo>
                  <a:pt x="12848" y="264049"/>
                </a:lnTo>
                <a:lnTo>
                  <a:pt x="28265" y="219664"/>
                </a:lnTo>
                <a:lnTo>
                  <a:pt x="49106" y="178133"/>
                </a:lnTo>
                <a:lnTo>
                  <a:pt x="74943" y="139882"/>
                </a:lnTo>
                <a:lnTo>
                  <a:pt x="105346" y="105341"/>
                </a:lnTo>
                <a:lnTo>
                  <a:pt x="139887" y="74939"/>
                </a:lnTo>
                <a:lnTo>
                  <a:pt x="178138" y="49103"/>
                </a:lnTo>
                <a:lnTo>
                  <a:pt x="219670" y="28263"/>
                </a:lnTo>
                <a:lnTo>
                  <a:pt x="264054" y="12847"/>
                </a:lnTo>
                <a:lnTo>
                  <a:pt x="310861" y="3283"/>
                </a:lnTo>
                <a:lnTo>
                  <a:pt x="359663" y="0"/>
                </a:lnTo>
                <a:lnTo>
                  <a:pt x="408466" y="3283"/>
                </a:lnTo>
                <a:lnTo>
                  <a:pt x="455273" y="12847"/>
                </a:lnTo>
                <a:lnTo>
                  <a:pt x="499657" y="28263"/>
                </a:lnTo>
                <a:lnTo>
                  <a:pt x="541189" y="49103"/>
                </a:lnTo>
                <a:lnTo>
                  <a:pt x="579440" y="74939"/>
                </a:lnTo>
                <a:lnTo>
                  <a:pt x="613981" y="105341"/>
                </a:lnTo>
                <a:lnTo>
                  <a:pt x="644384" y="139882"/>
                </a:lnTo>
                <a:lnTo>
                  <a:pt x="670221" y="178133"/>
                </a:lnTo>
                <a:lnTo>
                  <a:pt x="691062" y="219664"/>
                </a:lnTo>
                <a:lnTo>
                  <a:pt x="706479" y="264049"/>
                </a:lnTo>
                <a:lnTo>
                  <a:pt x="716044" y="310858"/>
                </a:lnTo>
                <a:lnTo>
                  <a:pt x="719327" y="359663"/>
                </a:lnTo>
                <a:lnTo>
                  <a:pt x="716044" y="408469"/>
                </a:lnTo>
                <a:lnTo>
                  <a:pt x="706479" y="455278"/>
                </a:lnTo>
                <a:lnTo>
                  <a:pt x="691062" y="499663"/>
                </a:lnTo>
                <a:lnTo>
                  <a:pt x="670221" y="541194"/>
                </a:lnTo>
                <a:lnTo>
                  <a:pt x="644384" y="579445"/>
                </a:lnTo>
                <a:lnTo>
                  <a:pt x="613981" y="613986"/>
                </a:lnTo>
                <a:lnTo>
                  <a:pt x="579440" y="644388"/>
                </a:lnTo>
                <a:lnTo>
                  <a:pt x="541189" y="670224"/>
                </a:lnTo>
                <a:lnTo>
                  <a:pt x="499657" y="691064"/>
                </a:lnTo>
                <a:lnTo>
                  <a:pt x="455273" y="706480"/>
                </a:lnTo>
                <a:lnTo>
                  <a:pt x="408466" y="716044"/>
                </a:lnTo>
                <a:lnTo>
                  <a:pt x="359663" y="719327"/>
                </a:lnTo>
                <a:lnTo>
                  <a:pt x="310861" y="716044"/>
                </a:lnTo>
                <a:lnTo>
                  <a:pt x="264054" y="706480"/>
                </a:lnTo>
                <a:lnTo>
                  <a:pt x="219670" y="691064"/>
                </a:lnTo>
                <a:lnTo>
                  <a:pt x="178138" y="670224"/>
                </a:lnTo>
                <a:lnTo>
                  <a:pt x="139887" y="644388"/>
                </a:lnTo>
                <a:lnTo>
                  <a:pt x="105346" y="613986"/>
                </a:lnTo>
                <a:lnTo>
                  <a:pt x="74943" y="579445"/>
                </a:lnTo>
                <a:lnTo>
                  <a:pt x="49106" y="541194"/>
                </a:lnTo>
                <a:lnTo>
                  <a:pt x="28265" y="499663"/>
                </a:lnTo>
                <a:lnTo>
                  <a:pt x="12848" y="455278"/>
                </a:lnTo>
                <a:lnTo>
                  <a:pt x="3283" y="408469"/>
                </a:lnTo>
                <a:lnTo>
                  <a:pt x="0" y="359663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7589519" y="5812535"/>
            <a:ext cx="720851" cy="719327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7589519" y="5812535"/>
            <a:ext cx="721360" cy="719455"/>
          </a:xfrm>
          <a:custGeom>
            <a:avLst/>
            <a:gdLst/>
            <a:ahLst/>
            <a:cxnLst/>
            <a:rect l="l" t="t" r="r" b="b"/>
            <a:pathLst>
              <a:path w="721359" h="719454">
                <a:moveTo>
                  <a:pt x="0" y="359663"/>
                </a:moveTo>
                <a:lnTo>
                  <a:pt x="3291" y="310858"/>
                </a:lnTo>
                <a:lnTo>
                  <a:pt x="12878" y="264049"/>
                </a:lnTo>
                <a:lnTo>
                  <a:pt x="28330" y="219664"/>
                </a:lnTo>
                <a:lnTo>
                  <a:pt x="49219" y="178133"/>
                </a:lnTo>
                <a:lnTo>
                  <a:pt x="75114" y="139882"/>
                </a:lnTo>
                <a:lnTo>
                  <a:pt x="105584" y="105341"/>
                </a:lnTo>
                <a:lnTo>
                  <a:pt x="140201" y="74939"/>
                </a:lnTo>
                <a:lnTo>
                  <a:pt x="178533" y="49103"/>
                </a:lnTo>
                <a:lnTo>
                  <a:pt x="220152" y="28263"/>
                </a:lnTo>
                <a:lnTo>
                  <a:pt x="264627" y="12847"/>
                </a:lnTo>
                <a:lnTo>
                  <a:pt x="311528" y="3283"/>
                </a:lnTo>
                <a:lnTo>
                  <a:pt x="360425" y="0"/>
                </a:lnTo>
                <a:lnTo>
                  <a:pt x="409323" y="3283"/>
                </a:lnTo>
                <a:lnTo>
                  <a:pt x="456224" y="12847"/>
                </a:lnTo>
                <a:lnTo>
                  <a:pt x="500699" y="28263"/>
                </a:lnTo>
                <a:lnTo>
                  <a:pt x="542318" y="49103"/>
                </a:lnTo>
                <a:lnTo>
                  <a:pt x="580650" y="74939"/>
                </a:lnTo>
                <a:lnTo>
                  <a:pt x="615267" y="105341"/>
                </a:lnTo>
                <a:lnTo>
                  <a:pt x="645737" y="139882"/>
                </a:lnTo>
                <a:lnTo>
                  <a:pt x="671632" y="178133"/>
                </a:lnTo>
                <a:lnTo>
                  <a:pt x="692521" y="219664"/>
                </a:lnTo>
                <a:lnTo>
                  <a:pt x="707973" y="264049"/>
                </a:lnTo>
                <a:lnTo>
                  <a:pt x="717560" y="310858"/>
                </a:lnTo>
                <a:lnTo>
                  <a:pt x="720851" y="359663"/>
                </a:lnTo>
                <a:lnTo>
                  <a:pt x="717560" y="408469"/>
                </a:lnTo>
                <a:lnTo>
                  <a:pt x="707973" y="455278"/>
                </a:lnTo>
                <a:lnTo>
                  <a:pt x="692521" y="499663"/>
                </a:lnTo>
                <a:lnTo>
                  <a:pt x="671632" y="541194"/>
                </a:lnTo>
                <a:lnTo>
                  <a:pt x="645737" y="579445"/>
                </a:lnTo>
                <a:lnTo>
                  <a:pt x="615267" y="613986"/>
                </a:lnTo>
                <a:lnTo>
                  <a:pt x="580650" y="644388"/>
                </a:lnTo>
                <a:lnTo>
                  <a:pt x="542318" y="670224"/>
                </a:lnTo>
                <a:lnTo>
                  <a:pt x="500699" y="691064"/>
                </a:lnTo>
                <a:lnTo>
                  <a:pt x="456224" y="706480"/>
                </a:lnTo>
                <a:lnTo>
                  <a:pt x="409323" y="716044"/>
                </a:lnTo>
                <a:lnTo>
                  <a:pt x="360425" y="719327"/>
                </a:lnTo>
                <a:lnTo>
                  <a:pt x="311528" y="716044"/>
                </a:lnTo>
                <a:lnTo>
                  <a:pt x="264627" y="706480"/>
                </a:lnTo>
                <a:lnTo>
                  <a:pt x="220152" y="691064"/>
                </a:lnTo>
                <a:lnTo>
                  <a:pt x="178533" y="670224"/>
                </a:lnTo>
                <a:lnTo>
                  <a:pt x="140201" y="644388"/>
                </a:lnTo>
                <a:lnTo>
                  <a:pt x="105584" y="613986"/>
                </a:lnTo>
                <a:lnTo>
                  <a:pt x="75114" y="579445"/>
                </a:lnTo>
                <a:lnTo>
                  <a:pt x="49219" y="541194"/>
                </a:lnTo>
                <a:lnTo>
                  <a:pt x="28330" y="499663"/>
                </a:lnTo>
                <a:lnTo>
                  <a:pt x="12878" y="455278"/>
                </a:lnTo>
                <a:lnTo>
                  <a:pt x="3291" y="408469"/>
                </a:lnTo>
                <a:lnTo>
                  <a:pt x="0" y="359663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71" name="object 71"/>
          <p:cNvGraphicFramePr>
            <a:graphicFrameLocks noGrp="1"/>
          </p:cNvGraphicFramePr>
          <p:nvPr/>
        </p:nvGraphicFramePr>
        <p:xfrm>
          <a:off x="1700529" y="1610994"/>
          <a:ext cx="1623060" cy="1371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10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10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10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-1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-1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-1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-1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-1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-1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72" name="object 72"/>
          <p:cNvGraphicFramePr>
            <a:graphicFrameLocks noGrp="1"/>
          </p:cNvGraphicFramePr>
          <p:nvPr/>
        </p:nvGraphicFramePr>
        <p:xfrm>
          <a:off x="5045964" y="3326129"/>
          <a:ext cx="3243579" cy="31743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816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97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12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810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797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814705">
                <a:tc>
                  <a:txBody>
                    <a:bodyPr/>
                    <a:lstStyle/>
                    <a:p>
                      <a:pPr marL="255904">
                        <a:lnSpc>
                          <a:spcPct val="100000"/>
                        </a:lnSpc>
                        <a:spcBef>
                          <a:spcPts val="1465"/>
                        </a:spcBef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-1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86055" marB="0">
                    <a:lnL w="38100">
                      <a:solidFill>
                        <a:srgbClr val="0000FF"/>
                      </a:solidFill>
                      <a:prstDash val="solid"/>
                    </a:lnL>
                    <a:lnT w="38100">
                      <a:solidFill>
                        <a:srgbClr val="0000FF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00330" algn="ctr">
                        <a:lnSpc>
                          <a:spcPct val="100000"/>
                        </a:lnSpc>
                        <a:spcBef>
                          <a:spcPts val="1465"/>
                        </a:spcBef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-1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86055" marB="0">
                    <a:lnR w="38100">
                      <a:solidFill>
                        <a:srgbClr val="0000FF"/>
                      </a:solidFill>
                      <a:prstDash val="solid"/>
                    </a:lnR>
                    <a:lnT w="38100">
                      <a:solidFill>
                        <a:srgbClr val="0000FF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FF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57175">
                        <a:lnSpc>
                          <a:spcPct val="100000"/>
                        </a:lnSpc>
                        <a:spcBef>
                          <a:spcPts val="1465"/>
                        </a:spcBef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-1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86055" marB="0">
                    <a:lnT w="38100">
                      <a:solidFill>
                        <a:srgbClr val="0000FF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03505" algn="ctr">
                        <a:lnSpc>
                          <a:spcPct val="100000"/>
                        </a:lnSpc>
                        <a:spcBef>
                          <a:spcPts val="1465"/>
                        </a:spcBef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-1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86055" marB="0">
                    <a:lnR w="38100">
                      <a:solidFill>
                        <a:srgbClr val="0000FF"/>
                      </a:solidFill>
                      <a:prstDash val="solid"/>
                    </a:lnR>
                    <a:lnT w="38100">
                      <a:solidFill>
                        <a:srgbClr val="0000FF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4215">
                <a:tc>
                  <a:txBody>
                    <a:bodyPr/>
                    <a:lstStyle/>
                    <a:p>
                      <a:pPr marL="255904">
                        <a:lnSpc>
                          <a:spcPct val="100000"/>
                        </a:lnSpc>
                        <a:spcBef>
                          <a:spcPts val="1350"/>
                        </a:spcBef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-1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71450" marB="0">
                    <a:lnL w="38100">
                      <a:solidFill>
                        <a:srgbClr val="0000FF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0330" algn="ctr">
                        <a:lnSpc>
                          <a:spcPct val="100000"/>
                        </a:lnSpc>
                        <a:spcBef>
                          <a:spcPts val="1350"/>
                        </a:spcBef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-1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71450" marB="0">
                    <a:lnR w="38100">
                      <a:solidFill>
                        <a:srgbClr val="0000FF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FF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57175">
                        <a:lnSpc>
                          <a:spcPct val="100000"/>
                        </a:lnSpc>
                        <a:spcBef>
                          <a:spcPts val="1350"/>
                        </a:spcBef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-2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71450" marB="0">
                    <a:lnB w="38100">
                      <a:solidFill>
                        <a:srgbClr val="0000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2235" algn="ctr">
                        <a:lnSpc>
                          <a:spcPct val="100000"/>
                        </a:lnSpc>
                        <a:spcBef>
                          <a:spcPts val="135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71450" marB="0">
                    <a:lnR w="38100">
                      <a:solidFill>
                        <a:srgbClr val="0000FF"/>
                      </a:solidFill>
                      <a:prstDash val="solid"/>
                    </a:lnR>
                    <a:lnB w="38100">
                      <a:solidFill>
                        <a:srgbClr val="0000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525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38100">
                      <a:solidFill>
                        <a:srgbClr val="0000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38100">
                      <a:solidFill>
                        <a:srgbClr val="0000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38100">
                      <a:solidFill>
                        <a:srgbClr val="0000FF"/>
                      </a:solidFill>
                      <a:prstDash val="solid"/>
                    </a:lnT>
                    <a:lnB w="38100">
                      <a:solidFill>
                        <a:srgbClr val="0000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38100">
                      <a:solidFill>
                        <a:srgbClr val="0000FF"/>
                      </a:solidFill>
                      <a:prstDash val="solid"/>
                    </a:lnT>
                    <a:lnB w="38100">
                      <a:solidFill>
                        <a:srgbClr val="0000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7880">
                <a:tc>
                  <a:txBody>
                    <a:bodyPr/>
                    <a:lstStyle/>
                    <a:p>
                      <a:pPr marL="255904">
                        <a:lnSpc>
                          <a:spcPct val="100000"/>
                        </a:lnSpc>
                        <a:spcBef>
                          <a:spcPts val="1490"/>
                        </a:spcBef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-1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89230" marB="0">
                    <a:lnL w="38100">
                      <a:solidFill>
                        <a:srgbClr val="0000FF"/>
                      </a:solidFill>
                      <a:prstDash val="solid"/>
                    </a:lnL>
                    <a:lnT w="38100">
                      <a:solidFill>
                        <a:srgbClr val="0000FF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00330" algn="ctr">
                        <a:lnSpc>
                          <a:spcPct val="100000"/>
                        </a:lnSpc>
                        <a:spcBef>
                          <a:spcPts val="1490"/>
                        </a:spcBef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-1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89230" marB="0">
                    <a:lnR w="38100">
                      <a:solidFill>
                        <a:srgbClr val="0000FF"/>
                      </a:solidFill>
                      <a:prstDash val="solid"/>
                    </a:lnR>
                    <a:lnT w="38100">
                      <a:solidFill>
                        <a:srgbClr val="0000FF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FF"/>
                      </a:solidFill>
                      <a:prstDash val="solid"/>
                    </a:lnL>
                    <a:lnR w="38100">
                      <a:solidFill>
                        <a:srgbClr val="0000FF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57175">
                        <a:lnSpc>
                          <a:spcPct val="100000"/>
                        </a:lnSpc>
                        <a:spcBef>
                          <a:spcPts val="1490"/>
                        </a:spcBef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-2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89230" marB="0">
                    <a:lnL w="38100">
                      <a:solidFill>
                        <a:srgbClr val="0000FF"/>
                      </a:solidFill>
                      <a:prstDash val="solid"/>
                    </a:lnL>
                    <a:lnT w="38100">
                      <a:solidFill>
                        <a:srgbClr val="0000FF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02235" algn="ctr">
                        <a:lnSpc>
                          <a:spcPct val="100000"/>
                        </a:lnSpc>
                        <a:spcBef>
                          <a:spcPts val="149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89230" marB="0">
                    <a:lnR w="38100">
                      <a:solidFill>
                        <a:srgbClr val="0000FF"/>
                      </a:solidFill>
                      <a:prstDash val="solid"/>
                    </a:lnR>
                    <a:lnT w="38100">
                      <a:solidFill>
                        <a:srgbClr val="0000FF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02310">
                <a:tc>
                  <a:txBody>
                    <a:bodyPr/>
                    <a:lstStyle/>
                    <a:p>
                      <a:pPr marL="255904">
                        <a:lnSpc>
                          <a:spcPct val="100000"/>
                        </a:lnSpc>
                        <a:spcBef>
                          <a:spcPts val="1350"/>
                        </a:spcBef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-1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71450" marB="0">
                    <a:lnL w="38100">
                      <a:solidFill>
                        <a:srgbClr val="0000FF"/>
                      </a:solidFill>
                      <a:prstDash val="solid"/>
                    </a:lnL>
                    <a:lnB w="38100">
                      <a:solidFill>
                        <a:srgbClr val="0000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9060" algn="ctr">
                        <a:lnSpc>
                          <a:spcPct val="100000"/>
                        </a:lnSpc>
                        <a:spcBef>
                          <a:spcPts val="135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71450" marB="0">
                    <a:lnR w="38100">
                      <a:solidFill>
                        <a:srgbClr val="0000FF"/>
                      </a:solidFill>
                      <a:prstDash val="solid"/>
                    </a:lnR>
                    <a:lnB w="38100">
                      <a:solidFill>
                        <a:srgbClr val="0000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FF"/>
                      </a:solidFill>
                      <a:prstDash val="solid"/>
                    </a:lnL>
                    <a:lnR w="38100">
                      <a:solidFill>
                        <a:srgbClr val="0000FF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57175">
                        <a:lnSpc>
                          <a:spcPct val="100000"/>
                        </a:lnSpc>
                        <a:spcBef>
                          <a:spcPts val="1350"/>
                        </a:spcBef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-4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71450" marB="0">
                    <a:lnL w="38100">
                      <a:solidFill>
                        <a:srgbClr val="0000FF"/>
                      </a:solidFill>
                      <a:prstDash val="solid"/>
                    </a:lnL>
                    <a:lnB w="38100">
                      <a:solidFill>
                        <a:srgbClr val="0000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2235" algn="ctr">
                        <a:lnSpc>
                          <a:spcPct val="100000"/>
                        </a:lnSpc>
                        <a:spcBef>
                          <a:spcPts val="135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3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71450" marB="0">
                    <a:lnR w="38100">
                      <a:solidFill>
                        <a:srgbClr val="0000FF"/>
                      </a:solidFill>
                      <a:prstDash val="solid"/>
                    </a:lnR>
                    <a:lnB w="38100">
                      <a:solidFill>
                        <a:srgbClr val="0000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431355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CNN – </a:t>
            </a:r>
            <a:r>
              <a:rPr spc="-15" dirty="0"/>
              <a:t>Max</a:t>
            </a:r>
            <a:r>
              <a:rPr spc="-80" dirty="0"/>
              <a:t> </a:t>
            </a:r>
            <a:r>
              <a:rPr spc="-20" dirty="0"/>
              <a:t>Pooling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332282" y="2497073"/>
          <a:ext cx="2872738" cy="2743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787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7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7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7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78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878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8275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335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970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46685" algn="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8275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335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970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46685" algn="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8275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335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970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46685" algn="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8275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335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970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46685" algn="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8275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335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970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46685" algn="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73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8275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73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335"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73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970"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73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46685" algn="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73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73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1063853" y="5508142"/>
            <a:ext cx="14230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6 x 6</a:t>
            </a:r>
            <a:r>
              <a:rPr sz="2400" spc="-1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image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598919" y="3086100"/>
            <a:ext cx="719327" cy="7208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598919" y="3086100"/>
            <a:ext cx="719455" cy="721360"/>
          </a:xfrm>
          <a:custGeom>
            <a:avLst/>
            <a:gdLst/>
            <a:ahLst/>
            <a:cxnLst/>
            <a:rect l="l" t="t" r="r" b="b"/>
            <a:pathLst>
              <a:path w="719454" h="721360">
                <a:moveTo>
                  <a:pt x="0" y="360425"/>
                </a:moveTo>
                <a:lnTo>
                  <a:pt x="3283" y="311528"/>
                </a:lnTo>
                <a:lnTo>
                  <a:pt x="12848" y="264627"/>
                </a:lnTo>
                <a:lnTo>
                  <a:pt x="28265" y="220152"/>
                </a:lnTo>
                <a:lnTo>
                  <a:pt x="49106" y="178533"/>
                </a:lnTo>
                <a:lnTo>
                  <a:pt x="74943" y="140201"/>
                </a:lnTo>
                <a:lnTo>
                  <a:pt x="105346" y="105584"/>
                </a:lnTo>
                <a:lnTo>
                  <a:pt x="139887" y="75114"/>
                </a:lnTo>
                <a:lnTo>
                  <a:pt x="178138" y="49219"/>
                </a:lnTo>
                <a:lnTo>
                  <a:pt x="219670" y="28330"/>
                </a:lnTo>
                <a:lnTo>
                  <a:pt x="264054" y="12878"/>
                </a:lnTo>
                <a:lnTo>
                  <a:pt x="310861" y="3291"/>
                </a:lnTo>
                <a:lnTo>
                  <a:pt x="359663" y="0"/>
                </a:lnTo>
                <a:lnTo>
                  <a:pt x="408466" y="3291"/>
                </a:lnTo>
                <a:lnTo>
                  <a:pt x="455273" y="12878"/>
                </a:lnTo>
                <a:lnTo>
                  <a:pt x="499657" y="28330"/>
                </a:lnTo>
                <a:lnTo>
                  <a:pt x="541189" y="49219"/>
                </a:lnTo>
                <a:lnTo>
                  <a:pt x="579440" y="75114"/>
                </a:lnTo>
                <a:lnTo>
                  <a:pt x="613981" y="105584"/>
                </a:lnTo>
                <a:lnTo>
                  <a:pt x="644384" y="140201"/>
                </a:lnTo>
                <a:lnTo>
                  <a:pt x="670221" y="178533"/>
                </a:lnTo>
                <a:lnTo>
                  <a:pt x="691062" y="220152"/>
                </a:lnTo>
                <a:lnTo>
                  <a:pt x="706479" y="264627"/>
                </a:lnTo>
                <a:lnTo>
                  <a:pt x="716044" y="311528"/>
                </a:lnTo>
                <a:lnTo>
                  <a:pt x="719327" y="360425"/>
                </a:lnTo>
                <a:lnTo>
                  <a:pt x="716044" y="409323"/>
                </a:lnTo>
                <a:lnTo>
                  <a:pt x="706479" y="456224"/>
                </a:lnTo>
                <a:lnTo>
                  <a:pt x="691062" y="500699"/>
                </a:lnTo>
                <a:lnTo>
                  <a:pt x="670221" y="542318"/>
                </a:lnTo>
                <a:lnTo>
                  <a:pt x="644384" y="580650"/>
                </a:lnTo>
                <a:lnTo>
                  <a:pt x="613981" y="615267"/>
                </a:lnTo>
                <a:lnTo>
                  <a:pt x="579440" y="645737"/>
                </a:lnTo>
                <a:lnTo>
                  <a:pt x="541189" y="671632"/>
                </a:lnTo>
                <a:lnTo>
                  <a:pt x="499657" y="692521"/>
                </a:lnTo>
                <a:lnTo>
                  <a:pt x="455273" y="707973"/>
                </a:lnTo>
                <a:lnTo>
                  <a:pt x="408466" y="717560"/>
                </a:lnTo>
                <a:lnTo>
                  <a:pt x="359663" y="720851"/>
                </a:lnTo>
                <a:lnTo>
                  <a:pt x="310861" y="717560"/>
                </a:lnTo>
                <a:lnTo>
                  <a:pt x="264054" y="707973"/>
                </a:lnTo>
                <a:lnTo>
                  <a:pt x="219670" y="692521"/>
                </a:lnTo>
                <a:lnTo>
                  <a:pt x="178138" y="671632"/>
                </a:lnTo>
                <a:lnTo>
                  <a:pt x="139887" y="645737"/>
                </a:lnTo>
                <a:lnTo>
                  <a:pt x="105346" y="615267"/>
                </a:lnTo>
                <a:lnTo>
                  <a:pt x="74943" y="580650"/>
                </a:lnTo>
                <a:lnTo>
                  <a:pt x="49106" y="542318"/>
                </a:lnTo>
                <a:lnTo>
                  <a:pt x="28265" y="500699"/>
                </a:lnTo>
                <a:lnTo>
                  <a:pt x="12848" y="456224"/>
                </a:lnTo>
                <a:lnTo>
                  <a:pt x="3283" y="409323"/>
                </a:lnTo>
                <a:lnTo>
                  <a:pt x="0" y="360425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569707" y="3086100"/>
            <a:ext cx="720851" cy="72085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569707" y="3086100"/>
            <a:ext cx="721360" cy="721360"/>
          </a:xfrm>
          <a:custGeom>
            <a:avLst/>
            <a:gdLst/>
            <a:ahLst/>
            <a:cxnLst/>
            <a:rect l="l" t="t" r="r" b="b"/>
            <a:pathLst>
              <a:path w="721359" h="721360">
                <a:moveTo>
                  <a:pt x="0" y="360425"/>
                </a:moveTo>
                <a:lnTo>
                  <a:pt x="3291" y="311528"/>
                </a:lnTo>
                <a:lnTo>
                  <a:pt x="12878" y="264627"/>
                </a:lnTo>
                <a:lnTo>
                  <a:pt x="28330" y="220152"/>
                </a:lnTo>
                <a:lnTo>
                  <a:pt x="49219" y="178533"/>
                </a:lnTo>
                <a:lnTo>
                  <a:pt x="75114" y="140201"/>
                </a:lnTo>
                <a:lnTo>
                  <a:pt x="105584" y="105584"/>
                </a:lnTo>
                <a:lnTo>
                  <a:pt x="140201" y="75114"/>
                </a:lnTo>
                <a:lnTo>
                  <a:pt x="178533" y="49219"/>
                </a:lnTo>
                <a:lnTo>
                  <a:pt x="220152" y="28330"/>
                </a:lnTo>
                <a:lnTo>
                  <a:pt x="264627" y="12878"/>
                </a:lnTo>
                <a:lnTo>
                  <a:pt x="311528" y="3291"/>
                </a:lnTo>
                <a:lnTo>
                  <a:pt x="360425" y="0"/>
                </a:lnTo>
                <a:lnTo>
                  <a:pt x="409323" y="3291"/>
                </a:lnTo>
                <a:lnTo>
                  <a:pt x="456224" y="12878"/>
                </a:lnTo>
                <a:lnTo>
                  <a:pt x="500699" y="28330"/>
                </a:lnTo>
                <a:lnTo>
                  <a:pt x="542318" y="49219"/>
                </a:lnTo>
                <a:lnTo>
                  <a:pt x="580650" y="75114"/>
                </a:lnTo>
                <a:lnTo>
                  <a:pt x="615267" y="105584"/>
                </a:lnTo>
                <a:lnTo>
                  <a:pt x="645737" y="140201"/>
                </a:lnTo>
                <a:lnTo>
                  <a:pt x="671632" y="178533"/>
                </a:lnTo>
                <a:lnTo>
                  <a:pt x="692521" y="220152"/>
                </a:lnTo>
                <a:lnTo>
                  <a:pt x="707973" y="264627"/>
                </a:lnTo>
                <a:lnTo>
                  <a:pt x="717560" y="311528"/>
                </a:lnTo>
                <a:lnTo>
                  <a:pt x="720851" y="360425"/>
                </a:lnTo>
                <a:lnTo>
                  <a:pt x="717560" y="409323"/>
                </a:lnTo>
                <a:lnTo>
                  <a:pt x="707973" y="456224"/>
                </a:lnTo>
                <a:lnTo>
                  <a:pt x="692521" y="500699"/>
                </a:lnTo>
                <a:lnTo>
                  <a:pt x="671632" y="542318"/>
                </a:lnTo>
                <a:lnTo>
                  <a:pt x="645737" y="580650"/>
                </a:lnTo>
                <a:lnTo>
                  <a:pt x="615267" y="615267"/>
                </a:lnTo>
                <a:lnTo>
                  <a:pt x="580650" y="645737"/>
                </a:lnTo>
                <a:lnTo>
                  <a:pt x="542318" y="671632"/>
                </a:lnTo>
                <a:lnTo>
                  <a:pt x="500699" y="692521"/>
                </a:lnTo>
                <a:lnTo>
                  <a:pt x="456224" y="707973"/>
                </a:lnTo>
                <a:lnTo>
                  <a:pt x="409323" y="717560"/>
                </a:lnTo>
                <a:lnTo>
                  <a:pt x="360425" y="720851"/>
                </a:lnTo>
                <a:lnTo>
                  <a:pt x="311528" y="717560"/>
                </a:lnTo>
                <a:lnTo>
                  <a:pt x="264627" y="707973"/>
                </a:lnTo>
                <a:lnTo>
                  <a:pt x="220152" y="692521"/>
                </a:lnTo>
                <a:lnTo>
                  <a:pt x="178533" y="671632"/>
                </a:lnTo>
                <a:lnTo>
                  <a:pt x="140201" y="645737"/>
                </a:lnTo>
                <a:lnTo>
                  <a:pt x="105584" y="615267"/>
                </a:lnTo>
                <a:lnTo>
                  <a:pt x="75114" y="580650"/>
                </a:lnTo>
                <a:lnTo>
                  <a:pt x="49219" y="542318"/>
                </a:lnTo>
                <a:lnTo>
                  <a:pt x="28330" y="500699"/>
                </a:lnTo>
                <a:lnTo>
                  <a:pt x="12878" y="456224"/>
                </a:lnTo>
                <a:lnTo>
                  <a:pt x="3291" y="409323"/>
                </a:lnTo>
                <a:lnTo>
                  <a:pt x="0" y="360425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569707" y="4195571"/>
            <a:ext cx="720851" cy="71932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569707" y="4195571"/>
            <a:ext cx="721360" cy="719455"/>
          </a:xfrm>
          <a:custGeom>
            <a:avLst/>
            <a:gdLst/>
            <a:ahLst/>
            <a:cxnLst/>
            <a:rect l="l" t="t" r="r" b="b"/>
            <a:pathLst>
              <a:path w="721359" h="719454">
                <a:moveTo>
                  <a:pt x="0" y="359663"/>
                </a:moveTo>
                <a:lnTo>
                  <a:pt x="3291" y="310861"/>
                </a:lnTo>
                <a:lnTo>
                  <a:pt x="12878" y="264054"/>
                </a:lnTo>
                <a:lnTo>
                  <a:pt x="28330" y="219670"/>
                </a:lnTo>
                <a:lnTo>
                  <a:pt x="49219" y="178138"/>
                </a:lnTo>
                <a:lnTo>
                  <a:pt x="75114" y="139887"/>
                </a:lnTo>
                <a:lnTo>
                  <a:pt x="105584" y="105346"/>
                </a:lnTo>
                <a:lnTo>
                  <a:pt x="140201" y="74943"/>
                </a:lnTo>
                <a:lnTo>
                  <a:pt x="178533" y="49106"/>
                </a:lnTo>
                <a:lnTo>
                  <a:pt x="220152" y="28265"/>
                </a:lnTo>
                <a:lnTo>
                  <a:pt x="264627" y="12848"/>
                </a:lnTo>
                <a:lnTo>
                  <a:pt x="311528" y="3283"/>
                </a:lnTo>
                <a:lnTo>
                  <a:pt x="360425" y="0"/>
                </a:lnTo>
                <a:lnTo>
                  <a:pt x="409323" y="3283"/>
                </a:lnTo>
                <a:lnTo>
                  <a:pt x="456224" y="12848"/>
                </a:lnTo>
                <a:lnTo>
                  <a:pt x="500699" y="28265"/>
                </a:lnTo>
                <a:lnTo>
                  <a:pt x="542318" y="49106"/>
                </a:lnTo>
                <a:lnTo>
                  <a:pt x="580650" y="74943"/>
                </a:lnTo>
                <a:lnTo>
                  <a:pt x="615267" y="105346"/>
                </a:lnTo>
                <a:lnTo>
                  <a:pt x="645737" y="139887"/>
                </a:lnTo>
                <a:lnTo>
                  <a:pt x="671632" y="178138"/>
                </a:lnTo>
                <a:lnTo>
                  <a:pt x="692521" y="219670"/>
                </a:lnTo>
                <a:lnTo>
                  <a:pt x="707973" y="264054"/>
                </a:lnTo>
                <a:lnTo>
                  <a:pt x="717560" y="310861"/>
                </a:lnTo>
                <a:lnTo>
                  <a:pt x="720851" y="359663"/>
                </a:lnTo>
                <a:lnTo>
                  <a:pt x="717560" y="408466"/>
                </a:lnTo>
                <a:lnTo>
                  <a:pt x="707973" y="455273"/>
                </a:lnTo>
                <a:lnTo>
                  <a:pt x="692521" y="499657"/>
                </a:lnTo>
                <a:lnTo>
                  <a:pt x="671632" y="541189"/>
                </a:lnTo>
                <a:lnTo>
                  <a:pt x="645737" y="579440"/>
                </a:lnTo>
                <a:lnTo>
                  <a:pt x="615267" y="613981"/>
                </a:lnTo>
                <a:lnTo>
                  <a:pt x="580650" y="644384"/>
                </a:lnTo>
                <a:lnTo>
                  <a:pt x="542318" y="670221"/>
                </a:lnTo>
                <a:lnTo>
                  <a:pt x="500699" y="691062"/>
                </a:lnTo>
                <a:lnTo>
                  <a:pt x="456224" y="706479"/>
                </a:lnTo>
                <a:lnTo>
                  <a:pt x="409323" y="716044"/>
                </a:lnTo>
                <a:lnTo>
                  <a:pt x="360425" y="719327"/>
                </a:lnTo>
                <a:lnTo>
                  <a:pt x="311528" y="716044"/>
                </a:lnTo>
                <a:lnTo>
                  <a:pt x="264627" y="706479"/>
                </a:lnTo>
                <a:lnTo>
                  <a:pt x="220152" y="691062"/>
                </a:lnTo>
                <a:lnTo>
                  <a:pt x="178533" y="670221"/>
                </a:lnTo>
                <a:lnTo>
                  <a:pt x="140201" y="644384"/>
                </a:lnTo>
                <a:lnTo>
                  <a:pt x="105584" y="613981"/>
                </a:lnTo>
                <a:lnTo>
                  <a:pt x="75114" y="579440"/>
                </a:lnTo>
                <a:lnTo>
                  <a:pt x="49219" y="541189"/>
                </a:lnTo>
                <a:lnTo>
                  <a:pt x="28330" y="499657"/>
                </a:lnTo>
                <a:lnTo>
                  <a:pt x="12878" y="455273"/>
                </a:lnTo>
                <a:lnTo>
                  <a:pt x="3291" y="408466"/>
                </a:lnTo>
                <a:lnTo>
                  <a:pt x="0" y="359663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598919" y="4195571"/>
            <a:ext cx="719327" cy="71932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598919" y="4195571"/>
            <a:ext cx="719455" cy="719455"/>
          </a:xfrm>
          <a:custGeom>
            <a:avLst/>
            <a:gdLst/>
            <a:ahLst/>
            <a:cxnLst/>
            <a:rect l="l" t="t" r="r" b="b"/>
            <a:pathLst>
              <a:path w="719454" h="719454">
                <a:moveTo>
                  <a:pt x="0" y="359663"/>
                </a:moveTo>
                <a:lnTo>
                  <a:pt x="3283" y="310861"/>
                </a:lnTo>
                <a:lnTo>
                  <a:pt x="12848" y="264054"/>
                </a:lnTo>
                <a:lnTo>
                  <a:pt x="28265" y="219670"/>
                </a:lnTo>
                <a:lnTo>
                  <a:pt x="49106" y="178138"/>
                </a:lnTo>
                <a:lnTo>
                  <a:pt x="74943" y="139887"/>
                </a:lnTo>
                <a:lnTo>
                  <a:pt x="105346" y="105346"/>
                </a:lnTo>
                <a:lnTo>
                  <a:pt x="139887" y="74943"/>
                </a:lnTo>
                <a:lnTo>
                  <a:pt x="178138" y="49106"/>
                </a:lnTo>
                <a:lnTo>
                  <a:pt x="219670" y="28265"/>
                </a:lnTo>
                <a:lnTo>
                  <a:pt x="264054" y="12848"/>
                </a:lnTo>
                <a:lnTo>
                  <a:pt x="310861" y="3283"/>
                </a:lnTo>
                <a:lnTo>
                  <a:pt x="359663" y="0"/>
                </a:lnTo>
                <a:lnTo>
                  <a:pt x="408466" y="3283"/>
                </a:lnTo>
                <a:lnTo>
                  <a:pt x="455273" y="12848"/>
                </a:lnTo>
                <a:lnTo>
                  <a:pt x="499657" y="28265"/>
                </a:lnTo>
                <a:lnTo>
                  <a:pt x="541189" y="49106"/>
                </a:lnTo>
                <a:lnTo>
                  <a:pt x="579440" y="74943"/>
                </a:lnTo>
                <a:lnTo>
                  <a:pt x="613981" y="105346"/>
                </a:lnTo>
                <a:lnTo>
                  <a:pt x="644384" y="139887"/>
                </a:lnTo>
                <a:lnTo>
                  <a:pt x="670221" y="178138"/>
                </a:lnTo>
                <a:lnTo>
                  <a:pt x="691062" y="219670"/>
                </a:lnTo>
                <a:lnTo>
                  <a:pt x="706479" y="264054"/>
                </a:lnTo>
                <a:lnTo>
                  <a:pt x="716044" y="310861"/>
                </a:lnTo>
                <a:lnTo>
                  <a:pt x="719327" y="359663"/>
                </a:lnTo>
                <a:lnTo>
                  <a:pt x="716044" y="408466"/>
                </a:lnTo>
                <a:lnTo>
                  <a:pt x="706479" y="455273"/>
                </a:lnTo>
                <a:lnTo>
                  <a:pt x="691062" y="499657"/>
                </a:lnTo>
                <a:lnTo>
                  <a:pt x="670221" y="541189"/>
                </a:lnTo>
                <a:lnTo>
                  <a:pt x="644384" y="579440"/>
                </a:lnTo>
                <a:lnTo>
                  <a:pt x="613981" y="613981"/>
                </a:lnTo>
                <a:lnTo>
                  <a:pt x="579440" y="644384"/>
                </a:lnTo>
                <a:lnTo>
                  <a:pt x="541189" y="670221"/>
                </a:lnTo>
                <a:lnTo>
                  <a:pt x="499657" y="691062"/>
                </a:lnTo>
                <a:lnTo>
                  <a:pt x="455273" y="706479"/>
                </a:lnTo>
                <a:lnTo>
                  <a:pt x="408466" y="716044"/>
                </a:lnTo>
                <a:lnTo>
                  <a:pt x="359663" y="719327"/>
                </a:lnTo>
                <a:lnTo>
                  <a:pt x="310861" y="716044"/>
                </a:lnTo>
                <a:lnTo>
                  <a:pt x="264054" y="706479"/>
                </a:lnTo>
                <a:lnTo>
                  <a:pt x="219670" y="691062"/>
                </a:lnTo>
                <a:lnTo>
                  <a:pt x="178138" y="670221"/>
                </a:lnTo>
                <a:lnTo>
                  <a:pt x="139887" y="644384"/>
                </a:lnTo>
                <a:lnTo>
                  <a:pt x="105346" y="613981"/>
                </a:lnTo>
                <a:lnTo>
                  <a:pt x="74943" y="579440"/>
                </a:lnTo>
                <a:lnTo>
                  <a:pt x="49106" y="541189"/>
                </a:lnTo>
                <a:lnTo>
                  <a:pt x="28265" y="499657"/>
                </a:lnTo>
                <a:lnTo>
                  <a:pt x="12848" y="455273"/>
                </a:lnTo>
                <a:lnTo>
                  <a:pt x="3283" y="408466"/>
                </a:lnTo>
                <a:lnTo>
                  <a:pt x="0" y="359663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789419" y="3304032"/>
            <a:ext cx="719327" cy="71932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789419" y="3304032"/>
            <a:ext cx="719455" cy="719455"/>
          </a:xfrm>
          <a:custGeom>
            <a:avLst/>
            <a:gdLst/>
            <a:ahLst/>
            <a:cxnLst/>
            <a:rect l="l" t="t" r="r" b="b"/>
            <a:pathLst>
              <a:path w="719454" h="719454">
                <a:moveTo>
                  <a:pt x="0" y="359663"/>
                </a:moveTo>
                <a:lnTo>
                  <a:pt x="3283" y="310861"/>
                </a:lnTo>
                <a:lnTo>
                  <a:pt x="12848" y="264054"/>
                </a:lnTo>
                <a:lnTo>
                  <a:pt x="28265" y="219670"/>
                </a:lnTo>
                <a:lnTo>
                  <a:pt x="49106" y="178138"/>
                </a:lnTo>
                <a:lnTo>
                  <a:pt x="74943" y="139887"/>
                </a:lnTo>
                <a:lnTo>
                  <a:pt x="105346" y="105346"/>
                </a:lnTo>
                <a:lnTo>
                  <a:pt x="139887" y="74943"/>
                </a:lnTo>
                <a:lnTo>
                  <a:pt x="178138" y="49106"/>
                </a:lnTo>
                <a:lnTo>
                  <a:pt x="219670" y="28265"/>
                </a:lnTo>
                <a:lnTo>
                  <a:pt x="264054" y="12848"/>
                </a:lnTo>
                <a:lnTo>
                  <a:pt x="310861" y="3283"/>
                </a:lnTo>
                <a:lnTo>
                  <a:pt x="359663" y="0"/>
                </a:lnTo>
                <a:lnTo>
                  <a:pt x="408466" y="3283"/>
                </a:lnTo>
                <a:lnTo>
                  <a:pt x="455273" y="12848"/>
                </a:lnTo>
                <a:lnTo>
                  <a:pt x="499657" y="28265"/>
                </a:lnTo>
                <a:lnTo>
                  <a:pt x="541189" y="49106"/>
                </a:lnTo>
                <a:lnTo>
                  <a:pt x="579440" y="74943"/>
                </a:lnTo>
                <a:lnTo>
                  <a:pt x="613981" y="105346"/>
                </a:lnTo>
                <a:lnTo>
                  <a:pt x="644384" y="139887"/>
                </a:lnTo>
                <a:lnTo>
                  <a:pt x="670221" y="178138"/>
                </a:lnTo>
                <a:lnTo>
                  <a:pt x="691062" y="219670"/>
                </a:lnTo>
                <a:lnTo>
                  <a:pt x="706479" y="264054"/>
                </a:lnTo>
                <a:lnTo>
                  <a:pt x="716044" y="310861"/>
                </a:lnTo>
                <a:lnTo>
                  <a:pt x="719327" y="359663"/>
                </a:lnTo>
                <a:lnTo>
                  <a:pt x="716044" y="408466"/>
                </a:lnTo>
                <a:lnTo>
                  <a:pt x="706479" y="455273"/>
                </a:lnTo>
                <a:lnTo>
                  <a:pt x="691062" y="499657"/>
                </a:lnTo>
                <a:lnTo>
                  <a:pt x="670221" y="541189"/>
                </a:lnTo>
                <a:lnTo>
                  <a:pt x="644384" y="579440"/>
                </a:lnTo>
                <a:lnTo>
                  <a:pt x="613981" y="613981"/>
                </a:lnTo>
                <a:lnTo>
                  <a:pt x="579440" y="644384"/>
                </a:lnTo>
                <a:lnTo>
                  <a:pt x="541189" y="670221"/>
                </a:lnTo>
                <a:lnTo>
                  <a:pt x="499657" y="691062"/>
                </a:lnTo>
                <a:lnTo>
                  <a:pt x="455273" y="706479"/>
                </a:lnTo>
                <a:lnTo>
                  <a:pt x="408466" y="716044"/>
                </a:lnTo>
                <a:lnTo>
                  <a:pt x="359663" y="719327"/>
                </a:lnTo>
                <a:lnTo>
                  <a:pt x="310861" y="716044"/>
                </a:lnTo>
                <a:lnTo>
                  <a:pt x="264054" y="706479"/>
                </a:lnTo>
                <a:lnTo>
                  <a:pt x="219670" y="691062"/>
                </a:lnTo>
                <a:lnTo>
                  <a:pt x="178138" y="670221"/>
                </a:lnTo>
                <a:lnTo>
                  <a:pt x="139887" y="644384"/>
                </a:lnTo>
                <a:lnTo>
                  <a:pt x="105346" y="613981"/>
                </a:lnTo>
                <a:lnTo>
                  <a:pt x="74943" y="579440"/>
                </a:lnTo>
                <a:lnTo>
                  <a:pt x="49106" y="541189"/>
                </a:lnTo>
                <a:lnTo>
                  <a:pt x="28265" y="499657"/>
                </a:lnTo>
                <a:lnTo>
                  <a:pt x="12848" y="455273"/>
                </a:lnTo>
                <a:lnTo>
                  <a:pt x="3283" y="408466"/>
                </a:lnTo>
                <a:lnTo>
                  <a:pt x="0" y="359663"/>
                </a:lnTo>
                <a:close/>
              </a:path>
            </a:pathLst>
          </a:custGeom>
          <a:ln w="6096">
            <a:solidFill>
              <a:srgbClr val="4471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795259" y="3281171"/>
            <a:ext cx="720851" cy="72085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795259" y="3281171"/>
            <a:ext cx="721360" cy="721360"/>
          </a:xfrm>
          <a:custGeom>
            <a:avLst/>
            <a:gdLst/>
            <a:ahLst/>
            <a:cxnLst/>
            <a:rect l="l" t="t" r="r" b="b"/>
            <a:pathLst>
              <a:path w="721359" h="721360">
                <a:moveTo>
                  <a:pt x="0" y="360425"/>
                </a:moveTo>
                <a:lnTo>
                  <a:pt x="3291" y="311528"/>
                </a:lnTo>
                <a:lnTo>
                  <a:pt x="12878" y="264627"/>
                </a:lnTo>
                <a:lnTo>
                  <a:pt x="28330" y="220152"/>
                </a:lnTo>
                <a:lnTo>
                  <a:pt x="49219" y="178533"/>
                </a:lnTo>
                <a:lnTo>
                  <a:pt x="75114" y="140201"/>
                </a:lnTo>
                <a:lnTo>
                  <a:pt x="105584" y="105584"/>
                </a:lnTo>
                <a:lnTo>
                  <a:pt x="140201" y="75114"/>
                </a:lnTo>
                <a:lnTo>
                  <a:pt x="178533" y="49219"/>
                </a:lnTo>
                <a:lnTo>
                  <a:pt x="220152" y="28330"/>
                </a:lnTo>
                <a:lnTo>
                  <a:pt x="264627" y="12878"/>
                </a:lnTo>
                <a:lnTo>
                  <a:pt x="311528" y="3291"/>
                </a:lnTo>
                <a:lnTo>
                  <a:pt x="360425" y="0"/>
                </a:lnTo>
                <a:lnTo>
                  <a:pt x="409323" y="3291"/>
                </a:lnTo>
                <a:lnTo>
                  <a:pt x="456224" y="12878"/>
                </a:lnTo>
                <a:lnTo>
                  <a:pt x="500699" y="28330"/>
                </a:lnTo>
                <a:lnTo>
                  <a:pt x="542318" y="49219"/>
                </a:lnTo>
                <a:lnTo>
                  <a:pt x="580650" y="75114"/>
                </a:lnTo>
                <a:lnTo>
                  <a:pt x="615267" y="105584"/>
                </a:lnTo>
                <a:lnTo>
                  <a:pt x="645737" y="140201"/>
                </a:lnTo>
                <a:lnTo>
                  <a:pt x="671632" y="178533"/>
                </a:lnTo>
                <a:lnTo>
                  <a:pt x="692521" y="220152"/>
                </a:lnTo>
                <a:lnTo>
                  <a:pt x="707973" y="264627"/>
                </a:lnTo>
                <a:lnTo>
                  <a:pt x="717560" y="311528"/>
                </a:lnTo>
                <a:lnTo>
                  <a:pt x="720851" y="360425"/>
                </a:lnTo>
                <a:lnTo>
                  <a:pt x="717560" y="409323"/>
                </a:lnTo>
                <a:lnTo>
                  <a:pt x="707973" y="456224"/>
                </a:lnTo>
                <a:lnTo>
                  <a:pt x="692521" y="500699"/>
                </a:lnTo>
                <a:lnTo>
                  <a:pt x="671632" y="542318"/>
                </a:lnTo>
                <a:lnTo>
                  <a:pt x="645737" y="580650"/>
                </a:lnTo>
                <a:lnTo>
                  <a:pt x="615267" y="615267"/>
                </a:lnTo>
                <a:lnTo>
                  <a:pt x="580650" y="645737"/>
                </a:lnTo>
                <a:lnTo>
                  <a:pt x="542318" y="671632"/>
                </a:lnTo>
                <a:lnTo>
                  <a:pt x="500699" y="692521"/>
                </a:lnTo>
                <a:lnTo>
                  <a:pt x="456224" y="707973"/>
                </a:lnTo>
                <a:lnTo>
                  <a:pt x="409323" y="717560"/>
                </a:lnTo>
                <a:lnTo>
                  <a:pt x="360425" y="720851"/>
                </a:lnTo>
                <a:lnTo>
                  <a:pt x="311528" y="717560"/>
                </a:lnTo>
                <a:lnTo>
                  <a:pt x="264627" y="707973"/>
                </a:lnTo>
                <a:lnTo>
                  <a:pt x="220152" y="692521"/>
                </a:lnTo>
                <a:lnTo>
                  <a:pt x="178533" y="671632"/>
                </a:lnTo>
                <a:lnTo>
                  <a:pt x="140201" y="645737"/>
                </a:lnTo>
                <a:lnTo>
                  <a:pt x="105584" y="615267"/>
                </a:lnTo>
                <a:lnTo>
                  <a:pt x="75114" y="580650"/>
                </a:lnTo>
                <a:lnTo>
                  <a:pt x="49219" y="542318"/>
                </a:lnTo>
                <a:lnTo>
                  <a:pt x="28330" y="500699"/>
                </a:lnTo>
                <a:lnTo>
                  <a:pt x="12878" y="456224"/>
                </a:lnTo>
                <a:lnTo>
                  <a:pt x="3291" y="409323"/>
                </a:lnTo>
                <a:lnTo>
                  <a:pt x="0" y="360425"/>
                </a:lnTo>
                <a:close/>
              </a:path>
            </a:pathLst>
          </a:custGeom>
          <a:ln w="6096">
            <a:solidFill>
              <a:srgbClr val="4471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795259" y="4352544"/>
            <a:ext cx="720851" cy="71932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795259" y="4352544"/>
            <a:ext cx="721360" cy="719455"/>
          </a:xfrm>
          <a:custGeom>
            <a:avLst/>
            <a:gdLst/>
            <a:ahLst/>
            <a:cxnLst/>
            <a:rect l="l" t="t" r="r" b="b"/>
            <a:pathLst>
              <a:path w="721359" h="719454">
                <a:moveTo>
                  <a:pt x="0" y="359663"/>
                </a:moveTo>
                <a:lnTo>
                  <a:pt x="3291" y="310861"/>
                </a:lnTo>
                <a:lnTo>
                  <a:pt x="12878" y="264054"/>
                </a:lnTo>
                <a:lnTo>
                  <a:pt x="28330" y="219670"/>
                </a:lnTo>
                <a:lnTo>
                  <a:pt x="49219" y="178138"/>
                </a:lnTo>
                <a:lnTo>
                  <a:pt x="75114" y="139887"/>
                </a:lnTo>
                <a:lnTo>
                  <a:pt x="105584" y="105346"/>
                </a:lnTo>
                <a:lnTo>
                  <a:pt x="140201" y="74943"/>
                </a:lnTo>
                <a:lnTo>
                  <a:pt x="178533" y="49106"/>
                </a:lnTo>
                <a:lnTo>
                  <a:pt x="220152" y="28265"/>
                </a:lnTo>
                <a:lnTo>
                  <a:pt x="264627" y="12848"/>
                </a:lnTo>
                <a:lnTo>
                  <a:pt x="311528" y="3283"/>
                </a:lnTo>
                <a:lnTo>
                  <a:pt x="360425" y="0"/>
                </a:lnTo>
                <a:lnTo>
                  <a:pt x="409323" y="3283"/>
                </a:lnTo>
                <a:lnTo>
                  <a:pt x="456224" y="12848"/>
                </a:lnTo>
                <a:lnTo>
                  <a:pt x="500699" y="28265"/>
                </a:lnTo>
                <a:lnTo>
                  <a:pt x="542318" y="49106"/>
                </a:lnTo>
                <a:lnTo>
                  <a:pt x="580650" y="74943"/>
                </a:lnTo>
                <a:lnTo>
                  <a:pt x="615267" y="105346"/>
                </a:lnTo>
                <a:lnTo>
                  <a:pt x="645737" y="139887"/>
                </a:lnTo>
                <a:lnTo>
                  <a:pt x="671632" y="178138"/>
                </a:lnTo>
                <a:lnTo>
                  <a:pt x="692521" y="219670"/>
                </a:lnTo>
                <a:lnTo>
                  <a:pt x="707973" y="264054"/>
                </a:lnTo>
                <a:lnTo>
                  <a:pt x="717560" y="310861"/>
                </a:lnTo>
                <a:lnTo>
                  <a:pt x="720851" y="359663"/>
                </a:lnTo>
                <a:lnTo>
                  <a:pt x="717560" y="408466"/>
                </a:lnTo>
                <a:lnTo>
                  <a:pt x="707973" y="455273"/>
                </a:lnTo>
                <a:lnTo>
                  <a:pt x="692521" y="499657"/>
                </a:lnTo>
                <a:lnTo>
                  <a:pt x="671632" y="541189"/>
                </a:lnTo>
                <a:lnTo>
                  <a:pt x="645737" y="579440"/>
                </a:lnTo>
                <a:lnTo>
                  <a:pt x="615267" y="613981"/>
                </a:lnTo>
                <a:lnTo>
                  <a:pt x="580650" y="644384"/>
                </a:lnTo>
                <a:lnTo>
                  <a:pt x="542318" y="670221"/>
                </a:lnTo>
                <a:lnTo>
                  <a:pt x="500699" y="691062"/>
                </a:lnTo>
                <a:lnTo>
                  <a:pt x="456224" y="706479"/>
                </a:lnTo>
                <a:lnTo>
                  <a:pt x="409323" y="716044"/>
                </a:lnTo>
                <a:lnTo>
                  <a:pt x="360425" y="719327"/>
                </a:lnTo>
                <a:lnTo>
                  <a:pt x="311528" y="716044"/>
                </a:lnTo>
                <a:lnTo>
                  <a:pt x="264627" y="706479"/>
                </a:lnTo>
                <a:lnTo>
                  <a:pt x="220152" y="691062"/>
                </a:lnTo>
                <a:lnTo>
                  <a:pt x="178533" y="670221"/>
                </a:lnTo>
                <a:lnTo>
                  <a:pt x="140201" y="644384"/>
                </a:lnTo>
                <a:lnTo>
                  <a:pt x="105584" y="613981"/>
                </a:lnTo>
                <a:lnTo>
                  <a:pt x="75114" y="579440"/>
                </a:lnTo>
                <a:lnTo>
                  <a:pt x="49219" y="541189"/>
                </a:lnTo>
                <a:lnTo>
                  <a:pt x="28330" y="499657"/>
                </a:lnTo>
                <a:lnTo>
                  <a:pt x="12878" y="455273"/>
                </a:lnTo>
                <a:lnTo>
                  <a:pt x="3291" y="408466"/>
                </a:lnTo>
                <a:lnTo>
                  <a:pt x="0" y="359663"/>
                </a:lnTo>
                <a:close/>
              </a:path>
            </a:pathLst>
          </a:custGeom>
          <a:ln w="6096">
            <a:solidFill>
              <a:srgbClr val="4471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803135" y="4354067"/>
            <a:ext cx="719328" cy="72085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803135" y="4354067"/>
            <a:ext cx="719455" cy="721360"/>
          </a:xfrm>
          <a:custGeom>
            <a:avLst/>
            <a:gdLst/>
            <a:ahLst/>
            <a:cxnLst/>
            <a:rect l="l" t="t" r="r" b="b"/>
            <a:pathLst>
              <a:path w="719454" h="721360">
                <a:moveTo>
                  <a:pt x="0" y="360425"/>
                </a:moveTo>
                <a:lnTo>
                  <a:pt x="3283" y="311528"/>
                </a:lnTo>
                <a:lnTo>
                  <a:pt x="12848" y="264627"/>
                </a:lnTo>
                <a:lnTo>
                  <a:pt x="28265" y="220152"/>
                </a:lnTo>
                <a:lnTo>
                  <a:pt x="49106" y="178533"/>
                </a:lnTo>
                <a:lnTo>
                  <a:pt x="74943" y="140201"/>
                </a:lnTo>
                <a:lnTo>
                  <a:pt x="105346" y="105584"/>
                </a:lnTo>
                <a:lnTo>
                  <a:pt x="139887" y="75114"/>
                </a:lnTo>
                <a:lnTo>
                  <a:pt x="178138" y="49219"/>
                </a:lnTo>
                <a:lnTo>
                  <a:pt x="219670" y="28330"/>
                </a:lnTo>
                <a:lnTo>
                  <a:pt x="264054" y="12878"/>
                </a:lnTo>
                <a:lnTo>
                  <a:pt x="310861" y="3291"/>
                </a:lnTo>
                <a:lnTo>
                  <a:pt x="359664" y="0"/>
                </a:lnTo>
                <a:lnTo>
                  <a:pt x="408466" y="3291"/>
                </a:lnTo>
                <a:lnTo>
                  <a:pt x="455273" y="12878"/>
                </a:lnTo>
                <a:lnTo>
                  <a:pt x="499657" y="28330"/>
                </a:lnTo>
                <a:lnTo>
                  <a:pt x="541189" y="49219"/>
                </a:lnTo>
                <a:lnTo>
                  <a:pt x="579440" y="75114"/>
                </a:lnTo>
                <a:lnTo>
                  <a:pt x="613981" y="105584"/>
                </a:lnTo>
                <a:lnTo>
                  <a:pt x="644384" y="140201"/>
                </a:lnTo>
                <a:lnTo>
                  <a:pt x="670221" y="178533"/>
                </a:lnTo>
                <a:lnTo>
                  <a:pt x="691062" y="220152"/>
                </a:lnTo>
                <a:lnTo>
                  <a:pt x="706479" y="264627"/>
                </a:lnTo>
                <a:lnTo>
                  <a:pt x="716044" y="311528"/>
                </a:lnTo>
                <a:lnTo>
                  <a:pt x="719328" y="360425"/>
                </a:lnTo>
                <a:lnTo>
                  <a:pt x="716044" y="409323"/>
                </a:lnTo>
                <a:lnTo>
                  <a:pt x="706479" y="456224"/>
                </a:lnTo>
                <a:lnTo>
                  <a:pt x="691062" y="500699"/>
                </a:lnTo>
                <a:lnTo>
                  <a:pt x="670221" y="542318"/>
                </a:lnTo>
                <a:lnTo>
                  <a:pt x="644384" y="580650"/>
                </a:lnTo>
                <a:lnTo>
                  <a:pt x="613981" y="615267"/>
                </a:lnTo>
                <a:lnTo>
                  <a:pt x="579440" y="645737"/>
                </a:lnTo>
                <a:lnTo>
                  <a:pt x="541189" y="671632"/>
                </a:lnTo>
                <a:lnTo>
                  <a:pt x="499657" y="692521"/>
                </a:lnTo>
                <a:lnTo>
                  <a:pt x="455273" y="707973"/>
                </a:lnTo>
                <a:lnTo>
                  <a:pt x="408466" y="717560"/>
                </a:lnTo>
                <a:lnTo>
                  <a:pt x="359664" y="720851"/>
                </a:lnTo>
                <a:lnTo>
                  <a:pt x="310861" y="717560"/>
                </a:lnTo>
                <a:lnTo>
                  <a:pt x="264054" y="707973"/>
                </a:lnTo>
                <a:lnTo>
                  <a:pt x="219670" y="692521"/>
                </a:lnTo>
                <a:lnTo>
                  <a:pt x="178138" y="671632"/>
                </a:lnTo>
                <a:lnTo>
                  <a:pt x="139887" y="645737"/>
                </a:lnTo>
                <a:lnTo>
                  <a:pt x="105346" y="615267"/>
                </a:lnTo>
                <a:lnTo>
                  <a:pt x="74943" y="580650"/>
                </a:lnTo>
                <a:lnTo>
                  <a:pt x="49106" y="542318"/>
                </a:lnTo>
                <a:lnTo>
                  <a:pt x="28265" y="500699"/>
                </a:lnTo>
                <a:lnTo>
                  <a:pt x="12848" y="456224"/>
                </a:lnTo>
                <a:lnTo>
                  <a:pt x="3283" y="409323"/>
                </a:lnTo>
                <a:lnTo>
                  <a:pt x="0" y="360425"/>
                </a:lnTo>
                <a:close/>
              </a:path>
            </a:pathLst>
          </a:custGeom>
          <a:ln w="6096">
            <a:solidFill>
              <a:srgbClr val="4471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151632" y="2729483"/>
            <a:ext cx="859790" cy="847725"/>
          </a:xfrm>
          <a:custGeom>
            <a:avLst/>
            <a:gdLst/>
            <a:ahLst/>
            <a:cxnLst/>
            <a:rect l="l" t="t" r="r" b="b"/>
            <a:pathLst>
              <a:path w="859789" h="847725">
                <a:moveTo>
                  <a:pt x="435864" y="0"/>
                </a:moveTo>
                <a:lnTo>
                  <a:pt x="435864" y="211836"/>
                </a:lnTo>
                <a:lnTo>
                  <a:pt x="0" y="211836"/>
                </a:lnTo>
                <a:lnTo>
                  <a:pt x="0" y="635507"/>
                </a:lnTo>
                <a:lnTo>
                  <a:pt x="435864" y="635507"/>
                </a:lnTo>
                <a:lnTo>
                  <a:pt x="435864" y="847343"/>
                </a:lnTo>
                <a:lnTo>
                  <a:pt x="859535" y="423671"/>
                </a:lnTo>
                <a:lnTo>
                  <a:pt x="43586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151632" y="2729483"/>
            <a:ext cx="859790" cy="847725"/>
          </a:xfrm>
          <a:custGeom>
            <a:avLst/>
            <a:gdLst/>
            <a:ahLst/>
            <a:cxnLst/>
            <a:rect l="l" t="t" r="r" b="b"/>
            <a:pathLst>
              <a:path w="859789" h="847725">
                <a:moveTo>
                  <a:pt x="0" y="211836"/>
                </a:moveTo>
                <a:lnTo>
                  <a:pt x="435864" y="211836"/>
                </a:lnTo>
                <a:lnTo>
                  <a:pt x="435864" y="0"/>
                </a:lnTo>
                <a:lnTo>
                  <a:pt x="859535" y="423671"/>
                </a:lnTo>
                <a:lnTo>
                  <a:pt x="435864" y="847343"/>
                </a:lnTo>
                <a:lnTo>
                  <a:pt x="435864" y="635507"/>
                </a:lnTo>
                <a:lnTo>
                  <a:pt x="0" y="635507"/>
                </a:lnTo>
                <a:lnTo>
                  <a:pt x="0" y="211836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6713981" y="1967560"/>
            <a:ext cx="1715770" cy="4622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8895" marR="30480" indent="2540" algn="ctr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latin typeface="Calibri"/>
                <a:cs typeface="Calibri"/>
              </a:rPr>
              <a:t>New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image  but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smaller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800">
              <a:latin typeface="Times New Roman"/>
              <a:cs typeface="Times New Roman"/>
            </a:endParaRPr>
          </a:p>
          <a:p>
            <a:pPr marL="168275">
              <a:lnSpc>
                <a:spcPts val="2295"/>
              </a:lnSpc>
              <a:tabLst>
                <a:tab pos="1139825" algn="l"/>
              </a:tabLst>
            </a:pPr>
            <a:r>
              <a:rPr sz="2400" dirty="0">
                <a:latin typeface="Calibri"/>
                <a:cs typeface="Calibri"/>
              </a:rPr>
              <a:t>3	0</a:t>
            </a:r>
            <a:endParaRPr sz="2400">
              <a:latin typeface="Calibri"/>
              <a:cs typeface="Calibri"/>
            </a:endParaRPr>
          </a:p>
          <a:p>
            <a:pPr marL="116839" algn="ctr">
              <a:lnSpc>
                <a:spcPts val="2295"/>
              </a:lnSpc>
              <a:tabLst>
                <a:tab pos="1169035" algn="l"/>
              </a:tabLst>
            </a:pPr>
            <a:r>
              <a:rPr sz="2400" spc="-5" dirty="0">
                <a:latin typeface="Calibri"/>
                <a:cs typeface="Calibri"/>
              </a:rPr>
              <a:t>-1	</a:t>
            </a:r>
            <a:r>
              <a:rPr sz="3600" baseline="3472" dirty="0">
                <a:latin typeface="Calibri"/>
                <a:cs typeface="Calibri"/>
              </a:rPr>
              <a:t>1</a:t>
            </a:r>
            <a:endParaRPr sz="3600" baseline="3472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3600">
              <a:latin typeface="Times New Roman"/>
              <a:cs typeface="Times New Roman"/>
            </a:endParaRPr>
          </a:p>
          <a:p>
            <a:pPr marL="168275">
              <a:lnSpc>
                <a:spcPct val="100000"/>
              </a:lnSpc>
              <a:tabLst>
                <a:tab pos="1139825" algn="l"/>
              </a:tabLst>
            </a:pPr>
            <a:r>
              <a:rPr sz="2400" dirty="0">
                <a:latin typeface="Calibri"/>
                <a:cs typeface="Calibri"/>
              </a:rPr>
              <a:t>3</a:t>
            </a:r>
            <a:r>
              <a:rPr sz="2400" spc="-155" dirty="0">
                <a:latin typeface="Calibri"/>
                <a:cs typeface="Calibri"/>
              </a:rPr>
              <a:t> </a:t>
            </a:r>
            <a:r>
              <a:rPr sz="3600" baseline="-28935" dirty="0">
                <a:latin typeface="Calibri"/>
                <a:cs typeface="Calibri"/>
              </a:rPr>
              <a:t>0	</a:t>
            </a:r>
            <a:r>
              <a:rPr sz="2400" dirty="0">
                <a:latin typeface="Calibri"/>
                <a:cs typeface="Calibri"/>
              </a:rPr>
              <a:t>1</a:t>
            </a:r>
            <a:r>
              <a:rPr sz="2400" spc="-90" dirty="0">
                <a:latin typeface="Calibri"/>
                <a:cs typeface="Calibri"/>
              </a:rPr>
              <a:t> </a:t>
            </a:r>
            <a:r>
              <a:rPr sz="3600" baseline="-28935" dirty="0">
                <a:latin typeface="Calibri"/>
                <a:cs typeface="Calibri"/>
              </a:rPr>
              <a:t>3</a:t>
            </a:r>
            <a:endParaRPr sz="3600" baseline="-28935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3350">
              <a:latin typeface="Times New Roman"/>
              <a:cs typeface="Times New Roman"/>
            </a:endParaRPr>
          </a:p>
          <a:p>
            <a:pPr marL="4445" algn="ctr">
              <a:lnSpc>
                <a:spcPct val="100000"/>
              </a:lnSpc>
            </a:pPr>
            <a:r>
              <a:rPr sz="2400" dirty="0">
                <a:latin typeface="Calibri"/>
                <a:cs typeface="Calibri"/>
              </a:rPr>
              <a:t>2 x 2</a:t>
            </a:r>
            <a:r>
              <a:rPr sz="2400" spc="-9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image</a:t>
            </a:r>
            <a:endParaRPr sz="2400">
              <a:latin typeface="Calibri"/>
              <a:cs typeface="Calibri"/>
            </a:endParaRPr>
          </a:p>
          <a:p>
            <a:pPr marL="12700" marR="5080" indent="-1270" algn="ctr">
              <a:lnSpc>
                <a:spcPct val="100000"/>
              </a:lnSpc>
              <a:spcBef>
                <a:spcPts val="1140"/>
              </a:spcBef>
            </a:pPr>
            <a:r>
              <a:rPr sz="2800" spc="-20" dirty="0">
                <a:solidFill>
                  <a:srgbClr val="0000FF"/>
                </a:solidFill>
                <a:latin typeface="Calibri"/>
                <a:cs typeface="Calibri"/>
              </a:rPr>
              <a:t>Each </a:t>
            </a:r>
            <a:r>
              <a:rPr sz="2800" spc="-10" dirty="0">
                <a:solidFill>
                  <a:srgbClr val="0000FF"/>
                </a:solidFill>
                <a:latin typeface="Calibri"/>
                <a:cs typeface="Calibri"/>
              </a:rPr>
              <a:t>filter  </a:t>
            </a:r>
            <a:r>
              <a:rPr sz="2800" spc="-5" dirty="0">
                <a:solidFill>
                  <a:srgbClr val="0000FF"/>
                </a:solidFill>
                <a:latin typeface="Calibri"/>
                <a:cs typeface="Calibri"/>
              </a:rPr>
              <a:t>is a</a:t>
            </a:r>
            <a:r>
              <a:rPr sz="2800" spc="-7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0000FF"/>
                </a:solidFill>
                <a:latin typeface="Calibri"/>
                <a:cs typeface="Calibri"/>
              </a:rPr>
              <a:t>channel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014215" y="2610611"/>
            <a:ext cx="1376680" cy="1066800"/>
          </a:xfrm>
          <a:prstGeom prst="rect">
            <a:avLst/>
          </a:prstGeom>
          <a:solidFill>
            <a:srgbClr val="4471C4"/>
          </a:solidFill>
          <a:ln w="12192">
            <a:solidFill>
              <a:srgbClr val="2E528F"/>
            </a:solidFill>
          </a:ln>
        </p:spPr>
        <p:txBody>
          <a:bodyPr vert="horz" wrap="square" lIns="0" tIns="297180" rIns="0" bIns="0" rtlCol="0">
            <a:spAutoFit/>
          </a:bodyPr>
          <a:lstStyle/>
          <a:p>
            <a:pPr marL="330200">
              <a:lnSpc>
                <a:spcPct val="100000"/>
              </a:lnSpc>
              <a:spcBef>
                <a:spcPts val="2340"/>
              </a:spcBef>
            </a:pPr>
            <a:r>
              <a:rPr sz="2800" spc="-20" dirty="0">
                <a:solidFill>
                  <a:srgbClr val="FFFFFF"/>
                </a:solidFill>
                <a:latin typeface="Calibri"/>
                <a:cs typeface="Calibri"/>
              </a:rPr>
              <a:t>Conv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011167" y="4187952"/>
            <a:ext cx="1379220" cy="1066800"/>
          </a:xfrm>
          <a:prstGeom prst="rect">
            <a:avLst/>
          </a:prstGeom>
          <a:solidFill>
            <a:srgbClr val="6FAC46"/>
          </a:solidFill>
          <a:ln w="12192">
            <a:solidFill>
              <a:srgbClr val="507D31"/>
            </a:solidFill>
          </a:ln>
        </p:spPr>
        <p:txBody>
          <a:bodyPr vert="horz" wrap="square" lIns="0" tIns="84455" rIns="0" bIns="0" rtlCol="0">
            <a:spAutoFit/>
          </a:bodyPr>
          <a:lstStyle/>
          <a:p>
            <a:pPr marL="156210" marR="149860" indent="220979">
              <a:lnSpc>
                <a:spcPct val="100000"/>
              </a:lnSpc>
              <a:spcBef>
                <a:spcPts val="665"/>
              </a:spcBef>
            </a:pP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Max  </a:t>
            </a:r>
            <a:r>
              <a:rPr sz="2800" spc="-70" dirty="0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ool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ng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5378196" y="4288535"/>
            <a:ext cx="859790" cy="847725"/>
          </a:xfrm>
          <a:custGeom>
            <a:avLst/>
            <a:gdLst/>
            <a:ahLst/>
            <a:cxnLst/>
            <a:rect l="l" t="t" r="r" b="b"/>
            <a:pathLst>
              <a:path w="859789" h="847725">
                <a:moveTo>
                  <a:pt x="435863" y="0"/>
                </a:moveTo>
                <a:lnTo>
                  <a:pt x="435863" y="211836"/>
                </a:lnTo>
                <a:lnTo>
                  <a:pt x="0" y="211836"/>
                </a:lnTo>
                <a:lnTo>
                  <a:pt x="0" y="635507"/>
                </a:lnTo>
                <a:lnTo>
                  <a:pt x="435863" y="635507"/>
                </a:lnTo>
                <a:lnTo>
                  <a:pt x="435863" y="847344"/>
                </a:lnTo>
                <a:lnTo>
                  <a:pt x="859536" y="423671"/>
                </a:lnTo>
                <a:lnTo>
                  <a:pt x="4358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378196" y="4288535"/>
            <a:ext cx="859790" cy="847725"/>
          </a:xfrm>
          <a:custGeom>
            <a:avLst/>
            <a:gdLst/>
            <a:ahLst/>
            <a:cxnLst/>
            <a:rect l="l" t="t" r="r" b="b"/>
            <a:pathLst>
              <a:path w="859789" h="847725">
                <a:moveTo>
                  <a:pt x="0" y="211836"/>
                </a:moveTo>
                <a:lnTo>
                  <a:pt x="435863" y="211836"/>
                </a:lnTo>
                <a:lnTo>
                  <a:pt x="435863" y="0"/>
                </a:lnTo>
                <a:lnTo>
                  <a:pt x="859536" y="423671"/>
                </a:lnTo>
                <a:lnTo>
                  <a:pt x="435863" y="847344"/>
                </a:lnTo>
                <a:lnTo>
                  <a:pt x="435863" y="635507"/>
                </a:lnTo>
                <a:lnTo>
                  <a:pt x="0" y="635507"/>
                </a:lnTo>
                <a:lnTo>
                  <a:pt x="0" y="211836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277867" y="3695700"/>
            <a:ext cx="845819" cy="492759"/>
          </a:xfrm>
          <a:custGeom>
            <a:avLst/>
            <a:gdLst/>
            <a:ahLst/>
            <a:cxnLst/>
            <a:rect l="l" t="t" r="r" b="b"/>
            <a:pathLst>
              <a:path w="845820" h="492760">
                <a:moveTo>
                  <a:pt x="845820" y="246125"/>
                </a:moveTo>
                <a:lnTo>
                  <a:pt x="0" y="246125"/>
                </a:lnTo>
                <a:lnTo>
                  <a:pt x="422910" y="492251"/>
                </a:lnTo>
                <a:lnTo>
                  <a:pt x="845820" y="246125"/>
                </a:lnTo>
                <a:close/>
              </a:path>
              <a:path w="845820" h="492760">
                <a:moveTo>
                  <a:pt x="634365" y="0"/>
                </a:moveTo>
                <a:lnTo>
                  <a:pt x="211455" y="0"/>
                </a:lnTo>
                <a:lnTo>
                  <a:pt x="211455" y="246125"/>
                </a:lnTo>
                <a:lnTo>
                  <a:pt x="634365" y="246125"/>
                </a:lnTo>
                <a:lnTo>
                  <a:pt x="63436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277867" y="3695700"/>
            <a:ext cx="845819" cy="492759"/>
          </a:xfrm>
          <a:custGeom>
            <a:avLst/>
            <a:gdLst/>
            <a:ahLst/>
            <a:cxnLst/>
            <a:rect l="l" t="t" r="r" b="b"/>
            <a:pathLst>
              <a:path w="845820" h="492760">
                <a:moveTo>
                  <a:pt x="634365" y="0"/>
                </a:moveTo>
                <a:lnTo>
                  <a:pt x="634365" y="246125"/>
                </a:lnTo>
                <a:lnTo>
                  <a:pt x="845820" y="246125"/>
                </a:lnTo>
                <a:lnTo>
                  <a:pt x="422910" y="492251"/>
                </a:lnTo>
                <a:lnTo>
                  <a:pt x="0" y="246125"/>
                </a:lnTo>
                <a:lnTo>
                  <a:pt x="211455" y="246125"/>
                </a:lnTo>
                <a:lnTo>
                  <a:pt x="211455" y="0"/>
                </a:lnTo>
                <a:lnTo>
                  <a:pt x="634365" y="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350329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The whole</a:t>
            </a:r>
            <a:r>
              <a:rPr spc="-40" dirty="0"/>
              <a:t> </a:t>
            </a:r>
            <a:r>
              <a:rPr spc="-5" dirty="0"/>
              <a:t>CNN</a:t>
            </a:r>
          </a:p>
        </p:txBody>
      </p:sp>
      <p:sp>
        <p:nvSpPr>
          <p:cNvPr id="3" name="object 3"/>
          <p:cNvSpPr/>
          <p:nvPr/>
        </p:nvSpPr>
        <p:spPr>
          <a:xfrm>
            <a:off x="5215128" y="192023"/>
            <a:ext cx="1770887" cy="12039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190744" y="1889760"/>
            <a:ext cx="1854707" cy="6736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128259" y="1892807"/>
            <a:ext cx="1979676" cy="75895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250179" y="1929383"/>
            <a:ext cx="1735835" cy="55626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250179" y="1992884"/>
            <a:ext cx="173608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1285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Convolution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190744" y="2990088"/>
            <a:ext cx="1854707" cy="67360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116067" y="2993135"/>
            <a:ext cx="2002536" cy="75895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250179" y="3029711"/>
            <a:ext cx="1735835" cy="55626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5250179" y="3093211"/>
            <a:ext cx="173608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922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Max</a:t>
            </a:r>
            <a:r>
              <a:rPr sz="24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Pooling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190744" y="4058411"/>
            <a:ext cx="1854707" cy="67360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128259" y="4061459"/>
            <a:ext cx="1979676" cy="75895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250179" y="4098035"/>
            <a:ext cx="1735835" cy="55625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5250179" y="4161790"/>
            <a:ext cx="173608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1285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Convolution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5190744" y="5091684"/>
            <a:ext cx="1854707" cy="6736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116067" y="5094732"/>
            <a:ext cx="2002536" cy="75895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250179" y="5131308"/>
            <a:ext cx="1735835" cy="55625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5250179" y="5194757"/>
            <a:ext cx="1736089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922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Max</a:t>
            </a:r>
            <a:r>
              <a:rPr sz="24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Pooling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5868923" y="1452372"/>
            <a:ext cx="547370" cy="440690"/>
          </a:xfrm>
          <a:custGeom>
            <a:avLst/>
            <a:gdLst/>
            <a:ahLst/>
            <a:cxnLst/>
            <a:rect l="l" t="t" r="r" b="b"/>
            <a:pathLst>
              <a:path w="547370" h="440689">
                <a:moveTo>
                  <a:pt x="547115" y="220217"/>
                </a:moveTo>
                <a:lnTo>
                  <a:pt x="0" y="220217"/>
                </a:lnTo>
                <a:lnTo>
                  <a:pt x="273558" y="440436"/>
                </a:lnTo>
                <a:lnTo>
                  <a:pt x="547115" y="220217"/>
                </a:lnTo>
                <a:close/>
              </a:path>
              <a:path w="547370" h="440689">
                <a:moveTo>
                  <a:pt x="410337" y="0"/>
                </a:moveTo>
                <a:lnTo>
                  <a:pt x="136778" y="0"/>
                </a:lnTo>
                <a:lnTo>
                  <a:pt x="136778" y="220217"/>
                </a:lnTo>
                <a:lnTo>
                  <a:pt x="410337" y="220217"/>
                </a:lnTo>
                <a:lnTo>
                  <a:pt x="4103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868923" y="1452372"/>
            <a:ext cx="547370" cy="440690"/>
          </a:xfrm>
          <a:custGeom>
            <a:avLst/>
            <a:gdLst/>
            <a:ahLst/>
            <a:cxnLst/>
            <a:rect l="l" t="t" r="r" b="b"/>
            <a:pathLst>
              <a:path w="547370" h="440689">
                <a:moveTo>
                  <a:pt x="0" y="220217"/>
                </a:moveTo>
                <a:lnTo>
                  <a:pt x="136778" y="220217"/>
                </a:lnTo>
                <a:lnTo>
                  <a:pt x="136778" y="0"/>
                </a:lnTo>
                <a:lnTo>
                  <a:pt x="410337" y="0"/>
                </a:lnTo>
                <a:lnTo>
                  <a:pt x="410337" y="220217"/>
                </a:lnTo>
                <a:lnTo>
                  <a:pt x="547115" y="220217"/>
                </a:lnTo>
                <a:lnTo>
                  <a:pt x="273558" y="440436"/>
                </a:lnTo>
                <a:lnTo>
                  <a:pt x="0" y="220217"/>
                </a:lnTo>
                <a:close/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868923" y="2561844"/>
            <a:ext cx="547370" cy="441959"/>
          </a:xfrm>
          <a:custGeom>
            <a:avLst/>
            <a:gdLst/>
            <a:ahLst/>
            <a:cxnLst/>
            <a:rect l="l" t="t" r="r" b="b"/>
            <a:pathLst>
              <a:path w="547370" h="441960">
                <a:moveTo>
                  <a:pt x="547115" y="220979"/>
                </a:moveTo>
                <a:lnTo>
                  <a:pt x="0" y="220979"/>
                </a:lnTo>
                <a:lnTo>
                  <a:pt x="273558" y="441959"/>
                </a:lnTo>
                <a:lnTo>
                  <a:pt x="547115" y="220979"/>
                </a:lnTo>
                <a:close/>
              </a:path>
              <a:path w="547370" h="441960">
                <a:moveTo>
                  <a:pt x="410337" y="0"/>
                </a:moveTo>
                <a:lnTo>
                  <a:pt x="136778" y="0"/>
                </a:lnTo>
                <a:lnTo>
                  <a:pt x="136778" y="220979"/>
                </a:lnTo>
                <a:lnTo>
                  <a:pt x="410337" y="220979"/>
                </a:lnTo>
                <a:lnTo>
                  <a:pt x="4103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868923" y="2561844"/>
            <a:ext cx="547370" cy="441959"/>
          </a:xfrm>
          <a:custGeom>
            <a:avLst/>
            <a:gdLst/>
            <a:ahLst/>
            <a:cxnLst/>
            <a:rect l="l" t="t" r="r" b="b"/>
            <a:pathLst>
              <a:path w="547370" h="441960">
                <a:moveTo>
                  <a:pt x="0" y="220979"/>
                </a:moveTo>
                <a:lnTo>
                  <a:pt x="136778" y="220979"/>
                </a:lnTo>
                <a:lnTo>
                  <a:pt x="136778" y="0"/>
                </a:lnTo>
                <a:lnTo>
                  <a:pt x="410337" y="0"/>
                </a:lnTo>
                <a:lnTo>
                  <a:pt x="410337" y="220979"/>
                </a:lnTo>
                <a:lnTo>
                  <a:pt x="547115" y="220979"/>
                </a:lnTo>
                <a:lnTo>
                  <a:pt x="273558" y="441959"/>
                </a:lnTo>
                <a:lnTo>
                  <a:pt x="0" y="220979"/>
                </a:lnTo>
                <a:close/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868923" y="3654552"/>
            <a:ext cx="547370" cy="441959"/>
          </a:xfrm>
          <a:custGeom>
            <a:avLst/>
            <a:gdLst/>
            <a:ahLst/>
            <a:cxnLst/>
            <a:rect l="l" t="t" r="r" b="b"/>
            <a:pathLst>
              <a:path w="547370" h="441960">
                <a:moveTo>
                  <a:pt x="547115" y="220980"/>
                </a:moveTo>
                <a:lnTo>
                  <a:pt x="0" y="220980"/>
                </a:lnTo>
                <a:lnTo>
                  <a:pt x="273558" y="441960"/>
                </a:lnTo>
                <a:lnTo>
                  <a:pt x="547115" y="220980"/>
                </a:lnTo>
                <a:close/>
              </a:path>
              <a:path w="547370" h="441960">
                <a:moveTo>
                  <a:pt x="410337" y="0"/>
                </a:moveTo>
                <a:lnTo>
                  <a:pt x="136778" y="0"/>
                </a:lnTo>
                <a:lnTo>
                  <a:pt x="136778" y="220980"/>
                </a:lnTo>
                <a:lnTo>
                  <a:pt x="410337" y="220980"/>
                </a:lnTo>
                <a:lnTo>
                  <a:pt x="4103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868923" y="3654552"/>
            <a:ext cx="547370" cy="441959"/>
          </a:xfrm>
          <a:custGeom>
            <a:avLst/>
            <a:gdLst/>
            <a:ahLst/>
            <a:cxnLst/>
            <a:rect l="l" t="t" r="r" b="b"/>
            <a:pathLst>
              <a:path w="547370" h="441960">
                <a:moveTo>
                  <a:pt x="0" y="220980"/>
                </a:moveTo>
                <a:lnTo>
                  <a:pt x="136778" y="220980"/>
                </a:lnTo>
                <a:lnTo>
                  <a:pt x="136778" y="0"/>
                </a:lnTo>
                <a:lnTo>
                  <a:pt x="410337" y="0"/>
                </a:lnTo>
                <a:lnTo>
                  <a:pt x="410337" y="220980"/>
                </a:lnTo>
                <a:lnTo>
                  <a:pt x="547115" y="220980"/>
                </a:lnTo>
                <a:lnTo>
                  <a:pt x="273558" y="441960"/>
                </a:lnTo>
                <a:lnTo>
                  <a:pt x="0" y="22098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868923" y="4689347"/>
            <a:ext cx="547370" cy="441959"/>
          </a:xfrm>
          <a:custGeom>
            <a:avLst/>
            <a:gdLst/>
            <a:ahLst/>
            <a:cxnLst/>
            <a:rect l="l" t="t" r="r" b="b"/>
            <a:pathLst>
              <a:path w="547370" h="441960">
                <a:moveTo>
                  <a:pt x="547115" y="220979"/>
                </a:moveTo>
                <a:lnTo>
                  <a:pt x="0" y="220979"/>
                </a:lnTo>
                <a:lnTo>
                  <a:pt x="273558" y="441959"/>
                </a:lnTo>
                <a:lnTo>
                  <a:pt x="547115" y="220979"/>
                </a:lnTo>
                <a:close/>
              </a:path>
              <a:path w="547370" h="441960">
                <a:moveTo>
                  <a:pt x="410337" y="0"/>
                </a:moveTo>
                <a:lnTo>
                  <a:pt x="136778" y="0"/>
                </a:lnTo>
                <a:lnTo>
                  <a:pt x="136778" y="220979"/>
                </a:lnTo>
                <a:lnTo>
                  <a:pt x="410337" y="220979"/>
                </a:lnTo>
                <a:lnTo>
                  <a:pt x="4103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868923" y="4689347"/>
            <a:ext cx="547370" cy="441959"/>
          </a:xfrm>
          <a:custGeom>
            <a:avLst/>
            <a:gdLst/>
            <a:ahLst/>
            <a:cxnLst/>
            <a:rect l="l" t="t" r="r" b="b"/>
            <a:pathLst>
              <a:path w="547370" h="441960">
                <a:moveTo>
                  <a:pt x="0" y="220979"/>
                </a:moveTo>
                <a:lnTo>
                  <a:pt x="136778" y="220979"/>
                </a:lnTo>
                <a:lnTo>
                  <a:pt x="136778" y="0"/>
                </a:lnTo>
                <a:lnTo>
                  <a:pt x="410337" y="0"/>
                </a:lnTo>
                <a:lnTo>
                  <a:pt x="410337" y="220979"/>
                </a:lnTo>
                <a:lnTo>
                  <a:pt x="547115" y="220979"/>
                </a:lnTo>
                <a:lnTo>
                  <a:pt x="273558" y="441959"/>
                </a:lnTo>
                <a:lnTo>
                  <a:pt x="0" y="220979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7504938" y="3428441"/>
            <a:ext cx="1462405" cy="7581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Can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repeat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spc="-15" dirty="0">
                <a:latin typeface="Calibri"/>
                <a:cs typeface="Calibri"/>
              </a:rPr>
              <a:t>many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times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7026402" y="1806701"/>
            <a:ext cx="335280" cy="4048125"/>
          </a:xfrm>
          <a:custGeom>
            <a:avLst/>
            <a:gdLst/>
            <a:ahLst/>
            <a:cxnLst/>
            <a:rect l="l" t="t" r="r" b="b"/>
            <a:pathLst>
              <a:path w="335279" h="4048125">
                <a:moveTo>
                  <a:pt x="0" y="4047744"/>
                </a:moveTo>
                <a:lnTo>
                  <a:pt x="38437" y="4041289"/>
                </a:lnTo>
                <a:lnTo>
                  <a:pt x="73722" y="4022905"/>
                </a:lnTo>
                <a:lnTo>
                  <a:pt x="104849" y="3994056"/>
                </a:lnTo>
                <a:lnTo>
                  <a:pt x="130810" y="3956210"/>
                </a:lnTo>
                <a:lnTo>
                  <a:pt x="150600" y="3910834"/>
                </a:lnTo>
                <a:lnTo>
                  <a:pt x="163212" y="3859394"/>
                </a:lnTo>
                <a:lnTo>
                  <a:pt x="167640" y="3803357"/>
                </a:lnTo>
                <a:lnTo>
                  <a:pt x="167640" y="2268220"/>
                </a:lnTo>
                <a:lnTo>
                  <a:pt x="172067" y="2212217"/>
                </a:lnTo>
                <a:lnTo>
                  <a:pt x="184679" y="2160795"/>
                </a:lnTo>
                <a:lnTo>
                  <a:pt x="204469" y="2115424"/>
                </a:lnTo>
                <a:lnTo>
                  <a:pt x="230430" y="2077576"/>
                </a:lnTo>
                <a:lnTo>
                  <a:pt x="261557" y="2048721"/>
                </a:lnTo>
                <a:lnTo>
                  <a:pt x="296842" y="2030329"/>
                </a:lnTo>
                <a:lnTo>
                  <a:pt x="335279" y="2023872"/>
                </a:lnTo>
                <a:lnTo>
                  <a:pt x="296842" y="2017414"/>
                </a:lnTo>
                <a:lnTo>
                  <a:pt x="261557" y="1999022"/>
                </a:lnTo>
                <a:lnTo>
                  <a:pt x="230430" y="1970167"/>
                </a:lnTo>
                <a:lnTo>
                  <a:pt x="204469" y="1932319"/>
                </a:lnTo>
                <a:lnTo>
                  <a:pt x="184679" y="1886948"/>
                </a:lnTo>
                <a:lnTo>
                  <a:pt x="172067" y="1835526"/>
                </a:lnTo>
                <a:lnTo>
                  <a:pt x="167640" y="1779524"/>
                </a:lnTo>
                <a:lnTo>
                  <a:pt x="167640" y="244348"/>
                </a:lnTo>
                <a:lnTo>
                  <a:pt x="163212" y="188345"/>
                </a:lnTo>
                <a:lnTo>
                  <a:pt x="150600" y="136923"/>
                </a:lnTo>
                <a:lnTo>
                  <a:pt x="130810" y="91552"/>
                </a:lnTo>
                <a:lnTo>
                  <a:pt x="104849" y="53704"/>
                </a:lnTo>
                <a:lnTo>
                  <a:pt x="73722" y="24849"/>
                </a:lnTo>
                <a:lnTo>
                  <a:pt x="38437" y="6457"/>
                </a:lnTo>
                <a:lnTo>
                  <a:pt x="0" y="0"/>
                </a:lnTo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189220" y="1848611"/>
            <a:ext cx="1858010" cy="1899285"/>
          </a:xfrm>
          <a:custGeom>
            <a:avLst/>
            <a:gdLst/>
            <a:ahLst/>
            <a:cxnLst/>
            <a:rect l="l" t="t" r="r" b="b"/>
            <a:pathLst>
              <a:path w="1858009" h="1899285">
                <a:moveTo>
                  <a:pt x="0" y="1898904"/>
                </a:moveTo>
                <a:lnTo>
                  <a:pt x="1857755" y="1898904"/>
                </a:lnTo>
                <a:lnTo>
                  <a:pt x="1857755" y="0"/>
                </a:lnTo>
                <a:lnTo>
                  <a:pt x="0" y="0"/>
                </a:lnTo>
                <a:lnTo>
                  <a:pt x="0" y="1898904"/>
                </a:lnTo>
                <a:close/>
              </a:path>
            </a:pathLst>
          </a:custGeom>
          <a:ln w="5791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321308" y="3529584"/>
            <a:ext cx="2217419" cy="64007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199388" y="3467100"/>
            <a:ext cx="2406395" cy="86563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380744" y="3569208"/>
            <a:ext cx="2098548" cy="52273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1380744" y="3579317"/>
            <a:ext cx="209867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A 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new</a:t>
            </a:r>
            <a:r>
              <a:rPr sz="28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image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653287" y="4262120"/>
            <a:ext cx="3945890" cy="1838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38100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latin typeface="Calibri"/>
                <a:cs typeface="Calibri"/>
              </a:rPr>
              <a:t>Smaller </a:t>
            </a:r>
            <a:r>
              <a:rPr sz="2800" spc="-5" dirty="0">
                <a:latin typeface="Calibri"/>
                <a:cs typeface="Calibri"/>
              </a:rPr>
              <a:t>than the </a:t>
            </a:r>
            <a:r>
              <a:rPr sz="2800" spc="-10" dirty="0">
                <a:latin typeface="Calibri"/>
                <a:cs typeface="Calibri"/>
              </a:rPr>
              <a:t>original  image</a:t>
            </a:r>
            <a:endParaRPr sz="280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  <a:spcBef>
                <a:spcPts val="835"/>
              </a:spcBef>
            </a:pPr>
            <a:r>
              <a:rPr sz="2800" spc="-10" dirty="0">
                <a:latin typeface="Calibri"/>
                <a:cs typeface="Calibri"/>
              </a:rPr>
              <a:t>The number </a:t>
            </a:r>
            <a:r>
              <a:rPr sz="2800" spc="-5" dirty="0">
                <a:latin typeface="Calibri"/>
                <a:cs typeface="Calibri"/>
              </a:rPr>
              <a:t>of the channel  is the </a:t>
            </a:r>
            <a:r>
              <a:rPr sz="2800" spc="-10" dirty="0">
                <a:latin typeface="Calibri"/>
                <a:cs typeface="Calibri"/>
              </a:rPr>
              <a:t>number </a:t>
            </a:r>
            <a:r>
              <a:rPr sz="2800" spc="-5" dirty="0">
                <a:latin typeface="Calibri"/>
                <a:cs typeface="Calibri"/>
              </a:rPr>
              <a:t>of</a:t>
            </a:r>
            <a:r>
              <a:rPr sz="2800" spc="2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filters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3534155" y="3788664"/>
            <a:ext cx="2270125" cy="173990"/>
          </a:xfrm>
          <a:custGeom>
            <a:avLst/>
            <a:gdLst/>
            <a:ahLst/>
            <a:cxnLst/>
            <a:rect l="l" t="t" r="r" b="b"/>
            <a:pathLst>
              <a:path w="2270125" h="173989">
                <a:moveTo>
                  <a:pt x="173736" y="0"/>
                </a:moveTo>
                <a:lnTo>
                  <a:pt x="0" y="86868"/>
                </a:lnTo>
                <a:lnTo>
                  <a:pt x="173736" y="173736"/>
                </a:lnTo>
                <a:lnTo>
                  <a:pt x="173736" y="115824"/>
                </a:lnTo>
                <a:lnTo>
                  <a:pt x="144780" y="115824"/>
                </a:lnTo>
                <a:lnTo>
                  <a:pt x="144780" y="57912"/>
                </a:lnTo>
                <a:lnTo>
                  <a:pt x="173736" y="57912"/>
                </a:lnTo>
                <a:lnTo>
                  <a:pt x="173736" y="0"/>
                </a:lnTo>
                <a:close/>
              </a:path>
              <a:path w="2270125" h="173989">
                <a:moveTo>
                  <a:pt x="173736" y="57912"/>
                </a:moveTo>
                <a:lnTo>
                  <a:pt x="144780" y="57912"/>
                </a:lnTo>
                <a:lnTo>
                  <a:pt x="144780" y="115824"/>
                </a:lnTo>
                <a:lnTo>
                  <a:pt x="173736" y="115824"/>
                </a:lnTo>
                <a:lnTo>
                  <a:pt x="173736" y="57912"/>
                </a:lnTo>
                <a:close/>
              </a:path>
              <a:path w="2270125" h="173989">
                <a:moveTo>
                  <a:pt x="2270125" y="57912"/>
                </a:moveTo>
                <a:lnTo>
                  <a:pt x="173736" y="57912"/>
                </a:lnTo>
                <a:lnTo>
                  <a:pt x="173736" y="115824"/>
                </a:lnTo>
                <a:lnTo>
                  <a:pt x="2270125" y="115824"/>
                </a:lnTo>
                <a:lnTo>
                  <a:pt x="2270125" y="57912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189220" y="4002023"/>
            <a:ext cx="1858010" cy="1899285"/>
          </a:xfrm>
          <a:custGeom>
            <a:avLst/>
            <a:gdLst/>
            <a:ahLst/>
            <a:cxnLst/>
            <a:rect l="l" t="t" r="r" b="b"/>
            <a:pathLst>
              <a:path w="1858009" h="1899285">
                <a:moveTo>
                  <a:pt x="0" y="1898903"/>
                </a:moveTo>
                <a:lnTo>
                  <a:pt x="1857755" y="1898903"/>
                </a:lnTo>
                <a:lnTo>
                  <a:pt x="1857755" y="0"/>
                </a:lnTo>
                <a:lnTo>
                  <a:pt x="0" y="0"/>
                </a:lnTo>
                <a:lnTo>
                  <a:pt x="0" y="1898903"/>
                </a:lnTo>
                <a:close/>
              </a:path>
            </a:pathLst>
          </a:custGeom>
          <a:ln w="5791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592580" y="1612391"/>
            <a:ext cx="720851" cy="71932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592580" y="1612391"/>
            <a:ext cx="721360" cy="719455"/>
          </a:xfrm>
          <a:custGeom>
            <a:avLst/>
            <a:gdLst/>
            <a:ahLst/>
            <a:cxnLst/>
            <a:rect l="l" t="t" r="r" b="b"/>
            <a:pathLst>
              <a:path w="721360" h="719455">
                <a:moveTo>
                  <a:pt x="0" y="359663"/>
                </a:moveTo>
                <a:lnTo>
                  <a:pt x="3291" y="310861"/>
                </a:lnTo>
                <a:lnTo>
                  <a:pt x="12878" y="264054"/>
                </a:lnTo>
                <a:lnTo>
                  <a:pt x="28330" y="219670"/>
                </a:lnTo>
                <a:lnTo>
                  <a:pt x="49219" y="178138"/>
                </a:lnTo>
                <a:lnTo>
                  <a:pt x="75114" y="139887"/>
                </a:lnTo>
                <a:lnTo>
                  <a:pt x="105584" y="105346"/>
                </a:lnTo>
                <a:lnTo>
                  <a:pt x="140201" y="74943"/>
                </a:lnTo>
                <a:lnTo>
                  <a:pt x="178533" y="49106"/>
                </a:lnTo>
                <a:lnTo>
                  <a:pt x="220152" y="28265"/>
                </a:lnTo>
                <a:lnTo>
                  <a:pt x="264627" y="12848"/>
                </a:lnTo>
                <a:lnTo>
                  <a:pt x="311528" y="3283"/>
                </a:lnTo>
                <a:lnTo>
                  <a:pt x="360425" y="0"/>
                </a:lnTo>
                <a:lnTo>
                  <a:pt x="409323" y="3283"/>
                </a:lnTo>
                <a:lnTo>
                  <a:pt x="456224" y="12848"/>
                </a:lnTo>
                <a:lnTo>
                  <a:pt x="500699" y="28265"/>
                </a:lnTo>
                <a:lnTo>
                  <a:pt x="542318" y="49106"/>
                </a:lnTo>
                <a:lnTo>
                  <a:pt x="580650" y="74943"/>
                </a:lnTo>
                <a:lnTo>
                  <a:pt x="615267" y="105346"/>
                </a:lnTo>
                <a:lnTo>
                  <a:pt x="645737" y="139887"/>
                </a:lnTo>
                <a:lnTo>
                  <a:pt x="671632" y="178138"/>
                </a:lnTo>
                <a:lnTo>
                  <a:pt x="692521" y="219670"/>
                </a:lnTo>
                <a:lnTo>
                  <a:pt x="707973" y="264054"/>
                </a:lnTo>
                <a:lnTo>
                  <a:pt x="717560" y="310861"/>
                </a:lnTo>
                <a:lnTo>
                  <a:pt x="720851" y="359663"/>
                </a:lnTo>
                <a:lnTo>
                  <a:pt x="717560" y="408466"/>
                </a:lnTo>
                <a:lnTo>
                  <a:pt x="707973" y="455273"/>
                </a:lnTo>
                <a:lnTo>
                  <a:pt x="692521" y="499657"/>
                </a:lnTo>
                <a:lnTo>
                  <a:pt x="671632" y="541189"/>
                </a:lnTo>
                <a:lnTo>
                  <a:pt x="645737" y="579440"/>
                </a:lnTo>
                <a:lnTo>
                  <a:pt x="615267" y="613981"/>
                </a:lnTo>
                <a:lnTo>
                  <a:pt x="580650" y="644384"/>
                </a:lnTo>
                <a:lnTo>
                  <a:pt x="542318" y="670221"/>
                </a:lnTo>
                <a:lnTo>
                  <a:pt x="500699" y="691062"/>
                </a:lnTo>
                <a:lnTo>
                  <a:pt x="456224" y="706479"/>
                </a:lnTo>
                <a:lnTo>
                  <a:pt x="409323" y="716044"/>
                </a:lnTo>
                <a:lnTo>
                  <a:pt x="360425" y="719328"/>
                </a:lnTo>
                <a:lnTo>
                  <a:pt x="311528" y="716044"/>
                </a:lnTo>
                <a:lnTo>
                  <a:pt x="264627" y="706479"/>
                </a:lnTo>
                <a:lnTo>
                  <a:pt x="220152" y="691062"/>
                </a:lnTo>
                <a:lnTo>
                  <a:pt x="178533" y="670221"/>
                </a:lnTo>
                <a:lnTo>
                  <a:pt x="140201" y="644384"/>
                </a:lnTo>
                <a:lnTo>
                  <a:pt x="105584" y="613981"/>
                </a:lnTo>
                <a:lnTo>
                  <a:pt x="75114" y="579440"/>
                </a:lnTo>
                <a:lnTo>
                  <a:pt x="49219" y="541189"/>
                </a:lnTo>
                <a:lnTo>
                  <a:pt x="28330" y="499657"/>
                </a:lnTo>
                <a:lnTo>
                  <a:pt x="12878" y="455273"/>
                </a:lnTo>
                <a:lnTo>
                  <a:pt x="3291" y="408466"/>
                </a:lnTo>
                <a:lnTo>
                  <a:pt x="0" y="359663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2564892" y="1612391"/>
            <a:ext cx="719328" cy="71932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2564892" y="1612391"/>
            <a:ext cx="719455" cy="719455"/>
          </a:xfrm>
          <a:custGeom>
            <a:avLst/>
            <a:gdLst/>
            <a:ahLst/>
            <a:cxnLst/>
            <a:rect l="l" t="t" r="r" b="b"/>
            <a:pathLst>
              <a:path w="719454" h="719455">
                <a:moveTo>
                  <a:pt x="0" y="359663"/>
                </a:moveTo>
                <a:lnTo>
                  <a:pt x="3283" y="310861"/>
                </a:lnTo>
                <a:lnTo>
                  <a:pt x="12848" y="264054"/>
                </a:lnTo>
                <a:lnTo>
                  <a:pt x="28265" y="219670"/>
                </a:lnTo>
                <a:lnTo>
                  <a:pt x="49106" y="178138"/>
                </a:lnTo>
                <a:lnTo>
                  <a:pt x="74943" y="139887"/>
                </a:lnTo>
                <a:lnTo>
                  <a:pt x="105346" y="105346"/>
                </a:lnTo>
                <a:lnTo>
                  <a:pt x="139887" y="74943"/>
                </a:lnTo>
                <a:lnTo>
                  <a:pt x="178138" y="49106"/>
                </a:lnTo>
                <a:lnTo>
                  <a:pt x="219670" y="28265"/>
                </a:lnTo>
                <a:lnTo>
                  <a:pt x="264054" y="12848"/>
                </a:lnTo>
                <a:lnTo>
                  <a:pt x="310861" y="3283"/>
                </a:lnTo>
                <a:lnTo>
                  <a:pt x="359663" y="0"/>
                </a:lnTo>
                <a:lnTo>
                  <a:pt x="408466" y="3283"/>
                </a:lnTo>
                <a:lnTo>
                  <a:pt x="455273" y="12848"/>
                </a:lnTo>
                <a:lnTo>
                  <a:pt x="499657" y="28265"/>
                </a:lnTo>
                <a:lnTo>
                  <a:pt x="541189" y="49106"/>
                </a:lnTo>
                <a:lnTo>
                  <a:pt x="579440" y="74943"/>
                </a:lnTo>
                <a:lnTo>
                  <a:pt x="613981" y="105346"/>
                </a:lnTo>
                <a:lnTo>
                  <a:pt x="644384" y="139887"/>
                </a:lnTo>
                <a:lnTo>
                  <a:pt x="670221" y="178138"/>
                </a:lnTo>
                <a:lnTo>
                  <a:pt x="691062" y="219670"/>
                </a:lnTo>
                <a:lnTo>
                  <a:pt x="706479" y="264054"/>
                </a:lnTo>
                <a:lnTo>
                  <a:pt x="716044" y="310861"/>
                </a:lnTo>
                <a:lnTo>
                  <a:pt x="719328" y="359663"/>
                </a:lnTo>
                <a:lnTo>
                  <a:pt x="716044" y="408466"/>
                </a:lnTo>
                <a:lnTo>
                  <a:pt x="706479" y="455273"/>
                </a:lnTo>
                <a:lnTo>
                  <a:pt x="691062" y="499657"/>
                </a:lnTo>
                <a:lnTo>
                  <a:pt x="670221" y="541189"/>
                </a:lnTo>
                <a:lnTo>
                  <a:pt x="644384" y="579440"/>
                </a:lnTo>
                <a:lnTo>
                  <a:pt x="613981" y="613981"/>
                </a:lnTo>
                <a:lnTo>
                  <a:pt x="579440" y="644384"/>
                </a:lnTo>
                <a:lnTo>
                  <a:pt x="541189" y="670221"/>
                </a:lnTo>
                <a:lnTo>
                  <a:pt x="499657" y="691062"/>
                </a:lnTo>
                <a:lnTo>
                  <a:pt x="455273" y="706479"/>
                </a:lnTo>
                <a:lnTo>
                  <a:pt x="408466" y="716044"/>
                </a:lnTo>
                <a:lnTo>
                  <a:pt x="359663" y="719328"/>
                </a:lnTo>
                <a:lnTo>
                  <a:pt x="310861" y="716044"/>
                </a:lnTo>
                <a:lnTo>
                  <a:pt x="264054" y="706479"/>
                </a:lnTo>
                <a:lnTo>
                  <a:pt x="219670" y="691062"/>
                </a:lnTo>
                <a:lnTo>
                  <a:pt x="178138" y="670221"/>
                </a:lnTo>
                <a:lnTo>
                  <a:pt x="139887" y="644384"/>
                </a:lnTo>
                <a:lnTo>
                  <a:pt x="105346" y="613981"/>
                </a:lnTo>
                <a:lnTo>
                  <a:pt x="74943" y="579440"/>
                </a:lnTo>
                <a:lnTo>
                  <a:pt x="49106" y="541189"/>
                </a:lnTo>
                <a:lnTo>
                  <a:pt x="28265" y="499657"/>
                </a:lnTo>
                <a:lnTo>
                  <a:pt x="12848" y="455273"/>
                </a:lnTo>
                <a:lnTo>
                  <a:pt x="3283" y="408466"/>
                </a:lnTo>
                <a:lnTo>
                  <a:pt x="0" y="359663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2532888" y="2503932"/>
            <a:ext cx="720851" cy="720851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2532888" y="2503932"/>
            <a:ext cx="721360" cy="721360"/>
          </a:xfrm>
          <a:custGeom>
            <a:avLst/>
            <a:gdLst/>
            <a:ahLst/>
            <a:cxnLst/>
            <a:rect l="l" t="t" r="r" b="b"/>
            <a:pathLst>
              <a:path w="721360" h="721360">
                <a:moveTo>
                  <a:pt x="0" y="360425"/>
                </a:moveTo>
                <a:lnTo>
                  <a:pt x="3291" y="311528"/>
                </a:lnTo>
                <a:lnTo>
                  <a:pt x="12878" y="264627"/>
                </a:lnTo>
                <a:lnTo>
                  <a:pt x="28330" y="220152"/>
                </a:lnTo>
                <a:lnTo>
                  <a:pt x="49219" y="178533"/>
                </a:lnTo>
                <a:lnTo>
                  <a:pt x="75114" y="140201"/>
                </a:lnTo>
                <a:lnTo>
                  <a:pt x="105584" y="105584"/>
                </a:lnTo>
                <a:lnTo>
                  <a:pt x="140201" y="75114"/>
                </a:lnTo>
                <a:lnTo>
                  <a:pt x="178533" y="49219"/>
                </a:lnTo>
                <a:lnTo>
                  <a:pt x="220152" y="28330"/>
                </a:lnTo>
                <a:lnTo>
                  <a:pt x="264627" y="12878"/>
                </a:lnTo>
                <a:lnTo>
                  <a:pt x="311528" y="3291"/>
                </a:lnTo>
                <a:lnTo>
                  <a:pt x="360425" y="0"/>
                </a:lnTo>
                <a:lnTo>
                  <a:pt x="409323" y="3291"/>
                </a:lnTo>
                <a:lnTo>
                  <a:pt x="456224" y="12878"/>
                </a:lnTo>
                <a:lnTo>
                  <a:pt x="500699" y="28330"/>
                </a:lnTo>
                <a:lnTo>
                  <a:pt x="542318" y="49219"/>
                </a:lnTo>
                <a:lnTo>
                  <a:pt x="580650" y="75114"/>
                </a:lnTo>
                <a:lnTo>
                  <a:pt x="615267" y="105584"/>
                </a:lnTo>
                <a:lnTo>
                  <a:pt x="645737" y="140201"/>
                </a:lnTo>
                <a:lnTo>
                  <a:pt x="671632" y="178533"/>
                </a:lnTo>
                <a:lnTo>
                  <a:pt x="692521" y="220152"/>
                </a:lnTo>
                <a:lnTo>
                  <a:pt x="707973" y="264627"/>
                </a:lnTo>
                <a:lnTo>
                  <a:pt x="717560" y="311528"/>
                </a:lnTo>
                <a:lnTo>
                  <a:pt x="720851" y="360425"/>
                </a:lnTo>
                <a:lnTo>
                  <a:pt x="717560" y="409323"/>
                </a:lnTo>
                <a:lnTo>
                  <a:pt x="707973" y="456224"/>
                </a:lnTo>
                <a:lnTo>
                  <a:pt x="692521" y="500699"/>
                </a:lnTo>
                <a:lnTo>
                  <a:pt x="671632" y="542318"/>
                </a:lnTo>
                <a:lnTo>
                  <a:pt x="645737" y="580650"/>
                </a:lnTo>
                <a:lnTo>
                  <a:pt x="615267" y="615267"/>
                </a:lnTo>
                <a:lnTo>
                  <a:pt x="580650" y="645737"/>
                </a:lnTo>
                <a:lnTo>
                  <a:pt x="542318" y="671632"/>
                </a:lnTo>
                <a:lnTo>
                  <a:pt x="500699" y="692521"/>
                </a:lnTo>
                <a:lnTo>
                  <a:pt x="456224" y="707973"/>
                </a:lnTo>
                <a:lnTo>
                  <a:pt x="409323" y="717560"/>
                </a:lnTo>
                <a:lnTo>
                  <a:pt x="360425" y="720851"/>
                </a:lnTo>
                <a:lnTo>
                  <a:pt x="311528" y="717560"/>
                </a:lnTo>
                <a:lnTo>
                  <a:pt x="264627" y="707973"/>
                </a:lnTo>
                <a:lnTo>
                  <a:pt x="220152" y="692521"/>
                </a:lnTo>
                <a:lnTo>
                  <a:pt x="178533" y="671632"/>
                </a:lnTo>
                <a:lnTo>
                  <a:pt x="140201" y="645737"/>
                </a:lnTo>
                <a:lnTo>
                  <a:pt x="105584" y="615267"/>
                </a:lnTo>
                <a:lnTo>
                  <a:pt x="75114" y="580650"/>
                </a:lnTo>
                <a:lnTo>
                  <a:pt x="49219" y="542318"/>
                </a:lnTo>
                <a:lnTo>
                  <a:pt x="28330" y="500699"/>
                </a:lnTo>
                <a:lnTo>
                  <a:pt x="12878" y="456224"/>
                </a:lnTo>
                <a:lnTo>
                  <a:pt x="3291" y="409323"/>
                </a:lnTo>
                <a:lnTo>
                  <a:pt x="0" y="360425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562100" y="2503932"/>
            <a:ext cx="719327" cy="720851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562100" y="2503932"/>
            <a:ext cx="719455" cy="721360"/>
          </a:xfrm>
          <a:custGeom>
            <a:avLst/>
            <a:gdLst/>
            <a:ahLst/>
            <a:cxnLst/>
            <a:rect l="l" t="t" r="r" b="b"/>
            <a:pathLst>
              <a:path w="719455" h="721360">
                <a:moveTo>
                  <a:pt x="0" y="360425"/>
                </a:moveTo>
                <a:lnTo>
                  <a:pt x="3283" y="311528"/>
                </a:lnTo>
                <a:lnTo>
                  <a:pt x="12848" y="264627"/>
                </a:lnTo>
                <a:lnTo>
                  <a:pt x="28265" y="220152"/>
                </a:lnTo>
                <a:lnTo>
                  <a:pt x="49106" y="178533"/>
                </a:lnTo>
                <a:lnTo>
                  <a:pt x="74943" y="140201"/>
                </a:lnTo>
                <a:lnTo>
                  <a:pt x="105346" y="105584"/>
                </a:lnTo>
                <a:lnTo>
                  <a:pt x="139887" y="75114"/>
                </a:lnTo>
                <a:lnTo>
                  <a:pt x="178138" y="49219"/>
                </a:lnTo>
                <a:lnTo>
                  <a:pt x="219670" y="28330"/>
                </a:lnTo>
                <a:lnTo>
                  <a:pt x="264054" y="12878"/>
                </a:lnTo>
                <a:lnTo>
                  <a:pt x="310861" y="3291"/>
                </a:lnTo>
                <a:lnTo>
                  <a:pt x="359663" y="0"/>
                </a:lnTo>
                <a:lnTo>
                  <a:pt x="408466" y="3291"/>
                </a:lnTo>
                <a:lnTo>
                  <a:pt x="455273" y="12878"/>
                </a:lnTo>
                <a:lnTo>
                  <a:pt x="499657" y="28330"/>
                </a:lnTo>
                <a:lnTo>
                  <a:pt x="541189" y="49219"/>
                </a:lnTo>
                <a:lnTo>
                  <a:pt x="579440" y="75114"/>
                </a:lnTo>
                <a:lnTo>
                  <a:pt x="613981" y="105584"/>
                </a:lnTo>
                <a:lnTo>
                  <a:pt x="644384" y="140201"/>
                </a:lnTo>
                <a:lnTo>
                  <a:pt x="670221" y="178533"/>
                </a:lnTo>
                <a:lnTo>
                  <a:pt x="691062" y="220152"/>
                </a:lnTo>
                <a:lnTo>
                  <a:pt x="706479" y="264627"/>
                </a:lnTo>
                <a:lnTo>
                  <a:pt x="716044" y="311528"/>
                </a:lnTo>
                <a:lnTo>
                  <a:pt x="719327" y="360425"/>
                </a:lnTo>
                <a:lnTo>
                  <a:pt x="716044" y="409323"/>
                </a:lnTo>
                <a:lnTo>
                  <a:pt x="706479" y="456224"/>
                </a:lnTo>
                <a:lnTo>
                  <a:pt x="691062" y="500699"/>
                </a:lnTo>
                <a:lnTo>
                  <a:pt x="670221" y="542318"/>
                </a:lnTo>
                <a:lnTo>
                  <a:pt x="644384" y="580650"/>
                </a:lnTo>
                <a:lnTo>
                  <a:pt x="613981" y="615267"/>
                </a:lnTo>
                <a:lnTo>
                  <a:pt x="579440" y="645737"/>
                </a:lnTo>
                <a:lnTo>
                  <a:pt x="541189" y="671632"/>
                </a:lnTo>
                <a:lnTo>
                  <a:pt x="499657" y="692521"/>
                </a:lnTo>
                <a:lnTo>
                  <a:pt x="455273" y="707973"/>
                </a:lnTo>
                <a:lnTo>
                  <a:pt x="408466" y="717560"/>
                </a:lnTo>
                <a:lnTo>
                  <a:pt x="359663" y="720851"/>
                </a:lnTo>
                <a:lnTo>
                  <a:pt x="310861" y="717560"/>
                </a:lnTo>
                <a:lnTo>
                  <a:pt x="264054" y="707973"/>
                </a:lnTo>
                <a:lnTo>
                  <a:pt x="219670" y="692521"/>
                </a:lnTo>
                <a:lnTo>
                  <a:pt x="178138" y="671632"/>
                </a:lnTo>
                <a:lnTo>
                  <a:pt x="139887" y="645737"/>
                </a:lnTo>
                <a:lnTo>
                  <a:pt x="105346" y="615267"/>
                </a:lnTo>
                <a:lnTo>
                  <a:pt x="74943" y="580650"/>
                </a:lnTo>
                <a:lnTo>
                  <a:pt x="49106" y="542318"/>
                </a:lnTo>
                <a:lnTo>
                  <a:pt x="28265" y="500699"/>
                </a:lnTo>
                <a:lnTo>
                  <a:pt x="12848" y="456224"/>
                </a:lnTo>
                <a:lnTo>
                  <a:pt x="3283" y="409323"/>
                </a:lnTo>
                <a:lnTo>
                  <a:pt x="0" y="360425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783079" y="1828800"/>
            <a:ext cx="720851" cy="719327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783079" y="1828800"/>
            <a:ext cx="721360" cy="719455"/>
          </a:xfrm>
          <a:custGeom>
            <a:avLst/>
            <a:gdLst/>
            <a:ahLst/>
            <a:cxnLst/>
            <a:rect l="l" t="t" r="r" b="b"/>
            <a:pathLst>
              <a:path w="721360" h="719455">
                <a:moveTo>
                  <a:pt x="0" y="359663"/>
                </a:moveTo>
                <a:lnTo>
                  <a:pt x="3291" y="310861"/>
                </a:lnTo>
                <a:lnTo>
                  <a:pt x="12878" y="264054"/>
                </a:lnTo>
                <a:lnTo>
                  <a:pt x="28330" y="219670"/>
                </a:lnTo>
                <a:lnTo>
                  <a:pt x="49219" y="178138"/>
                </a:lnTo>
                <a:lnTo>
                  <a:pt x="75114" y="139887"/>
                </a:lnTo>
                <a:lnTo>
                  <a:pt x="105584" y="105346"/>
                </a:lnTo>
                <a:lnTo>
                  <a:pt x="140201" y="74943"/>
                </a:lnTo>
                <a:lnTo>
                  <a:pt x="178533" y="49106"/>
                </a:lnTo>
                <a:lnTo>
                  <a:pt x="220152" y="28265"/>
                </a:lnTo>
                <a:lnTo>
                  <a:pt x="264627" y="12848"/>
                </a:lnTo>
                <a:lnTo>
                  <a:pt x="311528" y="3283"/>
                </a:lnTo>
                <a:lnTo>
                  <a:pt x="360425" y="0"/>
                </a:lnTo>
                <a:lnTo>
                  <a:pt x="409323" y="3283"/>
                </a:lnTo>
                <a:lnTo>
                  <a:pt x="456224" y="12848"/>
                </a:lnTo>
                <a:lnTo>
                  <a:pt x="500699" y="28265"/>
                </a:lnTo>
                <a:lnTo>
                  <a:pt x="542318" y="49106"/>
                </a:lnTo>
                <a:lnTo>
                  <a:pt x="580650" y="74943"/>
                </a:lnTo>
                <a:lnTo>
                  <a:pt x="615267" y="105346"/>
                </a:lnTo>
                <a:lnTo>
                  <a:pt x="645737" y="139887"/>
                </a:lnTo>
                <a:lnTo>
                  <a:pt x="671632" y="178138"/>
                </a:lnTo>
                <a:lnTo>
                  <a:pt x="692521" y="219670"/>
                </a:lnTo>
                <a:lnTo>
                  <a:pt x="707973" y="264054"/>
                </a:lnTo>
                <a:lnTo>
                  <a:pt x="717560" y="310861"/>
                </a:lnTo>
                <a:lnTo>
                  <a:pt x="720851" y="359663"/>
                </a:lnTo>
                <a:lnTo>
                  <a:pt x="717560" y="408466"/>
                </a:lnTo>
                <a:lnTo>
                  <a:pt x="707973" y="455273"/>
                </a:lnTo>
                <a:lnTo>
                  <a:pt x="692521" y="499657"/>
                </a:lnTo>
                <a:lnTo>
                  <a:pt x="671632" y="541189"/>
                </a:lnTo>
                <a:lnTo>
                  <a:pt x="645737" y="579440"/>
                </a:lnTo>
                <a:lnTo>
                  <a:pt x="615267" y="613981"/>
                </a:lnTo>
                <a:lnTo>
                  <a:pt x="580650" y="644384"/>
                </a:lnTo>
                <a:lnTo>
                  <a:pt x="542318" y="670221"/>
                </a:lnTo>
                <a:lnTo>
                  <a:pt x="500699" y="691062"/>
                </a:lnTo>
                <a:lnTo>
                  <a:pt x="456224" y="706479"/>
                </a:lnTo>
                <a:lnTo>
                  <a:pt x="409323" y="716044"/>
                </a:lnTo>
                <a:lnTo>
                  <a:pt x="360425" y="719327"/>
                </a:lnTo>
                <a:lnTo>
                  <a:pt x="311528" y="716044"/>
                </a:lnTo>
                <a:lnTo>
                  <a:pt x="264627" y="706479"/>
                </a:lnTo>
                <a:lnTo>
                  <a:pt x="220152" y="691062"/>
                </a:lnTo>
                <a:lnTo>
                  <a:pt x="178533" y="670221"/>
                </a:lnTo>
                <a:lnTo>
                  <a:pt x="140201" y="644384"/>
                </a:lnTo>
                <a:lnTo>
                  <a:pt x="105584" y="613981"/>
                </a:lnTo>
                <a:lnTo>
                  <a:pt x="75114" y="579440"/>
                </a:lnTo>
                <a:lnTo>
                  <a:pt x="49219" y="541189"/>
                </a:lnTo>
                <a:lnTo>
                  <a:pt x="28330" y="499657"/>
                </a:lnTo>
                <a:lnTo>
                  <a:pt x="12878" y="455273"/>
                </a:lnTo>
                <a:lnTo>
                  <a:pt x="3291" y="408466"/>
                </a:lnTo>
                <a:lnTo>
                  <a:pt x="0" y="359663"/>
                </a:lnTo>
                <a:close/>
              </a:path>
            </a:pathLst>
          </a:custGeom>
          <a:ln w="6096">
            <a:solidFill>
              <a:srgbClr val="4471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 txBox="1"/>
          <p:nvPr/>
        </p:nvSpPr>
        <p:spPr>
          <a:xfrm>
            <a:off x="1863344" y="1757298"/>
            <a:ext cx="417830" cy="6083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295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3</a:t>
            </a:r>
            <a:endParaRPr sz="2400">
              <a:latin typeface="Calibri"/>
              <a:cs typeface="Calibri"/>
            </a:endParaRPr>
          </a:p>
          <a:p>
            <a:pPr marL="156845">
              <a:lnSpc>
                <a:spcPts val="2295"/>
              </a:lnSpc>
            </a:pPr>
            <a:r>
              <a:rPr sz="2400" spc="-5" dirty="0">
                <a:latin typeface="Calibri"/>
                <a:cs typeface="Calibri"/>
              </a:rPr>
              <a:t>-</a:t>
            </a:r>
            <a:r>
              <a:rPr sz="2400" dirty="0"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2790444" y="1805939"/>
            <a:ext cx="719328" cy="720851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2790444" y="1805939"/>
            <a:ext cx="719455" cy="721360"/>
          </a:xfrm>
          <a:custGeom>
            <a:avLst/>
            <a:gdLst/>
            <a:ahLst/>
            <a:cxnLst/>
            <a:rect l="l" t="t" r="r" b="b"/>
            <a:pathLst>
              <a:path w="719454" h="721360">
                <a:moveTo>
                  <a:pt x="0" y="360425"/>
                </a:moveTo>
                <a:lnTo>
                  <a:pt x="3283" y="311528"/>
                </a:lnTo>
                <a:lnTo>
                  <a:pt x="12848" y="264627"/>
                </a:lnTo>
                <a:lnTo>
                  <a:pt x="28265" y="220152"/>
                </a:lnTo>
                <a:lnTo>
                  <a:pt x="49106" y="178533"/>
                </a:lnTo>
                <a:lnTo>
                  <a:pt x="74943" y="140201"/>
                </a:lnTo>
                <a:lnTo>
                  <a:pt x="105346" y="105584"/>
                </a:lnTo>
                <a:lnTo>
                  <a:pt x="139887" y="75114"/>
                </a:lnTo>
                <a:lnTo>
                  <a:pt x="178138" y="49219"/>
                </a:lnTo>
                <a:lnTo>
                  <a:pt x="219670" y="28330"/>
                </a:lnTo>
                <a:lnTo>
                  <a:pt x="264054" y="12878"/>
                </a:lnTo>
                <a:lnTo>
                  <a:pt x="310861" y="3291"/>
                </a:lnTo>
                <a:lnTo>
                  <a:pt x="359663" y="0"/>
                </a:lnTo>
                <a:lnTo>
                  <a:pt x="408466" y="3291"/>
                </a:lnTo>
                <a:lnTo>
                  <a:pt x="455273" y="12878"/>
                </a:lnTo>
                <a:lnTo>
                  <a:pt x="499657" y="28330"/>
                </a:lnTo>
                <a:lnTo>
                  <a:pt x="541189" y="49219"/>
                </a:lnTo>
                <a:lnTo>
                  <a:pt x="579440" y="75114"/>
                </a:lnTo>
                <a:lnTo>
                  <a:pt x="613981" y="105584"/>
                </a:lnTo>
                <a:lnTo>
                  <a:pt x="644384" y="140201"/>
                </a:lnTo>
                <a:lnTo>
                  <a:pt x="670221" y="178533"/>
                </a:lnTo>
                <a:lnTo>
                  <a:pt x="691062" y="220152"/>
                </a:lnTo>
                <a:lnTo>
                  <a:pt x="706479" y="264627"/>
                </a:lnTo>
                <a:lnTo>
                  <a:pt x="716044" y="311528"/>
                </a:lnTo>
                <a:lnTo>
                  <a:pt x="719328" y="360425"/>
                </a:lnTo>
                <a:lnTo>
                  <a:pt x="716044" y="409323"/>
                </a:lnTo>
                <a:lnTo>
                  <a:pt x="706479" y="456224"/>
                </a:lnTo>
                <a:lnTo>
                  <a:pt x="691062" y="500699"/>
                </a:lnTo>
                <a:lnTo>
                  <a:pt x="670221" y="542318"/>
                </a:lnTo>
                <a:lnTo>
                  <a:pt x="644384" y="580650"/>
                </a:lnTo>
                <a:lnTo>
                  <a:pt x="613981" y="615267"/>
                </a:lnTo>
                <a:lnTo>
                  <a:pt x="579440" y="645737"/>
                </a:lnTo>
                <a:lnTo>
                  <a:pt x="541189" y="671632"/>
                </a:lnTo>
                <a:lnTo>
                  <a:pt x="499657" y="692521"/>
                </a:lnTo>
                <a:lnTo>
                  <a:pt x="455273" y="707973"/>
                </a:lnTo>
                <a:lnTo>
                  <a:pt x="408466" y="717560"/>
                </a:lnTo>
                <a:lnTo>
                  <a:pt x="359663" y="720851"/>
                </a:lnTo>
                <a:lnTo>
                  <a:pt x="310861" y="717560"/>
                </a:lnTo>
                <a:lnTo>
                  <a:pt x="264054" y="707973"/>
                </a:lnTo>
                <a:lnTo>
                  <a:pt x="219670" y="692521"/>
                </a:lnTo>
                <a:lnTo>
                  <a:pt x="178138" y="671632"/>
                </a:lnTo>
                <a:lnTo>
                  <a:pt x="139887" y="645737"/>
                </a:lnTo>
                <a:lnTo>
                  <a:pt x="105346" y="615267"/>
                </a:lnTo>
                <a:lnTo>
                  <a:pt x="74943" y="580650"/>
                </a:lnTo>
                <a:lnTo>
                  <a:pt x="49106" y="542318"/>
                </a:lnTo>
                <a:lnTo>
                  <a:pt x="28265" y="500699"/>
                </a:lnTo>
                <a:lnTo>
                  <a:pt x="12848" y="456224"/>
                </a:lnTo>
                <a:lnTo>
                  <a:pt x="3283" y="409323"/>
                </a:lnTo>
                <a:lnTo>
                  <a:pt x="0" y="360425"/>
                </a:lnTo>
                <a:close/>
              </a:path>
            </a:pathLst>
          </a:custGeom>
          <a:ln w="6096">
            <a:solidFill>
              <a:srgbClr val="4471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2758439" y="2660904"/>
            <a:ext cx="720851" cy="720851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2758439" y="2660904"/>
            <a:ext cx="721360" cy="721360"/>
          </a:xfrm>
          <a:custGeom>
            <a:avLst/>
            <a:gdLst/>
            <a:ahLst/>
            <a:cxnLst/>
            <a:rect l="l" t="t" r="r" b="b"/>
            <a:pathLst>
              <a:path w="721360" h="721360">
                <a:moveTo>
                  <a:pt x="0" y="360425"/>
                </a:moveTo>
                <a:lnTo>
                  <a:pt x="3291" y="311528"/>
                </a:lnTo>
                <a:lnTo>
                  <a:pt x="12878" y="264627"/>
                </a:lnTo>
                <a:lnTo>
                  <a:pt x="28330" y="220152"/>
                </a:lnTo>
                <a:lnTo>
                  <a:pt x="49219" y="178533"/>
                </a:lnTo>
                <a:lnTo>
                  <a:pt x="75114" y="140201"/>
                </a:lnTo>
                <a:lnTo>
                  <a:pt x="105584" y="105584"/>
                </a:lnTo>
                <a:lnTo>
                  <a:pt x="140201" y="75114"/>
                </a:lnTo>
                <a:lnTo>
                  <a:pt x="178533" y="49219"/>
                </a:lnTo>
                <a:lnTo>
                  <a:pt x="220152" y="28330"/>
                </a:lnTo>
                <a:lnTo>
                  <a:pt x="264627" y="12878"/>
                </a:lnTo>
                <a:lnTo>
                  <a:pt x="311528" y="3291"/>
                </a:lnTo>
                <a:lnTo>
                  <a:pt x="360426" y="0"/>
                </a:lnTo>
                <a:lnTo>
                  <a:pt x="409323" y="3291"/>
                </a:lnTo>
                <a:lnTo>
                  <a:pt x="456224" y="12878"/>
                </a:lnTo>
                <a:lnTo>
                  <a:pt x="500699" y="28330"/>
                </a:lnTo>
                <a:lnTo>
                  <a:pt x="542318" y="49219"/>
                </a:lnTo>
                <a:lnTo>
                  <a:pt x="580650" y="75114"/>
                </a:lnTo>
                <a:lnTo>
                  <a:pt x="615267" y="105584"/>
                </a:lnTo>
                <a:lnTo>
                  <a:pt x="645737" y="140201"/>
                </a:lnTo>
                <a:lnTo>
                  <a:pt x="671632" y="178533"/>
                </a:lnTo>
                <a:lnTo>
                  <a:pt x="692521" y="220152"/>
                </a:lnTo>
                <a:lnTo>
                  <a:pt x="707973" y="264627"/>
                </a:lnTo>
                <a:lnTo>
                  <a:pt x="717560" y="311528"/>
                </a:lnTo>
                <a:lnTo>
                  <a:pt x="720851" y="360425"/>
                </a:lnTo>
                <a:lnTo>
                  <a:pt x="717560" y="409323"/>
                </a:lnTo>
                <a:lnTo>
                  <a:pt x="707973" y="456224"/>
                </a:lnTo>
                <a:lnTo>
                  <a:pt x="692521" y="500699"/>
                </a:lnTo>
                <a:lnTo>
                  <a:pt x="671632" y="542318"/>
                </a:lnTo>
                <a:lnTo>
                  <a:pt x="645737" y="580650"/>
                </a:lnTo>
                <a:lnTo>
                  <a:pt x="615267" y="615267"/>
                </a:lnTo>
                <a:lnTo>
                  <a:pt x="580650" y="645737"/>
                </a:lnTo>
                <a:lnTo>
                  <a:pt x="542318" y="671632"/>
                </a:lnTo>
                <a:lnTo>
                  <a:pt x="500699" y="692521"/>
                </a:lnTo>
                <a:lnTo>
                  <a:pt x="456224" y="707973"/>
                </a:lnTo>
                <a:lnTo>
                  <a:pt x="409323" y="717560"/>
                </a:lnTo>
                <a:lnTo>
                  <a:pt x="360426" y="720851"/>
                </a:lnTo>
                <a:lnTo>
                  <a:pt x="311528" y="717560"/>
                </a:lnTo>
                <a:lnTo>
                  <a:pt x="264627" y="707973"/>
                </a:lnTo>
                <a:lnTo>
                  <a:pt x="220152" y="692521"/>
                </a:lnTo>
                <a:lnTo>
                  <a:pt x="178533" y="671632"/>
                </a:lnTo>
                <a:lnTo>
                  <a:pt x="140201" y="645737"/>
                </a:lnTo>
                <a:lnTo>
                  <a:pt x="105584" y="615267"/>
                </a:lnTo>
                <a:lnTo>
                  <a:pt x="75114" y="580650"/>
                </a:lnTo>
                <a:lnTo>
                  <a:pt x="49219" y="542318"/>
                </a:lnTo>
                <a:lnTo>
                  <a:pt x="28330" y="500699"/>
                </a:lnTo>
                <a:lnTo>
                  <a:pt x="12878" y="456224"/>
                </a:lnTo>
                <a:lnTo>
                  <a:pt x="3291" y="409323"/>
                </a:lnTo>
                <a:lnTo>
                  <a:pt x="0" y="360425"/>
                </a:lnTo>
                <a:close/>
              </a:path>
            </a:pathLst>
          </a:custGeom>
          <a:ln w="6096">
            <a:solidFill>
              <a:srgbClr val="4471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766316" y="2663951"/>
            <a:ext cx="719327" cy="719327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766316" y="2663951"/>
            <a:ext cx="719455" cy="719455"/>
          </a:xfrm>
          <a:custGeom>
            <a:avLst/>
            <a:gdLst/>
            <a:ahLst/>
            <a:cxnLst/>
            <a:rect l="l" t="t" r="r" b="b"/>
            <a:pathLst>
              <a:path w="719455" h="719454">
                <a:moveTo>
                  <a:pt x="0" y="359663"/>
                </a:moveTo>
                <a:lnTo>
                  <a:pt x="3283" y="310861"/>
                </a:lnTo>
                <a:lnTo>
                  <a:pt x="12848" y="264054"/>
                </a:lnTo>
                <a:lnTo>
                  <a:pt x="28265" y="219670"/>
                </a:lnTo>
                <a:lnTo>
                  <a:pt x="49106" y="178138"/>
                </a:lnTo>
                <a:lnTo>
                  <a:pt x="74943" y="139887"/>
                </a:lnTo>
                <a:lnTo>
                  <a:pt x="105346" y="105346"/>
                </a:lnTo>
                <a:lnTo>
                  <a:pt x="139887" y="74943"/>
                </a:lnTo>
                <a:lnTo>
                  <a:pt x="178138" y="49106"/>
                </a:lnTo>
                <a:lnTo>
                  <a:pt x="219670" y="28265"/>
                </a:lnTo>
                <a:lnTo>
                  <a:pt x="264054" y="12848"/>
                </a:lnTo>
                <a:lnTo>
                  <a:pt x="310861" y="3283"/>
                </a:lnTo>
                <a:lnTo>
                  <a:pt x="359663" y="0"/>
                </a:lnTo>
                <a:lnTo>
                  <a:pt x="408466" y="3283"/>
                </a:lnTo>
                <a:lnTo>
                  <a:pt x="455273" y="12848"/>
                </a:lnTo>
                <a:lnTo>
                  <a:pt x="499657" y="28265"/>
                </a:lnTo>
                <a:lnTo>
                  <a:pt x="541189" y="49106"/>
                </a:lnTo>
                <a:lnTo>
                  <a:pt x="579440" y="74943"/>
                </a:lnTo>
                <a:lnTo>
                  <a:pt x="613981" y="105346"/>
                </a:lnTo>
                <a:lnTo>
                  <a:pt x="644384" y="139887"/>
                </a:lnTo>
                <a:lnTo>
                  <a:pt x="670221" y="178138"/>
                </a:lnTo>
                <a:lnTo>
                  <a:pt x="691062" y="219670"/>
                </a:lnTo>
                <a:lnTo>
                  <a:pt x="706479" y="264054"/>
                </a:lnTo>
                <a:lnTo>
                  <a:pt x="716044" y="310861"/>
                </a:lnTo>
                <a:lnTo>
                  <a:pt x="719327" y="359663"/>
                </a:lnTo>
                <a:lnTo>
                  <a:pt x="716044" y="408466"/>
                </a:lnTo>
                <a:lnTo>
                  <a:pt x="706479" y="455273"/>
                </a:lnTo>
                <a:lnTo>
                  <a:pt x="691062" y="499657"/>
                </a:lnTo>
                <a:lnTo>
                  <a:pt x="670221" y="541189"/>
                </a:lnTo>
                <a:lnTo>
                  <a:pt x="644384" y="579440"/>
                </a:lnTo>
                <a:lnTo>
                  <a:pt x="613981" y="613981"/>
                </a:lnTo>
                <a:lnTo>
                  <a:pt x="579440" y="644384"/>
                </a:lnTo>
                <a:lnTo>
                  <a:pt x="541189" y="670221"/>
                </a:lnTo>
                <a:lnTo>
                  <a:pt x="499657" y="691062"/>
                </a:lnTo>
                <a:lnTo>
                  <a:pt x="455273" y="706479"/>
                </a:lnTo>
                <a:lnTo>
                  <a:pt x="408466" y="716044"/>
                </a:lnTo>
                <a:lnTo>
                  <a:pt x="359663" y="719327"/>
                </a:lnTo>
                <a:lnTo>
                  <a:pt x="310861" y="716044"/>
                </a:lnTo>
                <a:lnTo>
                  <a:pt x="264054" y="706479"/>
                </a:lnTo>
                <a:lnTo>
                  <a:pt x="219670" y="691062"/>
                </a:lnTo>
                <a:lnTo>
                  <a:pt x="178138" y="670221"/>
                </a:lnTo>
                <a:lnTo>
                  <a:pt x="139887" y="644384"/>
                </a:lnTo>
                <a:lnTo>
                  <a:pt x="105346" y="613981"/>
                </a:lnTo>
                <a:lnTo>
                  <a:pt x="74943" y="579440"/>
                </a:lnTo>
                <a:lnTo>
                  <a:pt x="49106" y="541189"/>
                </a:lnTo>
                <a:lnTo>
                  <a:pt x="28265" y="499657"/>
                </a:lnTo>
                <a:lnTo>
                  <a:pt x="12848" y="455273"/>
                </a:lnTo>
                <a:lnTo>
                  <a:pt x="3283" y="408466"/>
                </a:lnTo>
                <a:lnTo>
                  <a:pt x="0" y="359663"/>
                </a:lnTo>
                <a:close/>
              </a:path>
            </a:pathLst>
          </a:custGeom>
          <a:ln w="6096">
            <a:solidFill>
              <a:srgbClr val="4471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 txBox="1"/>
          <p:nvPr/>
        </p:nvSpPr>
        <p:spPr>
          <a:xfrm>
            <a:off x="1832229" y="1757298"/>
            <a:ext cx="1408430" cy="12839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0</a:t>
            </a:r>
            <a:r>
              <a:rPr sz="2400" spc="-95" dirty="0">
                <a:latin typeface="Calibri"/>
                <a:cs typeface="Calibri"/>
              </a:rPr>
              <a:t> </a:t>
            </a:r>
            <a:r>
              <a:rPr sz="3600" baseline="-35879" dirty="0">
                <a:latin typeface="Calibri"/>
                <a:cs typeface="Calibri"/>
              </a:rPr>
              <a:t>1</a:t>
            </a:r>
            <a:endParaRPr sz="3600" baseline="-35879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3600">
              <a:latin typeface="Times New Roman"/>
              <a:cs typeface="Times New Roman"/>
            </a:endParaRPr>
          </a:p>
          <a:p>
            <a:pPr marR="35560" algn="r">
              <a:lnSpc>
                <a:spcPct val="100000"/>
              </a:lnSpc>
              <a:tabLst>
                <a:tab pos="971550" algn="l"/>
              </a:tabLst>
            </a:pPr>
            <a:r>
              <a:rPr sz="2400" dirty="0">
                <a:latin typeface="Calibri"/>
                <a:cs typeface="Calibri"/>
              </a:rPr>
              <a:t>3</a:t>
            </a:r>
            <a:r>
              <a:rPr sz="2400" spc="-150" dirty="0">
                <a:latin typeface="Calibri"/>
                <a:cs typeface="Calibri"/>
              </a:rPr>
              <a:t> </a:t>
            </a:r>
            <a:r>
              <a:rPr sz="3600" baseline="-28935" dirty="0">
                <a:latin typeface="Calibri"/>
                <a:cs typeface="Calibri"/>
              </a:rPr>
              <a:t>0	</a:t>
            </a:r>
            <a:r>
              <a:rPr sz="2400" dirty="0">
                <a:latin typeface="Calibri"/>
                <a:cs typeface="Calibri"/>
              </a:rPr>
              <a:t>1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3600" baseline="-28935" dirty="0">
                <a:latin typeface="Calibri"/>
                <a:cs typeface="Calibri"/>
              </a:rPr>
              <a:t>3</a:t>
            </a:r>
            <a:endParaRPr sz="3600" baseline="-28935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350329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The whole</a:t>
            </a:r>
            <a:r>
              <a:rPr spc="-40" dirty="0"/>
              <a:t> </a:t>
            </a:r>
            <a:r>
              <a:rPr spc="-5" dirty="0"/>
              <a:t>CNN</a:t>
            </a:r>
          </a:p>
        </p:txBody>
      </p:sp>
      <p:sp>
        <p:nvSpPr>
          <p:cNvPr id="3" name="object 3"/>
          <p:cNvSpPr/>
          <p:nvPr/>
        </p:nvSpPr>
        <p:spPr>
          <a:xfrm>
            <a:off x="1442219" y="2374423"/>
            <a:ext cx="1615744" cy="304212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90372" y="3678935"/>
            <a:ext cx="3025140" cy="94792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18744" y="3631691"/>
            <a:ext cx="3165348" cy="11247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49808" y="3718559"/>
            <a:ext cx="2906268" cy="83058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749808" y="3732403"/>
            <a:ext cx="290639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1760" marR="107314" indent="348615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Fully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Connected 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Feedforward</a:t>
            </a:r>
            <a:r>
              <a:rPr sz="2400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network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215128" y="192023"/>
            <a:ext cx="1770887" cy="120396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592707" y="1719834"/>
            <a:ext cx="14173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latin typeface="Calibri"/>
                <a:cs typeface="Calibri"/>
              </a:rPr>
              <a:t>cat </a:t>
            </a:r>
            <a:r>
              <a:rPr sz="2400" spc="-5" dirty="0">
                <a:latin typeface="Calibri"/>
                <a:cs typeface="Calibri"/>
              </a:rPr>
              <a:t>dog</a:t>
            </a:r>
            <a:r>
              <a:rPr sz="2400" spc="-9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……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190744" y="1889760"/>
            <a:ext cx="1854707" cy="67360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128259" y="1892807"/>
            <a:ext cx="1979676" cy="75895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250179" y="1929383"/>
            <a:ext cx="1735835" cy="55626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190744" y="2990088"/>
            <a:ext cx="1854707" cy="67360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116067" y="2993135"/>
            <a:ext cx="2002536" cy="75895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250179" y="3029711"/>
            <a:ext cx="1735835" cy="55626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190744" y="4058411"/>
            <a:ext cx="1854707" cy="67360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128259" y="4061459"/>
            <a:ext cx="1979676" cy="75895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250179" y="4098035"/>
            <a:ext cx="1735835" cy="55625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5359146" y="4161790"/>
            <a:ext cx="15201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Convolution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5190744" y="5091684"/>
            <a:ext cx="1854707" cy="67360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116067" y="5094732"/>
            <a:ext cx="2002536" cy="75895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250179" y="5131308"/>
            <a:ext cx="1735835" cy="556259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264408" y="6016752"/>
            <a:ext cx="1676400" cy="577595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429000" y="5969508"/>
            <a:ext cx="1347215" cy="758951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323844" y="6056376"/>
            <a:ext cx="1557527" cy="460248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868923" y="1452372"/>
            <a:ext cx="547370" cy="440690"/>
          </a:xfrm>
          <a:custGeom>
            <a:avLst/>
            <a:gdLst/>
            <a:ahLst/>
            <a:cxnLst/>
            <a:rect l="l" t="t" r="r" b="b"/>
            <a:pathLst>
              <a:path w="547370" h="440689">
                <a:moveTo>
                  <a:pt x="547115" y="220217"/>
                </a:moveTo>
                <a:lnTo>
                  <a:pt x="0" y="220217"/>
                </a:lnTo>
                <a:lnTo>
                  <a:pt x="273558" y="440436"/>
                </a:lnTo>
                <a:lnTo>
                  <a:pt x="547115" y="220217"/>
                </a:lnTo>
                <a:close/>
              </a:path>
              <a:path w="547370" h="440689">
                <a:moveTo>
                  <a:pt x="410337" y="0"/>
                </a:moveTo>
                <a:lnTo>
                  <a:pt x="136778" y="0"/>
                </a:lnTo>
                <a:lnTo>
                  <a:pt x="136778" y="220217"/>
                </a:lnTo>
                <a:lnTo>
                  <a:pt x="410337" y="220217"/>
                </a:lnTo>
                <a:lnTo>
                  <a:pt x="4103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868923" y="1452372"/>
            <a:ext cx="547370" cy="440690"/>
          </a:xfrm>
          <a:custGeom>
            <a:avLst/>
            <a:gdLst/>
            <a:ahLst/>
            <a:cxnLst/>
            <a:rect l="l" t="t" r="r" b="b"/>
            <a:pathLst>
              <a:path w="547370" h="440689">
                <a:moveTo>
                  <a:pt x="0" y="220217"/>
                </a:moveTo>
                <a:lnTo>
                  <a:pt x="136778" y="220217"/>
                </a:lnTo>
                <a:lnTo>
                  <a:pt x="136778" y="0"/>
                </a:lnTo>
                <a:lnTo>
                  <a:pt x="410337" y="0"/>
                </a:lnTo>
                <a:lnTo>
                  <a:pt x="410337" y="220217"/>
                </a:lnTo>
                <a:lnTo>
                  <a:pt x="547115" y="220217"/>
                </a:lnTo>
                <a:lnTo>
                  <a:pt x="273558" y="440436"/>
                </a:lnTo>
                <a:lnTo>
                  <a:pt x="0" y="220217"/>
                </a:lnTo>
                <a:close/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868923" y="2561844"/>
            <a:ext cx="547370" cy="441959"/>
          </a:xfrm>
          <a:custGeom>
            <a:avLst/>
            <a:gdLst/>
            <a:ahLst/>
            <a:cxnLst/>
            <a:rect l="l" t="t" r="r" b="b"/>
            <a:pathLst>
              <a:path w="547370" h="441960">
                <a:moveTo>
                  <a:pt x="547115" y="220979"/>
                </a:moveTo>
                <a:lnTo>
                  <a:pt x="0" y="220979"/>
                </a:lnTo>
                <a:lnTo>
                  <a:pt x="273558" y="441959"/>
                </a:lnTo>
                <a:lnTo>
                  <a:pt x="547115" y="220979"/>
                </a:lnTo>
                <a:close/>
              </a:path>
              <a:path w="547370" h="441960">
                <a:moveTo>
                  <a:pt x="410337" y="0"/>
                </a:moveTo>
                <a:lnTo>
                  <a:pt x="136778" y="0"/>
                </a:lnTo>
                <a:lnTo>
                  <a:pt x="136778" y="220979"/>
                </a:lnTo>
                <a:lnTo>
                  <a:pt x="410337" y="220979"/>
                </a:lnTo>
                <a:lnTo>
                  <a:pt x="4103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868923" y="2561844"/>
            <a:ext cx="547370" cy="441959"/>
          </a:xfrm>
          <a:custGeom>
            <a:avLst/>
            <a:gdLst/>
            <a:ahLst/>
            <a:cxnLst/>
            <a:rect l="l" t="t" r="r" b="b"/>
            <a:pathLst>
              <a:path w="547370" h="441960">
                <a:moveTo>
                  <a:pt x="0" y="220979"/>
                </a:moveTo>
                <a:lnTo>
                  <a:pt x="136778" y="220979"/>
                </a:lnTo>
                <a:lnTo>
                  <a:pt x="136778" y="0"/>
                </a:lnTo>
                <a:lnTo>
                  <a:pt x="410337" y="0"/>
                </a:lnTo>
                <a:lnTo>
                  <a:pt x="410337" y="220979"/>
                </a:lnTo>
                <a:lnTo>
                  <a:pt x="547115" y="220979"/>
                </a:lnTo>
                <a:lnTo>
                  <a:pt x="273558" y="441959"/>
                </a:lnTo>
                <a:lnTo>
                  <a:pt x="0" y="220979"/>
                </a:lnTo>
                <a:close/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868923" y="3654552"/>
            <a:ext cx="547370" cy="441959"/>
          </a:xfrm>
          <a:custGeom>
            <a:avLst/>
            <a:gdLst/>
            <a:ahLst/>
            <a:cxnLst/>
            <a:rect l="l" t="t" r="r" b="b"/>
            <a:pathLst>
              <a:path w="547370" h="441960">
                <a:moveTo>
                  <a:pt x="547115" y="220980"/>
                </a:moveTo>
                <a:lnTo>
                  <a:pt x="0" y="220980"/>
                </a:lnTo>
                <a:lnTo>
                  <a:pt x="273558" y="441960"/>
                </a:lnTo>
                <a:lnTo>
                  <a:pt x="547115" y="220980"/>
                </a:lnTo>
                <a:close/>
              </a:path>
              <a:path w="547370" h="441960">
                <a:moveTo>
                  <a:pt x="410337" y="0"/>
                </a:moveTo>
                <a:lnTo>
                  <a:pt x="136778" y="0"/>
                </a:lnTo>
                <a:lnTo>
                  <a:pt x="136778" y="220980"/>
                </a:lnTo>
                <a:lnTo>
                  <a:pt x="410337" y="220980"/>
                </a:lnTo>
                <a:lnTo>
                  <a:pt x="4103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868923" y="3654552"/>
            <a:ext cx="547370" cy="441959"/>
          </a:xfrm>
          <a:custGeom>
            <a:avLst/>
            <a:gdLst/>
            <a:ahLst/>
            <a:cxnLst/>
            <a:rect l="l" t="t" r="r" b="b"/>
            <a:pathLst>
              <a:path w="547370" h="441960">
                <a:moveTo>
                  <a:pt x="0" y="220980"/>
                </a:moveTo>
                <a:lnTo>
                  <a:pt x="136778" y="220980"/>
                </a:lnTo>
                <a:lnTo>
                  <a:pt x="136778" y="0"/>
                </a:lnTo>
                <a:lnTo>
                  <a:pt x="410337" y="0"/>
                </a:lnTo>
                <a:lnTo>
                  <a:pt x="410337" y="220980"/>
                </a:lnTo>
                <a:lnTo>
                  <a:pt x="547115" y="220980"/>
                </a:lnTo>
                <a:lnTo>
                  <a:pt x="273558" y="441960"/>
                </a:lnTo>
                <a:lnTo>
                  <a:pt x="0" y="22098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868923" y="4689347"/>
            <a:ext cx="547370" cy="441959"/>
          </a:xfrm>
          <a:custGeom>
            <a:avLst/>
            <a:gdLst/>
            <a:ahLst/>
            <a:cxnLst/>
            <a:rect l="l" t="t" r="r" b="b"/>
            <a:pathLst>
              <a:path w="547370" h="441960">
                <a:moveTo>
                  <a:pt x="547115" y="220979"/>
                </a:moveTo>
                <a:lnTo>
                  <a:pt x="0" y="220979"/>
                </a:lnTo>
                <a:lnTo>
                  <a:pt x="273558" y="441959"/>
                </a:lnTo>
                <a:lnTo>
                  <a:pt x="547115" y="220979"/>
                </a:lnTo>
                <a:close/>
              </a:path>
              <a:path w="547370" h="441960">
                <a:moveTo>
                  <a:pt x="410337" y="0"/>
                </a:moveTo>
                <a:lnTo>
                  <a:pt x="136778" y="0"/>
                </a:lnTo>
                <a:lnTo>
                  <a:pt x="136778" y="220979"/>
                </a:lnTo>
                <a:lnTo>
                  <a:pt x="410337" y="220979"/>
                </a:lnTo>
                <a:lnTo>
                  <a:pt x="4103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868923" y="4689347"/>
            <a:ext cx="547370" cy="441959"/>
          </a:xfrm>
          <a:custGeom>
            <a:avLst/>
            <a:gdLst/>
            <a:ahLst/>
            <a:cxnLst/>
            <a:rect l="l" t="t" r="r" b="b"/>
            <a:pathLst>
              <a:path w="547370" h="441960">
                <a:moveTo>
                  <a:pt x="0" y="220979"/>
                </a:moveTo>
                <a:lnTo>
                  <a:pt x="136778" y="220979"/>
                </a:lnTo>
                <a:lnTo>
                  <a:pt x="136778" y="0"/>
                </a:lnTo>
                <a:lnTo>
                  <a:pt x="410337" y="0"/>
                </a:lnTo>
                <a:lnTo>
                  <a:pt x="410337" y="220979"/>
                </a:lnTo>
                <a:lnTo>
                  <a:pt x="547115" y="220979"/>
                </a:lnTo>
                <a:lnTo>
                  <a:pt x="273558" y="441959"/>
                </a:lnTo>
                <a:lnTo>
                  <a:pt x="0" y="220979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4881371" y="5753100"/>
            <a:ext cx="1379220" cy="751840"/>
          </a:xfrm>
          <a:custGeom>
            <a:avLst/>
            <a:gdLst/>
            <a:ahLst/>
            <a:cxnLst/>
            <a:rect l="l" t="t" r="r" b="b"/>
            <a:pathLst>
              <a:path w="1379220" h="751840">
                <a:moveTo>
                  <a:pt x="187832" y="375666"/>
                </a:moveTo>
                <a:lnTo>
                  <a:pt x="0" y="563499"/>
                </a:lnTo>
                <a:lnTo>
                  <a:pt x="187832" y="751332"/>
                </a:lnTo>
                <a:lnTo>
                  <a:pt x="187832" y="700938"/>
                </a:lnTo>
                <a:lnTo>
                  <a:pt x="1050543" y="700938"/>
                </a:lnTo>
                <a:lnTo>
                  <a:pt x="1099104" y="697374"/>
                </a:lnTo>
                <a:lnTo>
                  <a:pt x="1145455" y="687021"/>
                </a:lnTo>
                <a:lnTo>
                  <a:pt x="1189088" y="670387"/>
                </a:lnTo>
                <a:lnTo>
                  <a:pt x="1229493" y="647981"/>
                </a:lnTo>
                <a:lnTo>
                  <a:pt x="1266163" y="620311"/>
                </a:lnTo>
                <a:lnTo>
                  <a:pt x="1298587" y="587885"/>
                </a:lnTo>
                <a:lnTo>
                  <a:pt x="1326258" y="551213"/>
                </a:lnTo>
                <a:lnTo>
                  <a:pt x="1348665" y="510803"/>
                </a:lnTo>
                <a:lnTo>
                  <a:pt x="1365300" y="467162"/>
                </a:lnTo>
                <a:lnTo>
                  <a:pt x="1374480" y="426059"/>
                </a:lnTo>
                <a:lnTo>
                  <a:pt x="187832" y="426059"/>
                </a:lnTo>
                <a:lnTo>
                  <a:pt x="187832" y="375666"/>
                </a:lnTo>
                <a:close/>
              </a:path>
              <a:path w="1379220" h="751840">
                <a:moveTo>
                  <a:pt x="1379219" y="0"/>
                </a:moveTo>
                <a:lnTo>
                  <a:pt x="1104391" y="0"/>
                </a:lnTo>
                <a:lnTo>
                  <a:pt x="1104391" y="372224"/>
                </a:lnTo>
                <a:lnTo>
                  <a:pt x="1100157" y="393178"/>
                </a:lnTo>
                <a:lnTo>
                  <a:pt x="1088612" y="410290"/>
                </a:lnTo>
                <a:lnTo>
                  <a:pt x="1071495" y="421828"/>
                </a:lnTo>
                <a:lnTo>
                  <a:pt x="1050543" y="426059"/>
                </a:lnTo>
                <a:lnTo>
                  <a:pt x="1374480" y="426059"/>
                </a:lnTo>
                <a:lnTo>
                  <a:pt x="1375655" y="420799"/>
                </a:lnTo>
                <a:lnTo>
                  <a:pt x="1379219" y="372224"/>
                </a:lnTo>
                <a:lnTo>
                  <a:pt x="137921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4881371" y="5753100"/>
            <a:ext cx="1379220" cy="751840"/>
          </a:xfrm>
          <a:custGeom>
            <a:avLst/>
            <a:gdLst/>
            <a:ahLst/>
            <a:cxnLst/>
            <a:rect l="l" t="t" r="r" b="b"/>
            <a:pathLst>
              <a:path w="1379220" h="751840">
                <a:moveTo>
                  <a:pt x="1379219" y="0"/>
                </a:moveTo>
                <a:lnTo>
                  <a:pt x="1379219" y="372224"/>
                </a:lnTo>
                <a:lnTo>
                  <a:pt x="1375655" y="420799"/>
                </a:lnTo>
                <a:lnTo>
                  <a:pt x="1365300" y="467162"/>
                </a:lnTo>
                <a:lnTo>
                  <a:pt x="1348665" y="510803"/>
                </a:lnTo>
                <a:lnTo>
                  <a:pt x="1326258" y="551213"/>
                </a:lnTo>
                <a:lnTo>
                  <a:pt x="1298587" y="587885"/>
                </a:lnTo>
                <a:lnTo>
                  <a:pt x="1266163" y="620311"/>
                </a:lnTo>
                <a:lnTo>
                  <a:pt x="1229493" y="647981"/>
                </a:lnTo>
                <a:lnTo>
                  <a:pt x="1189088" y="670387"/>
                </a:lnTo>
                <a:lnTo>
                  <a:pt x="1145455" y="687021"/>
                </a:lnTo>
                <a:lnTo>
                  <a:pt x="1099104" y="697374"/>
                </a:lnTo>
                <a:lnTo>
                  <a:pt x="1050543" y="700938"/>
                </a:lnTo>
                <a:lnTo>
                  <a:pt x="187832" y="700938"/>
                </a:lnTo>
                <a:lnTo>
                  <a:pt x="187832" y="751332"/>
                </a:lnTo>
                <a:lnTo>
                  <a:pt x="0" y="563499"/>
                </a:lnTo>
                <a:lnTo>
                  <a:pt x="187832" y="375666"/>
                </a:lnTo>
                <a:lnTo>
                  <a:pt x="187832" y="426059"/>
                </a:lnTo>
                <a:lnTo>
                  <a:pt x="1050543" y="426059"/>
                </a:lnTo>
                <a:lnTo>
                  <a:pt x="1071495" y="421828"/>
                </a:lnTo>
                <a:lnTo>
                  <a:pt x="1088612" y="410290"/>
                </a:lnTo>
                <a:lnTo>
                  <a:pt x="1100157" y="393178"/>
                </a:lnTo>
                <a:lnTo>
                  <a:pt x="1104391" y="372224"/>
                </a:lnTo>
                <a:lnTo>
                  <a:pt x="1104391" y="0"/>
                </a:lnTo>
                <a:lnTo>
                  <a:pt x="1379219" y="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2019300" y="5475732"/>
            <a:ext cx="1239520" cy="969644"/>
          </a:xfrm>
          <a:custGeom>
            <a:avLst/>
            <a:gdLst/>
            <a:ahLst/>
            <a:cxnLst/>
            <a:rect l="l" t="t" r="r" b="b"/>
            <a:pathLst>
              <a:path w="1239520" h="969645">
                <a:moveTo>
                  <a:pt x="378332" y="242316"/>
                </a:moveTo>
                <a:lnTo>
                  <a:pt x="106299" y="242316"/>
                </a:lnTo>
                <a:lnTo>
                  <a:pt x="106299" y="545211"/>
                </a:lnTo>
                <a:lnTo>
                  <a:pt x="108787" y="591416"/>
                </a:lnTo>
                <a:lnTo>
                  <a:pt x="116080" y="636181"/>
                </a:lnTo>
                <a:lnTo>
                  <a:pt x="127918" y="679245"/>
                </a:lnTo>
                <a:lnTo>
                  <a:pt x="144043" y="720351"/>
                </a:lnTo>
                <a:lnTo>
                  <a:pt x="164196" y="759239"/>
                </a:lnTo>
                <a:lnTo>
                  <a:pt x="188119" y="795652"/>
                </a:lnTo>
                <a:lnTo>
                  <a:pt x="215552" y="829330"/>
                </a:lnTo>
                <a:lnTo>
                  <a:pt x="246237" y="860014"/>
                </a:lnTo>
                <a:lnTo>
                  <a:pt x="279916" y="887447"/>
                </a:lnTo>
                <a:lnTo>
                  <a:pt x="316328" y="911368"/>
                </a:lnTo>
                <a:lnTo>
                  <a:pt x="355217" y="931521"/>
                </a:lnTo>
                <a:lnTo>
                  <a:pt x="396322" y="947645"/>
                </a:lnTo>
                <a:lnTo>
                  <a:pt x="439385" y="959483"/>
                </a:lnTo>
                <a:lnTo>
                  <a:pt x="484148" y="966775"/>
                </a:lnTo>
                <a:lnTo>
                  <a:pt x="530351" y="969264"/>
                </a:lnTo>
                <a:lnTo>
                  <a:pt x="1239012" y="969264"/>
                </a:lnTo>
                <a:lnTo>
                  <a:pt x="1239012" y="697280"/>
                </a:lnTo>
                <a:lnTo>
                  <a:pt x="530351" y="697280"/>
                </a:lnTo>
                <a:lnTo>
                  <a:pt x="482306" y="689528"/>
                </a:lnTo>
                <a:lnTo>
                  <a:pt x="440576" y="667939"/>
                </a:lnTo>
                <a:lnTo>
                  <a:pt x="407666" y="635021"/>
                </a:lnTo>
                <a:lnTo>
                  <a:pt x="386084" y="593276"/>
                </a:lnTo>
                <a:lnTo>
                  <a:pt x="378332" y="545211"/>
                </a:lnTo>
                <a:lnTo>
                  <a:pt x="378332" y="242316"/>
                </a:lnTo>
                <a:close/>
              </a:path>
              <a:path w="1239520" h="969645">
                <a:moveTo>
                  <a:pt x="242316" y="0"/>
                </a:moveTo>
                <a:lnTo>
                  <a:pt x="0" y="242316"/>
                </a:lnTo>
                <a:lnTo>
                  <a:pt x="484631" y="242316"/>
                </a:lnTo>
                <a:lnTo>
                  <a:pt x="2423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2019300" y="5475732"/>
            <a:ext cx="1239520" cy="969644"/>
          </a:xfrm>
          <a:custGeom>
            <a:avLst/>
            <a:gdLst/>
            <a:ahLst/>
            <a:cxnLst/>
            <a:rect l="l" t="t" r="r" b="b"/>
            <a:pathLst>
              <a:path w="1239520" h="969645">
                <a:moveTo>
                  <a:pt x="1239012" y="969264"/>
                </a:moveTo>
                <a:lnTo>
                  <a:pt x="530351" y="969264"/>
                </a:lnTo>
                <a:lnTo>
                  <a:pt x="484148" y="966775"/>
                </a:lnTo>
                <a:lnTo>
                  <a:pt x="439385" y="959483"/>
                </a:lnTo>
                <a:lnTo>
                  <a:pt x="396322" y="947645"/>
                </a:lnTo>
                <a:lnTo>
                  <a:pt x="355217" y="931521"/>
                </a:lnTo>
                <a:lnTo>
                  <a:pt x="316328" y="911368"/>
                </a:lnTo>
                <a:lnTo>
                  <a:pt x="279916" y="887447"/>
                </a:lnTo>
                <a:lnTo>
                  <a:pt x="246237" y="860014"/>
                </a:lnTo>
                <a:lnTo>
                  <a:pt x="215552" y="829330"/>
                </a:lnTo>
                <a:lnTo>
                  <a:pt x="188119" y="795652"/>
                </a:lnTo>
                <a:lnTo>
                  <a:pt x="164196" y="759239"/>
                </a:lnTo>
                <a:lnTo>
                  <a:pt x="144043" y="720351"/>
                </a:lnTo>
                <a:lnTo>
                  <a:pt x="127918" y="679245"/>
                </a:lnTo>
                <a:lnTo>
                  <a:pt x="116080" y="636181"/>
                </a:lnTo>
                <a:lnTo>
                  <a:pt x="108787" y="591416"/>
                </a:lnTo>
                <a:lnTo>
                  <a:pt x="106299" y="545211"/>
                </a:lnTo>
                <a:lnTo>
                  <a:pt x="106299" y="242316"/>
                </a:lnTo>
                <a:lnTo>
                  <a:pt x="0" y="242316"/>
                </a:lnTo>
                <a:lnTo>
                  <a:pt x="242316" y="0"/>
                </a:lnTo>
                <a:lnTo>
                  <a:pt x="484631" y="242316"/>
                </a:lnTo>
                <a:lnTo>
                  <a:pt x="378332" y="242316"/>
                </a:lnTo>
                <a:lnTo>
                  <a:pt x="378332" y="545211"/>
                </a:lnTo>
                <a:lnTo>
                  <a:pt x="386084" y="593276"/>
                </a:lnTo>
                <a:lnTo>
                  <a:pt x="407666" y="635021"/>
                </a:lnTo>
                <a:lnTo>
                  <a:pt x="440576" y="667939"/>
                </a:lnTo>
                <a:lnTo>
                  <a:pt x="482306" y="689528"/>
                </a:lnTo>
                <a:lnTo>
                  <a:pt x="530351" y="697280"/>
                </a:lnTo>
                <a:lnTo>
                  <a:pt x="1239012" y="697280"/>
                </a:lnTo>
                <a:lnTo>
                  <a:pt x="1239012" y="969264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629412" y="2561844"/>
            <a:ext cx="4368165" cy="4074160"/>
          </a:xfrm>
          <a:custGeom>
            <a:avLst/>
            <a:gdLst/>
            <a:ahLst/>
            <a:cxnLst/>
            <a:rect l="l" t="t" r="r" b="b"/>
            <a:pathLst>
              <a:path w="4368165" h="4074159">
                <a:moveTo>
                  <a:pt x="0" y="4073652"/>
                </a:moveTo>
                <a:lnTo>
                  <a:pt x="4367784" y="4073652"/>
                </a:lnTo>
                <a:lnTo>
                  <a:pt x="4367784" y="0"/>
                </a:lnTo>
                <a:lnTo>
                  <a:pt x="0" y="0"/>
                </a:lnTo>
                <a:lnTo>
                  <a:pt x="0" y="4073652"/>
                </a:lnTo>
                <a:close/>
              </a:path>
            </a:pathLst>
          </a:custGeom>
          <a:ln w="5791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6201155" y="3375659"/>
            <a:ext cx="2215896" cy="640079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6079235" y="3313176"/>
            <a:ext cx="2406395" cy="865632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6260591" y="3415284"/>
            <a:ext cx="2097023" cy="522731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 txBox="1"/>
          <p:nvPr/>
        </p:nvSpPr>
        <p:spPr>
          <a:xfrm>
            <a:off x="5250179" y="1992884"/>
            <a:ext cx="3107690" cy="188531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1285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Convolution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600">
              <a:latin typeface="Times New Roman"/>
              <a:cs typeface="Times New Roman"/>
            </a:endParaRPr>
          </a:p>
          <a:p>
            <a:pPr marL="109220">
              <a:lnSpc>
                <a:spcPts val="2750"/>
              </a:lnSpc>
              <a:spcBef>
                <a:spcPts val="5"/>
              </a:spcBef>
            </a:pP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Max</a:t>
            </a:r>
            <a:r>
              <a:rPr sz="2400" spc="-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Pooling</a:t>
            </a:r>
            <a:endParaRPr sz="2400">
              <a:latin typeface="Calibri"/>
              <a:cs typeface="Calibri"/>
            </a:endParaRPr>
          </a:p>
          <a:p>
            <a:pPr marL="1102360">
              <a:lnSpc>
                <a:spcPts val="3229"/>
              </a:lnSpc>
            </a:pP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A 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new</a:t>
            </a:r>
            <a:r>
              <a:rPr sz="28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image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6096000" y="5591555"/>
            <a:ext cx="2215896" cy="640080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5974079" y="5529071"/>
            <a:ext cx="2406396" cy="865632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6155435" y="5631179"/>
            <a:ext cx="2097023" cy="522731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 txBox="1"/>
          <p:nvPr/>
        </p:nvSpPr>
        <p:spPr>
          <a:xfrm>
            <a:off x="3323844" y="5124840"/>
            <a:ext cx="4928870" cy="1337310"/>
          </a:xfrm>
          <a:prstGeom prst="rect">
            <a:avLst/>
          </a:prstGeom>
        </p:spPr>
        <p:txBody>
          <a:bodyPr vert="horz" wrap="square" lIns="0" tIns="82550" rIns="0" bIns="0" rtlCol="0">
            <a:spAutoFit/>
          </a:bodyPr>
          <a:lstStyle/>
          <a:p>
            <a:pPr marL="2035175">
              <a:lnSpc>
                <a:spcPct val="100000"/>
              </a:lnSpc>
              <a:spcBef>
                <a:spcPts val="650"/>
              </a:spcBef>
            </a:pP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Max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Pooling</a:t>
            </a:r>
            <a:endParaRPr sz="2400">
              <a:latin typeface="Calibri"/>
              <a:cs typeface="Calibri"/>
            </a:endParaRPr>
          </a:p>
          <a:p>
            <a:pPr marL="2923540">
              <a:lnSpc>
                <a:spcPct val="100000"/>
              </a:lnSpc>
              <a:spcBef>
                <a:spcPts val="640"/>
              </a:spcBef>
            </a:pP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A 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new</a:t>
            </a:r>
            <a:r>
              <a:rPr sz="28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image</a:t>
            </a:r>
            <a:endParaRPr sz="2800">
              <a:latin typeface="Calibri"/>
              <a:cs typeface="Calibri"/>
            </a:endParaRPr>
          </a:p>
          <a:p>
            <a:pPr marL="347345">
              <a:lnSpc>
                <a:spcPct val="100000"/>
              </a:lnSpc>
              <a:spcBef>
                <a:spcPts val="15"/>
              </a:spcBef>
            </a:pP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Flatten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Fully </a:t>
            </a:r>
            <a:r>
              <a:rPr spc="-5" dirty="0"/>
              <a:t>Connect</a:t>
            </a:r>
            <a:r>
              <a:rPr spc="-20" dirty="0"/>
              <a:t> </a:t>
            </a:r>
            <a:r>
              <a:rPr spc="-30" dirty="0"/>
              <a:t>Feedforward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07542" y="912113"/>
            <a:ext cx="1953260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b="0" spc="-5" dirty="0">
                <a:latin typeface="Calibri Light"/>
                <a:cs typeface="Calibri Light"/>
              </a:rPr>
              <a:t>N</a:t>
            </a:r>
            <a:r>
              <a:rPr sz="4400" b="0" spc="-35" dirty="0">
                <a:latin typeface="Calibri Light"/>
                <a:cs typeface="Calibri Light"/>
              </a:rPr>
              <a:t>e</a:t>
            </a:r>
            <a:r>
              <a:rPr sz="4400" b="0" dirty="0">
                <a:latin typeface="Calibri Light"/>
                <a:cs typeface="Calibri Light"/>
              </a:rPr>
              <a:t>t</a:t>
            </a:r>
            <a:r>
              <a:rPr sz="4400" b="0" spc="-55" dirty="0">
                <a:latin typeface="Calibri Light"/>
                <a:cs typeface="Calibri Light"/>
              </a:rPr>
              <a:t>w</a:t>
            </a:r>
            <a:r>
              <a:rPr sz="4400" b="0" spc="-5" dirty="0">
                <a:latin typeface="Calibri Light"/>
                <a:cs typeface="Calibri Light"/>
              </a:rPr>
              <a:t>ork</a:t>
            </a:r>
            <a:endParaRPr sz="4400">
              <a:latin typeface="Calibri Light"/>
              <a:cs typeface="Calibri Light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622285" y="3729228"/>
            <a:ext cx="655955" cy="78105"/>
          </a:xfrm>
          <a:custGeom>
            <a:avLst/>
            <a:gdLst/>
            <a:ahLst/>
            <a:cxnLst/>
            <a:rect l="l" t="t" r="r" b="b"/>
            <a:pathLst>
              <a:path w="655954" h="78104">
                <a:moveTo>
                  <a:pt x="577977" y="0"/>
                </a:moveTo>
                <a:lnTo>
                  <a:pt x="577977" y="77724"/>
                </a:lnTo>
                <a:lnTo>
                  <a:pt x="629793" y="51816"/>
                </a:lnTo>
                <a:lnTo>
                  <a:pt x="590931" y="51816"/>
                </a:lnTo>
                <a:lnTo>
                  <a:pt x="590931" y="25908"/>
                </a:lnTo>
                <a:lnTo>
                  <a:pt x="629793" y="25908"/>
                </a:lnTo>
                <a:lnTo>
                  <a:pt x="577977" y="0"/>
                </a:lnTo>
                <a:close/>
              </a:path>
              <a:path w="655954" h="78104">
                <a:moveTo>
                  <a:pt x="577977" y="25908"/>
                </a:moveTo>
                <a:lnTo>
                  <a:pt x="0" y="25908"/>
                </a:lnTo>
                <a:lnTo>
                  <a:pt x="0" y="51816"/>
                </a:lnTo>
                <a:lnTo>
                  <a:pt x="577977" y="51816"/>
                </a:lnTo>
                <a:lnTo>
                  <a:pt x="577977" y="25908"/>
                </a:lnTo>
                <a:close/>
              </a:path>
              <a:path w="655954" h="78104">
                <a:moveTo>
                  <a:pt x="629793" y="25908"/>
                </a:moveTo>
                <a:lnTo>
                  <a:pt x="590931" y="25908"/>
                </a:lnTo>
                <a:lnTo>
                  <a:pt x="590931" y="51816"/>
                </a:lnTo>
                <a:lnTo>
                  <a:pt x="629793" y="51816"/>
                </a:lnTo>
                <a:lnTo>
                  <a:pt x="655701" y="38862"/>
                </a:lnTo>
                <a:lnTo>
                  <a:pt x="629793" y="259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622285" y="2069592"/>
            <a:ext cx="648970" cy="78105"/>
          </a:xfrm>
          <a:custGeom>
            <a:avLst/>
            <a:gdLst/>
            <a:ahLst/>
            <a:cxnLst/>
            <a:rect l="l" t="t" r="r" b="b"/>
            <a:pathLst>
              <a:path w="648970" h="78105">
                <a:moveTo>
                  <a:pt x="571246" y="0"/>
                </a:moveTo>
                <a:lnTo>
                  <a:pt x="571246" y="77724"/>
                </a:lnTo>
                <a:lnTo>
                  <a:pt x="623061" y="51816"/>
                </a:lnTo>
                <a:lnTo>
                  <a:pt x="584200" y="51816"/>
                </a:lnTo>
                <a:lnTo>
                  <a:pt x="584200" y="25908"/>
                </a:lnTo>
                <a:lnTo>
                  <a:pt x="623062" y="25908"/>
                </a:lnTo>
                <a:lnTo>
                  <a:pt x="571246" y="0"/>
                </a:lnTo>
                <a:close/>
              </a:path>
              <a:path w="648970" h="78105">
                <a:moveTo>
                  <a:pt x="571246" y="25908"/>
                </a:moveTo>
                <a:lnTo>
                  <a:pt x="0" y="25908"/>
                </a:lnTo>
                <a:lnTo>
                  <a:pt x="0" y="51816"/>
                </a:lnTo>
                <a:lnTo>
                  <a:pt x="571246" y="51816"/>
                </a:lnTo>
                <a:lnTo>
                  <a:pt x="571246" y="25908"/>
                </a:lnTo>
                <a:close/>
              </a:path>
              <a:path w="648970" h="78105">
                <a:moveTo>
                  <a:pt x="623062" y="25908"/>
                </a:moveTo>
                <a:lnTo>
                  <a:pt x="584200" y="25908"/>
                </a:lnTo>
                <a:lnTo>
                  <a:pt x="584200" y="51816"/>
                </a:lnTo>
                <a:lnTo>
                  <a:pt x="623061" y="51816"/>
                </a:lnTo>
                <a:lnTo>
                  <a:pt x="648970" y="38862"/>
                </a:lnTo>
                <a:lnTo>
                  <a:pt x="623062" y="259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724911" y="1895855"/>
            <a:ext cx="574548" cy="5745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724911" y="1895855"/>
            <a:ext cx="574675" cy="574675"/>
          </a:xfrm>
          <a:custGeom>
            <a:avLst/>
            <a:gdLst/>
            <a:ahLst/>
            <a:cxnLst/>
            <a:rect l="l" t="t" r="r" b="b"/>
            <a:pathLst>
              <a:path w="574675" h="574675">
                <a:moveTo>
                  <a:pt x="0" y="287274"/>
                </a:moveTo>
                <a:lnTo>
                  <a:pt x="3760" y="240684"/>
                </a:lnTo>
                <a:lnTo>
                  <a:pt x="14648" y="196486"/>
                </a:lnTo>
                <a:lnTo>
                  <a:pt x="32071" y="155270"/>
                </a:lnTo>
                <a:lnTo>
                  <a:pt x="55437" y="117628"/>
                </a:lnTo>
                <a:lnTo>
                  <a:pt x="84153" y="84153"/>
                </a:lnTo>
                <a:lnTo>
                  <a:pt x="117628" y="55437"/>
                </a:lnTo>
                <a:lnTo>
                  <a:pt x="155270" y="32071"/>
                </a:lnTo>
                <a:lnTo>
                  <a:pt x="196486" y="14648"/>
                </a:lnTo>
                <a:lnTo>
                  <a:pt x="240684" y="3760"/>
                </a:lnTo>
                <a:lnTo>
                  <a:pt x="287274" y="0"/>
                </a:lnTo>
                <a:lnTo>
                  <a:pt x="333863" y="3760"/>
                </a:lnTo>
                <a:lnTo>
                  <a:pt x="378061" y="14648"/>
                </a:lnTo>
                <a:lnTo>
                  <a:pt x="419277" y="32071"/>
                </a:lnTo>
                <a:lnTo>
                  <a:pt x="456919" y="55437"/>
                </a:lnTo>
                <a:lnTo>
                  <a:pt x="490394" y="84153"/>
                </a:lnTo>
                <a:lnTo>
                  <a:pt x="519110" y="117628"/>
                </a:lnTo>
                <a:lnTo>
                  <a:pt x="542476" y="155270"/>
                </a:lnTo>
                <a:lnTo>
                  <a:pt x="559899" y="196486"/>
                </a:lnTo>
                <a:lnTo>
                  <a:pt x="570787" y="240684"/>
                </a:lnTo>
                <a:lnTo>
                  <a:pt x="574548" y="287274"/>
                </a:lnTo>
                <a:lnTo>
                  <a:pt x="570787" y="333863"/>
                </a:lnTo>
                <a:lnTo>
                  <a:pt x="559899" y="378061"/>
                </a:lnTo>
                <a:lnTo>
                  <a:pt x="542476" y="419277"/>
                </a:lnTo>
                <a:lnTo>
                  <a:pt x="519110" y="456919"/>
                </a:lnTo>
                <a:lnTo>
                  <a:pt x="490394" y="490394"/>
                </a:lnTo>
                <a:lnTo>
                  <a:pt x="456919" y="519110"/>
                </a:lnTo>
                <a:lnTo>
                  <a:pt x="419277" y="542476"/>
                </a:lnTo>
                <a:lnTo>
                  <a:pt x="378061" y="559899"/>
                </a:lnTo>
                <a:lnTo>
                  <a:pt x="333863" y="570787"/>
                </a:lnTo>
                <a:lnTo>
                  <a:pt x="287274" y="574548"/>
                </a:lnTo>
                <a:lnTo>
                  <a:pt x="240684" y="570787"/>
                </a:lnTo>
                <a:lnTo>
                  <a:pt x="196486" y="559899"/>
                </a:lnTo>
                <a:lnTo>
                  <a:pt x="155270" y="542476"/>
                </a:lnTo>
                <a:lnTo>
                  <a:pt x="117628" y="519110"/>
                </a:lnTo>
                <a:lnTo>
                  <a:pt x="84153" y="490394"/>
                </a:lnTo>
                <a:lnTo>
                  <a:pt x="55437" y="456919"/>
                </a:lnTo>
                <a:lnTo>
                  <a:pt x="32071" y="419277"/>
                </a:lnTo>
                <a:lnTo>
                  <a:pt x="14648" y="378061"/>
                </a:lnTo>
                <a:lnTo>
                  <a:pt x="3760" y="333863"/>
                </a:lnTo>
                <a:lnTo>
                  <a:pt x="0" y="287274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714244" y="3444240"/>
            <a:ext cx="573023" cy="5745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714244" y="3444240"/>
            <a:ext cx="573405" cy="574675"/>
          </a:xfrm>
          <a:custGeom>
            <a:avLst/>
            <a:gdLst/>
            <a:ahLst/>
            <a:cxnLst/>
            <a:rect l="l" t="t" r="r" b="b"/>
            <a:pathLst>
              <a:path w="573404" h="574675">
                <a:moveTo>
                  <a:pt x="0" y="287274"/>
                </a:moveTo>
                <a:lnTo>
                  <a:pt x="3749" y="240684"/>
                </a:lnTo>
                <a:lnTo>
                  <a:pt x="14606" y="196486"/>
                </a:lnTo>
                <a:lnTo>
                  <a:pt x="31978" y="155270"/>
                </a:lnTo>
                <a:lnTo>
                  <a:pt x="55278" y="117628"/>
                </a:lnTo>
                <a:lnTo>
                  <a:pt x="83915" y="84153"/>
                </a:lnTo>
                <a:lnTo>
                  <a:pt x="117299" y="55437"/>
                </a:lnTo>
                <a:lnTo>
                  <a:pt x="154840" y="32071"/>
                </a:lnTo>
                <a:lnTo>
                  <a:pt x="195949" y="14648"/>
                </a:lnTo>
                <a:lnTo>
                  <a:pt x="240036" y="3760"/>
                </a:lnTo>
                <a:lnTo>
                  <a:pt x="286512" y="0"/>
                </a:lnTo>
                <a:lnTo>
                  <a:pt x="332987" y="3760"/>
                </a:lnTo>
                <a:lnTo>
                  <a:pt x="377074" y="14648"/>
                </a:lnTo>
                <a:lnTo>
                  <a:pt x="418183" y="32071"/>
                </a:lnTo>
                <a:lnTo>
                  <a:pt x="455724" y="55437"/>
                </a:lnTo>
                <a:lnTo>
                  <a:pt x="489108" y="84153"/>
                </a:lnTo>
                <a:lnTo>
                  <a:pt x="517745" y="117628"/>
                </a:lnTo>
                <a:lnTo>
                  <a:pt x="541045" y="155270"/>
                </a:lnTo>
                <a:lnTo>
                  <a:pt x="558417" y="196486"/>
                </a:lnTo>
                <a:lnTo>
                  <a:pt x="569274" y="240684"/>
                </a:lnTo>
                <a:lnTo>
                  <a:pt x="573023" y="287274"/>
                </a:lnTo>
                <a:lnTo>
                  <a:pt x="569274" y="333863"/>
                </a:lnTo>
                <a:lnTo>
                  <a:pt x="558417" y="378061"/>
                </a:lnTo>
                <a:lnTo>
                  <a:pt x="541045" y="419277"/>
                </a:lnTo>
                <a:lnTo>
                  <a:pt x="517745" y="456919"/>
                </a:lnTo>
                <a:lnTo>
                  <a:pt x="489108" y="490394"/>
                </a:lnTo>
                <a:lnTo>
                  <a:pt x="455724" y="519110"/>
                </a:lnTo>
                <a:lnTo>
                  <a:pt x="418183" y="542476"/>
                </a:lnTo>
                <a:lnTo>
                  <a:pt x="377074" y="559899"/>
                </a:lnTo>
                <a:lnTo>
                  <a:pt x="332987" y="570787"/>
                </a:lnTo>
                <a:lnTo>
                  <a:pt x="286512" y="574548"/>
                </a:lnTo>
                <a:lnTo>
                  <a:pt x="240036" y="570787"/>
                </a:lnTo>
                <a:lnTo>
                  <a:pt x="195949" y="559899"/>
                </a:lnTo>
                <a:lnTo>
                  <a:pt x="154840" y="542476"/>
                </a:lnTo>
                <a:lnTo>
                  <a:pt x="117299" y="519110"/>
                </a:lnTo>
                <a:lnTo>
                  <a:pt x="83915" y="490394"/>
                </a:lnTo>
                <a:lnTo>
                  <a:pt x="55278" y="456919"/>
                </a:lnTo>
                <a:lnTo>
                  <a:pt x="31978" y="419277"/>
                </a:lnTo>
                <a:lnTo>
                  <a:pt x="14606" y="378061"/>
                </a:lnTo>
                <a:lnTo>
                  <a:pt x="3749" y="333863"/>
                </a:lnTo>
                <a:lnTo>
                  <a:pt x="0" y="287274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928615" y="1865376"/>
            <a:ext cx="574548" cy="57454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928615" y="1865376"/>
            <a:ext cx="574675" cy="574675"/>
          </a:xfrm>
          <a:custGeom>
            <a:avLst/>
            <a:gdLst/>
            <a:ahLst/>
            <a:cxnLst/>
            <a:rect l="l" t="t" r="r" b="b"/>
            <a:pathLst>
              <a:path w="574675" h="574675">
                <a:moveTo>
                  <a:pt x="0" y="287274"/>
                </a:moveTo>
                <a:lnTo>
                  <a:pt x="3760" y="240684"/>
                </a:lnTo>
                <a:lnTo>
                  <a:pt x="14648" y="196486"/>
                </a:lnTo>
                <a:lnTo>
                  <a:pt x="32071" y="155270"/>
                </a:lnTo>
                <a:lnTo>
                  <a:pt x="55437" y="117628"/>
                </a:lnTo>
                <a:lnTo>
                  <a:pt x="84153" y="84153"/>
                </a:lnTo>
                <a:lnTo>
                  <a:pt x="117628" y="55437"/>
                </a:lnTo>
                <a:lnTo>
                  <a:pt x="155270" y="32071"/>
                </a:lnTo>
                <a:lnTo>
                  <a:pt x="196486" y="14648"/>
                </a:lnTo>
                <a:lnTo>
                  <a:pt x="240684" y="3760"/>
                </a:lnTo>
                <a:lnTo>
                  <a:pt x="287274" y="0"/>
                </a:lnTo>
                <a:lnTo>
                  <a:pt x="333863" y="3760"/>
                </a:lnTo>
                <a:lnTo>
                  <a:pt x="378061" y="14648"/>
                </a:lnTo>
                <a:lnTo>
                  <a:pt x="419277" y="32071"/>
                </a:lnTo>
                <a:lnTo>
                  <a:pt x="456919" y="55437"/>
                </a:lnTo>
                <a:lnTo>
                  <a:pt x="490394" y="84153"/>
                </a:lnTo>
                <a:lnTo>
                  <a:pt x="519110" y="117628"/>
                </a:lnTo>
                <a:lnTo>
                  <a:pt x="542476" y="155270"/>
                </a:lnTo>
                <a:lnTo>
                  <a:pt x="559899" y="196486"/>
                </a:lnTo>
                <a:lnTo>
                  <a:pt x="570787" y="240684"/>
                </a:lnTo>
                <a:lnTo>
                  <a:pt x="574548" y="287274"/>
                </a:lnTo>
                <a:lnTo>
                  <a:pt x="570787" y="333863"/>
                </a:lnTo>
                <a:lnTo>
                  <a:pt x="559899" y="378061"/>
                </a:lnTo>
                <a:lnTo>
                  <a:pt x="542476" y="419277"/>
                </a:lnTo>
                <a:lnTo>
                  <a:pt x="519110" y="456919"/>
                </a:lnTo>
                <a:lnTo>
                  <a:pt x="490394" y="490394"/>
                </a:lnTo>
                <a:lnTo>
                  <a:pt x="456919" y="519110"/>
                </a:lnTo>
                <a:lnTo>
                  <a:pt x="419277" y="542476"/>
                </a:lnTo>
                <a:lnTo>
                  <a:pt x="378061" y="559899"/>
                </a:lnTo>
                <a:lnTo>
                  <a:pt x="333863" y="570787"/>
                </a:lnTo>
                <a:lnTo>
                  <a:pt x="287274" y="574548"/>
                </a:lnTo>
                <a:lnTo>
                  <a:pt x="240684" y="570787"/>
                </a:lnTo>
                <a:lnTo>
                  <a:pt x="196486" y="559899"/>
                </a:lnTo>
                <a:lnTo>
                  <a:pt x="155270" y="542476"/>
                </a:lnTo>
                <a:lnTo>
                  <a:pt x="117628" y="519110"/>
                </a:lnTo>
                <a:lnTo>
                  <a:pt x="84153" y="490394"/>
                </a:lnTo>
                <a:lnTo>
                  <a:pt x="55437" y="456919"/>
                </a:lnTo>
                <a:lnTo>
                  <a:pt x="32071" y="419277"/>
                </a:lnTo>
                <a:lnTo>
                  <a:pt x="14648" y="378061"/>
                </a:lnTo>
                <a:lnTo>
                  <a:pt x="3760" y="333863"/>
                </a:lnTo>
                <a:lnTo>
                  <a:pt x="0" y="287274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946903" y="3438144"/>
            <a:ext cx="574548" cy="57454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946903" y="3438144"/>
            <a:ext cx="574675" cy="574675"/>
          </a:xfrm>
          <a:custGeom>
            <a:avLst/>
            <a:gdLst/>
            <a:ahLst/>
            <a:cxnLst/>
            <a:rect l="l" t="t" r="r" b="b"/>
            <a:pathLst>
              <a:path w="574675" h="574675">
                <a:moveTo>
                  <a:pt x="0" y="287273"/>
                </a:moveTo>
                <a:lnTo>
                  <a:pt x="3760" y="240684"/>
                </a:lnTo>
                <a:lnTo>
                  <a:pt x="14648" y="196486"/>
                </a:lnTo>
                <a:lnTo>
                  <a:pt x="32071" y="155270"/>
                </a:lnTo>
                <a:lnTo>
                  <a:pt x="55437" y="117628"/>
                </a:lnTo>
                <a:lnTo>
                  <a:pt x="84153" y="84153"/>
                </a:lnTo>
                <a:lnTo>
                  <a:pt x="117628" y="55437"/>
                </a:lnTo>
                <a:lnTo>
                  <a:pt x="155270" y="32071"/>
                </a:lnTo>
                <a:lnTo>
                  <a:pt x="196486" y="14648"/>
                </a:lnTo>
                <a:lnTo>
                  <a:pt x="240684" y="3760"/>
                </a:lnTo>
                <a:lnTo>
                  <a:pt x="287274" y="0"/>
                </a:lnTo>
                <a:lnTo>
                  <a:pt x="333863" y="3760"/>
                </a:lnTo>
                <a:lnTo>
                  <a:pt x="378061" y="14648"/>
                </a:lnTo>
                <a:lnTo>
                  <a:pt x="419277" y="32071"/>
                </a:lnTo>
                <a:lnTo>
                  <a:pt x="456919" y="55437"/>
                </a:lnTo>
                <a:lnTo>
                  <a:pt x="490394" y="84153"/>
                </a:lnTo>
                <a:lnTo>
                  <a:pt x="519110" y="117628"/>
                </a:lnTo>
                <a:lnTo>
                  <a:pt x="542476" y="155270"/>
                </a:lnTo>
                <a:lnTo>
                  <a:pt x="559899" y="196486"/>
                </a:lnTo>
                <a:lnTo>
                  <a:pt x="570787" y="240684"/>
                </a:lnTo>
                <a:lnTo>
                  <a:pt x="574548" y="287273"/>
                </a:lnTo>
                <a:lnTo>
                  <a:pt x="570787" y="333863"/>
                </a:lnTo>
                <a:lnTo>
                  <a:pt x="559899" y="378061"/>
                </a:lnTo>
                <a:lnTo>
                  <a:pt x="542476" y="419277"/>
                </a:lnTo>
                <a:lnTo>
                  <a:pt x="519110" y="456919"/>
                </a:lnTo>
                <a:lnTo>
                  <a:pt x="490394" y="490394"/>
                </a:lnTo>
                <a:lnTo>
                  <a:pt x="456919" y="519110"/>
                </a:lnTo>
                <a:lnTo>
                  <a:pt x="419277" y="542476"/>
                </a:lnTo>
                <a:lnTo>
                  <a:pt x="378061" y="559899"/>
                </a:lnTo>
                <a:lnTo>
                  <a:pt x="333863" y="570787"/>
                </a:lnTo>
                <a:lnTo>
                  <a:pt x="287274" y="574547"/>
                </a:lnTo>
                <a:lnTo>
                  <a:pt x="240684" y="570787"/>
                </a:lnTo>
                <a:lnTo>
                  <a:pt x="196486" y="559899"/>
                </a:lnTo>
                <a:lnTo>
                  <a:pt x="155270" y="542476"/>
                </a:lnTo>
                <a:lnTo>
                  <a:pt x="117628" y="519110"/>
                </a:lnTo>
                <a:lnTo>
                  <a:pt x="84153" y="490394"/>
                </a:lnTo>
                <a:lnTo>
                  <a:pt x="55437" y="456919"/>
                </a:lnTo>
                <a:lnTo>
                  <a:pt x="32071" y="419277"/>
                </a:lnTo>
                <a:lnTo>
                  <a:pt x="14648" y="378061"/>
                </a:lnTo>
                <a:lnTo>
                  <a:pt x="3760" y="333863"/>
                </a:lnTo>
                <a:lnTo>
                  <a:pt x="0" y="287273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082028" y="1837944"/>
            <a:ext cx="574548" cy="57454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082028" y="1837944"/>
            <a:ext cx="574675" cy="574675"/>
          </a:xfrm>
          <a:custGeom>
            <a:avLst/>
            <a:gdLst/>
            <a:ahLst/>
            <a:cxnLst/>
            <a:rect l="l" t="t" r="r" b="b"/>
            <a:pathLst>
              <a:path w="574675" h="574675">
                <a:moveTo>
                  <a:pt x="0" y="287273"/>
                </a:moveTo>
                <a:lnTo>
                  <a:pt x="3760" y="240684"/>
                </a:lnTo>
                <a:lnTo>
                  <a:pt x="14648" y="196486"/>
                </a:lnTo>
                <a:lnTo>
                  <a:pt x="32071" y="155270"/>
                </a:lnTo>
                <a:lnTo>
                  <a:pt x="55437" y="117628"/>
                </a:lnTo>
                <a:lnTo>
                  <a:pt x="84153" y="84153"/>
                </a:lnTo>
                <a:lnTo>
                  <a:pt x="117628" y="55437"/>
                </a:lnTo>
                <a:lnTo>
                  <a:pt x="155270" y="32071"/>
                </a:lnTo>
                <a:lnTo>
                  <a:pt x="196486" y="14648"/>
                </a:lnTo>
                <a:lnTo>
                  <a:pt x="240684" y="3760"/>
                </a:lnTo>
                <a:lnTo>
                  <a:pt x="287274" y="0"/>
                </a:lnTo>
                <a:lnTo>
                  <a:pt x="333863" y="3760"/>
                </a:lnTo>
                <a:lnTo>
                  <a:pt x="378061" y="14648"/>
                </a:lnTo>
                <a:lnTo>
                  <a:pt x="419277" y="32071"/>
                </a:lnTo>
                <a:lnTo>
                  <a:pt x="456919" y="55437"/>
                </a:lnTo>
                <a:lnTo>
                  <a:pt x="490394" y="84153"/>
                </a:lnTo>
                <a:lnTo>
                  <a:pt x="519110" y="117628"/>
                </a:lnTo>
                <a:lnTo>
                  <a:pt x="542476" y="155270"/>
                </a:lnTo>
                <a:lnTo>
                  <a:pt x="559899" y="196486"/>
                </a:lnTo>
                <a:lnTo>
                  <a:pt x="570787" y="240684"/>
                </a:lnTo>
                <a:lnTo>
                  <a:pt x="574548" y="287273"/>
                </a:lnTo>
                <a:lnTo>
                  <a:pt x="570787" y="333863"/>
                </a:lnTo>
                <a:lnTo>
                  <a:pt x="559899" y="378061"/>
                </a:lnTo>
                <a:lnTo>
                  <a:pt x="542476" y="419277"/>
                </a:lnTo>
                <a:lnTo>
                  <a:pt x="519110" y="456919"/>
                </a:lnTo>
                <a:lnTo>
                  <a:pt x="490394" y="490394"/>
                </a:lnTo>
                <a:lnTo>
                  <a:pt x="456919" y="519110"/>
                </a:lnTo>
                <a:lnTo>
                  <a:pt x="419277" y="542476"/>
                </a:lnTo>
                <a:lnTo>
                  <a:pt x="378061" y="559899"/>
                </a:lnTo>
                <a:lnTo>
                  <a:pt x="333863" y="570787"/>
                </a:lnTo>
                <a:lnTo>
                  <a:pt x="287274" y="574547"/>
                </a:lnTo>
                <a:lnTo>
                  <a:pt x="240684" y="570787"/>
                </a:lnTo>
                <a:lnTo>
                  <a:pt x="196486" y="559899"/>
                </a:lnTo>
                <a:lnTo>
                  <a:pt x="155270" y="542476"/>
                </a:lnTo>
                <a:lnTo>
                  <a:pt x="117628" y="519110"/>
                </a:lnTo>
                <a:lnTo>
                  <a:pt x="84153" y="490394"/>
                </a:lnTo>
                <a:lnTo>
                  <a:pt x="55437" y="456919"/>
                </a:lnTo>
                <a:lnTo>
                  <a:pt x="32071" y="419277"/>
                </a:lnTo>
                <a:lnTo>
                  <a:pt x="14648" y="378061"/>
                </a:lnTo>
                <a:lnTo>
                  <a:pt x="3760" y="333863"/>
                </a:lnTo>
                <a:lnTo>
                  <a:pt x="0" y="287273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123176" y="3438144"/>
            <a:ext cx="574548" cy="57454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123176" y="3438144"/>
            <a:ext cx="574675" cy="574675"/>
          </a:xfrm>
          <a:custGeom>
            <a:avLst/>
            <a:gdLst/>
            <a:ahLst/>
            <a:cxnLst/>
            <a:rect l="l" t="t" r="r" b="b"/>
            <a:pathLst>
              <a:path w="574675" h="574675">
                <a:moveTo>
                  <a:pt x="0" y="287273"/>
                </a:moveTo>
                <a:lnTo>
                  <a:pt x="3760" y="240684"/>
                </a:lnTo>
                <a:lnTo>
                  <a:pt x="14648" y="196486"/>
                </a:lnTo>
                <a:lnTo>
                  <a:pt x="32071" y="155270"/>
                </a:lnTo>
                <a:lnTo>
                  <a:pt x="55437" y="117628"/>
                </a:lnTo>
                <a:lnTo>
                  <a:pt x="84153" y="84153"/>
                </a:lnTo>
                <a:lnTo>
                  <a:pt x="117628" y="55437"/>
                </a:lnTo>
                <a:lnTo>
                  <a:pt x="155270" y="32071"/>
                </a:lnTo>
                <a:lnTo>
                  <a:pt x="196486" y="14648"/>
                </a:lnTo>
                <a:lnTo>
                  <a:pt x="240684" y="3760"/>
                </a:lnTo>
                <a:lnTo>
                  <a:pt x="287274" y="0"/>
                </a:lnTo>
                <a:lnTo>
                  <a:pt x="333863" y="3760"/>
                </a:lnTo>
                <a:lnTo>
                  <a:pt x="378061" y="14648"/>
                </a:lnTo>
                <a:lnTo>
                  <a:pt x="419277" y="32071"/>
                </a:lnTo>
                <a:lnTo>
                  <a:pt x="456919" y="55437"/>
                </a:lnTo>
                <a:lnTo>
                  <a:pt x="490394" y="84153"/>
                </a:lnTo>
                <a:lnTo>
                  <a:pt x="519110" y="117628"/>
                </a:lnTo>
                <a:lnTo>
                  <a:pt x="542476" y="155270"/>
                </a:lnTo>
                <a:lnTo>
                  <a:pt x="559899" y="196486"/>
                </a:lnTo>
                <a:lnTo>
                  <a:pt x="570787" y="240684"/>
                </a:lnTo>
                <a:lnTo>
                  <a:pt x="574548" y="287273"/>
                </a:lnTo>
                <a:lnTo>
                  <a:pt x="570787" y="333863"/>
                </a:lnTo>
                <a:lnTo>
                  <a:pt x="559899" y="378061"/>
                </a:lnTo>
                <a:lnTo>
                  <a:pt x="542476" y="419277"/>
                </a:lnTo>
                <a:lnTo>
                  <a:pt x="519110" y="456919"/>
                </a:lnTo>
                <a:lnTo>
                  <a:pt x="490394" y="490394"/>
                </a:lnTo>
                <a:lnTo>
                  <a:pt x="456919" y="519110"/>
                </a:lnTo>
                <a:lnTo>
                  <a:pt x="419277" y="542476"/>
                </a:lnTo>
                <a:lnTo>
                  <a:pt x="378061" y="559899"/>
                </a:lnTo>
                <a:lnTo>
                  <a:pt x="333863" y="570787"/>
                </a:lnTo>
                <a:lnTo>
                  <a:pt x="287274" y="574547"/>
                </a:lnTo>
                <a:lnTo>
                  <a:pt x="240684" y="570787"/>
                </a:lnTo>
                <a:lnTo>
                  <a:pt x="196486" y="559899"/>
                </a:lnTo>
                <a:lnTo>
                  <a:pt x="155270" y="542476"/>
                </a:lnTo>
                <a:lnTo>
                  <a:pt x="117628" y="519110"/>
                </a:lnTo>
                <a:lnTo>
                  <a:pt x="84153" y="490394"/>
                </a:lnTo>
                <a:lnTo>
                  <a:pt x="55437" y="456919"/>
                </a:lnTo>
                <a:lnTo>
                  <a:pt x="32071" y="419277"/>
                </a:lnTo>
                <a:lnTo>
                  <a:pt x="14648" y="378061"/>
                </a:lnTo>
                <a:lnTo>
                  <a:pt x="3760" y="333863"/>
                </a:lnTo>
                <a:lnTo>
                  <a:pt x="0" y="287273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101039" y="2221229"/>
            <a:ext cx="1584325" cy="1594485"/>
          </a:xfrm>
          <a:custGeom>
            <a:avLst/>
            <a:gdLst/>
            <a:ahLst/>
            <a:cxnLst/>
            <a:rect l="l" t="t" r="r" b="b"/>
            <a:pathLst>
              <a:path w="1584325" h="1594485">
                <a:moveTo>
                  <a:pt x="1520185" y="45961"/>
                </a:moveTo>
                <a:lnTo>
                  <a:pt x="0" y="1576070"/>
                </a:lnTo>
                <a:lnTo>
                  <a:pt x="18389" y="1594358"/>
                </a:lnTo>
                <a:lnTo>
                  <a:pt x="1538579" y="64270"/>
                </a:lnTo>
                <a:lnTo>
                  <a:pt x="1520185" y="45961"/>
                </a:lnTo>
                <a:close/>
              </a:path>
              <a:path w="1584325" h="1594485">
                <a:moveTo>
                  <a:pt x="1571996" y="36830"/>
                </a:moveTo>
                <a:lnTo>
                  <a:pt x="1529257" y="36830"/>
                </a:lnTo>
                <a:lnTo>
                  <a:pt x="1547672" y="55118"/>
                </a:lnTo>
                <a:lnTo>
                  <a:pt x="1538579" y="64270"/>
                </a:lnTo>
                <a:lnTo>
                  <a:pt x="1556943" y="82550"/>
                </a:lnTo>
                <a:lnTo>
                  <a:pt x="1571996" y="36830"/>
                </a:lnTo>
                <a:close/>
              </a:path>
              <a:path w="1584325" h="1594485">
                <a:moveTo>
                  <a:pt x="1529257" y="36830"/>
                </a:moveTo>
                <a:lnTo>
                  <a:pt x="1520185" y="45961"/>
                </a:lnTo>
                <a:lnTo>
                  <a:pt x="1538579" y="64270"/>
                </a:lnTo>
                <a:lnTo>
                  <a:pt x="1547672" y="55118"/>
                </a:lnTo>
                <a:lnTo>
                  <a:pt x="1529257" y="36830"/>
                </a:lnTo>
                <a:close/>
              </a:path>
              <a:path w="1584325" h="1594485">
                <a:moveTo>
                  <a:pt x="1584121" y="0"/>
                </a:moveTo>
                <a:lnTo>
                  <a:pt x="1501825" y="27686"/>
                </a:lnTo>
                <a:lnTo>
                  <a:pt x="1520185" y="45961"/>
                </a:lnTo>
                <a:lnTo>
                  <a:pt x="1529257" y="36830"/>
                </a:lnTo>
                <a:lnTo>
                  <a:pt x="1571996" y="36830"/>
                </a:lnTo>
                <a:lnTo>
                  <a:pt x="158412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134427" y="2164969"/>
            <a:ext cx="1558290" cy="1617980"/>
          </a:xfrm>
          <a:custGeom>
            <a:avLst/>
            <a:gdLst/>
            <a:ahLst/>
            <a:cxnLst/>
            <a:rect l="l" t="t" r="r" b="b"/>
            <a:pathLst>
              <a:path w="1558289" h="1617979">
                <a:moveTo>
                  <a:pt x="1495006" y="1570922"/>
                </a:moveTo>
                <a:lnTo>
                  <a:pt x="1476311" y="1588896"/>
                </a:lnTo>
                <a:lnTo>
                  <a:pt x="1558226" y="1617979"/>
                </a:lnTo>
                <a:lnTo>
                  <a:pt x="1546442" y="1580260"/>
                </a:lnTo>
                <a:lnTo>
                  <a:pt x="1503997" y="1580260"/>
                </a:lnTo>
                <a:lnTo>
                  <a:pt x="1495006" y="1570922"/>
                </a:lnTo>
                <a:close/>
              </a:path>
              <a:path w="1558289" h="1617979">
                <a:moveTo>
                  <a:pt x="1513655" y="1552992"/>
                </a:moveTo>
                <a:lnTo>
                  <a:pt x="1495006" y="1570922"/>
                </a:lnTo>
                <a:lnTo>
                  <a:pt x="1503997" y="1580260"/>
                </a:lnTo>
                <a:lnTo>
                  <a:pt x="1522666" y="1562353"/>
                </a:lnTo>
                <a:lnTo>
                  <a:pt x="1513655" y="1552992"/>
                </a:lnTo>
                <a:close/>
              </a:path>
              <a:path w="1558289" h="1617979">
                <a:moveTo>
                  <a:pt x="1532318" y="1535048"/>
                </a:moveTo>
                <a:lnTo>
                  <a:pt x="1513655" y="1552992"/>
                </a:lnTo>
                <a:lnTo>
                  <a:pt x="1522666" y="1562353"/>
                </a:lnTo>
                <a:lnTo>
                  <a:pt x="1503997" y="1580260"/>
                </a:lnTo>
                <a:lnTo>
                  <a:pt x="1546442" y="1580260"/>
                </a:lnTo>
                <a:lnTo>
                  <a:pt x="1532318" y="1535048"/>
                </a:lnTo>
                <a:close/>
              </a:path>
              <a:path w="1558289" h="1617979">
                <a:moveTo>
                  <a:pt x="18668" y="0"/>
                </a:moveTo>
                <a:lnTo>
                  <a:pt x="0" y="18033"/>
                </a:lnTo>
                <a:lnTo>
                  <a:pt x="1495006" y="1570922"/>
                </a:lnTo>
                <a:lnTo>
                  <a:pt x="1513655" y="1552992"/>
                </a:lnTo>
                <a:lnTo>
                  <a:pt x="1866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122425" y="3773423"/>
            <a:ext cx="1577340" cy="78105"/>
          </a:xfrm>
          <a:custGeom>
            <a:avLst/>
            <a:gdLst/>
            <a:ahLst/>
            <a:cxnLst/>
            <a:rect l="l" t="t" r="r" b="b"/>
            <a:pathLst>
              <a:path w="1577339" h="78104">
                <a:moveTo>
                  <a:pt x="1499108" y="0"/>
                </a:moveTo>
                <a:lnTo>
                  <a:pt x="1499108" y="77724"/>
                </a:lnTo>
                <a:lnTo>
                  <a:pt x="1550924" y="51815"/>
                </a:lnTo>
                <a:lnTo>
                  <a:pt x="1512062" y="51815"/>
                </a:lnTo>
                <a:lnTo>
                  <a:pt x="1512062" y="25907"/>
                </a:lnTo>
                <a:lnTo>
                  <a:pt x="1550923" y="25907"/>
                </a:lnTo>
                <a:lnTo>
                  <a:pt x="1499108" y="0"/>
                </a:lnTo>
                <a:close/>
              </a:path>
              <a:path w="1577339" h="78104">
                <a:moveTo>
                  <a:pt x="1499108" y="25907"/>
                </a:moveTo>
                <a:lnTo>
                  <a:pt x="0" y="25907"/>
                </a:lnTo>
                <a:lnTo>
                  <a:pt x="0" y="51815"/>
                </a:lnTo>
                <a:lnTo>
                  <a:pt x="1499108" y="51815"/>
                </a:lnTo>
                <a:lnTo>
                  <a:pt x="1499108" y="25907"/>
                </a:lnTo>
                <a:close/>
              </a:path>
              <a:path w="1577339" h="78104">
                <a:moveTo>
                  <a:pt x="1550923" y="25907"/>
                </a:moveTo>
                <a:lnTo>
                  <a:pt x="1512062" y="25907"/>
                </a:lnTo>
                <a:lnTo>
                  <a:pt x="1512062" y="51815"/>
                </a:lnTo>
                <a:lnTo>
                  <a:pt x="1550924" y="51815"/>
                </a:lnTo>
                <a:lnTo>
                  <a:pt x="1576832" y="38862"/>
                </a:lnTo>
                <a:lnTo>
                  <a:pt x="1550923" y="259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122425" y="2135123"/>
            <a:ext cx="1577340" cy="78105"/>
          </a:xfrm>
          <a:custGeom>
            <a:avLst/>
            <a:gdLst/>
            <a:ahLst/>
            <a:cxnLst/>
            <a:rect l="l" t="t" r="r" b="b"/>
            <a:pathLst>
              <a:path w="1577339" h="78105">
                <a:moveTo>
                  <a:pt x="1499108" y="0"/>
                </a:moveTo>
                <a:lnTo>
                  <a:pt x="1499108" y="77724"/>
                </a:lnTo>
                <a:lnTo>
                  <a:pt x="1550924" y="51815"/>
                </a:lnTo>
                <a:lnTo>
                  <a:pt x="1512062" y="51815"/>
                </a:lnTo>
                <a:lnTo>
                  <a:pt x="1512062" y="25908"/>
                </a:lnTo>
                <a:lnTo>
                  <a:pt x="1550924" y="25908"/>
                </a:lnTo>
                <a:lnTo>
                  <a:pt x="1499108" y="0"/>
                </a:lnTo>
                <a:close/>
              </a:path>
              <a:path w="1577339" h="78105">
                <a:moveTo>
                  <a:pt x="1499108" y="25908"/>
                </a:moveTo>
                <a:lnTo>
                  <a:pt x="0" y="25908"/>
                </a:lnTo>
                <a:lnTo>
                  <a:pt x="0" y="51815"/>
                </a:lnTo>
                <a:lnTo>
                  <a:pt x="1499108" y="51815"/>
                </a:lnTo>
                <a:lnTo>
                  <a:pt x="1499108" y="25908"/>
                </a:lnTo>
                <a:close/>
              </a:path>
              <a:path w="1577339" h="78105">
                <a:moveTo>
                  <a:pt x="1550924" y="25908"/>
                </a:moveTo>
                <a:lnTo>
                  <a:pt x="1512062" y="25908"/>
                </a:lnTo>
                <a:lnTo>
                  <a:pt x="1512062" y="51815"/>
                </a:lnTo>
                <a:lnTo>
                  <a:pt x="1550924" y="51815"/>
                </a:lnTo>
                <a:lnTo>
                  <a:pt x="1576832" y="38862"/>
                </a:lnTo>
                <a:lnTo>
                  <a:pt x="1550924" y="259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318509" y="2207514"/>
            <a:ext cx="1584325" cy="1594485"/>
          </a:xfrm>
          <a:custGeom>
            <a:avLst/>
            <a:gdLst/>
            <a:ahLst/>
            <a:cxnLst/>
            <a:rect l="l" t="t" r="r" b="b"/>
            <a:pathLst>
              <a:path w="1584325" h="1594485">
                <a:moveTo>
                  <a:pt x="1520135" y="45961"/>
                </a:moveTo>
                <a:lnTo>
                  <a:pt x="0" y="1576070"/>
                </a:lnTo>
                <a:lnTo>
                  <a:pt x="18287" y="1594358"/>
                </a:lnTo>
                <a:lnTo>
                  <a:pt x="1538528" y="64270"/>
                </a:lnTo>
                <a:lnTo>
                  <a:pt x="1520135" y="45961"/>
                </a:lnTo>
                <a:close/>
              </a:path>
              <a:path w="1584325" h="1594485">
                <a:moveTo>
                  <a:pt x="1571945" y="36830"/>
                </a:moveTo>
                <a:lnTo>
                  <a:pt x="1529206" y="36830"/>
                </a:lnTo>
                <a:lnTo>
                  <a:pt x="1547622" y="55118"/>
                </a:lnTo>
                <a:lnTo>
                  <a:pt x="1538528" y="64270"/>
                </a:lnTo>
                <a:lnTo>
                  <a:pt x="1556892" y="82550"/>
                </a:lnTo>
                <a:lnTo>
                  <a:pt x="1571945" y="36830"/>
                </a:lnTo>
                <a:close/>
              </a:path>
              <a:path w="1584325" h="1594485">
                <a:moveTo>
                  <a:pt x="1529206" y="36830"/>
                </a:moveTo>
                <a:lnTo>
                  <a:pt x="1520135" y="45961"/>
                </a:lnTo>
                <a:lnTo>
                  <a:pt x="1538528" y="64270"/>
                </a:lnTo>
                <a:lnTo>
                  <a:pt x="1547622" y="55118"/>
                </a:lnTo>
                <a:lnTo>
                  <a:pt x="1529206" y="36830"/>
                </a:lnTo>
                <a:close/>
              </a:path>
              <a:path w="1584325" h="1594485">
                <a:moveTo>
                  <a:pt x="1584070" y="0"/>
                </a:moveTo>
                <a:lnTo>
                  <a:pt x="1501775" y="27686"/>
                </a:lnTo>
                <a:lnTo>
                  <a:pt x="1520135" y="45961"/>
                </a:lnTo>
                <a:lnTo>
                  <a:pt x="1529206" y="36830"/>
                </a:lnTo>
                <a:lnTo>
                  <a:pt x="1571945" y="36830"/>
                </a:lnTo>
                <a:lnTo>
                  <a:pt x="158407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353434" y="2149729"/>
            <a:ext cx="1558290" cy="1617980"/>
          </a:xfrm>
          <a:custGeom>
            <a:avLst/>
            <a:gdLst/>
            <a:ahLst/>
            <a:cxnLst/>
            <a:rect l="l" t="t" r="r" b="b"/>
            <a:pathLst>
              <a:path w="1558289" h="1617979">
                <a:moveTo>
                  <a:pt x="1494943" y="1570922"/>
                </a:moveTo>
                <a:lnTo>
                  <a:pt x="1476248" y="1588897"/>
                </a:lnTo>
                <a:lnTo>
                  <a:pt x="1558163" y="1617980"/>
                </a:lnTo>
                <a:lnTo>
                  <a:pt x="1546379" y="1580261"/>
                </a:lnTo>
                <a:lnTo>
                  <a:pt x="1503934" y="1580261"/>
                </a:lnTo>
                <a:lnTo>
                  <a:pt x="1494943" y="1570922"/>
                </a:lnTo>
                <a:close/>
              </a:path>
              <a:path w="1558289" h="1617979">
                <a:moveTo>
                  <a:pt x="1513591" y="1552993"/>
                </a:moveTo>
                <a:lnTo>
                  <a:pt x="1494943" y="1570922"/>
                </a:lnTo>
                <a:lnTo>
                  <a:pt x="1503934" y="1580261"/>
                </a:lnTo>
                <a:lnTo>
                  <a:pt x="1522602" y="1562354"/>
                </a:lnTo>
                <a:lnTo>
                  <a:pt x="1513591" y="1552993"/>
                </a:lnTo>
                <a:close/>
              </a:path>
              <a:path w="1558289" h="1617979">
                <a:moveTo>
                  <a:pt x="1532254" y="1535049"/>
                </a:moveTo>
                <a:lnTo>
                  <a:pt x="1513591" y="1552993"/>
                </a:lnTo>
                <a:lnTo>
                  <a:pt x="1522602" y="1562354"/>
                </a:lnTo>
                <a:lnTo>
                  <a:pt x="1503934" y="1580261"/>
                </a:lnTo>
                <a:lnTo>
                  <a:pt x="1546379" y="1580261"/>
                </a:lnTo>
                <a:lnTo>
                  <a:pt x="1532254" y="1535049"/>
                </a:lnTo>
                <a:close/>
              </a:path>
              <a:path w="1558289" h="1617979">
                <a:moveTo>
                  <a:pt x="18541" y="0"/>
                </a:moveTo>
                <a:lnTo>
                  <a:pt x="0" y="18034"/>
                </a:lnTo>
                <a:lnTo>
                  <a:pt x="1494943" y="1570922"/>
                </a:lnTo>
                <a:lnTo>
                  <a:pt x="1513591" y="1552993"/>
                </a:lnTo>
                <a:lnTo>
                  <a:pt x="185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339846" y="3758184"/>
            <a:ext cx="1577340" cy="78105"/>
          </a:xfrm>
          <a:custGeom>
            <a:avLst/>
            <a:gdLst/>
            <a:ahLst/>
            <a:cxnLst/>
            <a:rect l="l" t="t" r="r" b="b"/>
            <a:pathLst>
              <a:path w="1577339" h="78104">
                <a:moveTo>
                  <a:pt x="1499107" y="0"/>
                </a:moveTo>
                <a:lnTo>
                  <a:pt x="1499107" y="77724"/>
                </a:lnTo>
                <a:lnTo>
                  <a:pt x="1550923" y="51816"/>
                </a:lnTo>
                <a:lnTo>
                  <a:pt x="1512062" y="51816"/>
                </a:lnTo>
                <a:lnTo>
                  <a:pt x="1512062" y="25908"/>
                </a:lnTo>
                <a:lnTo>
                  <a:pt x="1550924" y="25908"/>
                </a:lnTo>
                <a:lnTo>
                  <a:pt x="1499107" y="0"/>
                </a:lnTo>
                <a:close/>
              </a:path>
              <a:path w="1577339" h="78104">
                <a:moveTo>
                  <a:pt x="1499107" y="25908"/>
                </a:moveTo>
                <a:lnTo>
                  <a:pt x="0" y="25908"/>
                </a:lnTo>
                <a:lnTo>
                  <a:pt x="0" y="51816"/>
                </a:lnTo>
                <a:lnTo>
                  <a:pt x="1499107" y="51816"/>
                </a:lnTo>
                <a:lnTo>
                  <a:pt x="1499107" y="25908"/>
                </a:lnTo>
                <a:close/>
              </a:path>
              <a:path w="1577339" h="78104">
                <a:moveTo>
                  <a:pt x="1550924" y="25908"/>
                </a:moveTo>
                <a:lnTo>
                  <a:pt x="1512062" y="25908"/>
                </a:lnTo>
                <a:lnTo>
                  <a:pt x="1512062" y="51816"/>
                </a:lnTo>
                <a:lnTo>
                  <a:pt x="1550923" y="51816"/>
                </a:lnTo>
                <a:lnTo>
                  <a:pt x="1576831" y="38862"/>
                </a:lnTo>
                <a:lnTo>
                  <a:pt x="1550924" y="259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339846" y="2119883"/>
            <a:ext cx="1577340" cy="78105"/>
          </a:xfrm>
          <a:custGeom>
            <a:avLst/>
            <a:gdLst/>
            <a:ahLst/>
            <a:cxnLst/>
            <a:rect l="l" t="t" r="r" b="b"/>
            <a:pathLst>
              <a:path w="1577339" h="78105">
                <a:moveTo>
                  <a:pt x="1499107" y="0"/>
                </a:moveTo>
                <a:lnTo>
                  <a:pt x="1499107" y="77724"/>
                </a:lnTo>
                <a:lnTo>
                  <a:pt x="1550924" y="51815"/>
                </a:lnTo>
                <a:lnTo>
                  <a:pt x="1512062" y="51815"/>
                </a:lnTo>
                <a:lnTo>
                  <a:pt x="1512062" y="25907"/>
                </a:lnTo>
                <a:lnTo>
                  <a:pt x="1550923" y="25907"/>
                </a:lnTo>
                <a:lnTo>
                  <a:pt x="1499107" y="0"/>
                </a:lnTo>
                <a:close/>
              </a:path>
              <a:path w="1577339" h="78105">
                <a:moveTo>
                  <a:pt x="1499107" y="25907"/>
                </a:moveTo>
                <a:lnTo>
                  <a:pt x="0" y="25907"/>
                </a:lnTo>
                <a:lnTo>
                  <a:pt x="0" y="51815"/>
                </a:lnTo>
                <a:lnTo>
                  <a:pt x="1499107" y="51815"/>
                </a:lnTo>
                <a:lnTo>
                  <a:pt x="1499107" y="25907"/>
                </a:lnTo>
                <a:close/>
              </a:path>
              <a:path w="1577339" h="78105">
                <a:moveTo>
                  <a:pt x="1550923" y="25907"/>
                </a:moveTo>
                <a:lnTo>
                  <a:pt x="1512062" y="25907"/>
                </a:lnTo>
                <a:lnTo>
                  <a:pt x="1512062" y="51815"/>
                </a:lnTo>
                <a:lnTo>
                  <a:pt x="1550924" y="51815"/>
                </a:lnTo>
                <a:lnTo>
                  <a:pt x="1576831" y="38862"/>
                </a:lnTo>
                <a:lnTo>
                  <a:pt x="1550923" y="259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519165" y="2187701"/>
            <a:ext cx="1584325" cy="1594485"/>
          </a:xfrm>
          <a:custGeom>
            <a:avLst/>
            <a:gdLst/>
            <a:ahLst/>
            <a:cxnLst/>
            <a:rect l="l" t="t" r="r" b="b"/>
            <a:pathLst>
              <a:path w="1584325" h="1594485">
                <a:moveTo>
                  <a:pt x="1520135" y="45961"/>
                </a:moveTo>
                <a:lnTo>
                  <a:pt x="0" y="1576070"/>
                </a:lnTo>
                <a:lnTo>
                  <a:pt x="18287" y="1594358"/>
                </a:lnTo>
                <a:lnTo>
                  <a:pt x="1538528" y="64270"/>
                </a:lnTo>
                <a:lnTo>
                  <a:pt x="1520135" y="45961"/>
                </a:lnTo>
                <a:close/>
              </a:path>
              <a:path w="1584325" h="1594485">
                <a:moveTo>
                  <a:pt x="1571945" y="36830"/>
                </a:moveTo>
                <a:lnTo>
                  <a:pt x="1529207" y="36830"/>
                </a:lnTo>
                <a:lnTo>
                  <a:pt x="1547622" y="55118"/>
                </a:lnTo>
                <a:lnTo>
                  <a:pt x="1538528" y="64270"/>
                </a:lnTo>
                <a:lnTo>
                  <a:pt x="1556892" y="82550"/>
                </a:lnTo>
                <a:lnTo>
                  <a:pt x="1571945" y="36830"/>
                </a:lnTo>
                <a:close/>
              </a:path>
              <a:path w="1584325" h="1594485">
                <a:moveTo>
                  <a:pt x="1529207" y="36830"/>
                </a:moveTo>
                <a:lnTo>
                  <a:pt x="1520135" y="45961"/>
                </a:lnTo>
                <a:lnTo>
                  <a:pt x="1538528" y="64270"/>
                </a:lnTo>
                <a:lnTo>
                  <a:pt x="1547622" y="55118"/>
                </a:lnTo>
                <a:lnTo>
                  <a:pt x="1529207" y="36830"/>
                </a:lnTo>
                <a:close/>
              </a:path>
              <a:path w="1584325" h="1594485">
                <a:moveTo>
                  <a:pt x="1584070" y="0"/>
                </a:moveTo>
                <a:lnTo>
                  <a:pt x="1501775" y="27686"/>
                </a:lnTo>
                <a:lnTo>
                  <a:pt x="1520135" y="45961"/>
                </a:lnTo>
                <a:lnTo>
                  <a:pt x="1529207" y="36830"/>
                </a:lnTo>
                <a:lnTo>
                  <a:pt x="1571945" y="36830"/>
                </a:lnTo>
                <a:lnTo>
                  <a:pt x="158407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552566" y="2129917"/>
            <a:ext cx="1558290" cy="1617980"/>
          </a:xfrm>
          <a:custGeom>
            <a:avLst/>
            <a:gdLst/>
            <a:ahLst/>
            <a:cxnLst/>
            <a:rect l="l" t="t" r="r" b="b"/>
            <a:pathLst>
              <a:path w="1558290" h="1617979">
                <a:moveTo>
                  <a:pt x="1494943" y="1570922"/>
                </a:moveTo>
                <a:lnTo>
                  <a:pt x="1476248" y="1588897"/>
                </a:lnTo>
                <a:lnTo>
                  <a:pt x="1558163" y="1617980"/>
                </a:lnTo>
                <a:lnTo>
                  <a:pt x="1546379" y="1580261"/>
                </a:lnTo>
                <a:lnTo>
                  <a:pt x="1503934" y="1580261"/>
                </a:lnTo>
                <a:lnTo>
                  <a:pt x="1494943" y="1570922"/>
                </a:lnTo>
                <a:close/>
              </a:path>
              <a:path w="1558290" h="1617979">
                <a:moveTo>
                  <a:pt x="1513591" y="1552993"/>
                </a:moveTo>
                <a:lnTo>
                  <a:pt x="1494943" y="1570922"/>
                </a:lnTo>
                <a:lnTo>
                  <a:pt x="1503934" y="1580261"/>
                </a:lnTo>
                <a:lnTo>
                  <a:pt x="1522603" y="1562354"/>
                </a:lnTo>
                <a:lnTo>
                  <a:pt x="1513591" y="1552993"/>
                </a:lnTo>
                <a:close/>
              </a:path>
              <a:path w="1558290" h="1617979">
                <a:moveTo>
                  <a:pt x="1532255" y="1535049"/>
                </a:moveTo>
                <a:lnTo>
                  <a:pt x="1513591" y="1552993"/>
                </a:lnTo>
                <a:lnTo>
                  <a:pt x="1522603" y="1562354"/>
                </a:lnTo>
                <a:lnTo>
                  <a:pt x="1503934" y="1580261"/>
                </a:lnTo>
                <a:lnTo>
                  <a:pt x="1546379" y="1580261"/>
                </a:lnTo>
                <a:lnTo>
                  <a:pt x="1532255" y="1535049"/>
                </a:lnTo>
                <a:close/>
              </a:path>
              <a:path w="1558290" h="1617979">
                <a:moveTo>
                  <a:pt x="18542" y="0"/>
                </a:moveTo>
                <a:lnTo>
                  <a:pt x="0" y="18034"/>
                </a:lnTo>
                <a:lnTo>
                  <a:pt x="1494943" y="1570922"/>
                </a:lnTo>
                <a:lnTo>
                  <a:pt x="1513591" y="1552993"/>
                </a:lnTo>
                <a:lnTo>
                  <a:pt x="185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540502" y="3738371"/>
            <a:ext cx="1577340" cy="78105"/>
          </a:xfrm>
          <a:custGeom>
            <a:avLst/>
            <a:gdLst/>
            <a:ahLst/>
            <a:cxnLst/>
            <a:rect l="l" t="t" r="r" b="b"/>
            <a:pathLst>
              <a:path w="1577340" h="78104">
                <a:moveTo>
                  <a:pt x="1499107" y="0"/>
                </a:moveTo>
                <a:lnTo>
                  <a:pt x="1499107" y="77723"/>
                </a:lnTo>
                <a:lnTo>
                  <a:pt x="1550923" y="51815"/>
                </a:lnTo>
                <a:lnTo>
                  <a:pt x="1512062" y="51815"/>
                </a:lnTo>
                <a:lnTo>
                  <a:pt x="1512062" y="25907"/>
                </a:lnTo>
                <a:lnTo>
                  <a:pt x="1550924" y="25907"/>
                </a:lnTo>
                <a:lnTo>
                  <a:pt x="1499107" y="0"/>
                </a:lnTo>
                <a:close/>
              </a:path>
              <a:path w="1577340" h="78104">
                <a:moveTo>
                  <a:pt x="1499107" y="25907"/>
                </a:moveTo>
                <a:lnTo>
                  <a:pt x="0" y="25907"/>
                </a:lnTo>
                <a:lnTo>
                  <a:pt x="0" y="51815"/>
                </a:lnTo>
                <a:lnTo>
                  <a:pt x="1499107" y="51815"/>
                </a:lnTo>
                <a:lnTo>
                  <a:pt x="1499107" y="25907"/>
                </a:lnTo>
                <a:close/>
              </a:path>
              <a:path w="1577340" h="78104">
                <a:moveTo>
                  <a:pt x="1550924" y="25907"/>
                </a:moveTo>
                <a:lnTo>
                  <a:pt x="1512062" y="25907"/>
                </a:lnTo>
                <a:lnTo>
                  <a:pt x="1512062" y="51815"/>
                </a:lnTo>
                <a:lnTo>
                  <a:pt x="1550923" y="51815"/>
                </a:lnTo>
                <a:lnTo>
                  <a:pt x="1576831" y="38861"/>
                </a:lnTo>
                <a:lnTo>
                  <a:pt x="1550924" y="259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540502" y="2100072"/>
            <a:ext cx="1577340" cy="78105"/>
          </a:xfrm>
          <a:custGeom>
            <a:avLst/>
            <a:gdLst/>
            <a:ahLst/>
            <a:cxnLst/>
            <a:rect l="l" t="t" r="r" b="b"/>
            <a:pathLst>
              <a:path w="1577340" h="78105">
                <a:moveTo>
                  <a:pt x="1499107" y="0"/>
                </a:moveTo>
                <a:lnTo>
                  <a:pt x="1499107" y="77724"/>
                </a:lnTo>
                <a:lnTo>
                  <a:pt x="1550924" y="51815"/>
                </a:lnTo>
                <a:lnTo>
                  <a:pt x="1512062" y="51815"/>
                </a:lnTo>
                <a:lnTo>
                  <a:pt x="1512062" y="25907"/>
                </a:lnTo>
                <a:lnTo>
                  <a:pt x="1550923" y="25907"/>
                </a:lnTo>
                <a:lnTo>
                  <a:pt x="1499107" y="0"/>
                </a:lnTo>
                <a:close/>
              </a:path>
              <a:path w="1577340" h="78105">
                <a:moveTo>
                  <a:pt x="1499107" y="25907"/>
                </a:moveTo>
                <a:lnTo>
                  <a:pt x="0" y="25907"/>
                </a:lnTo>
                <a:lnTo>
                  <a:pt x="0" y="51815"/>
                </a:lnTo>
                <a:lnTo>
                  <a:pt x="1499107" y="51815"/>
                </a:lnTo>
                <a:lnTo>
                  <a:pt x="1499107" y="25907"/>
                </a:lnTo>
                <a:close/>
              </a:path>
              <a:path w="1577340" h="78105">
                <a:moveTo>
                  <a:pt x="1550923" y="25907"/>
                </a:moveTo>
                <a:lnTo>
                  <a:pt x="1512062" y="25907"/>
                </a:lnTo>
                <a:lnTo>
                  <a:pt x="1512062" y="51815"/>
                </a:lnTo>
                <a:lnTo>
                  <a:pt x="1550924" y="51815"/>
                </a:lnTo>
                <a:lnTo>
                  <a:pt x="1576831" y="38862"/>
                </a:lnTo>
                <a:lnTo>
                  <a:pt x="1550923" y="259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2780538" y="3570107"/>
            <a:ext cx="471170" cy="354965"/>
          </a:xfrm>
          <a:custGeom>
            <a:avLst/>
            <a:gdLst/>
            <a:ahLst/>
            <a:cxnLst/>
            <a:rect l="l" t="t" r="r" b="b"/>
            <a:pathLst>
              <a:path w="471170" h="354964">
                <a:moveTo>
                  <a:pt x="470915" y="5069"/>
                </a:moveTo>
                <a:lnTo>
                  <a:pt x="422745" y="1071"/>
                </a:lnTo>
                <a:lnTo>
                  <a:pt x="375812" y="0"/>
                </a:lnTo>
                <a:lnTo>
                  <a:pt x="331323" y="4749"/>
                </a:lnTo>
                <a:lnTo>
                  <a:pt x="290486" y="18216"/>
                </a:lnTo>
                <a:lnTo>
                  <a:pt x="254507" y="43296"/>
                </a:lnTo>
                <a:lnTo>
                  <a:pt x="229830" y="79095"/>
                </a:lnTo>
                <a:lnTo>
                  <a:pt x="209738" y="128687"/>
                </a:lnTo>
                <a:lnTo>
                  <a:pt x="192468" y="184997"/>
                </a:lnTo>
                <a:lnTo>
                  <a:pt x="176257" y="240946"/>
                </a:lnTo>
                <a:lnTo>
                  <a:pt x="159340" y="289459"/>
                </a:lnTo>
                <a:lnTo>
                  <a:pt x="139954" y="323458"/>
                </a:lnTo>
                <a:lnTo>
                  <a:pt x="107049" y="348606"/>
                </a:lnTo>
                <a:lnTo>
                  <a:pt x="72358" y="354907"/>
                </a:lnTo>
                <a:lnTo>
                  <a:pt x="36476" y="348658"/>
                </a:lnTo>
                <a:lnTo>
                  <a:pt x="0" y="336158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762250" y="1982137"/>
            <a:ext cx="469900" cy="353695"/>
          </a:xfrm>
          <a:custGeom>
            <a:avLst/>
            <a:gdLst/>
            <a:ahLst/>
            <a:cxnLst/>
            <a:rect l="l" t="t" r="r" b="b"/>
            <a:pathLst>
              <a:path w="469900" h="353694">
                <a:moveTo>
                  <a:pt x="469392" y="5031"/>
                </a:moveTo>
                <a:lnTo>
                  <a:pt x="421373" y="1080"/>
                </a:lnTo>
                <a:lnTo>
                  <a:pt x="374593" y="0"/>
                </a:lnTo>
                <a:lnTo>
                  <a:pt x="330256" y="4692"/>
                </a:lnTo>
                <a:lnTo>
                  <a:pt x="289572" y="18060"/>
                </a:lnTo>
                <a:lnTo>
                  <a:pt x="253745" y="43004"/>
                </a:lnTo>
                <a:lnTo>
                  <a:pt x="229131" y="78638"/>
                </a:lnTo>
                <a:lnTo>
                  <a:pt x="209103" y="128014"/>
                </a:lnTo>
                <a:lnTo>
                  <a:pt x="191897" y="184085"/>
                </a:lnTo>
                <a:lnTo>
                  <a:pt x="175749" y="239807"/>
                </a:lnTo>
                <a:lnTo>
                  <a:pt x="158895" y="288134"/>
                </a:lnTo>
                <a:lnTo>
                  <a:pt x="139573" y="322023"/>
                </a:lnTo>
                <a:lnTo>
                  <a:pt x="106763" y="347046"/>
                </a:lnTo>
                <a:lnTo>
                  <a:pt x="72167" y="353328"/>
                </a:lnTo>
                <a:lnTo>
                  <a:pt x="36381" y="347133"/>
                </a:lnTo>
                <a:lnTo>
                  <a:pt x="0" y="334723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991861" y="1992805"/>
            <a:ext cx="469900" cy="353695"/>
          </a:xfrm>
          <a:custGeom>
            <a:avLst/>
            <a:gdLst/>
            <a:ahLst/>
            <a:cxnLst/>
            <a:rect l="l" t="t" r="r" b="b"/>
            <a:pathLst>
              <a:path w="469900" h="353694">
                <a:moveTo>
                  <a:pt x="469391" y="5031"/>
                </a:moveTo>
                <a:lnTo>
                  <a:pt x="421373" y="1080"/>
                </a:lnTo>
                <a:lnTo>
                  <a:pt x="374593" y="0"/>
                </a:lnTo>
                <a:lnTo>
                  <a:pt x="330256" y="4692"/>
                </a:lnTo>
                <a:lnTo>
                  <a:pt x="289572" y="18060"/>
                </a:lnTo>
                <a:lnTo>
                  <a:pt x="253746" y="43004"/>
                </a:lnTo>
                <a:lnTo>
                  <a:pt x="229131" y="78638"/>
                </a:lnTo>
                <a:lnTo>
                  <a:pt x="209103" y="128014"/>
                </a:lnTo>
                <a:lnTo>
                  <a:pt x="191897" y="184085"/>
                </a:lnTo>
                <a:lnTo>
                  <a:pt x="175749" y="239807"/>
                </a:lnTo>
                <a:lnTo>
                  <a:pt x="158895" y="288134"/>
                </a:lnTo>
                <a:lnTo>
                  <a:pt x="139573" y="322023"/>
                </a:lnTo>
                <a:lnTo>
                  <a:pt x="106763" y="347046"/>
                </a:lnTo>
                <a:lnTo>
                  <a:pt x="72167" y="353328"/>
                </a:lnTo>
                <a:lnTo>
                  <a:pt x="36381" y="347133"/>
                </a:lnTo>
                <a:lnTo>
                  <a:pt x="0" y="334723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007102" y="3515243"/>
            <a:ext cx="471170" cy="354965"/>
          </a:xfrm>
          <a:custGeom>
            <a:avLst/>
            <a:gdLst/>
            <a:ahLst/>
            <a:cxnLst/>
            <a:rect l="l" t="t" r="r" b="b"/>
            <a:pathLst>
              <a:path w="471170" h="354964">
                <a:moveTo>
                  <a:pt x="470915" y="5069"/>
                </a:moveTo>
                <a:lnTo>
                  <a:pt x="422745" y="1071"/>
                </a:lnTo>
                <a:lnTo>
                  <a:pt x="375812" y="0"/>
                </a:lnTo>
                <a:lnTo>
                  <a:pt x="331323" y="4749"/>
                </a:lnTo>
                <a:lnTo>
                  <a:pt x="290486" y="18216"/>
                </a:lnTo>
                <a:lnTo>
                  <a:pt x="254508" y="43296"/>
                </a:lnTo>
                <a:lnTo>
                  <a:pt x="229830" y="79095"/>
                </a:lnTo>
                <a:lnTo>
                  <a:pt x="209738" y="128687"/>
                </a:lnTo>
                <a:lnTo>
                  <a:pt x="192468" y="184997"/>
                </a:lnTo>
                <a:lnTo>
                  <a:pt x="176257" y="240946"/>
                </a:lnTo>
                <a:lnTo>
                  <a:pt x="159340" y="289459"/>
                </a:lnTo>
                <a:lnTo>
                  <a:pt x="139953" y="323458"/>
                </a:lnTo>
                <a:lnTo>
                  <a:pt x="107049" y="348606"/>
                </a:lnTo>
                <a:lnTo>
                  <a:pt x="72358" y="354907"/>
                </a:lnTo>
                <a:lnTo>
                  <a:pt x="36476" y="348658"/>
                </a:lnTo>
                <a:lnTo>
                  <a:pt x="0" y="336158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7140702" y="1931845"/>
            <a:ext cx="469900" cy="353695"/>
          </a:xfrm>
          <a:custGeom>
            <a:avLst/>
            <a:gdLst/>
            <a:ahLst/>
            <a:cxnLst/>
            <a:rect l="l" t="t" r="r" b="b"/>
            <a:pathLst>
              <a:path w="469900" h="353694">
                <a:moveTo>
                  <a:pt x="469392" y="5031"/>
                </a:moveTo>
                <a:lnTo>
                  <a:pt x="421373" y="1080"/>
                </a:lnTo>
                <a:lnTo>
                  <a:pt x="374593" y="0"/>
                </a:lnTo>
                <a:lnTo>
                  <a:pt x="330256" y="4692"/>
                </a:lnTo>
                <a:lnTo>
                  <a:pt x="289572" y="18060"/>
                </a:lnTo>
                <a:lnTo>
                  <a:pt x="253746" y="43004"/>
                </a:lnTo>
                <a:lnTo>
                  <a:pt x="229131" y="78638"/>
                </a:lnTo>
                <a:lnTo>
                  <a:pt x="209103" y="128014"/>
                </a:lnTo>
                <a:lnTo>
                  <a:pt x="191897" y="184085"/>
                </a:lnTo>
                <a:lnTo>
                  <a:pt x="175749" y="239807"/>
                </a:lnTo>
                <a:lnTo>
                  <a:pt x="158895" y="288134"/>
                </a:lnTo>
                <a:lnTo>
                  <a:pt x="139573" y="322023"/>
                </a:lnTo>
                <a:lnTo>
                  <a:pt x="106763" y="347046"/>
                </a:lnTo>
                <a:lnTo>
                  <a:pt x="72167" y="353328"/>
                </a:lnTo>
                <a:lnTo>
                  <a:pt x="36381" y="347133"/>
                </a:lnTo>
                <a:lnTo>
                  <a:pt x="0" y="334723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7187945" y="3548770"/>
            <a:ext cx="469900" cy="354965"/>
          </a:xfrm>
          <a:custGeom>
            <a:avLst/>
            <a:gdLst/>
            <a:ahLst/>
            <a:cxnLst/>
            <a:rect l="l" t="t" r="r" b="b"/>
            <a:pathLst>
              <a:path w="469900" h="354964">
                <a:moveTo>
                  <a:pt x="469392" y="5069"/>
                </a:moveTo>
                <a:lnTo>
                  <a:pt x="421373" y="1071"/>
                </a:lnTo>
                <a:lnTo>
                  <a:pt x="374593" y="0"/>
                </a:lnTo>
                <a:lnTo>
                  <a:pt x="330256" y="4749"/>
                </a:lnTo>
                <a:lnTo>
                  <a:pt x="289572" y="18216"/>
                </a:lnTo>
                <a:lnTo>
                  <a:pt x="253746" y="43296"/>
                </a:lnTo>
                <a:lnTo>
                  <a:pt x="229131" y="79095"/>
                </a:lnTo>
                <a:lnTo>
                  <a:pt x="209103" y="128687"/>
                </a:lnTo>
                <a:lnTo>
                  <a:pt x="191897" y="184997"/>
                </a:lnTo>
                <a:lnTo>
                  <a:pt x="175749" y="240946"/>
                </a:lnTo>
                <a:lnTo>
                  <a:pt x="158895" y="289459"/>
                </a:lnTo>
                <a:lnTo>
                  <a:pt x="139573" y="323458"/>
                </a:lnTo>
                <a:lnTo>
                  <a:pt x="106763" y="348606"/>
                </a:lnTo>
                <a:lnTo>
                  <a:pt x="72167" y="354907"/>
                </a:lnTo>
                <a:lnTo>
                  <a:pt x="36381" y="348658"/>
                </a:lnTo>
                <a:lnTo>
                  <a:pt x="0" y="336158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1788922" y="1707007"/>
            <a:ext cx="1803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1960245" y="2295525"/>
            <a:ext cx="2730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-</a:t>
            </a:r>
            <a:r>
              <a:rPr sz="2400" dirty="0">
                <a:latin typeface="Calibri"/>
                <a:cs typeface="Calibri"/>
              </a:rPr>
              <a:t>2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1841119" y="3812489"/>
            <a:ext cx="18034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1946275" y="3242564"/>
            <a:ext cx="2730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-</a:t>
            </a:r>
            <a:r>
              <a:rPr sz="2400" dirty="0"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2659379" y="2274570"/>
            <a:ext cx="78105" cy="384175"/>
          </a:xfrm>
          <a:custGeom>
            <a:avLst/>
            <a:gdLst/>
            <a:ahLst/>
            <a:cxnLst/>
            <a:rect l="l" t="t" r="r" b="b"/>
            <a:pathLst>
              <a:path w="78105" h="384175">
                <a:moveTo>
                  <a:pt x="51815" y="64769"/>
                </a:moveTo>
                <a:lnTo>
                  <a:pt x="25907" y="64769"/>
                </a:lnTo>
                <a:lnTo>
                  <a:pt x="25907" y="384175"/>
                </a:lnTo>
                <a:lnTo>
                  <a:pt x="51815" y="384175"/>
                </a:lnTo>
                <a:lnTo>
                  <a:pt x="51815" y="64769"/>
                </a:lnTo>
                <a:close/>
              </a:path>
              <a:path w="78105" h="384175">
                <a:moveTo>
                  <a:pt x="38862" y="0"/>
                </a:moveTo>
                <a:lnTo>
                  <a:pt x="0" y="77724"/>
                </a:lnTo>
                <a:lnTo>
                  <a:pt x="25907" y="77724"/>
                </a:lnTo>
                <a:lnTo>
                  <a:pt x="25907" y="64769"/>
                </a:lnTo>
                <a:lnTo>
                  <a:pt x="71246" y="64769"/>
                </a:lnTo>
                <a:lnTo>
                  <a:pt x="38862" y="0"/>
                </a:lnTo>
                <a:close/>
              </a:path>
              <a:path w="78105" h="384175">
                <a:moveTo>
                  <a:pt x="71246" y="64769"/>
                </a:moveTo>
                <a:lnTo>
                  <a:pt x="51815" y="64769"/>
                </a:lnTo>
                <a:lnTo>
                  <a:pt x="51815" y="77724"/>
                </a:lnTo>
                <a:lnTo>
                  <a:pt x="77724" y="77724"/>
                </a:lnTo>
                <a:lnTo>
                  <a:pt x="71246" y="647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2470404" y="2657855"/>
            <a:ext cx="459105" cy="448309"/>
          </a:xfrm>
          <a:prstGeom prst="rect">
            <a:avLst/>
          </a:prstGeom>
          <a:solidFill>
            <a:srgbClr val="E1EFD9"/>
          </a:solidFill>
          <a:ln w="6096">
            <a:solidFill>
              <a:srgbClr val="00AF50"/>
            </a:solidFill>
          </a:ln>
        </p:spPr>
        <p:txBody>
          <a:bodyPr vert="horz" wrap="square" lIns="0" tIns="19685" rIns="0" bIns="0" rtlCol="0">
            <a:spAutoFit/>
          </a:bodyPr>
          <a:lstStyle/>
          <a:p>
            <a:pPr marL="160655">
              <a:lnSpc>
                <a:spcPct val="100000"/>
              </a:lnSpc>
              <a:spcBef>
                <a:spcPts val="155"/>
              </a:spcBef>
            </a:pPr>
            <a:r>
              <a:rPr sz="2400" dirty="0"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2670048" y="3824478"/>
            <a:ext cx="78105" cy="384175"/>
          </a:xfrm>
          <a:custGeom>
            <a:avLst/>
            <a:gdLst/>
            <a:ahLst/>
            <a:cxnLst/>
            <a:rect l="l" t="t" r="r" b="b"/>
            <a:pathLst>
              <a:path w="78105" h="384175">
                <a:moveTo>
                  <a:pt x="51815" y="64770"/>
                </a:moveTo>
                <a:lnTo>
                  <a:pt x="25907" y="64770"/>
                </a:lnTo>
                <a:lnTo>
                  <a:pt x="25907" y="384175"/>
                </a:lnTo>
                <a:lnTo>
                  <a:pt x="51815" y="384175"/>
                </a:lnTo>
                <a:lnTo>
                  <a:pt x="51815" y="64770"/>
                </a:lnTo>
                <a:close/>
              </a:path>
              <a:path w="78105" h="384175">
                <a:moveTo>
                  <a:pt x="38862" y="0"/>
                </a:moveTo>
                <a:lnTo>
                  <a:pt x="0" y="77724"/>
                </a:lnTo>
                <a:lnTo>
                  <a:pt x="25907" y="77724"/>
                </a:lnTo>
                <a:lnTo>
                  <a:pt x="25907" y="64770"/>
                </a:lnTo>
                <a:lnTo>
                  <a:pt x="71247" y="64770"/>
                </a:lnTo>
                <a:lnTo>
                  <a:pt x="38862" y="0"/>
                </a:lnTo>
                <a:close/>
              </a:path>
              <a:path w="78105" h="384175">
                <a:moveTo>
                  <a:pt x="71247" y="64770"/>
                </a:moveTo>
                <a:lnTo>
                  <a:pt x="51815" y="64770"/>
                </a:lnTo>
                <a:lnTo>
                  <a:pt x="51815" y="77724"/>
                </a:lnTo>
                <a:lnTo>
                  <a:pt x="77724" y="77724"/>
                </a:lnTo>
                <a:lnTo>
                  <a:pt x="71247" y="6477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2481072" y="4206240"/>
            <a:ext cx="457200" cy="449580"/>
          </a:xfrm>
          <a:prstGeom prst="rect">
            <a:avLst/>
          </a:prstGeom>
          <a:solidFill>
            <a:srgbClr val="E1EFD9"/>
          </a:solidFill>
          <a:ln w="6096">
            <a:solidFill>
              <a:srgbClr val="00AF50"/>
            </a:solidFill>
          </a:ln>
        </p:spPr>
        <p:txBody>
          <a:bodyPr vert="horz" wrap="square" lIns="0" tIns="20955" rIns="0" bIns="0" rtlCol="0">
            <a:spAutoFit/>
          </a:bodyPr>
          <a:lstStyle/>
          <a:p>
            <a:pPr marL="159385">
              <a:lnSpc>
                <a:spcPct val="100000"/>
              </a:lnSpc>
              <a:spcBef>
                <a:spcPts val="165"/>
              </a:spcBef>
            </a:pPr>
            <a:r>
              <a:rPr sz="2400" dirty="0"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2536063" y="1654251"/>
            <a:ext cx="18034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4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2501264" y="3259073"/>
            <a:ext cx="2730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-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2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3049523" y="1562100"/>
            <a:ext cx="931163" cy="57912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3003804" y="1516380"/>
            <a:ext cx="1022604" cy="75895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3108960" y="1601724"/>
            <a:ext cx="812291" cy="46177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 txBox="1"/>
          <p:nvPr/>
        </p:nvSpPr>
        <p:spPr>
          <a:xfrm>
            <a:off x="3108960" y="1615821"/>
            <a:ext cx="812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716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0000FF"/>
                </a:solidFill>
                <a:latin typeface="Calibri"/>
                <a:cs typeface="Calibri"/>
              </a:rPr>
              <a:t>0.98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3072383" y="3168395"/>
            <a:ext cx="929640" cy="57911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3026664" y="3121151"/>
            <a:ext cx="1022603" cy="75895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3131820" y="3208020"/>
            <a:ext cx="810768" cy="46177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 txBox="1"/>
          <p:nvPr/>
        </p:nvSpPr>
        <p:spPr>
          <a:xfrm>
            <a:off x="4034790" y="1686305"/>
            <a:ext cx="1803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2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4205985" y="2274570"/>
            <a:ext cx="2730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-</a:t>
            </a:r>
            <a:r>
              <a:rPr sz="2400" dirty="0"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4039615" y="3792092"/>
            <a:ext cx="2730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-</a:t>
            </a:r>
            <a:r>
              <a:rPr sz="2400" dirty="0"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3131820" y="3221177"/>
            <a:ext cx="133350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7160">
              <a:lnSpc>
                <a:spcPct val="100000"/>
              </a:lnSpc>
              <a:spcBef>
                <a:spcPts val="100"/>
              </a:spcBef>
              <a:tabLst>
                <a:tab pos="1072515" algn="l"/>
              </a:tabLst>
            </a:pPr>
            <a:r>
              <a:rPr sz="2400" spc="-10" dirty="0">
                <a:solidFill>
                  <a:srgbClr val="0000FF"/>
                </a:solidFill>
                <a:latin typeface="Calibri"/>
                <a:cs typeface="Calibri"/>
              </a:rPr>
              <a:t>0.1</a:t>
            </a: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2	</a:t>
            </a:r>
            <a:r>
              <a:rPr sz="2400" spc="-5" dirty="0">
                <a:latin typeface="Calibri"/>
                <a:cs typeface="Calibri"/>
              </a:rPr>
              <a:t>-</a:t>
            </a:r>
            <a:r>
              <a:rPr sz="2400" dirty="0">
                <a:latin typeface="Calibri"/>
                <a:cs typeface="Calibri"/>
              </a:rPr>
              <a:t>2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6378955" y="2275154"/>
            <a:ext cx="27305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-</a:t>
            </a:r>
            <a:r>
              <a:rPr sz="2400" dirty="0"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6260084" y="3792982"/>
            <a:ext cx="1803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4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6364985" y="3222193"/>
            <a:ext cx="27305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-</a:t>
            </a:r>
            <a:r>
              <a:rPr sz="2400" dirty="0"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5193791" y="1626107"/>
            <a:ext cx="929639" cy="57912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5148071" y="1578863"/>
            <a:ext cx="1022603" cy="75895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5253228" y="1665732"/>
            <a:ext cx="810768" cy="461772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 txBox="1"/>
          <p:nvPr/>
        </p:nvSpPr>
        <p:spPr>
          <a:xfrm>
            <a:off x="5253228" y="1687195"/>
            <a:ext cx="11347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7795">
              <a:lnSpc>
                <a:spcPct val="100000"/>
              </a:lnSpc>
              <a:spcBef>
                <a:spcPts val="100"/>
              </a:spcBef>
              <a:tabLst>
                <a:tab pos="967105" algn="l"/>
              </a:tabLst>
            </a:pPr>
            <a:r>
              <a:rPr sz="3600" spc="-7" baseline="1157" dirty="0">
                <a:solidFill>
                  <a:srgbClr val="0000FF"/>
                </a:solidFill>
                <a:latin typeface="Calibri"/>
                <a:cs typeface="Calibri"/>
              </a:rPr>
              <a:t>0.8</a:t>
            </a:r>
            <a:r>
              <a:rPr sz="3600" baseline="1157" dirty="0">
                <a:solidFill>
                  <a:srgbClr val="0000FF"/>
                </a:solidFill>
                <a:latin typeface="Calibri"/>
                <a:cs typeface="Calibri"/>
              </a:rPr>
              <a:t>6	</a:t>
            </a:r>
            <a:r>
              <a:rPr sz="2400" dirty="0">
                <a:latin typeface="Calibri"/>
                <a:cs typeface="Calibri"/>
              </a:rPr>
              <a:t>3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5215128" y="3230879"/>
            <a:ext cx="931163" cy="57912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5169408" y="3185160"/>
            <a:ext cx="1022603" cy="758951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5274564" y="3270503"/>
            <a:ext cx="812291" cy="461772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 txBox="1"/>
          <p:nvPr/>
        </p:nvSpPr>
        <p:spPr>
          <a:xfrm>
            <a:off x="5274564" y="3284677"/>
            <a:ext cx="81280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843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rgbClr val="0000FF"/>
                </a:solidFill>
                <a:latin typeface="Calibri"/>
                <a:cs typeface="Calibri"/>
              </a:rPr>
              <a:t>0.11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8" name="object 68"/>
          <p:cNvSpPr/>
          <p:nvPr/>
        </p:nvSpPr>
        <p:spPr>
          <a:xfrm>
            <a:off x="7446264" y="1586483"/>
            <a:ext cx="931164" cy="57912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7400543" y="1540763"/>
            <a:ext cx="1022603" cy="758951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7505700" y="1626107"/>
            <a:ext cx="812292" cy="461772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 txBox="1"/>
          <p:nvPr/>
        </p:nvSpPr>
        <p:spPr>
          <a:xfrm>
            <a:off x="7505700" y="1639951"/>
            <a:ext cx="812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843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0000FF"/>
                </a:solidFill>
                <a:latin typeface="Calibri"/>
                <a:cs typeface="Calibri"/>
              </a:rPr>
              <a:t>0.62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2" name="object 72"/>
          <p:cNvSpPr/>
          <p:nvPr/>
        </p:nvSpPr>
        <p:spPr>
          <a:xfrm>
            <a:off x="7469123" y="3192779"/>
            <a:ext cx="929640" cy="577596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7423404" y="3145535"/>
            <a:ext cx="1022603" cy="758951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7528559" y="3232404"/>
            <a:ext cx="810768" cy="460248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 txBox="1"/>
          <p:nvPr/>
        </p:nvSpPr>
        <p:spPr>
          <a:xfrm>
            <a:off x="7528559" y="3245865"/>
            <a:ext cx="8108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7795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0000FF"/>
                </a:solidFill>
                <a:latin typeface="Calibri"/>
                <a:cs typeface="Calibri"/>
              </a:rPr>
              <a:t>0.83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6" name="object 76"/>
          <p:cNvSpPr/>
          <p:nvPr/>
        </p:nvSpPr>
        <p:spPr>
          <a:xfrm>
            <a:off x="4863084" y="2262377"/>
            <a:ext cx="78105" cy="384175"/>
          </a:xfrm>
          <a:custGeom>
            <a:avLst/>
            <a:gdLst/>
            <a:ahLst/>
            <a:cxnLst/>
            <a:rect l="l" t="t" r="r" b="b"/>
            <a:pathLst>
              <a:path w="78104" h="384175">
                <a:moveTo>
                  <a:pt x="51815" y="64770"/>
                </a:moveTo>
                <a:lnTo>
                  <a:pt x="25907" y="64770"/>
                </a:lnTo>
                <a:lnTo>
                  <a:pt x="25907" y="384175"/>
                </a:lnTo>
                <a:lnTo>
                  <a:pt x="51815" y="384175"/>
                </a:lnTo>
                <a:lnTo>
                  <a:pt x="51815" y="64770"/>
                </a:lnTo>
                <a:close/>
              </a:path>
              <a:path w="78104" h="384175">
                <a:moveTo>
                  <a:pt x="38862" y="0"/>
                </a:moveTo>
                <a:lnTo>
                  <a:pt x="0" y="77724"/>
                </a:lnTo>
                <a:lnTo>
                  <a:pt x="25907" y="77724"/>
                </a:lnTo>
                <a:lnTo>
                  <a:pt x="25907" y="64770"/>
                </a:lnTo>
                <a:lnTo>
                  <a:pt x="71247" y="64770"/>
                </a:lnTo>
                <a:lnTo>
                  <a:pt x="38862" y="0"/>
                </a:lnTo>
                <a:close/>
              </a:path>
              <a:path w="78104" h="384175">
                <a:moveTo>
                  <a:pt x="71247" y="64770"/>
                </a:moveTo>
                <a:lnTo>
                  <a:pt x="51815" y="64770"/>
                </a:lnTo>
                <a:lnTo>
                  <a:pt x="51815" y="77724"/>
                </a:lnTo>
                <a:lnTo>
                  <a:pt x="77724" y="77724"/>
                </a:lnTo>
                <a:lnTo>
                  <a:pt x="71247" y="6477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 txBox="1"/>
          <p:nvPr/>
        </p:nvSpPr>
        <p:spPr>
          <a:xfrm>
            <a:off x="4674108" y="2645664"/>
            <a:ext cx="459105" cy="448309"/>
          </a:xfrm>
          <a:prstGeom prst="rect">
            <a:avLst/>
          </a:prstGeom>
          <a:solidFill>
            <a:srgbClr val="E1EFD9"/>
          </a:solidFill>
          <a:ln w="6096">
            <a:solidFill>
              <a:srgbClr val="00AF50"/>
            </a:solidFill>
          </a:ln>
        </p:spPr>
        <p:txBody>
          <a:bodyPr vert="horz" wrap="square" lIns="0" tIns="19685" rIns="0" bIns="0" rtlCol="0">
            <a:spAutoFit/>
          </a:bodyPr>
          <a:lstStyle/>
          <a:p>
            <a:pPr marL="160020">
              <a:lnSpc>
                <a:spcPct val="100000"/>
              </a:lnSpc>
              <a:spcBef>
                <a:spcPts val="155"/>
              </a:spcBef>
            </a:pPr>
            <a:r>
              <a:rPr sz="2400" dirty="0"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8" name="object 78"/>
          <p:cNvSpPr/>
          <p:nvPr/>
        </p:nvSpPr>
        <p:spPr>
          <a:xfrm>
            <a:off x="4864608" y="3787902"/>
            <a:ext cx="78105" cy="384175"/>
          </a:xfrm>
          <a:custGeom>
            <a:avLst/>
            <a:gdLst/>
            <a:ahLst/>
            <a:cxnLst/>
            <a:rect l="l" t="t" r="r" b="b"/>
            <a:pathLst>
              <a:path w="78104" h="384175">
                <a:moveTo>
                  <a:pt x="51815" y="64770"/>
                </a:moveTo>
                <a:lnTo>
                  <a:pt x="25907" y="64770"/>
                </a:lnTo>
                <a:lnTo>
                  <a:pt x="25907" y="384175"/>
                </a:lnTo>
                <a:lnTo>
                  <a:pt x="51815" y="384175"/>
                </a:lnTo>
                <a:lnTo>
                  <a:pt x="51815" y="64770"/>
                </a:lnTo>
                <a:close/>
              </a:path>
              <a:path w="78104" h="384175">
                <a:moveTo>
                  <a:pt x="38862" y="0"/>
                </a:moveTo>
                <a:lnTo>
                  <a:pt x="0" y="77724"/>
                </a:lnTo>
                <a:lnTo>
                  <a:pt x="25907" y="77724"/>
                </a:lnTo>
                <a:lnTo>
                  <a:pt x="25907" y="64770"/>
                </a:lnTo>
                <a:lnTo>
                  <a:pt x="71247" y="64770"/>
                </a:lnTo>
                <a:lnTo>
                  <a:pt x="38862" y="0"/>
                </a:lnTo>
                <a:close/>
              </a:path>
              <a:path w="78104" h="384175">
                <a:moveTo>
                  <a:pt x="71247" y="64770"/>
                </a:moveTo>
                <a:lnTo>
                  <a:pt x="51815" y="64770"/>
                </a:lnTo>
                <a:lnTo>
                  <a:pt x="51815" y="77724"/>
                </a:lnTo>
                <a:lnTo>
                  <a:pt x="77724" y="77724"/>
                </a:lnTo>
                <a:lnTo>
                  <a:pt x="71247" y="6477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 txBox="1"/>
          <p:nvPr/>
        </p:nvSpPr>
        <p:spPr>
          <a:xfrm>
            <a:off x="4675632" y="4169664"/>
            <a:ext cx="459105" cy="449580"/>
          </a:xfrm>
          <a:prstGeom prst="rect">
            <a:avLst/>
          </a:prstGeom>
          <a:solidFill>
            <a:srgbClr val="E1EFD9"/>
          </a:solidFill>
          <a:ln w="6096">
            <a:solidFill>
              <a:srgbClr val="00AF50"/>
            </a:solidFill>
          </a:ln>
        </p:spPr>
        <p:txBody>
          <a:bodyPr vert="horz" wrap="square" lIns="0" tIns="20320" rIns="0" bIns="0" rtlCol="0">
            <a:spAutoFit/>
          </a:bodyPr>
          <a:lstStyle/>
          <a:p>
            <a:pPr marL="160655">
              <a:lnSpc>
                <a:spcPct val="100000"/>
              </a:lnSpc>
              <a:spcBef>
                <a:spcPts val="160"/>
              </a:spcBef>
            </a:pPr>
            <a:r>
              <a:rPr sz="2400" dirty="0"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0" name="object 80"/>
          <p:cNvSpPr/>
          <p:nvPr/>
        </p:nvSpPr>
        <p:spPr>
          <a:xfrm>
            <a:off x="7040880" y="2257805"/>
            <a:ext cx="78105" cy="384175"/>
          </a:xfrm>
          <a:custGeom>
            <a:avLst/>
            <a:gdLst/>
            <a:ahLst/>
            <a:cxnLst/>
            <a:rect l="l" t="t" r="r" b="b"/>
            <a:pathLst>
              <a:path w="78104" h="384175">
                <a:moveTo>
                  <a:pt x="51816" y="64770"/>
                </a:moveTo>
                <a:lnTo>
                  <a:pt x="25908" y="64770"/>
                </a:lnTo>
                <a:lnTo>
                  <a:pt x="25908" y="384175"/>
                </a:lnTo>
                <a:lnTo>
                  <a:pt x="51816" y="384175"/>
                </a:lnTo>
                <a:lnTo>
                  <a:pt x="51816" y="64770"/>
                </a:lnTo>
                <a:close/>
              </a:path>
              <a:path w="78104" h="384175">
                <a:moveTo>
                  <a:pt x="38862" y="0"/>
                </a:moveTo>
                <a:lnTo>
                  <a:pt x="0" y="77724"/>
                </a:lnTo>
                <a:lnTo>
                  <a:pt x="25908" y="77724"/>
                </a:lnTo>
                <a:lnTo>
                  <a:pt x="25908" y="64770"/>
                </a:lnTo>
                <a:lnTo>
                  <a:pt x="71247" y="64770"/>
                </a:lnTo>
                <a:lnTo>
                  <a:pt x="38862" y="0"/>
                </a:lnTo>
                <a:close/>
              </a:path>
              <a:path w="78104" h="384175">
                <a:moveTo>
                  <a:pt x="71247" y="64770"/>
                </a:moveTo>
                <a:lnTo>
                  <a:pt x="51816" y="64770"/>
                </a:lnTo>
                <a:lnTo>
                  <a:pt x="51816" y="77724"/>
                </a:lnTo>
                <a:lnTo>
                  <a:pt x="77724" y="77724"/>
                </a:lnTo>
                <a:lnTo>
                  <a:pt x="71247" y="6477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 txBox="1"/>
          <p:nvPr/>
        </p:nvSpPr>
        <p:spPr>
          <a:xfrm>
            <a:off x="6851904" y="2641092"/>
            <a:ext cx="459105" cy="448309"/>
          </a:xfrm>
          <a:prstGeom prst="rect">
            <a:avLst/>
          </a:prstGeom>
          <a:solidFill>
            <a:srgbClr val="E1EFD9"/>
          </a:solidFill>
          <a:ln w="6096">
            <a:solidFill>
              <a:srgbClr val="00AF50"/>
            </a:solidFill>
          </a:ln>
        </p:spPr>
        <p:txBody>
          <a:bodyPr vert="horz" wrap="square" lIns="0" tIns="19050" rIns="0" bIns="0" rtlCol="0">
            <a:spAutoFit/>
          </a:bodyPr>
          <a:lstStyle/>
          <a:p>
            <a:pPr marL="115570">
              <a:lnSpc>
                <a:spcPct val="100000"/>
              </a:lnSpc>
              <a:spcBef>
                <a:spcPts val="150"/>
              </a:spcBef>
            </a:pPr>
            <a:r>
              <a:rPr sz="2400" spc="-5" dirty="0">
                <a:latin typeface="Calibri"/>
                <a:cs typeface="Calibri"/>
              </a:rPr>
              <a:t>-2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2" name="object 82"/>
          <p:cNvSpPr/>
          <p:nvPr/>
        </p:nvSpPr>
        <p:spPr>
          <a:xfrm>
            <a:off x="7094219" y="3815334"/>
            <a:ext cx="78105" cy="384175"/>
          </a:xfrm>
          <a:custGeom>
            <a:avLst/>
            <a:gdLst/>
            <a:ahLst/>
            <a:cxnLst/>
            <a:rect l="l" t="t" r="r" b="b"/>
            <a:pathLst>
              <a:path w="78104" h="384175">
                <a:moveTo>
                  <a:pt x="51815" y="64770"/>
                </a:moveTo>
                <a:lnTo>
                  <a:pt x="25907" y="64770"/>
                </a:lnTo>
                <a:lnTo>
                  <a:pt x="25907" y="384175"/>
                </a:lnTo>
                <a:lnTo>
                  <a:pt x="51815" y="384175"/>
                </a:lnTo>
                <a:lnTo>
                  <a:pt x="51815" y="64770"/>
                </a:lnTo>
                <a:close/>
              </a:path>
              <a:path w="78104" h="384175">
                <a:moveTo>
                  <a:pt x="38861" y="0"/>
                </a:moveTo>
                <a:lnTo>
                  <a:pt x="0" y="77724"/>
                </a:lnTo>
                <a:lnTo>
                  <a:pt x="25907" y="77724"/>
                </a:lnTo>
                <a:lnTo>
                  <a:pt x="25907" y="64770"/>
                </a:lnTo>
                <a:lnTo>
                  <a:pt x="71247" y="64770"/>
                </a:lnTo>
                <a:lnTo>
                  <a:pt x="38861" y="0"/>
                </a:lnTo>
                <a:close/>
              </a:path>
              <a:path w="78104" h="384175">
                <a:moveTo>
                  <a:pt x="71247" y="64770"/>
                </a:moveTo>
                <a:lnTo>
                  <a:pt x="51815" y="64770"/>
                </a:lnTo>
                <a:lnTo>
                  <a:pt x="51815" y="77724"/>
                </a:lnTo>
                <a:lnTo>
                  <a:pt x="77724" y="77724"/>
                </a:lnTo>
                <a:lnTo>
                  <a:pt x="71247" y="6477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 txBox="1"/>
          <p:nvPr/>
        </p:nvSpPr>
        <p:spPr>
          <a:xfrm>
            <a:off x="6906768" y="4197096"/>
            <a:ext cx="457200" cy="449580"/>
          </a:xfrm>
          <a:prstGeom prst="rect">
            <a:avLst/>
          </a:prstGeom>
          <a:solidFill>
            <a:srgbClr val="E1EFD9"/>
          </a:solidFill>
          <a:ln w="6096">
            <a:solidFill>
              <a:srgbClr val="00AF50"/>
            </a:solidFill>
          </a:ln>
        </p:spPr>
        <p:txBody>
          <a:bodyPr vert="horz" wrap="square" lIns="0" tIns="20320" rIns="0" bIns="0" rtlCol="0">
            <a:spAutoFit/>
          </a:bodyPr>
          <a:lstStyle/>
          <a:p>
            <a:pPr marL="160020">
              <a:lnSpc>
                <a:spcPct val="100000"/>
              </a:lnSpc>
              <a:spcBef>
                <a:spcPts val="160"/>
              </a:spcBef>
            </a:pPr>
            <a:r>
              <a:rPr sz="2400" dirty="0">
                <a:latin typeface="Calibri"/>
                <a:cs typeface="Calibri"/>
              </a:rPr>
              <a:t>2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4" name="object 84"/>
          <p:cNvSpPr/>
          <p:nvPr/>
        </p:nvSpPr>
        <p:spPr>
          <a:xfrm>
            <a:off x="748283" y="1991867"/>
            <a:ext cx="342900" cy="342900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748283" y="1991867"/>
            <a:ext cx="342900" cy="342900"/>
          </a:xfrm>
          <a:custGeom>
            <a:avLst/>
            <a:gdLst/>
            <a:ahLst/>
            <a:cxnLst/>
            <a:rect l="l" t="t" r="r" b="b"/>
            <a:pathLst>
              <a:path w="342900" h="342900">
                <a:moveTo>
                  <a:pt x="0" y="342900"/>
                </a:moveTo>
                <a:lnTo>
                  <a:pt x="342900" y="342900"/>
                </a:lnTo>
                <a:lnTo>
                  <a:pt x="342900" y="0"/>
                </a:lnTo>
                <a:lnTo>
                  <a:pt x="0" y="0"/>
                </a:lnTo>
                <a:lnTo>
                  <a:pt x="0" y="342900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717804" y="3633215"/>
            <a:ext cx="342900" cy="342900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 txBox="1"/>
          <p:nvPr/>
        </p:nvSpPr>
        <p:spPr>
          <a:xfrm>
            <a:off x="841959" y="1991995"/>
            <a:ext cx="1803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8" name="object 88"/>
          <p:cNvSpPr txBox="1"/>
          <p:nvPr/>
        </p:nvSpPr>
        <p:spPr>
          <a:xfrm>
            <a:off x="717804" y="3633215"/>
            <a:ext cx="342900" cy="342900"/>
          </a:xfrm>
          <a:prstGeom prst="rect">
            <a:avLst/>
          </a:prstGeom>
          <a:ln w="6095">
            <a:solidFill>
              <a:srgbClr val="FFC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58419">
              <a:lnSpc>
                <a:spcPts val="2655"/>
              </a:lnSpc>
            </a:pPr>
            <a:r>
              <a:rPr sz="2400" spc="-5" dirty="0">
                <a:solidFill>
                  <a:srgbClr val="0000FF"/>
                </a:solidFill>
                <a:latin typeface="Calibri"/>
                <a:cs typeface="Calibri"/>
              </a:rPr>
              <a:t>-1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158623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25" dirty="0"/>
              <a:t>Flatten</a:t>
            </a:r>
          </a:p>
        </p:txBody>
      </p:sp>
      <p:sp>
        <p:nvSpPr>
          <p:cNvPr id="3" name="object 3"/>
          <p:cNvSpPr/>
          <p:nvPr/>
        </p:nvSpPr>
        <p:spPr>
          <a:xfrm>
            <a:off x="207263" y="2433827"/>
            <a:ext cx="839724" cy="8366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07847" y="2519172"/>
            <a:ext cx="638556" cy="75895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66700" y="2473451"/>
            <a:ext cx="720852" cy="71932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79575" y="2433827"/>
            <a:ext cx="838200" cy="83667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278636" y="2519172"/>
            <a:ext cx="638556" cy="75895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239011" y="2473451"/>
            <a:ext cx="719327" cy="71932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508886" y="2618994"/>
            <a:ext cx="1803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179575" y="3541776"/>
            <a:ext cx="838200" cy="8382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278636" y="3627120"/>
            <a:ext cx="638556" cy="75895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239011" y="3581400"/>
            <a:ext cx="719327" cy="72085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07263" y="3541776"/>
            <a:ext cx="839724" cy="83820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07847" y="3627120"/>
            <a:ext cx="638556" cy="75895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66700" y="3581400"/>
            <a:ext cx="720852" cy="72085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85572" y="2674620"/>
            <a:ext cx="839724" cy="8366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40436" y="2758439"/>
            <a:ext cx="731520" cy="75895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45008" y="2714244"/>
            <a:ext cx="720852" cy="719327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537159" y="2618994"/>
            <a:ext cx="405765" cy="6318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85"/>
              </a:lnSpc>
              <a:spcBef>
                <a:spcPts val="100"/>
              </a:spcBef>
            </a:pP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3</a:t>
            </a:r>
            <a:endParaRPr sz="2400">
              <a:latin typeface="Calibri"/>
              <a:cs typeface="Calibri"/>
            </a:endParaRPr>
          </a:p>
          <a:p>
            <a:pPr marL="144780">
              <a:lnSpc>
                <a:spcPts val="2385"/>
              </a:lnSpc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1431036" y="2674620"/>
            <a:ext cx="838200" cy="83667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530096" y="2758439"/>
            <a:ext cx="638555" cy="758951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490472" y="2714244"/>
            <a:ext cx="719328" cy="719327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1760347" y="2858846"/>
            <a:ext cx="18034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1431036" y="3762755"/>
            <a:ext cx="838200" cy="8382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530096" y="3848100"/>
            <a:ext cx="638555" cy="758951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490472" y="3802379"/>
            <a:ext cx="719328" cy="720851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11480" y="3701796"/>
            <a:ext cx="839724" cy="8366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12063" y="3787140"/>
            <a:ext cx="638555" cy="758951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70916" y="3741420"/>
            <a:ext cx="720852" cy="719328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537159" y="3727145"/>
            <a:ext cx="140335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84250" algn="l"/>
              </a:tabLst>
            </a:pP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3</a:t>
            </a:r>
            <a:r>
              <a:rPr sz="2400" spc="-1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600" baseline="-28935" dirty="0">
                <a:solidFill>
                  <a:srgbClr val="FFFFFF"/>
                </a:solidFill>
                <a:latin typeface="Calibri"/>
                <a:cs typeface="Calibri"/>
              </a:rPr>
              <a:t>0	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r>
              <a:rPr sz="2400" spc="1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600" baseline="-40509" dirty="0">
                <a:solidFill>
                  <a:srgbClr val="FFFFFF"/>
                </a:solidFill>
                <a:latin typeface="Calibri"/>
                <a:cs typeface="Calibri"/>
              </a:rPr>
              <a:t>3</a:t>
            </a:r>
            <a:endParaRPr sz="3600" baseline="-40509">
              <a:latin typeface="Calibri"/>
              <a:cs typeface="Calibri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2676525" y="3914013"/>
            <a:ext cx="103060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20" dirty="0">
                <a:latin typeface="Calibri"/>
                <a:cs typeface="Calibri"/>
              </a:rPr>
              <a:t>Flatten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4152900" y="155447"/>
            <a:ext cx="838200" cy="83667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251959" y="240791"/>
            <a:ext cx="638556" cy="758951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4212335" y="195071"/>
            <a:ext cx="719327" cy="719327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4482846" y="339597"/>
            <a:ext cx="1803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3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4152900" y="1045463"/>
            <a:ext cx="838200" cy="83667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4251959" y="1129283"/>
            <a:ext cx="638556" cy="758951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4212335" y="1085088"/>
            <a:ext cx="719327" cy="719327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4152900" y="1883664"/>
            <a:ext cx="838200" cy="83667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4251959" y="1969007"/>
            <a:ext cx="638556" cy="758951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4212335" y="1923288"/>
            <a:ext cx="719327" cy="719327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 txBox="1"/>
          <p:nvPr/>
        </p:nvSpPr>
        <p:spPr>
          <a:xfrm>
            <a:off x="4482846" y="1229359"/>
            <a:ext cx="180340" cy="12306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3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4152900" y="2738627"/>
            <a:ext cx="838200" cy="83667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4251959" y="2823972"/>
            <a:ext cx="638556" cy="758951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4212335" y="2778251"/>
            <a:ext cx="719327" cy="719327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 txBox="1"/>
          <p:nvPr/>
        </p:nvSpPr>
        <p:spPr>
          <a:xfrm>
            <a:off x="4482846" y="2923794"/>
            <a:ext cx="1803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3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4152900" y="3575303"/>
            <a:ext cx="838200" cy="8382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4206240" y="3660647"/>
            <a:ext cx="731520" cy="758951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4212335" y="3614928"/>
            <a:ext cx="719327" cy="720852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 txBox="1"/>
          <p:nvPr/>
        </p:nvSpPr>
        <p:spPr>
          <a:xfrm>
            <a:off x="4437126" y="3760723"/>
            <a:ext cx="2730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4152900" y="4363211"/>
            <a:ext cx="838200" cy="83667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4251959" y="4448555"/>
            <a:ext cx="638556" cy="758951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4212335" y="4402835"/>
            <a:ext cx="719327" cy="719327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 txBox="1"/>
          <p:nvPr/>
        </p:nvSpPr>
        <p:spPr>
          <a:xfrm>
            <a:off x="4482846" y="4548632"/>
            <a:ext cx="1803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4152900" y="5164835"/>
            <a:ext cx="838200" cy="8382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4251959" y="5250179"/>
            <a:ext cx="638556" cy="758951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4212335" y="5204459"/>
            <a:ext cx="719327" cy="720851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4152900" y="5989318"/>
            <a:ext cx="838200" cy="8382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4251959" y="6074664"/>
            <a:ext cx="638556" cy="758952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4212335" y="6028944"/>
            <a:ext cx="719327" cy="720852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 txBox="1"/>
          <p:nvPr/>
        </p:nvSpPr>
        <p:spPr>
          <a:xfrm>
            <a:off x="4482846" y="5350561"/>
            <a:ext cx="180340" cy="12160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31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3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4988052" y="3191255"/>
            <a:ext cx="558165" cy="728980"/>
          </a:xfrm>
          <a:custGeom>
            <a:avLst/>
            <a:gdLst/>
            <a:ahLst/>
            <a:cxnLst/>
            <a:rect l="l" t="t" r="r" b="b"/>
            <a:pathLst>
              <a:path w="558164" h="728979">
                <a:moveTo>
                  <a:pt x="278892" y="0"/>
                </a:moveTo>
                <a:lnTo>
                  <a:pt x="278892" y="182118"/>
                </a:lnTo>
                <a:lnTo>
                  <a:pt x="0" y="182118"/>
                </a:lnTo>
                <a:lnTo>
                  <a:pt x="0" y="546354"/>
                </a:lnTo>
                <a:lnTo>
                  <a:pt x="278892" y="546354"/>
                </a:lnTo>
                <a:lnTo>
                  <a:pt x="278892" y="728472"/>
                </a:lnTo>
                <a:lnTo>
                  <a:pt x="557784" y="364236"/>
                </a:lnTo>
                <a:lnTo>
                  <a:pt x="27889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4988052" y="3191255"/>
            <a:ext cx="558165" cy="728980"/>
          </a:xfrm>
          <a:custGeom>
            <a:avLst/>
            <a:gdLst/>
            <a:ahLst/>
            <a:cxnLst/>
            <a:rect l="l" t="t" r="r" b="b"/>
            <a:pathLst>
              <a:path w="558164" h="728979">
                <a:moveTo>
                  <a:pt x="0" y="182118"/>
                </a:moveTo>
                <a:lnTo>
                  <a:pt x="278892" y="182118"/>
                </a:lnTo>
                <a:lnTo>
                  <a:pt x="278892" y="0"/>
                </a:lnTo>
                <a:lnTo>
                  <a:pt x="557784" y="364236"/>
                </a:lnTo>
                <a:lnTo>
                  <a:pt x="278892" y="728472"/>
                </a:lnTo>
                <a:lnTo>
                  <a:pt x="278892" y="546354"/>
                </a:lnTo>
                <a:lnTo>
                  <a:pt x="0" y="546354"/>
                </a:lnTo>
                <a:lnTo>
                  <a:pt x="0" y="18211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7473695" y="3418332"/>
            <a:ext cx="558165" cy="730250"/>
          </a:xfrm>
          <a:custGeom>
            <a:avLst/>
            <a:gdLst/>
            <a:ahLst/>
            <a:cxnLst/>
            <a:rect l="l" t="t" r="r" b="b"/>
            <a:pathLst>
              <a:path w="558165" h="730250">
                <a:moveTo>
                  <a:pt x="278892" y="0"/>
                </a:moveTo>
                <a:lnTo>
                  <a:pt x="278892" y="182498"/>
                </a:lnTo>
                <a:lnTo>
                  <a:pt x="0" y="182498"/>
                </a:lnTo>
                <a:lnTo>
                  <a:pt x="0" y="547496"/>
                </a:lnTo>
                <a:lnTo>
                  <a:pt x="278892" y="547496"/>
                </a:lnTo>
                <a:lnTo>
                  <a:pt x="278892" y="729995"/>
                </a:lnTo>
                <a:lnTo>
                  <a:pt x="557783" y="364997"/>
                </a:lnTo>
                <a:lnTo>
                  <a:pt x="27889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7473695" y="3418332"/>
            <a:ext cx="558165" cy="730250"/>
          </a:xfrm>
          <a:custGeom>
            <a:avLst/>
            <a:gdLst/>
            <a:ahLst/>
            <a:cxnLst/>
            <a:rect l="l" t="t" r="r" b="b"/>
            <a:pathLst>
              <a:path w="558165" h="730250">
                <a:moveTo>
                  <a:pt x="0" y="182498"/>
                </a:moveTo>
                <a:lnTo>
                  <a:pt x="278892" y="182498"/>
                </a:lnTo>
                <a:lnTo>
                  <a:pt x="278892" y="0"/>
                </a:lnTo>
                <a:lnTo>
                  <a:pt x="557783" y="364997"/>
                </a:lnTo>
                <a:lnTo>
                  <a:pt x="278892" y="729995"/>
                </a:lnTo>
                <a:lnTo>
                  <a:pt x="278892" y="547496"/>
                </a:lnTo>
                <a:lnTo>
                  <a:pt x="0" y="547496"/>
                </a:lnTo>
                <a:lnTo>
                  <a:pt x="0" y="18249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5602223" y="2724911"/>
            <a:ext cx="3200400" cy="1700783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5542788" y="4483608"/>
            <a:ext cx="3025140" cy="947927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5471159" y="4436364"/>
            <a:ext cx="3165347" cy="1124712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5602223" y="4523232"/>
            <a:ext cx="2906268" cy="830580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 txBox="1"/>
          <p:nvPr/>
        </p:nvSpPr>
        <p:spPr>
          <a:xfrm>
            <a:off x="5602223" y="4537329"/>
            <a:ext cx="290639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1760" marR="107314" indent="348615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Fully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Connected 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Feedforward</a:t>
            </a:r>
            <a:r>
              <a:rPr sz="2400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network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1" name="object 71"/>
          <p:cNvSpPr/>
          <p:nvPr/>
        </p:nvSpPr>
        <p:spPr>
          <a:xfrm>
            <a:off x="2325623" y="3201923"/>
            <a:ext cx="1833880" cy="728980"/>
          </a:xfrm>
          <a:custGeom>
            <a:avLst/>
            <a:gdLst/>
            <a:ahLst/>
            <a:cxnLst/>
            <a:rect l="l" t="t" r="r" b="b"/>
            <a:pathLst>
              <a:path w="1833879" h="728979">
                <a:moveTo>
                  <a:pt x="1469136" y="0"/>
                </a:moveTo>
                <a:lnTo>
                  <a:pt x="1469136" y="182117"/>
                </a:lnTo>
                <a:lnTo>
                  <a:pt x="0" y="182117"/>
                </a:lnTo>
                <a:lnTo>
                  <a:pt x="0" y="546353"/>
                </a:lnTo>
                <a:lnTo>
                  <a:pt x="1469136" y="546353"/>
                </a:lnTo>
                <a:lnTo>
                  <a:pt x="1469136" y="728471"/>
                </a:lnTo>
                <a:lnTo>
                  <a:pt x="1833372" y="364236"/>
                </a:lnTo>
                <a:lnTo>
                  <a:pt x="146913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2325623" y="3201923"/>
            <a:ext cx="1833880" cy="728980"/>
          </a:xfrm>
          <a:custGeom>
            <a:avLst/>
            <a:gdLst/>
            <a:ahLst/>
            <a:cxnLst/>
            <a:rect l="l" t="t" r="r" b="b"/>
            <a:pathLst>
              <a:path w="1833879" h="728979">
                <a:moveTo>
                  <a:pt x="0" y="182117"/>
                </a:moveTo>
                <a:lnTo>
                  <a:pt x="1469136" y="182117"/>
                </a:lnTo>
                <a:lnTo>
                  <a:pt x="1469136" y="0"/>
                </a:lnTo>
                <a:lnTo>
                  <a:pt x="1833372" y="364236"/>
                </a:lnTo>
                <a:lnTo>
                  <a:pt x="1469136" y="728471"/>
                </a:lnTo>
                <a:lnTo>
                  <a:pt x="1469136" y="546353"/>
                </a:lnTo>
                <a:lnTo>
                  <a:pt x="0" y="546353"/>
                </a:lnTo>
                <a:lnTo>
                  <a:pt x="0" y="182117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350329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The whole</a:t>
            </a:r>
            <a:r>
              <a:rPr spc="-40" dirty="0"/>
              <a:t> </a:t>
            </a:r>
            <a:r>
              <a:rPr spc="-5" dirty="0"/>
              <a:t>CNN</a:t>
            </a:r>
          </a:p>
        </p:txBody>
      </p:sp>
      <p:sp>
        <p:nvSpPr>
          <p:cNvPr id="3" name="object 3"/>
          <p:cNvSpPr/>
          <p:nvPr/>
        </p:nvSpPr>
        <p:spPr>
          <a:xfrm>
            <a:off x="5215128" y="192023"/>
            <a:ext cx="1770887" cy="12039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190744" y="1889760"/>
            <a:ext cx="1854707" cy="6736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128259" y="1892807"/>
            <a:ext cx="1979676" cy="75895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250179" y="1929383"/>
            <a:ext cx="1735835" cy="55626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190744" y="2990088"/>
            <a:ext cx="1854707" cy="67360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116067" y="2993135"/>
            <a:ext cx="2002536" cy="75895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250179" y="3029711"/>
            <a:ext cx="1735835" cy="55626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190744" y="4058411"/>
            <a:ext cx="1854707" cy="67360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128259" y="4061459"/>
            <a:ext cx="1979676" cy="75895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250179" y="4098035"/>
            <a:ext cx="1735835" cy="55625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190744" y="5091684"/>
            <a:ext cx="1854707" cy="6736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116067" y="5094732"/>
            <a:ext cx="2002536" cy="75895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250179" y="5131308"/>
            <a:ext cx="1735835" cy="55625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868923" y="1452372"/>
            <a:ext cx="547370" cy="440690"/>
          </a:xfrm>
          <a:custGeom>
            <a:avLst/>
            <a:gdLst/>
            <a:ahLst/>
            <a:cxnLst/>
            <a:rect l="l" t="t" r="r" b="b"/>
            <a:pathLst>
              <a:path w="547370" h="440689">
                <a:moveTo>
                  <a:pt x="547115" y="220217"/>
                </a:moveTo>
                <a:lnTo>
                  <a:pt x="0" y="220217"/>
                </a:lnTo>
                <a:lnTo>
                  <a:pt x="273558" y="440436"/>
                </a:lnTo>
                <a:lnTo>
                  <a:pt x="547115" y="220217"/>
                </a:lnTo>
                <a:close/>
              </a:path>
              <a:path w="547370" h="440689">
                <a:moveTo>
                  <a:pt x="410337" y="0"/>
                </a:moveTo>
                <a:lnTo>
                  <a:pt x="136778" y="0"/>
                </a:lnTo>
                <a:lnTo>
                  <a:pt x="136778" y="220217"/>
                </a:lnTo>
                <a:lnTo>
                  <a:pt x="410337" y="220217"/>
                </a:lnTo>
                <a:lnTo>
                  <a:pt x="4103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868923" y="1452372"/>
            <a:ext cx="547370" cy="440690"/>
          </a:xfrm>
          <a:custGeom>
            <a:avLst/>
            <a:gdLst/>
            <a:ahLst/>
            <a:cxnLst/>
            <a:rect l="l" t="t" r="r" b="b"/>
            <a:pathLst>
              <a:path w="547370" h="440689">
                <a:moveTo>
                  <a:pt x="0" y="220217"/>
                </a:moveTo>
                <a:lnTo>
                  <a:pt x="136778" y="220217"/>
                </a:lnTo>
                <a:lnTo>
                  <a:pt x="136778" y="0"/>
                </a:lnTo>
                <a:lnTo>
                  <a:pt x="410337" y="0"/>
                </a:lnTo>
                <a:lnTo>
                  <a:pt x="410337" y="220217"/>
                </a:lnTo>
                <a:lnTo>
                  <a:pt x="547115" y="220217"/>
                </a:lnTo>
                <a:lnTo>
                  <a:pt x="273558" y="440436"/>
                </a:lnTo>
                <a:lnTo>
                  <a:pt x="0" y="220217"/>
                </a:lnTo>
                <a:close/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868923" y="2561844"/>
            <a:ext cx="547370" cy="441959"/>
          </a:xfrm>
          <a:custGeom>
            <a:avLst/>
            <a:gdLst/>
            <a:ahLst/>
            <a:cxnLst/>
            <a:rect l="l" t="t" r="r" b="b"/>
            <a:pathLst>
              <a:path w="547370" h="441960">
                <a:moveTo>
                  <a:pt x="547115" y="220979"/>
                </a:moveTo>
                <a:lnTo>
                  <a:pt x="0" y="220979"/>
                </a:lnTo>
                <a:lnTo>
                  <a:pt x="273558" y="441959"/>
                </a:lnTo>
                <a:lnTo>
                  <a:pt x="547115" y="220979"/>
                </a:lnTo>
                <a:close/>
              </a:path>
              <a:path w="547370" h="441960">
                <a:moveTo>
                  <a:pt x="410337" y="0"/>
                </a:moveTo>
                <a:lnTo>
                  <a:pt x="136778" y="0"/>
                </a:lnTo>
                <a:lnTo>
                  <a:pt x="136778" y="220979"/>
                </a:lnTo>
                <a:lnTo>
                  <a:pt x="410337" y="220979"/>
                </a:lnTo>
                <a:lnTo>
                  <a:pt x="4103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868923" y="2561844"/>
            <a:ext cx="547370" cy="441959"/>
          </a:xfrm>
          <a:custGeom>
            <a:avLst/>
            <a:gdLst/>
            <a:ahLst/>
            <a:cxnLst/>
            <a:rect l="l" t="t" r="r" b="b"/>
            <a:pathLst>
              <a:path w="547370" h="441960">
                <a:moveTo>
                  <a:pt x="0" y="220979"/>
                </a:moveTo>
                <a:lnTo>
                  <a:pt x="136778" y="220979"/>
                </a:lnTo>
                <a:lnTo>
                  <a:pt x="136778" y="0"/>
                </a:lnTo>
                <a:lnTo>
                  <a:pt x="410337" y="0"/>
                </a:lnTo>
                <a:lnTo>
                  <a:pt x="410337" y="220979"/>
                </a:lnTo>
                <a:lnTo>
                  <a:pt x="547115" y="220979"/>
                </a:lnTo>
                <a:lnTo>
                  <a:pt x="273558" y="441959"/>
                </a:lnTo>
                <a:lnTo>
                  <a:pt x="0" y="220979"/>
                </a:lnTo>
                <a:close/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868923" y="3654552"/>
            <a:ext cx="547370" cy="441959"/>
          </a:xfrm>
          <a:custGeom>
            <a:avLst/>
            <a:gdLst/>
            <a:ahLst/>
            <a:cxnLst/>
            <a:rect l="l" t="t" r="r" b="b"/>
            <a:pathLst>
              <a:path w="547370" h="441960">
                <a:moveTo>
                  <a:pt x="547115" y="220980"/>
                </a:moveTo>
                <a:lnTo>
                  <a:pt x="0" y="220980"/>
                </a:lnTo>
                <a:lnTo>
                  <a:pt x="273558" y="441960"/>
                </a:lnTo>
                <a:lnTo>
                  <a:pt x="547115" y="220980"/>
                </a:lnTo>
                <a:close/>
              </a:path>
              <a:path w="547370" h="441960">
                <a:moveTo>
                  <a:pt x="410337" y="0"/>
                </a:moveTo>
                <a:lnTo>
                  <a:pt x="136778" y="0"/>
                </a:lnTo>
                <a:lnTo>
                  <a:pt x="136778" y="220980"/>
                </a:lnTo>
                <a:lnTo>
                  <a:pt x="410337" y="220980"/>
                </a:lnTo>
                <a:lnTo>
                  <a:pt x="4103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868923" y="3654552"/>
            <a:ext cx="547370" cy="441959"/>
          </a:xfrm>
          <a:custGeom>
            <a:avLst/>
            <a:gdLst/>
            <a:ahLst/>
            <a:cxnLst/>
            <a:rect l="l" t="t" r="r" b="b"/>
            <a:pathLst>
              <a:path w="547370" h="441960">
                <a:moveTo>
                  <a:pt x="0" y="220980"/>
                </a:moveTo>
                <a:lnTo>
                  <a:pt x="136778" y="220980"/>
                </a:lnTo>
                <a:lnTo>
                  <a:pt x="136778" y="0"/>
                </a:lnTo>
                <a:lnTo>
                  <a:pt x="410337" y="0"/>
                </a:lnTo>
                <a:lnTo>
                  <a:pt x="410337" y="220980"/>
                </a:lnTo>
                <a:lnTo>
                  <a:pt x="547115" y="220980"/>
                </a:lnTo>
                <a:lnTo>
                  <a:pt x="273558" y="441960"/>
                </a:lnTo>
                <a:lnTo>
                  <a:pt x="0" y="22098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868923" y="4689347"/>
            <a:ext cx="547370" cy="441959"/>
          </a:xfrm>
          <a:custGeom>
            <a:avLst/>
            <a:gdLst/>
            <a:ahLst/>
            <a:cxnLst/>
            <a:rect l="l" t="t" r="r" b="b"/>
            <a:pathLst>
              <a:path w="547370" h="441960">
                <a:moveTo>
                  <a:pt x="547115" y="220979"/>
                </a:moveTo>
                <a:lnTo>
                  <a:pt x="0" y="220979"/>
                </a:lnTo>
                <a:lnTo>
                  <a:pt x="273558" y="441959"/>
                </a:lnTo>
                <a:lnTo>
                  <a:pt x="547115" y="220979"/>
                </a:lnTo>
                <a:close/>
              </a:path>
              <a:path w="547370" h="441960">
                <a:moveTo>
                  <a:pt x="410337" y="0"/>
                </a:moveTo>
                <a:lnTo>
                  <a:pt x="136778" y="0"/>
                </a:lnTo>
                <a:lnTo>
                  <a:pt x="136778" y="220979"/>
                </a:lnTo>
                <a:lnTo>
                  <a:pt x="410337" y="220979"/>
                </a:lnTo>
                <a:lnTo>
                  <a:pt x="4103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868923" y="4689347"/>
            <a:ext cx="547370" cy="441959"/>
          </a:xfrm>
          <a:custGeom>
            <a:avLst/>
            <a:gdLst/>
            <a:ahLst/>
            <a:cxnLst/>
            <a:rect l="l" t="t" r="r" b="b"/>
            <a:pathLst>
              <a:path w="547370" h="441960">
                <a:moveTo>
                  <a:pt x="0" y="220979"/>
                </a:moveTo>
                <a:lnTo>
                  <a:pt x="136778" y="220979"/>
                </a:lnTo>
                <a:lnTo>
                  <a:pt x="136778" y="0"/>
                </a:lnTo>
                <a:lnTo>
                  <a:pt x="410337" y="0"/>
                </a:lnTo>
                <a:lnTo>
                  <a:pt x="410337" y="220979"/>
                </a:lnTo>
                <a:lnTo>
                  <a:pt x="547115" y="220979"/>
                </a:lnTo>
                <a:lnTo>
                  <a:pt x="273558" y="441959"/>
                </a:lnTo>
                <a:lnTo>
                  <a:pt x="0" y="220979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5250179" y="1992884"/>
            <a:ext cx="3717290" cy="35934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1285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Convolution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600">
              <a:latin typeface="Times New Roman"/>
              <a:cs typeface="Times New Roman"/>
            </a:endParaRPr>
          </a:p>
          <a:p>
            <a:pPr marL="109220">
              <a:lnSpc>
                <a:spcPts val="2760"/>
              </a:lnSpc>
              <a:spcBef>
                <a:spcPts val="5"/>
              </a:spcBef>
            </a:pP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Max</a:t>
            </a:r>
            <a:r>
              <a:rPr sz="2400" spc="-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Pooling</a:t>
            </a:r>
            <a:endParaRPr sz="2400">
              <a:latin typeface="Calibri"/>
              <a:cs typeface="Calibri"/>
            </a:endParaRPr>
          </a:p>
          <a:p>
            <a:pPr marL="2266950">
              <a:lnSpc>
                <a:spcPts val="2760"/>
              </a:lnSpc>
            </a:pPr>
            <a:r>
              <a:rPr sz="2400" spc="-5" dirty="0">
                <a:latin typeface="Calibri"/>
                <a:cs typeface="Calibri"/>
              </a:rPr>
              <a:t>Can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repeat</a:t>
            </a:r>
            <a:endParaRPr sz="2400">
              <a:latin typeface="Calibri"/>
              <a:cs typeface="Calibri"/>
            </a:endParaRPr>
          </a:p>
          <a:p>
            <a:pPr marL="2266950">
              <a:lnSpc>
                <a:spcPct val="100000"/>
              </a:lnSpc>
            </a:pPr>
            <a:r>
              <a:rPr sz="2400" spc="-15" dirty="0">
                <a:latin typeface="Calibri"/>
                <a:cs typeface="Calibri"/>
              </a:rPr>
              <a:t>many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times</a:t>
            </a:r>
            <a:endParaRPr sz="2400">
              <a:latin typeface="Calibri"/>
              <a:cs typeface="Calibri"/>
            </a:endParaRPr>
          </a:p>
          <a:p>
            <a:pPr marL="121285">
              <a:lnSpc>
                <a:spcPct val="100000"/>
              </a:lnSpc>
              <a:spcBef>
                <a:spcPts val="10"/>
              </a:spcBef>
            </a:pP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Convolution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150">
              <a:latin typeface="Times New Roman"/>
              <a:cs typeface="Times New Roman"/>
            </a:endParaRPr>
          </a:p>
          <a:p>
            <a:pPr marL="109220">
              <a:lnSpc>
                <a:spcPct val="100000"/>
              </a:lnSpc>
            </a:pP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Max</a:t>
            </a:r>
            <a:r>
              <a:rPr sz="2400" spc="-1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Pooling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7026402" y="1806701"/>
            <a:ext cx="335280" cy="4048125"/>
          </a:xfrm>
          <a:custGeom>
            <a:avLst/>
            <a:gdLst/>
            <a:ahLst/>
            <a:cxnLst/>
            <a:rect l="l" t="t" r="r" b="b"/>
            <a:pathLst>
              <a:path w="335279" h="4048125">
                <a:moveTo>
                  <a:pt x="0" y="4047744"/>
                </a:moveTo>
                <a:lnTo>
                  <a:pt x="38437" y="4041289"/>
                </a:lnTo>
                <a:lnTo>
                  <a:pt x="73722" y="4022905"/>
                </a:lnTo>
                <a:lnTo>
                  <a:pt x="104849" y="3994056"/>
                </a:lnTo>
                <a:lnTo>
                  <a:pt x="130810" y="3956210"/>
                </a:lnTo>
                <a:lnTo>
                  <a:pt x="150600" y="3910834"/>
                </a:lnTo>
                <a:lnTo>
                  <a:pt x="163212" y="3859394"/>
                </a:lnTo>
                <a:lnTo>
                  <a:pt x="167640" y="3803357"/>
                </a:lnTo>
                <a:lnTo>
                  <a:pt x="167640" y="2268220"/>
                </a:lnTo>
                <a:lnTo>
                  <a:pt x="172067" y="2212217"/>
                </a:lnTo>
                <a:lnTo>
                  <a:pt x="184679" y="2160795"/>
                </a:lnTo>
                <a:lnTo>
                  <a:pt x="204469" y="2115424"/>
                </a:lnTo>
                <a:lnTo>
                  <a:pt x="230430" y="2077576"/>
                </a:lnTo>
                <a:lnTo>
                  <a:pt x="261557" y="2048721"/>
                </a:lnTo>
                <a:lnTo>
                  <a:pt x="296842" y="2030329"/>
                </a:lnTo>
                <a:lnTo>
                  <a:pt x="335279" y="2023872"/>
                </a:lnTo>
                <a:lnTo>
                  <a:pt x="296842" y="2017414"/>
                </a:lnTo>
                <a:lnTo>
                  <a:pt x="261557" y="1999022"/>
                </a:lnTo>
                <a:lnTo>
                  <a:pt x="230430" y="1970167"/>
                </a:lnTo>
                <a:lnTo>
                  <a:pt x="204469" y="1932319"/>
                </a:lnTo>
                <a:lnTo>
                  <a:pt x="184679" y="1886948"/>
                </a:lnTo>
                <a:lnTo>
                  <a:pt x="172067" y="1835526"/>
                </a:lnTo>
                <a:lnTo>
                  <a:pt x="167640" y="1779524"/>
                </a:lnTo>
                <a:lnTo>
                  <a:pt x="167640" y="244348"/>
                </a:lnTo>
                <a:lnTo>
                  <a:pt x="163212" y="188345"/>
                </a:lnTo>
                <a:lnTo>
                  <a:pt x="150600" y="136923"/>
                </a:lnTo>
                <a:lnTo>
                  <a:pt x="130810" y="91552"/>
                </a:lnTo>
                <a:lnTo>
                  <a:pt x="104849" y="53704"/>
                </a:lnTo>
                <a:lnTo>
                  <a:pt x="73722" y="24849"/>
                </a:lnTo>
                <a:lnTo>
                  <a:pt x="38437" y="6457"/>
                </a:lnTo>
                <a:lnTo>
                  <a:pt x="0" y="0"/>
                </a:lnTo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215128" y="1879092"/>
            <a:ext cx="1858010" cy="1792605"/>
          </a:xfrm>
          <a:custGeom>
            <a:avLst/>
            <a:gdLst/>
            <a:ahLst/>
            <a:cxnLst/>
            <a:rect l="l" t="t" r="r" b="b"/>
            <a:pathLst>
              <a:path w="1858009" h="1792604">
                <a:moveTo>
                  <a:pt x="0" y="1792223"/>
                </a:moveTo>
                <a:lnTo>
                  <a:pt x="1857755" y="1792223"/>
                </a:lnTo>
                <a:lnTo>
                  <a:pt x="1857755" y="0"/>
                </a:lnTo>
                <a:lnTo>
                  <a:pt x="0" y="0"/>
                </a:lnTo>
                <a:lnTo>
                  <a:pt x="0" y="1792223"/>
                </a:lnTo>
                <a:close/>
              </a:path>
            </a:pathLst>
          </a:custGeom>
          <a:ln w="57911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65012" y="2693237"/>
            <a:ext cx="4245315" cy="302776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84776" y="457200"/>
            <a:ext cx="451484" cy="3192780"/>
          </a:xfrm>
          <a:custGeom>
            <a:avLst/>
            <a:gdLst/>
            <a:ahLst/>
            <a:cxnLst/>
            <a:rect l="l" t="t" r="r" b="b"/>
            <a:pathLst>
              <a:path w="451485" h="3192779">
                <a:moveTo>
                  <a:pt x="0" y="3192780"/>
                </a:moveTo>
                <a:lnTo>
                  <a:pt x="451103" y="3192780"/>
                </a:lnTo>
                <a:lnTo>
                  <a:pt x="451103" y="0"/>
                </a:lnTo>
                <a:lnTo>
                  <a:pt x="0" y="0"/>
                </a:lnTo>
                <a:lnTo>
                  <a:pt x="0" y="319278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684776" y="457200"/>
            <a:ext cx="451484" cy="3192780"/>
          </a:xfrm>
          <a:custGeom>
            <a:avLst/>
            <a:gdLst/>
            <a:ahLst/>
            <a:cxnLst/>
            <a:rect l="l" t="t" r="r" b="b"/>
            <a:pathLst>
              <a:path w="451485" h="3192779">
                <a:moveTo>
                  <a:pt x="0" y="3192780"/>
                </a:moveTo>
                <a:lnTo>
                  <a:pt x="451103" y="3192780"/>
                </a:lnTo>
                <a:lnTo>
                  <a:pt x="451103" y="0"/>
                </a:lnTo>
                <a:lnTo>
                  <a:pt x="0" y="0"/>
                </a:lnTo>
                <a:lnTo>
                  <a:pt x="0" y="3192780"/>
                </a:lnTo>
                <a:close/>
              </a:path>
            </a:pathLst>
          </a:custGeom>
          <a:ln w="6096">
            <a:solidFill>
              <a:srgbClr val="E7E6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562855" y="2188464"/>
            <a:ext cx="672084" cy="14066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562855" y="2188464"/>
            <a:ext cx="672465" cy="1407160"/>
          </a:xfrm>
          <a:custGeom>
            <a:avLst/>
            <a:gdLst/>
            <a:ahLst/>
            <a:cxnLst/>
            <a:rect l="l" t="t" r="r" b="b"/>
            <a:pathLst>
              <a:path w="672464" h="1407160">
                <a:moveTo>
                  <a:pt x="0" y="703326"/>
                </a:moveTo>
                <a:lnTo>
                  <a:pt x="1373" y="639300"/>
                </a:lnTo>
                <a:lnTo>
                  <a:pt x="5415" y="576887"/>
                </a:lnTo>
                <a:lnTo>
                  <a:pt x="12006" y="516334"/>
                </a:lnTo>
                <a:lnTo>
                  <a:pt x="21028" y="457889"/>
                </a:lnTo>
                <a:lnTo>
                  <a:pt x="32362" y="401801"/>
                </a:lnTo>
                <a:lnTo>
                  <a:pt x="45889" y="348318"/>
                </a:lnTo>
                <a:lnTo>
                  <a:pt x="61490" y="297688"/>
                </a:lnTo>
                <a:lnTo>
                  <a:pt x="79047" y="250158"/>
                </a:lnTo>
                <a:lnTo>
                  <a:pt x="98440" y="205978"/>
                </a:lnTo>
                <a:lnTo>
                  <a:pt x="119552" y="165394"/>
                </a:lnTo>
                <a:lnTo>
                  <a:pt x="142263" y="128656"/>
                </a:lnTo>
                <a:lnTo>
                  <a:pt x="166454" y="96012"/>
                </a:lnTo>
                <a:lnTo>
                  <a:pt x="192007" y="67708"/>
                </a:lnTo>
                <a:lnTo>
                  <a:pt x="246723" y="25119"/>
                </a:lnTo>
                <a:lnTo>
                  <a:pt x="305461" y="2873"/>
                </a:lnTo>
                <a:lnTo>
                  <a:pt x="336042" y="0"/>
                </a:lnTo>
                <a:lnTo>
                  <a:pt x="366622" y="2873"/>
                </a:lnTo>
                <a:lnTo>
                  <a:pt x="425360" y="25119"/>
                </a:lnTo>
                <a:lnTo>
                  <a:pt x="480076" y="67708"/>
                </a:lnTo>
                <a:lnTo>
                  <a:pt x="505629" y="96012"/>
                </a:lnTo>
                <a:lnTo>
                  <a:pt x="529820" y="128656"/>
                </a:lnTo>
                <a:lnTo>
                  <a:pt x="552531" y="165394"/>
                </a:lnTo>
                <a:lnTo>
                  <a:pt x="573643" y="205978"/>
                </a:lnTo>
                <a:lnTo>
                  <a:pt x="593036" y="250158"/>
                </a:lnTo>
                <a:lnTo>
                  <a:pt x="610593" y="297688"/>
                </a:lnTo>
                <a:lnTo>
                  <a:pt x="626194" y="348318"/>
                </a:lnTo>
                <a:lnTo>
                  <a:pt x="639721" y="401801"/>
                </a:lnTo>
                <a:lnTo>
                  <a:pt x="651055" y="457889"/>
                </a:lnTo>
                <a:lnTo>
                  <a:pt x="660077" y="516334"/>
                </a:lnTo>
                <a:lnTo>
                  <a:pt x="666668" y="576887"/>
                </a:lnTo>
                <a:lnTo>
                  <a:pt x="670710" y="639300"/>
                </a:lnTo>
                <a:lnTo>
                  <a:pt x="672084" y="703326"/>
                </a:lnTo>
                <a:lnTo>
                  <a:pt x="670710" y="767351"/>
                </a:lnTo>
                <a:lnTo>
                  <a:pt x="666668" y="829764"/>
                </a:lnTo>
                <a:lnTo>
                  <a:pt x="660077" y="890317"/>
                </a:lnTo>
                <a:lnTo>
                  <a:pt x="651055" y="948762"/>
                </a:lnTo>
                <a:lnTo>
                  <a:pt x="639721" y="1004850"/>
                </a:lnTo>
                <a:lnTo>
                  <a:pt x="626194" y="1058333"/>
                </a:lnTo>
                <a:lnTo>
                  <a:pt x="610593" y="1108963"/>
                </a:lnTo>
                <a:lnTo>
                  <a:pt x="593036" y="1156493"/>
                </a:lnTo>
                <a:lnTo>
                  <a:pt x="573643" y="1200673"/>
                </a:lnTo>
                <a:lnTo>
                  <a:pt x="552531" y="1241257"/>
                </a:lnTo>
                <a:lnTo>
                  <a:pt x="529820" y="1277995"/>
                </a:lnTo>
                <a:lnTo>
                  <a:pt x="505629" y="1310639"/>
                </a:lnTo>
                <a:lnTo>
                  <a:pt x="480076" y="1338943"/>
                </a:lnTo>
                <a:lnTo>
                  <a:pt x="425360" y="1381532"/>
                </a:lnTo>
                <a:lnTo>
                  <a:pt x="366622" y="1403778"/>
                </a:lnTo>
                <a:lnTo>
                  <a:pt x="336042" y="1406652"/>
                </a:lnTo>
                <a:lnTo>
                  <a:pt x="305461" y="1403778"/>
                </a:lnTo>
                <a:lnTo>
                  <a:pt x="246723" y="1381532"/>
                </a:lnTo>
                <a:lnTo>
                  <a:pt x="192007" y="1338943"/>
                </a:lnTo>
                <a:lnTo>
                  <a:pt x="166454" y="1310639"/>
                </a:lnTo>
                <a:lnTo>
                  <a:pt x="142263" y="1277995"/>
                </a:lnTo>
                <a:lnTo>
                  <a:pt x="119552" y="1241257"/>
                </a:lnTo>
                <a:lnTo>
                  <a:pt x="98440" y="1200673"/>
                </a:lnTo>
                <a:lnTo>
                  <a:pt x="79047" y="1156493"/>
                </a:lnTo>
                <a:lnTo>
                  <a:pt x="61490" y="1108963"/>
                </a:lnTo>
                <a:lnTo>
                  <a:pt x="45889" y="1058333"/>
                </a:lnTo>
                <a:lnTo>
                  <a:pt x="32362" y="1004850"/>
                </a:lnTo>
                <a:lnTo>
                  <a:pt x="21028" y="948762"/>
                </a:lnTo>
                <a:lnTo>
                  <a:pt x="12006" y="890317"/>
                </a:lnTo>
                <a:lnTo>
                  <a:pt x="5415" y="829764"/>
                </a:lnTo>
                <a:lnTo>
                  <a:pt x="1373" y="767351"/>
                </a:lnTo>
                <a:lnTo>
                  <a:pt x="0" y="703326"/>
                </a:lnTo>
                <a:close/>
              </a:path>
            </a:pathLst>
          </a:custGeom>
          <a:ln w="6095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55235" y="422148"/>
            <a:ext cx="670560" cy="14066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555235" y="422148"/>
            <a:ext cx="670560" cy="1407160"/>
          </a:xfrm>
          <a:custGeom>
            <a:avLst/>
            <a:gdLst/>
            <a:ahLst/>
            <a:cxnLst/>
            <a:rect l="l" t="t" r="r" b="b"/>
            <a:pathLst>
              <a:path w="670560" h="1407160">
                <a:moveTo>
                  <a:pt x="0" y="703326"/>
                </a:moveTo>
                <a:lnTo>
                  <a:pt x="1370" y="639300"/>
                </a:lnTo>
                <a:lnTo>
                  <a:pt x="5401" y="576887"/>
                </a:lnTo>
                <a:lnTo>
                  <a:pt x="11976" y="516334"/>
                </a:lnTo>
                <a:lnTo>
                  <a:pt x="20976" y="457889"/>
                </a:lnTo>
                <a:lnTo>
                  <a:pt x="32282" y="401801"/>
                </a:lnTo>
                <a:lnTo>
                  <a:pt x="45776" y="348318"/>
                </a:lnTo>
                <a:lnTo>
                  <a:pt x="61340" y="297688"/>
                </a:lnTo>
                <a:lnTo>
                  <a:pt x="78854" y="250158"/>
                </a:lnTo>
                <a:lnTo>
                  <a:pt x="98202" y="205978"/>
                </a:lnTo>
                <a:lnTo>
                  <a:pt x="119265" y="165394"/>
                </a:lnTo>
                <a:lnTo>
                  <a:pt x="141923" y="128656"/>
                </a:lnTo>
                <a:lnTo>
                  <a:pt x="166059" y="96012"/>
                </a:lnTo>
                <a:lnTo>
                  <a:pt x="218291" y="43995"/>
                </a:lnTo>
                <a:lnTo>
                  <a:pt x="275014" y="11329"/>
                </a:lnTo>
                <a:lnTo>
                  <a:pt x="335279" y="0"/>
                </a:lnTo>
                <a:lnTo>
                  <a:pt x="365796" y="2873"/>
                </a:lnTo>
                <a:lnTo>
                  <a:pt x="424409" y="25119"/>
                </a:lnTo>
                <a:lnTo>
                  <a:pt x="479004" y="67708"/>
                </a:lnTo>
                <a:lnTo>
                  <a:pt x="528636" y="128656"/>
                </a:lnTo>
                <a:lnTo>
                  <a:pt x="551294" y="165394"/>
                </a:lnTo>
                <a:lnTo>
                  <a:pt x="572357" y="205978"/>
                </a:lnTo>
                <a:lnTo>
                  <a:pt x="591705" y="250158"/>
                </a:lnTo>
                <a:lnTo>
                  <a:pt x="609219" y="297688"/>
                </a:lnTo>
                <a:lnTo>
                  <a:pt x="624783" y="348318"/>
                </a:lnTo>
                <a:lnTo>
                  <a:pt x="638277" y="401801"/>
                </a:lnTo>
                <a:lnTo>
                  <a:pt x="649583" y="457889"/>
                </a:lnTo>
                <a:lnTo>
                  <a:pt x="658583" y="516334"/>
                </a:lnTo>
                <a:lnTo>
                  <a:pt x="665158" y="576887"/>
                </a:lnTo>
                <a:lnTo>
                  <a:pt x="669189" y="639300"/>
                </a:lnTo>
                <a:lnTo>
                  <a:pt x="670560" y="703326"/>
                </a:lnTo>
                <a:lnTo>
                  <a:pt x="669189" y="767351"/>
                </a:lnTo>
                <a:lnTo>
                  <a:pt x="665158" y="829764"/>
                </a:lnTo>
                <a:lnTo>
                  <a:pt x="658583" y="890317"/>
                </a:lnTo>
                <a:lnTo>
                  <a:pt x="649583" y="948762"/>
                </a:lnTo>
                <a:lnTo>
                  <a:pt x="638277" y="1004850"/>
                </a:lnTo>
                <a:lnTo>
                  <a:pt x="624783" y="1058333"/>
                </a:lnTo>
                <a:lnTo>
                  <a:pt x="609219" y="1108963"/>
                </a:lnTo>
                <a:lnTo>
                  <a:pt x="591705" y="1156493"/>
                </a:lnTo>
                <a:lnTo>
                  <a:pt x="572357" y="1200673"/>
                </a:lnTo>
                <a:lnTo>
                  <a:pt x="551294" y="1241257"/>
                </a:lnTo>
                <a:lnTo>
                  <a:pt x="528636" y="1277995"/>
                </a:lnTo>
                <a:lnTo>
                  <a:pt x="504500" y="1310639"/>
                </a:lnTo>
                <a:lnTo>
                  <a:pt x="452268" y="1362656"/>
                </a:lnTo>
                <a:lnTo>
                  <a:pt x="395545" y="1395322"/>
                </a:lnTo>
                <a:lnTo>
                  <a:pt x="335279" y="1406652"/>
                </a:lnTo>
                <a:lnTo>
                  <a:pt x="304763" y="1403778"/>
                </a:lnTo>
                <a:lnTo>
                  <a:pt x="246150" y="1381532"/>
                </a:lnTo>
                <a:lnTo>
                  <a:pt x="191555" y="1338943"/>
                </a:lnTo>
                <a:lnTo>
                  <a:pt x="141923" y="1277995"/>
                </a:lnTo>
                <a:lnTo>
                  <a:pt x="119265" y="1241257"/>
                </a:lnTo>
                <a:lnTo>
                  <a:pt x="98202" y="1200673"/>
                </a:lnTo>
                <a:lnTo>
                  <a:pt x="78854" y="1156493"/>
                </a:lnTo>
                <a:lnTo>
                  <a:pt x="61340" y="1108963"/>
                </a:lnTo>
                <a:lnTo>
                  <a:pt x="45776" y="1058333"/>
                </a:lnTo>
                <a:lnTo>
                  <a:pt x="32282" y="1004850"/>
                </a:lnTo>
                <a:lnTo>
                  <a:pt x="20976" y="948762"/>
                </a:lnTo>
                <a:lnTo>
                  <a:pt x="11976" y="890317"/>
                </a:lnTo>
                <a:lnTo>
                  <a:pt x="5401" y="829764"/>
                </a:lnTo>
                <a:lnTo>
                  <a:pt x="1370" y="767351"/>
                </a:lnTo>
                <a:lnTo>
                  <a:pt x="0" y="703326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594347" y="792480"/>
            <a:ext cx="451484" cy="2428240"/>
          </a:xfrm>
          <a:custGeom>
            <a:avLst/>
            <a:gdLst/>
            <a:ahLst/>
            <a:cxnLst/>
            <a:rect l="l" t="t" r="r" b="b"/>
            <a:pathLst>
              <a:path w="451484" h="2428240">
                <a:moveTo>
                  <a:pt x="0" y="2427732"/>
                </a:moveTo>
                <a:lnTo>
                  <a:pt x="451103" y="2427732"/>
                </a:lnTo>
                <a:lnTo>
                  <a:pt x="451103" y="0"/>
                </a:lnTo>
                <a:lnTo>
                  <a:pt x="0" y="0"/>
                </a:lnTo>
                <a:lnTo>
                  <a:pt x="0" y="2427732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594347" y="792480"/>
            <a:ext cx="451484" cy="2428240"/>
          </a:xfrm>
          <a:custGeom>
            <a:avLst/>
            <a:gdLst/>
            <a:ahLst/>
            <a:cxnLst/>
            <a:rect l="l" t="t" r="r" b="b"/>
            <a:pathLst>
              <a:path w="451484" h="2428240">
                <a:moveTo>
                  <a:pt x="0" y="2427732"/>
                </a:moveTo>
                <a:lnTo>
                  <a:pt x="451103" y="2427732"/>
                </a:lnTo>
                <a:lnTo>
                  <a:pt x="451103" y="0"/>
                </a:lnTo>
                <a:lnTo>
                  <a:pt x="0" y="0"/>
                </a:lnTo>
                <a:lnTo>
                  <a:pt x="0" y="2427732"/>
                </a:lnTo>
                <a:close/>
              </a:path>
            </a:pathLst>
          </a:custGeom>
          <a:ln w="6096">
            <a:solidFill>
              <a:srgbClr val="E7E6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595372" y="1298447"/>
            <a:ext cx="449580" cy="1477010"/>
          </a:xfrm>
          <a:custGeom>
            <a:avLst/>
            <a:gdLst/>
            <a:ahLst/>
            <a:cxnLst/>
            <a:rect l="l" t="t" r="r" b="b"/>
            <a:pathLst>
              <a:path w="449580" h="1477010">
                <a:moveTo>
                  <a:pt x="0" y="1476755"/>
                </a:moveTo>
                <a:lnTo>
                  <a:pt x="449580" y="1476755"/>
                </a:lnTo>
                <a:lnTo>
                  <a:pt x="449580" y="0"/>
                </a:lnTo>
                <a:lnTo>
                  <a:pt x="0" y="0"/>
                </a:lnTo>
                <a:lnTo>
                  <a:pt x="0" y="1476755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595372" y="1298447"/>
            <a:ext cx="449580" cy="1477010"/>
          </a:xfrm>
          <a:custGeom>
            <a:avLst/>
            <a:gdLst/>
            <a:ahLst/>
            <a:cxnLst/>
            <a:rect l="l" t="t" r="r" b="b"/>
            <a:pathLst>
              <a:path w="449580" h="1477010">
                <a:moveTo>
                  <a:pt x="0" y="1476755"/>
                </a:moveTo>
                <a:lnTo>
                  <a:pt x="449580" y="1476755"/>
                </a:lnTo>
                <a:lnTo>
                  <a:pt x="449580" y="0"/>
                </a:lnTo>
                <a:lnTo>
                  <a:pt x="0" y="0"/>
                </a:lnTo>
                <a:lnTo>
                  <a:pt x="0" y="1476755"/>
                </a:lnTo>
                <a:close/>
              </a:path>
            </a:pathLst>
          </a:custGeom>
          <a:ln w="6096">
            <a:solidFill>
              <a:srgbClr val="E7E6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586984" y="859536"/>
            <a:ext cx="841248" cy="57454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586984" y="859536"/>
            <a:ext cx="841375" cy="574675"/>
          </a:xfrm>
          <a:custGeom>
            <a:avLst/>
            <a:gdLst/>
            <a:ahLst/>
            <a:cxnLst/>
            <a:rect l="l" t="t" r="r" b="b"/>
            <a:pathLst>
              <a:path w="841375" h="574675">
                <a:moveTo>
                  <a:pt x="0" y="287274"/>
                </a:moveTo>
                <a:lnTo>
                  <a:pt x="3840" y="248299"/>
                </a:lnTo>
                <a:lnTo>
                  <a:pt x="15026" y="210917"/>
                </a:lnTo>
                <a:lnTo>
                  <a:pt x="33057" y="175468"/>
                </a:lnTo>
                <a:lnTo>
                  <a:pt x="57432" y="142296"/>
                </a:lnTo>
                <a:lnTo>
                  <a:pt x="87648" y="111743"/>
                </a:lnTo>
                <a:lnTo>
                  <a:pt x="123205" y="84153"/>
                </a:lnTo>
                <a:lnTo>
                  <a:pt x="163602" y="59867"/>
                </a:lnTo>
                <a:lnTo>
                  <a:pt x="208336" y="39228"/>
                </a:lnTo>
                <a:lnTo>
                  <a:pt x="256907" y="22580"/>
                </a:lnTo>
                <a:lnTo>
                  <a:pt x="308812" y="10264"/>
                </a:lnTo>
                <a:lnTo>
                  <a:pt x="363552" y="2623"/>
                </a:lnTo>
                <a:lnTo>
                  <a:pt x="420624" y="0"/>
                </a:lnTo>
                <a:lnTo>
                  <a:pt x="477695" y="2623"/>
                </a:lnTo>
                <a:lnTo>
                  <a:pt x="532435" y="10264"/>
                </a:lnTo>
                <a:lnTo>
                  <a:pt x="584340" y="22580"/>
                </a:lnTo>
                <a:lnTo>
                  <a:pt x="632911" y="39228"/>
                </a:lnTo>
                <a:lnTo>
                  <a:pt x="677645" y="59867"/>
                </a:lnTo>
                <a:lnTo>
                  <a:pt x="718042" y="84153"/>
                </a:lnTo>
                <a:lnTo>
                  <a:pt x="753599" y="111743"/>
                </a:lnTo>
                <a:lnTo>
                  <a:pt x="783815" y="142296"/>
                </a:lnTo>
                <a:lnTo>
                  <a:pt x="808190" y="175468"/>
                </a:lnTo>
                <a:lnTo>
                  <a:pt x="826221" y="210917"/>
                </a:lnTo>
                <a:lnTo>
                  <a:pt x="837407" y="248299"/>
                </a:lnTo>
                <a:lnTo>
                  <a:pt x="841248" y="287274"/>
                </a:lnTo>
                <a:lnTo>
                  <a:pt x="837407" y="326248"/>
                </a:lnTo>
                <a:lnTo>
                  <a:pt x="826221" y="363630"/>
                </a:lnTo>
                <a:lnTo>
                  <a:pt x="808190" y="399079"/>
                </a:lnTo>
                <a:lnTo>
                  <a:pt x="783815" y="432251"/>
                </a:lnTo>
                <a:lnTo>
                  <a:pt x="753599" y="462804"/>
                </a:lnTo>
                <a:lnTo>
                  <a:pt x="718042" y="490394"/>
                </a:lnTo>
                <a:lnTo>
                  <a:pt x="677645" y="514680"/>
                </a:lnTo>
                <a:lnTo>
                  <a:pt x="632911" y="535319"/>
                </a:lnTo>
                <a:lnTo>
                  <a:pt x="584340" y="551967"/>
                </a:lnTo>
                <a:lnTo>
                  <a:pt x="532435" y="564283"/>
                </a:lnTo>
                <a:lnTo>
                  <a:pt x="477695" y="571924"/>
                </a:lnTo>
                <a:lnTo>
                  <a:pt x="420624" y="574548"/>
                </a:lnTo>
                <a:lnTo>
                  <a:pt x="363552" y="571924"/>
                </a:lnTo>
                <a:lnTo>
                  <a:pt x="308812" y="564283"/>
                </a:lnTo>
                <a:lnTo>
                  <a:pt x="256907" y="551967"/>
                </a:lnTo>
                <a:lnTo>
                  <a:pt x="208336" y="535319"/>
                </a:lnTo>
                <a:lnTo>
                  <a:pt x="163602" y="514680"/>
                </a:lnTo>
                <a:lnTo>
                  <a:pt x="123205" y="490394"/>
                </a:lnTo>
                <a:lnTo>
                  <a:pt x="87648" y="462804"/>
                </a:lnTo>
                <a:lnTo>
                  <a:pt x="57432" y="432251"/>
                </a:lnTo>
                <a:lnTo>
                  <a:pt x="33057" y="399079"/>
                </a:lnTo>
                <a:lnTo>
                  <a:pt x="15026" y="363630"/>
                </a:lnTo>
                <a:lnTo>
                  <a:pt x="3840" y="326248"/>
                </a:lnTo>
                <a:lnTo>
                  <a:pt x="0" y="287274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5794628" y="982217"/>
            <a:ext cx="4279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M</a:t>
            </a:r>
            <a:r>
              <a:rPr sz="1800" spc="-15" dirty="0">
                <a:latin typeface="Calibri"/>
                <a:cs typeface="Calibri"/>
              </a:rPr>
              <a:t>a</a:t>
            </a:r>
            <a:r>
              <a:rPr sz="1800" dirty="0">
                <a:latin typeface="Calibri"/>
                <a:cs typeface="Calibri"/>
              </a:rPr>
              <a:t>x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636520" y="1408175"/>
            <a:ext cx="342900" cy="3429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636520" y="1408175"/>
            <a:ext cx="342900" cy="342900"/>
          </a:xfrm>
          <a:custGeom>
            <a:avLst/>
            <a:gdLst/>
            <a:ahLst/>
            <a:cxnLst/>
            <a:rect l="l" t="t" r="r" b="b"/>
            <a:pathLst>
              <a:path w="342900" h="342900">
                <a:moveTo>
                  <a:pt x="0" y="342900"/>
                </a:moveTo>
                <a:lnTo>
                  <a:pt x="342900" y="342900"/>
                </a:lnTo>
                <a:lnTo>
                  <a:pt x="342900" y="0"/>
                </a:lnTo>
                <a:lnTo>
                  <a:pt x="0" y="0"/>
                </a:lnTo>
                <a:lnTo>
                  <a:pt x="0" y="342900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2714491" y="1299763"/>
            <a:ext cx="232410" cy="41655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10"/>
              </a:spcBef>
            </a:pPr>
            <a:r>
              <a:rPr sz="2550" i="1" spc="-150" dirty="0">
                <a:latin typeface="Times New Roman"/>
                <a:cs typeface="Times New Roman"/>
              </a:rPr>
              <a:t>x</a:t>
            </a:r>
            <a:r>
              <a:rPr sz="2250" spc="-15" baseline="-24074" dirty="0">
                <a:latin typeface="Times New Roman"/>
                <a:cs typeface="Times New Roman"/>
              </a:rPr>
              <a:t>1</a:t>
            </a:r>
            <a:endParaRPr sz="2250" baseline="-24074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2639567" y="2244851"/>
            <a:ext cx="342900" cy="3429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639567" y="2244851"/>
            <a:ext cx="342900" cy="342900"/>
          </a:xfrm>
          <a:custGeom>
            <a:avLst/>
            <a:gdLst/>
            <a:ahLst/>
            <a:cxnLst/>
            <a:rect l="l" t="t" r="r" b="b"/>
            <a:pathLst>
              <a:path w="342900" h="342900">
                <a:moveTo>
                  <a:pt x="0" y="342900"/>
                </a:moveTo>
                <a:lnTo>
                  <a:pt x="342900" y="342900"/>
                </a:lnTo>
                <a:lnTo>
                  <a:pt x="342900" y="0"/>
                </a:lnTo>
                <a:lnTo>
                  <a:pt x="0" y="0"/>
                </a:lnTo>
                <a:lnTo>
                  <a:pt x="0" y="342900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2714260" y="2150155"/>
            <a:ext cx="267970" cy="41655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550" i="1" spc="15" dirty="0">
                <a:latin typeface="Times New Roman"/>
                <a:cs typeface="Times New Roman"/>
              </a:rPr>
              <a:t>x</a:t>
            </a:r>
            <a:r>
              <a:rPr sz="2250" spc="-7" baseline="-24074" dirty="0">
                <a:latin typeface="Times New Roman"/>
                <a:cs typeface="Times New Roman"/>
              </a:rPr>
              <a:t>2</a:t>
            </a:r>
            <a:endParaRPr sz="2250" baseline="-24074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477770" y="672210"/>
            <a:ext cx="6851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Input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5594603" y="2686811"/>
            <a:ext cx="841248" cy="57454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594603" y="2686811"/>
            <a:ext cx="841375" cy="574675"/>
          </a:xfrm>
          <a:custGeom>
            <a:avLst/>
            <a:gdLst/>
            <a:ahLst/>
            <a:cxnLst/>
            <a:rect l="l" t="t" r="r" b="b"/>
            <a:pathLst>
              <a:path w="841375" h="574675">
                <a:moveTo>
                  <a:pt x="0" y="287274"/>
                </a:moveTo>
                <a:lnTo>
                  <a:pt x="3840" y="248299"/>
                </a:lnTo>
                <a:lnTo>
                  <a:pt x="15026" y="210917"/>
                </a:lnTo>
                <a:lnTo>
                  <a:pt x="33057" y="175468"/>
                </a:lnTo>
                <a:lnTo>
                  <a:pt x="57432" y="142296"/>
                </a:lnTo>
                <a:lnTo>
                  <a:pt x="87648" y="111743"/>
                </a:lnTo>
                <a:lnTo>
                  <a:pt x="123205" y="84153"/>
                </a:lnTo>
                <a:lnTo>
                  <a:pt x="163602" y="59867"/>
                </a:lnTo>
                <a:lnTo>
                  <a:pt x="208336" y="39228"/>
                </a:lnTo>
                <a:lnTo>
                  <a:pt x="256907" y="22580"/>
                </a:lnTo>
                <a:lnTo>
                  <a:pt x="308812" y="10264"/>
                </a:lnTo>
                <a:lnTo>
                  <a:pt x="363552" y="2623"/>
                </a:lnTo>
                <a:lnTo>
                  <a:pt x="420624" y="0"/>
                </a:lnTo>
                <a:lnTo>
                  <a:pt x="477695" y="2623"/>
                </a:lnTo>
                <a:lnTo>
                  <a:pt x="532435" y="10264"/>
                </a:lnTo>
                <a:lnTo>
                  <a:pt x="584340" y="22580"/>
                </a:lnTo>
                <a:lnTo>
                  <a:pt x="632911" y="39228"/>
                </a:lnTo>
                <a:lnTo>
                  <a:pt x="677645" y="59867"/>
                </a:lnTo>
                <a:lnTo>
                  <a:pt x="718042" y="84153"/>
                </a:lnTo>
                <a:lnTo>
                  <a:pt x="753599" y="111743"/>
                </a:lnTo>
                <a:lnTo>
                  <a:pt x="783815" y="142296"/>
                </a:lnTo>
                <a:lnTo>
                  <a:pt x="808190" y="175468"/>
                </a:lnTo>
                <a:lnTo>
                  <a:pt x="826221" y="210917"/>
                </a:lnTo>
                <a:lnTo>
                  <a:pt x="837407" y="248299"/>
                </a:lnTo>
                <a:lnTo>
                  <a:pt x="841248" y="287274"/>
                </a:lnTo>
                <a:lnTo>
                  <a:pt x="837407" y="326248"/>
                </a:lnTo>
                <a:lnTo>
                  <a:pt x="826221" y="363630"/>
                </a:lnTo>
                <a:lnTo>
                  <a:pt x="808190" y="399079"/>
                </a:lnTo>
                <a:lnTo>
                  <a:pt x="783815" y="432251"/>
                </a:lnTo>
                <a:lnTo>
                  <a:pt x="753599" y="462804"/>
                </a:lnTo>
                <a:lnTo>
                  <a:pt x="718042" y="490394"/>
                </a:lnTo>
                <a:lnTo>
                  <a:pt x="677645" y="514680"/>
                </a:lnTo>
                <a:lnTo>
                  <a:pt x="632911" y="535319"/>
                </a:lnTo>
                <a:lnTo>
                  <a:pt x="584340" y="551967"/>
                </a:lnTo>
                <a:lnTo>
                  <a:pt x="532435" y="564283"/>
                </a:lnTo>
                <a:lnTo>
                  <a:pt x="477695" y="571924"/>
                </a:lnTo>
                <a:lnTo>
                  <a:pt x="420624" y="574548"/>
                </a:lnTo>
                <a:lnTo>
                  <a:pt x="363552" y="571924"/>
                </a:lnTo>
                <a:lnTo>
                  <a:pt x="308812" y="564283"/>
                </a:lnTo>
                <a:lnTo>
                  <a:pt x="256907" y="551967"/>
                </a:lnTo>
                <a:lnTo>
                  <a:pt x="208336" y="535319"/>
                </a:lnTo>
                <a:lnTo>
                  <a:pt x="163602" y="514680"/>
                </a:lnTo>
                <a:lnTo>
                  <a:pt x="123205" y="490394"/>
                </a:lnTo>
                <a:lnTo>
                  <a:pt x="87648" y="462804"/>
                </a:lnTo>
                <a:lnTo>
                  <a:pt x="57432" y="432251"/>
                </a:lnTo>
                <a:lnTo>
                  <a:pt x="33057" y="399079"/>
                </a:lnTo>
                <a:lnTo>
                  <a:pt x="15026" y="363630"/>
                </a:lnTo>
                <a:lnTo>
                  <a:pt x="3840" y="326248"/>
                </a:lnTo>
                <a:lnTo>
                  <a:pt x="0" y="287274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085844" y="586740"/>
            <a:ext cx="286512" cy="28651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085844" y="586740"/>
            <a:ext cx="287020" cy="287020"/>
          </a:xfrm>
          <a:custGeom>
            <a:avLst/>
            <a:gdLst/>
            <a:ahLst/>
            <a:cxnLst/>
            <a:rect l="l" t="t" r="r" b="b"/>
            <a:pathLst>
              <a:path w="287020" h="287019">
                <a:moveTo>
                  <a:pt x="0" y="286512"/>
                </a:moveTo>
                <a:lnTo>
                  <a:pt x="286512" y="286512"/>
                </a:lnTo>
                <a:lnTo>
                  <a:pt x="286512" y="0"/>
                </a:lnTo>
                <a:lnTo>
                  <a:pt x="0" y="0"/>
                </a:lnTo>
                <a:lnTo>
                  <a:pt x="0" y="286512"/>
                </a:lnTo>
                <a:close/>
              </a:path>
            </a:pathLst>
          </a:custGeom>
          <a:ln w="6096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713732" y="507491"/>
            <a:ext cx="356615" cy="48615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640579" y="527304"/>
            <a:ext cx="502920" cy="4953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773167" y="547116"/>
            <a:ext cx="237743" cy="36880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4158741" y="465785"/>
            <a:ext cx="852169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  <a:tabLst>
                <a:tab pos="648970" algn="l"/>
              </a:tabLst>
            </a:pPr>
            <a:r>
              <a:rPr sz="2800" spc="-5" dirty="0">
                <a:latin typeface="Calibri"/>
                <a:cs typeface="Calibri"/>
              </a:rPr>
              <a:t>+	</a:t>
            </a:r>
            <a:r>
              <a:rPr sz="2400" dirty="0">
                <a:solidFill>
                  <a:srgbClr val="FFFFFF"/>
                </a:solidFill>
                <a:latin typeface="Cambria Math"/>
                <a:cs typeface="Cambria Math"/>
              </a:rPr>
              <a:t>5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4373117" y="687323"/>
            <a:ext cx="356235" cy="86995"/>
          </a:xfrm>
          <a:custGeom>
            <a:avLst/>
            <a:gdLst/>
            <a:ahLst/>
            <a:cxnLst/>
            <a:rect l="l" t="t" r="r" b="b"/>
            <a:pathLst>
              <a:path w="356235" h="86995">
                <a:moveTo>
                  <a:pt x="268986" y="0"/>
                </a:moveTo>
                <a:lnTo>
                  <a:pt x="268986" y="86867"/>
                </a:lnTo>
                <a:lnTo>
                  <a:pt x="326898" y="57912"/>
                </a:lnTo>
                <a:lnTo>
                  <a:pt x="283464" y="57912"/>
                </a:lnTo>
                <a:lnTo>
                  <a:pt x="283464" y="28955"/>
                </a:lnTo>
                <a:lnTo>
                  <a:pt x="326897" y="28955"/>
                </a:lnTo>
                <a:lnTo>
                  <a:pt x="268986" y="0"/>
                </a:lnTo>
                <a:close/>
              </a:path>
              <a:path w="356235" h="86995">
                <a:moveTo>
                  <a:pt x="268986" y="28955"/>
                </a:moveTo>
                <a:lnTo>
                  <a:pt x="0" y="28955"/>
                </a:lnTo>
                <a:lnTo>
                  <a:pt x="0" y="57912"/>
                </a:lnTo>
                <a:lnTo>
                  <a:pt x="268986" y="57912"/>
                </a:lnTo>
                <a:lnTo>
                  <a:pt x="268986" y="28955"/>
                </a:lnTo>
                <a:close/>
              </a:path>
              <a:path w="356235" h="86995">
                <a:moveTo>
                  <a:pt x="326897" y="28955"/>
                </a:moveTo>
                <a:lnTo>
                  <a:pt x="283464" y="28955"/>
                </a:lnTo>
                <a:lnTo>
                  <a:pt x="283464" y="57912"/>
                </a:lnTo>
                <a:lnTo>
                  <a:pt x="326898" y="57912"/>
                </a:lnTo>
                <a:lnTo>
                  <a:pt x="355854" y="43434"/>
                </a:lnTo>
                <a:lnTo>
                  <a:pt x="326897" y="289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096511" y="1452372"/>
            <a:ext cx="288036" cy="28651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096511" y="1452372"/>
            <a:ext cx="288290" cy="287020"/>
          </a:xfrm>
          <a:custGeom>
            <a:avLst/>
            <a:gdLst/>
            <a:ahLst/>
            <a:cxnLst/>
            <a:rect l="l" t="t" r="r" b="b"/>
            <a:pathLst>
              <a:path w="288289" h="287019">
                <a:moveTo>
                  <a:pt x="0" y="286512"/>
                </a:moveTo>
                <a:lnTo>
                  <a:pt x="288036" y="286512"/>
                </a:lnTo>
                <a:lnTo>
                  <a:pt x="288036" y="0"/>
                </a:lnTo>
                <a:lnTo>
                  <a:pt x="0" y="0"/>
                </a:lnTo>
                <a:lnTo>
                  <a:pt x="0" y="286512"/>
                </a:lnTo>
                <a:close/>
              </a:path>
            </a:pathLst>
          </a:custGeom>
          <a:ln w="6096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4169917" y="1332052"/>
            <a:ext cx="1898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Calibri"/>
                <a:cs typeface="Calibri"/>
              </a:rPr>
              <a:t>+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4724400" y="1347216"/>
            <a:ext cx="358139" cy="48767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4657344" y="1379219"/>
            <a:ext cx="492251" cy="47701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4783835" y="1386839"/>
            <a:ext cx="239267" cy="370332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4783835" y="1356182"/>
            <a:ext cx="23939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FFFF"/>
                </a:solidFill>
                <a:latin typeface="Cambria Math"/>
                <a:cs typeface="Cambria Math"/>
              </a:rPr>
              <a:t>7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4385309" y="1552955"/>
            <a:ext cx="356235" cy="86995"/>
          </a:xfrm>
          <a:custGeom>
            <a:avLst/>
            <a:gdLst/>
            <a:ahLst/>
            <a:cxnLst/>
            <a:rect l="l" t="t" r="r" b="b"/>
            <a:pathLst>
              <a:path w="356235" h="86994">
                <a:moveTo>
                  <a:pt x="268986" y="0"/>
                </a:moveTo>
                <a:lnTo>
                  <a:pt x="268986" y="86868"/>
                </a:lnTo>
                <a:lnTo>
                  <a:pt x="326898" y="57912"/>
                </a:lnTo>
                <a:lnTo>
                  <a:pt x="283463" y="57912"/>
                </a:lnTo>
                <a:lnTo>
                  <a:pt x="283463" y="28956"/>
                </a:lnTo>
                <a:lnTo>
                  <a:pt x="326898" y="28956"/>
                </a:lnTo>
                <a:lnTo>
                  <a:pt x="268986" y="0"/>
                </a:lnTo>
                <a:close/>
              </a:path>
              <a:path w="356235" h="86994">
                <a:moveTo>
                  <a:pt x="268986" y="28956"/>
                </a:moveTo>
                <a:lnTo>
                  <a:pt x="0" y="28956"/>
                </a:lnTo>
                <a:lnTo>
                  <a:pt x="0" y="57912"/>
                </a:lnTo>
                <a:lnTo>
                  <a:pt x="268986" y="57912"/>
                </a:lnTo>
                <a:lnTo>
                  <a:pt x="268986" y="28956"/>
                </a:lnTo>
                <a:close/>
              </a:path>
              <a:path w="356235" h="86994">
                <a:moveTo>
                  <a:pt x="326898" y="28956"/>
                </a:moveTo>
                <a:lnTo>
                  <a:pt x="283463" y="28956"/>
                </a:lnTo>
                <a:lnTo>
                  <a:pt x="283463" y="57912"/>
                </a:lnTo>
                <a:lnTo>
                  <a:pt x="326898" y="57912"/>
                </a:lnTo>
                <a:lnTo>
                  <a:pt x="355853" y="43434"/>
                </a:lnTo>
                <a:lnTo>
                  <a:pt x="326898" y="28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4094988" y="2318004"/>
            <a:ext cx="288036" cy="288036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4094988" y="2318004"/>
            <a:ext cx="288290" cy="288290"/>
          </a:xfrm>
          <a:custGeom>
            <a:avLst/>
            <a:gdLst/>
            <a:ahLst/>
            <a:cxnLst/>
            <a:rect l="l" t="t" r="r" b="b"/>
            <a:pathLst>
              <a:path w="288289" h="288289">
                <a:moveTo>
                  <a:pt x="0" y="288036"/>
                </a:moveTo>
                <a:lnTo>
                  <a:pt x="288036" y="288036"/>
                </a:lnTo>
                <a:lnTo>
                  <a:pt x="288036" y="0"/>
                </a:lnTo>
                <a:lnTo>
                  <a:pt x="0" y="0"/>
                </a:lnTo>
                <a:lnTo>
                  <a:pt x="0" y="288036"/>
                </a:lnTo>
                <a:close/>
              </a:path>
            </a:pathLst>
          </a:custGeom>
          <a:ln w="6096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4156328" y="2198623"/>
            <a:ext cx="2025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Calibri"/>
                <a:cs typeface="Calibri"/>
              </a:rPr>
              <a:t>+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4383785" y="2420111"/>
            <a:ext cx="356235" cy="86995"/>
          </a:xfrm>
          <a:custGeom>
            <a:avLst/>
            <a:gdLst/>
            <a:ahLst/>
            <a:cxnLst/>
            <a:rect l="l" t="t" r="r" b="b"/>
            <a:pathLst>
              <a:path w="356235" h="86994">
                <a:moveTo>
                  <a:pt x="268986" y="0"/>
                </a:moveTo>
                <a:lnTo>
                  <a:pt x="268986" y="86867"/>
                </a:lnTo>
                <a:lnTo>
                  <a:pt x="326898" y="57912"/>
                </a:lnTo>
                <a:lnTo>
                  <a:pt x="283463" y="57912"/>
                </a:lnTo>
                <a:lnTo>
                  <a:pt x="283463" y="28955"/>
                </a:lnTo>
                <a:lnTo>
                  <a:pt x="326897" y="28955"/>
                </a:lnTo>
                <a:lnTo>
                  <a:pt x="268986" y="0"/>
                </a:lnTo>
                <a:close/>
              </a:path>
              <a:path w="356235" h="86994">
                <a:moveTo>
                  <a:pt x="268986" y="28955"/>
                </a:moveTo>
                <a:lnTo>
                  <a:pt x="0" y="28955"/>
                </a:lnTo>
                <a:lnTo>
                  <a:pt x="0" y="57912"/>
                </a:lnTo>
                <a:lnTo>
                  <a:pt x="268986" y="57912"/>
                </a:lnTo>
                <a:lnTo>
                  <a:pt x="268986" y="28955"/>
                </a:lnTo>
                <a:close/>
              </a:path>
              <a:path w="356235" h="86994">
                <a:moveTo>
                  <a:pt x="326897" y="28955"/>
                </a:moveTo>
                <a:lnTo>
                  <a:pt x="283463" y="28955"/>
                </a:lnTo>
                <a:lnTo>
                  <a:pt x="283463" y="57912"/>
                </a:lnTo>
                <a:lnTo>
                  <a:pt x="326898" y="57912"/>
                </a:lnTo>
                <a:lnTo>
                  <a:pt x="355853" y="43434"/>
                </a:lnTo>
                <a:lnTo>
                  <a:pt x="326897" y="289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4724400" y="2200655"/>
            <a:ext cx="586739" cy="486156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4710684" y="2229611"/>
            <a:ext cx="665988" cy="478536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4783835" y="2240279"/>
            <a:ext cx="467867" cy="368808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 txBox="1"/>
          <p:nvPr/>
        </p:nvSpPr>
        <p:spPr>
          <a:xfrm>
            <a:off x="4783835" y="2209546"/>
            <a:ext cx="4603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925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FFFFF"/>
                </a:solidFill>
                <a:latin typeface="Cambria Math"/>
                <a:cs typeface="Cambria Math"/>
              </a:rPr>
              <a:t>−1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4093464" y="3261359"/>
            <a:ext cx="288036" cy="286512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4093464" y="3261359"/>
            <a:ext cx="288290" cy="287020"/>
          </a:xfrm>
          <a:custGeom>
            <a:avLst/>
            <a:gdLst/>
            <a:ahLst/>
            <a:cxnLst/>
            <a:rect l="l" t="t" r="r" b="b"/>
            <a:pathLst>
              <a:path w="288289" h="287020">
                <a:moveTo>
                  <a:pt x="0" y="286512"/>
                </a:moveTo>
                <a:lnTo>
                  <a:pt x="288036" y="286512"/>
                </a:lnTo>
                <a:lnTo>
                  <a:pt x="288036" y="0"/>
                </a:lnTo>
                <a:lnTo>
                  <a:pt x="0" y="0"/>
                </a:lnTo>
                <a:lnTo>
                  <a:pt x="0" y="286512"/>
                </a:lnTo>
                <a:close/>
              </a:path>
            </a:pathLst>
          </a:custGeom>
          <a:ln w="6096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 txBox="1"/>
          <p:nvPr/>
        </p:nvSpPr>
        <p:spPr>
          <a:xfrm>
            <a:off x="4167251" y="3141091"/>
            <a:ext cx="1898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Calibri"/>
                <a:cs typeface="Calibri"/>
              </a:rPr>
              <a:t>+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4721352" y="3154679"/>
            <a:ext cx="358139" cy="486156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4654296" y="3183635"/>
            <a:ext cx="493775" cy="478536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4780788" y="3194304"/>
            <a:ext cx="239267" cy="368808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 txBox="1"/>
          <p:nvPr/>
        </p:nvSpPr>
        <p:spPr>
          <a:xfrm>
            <a:off x="4780788" y="3163900"/>
            <a:ext cx="23939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6195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FFFF"/>
                </a:solidFill>
                <a:latin typeface="Cambria Math"/>
                <a:cs typeface="Cambria Math"/>
              </a:rPr>
              <a:t>1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4382261" y="3361944"/>
            <a:ext cx="356235" cy="86995"/>
          </a:xfrm>
          <a:custGeom>
            <a:avLst/>
            <a:gdLst/>
            <a:ahLst/>
            <a:cxnLst/>
            <a:rect l="l" t="t" r="r" b="b"/>
            <a:pathLst>
              <a:path w="356235" h="86995">
                <a:moveTo>
                  <a:pt x="268986" y="0"/>
                </a:moveTo>
                <a:lnTo>
                  <a:pt x="268986" y="86867"/>
                </a:lnTo>
                <a:lnTo>
                  <a:pt x="326898" y="57911"/>
                </a:lnTo>
                <a:lnTo>
                  <a:pt x="283463" y="57911"/>
                </a:lnTo>
                <a:lnTo>
                  <a:pt x="283463" y="28955"/>
                </a:lnTo>
                <a:lnTo>
                  <a:pt x="326898" y="28955"/>
                </a:lnTo>
                <a:lnTo>
                  <a:pt x="268986" y="0"/>
                </a:lnTo>
                <a:close/>
              </a:path>
              <a:path w="356235" h="86995">
                <a:moveTo>
                  <a:pt x="268986" y="28955"/>
                </a:moveTo>
                <a:lnTo>
                  <a:pt x="0" y="28955"/>
                </a:lnTo>
                <a:lnTo>
                  <a:pt x="0" y="57911"/>
                </a:lnTo>
                <a:lnTo>
                  <a:pt x="268986" y="57911"/>
                </a:lnTo>
                <a:lnTo>
                  <a:pt x="268986" y="28955"/>
                </a:lnTo>
                <a:close/>
              </a:path>
              <a:path w="356235" h="86995">
                <a:moveTo>
                  <a:pt x="326898" y="28955"/>
                </a:moveTo>
                <a:lnTo>
                  <a:pt x="283463" y="28955"/>
                </a:lnTo>
                <a:lnTo>
                  <a:pt x="283463" y="57911"/>
                </a:lnTo>
                <a:lnTo>
                  <a:pt x="326898" y="57911"/>
                </a:lnTo>
                <a:lnTo>
                  <a:pt x="355853" y="43433"/>
                </a:lnTo>
                <a:lnTo>
                  <a:pt x="326898" y="289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6592823" y="920496"/>
            <a:ext cx="358140" cy="48767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6525768" y="952500"/>
            <a:ext cx="492251" cy="477012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6652259" y="960119"/>
            <a:ext cx="239268" cy="370332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 txBox="1"/>
          <p:nvPr/>
        </p:nvSpPr>
        <p:spPr>
          <a:xfrm>
            <a:off x="6652259" y="930021"/>
            <a:ext cx="2393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683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FFFF"/>
                </a:solidFill>
                <a:latin typeface="Cambria Math"/>
                <a:cs typeface="Cambria Math"/>
              </a:rPr>
              <a:t>7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6580631" y="2732532"/>
            <a:ext cx="358140" cy="486156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6512052" y="2761488"/>
            <a:ext cx="493775" cy="478536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6640068" y="2772155"/>
            <a:ext cx="239268" cy="368808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 txBox="1"/>
          <p:nvPr/>
        </p:nvSpPr>
        <p:spPr>
          <a:xfrm>
            <a:off x="5802629" y="2741116"/>
            <a:ext cx="107696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73125" algn="l"/>
              </a:tabLst>
            </a:pPr>
            <a:r>
              <a:rPr sz="2700" spc="-15" baseline="1543" dirty="0">
                <a:latin typeface="Calibri"/>
                <a:cs typeface="Calibri"/>
              </a:rPr>
              <a:t>Max	</a:t>
            </a:r>
            <a:r>
              <a:rPr sz="2400" dirty="0">
                <a:solidFill>
                  <a:srgbClr val="FFFFFF"/>
                </a:solidFill>
                <a:latin typeface="Cambria Math"/>
                <a:cs typeface="Cambria Math"/>
              </a:rPr>
              <a:t>1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6401561" y="1141475"/>
            <a:ext cx="255270" cy="86995"/>
          </a:xfrm>
          <a:custGeom>
            <a:avLst/>
            <a:gdLst/>
            <a:ahLst/>
            <a:cxnLst/>
            <a:rect l="l" t="t" r="r" b="b"/>
            <a:pathLst>
              <a:path w="255270" h="86994">
                <a:moveTo>
                  <a:pt x="168274" y="0"/>
                </a:moveTo>
                <a:lnTo>
                  <a:pt x="168274" y="86868"/>
                </a:lnTo>
                <a:lnTo>
                  <a:pt x="226187" y="57912"/>
                </a:lnTo>
                <a:lnTo>
                  <a:pt x="182753" y="57912"/>
                </a:lnTo>
                <a:lnTo>
                  <a:pt x="182753" y="28956"/>
                </a:lnTo>
                <a:lnTo>
                  <a:pt x="226187" y="28956"/>
                </a:lnTo>
                <a:lnTo>
                  <a:pt x="168274" y="0"/>
                </a:lnTo>
                <a:close/>
              </a:path>
              <a:path w="255270" h="86994">
                <a:moveTo>
                  <a:pt x="168274" y="28956"/>
                </a:moveTo>
                <a:lnTo>
                  <a:pt x="0" y="28956"/>
                </a:lnTo>
                <a:lnTo>
                  <a:pt x="0" y="57912"/>
                </a:lnTo>
                <a:lnTo>
                  <a:pt x="168274" y="57912"/>
                </a:lnTo>
                <a:lnTo>
                  <a:pt x="168274" y="28956"/>
                </a:lnTo>
                <a:close/>
              </a:path>
              <a:path w="255270" h="86994">
                <a:moveTo>
                  <a:pt x="226187" y="28956"/>
                </a:moveTo>
                <a:lnTo>
                  <a:pt x="182753" y="28956"/>
                </a:lnTo>
                <a:lnTo>
                  <a:pt x="182753" y="57912"/>
                </a:lnTo>
                <a:lnTo>
                  <a:pt x="226187" y="57912"/>
                </a:lnTo>
                <a:lnTo>
                  <a:pt x="255142" y="43434"/>
                </a:lnTo>
                <a:lnTo>
                  <a:pt x="226187" y="28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6410705" y="2951988"/>
            <a:ext cx="255270" cy="86995"/>
          </a:xfrm>
          <a:custGeom>
            <a:avLst/>
            <a:gdLst/>
            <a:ahLst/>
            <a:cxnLst/>
            <a:rect l="l" t="t" r="r" b="b"/>
            <a:pathLst>
              <a:path w="255270" h="86994">
                <a:moveTo>
                  <a:pt x="168275" y="0"/>
                </a:moveTo>
                <a:lnTo>
                  <a:pt x="168275" y="86867"/>
                </a:lnTo>
                <a:lnTo>
                  <a:pt x="226187" y="57912"/>
                </a:lnTo>
                <a:lnTo>
                  <a:pt x="182752" y="57912"/>
                </a:lnTo>
                <a:lnTo>
                  <a:pt x="182752" y="28956"/>
                </a:lnTo>
                <a:lnTo>
                  <a:pt x="226187" y="28956"/>
                </a:lnTo>
                <a:lnTo>
                  <a:pt x="168275" y="0"/>
                </a:lnTo>
                <a:close/>
              </a:path>
              <a:path w="255270" h="86994">
                <a:moveTo>
                  <a:pt x="168275" y="28956"/>
                </a:moveTo>
                <a:lnTo>
                  <a:pt x="0" y="28956"/>
                </a:lnTo>
                <a:lnTo>
                  <a:pt x="0" y="57912"/>
                </a:lnTo>
                <a:lnTo>
                  <a:pt x="168275" y="57912"/>
                </a:lnTo>
                <a:lnTo>
                  <a:pt x="168275" y="28956"/>
                </a:lnTo>
                <a:close/>
              </a:path>
              <a:path w="255270" h="86994">
                <a:moveTo>
                  <a:pt x="226187" y="28956"/>
                </a:moveTo>
                <a:lnTo>
                  <a:pt x="182752" y="28956"/>
                </a:lnTo>
                <a:lnTo>
                  <a:pt x="182752" y="57912"/>
                </a:lnTo>
                <a:lnTo>
                  <a:pt x="226187" y="57912"/>
                </a:lnTo>
                <a:lnTo>
                  <a:pt x="255143" y="43434"/>
                </a:lnTo>
                <a:lnTo>
                  <a:pt x="226187" y="28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2938017" y="730758"/>
            <a:ext cx="1147445" cy="854710"/>
          </a:xfrm>
          <a:custGeom>
            <a:avLst/>
            <a:gdLst/>
            <a:ahLst/>
            <a:cxnLst/>
            <a:rect l="l" t="t" r="r" b="b"/>
            <a:pathLst>
              <a:path w="1147445" h="854710">
                <a:moveTo>
                  <a:pt x="1069032" y="40089"/>
                </a:moveTo>
                <a:lnTo>
                  <a:pt x="0" y="831341"/>
                </a:lnTo>
                <a:lnTo>
                  <a:pt x="17271" y="854582"/>
                </a:lnTo>
                <a:lnTo>
                  <a:pt x="1086185" y="63325"/>
                </a:lnTo>
                <a:lnTo>
                  <a:pt x="1069032" y="40089"/>
                </a:lnTo>
                <a:close/>
              </a:path>
              <a:path w="1147445" h="854710">
                <a:moveTo>
                  <a:pt x="1131419" y="31495"/>
                </a:moveTo>
                <a:lnTo>
                  <a:pt x="1080643" y="31495"/>
                </a:lnTo>
                <a:lnTo>
                  <a:pt x="1097787" y="54737"/>
                </a:lnTo>
                <a:lnTo>
                  <a:pt x="1086185" y="63325"/>
                </a:lnTo>
                <a:lnTo>
                  <a:pt x="1103376" y="86613"/>
                </a:lnTo>
                <a:lnTo>
                  <a:pt x="1131419" y="31495"/>
                </a:lnTo>
                <a:close/>
              </a:path>
              <a:path w="1147445" h="854710">
                <a:moveTo>
                  <a:pt x="1080643" y="31495"/>
                </a:moveTo>
                <a:lnTo>
                  <a:pt x="1069032" y="40089"/>
                </a:lnTo>
                <a:lnTo>
                  <a:pt x="1086185" y="63325"/>
                </a:lnTo>
                <a:lnTo>
                  <a:pt x="1097787" y="54737"/>
                </a:lnTo>
                <a:lnTo>
                  <a:pt x="1080643" y="31495"/>
                </a:lnTo>
                <a:close/>
              </a:path>
              <a:path w="1147445" h="854710">
                <a:moveTo>
                  <a:pt x="1147445" y="0"/>
                </a:moveTo>
                <a:lnTo>
                  <a:pt x="1051814" y="16763"/>
                </a:lnTo>
                <a:lnTo>
                  <a:pt x="1069032" y="40089"/>
                </a:lnTo>
                <a:lnTo>
                  <a:pt x="1080643" y="31495"/>
                </a:lnTo>
                <a:lnTo>
                  <a:pt x="1131419" y="31495"/>
                </a:lnTo>
                <a:lnTo>
                  <a:pt x="114744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2975101" y="1530096"/>
            <a:ext cx="1134110" cy="95250"/>
          </a:xfrm>
          <a:custGeom>
            <a:avLst/>
            <a:gdLst/>
            <a:ahLst/>
            <a:cxnLst/>
            <a:rect l="l" t="t" r="r" b="b"/>
            <a:pathLst>
              <a:path w="1134110" h="95250">
                <a:moveTo>
                  <a:pt x="1048385" y="8000"/>
                </a:moveTo>
                <a:lnTo>
                  <a:pt x="1047369" y="36953"/>
                </a:lnTo>
                <a:lnTo>
                  <a:pt x="1061847" y="37464"/>
                </a:lnTo>
                <a:lnTo>
                  <a:pt x="1060831" y="66420"/>
                </a:lnTo>
                <a:lnTo>
                  <a:pt x="1046335" y="66420"/>
                </a:lnTo>
                <a:lnTo>
                  <a:pt x="1045337" y="94868"/>
                </a:lnTo>
                <a:lnTo>
                  <a:pt x="1107600" y="66420"/>
                </a:lnTo>
                <a:lnTo>
                  <a:pt x="1060831" y="66420"/>
                </a:lnTo>
                <a:lnTo>
                  <a:pt x="1046353" y="65909"/>
                </a:lnTo>
                <a:lnTo>
                  <a:pt x="1108719" y="65909"/>
                </a:lnTo>
                <a:lnTo>
                  <a:pt x="1133728" y="54482"/>
                </a:lnTo>
                <a:lnTo>
                  <a:pt x="1048385" y="8000"/>
                </a:lnTo>
                <a:close/>
              </a:path>
              <a:path w="1134110" h="95250">
                <a:moveTo>
                  <a:pt x="1047369" y="36953"/>
                </a:moveTo>
                <a:lnTo>
                  <a:pt x="1046353" y="65909"/>
                </a:lnTo>
                <a:lnTo>
                  <a:pt x="1060831" y="66420"/>
                </a:lnTo>
                <a:lnTo>
                  <a:pt x="1061847" y="37464"/>
                </a:lnTo>
                <a:lnTo>
                  <a:pt x="1047369" y="36953"/>
                </a:lnTo>
                <a:close/>
              </a:path>
              <a:path w="1134110" h="95250">
                <a:moveTo>
                  <a:pt x="1016" y="0"/>
                </a:moveTo>
                <a:lnTo>
                  <a:pt x="0" y="28955"/>
                </a:lnTo>
                <a:lnTo>
                  <a:pt x="1046353" y="65909"/>
                </a:lnTo>
                <a:lnTo>
                  <a:pt x="1047369" y="36953"/>
                </a:lnTo>
                <a:lnTo>
                  <a:pt x="10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2971164" y="1568322"/>
            <a:ext cx="1125220" cy="894715"/>
          </a:xfrm>
          <a:custGeom>
            <a:avLst/>
            <a:gdLst/>
            <a:ahLst/>
            <a:cxnLst/>
            <a:rect l="l" t="t" r="r" b="b"/>
            <a:pathLst>
              <a:path w="1125220" h="894714">
                <a:moveTo>
                  <a:pt x="1047809" y="851556"/>
                </a:moveTo>
                <a:lnTo>
                  <a:pt x="1029843" y="874267"/>
                </a:lnTo>
                <a:lnTo>
                  <a:pt x="1124839" y="894206"/>
                </a:lnTo>
                <a:lnTo>
                  <a:pt x="1109104" y="860551"/>
                </a:lnTo>
                <a:lnTo>
                  <a:pt x="1059180" y="860551"/>
                </a:lnTo>
                <a:lnTo>
                  <a:pt x="1047809" y="851556"/>
                </a:lnTo>
                <a:close/>
              </a:path>
              <a:path w="1125220" h="894714">
                <a:moveTo>
                  <a:pt x="1065701" y="828937"/>
                </a:moveTo>
                <a:lnTo>
                  <a:pt x="1047809" y="851556"/>
                </a:lnTo>
                <a:lnTo>
                  <a:pt x="1059180" y="860551"/>
                </a:lnTo>
                <a:lnTo>
                  <a:pt x="1077087" y="837946"/>
                </a:lnTo>
                <a:lnTo>
                  <a:pt x="1065701" y="828937"/>
                </a:lnTo>
                <a:close/>
              </a:path>
              <a:path w="1125220" h="894714">
                <a:moveTo>
                  <a:pt x="1083690" y="806196"/>
                </a:moveTo>
                <a:lnTo>
                  <a:pt x="1065701" y="828937"/>
                </a:lnTo>
                <a:lnTo>
                  <a:pt x="1077087" y="837946"/>
                </a:lnTo>
                <a:lnTo>
                  <a:pt x="1059180" y="860551"/>
                </a:lnTo>
                <a:lnTo>
                  <a:pt x="1109104" y="860551"/>
                </a:lnTo>
                <a:lnTo>
                  <a:pt x="1083690" y="806196"/>
                </a:lnTo>
                <a:close/>
              </a:path>
              <a:path w="1125220" h="894714">
                <a:moveTo>
                  <a:pt x="18034" y="0"/>
                </a:moveTo>
                <a:lnTo>
                  <a:pt x="0" y="22605"/>
                </a:lnTo>
                <a:lnTo>
                  <a:pt x="1047809" y="851556"/>
                </a:lnTo>
                <a:lnTo>
                  <a:pt x="1065701" y="828937"/>
                </a:lnTo>
                <a:lnTo>
                  <a:pt x="1803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2967863" y="1572005"/>
            <a:ext cx="1137920" cy="1820545"/>
          </a:xfrm>
          <a:custGeom>
            <a:avLst/>
            <a:gdLst/>
            <a:ahLst/>
            <a:cxnLst/>
            <a:rect l="l" t="t" r="r" b="b"/>
            <a:pathLst>
              <a:path w="1137920" h="1820545">
                <a:moveTo>
                  <a:pt x="1079755" y="1753921"/>
                </a:moveTo>
                <a:lnTo>
                  <a:pt x="1055242" y="1769110"/>
                </a:lnTo>
                <a:lnTo>
                  <a:pt x="1137920" y="1820037"/>
                </a:lnTo>
                <a:lnTo>
                  <a:pt x="1132966" y="1766189"/>
                </a:lnTo>
                <a:lnTo>
                  <a:pt x="1087374" y="1766189"/>
                </a:lnTo>
                <a:lnTo>
                  <a:pt x="1079755" y="1753921"/>
                </a:lnTo>
                <a:close/>
              </a:path>
              <a:path w="1137920" h="1820545">
                <a:moveTo>
                  <a:pt x="1104381" y="1738662"/>
                </a:moveTo>
                <a:lnTo>
                  <a:pt x="1079755" y="1753921"/>
                </a:lnTo>
                <a:lnTo>
                  <a:pt x="1087374" y="1766189"/>
                </a:lnTo>
                <a:lnTo>
                  <a:pt x="1112012" y="1750949"/>
                </a:lnTo>
                <a:lnTo>
                  <a:pt x="1104381" y="1738662"/>
                </a:lnTo>
                <a:close/>
              </a:path>
              <a:path w="1137920" h="1820545">
                <a:moveTo>
                  <a:pt x="1129029" y="1723390"/>
                </a:moveTo>
                <a:lnTo>
                  <a:pt x="1104381" y="1738662"/>
                </a:lnTo>
                <a:lnTo>
                  <a:pt x="1112012" y="1750949"/>
                </a:lnTo>
                <a:lnTo>
                  <a:pt x="1087374" y="1766189"/>
                </a:lnTo>
                <a:lnTo>
                  <a:pt x="1132966" y="1766189"/>
                </a:lnTo>
                <a:lnTo>
                  <a:pt x="1129029" y="1723390"/>
                </a:lnTo>
                <a:close/>
              </a:path>
              <a:path w="1137920" h="1820545">
                <a:moveTo>
                  <a:pt x="24637" y="0"/>
                </a:moveTo>
                <a:lnTo>
                  <a:pt x="0" y="15240"/>
                </a:lnTo>
                <a:lnTo>
                  <a:pt x="1079755" y="1753921"/>
                </a:lnTo>
                <a:lnTo>
                  <a:pt x="1104381" y="1738662"/>
                </a:lnTo>
                <a:lnTo>
                  <a:pt x="246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3004566" y="730758"/>
            <a:ext cx="1082040" cy="1671320"/>
          </a:xfrm>
          <a:custGeom>
            <a:avLst/>
            <a:gdLst/>
            <a:ahLst/>
            <a:cxnLst/>
            <a:rect l="l" t="t" r="r" b="b"/>
            <a:pathLst>
              <a:path w="1082039" h="1671320">
                <a:moveTo>
                  <a:pt x="1022816" y="65194"/>
                </a:moveTo>
                <a:lnTo>
                  <a:pt x="0" y="1655317"/>
                </a:lnTo>
                <a:lnTo>
                  <a:pt x="24383" y="1670939"/>
                </a:lnTo>
                <a:lnTo>
                  <a:pt x="1047169" y="80864"/>
                </a:lnTo>
                <a:lnTo>
                  <a:pt x="1022816" y="65194"/>
                </a:lnTo>
                <a:close/>
              </a:path>
              <a:path w="1082039" h="1671320">
                <a:moveTo>
                  <a:pt x="1076185" y="53086"/>
                </a:moveTo>
                <a:lnTo>
                  <a:pt x="1030605" y="53086"/>
                </a:lnTo>
                <a:lnTo>
                  <a:pt x="1054988" y="68706"/>
                </a:lnTo>
                <a:lnTo>
                  <a:pt x="1047169" y="80864"/>
                </a:lnTo>
                <a:lnTo>
                  <a:pt x="1071498" y="96519"/>
                </a:lnTo>
                <a:lnTo>
                  <a:pt x="1076185" y="53086"/>
                </a:lnTo>
                <a:close/>
              </a:path>
              <a:path w="1082039" h="1671320">
                <a:moveTo>
                  <a:pt x="1030605" y="53086"/>
                </a:moveTo>
                <a:lnTo>
                  <a:pt x="1022816" y="65194"/>
                </a:lnTo>
                <a:lnTo>
                  <a:pt x="1047169" y="80864"/>
                </a:lnTo>
                <a:lnTo>
                  <a:pt x="1054988" y="68706"/>
                </a:lnTo>
                <a:lnTo>
                  <a:pt x="1030605" y="53086"/>
                </a:lnTo>
                <a:close/>
              </a:path>
              <a:path w="1082039" h="1671320">
                <a:moveTo>
                  <a:pt x="1081912" y="0"/>
                </a:moveTo>
                <a:lnTo>
                  <a:pt x="998473" y="49529"/>
                </a:lnTo>
                <a:lnTo>
                  <a:pt x="1022816" y="65194"/>
                </a:lnTo>
                <a:lnTo>
                  <a:pt x="1030605" y="53086"/>
                </a:lnTo>
                <a:lnTo>
                  <a:pt x="1076185" y="53086"/>
                </a:lnTo>
                <a:lnTo>
                  <a:pt x="108191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3008122" y="1596389"/>
            <a:ext cx="1090295" cy="808990"/>
          </a:xfrm>
          <a:custGeom>
            <a:avLst/>
            <a:gdLst/>
            <a:ahLst/>
            <a:cxnLst/>
            <a:rect l="l" t="t" r="r" b="b"/>
            <a:pathLst>
              <a:path w="1090295" h="808989">
                <a:moveTo>
                  <a:pt x="1011424" y="39858"/>
                </a:moveTo>
                <a:lnTo>
                  <a:pt x="0" y="785495"/>
                </a:lnTo>
                <a:lnTo>
                  <a:pt x="17271" y="808736"/>
                </a:lnTo>
                <a:lnTo>
                  <a:pt x="1028637" y="63175"/>
                </a:lnTo>
                <a:lnTo>
                  <a:pt x="1011424" y="39858"/>
                </a:lnTo>
                <a:close/>
              </a:path>
              <a:path w="1090295" h="808989">
                <a:moveTo>
                  <a:pt x="1073994" y="31242"/>
                </a:moveTo>
                <a:lnTo>
                  <a:pt x="1023112" y="31242"/>
                </a:lnTo>
                <a:lnTo>
                  <a:pt x="1040256" y="54610"/>
                </a:lnTo>
                <a:lnTo>
                  <a:pt x="1028637" y="63175"/>
                </a:lnTo>
                <a:lnTo>
                  <a:pt x="1045844" y="86487"/>
                </a:lnTo>
                <a:lnTo>
                  <a:pt x="1073994" y="31242"/>
                </a:lnTo>
                <a:close/>
              </a:path>
              <a:path w="1090295" h="808989">
                <a:moveTo>
                  <a:pt x="1023112" y="31242"/>
                </a:moveTo>
                <a:lnTo>
                  <a:pt x="1011424" y="39858"/>
                </a:lnTo>
                <a:lnTo>
                  <a:pt x="1028637" y="63175"/>
                </a:lnTo>
                <a:lnTo>
                  <a:pt x="1040256" y="54610"/>
                </a:lnTo>
                <a:lnTo>
                  <a:pt x="1023112" y="31242"/>
                </a:lnTo>
                <a:close/>
              </a:path>
              <a:path w="1090295" h="808989">
                <a:moveTo>
                  <a:pt x="1089914" y="0"/>
                </a:moveTo>
                <a:lnTo>
                  <a:pt x="994282" y="16637"/>
                </a:lnTo>
                <a:lnTo>
                  <a:pt x="1011424" y="39858"/>
                </a:lnTo>
                <a:lnTo>
                  <a:pt x="1023112" y="31242"/>
                </a:lnTo>
                <a:lnTo>
                  <a:pt x="1073994" y="31242"/>
                </a:lnTo>
                <a:lnTo>
                  <a:pt x="108991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3006851" y="2382901"/>
            <a:ext cx="1088390" cy="1021715"/>
          </a:xfrm>
          <a:custGeom>
            <a:avLst/>
            <a:gdLst/>
            <a:ahLst/>
            <a:cxnLst/>
            <a:rect l="l" t="t" r="r" b="b"/>
            <a:pathLst>
              <a:path w="1088389" h="1021714">
                <a:moveTo>
                  <a:pt x="1015077" y="972686"/>
                </a:moveTo>
                <a:lnTo>
                  <a:pt x="995299" y="993775"/>
                </a:lnTo>
                <a:lnTo>
                  <a:pt x="1088389" y="1021588"/>
                </a:lnTo>
                <a:lnTo>
                  <a:pt x="1073999" y="982599"/>
                </a:lnTo>
                <a:lnTo>
                  <a:pt x="1025651" y="982599"/>
                </a:lnTo>
                <a:lnTo>
                  <a:pt x="1015077" y="972686"/>
                </a:lnTo>
                <a:close/>
              </a:path>
              <a:path w="1088389" h="1021714">
                <a:moveTo>
                  <a:pt x="1034868" y="951584"/>
                </a:moveTo>
                <a:lnTo>
                  <a:pt x="1015077" y="972686"/>
                </a:lnTo>
                <a:lnTo>
                  <a:pt x="1025651" y="982599"/>
                </a:lnTo>
                <a:lnTo>
                  <a:pt x="1045463" y="961516"/>
                </a:lnTo>
                <a:lnTo>
                  <a:pt x="1034868" y="951584"/>
                </a:lnTo>
                <a:close/>
              </a:path>
              <a:path w="1088389" h="1021714">
                <a:moveTo>
                  <a:pt x="1054735" y="930401"/>
                </a:moveTo>
                <a:lnTo>
                  <a:pt x="1034868" y="951584"/>
                </a:lnTo>
                <a:lnTo>
                  <a:pt x="1045463" y="961516"/>
                </a:lnTo>
                <a:lnTo>
                  <a:pt x="1025651" y="982599"/>
                </a:lnTo>
                <a:lnTo>
                  <a:pt x="1073999" y="982599"/>
                </a:lnTo>
                <a:lnTo>
                  <a:pt x="1054735" y="930401"/>
                </a:lnTo>
                <a:close/>
              </a:path>
              <a:path w="1088389" h="1021714">
                <a:moveTo>
                  <a:pt x="19812" y="0"/>
                </a:moveTo>
                <a:lnTo>
                  <a:pt x="0" y="21082"/>
                </a:lnTo>
                <a:lnTo>
                  <a:pt x="1015077" y="972686"/>
                </a:lnTo>
                <a:lnTo>
                  <a:pt x="1034868" y="951584"/>
                </a:lnTo>
                <a:lnTo>
                  <a:pt x="1981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3015869" y="2378964"/>
            <a:ext cx="1081405" cy="121285"/>
          </a:xfrm>
          <a:custGeom>
            <a:avLst/>
            <a:gdLst/>
            <a:ahLst/>
            <a:cxnLst/>
            <a:rect l="l" t="t" r="r" b="b"/>
            <a:pathLst>
              <a:path w="1081404" h="121285">
                <a:moveTo>
                  <a:pt x="997204" y="34416"/>
                </a:moveTo>
                <a:lnTo>
                  <a:pt x="995383" y="63336"/>
                </a:lnTo>
                <a:lnTo>
                  <a:pt x="1009904" y="64262"/>
                </a:lnTo>
                <a:lnTo>
                  <a:pt x="1007998" y="93218"/>
                </a:lnTo>
                <a:lnTo>
                  <a:pt x="993502" y="93218"/>
                </a:lnTo>
                <a:lnTo>
                  <a:pt x="991743" y="121158"/>
                </a:lnTo>
                <a:lnTo>
                  <a:pt x="1057748" y="93218"/>
                </a:lnTo>
                <a:lnTo>
                  <a:pt x="1007998" y="93218"/>
                </a:lnTo>
                <a:lnTo>
                  <a:pt x="993559" y="92297"/>
                </a:lnTo>
                <a:lnTo>
                  <a:pt x="1059923" y="92297"/>
                </a:lnTo>
                <a:lnTo>
                  <a:pt x="1081151" y="83312"/>
                </a:lnTo>
                <a:lnTo>
                  <a:pt x="997204" y="34416"/>
                </a:lnTo>
                <a:close/>
              </a:path>
              <a:path w="1081404" h="121285">
                <a:moveTo>
                  <a:pt x="995383" y="63336"/>
                </a:moveTo>
                <a:lnTo>
                  <a:pt x="993559" y="92297"/>
                </a:lnTo>
                <a:lnTo>
                  <a:pt x="1007998" y="93218"/>
                </a:lnTo>
                <a:lnTo>
                  <a:pt x="1009904" y="64262"/>
                </a:lnTo>
                <a:lnTo>
                  <a:pt x="995383" y="63336"/>
                </a:lnTo>
                <a:close/>
              </a:path>
              <a:path w="1081404" h="121285">
                <a:moveTo>
                  <a:pt x="1778" y="0"/>
                </a:moveTo>
                <a:lnTo>
                  <a:pt x="0" y="28956"/>
                </a:lnTo>
                <a:lnTo>
                  <a:pt x="993559" y="92297"/>
                </a:lnTo>
                <a:lnTo>
                  <a:pt x="995383" y="63336"/>
                </a:lnTo>
                <a:lnTo>
                  <a:pt x="177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5078348" y="707644"/>
            <a:ext cx="511809" cy="450850"/>
          </a:xfrm>
          <a:custGeom>
            <a:avLst/>
            <a:gdLst/>
            <a:ahLst/>
            <a:cxnLst/>
            <a:rect l="l" t="t" r="r" b="b"/>
            <a:pathLst>
              <a:path w="511810" h="450850">
                <a:moveTo>
                  <a:pt x="436777" y="404473"/>
                </a:moveTo>
                <a:lnTo>
                  <a:pt x="417702" y="426211"/>
                </a:lnTo>
                <a:lnTo>
                  <a:pt x="511683" y="450850"/>
                </a:lnTo>
                <a:lnTo>
                  <a:pt x="496649" y="414019"/>
                </a:lnTo>
                <a:lnTo>
                  <a:pt x="447675" y="414019"/>
                </a:lnTo>
                <a:lnTo>
                  <a:pt x="436777" y="404473"/>
                </a:lnTo>
                <a:close/>
              </a:path>
              <a:path w="511810" h="450850">
                <a:moveTo>
                  <a:pt x="455947" y="382625"/>
                </a:moveTo>
                <a:lnTo>
                  <a:pt x="436777" y="404473"/>
                </a:lnTo>
                <a:lnTo>
                  <a:pt x="447675" y="414019"/>
                </a:lnTo>
                <a:lnTo>
                  <a:pt x="466851" y="392175"/>
                </a:lnTo>
                <a:lnTo>
                  <a:pt x="455947" y="382625"/>
                </a:lnTo>
                <a:close/>
              </a:path>
              <a:path w="511810" h="450850">
                <a:moveTo>
                  <a:pt x="474979" y="360933"/>
                </a:moveTo>
                <a:lnTo>
                  <a:pt x="455947" y="382625"/>
                </a:lnTo>
                <a:lnTo>
                  <a:pt x="466851" y="392175"/>
                </a:lnTo>
                <a:lnTo>
                  <a:pt x="447675" y="414019"/>
                </a:lnTo>
                <a:lnTo>
                  <a:pt x="496649" y="414019"/>
                </a:lnTo>
                <a:lnTo>
                  <a:pt x="474979" y="360933"/>
                </a:lnTo>
                <a:close/>
              </a:path>
              <a:path w="511810" h="450850">
                <a:moveTo>
                  <a:pt x="19050" y="0"/>
                </a:moveTo>
                <a:lnTo>
                  <a:pt x="0" y="21843"/>
                </a:lnTo>
                <a:lnTo>
                  <a:pt x="436777" y="404473"/>
                </a:lnTo>
                <a:lnTo>
                  <a:pt x="455947" y="382625"/>
                </a:lnTo>
                <a:lnTo>
                  <a:pt x="190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5043423" y="1157477"/>
            <a:ext cx="546100" cy="465455"/>
          </a:xfrm>
          <a:custGeom>
            <a:avLst/>
            <a:gdLst/>
            <a:ahLst/>
            <a:cxnLst/>
            <a:rect l="l" t="t" r="r" b="b"/>
            <a:pathLst>
              <a:path w="546100" h="465455">
                <a:moveTo>
                  <a:pt x="470147" y="45177"/>
                </a:moveTo>
                <a:lnTo>
                  <a:pt x="0" y="443357"/>
                </a:lnTo>
                <a:lnTo>
                  <a:pt x="18796" y="465455"/>
                </a:lnTo>
                <a:lnTo>
                  <a:pt x="488781" y="67183"/>
                </a:lnTo>
                <a:lnTo>
                  <a:pt x="470147" y="45177"/>
                </a:lnTo>
                <a:close/>
              </a:path>
              <a:path w="546100" h="465455">
                <a:moveTo>
                  <a:pt x="530384" y="35813"/>
                </a:moveTo>
                <a:lnTo>
                  <a:pt x="481202" y="35813"/>
                </a:lnTo>
                <a:lnTo>
                  <a:pt x="499872" y="57785"/>
                </a:lnTo>
                <a:lnTo>
                  <a:pt x="488781" y="67183"/>
                </a:lnTo>
                <a:lnTo>
                  <a:pt x="507491" y="89281"/>
                </a:lnTo>
                <a:lnTo>
                  <a:pt x="530384" y="35813"/>
                </a:lnTo>
                <a:close/>
              </a:path>
              <a:path w="546100" h="465455">
                <a:moveTo>
                  <a:pt x="481202" y="35813"/>
                </a:moveTo>
                <a:lnTo>
                  <a:pt x="470147" y="45177"/>
                </a:lnTo>
                <a:lnTo>
                  <a:pt x="488781" y="67183"/>
                </a:lnTo>
                <a:lnTo>
                  <a:pt x="499872" y="57785"/>
                </a:lnTo>
                <a:lnTo>
                  <a:pt x="481202" y="35813"/>
                </a:lnTo>
                <a:close/>
              </a:path>
              <a:path w="546100" h="465455">
                <a:moveTo>
                  <a:pt x="545718" y="0"/>
                </a:moveTo>
                <a:lnTo>
                  <a:pt x="451358" y="22987"/>
                </a:lnTo>
                <a:lnTo>
                  <a:pt x="470147" y="45177"/>
                </a:lnTo>
                <a:lnTo>
                  <a:pt x="481202" y="35813"/>
                </a:lnTo>
                <a:lnTo>
                  <a:pt x="530384" y="35813"/>
                </a:lnTo>
                <a:lnTo>
                  <a:pt x="54571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5064252" y="2481960"/>
            <a:ext cx="533400" cy="502920"/>
          </a:xfrm>
          <a:custGeom>
            <a:avLst/>
            <a:gdLst/>
            <a:ahLst/>
            <a:cxnLst/>
            <a:rect l="l" t="t" r="r" b="b"/>
            <a:pathLst>
              <a:path w="533400" h="502919">
                <a:moveTo>
                  <a:pt x="460100" y="453496"/>
                </a:moveTo>
                <a:lnTo>
                  <a:pt x="440309" y="474599"/>
                </a:lnTo>
                <a:lnTo>
                  <a:pt x="533273" y="502412"/>
                </a:lnTo>
                <a:lnTo>
                  <a:pt x="518937" y="463423"/>
                </a:lnTo>
                <a:lnTo>
                  <a:pt x="470662" y="463423"/>
                </a:lnTo>
                <a:lnTo>
                  <a:pt x="460100" y="453496"/>
                </a:lnTo>
                <a:close/>
              </a:path>
              <a:path w="533400" h="502919">
                <a:moveTo>
                  <a:pt x="479891" y="432394"/>
                </a:moveTo>
                <a:lnTo>
                  <a:pt x="460100" y="453496"/>
                </a:lnTo>
                <a:lnTo>
                  <a:pt x="470662" y="463423"/>
                </a:lnTo>
                <a:lnTo>
                  <a:pt x="490474" y="442340"/>
                </a:lnTo>
                <a:lnTo>
                  <a:pt x="479891" y="432394"/>
                </a:lnTo>
                <a:close/>
              </a:path>
              <a:path w="533400" h="502919">
                <a:moveTo>
                  <a:pt x="499745" y="411225"/>
                </a:moveTo>
                <a:lnTo>
                  <a:pt x="479891" y="432394"/>
                </a:lnTo>
                <a:lnTo>
                  <a:pt x="490474" y="442340"/>
                </a:lnTo>
                <a:lnTo>
                  <a:pt x="470662" y="463423"/>
                </a:lnTo>
                <a:lnTo>
                  <a:pt x="518937" y="463423"/>
                </a:lnTo>
                <a:lnTo>
                  <a:pt x="499745" y="411225"/>
                </a:lnTo>
                <a:close/>
              </a:path>
              <a:path w="533400" h="502919">
                <a:moveTo>
                  <a:pt x="19812" y="0"/>
                </a:moveTo>
                <a:lnTo>
                  <a:pt x="0" y="21081"/>
                </a:lnTo>
                <a:lnTo>
                  <a:pt x="460100" y="453496"/>
                </a:lnTo>
                <a:lnTo>
                  <a:pt x="479891" y="432394"/>
                </a:lnTo>
                <a:lnTo>
                  <a:pt x="1981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5086350" y="2984754"/>
            <a:ext cx="510540" cy="419100"/>
          </a:xfrm>
          <a:custGeom>
            <a:avLst/>
            <a:gdLst/>
            <a:ahLst/>
            <a:cxnLst/>
            <a:rect l="l" t="t" r="r" b="b"/>
            <a:pathLst>
              <a:path w="510539" h="419100">
                <a:moveTo>
                  <a:pt x="433929" y="43525"/>
                </a:moveTo>
                <a:lnTo>
                  <a:pt x="0" y="396240"/>
                </a:lnTo>
                <a:lnTo>
                  <a:pt x="18287" y="418719"/>
                </a:lnTo>
                <a:lnTo>
                  <a:pt x="452217" y="66004"/>
                </a:lnTo>
                <a:lnTo>
                  <a:pt x="433929" y="43525"/>
                </a:lnTo>
                <a:close/>
              </a:path>
              <a:path w="510539" h="419100">
                <a:moveTo>
                  <a:pt x="494985" y="34417"/>
                </a:moveTo>
                <a:lnTo>
                  <a:pt x="445135" y="34417"/>
                </a:lnTo>
                <a:lnTo>
                  <a:pt x="463423" y="56896"/>
                </a:lnTo>
                <a:lnTo>
                  <a:pt x="452217" y="66004"/>
                </a:lnTo>
                <a:lnTo>
                  <a:pt x="470535" y="88519"/>
                </a:lnTo>
                <a:lnTo>
                  <a:pt x="494985" y="34417"/>
                </a:lnTo>
                <a:close/>
              </a:path>
              <a:path w="510539" h="419100">
                <a:moveTo>
                  <a:pt x="445135" y="34417"/>
                </a:moveTo>
                <a:lnTo>
                  <a:pt x="433929" y="43525"/>
                </a:lnTo>
                <a:lnTo>
                  <a:pt x="452217" y="66004"/>
                </a:lnTo>
                <a:lnTo>
                  <a:pt x="463423" y="56896"/>
                </a:lnTo>
                <a:lnTo>
                  <a:pt x="445135" y="34417"/>
                </a:lnTo>
                <a:close/>
              </a:path>
              <a:path w="510539" h="419100">
                <a:moveTo>
                  <a:pt x="510539" y="0"/>
                </a:moveTo>
                <a:lnTo>
                  <a:pt x="415671" y="21082"/>
                </a:lnTo>
                <a:lnTo>
                  <a:pt x="433929" y="43525"/>
                </a:lnTo>
                <a:lnTo>
                  <a:pt x="445135" y="34417"/>
                </a:lnTo>
                <a:lnTo>
                  <a:pt x="494985" y="34417"/>
                </a:lnTo>
                <a:lnTo>
                  <a:pt x="51053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77" name="object 77"/>
          <p:cNvGraphicFramePr>
            <a:graphicFrameLocks noGrp="1"/>
          </p:cNvGraphicFramePr>
          <p:nvPr/>
        </p:nvGraphicFramePr>
        <p:xfrm>
          <a:off x="395909" y="4098290"/>
          <a:ext cx="1805938" cy="17221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09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09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09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09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099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0098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87020"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15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71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1500" dirty="0">
                          <a:latin typeface="Calibri"/>
                          <a:cs typeface="Calibri"/>
                        </a:rPr>
                        <a:t>0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71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1500" dirty="0">
                          <a:latin typeface="Calibri"/>
                          <a:cs typeface="Calibri"/>
                        </a:rPr>
                        <a:t>0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71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1500" dirty="0">
                          <a:latin typeface="Calibri"/>
                          <a:cs typeface="Calibri"/>
                        </a:rPr>
                        <a:t>0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71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1500" dirty="0">
                          <a:latin typeface="Calibri"/>
                          <a:cs typeface="Calibri"/>
                        </a:rPr>
                        <a:t>0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71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15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71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7020"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00" dirty="0">
                          <a:latin typeface="Calibri"/>
                          <a:cs typeface="Calibri"/>
                        </a:rPr>
                        <a:t>0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77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77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00" dirty="0">
                          <a:latin typeface="Calibri"/>
                          <a:cs typeface="Calibri"/>
                        </a:rPr>
                        <a:t>0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77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00" dirty="0">
                          <a:latin typeface="Calibri"/>
                          <a:cs typeface="Calibri"/>
                        </a:rPr>
                        <a:t>0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77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77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00" dirty="0">
                          <a:latin typeface="Calibri"/>
                          <a:cs typeface="Calibri"/>
                        </a:rPr>
                        <a:t>0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77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7020"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00" dirty="0">
                          <a:latin typeface="Calibri"/>
                          <a:cs typeface="Calibri"/>
                        </a:rPr>
                        <a:t>0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77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00" dirty="0">
                          <a:latin typeface="Calibri"/>
                          <a:cs typeface="Calibri"/>
                        </a:rPr>
                        <a:t>0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77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77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77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00" dirty="0">
                          <a:latin typeface="Calibri"/>
                          <a:cs typeface="Calibri"/>
                        </a:rPr>
                        <a:t>0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77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00" dirty="0">
                          <a:latin typeface="Calibri"/>
                          <a:cs typeface="Calibri"/>
                        </a:rPr>
                        <a:t>0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77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7020"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77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00" dirty="0">
                          <a:latin typeface="Calibri"/>
                          <a:cs typeface="Calibri"/>
                        </a:rPr>
                        <a:t>0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77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00" dirty="0">
                          <a:latin typeface="Calibri"/>
                          <a:cs typeface="Calibri"/>
                        </a:rPr>
                        <a:t>0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77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00" dirty="0">
                          <a:latin typeface="Calibri"/>
                          <a:cs typeface="Calibri"/>
                        </a:rPr>
                        <a:t>0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77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77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00" dirty="0">
                          <a:latin typeface="Calibri"/>
                          <a:cs typeface="Calibri"/>
                        </a:rPr>
                        <a:t>0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77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7020"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00" dirty="0">
                          <a:latin typeface="Calibri"/>
                          <a:cs typeface="Calibri"/>
                        </a:rPr>
                        <a:t>0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77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77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00" dirty="0">
                          <a:latin typeface="Calibri"/>
                          <a:cs typeface="Calibri"/>
                        </a:rPr>
                        <a:t>0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77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00" dirty="0">
                          <a:latin typeface="Calibri"/>
                          <a:cs typeface="Calibri"/>
                        </a:rPr>
                        <a:t>0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77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77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00" dirty="0">
                          <a:latin typeface="Calibri"/>
                          <a:cs typeface="Calibri"/>
                        </a:rPr>
                        <a:t>0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77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7020"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00" dirty="0">
                          <a:latin typeface="Calibri"/>
                          <a:cs typeface="Calibri"/>
                        </a:rPr>
                        <a:t>0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77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00" dirty="0">
                          <a:latin typeface="Calibri"/>
                          <a:cs typeface="Calibri"/>
                        </a:rPr>
                        <a:t>0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77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77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00" dirty="0">
                          <a:latin typeface="Calibri"/>
                          <a:cs typeface="Calibri"/>
                        </a:rPr>
                        <a:t>0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77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77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00" dirty="0">
                          <a:latin typeface="Calibri"/>
                          <a:cs typeface="Calibri"/>
                        </a:rPr>
                        <a:t>0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77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78" name="object 78"/>
          <p:cNvSpPr txBox="1"/>
          <p:nvPr/>
        </p:nvSpPr>
        <p:spPr>
          <a:xfrm>
            <a:off x="916330" y="5842812"/>
            <a:ext cx="7778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ima</a:t>
            </a:r>
            <a:r>
              <a:rPr sz="2400" spc="-25" dirty="0">
                <a:latin typeface="Calibri"/>
                <a:cs typeface="Calibri"/>
              </a:rPr>
              <a:t>g</a:t>
            </a:r>
            <a:r>
              <a:rPr sz="2400" dirty="0">
                <a:latin typeface="Calibri"/>
                <a:cs typeface="Calibri"/>
              </a:rPr>
              <a:t>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9" name="object 79"/>
          <p:cNvSpPr/>
          <p:nvPr/>
        </p:nvSpPr>
        <p:spPr>
          <a:xfrm>
            <a:off x="4684776" y="4128515"/>
            <a:ext cx="1915668" cy="1867674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2625851" y="4966715"/>
            <a:ext cx="1880870" cy="666115"/>
          </a:xfrm>
          <a:custGeom>
            <a:avLst/>
            <a:gdLst/>
            <a:ahLst/>
            <a:cxnLst/>
            <a:rect l="l" t="t" r="r" b="b"/>
            <a:pathLst>
              <a:path w="1880870" h="666114">
                <a:moveTo>
                  <a:pt x="1547622" y="0"/>
                </a:moveTo>
                <a:lnTo>
                  <a:pt x="1547622" y="166496"/>
                </a:lnTo>
                <a:lnTo>
                  <a:pt x="0" y="166496"/>
                </a:lnTo>
                <a:lnTo>
                  <a:pt x="0" y="499490"/>
                </a:lnTo>
                <a:lnTo>
                  <a:pt x="1547622" y="499490"/>
                </a:lnTo>
                <a:lnTo>
                  <a:pt x="1547622" y="665987"/>
                </a:lnTo>
                <a:lnTo>
                  <a:pt x="1880615" y="332993"/>
                </a:lnTo>
                <a:lnTo>
                  <a:pt x="1547622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2625851" y="4966715"/>
            <a:ext cx="1880870" cy="666115"/>
          </a:xfrm>
          <a:custGeom>
            <a:avLst/>
            <a:gdLst/>
            <a:ahLst/>
            <a:cxnLst/>
            <a:rect l="l" t="t" r="r" b="b"/>
            <a:pathLst>
              <a:path w="1880870" h="666114">
                <a:moveTo>
                  <a:pt x="0" y="166496"/>
                </a:moveTo>
                <a:lnTo>
                  <a:pt x="1547622" y="166496"/>
                </a:lnTo>
                <a:lnTo>
                  <a:pt x="1547622" y="0"/>
                </a:lnTo>
                <a:lnTo>
                  <a:pt x="1880615" y="332993"/>
                </a:lnTo>
                <a:lnTo>
                  <a:pt x="1547622" y="665987"/>
                </a:lnTo>
                <a:lnTo>
                  <a:pt x="1547622" y="499490"/>
                </a:lnTo>
                <a:lnTo>
                  <a:pt x="0" y="499490"/>
                </a:lnTo>
                <a:lnTo>
                  <a:pt x="0" y="166496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 txBox="1"/>
          <p:nvPr/>
        </p:nvSpPr>
        <p:spPr>
          <a:xfrm>
            <a:off x="2760979" y="5459679"/>
            <a:ext cx="14839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latin typeface="Calibri"/>
                <a:cs typeface="Calibri"/>
              </a:rPr>
              <a:t>convolution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3" name="object 83"/>
          <p:cNvSpPr/>
          <p:nvPr/>
        </p:nvSpPr>
        <p:spPr>
          <a:xfrm>
            <a:off x="6731507" y="4739640"/>
            <a:ext cx="666115" cy="666115"/>
          </a:xfrm>
          <a:custGeom>
            <a:avLst/>
            <a:gdLst/>
            <a:ahLst/>
            <a:cxnLst/>
            <a:rect l="l" t="t" r="r" b="b"/>
            <a:pathLst>
              <a:path w="666115" h="666114">
                <a:moveTo>
                  <a:pt x="332994" y="0"/>
                </a:moveTo>
                <a:lnTo>
                  <a:pt x="332994" y="166497"/>
                </a:lnTo>
                <a:lnTo>
                  <a:pt x="0" y="166497"/>
                </a:lnTo>
                <a:lnTo>
                  <a:pt x="0" y="499491"/>
                </a:lnTo>
                <a:lnTo>
                  <a:pt x="332994" y="499491"/>
                </a:lnTo>
                <a:lnTo>
                  <a:pt x="332994" y="665988"/>
                </a:lnTo>
                <a:lnTo>
                  <a:pt x="665988" y="332994"/>
                </a:lnTo>
                <a:lnTo>
                  <a:pt x="332994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6731507" y="4739640"/>
            <a:ext cx="666115" cy="666115"/>
          </a:xfrm>
          <a:custGeom>
            <a:avLst/>
            <a:gdLst/>
            <a:ahLst/>
            <a:cxnLst/>
            <a:rect l="l" t="t" r="r" b="b"/>
            <a:pathLst>
              <a:path w="666115" h="666114">
                <a:moveTo>
                  <a:pt x="0" y="166497"/>
                </a:moveTo>
                <a:lnTo>
                  <a:pt x="332994" y="166497"/>
                </a:lnTo>
                <a:lnTo>
                  <a:pt x="332994" y="0"/>
                </a:lnTo>
                <a:lnTo>
                  <a:pt x="665988" y="332994"/>
                </a:lnTo>
                <a:lnTo>
                  <a:pt x="332994" y="665988"/>
                </a:lnTo>
                <a:lnTo>
                  <a:pt x="332994" y="499491"/>
                </a:lnTo>
                <a:lnTo>
                  <a:pt x="0" y="499491"/>
                </a:lnTo>
                <a:lnTo>
                  <a:pt x="0" y="166497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 txBox="1"/>
          <p:nvPr/>
        </p:nvSpPr>
        <p:spPr>
          <a:xfrm>
            <a:off x="6751066" y="5429199"/>
            <a:ext cx="94869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Max  </a:t>
            </a:r>
            <a:r>
              <a:rPr sz="2400" spc="-5" dirty="0">
                <a:latin typeface="Calibri"/>
                <a:cs typeface="Calibri"/>
              </a:rPr>
              <a:t>p</a:t>
            </a:r>
            <a:r>
              <a:rPr sz="2400" spc="-10" dirty="0">
                <a:latin typeface="Calibri"/>
                <a:cs typeface="Calibri"/>
              </a:rPr>
              <a:t>o</a:t>
            </a:r>
            <a:r>
              <a:rPr sz="2400" spc="-5" dirty="0">
                <a:latin typeface="Calibri"/>
                <a:cs typeface="Calibri"/>
              </a:rPr>
              <a:t>oli</a:t>
            </a:r>
            <a:r>
              <a:rPr sz="2400" spc="-15" dirty="0">
                <a:latin typeface="Calibri"/>
                <a:cs typeface="Calibri"/>
              </a:rPr>
              <a:t>n</a:t>
            </a:r>
            <a:r>
              <a:rPr sz="2400" dirty="0">
                <a:latin typeface="Calibri"/>
                <a:cs typeface="Calibri"/>
              </a:rPr>
              <a:t>g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6" name="object 86"/>
          <p:cNvSpPr/>
          <p:nvPr/>
        </p:nvSpPr>
        <p:spPr>
          <a:xfrm>
            <a:off x="7473653" y="4373839"/>
            <a:ext cx="1277155" cy="1362496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87" name="object 87"/>
          <p:cNvGraphicFramePr>
            <a:graphicFrameLocks noGrp="1"/>
          </p:cNvGraphicFramePr>
          <p:nvPr/>
        </p:nvGraphicFramePr>
        <p:xfrm>
          <a:off x="3531870" y="4076953"/>
          <a:ext cx="963930" cy="81407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13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13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13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71145">
                <a:tc>
                  <a:txBody>
                    <a:bodyPr/>
                    <a:lstStyle/>
                    <a:p>
                      <a:pPr marL="95250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-1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65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1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65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-1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65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1780">
                <a:tc>
                  <a:txBody>
                    <a:bodyPr/>
                    <a:lstStyle/>
                    <a:p>
                      <a:pPr marL="95250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-1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65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1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65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-1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65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1145">
                <a:tc>
                  <a:txBody>
                    <a:bodyPr/>
                    <a:lstStyle/>
                    <a:p>
                      <a:pPr marL="95250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-1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65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1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65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-1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65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88" name="object 88"/>
          <p:cNvGraphicFramePr>
            <a:graphicFrameLocks noGrp="1"/>
          </p:cNvGraphicFramePr>
          <p:nvPr/>
        </p:nvGraphicFramePr>
        <p:xfrm>
          <a:off x="2449576" y="4081653"/>
          <a:ext cx="946785" cy="8020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155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55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55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67335"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1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58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-1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58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-1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58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7335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-1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58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 marL="118745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1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58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-1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58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7335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-1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58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-1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58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 marL="119380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1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58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89" name="object 89"/>
          <p:cNvSpPr/>
          <p:nvPr/>
        </p:nvSpPr>
        <p:spPr>
          <a:xfrm>
            <a:off x="1285494" y="2775204"/>
            <a:ext cx="1534160" cy="1351915"/>
          </a:xfrm>
          <a:custGeom>
            <a:avLst/>
            <a:gdLst/>
            <a:ahLst/>
            <a:cxnLst/>
            <a:rect l="l" t="t" r="r" b="b"/>
            <a:pathLst>
              <a:path w="1534160" h="1351914">
                <a:moveTo>
                  <a:pt x="1384429" y="92845"/>
                </a:moveTo>
                <a:lnTo>
                  <a:pt x="0" y="1307973"/>
                </a:lnTo>
                <a:lnTo>
                  <a:pt x="38100" y="1351407"/>
                </a:lnTo>
                <a:lnTo>
                  <a:pt x="1422589" y="136336"/>
                </a:lnTo>
                <a:lnTo>
                  <a:pt x="1384429" y="92845"/>
                </a:lnTo>
                <a:close/>
              </a:path>
              <a:path w="1534160" h="1351914">
                <a:moveTo>
                  <a:pt x="1503965" y="73787"/>
                </a:moveTo>
                <a:lnTo>
                  <a:pt x="1406144" y="73787"/>
                </a:lnTo>
                <a:lnTo>
                  <a:pt x="1444370" y="117221"/>
                </a:lnTo>
                <a:lnTo>
                  <a:pt x="1422589" y="136336"/>
                </a:lnTo>
                <a:lnTo>
                  <a:pt x="1460754" y="179832"/>
                </a:lnTo>
                <a:lnTo>
                  <a:pt x="1503965" y="73787"/>
                </a:lnTo>
                <a:close/>
              </a:path>
              <a:path w="1534160" h="1351914">
                <a:moveTo>
                  <a:pt x="1406144" y="73787"/>
                </a:moveTo>
                <a:lnTo>
                  <a:pt x="1384429" y="92845"/>
                </a:lnTo>
                <a:lnTo>
                  <a:pt x="1422589" y="136336"/>
                </a:lnTo>
                <a:lnTo>
                  <a:pt x="1444370" y="117221"/>
                </a:lnTo>
                <a:lnTo>
                  <a:pt x="1406144" y="73787"/>
                </a:lnTo>
                <a:close/>
              </a:path>
              <a:path w="1534160" h="1351914">
                <a:moveTo>
                  <a:pt x="1534033" y="0"/>
                </a:moveTo>
                <a:lnTo>
                  <a:pt x="1346200" y="49275"/>
                </a:lnTo>
                <a:lnTo>
                  <a:pt x="1384429" y="92845"/>
                </a:lnTo>
                <a:lnTo>
                  <a:pt x="1406144" y="73787"/>
                </a:lnTo>
                <a:lnTo>
                  <a:pt x="1503965" y="73787"/>
                </a:lnTo>
                <a:lnTo>
                  <a:pt x="1534033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4910328" y="3649979"/>
            <a:ext cx="748665" cy="502284"/>
          </a:xfrm>
          <a:custGeom>
            <a:avLst/>
            <a:gdLst/>
            <a:ahLst/>
            <a:cxnLst/>
            <a:rect l="l" t="t" r="r" b="b"/>
            <a:pathLst>
              <a:path w="748664" h="502285">
                <a:moveTo>
                  <a:pt x="161256" y="70662"/>
                </a:moveTo>
                <a:lnTo>
                  <a:pt x="129633" y="119176"/>
                </a:lnTo>
                <a:lnTo>
                  <a:pt x="716661" y="502031"/>
                </a:lnTo>
                <a:lnTo>
                  <a:pt x="748284" y="453517"/>
                </a:lnTo>
                <a:lnTo>
                  <a:pt x="161256" y="70662"/>
                </a:lnTo>
                <a:close/>
              </a:path>
              <a:path w="748664" h="502285">
                <a:moveTo>
                  <a:pt x="0" y="0"/>
                </a:moveTo>
                <a:lnTo>
                  <a:pt x="98044" y="167640"/>
                </a:lnTo>
                <a:lnTo>
                  <a:pt x="129633" y="119176"/>
                </a:lnTo>
                <a:lnTo>
                  <a:pt x="105410" y="103378"/>
                </a:lnTo>
                <a:lnTo>
                  <a:pt x="137033" y="54864"/>
                </a:lnTo>
                <a:lnTo>
                  <a:pt x="171555" y="54864"/>
                </a:lnTo>
                <a:lnTo>
                  <a:pt x="192912" y="22098"/>
                </a:lnTo>
                <a:lnTo>
                  <a:pt x="0" y="0"/>
                </a:lnTo>
                <a:close/>
              </a:path>
              <a:path w="748664" h="502285">
                <a:moveTo>
                  <a:pt x="137033" y="54864"/>
                </a:moveTo>
                <a:lnTo>
                  <a:pt x="105410" y="103378"/>
                </a:lnTo>
                <a:lnTo>
                  <a:pt x="129633" y="119176"/>
                </a:lnTo>
                <a:lnTo>
                  <a:pt x="161256" y="70662"/>
                </a:lnTo>
                <a:lnTo>
                  <a:pt x="137033" y="54864"/>
                </a:lnTo>
                <a:close/>
              </a:path>
              <a:path w="748664" h="502285">
                <a:moveTo>
                  <a:pt x="171555" y="54864"/>
                </a:moveTo>
                <a:lnTo>
                  <a:pt x="137033" y="54864"/>
                </a:lnTo>
                <a:lnTo>
                  <a:pt x="161256" y="70662"/>
                </a:lnTo>
                <a:lnTo>
                  <a:pt x="171555" y="5486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6819900" y="3220211"/>
            <a:ext cx="1144905" cy="1179195"/>
          </a:xfrm>
          <a:custGeom>
            <a:avLst/>
            <a:gdLst/>
            <a:ahLst/>
            <a:cxnLst/>
            <a:rect l="l" t="t" r="r" b="b"/>
            <a:pathLst>
              <a:path w="1144904" h="1179195">
                <a:moveTo>
                  <a:pt x="141670" y="104581"/>
                </a:moveTo>
                <a:lnTo>
                  <a:pt x="100139" y="144843"/>
                </a:lnTo>
                <a:lnTo>
                  <a:pt x="1102868" y="1179195"/>
                </a:lnTo>
                <a:lnTo>
                  <a:pt x="1144524" y="1138808"/>
                </a:lnTo>
                <a:lnTo>
                  <a:pt x="141670" y="104581"/>
                </a:lnTo>
                <a:close/>
              </a:path>
              <a:path w="1144904" h="1179195">
                <a:moveTo>
                  <a:pt x="0" y="0"/>
                </a:moveTo>
                <a:lnTo>
                  <a:pt x="58547" y="185165"/>
                </a:lnTo>
                <a:lnTo>
                  <a:pt x="100139" y="144843"/>
                </a:lnTo>
                <a:lnTo>
                  <a:pt x="80009" y="124078"/>
                </a:lnTo>
                <a:lnTo>
                  <a:pt x="121539" y="83820"/>
                </a:lnTo>
                <a:lnTo>
                  <a:pt x="163086" y="83820"/>
                </a:lnTo>
                <a:lnTo>
                  <a:pt x="183260" y="64262"/>
                </a:lnTo>
                <a:lnTo>
                  <a:pt x="0" y="0"/>
                </a:lnTo>
                <a:close/>
              </a:path>
              <a:path w="1144904" h="1179195">
                <a:moveTo>
                  <a:pt x="121539" y="83820"/>
                </a:moveTo>
                <a:lnTo>
                  <a:pt x="80009" y="124078"/>
                </a:lnTo>
                <a:lnTo>
                  <a:pt x="100139" y="144843"/>
                </a:lnTo>
                <a:lnTo>
                  <a:pt x="141670" y="104581"/>
                </a:lnTo>
                <a:lnTo>
                  <a:pt x="121539" y="83820"/>
                </a:lnTo>
                <a:close/>
              </a:path>
              <a:path w="1144904" h="1179195">
                <a:moveTo>
                  <a:pt x="163086" y="83820"/>
                </a:moveTo>
                <a:lnTo>
                  <a:pt x="121539" y="83820"/>
                </a:lnTo>
                <a:lnTo>
                  <a:pt x="141670" y="104581"/>
                </a:lnTo>
                <a:lnTo>
                  <a:pt x="163086" y="8382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 txBox="1"/>
          <p:nvPr/>
        </p:nvSpPr>
        <p:spPr>
          <a:xfrm>
            <a:off x="587146" y="6302146"/>
            <a:ext cx="8198484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(Ignoring </a:t>
            </a:r>
            <a:r>
              <a:rPr sz="2400" spc="-10" dirty="0">
                <a:solidFill>
                  <a:srgbClr val="FF0000"/>
                </a:solidFill>
                <a:latin typeface="Calibri"/>
                <a:cs typeface="Calibri"/>
              </a:rPr>
              <a:t>the </a:t>
            </a: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non-linear </a:t>
            </a:r>
            <a:r>
              <a:rPr sz="2400" spc="-10" dirty="0">
                <a:solidFill>
                  <a:srgbClr val="FF0000"/>
                </a:solidFill>
                <a:latin typeface="Calibri"/>
                <a:cs typeface="Calibri"/>
              </a:rPr>
              <a:t>activation </a:t>
            </a: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function </a:t>
            </a:r>
            <a:r>
              <a:rPr sz="2400" spc="-15" dirty="0">
                <a:solidFill>
                  <a:srgbClr val="FF0000"/>
                </a:solidFill>
                <a:latin typeface="Calibri"/>
                <a:cs typeface="Calibri"/>
              </a:rPr>
              <a:t>after 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the</a:t>
            </a:r>
            <a:r>
              <a:rPr sz="2400" spc="1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0000"/>
                </a:solidFill>
                <a:latin typeface="Calibri"/>
                <a:cs typeface="Calibri"/>
              </a:rPr>
              <a:t>convolution.)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93" name="object 93"/>
          <p:cNvSpPr/>
          <p:nvPr/>
        </p:nvSpPr>
        <p:spPr>
          <a:xfrm>
            <a:off x="315468" y="3986784"/>
            <a:ext cx="6337300" cy="2258695"/>
          </a:xfrm>
          <a:custGeom>
            <a:avLst/>
            <a:gdLst/>
            <a:ahLst/>
            <a:cxnLst/>
            <a:rect l="l" t="t" r="r" b="b"/>
            <a:pathLst>
              <a:path w="6337300" h="2258695">
                <a:moveTo>
                  <a:pt x="0" y="2258568"/>
                </a:moveTo>
                <a:lnTo>
                  <a:pt x="6336792" y="2258568"/>
                </a:lnTo>
                <a:lnTo>
                  <a:pt x="6336792" y="0"/>
                </a:lnTo>
                <a:lnTo>
                  <a:pt x="0" y="0"/>
                </a:lnTo>
                <a:lnTo>
                  <a:pt x="0" y="2258568"/>
                </a:lnTo>
                <a:close/>
              </a:path>
            </a:pathLst>
          </a:custGeom>
          <a:ln w="57911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2554223" y="387095"/>
            <a:ext cx="2719070" cy="3304540"/>
          </a:xfrm>
          <a:custGeom>
            <a:avLst/>
            <a:gdLst/>
            <a:ahLst/>
            <a:cxnLst/>
            <a:rect l="l" t="t" r="r" b="b"/>
            <a:pathLst>
              <a:path w="2719070" h="3304540">
                <a:moveTo>
                  <a:pt x="0" y="3304032"/>
                </a:moveTo>
                <a:lnTo>
                  <a:pt x="2718816" y="3304032"/>
                </a:lnTo>
                <a:lnTo>
                  <a:pt x="2718816" y="0"/>
                </a:lnTo>
                <a:lnTo>
                  <a:pt x="0" y="0"/>
                </a:lnTo>
                <a:lnTo>
                  <a:pt x="0" y="3304032"/>
                </a:lnTo>
                <a:close/>
              </a:path>
            </a:pathLst>
          </a:custGeom>
          <a:ln w="5791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957448" y="1952269"/>
            <a:ext cx="154940" cy="1219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720"/>
              </a:spcBef>
            </a:pPr>
            <a:r>
              <a:rPr sz="2400" dirty="0"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720"/>
              </a:spcBef>
            </a:pPr>
            <a:r>
              <a:rPr sz="2400" dirty="0"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70228" y="4654753"/>
            <a:ext cx="142303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6 x 6</a:t>
            </a:r>
            <a:r>
              <a:rPr sz="2400" spc="-1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image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40688" y="152019"/>
            <a:ext cx="541020" cy="457200"/>
          </a:xfrm>
          <a:custGeom>
            <a:avLst/>
            <a:gdLst/>
            <a:ahLst/>
            <a:cxnLst/>
            <a:rect l="l" t="t" r="r" b="b"/>
            <a:pathLst>
              <a:path w="541019" h="457200">
                <a:moveTo>
                  <a:pt x="0" y="457200"/>
                </a:moveTo>
                <a:lnTo>
                  <a:pt x="540715" y="457200"/>
                </a:lnTo>
                <a:lnTo>
                  <a:pt x="540715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AE4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481455" y="152019"/>
            <a:ext cx="541020" cy="457200"/>
          </a:xfrm>
          <a:custGeom>
            <a:avLst/>
            <a:gdLst/>
            <a:ahLst/>
            <a:cxnLst/>
            <a:rect l="l" t="t" r="r" b="b"/>
            <a:pathLst>
              <a:path w="541019" h="457200">
                <a:moveTo>
                  <a:pt x="0" y="457200"/>
                </a:moveTo>
                <a:lnTo>
                  <a:pt x="540715" y="457200"/>
                </a:lnTo>
                <a:lnTo>
                  <a:pt x="540715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AE4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99973" y="609219"/>
            <a:ext cx="541020" cy="457200"/>
          </a:xfrm>
          <a:custGeom>
            <a:avLst/>
            <a:gdLst/>
            <a:ahLst/>
            <a:cxnLst/>
            <a:rect l="l" t="t" r="r" b="b"/>
            <a:pathLst>
              <a:path w="541019" h="457200">
                <a:moveTo>
                  <a:pt x="0" y="457200"/>
                </a:moveTo>
                <a:lnTo>
                  <a:pt x="540715" y="457200"/>
                </a:lnTo>
                <a:lnTo>
                  <a:pt x="540715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AE4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40688" y="609219"/>
            <a:ext cx="541020" cy="457200"/>
          </a:xfrm>
          <a:custGeom>
            <a:avLst/>
            <a:gdLst/>
            <a:ahLst/>
            <a:cxnLst/>
            <a:rect l="l" t="t" r="r" b="b"/>
            <a:pathLst>
              <a:path w="541019" h="457200">
                <a:moveTo>
                  <a:pt x="0" y="457200"/>
                </a:moveTo>
                <a:lnTo>
                  <a:pt x="540715" y="457200"/>
                </a:lnTo>
                <a:lnTo>
                  <a:pt x="540715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AE4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481455" y="609219"/>
            <a:ext cx="541020" cy="457200"/>
          </a:xfrm>
          <a:custGeom>
            <a:avLst/>
            <a:gdLst/>
            <a:ahLst/>
            <a:cxnLst/>
            <a:rect l="l" t="t" r="r" b="b"/>
            <a:pathLst>
              <a:path w="541019" h="457200">
                <a:moveTo>
                  <a:pt x="0" y="457200"/>
                </a:moveTo>
                <a:lnTo>
                  <a:pt x="540715" y="457200"/>
                </a:lnTo>
                <a:lnTo>
                  <a:pt x="540715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AE4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99973" y="1066419"/>
            <a:ext cx="541020" cy="457200"/>
          </a:xfrm>
          <a:custGeom>
            <a:avLst/>
            <a:gdLst/>
            <a:ahLst/>
            <a:cxnLst/>
            <a:rect l="l" t="t" r="r" b="b"/>
            <a:pathLst>
              <a:path w="541019" h="457200">
                <a:moveTo>
                  <a:pt x="0" y="457200"/>
                </a:moveTo>
                <a:lnTo>
                  <a:pt x="540715" y="457200"/>
                </a:lnTo>
                <a:lnTo>
                  <a:pt x="540715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AE4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40688" y="1066419"/>
            <a:ext cx="541020" cy="457200"/>
          </a:xfrm>
          <a:custGeom>
            <a:avLst/>
            <a:gdLst/>
            <a:ahLst/>
            <a:cxnLst/>
            <a:rect l="l" t="t" r="r" b="b"/>
            <a:pathLst>
              <a:path w="541019" h="457200">
                <a:moveTo>
                  <a:pt x="0" y="457200"/>
                </a:moveTo>
                <a:lnTo>
                  <a:pt x="540715" y="457200"/>
                </a:lnTo>
                <a:lnTo>
                  <a:pt x="540715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AE4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40688" y="145669"/>
            <a:ext cx="0" cy="1384300"/>
          </a:xfrm>
          <a:custGeom>
            <a:avLst/>
            <a:gdLst/>
            <a:ahLst/>
            <a:cxnLst/>
            <a:rect l="l" t="t" r="r" b="b"/>
            <a:pathLst>
              <a:path h="1384300">
                <a:moveTo>
                  <a:pt x="0" y="0"/>
                </a:moveTo>
                <a:lnTo>
                  <a:pt x="0" y="13843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481455" y="145669"/>
            <a:ext cx="0" cy="1384300"/>
          </a:xfrm>
          <a:custGeom>
            <a:avLst/>
            <a:gdLst/>
            <a:ahLst/>
            <a:cxnLst/>
            <a:rect l="l" t="t" r="r" b="b"/>
            <a:pathLst>
              <a:path h="1384300">
                <a:moveTo>
                  <a:pt x="0" y="0"/>
                </a:moveTo>
                <a:lnTo>
                  <a:pt x="0" y="13843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93623" y="609219"/>
            <a:ext cx="1635125" cy="0"/>
          </a:xfrm>
          <a:custGeom>
            <a:avLst/>
            <a:gdLst/>
            <a:ahLst/>
            <a:cxnLst/>
            <a:rect l="l" t="t" r="r" b="b"/>
            <a:pathLst>
              <a:path w="1635125">
                <a:moveTo>
                  <a:pt x="0" y="0"/>
                </a:moveTo>
                <a:lnTo>
                  <a:pt x="163482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93623" y="1066419"/>
            <a:ext cx="1635125" cy="0"/>
          </a:xfrm>
          <a:custGeom>
            <a:avLst/>
            <a:gdLst/>
            <a:ahLst/>
            <a:cxnLst/>
            <a:rect l="l" t="t" r="r" b="b"/>
            <a:pathLst>
              <a:path w="1635125">
                <a:moveTo>
                  <a:pt x="0" y="0"/>
                </a:moveTo>
                <a:lnTo>
                  <a:pt x="163482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99973" y="145669"/>
            <a:ext cx="0" cy="1384300"/>
          </a:xfrm>
          <a:custGeom>
            <a:avLst/>
            <a:gdLst/>
            <a:ahLst/>
            <a:cxnLst/>
            <a:rect l="l" t="t" r="r" b="b"/>
            <a:pathLst>
              <a:path h="1384300">
                <a:moveTo>
                  <a:pt x="0" y="0"/>
                </a:moveTo>
                <a:lnTo>
                  <a:pt x="0" y="13843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022094" y="145669"/>
            <a:ext cx="0" cy="1384300"/>
          </a:xfrm>
          <a:custGeom>
            <a:avLst/>
            <a:gdLst/>
            <a:ahLst/>
            <a:cxnLst/>
            <a:rect l="l" t="t" r="r" b="b"/>
            <a:pathLst>
              <a:path h="1384300">
                <a:moveTo>
                  <a:pt x="0" y="0"/>
                </a:moveTo>
                <a:lnTo>
                  <a:pt x="0" y="13843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93623" y="152019"/>
            <a:ext cx="1635125" cy="0"/>
          </a:xfrm>
          <a:custGeom>
            <a:avLst/>
            <a:gdLst/>
            <a:ahLst/>
            <a:cxnLst/>
            <a:rect l="l" t="t" r="r" b="b"/>
            <a:pathLst>
              <a:path w="1635125">
                <a:moveTo>
                  <a:pt x="0" y="0"/>
                </a:moveTo>
                <a:lnTo>
                  <a:pt x="163482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93623" y="1523619"/>
            <a:ext cx="1635125" cy="0"/>
          </a:xfrm>
          <a:custGeom>
            <a:avLst/>
            <a:gdLst/>
            <a:ahLst/>
            <a:cxnLst/>
            <a:rect l="l" t="t" r="r" b="b"/>
            <a:pathLst>
              <a:path w="1635125">
                <a:moveTo>
                  <a:pt x="0" y="0"/>
                </a:moveTo>
                <a:lnTo>
                  <a:pt x="163482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399973" y="152019"/>
            <a:ext cx="541020" cy="457200"/>
          </a:xfrm>
          <a:prstGeom prst="rect">
            <a:avLst/>
          </a:prstGeom>
          <a:solidFill>
            <a:srgbClr val="FAE4D5"/>
          </a:solidFill>
          <a:ln w="12700">
            <a:solidFill>
              <a:srgbClr val="000000"/>
            </a:solidFill>
          </a:ln>
        </p:spPr>
        <p:txBody>
          <a:bodyPr vert="horz" wrap="square" lIns="0" tIns="26034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04"/>
              </a:spcBef>
            </a:pPr>
            <a:r>
              <a:rPr sz="2400" dirty="0"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940688" y="152019"/>
            <a:ext cx="541020" cy="45720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26034" rIns="0" bIns="0" rtlCol="0">
            <a:spAutoFit/>
          </a:bodyPr>
          <a:lstStyle/>
          <a:p>
            <a:pPr marL="146685">
              <a:lnSpc>
                <a:spcPct val="100000"/>
              </a:lnSpc>
              <a:spcBef>
                <a:spcPts val="204"/>
              </a:spcBef>
            </a:pPr>
            <a:r>
              <a:rPr sz="2400" spc="-5" dirty="0">
                <a:latin typeface="Calibri"/>
                <a:cs typeface="Calibri"/>
              </a:rPr>
              <a:t>-1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481455" y="152019"/>
            <a:ext cx="541020" cy="45720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26034" rIns="0" bIns="0" rtlCol="0">
            <a:spAutoFit/>
          </a:bodyPr>
          <a:lstStyle/>
          <a:p>
            <a:pPr marL="146685">
              <a:lnSpc>
                <a:spcPct val="100000"/>
              </a:lnSpc>
              <a:spcBef>
                <a:spcPts val="204"/>
              </a:spcBef>
            </a:pPr>
            <a:r>
              <a:rPr sz="2400" spc="-5" dirty="0">
                <a:latin typeface="Calibri"/>
                <a:cs typeface="Calibri"/>
              </a:rPr>
              <a:t>-1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99973" y="609219"/>
            <a:ext cx="541020" cy="45720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26034" rIns="0" bIns="0" rtlCol="0">
            <a:spAutoFit/>
          </a:bodyPr>
          <a:lstStyle/>
          <a:p>
            <a:pPr marL="146685">
              <a:lnSpc>
                <a:spcPct val="100000"/>
              </a:lnSpc>
              <a:spcBef>
                <a:spcPts val="204"/>
              </a:spcBef>
            </a:pPr>
            <a:r>
              <a:rPr sz="2400" spc="-5" dirty="0">
                <a:latin typeface="Calibri"/>
                <a:cs typeface="Calibri"/>
              </a:rPr>
              <a:t>-1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940688" y="609219"/>
            <a:ext cx="541020" cy="45720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26034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04"/>
              </a:spcBef>
            </a:pPr>
            <a:r>
              <a:rPr sz="2400" dirty="0"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481455" y="609219"/>
            <a:ext cx="541020" cy="45720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26034" rIns="0" bIns="0" rtlCol="0">
            <a:spAutoFit/>
          </a:bodyPr>
          <a:lstStyle/>
          <a:p>
            <a:pPr marL="146685">
              <a:lnSpc>
                <a:spcPct val="100000"/>
              </a:lnSpc>
              <a:spcBef>
                <a:spcPts val="204"/>
              </a:spcBef>
            </a:pPr>
            <a:r>
              <a:rPr sz="2400" spc="-5" dirty="0">
                <a:latin typeface="Calibri"/>
                <a:cs typeface="Calibri"/>
              </a:rPr>
              <a:t>-1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99973" y="1066419"/>
            <a:ext cx="541020" cy="45720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26034" rIns="0" bIns="0" rtlCol="0">
            <a:spAutoFit/>
          </a:bodyPr>
          <a:lstStyle/>
          <a:p>
            <a:pPr marL="146685">
              <a:lnSpc>
                <a:spcPct val="100000"/>
              </a:lnSpc>
              <a:spcBef>
                <a:spcPts val="204"/>
              </a:spcBef>
            </a:pPr>
            <a:r>
              <a:rPr sz="2400" spc="-5" dirty="0">
                <a:latin typeface="Calibri"/>
                <a:cs typeface="Calibri"/>
              </a:rPr>
              <a:t>-1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940688" y="1066419"/>
            <a:ext cx="541020" cy="45720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26034" rIns="0" bIns="0" rtlCol="0">
            <a:spAutoFit/>
          </a:bodyPr>
          <a:lstStyle/>
          <a:p>
            <a:pPr marL="146685">
              <a:lnSpc>
                <a:spcPct val="100000"/>
              </a:lnSpc>
              <a:spcBef>
                <a:spcPts val="204"/>
              </a:spcBef>
            </a:pPr>
            <a:r>
              <a:rPr sz="2400" spc="-5" dirty="0">
                <a:latin typeface="Calibri"/>
                <a:cs typeface="Calibri"/>
              </a:rPr>
              <a:t>-1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481455" y="1066419"/>
            <a:ext cx="541020" cy="457200"/>
          </a:xfrm>
          <a:prstGeom prst="rect">
            <a:avLst/>
          </a:prstGeom>
          <a:solidFill>
            <a:srgbClr val="FAE4D5"/>
          </a:solidFill>
          <a:ln w="12700">
            <a:solidFill>
              <a:srgbClr val="000000"/>
            </a:solidFill>
          </a:ln>
        </p:spPr>
        <p:txBody>
          <a:bodyPr vert="horz" wrap="square" lIns="0" tIns="26034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04"/>
              </a:spcBef>
            </a:pPr>
            <a:r>
              <a:rPr sz="2400" dirty="0"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2127630" y="250316"/>
            <a:ext cx="8832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Filter</a:t>
            </a:r>
            <a:r>
              <a:rPr sz="2400" spc="-9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2682239" y="1133855"/>
            <a:ext cx="2423160" cy="24094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2746248" y="1197863"/>
            <a:ext cx="2240279" cy="22265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31" name="object 31"/>
          <p:cNvGraphicFramePr>
            <a:graphicFrameLocks noGrp="1"/>
          </p:cNvGraphicFramePr>
          <p:nvPr/>
        </p:nvGraphicFramePr>
        <p:xfrm>
          <a:off x="371017" y="1159763"/>
          <a:ext cx="4603748" cy="3413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787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7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7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7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1084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731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7879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73164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671195">
                <a:tc grid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000000"/>
                      </a:solidFill>
                      <a:prstDash val="solid"/>
                    </a:lnR>
                    <a:lnB w="76200">
                      <a:solidFill>
                        <a:srgbClr val="FF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57785"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762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76200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8419"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76200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9055"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FF0000"/>
                      </a:solidFill>
                      <a:prstDash val="solid"/>
                    </a:lnR>
                    <a:lnT w="76200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1770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5880" algn="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57150" algn="ctr">
                        <a:lnSpc>
                          <a:spcPct val="100000"/>
                        </a:lnSpc>
                        <a:spcBef>
                          <a:spcPts val="209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69" marB="0">
                    <a:lnL w="762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8419" algn="ctr">
                        <a:lnSpc>
                          <a:spcPct val="100000"/>
                        </a:lnSpc>
                        <a:spcBef>
                          <a:spcPts val="209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6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9055" algn="ctr">
                        <a:lnSpc>
                          <a:spcPct val="100000"/>
                        </a:lnSpc>
                        <a:spcBef>
                          <a:spcPts val="209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6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1770">
                        <a:lnSpc>
                          <a:spcPct val="100000"/>
                        </a:lnSpc>
                        <a:spcBef>
                          <a:spcPts val="209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69" marB="0">
                    <a:lnL w="127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6515" algn="r">
                        <a:lnSpc>
                          <a:spcPct val="100000"/>
                        </a:lnSpc>
                        <a:spcBef>
                          <a:spcPts val="209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6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57150" algn="ctr">
                        <a:lnSpc>
                          <a:spcPct val="100000"/>
                        </a:lnSpc>
                        <a:spcBef>
                          <a:spcPts val="209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69" marB="0">
                    <a:lnL w="762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762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8419" algn="ctr">
                        <a:lnSpc>
                          <a:spcPct val="100000"/>
                        </a:lnSpc>
                        <a:spcBef>
                          <a:spcPts val="209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6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762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9055" algn="ctr">
                        <a:lnSpc>
                          <a:spcPct val="100000"/>
                        </a:lnSpc>
                        <a:spcBef>
                          <a:spcPts val="209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6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762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1770">
                        <a:lnSpc>
                          <a:spcPct val="100000"/>
                        </a:lnSpc>
                        <a:spcBef>
                          <a:spcPts val="209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69" marB="0">
                    <a:lnL w="127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6515" algn="r">
                        <a:lnSpc>
                          <a:spcPct val="100000"/>
                        </a:lnSpc>
                        <a:spcBef>
                          <a:spcPts val="209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6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1615">
                <a:tc rowSpan="2">
                  <a:txBody>
                    <a:bodyPr/>
                    <a:lstStyle/>
                    <a:p>
                      <a:pPr marL="190500">
                        <a:lnSpc>
                          <a:spcPct val="100000"/>
                        </a:lnSpc>
                        <a:spcBef>
                          <a:spcPts val="209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69" marB="0">
                    <a:lnL w="762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76200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 marL="191135">
                        <a:lnSpc>
                          <a:spcPct val="100000"/>
                        </a:lnSpc>
                        <a:spcBef>
                          <a:spcPts val="209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6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76200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 marL="191135">
                        <a:lnSpc>
                          <a:spcPct val="100000"/>
                        </a:lnSpc>
                        <a:spcBef>
                          <a:spcPts val="209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6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FF0000"/>
                      </a:solidFill>
                      <a:prstDash val="solid"/>
                    </a:lnR>
                    <a:lnT w="76200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 marL="191770">
                        <a:lnSpc>
                          <a:spcPct val="100000"/>
                        </a:lnSpc>
                        <a:spcBef>
                          <a:spcPts val="209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69" marB="0">
                    <a:lnL w="127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495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26669" marB="0">
                    <a:lnL w="762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76200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2666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76200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2666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FF0000"/>
                      </a:solidFill>
                      <a:prstDash val="solid"/>
                    </a:lnR>
                    <a:lnT w="76200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26669" marB="0">
                    <a:lnL w="127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91770">
                        <a:lnSpc>
                          <a:spcPts val="1345"/>
                        </a:lnSpc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1594" algn="ctr">
                        <a:lnSpc>
                          <a:spcPts val="1345"/>
                        </a:lnSpc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38100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57150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8419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9055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1770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91770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1594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38100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57150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8419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9055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1770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91770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1594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38100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2" name="object 32"/>
          <p:cNvSpPr/>
          <p:nvPr/>
        </p:nvSpPr>
        <p:spPr>
          <a:xfrm>
            <a:off x="2012569" y="823086"/>
            <a:ext cx="871219" cy="586740"/>
          </a:xfrm>
          <a:custGeom>
            <a:avLst/>
            <a:gdLst/>
            <a:ahLst/>
            <a:cxnLst/>
            <a:rect l="l" t="t" r="r" b="b"/>
            <a:pathLst>
              <a:path w="871219" h="586740">
                <a:moveTo>
                  <a:pt x="765293" y="539001"/>
                </a:moveTo>
                <a:lnTo>
                  <a:pt x="744219" y="570738"/>
                </a:lnTo>
                <a:lnTo>
                  <a:pt x="871093" y="586232"/>
                </a:lnTo>
                <a:lnTo>
                  <a:pt x="850005" y="549528"/>
                </a:lnTo>
                <a:lnTo>
                  <a:pt x="781176" y="549528"/>
                </a:lnTo>
                <a:lnTo>
                  <a:pt x="765293" y="539001"/>
                </a:lnTo>
                <a:close/>
              </a:path>
              <a:path w="871219" h="586740">
                <a:moveTo>
                  <a:pt x="786375" y="507251"/>
                </a:moveTo>
                <a:lnTo>
                  <a:pt x="765293" y="539001"/>
                </a:lnTo>
                <a:lnTo>
                  <a:pt x="781176" y="549528"/>
                </a:lnTo>
                <a:lnTo>
                  <a:pt x="802258" y="517778"/>
                </a:lnTo>
                <a:lnTo>
                  <a:pt x="786375" y="507251"/>
                </a:lnTo>
                <a:close/>
              </a:path>
              <a:path w="871219" h="586740">
                <a:moveTo>
                  <a:pt x="807466" y="475488"/>
                </a:moveTo>
                <a:lnTo>
                  <a:pt x="786375" y="507251"/>
                </a:lnTo>
                <a:lnTo>
                  <a:pt x="802258" y="517778"/>
                </a:lnTo>
                <a:lnTo>
                  <a:pt x="781176" y="549528"/>
                </a:lnTo>
                <a:lnTo>
                  <a:pt x="850005" y="549528"/>
                </a:lnTo>
                <a:lnTo>
                  <a:pt x="807466" y="475488"/>
                </a:lnTo>
                <a:close/>
              </a:path>
              <a:path w="871219" h="586740">
                <a:moveTo>
                  <a:pt x="21081" y="0"/>
                </a:moveTo>
                <a:lnTo>
                  <a:pt x="0" y="31750"/>
                </a:lnTo>
                <a:lnTo>
                  <a:pt x="765293" y="539001"/>
                </a:lnTo>
                <a:lnTo>
                  <a:pt x="786375" y="507251"/>
                </a:lnTo>
                <a:lnTo>
                  <a:pt x="21081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827276" y="1572005"/>
            <a:ext cx="1056005" cy="979169"/>
          </a:xfrm>
          <a:custGeom>
            <a:avLst/>
            <a:gdLst/>
            <a:ahLst/>
            <a:cxnLst/>
            <a:rect l="l" t="t" r="r" b="b"/>
            <a:pathLst>
              <a:path w="1056005" h="979169">
                <a:moveTo>
                  <a:pt x="958817" y="63633"/>
                </a:moveTo>
                <a:lnTo>
                  <a:pt x="0" y="951103"/>
                </a:lnTo>
                <a:lnTo>
                  <a:pt x="25907" y="979043"/>
                </a:lnTo>
                <a:lnTo>
                  <a:pt x="984766" y="91660"/>
                </a:lnTo>
                <a:lnTo>
                  <a:pt x="958817" y="63633"/>
                </a:lnTo>
                <a:close/>
              </a:path>
              <a:path w="1056005" h="979169">
                <a:moveTo>
                  <a:pt x="1036654" y="50673"/>
                </a:moveTo>
                <a:lnTo>
                  <a:pt x="972819" y="50673"/>
                </a:lnTo>
                <a:lnTo>
                  <a:pt x="998728" y="78740"/>
                </a:lnTo>
                <a:lnTo>
                  <a:pt x="984766" y="91660"/>
                </a:lnTo>
                <a:lnTo>
                  <a:pt x="1010666" y="119634"/>
                </a:lnTo>
                <a:lnTo>
                  <a:pt x="1036654" y="50673"/>
                </a:lnTo>
                <a:close/>
              </a:path>
              <a:path w="1056005" h="979169">
                <a:moveTo>
                  <a:pt x="972819" y="50673"/>
                </a:moveTo>
                <a:lnTo>
                  <a:pt x="958817" y="63633"/>
                </a:lnTo>
                <a:lnTo>
                  <a:pt x="984766" y="91660"/>
                </a:lnTo>
                <a:lnTo>
                  <a:pt x="998728" y="78740"/>
                </a:lnTo>
                <a:lnTo>
                  <a:pt x="972819" y="50673"/>
                </a:lnTo>
                <a:close/>
              </a:path>
              <a:path w="1056005" h="979169">
                <a:moveTo>
                  <a:pt x="1055751" y="0"/>
                </a:moveTo>
                <a:lnTo>
                  <a:pt x="932942" y="35687"/>
                </a:lnTo>
                <a:lnTo>
                  <a:pt x="958817" y="63633"/>
                </a:lnTo>
                <a:lnTo>
                  <a:pt x="972819" y="50673"/>
                </a:lnTo>
                <a:lnTo>
                  <a:pt x="1036654" y="50673"/>
                </a:lnTo>
                <a:lnTo>
                  <a:pt x="1055751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5501944" y="1933194"/>
            <a:ext cx="381000" cy="27876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760"/>
              </a:lnSpc>
            </a:pPr>
            <a:r>
              <a:rPr sz="2800" b="1" dirty="0">
                <a:latin typeface="Calibri"/>
                <a:cs typeface="Calibri"/>
              </a:rPr>
              <a:t>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5500115" y="4110609"/>
            <a:ext cx="381000" cy="278130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sz="2800" b="1" dirty="0">
                <a:latin typeface="Calibri"/>
                <a:cs typeface="Calibri"/>
              </a:rPr>
              <a:t>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5490083" y="6342075"/>
            <a:ext cx="381000" cy="278130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sz="2800" b="1" dirty="0">
                <a:latin typeface="Calibri"/>
                <a:cs typeface="Calibri"/>
              </a:rPr>
              <a:t>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6495288" y="5303520"/>
            <a:ext cx="2371343" cy="12009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6495288" y="5303520"/>
            <a:ext cx="2371725" cy="1201420"/>
          </a:xfrm>
          <a:custGeom>
            <a:avLst/>
            <a:gdLst/>
            <a:ahLst/>
            <a:cxnLst/>
            <a:rect l="l" t="t" r="r" b="b"/>
            <a:pathLst>
              <a:path w="2371725" h="1201420">
                <a:moveTo>
                  <a:pt x="0" y="1200911"/>
                </a:moveTo>
                <a:lnTo>
                  <a:pt x="2371343" y="1200911"/>
                </a:lnTo>
                <a:lnTo>
                  <a:pt x="2371343" y="0"/>
                </a:lnTo>
                <a:lnTo>
                  <a:pt x="0" y="0"/>
                </a:lnTo>
                <a:lnTo>
                  <a:pt x="0" y="1200911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6575297" y="5318252"/>
            <a:ext cx="2202180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Only </a:t>
            </a:r>
            <a:r>
              <a:rPr sz="2400" spc="-10" dirty="0">
                <a:latin typeface="Calibri"/>
                <a:cs typeface="Calibri"/>
              </a:rPr>
              <a:t>connect </a:t>
            </a:r>
            <a:r>
              <a:rPr sz="2400" spc="-15" dirty="0">
                <a:latin typeface="Calibri"/>
                <a:cs typeface="Calibri"/>
              </a:rPr>
              <a:t>to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9  input, </a:t>
            </a:r>
            <a:r>
              <a:rPr sz="2400" spc="-5" dirty="0">
                <a:latin typeface="Calibri"/>
                <a:cs typeface="Calibri"/>
              </a:rPr>
              <a:t>not fully  </a:t>
            </a:r>
            <a:r>
              <a:rPr sz="2400" spc="-10" dirty="0">
                <a:latin typeface="Calibri"/>
                <a:cs typeface="Calibri"/>
              </a:rPr>
              <a:t>connected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5887211" y="144779"/>
            <a:ext cx="269875" cy="269875"/>
          </a:xfrm>
          <a:custGeom>
            <a:avLst/>
            <a:gdLst/>
            <a:ahLst/>
            <a:cxnLst/>
            <a:rect l="l" t="t" r="r" b="b"/>
            <a:pathLst>
              <a:path w="269875" h="269875">
                <a:moveTo>
                  <a:pt x="0" y="269748"/>
                </a:moveTo>
                <a:lnTo>
                  <a:pt x="269748" y="269748"/>
                </a:lnTo>
                <a:lnTo>
                  <a:pt x="269748" y="0"/>
                </a:lnTo>
                <a:lnTo>
                  <a:pt x="0" y="0"/>
                </a:lnTo>
                <a:lnTo>
                  <a:pt x="0" y="269748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5887211" y="144779"/>
            <a:ext cx="269875" cy="269875"/>
          </a:xfrm>
          <a:custGeom>
            <a:avLst/>
            <a:gdLst/>
            <a:ahLst/>
            <a:cxnLst/>
            <a:rect l="l" t="t" r="r" b="b"/>
            <a:pathLst>
              <a:path w="269875" h="269875">
                <a:moveTo>
                  <a:pt x="0" y="269748"/>
                </a:moveTo>
                <a:lnTo>
                  <a:pt x="269748" y="269748"/>
                </a:lnTo>
                <a:lnTo>
                  <a:pt x="269748" y="0"/>
                </a:lnTo>
                <a:lnTo>
                  <a:pt x="0" y="0"/>
                </a:lnTo>
                <a:lnTo>
                  <a:pt x="0" y="269748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 txBox="1"/>
          <p:nvPr/>
        </p:nvSpPr>
        <p:spPr>
          <a:xfrm>
            <a:off x="5524880" y="65023"/>
            <a:ext cx="5892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21640" algn="l"/>
              </a:tabLst>
            </a:pPr>
            <a:r>
              <a:rPr sz="2400" spc="-5" dirty="0">
                <a:latin typeface="Calibri"/>
                <a:cs typeface="Calibri"/>
              </a:rPr>
              <a:t>1</a:t>
            </a:r>
            <a:r>
              <a:rPr sz="2400" dirty="0">
                <a:latin typeface="Calibri"/>
                <a:cs typeface="Calibri"/>
              </a:rPr>
              <a:t>:	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5887211" y="614172"/>
            <a:ext cx="269875" cy="269875"/>
          </a:xfrm>
          <a:custGeom>
            <a:avLst/>
            <a:gdLst/>
            <a:ahLst/>
            <a:cxnLst/>
            <a:rect l="l" t="t" r="r" b="b"/>
            <a:pathLst>
              <a:path w="269875" h="269875">
                <a:moveTo>
                  <a:pt x="0" y="269748"/>
                </a:moveTo>
                <a:lnTo>
                  <a:pt x="269748" y="269748"/>
                </a:lnTo>
                <a:lnTo>
                  <a:pt x="269748" y="0"/>
                </a:lnTo>
                <a:lnTo>
                  <a:pt x="0" y="0"/>
                </a:lnTo>
                <a:lnTo>
                  <a:pt x="0" y="269748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5887211" y="614172"/>
            <a:ext cx="269875" cy="269875"/>
          </a:xfrm>
          <a:custGeom>
            <a:avLst/>
            <a:gdLst/>
            <a:ahLst/>
            <a:cxnLst/>
            <a:rect l="l" t="t" r="r" b="b"/>
            <a:pathLst>
              <a:path w="269875" h="269875">
                <a:moveTo>
                  <a:pt x="0" y="269748"/>
                </a:moveTo>
                <a:lnTo>
                  <a:pt x="269748" y="269748"/>
                </a:lnTo>
                <a:lnTo>
                  <a:pt x="269748" y="0"/>
                </a:lnTo>
                <a:lnTo>
                  <a:pt x="0" y="0"/>
                </a:lnTo>
                <a:lnTo>
                  <a:pt x="0" y="269748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>
            <a:off x="5524880" y="534161"/>
            <a:ext cx="5892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21640" algn="l"/>
              </a:tabLst>
            </a:pPr>
            <a:r>
              <a:rPr sz="3600" spc="-7" baseline="1157" dirty="0">
                <a:latin typeface="Calibri"/>
                <a:cs typeface="Calibri"/>
              </a:rPr>
              <a:t>2</a:t>
            </a:r>
            <a:r>
              <a:rPr sz="3600" baseline="1157" dirty="0">
                <a:latin typeface="Calibri"/>
                <a:cs typeface="Calibri"/>
              </a:rPr>
              <a:t>:	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5887211" y="1056132"/>
            <a:ext cx="269875" cy="269875"/>
          </a:xfrm>
          <a:custGeom>
            <a:avLst/>
            <a:gdLst/>
            <a:ahLst/>
            <a:cxnLst/>
            <a:rect l="l" t="t" r="r" b="b"/>
            <a:pathLst>
              <a:path w="269875" h="269875">
                <a:moveTo>
                  <a:pt x="0" y="269748"/>
                </a:moveTo>
                <a:lnTo>
                  <a:pt x="269748" y="269748"/>
                </a:lnTo>
                <a:lnTo>
                  <a:pt x="269748" y="0"/>
                </a:lnTo>
                <a:lnTo>
                  <a:pt x="0" y="0"/>
                </a:lnTo>
                <a:lnTo>
                  <a:pt x="0" y="269748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5887211" y="1056132"/>
            <a:ext cx="269875" cy="269875"/>
          </a:xfrm>
          <a:custGeom>
            <a:avLst/>
            <a:gdLst/>
            <a:ahLst/>
            <a:cxnLst/>
            <a:rect l="l" t="t" r="r" b="b"/>
            <a:pathLst>
              <a:path w="269875" h="269875">
                <a:moveTo>
                  <a:pt x="0" y="269748"/>
                </a:moveTo>
                <a:lnTo>
                  <a:pt x="269748" y="269748"/>
                </a:lnTo>
                <a:lnTo>
                  <a:pt x="269748" y="0"/>
                </a:lnTo>
                <a:lnTo>
                  <a:pt x="0" y="0"/>
                </a:lnTo>
                <a:lnTo>
                  <a:pt x="0" y="269748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 txBox="1"/>
          <p:nvPr/>
        </p:nvSpPr>
        <p:spPr>
          <a:xfrm>
            <a:off x="5524880" y="976325"/>
            <a:ext cx="58928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21640" algn="l"/>
              </a:tabLst>
            </a:pPr>
            <a:r>
              <a:rPr sz="2400" spc="-10" dirty="0">
                <a:latin typeface="Calibri"/>
                <a:cs typeface="Calibri"/>
              </a:rPr>
              <a:t>3</a:t>
            </a:r>
            <a:r>
              <a:rPr sz="2400" dirty="0">
                <a:latin typeface="Calibri"/>
                <a:cs typeface="Calibri"/>
              </a:rPr>
              <a:t>:	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5887211" y="1517903"/>
            <a:ext cx="269875" cy="271780"/>
          </a:xfrm>
          <a:custGeom>
            <a:avLst/>
            <a:gdLst/>
            <a:ahLst/>
            <a:cxnLst/>
            <a:rect l="l" t="t" r="r" b="b"/>
            <a:pathLst>
              <a:path w="269875" h="271780">
                <a:moveTo>
                  <a:pt x="0" y="271272"/>
                </a:moveTo>
                <a:lnTo>
                  <a:pt x="269748" y="271272"/>
                </a:lnTo>
                <a:lnTo>
                  <a:pt x="269748" y="0"/>
                </a:lnTo>
                <a:lnTo>
                  <a:pt x="0" y="0"/>
                </a:lnTo>
                <a:lnTo>
                  <a:pt x="0" y="271272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5887211" y="1517903"/>
            <a:ext cx="269875" cy="271780"/>
          </a:xfrm>
          <a:custGeom>
            <a:avLst/>
            <a:gdLst/>
            <a:ahLst/>
            <a:cxnLst/>
            <a:rect l="l" t="t" r="r" b="b"/>
            <a:pathLst>
              <a:path w="269875" h="271780">
                <a:moveTo>
                  <a:pt x="0" y="271272"/>
                </a:moveTo>
                <a:lnTo>
                  <a:pt x="269748" y="271272"/>
                </a:lnTo>
                <a:lnTo>
                  <a:pt x="269748" y="0"/>
                </a:lnTo>
                <a:lnTo>
                  <a:pt x="0" y="0"/>
                </a:lnTo>
                <a:lnTo>
                  <a:pt x="0" y="271272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 txBox="1"/>
          <p:nvPr/>
        </p:nvSpPr>
        <p:spPr>
          <a:xfrm>
            <a:off x="5534914" y="1422019"/>
            <a:ext cx="5791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11480" algn="l"/>
              </a:tabLst>
            </a:pPr>
            <a:r>
              <a:rPr sz="2400" spc="-5" dirty="0">
                <a:latin typeface="Calibri"/>
                <a:cs typeface="Calibri"/>
              </a:rPr>
              <a:t>4</a:t>
            </a:r>
            <a:r>
              <a:rPr sz="2400" dirty="0">
                <a:latin typeface="Calibri"/>
                <a:cs typeface="Calibri"/>
              </a:rPr>
              <a:t>:	</a:t>
            </a:r>
            <a:r>
              <a:rPr sz="3600" baseline="-3472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endParaRPr sz="3600" baseline="-3472">
              <a:latin typeface="Calibri"/>
              <a:cs typeface="Calibri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5887211" y="2356104"/>
            <a:ext cx="269875" cy="269875"/>
          </a:xfrm>
          <a:custGeom>
            <a:avLst/>
            <a:gdLst/>
            <a:ahLst/>
            <a:cxnLst/>
            <a:rect l="l" t="t" r="r" b="b"/>
            <a:pathLst>
              <a:path w="269875" h="269875">
                <a:moveTo>
                  <a:pt x="0" y="269748"/>
                </a:moveTo>
                <a:lnTo>
                  <a:pt x="269748" y="269748"/>
                </a:lnTo>
                <a:lnTo>
                  <a:pt x="269748" y="0"/>
                </a:lnTo>
                <a:lnTo>
                  <a:pt x="0" y="0"/>
                </a:lnTo>
                <a:lnTo>
                  <a:pt x="0" y="269748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5887211" y="2356104"/>
            <a:ext cx="269875" cy="269875"/>
          </a:xfrm>
          <a:custGeom>
            <a:avLst/>
            <a:gdLst/>
            <a:ahLst/>
            <a:cxnLst/>
            <a:rect l="l" t="t" r="r" b="b"/>
            <a:pathLst>
              <a:path w="269875" h="269875">
                <a:moveTo>
                  <a:pt x="0" y="269748"/>
                </a:moveTo>
                <a:lnTo>
                  <a:pt x="269748" y="269748"/>
                </a:lnTo>
                <a:lnTo>
                  <a:pt x="269748" y="0"/>
                </a:lnTo>
                <a:lnTo>
                  <a:pt x="0" y="0"/>
                </a:lnTo>
                <a:lnTo>
                  <a:pt x="0" y="269748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5887211" y="2825495"/>
            <a:ext cx="269875" cy="269875"/>
          </a:xfrm>
          <a:custGeom>
            <a:avLst/>
            <a:gdLst/>
            <a:ahLst/>
            <a:cxnLst/>
            <a:rect l="l" t="t" r="r" b="b"/>
            <a:pathLst>
              <a:path w="269875" h="269875">
                <a:moveTo>
                  <a:pt x="0" y="269748"/>
                </a:moveTo>
                <a:lnTo>
                  <a:pt x="269748" y="269748"/>
                </a:lnTo>
                <a:lnTo>
                  <a:pt x="269748" y="0"/>
                </a:lnTo>
                <a:lnTo>
                  <a:pt x="0" y="0"/>
                </a:lnTo>
                <a:lnTo>
                  <a:pt x="0" y="269748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5887211" y="2825495"/>
            <a:ext cx="269875" cy="269875"/>
          </a:xfrm>
          <a:custGeom>
            <a:avLst/>
            <a:gdLst/>
            <a:ahLst/>
            <a:cxnLst/>
            <a:rect l="l" t="t" r="r" b="b"/>
            <a:pathLst>
              <a:path w="269875" h="269875">
                <a:moveTo>
                  <a:pt x="0" y="269748"/>
                </a:moveTo>
                <a:lnTo>
                  <a:pt x="269748" y="269748"/>
                </a:lnTo>
                <a:lnTo>
                  <a:pt x="269748" y="0"/>
                </a:lnTo>
                <a:lnTo>
                  <a:pt x="0" y="0"/>
                </a:lnTo>
                <a:lnTo>
                  <a:pt x="0" y="269748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5887211" y="3267455"/>
            <a:ext cx="269875" cy="269875"/>
          </a:xfrm>
          <a:custGeom>
            <a:avLst/>
            <a:gdLst/>
            <a:ahLst/>
            <a:cxnLst/>
            <a:rect l="l" t="t" r="r" b="b"/>
            <a:pathLst>
              <a:path w="269875" h="269875">
                <a:moveTo>
                  <a:pt x="0" y="269748"/>
                </a:moveTo>
                <a:lnTo>
                  <a:pt x="269748" y="269748"/>
                </a:lnTo>
                <a:lnTo>
                  <a:pt x="269748" y="0"/>
                </a:lnTo>
                <a:lnTo>
                  <a:pt x="0" y="0"/>
                </a:lnTo>
                <a:lnTo>
                  <a:pt x="0" y="269748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5887211" y="3267455"/>
            <a:ext cx="269875" cy="269875"/>
          </a:xfrm>
          <a:custGeom>
            <a:avLst/>
            <a:gdLst/>
            <a:ahLst/>
            <a:cxnLst/>
            <a:rect l="l" t="t" r="r" b="b"/>
            <a:pathLst>
              <a:path w="269875" h="269875">
                <a:moveTo>
                  <a:pt x="0" y="269748"/>
                </a:moveTo>
                <a:lnTo>
                  <a:pt x="269748" y="269748"/>
                </a:lnTo>
                <a:lnTo>
                  <a:pt x="269748" y="0"/>
                </a:lnTo>
                <a:lnTo>
                  <a:pt x="0" y="0"/>
                </a:lnTo>
                <a:lnTo>
                  <a:pt x="0" y="269748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5887211" y="3729228"/>
            <a:ext cx="269875" cy="269875"/>
          </a:xfrm>
          <a:custGeom>
            <a:avLst/>
            <a:gdLst/>
            <a:ahLst/>
            <a:cxnLst/>
            <a:rect l="l" t="t" r="r" b="b"/>
            <a:pathLst>
              <a:path w="269875" h="269875">
                <a:moveTo>
                  <a:pt x="0" y="269748"/>
                </a:moveTo>
                <a:lnTo>
                  <a:pt x="269748" y="269748"/>
                </a:lnTo>
                <a:lnTo>
                  <a:pt x="269748" y="0"/>
                </a:lnTo>
                <a:lnTo>
                  <a:pt x="0" y="0"/>
                </a:lnTo>
                <a:lnTo>
                  <a:pt x="0" y="269748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5887211" y="3729228"/>
            <a:ext cx="269875" cy="269875"/>
          </a:xfrm>
          <a:custGeom>
            <a:avLst/>
            <a:gdLst/>
            <a:ahLst/>
            <a:cxnLst/>
            <a:rect l="l" t="t" r="r" b="b"/>
            <a:pathLst>
              <a:path w="269875" h="269875">
                <a:moveTo>
                  <a:pt x="0" y="269748"/>
                </a:moveTo>
                <a:lnTo>
                  <a:pt x="269748" y="269748"/>
                </a:lnTo>
                <a:lnTo>
                  <a:pt x="269748" y="0"/>
                </a:lnTo>
                <a:lnTo>
                  <a:pt x="0" y="0"/>
                </a:lnTo>
                <a:lnTo>
                  <a:pt x="0" y="269748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 txBox="1"/>
          <p:nvPr/>
        </p:nvSpPr>
        <p:spPr>
          <a:xfrm>
            <a:off x="5374004" y="2157476"/>
            <a:ext cx="740410" cy="1810385"/>
          </a:xfrm>
          <a:prstGeom prst="rect">
            <a:avLst/>
          </a:prstGeom>
        </p:spPr>
        <p:txBody>
          <a:bodyPr vert="horz" wrap="square" lIns="0" tIns="108585" rIns="0" bIns="0" rtlCol="0">
            <a:spAutoFit/>
          </a:bodyPr>
          <a:lstStyle/>
          <a:p>
            <a:pPr marL="179705">
              <a:lnSpc>
                <a:spcPct val="100000"/>
              </a:lnSpc>
              <a:spcBef>
                <a:spcPts val="855"/>
              </a:spcBef>
              <a:tabLst>
                <a:tab pos="572135" algn="l"/>
              </a:tabLst>
            </a:pPr>
            <a:r>
              <a:rPr sz="2400" spc="-5" dirty="0">
                <a:latin typeface="Calibri"/>
                <a:cs typeface="Calibri"/>
              </a:rPr>
              <a:t>7</a:t>
            </a:r>
            <a:r>
              <a:rPr sz="2400" dirty="0">
                <a:latin typeface="Calibri"/>
                <a:cs typeface="Calibri"/>
              </a:rPr>
              <a:t>:	</a:t>
            </a:r>
            <a:r>
              <a:rPr sz="3600" baseline="-4629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endParaRPr sz="3600" baseline="-4629">
              <a:latin typeface="Calibri"/>
              <a:cs typeface="Calibri"/>
            </a:endParaRPr>
          </a:p>
          <a:p>
            <a:pPr marL="179705">
              <a:lnSpc>
                <a:spcPct val="100000"/>
              </a:lnSpc>
              <a:spcBef>
                <a:spcPts val="755"/>
              </a:spcBef>
              <a:tabLst>
                <a:tab pos="572135" algn="l"/>
              </a:tabLst>
            </a:pPr>
            <a:r>
              <a:rPr sz="2400" spc="-5" dirty="0">
                <a:latin typeface="Calibri"/>
                <a:cs typeface="Calibri"/>
              </a:rPr>
              <a:t>8</a:t>
            </a:r>
            <a:r>
              <a:rPr sz="2400" dirty="0">
                <a:latin typeface="Calibri"/>
                <a:cs typeface="Calibri"/>
              </a:rPr>
              <a:t>:	</a:t>
            </a:r>
            <a:r>
              <a:rPr sz="3600" baseline="-5787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3600" baseline="-5787">
              <a:latin typeface="Calibri"/>
              <a:cs typeface="Calibri"/>
            </a:endParaRPr>
          </a:p>
          <a:p>
            <a:pPr marL="179705">
              <a:lnSpc>
                <a:spcPct val="100000"/>
              </a:lnSpc>
              <a:spcBef>
                <a:spcPts val="660"/>
              </a:spcBef>
              <a:tabLst>
                <a:tab pos="572135" algn="l"/>
              </a:tabLst>
            </a:pPr>
            <a:r>
              <a:rPr sz="2400" spc="-5" dirty="0">
                <a:latin typeface="Calibri"/>
                <a:cs typeface="Calibri"/>
              </a:rPr>
              <a:t>9</a:t>
            </a:r>
            <a:r>
              <a:rPr sz="2400" dirty="0">
                <a:latin typeface="Calibri"/>
                <a:cs typeface="Calibri"/>
              </a:rPr>
              <a:t>:	</a:t>
            </a:r>
            <a:r>
              <a:rPr sz="3600" baseline="-4629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endParaRPr sz="3600" baseline="-4629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60"/>
              </a:spcBef>
              <a:tabLst>
                <a:tab pos="572135" algn="l"/>
              </a:tabLst>
            </a:pPr>
            <a:r>
              <a:rPr sz="2400" spc="-5" dirty="0">
                <a:latin typeface="Calibri"/>
                <a:cs typeface="Calibri"/>
              </a:rPr>
              <a:t>10</a:t>
            </a:r>
            <a:r>
              <a:rPr sz="2400" dirty="0">
                <a:latin typeface="Calibri"/>
                <a:cs typeface="Calibri"/>
              </a:rPr>
              <a:t>:	</a:t>
            </a:r>
            <a:r>
              <a:rPr sz="3600" baseline="-13888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endParaRPr sz="3600" baseline="-13888">
              <a:latin typeface="Calibri"/>
              <a:cs typeface="Calibri"/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5887211" y="4520184"/>
            <a:ext cx="269875" cy="269875"/>
          </a:xfrm>
          <a:custGeom>
            <a:avLst/>
            <a:gdLst/>
            <a:ahLst/>
            <a:cxnLst/>
            <a:rect l="l" t="t" r="r" b="b"/>
            <a:pathLst>
              <a:path w="269875" h="269875">
                <a:moveTo>
                  <a:pt x="0" y="269748"/>
                </a:moveTo>
                <a:lnTo>
                  <a:pt x="269748" y="269748"/>
                </a:lnTo>
                <a:lnTo>
                  <a:pt x="269748" y="0"/>
                </a:lnTo>
                <a:lnTo>
                  <a:pt x="0" y="0"/>
                </a:lnTo>
                <a:lnTo>
                  <a:pt x="0" y="269748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5887211" y="4520184"/>
            <a:ext cx="269875" cy="269875"/>
          </a:xfrm>
          <a:custGeom>
            <a:avLst/>
            <a:gdLst/>
            <a:ahLst/>
            <a:cxnLst/>
            <a:rect l="l" t="t" r="r" b="b"/>
            <a:pathLst>
              <a:path w="269875" h="269875">
                <a:moveTo>
                  <a:pt x="0" y="269748"/>
                </a:moveTo>
                <a:lnTo>
                  <a:pt x="269748" y="269748"/>
                </a:lnTo>
                <a:lnTo>
                  <a:pt x="269748" y="0"/>
                </a:lnTo>
                <a:lnTo>
                  <a:pt x="0" y="0"/>
                </a:lnTo>
                <a:lnTo>
                  <a:pt x="0" y="269748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 txBox="1"/>
          <p:nvPr/>
        </p:nvSpPr>
        <p:spPr>
          <a:xfrm>
            <a:off x="5381625" y="4452873"/>
            <a:ext cx="7327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64515" algn="l"/>
              </a:tabLst>
            </a:pPr>
            <a:r>
              <a:rPr sz="2400" spc="-5" dirty="0">
                <a:latin typeface="Calibri"/>
                <a:cs typeface="Calibri"/>
              </a:rPr>
              <a:t>13</a:t>
            </a:r>
            <a:r>
              <a:rPr sz="2400" dirty="0">
                <a:latin typeface="Calibri"/>
                <a:cs typeface="Calibri"/>
              </a:rPr>
              <a:t>:	</a:t>
            </a:r>
            <a:r>
              <a:rPr sz="3600" baseline="2314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endParaRPr sz="3600" baseline="2314">
              <a:latin typeface="Calibri"/>
              <a:cs typeface="Calibri"/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5887211" y="4988052"/>
            <a:ext cx="269875" cy="269875"/>
          </a:xfrm>
          <a:custGeom>
            <a:avLst/>
            <a:gdLst/>
            <a:ahLst/>
            <a:cxnLst/>
            <a:rect l="l" t="t" r="r" b="b"/>
            <a:pathLst>
              <a:path w="269875" h="269875">
                <a:moveTo>
                  <a:pt x="0" y="269748"/>
                </a:moveTo>
                <a:lnTo>
                  <a:pt x="269748" y="269748"/>
                </a:lnTo>
                <a:lnTo>
                  <a:pt x="269748" y="0"/>
                </a:lnTo>
                <a:lnTo>
                  <a:pt x="0" y="0"/>
                </a:lnTo>
                <a:lnTo>
                  <a:pt x="0" y="269748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5887211" y="4988052"/>
            <a:ext cx="269875" cy="269875"/>
          </a:xfrm>
          <a:custGeom>
            <a:avLst/>
            <a:gdLst/>
            <a:ahLst/>
            <a:cxnLst/>
            <a:rect l="l" t="t" r="r" b="b"/>
            <a:pathLst>
              <a:path w="269875" h="269875">
                <a:moveTo>
                  <a:pt x="0" y="269748"/>
                </a:moveTo>
                <a:lnTo>
                  <a:pt x="269748" y="269748"/>
                </a:lnTo>
                <a:lnTo>
                  <a:pt x="269748" y="0"/>
                </a:lnTo>
                <a:lnTo>
                  <a:pt x="0" y="0"/>
                </a:lnTo>
                <a:lnTo>
                  <a:pt x="0" y="269748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 txBox="1"/>
          <p:nvPr/>
        </p:nvSpPr>
        <p:spPr>
          <a:xfrm>
            <a:off x="5375909" y="4917185"/>
            <a:ext cx="7385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70230" algn="l"/>
              </a:tabLst>
            </a:pPr>
            <a:r>
              <a:rPr sz="2400" spc="-5" dirty="0">
                <a:latin typeface="Calibri"/>
                <a:cs typeface="Calibri"/>
              </a:rPr>
              <a:t>14</a:t>
            </a:r>
            <a:r>
              <a:rPr sz="2400" dirty="0">
                <a:latin typeface="Calibri"/>
                <a:cs typeface="Calibri"/>
              </a:rPr>
              <a:t>:	</a:t>
            </a:r>
            <a:r>
              <a:rPr sz="3600" baseline="1157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endParaRPr sz="3600" baseline="1157">
              <a:latin typeface="Calibri"/>
              <a:cs typeface="Calibri"/>
            </a:endParaRPr>
          </a:p>
        </p:txBody>
      </p:sp>
      <p:sp>
        <p:nvSpPr>
          <p:cNvPr id="67" name="object 67"/>
          <p:cNvSpPr/>
          <p:nvPr/>
        </p:nvSpPr>
        <p:spPr>
          <a:xfrm>
            <a:off x="5887211" y="5431535"/>
            <a:ext cx="269875" cy="269875"/>
          </a:xfrm>
          <a:custGeom>
            <a:avLst/>
            <a:gdLst/>
            <a:ahLst/>
            <a:cxnLst/>
            <a:rect l="l" t="t" r="r" b="b"/>
            <a:pathLst>
              <a:path w="269875" h="269875">
                <a:moveTo>
                  <a:pt x="0" y="269747"/>
                </a:moveTo>
                <a:lnTo>
                  <a:pt x="269748" y="269747"/>
                </a:lnTo>
                <a:lnTo>
                  <a:pt x="269748" y="0"/>
                </a:lnTo>
                <a:lnTo>
                  <a:pt x="0" y="0"/>
                </a:lnTo>
                <a:lnTo>
                  <a:pt x="0" y="269747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5887211" y="5431535"/>
            <a:ext cx="269875" cy="269875"/>
          </a:xfrm>
          <a:custGeom>
            <a:avLst/>
            <a:gdLst/>
            <a:ahLst/>
            <a:cxnLst/>
            <a:rect l="l" t="t" r="r" b="b"/>
            <a:pathLst>
              <a:path w="269875" h="269875">
                <a:moveTo>
                  <a:pt x="0" y="269747"/>
                </a:moveTo>
                <a:lnTo>
                  <a:pt x="269748" y="269747"/>
                </a:lnTo>
                <a:lnTo>
                  <a:pt x="269748" y="0"/>
                </a:lnTo>
                <a:lnTo>
                  <a:pt x="0" y="0"/>
                </a:lnTo>
                <a:lnTo>
                  <a:pt x="0" y="269747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 txBox="1"/>
          <p:nvPr/>
        </p:nvSpPr>
        <p:spPr>
          <a:xfrm>
            <a:off x="5375909" y="5394756"/>
            <a:ext cx="73850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70230" algn="l"/>
              </a:tabLst>
            </a:pPr>
            <a:r>
              <a:rPr sz="2400" spc="-5" dirty="0">
                <a:latin typeface="Calibri"/>
                <a:cs typeface="Calibri"/>
              </a:rPr>
              <a:t>15</a:t>
            </a:r>
            <a:r>
              <a:rPr sz="2400" dirty="0">
                <a:latin typeface="Calibri"/>
                <a:cs typeface="Calibri"/>
              </a:rPr>
              <a:t>:	</a:t>
            </a:r>
            <a:r>
              <a:rPr sz="3600" baseline="8101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3600" baseline="8101">
              <a:latin typeface="Calibri"/>
              <a:cs typeface="Calibri"/>
            </a:endParaRPr>
          </a:p>
        </p:txBody>
      </p:sp>
      <p:sp>
        <p:nvSpPr>
          <p:cNvPr id="70" name="object 70"/>
          <p:cNvSpPr/>
          <p:nvPr/>
        </p:nvSpPr>
        <p:spPr>
          <a:xfrm>
            <a:off x="5887211" y="5893308"/>
            <a:ext cx="269875" cy="269875"/>
          </a:xfrm>
          <a:custGeom>
            <a:avLst/>
            <a:gdLst/>
            <a:ahLst/>
            <a:cxnLst/>
            <a:rect l="l" t="t" r="r" b="b"/>
            <a:pathLst>
              <a:path w="269875" h="269875">
                <a:moveTo>
                  <a:pt x="0" y="269747"/>
                </a:moveTo>
                <a:lnTo>
                  <a:pt x="269748" y="269747"/>
                </a:lnTo>
                <a:lnTo>
                  <a:pt x="269748" y="0"/>
                </a:lnTo>
                <a:lnTo>
                  <a:pt x="0" y="0"/>
                </a:lnTo>
                <a:lnTo>
                  <a:pt x="0" y="269747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5887211" y="5893308"/>
            <a:ext cx="269875" cy="269875"/>
          </a:xfrm>
          <a:custGeom>
            <a:avLst/>
            <a:gdLst/>
            <a:ahLst/>
            <a:cxnLst/>
            <a:rect l="l" t="t" r="r" b="b"/>
            <a:pathLst>
              <a:path w="269875" h="269875">
                <a:moveTo>
                  <a:pt x="0" y="269747"/>
                </a:moveTo>
                <a:lnTo>
                  <a:pt x="269748" y="269747"/>
                </a:lnTo>
                <a:lnTo>
                  <a:pt x="269748" y="0"/>
                </a:lnTo>
                <a:lnTo>
                  <a:pt x="0" y="0"/>
                </a:lnTo>
                <a:lnTo>
                  <a:pt x="0" y="269747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 txBox="1"/>
          <p:nvPr/>
        </p:nvSpPr>
        <p:spPr>
          <a:xfrm>
            <a:off x="5370703" y="5813856"/>
            <a:ext cx="7435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75310" algn="l"/>
              </a:tabLst>
            </a:pPr>
            <a:r>
              <a:rPr sz="3600" spc="-7" baseline="2314" dirty="0">
                <a:latin typeface="Calibri"/>
                <a:cs typeface="Calibri"/>
              </a:rPr>
              <a:t>16</a:t>
            </a:r>
            <a:r>
              <a:rPr sz="3600" baseline="2314" dirty="0">
                <a:latin typeface="Calibri"/>
                <a:cs typeface="Calibri"/>
              </a:rPr>
              <a:t>:	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3" name="object 73"/>
          <p:cNvSpPr/>
          <p:nvPr/>
        </p:nvSpPr>
        <p:spPr>
          <a:xfrm>
            <a:off x="6145021" y="266954"/>
            <a:ext cx="1434465" cy="1291590"/>
          </a:xfrm>
          <a:custGeom>
            <a:avLst/>
            <a:gdLst/>
            <a:ahLst/>
            <a:cxnLst/>
            <a:rect l="l" t="t" r="r" b="b"/>
            <a:pathLst>
              <a:path w="1434465" h="1291590">
                <a:moveTo>
                  <a:pt x="1336337" y="1229316"/>
                </a:moveTo>
                <a:lnTo>
                  <a:pt x="1310894" y="1257681"/>
                </a:lnTo>
                <a:lnTo>
                  <a:pt x="1434083" y="1291590"/>
                </a:lnTo>
                <a:lnTo>
                  <a:pt x="1414578" y="1242060"/>
                </a:lnTo>
                <a:lnTo>
                  <a:pt x="1350518" y="1242060"/>
                </a:lnTo>
                <a:lnTo>
                  <a:pt x="1336337" y="1229316"/>
                </a:lnTo>
                <a:close/>
              </a:path>
              <a:path w="1434465" h="1291590">
                <a:moveTo>
                  <a:pt x="1361796" y="1200934"/>
                </a:moveTo>
                <a:lnTo>
                  <a:pt x="1336337" y="1229316"/>
                </a:lnTo>
                <a:lnTo>
                  <a:pt x="1350518" y="1242060"/>
                </a:lnTo>
                <a:lnTo>
                  <a:pt x="1376045" y="1213739"/>
                </a:lnTo>
                <a:lnTo>
                  <a:pt x="1361796" y="1200934"/>
                </a:lnTo>
                <a:close/>
              </a:path>
              <a:path w="1434465" h="1291590">
                <a:moveTo>
                  <a:pt x="1387221" y="1172591"/>
                </a:moveTo>
                <a:lnTo>
                  <a:pt x="1361796" y="1200934"/>
                </a:lnTo>
                <a:lnTo>
                  <a:pt x="1376045" y="1213739"/>
                </a:lnTo>
                <a:lnTo>
                  <a:pt x="1350518" y="1242060"/>
                </a:lnTo>
                <a:lnTo>
                  <a:pt x="1414578" y="1242060"/>
                </a:lnTo>
                <a:lnTo>
                  <a:pt x="1387221" y="1172591"/>
                </a:lnTo>
                <a:close/>
              </a:path>
              <a:path w="1434465" h="1291590">
                <a:moveTo>
                  <a:pt x="25400" y="0"/>
                </a:moveTo>
                <a:lnTo>
                  <a:pt x="0" y="28448"/>
                </a:lnTo>
                <a:lnTo>
                  <a:pt x="1336337" y="1229316"/>
                </a:lnTo>
                <a:lnTo>
                  <a:pt x="1361796" y="1200934"/>
                </a:lnTo>
                <a:lnTo>
                  <a:pt x="25400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6148323" y="734059"/>
            <a:ext cx="1431290" cy="824865"/>
          </a:xfrm>
          <a:custGeom>
            <a:avLst/>
            <a:gdLst/>
            <a:ahLst/>
            <a:cxnLst/>
            <a:rect l="l" t="t" r="r" b="b"/>
            <a:pathLst>
              <a:path w="1431290" h="824865">
                <a:moveTo>
                  <a:pt x="1322020" y="784840"/>
                </a:moveTo>
                <a:lnTo>
                  <a:pt x="1303147" y="818006"/>
                </a:lnTo>
                <a:lnTo>
                  <a:pt x="1430781" y="824864"/>
                </a:lnTo>
                <a:lnTo>
                  <a:pt x="1410279" y="794257"/>
                </a:lnTo>
                <a:lnTo>
                  <a:pt x="1338579" y="794257"/>
                </a:lnTo>
                <a:lnTo>
                  <a:pt x="1322020" y="784840"/>
                </a:lnTo>
                <a:close/>
              </a:path>
              <a:path w="1431290" h="824865">
                <a:moveTo>
                  <a:pt x="1340811" y="751818"/>
                </a:moveTo>
                <a:lnTo>
                  <a:pt x="1322020" y="784840"/>
                </a:lnTo>
                <a:lnTo>
                  <a:pt x="1338579" y="794257"/>
                </a:lnTo>
                <a:lnTo>
                  <a:pt x="1357376" y="761238"/>
                </a:lnTo>
                <a:lnTo>
                  <a:pt x="1340811" y="751818"/>
                </a:lnTo>
                <a:close/>
              </a:path>
              <a:path w="1431290" h="824865">
                <a:moveTo>
                  <a:pt x="1359661" y="718692"/>
                </a:moveTo>
                <a:lnTo>
                  <a:pt x="1340811" y="751818"/>
                </a:lnTo>
                <a:lnTo>
                  <a:pt x="1357376" y="761238"/>
                </a:lnTo>
                <a:lnTo>
                  <a:pt x="1338579" y="794257"/>
                </a:lnTo>
                <a:lnTo>
                  <a:pt x="1410279" y="794257"/>
                </a:lnTo>
                <a:lnTo>
                  <a:pt x="1359661" y="718692"/>
                </a:lnTo>
                <a:close/>
              </a:path>
              <a:path w="1431290" h="824865">
                <a:moveTo>
                  <a:pt x="18796" y="0"/>
                </a:moveTo>
                <a:lnTo>
                  <a:pt x="0" y="33019"/>
                </a:lnTo>
                <a:lnTo>
                  <a:pt x="1322020" y="784840"/>
                </a:lnTo>
                <a:lnTo>
                  <a:pt x="1340811" y="751818"/>
                </a:lnTo>
                <a:lnTo>
                  <a:pt x="1879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6153022" y="1174114"/>
            <a:ext cx="1426210" cy="411480"/>
          </a:xfrm>
          <a:custGeom>
            <a:avLst/>
            <a:gdLst/>
            <a:ahLst/>
            <a:cxnLst/>
            <a:rect l="l" t="t" r="r" b="b"/>
            <a:pathLst>
              <a:path w="1426209" h="411480">
                <a:moveTo>
                  <a:pt x="1310629" y="374350"/>
                </a:moveTo>
                <a:lnTo>
                  <a:pt x="1301115" y="411225"/>
                </a:lnTo>
                <a:lnTo>
                  <a:pt x="1426082" y="384429"/>
                </a:lnTo>
                <a:lnTo>
                  <a:pt x="1419958" y="379095"/>
                </a:lnTo>
                <a:lnTo>
                  <a:pt x="1329054" y="379095"/>
                </a:lnTo>
                <a:lnTo>
                  <a:pt x="1310629" y="374350"/>
                </a:lnTo>
                <a:close/>
              </a:path>
              <a:path w="1426209" h="411480">
                <a:moveTo>
                  <a:pt x="1320164" y="337397"/>
                </a:moveTo>
                <a:lnTo>
                  <a:pt x="1310629" y="374350"/>
                </a:lnTo>
                <a:lnTo>
                  <a:pt x="1329054" y="379095"/>
                </a:lnTo>
                <a:lnTo>
                  <a:pt x="1338579" y="342138"/>
                </a:lnTo>
                <a:lnTo>
                  <a:pt x="1320164" y="337397"/>
                </a:lnTo>
                <a:close/>
              </a:path>
              <a:path w="1426209" h="411480">
                <a:moveTo>
                  <a:pt x="1329690" y="300482"/>
                </a:moveTo>
                <a:lnTo>
                  <a:pt x="1320164" y="337397"/>
                </a:lnTo>
                <a:lnTo>
                  <a:pt x="1338579" y="342138"/>
                </a:lnTo>
                <a:lnTo>
                  <a:pt x="1329054" y="379095"/>
                </a:lnTo>
                <a:lnTo>
                  <a:pt x="1419958" y="379095"/>
                </a:lnTo>
                <a:lnTo>
                  <a:pt x="1329690" y="300482"/>
                </a:lnTo>
                <a:close/>
              </a:path>
              <a:path w="1426209" h="411480">
                <a:moveTo>
                  <a:pt x="9398" y="0"/>
                </a:moveTo>
                <a:lnTo>
                  <a:pt x="0" y="36830"/>
                </a:lnTo>
                <a:lnTo>
                  <a:pt x="1310629" y="374350"/>
                </a:lnTo>
                <a:lnTo>
                  <a:pt x="1320164" y="337397"/>
                </a:lnTo>
                <a:lnTo>
                  <a:pt x="9398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6166992" y="1597913"/>
            <a:ext cx="1362075" cy="910590"/>
          </a:xfrm>
          <a:custGeom>
            <a:avLst/>
            <a:gdLst/>
            <a:ahLst/>
            <a:cxnLst/>
            <a:rect l="l" t="t" r="r" b="b"/>
            <a:pathLst>
              <a:path w="1362075" h="910589">
                <a:moveTo>
                  <a:pt x="1255985" y="47240"/>
                </a:moveTo>
                <a:lnTo>
                  <a:pt x="0" y="878586"/>
                </a:lnTo>
                <a:lnTo>
                  <a:pt x="21082" y="910336"/>
                </a:lnTo>
                <a:lnTo>
                  <a:pt x="1276999" y="78952"/>
                </a:lnTo>
                <a:lnTo>
                  <a:pt x="1255985" y="47240"/>
                </a:lnTo>
                <a:close/>
              </a:path>
              <a:path w="1362075" h="910589">
                <a:moveTo>
                  <a:pt x="1340691" y="36702"/>
                </a:moveTo>
                <a:lnTo>
                  <a:pt x="1271905" y="36702"/>
                </a:lnTo>
                <a:lnTo>
                  <a:pt x="1292860" y="68452"/>
                </a:lnTo>
                <a:lnTo>
                  <a:pt x="1276999" y="78952"/>
                </a:lnTo>
                <a:lnTo>
                  <a:pt x="1298066" y="110744"/>
                </a:lnTo>
                <a:lnTo>
                  <a:pt x="1340691" y="36702"/>
                </a:lnTo>
                <a:close/>
              </a:path>
              <a:path w="1362075" h="910589">
                <a:moveTo>
                  <a:pt x="1271905" y="36702"/>
                </a:moveTo>
                <a:lnTo>
                  <a:pt x="1255985" y="47240"/>
                </a:lnTo>
                <a:lnTo>
                  <a:pt x="1276999" y="78952"/>
                </a:lnTo>
                <a:lnTo>
                  <a:pt x="1292860" y="68452"/>
                </a:lnTo>
                <a:lnTo>
                  <a:pt x="1271905" y="36702"/>
                </a:lnTo>
                <a:close/>
              </a:path>
              <a:path w="1362075" h="910589">
                <a:moveTo>
                  <a:pt x="1361821" y="0"/>
                </a:moveTo>
                <a:lnTo>
                  <a:pt x="1234948" y="15494"/>
                </a:lnTo>
                <a:lnTo>
                  <a:pt x="1255985" y="47240"/>
                </a:lnTo>
                <a:lnTo>
                  <a:pt x="1271905" y="36702"/>
                </a:lnTo>
                <a:lnTo>
                  <a:pt x="1340691" y="36702"/>
                </a:lnTo>
                <a:lnTo>
                  <a:pt x="1361821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6163817" y="1538477"/>
            <a:ext cx="1384935" cy="1429385"/>
          </a:xfrm>
          <a:custGeom>
            <a:avLst/>
            <a:gdLst/>
            <a:ahLst/>
            <a:cxnLst/>
            <a:rect l="l" t="t" r="r" b="b"/>
            <a:pathLst>
              <a:path w="1384934" h="1429385">
                <a:moveTo>
                  <a:pt x="1291657" y="68817"/>
                </a:moveTo>
                <a:lnTo>
                  <a:pt x="0" y="1402588"/>
                </a:lnTo>
                <a:lnTo>
                  <a:pt x="27432" y="1429004"/>
                </a:lnTo>
                <a:lnTo>
                  <a:pt x="1319003" y="95318"/>
                </a:lnTo>
                <a:lnTo>
                  <a:pt x="1291657" y="68817"/>
                </a:lnTo>
                <a:close/>
              </a:path>
              <a:path w="1384934" h="1429385">
                <a:moveTo>
                  <a:pt x="1367468" y="55118"/>
                </a:moveTo>
                <a:lnTo>
                  <a:pt x="1304925" y="55118"/>
                </a:lnTo>
                <a:lnTo>
                  <a:pt x="1332230" y="81661"/>
                </a:lnTo>
                <a:lnTo>
                  <a:pt x="1319003" y="95318"/>
                </a:lnTo>
                <a:lnTo>
                  <a:pt x="1346454" y="121920"/>
                </a:lnTo>
                <a:lnTo>
                  <a:pt x="1367468" y="55118"/>
                </a:lnTo>
                <a:close/>
              </a:path>
              <a:path w="1384934" h="1429385">
                <a:moveTo>
                  <a:pt x="1304925" y="55118"/>
                </a:moveTo>
                <a:lnTo>
                  <a:pt x="1291657" y="68817"/>
                </a:lnTo>
                <a:lnTo>
                  <a:pt x="1319003" y="95318"/>
                </a:lnTo>
                <a:lnTo>
                  <a:pt x="1332230" y="81661"/>
                </a:lnTo>
                <a:lnTo>
                  <a:pt x="1304925" y="55118"/>
                </a:lnTo>
                <a:close/>
              </a:path>
              <a:path w="1384934" h="1429385">
                <a:moveTo>
                  <a:pt x="1384808" y="0"/>
                </a:moveTo>
                <a:lnTo>
                  <a:pt x="1264285" y="42291"/>
                </a:lnTo>
                <a:lnTo>
                  <a:pt x="1291657" y="68817"/>
                </a:lnTo>
                <a:lnTo>
                  <a:pt x="1304925" y="55118"/>
                </a:lnTo>
                <a:lnTo>
                  <a:pt x="1367468" y="55118"/>
                </a:lnTo>
                <a:lnTo>
                  <a:pt x="1384808" y="0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6162166" y="1538477"/>
            <a:ext cx="1386840" cy="1874520"/>
          </a:xfrm>
          <a:custGeom>
            <a:avLst/>
            <a:gdLst/>
            <a:ahLst/>
            <a:cxnLst/>
            <a:rect l="l" t="t" r="r" b="b"/>
            <a:pathLst>
              <a:path w="1386840" h="1874520">
                <a:moveTo>
                  <a:pt x="1303411" y="80748"/>
                </a:moveTo>
                <a:lnTo>
                  <a:pt x="0" y="1851787"/>
                </a:lnTo>
                <a:lnTo>
                  <a:pt x="30734" y="1874393"/>
                </a:lnTo>
                <a:lnTo>
                  <a:pt x="1334115" y="103395"/>
                </a:lnTo>
                <a:lnTo>
                  <a:pt x="1303411" y="80748"/>
                </a:lnTo>
                <a:close/>
              </a:path>
              <a:path w="1386840" h="1874520">
                <a:moveTo>
                  <a:pt x="1375184" y="65405"/>
                </a:moveTo>
                <a:lnTo>
                  <a:pt x="1314704" y="65405"/>
                </a:lnTo>
                <a:lnTo>
                  <a:pt x="1345438" y="88011"/>
                </a:lnTo>
                <a:lnTo>
                  <a:pt x="1334115" y="103395"/>
                </a:lnTo>
                <a:lnTo>
                  <a:pt x="1364741" y="125984"/>
                </a:lnTo>
                <a:lnTo>
                  <a:pt x="1375184" y="65405"/>
                </a:lnTo>
                <a:close/>
              </a:path>
              <a:path w="1386840" h="1874520">
                <a:moveTo>
                  <a:pt x="1314704" y="65405"/>
                </a:moveTo>
                <a:lnTo>
                  <a:pt x="1303411" y="80748"/>
                </a:lnTo>
                <a:lnTo>
                  <a:pt x="1334115" y="103395"/>
                </a:lnTo>
                <a:lnTo>
                  <a:pt x="1345438" y="88011"/>
                </a:lnTo>
                <a:lnTo>
                  <a:pt x="1314704" y="65405"/>
                </a:lnTo>
                <a:close/>
              </a:path>
              <a:path w="1386840" h="1874520">
                <a:moveTo>
                  <a:pt x="1386459" y="0"/>
                </a:moveTo>
                <a:lnTo>
                  <a:pt x="1272793" y="58166"/>
                </a:lnTo>
                <a:lnTo>
                  <a:pt x="1303411" y="80748"/>
                </a:lnTo>
                <a:lnTo>
                  <a:pt x="1314704" y="65405"/>
                </a:lnTo>
                <a:lnTo>
                  <a:pt x="1375184" y="65405"/>
                </a:lnTo>
                <a:lnTo>
                  <a:pt x="1386459" y="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6140322" y="1645157"/>
            <a:ext cx="1374140" cy="3018155"/>
          </a:xfrm>
          <a:custGeom>
            <a:avLst/>
            <a:gdLst/>
            <a:ahLst/>
            <a:cxnLst/>
            <a:rect l="l" t="t" r="r" b="b"/>
            <a:pathLst>
              <a:path w="1374140" h="3018154">
                <a:moveTo>
                  <a:pt x="1304498" y="96476"/>
                </a:moveTo>
                <a:lnTo>
                  <a:pt x="0" y="3002025"/>
                </a:lnTo>
                <a:lnTo>
                  <a:pt x="34798" y="3017647"/>
                </a:lnTo>
                <a:lnTo>
                  <a:pt x="1339305" y="112078"/>
                </a:lnTo>
                <a:lnTo>
                  <a:pt x="1304498" y="96476"/>
                </a:lnTo>
                <a:close/>
              </a:path>
              <a:path w="1374140" h="3018154">
                <a:moveTo>
                  <a:pt x="1371985" y="79120"/>
                </a:moveTo>
                <a:lnTo>
                  <a:pt x="1312291" y="79120"/>
                </a:lnTo>
                <a:lnTo>
                  <a:pt x="1347088" y="94741"/>
                </a:lnTo>
                <a:lnTo>
                  <a:pt x="1339305" y="112078"/>
                </a:lnTo>
                <a:lnTo>
                  <a:pt x="1374012" y="127634"/>
                </a:lnTo>
                <a:lnTo>
                  <a:pt x="1371985" y="79120"/>
                </a:lnTo>
                <a:close/>
              </a:path>
              <a:path w="1374140" h="3018154">
                <a:moveTo>
                  <a:pt x="1312291" y="79120"/>
                </a:moveTo>
                <a:lnTo>
                  <a:pt x="1304498" y="96476"/>
                </a:lnTo>
                <a:lnTo>
                  <a:pt x="1339305" y="112078"/>
                </a:lnTo>
                <a:lnTo>
                  <a:pt x="1347088" y="94741"/>
                </a:lnTo>
                <a:lnTo>
                  <a:pt x="1312291" y="79120"/>
                </a:lnTo>
                <a:close/>
              </a:path>
              <a:path w="1374140" h="3018154">
                <a:moveTo>
                  <a:pt x="1368678" y="0"/>
                </a:moveTo>
                <a:lnTo>
                  <a:pt x="1269746" y="80899"/>
                </a:lnTo>
                <a:lnTo>
                  <a:pt x="1304498" y="96476"/>
                </a:lnTo>
                <a:lnTo>
                  <a:pt x="1312291" y="79120"/>
                </a:lnTo>
                <a:lnTo>
                  <a:pt x="1371985" y="79120"/>
                </a:lnTo>
                <a:lnTo>
                  <a:pt x="1368678" y="0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6139941" y="1538477"/>
            <a:ext cx="1420495" cy="3572510"/>
          </a:xfrm>
          <a:custGeom>
            <a:avLst/>
            <a:gdLst/>
            <a:ahLst/>
            <a:cxnLst/>
            <a:rect l="l" t="t" r="r" b="b"/>
            <a:pathLst>
              <a:path w="1420495" h="3572510">
                <a:moveTo>
                  <a:pt x="1349548" y="99569"/>
                </a:moveTo>
                <a:lnTo>
                  <a:pt x="0" y="3558159"/>
                </a:lnTo>
                <a:lnTo>
                  <a:pt x="35560" y="3572002"/>
                </a:lnTo>
                <a:lnTo>
                  <a:pt x="1384987" y="113398"/>
                </a:lnTo>
                <a:lnTo>
                  <a:pt x="1349548" y="99569"/>
                </a:lnTo>
                <a:close/>
              </a:path>
              <a:path w="1420495" h="3572510">
                <a:moveTo>
                  <a:pt x="1416320" y="81787"/>
                </a:moveTo>
                <a:lnTo>
                  <a:pt x="1356487" y="81787"/>
                </a:lnTo>
                <a:lnTo>
                  <a:pt x="1391919" y="95631"/>
                </a:lnTo>
                <a:lnTo>
                  <a:pt x="1384987" y="113398"/>
                </a:lnTo>
                <a:lnTo>
                  <a:pt x="1420494" y="127254"/>
                </a:lnTo>
                <a:lnTo>
                  <a:pt x="1416320" y="81787"/>
                </a:lnTo>
                <a:close/>
              </a:path>
              <a:path w="1420495" h="3572510">
                <a:moveTo>
                  <a:pt x="1356487" y="81787"/>
                </a:moveTo>
                <a:lnTo>
                  <a:pt x="1349548" y="99569"/>
                </a:lnTo>
                <a:lnTo>
                  <a:pt x="1384987" y="113398"/>
                </a:lnTo>
                <a:lnTo>
                  <a:pt x="1391919" y="95631"/>
                </a:lnTo>
                <a:lnTo>
                  <a:pt x="1356487" y="81787"/>
                </a:lnTo>
                <a:close/>
              </a:path>
              <a:path w="1420495" h="3572510">
                <a:moveTo>
                  <a:pt x="1408811" y="0"/>
                </a:moveTo>
                <a:lnTo>
                  <a:pt x="1314068" y="85725"/>
                </a:lnTo>
                <a:lnTo>
                  <a:pt x="1349548" y="99569"/>
                </a:lnTo>
                <a:lnTo>
                  <a:pt x="1356487" y="81787"/>
                </a:lnTo>
                <a:lnTo>
                  <a:pt x="1416320" y="81787"/>
                </a:lnTo>
                <a:lnTo>
                  <a:pt x="1408811" y="0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6139688" y="1538477"/>
            <a:ext cx="1425575" cy="4018915"/>
          </a:xfrm>
          <a:custGeom>
            <a:avLst/>
            <a:gdLst/>
            <a:ahLst/>
            <a:cxnLst/>
            <a:rect l="l" t="t" r="r" b="b"/>
            <a:pathLst>
              <a:path w="1425575" h="4018915">
                <a:moveTo>
                  <a:pt x="1353644" y="101781"/>
                </a:moveTo>
                <a:lnTo>
                  <a:pt x="0" y="4006215"/>
                </a:lnTo>
                <a:lnTo>
                  <a:pt x="36067" y="4018661"/>
                </a:lnTo>
                <a:lnTo>
                  <a:pt x="1389616" y="114266"/>
                </a:lnTo>
                <a:lnTo>
                  <a:pt x="1353644" y="101781"/>
                </a:lnTo>
                <a:close/>
              </a:path>
              <a:path w="1425575" h="4018915">
                <a:moveTo>
                  <a:pt x="1419966" y="83693"/>
                </a:moveTo>
                <a:lnTo>
                  <a:pt x="1359915" y="83693"/>
                </a:lnTo>
                <a:lnTo>
                  <a:pt x="1395857" y="96266"/>
                </a:lnTo>
                <a:lnTo>
                  <a:pt x="1389616" y="114266"/>
                </a:lnTo>
                <a:lnTo>
                  <a:pt x="1425575" y="126746"/>
                </a:lnTo>
                <a:lnTo>
                  <a:pt x="1419966" y="83693"/>
                </a:lnTo>
                <a:close/>
              </a:path>
              <a:path w="1425575" h="4018915">
                <a:moveTo>
                  <a:pt x="1359915" y="83693"/>
                </a:moveTo>
                <a:lnTo>
                  <a:pt x="1353644" y="101781"/>
                </a:lnTo>
                <a:lnTo>
                  <a:pt x="1389616" y="114266"/>
                </a:lnTo>
                <a:lnTo>
                  <a:pt x="1395857" y="96266"/>
                </a:lnTo>
                <a:lnTo>
                  <a:pt x="1359915" y="83693"/>
                </a:lnTo>
                <a:close/>
              </a:path>
              <a:path w="1425575" h="4018915">
                <a:moveTo>
                  <a:pt x="1409064" y="0"/>
                </a:moveTo>
                <a:lnTo>
                  <a:pt x="1317625" y="89281"/>
                </a:lnTo>
                <a:lnTo>
                  <a:pt x="1353644" y="101781"/>
                </a:lnTo>
                <a:lnTo>
                  <a:pt x="1359915" y="83693"/>
                </a:lnTo>
                <a:lnTo>
                  <a:pt x="1419966" y="83693"/>
                </a:lnTo>
                <a:lnTo>
                  <a:pt x="1409064" y="0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7548371" y="1176527"/>
            <a:ext cx="720851" cy="72085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7548371" y="1176527"/>
            <a:ext cx="721360" cy="721360"/>
          </a:xfrm>
          <a:custGeom>
            <a:avLst/>
            <a:gdLst/>
            <a:ahLst/>
            <a:cxnLst/>
            <a:rect l="l" t="t" r="r" b="b"/>
            <a:pathLst>
              <a:path w="721359" h="721360">
                <a:moveTo>
                  <a:pt x="0" y="360425"/>
                </a:moveTo>
                <a:lnTo>
                  <a:pt x="3291" y="311528"/>
                </a:lnTo>
                <a:lnTo>
                  <a:pt x="12878" y="264627"/>
                </a:lnTo>
                <a:lnTo>
                  <a:pt x="28330" y="220152"/>
                </a:lnTo>
                <a:lnTo>
                  <a:pt x="49219" y="178533"/>
                </a:lnTo>
                <a:lnTo>
                  <a:pt x="75114" y="140201"/>
                </a:lnTo>
                <a:lnTo>
                  <a:pt x="105584" y="105584"/>
                </a:lnTo>
                <a:lnTo>
                  <a:pt x="140201" y="75114"/>
                </a:lnTo>
                <a:lnTo>
                  <a:pt x="178533" y="49219"/>
                </a:lnTo>
                <a:lnTo>
                  <a:pt x="220152" y="28330"/>
                </a:lnTo>
                <a:lnTo>
                  <a:pt x="264627" y="12878"/>
                </a:lnTo>
                <a:lnTo>
                  <a:pt x="311528" y="3291"/>
                </a:lnTo>
                <a:lnTo>
                  <a:pt x="360425" y="0"/>
                </a:lnTo>
                <a:lnTo>
                  <a:pt x="409323" y="3291"/>
                </a:lnTo>
                <a:lnTo>
                  <a:pt x="456224" y="12878"/>
                </a:lnTo>
                <a:lnTo>
                  <a:pt x="500699" y="28330"/>
                </a:lnTo>
                <a:lnTo>
                  <a:pt x="542318" y="49219"/>
                </a:lnTo>
                <a:lnTo>
                  <a:pt x="580650" y="75114"/>
                </a:lnTo>
                <a:lnTo>
                  <a:pt x="615267" y="105584"/>
                </a:lnTo>
                <a:lnTo>
                  <a:pt x="645737" y="140201"/>
                </a:lnTo>
                <a:lnTo>
                  <a:pt x="671632" y="178533"/>
                </a:lnTo>
                <a:lnTo>
                  <a:pt x="692521" y="220152"/>
                </a:lnTo>
                <a:lnTo>
                  <a:pt x="707973" y="264627"/>
                </a:lnTo>
                <a:lnTo>
                  <a:pt x="717560" y="311528"/>
                </a:lnTo>
                <a:lnTo>
                  <a:pt x="720851" y="360425"/>
                </a:lnTo>
                <a:lnTo>
                  <a:pt x="717560" y="409323"/>
                </a:lnTo>
                <a:lnTo>
                  <a:pt x="707973" y="456224"/>
                </a:lnTo>
                <a:lnTo>
                  <a:pt x="692521" y="500699"/>
                </a:lnTo>
                <a:lnTo>
                  <a:pt x="671632" y="542318"/>
                </a:lnTo>
                <a:lnTo>
                  <a:pt x="645737" y="580650"/>
                </a:lnTo>
                <a:lnTo>
                  <a:pt x="615267" y="615267"/>
                </a:lnTo>
                <a:lnTo>
                  <a:pt x="580650" y="645737"/>
                </a:lnTo>
                <a:lnTo>
                  <a:pt x="542318" y="671632"/>
                </a:lnTo>
                <a:lnTo>
                  <a:pt x="500699" y="692521"/>
                </a:lnTo>
                <a:lnTo>
                  <a:pt x="456224" y="707973"/>
                </a:lnTo>
                <a:lnTo>
                  <a:pt x="409323" y="717560"/>
                </a:lnTo>
                <a:lnTo>
                  <a:pt x="360425" y="720851"/>
                </a:lnTo>
                <a:lnTo>
                  <a:pt x="311528" y="717560"/>
                </a:lnTo>
                <a:lnTo>
                  <a:pt x="264627" y="707973"/>
                </a:lnTo>
                <a:lnTo>
                  <a:pt x="220152" y="692521"/>
                </a:lnTo>
                <a:lnTo>
                  <a:pt x="178533" y="671632"/>
                </a:lnTo>
                <a:lnTo>
                  <a:pt x="140201" y="645737"/>
                </a:lnTo>
                <a:lnTo>
                  <a:pt x="105584" y="615267"/>
                </a:lnTo>
                <a:lnTo>
                  <a:pt x="75114" y="580650"/>
                </a:lnTo>
                <a:lnTo>
                  <a:pt x="49219" y="542318"/>
                </a:lnTo>
                <a:lnTo>
                  <a:pt x="28330" y="500699"/>
                </a:lnTo>
                <a:lnTo>
                  <a:pt x="12878" y="456224"/>
                </a:lnTo>
                <a:lnTo>
                  <a:pt x="3291" y="409323"/>
                </a:lnTo>
                <a:lnTo>
                  <a:pt x="0" y="360425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 txBox="1"/>
          <p:nvPr/>
        </p:nvSpPr>
        <p:spPr>
          <a:xfrm>
            <a:off x="7819770" y="1322323"/>
            <a:ext cx="1803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3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5" name="object 85"/>
          <p:cNvSpPr/>
          <p:nvPr/>
        </p:nvSpPr>
        <p:spPr>
          <a:xfrm>
            <a:off x="446531" y="160020"/>
            <a:ext cx="454659" cy="455930"/>
          </a:xfrm>
          <a:custGeom>
            <a:avLst/>
            <a:gdLst/>
            <a:ahLst/>
            <a:cxnLst/>
            <a:rect l="l" t="t" r="r" b="b"/>
            <a:pathLst>
              <a:path w="454659" h="455930">
                <a:moveTo>
                  <a:pt x="0" y="227837"/>
                </a:moveTo>
                <a:lnTo>
                  <a:pt x="4613" y="181913"/>
                </a:lnTo>
                <a:lnTo>
                  <a:pt x="17844" y="139142"/>
                </a:lnTo>
                <a:lnTo>
                  <a:pt x="38780" y="100440"/>
                </a:lnTo>
                <a:lnTo>
                  <a:pt x="66508" y="66722"/>
                </a:lnTo>
                <a:lnTo>
                  <a:pt x="100114" y="38904"/>
                </a:lnTo>
                <a:lnTo>
                  <a:pt x="138686" y="17901"/>
                </a:lnTo>
                <a:lnTo>
                  <a:pt x="181311" y="4627"/>
                </a:lnTo>
                <a:lnTo>
                  <a:pt x="227076" y="0"/>
                </a:lnTo>
                <a:lnTo>
                  <a:pt x="272840" y="4627"/>
                </a:lnTo>
                <a:lnTo>
                  <a:pt x="315465" y="17901"/>
                </a:lnTo>
                <a:lnTo>
                  <a:pt x="354037" y="38904"/>
                </a:lnTo>
                <a:lnTo>
                  <a:pt x="387643" y="66722"/>
                </a:lnTo>
                <a:lnTo>
                  <a:pt x="415371" y="100440"/>
                </a:lnTo>
                <a:lnTo>
                  <a:pt x="436307" y="139142"/>
                </a:lnTo>
                <a:lnTo>
                  <a:pt x="449538" y="181913"/>
                </a:lnTo>
                <a:lnTo>
                  <a:pt x="454152" y="227837"/>
                </a:lnTo>
                <a:lnTo>
                  <a:pt x="449538" y="273762"/>
                </a:lnTo>
                <a:lnTo>
                  <a:pt x="436307" y="316533"/>
                </a:lnTo>
                <a:lnTo>
                  <a:pt x="415371" y="355235"/>
                </a:lnTo>
                <a:lnTo>
                  <a:pt x="387643" y="388953"/>
                </a:lnTo>
                <a:lnTo>
                  <a:pt x="354037" y="416771"/>
                </a:lnTo>
                <a:lnTo>
                  <a:pt x="315465" y="437774"/>
                </a:lnTo>
                <a:lnTo>
                  <a:pt x="272840" y="451048"/>
                </a:lnTo>
                <a:lnTo>
                  <a:pt x="227076" y="455675"/>
                </a:lnTo>
                <a:lnTo>
                  <a:pt x="181311" y="451048"/>
                </a:lnTo>
                <a:lnTo>
                  <a:pt x="138686" y="437774"/>
                </a:lnTo>
                <a:lnTo>
                  <a:pt x="100114" y="416771"/>
                </a:lnTo>
                <a:lnTo>
                  <a:pt x="66508" y="388953"/>
                </a:lnTo>
                <a:lnTo>
                  <a:pt x="38780" y="355235"/>
                </a:lnTo>
                <a:lnTo>
                  <a:pt x="17844" y="316533"/>
                </a:lnTo>
                <a:lnTo>
                  <a:pt x="4613" y="273762"/>
                </a:lnTo>
                <a:lnTo>
                  <a:pt x="0" y="227837"/>
                </a:lnTo>
                <a:close/>
              </a:path>
            </a:pathLst>
          </a:custGeom>
          <a:ln w="76200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998219" y="132587"/>
            <a:ext cx="455930" cy="455930"/>
          </a:xfrm>
          <a:custGeom>
            <a:avLst/>
            <a:gdLst/>
            <a:ahLst/>
            <a:cxnLst/>
            <a:rect l="l" t="t" r="r" b="b"/>
            <a:pathLst>
              <a:path w="455930" h="455930">
                <a:moveTo>
                  <a:pt x="0" y="227837"/>
                </a:moveTo>
                <a:lnTo>
                  <a:pt x="4628" y="181913"/>
                </a:lnTo>
                <a:lnTo>
                  <a:pt x="17904" y="139142"/>
                </a:lnTo>
                <a:lnTo>
                  <a:pt x="38911" y="100440"/>
                </a:lnTo>
                <a:lnTo>
                  <a:pt x="66732" y="66722"/>
                </a:lnTo>
                <a:lnTo>
                  <a:pt x="100451" y="38904"/>
                </a:lnTo>
                <a:lnTo>
                  <a:pt x="139153" y="17901"/>
                </a:lnTo>
                <a:lnTo>
                  <a:pt x="181920" y="4627"/>
                </a:lnTo>
                <a:lnTo>
                  <a:pt x="227838" y="0"/>
                </a:lnTo>
                <a:lnTo>
                  <a:pt x="273762" y="4627"/>
                </a:lnTo>
                <a:lnTo>
                  <a:pt x="316533" y="17901"/>
                </a:lnTo>
                <a:lnTo>
                  <a:pt x="355235" y="38904"/>
                </a:lnTo>
                <a:lnTo>
                  <a:pt x="388953" y="66722"/>
                </a:lnTo>
                <a:lnTo>
                  <a:pt x="416771" y="100440"/>
                </a:lnTo>
                <a:lnTo>
                  <a:pt x="437774" y="139142"/>
                </a:lnTo>
                <a:lnTo>
                  <a:pt x="451048" y="181913"/>
                </a:lnTo>
                <a:lnTo>
                  <a:pt x="455676" y="227837"/>
                </a:lnTo>
                <a:lnTo>
                  <a:pt x="451048" y="273762"/>
                </a:lnTo>
                <a:lnTo>
                  <a:pt x="437774" y="316533"/>
                </a:lnTo>
                <a:lnTo>
                  <a:pt x="416771" y="355235"/>
                </a:lnTo>
                <a:lnTo>
                  <a:pt x="388953" y="388953"/>
                </a:lnTo>
                <a:lnTo>
                  <a:pt x="355235" y="416771"/>
                </a:lnTo>
                <a:lnTo>
                  <a:pt x="316533" y="437774"/>
                </a:lnTo>
                <a:lnTo>
                  <a:pt x="273762" y="451048"/>
                </a:lnTo>
                <a:lnTo>
                  <a:pt x="227838" y="455675"/>
                </a:lnTo>
                <a:lnTo>
                  <a:pt x="181920" y="451048"/>
                </a:lnTo>
                <a:lnTo>
                  <a:pt x="139153" y="437774"/>
                </a:lnTo>
                <a:lnTo>
                  <a:pt x="100451" y="416771"/>
                </a:lnTo>
                <a:lnTo>
                  <a:pt x="66732" y="388953"/>
                </a:lnTo>
                <a:lnTo>
                  <a:pt x="38911" y="355235"/>
                </a:lnTo>
                <a:lnTo>
                  <a:pt x="17904" y="316533"/>
                </a:lnTo>
                <a:lnTo>
                  <a:pt x="4628" y="273762"/>
                </a:lnTo>
                <a:lnTo>
                  <a:pt x="0" y="227837"/>
                </a:lnTo>
                <a:close/>
              </a:path>
            </a:pathLst>
          </a:custGeom>
          <a:ln w="762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1510283" y="144779"/>
            <a:ext cx="454659" cy="455930"/>
          </a:xfrm>
          <a:custGeom>
            <a:avLst/>
            <a:gdLst/>
            <a:ahLst/>
            <a:cxnLst/>
            <a:rect l="l" t="t" r="r" b="b"/>
            <a:pathLst>
              <a:path w="454660" h="455930">
                <a:moveTo>
                  <a:pt x="0" y="227837"/>
                </a:moveTo>
                <a:lnTo>
                  <a:pt x="4615" y="181913"/>
                </a:lnTo>
                <a:lnTo>
                  <a:pt x="17853" y="139142"/>
                </a:lnTo>
                <a:lnTo>
                  <a:pt x="38797" y="100440"/>
                </a:lnTo>
                <a:lnTo>
                  <a:pt x="66532" y="66722"/>
                </a:lnTo>
                <a:lnTo>
                  <a:pt x="100142" y="38904"/>
                </a:lnTo>
                <a:lnTo>
                  <a:pt x="138713" y="17901"/>
                </a:lnTo>
                <a:lnTo>
                  <a:pt x="181329" y="4627"/>
                </a:lnTo>
                <a:lnTo>
                  <a:pt x="227076" y="0"/>
                </a:lnTo>
                <a:lnTo>
                  <a:pt x="272822" y="4627"/>
                </a:lnTo>
                <a:lnTo>
                  <a:pt x="315438" y="17901"/>
                </a:lnTo>
                <a:lnTo>
                  <a:pt x="354009" y="38904"/>
                </a:lnTo>
                <a:lnTo>
                  <a:pt x="387619" y="66722"/>
                </a:lnTo>
                <a:lnTo>
                  <a:pt x="415354" y="100440"/>
                </a:lnTo>
                <a:lnTo>
                  <a:pt x="436298" y="139142"/>
                </a:lnTo>
                <a:lnTo>
                  <a:pt x="449536" y="181913"/>
                </a:lnTo>
                <a:lnTo>
                  <a:pt x="454152" y="227837"/>
                </a:lnTo>
                <a:lnTo>
                  <a:pt x="449536" y="273762"/>
                </a:lnTo>
                <a:lnTo>
                  <a:pt x="436298" y="316533"/>
                </a:lnTo>
                <a:lnTo>
                  <a:pt x="415354" y="355235"/>
                </a:lnTo>
                <a:lnTo>
                  <a:pt x="387619" y="388953"/>
                </a:lnTo>
                <a:lnTo>
                  <a:pt x="354009" y="416771"/>
                </a:lnTo>
                <a:lnTo>
                  <a:pt x="315438" y="437774"/>
                </a:lnTo>
                <a:lnTo>
                  <a:pt x="272822" y="451048"/>
                </a:lnTo>
                <a:lnTo>
                  <a:pt x="227076" y="455675"/>
                </a:lnTo>
                <a:lnTo>
                  <a:pt x="181329" y="451048"/>
                </a:lnTo>
                <a:lnTo>
                  <a:pt x="138713" y="437774"/>
                </a:lnTo>
                <a:lnTo>
                  <a:pt x="100142" y="416771"/>
                </a:lnTo>
                <a:lnTo>
                  <a:pt x="66532" y="388953"/>
                </a:lnTo>
                <a:lnTo>
                  <a:pt x="38797" y="355235"/>
                </a:lnTo>
                <a:lnTo>
                  <a:pt x="17853" y="316533"/>
                </a:lnTo>
                <a:lnTo>
                  <a:pt x="4615" y="273762"/>
                </a:lnTo>
                <a:lnTo>
                  <a:pt x="0" y="227837"/>
                </a:lnTo>
                <a:close/>
              </a:path>
            </a:pathLst>
          </a:custGeom>
          <a:ln w="762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446531" y="618744"/>
            <a:ext cx="454659" cy="455930"/>
          </a:xfrm>
          <a:custGeom>
            <a:avLst/>
            <a:gdLst/>
            <a:ahLst/>
            <a:cxnLst/>
            <a:rect l="l" t="t" r="r" b="b"/>
            <a:pathLst>
              <a:path w="454659" h="455930">
                <a:moveTo>
                  <a:pt x="0" y="227837"/>
                </a:moveTo>
                <a:lnTo>
                  <a:pt x="4613" y="181913"/>
                </a:lnTo>
                <a:lnTo>
                  <a:pt x="17844" y="139142"/>
                </a:lnTo>
                <a:lnTo>
                  <a:pt x="38780" y="100440"/>
                </a:lnTo>
                <a:lnTo>
                  <a:pt x="66508" y="66722"/>
                </a:lnTo>
                <a:lnTo>
                  <a:pt x="100114" y="38904"/>
                </a:lnTo>
                <a:lnTo>
                  <a:pt x="138686" y="17901"/>
                </a:lnTo>
                <a:lnTo>
                  <a:pt x="181311" y="4627"/>
                </a:lnTo>
                <a:lnTo>
                  <a:pt x="227076" y="0"/>
                </a:lnTo>
                <a:lnTo>
                  <a:pt x="272840" y="4627"/>
                </a:lnTo>
                <a:lnTo>
                  <a:pt x="315465" y="17901"/>
                </a:lnTo>
                <a:lnTo>
                  <a:pt x="354037" y="38904"/>
                </a:lnTo>
                <a:lnTo>
                  <a:pt x="387643" y="66722"/>
                </a:lnTo>
                <a:lnTo>
                  <a:pt x="415371" y="100440"/>
                </a:lnTo>
                <a:lnTo>
                  <a:pt x="436307" y="139142"/>
                </a:lnTo>
                <a:lnTo>
                  <a:pt x="449538" y="181913"/>
                </a:lnTo>
                <a:lnTo>
                  <a:pt x="454152" y="227837"/>
                </a:lnTo>
                <a:lnTo>
                  <a:pt x="449538" y="273762"/>
                </a:lnTo>
                <a:lnTo>
                  <a:pt x="436307" y="316533"/>
                </a:lnTo>
                <a:lnTo>
                  <a:pt x="415371" y="355235"/>
                </a:lnTo>
                <a:lnTo>
                  <a:pt x="387643" y="388953"/>
                </a:lnTo>
                <a:lnTo>
                  <a:pt x="354037" y="416771"/>
                </a:lnTo>
                <a:lnTo>
                  <a:pt x="315465" y="437774"/>
                </a:lnTo>
                <a:lnTo>
                  <a:pt x="272840" y="451048"/>
                </a:lnTo>
                <a:lnTo>
                  <a:pt x="227076" y="455675"/>
                </a:lnTo>
                <a:lnTo>
                  <a:pt x="181311" y="451048"/>
                </a:lnTo>
                <a:lnTo>
                  <a:pt x="138686" y="437774"/>
                </a:lnTo>
                <a:lnTo>
                  <a:pt x="100114" y="416771"/>
                </a:lnTo>
                <a:lnTo>
                  <a:pt x="66508" y="388953"/>
                </a:lnTo>
                <a:lnTo>
                  <a:pt x="38780" y="355235"/>
                </a:lnTo>
                <a:lnTo>
                  <a:pt x="17844" y="316533"/>
                </a:lnTo>
                <a:lnTo>
                  <a:pt x="4613" y="273762"/>
                </a:lnTo>
                <a:lnTo>
                  <a:pt x="0" y="227837"/>
                </a:lnTo>
                <a:close/>
              </a:path>
            </a:pathLst>
          </a:custGeom>
          <a:ln w="76200">
            <a:solidFill>
              <a:srgbClr val="FF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998219" y="591312"/>
            <a:ext cx="455930" cy="454659"/>
          </a:xfrm>
          <a:custGeom>
            <a:avLst/>
            <a:gdLst/>
            <a:ahLst/>
            <a:cxnLst/>
            <a:rect l="l" t="t" r="r" b="b"/>
            <a:pathLst>
              <a:path w="455930" h="454659">
                <a:moveTo>
                  <a:pt x="0" y="227075"/>
                </a:moveTo>
                <a:lnTo>
                  <a:pt x="4628" y="181329"/>
                </a:lnTo>
                <a:lnTo>
                  <a:pt x="17904" y="138713"/>
                </a:lnTo>
                <a:lnTo>
                  <a:pt x="38911" y="100142"/>
                </a:lnTo>
                <a:lnTo>
                  <a:pt x="66732" y="66532"/>
                </a:lnTo>
                <a:lnTo>
                  <a:pt x="100451" y="38797"/>
                </a:lnTo>
                <a:lnTo>
                  <a:pt x="139153" y="17853"/>
                </a:lnTo>
                <a:lnTo>
                  <a:pt x="181920" y="4615"/>
                </a:lnTo>
                <a:lnTo>
                  <a:pt x="227838" y="0"/>
                </a:lnTo>
                <a:lnTo>
                  <a:pt x="273762" y="4615"/>
                </a:lnTo>
                <a:lnTo>
                  <a:pt x="316533" y="17853"/>
                </a:lnTo>
                <a:lnTo>
                  <a:pt x="355235" y="38797"/>
                </a:lnTo>
                <a:lnTo>
                  <a:pt x="388953" y="66532"/>
                </a:lnTo>
                <a:lnTo>
                  <a:pt x="416771" y="100142"/>
                </a:lnTo>
                <a:lnTo>
                  <a:pt x="437774" y="138713"/>
                </a:lnTo>
                <a:lnTo>
                  <a:pt x="451048" y="181329"/>
                </a:lnTo>
                <a:lnTo>
                  <a:pt x="455676" y="227075"/>
                </a:lnTo>
                <a:lnTo>
                  <a:pt x="451048" y="272822"/>
                </a:lnTo>
                <a:lnTo>
                  <a:pt x="437774" y="315438"/>
                </a:lnTo>
                <a:lnTo>
                  <a:pt x="416771" y="354009"/>
                </a:lnTo>
                <a:lnTo>
                  <a:pt x="388953" y="387619"/>
                </a:lnTo>
                <a:lnTo>
                  <a:pt x="355235" y="415354"/>
                </a:lnTo>
                <a:lnTo>
                  <a:pt x="316533" y="436298"/>
                </a:lnTo>
                <a:lnTo>
                  <a:pt x="273762" y="449536"/>
                </a:lnTo>
                <a:lnTo>
                  <a:pt x="227838" y="454151"/>
                </a:lnTo>
                <a:lnTo>
                  <a:pt x="181920" y="449536"/>
                </a:lnTo>
                <a:lnTo>
                  <a:pt x="139153" y="436298"/>
                </a:lnTo>
                <a:lnTo>
                  <a:pt x="100451" y="415354"/>
                </a:lnTo>
                <a:lnTo>
                  <a:pt x="66732" y="387619"/>
                </a:lnTo>
                <a:lnTo>
                  <a:pt x="38911" y="354009"/>
                </a:lnTo>
                <a:lnTo>
                  <a:pt x="17904" y="315438"/>
                </a:lnTo>
                <a:lnTo>
                  <a:pt x="4628" y="272822"/>
                </a:lnTo>
                <a:lnTo>
                  <a:pt x="0" y="227075"/>
                </a:lnTo>
                <a:close/>
              </a:path>
            </a:pathLst>
          </a:custGeom>
          <a:ln w="76200">
            <a:solidFill>
              <a:srgbClr val="92D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1510283" y="603504"/>
            <a:ext cx="454659" cy="455930"/>
          </a:xfrm>
          <a:custGeom>
            <a:avLst/>
            <a:gdLst/>
            <a:ahLst/>
            <a:cxnLst/>
            <a:rect l="l" t="t" r="r" b="b"/>
            <a:pathLst>
              <a:path w="454660" h="455930">
                <a:moveTo>
                  <a:pt x="0" y="227837"/>
                </a:moveTo>
                <a:lnTo>
                  <a:pt x="4615" y="181913"/>
                </a:lnTo>
                <a:lnTo>
                  <a:pt x="17853" y="139142"/>
                </a:lnTo>
                <a:lnTo>
                  <a:pt x="38797" y="100440"/>
                </a:lnTo>
                <a:lnTo>
                  <a:pt x="66532" y="66722"/>
                </a:lnTo>
                <a:lnTo>
                  <a:pt x="100142" y="38904"/>
                </a:lnTo>
                <a:lnTo>
                  <a:pt x="138713" y="17901"/>
                </a:lnTo>
                <a:lnTo>
                  <a:pt x="181329" y="4627"/>
                </a:lnTo>
                <a:lnTo>
                  <a:pt x="227076" y="0"/>
                </a:lnTo>
                <a:lnTo>
                  <a:pt x="272822" y="4627"/>
                </a:lnTo>
                <a:lnTo>
                  <a:pt x="315438" y="17901"/>
                </a:lnTo>
                <a:lnTo>
                  <a:pt x="354009" y="38904"/>
                </a:lnTo>
                <a:lnTo>
                  <a:pt x="387619" y="66722"/>
                </a:lnTo>
                <a:lnTo>
                  <a:pt x="415354" y="100440"/>
                </a:lnTo>
                <a:lnTo>
                  <a:pt x="436298" y="139142"/>
                </a:lnTo>
                <a:lnTo>
                  <a:pt x="449536" y="181913"/>
                </a:lnTo>
                <a:lnTo>
                  <a:pt x="454152" y="227837"/>
                </a:lnTo>
                <a:lnTo>
                  <a:pt x="449536" y="273762"/>
                </a:lnTo>
                <a:lnTo>
                  <a:pt x="436298" y="316533"/>
                </a:lnTo>
                <a:lnTo>
                  <a:pt x="415354" y="355235"/>
                </a:lnTo>
                <a:lnTo>
                  <a:pt x="387619" y="388953"/>
                </a:lnTo>
                <a:lnTo>
                  <a:pt x="354009" y="416771"/>
                </a:lnTo>
                <a:lnTo>
                  <a:pt x="315438" y="437774"/>
                </a:lnTo>
                <a:lnTo>
                  <a:pt x="272822" y="451048"/>
                </a:lnTo>
                <a:lnTo>
                  <a:pt x="227076" y="455675"/>
                </a:lnTo>
                <a:lnTo>
                  <a:pt x="181329" y="451048"/>
                </a:lnTo>
                <a:lnTo>
                  <a:pt x="138713" y="437774"/>
                </a:lnTo>
                <a:lnTo>
                  <a:pt x="100142" y="416771"/>
                </a:lnTo>
                <a:lnTo>
                  <a:pt x="66532" y="388953"/>
                </a:lnTo>
                <a:lnTo>
                  <a:pt x="38797" y="355235"/>
                </a:lnTo>
                <a:lnTo>
                  <a:pt x="17853" y="316533"/>
                </a:lnTo>
                <a:lnTo>
                  <a:pt x="4615" y="273762"/>
                </a:lnTo>
                <a:lnTo>
                  <a:pt x="0" y="227837"/>
                </a:lnTo>
                <a:close/>
              </a:path>
            </a:pathLst>
          </a:custGeom>
          <a:ln w="76200">
            <a:solidFill>
              <a:srgbClr val="00AF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458723" y="1074419"/>
            <a:ext cx="455930" cy="455930"/>
          </a:xfrm>
          <a:custGeom>
            <a:avLst/>
            <a:gdLst/>
            <a:ahLst/>
            <a:cxnLst/>
            <a:rect l="l" t="t" r="r" b="b"/>
            <a:pathLst>
              <a:path w="455930" h="455930">
                <a:moveTo>
                  <a:pt x="0" y="227837"/>
                </a:moveTo>
                <a:lnTo>
                  <a:pt x="4628" y="181913"/>
                </a:lnTo>
                <a:lnTo>
                  <a:pt x="17904" y="139142"/>
                </a:lnTo>
                <a:lnTo>
                  <a:pt x="38911" y="100440"/>
                </a:lnTo>
                <a:lnTo>
                  <a:pt x="66732" y="66722"/>
                </a:lnTo>
                <a:lnTo>
                  <a:pt x="100451" y="38904"/>
                </a:lnTo>
                <a:lnTo>
                  <a:pt x="139153" y="17901"/>
                </a:lnTo>
                <a:lnTo>
                  <a:pt x="181920" y="4627"/>
                </a:lnTo>
                <a:lnTo>
                  <a:pt x="227838" y="0"/>
                </a:lnTo>
                <a:lnTo>
                  <a:pt x="273755" y="4627"/>
                </a:lnTo>
                <a:lnTo>
                  <a:pt x="316522" y="17901"/>
                </a:lnTo>
                <a:lnTo>
                  <a:pt x="355224" y="38904"/>
                </a:lnTo>
                <a:lnTo>
                  <a:pt x="388943" y="66722"/>
                </a:lnTo>
                <a:lnTo>
                  <a:pt x="416764" y="100440"/>
                </a:lnTo>
                <a:lnTo>
                  <a:pt x="437771" y="139142"/>
                </a:lnTo>
                <a:lnTo>
                  <a:pt x="451047" y="181913"/>
                </a:lnTo>
                <a:lnTo>
                  <a:pt x="455676" y="227837"/>
                </a:lnTo>
                <a:lnTo>
                  <a:pt x="451047" y="273762"/>
                </a:lnTo>
                <a:lnTo>
                  <a:pt x="437771" y="316533"/>
                </a:lnTo>
                <a:lnTo>
                  <a:pt x="416764" y="355235"/>
                </a:lnTo>
                <a:lnTo>
                  <a:pt x="388943" y="388953"/>
                </a:lnTo>
                <a:lnTo>
                  <a:pt x="355224" y="416771"/>
                </a:lnTo>
                <a:lnTo>
                  <a:pt x="316522" y="437774"/>
                </a:lnTo>
                <a:lnTo>
                  <a:pt x="273755" y="451048"/>
                </a:lnTo>
                <a:lnTo>
                  <a:pt x="227838" y="455675"/>
                </a:lnTo>
                <a:lnTo>
                  <a:pt x="181920" y="451048"/>
                </a:lnTo>
                <a:lnTo>
                  <a:pt x="139153" y="437774"/>
                </a:lnTo>
                <a:lnTo>
                  <a:pt x="100451" y="416771"/>
                </a:lnTo>
                <a:lnTo>
                  <a:pt x="66732" y="388953"/>
                </a:lnTo>
                <a:lnTo>
                  <a:pt x="38911" y="355235"/>
                </a:lnTo>
                <a:lnTo>
                  <a:pt x="17904" y="316533"/>
                </a:lnTo>
                <a:lnTo>
                  <a:pt x="4628" y="273762"/>
                </a:lnTo>
                <a:lnTo>
                  <a:pt x="0" y="227837"/>
                </a:lnTo>
                <a:close/>
              </a:path>
            </a:pathLst>
          </a:custGeom>
          <a:ln w="76200">
            <a:solidFill>
              <a:srgbClr val="00AFE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1011936" y="1046988"/>
            <a:ext cx="454659" cy="454659"/>
          </a:xfrm>
          <a:custGeom>
            <a:avLst/>
            <a:gdLst/>
            <a:ahLst/>
            <a:cxnLst/>
            <a:rect l="l" t="t" r="r" b="b"/>
            <a:pathLst>
              <a:path w="454659" h="454659">
                <a:moveTo>
                  <a:pt x="0" y="227075"/>
                </a:moveTo>
                <a:lnTo>
                  <a:pt x="4613" y="181329"/>
                </a:lnTo>
                <a:lnTo>
                  <a:pt x="17844" y="138713"/>
                </a:lnTo>
                <a:lnTo>
                  <a:pt x="38780" y="100142"/>
                </a:lnTo>
                <a:lnTo>
                  <a:pt x="66508" y="66532"/>
                </a:lnTo>
                <a:lnTo>
                  <a:pt x="100114" y="38797"/>
                </a:lnTo>
                <a:lnTo>
                  <a:pt x="138686" y="17853"/>
                </a:lnTo>
                <a:lnTo>
                  <a:pt x="181311" y="4615"/>
                </a:lnTo>
                <a:lnTo>
                  <a:pt x="227075" y="0"/>
                </a:lnTo>
                <a:lnTo>
                  <a:pt x="272822" y="4615"/>
                </a:lnTo>
                <a:lnTo>
                  <a:pt x="315438" y="17853"/>
                </a:lnTo>
                <a:lnTo>
                  <a:pt x="354009" y="38797"/>
                </a:lnTo>
                <a:lnTo>
                  <a:pt x="387619" y="66532"/>
                </a:lnTo>
                <a:lnTo>
                  <a:pt x="415354" y="100142"/>
                </a:lnTo>
                <a:lnTo>
                  <a:pt x="436298" y="138713"/>
                </a:lnTo>
                <a:lnTo>
                  <a:pt x="449536" y="181329"/>
                </a:lnTo>
                <a:lnTo>
                  <a:pt x="454151" y="227075"/>
                </a:lnTo>
                <a:lnTo>
                  <a:pt x="449536" y="272822"/>
                </a:lnTo>
                <a:lnTo>
                  <a:pt x="436298" y="315438"/>
                </a:lnTo>
                <a:lnTo>
                  <a:pt x="415354" y="354009"/>
                </a:lnTo>
                <a:lnTo>
                  <a:pt x="387619" y="387619"/>
                </a:lnTo>
                <a:lnTo>
                  <a:pt x="354009" y="415354"/>
                </a:lnTo>
                <a:lnTo>
                  <a:pt x="315438" y="436298"/>
                </a:lnTo>
                <a:lnTo>
                  <a:pt x="272822" y="449536"/>
                </a:lnTo>
                <a:lnTo>
                  <a:pt x="227075" y="454151"/>
                </a:lnTo>
                <a:lnTo>
                  <a:pt x="181311" y="449536"/>
                </a:lnTo>
                <a:lnTo>
                  <a:pt x="138686" y="436298"/>
                </a:lnTo>
                <a:lnTo>
                  <a:pt x="100114" y="415354"/>
                </a:lnTo>
                <a:lnTo>
                  <a:pt x="66508" y="387619"/>
                </a:lnTo>
                <a:lnTo>
                  <a:pt x="38780" y="354009"/>
                </a:lnTo>
                <a:lnTo>
                  <a:pt x="17844" y="315438"/>
                </a:lnTo>
                <a:lnTo>
                  <a:pt x="4613" y="272822"/>
                </a:lnTo>
                <a:lnTo>
                  <a:pt x="0" y="227075"/>
                </a:lnTo>
                <a:close/>
              </a:path>
            </a:pathLst>
          </a:custGeom>
          <a:ln w="7620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1522475" y="1059180"/>
            <a:ext cx="455930" cy="455930"/>
          </a:xfrm>
          <a:custGeom>
            <a:avLst/>
            <a:gdLst/>
            <a:ahLst/>
            <a:cxnLst/>
            <a:rect l="l" t="t" r="r" b="b"/>
            <a:pathLst>
              <a:path w="455930" h="455930">
                <a:moveTo>
                  <a:pt x="0" y="227837"/>
                </a:moveTo>
                <a:lnTo>
                  <a:pt x="4627" y="181913"/>
                </a:lnTo>
                <a:lnTo>
                  <a:pt x="17901" y="139142"/>
                </a:lnTo>
                <a:lnTo>
                  <a:pt x="38904" y="100440"/>
                </a:lnTo>
                <a:lnTo>
                  <a:pt x="66722" y="66722"/>
                </a:lnTo>
                <a:lnTo>
                  <a:pt x="100440" y="38904"/>
                </a:lnTo>
                <a:lnTo>
                  <a:pt x="139142" y="17901"/>
                </a:lnTo>
                <a:lnTo>
                  <a:pt x="181913" y="4627"/>
                </a:lnTo>
                <a:lnTo>
                  <a:pt x="227837" y="0"/>
                </a:lnTo>
                <a:lnTo>
                  <a:pt x="273762" y="4627"/>
                </a:lnTo>
                <a:lnTo>
                  <a:pt x="316533" y="17901"/>
                </a:lnTo>
                <a:lnTo>
                  <a:pt x="355235" y="38904"/>
                </a:lnTo>
                <a:lnTo>
                  <a:pt x="388953" y="66722"/>
                </a:lnTo>
                <a:lnTo>
                  <a:pt x="416771" y="100440"/>
                </a:lnTo>
                <a:lnTo>
                  <a:pt x="437774" y="139142"/>
                </a:lnTo>
                <a:lnTo>
                  <a:pt x="451048" y="181913"/>
                </a:lnTo>
                <a:lnTo>
                  <a:pt x="455675" y="227837"/>
                </a:lnTo>
                <a:lnTo>
                  <a:pt x="451048" y="273762"/>
                </a:lnTo>
                <a:lnTo>
                  <a:pt x="437774" y="316533"/>
                </a:lnTo>
                <a:lnTo>
                  <a:pt x="416771" y="355235"/>
                </a:lnTo>
                <a:lnTo>
                  <a:pt x="388953" y="388953"/>
                </a:lnTo>
                <a:lnTo>
                  <a:pt x="355235" y="416771"/>
                </a:lnTo>
                <a:lnTo>
                  <a:pt x="316533" y="437774"/>
                </a:lnTo>
                <a:lnTo>
                  <a:pt x="273762" y="451048"/>
                </a:lnTo>
                <a:lnTo>
                  <a:pt x="227837" y="455675"/>
                </a:lnTo>
                <a:lnTo>
                  <a:pt x="181913" y="451048"/>
                </a:lnTo>
                <a:lnTo>
                  <a:pt x="139142" y="437774"/>
                </a:lnTo>
                <a:lnTo>
                  <a:pt x="100440" y="416771"/>
                </a:lnTo>
                <a:lnTo>
                  <a:pt x="66722" y="388953"/>
                </a:lnTo>
                <a:lnTo>
                  <a:pt x="38904" y="355235"/>
                </a:lnTo>
                <a:lnTo>
                  <a:pt x="17901" y="316533"/>
                </a:lnTo>
                <a:lnTo>
                  <a:pt x="4627" y="273762"/>
                </a:lnTo>
                <a:lnTo>
                  <a:pt x="0" y="227837"/>
                </a:lnTo>
                <a:close/>
              </a:path>
            </a:pathLst>
          </a:custGeom>
          <a:ln w="76200">
            <a:solidFill>
              <a:srgbClr val="001F5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559308" y="5218176"/>
            <a:ext cx="2916936" cy="64160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437387" y="5157215"/>
            <a:ext cx="2997708" cy="86563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618744" y="5257800"/>
            <a:ext cx="2798063" cy="52425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 txBox="1"/>
          <p:nvPr/>
        </p:nvSpPr>
        <p:spPr>
          <a:xfrm>
            <a:off x="618744" y="5270093"/>
            <a:ext cx="279844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Less</a:t>
            </a:r>
            <a:r>
              <a:rPr sz="2800" spc="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FFFFFF"/>
                </a:solidFill>
                <a:latin typeface="Calibri"/>
                <a:cs typeface="Calibri"/>
              </a:rPr>
              <a:t>parameters!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957448" y="1952269"/>
            <a:ext cx="154940" cy="1219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720"/>
              </a:spcBef>
            </a:pPr>
            <a:r>
              <a:rPr sz="2400" dirty="0"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720"/>
              </a:spcBef>
            </a:pPr>
            <a:r>
              <a:rPr sz="2400" dirty="0"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99973" y="152019"/>
            <a:ext cx="541020" cy="457200"/>
          </a:xfrm>
          <a:custGeom>
            <a:avLst/>
            <a:gdLst/>
            <a:ahLst/>
            <a:cxnLst/>
            <a:rect l="l" t="t" r="r" b="b"/>
            <a:pathLst>
              <a:path w="541019" h="457200">
                <a:moveTo>
                  <a:pt x="0" y="457200"/>
                </a:moveTo>
                <a:lnTo>
                  <a:pt x="540715" y="457200"/>
                </a:lnTo>
                <a:lnTo>
                  <a:pt x="540715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AE4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40688" y="152019"/>
            <a:ext cx="541020" cy="457200"/>
          </a:xfrm>
          <a:custGeom>
            <a:avLst/>
            <a:gdLst/>
            <a:ahLst/>
            <a:cxnLst/>
            <a:rect l="l" t="t" r="r" b="b"/>
            <a:pathLst>
              <a:path w="541019" h="457200">
                <a:moveTo>
                  <a:pt x="0" y="457200"/>
                </a:moveTo>
                <a:lnTo>
                  <a:pt x="540715" y="457200"/>
                </a:lnTo>
                <a:lnTo>
                  <a:pt x="540715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AE4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481455" y="152019"/>
            <a:ext cx="541020" cy="457200"/>
          </a:xfrm>
          <a:custGeom>
            <a:avLst/>
            <a:gdLst/>
            <a:ahLst/>
            <a:cxnLst/>
            <a:rect l="l" t="t" r="r" b="b"/>
            <a:pathLst>
              <a:path w="541019" h="457200">
                <a:moveTo>
                  <a:pt x="0" y="457200"/>
                </a:moveTo>
                <a:lnTo>
                  <a:pt x="540715" y="457200"/>
                </a:lnTo>
                <a:lnTo>
                  <a:pt x="540715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AE4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99973" y="609219"/>
            <a:ext cx="541020" cy="457200"/>
          </a:xfrm>
          <a:custGeom>
            <a:avLst/>
            <a:gdLst/>
            <a:ahLst/>
            <a:cxnLst/>
            <a:rect l="l" t="t" r="r" b="b"/>
            <a:pathLst>
              <a:path w="541019" h="457200">
                <a:moveTo>
                  <a:pt x="0" y="457200"/>
                </a:moveTo>
                <a:lnTo>
                  <a:pt x="540715" y="457200"/>
                </a:lnTo>
                <a:lnTo>
                  <a:pt x="540715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AE4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40688" y="609219"/>
            <a:ext cx="541020" cy="457200"/>
          </a:xfrm>
          <a:custGeom>
            <a:avLst/>
            <a:gdLst/>
            <a:ahLst/>
            <a:cxnLst/>
            <a:rect l="l" t="t" r="r" b="b"/>
            <a:pathLst>
              <a:path w="541019" h="457200">
                <a:moveTo>
                  <a:pt x="0" y="457200"/>
                </a:moveTo>
                <a:lnTo>
                  <a:pt x="540715" y="457200"/>
                </a:lnTo>
                <a:lnTo>
                  <a:pt x="540715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AE4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481455" y="609219"/>
            <a:ext cx="541020" cy="457200"/>
          </a:xfrm>
          <a:custGeom>
            <a:avLst/>
            <a:gdLst/>
            <a:ahLst/>
            <a:cxnLst/>
            <a:rect l="l" t="t" r="r" b="b"/>
            <a:pathLst>
              <a:path w="541019" h="457200">
                <a:moveTo>
                  <a:pt x="0" y="457200"/>
                </a:moveTo>
                <a:lnTo>
                  <a:pt x="540715" y="457200"/>
                </a:lnTo>
                <a:lnTo>
                  <a:pt x="540715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AE4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99973" y="1066419"/>
            <a:ext cx="541020" cy="457200"/>
          </a:xfrm>
          <a:custGeom>
            <a:avLst/>
            <a:gdLst/>
            <a:ahLst/>
            <a:cxnLst/>
            <a:rect l="l" t="t" r="r" b="b"/>
            <a:pathLst>
              <a:path w="541019" h="457200">
                <a:moveTo>
                  <a:pt x="0" y="457200"/>
                </a:moveTo>
                <a:lnTo>
                  <a:pt x="540715" y="457200"/>
                </a:lnTo>
                <a:lnTo>
                  <a:pt x="540715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AE4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40688" y="1066419"/>
            <a:ext cx="541020" cy="457200"/>
          </a:xfrm>
          <a:custGeom>
            <a:avLst/>
            <a:gdLst/>
            <a:ahLst/>
            <a:cxnLst/>
            <a:rect l="l" t="t" r="r" b="b"/>
            <a:pathLst>
              <a:path w="541019" h="457200">
                <a:moveTo>
                  <a:pt x="0" y="457200"/>
                </a:moveTo>
                <a:lnTo>
                  <a:pt x="540715" y="457200"/>
                </a:lnTo>
                <a:lnTo>
                  <a:pt x="540715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AE4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481455" y="1066419"/>
            <a:ext cx="541020" cy="457200"/>
          </a:xfrm>
          <a:custGeom>
            <a:avLst/>
            <a:gdLst/>
            <a:ahLst/>
            <a:cxnLst/>
            <a:rect l="l" t="t" r="r" b="b"/>
            <a:pathLst>
              <a:path w="541019" h="457200">
                <a:moveTo>
                  <a:pt x="0" y="457200"/>
                </a:moveTo>
                <a:lnTo>
                  <a:pt x="540715" y="457200"/>
                </a:lnTo>
                <a:lnTo>
                  <a:pt x="540715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AE4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99973" y="145669"/>
            <a:ext cx="0" cy="1384300"/>
          </a:xfrm>
          <a:custGeom>
            <a:avLst/>
            <a:gdLst/>
            <a:ahLst/>
            <a:cxnLst/>
            <a:rect l="l" t="t" r="r" b="b"/>
            <a:pathLst>
              <a:path h="1384300">
                <a:moveTo>
                  <a:pt x="0" y="0"/>
                </a:moveTo>
                <a:lnTo>
                  <a:pt x="0" y="13843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022094" y="145669"/>
            <a:ext cx="0" cy="1384300"/>
          </a:xfrm>
          <a:custGeom>
            <a:avLst/>
            <a:gdLst/>
            <a:ahLst/>
            <a:cxnLst/>
            <a:rect l="l" t="t" r="r" b="b"/>
            <a:pathLst>
              <a:path h="1384300">
                <a:moveTo>
                  <a:pt x="0" y="0"/>
                </a:moveTo>
                <a:lnTo>
                  <a:pt x="0" y="13843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93623" y="152019"/>
            <a:ext cx="1635125" cy="0"/>
          </a:xfrm>
          <a:custGeom>
            <a:avLst/>
            <a:gdLst/>
            <a:ahLst/>
            <a:cxnLst/>
            <a:rect l="l" t="t" r="r" b="b"/>
            <a:pathLst>
              <a:path w="1635125">
                <a:moveTo>
                  <a:pt x="0" y="0"/>
                </a:moveTo>
                <a:lnTo>
                  <a:pt x="163482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93623" y="1523619"/>
            <a:ext cx="1635125" cy="0"/>
          </a:xfrm>
          <a:custGeom>
            <a:avLst/>
            <a:gdLst/>
            <a:ahLst/>
            <a:cxnLst/>
            <a:rect l="l" t="t" r="r" b="b"/>
            <a:pathLst>
              <a:path w="1635125">
                <a:moveTo>
                  <a:pt x="0" y="0"/>
                </a:moveTo>
                <a:lnTo>
                  <a:pt x="163482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6" name="object 16"/>
          <p:cNvGraphicFramePr>
            <a:graphicFrameLocks noGrp="1"/>
          </p:cNvGraphicFramePr>
          <p:nvPr/>
        </p:nvGraphicFramePr>
        <p:xfrm>
          <a:off x="399973" y="152019"/>
          <a:ext cx="4558029" cy="50412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787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5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71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31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496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746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4541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9273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6011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68656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marL="60325"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 marL="124460"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-1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000000"/>
                      </a:solidFill>
                      <a:prstDash val="solid"/>
                    </a:lnL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47320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-</a:t>
                      </a:r>
                      <a:r>
                        <a:rPr sz="2400" dirty="0"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000000"/>
                      </a:solidFill>
                      <a:prstDash val="solid"/>
                    </a:lnL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62230"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-1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 marL="122555"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47320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-</a:t>
                      </a:r>
                      <a:r>
                        <a:rPr sz="2400" dirty="0"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080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2400" spc="-10" dirty="0">
                          <a:latin typeface="Calibri"/>
                          <a:cs typeface="Calibri"/>
                        </a:rPr>
                        <a:t>Filter</a:t>
                      </a:r>
                      <a:r>
                        <a:rPr sz="2400" spc="-6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00" dirty="0"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349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223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000000"/>
                      </a:solidFill>
                      <a:prstDash val="solid"/>
                    </a:lnT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000000"/>
                      </a:solidFill>
                      <a:prstDash val="solid"/>
                    </a:lnT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000000"/>
                      </a:solidFill>
                      <a:prstDash val="solid"/>
                    </a:lnT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23920">
                <a:tc>
                  <a:txBody>
                    <a:bodyPr/>
                    <a:lstStyle/>
                    <a:p>
                      <a:pPr marL="62230" algn="ctr">
                        <a:lnSpc>
                          <a:spcPts val="2280"/>
                        </a:lnSpc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-1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24460" algn="ctr">
                        <a:lnSpc>
                          <a:spcPts val="2280"/>
                        </a:lnSpc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-1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93040">
                        <a:lnSpc>
                          <a:spcPts val="2280"/>
                        </a:lnSpc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  <a:p>
                      <a:pPr marL="166370">
                        <a:lnSpc>
                          <a:spcPct val="100000"/>
                        </a:lnSpc>
                        <a:spcBef>
                          <a:spcPts val="5"/>
                        </a:spcBef>
                        <a:tabLst>
                          <a:tab pos="645795" algn="l"/>
                        </a:tabLst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	</a:t>
                      </a: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7" name="object 17"/>
          <p:cNvSpPr txBox="1"/>
          <p:nvPr/>
        </p:nvSpPr>
        <p:spPr>
          <a:xfrm>
            <a:off x="5501944" y="1933194"/>
            <a:ext cx="381000" cy="27876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760"/>
              </a:lnSpc>
            </a:pPr>
            <a:r>
              <a:rPr sz="2800" b="1" dirty="0">
                <a:latin typeface="Calibri"/>
                <a:cs typeface="Calibri"/>
              </a:rPr>
              <a:t>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500115" y="4110609"/>
            <a:ext cx="381000" cy="278130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sz="2800" b="1" dirty="0">
                <a:latin typeface="Calibri"/>
                <a:cs typeface="Calibri"/>
              </a:rPr>
              <a:t>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490083" y="6342075"/>
            <a:ext cx="381000" cy="278130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sz="2800" b="1" dirty="0">
                <a:latin typeface="Calibri"/>
                <a:cs typeface="Calibri"/>
              </a:rPr>
              <a:t>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5887211" y="144779"/>
            <a:ext cx="269875" cy="269875"/>
          </a:xfrm>
          <a:custGeom>
            <a:avLst/>
            <a:gdLst/>
            <a:ahLst/>
            <a:cxnLst/>
            <a:rect l="l" t="t" r="r" b="b"/>
            <a:pathLst>
              <a:path w="269875" h="269875">
                <a:moveTo>
                  <a:pt x="0" y="269748"/>
                </a:moveTo>
                <a:lnTo>
                  <a:pt x="269748" y="269748"/>
                </a:lnTo>
                <a:lnTo>
                  <a:pt x="269748" y="0"/>
                </a:lnTo>
                <a:lnTo>
                  <a:pt x="0" y="0"/>
                </a:lnTo>
                <a:lnTo>
                  <a:pt x="0" y="269748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887211" y="144779"/>
            <a:ext cx="269875" cy="269875"/>
          </a:xfrm>
          <a:custGeom>
            <a:avLst/>
            <a:gdLst/>
            <a:ahLst/>
            <a:cxnLst/>
            <a:rect l="l" t="t" r="r" b="b"/>
            <a:pathLst>
              <a:path w="269875" h="269875">
                <a:moveTo>
                  <a:pt x="0" y="269748"/>
                </a:moveTo>
                <a:lnTo>
                  <a:pt x="269748" y="269748"/>
                </a:lnTo>
                <a:lnTo>
                  <a:pt x="269748" y="0"/>
                </a:lnTo>
                <a:lnTo>
                  <a:pt x="0" y="0"/>
                </a:lnTo>
                <a:lnTo>
                  <a:pt x="0" y="269748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887211" y="614172"/>
            <a:ext cx="269875" cy="269875"/>
          </a:xfrm>
          <a:custGeom>
            <a:avLst/>
            <a:gdLst/>
            <a:ahLst/>
            <a:cxnLst/>
            <a:rect l="l" t="t" r="r" b="b"/>
            <a:pathLst>
              <a:path w="269875" h="269875">
                <a:moveTo>
                  <a:pt x="0" y="269748"/>
                </a:moveTo>
                <a:lnTo>
                  <a:pt x="269748" y="269748"/>
                </a:lnTo>
                <a:lnTo>
                  <a:pt x="269748" y="0"/>
                </a:lnTo>
                <a:lnTo>
                  <a:pt x="0" y="0"/>
                </a:lnTo>
                <a:lnTo>
                  <a:pt x="0" y="269748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887211" y="614172"/>
            <a:ext cx="269875" cy="269875"/>
          </a:xfrm>
          <a:custGeom>
            <a:avLst/>
            <a:gdLst/>
            <a:ahLst/>
            <a:cxnLst/>
            <a:rect l="l" t="t" r="r" b="b"/>
            <a:pathLst>
              <a:path w="269875" h="269875">
                <a:moveTo>
                  <a:pt x="0" y="269748"/>
                </a:moveTo>
                <a:lnTo>
                  <a:pt x="269748" y="269748"/>
                </a:lnTo>
                <a:lnTo>
                  <a:pt x="269748" y="0"/>
                </a:lnTo>
                <a:lnTo>
                  <a:pt x="0" y="0"/>
                </a:lnTo>
                <a:lnTo>
                  <a:pt x="0" y="269748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887211" y="1056132"/>
            <a:ext cx="269875" cy="269875"/>
          </a:xfrm>
          <a:custGeom>
            <a:avLst/>
            <a:gdLst/>
            <a:ahLst/>
            <a:cxnLst/>
            <a:rect l="l" t="t" r="r" b="b"/>
            <a:pathLst>
              <a:path w="269875" h="269875">
                <a:moveTo>
                  <a:pt x="0" y="269748"/>
                </a:moveTo>
                <a:lnTo>
                  <a:pt x="269748" y="269748"/>
                </a:lnTo>
                <a:lnTo>
                  <a:pt x="269748" y="0"/>
                </a:lnTo>
                <a:lnTo>
                  <a:pt x="0" y="0"/>
                </a:lnTo>
                <a:lnTo>
                  <a:pt x="0" y="269748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887211" y="1056132"/>
            <a:ext cx="269875" cy="269875"/>
          </a:xfrm>
          <a:custGeom>
            <a:avLst/>
            <a:gdLst/>
            <a:ahLst/>
            <a:cxnLst/>
            <a:rect l="l" t="t" r="r" b="b"/>
            <a:pathLst>
              <a:path w="269875" h="269875">
                <a:moveTo>
                  <a:pt x="0" y="269748"/>
                </a:moveTo>
                <a:lnTo>
                  <a:pt x="269748" y="269748"/>
                </a:lnTo>
                <a:lnTo>
                  <a:pt x="269748" y="0"/>
                </a:lnTo>
                <a:lnTo>
                  <a:pt x="0" y="0"/>
                </a:lnTo>
                <a:lnTo>
                  <a:pt x="0" y="269748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5524880" y="0"/>
            <a:ext cx="589280" cy="1406525"/>
          </a:xfrm>
          <a:prstGeom prst="rect">
            <a:avLst/>
          </a:prstGeom>
        </p:spPr>
        <p:txBody>
          <a:bodyPr vert="horz" wrap="square" lIns="0" tIns="1162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15"/>
              </a:spcBef>
              <a:tabLst>
                <a:tab pos="421640" algn="l"/>
              </a:tabLst>
            </a:pPr>
            <a:r>
              <a:rPr sz="2400" spc="-5" dirty="0">
                <a:latin typeface="Calibri"/>
                <a:cs typeface="Calibri"/>
              </a:rPr>
              <a:t>1</a:t>
            </a:r>
            <a:r>
              <a:rPr sz="2400" dirty="0">
                <a:latin typeface="Calibri"/>
                <a:cs typeface="Calibri"/>
              </a:rPr>
              <a:t>:	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810"/>
              </a:spcBef>
              <a:tabLst>
                <a:tab pos="421640" algn="l"/>
              </a:tabLst>
            </a:pPr>
            <a:r>
              <a:rPr sz="3600" spc="-7" baseline="1157" dirty="0">
                <a:latin typeface="Calibri"/>
                <a:cs typeface="Calibri"/>
              </a:rPr>
              <a:t>2</a:t>
            </a:r>
            <a:r>
              <a:rPr sz="3600" baseline="1157" dirty="0">
                <a:latin typeface="Calibri"/>
                <a:cs typeface="Calibri"/>
              </a:rPr>
              <a:t>:	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605"/>
              </a:spcBef>
              <a:tabLst>
                <a:tab pos="421640" algn="l"/>
              </a:tabLst>
            </a:pPr>
            <a:r>
              <a:rPr sz="2400" spc="-10" dirty="0">
                <a:latin typeface="Calibri"/>
                <a:cs typeface="Calibri"/>
              </a:rPr>
              <a:t>3</a:t>
            </a:r>
            <a:r>
              <a:rPr sz="2400" dirty="0">
                <a:latin typeface="Calibri"/>
                <a:cs typeface="Calibri"/>
              </a:rPr>
              <a:t>:	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5887211" y="1517903"/>
            <a:ext cx="269875" cy="271780"/>
          </a:xfrm>
          <a:custGeom>
            <a:avLst/>
            <a:gdLst/>
            <a:ahLst/>
            <a:cxnLst/>
            <a:rect l="l" t="t" r="r" b="b"/>
            <a:pathLst>
              <a:path w="269875" h="271780">
                <a:moveTo>
                  <a:pt x="0" y="271272"/>
                </a:moveTo>
                <a:lnTo>
                  <a:pt x="269748" y="271272"/>
                </a:lnTo>
                <a:lnTo>
                  <a:pt x="269748" y="0"/>
                </a:lnTo>
                <a:lnTo>
                  <a:pt x="0" y="0"/>
                </a:lnTo>
                <a:lnTo>
                  <a:pt x="0" y="271272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887211" y="1517903"/>
            <a:ext cx="269875" cy="271780"/>
          </a:xfrm>
          <a:custGeom>
            <a:avLst/>
            <a:gdLst/>
            <a:ahLst/>
            <a:cxnLst/>
            <a:rect l="l" t="t" r="r" b="b"/>
            <a:pathLst>
              <a:path w="269875" h="271780">
                <a:moveTo>
                  <a:pt x="0" y="271272"/>
                </a:moveTo>
                <a:lnTo>
                  <a:pt x="269748" y="271272"/>
                </a:lnTo>
                <a:lnTo>
                  <a:pt x="269748" y="0"/>
                </a:lnTo>
                <a:lnTo>
                  <a:pt x="0" y="0"/>
                </a:lnTo>
                <a:lnTo>
                  <a:pt x="0" y="271272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5534914" y="1422019"/>
            <a:ext cx="5791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11480" algn="l"/>
              </a:tabLst>
            </a:pPr>
            <a:r>
              <a:rPr sz="2400" spc="-5" dirty="0">
                <a:latin typeface="Calibri"/>
                <a:cs typeface="Calibri"/>
              </a:rPr>
              <a:t>4</a:t>
            </a:r>
            <a:r>
              <a:rPr sz="2400" dirty="0">
                <a:latin typeface="Calibri"/>
                <a:cs typeface="Calibri"/>
              </a:rPr>
              <a:t>:	</a:t>
            </a:r>
            <a:r>
              <a:rPr sz="3600" baseline="-3472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endParaRPr sz="3600" baseline="-3472">
              <a:latin typeface="Calibri"/>
              <a:cs typeface="Calibri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5887211" y="2356104"/>
            <a:ext cx="269875" cy="269875"/>
          </a:xfrm>
          <a:custGeom>
            <a:avLst/>
            <a:gdLst/>
            <a:ahLst/>
            <a:cxnLst/>
            <a:rect l="l" t="t" r="r" b="b"/>
            <a:pathLst>
              <a:path w="269875" h="269875">
                <a:moveTo>
                  <a:pt x="0" y="269748"/>
                </a:moveTo>
                <a:lnTo>
                  <a:pt x="269748" y="269748"/>
                </a:lnTo>
                <a:lnTo>
                  <a:pt x="269748" y="0"/>
                </a:lnTo>
                <a:lnTo>
                  <a:pt x="0" y="0"/>
                </a:lnTo>
                <a:lnTo>
                  <a:pt x="0" y="269748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887211" y="2356104"/>
            <a:ext cx="269875" cy="269875"/>
          </a:xfrm>
          <a:custGeom>
            <a:avLst/>
            <a:gdLst/>
            <a:ahLst/>
            <a:cxnLst/>
            <a:rect l="l" t="t" r="r" b="b"/>
            <a:pathLst>
              <a:path w="269875" h="269875">
                <a:moveTo>
                  <a:pt x="0" y="269748"/>
                </a:moveTo>
                <a:lnTo>
                  <a:pt x="269748" y="269748"/>
                </a:lnTo>
                <a:lnTo>
                  <a:pt x="269748" y="0"/>
                </a:lnTo>
                <a:lnTo>
                  <a:pt x="0" y="0"/>
                </a:lnTo>
                <a:lnTo>
                  <a:pt x="0" y="269748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887211" y="2825495"/>
            <a:ext cx="269875" cy="269875"/>
          </a:xfrm>
          <a:custGeom>
            <a:avLst/>
            <a:gdLst/>
            <a:ahLst/>
            <a:cxnLst/>
            <a:rect l="l" t="t" r="r" b="b"/>
            <a:pathLst>
              <a:path w="269875" h="269875">
                <a:moveTo>
                  <a:pt x="0" y="269748"/>
                </a:moveTo>
                <a:lnTo>
                  <a:pt x="269748" y="269748"/>
                </a:lnTo>
                <a:lnTo>
                  <a:pt x="269748" y="0"/>
                </a:lnTo>
                <a:lnTo>
                  <a:pt x="0" y="0"/>
                </a:lnTo>
                <a:lnTo>
                  <a:pt x="0" y="269748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887211" y="2825495"/>
            <a:ext cx="269875" cy="269875"/>
          </a:xfrm>
          <a:custGeom>
            <a:avLst/>
            <a:gdLst/>
            <a:ahLst/>
            <a:cxnLst/>
            <a:rect l="l" t="t" r="r" b="b"/>
            <a:pathLst>
              <a:path w="269875" h="269875">
                <a:moveTo>
                  <a:pt x="0" y="269748"/>
                </a:moveTo>
                <a:lnTo>
                  <a:pt x="269748" y="269748"/>
                </a:lnTo>
                <a:lnTo>
                  <a:pt x="269748" y="0"/>
                </a:lnTo>
                <a:lnTo>
                  <a:pt x="0" y="0"/>
                </a:lnTo>
                <a:lnTo>
                  <a:pt x="0" y="269748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5541009" y="2157476"/>
            <a:ext cx="573405" cy="949325"/>
          </a:xfrm>
          <a:prstGeom prst="rect">
            <a:avLst/>
          </a:prstGeom>
        </p:spPr>
        <p:txBody>
          <a:bodyPr vert="horz" wrap="square" lIns="0" tIns="1085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5"/>
              </a:spcBef>
              <a:tabLst>
                <a:tab pos="405130" algn="l"/>
              </a:tabLst>
            </a:pPr>
            <a:r>
              <a:rPr sz="2400" spc="-5" dirty="0">
                <a:latin typeface="Calibri"/>
                <a:cs typeface="Calibri"/>
              </a:rPr>
              <a:t>7</a:t>
            </a:r>
            <a:r>
              <a:rPr sz="2400" dirty="0">
                <a:latin typeface="Calibri"/>
                <a:cs typeface="Calibri"/>
              </a:rPr>
              <a:t>:	</a:t>
            </a:r>
            <a:r>
              <a:rPr sz="3600" baseline="-4629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endParaRPr sz="3600" baseline="-4629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755"/>
              </a:spcBef>
              <a:tabLst>
                <a:tab pos="405130" algn="l"/>
              </a:tabLst>
            </a:pPr>
            <a:r>
              <a:rPr sz="2400" spc="-5" dirty="0">
                <a:latin typeface="Calibri"/>
                <a:cs typeface="Calibri"/>
              </a:rPr>
              <a:t>8</a:t>
            </a:r>
            <a:r>
              <a:rPr sz="2400" dirty="0">
                <a:latin typeface="Calibri"/>
                <a:cs typeface="Calibri"/>
              </a:rPr>
              <a:t>:	</a:t>
            </a:r>
            <a:r>
              <a:rPr sz="3600" baseline="-5787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3600" baseline="-5787">
              <a:latin typeface="Calibri"/>
              <a:cs typeface="Calibri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5887211" y="3267455"/>
            <a:ext cx="269875" cy="269875"/>
          </a:xfrm>
          <a:custGeom>
            <a:avLst/>
            <a:gdLst/>
            <a:ahLst/>
            <a:cxnLst/>
            <a:rect l="l" t="t" r="r" b="b"/>
            <a:pathLst>
              <a:path w="269875" h="269875">
                <a:moveTo>
                  <a:pt x="0" y="269748"/>
                </a:moveTo>
                <a:lnTo>
                  <a:pt x="269748" y="269748"/>
                </a:lnTo>
                <a:lnTo>
                  <a:pt x="269748" y="0"/>
                </a:lnTo>
                <a:lnTo>
                  <a:pt x="0" y="0"/>
                </a:lnTo>
                <a:lnTo>
                  <a:pt x="0" y="269748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887211" y="3267455"/>
            <a:ext cx="269875" cy="269875"/>
          </a:xfrm>
          <a:custGeom>
            <a:avLst/>
            <a:gdLst/>
            <a:ahLst/>
            <a:cxnLst/>
            <a:rect l="l" t="t" r="r" b="b"/>
            <a:pathLst>
              <a:path w="269875" h="269875">
                <a:moveTo>
                  <a:pt x="0" y="269748"/>
                </a:moveTo>
                <a:lnTo>
                  <a:pt x="269748" y="269748"/>
                </a:lnTo>
                <a:lnTo>
                  <a:pt x="269748" y="0"/>
                </a:lnTo>
                <a:lnTo>
                  <a:pt x="0" y="0"/>
                </a:lnTo>
                <a:lnTo>
                  <a:pt x="0" y="269748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5541009" y="3164789"/>
            <a:ext cx="57340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05130" algn="l"/>
              </a:tabLst>
            </a:pPr>
            <a:r>
              <a:rPr sz="2400" spc="-5" dirty="0">
                <a:latin typeface="Calibri"/>
                <a:cs typeface="Calibri"/>
              </a:rPr>
              <a:t>9</a:t>
            </a:r>
            <a:r>
              <a:rPr sz="2400" dirty="0">
                <a:latin typeface="Calibri"/>
                <a:cs typeface="Calibri"/>
              </a:rPr>
              <a:t>:	</a:t>
            </a:r>
            <a:r>
              <a:rPr sz="3600" baseline="-4629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endParaRPr sz="3600" baseline="-4629">
              <a:latin typeface="Calibri"/>
              <a:cs typeface="Calibri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5887211" y="3729228"/>
            <a:ext cx="269875" cy="269875"/>
          </a:xfrm>
          <a:custGeom>
            <a:avLst/>
            <a:gdLst/>
            <a:ahLst/>
            <a:cxnLst/>
            <a:rect l="l" t="t" r="r" b="b"/>
            <a:pathLst>
              <a:path w="269875" h="269875">
                <a:moveTo>
                  <a:pt x="0" y="269748"/>
                </a:moveTo>
                <a:lnTo>
                  <a:pt x="269748" y="269748"/>
                </a:lnTo>
                <a:lnTo>
                  <a:pt x="269748" y="0"/>
                </a:lnTo>
                <a:lnTo>
                  <a:pt x="0" y="0"/>
                </a:lnTo>
                <a:lnTo>
                  <a:pt x="0" y="269748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5887211" y="3729228"/>
            <a:ext cx="269875" cy="269875"/>
          </a:xfrm>
          <a:custGeom>
            <a:avLst/>
            <a:gdLst/>
            <a:ahLst/>
            <a:cxnLst/>
            <a:rect l="l" t="t" r="r" b="b"/>
            <a:pathLst>
              <a:path w="269875" h="269875">
                <a:moveTo>
                  <a:pt x="0" y="269748"/>
                </a:moveTo>
                <a:lnTo>
                  <a:pt x="269748" y="269748"/>
                </a:lnTo>
                <a:lnTo>
                  <a:pt x="269748" y="0"/>
                </a:lnTo>
                <a:lnTo>
                  <a:pt x="0" y="0"/>
                </a:lnTo>
                <a:lnTo>
                  <a:pt x="0" y="269748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5374004" y="3576573"/>
            <a:ext cx="7404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72135" algn="l"/>
              </a:tabLst>
            </a:pPr>
            <a:r>
              <a:rPr sz="2400" spc="-5" dirty="0">
                <a:latin typeface="Calibri"/>
                <a:cs typeface="Calibri"/>
              </a:rPr>
              <a:t>10</a:t>
            </a:r>
            <a:r>
              <a:rPr sz="2400" dirty="0">
                <a:latin typeface="Calibri"/>
                <a:cs typeface="Calibri"/>
              </a:rPr>
              <a:t>:	</a:t>
            </a:r>
            <a:r>
              <a:rPr sz="3600" baseline="-13888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endParaRPr sz="3600" baseline="-13888">
              <a:latin typeface="Calibri"/>
              <a:cs typeface="Calibri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5887211" y="4520184"/>
            <a:ext cx="269875" cy="269875"/>
          </a:xfrm>
          <a:custGeom>
            <a:avLst/>
            <a:gdLst/>
            <a:ahLst/>
            <a:cxnLst/>
            <a:rect l="l" t="t" r="r" b="b"/>
            <a:pathLst>
              <a:path w="269875" h="269875">
                <a:moveTo>
                  <a:pt x="0" y="269748"/>
                </a:moveTo>
                <a:lnTo>
                  <a:pt x="269748" y="269748"/>
                </a:lnTo>
                <a:lnTo>
                  <a:pt x="269748" y="0"/>
                </a:lnTo>
                <a:lnTo>
                  <a:pt x="0" y="0"/>
                </a:lnTo>
                <a:lnTo>
                  <a:pt x="0" y="269748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887211" y="4520184"/>
            <a:ext cx="269875" cy="269875"/>
          </a:xfrm>
          <a:custGeom>
            <a:avLst/>
            <a:gdLst/>
            <a:ahLst/>
            <a:cxnLst/>
            <a:rect l="l" t="t" r="r" b="b"/>
            <a:pathLst>
              <a:path w="269875" h="269875">
                <a:moveTo>
                  <a:pt x="0" y="269748"/>
                </a:moveTo>
                <a:lnTo>
                  <a:pt x="269748" y="269748"/>
                </a:lnTo>
                <a:lnTo>
                  <a:pt x="269748" y="0"/>
                </a:lnTo>
                <a:lnTo>
                  <a:pt x="0" y="0"/>
                </a:lnTo>
                <a:lnTo>
                  <a:pt x="0" y="269748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5381625" y="4452873"/>
            <a:ext cx="7327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64515" algn="l"/>
              </a:tabLst>
            </a:pPr>
            <a:r>
              <a:rPr sz="2400" spc="-5" dirty="0">
                <a:latin typeface="Calibri"/>
                <a:cs typeface="Calibri"/>
              </a:rPr>
              <a:t>13</a:t>
            </a:r>
            <a:r>
              <a:rPr sz="2400" dirty="0">
                <a:latin typeface="Calibri"/>
                <a:cs typeface="Calibri"/>
              </a:rPr>
              <a:t>:	</a:t>
            </a:r>
            <a:r>
              <a:rPr sz="3600" baseline="2314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endParaRPr sz="3600" baseline="2314">
              <a:latin typeface="Calibri"/>
              <a:cs typeface="Calibri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5887211" y="4988052"/>
            <a:ext cx="269875" cy="269875"/>
          </a:xfrm>
          <a:custGeom>
            <a:avLst/>
            <a:gdLst/>
            <a:ahLst/>
            <a:cxnLst/>
            <a:rect l="l" t="t" r="r" b="b"/>
            <a:pathLst>
              <a:path w="269875" h="269875">
                <a:moveTo>
                  <a:pt x="0" y="269748"/>
                </a:moveTo>
                <a:lnTo>
                  <a:pt x="269748" y="269748"/>
                </a:lnTo>
                <a:lnTo>
                  <a:pt x="269748" y="0"/>
                </a:lnTo>
                <a:lnTo>
                  <a:pt x="0" y="0"/>
                </a:lnTo>
                <a:lnTo>
                  <a:pt x="0" y="269748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5887211" y="4988052"/>
            <a:ext cx="269875" cy="269875"/>
          </a:xfrm>
          <a:custGeom>
            <a:avLst/>
            <a:gdLst/>
            <a:ahLst/>
            <a:cxnLst/>
            <a:rect l="l" t="t" r="r" b="b"/>
            <a:pathLst>
              <a:path w="269875" h="269875">
                <a:moveTo>
                  <a:pt x="0" y="269748"/>
                </a:moveTo>
                <a:lnTo>
                  <a:pt x="269748" y="269748"/>
                </a:lnTo>
                <a:lnTo>
                  <a:pt x="269748" y="0"/>
                </a:lnTo>
                <a:lnTo>
                  <a:pt x="0" y="0"/>
                </a:lnTo>
                <a:lnTo>
                  <a:pt x="0" y="269748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 txBox="1"/>
          <p:nvPr/>
        </p:nvSpPr>
        <p:spPr>
          <a:xfrm>
            <a:off x="5375909" y="4917185"/>
            <a:ext cx="7385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70230" algn="l"/>
              </a:tabLst>
            </a:pPr>
            <a:r>
              <a:rPr sz="2400" spc="-5" dirty="0">
                <a:latin typeface="Calibri"/>
                <a:cs typeface="Calibri"/>
              </a:rPr>
              <a:t>14</a:t>
            </a:r>
            <a:r>
              <a:rPr sz="2400" dirty="0">
                <a:latin typeface="Calibri"/>
                <a:cs typeface="Calibri"/>
              </a:rPr>
              <a:t>:	</a:t>
            </a:r>
            <a:r>
              <a:rPr sz="3600" baseline="1157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endParaRPr sz="3600" baseline="1157">
              <a:latin typeface="Calibri"/>
              <a:cs typeface="Calibri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5887211" y="5431535"/>
            <a:ext cx="269875" cy="269875"/>
          </a:xfrm>
          <a:custGeom>
            <a:avLst/>
            <a:gdLst/>
            <a:ahLst/>
            <a:cxnLst/>
            <a:rect l="l" t="t" r="r" b="b"/>
            <a:pathLst>
              <a:path w="269875" h="269875">
                <a:moveTo>
                  <a:pt x="0" y="269747"/>
                </a:moveTo>
                <a:lnTo>
                  <a:pt x="269748" y="269747"/>
                </a:lnTo>
                <a:lnTo>
                  <a:pt x="269748" y="0"/>
                </a:lnTo>
                <a:lnTo>
                  <a:pt x="0" y="0"/>
                </a:lnTo>
                <a:lnTo>
                  <a:pt x="0" y="269747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5887211" y="5431535"/>
            <a:ext cx="269875" cy="269875"/>
          </a:xfrm>
          <a:custGeom>
            <a:avLst/>
            <a:gdLst/>
            <a:ahLst/>
            <a:cxnLst/>
            <a:rect l="l" t="t" r="r" b="b"/>
            <a:pathLst>
              <a:path w="269875" h="269875">
                <a:moveTo>
                  <a:pt x="0" y="269747"/>
                </a:moveTo>
                <a:lnTo>
                  <a:pt x="269748" y="269747"/>
                </a:lnTo>
                <a:lnTo>
                  <a:pt x="269748" y="0"/>
                </a:lnTo>
                <a:lnTo>
                  <a:pt x="0" y="0"/>
                </a:lnTo>
                <a:lnTo>
                  <a:pt x="0" y="269747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 txBox="1"/>
          <p:nvPr/>
        </p:nvSpPr>
        <p:spPr>
          <a:xfrm>
            <a:off x="5375909" y="5394756"/>
            <a:ext cx="73850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70230" algn="l"/>
              </a:tabLst>
            </a:pPr>
            <a:r>
              <a:rPr sz="2400" spc="-5" dirty="0">
                <a:latin typeface="Calibri"/>
                <a:cs typeface="Calibri"/>
              </a:rPr>
              <a:t>15</a:t>
            </a:r>
            <a:r>
              <a:rPr sz="2400" dirty="0">
                <a:latin typeface="Calibri"/>
                <a:cs typeface="Calibri"/>
              </a:rPr>
              <a:t>:	</a:t>
            </a:r>
            <a:r>
              <a:rPr sz="3600" baseline="8101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3600" baseline="8101">
              <a:latin typeface="Calibri"/>
              <a:cs typeface="Calibri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5887211" y="5893308"/>
            <a:ext cx="269875" cy="269875"/>
          </a:xfrm>
          <a:custGeom>
            <a:avLst/>
            <a:gdLst/>
            <a:ahLst/>
            <a:cxnLst/>
            <a:rect l="l" t="t" r="r" b="b"/>
            <a:pathLst>
              <a:path w="269875" h="269875">
                <a:moveTo>
                  <a:pt x="0" y="269747"/>
                </a:moveTo>
                <a:lnTo>
                  <a:pt x="269748" y="269747"/>
                </a:lnTo>
                <a:lnTo>
                  <a:pt x="269748" y="0"/>
                </a:lnTo>
                <a:lnTo>
                  <a:pt x="0" y="0"/>
                </a:lnTo>
                <a:lnTo>
                  <a:pt x="0" y="269747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5887211" y="5893308"/>
            <a:ext cx="269875" cy="269875"/>
          </a:xfrm>
          <a:custGeom>
            <a:avLst/>
            <a:gdLst/>
            <a:ahLst/>
            <a:cxnLst/>
            <a:rect l="l" t="t" r="r" b="b"/>
            <a:pathLst>
              <a:path w="269875" h="269875">
                <a:moveTo>
                  <a:pt x="0" y="269747"/>
                </a:moveTo>
                <a:lnTo>
                  <a:pt x="269748" y="269747"/>
                </a:lnTo>
                <a:lnTo>
                  <a:pt x="269748" y="0"/>
                </a:lnTo>
                <a:lnTo>
                  <a:pt x="0" y="0"/>
                </a:lnTo>
                <a:lnTo>
                  <a:pt x="0" y="269747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 txBox="1"/>
          <p:nvPr/>
        </p:nvSpPr>
        <p:spPr>
          <a:xfrm>
            <a:off x="5370703" y="5813856"/>
            <a:ext cx="7435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75310" algn="l"/>
              </a:tabLst>
            </a:pPr>
            <a:r>
              <a:rPr sz="3600" spc="-7" baseline="2314" dirty="0">
                <a:latin typeface="Calibri"/>
                <a:cs typeface="Calibri"/>
              </a:rPr>
              <a:t>16</a:t>
            </a:r>
            <a:r>
              <a:rPr sz="3600" baseline="2314" dirty="0">
                <a:latin typeface="Calibri"/>
                <a:cs typeface="Calibri"/>
              </a:rPr>
              <a:t>:	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6145021" y="266954"/>
            <a:ext cx="1434465" cy="1291590"/>
          </a:xfrm>
          <a:custGeom>
            <a:avLst/>
            <a:gdLst/>
            <a:ahLst/>
            <a:cxnLst/>
            <a:rect l="l" t="t" r="r" b="b"/>
            <a:pathLst>
              <a:path w="1434465" h="1291590">
                <a:moveTo>
                  <a:pt x="1336337" y="1229316"/>
                </a:moveTo>
                <a:lnTo>
                  <a:pt x="1310894" y="1257681"/>
                </a:lnTo>
                <a:lnTo>
                  <a:pt x="1434083" y="1291590"/>
                </a:lnTo>
                <a:lnTo>
                  <a:pt x="1414578" y="1242060"/>
                </a:lnTo>
                <a:lnTo>
                  <a:pt x="1350518" y="1242060"/>
                </a:lnTo>
                <a:lnTo>
                  <a:pt x="1336337" y="1229316"/>
                </a:lnTo>
                <a:close/>
              </a:path>
              <a:path w="1434465" h="1291590">
                <a:moveTo>
                  <a:pt x="1361796" y="1200934"/>
                </a:moveTo>
                <a:lnTo>
                  <a:pt x="1336337" y="1229316"/>
                </a:lnTo>
                <a:lnTo>
                  <a:pt x="1350518" y="1242060"/>
                </a:lnTo>
                <a:lnTo>
                  <a:pt x="1376045" y="1213739"/>
                </a:lnTo>
                <a:lnTo>
                  <a:pt x="1361796" y="1200934"/>
                </a:lnTo>
                <a:close/>
              </a:path>
              <a:path w="1434465" h="1291590">
                <a:moveTo>
                  <a:pt x="1387221" y="1172591"/>
                </a:moveTo>
                <a:lnTo>
                  <a:pt x="1361796" y="1200934"/>
                </a:lnTo>
                <a:lnTo>
                  <a:pt x="1376045" y="1213739"/>
                </a:lnTo>
                <a:lnTo>
                  <a:pt x="1350518" y="1242060"/>
                </a:lnTo>
                <a:lnTo>
                  <a:pt x="1414578" y="1242060"/>
                </a:lnTo>
                <a:lnTo>
                  <a:pt x="1387221" y="1172591"/>
                </a:lnTo>
                <a:close/>
              </a:path>
              <a:path w="1434465" h="1291590">
                <a:moveTo>
                  <a:pt x="25400" y="0"/>
                </a:moveTo>
                <a:lnTo>
                  <a:pt x="0" y="28448"/>
                </a:lnTo>
                <a:lnTo>
                  <a:pt x="1336337" y="1229316"/>
                </a:lnTo>
                <a:lnTo>
                  <a:pt x="1361796" y="1200934"/>
                </a:lnTo>
                <a:lnTo>
                  <a:pt x="25400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6148323" y="734059"/>
            <a:ext cx="1431290" cy="824865"/>
          </a:xfrm>
          <a:custGeom>
            <a:avLst/>
            <a:gdLst/>
            <a:ahLst/>
            <a:cxnLst/>
            <a:rect l="l" t="t" r="r" b="b"/>
            <a:pathLst>
              <a:path w="1431290" h="824865">
                <a:moveTo>
                  <a:pt x="1322020" y="784840"/>
                </a:moveTo>
                <a:lnTo>
                  <a:pt x="1303147" y="818006"/>
                </a:lnTo>
                <a:lnTo>
                  <a:pt x="1430781" y="824864"/>
                </a:lnTo>
                <a:lnTo>
                  <a:pt x="1410279" y="794257"/>
                </a:lnTo>
                <a:lnTo>
                  <a:pt x="1338579" y="794257"/>
                </a:lnTo>
                <a:lnTo>
                  <a:pt x="1322020" y="784840"/>
                </a:lnTo>
                <a:close/>
              </a:path>
              <a:path w="1431290" h="824865">
                <a:moveTo>
                  <a:pt x="1340811" y="751818"/>
                </a:moveTo>
                <a:lnTo>
                  <a:pt x="1322020" y="784840"/>
                </a:lnTo>
                <a:lnTo>
                  <a:pt x="1338579" y="794257"/>
                </a:lnTo>
                <a:lnTo>
                  <a:pt x="1357376" y="761238"/>
                </a:lnTo>
                <a:lnTo>
                  <a:pt x="1340811" y="751818"/>
                </a:lnTo>
                <a:close/>
              </a:path>
              <a:path w="1431290" h="824865">
                <a:moveTo>
                  <a:pt x="1359661" y="718692"/>
                </a:moveTo>
                <a:lnTo>
                  <a:pt x="1340811" y="751818"/>
                </a:lnTo>
                <a:lnTo>
                  <a:pt x="1357376" y="761238"/>
                </a:lnTo>
                <a:lnTo>
                  <a:pt x="1338579" y="794257"/>
                </a:lnTo>
                <a:lnTo>
                  <a:pt x="1410279" y="794257"/>
                </a:lnTo>
                <a:lnTo>
                  <a:pt x="1359661" y="718692"/>
                </a:lnTo>
                <a:close/>
              </a:path>
              <a:path w="1431290" h="824865">
                <a:moveTo>
                  <a:pt x="18796" y="0"/>
                </a:moveTo>
                <a:lnTo>
                  <a:pt x="0" y="33019"/>
                </a:lnTo>
                <a:lnTo>
                  <a:pt x="1322020" y="784840"/>
                </a:lnTo>
                <a:lnTo>
                  <a:pt x="1340811" y="751818"/>
                </a:lnTo>
                <a:lnTo>
                  <a:pt x="1879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6153022" y="1174114"/>
            <a:ext cx="1426210" cy="411480"/>
          </a:xfrm>
          <a:custGeom>
            <a:avLst/>
            <a:gdLst/>
            <a:ahLst/>
            <a:cxnLst/>
            <a:rect l="l" t="t" r="r" b="b"/>
            <a:pathLst>
              <a:path w="1426209" h="411480">
                <a:moveTo>
                  <a:pt x="1310629" y="374350"/>
                </a:moveTo>
                <a:lnTo>
                  <a:pt x="1301115" y="411225"/>
                </a:lnTo>
                <a:lnTo>
                  <a:pt x="1426082" y="384429"/>
                </a:lnTo>
                <a:lnTo>
                  <a:pt x="1419958" y="379095"/>
                </a:lnTo>
                <a:lnTo>
                  <a:pt x="1329054" y="379095"/>
                </a:lnTo>
                <a:lnTo>
                  <a:pt x="1310629" y="374350"/>
                </a:lnTo>
                <a:close/>
              </a:path>
              <a:path w="1426209" h="411480">
                <a:moveTo>
                  <a:pt x="1320164" y="337397"/>
                </a:moveTo>
                <a:lnTo>
                  <a:pt x="1310629" y="374350"/>
                </a:lnTo>
                <a:lnTo>
                  <a:pt x="1329054" y="379095"/>
                </a:lnTo>
                <a:lnTo>
                  <a:pt x="1338579" y="342138"/>
                </a:lnTo>
                <a:lnTo>
                  <a:pt x="1320164" y="337397"/>
                </a:lnTo>
                <a:close/>
              </a:path>
              <a:path w="1426209" h="411480">
                <a:moveTo>
                  <a:pt x="1329690" y="300482"/>
                </a:moveTo>
                <a:lnTo>
                  <a:pt x="1320164" y="337397"/>
                </a:lnTo>
                <a:lnTo>
                  <a:pt x="1338579" y="342138"/>
                </a:lnTo>
                <a:lnTo>
                  <a:pt x="1329054" y="379095"/>
                </a:lnTo>
                <a:lnTo>
                  <a:pt x="1419958" y="379095"/>
                </a:lnTo>
                <a:lnTo>
                  <a:pt x="1329690" y="300482"/>
                </a:lnTo>
                <a:close/>
              </a:path>
              <a:path w="1426209" h="411480">
                <a:moveTo>
                  <a:pt x="9398" y="0"/>
                </a:moveTo>
                <a:lnTo>
                  <a:pt x="0" y="36830"/>
                </a:lnTo>
                <a:lnTo>
                  <a:pt x="1310629" y="374350"/>
                </a:lnTo>
                <a:lnTo>
                  <a:pt x="1320164" y="337397"/>
                </a:lnTo>
                <a:lnTo>
                  <a:pt x="9398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6166992" y="1597913"/>
            <a:ext cx="1362075" cy="910590"/>
          </a:xfrm>
          <a:custGeom>
            <a:avLst/>
            <a:gdLst/>
            <a:ahLst/>
            <a:cxnLst/>
            <a:rect l="l" t="t" r="r" b="b"/>
            <a:pathLst>
              <a:path w="1362075" h="910589">
                <a:moveTo>
                  <a:pt x="1255985" y="47240"/>
                </a:moveTo>
                <a:lnTo>
                  <a:pt x="0" y="878586"/>
                </a:lnTo>
                <a:lnTo>
                  <a:pt x="21082" y="910336"/>
                </a:lnTo>
                <a:lnTo>
                  <a:pt x="1276999" y="78952"/>
                </a:lnTo>
                <a:lnTo>
                  <a:pt x="1255985" y="47240"/>
                </a:lnTo>
                <a:close/>
              </a:path>
              <a:path w="1362075" h="910589">
                <a:moveTo>
                  <a:pt x="1340691" y="36702"/>
                </a:moveTo>
                <a:lnTo>
                  <a:pt x="1271905" y="36702"/>
                </a:lnTo>
                <a:lnTo>
                  <a:pt x="1292860" y="68452"/>
                </a:lnTo>
                <a:lnTo>
                  <a:pt x="1276999" y="78952"/>
                </a:lnTo>
                <a:lnTo>
                  <a:pt x="1298066" y="110744"/>
                </a:lnTo>
                <a:lnTo>
                  <a:pt x="1340691" y="36702"/>
                </a:lnTo>
                <a:close/>
              </a:path>
              <a:path w="1362075" h="910589">
                <a:moveTo>
                  <a:pt x="1271905" y="36702"/>
                </a:moveTo>
                <a:lnTo>
                  <a:pt x="1255985" y="47240"/>
                </a:lnTo>
                <a:lnTo>
                  <a:pt x="1276999" y="78952"/>
                </a:lnTo>
                <a:lnTo>
                  <a:pt x="1292860" y="68452"/>
                </a:lnTo>
                <a:lnTo>
                  <a:pt x="1271905" y="36702"/>
                </a:lnTo>
                <a:close/>
              </a:path>
              <a:path w="1362075" h="910589">
                <a:moveTo>
                  <a:pt x="1361821" y="0"/>
                </a:moveTo>
                <a:lnTo>
                  <a:pt x="1234948" y="15494"/>
                </a:lnTo>
                <a:lnTo>
                  <a:pt x="1255985" y="47240"/>
                </a:lnTo>
                <a:lnTo>
                  <a:pt x="1271905" y="36702"/>
                </a:lnTo>
                <a:lnTo>
                  <a:pt x="1340691" y="36702"/>
                </a:lnTo>
                <a:lnTo>
                  <a:pt x="1361821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6163817" y="1538477"/>
            <a:ext cx="1384935" cy="1429385"/>
          </a:xfrm>
          <a:custGeom>
            <a:avLst/>
            <a:gdLst/>
            <a:ahLst/>
            <a:cxnLst/>
            <a:rect l="l" t="t" r="r" b="b"/>
            <a:pathLst>
              <a:path w="1384934" h="1429385">
                <a:moveTo>
                  <a:pt x="1291657" y="68817"/>
                </a:moveTo>
                <a:lnTo>
                  <a:pt x="0" y="1402588"/>
                </a:lnTo>
                <a:lnTo>
                  <a:pt x="27432" y="1429004"/>
                </a:lnTo>
                <a:lnTo>
                  <a:pt x="1319003" y="95318"/>
                </a:lnTo>
                <a:lnTo>
                  <a:pt x="1291657" y="68817"/>
                </a:lnTo>
                <a:close/>
              </a:path>
              <a:path w="1384934" h="1429385">
                <a:moveTo>
                  <a:pt x="1367468" y="55118"/>
                </a:moveTo>
                <a:lnTo>
                  <a:pt x="1304925" y="55118"/>
                </a:lnTo>
                <a:lnTo>
                  <a:pt x="1332230" y="81661"/>
                </a:lnTo>
                <a:lnTo>
                  <a:pt x="1319003" y="95318"/>
                </a:lnTo>
                <a:lnTo>
                  <a:pt x="1346454" y="121920"/>
                </a:lnTo>
                <a:lnTo>
                  <a:pt x="1367468" y="55118"/>
                </a:lnTo>
                <a:close/>
              </a:path>
              <a:path w="1384934" h="1429385">
                <a:moveTo>
                  <a:pt x="1304925" y="55118"/>
                </a:moveTo>
                <a:lnTo>
                  <a:pt x="1291657" y="68817"/>
                </a:lnTo>
                <a:lnTo>
                  <a:pt x="1319003" y="95318"/>
                </a:lnTo>
                <a:lnTo>
                  <a:pt x="1332230" y="81661"/>
                </a:lnTo>
                <a:lnTo>
                  <a:pt x="1304925" y="55118"/>
                </a:lnTo>
                <a:close/>
              </a:path>
              <a:path w="1384934" h="1429385">
                <a:moveTo>
                  <a:pt x="1384808" y="0"/>
                </a:moveTo>
                <a:lnTo>
                  <a:pt x="1264285" y="42291"/>
                </a:lnTo>
                <a:lnTo>
                  <a:pt x="1291657" y="68817"/>
                </a:lnTo>
                <a:lnTo>
                  <a:pt x="1304925" y="55118"/>
                </a:lnTo>
                <a:lnTo>
                  <a:pt x="1367468" y="55118"/>
                </a:lnTo>
                <a:lnTo>
                  <a:pt x="1384808" y="0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6162166" y="1538477"/>
            <a:ext cx="1386840" cy="1874520"/>
          </a:xfrm>
          <a:custGeom>
            <a:avLst/>
            <a:gdLst/>
            <a:ahLst/>
            <a:cxnLst/>
            <a:rect l="l" t="t" r="r" b="b"/>
            <a:pathLst>
              <a:path w="1386840" h="1874520">
                <a:moveTo>
                  <a:pt x="1303411" y="80748"/>
                </a:moveTo>
                <a:lnTo>
                  <a:pt x="0" y="1851787"/>
                </a:lnTo>
                <a:lnTo>
                  <a:pt x="30734" y="1874393"/>
                </a:lnTo>
                <a:lnTo>
                  <a:pt x="1334115" y="103395"/>
                </a:lnTo>
                <a:lnTo>
                  <a:pt x="1303411" y="80748"/>
                </a:lnTo>
                <a:close/>
              </a:path>
              <a:path w="1386840" h="1874520">
                <a:moveTo>
                  <a:pt x="1375184" y="65405"/>
                </a:moveTo>
                <a:lnTo>
                  <a:pt x="1314704" y="65405"/>
                </a:lnTo>
                <a:lnTo>
                  <a:pt x="1345438" y="88011"/>
                </a:lnTo>
                <a:lnTo>
                  <a:pt x="1334115" y="103395"/>
                </a:lnTo>
                <a:lnTo>
                  <a:pt x="1364741" y="125984"/>
                </a:lnTo>
                <a:lnTo>
                  <a:pt x="1375184" y="65405"/>
                </a:lnTo>
                <a:close/>
              </a:path>
              <a:path w="1386840" h="1874520">
                <a:moveTo>
                  <a:pt x="1314704" y="65405"/>
                </a:moveTo>
                <a:lnTo>
                  <a:pt x="1303411" y="80748"/>
                </a:lnTo>
                <a:lnTo>
                  <a:pt x="1334115" y="103395"/>
                </a:lnTo>
                <a:lnTo>
                  <a:pt x="1345438" y="88011"/>
                </a:lnTo>
                <a:lnTo>
                  <a:pt x="1314704" y="65405"/>
                </a:lnTo>
                <a:close/>
              </a:path>
              <a:path w="1386840" h="1874520">
                <a:moveTo>
                  <a:pt x="1386459" y="0"/>
                </a:moveTo>
                <a:lnTo>
                  <a:pt x="1272793" y="58166"/>
                </a:lnTo>
                <a:lnTo>
                  <a:pt x="1303411" y="80748"/>
                </a:lnTo>
                <a:lnTo>
                  <a:pt x="1314704" y="65405"/>
                </a:lnTo>
                <a:lnTo>
                  <a:pt x="1375184" y="65405"/>
                </a:lnTo>
                <a:lnTo>
                  <a:pt x="1386459" y="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6140322" y="1645157"/>
            <a:ext cx="1374140" cy="3018155"/>
          </a:xfrm>
          <a:custGeom>
            <a:avLst/>
            <a:gdLst/>
            <a:ahLst/>
            <a:cxnLst/>
            <a:rect l="l" t="t" r="r" b="b"/>
            <a:pathLst>
              <a:path w="1374140" h="3018154">
                <a:moveTo>
                  <a:pt x="1304498" y="96476"/>
                </a:moveTo>
                <a:lnTo>
                  <a:pt x="0" y="3002025"/>
                </a:lnTo>
                <a:lnTo>
                  <a:pt x="34798" y="3017647"/>
                </a:lnTo>
                <a:lnTo>
                  <a:pt x="1339305" y="112078"/>
                </a:lnTo>
                <a:lnTo>
                  <a:pt x="1304498" y="96476"/>
                </a:lnTo>
                <a:close/>
              </a:path>
              <a:path w="1374140" h="3018154">
                <a:moveTo>
                  <a:pt x="1371985" y="79120"/>
                </a:moveTo>
                <a:lnTo>
                  <a:pt x="1312291" y="79120"/>
                </a:lnTo>
                <a:lnTo>
                  <a:pt x="1347088" y="94741"/>
                </a:lnTo>
                <a:lnTo>
                  <a:pt x="1339305" y="112078"/>
                </a:lnTo>
                <a:lnTo>
                  <a:pt x="1374012" y="127634"/>
                </a:lnTo>
                <a:lnTo>
                  <a:pt x="1371985" y="79120"/>
                </a:lnTo>
                <a:close/>
              </a:path>
              <a:path w="1374140" h="3018154">
                <a:moveTo>
                  <a:pt x="1312291" y="79120"/>
                </a:moveTo>
                <a:lnTo>
                  <a:pt x="1304498" y="96476"/>
                </a:lnTo>
                <a:lnTo>
                  <a:pt x="1339305" y="112078"/>
                </a:lnTo>
                <a:lnTo>
                  <a:pt x="1347088" y="94741"/>
                </a:lnTo>
                <a:lnTo>
                  <a:pt x="1312291" y="79120"/>
                </a:lnTo>
                <a:close/>
              </a:path>
              <a:path w="1374140" h="3018154">
                <a:moveTo>
                  <a:pt x="1368678" y="0"/>
                </a:moveTo>
                <a:lnTo>
                  <a:pt x="1269746" y="80899"/>
                </a:lnTo>
                <a:lnTo>
                  <a:pt x="1304498" y="96476"/>
                </a:lnTo>
                <a:lnTo>
                  <a:pt x="1312291" y="79120"/>
                </a:lnTo>
                <a:lnTo>
                  <a:pt x="1371985" y="79120"/>
                </a:lnTo>
                <a:lnTo>
                  <a:pt x="1368678" y="0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6139941" y="1538477"/>
            <a:ext cx="1420495" cy="3572510"/>
          </a:xfrm>
          <a:custGeom>
            <a:avLst/>
            <a:gdLst/>
            <a:ahLst/>
            <a:cxnLst/>
            <a:rect l="l" t="t" r="r" b="b"/>
            <a:pathLst>
              <a:path w="1420495" h="3572510">
                <a:moveTo>
                  <a:pt x="1349548" y="99569"/>
                </a:moveTo>
                <a:lnTo>
                  <a:pt x="0" y="3558159"/>
                </a:lnTo>
                <a:lnTo>
                  <a:pt x="35560" y="3572002"/>
                </a:lnTo>
                <a:lnTo>
                  <a:pt x="1384987" y="113398"/>
                </a:lnTo>
                <a:lnTo>
                  <a:pt x="1349548" y="99569"/>
                </a:lnTo>
                <a:close/>
              </a:path>
              <a:path w="1420495" h="3572510">
                <a:moveTo>
                  <a:pt x="1416320" y="81787"/>
                </a:moveTo>
                <a:lnTo>
                  <a:pt x="1356487" y="81787"/>
                </a:lnTo>
                <a:lnTo>
                  <a:pt x="1391919" y="95631"/>
                </a:lnTo>
                <a:lnTo>
                  <a:pt x="1384987" y="113398"/>
                </a:lnTo>
                <a:lnTo>
                  <a:pt x="1420494" y="127254"/>
                </a:lnTo>
                <a:lnTo>
                  <a:pt x="1416320" y="81787"/>
                </a:lnTo>
                <a:close/>
              </a:path>
              <a:path w="1420495" h="3572510">
                <a:moveTo>
                  <a:pt x="1356487" y="81787"/>
                </a:moveTo>
                <a:lnTo>
                  <a:pt x="1349548" y="99569"/>
                </a:lnTo>
                <a:lnTo>
                  <a:pt x="1384987" y="113398"/>
                </a:lnTo>
                <a:lnTo>
                  <a:pt x="1391919" y="95631"/>
                </a:lnTo>
                <a:lnTo>
                  <a:pt x="1356487" y="81787"/>
                </a:lnTo>
                <a:close/>
              </a:path>
              <a:path w="1420495" h="3572510">
                <a:moveTo>
                  <a:pt x="1408811" y="0"/>
                </a:moveTo>
                <a:lnTo>
                  <a:pt x="1314068" y="85725"/>
                </a:lnTo>
                <a:lnTo>
                  <a:pt x="1349548" y="99569"/>
                </a:lnTo>
                <a:lnTo>
                  <a:pt x="1356487" y="81787"/>
                </a:lnTo>
                <a:lnTo>
                  <a:pt x="1416320" y="81787"/>
                </a:lnTo>
                <a:lnTo>
                  <a:pt x="1408811" y="0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6139688" y="1538477"/>
            <a:ext cx="1425575" cy="4018915"/>
          </a:xfrm>
          <a:custGeom>
            <a:avLst/>
            <a:gdLst/>
            <a:ahLst/>
            <a:cxnLst/>
            <a:rect l="l" t="t" r="r" b="b"/>
            <a:pathLst>
              <a:path w="1425575" h="4018915">
                <a:moveTo>
                  <a:pt x="1353644" y="101781"/>
                </a:moveTo>
                <a:lnTo>
                  <a:pt x="0" y="4006215"/>
                </a:lnTo>
                <a:lnTo>
                  <a:pt x="36067" y="4018661"/>
                </a:lnTo>
                <a:lnTo>
                  <a:pt x="1389616" y="114266"/>
                </a:lnTo>
                <a:lnTo>
                  <a:pt x="1353644" y="101781"/>
                </a:lnTo>
                <a:close/>
              </a:path>
              <a:path w="1425575" h="4018915">
                <a:moveTo>
                  <a:pt x="1419966" y="83693"/>
                </a:moveTo>
                <a:lnTo>
                  <a:pt x="1359915" y="83693"/>
                </a:lnTo>
                <a:lnTo>
                  <a:pt x="1395857" y="96266"/>
                </a:lnTo>
                <a:lnTo>
                  <a:pt x="1389616" y="114266"/>
                </a:lnTo>
                <a:lnTo>
                  <a:pt x="1425575" y="126746"/>
                </a:lnTo>
                <a:lnTo>
                  <a:pt x="1419966" y="83693"/>
                </a:lnTo>
                <a:close/>
              </a:path>
              <a:path w="1425575" h="4018915">
                <a:moveTo>
                  <a:pt x="1359915" y="83693"/>
                </a:moveTo>
                <a:lnTo>
                  <a:pt x="1353644" y="101781"/>
                </a:lnTo>
                <a:lnTo>
                  <a:pt x="1389616" y="114266"/>
                </a:lnTo>
                <a:lnTo>
                  <a:pt x="1395857" y="96266"/>
                </a:lnTo>
                <a:lnTo>
                  <a:pt x="1359915" y="83693"/>
                </a:lnTo>
                <a:close/>
              </a:path>
              <a:path w="1425575" h="4018915">
                <a:moveTo>
                  <a:pt x="1409064" y="0"/>
                </a:moveTo>
                <a:lnTo>
                  <a:pt x="1317625" y="89281"/>
                </a:lnTo>
                <a:lnTo>
                  <a:pt x="1353644" y="101781"/>
                </a:lnTo>
                <a:lnTo>
                  <a:pt x="1359915" y="83693"/>
                </a:lnTo>
                <a:lnTo>
                  <a:pt x="1419966" y="83693"/>
                </a:lnTo>
                <a:lnTo>
                  <a:pt x="1409064" y="0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 txBox="1"/>
          <p:nvPr/>
        </p:nvSpPr>
        <p:spPr>
          <a:xfrm>
            <a:off x="7819770" y="1322323"/>
            <a:ext cx="1803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3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7754239" y="3118561"/>
            <a:ext cx="27305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-</a:t>
            </a:r>
            <a:r>
              <a:rPr sz="2400" dirty="0"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6595364" y="5775147"/>
            <a:ext cx="19145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Shared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weights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1170228" y="4654753"/>
            <a:ext cx="142303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6 x 6</a:t>
            </a:r>
            <a:r>
              <a:rPr sz="2400" spc="-1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image</a:t>
            </a:r>
            <a:endParaRPr sz="2400">
              <a:latin typeface="Calibri"/>
              <a:cs typeface="Calibri"/>
            </a:endParaRPr>
          </a:p>
        </p:txBody>
      </p:sp>
      <p:graphicFrame>
        <p:nvGraphicFramePr>
          <p:cNvPr id="66" name="object 66"/>
          <p:cNvGraphicFramePr>
            <a:graphicFrameLocks noGrp="1"/>
          </p:cNvGraphicFramePr>
          <p:nvPr/>
        </p:nvGraphicFramePr>
        <p:xfrm>
          <a:off x="393623" y="1178052"/>
          <a:ext cx="4563106" cy="33953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787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7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7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7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909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969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7878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69036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652780">
                <a:tc grid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000000"/>
                      </a:solidFill>
                      <a:prstDash val="solid"/>
                    </a:lnR>
                    <a:lnB w="76200">
                      <a:solidFill>
                        <a:srgbClr val="FF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FF0000"/>
                      </a:solidFill>
                      <a:prstDash val="solid"/>
                    </a:lnR>
                    <a:lnT w="762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335"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76200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970"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76200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8910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76200">
                      <a:solidFill>
                        <a:srgbClr val="FF0000"/>
                      </a:solidFill>
                      <a:prstDash val="solid"/>
                    </a:lnR>
                    <a:lnT w="76200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46990" algn="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7620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76200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209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6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209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69" marB="0">
                    <a:lnL w="127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335" algn="ctr">
                        <a:lnSpc>
                          <a:spcPct val="100000"/>
                        </a:lnSpc>
                        <a:spcBef>
                          <a:spcPts val="209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6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8910">
                        <a:lnSpc>
                          <a:spcPct val="100000"/>
                        </a:lnSpc>
                        <a:spcBef>
                          <a:spcPts val="209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6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7620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46990" algn="r">
                        <a:lnSpc>
                          <a:spcPct val="100000"/>
                        </a:lnSpc>
                        <a:spcBef>
                          <a:spcPts val="209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69" marB="0">
                    <a:lnL w="7620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209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6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209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69" marB="0">
                    <a:lnL w="127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762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335" algn="ctr">
                        <a:lnSpc>
                          <a:spcPct val="100000"/>
                        </a:lnSpc>
                        <a:spcBef>
                          <a:spcPts val="209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6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762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8910">
                        <a:lnSpc>
                          <a:spcPct val="100000"/>
                        </a:lnSpc>
                        <a:spcBef>
                          <a:spcPts val="209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6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7620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762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46990" algn="r">
                        <a:lnSpc>
                          <a:spcPct val="100000"/>
                        </a:lnSpc>
                        <a:spcBef>
                          <a:spcPts val="209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69" marB="0">
                    <a:lnL w="7620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762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5270">
                <a:tc rowSpan="2">
                  <a:txBody>
                    <a:bodyPr/>
                    <a:lstStyle/>
                    <a:p>
                      <a:pPr marL="168275">
                        <a:lnSpc>
                          <a:spcPct val="100000"/>
                        </a:lnSpc>
                        <a:spcBef>
                          <a:spcPts val="209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6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 marL="168275">
                        <a:lnSpc>
                          <a:spcPct val="100000"/>
                        </a:lnSpc>
                        <a:spcBef>
                          <a:spcPts val="209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6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76200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 marL="168910">
                        <a:lnSpc>
                          <a:spcPct val="100000"/>
                        </a:lnSpc>
                        <a:spcBef>
                          <a:spcPts val="209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6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76200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 marL="168910">
                        <a:lnSpc>
                          <a:spcPct val="100000"/>
                        </a:lnSpc>
                        <a:spcBef>
                          <a:spcPts val="209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6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76200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76200">
                      <a:solidFill>
                        <a:srgbClr val="FF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129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2666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2666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76200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2666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76200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2666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76200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38100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335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8910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68910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38100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335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8910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68910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38100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67" name="object 67"/>
          <p:cNvSpPr/>
          <p:nvPr/>
        </p:nvSpPr>
        <p:spPr>
          <a:xfrm>
            <a:off x="7548371" y="1176527"/>
            <a:ext cx="720851" cy="7208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7548371" y="1176527"/>
            <a:ext cx="721360" cy="721360"/>
          </a:xfrm>
          <a:custGeom>
            <a:avLst/>
            <a:gdLst/>
            <a:ahLst/>
            <a:cxnLst/>
            <a:rect l="l" t="t" r="r" b="b"/>
            <a:pathLst>
              <a:path w="721359" h="721360">
                <a:moveTo>
                  <a:pt x="0" y="360425"/>
                </a:moveTo>
                <a:lnTo>
                  <a:pt x="3291" y="311528"/>
                </a:lnTo>
                <a:lnTo>
                  <a:pt x="12878" y="264627"/>
                </a:lnTo>
                <a:lnTo>
                  <a:pt x="28330" y="220152"/>
                </a:lnTo>
                <a:lnTo>
                  <a:pt x="49219" y="178533"/>
                </a:lnTo>
                <a:lnTo>
                  <a:pt x="75114" y="140201"/>
                </a:lnTo>
                <a:lnTo>
                  <a:pt x="105584" y="105584"/>
                </a:lnTo>
                <a:lnTo>
                  <a:pt x="140201" y="75114"/>
                </a:lnTo>
                <a:lnTo>
                  <a:pt x="178533" y="49219"/>
                </a:lnTo>
                <a:lnTo>
                  <a:pt x="220152" y="28330"/>
                </a:lnTo>
                <a:lnTo>
                  <a:pt x="264627" y="12878"/>
                </a:lnTo>
                <a:lnTo>
                  <a:pt x="311528" y="3291"/>
                </a:lnTo>
                <a:lnTo>
                  <a:pt x="360425" y="0"/>
                </a:lnTo>
                <a:lnTo>
                  <a:pt x="409323" y="3291"/>
                </a:lnTo>
                <a:lnTo>
                  <a:pt x="456224" y="12878"/>
                </a:lnTo>
                <a:lnTo>
                  <a:pt x="500699" y="28330"/>
                </a:lnTo>
                <a:lnTo>
                  <a:pt x="542318" y="49219"/>
                </a:lnTo>
                <a:lnTo>
                  <a:pt x="580650" y="75114"/>
                </a:lnTo>
                <a:lnTo>
                  <a:pt x="615267" y="105584"/>
                </a:lnTo>
                <a:lnTo>
                  <a:pt x="645737" y="140201"/>
                </a:lnTo>
                <a:lnTo>
                  <a:pt x="671632" y="178533"/>
                </a:lnTo>
                <a:lnTo>
                  <a:pt x="692521" y="220152"/>
                </a:lnTo>
                <a:lnTo>
                  <a:pt x="707973" y="264627"/>
                </a:lnTo>
                <a:lnTo>
                  <a:pt x="717560" y="311528"/>
                </a:lnTo>
                <a:lnTo>
                  <a:pt x="720851" y="360425"/>
                </a:lnTo>
                <a:lnTo>
                  <a:pt x="717560" y="409323"/>
                </a:lnTo>
                <a:lnTo>
                  <a:pt x="707973" y="456224"/>
                </a:lnTo>
                <a:lnTo>
                  <a:pt x="692521" y="500699"/>
                </a:lnTo>
                <a:lnTo>
                  <a:pt x="671632" y="542318"/>
                </a:lnTo>
                <a:lnTo>
                  <a:pt x="645737" y="580650"/>
                </a:lnTo>
                <a:lnTo>
                  <a:pt x="615267" y="615267"/>
                </a:lnTo>
                <a:lnTo>
                  <a:pt x="580650" y="645737"/>
                </a:lnTo>
                <a:lnTo>
                  <a:pt x="542318" y="671632"/>
                </a:lnTo>
                <a:lnTo>
                  <a:pt x="500699" y="692521"/>
                </a:lnTo>
                <a:lnTo>
                  <a:pt x="456224" y="707973"/>
                </a:lnTo>
                <a:lnTo>
                  <a:pt x="409323" y="717560"/>
                </a:lnTo>
                <a:lnTo>
                  <a:pt x="360425" y="720851"/>
                </a:lnTo>
                <a:lnTo>
                  <a:pt x="311528" y="717560"/>
                </a:lnTo>
                <a:lnTo>
                  <a:pt x="264627" y="707973"/>
                </a:lnTo>
                <a:lnTo>
                  <a:pt x="220152" y="692521"/>
                </a:lnTo>
                <a:lnTo>
                  <a:pt x="178533" y="671632"/>
                </a:lnTo>
                <a:lnTo>
                  <a:pt x="140201" y="645737"/>
                </a:lnTo>
                <a:lnTo>
                  <a:pt x="105584" y="615267"/>
                </a:lnTo>
                <a:lnTo>
                  <a:pt x="75114" y="580650"/>
                </a:lnTo>
                <a:lnTo>
                  <a:pt x="49219" y="542318"/>
                </a:lnTo>
                <a:lnTo>
                  <a:pt x="28330" y="500699"/>
                </a:lnTo>
                <a:lnTo>
                  <a:pt x="12878" y="456224"/>
                </a:lnTo>
                <a:lnTo>
                  <a:pt x="3291" y="409323"/>
                </a:lnTo>
                <a:lnTo>
                  <a:pt x="0" y="360425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7528559" y="2973323"/>
            <a:ext cx="720851" cy="72085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7528559" y="2973323"/>
            <a:ext cx="721360" cy="721360"/>
          </a:xfrm>
          <a:custGeom>
            <a:avLst/>
            <a:gdLst/>
            <a:ahLst/>
            <a:cxnLst/>
            <a:rect l="l" t="t" r="r" b="b"/>
            <a:pathLst>
              <a:path w="721359" h="721360">
                <a:moveTo>
                  <a:pt x="0" y="360425"/>
                </a:moveTo>
                <a:lnTo>
                  <a:pt x="3291" y="311528"/>
                </a:lnTo>
                <a:lnTo>
                  <a:pt x="12878" y="264627"/>
                </a:lnTo>
                <a:lnTo>
                  <a:pt x="28330" y="220152"/>
                </a:lnTo>
                <a:lnTo>
                  <a:pt x="49219" y="178533"/>
                </a:lnTo>
                <a:lnTo>
                  <a:pt x="75114" y="140201"/>
                </a:lnTo>
                <a:lnTo>
                  <a:pt x="105584" y="105584"/>
                </a:lnTo>
                <a:lnTo>
                  <a:pt x="140201" y="75114"/>
                </a:lnTo>
                <a:lnTo>
                  <a:pt x="178533" y="49219"/>
                </a:lnTo>
                <a:lnTo>
                  <a:pt x="220152" y="28330"/>
                </a:lnTo>
                <a:lnTo>
                  <a:pt x="264627" y="12878"/>
                </a:lnTo>
                <a:lnTo>
                  <a:pt x="311528" y="3291"/>
                </a:lnTo>
                <a:lnTo>
                  <a:pt x="360425" y="0"/>
                </a:lnTo>
                <a:lnTo>
                  <a:pt x="409323" y="3291"/>
                </a:lnTo>
                <a:lnTo>
                  <a:pt x="456224" y="12878"/>
                </a:lnTo>
                <a:lnTo>
                  <a:pt x="500699" y="28330"/>
                </a:lnTo>
                <a:lnTo>
                  <a:pt x="542318" y="49219"/>
                </a:lnTo>
                <a:lnTo>
                  <a:pt x="580650" y="75114"/>
                </a:lnTo>
                <a:lnTo>
                  <a:pt x="615267" y="105584"/>
                </a:lnTo>
                <a:lnTo>
                  <a:pt x="645737" y="140201"/>
                </a:lnTo>
                <a:lnTo>
                  <a:pt x="671632" y="178533"/>
                </a:lnTo>
                <a:lnTo>
                  <a:pt x="692521" y="220152"/>
                </a:lnTo>
                <a:lnTo>
                  <a:pt x="707973" y="264627"/>
                </a:lnTo>
                <a:lnTo>
                  <a:pt x="717560" y="311528"/>
                </a:lnTo>
                <a:lnTo>
                  <a:pt x="720851" y="360425"/>
                </a:lnTo>
                <a:lnTo>
                  <a:pt x="717560" y="409323"/>
                </a:lnTo>
                <a:lnTo>
                  <a:pt x="707973" y="456224"/>
                </a:lnTo>
                <a:lnTo>
                  <a:pt x="692521" y="500699"/>
                </a:lnTo>
                <a:lnTo>
                  <a:pt x="671632" y="542318"/>
                </a:lnTo>
                <a:lnTo>
                  <a:pt x="645737" y="580650"/>
                </a:lnTo>
                <a:lnTo>
                  <a:pt x="615267" y="615267"/>
                </a:lnTo>
                <a:lnTo>
                  <a:pt x="580650" y="645737"/>
                </a:lnTo>
                <a:lnTo>
                  <a:pt x="542318" y="671632"/>
                </a:lnTo>
                <a:lnTo>
                  <a:pt x="500699" y="692521"/>
                </a:lnTo>
                <a:lnTo>
                  <a:pt x="456224" y="707973"/>
                </a:lnTo>
                <a:lnTo>
                  <a:pt x="409323" y="717560"/>
                </a:lnTo>
                <a:lnTo>
                  <a:pt x="360425" y="720851"/>
                </a:lnTo>
                <a:lnTo>
                  <a:pt x="311528" y="717560"/>
                </a:lnTo>
                <a:lnTo>
                  <a:pt x="264627" y="707973"/>
                </a:lnTo>
                <a:lnTo>
                  <a:pt x="220152" y="692521"/>
                </a:lnTo>
                <a:lnTo>
                  <a:pt x="178533" y="671632"/>
                </a:lnTo>
                <a:lnTo>
                  <a:pt x="140201" y="645737"/>
                </a:lnTo>
                <a:lnTo>
                  <a:pt x="105584" y="615267"/>
                </a:lnTo>
                <a:lnTo>
                  <a:pt x="75114" y="580650"/>
                </a:lnTo>
                <a:lnTo>
                  <a:pt x="49219" y="542318"/>
                </a:lnTo>
                <a:lnTo>
                  <a:pt x="28330" y="500699"/>
                </a:lnTo>
                <a:lnTo>
                  <a:pt x="12878" y="456224"/>
                </a:lnTo>
                <a:lnTo>
                  <a:pt x="3291" y="409323"/>
                </a:lnTo>
                <a:lnTo>
                  <a:pt x="0" y="360425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446531" y="160020"/>
            <a:ext cx="454659" cy="455930"/>
          </a:xfrm>
          <a:custGeom>
            <a:avLst/>
            <a:gdLst/>
            <a:ahLst/>
            <a:cxnLst/>
            <a:rect l="l" t="t" r="r" b="b"/>
            <a:pathLst>
              <a:path w="454659" h="455930">
                <a:moveTo>
                  <a:pt x="0" y="227837"/>
                </a:moveTo>
                <a:lnTo>
                  <a:pt x="4613" y="181913"/>
                </a:lnTo>
                <a:lnTo>
                  <a:pt x="17844" y="139142"/>
                </a:lnTo>
                <a:lnTo>
                  <a:pt x="38780" y="100440"/>
                </a:lnTo>
                <a:lnTo>
                  <a:pt x="66508" y="66722"/>
                </a:lnTo>
                <a:lnTo>
                  <a:pt x="100114" y="38904"/>
                </a:lnTo>
                <a:lnTo>
                  <a:pt x="138686" y="17901"/>
                </a:lnTo>
                <a:lnTo>
                  <a:pt x="181311" y="4627"/>
                </a:lnTo>
                <a:lnTo>
                  <a:pt x="227076" y="0"/>
                </a:lnTo>
                <a:lnTo>
                  <a:pt x="272840" y="4627"/>
                </a:lnTo>
                <a:lnTo>
                  <a:pt x="315465" y="17901"/>
                </a:lnTo>
                <a:lnTo>
                  <a:pt x="354037" y="38904"/>
                </a:lnTo>
                <a:lnTo>
                  <a:pt x="387643" y="66722"/>
                </a:lnTo>
                <a:lnTo>
                  <a:pt x="415371" y="100440"/>
                </a:lnTo>
                <a:lnTo>
                  <a:pt x="436307" y="139142"/>
                </a:lnTo>
                <a:lnTo>
                  <a:pt x="449538" y="181913"/>
                </a:lnTo>
                <a:lnTo>
                  <a:pt x="454152" y="227837"/>
                </a:lnTo>
                <a:lnTo>
                  <a:pt x="449538" y="273762"/>
                </a:lnTo>
                <a:lnTo>
                  <a:pt x="436307" y="316533"/>
                </a:lnTo>
                <a:lnTo>
                  <a:pt x="415371" y="355235"/>
                </a:lnTo>
                <a:lnTo>
                  <a:pt x="387643" y="388953"/>
                </a:lnTo>
                <a:lnTo>
                  <a:pt x="354037" y="416771"/>
                </a:lnTo>
                <a:lnTo>
                  <a:pt x="315465" y="437774"/>
                </a:lnTo>
                <a:lnTo>
                  <a:pt x="272840" y="451048"/>
                </a:lnTo>
                <a:lnTo>
                  <a:pt x="227076" y="455675"/>
                </a:lnTo>
                <a:lnTo>
                  <a:pt x="181311" y="451048"/>
                </a:lnTo>
                <a:lnTo>
                  <a:pt x="138686" y="437774"/>
                </a:lnTo>
                <a:lnTo>
                  <a:pt x="100114" y="416771"/>
                </a:lnTo>
                <a:lnTo>
                  <a:pt x="66508" y="388953"/>
                </a:lnTo>
                <a:lnTo>
                  <a:pt x="38780" y="355235"/>
                </a:lnTo>
                <a:lnTo>
                  <a:pt x="17844" y="316533"/>
                </a:lnTo>
                <a:lnTo>
                  <a:pt x="4613" y="273762"/>
                </a:lnTo>
                <a:lnTo>
                  <a:pt x="0" y="227837"/>
                </a:lnTo>
                <a:close/>
              </a:path>
            </a:pathLst>
          </a:custGeom>
          <a:ln w="76200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998219" y="132587"/>
            <a:ext cx="455930" cy="455930"/>
          </a:xfrm>
          <a:custGeom>
            <a:avLst/>
            <a:gdLst/>
            <a:ahLst/>
            <a:cxnLst/>
            <a:rect l="l" t="t" r="r" b="b"/>
            <a:pathLst>
              <a:path w="455930" h="455930">
                <a:moveTo>
                  <a:pt x="0" y="227837"/>
                </a:moveTo>
                <a:lnTo>
                  <a:pt x="4628" y="181913"/>
                </a:lnTo>
                <a:lnTo>
                  <a:pt x="17904" y="139142"/>
                </a:lnTo>
                <a:lnTo>
                  <a:pt x="38911" y="100440"/>
                </a:lnTo>
                <a:lnTo>
                  <a:pt x="66732" y="66722"/>
                </a:lnTo>
                <a:lnTo>
                  <a:pt x="100451" y="38904"/>
                </a:lnTo>
                <a:lnTo>
                  <a:pt x="139153" y="17901"/>
                </a:lnTo>
                <a:lnTo>
                  <a:pt x="181920" y="4627"/>
                </a:lnTo>
                <a:lnTo>
                  <a:pt x="227838" y="0"/>
                </a:lnTo>
                <a:lnTo>
                  <a:pt x="273762" y="4627"/>
                </a:lnTo>
                <a:lnTo>
                  <a:pt x="316533" y="17901"/>
                </a:lnTo>
                <a:lnTo>
                  <a:pt x="355235" y="38904"/>
                </a:lnTo>
                <a:lnTo>
                  <a:pt x="388953" y="66722"/>
                </a:lnTo>
                <a:lnTo>
                  <a:pt x="416771" y="100440"/>
                </a:lnTo>
                <a:lnTo>
                  <a:pt x="437774" y="139142"/>
                </a:lnTo>
                <a:lnTo>
                  <a:pt x="451048" y="181913"/>
                </a:lnTo>
                <a:lnTo>
                  <a:pt x="455676" y="227837"/>
                </a:lnTo>
                <a:lnTo>
                  <a:pt x="451048" y="273762"/>
                </a:lnTo>
                <a:lnTo>
                  <a:pt x="437774" y="316533"/>
                </a:lnTo>
                <a:lnTo>
                  <a:pt x="416771" y="355235"/>
                </a:lnTo>
                <a:lnTo>
                  <a:pt x="388953" y="388953"/>
                </a:lnTo>
                <a:lnTo>
                  <a:pt x="355235" y="416771"/>
                </a:lnTo>
                <a:lnTo>
                  <a:pt x="316533" y="437774"/>
                </a:lnTo>
                <a:lnTo>
                  <a:pt x="273762" y="451048"/>
                </a:lnTo>
                <a:lnTo>
                  <a:pt x="227838" y="455675"/>
                </a:lnTo>
                <a:lnTo>
                  <a:pt x="181920" y="451048"/>
                </a:lnTo>
                <a:lnTo>
                  <a:pt x="139153" y="437774"/>
                </a:lnTo>
                <a:lnTo>
                  <a:pt x="100451" y="416771"/>
                </a:lnTo>
                <a:lnTo>
                  <a:pt x="66732" y="388953"/>
                </a:lnTo>
                <a:lnTo>
                  <a:pt x="38911" y="355235"/>
                </a:lnTo>
                <a:lnTo>
                  <a:pt x="17904" y="316533"/>
                </a:lnTo>
                <a:lnTo>
                  <a:pt x="4628" y="273762"/>
                </a:lnTo>
                <a:lnTo>
                  <a:pt x="0" y="227837"/>
                </a:lnTo>
                <a:close/>
              </a:path>
            </a:pathLst>
          </a:custGeom>
          <a:ln w="762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1510283" y="144779"/>
            <a:ext cx="454659" cy="455930"/>
          </a:xfrm>
          <a:custGeom>
            <a:avLst/>
            <a:gdLst/>
            <a:ahLst/>
            <a:cxnLst/>
            <a:rect l="l" t="t" r="r" b="b"/>
            <a:pathLst>
              <a:path w="454660" h="455930">
                <a:moveTo>
                  <a:pt x="0" y="227837"/>
                </a:moveTo>
                <a:lnTo>
                  <a:pt x="4615" y="181913"/>
                </a:lnTo>
                <a:lnTo>
                  <a:pt x="17853" y="139142"/>
                </a:lnTo>
                <a:lnTo>
                  <a:pt x="38797" y="100440"/>
                </a:lnTo>
                <a:lnTo>
                  <a:pt x="66532" y="66722"/>
                </a:lnTo>
                <a:lnTo>
                  <a:pt x="100142" y="38904"/>
                </a:lnTo>
                <a:lnTo>
                  <a:pt x="138713" y="17901"/>
                </a:lnTo>
                <a:lnTo>
                  <a:pt x="181329" y="4627"/>
                </a:lnTo>
                <a:lnTo>
                  <a:pt x="227076" y="0"/>
                </a:lnTo>
                <a:lnTo>
                  <a:pt x="272822" y="4627"/>
                </a:lnTo>
                <a:lnTo>
                  <a:pt x="315438" y="17901"/>
                </a:lnTo>
                <a:lnTo>
                  <a:pt x="354009" y="38904"/>
                </a:lnTo>
                <a:lnTo>
                  <a:pt x="387619" y="66722"/>
                </a:lnTo>
                <a:lnTo>
                  <a:pt x="415354" y="100440"/>
                </a:lnTo>
                <a:lnTo>
                  <a:pt x="436298" y="139142"/>
                </a:lnTo>
                <a:lnTo>
                  <a:pt x="449536" y="181913"/>
                </a:lnTo>
                <a:lnTo>
                  <a:pt x="454152" y="227837"/>
                </a:lnTo>
                <a:lnTo>
                  <a:pt x="449536" y="273762"/>
                </a:lnTo>
                <a:lnTo>
                  <a:pt x="436298" y="316533"/>
                </a:lnTo>
                <a:lnTo>
                  <a:pt x="415354" y="355235"/>
                </a:lnTo>
                <a:lnTo>
                  <a:pt x="387619" y="388953"/>
                </a:lnTo>
                <a:lnTo>
                  <a:pt x="354009" y="416771"/>
                </a:lnTo>
                <a:lnTo>
                  <a:pt x="315438" y="437774"/>
                </a:lnTo>
                <a:lnTo>
                  <a:pt x="272822" y="451048"/>
                </a:lnTo>
                <a:lnTo>
                  <a:pt x="227076" y="455675"/>
                </a:lnTo>
                <a:lnTo>
                  <a:pt x="181329" y="451048"/>
                </a:lnTo>
                <a:lnTo>
                  <a:pt x="138713" y="437774"/>
                </a:lnTo>
                <a:lnTo>
                  <a:pt x="100142" y="416771"/>
                </a:lnTo>
                <a:lnTo>
                  <a:pt x="66532" y="388953"/>
                </a:lnTo>
                <a:lnTo>
                  <a:pt x="38797" y="355235"/>
                </a:lnTo>
                <a:lnTo>
                  <a:pt x="17853" y="316533"/>
                </a:lnTo>
                <a:lnTo>
                  <a:pt x="4615" y="273762"/>
                </a:lnTo>
                <a:lnTo>
                  <a:pt x="0" y="227837"/>
                </a:lnTo>
                <a:close/>
              </a:path>
            </a:pathLst>
          </a:custGeom>
          <a:ln w="762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446531" y="618744"/>
            <a:ext cx="454659" cy="455930"/>
          </a:xfrm>
          <a:custGeom>
            <a:avLst/>
            <a:gdLst/>
            <a:ahLst/>
            <a:cxnLst/>
            <a:rect l="l" t="t" r="r" b="b"/>
            <a:pathLst>
              <a:path w="454659" h="455930">
                <a:moveTo>
                  <a:pt x="0" y="227837"/>
                </a:moveTo>
                <a:lnTo>
                  <a:pt x="4613" y="181913"/>
                </a:lnTo>
                <a:lnTo>
                  <a:pt x="17844" y="139142"/>
                </a:lnTo>
                <a:lnTo>
                  <a:pt x="38780" y="100440"/>
                </a:lnTo>
                <a:lnTo>
                  <a:pt x="66508" y="66722"/>
                </a:lnTo>
                <a:lnTo>
                  <a:pt x="100114" y="38904"/>
                </a:lnTo>
                <a:lnTo>
                  <a:pt x="138686" y="17901"/>
                </a:lnTo>
                <a:lnTo>
                  <a:pt x="181311" y="4627"/>
                </a:lnTo>
                <a:lnTo>
                  <a:pt x="227076" y="0"/>
                </a:lnTo>
                <a:lnTo>
                  <a:pt x="272840" y="4627"/>
                </a:lnTo>
                <a:lnTo>
                  <a:pt x="315465" y="17901"/>
                </a:lnTo>
                <a:lnTo>
                  <a:pt x="354037" y="38904"/>
                </a:lnTo>
                <a:lnTo>
                  <a:pt x="387643" y="66722"/>
                </a:lnTo>
                <a:lnTo>
                  <a:pt x="415371" y="100440"/>
                </a:lnTo>
                <a:lnTo>
                  <a:pt x="436307" y="139142"/>
                </a:lnTo>
                <a:lnTo>
                  <a:pt x="449538" y="181913"/>
                </a:lnTo>
                <a:lnTo>
                  <a:pt x="454152" y="227837"/>
                </a:lnTo>
                <a:lnTo>
                  <a:pt x="449538" y="273762"/>
                </a:lnTo>
                <a:lnTo>
                  <a:pt x="436307" y="316533"/>
                </a:lnTo>
                <a:lnTo>
                  <a:pt x="415371" y="355235"/>
                </a:lnTo>
                <a:lnTo>
                  <a:pt x="387643" y="388953"/>
                </a:lnTo>
                <a:lnTo>
                  <a:pt x="354037" y="416771"/>
                </a:lnTo>
                <a:lnTo>
                  <a:pt x="315465" y="437774"/>
                </a:lnTo>
                <a:lnTo>
                  <a:pt x="272840" y="451048"/>
                </a:lnTo>
                <a:lnTo>
                  <a:pt x="227076" y="455675"/>
                </a:lnTo>
                <a:lnTo>
                  <a:pt x="181311" y="451048"/>
                </a:lnTo>
                <a:lnTo>
                  <a:pt x="138686" y="437774"/>
                </a:lnTo>
                <a:lnTo>
                  <a:pt x="100114" y="416771"/>
                </a:lnTo>
                <a:lnTo>
                  <a:pt x="66508" y="388953"/>
                </a:lnTo>
                <a:lnTo>
                  <a:pt x="38780" y="355235"/>
                </a:lnTo>
                <a:lnTo>
                  <a:pt x="17844" y="316533"/>
                </a:lnTo>
                <a:lnTo>
                  <a:pt x="4613" y="273762"/>
                </a:lnTo>
                <a:lnTo>
                  <a:pt x="0" y="227837"/>
                </a:lnTo>
                <a:close/>
              </a:path>
            </a:pathLst>
          </a:custGeom>
          <a:ln w="76200">
            <a:solidFill>
              <a:srgbClr val="FF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998219" y="591312"/>
            <a:ext cx="455930" cy="454659"/>
          </a:xfrm>
          <a:custGeom>
            <a:avLst/>
            <a:gdLst/>
            <a:ahLst/>
            <a:cxnLst/>
            <a:rect l="l" t="t" r="r" b="b"/>
            <a:pathLst>
              <a:path w="455930" h="454659">
                <a:moveTo>
                  <a:pt x="0" y="227075"/>
                </a:moveTo>
                <a:lnTo>
                  <a:pt x="4628" y="181329"/>
                </a:lnTo>
                <a:lnTo>
                  <a:pt x="17904" y="138713"/>
                </a:lnTo>
                <a:lnTo>
                  <a:pt x="38911" y="100142"/>
                </a:lnTo>
                <a:lnTo>
                  <a:pt x="66732" y="66532"/>
                </a:lnTo>
                <a:lnTo>
                  <a:pt x="100451" y="38797"/>
                </a:lnTo>
                <a:lnTo>
                  <a:pt x="139153" y="17853"/>
                </a:lnTo>
                <a:lnTo>
                  <a:pt x="181920" y="4615"/>
                </a:lnTo>
                <a:lnTo>
                  <a:pt x="227838" y="0"/>
                </a:lnTo>
                <a:lnTo>
                  <a:pt x="273762" y="4615"/>
                </a:lnTo>
                <a:lnTo>
                  <a:pt x="316533" y="17853"/>
                </a:lnTo>
                <a:lnTo>
                  <a:pt x="355235" y="38797"/>
                </a:lnTo>
                <a:lnTo>
                  <a:pt x="388953" y="66532"/>
                </a:lnTo>
                <a:lnTo>
                  <a:pt x="416771" y="100142"/>
                </a:lnTo>
                <a:lnTo>
                  <a:pt x="437774" y="138713"/>
                </a:lnTo>
                <a:lnTo>
                  <a:pt x="451048" y="181329"/>
                </a:lnTo>
                <a:lnTo>
                  <a:pt x="455676" y="227075"/>
                </a:lnTo>
                <a:lnTo>
                  <a:pt x="451048" y="272822"/>
                </a:lnTo>
                <a:lnTo>
                  <a:pt x="437774" y="315438"/>
                </a:lnTo>
                <a:lnTo>
                  <a:pt x="416771" y="354009"/>
                </a:lnTo>
                <a:lnTo>
                  <a:pt x="388953" y="387619"/>
                </a:lnTo>
                <a:lnTo>
                  <a:pt x="355235" y="415354"/>
                </a:lnTo>
                <a:lnTo>
                  <a:pt x="316533" y="436298"/>
                </a:lnTo>
                <a:lnTo>
                  <a:pt x="273762" y="449536"/>
                </a:lnTo>
                <a:lnTo>
                  <a:pt x="227838" y="454151"/>
                </a:lnTo>
                <a:lnTo>
                  <a:pt x="181920" y="449536"/>
                </a:lnTo>
                <a:lnTo>
                  <a:pt x="139153" y="436298"/>
                </a:lnTo>
                <a:lnTo>
                  <a:pt x="100451" y="415354"/>
                </a:lnTo>
                <a:lnTo>
                  <a:pt x="66732" y="387619"/>
                </a:lnTo>
                <a:lnTo>
                  <a:pt x="38911" y="354009"/>
                </a:lnTo>
                <a:lnTo>
                  <a:pt x="17904" y="315438"/>
                </a:lnTo>
                <a:lnTo>
                  <a:pt x="4628" y="272822"/>
                </a:lnTo>
                <a:lnTo>
                  <a:pt x="0" y="227075"/>
                </a:lnTo>
                <a:close/>
              </a:path>
            </a:pathLst>
          </a:custGeom>
          <a:ln w="76200">
            <a:solidFill>
              <a:srgbClr val="92D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1510283" y="603504"/>
            <a:ext cx="454659" cy="455930"/>
          </a:xfrm>
          <a:custGeom>
            <a:avLst/>
            <a:gdLst/>
            <a:ahLst/>
            <a:cxnLst/>
            <a:rect l="l" t="t" r="r" b="b"/>
            <a:pathLst>
              <a:path w="454660" h="455930">
                <a:moveTo>
                  <a:pt x="0" y="227837"/>
                </a:moveTo>
                <a:lnTo>
                  <a:pt x="4615" y="181913"/>
                </a:lnTo>
                <a:lnTo>
                  <a:pt x="17853" y="139142"/>
                </a:lnTo>
                <a:lnTo>
                  <a:pt x="38797" y="100440"/>
                </a:lnTo>
                <a:lnTo>
                  <a:pt x="66532" y="66722"/>
                </a:lnTo>
                <a:lnTo>
                  <a:pt x="100142" y="38904"/>
                </a:lnTo>
                <a:lnTo>
                  <a:pt x="138713" y="17901"/>
                </a:lnTo>
                <a:lnTo>
                  <a:pt x="181329" y="4627"/>
                </a:lnTo>
                <a:lnTo>
                  <a:pt x="227076" y="0"/>
                </a:lnTo>
                <a:lnTo>
                  <a:pt x="272822" y="4627"/>
                </a:lnTo>
                <a:lnTo>
                  <a:pt x="315438" y="17901"/>
                </a:lnTo>
                <a:lnTo>
                  <a:pt x="354009" y="38904"/>
                </a:lnTo>
                <a:lnTo>
                  <a:pt x="387619" y="66722"/>
                </a:lnTo>
                <a:lnTo>
                  <a:pt x="415354" y="100440"/>
                </a:lnTo>
                <a:lnTo>
                  <a:pt x="436298" y="139142"/>
                </a:lnTo>
                <a:lnTo>
                  <a:pt x="449536" y="181913"/>
                </a:lnTo>
                <a:lnTo>
                  <a:pt x="454152" y="227837"/>
                </a:lnTo>
                <a:lnTo>
                  <a:pt x="449536" y="273762"/>
                </a:lnTo>
                <a:lnTo>
                  <a:pt x="436298" y="316533"/>
                </a:lnTo>
                <a:lnTo>
                  <a:pt x="415354" y="355235"/>
                </a:lnTo>
                <a:lnTo>
                  <a:pt x="387619" y="388953"/>
                </a:lnTo>
                <a:lnTo>
                  <a:pt x="354009" y="416771"/>
                </a:lnTo>
                <a:lnTo>
                  <a:pt x="315438" y="437774"/>
                </a:lnTo>
                <a:lnTo>
                  <a:pt x="272822" y="451048"/>
                </a:lnTo>
                <a:lnTo>
                  <a:pt x="227076" y="455675"/>
                </a:lnTo>
                <a:lnTo>
                  <a:pt x="181329" y="451048"/>
                </a:lnTo>
                <a:lnTo>
                  <a:pt x="138713" y="437774"/>
                </a:lnTo>
                <a:lnTo>
                  <a:pt x="100142" y="416771"/>
                </a:lnTo>
                <a:lnTo>
                  <a:pt x="66532" y="388953"/>
                </a:lnTo>
                <a:lnTo>
                  <a:pt x="38797" y="355235"/>
                </a:lnTo>
                <a:lnTo>
                  <a:pt x="17853" y="316533"/>
                </a:lnTo>
                <a:lnTo>
                  <a:pt x="4615" y="273762"/>
                </a:lnTo>
                <a:lnTo>
                  <a:pt x="0" y="227837"/>
                </a:lnTo>
                <a:close/>
              </a:path>
            </a:pathLst>
          </a:custGeom>
          <a:ln w="76200">
            <a:solidFill>
              <a:srgbClr val="00AF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458723" y="1074419"/>
            <a:ext cx="455930" cy="455930"/>
          </a:xfrm>
          <a:custGeom>
            <a:avLst/>
            <a:gdLst/>
            <a:ahLst/>
            <a:cxnLst/>
            <a:rect l="l" t="t" r="r" b="b"/>
            <a:pathLst>
              <a:path w="455930" h="455930">
                <a:moveTo>
                  <a:pt x="0" y="227837"/>
                </a:moveTo>
                <a:lnTo>
                  <a:pt x="4628" y="181913"/>
                </a:lnTo>
                <a:lnTo>
                  <a:pt x="17904" y="139142"/>
                </a:lnTo>
                <a:lnTo>
                  <a:pt x="38911" y="100440"/>
                </a:lnTo>
                <a:lnTo>
                  <a:pt x="66732" y="66722"/>
                </a:lnTo>
                <a:lnTo>
                  <a:pt x="100451" y="38904"/>
                </a:lnTo>
                <a:lnTo>
                  <a:pt x="139153" y="17901"/>
                </a:lnTo>
                <a:lnTo>
                  <a:pt x="181920" y="4627"/>
                </a:lnTo>
                <a:lnTo>
                  <a:pt x="227838" y="0"/>
                </a:lnTo>
                <a:lnTo>
                  <a:pt x="273755" y="4627"/>
                </a:lnTo>
                <a:lnTo>
                  <a:pt x="316522" y="17901"/>
                </a:lnTo>
                <a:lnTo>
                  <a:pt x="355224" y="38904"/>
                </a:lnTo>
                <a:lnTo>
                  <a:pt x="388943" y="66722"/>
                </a:lnTo>
                <a:lnTo>
                  <a:pt x="416764" y="100440"/>
                </a:lnTo>
                <a:lnTo>
                  <a:pt x="437771" y="139142"/>
                </a:lnTo>
                <a:lnTo>
                  <a:pt x="451047" y="181913"/>
                </a:lnTo>
                <a:lnTo>
                  <a:pt x="455676" y="227837"/>
                </a:lnTo>
                <a:lnTo>
                  <a:pt x="451047" y="273762"/>
                </a:lnTo>
                <a:lnTo>
                  <a:pt x="437771" y="316533"/>
                </a:lnTo>
                <a:lnTo>
                  <a:pt x="416764" y="355235"/>
                </a:lnTo>
                <a:lnTo>
                  <a:pt x="388943" y="388953"/>
                </a:lnTo>
                <a:lnTo>
                  <a:pt x="355224" y="416771"/>
                </a:lnTo>
                <a:lnTo>
                  <a:pt x="316522" y="437774"/>
                </a:lnTo>
                <a:lnTo>
                  <a:pt x="273755" y="451048"/>
                </a:lnTo>
                <a:lnTo>
                  <a:pt x="227838" y="455675"/>
                </a:lnTo>
                <a:lnTo>
                  <a:pt x="181920" y="451048"/>
                </a:lnTo>
                <a:lnTo>
                  <a:pt x="139153" y="437774"/>
                </a:lnTo>
                <a:lnTo>
                  <a:pt x="100451" y="416771"/>
                </a:lnTo>
                <a:lnTo>
                  <a:pt x="66732" y="388953"/>
                </a:lnTo>
                <a:lnTo>
                  <a:pt x="38911" y="355235"/>
                </a:lnTo>
                <a:lnTo>
                  <a:pt x="17904" y="316533"/>
                </a:lnTo>
                <a:lnTo>
                  <a:pt x="4628" y="273762"/>
                </a:lnTo>
                <a:lnTo>
                  <a:pt x="0" y="227837"/>
                </a:lnTo>
                <a:close/>
              </a:path>
            </a:pathLst>
          </a:custGeom>
          <a:ln w="76200">
            <a:solidFill>
              <a:srgbClr val="00AFE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1011936" y="1046988"/>
            <a:ext cx="454659" cy="454659"/>
          </a:xfrm>
          <a:custGeom>
            <a:avLst/>
            <a:gdLst/>
            <a:ahLst/>
            <a:cxnLst/>
            <a:rect l="l" t="t" r="r" b="b"/>
            <a:pathLst>
              <a:path w="454659" h="454659">
                <a:moveTo>
                  <a:pt x="0" y="227075"/>
                </a:moveTo>
                <a:lnTo>
                  <a:pt x="4613" y="181329"/>
                </a:lnTo>
                <a:lnTo>
                  <a:pt x="17844" y="138713"/>
                </a:lnTo>
                <a:lnTo>
                  <a:pt x="38780" y="100142"/>
                </a:lnTo>
                <a:lnTo>
                  <a:pt x="66508" y="66532"/>
                </a:lnTo>
                <a:lnTo>
                  <a:pt x="100114" y="38797"/>
                </a:lnTo>
                <a:lnTo>
                  <a:pt x="138686" y="17853"/>
                </a:lnTo>
                <a:lnTo>
                  <a:pt x="181311" y="4615"/>
                </a:lnTo>
                <a:lnTo>
                  <a:pt x="227075" y="0"/>
                </a:lnTo>
                <a:lnTo>
                  <a:pt x="272822" y="4615"/>
                </a:lnTo>
                <a:lnTo>
                  <a:pt x="315438" y="17853"/>
                </a:lnTo>
                <a:lnTo>
                  <a:pt x="354009" y="38797"/>
                </a:lnTo>
                <a:lnTo>
                  <a:pt x="387619" y="66532"/>
                </a:lnTo>
                <a:lnTo>
                  <a:pt x="415354" y="100142"/>
                </a:lnTo>
                <a:lnTo>
                  <a:pt x="436298" y="138713"/>
                </a:lnTo>
                <a:lnTo>
                  <a:pt x="449536" y="181329"/>
                </a:lnTo>
                <a:lnTo>
                  <a:pt x="454151" y="227075"/>
                </a:lnTo>
                <a:lnTo>
                  <a:pt x="449536" y="272822"/>
                </a:lnTo>
                <a:lnTo>
                  <a:pt x="436298" y="315438"/>
                </a:lnTo>
                <a:lnTo>
                  <a:pt x="415354" y="354009"/>
                </a:lnTo>
                <a:lnTo>
                  <a:pt x="387619" y="387619"/>
                </a:lnTo>
                <a:lnTo>
                  <a:pt x="354009" y="415354"/>
                </a:lnTo>
                <a:lnTo>
                  <a:pt x="315438" y="436298"/>
                </a:lnTo>
                <a:lnTo>
                  <a:pt x="272822" y="449536"/>
                </a:lnTo>
                <a:lnTo>
                  <a:pt x="227075" y="454151"/>
                </a:lnTo>
                <a:lnTo>
                  <a:pt x="181311" y="449536"/>
                </a:lnTo>
                <a:lnTo>
                  <a:pt x="138686" y="436298"/>
                </a:lnTo>
                <a:lnTo>
                  <a:pt x="100114" y="415354"/>
                </a:lnTo>
                <a:lnTo>
                  <a:pt x="66508" y="387619"/>
                </a:lnTo>
                <a:lnTo>
                  <a:pt x="38780" y="354009"/>
                </a:lnTo>
                <a:lnTo>
                  <a:pt x="17844" y="315438"/>
                </a:lnTo>
                <a:lnTo>
                  <a:pt x="4613" y="272822"/>
                </a:lnTo>
                <a:lnTo>
                  <a:pt x="0" y="227075"/>
                </a:lnTo>
                <a:close/>
              </a:path>
            </a:pathLst>
          </a:custGeom>
          <a:ln w="7620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1522475" y="1059180"/>
            <a:ext cx="455930" cy="455930"/>
          </a:xfrm>
          <a:custGeom>
            <a:avLst/>
            <a:gdLst/>
            <a:ahLst/>
            <a:cxnLst/>
            <a:rect l="l" t="t" r="r" b="b"/>
            <a:pathLst>
              <a:path w="455930" h="455930">
                <a:moveTo>
                  <a:pt x="0" y="227837"/>
                </a:moveTo>
                <a:lnTo>
                  <a:pt x="4627" y="181913"/>
                </a:lnTo>
                <a:lnTo>
                  <a:pt x="17901" y="139142"/>
                </a:lnTo>
                <a:lnTo>
                  <a:pt x="38904" y="100440"/>
                </a:lnTo>
                <a:lnTo>
                  <a:pt x="66722" y="66722"/>
                </a:lnTo>
                <a:lnTo>
                  <a:pt x="100440" y="38904"/>
                </a:lnTo>
                <a:lnTo>
                  <a:pt x="139142" y="17901"/>
                </a:lnTo>
                <a:lnTo>
                  <a:pt x="181913" y="4627"/>
                </a:lnTo>
                <a:lnTo>
                  <a:pt x="227837" y="0"/>
                </a:lnTo>
                <a:lnTo>
                  <a:pt x="273762" y="4627"/>
                </a:lnTo>
                <a:lnTo>
                  <a:pt x="316533" y="17901"/>
                </a:lnTo>
                <a:lnTo>
                  <a:pt x="355235" y="38904"/>
                </a:lnTo>
                <a:lnTo>
                  <a:pt x="388953" y="66722"/>
                </a:lnTo>
                <a:lnTo>
                  <a:pt x="416771" y="100440"/>
                </a:lnTo>
                <a:lnTo>
                  <a:pt x="437774" y="139142"/>
                </a:lnTo>
                <a:lnTo>
                  <a:pt x="451048" y="181913"/>
                </a:lnTo>
                <a:lnTo>
                  <a:pt x="455675" y="227837"/>
                </a:lnTo>
                <a:lnTo>
                  <a:pt x="451048" y="273762"/>
                </a:lnTo>
                <a:lnTo>
                  <a:pt x="437774" y="316533"/>
                </a:lnTo>
                <a:lnTo>
                  <a:pt x="416771" y="355235"/>
                </a:lnTo>
                <a:lnTo>
                  <a:pt x="388953" y="388953"/>
                </a:lnTo>
                <a:lnTo>
                  <a:pt x="355235" y="416771"/>
                </a:lnTo>
                <a:lnTo>
                  <a:pt x="316533" y="437774"/>
                </a:lnTo>
                <a:lnTo>
                  <a:pt x="273762" y="451048"/>
                </a:lnTo>
                <a:lnTo>
                  <a:pt x="227837" y="455675"/>
                </a:lnTo>
                <a:lnTo>
                  <a:pt x="181913" y="451048"/>
                </a:lnTo>
                <a:lnTo>
                  <a:pt x="139142" y="437774"/>
                </a:lnTo>
                <a:lnTo>
                  <a:pt x="100440" y="416771"/>
                </a:lnTo>
                <a:lnTo>
                  <a:pt x="66722" y="388953"/>
                </a:lnTo>
                <a:lnTo>
                  <a:pt x="38904" y="355235"/>
                </a:lnTo>
                <a:lnTo>
                  <a:pt x="17901" y="316533"/>
                </a:lnTo>
                <a:lnTo>
                  <a:pt x="4627" y="273762"/>
                </a:lnTo>
                <a:lnTo>
                  <a:pt x="0" y="227837"/>
                </a:lnTo>
                <a:close/>
              </a:path>
            </a:pathLst>
          </a:custGeom>
          <a:ln w="76200">
            <a:solidFill>
              <a:srgbClr val="001F5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6515100" y="5760720"/>
            <a:ext cx="2127504" cy="46177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6515100" y="5760720"/>
            <a:ext cx="2127885" cy="462280"/>
          </a:xfrm>
          <a:custGeom>
            <a:avLst/>
            <a:gdLst/>
            <a:ahLst/>
            <a:cxnLst/>
            <a:rect l="l" t="t" r="r" b="b"/>
            <a:pathLst>
              <a:path w="2127884" h="462279">
                <a:moveTo>
                  <a:pt x="0" y="461771"/>
                </a:moveTo>
                <a:lnTo>
                  <a:pt x="2127504" y="461771"/>
                </a:lnTo>
                <a:lnTo>
                  <a:pt x="2127504" y="0"/>
                </a:lnTo>
                <a:lnTo>
                  <a:pt x="0" y="0"/>
                </a:lnTo>
                <a:lnTo>
                  <a:pt x="0" y="461771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6140830" y="741680"/>
            <a:ext cx="1388110" cy="2593340"/>
          </a:xfrm>
          <a:custGeom>
            <a:avLst/>
            <a:gdLst/>
            <a:ahLst/>
            <a:cxnLst/>
            <a:rect l="l" t="t" r="r" b="b"/>
            <a:pathLst>
              <a:path w="1388109" h="2593340">
                <a:moveTo>
                  <a:pt x="1317684" y="2501021"/>
                </a:moveTo>
                <a:lnTo>
                  <a:pt x="1283970" y="2518918"/>
                </a:lnTo>
                <a:lnTo>
                  <a:pt x="1388110" y="2593086"/>
                </a:lnTo>
                <a:lnTo>
                  <a:pt x="1386241" y="2517902"/>
                </a:lnTo>
                <a:lnTo>
                  <a:pt x="1326642" y="2517902"/>
                </a:lnTo>
                <a:lnTo>
                  <a:pt x="1317684" y="2501021"/>
                </a:lnTo>
                <a:close/>
              </a:path>
              <a:path w="1388109" h="2593340">
                <a:moveTo>
                  <a:pt x="1351356" y="2483147"/>
                </a:moveTo>
                <a:lnTo>
                  <a:pt x="1317684" y="2501021"/>
                </a:lnTo>
                <a:lnTo>
                  <a:pt x="1326642" y="2517902"/>
                </a:lnTo>
                <a:lnTo>
                  <a:pt x="1360297" y="2499995"/>
                </a:lnTo>
                <a:lnTo>
                  <a:pt x="1351356" y="2483147"/>
                </a:lnTo>
                <a:close/>
              </a:path>
              <a:path w="1388109" h="2593340">
                <a:moveTo>
                  <a:pt x="1384935" y="2465324"/>
                </a:moveTo>
                <a:lnTo>
                  <a:pt x="1351356" y="2483147"/>
                </a:lnTo>
                <a:lnTo>
                  <a:pt x="1360297" y="2499995"/>
                </a:lnTo>
                <a:lnTo>
                  <a:pt x="1326642" y="2517902"/>
                </a:lnTo>
                <a:lnTo>
                  <a:pt x="1386241" y="2517902"/>
                </a:lnTo>
                <a:lnTo>
                  <a:pt x="1384935" y="2465324"/>
                </a:lnTo>
                <a:close/>
              </a:path>
              <a:path w="1388109" h="2593340">
                <a:moveTo>
                  <a:pt x="33655" y="0"/>
                </a:moveTo>
                <a:lnTo>
                  <a:pt x="0" y="17780"/>
                </a:lnTo>
                <a:lnTo>
                  <a:pt x="1317684" y="2501021"/>
                </a:lnTo>
                <a:lnTo>
                  <a:pt x="1351356" y="2483147"/>
                </a:lnTo>
                <a:lnTo>
                  <a:pt x="33655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6141720" y="1182242"/>
            <a:ext cx="1387475" cy="2152650"/>
          </a:xfrm>
          <a:custGeom>
            <a:avLst/>
            <a:gdLst/>
            <a:ahLst/>
            <a:cxnLst/>
            <a:rect l="l" t="t" r="r" b="b"/>
            <a:pathLst>
              <a:path w="1387475" h="2152650">
                <a:moveTo>
                  <a:pt x="1309476" y="2066064"/>
                </a:moveTo>
                <a:lnTo>
                  <a:pt x="1277365" y="2086610"/>
                </a:lnTo>
                <a:lnTo>
                  <a:pt x="1387221" y="2152142"/>
                </a:lnTo>
                <a:lnTo>
                  <a:pt x="1379740" y="2082165"/>
                </a:lnTo>
                <a:lnTo>
                  <a:pt x="1319783" y="2082165"/>
                </a:lnTo>
                <a:lnTo>
                  <a:pt x="1309476" y="2066064"/>
                </a:lnTo>
                <a:close/>
              </a:path>
              <a:path w="1387475" h="2152650">
                <a:moveTo>
                  <a:pt x="1341613" y="2045501"/>
                </a:moveTo>
                <a:lnTo>
                  <a:pt x="1309476" y="2066064"/>
                </a:lnTo>
                <a:lnTo>
                  <a:pt x="1319783" y="2082165"/>
                </a:lnTo>
                <a:lnTo>
                  <a:pt x="1351914" y="2061591"/>
                </a:lnTo>
                <a:lnTo>
                  <a:pt x="1341613" y="2045501"/>
                </a:lnTo>
                <a:close/>
              </a:path>
              <a:path w="1387475" h="2152650">
                <a:moveTo>
                  <a:pt x="1373631" y="2025015"/>
                </a:moveTo>
                <a:lnTo>
                  <a:pt x="1341613" y="2045501"/>
                </a:lnTo>
                <a:lnTo>
                  <a:pt x="1351914" y="2061591"/>
                </a:lnTo>
                <a:lnTo>
                  <a:pt x="1319783" y="2082165"/>
                </a:lnTo>
                <a:lnTo>
                  <a:pt x="1379740" y="2082165"/>
                </a:lnTo>
                <a:lnTo>
                  <a:pt x="1373631" y="2025015"/>
                </a:lnTo>
                <a:close/>
              </a:path>
              <a:path w="1387475" h="2152650">
                <a:moveTo>
                  <a:pt x="32003" y="0"/>
                </a:moveTo>
                <a:lnTo>
                  <a:pt x="0" y="20574"/>
                </a:lnTo>
                <a:lnTo>
                  <a:pt x="1309476" y="2066064"/>
                </a:lnTo>
                <a:lnTo>
                  <a:pt x="1341613" y="2045501"/>
                </a:lnTo>
                <a:lnTo>
                  <a:pt x="32003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6142990" y="1642236"/>
            <a:ext cx="1386205" cy="1692275"/>
          </a:xfrm>
          <a:custGeom>
            <a:avLst/>
            <a:gdLst/>
            <a:ahLst/>
            <a:cxnLst/>
            <a:rect l="l" t="t" r="r" b="b"/>
            <a:pathLst>
              <a:path w="1386204" h="1692275">
                <a:moveTo>
                  <a:pt x="1298891" y="1615592"/>
                </a:moveTo>
                <a:lnTo>
                  <a:pt x="1269364" y="1639697"/>
                </a:lnTo>
                <a:lnTo>
                  <a:pt x="1385951" y="1692148"/>
                </a:lnTo>
                <a:lnTo>
                  <a:pt x="1372031" y="1630299"/>
                </a:lnTo>
                <a:lnTo>
                  <a:pt x="1310893" y="1630299"/>
                </a:lnTo>
                <a:lnTo>
                  <a:pt x="1298891" y="1615592"/>
                </a:lnTo>
                <a:close/>
              </a:path>
              <a:path w="1386204" h="1692275">
                <a:moveTo>
                  <a:pt x="1328406" y="1591497"/>
                </a:moveTo>
                <a:lnTo>
                  <a:pt x="1298891" y="1615592"/>
                </a:lnTo>
                <a:lnTo>
                  <a:pt x="1310893" y="1630299"/>
                </a:lnTo>
                <a:lnTo>
                  <a:pt x="1340485" y="1606296"/>
                </a:lnTo>
                <a:lnTo>
                  <a:pt x="1328406" y="1591497"/>
                </a:lnTo>
                <a:close/>
              </a:path>
              <a:path w="1386204" h="1692275">
                <a:moveTo>
                  <a:pt x="1357884" y="1567434"/>
                </a:moveTo>
                <a:lnTo>
                  <a:pt x="1328406" y="1591497"/>
                </a:lnTo>
                <a:lnTo>
                  <a:pt x="1340485" y="1606296"/>
                </a:lnTo>
                <a:lnTo>
                  <a:pt x="1310893" y="1630299"/>
                </a:lnTo>
                <a:lnTo>
                  <a:pt x="1372031" y="1630299"/>
                </a:lnTo>
                <a:lnTo>
                  <a:pt x="1357884" y="1567434"/>
                </a:lnTo>
                <a:close/>
              </a:path>
              <a:path w="1386204" h="1692275">
                <a:moveTo>
                  <a:pt x="29463" y="0"/>
                </a:moveTo>
                <a:lnTo>
                  <a:pt x="0" y="24129"/>
                </a:lnTo>
                <a:lnTo>
                  <a:pt x="1298891" y="1615592"/>
                </a:lnTo>
                <a:lnTo>
                  <a:pt x="1328406" y="1591497"/>
                </a:lnTo>
                <a:lnTo>
                  <a:pt x="29463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6183376" y="2963291"/>
            <a:ext cx="1346835" cy="397510"/>
          </a:xfrm>
          <a:custGeom>
            <a:avLst/>
            <a:gdLst/>
            <a:ahLst/>
            <a:cxnLst/>
            <a:rect l="l" t="t" r="r" b="b"/>
            <a:pathLst>
              <a:path w="1346834" h="397510">
                <a:moveTo>
                  <a:pt x="1231298" y="360671"/>
                </a:moveTo>
                <a:lnTo>
                  <a:pt x="1221613" y="397510"/>
                </a:lnTo>
                <a:lnTo>
                  <a:pt x="1346707" y="371221"/>
                </a:lnTo>
                <a:lnTo>
                  <a:pt x="1340201" y="365506"/>
                </a:lnTo>
                <a:lnTo>
                  <a:pt x="1249679" y="365506"/>
                </a:lnTo>
                <a:lnTo>
                  <a:pt x="1231298" y="360671"/>
                </a:lnTo>
                <a:close/>
              </a:path>
              <a:path w="1346834" h="397510">
                <a:moveTo>
                  <a:pt x="1241018" y="323701"/>
                </a:moveTo>
                <a:lnTo>
                  <a:pt x="1231298" y="360671"/>
                </a:lnTo>
                <a:lnTo>
                  <a:pt x="1249679" y="365506"/>
                </a:lnTo>
                <a:lnTo>
                  <a:pt x="1259458" y="328549"/>
                </a:lnTo>
                <a:lnTo>
                  <a:pt x="1241018" y="323701"/>
                </a:lnTo>
                <a:close/>
              </a:path>
              <a:path w="1346834" h="397510">
                <a:moveTo>
                  <a:pt x="1250696" y="286893"/>
                </a:moveTo>
                <a:lnTo>
                  <a:pt x="1241018" y="323701"/>
                </a:lnTo>
                <a:lnTo>
                  <a:pt x="1259458" y="328549"/>
                </a:lnTo>
                <a:lnTo>
                  <a:pt x="1249679" y="365506"/>
                </a:lnTo>
                <a:lnTo>
                  <a:pt x="1340201" y="365506"/>
                </a:lnTo>
                <a:lnTo>
                  <a:pt x="1250696" y="286893"/>
                </a:lnTo>
                <a:close/>
              </a:path>
              <a:path w="1346834" h="397510">
                <a:moveTo>
                  <a:pt x="9651" y="0"/>
                </a:moveTo>
                <a:lnTo>
                  <a:pt x="0" y="36830"/>
                </a:lnTo>
                <a:lnTo>
                  <a:pt x="1231298" y="360671"/>
                </a:lnTo>
                <a:lnTo>
                  <a:pt x="1241018" y="323701"/>
                </a:lnTo>
                <a:lnTo>
                  <a:pt x="9651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6172708" y="3287395"/>
            <a:ext cx="1356995" cy="190500"/>
          </a:xfrm>
          <a:custGeom>
            <a:avLst/>
            <a:gdLst/>
            <a:ahLst/>
            <a:cxnLst/>
            <a:rect l="l" t="t" r="r" b="b"/>
            <a:pathLst>
              <a:path w="1356995" h="190500">
                <a:moveTo>
                  <a:pt x="1241341" y="37947"/>
                </a:moveTo>
                <a:lnTo>
                  <a:pt x="0" y="152400"/>
                </a:lnTo>
                <a:lnTo>
                  <a:pt x="3555" y="190372"/>
                </a:lnTo>
                <a:lnTo>
                  <a:pt x="1244805" y="75792"/>
                </a:lnTo>
                <a:lnTo>
                  <a:pt x="1241341" y="37947"/>
                </a:lnTo>
                <a:close/>
              </a:path>
              <a:path w="1356995" h="190500">
                <a:moveTo>
                  <a:pt x="1330786" y="36194"/>
                </a:moveTo>
                <a:lnTo>
                  <a:pt x="1260347" y="36194"/>
                </a:lnTo>
                <a:lnTo>
                  <a:pt x="1263776" y="74040"/>
                </a:lnTo>
                <a:lnTo>
                  <a:pt x="1244805" y="75792"/>
                </a:lnTo>
                <a:lnTo>
                  <a:pt x="1248283" y="113791"/>
                </a:lnTo>
                <a:lnTo>
                  <a:pt x="1356867" y="46354"/>
                </a:lnTo>
                <a:lnTo>
                  <a:pt x="1330786" y="36194"/>
                </a:lnTo>
                <a:close/>
              </a:path>
              <a:path w="1356995" h="190500">
                <a:moveTo>
                  <a:pt x="1260347" y="36194"/>
                </a:moveTo>
                <a:lnTo>
                  <a:pt x="1241341" y="37947"/>
                </a:lnTo>
                <a:lnTo>
                  <a:pt x="1244805" y="75792"/>
                </a:lnTo>
                <a:lnTo>
                  <a:pt x="1263776" y="74040"/>
                </a:lnTo>
                <a:lnTo>
                  <a:pt x="1260347" y="36194"/>
                </a:lnTo>
                <a:close/>
              </a:path>
              <a:path w="1356995" h="190500">
                <a:moveTo>
                  <a:pt x="1237868" y="0"/>
                </a:moveTo>
                <a:lnTo>
                  <a:pt x="1241341" y="37947"/>
                </a:lnTo>
                <a:lnTo>
                  <a:pt x="1260347" y="36194"/>
                </a:lnTo>
                <a:lnTo>
                  <a:pt x="1330786" y="36194"/>
                </a:lnTo>
                <a:lnTo>
                  <a:pt x="1237868" y="0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6167120" y="3325367"/>
            <a:ext cx="1362710" cy="596265"/>
          </a:xfrm>
          <a:custGeom>
            <a:avLst/>
            <a:gdLst/>
            <a:ahLst/>
            <a:cxnLst/>
            <a:rect l="l" t="t" r="r" b="b"/>
            <a:pathLst>
              <a:path w="1362709" h="596264">
                <a:moveTo>
                  <a:pt x="1249752" y="35207"/>
                </a:moveTo>
                <a:lnTo>
                  <a:pt x="0" y="560832"/>
                </a:lnTo>
                <a:lnTo>
                  <a:pt x="14731" y="595884"/>
                </a:lnTo>
                <a:lnTo>
                  <a:pt x="1264489" y="70256"/>
                </a:lnTo>
                <a:lnTo>
                  <a:pt x="1249752" y="35207"/>
                </a:lnTo>
                <a:close/>
              </a:path>
              <a:path w="1362709" h="596264">
                <a:moveTo>
                  <a:pt x="1345797" y="27812"/>
                </a:moveTo>
                <a:lnTo>
                  <a:pt x="1267332" y="27812"/>
                </a:lnTo>
                <a:lnTo>
                  <a:pt x="1282064" y="62865"/>
                </a:lnTo>
                <a:lnTo>
                  <a:pt x="1264489" y="70256"/>
                </a:lnTo>
                <a:lnTo>
                  <a:pt x="1279271" y="105410"/>
                </a:lnTo>
                <a:lnTo>
                  <a:pt x="1345797" y="27812"/>
                </a:lnTo>
                <a:close/>
              </a:path>
              <a:path w="1362709" h="596264">
                <a:moveTo>
                  <a:pt x="1267332" y="27812"/>
                </a:moveTo>
                <a:lnTo>
                  <a:pt x="1249752" y="35207"/>
                </a:lnTo>
                <a:lnTo>
                  <a:pt x="1264489" y="70256"/>
                </a:lnTo>
                <a:lnTo>
                  <a:pt x="1282064" y="62865"/>
                </a:lnTo>
                <a:lnTo>
                  <a:pt x="1267332" y="27812"/>
                </a:lnTo>
                <a:close/>
              </a:path>
              <a:path w="1362709" h="596264">
                <a:moveTo>
                  <a:pt x="1234948" y="0"/>
                </a:moveTo>
                <a:lnTo>
                  <a:pt x="1249752" y="35207"/>
                </a:lnTo>
                <a:lnTo>
                  <a:pt x="1267332" y="27812"/>
                </a:lnTo>
                <a:lnTo>
                  <a:pt x="1345797" y="27812"/>
                </a:lnTo>
                <a:lnTo>
                  <a:pt x="1362455" y="8382"/>
                </a:lnTo>
                <a:lnTo>
                  <a:pt x="1234948" y="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6142482" y="3361182"/>
            <a:ext cx="1352550" cy="1774189"/>
          </a:xfrm>
          <a:custGeom>
            <a:avLst/>
            <a:gdLst/>
            <a:ahLst/>
            <a:cxnLst/>
            <a:rect l="l" t="t" r="r" b="b"/>
            <a:pathLst>
              <a:path w="1352550" h="1774189">
                <a:moveTo>
                  <a:pt x="1267926" y="79512"/>
                </a:moveTo>
                <a:lnTo>
                  <a:pt x="0" y="1751075"/>
                </a:lnTo>
                <a:lnTo>
                  <a:pt x="30352" y="1774062"/>
                </a:lnTo>
                <a:lnTo>
                  <a:pt x="1298258" y="102526"/>
                </a:lnTo>
                <a:lnTo>
                  <a:pt x="1267926" y="79512"/>
                </a:lnTo>
                <a:close/>
              </a:path>
              <a:path w="1352550" h="1774189">
                <a:moveTo>
                  <a:pt x="1340124" y="64388"/>
                </a:moveTo>
                <a:lnTo>
                  <a:pt x="1279397" y="64388"/>
                </a:lnTo>
                <a:lnTo>
                  <a:pt x="1309750" y="87375"/>
                </a:lnTo>
                <a:lnTo>
                  <a:pt x="1298258" y="102526"/>
                </a:lnTo>
                <a:lnTo>
                  <a:pt x="1328673" y="125602"/>
                </a:lnTo>
                <a:lnTo>
                  <a:pt x="1340124" y="64388"/>
                </a:lnTo>
                <a:close/>
              </a:path>
              <a:path w="1352550" h="1774189">
                <a:moveTo>
                  <a:pt x="1279397" y="64388"/>
                </a:moveTo>
                <a:lnTo>
                  <a:pt x="1267926" y="79512"/>
                </a:lnTo>
                <a:lnTo>
                  <a:pt x="1298258" y="102526"/>
                </a:lnTo>
                <a:lnTo>
                  <a:pt x="1309750" y="87375"/>
                </a:lnTo>
                <a:lnTo>
                  <a:pt x="1279397" y="64388"/>
                </a:lnTo>
                <a:close/>
              </a:path>
              <a:path w="1352550" h="1774189">
                <a:moveTo>
                  <a:pt x="1352168" y="0"/>
                </a:moveTo>
                <a:lnTo>
                  <a:pt x="1237614" y="56514"/>
                </a:lnTo>
                <a:lnTo>
                  <a:pt x="1267926" y="79512"/>
                </a:lnTo>
                <a:lnTo>
                  <a:pt x="1279397" y="64388"/>
                </a:lnTo>
                <a:lnTo>
                  <a:pt x="1340124" y="64388"/>
                </a:lnTo>
                <a:lnTo>
                  <a:pt x="1352168" y="0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6141465" y="3327653"/>
            <a:ext cx="1376045" cy="2249170"/>
          </a:xfrm>
          <a:custGeom>
            <a:avLst/>
            <a:gdLst/>
            <a:ahLst/>
            <a:cxnLst/>
            <a:rect l="l" t="t" r="r" b="b"/>
            <a:pathLst>
              <a:path w="1376045" h="2249170">
                <a:moveTo>
                  <a:pt x="1299950" y="87854"/>
                </a:moveTo>
                <a:lnTo>
                  <a:pt x="0" y="2229104"/>
                </a:lnTo>
                <a:lnTo>
                  <a:pt x="32512" y="2248789"/>
                </a:lnTo>
                <a:lnTo>
                  <a:pt x="1332503" y="107597"/>
                </a:lnTo>
                <a:lnTo>
                  <a:pt x="1299950" y="87854"/>
                </a:lnTo>
                <a:close/>
              </a:path>
              <a:path w="1376045" h="2249170">
                <a:moveTo>
                  <a:pt x="1369691" y="71500"/>
                </a:moveTo>
                <a:lnTo>
                  <a:pt x="1309878" y="71500"/>
                </a:lnTo>
                <a:lnTo>
                  <a:pt x="1342389" y="91312"/>
                </a:lnTo>
                <a:lnTo>
                  <a:pt x="1332503" y="107597"/>
                </a:lnTo>
                <a:lnTo>
                  <a:pt x="1365123" y="127381"/>
                </a:lnTo>
                <a:lnTo>
                  <a:pt x="1369691" y="71500"/>
                </a:lnTo>
                <a:close/>
              </a:path>
              <a:path w="1376045" h="2249170">
                <a:moveTo>
                  <a:pt x="1309878" y="71500"/>
                </a:moveTo>
                <a:lnTo>
                  <a:pt x="1299950" y="87854"/>
                </a:lnTo>
                <a:lnTo>
                  <a:pt x="1332503" y="107597"/>
                </a:lnTo>
                <a:lnTo>
                  <a:pt x="1342389" y="91312"/>
                </a:lnTo>
                <a:lnTo>
                  <a:pt x="1309878" y="71500"/>
                </a:lnTo>
                <a:close/>
              </a:path>
              <a:path w="1376045" h="2249170">
                <a:moveTo>
                  <a:pt x="1375537" y="0"/>
                </a:moveTo>
                <a:lnTo>
                  <a:pt x="1267333" y="68072"/>
                </a:lnTo>
                <a:lnTo>
                  <a:pt x="1299950" y="87854"/>
                </a:lnTo>
                <a:lnTo>
                  <a:pt x="1309878" y="71500"/>
                </a:lnTo>
                <a:lnTo>
                  <a:pt x="1369691" y="71500"/>
                </a:lnTo>
                <a:lnTo>
                  <a:pt x="1375537" y="0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6140703" y="3390138"/>
            <a:ext cx="1361440" cy="2646680"/>
          </a:xfrm>
          <a:custGeom>
            <a:avLst/>
            <a:gdLst/>
            <a:ahLst/>
            <a:cxnLst/>
            <a:rect l="l" t="t" r="r" b="b"/>
            <a:pathLst>
              <a:path w="1361440" h="2646679">
                <a:moveTo>
                  <a:pt x="1292205" y="93186"/>
                </a:moveTo>
                <a:lnTo>
                  <a:pt x="0" y="2629141"/>
                </a:lnTo>
                <a:lnTo>
                  <a:pt x="34036" y="2646438"/>
                </a:lnTo>
                <a:lnTo>
                  <a:pt x="1326224" y="110492"/>
                </a:lnTo>
                <a:lnTo>
                  <a:pt x="1292205" y="93186"/>
                </a:lnTo>
                <a:close/>
              </a:path>
              <a:path w="1361440" h="2646679">
                <a:moveTo>
                  <a:pt x="1360580" y="76200"/>
                </a:moveTo>
                <a:lnTo>
                  <a:pt x="1300861" y="76200"/>
                </a:lnTo>
                <a:lnTo>
                  <a:pt x="1334897" y="93472"/>
                </a:lnTo>
                <a:lnTo>
                  <a:pt x="1326224" y="110492"/>
                </a:lnTo>
                <a:lnTo>
                  <a:pt x="1360170" y="127762"/>
                </a:lnTo>
                <a:lnTo>
                  <a:pt x="1360580" y="76200"/>
                </a:lnTo>
                <a:close/>
              </a:path>
              <a:path w="1361440" h="2646679">
                <a:moveTo>
                  <a:pt x="1300861" y="76200"/>
                </a:moveTo>
                <a:lnTo>
                  <a:pt x="1292205" y="93186"/>
                </a:lnTo>
                <a:lnTo>
                  <a:pt x="1326224" y="110492"/>
                </a:lnTo>
                <a:lnTo>
                  <a:pt x="1334897" y="93472"/>
                </a:lnTo>
                <a:lnTo>
                  <a:pt x="1300861" y="76200"/>
                </a:lnTo>
                <a:close/>
              </a:path>
              <a:path w="1361440" h="2646679">
                <a:moveTo>
                  <a:pt x="1361186" y="0"/>
                </a:moveTo>
                <a:lnTo>
                  <a:pt x="1258316" y="75946"/>
                </a:lnTo>
                <a:lnTo>
                  <a:pt x="1292205" y="93186"/>
                </a:lnTo>
                <a:lnTo>
                  <a:pt x="1300861" y="76200"/>
                </a:lnTo>
                <a:lnTo>
                  <a:pt x="1360580" y="76200"/>
                </a:lnTo>
                <a:lnTo>
                  <a:pt x="1361186" y="0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2650235" y="1152144"/>
            <a:ext cx="2414016" cy="242468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2714244" y="1216152"/>
            <a:ext cx="2231135" cy="224180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2316098" y="1558289"/>
            <a:ext cx="958850" cy="947419"/>
          </a:xfrm>
          <a:custGeom>
            <a:avLst/>
            <a:gdLst/>
            <a:ahLst/>
            <a:cxnLst/>
            <a:rect l="l" t="t" r="r" b="b"/>
            <a:pathLst>
              <a:path w="958850" h="947419">
                <a:moveTo>
                  <a:pt x="864109" y="66760"/>
                </a:moveTo>
                <a:lnTo>
                  <a:pt x="0" y="920242"/>
                </a:lnTo>
                <a:lnTo>
                  <a:pt x="26669" y="947420"/>
                </a:lnTo>
                <a:lnTo>
                  <a:pt x="890926" y="93916"/>
                </a:lnTo>
                <a:lnTo>
                  <a:pt x="864109" y="66760"/>
                </a:lnTo>
                <a:close/>
              </a:path>
              <a:path w="958850" h="947419">
                <a:moveTo>
                  <a:pt x="940715" y="53339"/>
                </a:moveTo>
                <a:lnTo>
                  <a:pt x="877696" y="53339"/>
                </a:lnTo>
                <a:lnTo>
                  <a:pt x="904494" y="80518"/>
                </a:lnTo>
                <a:lnTo>
                  <a:pt x="890926" y="93916"/>
                </a:lnTo>
                <a:lnTo>
                  <a:pt x="917701" y="121031"/>
                </a:lnTo>
                <a:lnTo>
                  <a:pt x="940715" y="53339"/>
                </a:lnTo>
                <a:close/>
              </a:path>
              <a:path w="958850" h="947419">
                <a:moveTo>
                  <a:pt x="877696" y="53339"/>
                </a:moveTo>
                <a:lnTo>
                  <a:pt x="864109" y="66760"/>
                </a:lnTo>
                <a:lnTo>
                  <a:pt x="890926" y="93916"/>
                </a:lnTo>
                <a:lnTo>
                  <a:pt x="904494" y="80518"/>
                </a:lnTo>
                <a:lnTo>
                  <a:pt x="877696" y="53339"/>
                </a:lnTo>
                <a:close/>
              </a:path>
              <a:path w="958850" h="947419">
                <a:moveTo>
                  <a:pt x="958850" y="0"/>
                </a:moveTo>
                <a:lnTo>
                  <a:pt x="837311" y="39624"/>
                </a:lnTo>
                <a:lnTo>
                  <a:pt x="864109" y="66760"/>
                </a:lnTo>
                <a:lnTo>
                  <a:pt x="877696" y="53339"/>
                </a:lnTo>
                <a:lnTo>
                  <a:pt x="940715" y="53339"/>
                </a:lnTo>
                <a:lnTo>
                  <a:pt x="95885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2013966" y="822197"/>
            <a:ext cx="1261110" cy="702945"/>
          </a:xfrm>
          <a:custGeom>
            <a:avLst/>
            <a:gdLst/>
            <a:ahLst/>
            <a:cxnLst/>
            <a:rect l="l" t="t" r="r" b="b"/>
            <a:pathLst>
              <a:path w="1261110" h="702944">
                <a:moveTo>
                  <a:pt x="1151557" y="664324"/>
                </a:moveTo>
                <a:lnTo>
                  <a:pt x="1133220" y="697738"/>
                </a:lnTo>
                <a:lnTo>
                  <a:pt x="1260983" y="702563"/>
                </a:lnTo>
                <a:lnTo>
                  <a:pt x="1240832" y="673480"/>
                </a:lnTo>
                <a:lnTo>
                  <a:pt x="1168272" y="673480"/>
                </a:lnTo>
                <a:lnTo>
                  <a:pt x="1151557" y="664324"/>
                </a:lnTo>
                <a:close/>
              </a:path>
              <a:path w="1261110" h="702944">
                <a:moveTo>
                  <a:pt x="1169879" y="630940"/>
                </a:moveTo>
                <a:lnTo>
                  <a:pt x="1151557" y="664324"/>
                </a:lnTo>
                <a:lnTo>
                  <a:pt x="1168272" y="673480"/>
                </a:lnTo>
                <a:lnTo>
                  <a:pt x="1186560" y="640079"/>
                </a:lnTo>
                <a:lnTo>
                  <a:pt x="1169879" y="630940"/>
                </a:lnTo>
                <a:close/>
              </a:path>
              <a:path w="1261110" h="702944">
                <a:moveTo>
                  <a:pt x="1188211" y="597535"/>
                </a:moveTo>
                <a:lnTo>
                  <a:pt x="1169879" y="630940"/>
                </a:lnTo>
                <a:lnTo>
                  <a:pt x="1186560" y="640079"/>
                </a:lnTo>
                <a:lnTo>
                  <a:pt x="1168272" y="673480"/>
                </a:lnTo>
                <a:lnTo>
                  <a:pt x="1240832" y="673480"/>
                </a:lnTo>
                <a:lnTo>
                  <a:pt x="1188211" y="597535"/>
                </a:lnTo>
                <a:close/>
              </a:path>
              <a:path w="1261110" h="702944">
                <a:moveTo>
                  <a:pt x="18287" y="0"/>
                </a:moveTo>
                <a:lnTo>
                  <a:pt x="0" y="33527"/>
                </a:lnTo>
                <a:lnTo>
                  <a:pt x="1151557" y="664324"/>
                </a:lnTo>
                <a:lnTo>
                  <a:pt x="1169879" y="630940"/>
                </a:lnTo>
                <a:lnTo>
                  <a:pt x="18287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559308" y="5218176"/>
            <a:ext cx="2916936" cy="64160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437387" y="5157215"/>
            <a:ext cx="2997708" cy="86563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618744" y="5257800"/>
            <a:ext cx="2798063" cy="52425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 txBox="1"/>
          <p:nvPr/>
        </p:nvSpPr>
        <p:spPr>
          <a:xfrm>
            <a:off x="618744" y="5270093"/>
            <a:ext cx="279844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Less</a:t>
            </a:r>
            <a:r>
              <a:rPr sz="2800" spc="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FFFFFF"/>
                </a:solidFill>
                <a:latin typeface="Calibri"/>
                <a:cs typeface="Calibri"/>
              </a:rPr>
              <a:t>parameters!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99" name="object 99"/>
          <p:cNvSpPr/>
          <p:nvPr/>
        </p:nvSpPr>
        <p:spPr>
          <a:xfrm>
            <a:off x="569976" y="5897879"/>
            <a:ext cx="3604260" cy="64160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448055" y="5836920"/>
            <a:ext cx="3695700" cy="86563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629412" y="5937503"/>
            <a:ext cx="3485388" cy="52425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 txBox="1"/>
          <p:nvPr/>
        </p:nvSpPr>
        <p:spPr>
          <a:xfrm>
            <a:off x="629412" y="5949797"/>
            <a:ext cx="348551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95"/>
              </a:spcBef>
            </a:pPr>
            <a:r>
              <a:rPr sz="2800" spc="-25" dirty="0">
                <a:solidFill>
                  <a:srgbClr val="FFFFFF"/>
                </a:solidFill>
                <a:latin typeface="Calibri"/>
                <a:cs typeface="Calibri"/>
              </a:rPr>
              <a:t>Even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less </a:t>
            </a:r>
            <a:r>
              <a:rPr sz="2800" spc="-20" dirty="0">
                <a:solidFill>
                  <a:srgbClr val="FFFFFF"/>
                </a:solidFill>
                <a:latin typeface="Calibri"/>
                <a:cs typeface="Calibri"/>
              </a:rPr>
              <a:t>parameters!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84776" y="457200"/>
            <a:ext cx="451484" cy="3192780"/>
          </a:xfrm>
          <a:custGeom>
            <a:avLst/>
            <a:gdLst/>
            <a:ahLst/>
            <a:cxnLst/>
            <a:rect l="l" t="t" r="r" b="b"/>
            <a:pathLst>
              <a:path w="451485" h="3192779">
                <a:moveTo>
                  <a:pt x="0" y="3192780"/>
                </a:moveTo>
                <a:lnTo>
                  <a:pt x="451103" y="3192780"/>
                </a:lnTo>
                <a:lnTo>
                  <a:pt x="451103" y="0"/>
                </a:lnTo>
                <a:lnTo>
                  <a:pt x="0" y="0"/>
                </a:lnTo>
                <a:lnTo>
                  <a:pt x="0" y="319278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684776" y="457200"/>
            <a:ext cx="451484" cy="3192780"/>
          </a:xfrm>
          <a:custGeom>
            <a:avLst/>
            <a:gdLst/>
            <a:ahLst/>
            <a:cxnLst/>
            <a:rect l="l" t="t" r="r" b="b"/>
            <a:pathLst>
              <a:path w="451485" h="3192779">
                <a:moveTo>
                  <a:pt x="0" y="3192780"/>
                </a:moveTo>
                <a:lnTo>
                  <a:pt x="451103" y="3192780"/>
                </a:lnTo>
                <a:lnTo>
                  <a:pt x="451103" y="0"/>
                </a:lnTo>
                <a:lnTo>
                  <a:pt x="0" y="0"/>
                </a:lnTo>
                <a:lnTo>
                  <a:pt x="0" y="3192780"/>
                </a:lnTo>
                <a:close/>
              </a:path>
            </a:pathLst>
          </a:custGeom>
          <a:ln w="6096">
            <a:solidFill>
              <a:srgbClr val="E7E6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562855" y="2188464"/>
            <a:ext cx="672084" cy="14066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562855" y="2188464"/>
            <a:ext cx="672465" cy="1407160"/>
          </a:xfrm>
          <a:custGeom>
            <a:avLst/>
            <a:gdLst/>
            <a:ahLst/>
            <a:cxnLst/>
            <a:rect l="l" t="t" r="r" b="b"/>
            <a:pathLst>
              <a:path w="672464" h="1407160">
                <a:moveTo>
                  <a:pt x="0" y="703326"/>
                </a:moveTo>
                <a:lnTo>
                  <a:pt x="1373" y="639300"/>
                </a:lnTo>
                <a:lnTo>
                  <a:pt x="5415" y="576887"/>
                </a:lnTo>
                <a:lnTo>
                  <a:pt x="12006" y="516334"/>
                </a:lnTo>
                <a:lnTo>
                  <a:pt x="21028" y="457889"/>
                </a:lnTo>
                <a:lnTo>
                  <a:pt x="32362" y="401801"/>
                </a:lnTo>
                <a:lnTo>
                  <a:pt x="45889" y="348318"/>
                </a:lnTo>
                <a:lnTo>
                  <a:pt x="61490" y="297688"/>
                </a:lnTo>
                <a:lnTo>
                  <a:pt x="79047" y="250158"/>
                </a:lnTo>
                <a:lnTo>
                  <a:pt x="98440" y="205978"/>
                </a:lnTo>
                <a:lnTo>
                  <a:pt x="119552" y="165394"/>
                </a:lnTo>
                <a:lnTo>
                  <a:pt x="142263" y="128656"/>
                </a:lnTo>
                <a:lnTo>
                  <a:pt x="166454" y="96012"/>
                </a:lnTo>
                <a:lnTo>
                  <a:pt x="192007" y="67708"/>
                </a:lnTo>
                <a:lnTo>
                  <a:pt x="246723" y="25119"/>
                </a:lnTo>
                <a:lnTo>
                  <a:pt x="305461" y="2873"/>
                </a:lnTo>
                <a:lnTo>
                  <a:pt x="336042" y="0"/>
                </a:lnTo>
                <a:lnTo>
                  <a:pt x="366622" y="2873"/>
                </a:lnTo>
                <a:lnTo>
                  <a:pt x="425360" y="25119"/>
                </a:lnTo>
                <a:lnTo>
                  <a:pt x="480076" y="67708"/>
                </a:lnTo>
                <a:lnTo>
                  <a:pt x="505629" y="96012"/>
                </a:lnTo>
                <a:lnTo>
                  <a:pt x="529820" y="128656"/>
                </a:lnTo>
                <a:lnTo>
                  <a:pt x="552531" y="165394"/>
                </a:lnTo>
                <a:lnTo>
                  <a:pt x="573643" y="205978"/>
                </a:lnTo>
                <a:lnTo>
                  <a:pt x="593036" y="250158"/>
                </a:lnTo>
                <a:lnTo>
                  <a:pt x="610593" y="297688"/>
                </a:lnTo>
                <a:lnTo>
                  <a:pt x="626194" y="348318"/>
                </a:lnTo>
                <a:lnTo>
                  <a:pt x="639721" y="401801"/>
                </a:lnTo>
                <a:lnTo>
                  <a:pt x="651055" y="457889"/>
                </a:lnTo>
                <a:lnTo>
                  <a:pt x="660077" y="516334"/>
                </a:lnTo>
                <a:lnTo>
                  <a:pt x="666668" y="576887"/>
                </a:lnTo>
                <a:lnTo>
                  <a:pt x="670710" y="639300"/>
                </a:lnTo>
                <a:lnTo>
                  <a:pt x="672084" y="703326"/>
                </a:lnTo>
                <a:lnTo>
                  <a:pt x="670710" y="767351"/>
                </a:lnTo>
                <a:lnTo>
                  <a:pt x="666668" y="829764"/>
                </a:lnTo>
                <a:lnTo>
                  <a:pt x="660077" y="890317"/>
                </a:lnTo>
                <a:lnTo>
                  <a:pt x="651055" y="948762"/>
                </a:lnTo>
                <a:lnTo>
                  <a:pt x="639721" y="1004850"/>
                </a:lnTo>
                <a:lnTo>
                  <a:pt x="626194" y="1058333"/>
                </a:lnTo>
                <a:lnTo>
                  <a:pt x="610593" y="1108963"/>
                </a:lnTo>
                <a:lnTo>
                  <a:pt x="593036" y="1156493"/>
                </a:lnTo>
                <a:lnTo>
                  <a:pt x="573643" y="1200673"/>
                </a:lnTo>
                <a:lnTo>
                  <a:pt x="552531" y="1241257"/>
                </a:lnTo>
                <a:lnTo>
                  <a:pt x="529820" y="1277995"/>
                </a:lnTo>
                <a:lnTo>
                  <a:pt x="505629" y="1310639"/>
                </a:lnTo>
                <a:lnTo>
                  <a:pt x="480076" y="1338943"/>
                </a:lnTo>
                <a:lnTo>
                  <a:pt x="425360" y="1381532"/>
                </a:lnTo>
                <a:lnTo>
                  <a:pt x="366622" y="1403778"/>
                </a:lnTo>
                <a:lnTo>
                  <a:pt x="336042" y="1406652"/>
                </a:lnTo>
                <a:lnTo>
                  <a:pt x="305461" y="1403778"/>
                </a:lnTo>
                <a:lnTo>
                  <a:pt x="246723" y="1381532"/>
                </a:lnTo>
                <a:lnTo>
                  <a:pt x="192007" y="1338943"/>
                </a:lnTo>
                <a:lnTo>
                  <a:pt x="166454" y="1310639"/>
                </a:lnTo>
                <a:lnTo>
                  <a:pt x="142263" y="1277995"/>
                </a:lnTo>
                <a:lnTo>
                  <a:pt x="119552" y="1241257"/>
                </a:lnTo>
                <a:lnTo>
                  <a:pt x="98440" y="1200673"/>
                </a:lnTo>
                <a:lnTo>
                  <a:pt x="79047" y="1156493"/>
                </a:lnTo>
                <a:lnTo>
                  <a:pt x="61490" y="1108963"/>
                </a:lnTo>
                <a:lnTo>
                  <a:pt x="45889" y="1058333"/>
                </a:lnTo>
                <a:lnTo>
                  <a:pt x="32362" y="1004850"/>
                </a:lnTo>
                <a:lnTo>
                  <a:pt x="21028" y="948762"/>
                </a:lnTo>
                <a:lnTo>
                  <a:pt x="12006" y="890317"/>
                </a:lnTo>
                <a:lnTo>
                  <a:pt x="5415" y="829764"/>
                </a:lnTo>
                <a:lnTo>
                  <a:pt x="1373" y="767351"/>
                </a:lnTo>
                <a:lnTo>
                  <a:pt x="0" y="703326"/>
                </a:lnTo>
                <a:close/>
              </a:path>
            </a:pathLst>
          </a:custGeom>
          <a:ln w="6095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55235" y="422148"/>
            <a:ext cx="670560" cy="14066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555235" y="422148"/>
            <a:ext cx="670560" cy="1407160"/>
          </a:xfrm>
          <a:custGeom>
            <a:avLst/>
            <a:gdLst/>
            <a:ahLst/>
            <a:cxnLst/>
            <a:rect l="l" t="t" r="r" b="b"/>
            <a:pathLst>
              <a:path w="670560" h="1407160">
                <a:moveTo>
                  <a:pt x="0" y="703326"/>
                </a:moveTo>
                <a:lnTo>
                  <a:pt x="1370" y="639300"/>
                </a:lnTo>
                <a:lnTo>
                  <a:pt x="5401" y="576887"/>
                </a:lnTo>
                <a:lnTo>
                  <a:pt x="11976" y="516334"/>
                </a:lnTo>
                <a:lnTo>
                  <a:pt x="20976" y="457889"/>
                </a:lnTo>
                <a:lnTo>
                  <a:pt x="32282" y="401801"/>
                </a:lnTo>
                <a:lnTo>
                  <a:pt x="45776" y="348318"/>
                </a:lnTo>
                <a:lnTo>
                  <a:pt x="61340" y="297688"/>
                </a:lnTo>
                <a:lnTo>
                  <a:pt x="78854" y="250158"/>
                </a:lnTo>
                <a:lnTo>
                  <a:pt x="98202" y="205978"/>
                </a:lnTo>
                <a:lnTo>
                  <a:pt x="119265" y="165394"/>
                </a:lnTo>
                <a:lnTo>
                  <a:pt x="141923" y="128656"/>
                </a:lnTo>
                <a:lnTo>
                  <a:pt x="166059" y="96012"/>
                </a:lnTo>
                <a:lnTo>
                  <a:pt x="218291" y="43995"/>
                </a:lnTo>
                <a:lnTo>
                  <a:pt x="275014" y="11329"/>
                </a:lnTo>
                <a:lnTo>
                  <a:pt x="335279" y="0"/>
                </a:lnTo>
                <a:lnTo>
                  <a:pt x="365796" y="2873"/>
                </a:lnTo>
                <a:lnTo>
                  <a:pt x="424409" y="25119"/>
                </a:lnTo>
                <a:lnTo>
                  <a:pt x="479004" y="67708"/>
                </a:lnTo>
                <a:lnTo>
                  <a:pt x="528636" y="128656"/>
                </a:lnTo>
                <a:lnTo>
                  <a:pt x="551294" y="165394"/>
                </a:lnTo>
                <a:lnTo>
                  <a:pt x="572357" y="205978"/>
                </a:lnTo>
                <a:lnTo>
                  <a:pt x="591705" y="250158"/>
                </a:lnTo>
                <a:lnTo>
                  <a:pt x="609219" y="297688"/>
                </a:lnTo>
                <a:lnTo>
                  <a:pt x="624783" y="348318"/>
                </a:lnTo>
                <a:lnTo>
                  <a:pt x="638277" y="401801"/>
                </a:lnTo>
                <a:lnTo>
                  <a:pt x="649583" y="457889"/>
                </a:lnTo>
                <a:lnTo>
                  <a:pt x="658583" y="516334"/>
                </a:lnTo>
                <a:lnTo>
                  <a:pt x="665158" y="576887"/>
                </a:lnTo>
                <a:lnTo>
                  <a:pt x="669189" y="639300"/>
                </a:lnTo>
                <a:lnTo>
                  <a:pt x="670560" y="703326"/>
                </a:lnTo>
                <a:lnTo>
                  <a:pt x="669189" y="767351"/>
                </a:lnTo>
                <a:lnTo>
                  <a:pt x="665158" y="829764"/>
                </a:lnTo>
                <a:lnTo>
                  <a:pt x="658583" y="890317"/>
                </a:lnTo>
                <a:lnTo>
                  <a:pt x="649583" y="948762"/>
                </a:lnTo>
                <a:lnTo>
                  <a:pt x="638277" y="1004850"/>
                </a:lnTo>
                <a:lnTo>
                  <a:pt x="624783" y="1058333"/>
                </a:lnTo>
                <a:lnTo>
                  <a:pt x="609219" y="1108963"/>
                </a:lnTo>
                <a:lnTo>
                  <a:pt x="591705" y="1156493"/>
                </a:lnTo>
                <a:lnTo>
                  <a:pt x="572357" y="1200673"/>
                </a:lnTo>
                <a:lnTo>
                  <a:pt x="551294" y="1241257"/>
                </a:lnTo>
                <a:lnTo>
                  <a:pt x="528636" y="1277995"/>
                </a:lnTo>
                <a:lnTo>
                  <a:pt x="504500" y="1310639"/>
                </a:lnTo>
                <a:lnTo>
                  <a:pt x="452268" y="1362656"/>
                </a:lnTo>
                <a:lnTo>
                  <a:pt x="395545" y="1395322"/>
                </a:lnTo>
                <a:lnTo>
                  <a:pt x="335279" y="1406652"/>
                </a:lnTo>
                <a:lnTo>
                  <a:pt x="304763" y="1403778"/>
                </a:lnTo>
                <a:lnTo>
                  <a:pt x="246150" y="1381532"/>
                </a:lnTo>
                <a:lnTo>
                  <a:pt x="191555" y="1338943"/>
                </a:lnTo>
                <a:lnTo>
                  <a:pt x="141923" y="1277995"/>
                </a:lnTo>
                <a:lnTo>
                  <a:pt x="119265" y="1241257"/>
                </a:lnTo>
                <a:lnTo>
                  <a:pt x="98202" y="1200673"/>
                </a:lnTo>
                <a:lnTo>
                  <a:pt x="78854" y="1156493"/>
                </a:lnTo>
                <a:lnTo>
                  <a:pt x="61340" y="1108963"/>
                </a:lnTo>
                <a:lnTo>
                  <a:pt x="45776" y="1058333"/>
                </a:lnTo>
                <a:lnTo>
                  <a:pt x="32282" y="1004850"/>
                </a:lnTo>
                <a:lnTo>
                  <a:pt x="20976" y="948762"/>
                </a:lnTo>
                <a:lnTo>
                  <a:pt x="11976" y="890317"/>
                </a:lnTo>
                <a:lnTo>
                  <a:pt x="5401" y="829764"/>
                </a:lnTo>
                <a:lnTo>
                  <a:pt x="1370" y="767351"/>
                </a:lnTo>
                <a:lnTo>
                  <a:pt x="0" y="703326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594347" y="792480"/>
            <a:ext cx="451484" cy="2428240"/>
          </a:xfrm>
          <a:custGeom>
            <a:avLst/>
            <a:gdLst/>
            <a:ahLst/>
            <a:cxnLst/>
            <a:rect l="l" t="t" r="r" b="b"/>
            <a:pathLst>
              <a:path w="451484" h="2428240">
                <a:moveTo>
                  <a:pt x="0" y="2427732"/>
                </a:moveTo>
                <a:lnTo>
                  <a:pt x="451103" y="2427732"/>
                </a:lnTo>
                <a:lnTo>
                  <a:pt x="451103" y="0"/>
                </a:lnTo>
                <a:lnTo>
                  <a:pt x="0" y="0"/>
                </a:lnTo>
                <a:lnTo>
                  <a:pt x="0" y="2427732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594347" y="792480"/>
            <a:ext cx="451484" cy="2428240"/>
          </a:xfrm>
          <a:custGeom>
            <a:avLst/>
            <a:gdLst/>
            <a:ahLst/>
            <a:cxnLst/>
            <a:rect l="l" t="t" r="r" b="b"/>
            <a:pathLst>
              <a:path w="451484" h="2428240">
                <a:moveTo>
                  <a:pt x="0" y="2427732"/>
                </a:moveTo>
                <a:lnTo>
                  <a:pt x="451103" y="2427732"/>
                </a:lnTo>
                <a:lnTo>
                  <a:pt x="451103" y="0"/>
                </a:lnTo>
                <a:lnTo>
                  <a:pt x="0" y="0"/>
                </a:lnTo>
                <a:lnTo>
                  <a:pt x="0" y="2427732"/>
                </a:lnTo>
                <a:close/>
              </a:path>
            </a:pathLst>
          </a:custGeom>
          <a:ln w="6096">
            <a:solidFill>
              <a:srgbClr val="E7E6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595372" y="1298447"/>
            <a:ext cx="449580" cy="1477010"/>
          </a:xfrm>
          <a:custGeom>
            <a:avLst/>
            <a:gdLst/>
            <a:ahLst/>
            <a:cxnLst/>
            <a:rect l="l" t="t" r="r" b="b"/>
            <a:pathLst>
              <a:path w="449580" h="1477010">
                <a:moveTo>
                  <a:pt x="0" y="1476755"/>
                </a:moveTo>
                <a:lnTo>
                  <a:pt x="449580" y="1476755"/>
                </a:lnTo>
                <a:lnTo>
                  <a:pt x="449580" y="0"/>
                </a:lnTo>
                <a:lnTo>
                  <a:pt x="0" y="0"/>
                </a:lnTo>
                <a:lnTo>
                  <a:pt x="0" y="1476755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595372" y="1298447"/>
            <a:ext cx="449580" cy="1477010"/>
          </a:xfrm>
          <a:custGeom>
            <a:avLst/>
            <a:gdLst/>
            <a:ahLst/>
            <a:cxnLst/>
            <a:rect l="l" t="t" r="r" b="b"/>
            <a:pathLst>
              <a:path w="449580" h="1477010">
                <a:moveTo>
                  <a:pt x="0" y="1476755"/>
                </a:moveTo>
                <a:lnTo>
                  <a:pt x="449580" y="1476755"/>
                </a:lnTo>
                <a:lnTo>
                  <a:pt x="449580" y="0"/>
                </a:lnTo>
                <a:lnTo>
                  <a:pt x="0" y="0"/>
                </a:lnTo>
                <a:lnTo>
                  <a:pt x="0" y="1476755"/>
                </a:lnTo>
                <a:close/>
              </a:path>
            </a:pathLst>
          </a:custGeom>
          <a:ln w="6096">
            <a:solidFill>
              <a:srgbClr val="E7E6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586984" y="859536"/>
            <a:ext cx="841248" cy="57454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586984" y="859536"/>
            <a:ext cx="841375" cy="574675"/>
          </a:xfrm>
          <a:custGeom>
            <a:avLst/>
            <a:gdLst/>
            <a:ahLst/>
            <a:cxnLst/>
            <a:rect l="l" t="t" r="r" b="b"/>
            <a:pathLst>
              <a:path w="841375" h="574675">
                <a:moveTo>
                  <a:pt x="0" y="287274"/>
                </a:moveTo>
                <a:lnTo>
                  <a:pt x="3840" y="248299"/>
                </a:lnTo>
                <a:lnTo>
                  <a:pt x="15026" y="210917"/>
                </a:lnTo>
                <a:lnTo>
                  <a:pt x="33057" y="175468"/>
                </a:lnTo>
                <a:lnTo>
                  <a:pt x="57432" y="142296"/>
                </a:lnTo>
                <a:lnTo>
                  <a:pt x="87648" y="111743"/>
                </a:lnTo>
                <a:lnTo>
                  <a:pt x="123205" y="84153"/>
                </a:lnTo>
                <a:lnTo>
                  <a:pt x="163602" y="59867"/>
                </a:lnTo>
                <a:lnTo>
                  <a:pt x="208336" y="39228"/>
                </a:lnTo>
                <a:lnTo>
                  <a:pt x="256907" y="22580"/>
                </a:lnTo>
                <a:lnTo>
                  <a:pt x="308812" y="10264"/>
                </a:lnTo>
                <a:lnTo>
                  <a:pt x="363552" y="2623"/>
                </a:lnTo>
                <a:lnTo>
                  <a:pt x="420624" y="0"/>
                </a:lnTo>
                <a:lnTo>
                  <a:pt x="477695" y="2623"/>
                </a:lnTo>
                <a:lnTo>
                  <a:pt x="532435" y="10264"/>
                </a:lnTo>
                <a:lnTo>
                  <a:pt x="584340" y="22580"/>
                </a:lnTo>
                <a:lnTo>
                  <a:pt x="632911" y="39228"/>
                </a:lnTo>
                <a:lnTo>
                  <a:pt x="677645" y="59867"/>
                </a:lnTo>
                <a:lnTo>
                  <a:pt x="718042" y="84153"/>
                </a:lnTo>
                <a:lnTo>
                  <a:pt x="753599" y="111743"/>
                </a:lnTo>
                <a:lnTo>
                  <a:pt x="783815" y="142296"/>
                </a:lnTo>
                <a:lnTo>
                  <a:pt x="808190" y="175468"/>
                </a:lnTo>
                <a:lnTo>
                  <a:pt x="826221" y="210917"/>
                </a:lnTo>
                <a:lnTo>
                  <a:pt x="837407" y="248299"/>
                </a:lnTo>
                <a:lnTo>
                  <a:pt x="841248" y="287274"/>
                </a:lnTo>
                <a:lnTo>
                  <a:pt x="837407" y="326248"/>
                </a:lnTo>
                <a:lnTo>
                  <a:pt x="826221" y="363630"/>
                </a:lnTo>
                <a:lnTo>
                  <a:pt x="808190" y="399079"/>
                </a:lnTo>
                <a:lnTo>
                  <a:pt x="783815" y="432251"/>
                </a:lnTo>
                <a:lnTo>
                  <a:pt x="753599" y="462804"/>
                </a:lnTo>
                <a:lnTo>
                  <a:pt x="718042" y="490394"/>
                </a:lnTo>
                <a:lnTo>
                  <a:pt x="677645" y="514680"/>
                </a:lnTo>
                <a:lnTo>
                  <a:pt x="632911" y="535319"/>
                </a:lnTo>
                <a:lnTo>
                  <a:pt x="584340" y="551967"/>
                </a:lnTo>
                <a:lnTo>
                  <a:pt x="532435" y="564283"/>
                </a:lnTo>
                <a:lnTo>
                  <a:pt x="477695" y="571924"/>
                </a:lnTo>
                <a:lnTo>
                  <a:pt x="420624" y="574548"/>
                </a:lnTo>
                <a:lnTo>
                  <a:pt x="363552" y="571924"/>
                </a:lnTo>
                <a:lnTo>
                  <a:pt x="308812" y="564283"/>
                </a:lnTo>
                <a:lnTo>
                  <a:pt x="256907" y="551967"/>
                </a:lnTo>
                <a:lnTo>
                  <a:pt x="208336" y="535319"/>
                </a:lnTo>
                <a:lnTo>
                  <a:pt x="163602" y="514680"/>
                </a:lnTo>
                <a:lnTo>
                  <a:pt x="123205" y="490394"/>
                </a:lnTo>
                <a:lnTo>
                  <a:pt x="87648" y="462804"/>
                </a:lnTo>
                <a:lnTo>
                  <a:pt x="57432" y="432251"/>
                </a:lnTo>
                <a:lnTo>
                  <a:pt x="33057" y="399079"/>
                </a:lnTo>
                <a:lnTo>
                  <a:pt x="15026" y="363630"/>
                </a:lnTo>
                <a:lnTo>
                  <a:pt x="3840" y="326248"/>
                </a:lnTo>
                <a:lnTo>
                  <a:pt x="0" y="287274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636520" y="1408175"/>
            <a:ext cx="342900" cy="3429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636520" y="1408175"/>
            <a:ext cx="342900" cy="342900"/>
          </a:xfrm>
          <a:custGeom>
            <a:avLst/>
            <a:gdLst/>
            <a:ahLst/>
            <a:cxnLst/>
            <a:rect l="l" t="t" r="r" b="b"/>
            <a:pathLst>
              <a:path w="342900" h="342900">
                <a:moveTo>
                  <a:pt x="0" y="342900"/>
                </a:moveTo>
                <a:lnTo>
                  <a:pt x="342900" y="342900"/>
                </a:lnTo>
                <a:lnTo>
                  <a:pt x="342900" y="0"/>
                </a:lnTo>
                <a:lnTo>
                  <a:pt x="0" y="0"/>
                </a:lnTo>
                <a:lnTo>
                  <a:pt x="0" y="342900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2701791" y="1299763"/>
            <a:ext cx="245110" cy="41655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550" i="1" spc="-150" dirty="0">
                <a:latin typeface="Times New Roman"/>
                <a:cs typeface="Times New Roman"/>
              </a:rPr>
              <a:t>x</a:t>
            </a:r>
            <a:r>
              <a:rPr sz="2250" spc="-15" baseline="-24074" dirty="0">
                <a:latin typeface="Times New Roman"/>
                <a:cs typeface="Times New Roman"/>
              </a:rPr>
              <a:t>1</a:t>
            </a:r>
            <a:endParaRPr sz="2250" baseline="-24074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2639567" y="2244851"/>
            <a:ext cx="342900" cy="3429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639567" y="2244851"/>
            <a:ext cx="342900" cy="342900"/>
          </a:xfrm>
          <a:custGeom>
            <a:avLst/>
            <a:gdLst/>
            <a:ahLst/>
            <a:cxnLst/>
            <a:rect l="l" t="t" r="r" b="b"/>
            <a:pathLst>
              <a:path w="342900" h="342900">
                <a:moveTo>
                  <a:pt x="0" y="342900"/>
                </a:moveTo>
                <a:lnTo>
                  <a:pt x="342900" y="342900"/>
                </a:lnTo>
                <a:lnTo>
                  <a:pt x="342900" y="0"/>
                </a:lnTo>
                <a:lnTo>
                  <a:pt x="0" y="0"/>
                </a:lnTo>
                <a:lnTo>
                  <a:pt x="0" y="342900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2714260" y="2150155"/>
            <a:ext cx="267970" cy="41655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550" i="1" spc="15" dirty="0">
                <a:latin typeface="Times New Roman"/>
                <a:cs typeface="Times New Roman"/>
              </a:rPr>
              <a:t>x</a:t>
            </a:r>
            <a:r>
              <a:rPr sz="2250" spc="-7" baseline="-24074" dirty="0">
                <a:latin typeface="Times New Roman"/>
                <a:cs typeface="Times New Roman"/>
              </a:rPr>
              <a:t>2</a:t>
            </a:r>
            <a:endParaRPr sz="2250" baseline="-24074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477770" y="672210"/>
            <a:ext cx="6851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Input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5594603" y="2686811"/>
            <a:ext cx="841248" cy="57454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594603" y="2686811"/>
            <a:ext cx="841375" cy="574675"/>
          </a:xfrm>
          <a:custGeom>
            <a:avLst/>
            <a:gdLst/>
            <a:ahLst/>
            <a:cxnLst/>
            <a:rect l="l" t="t" r="r" b="b"/>
            <a:pathLst>
              <a:path w="841375" h="574675">
                <a:moveTo>
                  <a:pt x="0" y="287274"/>
                </a:moveTo>
                <a:lnTo>
                  <a:pt x="3840" y="248299"/>
                </a:lnTo>
                <a:lnTo>
                  <a:pt x="15026" y="210917"/>
                </a:lnTo>
                <a:lnTo>
                  <a:pt x="33057" y="175468"/>
                </a:lnTo>
                <a:lnTo>
                  <a:pt x="57432" y="142296"/>
                </a:lnTo>
                <a:lnTo>
                  <a:pt x="87648" y="111743"/>
                </a:lnTo>
                <a:lnTo>
                  <a:pt x="123205" y="84153"/>
                </a:lnTo>
                <a:lnTo>
                  <a:pt x="163602" y="59867"/>
                </a:lnTo>
                <a:lnTo>
                  <a:pt x="208336" y="39228"/>
                </a:lnTo>
                <a:lnTo>
                  <a:pt x="256907" y="22580"/>
                </a:lnTo>
                <a:lnTo>
                  <a:pt x="308812" y="10264"/>
                </a:lnTo>
                <a:lnTo>
                  <a:pt x="363552" y="2623"/>
                </a:lnTo>
                <a:lnTo>
                  <a:pt x="420624" y="0"/>
                </a:lnTo>
                <a:lnTo>
                  <a:pt x="477695" y="2623"/>
                </a:lnTo>
                <a:lnTo>
                  <a:pt x="532435" y="10264"/>
                </a:lnTo>
                <a:lnTo>
                  <a:pt x="584340" y="22580"/>
                </a:lnTo>
                <a:lnTo>
                  <a:pt x="632911" y="39228"/>
                </a:lnTo>
                <a:lnTo>
                  <a:pt x="677645" y="59867"/>
                </a:lnTo>
                <a:lnTo>
                  <a:pt x="718042" y="84153"/>
                </a:lnTo>
                <a:lnTo>
                  <a:pt x="753599" y="111743"/>
                </a:lnTo>
                <a:lnTo>
                  <a:pt x="783815" y="142296"/>
                </a:lnTo>
                <a:lnTo>
                  <a:pt x="808190" y="175468"/>
                </a:lnTo>
                <a:lnTo>
                  <a:pt x="826221" y="210917"/>
                </a:lnTo>
                <a:lnTo>
                  <a:pt x="837407" y="248299"/>
                </a:lnTo>
                <a:lnTo>
                  <a:pt x="841248" y="287274"/>
                </a:lnTo>
                <a:lnTo>
                  <a:pt x="837407" y="326248"/>
                </a:lnTo>
                <a:lnTo>
                  <a:pt x="826221" y="363630"/>
                </a:lnTo>
                <a:lnTo>
                  <a:pt x="808190" y="399079"/>
                </a:lnTo>
                <a:lnTo>
                  <a:pt x="783815" y="432251"/>
                </a:lnTo>
                <a:lnTo>
                  <a:pt x="753599" y="462804"/>
                </a:lnTo>
                <a:lnTo>
                  <a:pt x="718042" y="490394"/>
                </a:lnTo>
                <a:lnTo>
                  <a:pt x="677645" y="514680"/>
                </a:lnTo>
                <a:lnTo>
                  <a:pt x="632911" y="535319"/>
                </a:lnTo>
                <a:lnTo>
                  <a:pt x="584340" y="551967"/>
                </a:lnTo>
                <a:lnTo>
                  <a:pt x="532435" y="564283"/>
                </a:lnTo>
                <a:lnTo>
                  <a:pt x="477695" y="571924"/>
                </a:lnTo>
                <a:lnTo>
                  <a:pt x="420624" y="574548"/>
                </a:lnTo>
                <a:lnTo>
                  <a:pt x="363552" y="571924"/>
                </a:lnTo>
                <a:lnTo>
                  <a:pt x="308812" y="564283"/>
                </a:lnTo>
                <a:lnTo>
                  <a:pt x="256907" y="551967"/>
                </a:lnTo>
                <a:lnTo>
                  <a:pt x="208336" y="535319"/>
                </a:lnTo>
                <a:lnTo>
                  <a:pt x="163602" y="514680"/>
                </a:lnTo>
                <a:lnTo>
                  <a:pt x="123205" y="490394"/>
                </a:lnTo>
                <a:lnTo>
                  <a:pt x="87648" y="462804"/>
                </a:lnTo>
                <a:lnTo>
                  <a:pt x="57432" y="432251"/>
                </a:lnTo>
                <a:lnTo>
                  <a:pt x="33057" y="399079"/>
                </a:lnTo>
                <a:lnTo>
                  <a:pt x="15026" y="363630"/>
                </a:lnTo>
                <a:lnTo>
                  <a:pt x="3840" y="326248"/>
                </a:lnTo>
                <a:lnTo>
                  <a:pt x="0" y="287274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085844" y="586740"/>
            <a:ext cx="286512" cy="28651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085844" y="586740"/>
            <a:ext cx="287020" cy="287020"/>
          </a:xfrm>
          <a:custGeom>
            <a:avLst/>
            <a:gdLst/>
            <a:ahLst/>
            <a:cxnLst/>
            <a:rect l="l" t="t" r="r" b="b"/>
            <a:pathLst>
              <a:path w="287020" h="287019">
                <a:moveTo>
                  <a:pt x="0" y="286512"/>
                </a:moveTo>
                <a:lnTo>
                  <a:pt x="286512" y="286512"/>
                </a:lnTo>
                <a:lnTo>
                  <a:pt x="286512" y="0"/>
                </a:lnTo>
                <a:lnTo>
                  <a:pt x="0" y="0"/>
                </a:lnTo>
                <a:lnTo>
                  <a:pt x="0" y="286512"/>
                </a:lnTo>
                <a:close/>
              </a:path>
            </a:pathLst>
          </a:custGeom>
          <a:ln w="6096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4146041" y="465785"/>
            <a:ext cx="2025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Calibri"/>
                <a:cs typeface="Calibri"/>
              </a:rPr>
              <a:t>+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4713732" y="507491"/>
            <a:ext cx="356615" cy="48615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640579" y="527304"/>
            <a:ext cx="502920" cy="4953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773167" y="547116"/>
            <a:ext cx="237743" cy="36880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4773167" y="515873"/>
            <a:ext cx="2381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925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FFFF"/>
                </a:solidFill>
                <a:latin typeface="Cambria Math"/>
                <a:cs typeface="Cambria Math"/>
              </a:rPr>
              <a:t>5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4373117" y="687323"/>
            <a:ext cx="356235" cy="86995"/>
          </a:xfrm>
          <a:custGeom>
            <a:avLst/>
            <a:gdLst/>
            <a:ahLst/>
            <a:cxnLst/>
            <a:rect l="l" t="t" r="r" b="b"/>
            <a:pathLst>
              <a:path w="356235" h="86995">
                <a:moveTo>
                  <a:pt x="268986" y="0"/>
                </a:moveTo>
                <a:lnTo>
                  <a:pt x="268986" y="86867"/>
                </a:lnTo>
                <a:lnTo>
                  <a:pt x="326898" y="57912"/>
                </a:lnTo>
                <a:lnTo>
                  <a:pt x="283464" y="57912"/>
                </a:lnTo>
                <a:lnTo>
                  <a:pt x="283464" y="28955"/>
                </a:lnTo>
                <a:lnTo>
                  <a:pt x="326897" y="28955"/>
                </a:lnTo>
                <a:lnTo>
                  <a:pt x="268986" y="0"/>
                </a:lnTo>
                <a:close/>
              </a:path>
              <a:path w="356235" h="86995">
                <a:moveTo>
                  <a:pt x="268986" y="28955"/>
                </a:moveTo>
                <a:lnTo>
                  <a:pt x="0" y="28955"/>
                </a:lnTo>
                <a:lnTo>
                  <a:pt x="0" y="57912"/>
                </a:lnTo>
                <a:lnTo>
                  <a:pt x="268986" y="57912"/>
                </a:lnTo>
                <a:lnTo>
                  <a:pt x="268986" y="28955"/>
                </a:lnTo>
                <a:close/>
              </a:path>
              <a:path w="356235" h="86995">
                <a:moveTo>
                  <a:pt x="326897" y="28955"/>
                </a:moveTo>
                <a:lnTo>
                  <a:pt x="283464" y="28955"/>
                </a:lnTo>
                <a:lnTo>
                  <a:pt x="283464" y="57912"/>
                </a:lnTo>
                <a:lnTo>
                  <a:pt x="326898" y="57912"/>
                </a:lnTo>
                <a:lnTo>
                  <a:pt x="355854" y="43434"/>
                </a:lnTo>
                <a:lnTo>
                  <a:pt x="326897" y="289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096511" y="1452372"/>
            <a:ext cx="288036" cy="28651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096511" y="1452372"/>
            <a:ext cx="288290" cy="287020"/>
          </a:xfrm>
          <a:custGeom>
            <a:avLst/>
            <a:gdLst/>
            <a:ahLst/>
            <a:cxnLst/>
            <a:rect l="l" t="t" r="r" b="b"/>
            <a:pathLst>
              <a:path w="288289" h="287019">
                <a:moveTo>
                  <a:pt x="0" y="286512"/>
                </a:moveTo>
                <a:lnTo>
                  <a:pt x="288036" y="286512"/>
                </a:lnTo>
                <a:lnTo>
                  <a:pt x="288036" y="0"/>
                </a:lnTo>
                <a:lnTo>
                  <a:pt x="0" y="0"/>
                </a:lnTo>
                <a:lnTo>
                  <a:pt x="0" y="286512"/>
                </a:lnTo>
                <a:close/>
              </a:path>
            </a:pathLst>
          </a:custGeom>
          <a:ln w="6096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4157217" y="1332052"/>
            <a:ext cx="2025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Calibri"/>
                <a:cs typeface="Calibri"/>
              </a:rPr>
              <a:t>+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4724400" y="1347216"/>
            <a:ext cx="358139" cy="48767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4657344" y="1379219"/>
            <a:ext cx="492251" cy="47701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4783835" y="1386839"/>
            <a:ext cx="239267" cy="37033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4783835" y="1356182"/>
            <a:ext cx="23939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FFFF"/>
                </a:solidFill>
                <a:latin typeface="Cambria Math"/>
                <a:cs typeface="Cambria Math"/>
              </a:rPr>
              <a:t>7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4385309" y="1552955"/>
            <a:ext cx="356235" cy="86995"/>
          </a:xfrm>
          <a:custGeom>
            <a:avLst/>
            <a:gdLst/>
            <a:ahLst/>
            <a:cxnLst/>
            <a:rect l="l" t="t" r="r" b="b"/>
            <a:pathLst>
              <a:path w="356235" h="86994">
                <a:moveTo>
                  <a:pt x="268986" y="0"/>
                </a:moveTo>
                <a:lnTo>
                  <a:pt x="268986" y="86868"/>
                </a:lnTo>
                <a:lnTo>
                  <a:pt x="326898" y="57912"/>
                </a:lnTo>
                <a:lnTo>
                  <a:pt x="283463" y="57912"/>
                </a:lnTo>
                <a:lnTo>
                  <a:pt x="283463" y="28956"/>
                </a:lnTo>
                <a:lnTo>
                  <a:pt x="326898" y="28956"/>
                </a:lnTo>
                <a:lnTo>
                  <a:pt x="268986" y="0"/>
                </a:lnTo>
                <a:close/>
              </a:path>
              <a:path w="356235" h="86994">
                <a:moveTo>
                  <a:pt x="268986" y="28956"/>
                </a:moveTo>
                <a:lnTo>
                  <a:pt x="0" y="28956"/>
                </a:lnTo>
                <a:lnTo>
                  <a:pt x="0" y="57912"/>
                </a:lnTo>
                <a:lnTo>
                  <a:pt x="268986" y="57912"/>
                </a:lnTo>
                <a:lnTo>
                  <a:pt x="268986" y="28956"/>
                </a:lnTo>
                <a:close/>
              </a:path>
              <a:path w="356235" h="86994">
                <a:moveTo>
                  <a:pt x="326898" y="28956"/>
                </a:moveTo>
                <a:lnTo>
                  <a:pt x="283463" y="28956"/>
                </a:lnTo>
                <a:lnTo>
                  <a:pt x="283463" y="57912"/>
                </a:lnTo>
                <a:lnTo>
                  <a:pt x="326898" y="57912"/>
                </a:lnTo>
                <a:lnTo>
                  <a:pt x="355853" y="43434"/>
                </a:lnTo>
                <a:lnTo>
                  <a:pt x="326898" y="28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4094988" y="2318004"/>
            <a:ext cx="288036" cy="288036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4094988" y="2318004"/>
            <a:ext cx="288290" cy="288290"/>
          </a:xfrm>
          <a:custGeom>
            <a:avLst/>
            <a:gdLst/>
            <a:ahLst/>
            <a:cxnLst/>
            <a:rect l="l" t="t" r="r" b="b"/>
            <a:pathLst>
              <a:path w="288289" h="288289">
                <a:moveTo>
                  <a:pt x="0" y="288036"/>
                </a:moveTo>
                <a:lnTo>
                  <a:pt x="288036" y="288036"/>
                </a:lnTo>
                <a:lnTo>
                  <a:pt x="288036" y="0"/>
                </a:lnTo>
                <a:lnTo>
                  <a:pt x="0" y="0"/>
                </a:lnTo>
                <a:lnTo>
                  <a:pt x="0" y="288036"/>
                </a:lnTo>
                <a:close/>
              </a:path>
            </a:pathLst>
          </a:custGeom>
          <a:ln w="6096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4156328" y="2198623"/>
            <a:ext cx="2025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Calibri"/>
                <a:cs typeface="Calibri"/>
              </a:rPr>
              <a:t>+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4383785" y="2420111"/>
            <a:ext cx="356235" cy="86995"/>
          </a:xfrm>
          <a:custGeom>
            <a:avLst/>
            <a:gdLst/>
            <a:ahLst/>
            <a:cxnLst/>
            <a:rect l="l" t="t" r="r" b="b"/>
            <a:pathLst>
              <a:path w="356235" h="86994">
                <a:moveTo>
                  <a:pt x="268986" y="0"/>
                </a:moveTo>
                <a:lnTo>
                  <a:pt x="268986" y="86867"/>
                </a:lnTo>
                <a:lnTo>
                  <a:pt x="326898" y="57912"/>
                </a:lnTo>
                <a:lnTo>
                  <a:pt x="283463" y="57912"/>
                </a:lnTo>
                <a:lnTo>
                  <a:pt x="283463" y="28955"/>
                </a:lnTo>
                <a:lnTo>
                  <a:pt x="326897" y="28955"/>
                </a:lnTo>
                <a:lnTo>
                  <a:pt x="268986" y="0"/>
                </a:lnTo>
                <a:close/>
              </a:path>
              <a:path w="356235" h="86994">
                <a:moveTo>
                  <a:pt x="268986" y="28955"/>
                </a:moveTo>
                <a:lnTo>
                  <a:pt x="0" y="28955"/>
                </a:lnTo>
                <a:lnTo>
                  <a:pt x="0" y="57912"/>
                </a:lnTo>
                <a:lnTo>
                  <a:pt x="268986" y="57912"/>
                </a:lnTo>
                <a:lnTo>
                  <a:pt x="268986" y="28955"/>
                </a:lnTo>
                <a:close/>
              </a:path>
              <a:path w="356235" h="86994">
                <a:moveTo>
                  <a:pt x="326897" y="28955"/>
                </a:moveTo>
                <a:lnTo>
                  <a:pt x="283463" y="28955"/>
                </a:lnTo>
                <a:lnTo>
                  <a:pt x="283463" y="57912"/>
                </a:lnTo>
                <a:lnTo>
                  <a:pt x="326898" y="57912"/>
                </a:lnTo>
                <a:lnTo>
                  <a:pt x="355853" y="43434"/>
                </a:lnTo>
                <a:lnTo>
                  <a:pt x="326897" y="289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4724400" y="2200655"/>
            <a:ext cx="586739" cy="486156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4710684" y="2229611"/>
            <a:ext cx="665988" cy="478536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4783835" y="2240279"/>
            <a:ext cx="467867" cy="368808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 txBox="1"/>
          <p:nvPr/>
        </p:nvSpPr>
        <p:spPr>
          <a:xfrm>
            <a:off x="4611623" y="463295"/>
            <a:ext cx="2433955" cy="3304540"/>
          </a:xfrm>
          <a:prstGeom prst="rect">
            <a:avLst/>
          </a:prstGeom>
          <a:ln w="57911">
            <a:solidFill>
              <a:srgbClr val="FF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800">
              <a:latin typeface="Times New Roman"/>
              <a:cs typeface="Times New Roman"/>
            </a:endParaRPr>
          </a:p>
          <a:p>
            <a:pPr marL="359410" algn="ctr">
              <a:lnSpc>
                <a:spcPct val="100000"/>
              </a:lnSpc>
            </a:pPr>
            <a:r>
              <a:rPr sz="1800" spc="-5" dirty="0">
                <a:latin typeface="Calibri"/>
                <a:cs typeface="Calibri"/>
              </a:rPr>
              <a:t>Max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 marL="207010">
              <a:lnSpc>
                <a:spcPct val="100000"/>
              </a:lnSpc>
              <a:spcBef>
                <a:spcPts val="1295"/>
              </a:spcBef>
            </a:pPr>
            <a:r>
              <a:rPr sz="2400" spc="-5" dirty="0">
                <a:solidFill>
                  <a:srgbClr val="FFFFFF"/>
                </a:solidFill>
                <a:latin typeface="Cambria Math"/>
                <a:cs typeface="Cambria Math"/>
              </a:rPr>
              <a:t>−1</a:t>
            </a:r>
            <a:endParaRPr sz="2400">
              <a:latin typeface="Cambria Math"/>
              <a:cs typeface="Cambria Math"/>
            </a:endParaRPr>
          </a:p>
          <a:p>
            <a:pPr marL="375920" algn="ctr">
              <a:lnSpc>
                <a:spcPct val="100000"/>
              </a:lnSpc>
              <a:spcBef>
                <a:spcPts val="1839"/>
              </a:spcBef>
            </a:pPr>
            <a:r>
              <a:rPr sz="1800" spc="-10" dirty="0">
                <a:latin typeface="Calibri"/>
                <a:cs typeface="Calibri"/>
              </a:rPr>
              <a:t>Max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4093464" y="3261359"/>
            <a:ext cx="288036" cy="286512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4093464" y="3261359"/>
            <a:ext cx="288290" cy="287020"/>
          </a:xfrm>
          <a:custGeom>
            <a:avLst/>
            <a:gdLst/>
            <a:ahLst/>
            <a:cxnLst/>
            <a:rect l="l" t="t" r="r" b="b"/>
            <a:pathLst>
              <a:path w="288289" h="287020">
                <a:moveTo>
                  <a:pt x="0" y="286512"/>
                </a:moveTo>
                <a:lnTo>
                  <a:pt x="288036" y="286512"/>
                </a:lnTo>
                <a:lnTo>
                  <a:pt x="288036" y="0"/>
                </a:lnTo>
                <a:lnTo>
                  <a:pt x="0" y="0"/>
                </a:lnTo>
                <a:lnTo>
                  <a:pt x="0" y="286512"/>
                </a:lnTo>
                <a:close/>
              </a:path>
            </a:pathLst>
          </a:custGeom>
          <a:ln w="6096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 txBox="1"/>
          <p:nvPr/>
        </p:nvSpPr>
        <p:spPr>
          <a:xfrm>
            <a:off x="4154551" y="3141091"/>
            <a:ext cx="2025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Calibri"/>
                <a:cs typeface="Calibri"/>
              </a:rPr>
              <a:t>+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4721352" y="3154679"/>
            <a:ext cx="358139" cy="486156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4654296" y="3183635"/>
            <a:ext cx="493775" cy="478536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4780788" y="3194304"/>
            <a:ext cx="239267" cy="368808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 txBox="1"/>
          <p:nvPr/>
        </p:nvSpPr>
        <p:spPr>
          <a:xfrm>
            <a:off x="4780788" y="3163900"/>
            <a:ext cx="23939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6195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FFFF"/>
                </a:solidFill>
                <a:latin typeface="Cambria Math"/>
                <a:cs typeface="Cambria Math"/>
              </a:rPr>
              <a:t>1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4382261" y="3361944"/>
            <a:ext cx="356235" cy="86995"/>
          </a:xfrm>
          <a:custGeom>
            <a:avLst/>
            <a:gdLst/>
            <a:ahLst/>
            <a:cxnLst/>
            <a:rect l="l" t="t" r="r" b="b"/>
            <a:pathLst>
              <a:path w="356235" h="86995">
                <a:moveTo>
                  <a:pt x="268986" y="0"/>
                </a:moveTo>
                <a:lnTo>
                  <a:pt x="268986" y="86867"/>
                </a:lnTo>
                <a:lnTo>
                  <a:pt x="326898" y="57911"/>
                </a:lnTo>
                <a:lnTo>
                  <a:pt x="283463" y="57911"/>
                </a:lnTo>
                <a:lnTo>
                  <a:pt x="283463" y="28955"/>
                </a:lnTo>
                <a:lnTo>
                  <a:pt x="326898" y="28955"/>
                </a:lnTo>
                <a:lnTo>
                  <a:pt x="268986" y="0"/>
                </a:lnTo>
                <a:close/>
              </a:path>
              <a:path w="356235" h="86995">
                <a:moveTo>
                  <a:pt x="268986" y="28955"/>
                </a:moveTo>
                <a:lnTo>
                  <a:pt x="0" y="28955"/>
                </a:lnTo>
                <a:lnTo>
                  <a:pt x="0" y="57911"/>
                </a:lnTo>
                <a:lnTo>
                  <a:pt x="268986" y="57911"/>
                </a:lnTo>
                <a:lnTo>
                  <a:pt x="268986" y="28955"/>
                </a:lnTo>
                <a:close/>
              </a:path>
              <a:path w="356235" h="86995">
                <a:moveTo>
                  <a:pt x="326898" y="28955"/>
                </a:moveTo>
                <a:lnTo>
                  <a:pt x="283463" y="28955"/>
                </a:lnTo>
                <a:lnTo>
                  <a:pt x="283463" y="57911"/>
                </a:lnTo>
                <a:lnTo>
                  <a:pt x="326898" y="57911"/>
                </a:lnTo>
                <a:lnTo>
                  <a:pt x="355853" y="43433"/>
                </a:lnTo>
                <a:lnTo>
                  <a:pt x="326898" y="289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6592823" y="920496"/>
            <a:ext cx="358140" cy="48767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6525768" y="952500"/>
            <a:ext cx="492251" cy="477012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6652259" y="960119"/>
            <a:ext cx="239268" cy="370332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 txBox="1"/>
          <p:nvPr/>
        </p:nvSpPr>
        <p:spPr>
          <a:xfrm>
            <a:off x="6652259" y="930021"/>
            <a:ext cx="2393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683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FFFF"/>
                </a:solidFill>
                <a:latin typeface="Cambria Math"/>
                <a:cs typeface="Cambria Math"/>
              </a:rPr>
              <a:t>7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6580631" y="2732532"/>
            <a:ext cx="358140" cy="486156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6512052" y="2761488"/>
            <a:ext cx="493775" cy="478536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6640068" y="2772155"/>
            <a:ext cx="239268" cy="368808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 txBox="1"/>
          <p:nvPr/>
        </p:nvSpPr>
        <p:spPr>
          <a:xfrm>
            <a:off x="6640068" y="2741116"/>
            <a:ext cx="23939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FFFF"/>
                </a:solidFill>
                <a:latin typeface="Cambria Math"/>
                <a:cs typeface="Cambria Math"/>
              </a:rPr>
              <a:t>1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6401561" y="1141475"/>
            <a:ext cx="255270" cy="86995"/>
          </a:xfrm>
          <a:custGeom>
            <a:avLst/>
            <a:gdLst/>
            <a:ahLst/>
            <a:cxnLst/>
            <a:rect l="l" t="t" r="r" b="b"/>
            <a:pathLst>
              <a:path w="255270" h="86994">
                <a:moveTo>
                  <a:pt x="168274" y="0"/>
                </a:moveTo>
                <a:lnTo>
                  <a:pt x="168274" y="86868"/>
                </a:lnTo>
                <a:lnTo>
                  <a:pt x="226187" y="57912"/>
                </a:lnTo>
                <a:lnTo>
                  <a:pt x="182753" y="57912"/>
                </a:lnTo>
                <a:lnTo>
                  <a:pt x="182753" y="28956"/>
                </a:lnTo>
                <a:lnTo>
                  <a:pt x="226187" y="28956"/>
                </a:lnTo>
                <a:lnTo>
                  <a:pt x="168274" y="0"/>
                </a:lnTo>
                <a:close/>
              </a:path>
              <a:path w="255270" h="86994">
                <a:moveTo>
                  <a:pt x="168274" y="28956"/>
                </a:moveTo>
                <a:lnTo>
                  <a:pt x="0" y="28956"/>
                </a:lnTo>
                <a:lnTo>
                  <a:pt x="0" y="57912"/>
                </a:lnTo>
                <a:lnTo>
                  <a:pt x="168274" y="57912"/>
                </a:lnTo>
                <a:lnTo>
                  <a:pt x="168274" y="28956"/>
                </a:lnTo>
                <a:close/>
              </a:path>
              <a:path w="255270" h="86994">
                <a:moveTo>
                  <a:pt x="226187" y="28956"/>
                </a:moveTo>
                <a:lnTo>
                  <a:pt x="182753" y="28956"/>
                </a:lnTo>
                <a:lnTo>
                  <a:pt x="182753" y="57912"/>
                </a:lnTo>
                <a:lnTo>
                  <a:pt x="226187" y="57912"/>
                </a:lnTo>
                <a:lnTo>
                  <a:pt x="255142" y="43434"/>
                </a:lnTo>
                <a:lnTo>
                  <a:pt x="226187" y="28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6410705" y="2951988"/>
            <a:ext cx="255270" cy="86995"/>
          </a:xfrm>
          <a:custGeom>
            <a:avLst/>
            <a:gdLst/>
            <a:ahLst/>
            <a:cxnLst/>
            <a:rect l="l" t="t" r="r" b="b"/>
            <a:pathLst>
              <a:path w="255270" h="86994">
                <a:moveTo>
                  <a:pt x="168275" y="0"/>
                </a:moveTo>
                <a:lnTo>
                  <a:pt x="168275" y="86867"/>
                </a:lnTo>
                <a:lnTo>
                  <a:pt x="226187" y="57912"/>
                </a:lnTo>
                <a:lnTo>
                  <a:pt x="182752" y="57912"/>
                </a:lnTo>
                <a:lnTo>
                  <a:pt x="182752" y="28956"/>
                </a:lnTo>
                <a:lnTo>
                  <a:pt x="226187" y="28956"/>
                </a:lnTo>
                <a:lnTo>
                  <a:pt x="168275" y="0"/>
                </a:lnTo>
                <a:close/>
              </a:path>
              <a:path w="255270" h="86994">
                <a:moveTo>
                  <a:pt x="168275" y="28956"/>
                </a:moveTo>
                <a:lnTo>
                  <a:pt x="0" y="28956"/>
                </a:lnTo>
                <a:lnTo>
                  <a:pt x="0" y="57912"/>
                </a:lnTo>
                <a:lnTo>
                  <a:pt x="168275" y="57912"/>
                </a:lnTo>
                <a:lnTo>
                  <a:pt x="168275" y="28956"/>
                </a:lnTo>
                <a:close/>
              </a:path>
              <a:path w="255270" h="86994">
                <a:moveTo>
                  <a:pt x="226187" y="28956"/>
                </a:moveTo>
                <a:lnTo>
                  <a:pt x="182752" y="28956"/>
                </a:lnTo>
                <a:lnTo>
                  <a:pt x="182752" y="57912"/>
                </a:lnTo>
                <a:lnTo>
                  <a:pt x="226187" y="57912"/>
                </a:lnTo>
                <a:lnTo>
                  <a:pt x="255143" y="43434"/>
                </a:lnTo>
                <a:lnTo>
                  <a:pt x="226187" y="28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2938017" y="730758"/>
            <a:ext cx="1147445" cy="854710"/>
          </a:xfrm>
          <a:custGeom>
            <a:avLst/>
            <a:gdLst/>
            <a:ahLst/>
            <a:cxnLst/>
            <a:rect l="l" t="t" r="r" b="b"/>
            <a:pathLst>
              <a:path w="1147445" h="854710">
                <a:moveTo>
                  <a:pt x="1069032" y="40089"/>
                </a:moveTo>
                <a:lnTo>
                  <a:pt x="0" y="831341"/>
                </a:lnTo>
                <a:lnTo>
                  <a:pt x="17271" y="854582"/>
                </a:lnTo>
                <a:lnTo>
                  <a:pt x="1086185" y="63325"/>
                </a:lnTo>
                <a:lnTo>
                  <a:pt x="1069032" y="40089"/>
                </a:lnTo>
                <a:close/>
              </a:path>
              <a:path w="1147445" h="854710">
                <a:moveTo>
                  <a:pt x="1131419" y="31495"/>
                </a:moveTo>
                <a:lnTo>
                  <a:pt x="1080643" y="31495"/>
                </a:lnTo>
                <a:lnTo>
                  <a:pt x="1097787" y="54737"/>
                </a:lnTo>
                <a:lnTo>
                  <a:pt x="1086185" y="63325"/>
                </a:lnTo>
                <a:lnTo>
                  <a:pt x="1103376" y="86613"/>
                </a:lnTo>
                <a:lnTo>
                  <a:pt x="1131419" y="31495"/>
                </a:lnTo>
                <a:close/>
              </a:path>
              <a:path w="1147445" h="854710">
                <a:moveTo>
                  <a:pt x="1080643" y="31495"/>
                </a:moveTo>
                <a:lnTo>
                  <a:pt x="1069032" y="40089"/>
                </a:lnTo>
                <a:lnTo>
                  <a:pt x="1086185" y="63325"/>
                </a:lnTo>
                <a:lnTo>
                  <a:pt x="1097787" y="54737"/>
                </a:lnTo>
                <a:lnTo>
                  <a:pt x="1080643" y="31495"/>
                </a:lnTo>
                <a:close/>
              </a:path>
              <a:path w="1147445" h="854710">
                <a:moveTo>
                  <a:pt x="1147445" y="0"/>
                </a:moveTo>
                <a:lnTo>
                  <a:pt x="1051814" y="16763"/>
                </a:lnTo>
                <a:lnTo>
                  <a:pt x="1069032" y="40089"/>
                </a:lnTo>
                <a:lnTo>
                  <a:pt x="1080643" y="31495"/>
                </a:lnTo>
                <a:lnTo>
                  <a:pt x="1131419" y="31495"/>
                </a:lnTo>
                <a:lnTo>
                  <a:pt x="114744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2975101" y="1530096"/>
            <a:ext cx="1134110" cy="95250"/>
          </a:xfrm>
          <a:custGeom>
            <a:avLst/>
            <a:gdLst/>
            <a:ahLst/>
            <a:cxnLst/>
            <a:rect l="l" t="t" r="r" b="b"/>
            <a:pathLst>
              <a:path w="1134110" h="95250">
                <a:moveTo>
                  <a:pt x="1048385" y="8000"/>
                </a:moveTo>
                <a:lnTo>
                  <a:pt x="1047369" y="36953"/>
                </a:lnTo>
                <a:lnTo>
                  <a:pt x="1061847" y="37464"/>
                </a:lnTo>
                <a:lnTo>
                  <a:pt x="1060831" y="66420"/>
                </a:lnTo>
                <a:lnTo>
                  <a:pt x="1046335" y="66420"/>
                </a:lnTo>
                <a:lnTo>
                  <a:pt x="1045337" y="94868"/>
                </a:lnTo>
                <a:lnTo>
                  <a:pt x="1107600" y="66420"/>
                </a:lnTo>
                <a:lnTo>
                  <a:pt x="1060831" y="66420"/>
                </a:lnTo>
                <a:lnTo>
                  <a:pt x="1046353" y="65909"/>
                </a:lnTo>
                <a:lnTo>
                  <a:pt x="1108719" y="65909"/>
                </a:lnTo>
                <a:lnTo>
                  <a:pt x="1133728" y="54482"/>
                </a:lnTo>
                <a:lnTo>
                  <a:pt x="1048385" y="8000"/>
                </a:lnTo>
                <a:close/>
              </a:path>
              <a:path w="1134110" h="95250">
                <a:moveTo>
                  <a:pt x="1047369" y="36953"/>
                </a:moveTo>
                <a:lnTo>
                  <a:pt x="1046353" y="65909"/>
                </a:lnTo>
                <a:lnTo>
                  <a:pt x="1060831" y="66420"/>
                </a:lnTo>
                <a:lnTo>
                  <a:pt x="1061847" y="37464"/>
                </a:lnTo>
                <a:lnTo>
                  <a:pt x="1047369" y="36953"/>
                </a:lnTo>
                <a:close/>
              </a:path>
              <a:path w="1134110" h="95250">
                <a:moveTo>
                  <a:pt x="1016" y="0"/>
                </a:moveTo>
                <a:lnTo>
                  <a:pt x="0" y="28955"/>
                </a:lnTo>
                <a:lnTo>
                  <a:pt x="1046353" y="65909"/>
                </a:lnTo>
                <a:lnTo>
                  <a:pt x="1047369" y="36953"/>
                </a:lnTo>
                <a:lnTo>
                  <a:pt x="10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2971164" y="1568322"/>
            <a:ext cx="1125220" cy="894715"/>
          </a:xfrm>
          <a:custGeom>
            <a:avLst/>
            <a:gdLst/>
            <a:ahLst/>
            <a:cxnLst/>
            <a:rect l="l" t="t" r="r" b="b"/>
            <a:pathLst>
              <a:path w="1125220" h="894714">
                <a:moveTo>
                  <a:pt x="1047809" y="851556"/>
                </a:moveTo>
                <a:lnTo>
                  <a:pt x="1029843" y="874267"/>
                </a:lnTo>
                <a:lnTo>
                  <a:pt x="1124839" y="894206"/>
                </a:lnTo>
                <a:lnTo>
                  <a:pt x="1109104" y="860551"/>
                </a:lnTo>
                <a:lnTo>
                  <a:pt x="1059180" y="860551"/>
                </a:lnTo>
                <a:lnTo>
                  <a:pt x="1047809" y="851556"/>
                </a:lnTo>
                <a:close/>
              </a:path>
              <a:path w="1125220" h="894714">
                <a:moveTo>
                  <a:pt x="1065701" y="828937"/>
                </a:moveTo>
                <a:lnTo>
                  <a:pt x="1047809" y="851556"/>
                </a:lnTo>
                <a:lnTo>
                  <a:pt x="1059180" y="860551"/>
                </a:lnTo>
                <a:lnTo>
                  <a:pt x="1077087" y="837946"/>
                </a:lnTo>
                <a:lnTo>
                  <a:pt x="1065701" y="828937"/>
                </a:lnTo>
                <a:close/>
              </a:path>
              <a:path w="1125220" h="894714">
                <a:moveTo>
                  <a:pt x="1083690" y="806196"/>
                </a:moveTo>
                <a:lnTo>
                  <a:pt x="1065701" y="828937"/>
                </a:lnTo>
                <a:lnTo>
                  <a:pt x="1077087" y="837946"/>
                </a:lnTo>
                <a:lnTo>
                  <a:pt x="1059180" y="860551"/>
                </a:lnTo>
                <a:lnTo>
                  <a:pt x="1109104" y="860551"/>
                </a:lnTo>
                <a:lnTo>
                  <a:pt x="1083690" y="806196"/>
                </a:lnTo>
                <a:close/>
              </a:path>
              <a:path w="1125220" h="894714">
                <a:moveTo>
                  <a:pt x="18034" y="0"/>
                </a:moveTo>
                <a:lnTo>
                  <a:pt x="0" y="22605"/>
                </a:lnTo>
                <a:lnTo>
                  <a:pt x="1047809" y="851556"/>
                </a:lnTo>
                <a:lnTo>
                  <a:pt x="1065701" y="828937"/>
                </a:lnTo>
                <a:lnTo>
                  <a:pt x="1803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2967863" y="1572005"/>
            <a:ext cx="1137920" cy="1820545"/>
          </a:xfrm>
          <a:custGeom>
            <a:avLst/>
            <a:gdLst/>
            <a:ahLst/>
            <a:cxnLst/>
            <a:rect l="l" t="t" r="r" b="b"/>
            <a:pathLst>
              <a:path w="1137920" h="1820545">
                <a:moveTo>
                  <a:pt x="1079755" y="1753921"/>
                </a:moveTo>
                <a:lnTo>
                  <a:pt x="1055242" y="1769110"/>
                </a:lnTo>
                <a:lnTo>
                  <a:pt x="1137920" y="1820037"/>
                </a:lnTo>
                <a:lnTo>
                  <a:pt x="1132966" y="1766189"/>
                </a:lnTo>
                <a:lnTo>
                  <a:pt x="1087374" y="1766189"/>
                </a:lnTo>
                <a:lnTo>
                  <a:pt x="1079755" y="1753921"/>
                </a:lnTo>
                <a:close/>
              </a:path>
              <a:path w="1137920" h="1820545">
                <a:moveTo>
                  <a:pt x="1104381" y="1738662"/>
                </a:moveTo>
                <a:lnTo>
                  <a:pt x="1079755" y="1753921"/>
                </a:lnTo>
                <a:lnTo>
                  <a:pt x="1087374" y="1766189"/>
                </a:lnTo>
                <a:lnTo>
                  <a:pt x="1112012" y="1750949"/>
                </a:lnTo>
                <a:lnTo>
                  <a:pt x="1104381" y="1738662"/>
                </a:lnTo>
                <a:close/>
              </a:path>
              <a:path w="1137920" h="1820545">
                <a:moveTo>
                  <a:pt x="1129029" y="1723390"/>
                </a:moveTo>
                <a:lnTo>
                  <a:pt x="1104381" y="1738662"/>
                </a:lnTo>
                <a:lnTo>
                  <a:pt x="1112012" y="1750949"/>
                </a:lnTo>
                <a:lnTo>
                  <a:pt x="1087374" y="1766189"/>
                </a:lnTo>
                <a:lnTo>
                  <a:pt x="1132966" y="1766189"/>
                </a:lnTo>
                <a:lnTo>
                  <a:pt x="1129029" y="1723390"/>
                </a:lnTo>
                <a:close/>
              </a:path>
              <a:path w="1137920" h="1820545">
                <a:moveTo>
                  <a:pt x="24637" y="0"/>
                </a:moveTo>
                <a:lnTo>
                  <a:pt x="0" y="15240"/>
                </a:lnTo>
                <a:lnTo>
                  <a:pt x="1079755" y="1753921"/>
                </a:lnTo>
                <a:lnTo>
                  <a:pt x="1104381" y="1738662"/>
                </a:lnTo>
                <a:lnTo>
                  <a:pt x="246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3004566" y="730758"/>
            <a:ext cx="1082040" cy="1671320"/>
          </a:xfrm>
          <a:custGeom>
            <a:avLst/>
            <a:gdLst/>
            <a:ahLst/>
            <a:cxnLst/>
            <a:rect l="l" t="t" r="r" b="b"/>
            <a:pathLst>
              <a:path w="1082039" h="1671320">
                <a:moveTo>
                  <a:pt x="1022816" y="65194"/>
                </a:moveTo>
                <a:lnTo>
                  <a:pt x="0" y="1655317"/>
                </a:lnTo>
                <a:lnTo>
                  <a:pt x="24383" y="1670939"/>
                </a:lnTo>
                <a:lnTo>
                  <a:pt x="1047169" y="80864"/>
                </a:lnTo>
                <a:lnTo>
                  <a:pt x="1022816" y="65194"/>
                </a:lnTo>
                <a:close/>
              </a:path>
              <a:path w="1082039" h="1671320">
                <a:moveTo>
                  <a:pt x="1076185" y="53086"/>
                </a:moveTo>
                <a:lnTo>
                  <a:pt x="1030605" y="53086"/>
                </a:lnTo>
                <a:lnTo>
                  <a:pt x="1054988" y="68706"/>
                </a:lnTo>
                <a:lnTo>
                  <a:pt x="1047169" y="80864"/>
                </a:lnTo>
                <a:lnTo>
                  <a:pt x="1071498" y="96519"/>
                </a:lnTo>
                <a:lnTo>
                  <a:pt x="1076185" y="53086"/>
                </a:lnTo>
                <a:close/>
              </a:path>
              <a:path w="1082039" h="1671320">
                <a:moveTo>
                  <a:pt x="1030605" y="53086"/>
                </a:moveTo>
                <a:lnTo>
                  <a:pt x="1022816" y="65194"/>
                </a:lnTo>
                <a:lnTo>
                  <a:pt x="1047169" y="80864"/>
                </a:lnTo>
                <a:lnTo>
                  <a:pt x="1054988" y="68706"/>
                </a:lnTo>
                <a:lnTo>
                  <a:pt x="1030605" y="53086"/>
                </a:lnTo>
                <a:close/>
              </a:path>
              <a:path w="1082039" h="1671320">
                <a:moveTo>
                  <a:pt x="1081912" y="0"/>
                </a:moveTo>
                <a:lnTo>
                  <a:pt x="998473" y="49529"/>
                </a:lnTo>
                <a:lnTo>
                  <a:pt x="1022816" y="65194"/>
                </a:lnTo>
                <a:lnTo>
                  <a:pt x="1030605" y="53086"/>
                </a:lnTo>
                <a:lnTo>
                  <a:pt x="1076185" y="53086"/>
                </a:lnTo>
                <a:lnTo>
                  <a:pt x="108191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3008122" y="1596389"/>
            <a:ext cx="1090295" cy="808990"/>
          </a:xfrm>
          <a:custGeom>
            <a:avLst/>
            <a:gdLst/>
            <a:ahLst/>
            <a:cxnLst/>
            <a:rect l="l" t="t" r="r" b="b"/>
            <a:pathLst>
              <a:path w="1090295" h="808989">
                <a:moveTo>
                  <a:pt x="1011424" y="39858"/>
                </a:moveTo>
                <a:lnTo>
                  <a:pt x="0" y="785495"/>
                </a:lnTo>
                <a:lnTo>
                  <a:pt x="17271" y="808736"/>
                </a:lnTo>
                <a:lnTo>
                  <a:pt x="1028637" y="63175"/>
                </a:lnTo>
                <a:lnTo>
                  <a:pt x="1011424" y="39858"/>
                </a:lnTo>
                <a:close/>
              </a:path>
              <a:path w="1090295" h="808989">
                <a:moveTo>
                  <a:pt x="1073994" y="31242"/>
                </a:moveTo>
                <a:lnTo>
                  <a:pt x="1023112" y="31242"/>
                </a:lnTo>
                <a:lnTo>
                  <a:pt x="1040256" y="54610"/>
                </a:lnTo>
                <a:lnTo>
                  <a:pt x="1028637" y="63175"/>
                </a:lnTo>
                <a:lnTo>
                  <a:pt x="1045844" y="86487"/>
                </a:lnTo>
                <a:lnTo>
                  <a:pt x="1073994" y="31242"/>
                </a:lnTo>
                <a:close/>
              </a:path>
              <a:path w="1090295" h="808989">
                <a:moveTo>
                  <a:pt x="1023112" y="31242"/>
                </a:moveTo>
                <a:lnTo>
                  <a:pt x="1011424" y="39858"/>
                </a:lnTo>
                <a:lnTo>
                  <a:pt x="1028637" y="63175"/>
                </a:lnTo>
                <a:lnTo>
                  <a:pt x="1040256" y="54610"/>
                </a:lnTo>
                <a:lnTo>
                  <a:pt x="1023112" y="31242"/>
                </a:lnTo>
                <a:close/>
              </a:path>
              <a:path w="1090295" h="808989">
                <a:moveTo>
                  <a:pt x="1089914" y="0"/>
                </a:moveTo>
                <a:lnTo>
                  <a:pt x="994282" y="16637"/>
                </a:lnTo>
                <a:lnTo>
                  <a:pt x="1011424" y="39858"/>
                </a:lnTo>
                <a:lnTo>
                  <a:pt x="1023112" y="31242"/>
                </a:lnTo>
                <a:lnTo>
                  <a:pt x="1073994" y="31242"/>
                </a:lnTo>
                <a:lnTo>
                  <a:pt x="108991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3006851" y="2382901"/>
            <a:ext cx="1088390" cy="1021715"/>
          </a:xfrm>
          <a:custGeom>
            <a:avLst/>
            <a:gdLst/>
            <a:ahLst/>
            <a:cxnLst/>
            <a:rect l="l" t="t" r="r" b="b"/>
            <a:pathLst>
              <a:path w="1088389" h="1021714">
                <a:moveTo>
                  <a:pt x="1015077" y="972686"/>
                </a:moveTo>
                <a:lnTo>
                  <a:pt x="995299" y="993775"/>
                </a:lnTo>
                <a:lnTo>
                  <a:pt x="1088389" y="1021588"/>
                </a:lnTo>
                <a:lnTo>
                  <a:pt x="1073999" y="982599"/>
                </a:lnTo>
                <a:lnTo>
                  <a:pt x="1025651" y="982599"/>
                </a:lnTo>
                <a:lnTo>
                  <a:pt x="1015077" y="972686"/>
                </a:lnTo>
                <a:close/>
              </a:path>
              <a:path w="1088389" h="1021714">
                <a:moveTo>
                  <a:pt x="1034868" y="951584"/>
                </a:moveTo>
                <a:lnTo>
                  <a:pt x="1015077" y="972686"/>
                </a:lnTo>
                <a:lnTo>
                  <a:pt x="1025651" y="982599"/>
                </a:lnTo>
                <a:lnTo>
                  <a:pt x="1045463" y="961516"/>
                </a:lnTo>
                <a:lnTo>
                  <a:pt x="1034868" y="951584"/>
                </a:lnTo>
                <a:close/>
              </a:path>
              <a:path w="1088389" h="1021714">
                <a:moveTo>
                  <a:pt x="1054735" y="930401"/>
                </a:moveTo>
                <a:lnTo>
                  <a:pt x="1034868" y="951584"/>
                </a:lnTo>
                <a:lnTo>
                  <a:pt x="1045463" y="961516"/>
                </a:lnTo>
                <a:lnTo>
                  <a:pt x="1025651" y="982599"/>
                </a:lnTo>
                <a:lnTo>
                  <a:pt x="1073999" y="982599"/>
                </a:lnTo>
                <a:lnTo>
                  <a:pt x="1054735" y="930401"/>
                </a:lnTo>
                <a:close/>
              </a:path>
              <a:path w="1088389" h="1021714">
                <a:moveTo>
                  <a:pt x="19812" y="0"/>
                </a:moveTo>
                <a:lnTo>
                  <a:pt x="0" y="21082"/>
                </a:lnTo>
                <a:lnTo>
                  <a:pt x="1015077" y="972686"/>
                </a:lnTo>
                <a:lnTo>
                  <a:pt x="1034868" y="951584"/>
                </a:lnTo>
                <a:lnTo>
                  <a:pt x="1981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3015869" y="2378964"/>
            <a:ext cx="1081405" cy="121285"/>
          </a:xfrm>
          <a:custGeom>
            <a:avLst/>
            <a:gdLst/>
            <a:ahLst/>
            <a:cxnLst/>
            <a:rect l="l" t="t" r="r" b="b"/>
            <a:pathLst>
              <a:path w="1081404" h="121285">
                <a:moveTo>
                  <a:pt x="997204" y="34416"/>
                </a:moveTo>
                <a:lnTo>
                  <a:pt x="995383" y="63336"/>
                </a:lnTo>
                <a:lnTo>
                  <a:pt x="1009904" y="64262"/>
                </a:lnTo>
                <a:lnTo>
                  <a:pt x="1007998" y="93218"/>
                </a:lnTo>
                <a:lnTo>
                  <a:pt x="993502" y="93218"/>
                </a:lnTo>
                <a:lnTo>
                  <a:pt x="991743" y="121158"/>
                </a:lnTo>
                <a:lnTo>
                  <a:pt x="1057748" y="93218"/>
                </a:lnTo>
                <a:lnTo>
                  <a:pt x="1007998" y="93218"/>
                </a:lnTo>
                <a:lnTo>
                  <a:pt x="993559" y="92297"/>
                </a:lnTo>
                <a:lnTo>
                  <a:pt x="1059923" y="92297"/>
                </a:lnTo>
                <a:lnTo>
                  <a:pt x="1081151" y="83312"/>
                </a:lnTo>
                <a:lnTo>
                  <a:pt x="997204" y="34416"/>
                </a:lnTo>
                <a:close/>
              </a:path>
              <a:path w="1081404" h="121285">
                <a:moveTo>
                  <a:pt x="995383" y="63336"/>
                </a:moveTo>
                <a:lnTo>
                  <a:pt x="993559" y="92297"/>
                </a:lnTo>
                <a:lnTo>
                  <a:pt x="1007998" y="93218"/>
                </a:lnTo>
                <a:lnTo>
                  <a:pt x="1009904" y="64262"/>
                </a:lnTo>
                <a:lnTo>
                  <a:pt x="995383" y="63336"/>
                </a:lnTo>
                <a:close/>
              </a:path>
              <a:path w="1081404" h="121285">
                <a:moveTo>
                  <a:pt x="1778" y="0"/>
                </a:moveTo>
                <a:lnTo>
                  <a:pt x="0" y="28956"/>
                </a:lnTo>
                <a:lnTo>
                  <a:pt x="993559" y="92297"/>
                </a:lnTo>
                <a:lnTo>
                  <a:pt x="995383" y="63336"/>
                </a:lnTo>
                <a:lnTo>
                  <a:pt x="177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5078348" y="707644"/>
            <a:ext cx="511809" cy="450850"/>
          </a:xfrm>
          <a:custGeom>
            <a:avLst/>
            <a:gdLst/>
            <a:ahLst/>
            <a:cxnLst/>
            <a:rect l="l" t="t" r="r" b="b"/>
            <a:pathLst>
              <a:path w="511810" h="450850">
                <a:moveTo>
                  <a:pt x="436777" y="404473"/>
                </a:moveTo>
                <a:lnTo>
                  <a:pt x="417702" y="426211"/>
                </a:lnTo>
                <a:lnTo>
                  <a:pt x="511683" y="450850"/>
                </a:lnTo>
                <a:lnTo>
                  <a:pt x="496649" y="414019"/>
                </a:lnTo>
                <a:lnTo>
                  <a:pt x="447675" y="414019"/>
                </a:lnTo>
                <a:lnTo>
                  <a:pt x="436777" y="404473"/>
                </a:lnTo>
                <a:close/>
              </a:path>
              <a:path w="511810" h="450850">
                <a:moveTo>
                  <a:pt x="455947" y="382625"/>
                </a:moveTo>
                <a:lnTo>
                  <a:pt x="436777" y="404473"/>
                </a:lnTo>
                <a:lnTo>
                  <a:pt x="447675" y="414019"/>
                </a:lnTo>
                <a:lnTo>
                  <a:pt x="466851" y="392175"/>
                </a:lnTo>
                <a:lnTo>
                  <a:pt x="455947" y="382625"/>
                </a:lnTo>
                <a:close/>
              </a:path>
              <a:path w="511810" h="450850">
                <a:moveTo>
                  <a:pt x="474979" y="360933"/>
                </a:moveTo>
                <a:lnTo>
                  <a:pt x="455947" y="382625"/>
                </a:lnTo>
                <a:lnTo>
                  <a:pt x="466851" y="392175"/>
                </a:lnTo>
                <a:lnTo>
                  <a:pt x="447675" y="414019"/>
                </a:lnTo>
                <a:lnTo>
                  <a:pt x="496649" y="414019"/>
                </a:lnTo>
                <a:lnTo>
                  <a:pt x="474979" y="360933"/>
                </a:lnTo>
                <a:close/>
              </a:path>
              <a:path w="511810" h="450850">
                <a:moveTo>
                  <a:pt x="19050" y="0"/>
                </a:moveTo>
                <a:lnTo>
                  <a:pt x="0" y="21843"/>
                </a:lnTo>
                <a:lnTo>
                  <a:pt x="436777" y="404473"/>
                </a:lnTo>
                <a:lnTo>
                  <a:pt x="455947" y="382625"/>
                </a:lnTo>
                <a:lnTo>
                  <a:pt x="190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5043423" y="1157477"/>
            <a:ext cx="546100" cy="465455"/>
          </a:xfrm>
          <a:custGeom>
            <a:avLst/>
            <a:gdLst/>
            <a:ahLst/>
            <a:cxnLst/>
            <a:rect l="l" t="t" r="r" b="b"/>
            <a:pathLst>
              <a:path w="546100" h="465455">
                <a:moveTo>
                  <a:pt x="470147" y="45177"/>
                </a:moveTo>
                <a:lnTo>
                  <a:pt x="0" y="443357"/>
                </a:lnTo>
                <a:lnTo>
                  <a:pt x="18796" y="465455"/>
                </a:lnTo>
                <a:lnTo>
                  <a:pt x="488781" y="67183"/>
                </a:lnTo>
                <a:lnTo>
                  <a:pt x="470147" y="45177"/>
                </a:lnTo>
                <a:close/>
              </a:path>
              <a:path w="546100" h="465455">
                <a:moveTo>
                  <a:pt x="530384" y="35813"/>
                </a:moveTo>
                <a:lnTo>
                  <a:pt x="481202" y="35813"/>
                </a:lnTo>
                <a:lnTo>
                  <a:pt x="499872" y="57785"/>
                </a:lnTo>
                <a:lnTo>
                  <a:pt x="488781" y="67183"/>
                </a:lnTo>
                <a:lnTo>
                  <a:pt x="507491" y="89281"/>
                </a:lnTo>
                <a:lnTo>
                  <a:pt x="530384" y="35813"/>
                </a:lnTo>
                <a:close/>
              </a:path>
              <a:path w="546100" h="465455">
                <a:moveTo>
                  <a:pt x="481202" y="35813"/>
                </a:moveTo>
                <a:lnTo>
                  <a:pt x="470147" y="45177"/>
                </a:lnTo>
                <a:lnTo>
                  <a:pt x="488781" y="67183"/>
                </a:lnTo>
                <a:lnTo>
                  <a:pt x="499872" y="57785"/>
                </a:lnTo>
                <a:lnTo>
                  <a:pt x="481202" y="35813"/>
                </a:lnTo>
                <a:close/>
              </a:path>
              <a:path w="546100" h="465455">
                <a:moveTo>
                  <a:pt x="545718" y="0"/>
                </a:moveTo>
                <a:lnTo>
                  <a:pt x="451358" y="22987"/>
                </a:lnTo>
                <a:lnTo>
                  <a:pt x="470147" y="45177"/>
                </a:lnTo>
                <a:lnTo>
                  <a:pt x="481202" y="35813"/>
                </a:lnTo>
                <a:lnTo>
                  <a:pt x="530384" y="35813"/>
                </a:lnTo>
                <a:lnTo>
                  <a:pt x="54571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5064252" y="2481960"/>
            <a:ext cx="533400" cy="502920"/>
          </a:xfrm>
          <a:custGeom>
            <a:avLst/>
            <a:gdLst/>
            <a:ahLst/>
            <a:cxnLst/>
            <a:rect l="l" t="t" r="r" b="b"/>
            <a:pathLst>
              <a:path w="533400" h="502919">
                <a:moveTo>
                  <a:pt x="460100" y="453496"/>
                </a:moveTo>
                <a:lnTo>
                  <a:pt x="440309" y="474599"/>
                </a:lnTo>
                <a:lnTo>
                  <a:pt x="533273" y="502412"/>
                </a:lnTo>
                <a:lnTo>
                  <a:pt x="518937" y="463423"/>
                </a:lnTo>
                <a:lnTo>
                  <a:pt x="470662" y="463423"/>
                </a:lnTo>
                <a:lnTo>
                  <a:pt x="460100" y="453496"/>
                </a:lnTo>
                <a:close/>
              </a:path>
              <a:path w="533400" h="502919">
                <a:moveTo>
                  <a:pt x="479891" y="432394"/>
                </a:moveTo>
                <a:lnTo>
                  <a:pt x="460100" y="453496"/>
                </a:lnTo>
                <a:lnTo>
                  <a:pt x="470662" y="463423"/>
                </a:lnTo>
                <a:lnTo>
                  <a:pt x="490474" y="442340"/>
                </a:lnTo>
                <a:lnTo>
                  <a:pt x="479891" y="432394"/>
                </a:lnTo>
                <a:close/>
              </a:path>
              <a:path w="533400" h="502919">
                <a:moveTo>
                  <a:pt x="499745" y="411225"/>
                </a:moveTo>
                <a:lnTo>
                  <a:pt x="479891" y="432394"/>
                </a:lnTo>
                <a:lnTo>
                  <a:pt x="490474" y="442340"/>
                </a:lnTo>
                <a:lnTo>
                  <a:pt x="470662" y="463423"/>
                </a:lnTo>
                <a:lnTo>
                  <a:pt x="518937" y="463423"/>
                </a:lnTo>
                <a:lnTo>
                  <a:pt x="499745" y="411225"/>
                </a:lnTo>
                <a:close/>
              </a:path>
              <a:path w="533400" h="502919">
                <a:moveTo>
                  <a:pt x="19812" y="0"/>
                </a:moveTo>
                <a:lnTo>
                  <a:pt x="0" y="21081"/>
                </a:lnTo>
                <a:lnTo>
                  <a:pt x="460100" y="453496"/>
                </a:lnTo>
                <a:lnTo>
                  <a:pt x="479891" y="432394"/>
                </a:lnTo>
                <a:lnTo>
                  <a:pt x="1981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5086350" y="2984754"/>
            <a:ext cx="510540" cy="419100"/>
          </a:xfrm>
          <a:custGeom>
            <a:avLst/>
            <a:gdLst/>
            <a:ahLst/>
            <a:cxnLst/>
            <a:rect l="l" t="t" r="r" b="b"/>
            <a:pathLst>
              <a:path w="510539" h="419100">
                <a:moveTo>
                  <a:pt x="433929" y="43525"/>
                </a:moveTo>
                <a:lnTo>
                  <a:pt x="0" y="396240"/>
                </a:lnTo>
                <a:lnTo>
                  <a:pt x="18287" y="418719"/>
                </a:lnTo>
                <a:lnTo>
                  <a:pt x="452217" y="66004"/>
                </a:lnTo>
                <a:lnTo>
                  <a:pt x="433929" y="43525"/>
                </a:lnTo>
                <a:close/>
              </a:path>
              <a:path w="510539" h="419100">
                <a:moveTo>
                  <a:pt x="494985" y="34417"/>
                </a:moveTo>
                <a:lnTo>
                  <a:pt x="445135" y="34417"/>
                </a:lnTo>
                <a:lnTo>
                  <a:pt x="463423" y="56896"/>
                </a:lnTo>
                <a:lnTo>
                  <a:pt x="452217" y="66004"/>
                </a:lnTo>
                <a:lnTo>
                  <a:pt x="470535" y="88519"/>
                </a:lnTo>
                <a:lnTo>
                  <a:pt x="494985" y="34417"/>
                </a:lnTo>
                <a:close/>
              </a:path>
              <a:path w="510539" h="419100">
                <a:moveTo>
                  <a:pt x="445135" y="34417"/>
                </a:moveTo>
                <a:lnTo>
                  <a:pt x="433929" y="43525"/>
                </a:lnTo>
                <a:lnTo>
                  <a:pt x="452217" y="66004"/>
                </a:lnTo>
                <a:lnTo>
                  <a:pt x="463423" y="56896"/>
                </a:lnTo>
                <a:lnTo>
                  <a:pt x="445135" y="34417"/>
                </a:lnTo>
                <a:close/>
              </a:path>
              <a:path w="510539" h="419100">
                <a:moveTo>
                  <a:pt x="510539" y="0"/>
                </a:moveTo>
                <a:lnTo>
                  <a:pt x="415671" y="21082"/>
                </a:lnTo>
                <a:lnTo>
                  <a:pt x="433929" y="43525"/>
                </a:lnTo>
                <a:lnTo>
                  <a:pt x="445135" y="34417"/>
                </a:lnTo>
                <a:lnTo>
                  <a:pt x="494985" y="34417"/>
                </a:lnTo>
                <a:lnTo>
                  <a:pt x="51053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77" name="object 77"/>
          <p:cNvGraphicFramePr>
            <a:graphicFrameLocks noGrp="1"/>
          </p:cNvGraphicFramePr>
          <p:nvPr/>
        </p:nvGraphicFramePr>
        <p:xfrm>
          <a:off x="395909" y="4098290"/>
          <a:ext cx="1805938" cy="17221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09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09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09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09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099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0098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87020"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15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71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1500" dirty="0">
                          <a:latin typeface="Calibri"/>
                          <a:cs typeface="Calibri"/>
                        </a:rPr>
                        <a:t>0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71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1500" dirty="0">
                          <a:latin typeface="Calibri"/>
                          <a:cs typeface="Calibri"/>
                        </a:rPr>
                        <a:t>0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71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1500" dirty="0">
                          <a:latin typeface="Calibri"/>
                          <a:cs typeface="Calibri"/>
                        </a:rPr>
                        <a:t>0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71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1500" dirty="0">
                          <a:latin typeface="Calibri"/>
                          <a:cs typeface="Calibri"/>
                        </a:rPr>
                        <a:t>0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71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15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71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7020"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00" dirty="0">
                          <a:latin typeface="Calibri"/>
                          <a:cs typeface="Calibri"/>
                        </a:rPr>
                        <a:t>0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77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77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00" dirty="0">
                          <a:latin typeface="Calibri"/>
                          <a:cs typeface="Calibri"/>
                        </a:rPr>
                        <a:t>0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77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00" dirty="0">
                          <a:latin typeface="Calibri"/>
                          <a:cs typeface="Calibri"/>
                        </a:rPr>
                        <a:t>0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77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77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00" dirty="0">
                          <a:latin typeface="Calibri"/>
                          <a:cs typeface="Calibri"/>
                        </a:rPr>
                        <a:t>0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77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7020"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00" dirty="0">
                          <a:latin typeface="Calibri"/>
                          <a:cs typeface="Calibri"/>
                        </a:rPr>
                        <a:t>0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77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00" dirty="0">
                          <a:latin typeface="Calibri"/>
                          <a:cs typeface="Calibri"/>
                        </a:rPr>
                        <a:t>0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77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77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77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00" dirty="0">
                          <a:latin typeface="Calibri"/>
                          <a:cs typeface="Calibri"/>
                        </a:rPr>
                        <a:t>0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77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00" dirty="0">
                          <a:latin typeface="Calibri"/>
                          <a:cs typeface="Calibri"/>
                        </a:rPr>
                        <a:t>0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77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7020"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77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00" dirty="0">
                          <a:latin typeface="Calibri"/>
                          <a:cs typeface="Calibri"/>
                        </a:rPr>
                        <a:t>0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77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00" dirty="0">
                          <a:latin typeface="Calibri"/>
                          <a:cs typeface="Calibri"/>
                        </a:rPr>
                        <a:t>0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77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00" dirty="0">
                          <a:latin typeface="Calibri"/>
                          <a:cs typeface="Calibri"/>
                        </a:rPr>
                        <a:t>0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77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77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00" dirty="0">
                          <a:latin typeface="Calibri"/>
                          <a:cs typeface="Calibri"/>
                        </a:rPr>
                        <a:t>0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77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7020"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00" dirty="0">
                          <a:latin typeface="Calibri"/>
                          <a:cs typeface="Calibri"/>
                        </a:rPr>
                        <a:t>0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77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77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00" dirty="0">
                          <a:latin typeface="Calibri"/>
                          <a:cs typeface="Calibri"/>
                        </a:rPr>
                        <a:t>0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77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00" dirty="0">
                          <a:latin typeface="Calibri"/>
                          <a:cs typeface="Calibri"/>
                        </a:rPr>
                        <a:t>0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77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77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00" dirty="0">
                          <a:latin typeface="Calibri"/>
                          <a:cs typeface="Calibri"/>
                        </a:rPr>
                        <a:t>0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77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7020"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00" dirty="0">
                          <a:latin typeface="Calibri"/>
                          <a:cs typeface="Calibri"/>
                        </a:rPr>
                        <a:t>0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77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00" dirty="0">
                          <a:latin typeface="Calibri"/>
                          <a:cs typeface="Calibri"/>
                        </a:rPr>
                        <a:t>0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77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77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00" dirty="0">
                          <a:latin typeface="Calibri"/>
                          <a:cs typeface="Calibri"/>
                        </a:rPr>
                        <a:t>0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77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77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00" dirty="0">
                          <a:latin typeface="Calibri"/>
                          <a:cs typeface="Calibri"/>
                        </a:rPr>
                        <a:t>0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77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78" name="object 78"/>
          <p:cNvSpPr txBox="1"/>
          <p:nvPr/>
        </p:nvSpPr>
        <p:spPr>
          <a:xfrm>
            <a:off x="916330" y="5842812"/>
            <a:ext cx="7778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ima</a:t>
            </a:r>
            <a:r>
              <a:rPr sz="2400" spc="-25" dirty="0">
                <a:latin typeface="Calibri"/>
                <a:cs typeface="Calibri"/>
              </a:rPr>
              <a:t>g</a:t>
            </a:r>
            <a:r>
              <a:rPr sz="2400" dirty="0">
                <a:latin typeface="Calibri"/>
                <a:cs typeface="Calibri"/>
              </a:rPr>
              <a:t>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9" name="object 79"/>
          <p:cNvSpPr/>
          <p:nvPr/>
        </p:nvSpPr>
        <p:spPr>
          <a:xfrm>
            <a:off x="4684776" y="4128515"/>
            <a:ext cx="1915668" cy="1867674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2625851" y="4966715"/>
            <a:ext cx="1880870" cy="666115"/>
          </a:xfrm>
          <a:custGeom>
            <a:avLst/>
            <a:gdLst/>
            <a:ahLst/>
            <a:cxnLst/>
            <a:rect l="l" t="t" r="r" b="b"/>
            <a:pathLst>
              <a:path w="1880870" h="666114">
                <a:moveTo>
                  <a:pt x="1547622" y="0"/>
                </a:moveTo>
                <a:lnTo>
                  <a:pt x="1547622" y="166496"/>
                </a:lnTo>
                <a:lnTo>
                  <a:pt x="0" y="166496"/>
                </a:lnTo>
                <a:lnTo>
                  <a:pt x="0" y="499490"/>
                </a:lnTo>
                <a:lnTo>
                  <a:pt x="1547622" y="499490"/>
                </a:lnTo>
                <a:lnTo>
                  <a:pt x="1547622" y="665987"/>
                </a:lnTo>
                <a:lnTo>
                  <a:pt x="1880615" y="332993"/>
                </a:lnTo>
                <a:lnTo>
                  <a:pt x="1547622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2625851" y="4966715"/>
            <a:ext cx="1880870" cy="666115"/>
          </a:xfrm>
          <a:custGeom>
            <a:avLst/>
            <a:gdLst/>
            <a:ahLst/>
            <a:cxnLst/>
            <a:rect l="l" t="t" r="r" b="b"/>
            <a:pathLst>
              <a:path w="1880870" h="666114">
                <a:moveTo>
                  <a:pt x="0" y="166496"/>
                </a:moveTo>
                <a:lnTo>
                  <a:pt x="1547622" y="166496"/>
                </a:lnTo>
                <a:lnTo>
                  <a:pt x="1547622" y="0"/>
                </a:lnTo>
                <a:lnTo>
                  <a:pt x="1880615" y="332993"/>
                </a:lnTo>
                <a:lnTo>
                  <a:pt x="1547622" y="665987"/>
                </a:lnTo>
                <a:lnTo>
                  <a:pt x="1547622" y="499490"/>
                </a:lnTo>
                <a:lnTo>
                  <a:pt x="0" y="499490"/>
                </a:lnTo>
                <a:lnTo>
                  <a:pt x="0" y="166496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 txBox="1"/>
          <p:nvPr/>
        </p:nvSpPr>
        <p:spPr>
          <a:xfrm>
            <a:off x="2760979" y="5459679"/>
            <a:ext cx="14839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latin typeface="Calibri"/>
                <a:cs typeface="Calibri"/>
              </a:rPr>
              <a:t>convolution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3" name="object 83"/>
          <p:cNvSpPr/>
          <p:nvPr/>
        </p:nvSpPr>
        <p:spPr>
          <a:xfrm>
            <a:off x="6731507" y="4739640"/>
            <a:ext cx="666115" cy="666115"/>
          </a:xfrm>
          <a:custGeom>
            <a:avLst/>
            <a:gdLst/>
            <a:ahLst/>
            <a:cxnLst/>
            <a:rect l="l" t="t" r="r" b="b"/>
            <a:pathLst>
              <a:path w="666115" h="666114">
                <a:moveTo>
                  <a:pt x="332994" y="0"/>
                </a:moveTo>
                <a:lnTo>
                  <a:pt x="332994" y="166497"/>
                </a:lnTo>
                <a:lnTo>
                  <a:pt x="0" y="166497"/>
                </a:lnTo>
                <a:lnTo>
                  <a:pt x="0" y="499491"/>
                </a:lnTo>
                <a:lnTo>
                  <a:pt x="332994" y="499491"/>
                </a:lnTo>
                <a:lnTo>
                  <a:pt x="332994" y="665988"/>
                </a:lnTo>
                <a:lnTo>
                  <a:pt x="665988" y="332994"/>
                </a:lnTo>
                <a:lnTo>
                  <a:pt x="332994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6731507" y="4739640"/>
            <a:ext cx="666115" cy="666115"/>
          </a:xfrm>
          <a:custGeom>
            <a:avLst/>
            <a:gdLst/>
            <a:ahLst/>
            <a:cxnLst/>
            <a:rect l="l" t="t" r="r" b="b"/>
            <a:pathLst>
              <a:path w="666115" h="666114">
                <a:moveTo>
                  <a:pt x="0" y="166497"/>
                </a:moveTo>
                <a:lnTo>
                  <a:pt x="332994" y="166497"/>
                </a:lnTo>
                <a:lnTo>
                  <a:pt x="332994" y="0"/>
                </a:lnTo>
                <a:lnTo>
                  <a:pt x="665988" y="332994"/>
                </a:lnTo>
                <a:lnTo>
                  <a:pt x="332994" y="665988"/>
                </a:lnTo>
                <a:lnTo>
                  <a:pt x="332994" y="499491"/>
                </a:lnTo>
                <a:lnTo>
                  <a:pt x="0" y="499491"/>
                </a:lnTo>
                <a:lnTo>
                  <a:pt x="0" y="166497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 txBox="1"/>
          <p:nvPr/>
        </p:nvSpPr>
        <p:spPr>
          <a:xfrm>
            <a:off x="6751066" y="5429199"/>
            <a:ext cx="94869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Max  </a:t>
            </a:r>
            <a:r>
              <a:rPr sz="2400" spc="-5" dirty="0">
                <a:latin typeface="Calibri"/>
                <a:cs typeface="Calibri"/>
              </a:rPr>
              <a:t>p</a:t>
            </a:r>
            <a:r>
              <a:rPr sz="2400" spc="-10" dirty="0">
                <a:latin typeface="Calibri"/>
                <a:cs typeface="Calibri"/>
              </a:rPr>
              <a:t>o</a:t>
            </a:r>
            <a:r>
              <a:rPr sz="2400" spc="-5" dirty="0">
                <a:latin typeface="Calibri"/>
                <a:cs typeface="Calibri"/>
              </a:rPr>
              <a:t>oli</a:t>
            </a:r>
            <a:r>
              <a:rPr sz="2400" spc="-15" dirty="0">
                <a:latin typeface="Calibri"/>
                <a:cs typeface="Calibri"/>
              </a:rPr>
              <a:t>n</a:t>
            </a:r>
            <a:r>
              <a:rPr sz="2400" dirty="0">
                <a:latin typeface="Calibri"/>
                <a:cs typeface="Calibri"/>
              </a:rPr>
              <a:t>g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6" name="object 86"/>
          <p:cNvSpPr/>
          <p:nvPr/>
        </p:nvSpPr>
        <p:spPr>
          <a:xfrm>
            <a:off x="7473653" y="4373839"/>
            <a:ext cx="1277155" cy="1362496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3538220" y="4076953"/>
            <a:ext cx="0" cy="828040"/>
          </a:xfrm>
          <a:custGeom>
            <a:avLst/>
            <a:gdLst/>
            <a:ahLst/>
            <a:cxnLst/>
            <a:rect l="l" t="t" r="r" b="b"/>
            <a:pathLst>
              <a:path h="828039">
                <a:moveTo>
                  <a:pt x="0" y="0"/>
                </a:moveTo>
                <a:lnTo>
                  <a:pt x="0" y="82778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4502277" y="4076953"/>
            <a:ext cx="0" cy="828040"/>
          </a:xfrm>
          <a:custGeom>
            <a:avLst/>
            <a:gdLst/>
            <a:ahLst/>
            <a:cxnLst/>
            <a:rect l="l" t="t" r="r" b="b"/>
            <a:pathLst>
              <a:path h="828039">
                <a:moveTo>
                  <a:pt x="0" y="0"/>
                </a:moveTo>
                <a:lnTo>
                  <a:pt x="0" y="82778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3531870" y="4083303"/>
            <a:ext cx="977265" cy="0"/>
          </a:xfrm>
          <a:custGeom>
            <a:avLst/>
            <a:gdLst/>
            <a:ahLst/>
            <a:cxnLst/>
            <a:rect l="l" t="t" r="r" b="b"/>
            <a:pathLst>
              <a:path w="977264">
                <a:moveTo>
                  <a:pt x="0" y="0"/>
                </a:moveTo>
                <a:lnTo>
                  <a:pt x="976756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90" name="object 90"/>
          <p:cNvGraphicFramePr>
            <a:graphicFrameLocks noGrp="1"/>
          </p:cNvGraphicFramePr>
          <p:nvPr/>
        </p:nvGraphicFramePr>
        <p:xfrm>
          <a:off x="3538220" y="4082796"/>
          <a:ext cx="1024890" cy="8147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13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13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2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71780">
                <a:tc>
                  <a:txBody>
                    <a:bodyPr/>
                    <a:lstStyle/>
                    <a:p>
                      <a:pPr marL="88900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-1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7145" marB="0"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1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71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 marL="88900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-1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7145" marB="0">
                    <a:lnL w="12700">
                      <a:solidFill>
                        <a:srgbClr val="000000"/>
                      </a:solidFill>
                      <a:prstDash val="solid"/>
                    </a:lnL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1780">
                <a:tc>
                  <a:txBody>
                    <a:bodyPr/>
                    <a:lstStyle/>
                    <a:p>
                      <a:pPr marL="88900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-1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651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1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65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 marL="88900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-1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651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1145">
                <a:tc>
                  <a:txBody>
                    <a:bodyPr/>
                    <a:lstStyle/>
                    <a:p>
                      <a:pPr marL="88900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-1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651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1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65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 marL="88900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-1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651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1" name="object 91"/>
          <p:cNvGraphicFramePr>
            <a:graphicFrameLocks noGrp="1"/>
          </p:cNvGraphicFramePr>
          <p:nvPr/>
        </p:nvGraphicFramePr>
        <p:xfrm>
          <a:off x="2449576" y="4081653"/>
          <a:ext cx="946785" cy="8020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155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55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55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67335"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1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58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-1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58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-1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58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7335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-1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58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 marL="118745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1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58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-1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58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7335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-1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58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-1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58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 marL="119380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1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58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92" name="object 92"/>
          <p:cNvSpPr/>
          <p:nvPr/>
        </p:nvSpPr>
        <p:spPr>
          <a:xfrm>
            <a:off x="1285494" y="2775204"/>
            <a:ext cx="1534160" cy="1351915"/>
          </a:xfrm>
          <a:custGeom>
            <a:avLst/>
            <a:gdLst/>
            <a:ahLst/>
            <a:cxnLst/>
            <a:rect l="l" t="t" r="r" b="b"/>
            <a:pathLst>
              <a:path w="1534160" h="1351914">
                <a:moveTo>
                  <a:pt x="1384429" y="92845"/>
                </a:moveTo>
                <a:lnTo>
                  <a:pt x="0" y="1307973"/>
                </a:lnTo>
                <a:lnTo>
                  <a:pt x="38100" y="1351407"/>
                </a:lnTo>
                <a:lnTo>
                  <a:pt x="1422589" y="136336"/>
                </a:lnTo>
                <a:lnTo>
                  <a:pt x="1384429" y="92845"/>
                </a:lnTo>
                <a:close/>
              </a:path>
              <a:path w="1534160" h="1351914">
                <a:moveTo>
                  <a:pt x="1503965" y="73787"/>
                </a:moveTo>
                <a:lnTo>
                  <a:pt x="1406144" y="73787"/>
                </a:lnTo>
                <a:lnTo>
                  <a:pt x="1444370" y="117221"/>
                </a:lnTo>
                <a:lnTo>
                  <a:pt x="1422589" y="136336"/>
                </a:lnTo>
                <a:lnTo>
                  <a:pt x="1460754" y="179832"/>
                </a:lnTo>
                <a:lnTo>
                  <a:pt x="1503965" y="73787"/>
                </a:lnTo>
                <a:close/>
              </a:path>
              <a:path w="1534160" h="1351914">
                <a:moveTo>
                  <a:pt x="1406144" y="73787"/>
                </a:moveTo>
                <a:lnTo>
                  <a:pt x="1384429" y="92845"/>
                </a:lnTo>
                <a:lnTo>
                  <a:pt x="1422589" y="136336"/>
                </a:lnTo>
                <a:lnTo>
                  <a:pt x="1444370" y="117221"/>
                </a:lnTo>
                <a:lnTo>
                  <a:pt x="1406144" y="73787"/>
                </a:lnTo>
                <a:close/>
              </a:path>
              <a:path w="1534160" h="1351914">
                <a:moveTo>
                  <a:pt x="1534033" y="0"/>
                </a:moveTo>
                <a:lnTo>
                  <a:pt x="1346200" y="49275"/>
                </a:lnTo>
                <a:lnTo>
                  <a:pt x="1384429" y="92845"/>
                </a:lnTo>
                <a:lnTo>
                  <a:pt x="1406144" y="73787"/>
                </a:lnTo>
                <a:lnTo>
                  <a:pt x="1503965" y="73787"/>
                </a:lnTo>
                <a:lnTo>
                  <a:pt x="1534033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4910328" y="3649979"/>
            <a:ext cx="748665" cy="502284"/>
          </a:xfrm>
          <a:custGeom>
            <a:avLst/>
            <a:gdLst/>
            <a:ahLst/>
            <a:cxnLst/>
            <a:rect l="l" t="t" r="r" b="b"/>
            <a:pathLst>
              <a:path w="748664" h="502285">
                <a:moveTo>
                  <a:pt x="161256" y="70662"/>
                </a:moveTo>
                <a:lnTo>
                  <a:pt x="129633" y="119176"/>
                </a:lnTo>
                <a:lnTo>
                  <a:pt x="716661" y="502031"/>
                </a:lnTo>
                <a:lnTo>
                  <a:pt x="748284" y="453517"/>
                </a:lnTo>
                <a:lnTo>
                  <a:pt x="161256" y="70662"/>
                </a:lnTo>
                <a:close/>
              </a:path>
              <a:path w="748664" h="502285">
                <a:moveTo>
                  <a:pt x="0" y="0"/>
                </a:moveTo>
                <a:lnTo>
                  <a:pt x="98044" y="167640"/>
                </a:lnTo>
                <a:lnTo>
                  <a:pt x="129633" y="119176"/>
                </a:lnTo>
                <a:lnTo>
                  <a:pt x="105410" y="103378"/>
                </a:lnTo>
                <a:lnTo>
                  <a:pt x="137033" y="54864"/>
                </a:lnTo>
                <a:lnTo>
                  <a:pt x="171555" y="54864"/>
                </a:lnTo>
                <a:lnTo>
                  <a:pt x="192912" y="22098"/>
                </a:lnTo>
                <a:lnTo>
                  <a:pt x="0" y="0"/>
                </a:lnTo>
                <a:close/>
              </a:path>
              <a:path w="748664" h="502285">
                <a:moveTo>
                  <a:pt x="137033" y="54864"/>
                </a:moveTo>
                <a:lnTo>
                  <a:pt x="105410" y="103378"/>
                </a:lnTo>
                <a:lnTo>
                  <a:pt x="129633" y="119176"/>
                </a:lnTo>
                <a:lnTo>
                  <a:pt x="161256" y="70662"/>
                </a:lnTo>
                <a:lnTo>
                  <a:pt x="137033" y="54864"/>
                </a:lnTo>
                <a:close/>
              </a:path>
              <a:path w="748664" h="502285">
                <a:moveTo>
                  <a:pt x="171555" y="54864"/>
                </a:moveTo>
                <a:lnTo>
                  <a:pt x="137033" y="54864"/>
                </a:lnTo>
                <a:lnTo>
                  <a:pt x="161256" y="70662"/>
                </a:lnTo>
                <a:lnTo>
                  <a:pt x="171555" y="5486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6819900" y="3220211"/>
            <a:ext cx="1144905" cy="1179195"/>
          </a:xfrm>
          <a:custGeom>
            <a:avLst/>
            <a:gdLst/>
            <a:ahLst/>
            <a:cxnLst/>
            <a:rect l="l" t="t" r="r" b="b"/>
            <a:pathLst>
              <a:path w="1144904" h="1179195">
                <a:moveTo>
                  <a:pt x="141670" y="104581"/>
                </a:moveTo>
                <a:lnTo>
                  <a:pt x="100139" y="144843"/>
                </a:lnTo>
                <a:lnTo>
                  <a:pt x="1102868" y="1179195"/>
                </a:lnTo>
                <a:lnTo>
                  <a:pt x="1144524" y="1138808"/>
                </a:lnTo>
                <a:lnTo>
                  <a:pt x="141670" y="104581"/>
                </a:lnTo>
                <a:close/>
              </a:path>
              <a:path w="1144904" h="1179195">
                <a:moveTo>
                  <a:pt x="0" y="0"/>
                </a:moveTo>
                <a:lnTo>
                  <a:pt x="58547" y="185165"/>
                </a:lnTo>
                <a:lnTo>
                  <a:pt x="100139" y="144843"/>
                </a:lnTo>
                <a:lnTo>
                  <a:pt x="80009" y="124078"/>
                </a:lnTo>
                <a:lnTo>
                  <a:pt x="121539" y="83820"/>
                </a:lnTo>
                <a:lnTo>
                  <a:pt x="163086" y="83820"/>
                </a:lnTo>
                <a:lnTo>
                  <a:pt x="183260" y="64262"/>
                </a:lnTo>
                <a:lnTo>
                  <a:pt x="0" y="0"/>
                </a:lnTo>
                <a:close/>
              </a:path>
              <a:path w="1144904" h="1179195">
                <a:moveTo>
                  <a:pt x="121539" y="83820"/>
                </a:moveTo>
                <a:lnTo>
                  <a:pt x="80009" y="124078"/>
                </a:lnTo>
                <a:lnTo>
                  <a:pt x="100139" y="144843"/>
                </a:lnTo>
                <a:lnTo>
                  <a:pt x="141670" y="104581"/>
                </a:lnTo>
                <a:lnTo>
                  <a:pt x="121539" y="83820"/>
                </a:lnTo>
                <a:close/>
              </a:path>
              <a:path w="1144904" h="1179195">
                <a:moveTo>
                  <a:pt x="163086" y="83820"/>
                </a:moveTo>
                <a:lnTo>
                  <a:pt x="121539" y="83820"/>
                </a:lnTo>
                <a:lnTo>
                  <a:pt x="141670" y="104581"/>
                </a:lnTo>
                <a:lnTo>
                  <a:pt x="163086" y="8382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 txBox="1"/>
          <p:nvPr/>
        </p:nvSpPr>
        <p:spPr>
          <a:xfrm>
            <a:off x="587146" y="6302146"/>
            <a:ext cx="8198484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(Ignoring </a:t>
            </a:r>
            <a:r>
              <a:rPr sz="2400" spc="-10" dirty="0">
                <a:solidFill>
                  <a:srgbClr val="FF0000"/>
                </a:solidFill>
                <a:latin typeface="Calibri"/>
                <a:cs typeface="Calibri"/>
              </a:rPr>
              <a:t>the </a:t>
            </a: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non-linear </a:t>
            </a:r>
            <a:r>
              <a:rPr sz="2400" spc="-10" dirty="0">
                <a:solidFill>
                  <a:srgbClr val="FF0000"/>
                </a:solidFill>
                <a:latin typeface="Calibri"/>
                <a:cs typeface="Calibri"/>
              </a:rPr>
              <a:t>activation </a:t>
            </a: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function </a:t>
            </a:r>
            <a:r>
              <a:rPr sz="2400" spc="-15" dirty="0">
                <a:solidFill>
                  <a:srgbClr val="FF0000"/>
                </a:solidFill>
                <a:latin typeface="Calibri"/>
                <a:cs typeface="Calibri"/>
              </a:rPr>
              <a:t>after 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the</a:t>
            </a:r>
            <a:r>
              <a:rPr sz="2400" spc="1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0000"/>
                </a:solidFill>
                <a:latin typeface="Calibri"/>
                <a:cs typeface="Calibri"/>
              </a:rPr>
              <a:t>convolution.)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96" name="object 96"/>
          <p:cNvSpPr/>
          <p:nvPr/>
        </p:nvSpPr>
        <p:spPr>
          <a:xfrm>
            <a:off x="4562855" y="4082796"/>
            <a:ext cx="4257040" cy="2162810"/>
          </a:xfrm>
          <a:custGeom>
            <a:avLst/>
            <a:gdLst/>
            <a:ahLst/>
            <a:cxnLst/>
            <a:rect l="l" t="t" r="r" b="b"/>
            <a:pathLst>
              <a:path w="4257040" h="2162810">
                <a:moveTo>
                  <a:pt x="0" y="2162555"/>
                </a:moveTo>
                <a:lnTo>
                  <a:pt x="4256532" y="2162555"/>
                </a:lnTo>
                <a:lnTo>
                  <a:pt x="4256532" y="0"/>
                </a:lnTo>
                <a:lnTo>
                  <a:pt x="0" y="0"/>
                </a:lnTo>
                <a:lnTo>
                  <a:pt x="0" y="2162555"/>
                </a:lnTo>
                <a:close/>
              </a:path>
            </a:pathLst>
          </a:custGeom>
          <a:ln w="5791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699504" y="3352800"/>
            <a:ext cx="1755648" cy="16443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699504" y="3352800"/>
            <a:ext cx="1755775" cy="1644650"/>
          </a:xfrm>
          <a:custGeom>
            <a:avLst/>
            <a:gdLst/>
            <a:ahLst/>
            <a:cxnLst/>
            <a:rect l="l" t="t" r="r" b="b"/>
            <a:pathLst>
              <a:path w="1755775" h="1644650">
                <a:moveTo>
                  <a:pt x="0" y="274066"/>
                </a:moveTo>
                <a:lnTo>
                  <a:pt x="4414" y="224796"/>
                </a:lnTo>
                <a:lnTo>
                  <a:pt x="17143" y="178426"/>
                </a:lnTo>
                <a:lnTo>
                  <a:pt x="37413" y="135730"/>
                </a:lnTo>
                <a:lnTo>
                  <a:pt x="64449" y="97479"/>
                </a:lnTo>
                <a:lnTo>
                  <a:pt x="97479" y="64449"/>
                </a:lnTo>
                <a:lnTo>
                  <a:pt x="135730" y="37413"/>
                </a:lnTo>
                <a:lnTo>
                  <a:pt x="178426" y="17143"/>
                </a:lnTo>
                <a:lnTo>
                  <a:pt x="224796" y="4414"/>
                </a:lnTo>
                <a:lnTo>
                  <a:pt x="274066" y="0"/>
                </a:lnTo>
                <a:lnTo>
                  <a:pt x="1481581" y="0"/>
                </a:lnTo>
                <a:lnTo>
                  <a:pt x="1530851" y="4414"/>
                </a:lnTo>
                <a:lnTo>
                  <a:pt x="1577221" y="17143"/>
                </a:lnTo>
                <a:lnTo>
                  <a:pt x="1619917" y="37413"/>
                </a:lnTo>
                <a:lnTo>
                  <a:pt x="1658168" y="64449"/>
                </a:lnTo>
                <a:lnTo>
                  <a:pt x="1691198" y="97479"/>
                </a:lnTo>
                <a:lnTo>
                  <a:pt x="1718234" y="135730"/>
                </a:lnTo>
                <a:lnTo>
                  <a:pt x="1738504" y="178426"/>
                </a:lnTo>
                <a:lnTo>
                  <a:pt x="1751233" y="224796"/>
                </a:lnTo>
                <a:lnTo>
                  <a:pt x="1755648" y="274066"/>
                </a:lnTo>
                <a:lnTo>
                  <a:pt x="1755648" y="1370330"/>
                </a:lnTo>
                <a:lnTo>
                  <a:pt x="1751233" y="1419599"/>
                </a:lnTo>
                <a:lnTo>
                  <a:pt x="1738504" y="1465969"/>
                </a:lnTo>
                <a:lnTo>
                  <a:pt x="1718234" y="1508665"/>
                </a:lnTo>
                <a:lnTo>
                  <a:pt x="1691198" y="1546916"/>
                </a:lnTo>
                <a:lnTo>
                  <a:pt x="1658168" y="1579946"/>
                </a:lnTo>
                <a:lnTo>
                  <a:pt x="1619917" y="1606982"/>
                </a:lnTo>
                <a:lnTo>
                  <a:pt x="1577221" y="1627252"/>
                </a:lnTo>
                <a:lnTo>
                  <a:pt x="1530851" y="1639981"/>
                </a:lnTo>
                <a:lnTo>
                  <a:pt x="1481581" y="1644395"/>
                </a:lnTo>
                <a:lnTo>
                  <a:pt x="274066" y="1644395"/>
                </a:lnTo>
                <a:lnTo>
                  <a:pt x="224796" y="1639981"/>
                </a:lnTo>
                <a:lnTo>
                  <a:pt x="178426" y="1627252"/>
                </a:lnTo>
                <a:lnTo>
                  <a:pt x="135730" y="1606982"/>
                </a:lnTo>
                <a:lnTo>
                  <a:pt x="97479" y="1579946"/>
                </a:lnTo>
                <a:lnTo>
                  <a:pt x="64449" y="1546916"/>
                </a:lnTo>
                <a:lnTo>
                  <a:pt x="37413" y="1508665"/>
                </a:lnTo>
                <a:lnTo>
                  <a:pt x="17143" y="1465969"/>
                </a:lnTo>
                <a:lnTo>
                  <a:pt x="4414" y="1419599"/>
                </a:lnTo>
                <a:lnTo>
                  <a:pt x="0" y="1370330"/>
                </a:lnTo>
                <a:lnTo>
                  <a:pt x="0" y="274066"/>
                </a:lnTo>
                <a:close/>
              </a:path>
            </a:pathLst>
          </a:custGeom>
          <a:ln w="6095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888991" y="5055108"/>
            <a:ext cx="1755648" cy="16443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888991" y="5055108"/>
            <a:ext cx="1755775" cy="1644650"/>
          </a:xfrm>
          <a:custGeom>
            <a:avLst/>
            <a:gdLst/>
            <a:ahLst/>
            <a:cxnLst/>
            <a:rect l="l" t="t" r="r" b="b"/>
            <a:pathLst>
              <a:path w="1755775" h="1644650">
                <a:moveTo>
                  <a:pt x="0" y="274066"/>
                </a:moveTo>
                <a:lnTo>
                  <a:pt x="4414" y="224796"/>
                </a:lnTo>
                <a:lnTo>
                  <a:pt x="17143" y="178426"/>
                </a:lnTo>
                <a:lnTo>
                  <a:pt x="37413" y="135730"/>
                </a:lnTo>
                <a:lnTo>
                  <a:pt x="64449" y="97479"/>
                </a:lnTo>
                <a:lnTo>
                  <a:pt x="97479" y="64449"/>
                </a:lnTo>
                <a:lnTo>
                  <a:pt x="135730" y="37413"/>
                </a:lnTo>
                <a:lnTo>
                  <a:pt x="178426" y="17143"/>
                </a:lnTo>
                <a:lnTo>
                  <a:pt x="224796" y="4414"/>
                </a:lnTo>
                <a:lnTo>
                  <a:pt x="274066" y="0"/>
                </a:lnTo>
                <a:lnTo>
                  <a:pt x="1481582" y="0"/>
                </a:lnTo>
                <a:lnTo>
                  <a:pt x="1530851" y="4414"/>
                </a:lnTo>
                <a:lnTo>
                  <a:pt x="1577221" y="17143"/>
                </a:lnTo>
                <a:lnTo>
                  <a:pt x="1619917" y="37413"/>
                </a:lnTo>
                <a:lnTo>
                  <a:pt x="1658168" y="64449"/>
                </a:lnTo>
                <a:lnTo>
                  <a:pt x="1691198" y="97479"/>
                </a:lnTo>
                <a:lnTo>
                  <a:pt x="1718234" y="135730"/>
                </a:lnTo>
                <a:lnTo>
                  <a:pt x="1738504" y="178426"/>
                </a:lnTo>
                <a:lnTo>
                  <a:pt x="1751233" y="224796"/>
                </a:lnTo>
                <a:lnTo>
                  <a:pt x="1755648" y="274066"/>
                </a:lnTo>
                <a:lnTo>
                  <a:pt x="1755648" y="1370317"/>
                </a:lnTo>
                <a:lnTo>
                  <a:pt x="1751233" y="1419583"/>
                </a:lnTo>
                <a:lnTo>
                  <a:pt x="1738504" y="1465952"/>
                </a:lnTo>
                <a:lnTo>
                  <a:pt x="1718234" y="1508650"/>
                </a:lnTo>
                <a:lnTo>
                  <a:pt x="1691198" y="1546903"/>
                </a:lnTo>
                <a:lnTo>
                  <a:pt x="1658168" y="1579936"/>
                </a:lnTo>
                <a:lnTo>
                  <a:pt x="1619917" y="1606976"/>
                </a:lnTo>
                <a:lnTo>
                  <a:pt x="1577221" y="1627249"/>
                </a:lnTo>
                <a:lnTo>
                  <a:pt x="1530851" y="1639980"/>
                </a:lnTo>
                <a:lnTo>
                  <a:pt x="1481582" y="1644396"/>
                </a:lnTo>
                <a:lnTo>
                  <a:pt x="274066" y="1644396"/>
                </a:lnTo>
                <a:lnTo>
                  <a:pt x="224796" y="1639980"/>
                </a:lnTo>
                <a:lnTo>
                  <a:pt x="178426" y="1627249"/>
                </a:lnTo>
                <a:lnTo>
                  <a:pt x="135730" y="1606976"/>
                </a:lnTo>
                <a:lnTo>
                  <a:pt x="97479" y="1579936"/>
                </a:lnTo>
                <a:lnTo>
                  <a:pt x="64449" y="1546903"/>
                </a:lnTo>
                <a:lnTo>
                  <a:pt x="37413" y="1508650"/>
                </a:lnTo>
                <a:lnTo>
                  <a:pt x="17143" y="1465952"/>
                </a:lnTo>
                <a:lnTo>
                  <a:pt x="4414" y="1419583"/>
                </a:lnTo>
                <a:lnTo>
                  <a:pt x="0" y="1370317"/>
                </a:lnTo>
                <a:lnTo>
                  <a:pt x="0" y="274066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699504" y="5024628"/>
            <a:ext cx="1755648" cy="16459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699504" y="5024628"/>
            <a:ext cx="1755775" cy="1645920"/>
          </a:xfrm>
          <a:custGeom>
            <a:avLst/>
            <a:gdLst/>
            <a:ahLst/>
            <a:cxnLst/>
            <a:rect l="l" t="t" r="r" b="b"/>
            <a:pathLst>
              <a:path w="1755775" h="1645920">
                <a:moveTo>
                  <a:pt x="0" y="274320"/>
                </a:moveTo>
                <a:lnTo>
                  <a:pt x="4419" y="225008"/>
                </a:lnTo>
                <a:lnTo>
                  <a:pt x="17161" y="178597"/>
                </a:lnTo>
                <a:lnTo>
                  <a:pt x="37450" y="135861"/>
                </a:lnTo>
                <a:lnTo>
                  <a:pt x="64513" y="97575"/>
                </a:lnTo>
                <a:lnTo>
                  <a:pt x="97575" y="64513"/>
                </a:lnTo>
                <a:lnTo>
                  <a:pt x="135861" y="37450"/>
                </a:lnTo>
                <a:lnTo>
                  <a:pt x="178597" y="17161"/>
                </a:lnTo>
                <a:lnTo>
                  <a:pt x="225008" y="4419"/>
                </a:lnTo>
                <a:lnTo>
                  <a:pt x="274320" y="0"/>
                </a:lnTo>
                <a:lnTo>
                  <a:pt x="1481327" y="0"/>
                </a:lnTo>
                <a:lnTo>
                  <a:pt x="1530639" y="4419"/>
                </a:lnTo>
                <a:lnTo>
                  <a:pt x="1577050" y="17161"/>
                </a:lnTo>
                <a:lnTo>
                  <a:pt x="1619786" y="37450"/>
                </a:lnTo>
                <a:lnTo>
                  <a:pt x="1658072" y="64513"/>
                </a:lnTo>
                <a:lnTo>
                  <a:pt x="1691134" y="97575"/>
                </a:lnTo>
                <a:lnTo>
                  <a:pt x="1718197" y="135861"/>
                </a:lnTo>
                <a:lnTo>
                  <a:pt x="1738486" y="178597"/>
                </a:lnTo>
                <a:lnTo>
                  <a:pt x="1751228" y="225008"/>
                </a:lnTo>
                <a:lnTo>
                  <a:pt x="1755648" y="274320"/>
                </a:lnTo>
                <a:lnTo>
                  <a:pt x="1755648" y="1371587"/>
                </a:lnTo>
                <a:lnTo>
                  <a:pt x="1751228" y="1420899"/>
                </a:lnTo>
                <a:lnTo>
                  <a:pt x="1738486" y="1467311"/>
                </a:lnTo>
                <a:lnTo>
                  <a:pt x="1718197" y="1510048"/>
                </a:lnTo>
                <a:lnTo>
                  <a:pt x="1691134" y="1548336"/>
                </a:lnTo>
                <a:lnTo>
                  <a:pt x="1658072" y="1581400"/>
                </a:lnTo>
                <a:lnTo>
                  <a:pt x="1619786" y="1608465"/>
                </a:lnTo>
                <a:lnTo>
                  <a:pt x="1577050" y="1628757"/>
                </a:lnTo>
                <a:lnTo>
                  <a:pt x="1530639" y="1641500"/>
                </a:lnTo>
                <a:lnTo>
                  <a:pt x="1481327" y="1645920"/>
                </a:lnTo>
                <a:lnTo>
                  <a:pt x="274320" y="1645920"/>
                </a:lnTo>
                <a:lnTo>
                  <a:pt x="225008" y="1641500"/>
                </a:lnTo>
                <a:lnTo>
                  <a:pt x="178597" y="1628757"/>
                </a:lnTo>
                <a:lnTo>
                  <a:pt x="135861" y="1608465"/>
                </a:lnTo>
                <a:lnTo>
                  <a:pt x="97575" y="1581400"/>
                </a:lnTo>
                <a:lnTo>
                  <a:pt x="64513" y="1548336"/>
                </a:lnTo>
                <a:lnTo>
                  <a:pt x="37450" y="1510048"/>
                </a:lnTo>
                <a:lnTo>
                  <a:pt x="17161" y="1467311"/>
                </a:lnTo>
                <a:lnTo>
                  <a:pt x="4419" y="1420899"/>
                </a:lnTo>
                <a:lnTo>
                  <a:pt x="0" y="1371587"/>
                </a:lnTo>
                <a:lnTo>
                  <a:pt x="0" y="274320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913376" y="3343655"/>
            <a:ext cx="1755648" cy="164592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913376" y="3343655"/>
            <a:ext cx="1755775" cy="1645920"/>
          </a:xfrm>
          <a:custGeom>
            <a:avLst/>
            <a:gdLst/>
            <a:ahLst/>
            <a:cxnLst/>
            <a:rect l="l" t="t" r="r" b="b"/>
            <a:pathLst>
              <a:path w="1755775" h="1645920">
                <a:moveTo>
                  <a:pt x="0" y="274320"/>
                </a:moveTo>
                <a:lnTo>
                  <a:pt x="4419" y="225008"/>
                </a:lnTo>
                <a:lnTo>
                  <a:pt x="17161" y="178597"/>
                </a:lnTo>
                <a:lnTo>
                  <a:pt x="37450" y="135861"/>
                </a:lnTo>
                <a:lnTo>
                  <a:pt x="64513" y="97575"/>
                </a:lnTo>
                <a:lnTo>
                  <a:pt x="97575" y="64513"/>
                </a:lnTo>
                <a:lnTo>
                  <a:pt x="135861" y="37450"/>
                </a:lnTo>
                <a:lnTo>
                  <a:pt x="178597" y="17161"/>
                </a:lnTo>
                <a:lnTo>
                  <a:pt x="225008" y="4419"/>
                </a:lnTo>
                <a:lnTo>
                  <a:pt x="274320" y="0"/>
                </a:lnTo>
                <a:lnTo>
                  <a:pt x="1481327" y="0"/>
                </a:lnTo>
                <a:lnTo>
                  <a:pt x="1530639" y="4419"/>
                </a:lnTo>
                <a:lnTo>
                  <a:pt x="1577050" y="17161"/>
                </a:lnTo>
                <a:lnTo>
                  <a:pt x="1619786" y="37450"/>
                </a:lnTo>
                <a:lnTo>
                  <a:pt x="1658072" y="64513"/>
                </a:lnTo>
                <a:lnTo>
                  <a:pt x="1691134" y="97575"/>
                </a:lnTo>
                <a:lnTo>
                  <a:pt x="1718197" y="135861"/>
                </a:lnTo>
                <a:lnTo>
                  <a:pt x="1738486" y="178597"/>
                </a:lnTo>
                <a:lnTo>
                  <a:pt x="1751228" y="225008"/>
                </a:lnTo>
                <a:lnTo>
                  <a:pt x="1755648" y="274320"/>
                </a:lnTo>
                <a:lnTo>
                  <a:pt x="1755648" y="1371600"/>
                </a:lnTo>
                <a:lnTo>
                  <a:pt x="1751228" y="1420911"/>
                </a:lnTo>
                <a:lnTo>
                  <a:pt x="1738486" y="1467322"/>
                </a:lnTo>
                <a:lnTo>
                  <a:pt x="1718197" y="1510058"/>
                </a:lnTo>
                <a:lnTo>
                  <a:pt x="1691134" y="1548344"/>
                </a:lnTo>
                <a:lnTo>
                  <a:pt x="1658072" y="1581406"/>
                </a:lnTo>
                <a:lnTo>
                  <a:pt x="1619786" y="1608469"/>
                </a:lnTo>
                <a:lnTo>
                  <a:pt x="1577050" y="1628758"/>
                </a:lnTo>
                <a:lnTo>
                  <a:pt x="1530639" y="1641500"/>
                </a:lnTo>
                <a:lnTo>
                  <a:pt x="1481327" y="1645920"/>
                </a:lnTo>
                <a:lnTo>
                  <a:pt x="274320" y="1645920"/>
                </a:lnTo>
                <a:lnTo>
                  <a:pt x="225008" y="1641500"/>
                </a:lnTo>
                <a:lnTo>
                  <a:pt x="178597" y="1628758"/>
                </a:lnTo>
                <a:lnTo>
                  <a:pt x="135861" y="1608469"/>
                </a:lnTo>
                <a:lnTo>
                  <a:pt x="97575" y="1581406"/>
                </a:lnTo>
                <a:lnTo>
                  <a:pt x="64513" y="1548344"/>
                </a:lnTo>
                <a:lnTo>
                  <a:pt x="37450" y="1510058"/>
                </a:lnTo>
                <a:lnTo>
                  <a:pt x="17161" y="1467322"/>
                </a:lnTo>
                <a:lnTo>
                  <a:pt x="4419" y="1420911"/>
                </a:lnTo>
                <a:lnTo>
                  <a:pt x="0" y="1371600"/>
                </a:lnTo>
                <a:lnTo>
                  <a:pt x="0" y="274320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032247" y="3444240"/>
            <a:ext cx="720851" cy="71932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032247" y="3444240"/>
            <a:ext cx="721360" cy="719455"/>
          </a:xfrm>
          <a:custGeom>
            <a:avLst/>
            <a:gdLst/>
            <a:ahLst/>
            <a:cxnLst/>
            <a:rect l="l" t="t" r="r" b="b"/>
            <a:pathLst>
              <a:path w="721360" h="719454">
                <a:moveTo>
                  <a:pt x="0" y="359664"/>
                </a:moveTo>
                <a:lnTo>
                  <a:pt x="3291" y="310861"/>
                </a:lnTo>
                <a:lnTo>
                  <a:pt x="12878" y="264054"/>
                </a:lnTo>
                <a:lnTo>
                  <a:pt x="28330" y="219670"/>
                </a:lnTo>
                <a:lnTo>
                  <a:pt x="49219" y="178138"/>
                </a:lnTo>
                <a:lnTo>
                  <a:pt x="75114" y="139887"/>
                </a:lnTo>
                <a:lnTo>
                  <a:pt x="105584" y="105346"/>
                </a:lnTo>
                <a:lnTo>
                  <a:pt x="140201" y="74943"/>
                </a:lnTo>
                <a:lnTo>
                  <a:pt x="178533" y="49106"/>
                </a:lnTo>
                <a:lnTo>
                  <a:pt x="220152" y="28265"/>
                </a:lnTo>
                <a:lnTo>
                  <a:pt x="264627" y="12848"/>
                </a:lnTo>
                <a:lnTo>
                  <a:pt x="311528" y="3283"/>
                </a:lnTo>
                <a:lnTo>
                  <a:pt x="360425" y="0"/>
                </a:lnTo>
                <a:lnTo>
                  <a:pt x="409323" y="3283"/>
                </a:lnTo>
                <a:lnTo>
                  <a:pt x="456224" y="12848"/>
                </a:lnTo>
                <a:lnTo>
                  <a:pt x="500699" y="28265"/>
                </a:lnTo>
                <a:lnTo>
                  <a:pt x="542318" y="49106"/>
                </a:lnTo>
                <a:lnTo>
                  <a:pt x="580650" y="74943"/>
                </a:lnTo>
                <a:lnTo>
                  <a:pt x="615267" y="105346"/>
                </a:lnTo>
                <a:lnTo>
                  <a:pt x="645737" y="139887"/>
                </a:lnTo>
                <a:lnTo>
                  <a:pt x="671632" y="178138"/>
                </a:lnTo>
                <a:lnTo>
                  <a:pt x="692521" y="219670"/>
                </a:lnTo>
                <a:lnTo>
                  <a:pt x="707973" y="264054"/>
                </a:lnTo>
                <a:lnTo>
                  <a:pt x="717560" y="310861"/>
                </a:lnTo>
                <a:lnTo>
                  <a:pt x="720851" y="359664"/>
                </a:lnTo>
                <a:lnTo>
                  <a:pt x="717560" y="408466"/>
                </a:lnTo>
                <a:lnTo>
                  <a:pt x="707973" y="455273"/>
                </a:lnTo>
                <a:lnTo>
                  <a:pt x="692521" y="499657"/>
                </a:lnTo>
                <a:lnTo>
                  <a:pt x="671632" y="541189"/>
                </a:lnTo>
                <a:lnTo>
                  <a:pt x="645737" y="579440"/>
                </a:lnTo>
                <a:lnTo>
                  <a:pt x="615267" y="613981"/>
                </a:lnTo>
                <a:lnTo>
                  <a:pt x="580650" y="644384"/>
                </a:lnTo>
                <a:lnTo>
                  <a:pt x="542318" y="670221"/>
                </a:lnTo>
                <a:lnTo>
                  <a:pt x="500699" y="691062"/>
                </a:lnTo>
                <a:lnTo>
                  <a:pt x="456224" y="706479"/>
                </a:lnTo>
                <a:lnTo>
                  <a:pt x="409323" y="716044"/>
                </a:lnTo>
                <a:lnTo>
                  <a:pt x="360425" y="719328"/>
                </a:lnTo>
                <a:lnTo>
                  <a:pt x="311528" y="716044"/>
                </a:lnTo>
                <a:lnTo>
                  <a:pt x="264627" y="706479"/>
                </a:lnTo>
                <a:lnTo>
                  <a:pt x="220152" y="691062"/>
                </a:lnTo>
                <a:lnTo>
                  <a:pt x="178533" y="670221"/>
                </a:lnTo>
                <a:lnTo>
                  <a:pt x="140201" y="644384"/>
                </a:lnTo>
                <a:lnTo>
                  <a:pt x="105584" y="613981"/>
                </a:lnTo>
                <a:lnTo>
                  <a:pt x="75114" y="579440"/>
                </a:lnTo>
                <a:lnTo>
                  <a:pt x="49219" y="541189"/>
                </a:lnTo>
                <a:lnTo>
                  <a:pt x="28330" y="499657"/>
                </a:lnTo>
                <a:lnTo>
                  <a:pt x="12878" y="455273"/>
                </a:lnTo>
                <a:lnTo>
                  <a:pt x="3291" y="408466"/>
                </a:lnTo>
                <a:lnTo>
                  <a:pt x="0" y="359664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5303265" y="3589401"/>
            <a:ext cx="1803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3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5875020" y="3444240"/>
            <a:ext cx="719327" cy="71932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875020" y="3444240"/>
            <a:ext cx="719455" cy="719455"/>
          </a:xfrm>
          <a:custGeom>
            <a:avLst/>
            <a:gdLst/>
            <a:ahLst/>
            <a:cxnLst/>
            <a:rect l="l" t="t" r="r" b="b"/>
            <a:pathLst>
              <a:path w="719454" h="719454">
                <a:moveTo>
                  <a:pt x="0" y="359664"/>
                </a:moveTo>
                <a:lnTo>
                  <a:pt x="3283" y="310861"/>
                </a:lnTo>
                <a:lnTo>
                  <a:pt x="12848" y="264054"/>
                </a:lnTo>
                <a:lnTo>
                  <a:pt x="28265" y="219670"/>
                </a:lnTo>
                <a:lnTo>
                  <a:pt x="49106" y="178138"/>
                </a:lnTo>
                <a:lnTo>
                  <a:pt x="74943" y="139887"/>
                </a:lnTo>
                <a:lnTo>
                  <a:pt x="105346" y="105346"/>
                </a:lnTo>
                <a:lnTo>
                  <a:pt x="139887" y="74943"/>
                </a:lnTo>
                <a:lnTo>
                  <a:pt x="178138" y="49106"/>
                </a:lnTo>
                <a:lnTo>
                  <a:pt x="219670" y="28265"/>
                </a:lnTo>
                <a:lnTo>
                  <a:pt x="264054" y="12848"/>
                </a:lnTo>
                <a:lnTo>
                  <a:pt x="310861" y="3283"/>
                </a:lnTo>
                <a:lnTo>
                  <a:pt x="359663" y="0"/>
                </a:lnTo>
                <a:lnTo>
                  <a:pt x="408466" y="3283"/>
                </a:lnTo>
                <a:lnTo>
                  <a:pt x="455273" y="12848"/>
                </a:lnTo>
                <a:lnTo>
                  <a:pt x="499657" y="28265"/>
                </a:lnTo>
                <a:lnTo>
                  <a:pt x="541189" y="49106"/>
                </a:lnTo>
                <a:lnTo>
                  <a:pt x="579440" y="74943"/>
                </a:lnTo>
                <a:lnTo>
                  <a:pt x="613981" y="105346"/>
                </a:lnTo>
                <a:lnTo>
                  <a:pt x="644384" y="139887"/>
                </a:lnTo>
                <a:lnTo>
                  <a:pt x="670221" y="178138"/>
                </a:lnTo>
                <a:lnTo>
                  <a:pt x="691062" y="219670"/>
                </a:lnTo>
                <a:lnTo>
                  <a:pt x="706479" y="264054"/>
                </a:lnTo>
                <a:lnTo>
                  <a:pt x="716044" y="310861"/>
                </a:lnTo>
                <a:lnTo>
                  <a:pt x="719327" y="359664"/>
                </a:lnTo>
                <a:lnTo>
                  <a:pt x="716044" y="408466"/>
                </a:lnTo>
                <a:lnTo>
                  <a:pt x="706479" y="455273"/>
                </a:lnTo>
                <a:lnTo>
                  <a:pt x="691062" y="499657"/>
                </a:lnTo>
                <a:lnTo>
                  <a:pt x="670221" y="541189"/>
                </a:lnTo>
                <a:lnTo>
                  <a:pt x="644384" y="579440"/>
                </a:lnTo>
                <a:lnTo>
                  <a:pt x="613981" y="613981"/>
                </a:lnTo>
                <a:lnTo>
                  <a:pt x="579440" y="644384"/>
                </a:lnTo>
                <a:lnTo>
                  <a:pt x="541189" y="670221"/>
                </a:lnTo>
                <a:lnTo>
                  <a:pt x="499657" y="691062"/>
                </a:lnTo>
                <a:lnTo>
                  <a:pt x="455273" y="706479"/>
                </a:lnTo>
                <a:lnTo>
                  <a:pt x="408466" y="716044"/>
                </a:lnTo>
                <a:lnTo>
                  <a:pt x="359663" y="719328"/>
                </a:lnTo>
                <a:lnTo>
                  <a:pt x="310861" y="716044"/>
                </a:lnTo>
                <a:lnTo>
                  <a:pt x="264054" y="706479"/>
                </a:lnTo>
                <a:lnTo>
                  <a:pt x="219670" y="691062"/>
                </a:lnTo>
                <a:lnTo>
                  <a:pt x="178138" y="670221"/>
                </a:lnTo>
                <a:lnTo>
                  <a:pt x="139887" y="644384"/>
                </a:lnTo>
                <a:lnTo>
                  <a:pt x="105346" y="613981"/>
                </a:lnTo>
                <a:lnTo>
                  <a:pt x="74943" y="579440"/>
                </a:lnTo>
                <a:lnTo>
                  <a:pt x="49106" y="541189"/>
                </a:lnTo>
                <a:lnTo>
                  <a:pt x="28265" y="499657"/>
                </a:lnTo>
                <a:lnTo>
                  <a:pt x="12848" y="455273"/>
                </a:lnTo>
                <a:lnTo>
                  <a:pt x="3283" y="408466"/>
                </a:lnTo>
                <a:lnTo>
                  <a:pt x="0" y="359664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6099809" y="3589401"/>
            <a:ext cx="2730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-</a:t>
            </a:r>
            <a:r>
              <a:rPr sz="2400" dirty="0"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6716268" y="3444240"/>
            <a:ext cx="719327" cy="71932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716268" y="3444240"/>
            <a:ext cx="719455" cy="719455"/>
          </a:xfrm>
          <a:custGeom>
            <a:avLst/>
            <a:gdLst/>
            <a:ahLst/>
            <a:cxnLst/>
            <a:rect l="l" t="t" r="r" b="b"/>
            <a:pathLst>
              <a:path w="719454" h="719454">
                <a:moveTo>
                  <a:pt x="0" y="359664"/>
                </a:moveTo>
                <a:lnTo>
                  <a:pt x="3283" y="310861"/>
                </a:lnTo>
                <a:lnTo>
                  <a:pt x="12848" y="264054"/>
                </a:lnTo>
                <a:lnTo>
                  <a:pt x="28265" y="219670"/>
                </a:lnTo>
                <a:lnTo>
                  <a:pt x="49106" y="178138"/>
                </a:lnTo>
                <a:lnTo>
                  <a:pt x="74943" y="139887"/>
                </a:lnTo>
                <a:lnTo>
                  <a:pt x="105346" y="105346"/>
                </a:lnTo>
                <a:lnTo>
                  <a:pt x="139887" y="74943"/>
                </a:lnTo>
                <a:lnTo>
                  <a:pt x="178138" y="49106"/>
                </a:lnTo>
                <a:lnTo>
                  <a:pt x="219670" y="28265"/>
                </a:lnTo>
                <a:lnTo>
                  <a:pt x="264054" y="12848"/>
                </a:lnTo>
                <a:lnTo>
                  <a:pt x="310861" y="3283"/>
                </a:lnTo>
                <a:lnTo>
                  <a:pt x="359663" y="0"/>
                </a:lnTo>
                <a:lnTo>
                  <a:pt x="408466" y="3283"/>
                </a:lnTo>
                <a:lnTo>
                  <a:pt x="455273" y="12848"/>
                </a:lnTo>
                <a:lnTo>
                  <a:pt x="499657" y="28265"/>
                </a:lnTo>
                <a:lnTo>
                  <a:pt x="541189" y="49106"/>
                </a:lnTo>
                <a:lnTo>
                  <a:pt x="579440" y="74943"/>
                </a:lnTo>
                <a:lnTo>
                  <a:pt x="613981" y="105346"/>
                </a:lnTo>
                <a:lnTo>
                  <a:pt x="644384" y="139887"/>
                </a:lnTo>
                <a:lnTo>
                  <a:pt x="670221" y="178138"/>
                </a:lnTo>
                <a:lnTo>
                  <a:pt x="691062" y="219670"/>
                </a:lnTo>
                <a:lnTo>
                  <a:pt x="706479" y="264054"/>
                </a:lnTo>
                <a:lnTo>
                  <a:pt x="716044" y="310861"/>
                </a:lnTo>
                <a:lnTo>
                  <a:pt x="719327" y="359664"/>
                </a:lnTo>
                <a:lnTo>
                  <a:pt x="716044" y="408466"/>
                </a:lnTo>
                <a:lnTo>
                  <a:pt x="706479" y="455273"/>
                </a:lnTo>
                <a:lnTo>
                  <a:pt x="691062" y="499657"/>
                </a:lnTo>
                <a:lnTo>
                  <a:pt x="670221" y="541189"/>
                </a:lnTo>
                <a:lnTo>
                  <a:pt x="644384" y="579440"/>
                </a:lnTo>
                <a:lnTo>
                  <a:pt x="613981" y="613981"/>
                </a:lnTo>
                <a:lnTo>
                  <a:pt x="579440" y="644384"/>
                </a:lnTo>
                <a:lnTo>
                  <a:pt x="541189" y="670221"/>
                </a:lnTo>
                <a:lnTo>
                  <a:pt x="499657" y="691062"/>
                </a:lnTo>
                <a:lnTo>
                  <a:pt x="455273" y="706479"/>
                </a:lnTo>
                <a:lnTo>
                  <a:pt x="408466" y="716044"/>
                </a:lnTo>
                <a:lnTo>
                  <a:pt x="359663" y="719328"/>
                </a:lnTo>
                <a:lnTo>
                  <a:pt x="310861" y="716044"/>
                </a:lnTo>
                <a:lnTo>
                  <a:pt x="264054" y="706479"/>
                </a:lnTo>
                <a:lnTo>
                  <a:pt x="219670" y="691062"/>
                </a:lnTo>
                <a:lnTo>
                  <a:pt x="178138" y="670221"/>
                </a:lnTo>
                <a:lnTo>
                  <a:pt x="139887" y="644384"/>
                </a:lnTo>
                <a:lnTo>
                  <a:pt x="105346" y="613981"/>
                </a:lnTo>
                <a:lnTo>
                  <a:pt x="74943" y="579440"/>
                </a:lnTo>
                <a:lnTo>
                  <a:pt x="49106" y="541189"/>
                </a:lnTo>
                <a:lnTo>
                  <a:pt x="28265" y="499657"/>
                </a:lnTo>
                <a:lnTo>
                  <a:pt x="12848" y="455273"/>
                </a:lnTo>
                <a:lnTo>
                  <a:pt x="3283" y="408466"/>
                </a:lnTo>
                <a:lnTo>
                  <a:pt x="0" y="359664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6941566" y="3589401"/>
            <a:ext cx="2730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-</a:t>
            </a:r>
            <a:r>
              <a:rPr sz="2400" dirty="0">
                <a:latin typeface="Calibri"/>
                <a:cs typeface="Calibri"/>
              </a:rPr>
              <a:t>3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7557516" y="3444240"/>
            <a:ext cx="720851" cy="71932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557516" y="3444240"/>
            <a:ext cx="721360" cy="719455"/>
          </a:xfrm>
          <a:custGeom>
            <a:avLst/>
            <a:gdLst/>
            <a:ahLst/>
            <a:cxnLst/>
            <a:rect l="l" t="t" r="r" b="b"/>
            <a:pathLst>
              <a:path w="721359" h="719454">
                <a:moveTo>
                  <a:pt x="0" y="359664"/>
                </a:moveTo>
                <a:lnTo>
                  <a:pt x="3291" y="310861"/>
                </a:lnTo>
                <a:lnTo>
                  <a:pt x="12878" y="264054"/>
                </a:lnTo>
                <a:lnTo>
                  <a:pt x="28330" y="219670"/>
                </a:lnTo>
                <a:lnTo>
                  <a:pt x="49219" y="178138"/>
                </a:lnTo>
                <a:lnTo>
                  <a:pt x="75114" y="139887"/>
                </a:lnTo>
                <a:lnTo>
                  <a:pt x="105584" y="105346"/>
                </a:lnTo>
                <a:lnTo>
                  <a:pt x="140201" y="74943"/>
                </a:lnTo>
                <a:lnTo>
                  <a:pt x="178533" y="49106"/>
                </a:lnTo>
                <a:lnTo>
                  <a:pt x="220152" y="28265"/>
                </a:lnTo>
                <a:lnTo>
                  <a:pt x="264627" y="12848"/>
                </a:lnTo>
                <a:lnTo>
                  <a:pt x="311528" y="3283"/>
                </a:lnTo>
                <a:lnTo>
                  <a:pt x="360425" y="0"/>
                </a:lnTo>
                <a:lnTo>
                  <a:pt x="409323" y="3283"/>
                </a:lnTo>
                <a:lnTo>
                  <a:pt x="456224" y="12848"/>
                </a:lnTo>
                <a:lnTo>
                  <a:pt x="500699" y="28265"/>
                </a:lnTo>
                <a:lnTo>
                  <a:pt x="542318" y="49106"/>
                </a:lnTo>
                <a:lnTo>
                  <a:pt x="580650" y="74943"/>
                </a:lnTo>
                <a:lnTo>
                  <a:pt x="615267" y="105346"/>
                </a:lnTo>
                <a:lnTo>
                  <a:pt x="645737" y="139887"/>
                </a:lnTo>
                <a:lnTo>
                  <a:pt x="671632" y="178138"/>
                </a:lnTo>
                <a:lnTo>
                  <a:pt x="692521" y="219670"/>
                </a:lnTo>
                <a:lnTo>
                  <a:pt x="707973" y="264054"/>
                </a:lnTo>
                <a:lnTo>
                  <a:pt x="717560" y="310861"/>
                </a:lnTo>
                <a:lnTo>
                  <a:pt x="720851" y="359664"/>
                </a:lnTo>
                <a:lnTo>
                  <a:pt x="717560" y="408466"/>
                </a:lnTo>
                <a:lnTo>
                  <a:pt x="707973" y="455273"/>
                </a:lnTo>
                <a:lnTo>
                  <a:pt x="692521" y="499657"/>
                </a:lnTo>
                <a:lnTo>
                  <a:pt x="671632" y="541189"/>
                </a:lnTo>
                <a:lnTo>
                  <a:pt x="645737" y="579440"/>
                </a:lnTo>
                <a:lnTo>
                  <a:pt x="615267" y="613981"/>
                </a:lnTo>
                <a:lnTo>
                  <a:pt x="580650" y="644384"/>
                </a:lnTo>
                <a:lnTo>
                  <a:pt x="542318" y="670221"/>
                </a:lnTo>
                <a:lnTo>
                  <a:pt x="500699" y="691062"/>
                </a:lnTo>
                <a:lnTo>
                  <a:pt x="456224" y="706479"/>
                </a:lnTo>
                <a:lnTo>
                  <a:pt x="409323" y="716044"/>
                </a:lnTo>
                <a:lnTo>
                  <a:pt x="360425" y="719328"/>
                </a:lnTo>
                <a:lnTo>
                  <a:pt x="311528" y="716044"/>
                </a:lnTo>
                <a:lnTo>
                  <a:pt x="264627" y="706479"/>
                </a:lnTo>
                <a:lnTo>
                  <a:pt x="220152" y="691062"/>
                </a:lnTo>
                <a:lnTo>
                  <a:pt x="178533" y="670221"/>
                </a:lnTo>
                <a:lnTo>
                  <a:pt x="140201" y="644384"/>
                </a:lnTo>
                <a:lnTo>
                  <a:pt x="105584" y="613981"/>
                </a:lnTo>
                <a:lnTo>
                  <a:pt x="75114" y="579440"/>
                </a:lnTo>
                <a:lnTo>
                  <a:pt x="49219" y="541189"/>
                </a:lnTo>
                <a:lnTo>
                  <a:pt x="28330" y="499657"/>
                </a:lnTo>
                <a:lnTo>
                  <a:pt x="12878" y="455273"/>
                </a:lnTo>
                <a:lnTo>
                  <a:pt x="3291" y="408466"/>
                </a:lnTo>
                <a:lnTo>
                  <a:pt x="0" y="359664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7783448" y="3589401"/>
            <a:ext cx="2736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-1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5032247" y="4244340"/>
            <a:ext cx="720851" cy="71932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032247" y="4244340"/>
            <a:ext cx="721360" cy="719455"/>
          </a:xfrm>
          <a:custGeom>
            <a:avLst/>
            <a:gdLst/>
            <a:ahLst/>
            <a:cxnLst/>
            <a:rect l="l" t="t" r="r" b="b"/>
            <a:pathLst>
              <a:path w="721360" h="719454">
                <a:moveTo>
                  <a:pt x="0" y="359664"/>
                </a:moveTo>
                <a:lnTo>
                  <a:pt x="3291" y="310861"/>
                </a:lnTo>
                <a:lnTo>
                  <a:pt x="12878" y="264054"/>
                </a:lnTo>
                <a:lnTo>
                  <a:pt x="28330" y="219670"/>
                </a:lnTo>
                <a:lnTo>
                  <a:pt x="49219" y="178138"/>
                </a:lnTo>
                <a:lnTo>
                  <a:pt x="75114" y="139887"/>
                </a:lnTo>
                <a:lnTo>
                  <a:pt x="105584" y="105346"/>
                </a:lnTo>
                <a:lnTo>
                  <a:pt x="140201" y="74943"/>
                </a:lnTo>
                <a:lnTo>
                  <a:pt x="178533" y="49106"/>
                </a:lnTo>
                <a:lnTo>
                  <a:pt x="220152" y="28265"/>
                </a:lnTo>
                <a:lnTo>
                  <a:pt x="264627" y="12848"/>
                </a:lnTo>
                <a:lnTo>
                  <a:pt x="311528" y="3283"/>
                </a:lnTo>
                <a:lnTo>
                  <a:pt x="360425" y="0"/>
                </a:lnTo>
                <a:lnTo>
                  <a:pt x="409323" y="3283"/>
                </a:lnTo>
                <a:lnTo>
                  <a:pt x="456224" y="12848"/>
                </a:lnTo>
                <a:lnTo>
                  <a:pt x="500699" y="28265"/>
                </a:lnTo>
                <a:lnTo>
                  <a:pt x="542318" y="49106"/>
                </a:lnTo>
                <a:lnTo>
                  <a:pt x="580650" y="74943"/>
                </a:lnTo>
                <a:lnTo>
                  <a:pt x="615267" y="105346"/>
                </a:lnTo>
                <a:lnTo>
                  <a:pt x="645737" y="139887"/>
                </a:lnTo>
                <a:lnTo>
                  <a:pt x="671632" y="178138"/>
                </a:lnTo>
                <a:lnTo>
                  <a:pt x="692521" y="219670"/>
                </a:lnTo>
                <a:lnTo>
                  <a:pt x="707973" y="264054"/>
                </a:lnTo>
                <a:lnTo>
                  <a:pt x="717560" y="310861"/>
                </a:lnTo>
                <a:lnTo>
                  <a:pt x="720851" y="359664"/>
                </a:lnTo>
                <a:lnTo>
                  <a:pt x="717560" y="408466"/>
                </a:lnTo>
                <a:lnTo>
                  <a:pt x="707973" y="455273"/>
                </a:lnTo>
                <a:lnTo>
                  <a:pt x="692521" y="499657"/>
                </a:lnTo>
                <a:lnTo>
                  <a:pt x="671632" y="541189"/>
                </a:lnTo>
                <a:lnTo>
                  <a:pt x="645737" y="579440"/>
                </a:lnTo>
                <a:lnTo>
                  <a:pt x="615267" y="613981"/>
                </a:lnTo>
                <a:lnTo>
                  <a:pt x="580650" y="644384"/>
                </a:lnTo>
                <a:lnTo>
                  <a:pt x="542318" y="670221"/>
                </a:lnTo>
                <a:lnTo>
                  <a:pt x="500699" y="691062"/>
                </a:lnTo>
                <a:lnTo>
                  <a:pt x="456224" y="706479"/>
                </a:lnTo>
                <a:lnTo>
                  <a:pt x="409323" y="716044"/>
                </a:lnTo>
                <a:lnTo>
                  <a:pt x="360425" y="719328"/>
                </a:lnTo>
                <a:lnTo>
                  <a:pt x="311528" y="716044"/>
                </a:lnTo>
                <a:lnTo>
                  <a:pt x="264627" y="706479"/>
                </a:lnTo>
                <a:lnTo>
                  <a:pt x="220152" y="691062"/>
                </a:lnTo>
                <a:lnTo>
                  <a:pt x="178533" y="670221"/>
                </a:lnTo>
                <a:lnTo>
                  <a:pt x="140201" y="644384"/>
                </a:lnTo>
                <a:lnTo>
                  <a:pt x="105584" y="613981"/>
                </a:lnTo>
                <a:lnTo>
                  <a:pt x="75114" y="579440"/>
                </a:lnTo>
                <a:lnTo>
                  <a:pt x="49219" y="541189"/>
                </a:lnTo>
                <a:lnTo>
                  <a:pt x="28330" y="499657"/>
                </a:lnTo>
                <a:lnTo>
                  <a:pt x="12878" y="455273"/>
                </a:lnTo>
                <a:lnTo>
                  <a:pt x="3291" y="408466"/>
                </a:lnTo>
                <a:lnTo>
                  <a:pt x="0" y="359664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5257546" y="4389882"/>
            <a:ext cx="2730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-</a:t>
            </a:r>
            <a:r>
              <a:rPr sz="2400" dirty="0">
                <a:latin typeface="Calibri"/>
                <a:cs typeface="Calibri"/>
              </a:rPr>
              <a:t>3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5875020" y="4244340"/>
            <a:ext cx="719327" cy="71932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875020" y="4244340"/>
            <a:ext cx="719455" cy="719455"/>
          </a:xfrm>
          <a:custGeom>
            <a:avLst/>
            <a:gdLst/>
            <a:ahLst/>
            <a:cxnLst/>
            <a:rect l="l" t="t" r="r" b="b"/>
            <a:pathLst>
              <a:path w="719454" h="719454">
                <a:moveTo>
                  <a:pt x="0" y="359664"/>
                </a:moveTo>
                <a:lnTo>
                  <a:pt x="3283" y="310861"/>
                </a:lnTo>
                <a:lnTo>
                  <a:pt x="12848" y="264054"/>
                </a:lnTo>
                <a:lnTo>
                  <a:pt x="28265" y="219670"/>
                </a:lnTo>
                <a:lnTo>
                  <a:pt x="49106" y="178138"/>
                </a:lnTo>
                <a:lnTo>
                  <a:pt x="74943" y="139887"/>
                </a:lnTo>
                <a:lnTo>
                  <a:pt x="105346" y="105346"/>
                </a:lnTo>
                <a:lnTo>
                  <a:pt x="139887" y="74943"/>
                </a:lnTo>
                <a:lnTo>
                  <a:pt x="178138" y="49106"/>
                </a:lnTo>
                <a:lnTo>
                  <a:pt x="219670" y="28265"/>
                </a:lnTo>
                <a:lnTo>
                  <a:pt x="264054" y="12848"/>
                </a:lnTo>
                <a:lnTo>
                  <a:pt x="310861" y="3283"/>
                </a:lnTo>
                <a:lnTo>
                  <a:pt x="359663" y="0"/>
                </a:lnTo>
                <a:lnTo>
                  <a:pt x="408466" y="3283"/>
                </a:lnTo>
                <a:lnTo>
                  <a:pt x="455273" y="12848"/>
                </a:lnTo>
                <a:lnTo>
                  <a:pt x="499657" y="28265"/>
                </a:lnTo>
                <a:lnTo>
                  <a:pt x="541189" y="49106"/>
                </a:lnTo>
                <a:lnTo>
                  <a:pt x="579440" y="74943"/>
                </a:lnTo>
                <a:lnTo>
                  <a:pt x="613981" y="105346"/>
                </a:lnTo>
                <a:lnTo>
                  <a:pt x="644384" y="139887"/>
                </a:lnTo>
                <a:lnTo>
                  <a:pt x="670221" y="178138"/>
                </a:lnTo>
                <a:lnTo>
                  <a:pt x="691062" y="219670"/>
                </a:lnTo>
                <a:lnTo>
                  <a:pt x="706479" y="264054"/>
                </a:lnTo>
                <a:lnTo>
                  <a:pt x="716044" y="310861"/>
                </a:lnTo>
                <a:lnTo>
                  <a:pt x="719327" y="359664"/>
                </a:lnTo>
                <a:lnTo>
                  <a:pt x="716044" y="408466"/>
                </a:lnTo>
                <a:lnTo>
                  <a:pt x="706479" y="455273"/>
                </a:lnTo>
                <a:lnTo>
                  <a:pt x="691062" y="499657"/>
                </a:lnTo>
                <a:lnTo>
                  <a:pt x="670221" y="541189"/>
                </a:lnTo>
                <a:lnTo>
                  <a:pt x="644384" y="579440"/>
                </a:lnTo>
                <a:lnTo>
                  <a:pt x="613981" y="613981"/>
                </a:lnTo>
                <a:lnTo>
                  <a:pt x="579440" y="644384"/>
                </a:lnTo>
                <a:lnTo>
                  <a:pt x="541189" y="670221"/>
                </a:lnTo>
                <a:lnTo>
                  <a:pt x="499657" y="691062"/>
                </a:lnTo>
                <a:lnTo>
                  <a:pt x="455273" y="706479"/>
                </a:lnTo>
                <a:lnTo>
                  <a:pt x="408466" y="716044"/>
                </a:lnTo>
                <a:lnTo>
                  <a:pt x="359663" y="719328"/>
                </a:lnTo>
                <a:lnTo>
                  <a:pt x="310861" y="716044"/>
                </a:lnTo>
                <a:lnTo>
                  <a:pt x="264054" y="706479"/>
                </a:lnTo>
                <a:lnTo>
                  <a:pt x="219670" y="691062"/>
                </a:lnTo>
                <a:lnTo>
                  <a:pt x="178138" y="670221"/>
                </a:lnTo>
                <a:lnTo>
                  <a:pt x="139887" y="644384"/>
                </a:lnTo>
                <a:lnTo>
                  <a:pt x="105346" y="613981"/>
                </a:lnTo>
                <a:lnTo>
                  <a:pt x="74943" y="579440"/>
                </a:lnTo>
                <a:lnTo>
                  <a:pt x="49106" y="541189"/>
                </a:lnTo>
                <a:lnTo>
                  <a:pt x="28265" y="499657"/>
                </a:lnTo>
                <a:lnTo>
                  <a:pt x="12848" y="455273"/>
                </a:lnTo>
                <a:lnTo>
                  <a:pt x="3283" y="408466"/>
                </a:lnTo>
                <a:lnTo>
                  <a:pt x="0" y="359664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6145529" y="4389882"/>
            <a:ext cx="1803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6716268" y="4244340"/>
            <a:ext cx="719327" cy="71932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716268" y="4244340"/>
            <a:ext cx="719455" cy="719455"/>
          </a:xfrm>
          <a:custGeom>
            <a:avLst/>
            <a:gdLst/>
            <a:ahLst/>
            <a:cxnLst/>
            <a:rect l="l" t="t" r="r" b="b"/>
            <a:pathLst>
              <a:path w="719454" h="719454">
                <a:moveTo>
                  <a:pt x="0" y="359664"/>
                </a:moveTo>
                <a:lnTo>
                  <a:pt x="3283" y="310861"/>
                </a:lnTo>
                <a:lnTo>
                  <a:pt x="12848" y="264054"/>
                </a:lnTo>
                <a:lnTo>
                  <a:pt x="28265" y="219670"/>
                </a:lnTo>
                <a:lnTo>
                  <a:pt x="49106" y="178138"/>
                </a:lnTo>
                <a:lnTo>
                  <a:pt x="74943" y="139887"/>
                </a:lnTo>
                <a:lnTo>
                  <a:pt x="105346" y="105346"/>
                </a:lnTo>
                <a:lnTo>
                  <a:pt x="139887" y="74943"/>
                </a:lnTo>
                <a:lnTo>
                  <a:pt x="178138" y="49106"/>
                </a:lnTo>
                <a:lnTo>
                  <a:pt x="219670" y="28265"/>
                </a:lnTo>
                <a:lnTo>
                  <a:pt x="264054" y="12848"/>
                </a:lnTo>
                <a:lnTo>
                  <a:pt x="310861" y="3283"/>
                </a:lnTo>
                <a:lnTo>
                  <a:pt x="359663" y="0"/>
                </a:lnTo>
                <a:lnTo>
                  <a:pt x="408466" y="3283"/>
                </a:lnTo>
                <a:lnTo>
                  <a:pt x="455273" y="12848"/>
                </a:lnTo>
                <a:lnTo>
                  <a:pt x="499657" y="28265"/>
                </a:lnTo>
                <a:lnTo>
                  <a:pt x="541189" y="49106"/>
                </a:lnTo>
                <a:lnTo>
                  <a:pt x="579440" y="74943"/>
                </a:lnTo>
                <a:lnTo>
                  <a:pt x="613981" y="105346"/>
                </a:lnTo>
                <a:lnTo>
                  <a:pt x="644384" y="139887"/>
                </a:lnTo>
                <a:lnTo>
                  <a:pt x="670221" y="178138"/>
                </a:lnTo>
                <a:lnTo>
                  <a:pt x="691062" y="219670"/>
                </a:lnTo>
                <a:lnTo>
                  <a:pt x="706479" y="264054"/>
                </a:lnTo>
                <a:lnTo>
                  <a:pt x="716044" y="310861"/>
                </a:lnTo>
                <a:lnTo>
                  <a:pt x="719327" y="359664"/>
                </a:lnTo>
                <a:lnTo>
                  <a:pt x="716044" y="408466"/>
                </a:lnTo>
                <a:lnTo>
                  <a:pt x="706479" y="455273"/>
                </a:lnTo>
                <a:lnTo>
                  <a:pt x="691062" y="499657"/>
                </a:lnTo>
                <a:lnTo>
                  <a:pt x="670221" y="541189"/>
                </a:lnTo>
                <a:lnTo>
                  <a:pt x="644384" y="579440"/>
                </a:lnTo>
                <a:lnTo>
                  <a:pt x="613981" y="613981"/>
                </a:lnTo>
                <a:lnTo>
                  <a:pt x="579440" y="644384"/>
                </a:lnTo>
                <a:lnTo>
                  <a:pt x="541189" y="670221"/>
                </a:lnTo>
                <a:lnTo>
                  <a:pt x="499657" y="691062"/>
                </a:lnTo>
                <a:lnTo>
                  <a:pt x="455273" y="706479"/>
                </a:lnTo>
                <a:lnTo>
                  <a:pt x="408466" y="716044"/>
                </a:lnTo>
                <a:lnTo>
                  <a:pt x="359663" y="719328"/>
                </a:lnTo>
                <a:lnTo>
                  <a:pt x="310861" y="716044"/>
                </a:lnTo>
                <a:lnTo>
                  <a:pt x="264054" y="706479"/>
                </a:lnTo>
                <a:lnTo>
                  <a:pt x="219670" y="691062"/>
                </a:lnTo>
                <a:lnTo>
                  <a:pt x="178138" y="670221"/>
                </a:lnTo>
                <a:lnTo>
                  <a:pt x="139887" y="644384"/>
                </a:lnTo>
                <a:lnTo>
                  <a:pt x="105346" y="613981"/>
                </a:lnTo>
                <a:lnTo>
                  <a:pt x="74943" y="579440"/>
                </a:lnTo>
                <a:lnTo>
                  <a:pt x="49106" y="541189"/>
                </a:lnTo>
                <a:lnTo>
                  <a:pt x="28265" y="499657"/>
                </a:lnTo>
                <a:lnTo>
                  <a:pt x="12848" y="455273"/>
                </a:lnTo>
                <a:lnTo>
                  <a:pt x="3283" y="408466"/>
                </a:lnTo>
                <a:lnTo>
                  <a:pt x="0" y="359664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6987285" y="4389882"/>
            <a:ext cx="1803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7557516" y="4244340"/>
            <a:ext cx="720851" cy="71932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7557516" y="4244340"/>
            <a:ext cx="721360" cy="719455"/>
          </a:xfrm>
          <a:custGeom>
            <a:avLst/>
            <a:gdLst/>
            <a:ahLst/>
            <a:cxnLst/>
            <a:rect l="l" t="t" r="r" b="b"/>
            <a:pathLst>
              <a:path w="721359" h="719454">
                <a:moveTo>
                  <a:pt x="0" y="359664"/>
                </a:moveTo>
                <a:lnTo>
                  <a:pt x="3291" y="310861"/>
                </a:lnTo>
                <a:lnTo>
                  <a:pt x="12878" y="264054"/>
                </a:lnTo>
                <a:lnTo>
                  <a:pt x="28330" y="219670"/>
                </a:lnTo>
                <a:lnTo>
                  <a:pt x="49219" y="178138"/>
                </a:lnTo>
                <a:lnTo>
                  <a:pt x="75114" y="139887"/>
                </a:lnTo>
                <a:lnTo>
                  <a:pt x="105584" y="105346"/>
                </a:lnTo>
                <a:lnTo>
                  <a:pt x="140201" y="74943"/>
                </a:lnTo>
                <a:lnTo>
                  <a:pt x="178533" y="49106"/>
                </a:lnTo>
                <a:lnTo>
                  <a:pt x="220152" y="28265"/>
                </a:lnTo>
                <a:lnTo>
                  <a:pt x="264627" y="12848"/>
                </a:lnTo>
                <a:lnTo>
                  <a:pt x="311528" y="3283"/>
                </a:lnTo>
                <a:lnTo>
                  <a:pt x="360425" y="0"/>
                </a:lnTo>
                <a:lnTo>
                  <a:pt x="409323" y="3283"/>
                </a:lnTo>
                <a:lnTo>
                  <a:pt x="456224" y="12848"/>
                </a:lnTo>
                <a:lnTo>
                  <a:pt x="500699" y="28265"/>
                </a:lnTo>
                <a:lnTo>
                  <a:pt x="542318" y="49106"/>
                </a:lnTo>
                <a:lnTo>
                  <a:pt x="580650" y="74943"/>
                </a:lnTo>
                <a:lnTo>
                  <a:pt x="615267" y="105346"/>
                </a:lnTo>
                <a:lnTo>
                  <a:pt x="645737" y="139887"/>
                </a:lnTo>
                <a:lnTo>
                  <a:pt x="671632" y="178138"/>
                </a:lnTo>
                <a:lnTo>
                  <a:pt x="692521" y="219670"/>
                </a:lnTo>
                <a:lnTo>
                  <a:pt x="707973" y="264054"/>
                </a:lnTo>
                <a:lnTo>
                  <a:pt x="717560" y="310861"/>
                </a:lnTo>
                <a:lnTo>
                  <a:pt x="720851" y="359664"/>
                </a:lnTo>
                <a:lnTo>
                  <a:pt x="717560" y="408466"/>
                </a:lnTo>
                <a:lnTo>
                  <a:pt x="707973" y="455273"/>
                </a:lnTo>
                <a:lnTo>
                  <a:pt x="692521" y="499657"/>
                </a:lnTo>
                <a:lnTo>
                  <a:pt x="671632" y="541189"/>
                </a:lnTo>
                <a:lnTo>
                  <a:pt x="645737" y="579440"/>
                </a:lnTo>
                <a:lnTo>
                  <a:pt x="615267" y="613981"/>
                </a:lnTo>
                <a:lnTo>
                  <a:pt x="580650" y="644384"/>
                </a:lnTo>
                <a:lnTo>
                  <a:pt x="542318" y="670221"/>
                </a:lnTo>
                <a:lnTo>
                  <a:pt x="500699" y="691062"/>
                </a:lnTo>
                <a:lnTo>
                  <a:pt x="456224" y="706479"/>
                </a:lnTo>
                <a:lnTo>
                  <a:pt x="409323" y="716044"/>
                </a:lnTo>
                <a:lnTo>
                  <a:pt x="360425" y="719328"/>
                </a:lnTo>
                <a:lnTo>
                  <a:pt x="311528" y="716044"/>
                </a:lnTo>
                <a:lnTo>
                  <a:pt x="264627" y="706479"/>
                </a:lnTo>
                <a:lnTo>
                  <a:pt x="220152" y="691062"/>
                </a:lnTo>
                <a:lnTo>
                  <a:pt x="178533" y="670221"/>
                </a:lnTo>
                <a:lnTo>
                  <a:pt x="140201" y="644384"/>
                </a:lnTo>
                <a:lnTo>
                  <a:pt x="105584" y="613981"/>
                </a:lnTo>
                <a:lnTo>
                  <a:pt x="75114" y="579440"/>
                </a:lnTo>
                <a:lnTo>
                  <a:pt x="49219" y="541189"/>
                </a:lnTo>
                <a:lnTo>
                  <a:pt x="28330" y="499657"/>
                </a:lnTo>
                <a:lnTo>
                  <a:pt x="12878" y="455273"/>
                </a:lnTo>
                <a:lnTo>
                  <a:pt x="3291" y="408466"/>
                </a:lnTo>
                <a:lnTo>
                  <a:pt x="0" y="359664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7783448" y="4389882"/>
            <a:ext cx="2736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-3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5032247" y="5102352"/>
            <a:ext cx="720851" cy="71932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032247" y="5102352"/>
            <a:ext cx="721360" cy="719455"/>
          </a:xfrm>
          <a:custGeom>
            <a:avLst/>
            <a:gdLst/>
            <a:ahLst/>
            <a:cxnLst/>
            <a:rect l="l" t="t" r="r" b="b"/>
            <a:pathLst>
              <a:path w="721360" h="719454">
                <a:moveTo>
                  <a:pt x="0" y="359664"/>
                </a:moveTo>
                <a:lnTo>
                  <a:pt x="3291" y="310861"/>
                </a:lnTo>
                <a:lnTo>
                  <a:pt x="12878" y="264054"/>
                </a:lnTo>
                <a:lnTo>
                  <a:pt x="28330" y="219670"/>
                </a:lnTo>
                <a:lnTo>
                  <a:pt x="49219" y="178138"/>
                </a:lnTo>
                <a:lnTo>
                  <a:pt x="75114" y="139887"/>
                </a:lnTo>
                <a:lnTo>
                  <a:pt x="105584" y="105346"/>
                </a:lnTo>
                <a:lnTo>
                  <a:pt x="140201" y="74943"/>
                </a:lnTo>
                <a:lnTo>
                  <a:pt x="178533" y="49106"/>
                </a:lnTo>
                <a:lnTo>
                  <a:pt x="220152" y="28265"/>
                </a:lnTo>
                <a:lnTo>
                  <a:pt x="264627" y="12848"/>
                </a:lnTo>
                <a:lnTo>
                  <a:pt x="311528" y="3283"/>
                </a:lnTo>
                <a:lnTo>
                  <a:pt x="360425" y="0"/>
                </a:lnTo>
                <a:lnTo>
                  <a:pt x="409323" y="3283"/>
                </a:lnTo>
                <a:lnTo>
                  <a:pt x="456224" y="12848"/>
                </a:lnTo>
                <a:lnTo>
                  <a:pt x="500699" y="28265"/>
                </a:lnTo>
                <a:lnTo>
                  <a:pt x="542318" y="49106"/>
                </a:lnTo>
                <a:lnTo>
                  <a:pt x="580650" y="74943"/>
                </a:lnTo>
                <a:lnTo>
                  <a:pt x="615267" y="105346"/>
                </a:lnTo>
                <a:lnTo>
                  <a:pt x="645737" y="139887"/>
                </a:lnTo>
                <a:lnTo>
                  <a:pt x="671632" y="178138"/>
                </a:lnTo>
                <a:lnTo>
                  <a:pt x="692521" y="219670"/>
                </a:lnTo>
                <a:lnTo>
                  <a:pt x="707973" y="264054"/>
                </a:lnTo>
                <a:lnTo>
                  <a:pt x="717560" y="310861"/>
                </a:lnTo>
                <a:lnTo>
                  <a:pt x="720851" y="359664"/>
                </a:lnTo>
                <a:lnTo>
                  <a:pt x="717560" y="408469"/>
                </a:lnTo>
                <a:lnTo>
                  <a:pt x="707973" y="455278"/>
                </a:lnTo>
                <a:lnTo>
                  <a:pt x="692521" y="499663"/>
                </a:lnTo>
                <a:lnTo>
                  <a:pt x="671632" y="541194"/>
                </a:lnTo>
                <a:lnTo>
                  <a:pt x="645737" y="579445"/>
                </a:lnTo>
                <a:lnTo>
                  <a:pt x="615267" y="613986"/>
                </a:lnTo>
                <a:lnTo>
                  <a:pt x="580650" y="644388"/>
                </a:lnTo>
                <a:lnTo>
                  <a:pt x="542318" y="670224"/>
                </a:lnTo>
                <a:lnTo>
                  <a:pt x="500699" y="691064"/>
                </a:lnTo>
                <a:lnTo>
                  <a:pt x="456224" y="706480"/>
                </a:lnTo>
                <a:lnTo>
                  <a:pt x="409323" y="716044"/>
                </a:lnTo>
                <a:lnTo>
                  <a:pt x="360425" y="719328"/>
                </a:lnTo>
                <a:lnTo>
                  <a:pt x="311528" y="716044"/>
                </a:lnTo>
                <a:lnTo>
                  <a:pt x="264627" y="706480"/>
                </a:lnTo>
                <a:lnTo>
                  <a:pt x="220152" y="691064"/>
                </a:lnTo>
                <a:lnTo>
                  <a:pt x="178533" y="670224"/>
                </a:lnTo>
                <a:lnTo>
                  <a:pt x="140201" y="644388"/>
                </a:lnTo>
                <a:lnTo>
                  <a:pt x="105584" y="613986"/>
                </a:lnTo>
                <a:lnTo>
                  <a:pt x="75114" y="579445"/>
                </a:lnTo>
                <a:lnTo>
                  <a:pt x="49219" y="541194"/>
                </a:lnTo>
                <a:lnTo>
                  <a:pt x="28330" y="499663"/>
                </a:lnTo>
                <a:lnTo>
                  <a:pt x="12878" y="455278"/>
                </a:lnTo>
                <a:lnTo>
                  <a:pt x="3291" y="408469"/>
                </a:lnTo>
                <a:lnTo>
                  <a:pt x="0" y="359664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5257546" y="5247894"/>
            <a:ext cx="2730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-</a:t>
            </a:r>
            <a:r>
              <a:rPr sz="2400" dirty="0">
                <a:latin typeface="Calibri"/>
                <a:cs typeface="Calibri"/>
              </a:rPr>
              <a:t>3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5875020" y="5102352"/>
            <a:ext cx="719327" cy="71932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875020" y="5102352"/>
            <a:ext cx="719455" cy="719455"/>
          </a:xfrm>
          <a:custGeom>
            <a:avLst/>
            <a:gdLst/>
            <a:ahLst/>
            <a:cxnLst/>
            <a:rect l="l" t="t" r="r" b="b"/>
            <a:pathLst>
              <a:path w="719454" h="719454">
                <a:moveTo>
                  <a:pt x="0" y="359664"/>
                </a:moveTo>
                <a:lnTo>
                  <a:pt x="3283" y="310861"/>
                </a:lnTo>
                <a:lnTo>
                  <a:pt x="12848" y="264054"/>
                </a:lnTo>
                <a:lnTo>
                  <a:pt x="28265" y="219670"/>
                </a:lnTo>
                <a:lnTo>
                  <a:pt x="49106" y="178138"/>
                </a:lnTo>
                <a:lnTo>
                  <a:pt x="74943" y="139887"/>
                </a:lnTo>
                <a:lnTo>
                  <a:pt x="105346" y="105346"/>
                </a:lnTo>
                <a:lnTo>
                  <a:pt x="139887" y="74943"/>
                </a:lnTo>
                <a:lnTo>
                  <a:pt x="178138" y="49106"/>
                </a:lnTo>
                <a:lnTo>
                  <a:pt x="219670" y="28265"/>
                </a:lnTo>
                <a:lnTo>
                  <a:pt x="264054" y="12848"/>
                </a:lnTo>
                <a:lnTo>
                  <a:pt x="310861" y="3283"/>
                </a:lnTo>
                <a:lnTo>
                  <a:pt x="359663" y="0"/>
                </a:lnTo>
                <a:lnTo>
                  <a:pt x="408466" y="3283"/>
                </a:lnTo>
                <a:lnTo>
                  <a:pt x="455273" y="12848"/>
                </a:lnTo>
                <a:lnTo>
                  <a:pt x="499657" y="28265"/>
                </a:lnTo>
                <a:lnTo>
                  <a:pt x="541189" y="49106"/>
                </a:lnTo>
                <a:lnTo>
                  <a:pt x="579440" y="74943"/>
                </a:lnTo>
                <a:lnTo>
                  <a:pt x="613981" y="105346"/>
                </a:lnTo>
                <a:lnTo>
                  <a:pt x="644384" y="139887"/>
                </a:lnTo>
                <a:lnTo>
                  <a:pt x="670221" y="178138"/>
                </a:lnTo>
                <a:lnTo>
                  <a:pt x="691062" y="219670"/>
                </a:lnTo>
                <a:lnTo>
                  <a:pt x="706479" y="264054"/>
                </a:lnTo>
                <a:lnTo>
                  <a:pt x="716044" y="310861"/>
                </a:lnTo>
                <a:lnTo>
                  <a:pt x="719327" y="359664"/>
                </a:lnTo>
                <a:lnTo>
                  <a:pt x="716044" y="408469"/>
                </a:lnTo>
                <a:lnTo>
                  <a:pt x="706479" y="455278"/>
                </a:lnTo>
                <a:lnTo>
                  <a:pt x="691062" y="499663"/>
                </a:lnTo>
                <a:lnTo>
                  <a:pt x="670221" y="541194"/>
                </a:lnTo>
                <a:lnTo>
                  <a:pt x="644384" y="579445"/>
                </a:lnTo>
                <a:lnTo>
                  <a:pt x="613981" y="613986"/>
                </a:lnTo>
                <a:lnTo>
                  <a:pt x="579440" y="644388"/>
                </a:lnTo>
                <a:lnTo>
                  <a:pt x="541189" y="670224"/>
                </a:lnTo>
                <a:lnTo>
                  <a:pt x="499657" y="691064"/>
                </a:lnTo>
                <a:lnTo>
                  <a:pt x="455273" y="706480"/>
                </a:lnTo>
                <a:lnTo>
                  <a:pt x="408466" y="716044"/>
                </a:lnTo>
                <a:lnTo>
                  <a:pt x="359663" y="719328"/>
                </a:lnTo>
                <a:lnTo>
                  <a:pt x="310861" y="716044"/>
                </a:lnTo>
                <a:lnTo>
                  <a:pt x="264054" y="706480"/>
                </a:lnTo>
                <a:lnTo>
                  <a:pt x="219670" y="691064"/>
                </a:lnTo>
                <a:lnTo>
                  <a:pt x="178138" y="670224"/>
                </a:lnTo>
                <a:lnTo>
                  <a:pt x="139887" y="644388"/>
                </a:lnTo>
                <a:lnTo>
                  <a:pt x="105346" y="613986"/>
                </a:lnTo>
                <a:lnTo>
                  <a:pt x="74943" y="579445"/>
                </a:lnTo>
                <a:lnTo>
                  <a:pt x="49106" y="541194"/>
                </a:lnTo>
                <a:lnTo>
                  <a:pt x="28265" y="499663"/>
                </a:lnTo>
                <a:lnTo>
                  <a:pt x="12848" y="455278"/>
                </a:lnTo>
                <a:lnTo>
                  <a:pt x="3283" y="408469"/>
                </a:lnTo>
                <a:lnTo>
                  <a:pt x="0" y="359664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6099809" y="5247894"/>
            <a:ext cx="2730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-</a:t>
            </a:r>
            <a:r>
              <a:rPr sz="2400" dirty="0">
                <a:latin typeface="Calibri"/>
                <a:cs typeface="Calibri"/>
              </a:rPr>
              <a:t>3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6716268" y="5102352"/>
            <a:ext cx="719327" cy="71932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6716268" y="5102352"/>
            <a:ext cx="719455" cy="719455"/>
          </a:xfrm>
          <a:custGeom>
            <a:avLst/>
            <a:gdLst/>
            <a:ahLst/>
            <a:cxnLst/>
            <a:rect l="l" t="t" r="r" b="b"/>
            <a:pathLst>
              <a:path w="719454" h="719454">
                <a:moveTo>
                  <a:pt x="0" y="359664"/>
                </a:moveTo>
                <a:lnTo>
                  <a:pt x="3283" y="310861"/>
                </a:lnTo>
                <a:lnTo>
                  <a:pt x="12848" y="264054"/>
                </a:lnTo>
                <a:lnTo>
                  <a:pt x="28265" y="219670"/>
                </a:lnTo>
                <a:lnTo>
                  <a:pt x="49106" y="178138"/>
                </a:lnTo>
                <a:lnTo>
                  <a:pt x="74943" y="139887"/>
                </a:lnTo>
                <a:lnTo>
                  <a:pt x="105346" y="105346"/>
                </a:lnTo>
                <a:lnTo>
                  <a:pt x="139887" y="74943"/>
                </a:lnTo>
                <a:lnTo>
                  <a:pt x="178138" y="49106"/>
                </a:lnTo>
                <a:lnTo>
                  <a:pt x="219670" y="28265"/>
                </a:lnTo>
                <a:lnTo>
                  <a:pt x="264054" y="12848"/>
                </a:lnTo>
                <a:lnTo>
                  <a:pt x="310861" y="3283"/>
                </a:lnTo>
                <a:lnTo>
                  <a:pt x="359663" y="0"/>
                </a:lnTo>
                <a:lnTo>
                  <a:pt x="408466" y="3283"/>
                </a:lnTo>
                <a:lnTo>
                  <a:pt x="455273" y="12848"/>
                </a:lnTo>
                <a:lnTo>
                  <a:pt x="499657" y="28265"/>
                </a:lnTo>
                <a:lnTo>
                  <a:pt x="541189" y="49106"/>
                </a:lnTo>
                <a:lnTo>
                  <a:pt x="579440" y="74943"/>
                </a:lnTo>
                <a:lnTo>
                  <a:pt x="613981" y="105346"/>
                </a:lnTo>
                <a:lnTo>
                  <a:pt x="644384" y="139887"/>
                </a:lnTo>
                <a:lnTo>
                  <a:pt x="670221" y="178138"/>
                </a:lnTo>
                <a:lnTo>
                  <a:pt x="691062" y="219670"/>
                </a:lnTo>
                <a:lnTo>
                  <a:pt x="706479" y="264054"/>
                </a:lnTo>
                <a:lnTo>
                  <a:pt x="716044" y="310861"/>
                </a:lnTo>
                <a:lnTo>
                  <a:pt x="719327" y="359664"/>
                </a:lnTo>
                <a:lnTo>
                  <a:pt x="716044" y="408469"/>
                </a:lnTo>
                <a:lnTo>
                  <a:pt x="706479" y="455278"/>
                </a:lnTo>
                <a:lnTo>
                  <a:pt x="691062" y="499663"/>
                </a:lnTo>
                <a:lnTo>
                  <a:pt x="670221" y="541194"/>
                </a:lnTo>
                <a:lnTo>
                  <a:pt x="644384" y="579445"/>
                </a:lnTo>
                <a:lnTo>
                  <a:pt x="613981" y="613986"/>
                </a:lnTo>
                <a:lnTo>
                  <a:pt x="579440" y="644388"/>
                </a:lnTo>
                <a:lnTo>
                  <a:pt x="541189" y="670224"/>
                </a:lnTo>
                <a:lnTo>
                  <a:pt x="499657" y="691064"/>
                </a:lnTo>
                <a:lnTo>
                  <a:pt x="455273" y="706480"/>
                </a:lnTo>
                <a:lnTo>
                  <a:pt x="408466" y="716044"/>
                </a:lnTo>
                <a:lnTo>
                  <a:pt x="359663" y="719328"/>
                </a:lnTo>
                <a:lnTo>
                  <a:pt x="310861" y="716044"/>
                </a:lnTo>
                <a:lnTo>
                  <a:pt x="264054" y="706480"/>
                </a:lnTo>
                <a:lnTo>
                  <a:pt x="219670" y="691064"/>
                </a:lnTo>
                <a:lnTo>
                  <a:pt x="178138" y="670224"/>
                </a:lnTo>
                <a:lnTo>
                  <a:pt x="139887" y="644388"/>
                </a:lnTo>
                <a:lnTo>
                  <a:pt x="105346" y="613986"/>
                </a:lnTo>
                <a:lnTo>
                  <a:pt x="74943" y="579445"/>
                </a:lnTo>
                <a:lnTo>
                  <a:pt x="49106" y="541194"/>
                </a:lnTo>
                <a:lnTo>
                  <a:pt x="28265" y="499663"/>
                </a:lnTo>
                <a:lnTo>
                  <a:pt x="12848" y="455278"/>
                </a:lnTo>
                <a:lnTo>
                  <a:pt x="3283" y="408469"/>
                </a:lnTo>
                <a:lnTo>
                  <a:pt x="0" y="359664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 txBox="1"/>
          <p:nvPr/>
        </p:nvSpPr>
        <p:spPr>
          <a:xfrm>
            <a:off x="6987285" y="5247894"/>
            <a:ext cx="1803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7557516" y="5102352"/>
            <a:ext cx="720851" cy="71932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7557516" y="5102352"/>
            <a:ext cx="721360" cy="719455"/>
          </a:xfrm>
          <a:custGeom>
            <a:avLst/>
            <a:gdLst/>
            <a:ahLst/>
            <a:cxnLst/>
            <a:rect l="l" t="t" r="r" b="b"/>
            <a:pathLst>
              <a:path w="721359" h="719454">
                <a:moveTo>
                  <a:pt x="0" y="359664"/>
                </a:moveTo>
                <a:lnTo>
                  <a:pt x="3291" y="310861"/>
                </a:lnTo>
                <a:lnTo>
                  <a:pt x="12878" y="264054"/>
                </a:lnTo>
                <a:lnTo>
                  <a:pt x="28330" y="219670"/>
                </a:lnTo>
                <a:lnTo>
                  <a:pt x="49219" y="178138"/>
                </a:lnTo>
                <a:lnTo>
                  <a:pt x="75114" y="139887"/>
                </a:lnTo>
                <a:lnTo>
                  <a:pt x="105584" y="105346"/>
                </a:lnTo>
                <a:lnTo>
                  <a:pt x="140201" y="74943"/>
                </a:lnTo>
                <a:lnTo>
                  <a:pt x="178533" y="49106"/>
                </a:lnTo>
                <a:lnTo>
                  <a:pt x="220152" y="28265"/>
                </a:lnTo>
                <a:lnTo>
                  <a:pt x="264627" y="12848"/>
                </a:lnTo>
                <a:lnTo>
                  <a:pt x="311528" y="3283"/>
                </a:lnTo>
                <a:lnTo>
                  <a:pt x="360425" y="0"/>
                </a:lnTo>
                <a:lnTo>
                  <a:pt x="409323" y="3283"/>
                </a:lnTo>
                <a:lnTo>
                  <a:pt x="456224" y="12848"/>
                </a:lnTo>
                <a:lnTo>
                  <a:pt x="500699" y="28265"/>
                </a:lnTo>
                <a:lnTo>
                  <a:pt x="542318" y="49106"/>
                </a:lnTo>
                <a:lnTo>
                  <a:pt x="580650" y="74943"/>
                </a:lnTo>
                <a:lnTo>
                  <a:pt x="615267" y="105346"/>
                </a:lnTo>
                <a:lnTo>
                  <a:pt x="645737" y="139887"/>
                </a:lnTo>
                <a:lnTo>
                  <a:pt x="671632" y="178138"/>
                </a:lnTo>
                <a:lnTo>
                  <a:pt x="692521" y="219670"/>
                </a:lnTo>
                <a:lnTo>
                  <a:pt x="707973" y="264054"/>
                </a:lnTo>
                <a:lnTo>
                  <a:pt x="717560" y="310861"/>
                </a:lnTo>
                <a:lnTo>
                  <a:pt x="720851" y="359664"/>
                </a:lnTo>
                <a:lnTo>
                  <a:pt x="717560" y="408469"/>
                </a:lnTo>
                <a:lnTo>
                  <a:pt x="707973" y="455278"/>
                </a:lnTo>
                <a:lnTo>
                  <a:pt x="692521" y="499663"/>
                </a:lnTo>
                <a:lnTo>
                  <a:pt x="671632" y="541194"/>
                </a:lnTo>
                <a:lnTo>
                  <a:pt x="645737" y="579445"/>
                </a:lnTo>
                <a:lnTo>
                  <a:pt x="615267" y="613986"/>
                </a:lnTo>
                <a:lnTo>
                  <a:pt x="580650" y="644388"/>
                </a:lnTo>
                <a:lnTo>
                  <a:pt x="542318" y="670224"/>
                </a:lnTo>
                <a:lnTo>
                  <a:pt x="500699" y="691064"/>
                </a:lnTo>
                <a:lnTo>
                  <a:pt x="456224" y="706480"/>
                </a:lnTo>
                <a:lnTo>
                  <a:pt x="409323" y="716044"/>
                </a:lnTo>
                <a:lnTo>
                  <a:pt x="360425" y="719328"/>
                </a:lnTo>
                <a:lnTo>
                  <a:pt x="311528" y="716044"/>
                </a:lnTo>
                <a:lnTo>
                  <a:pt x="264627" y="706480"/>
                </a:lnTo>
                <a:lnTo>
                  <a:pt x="220152" y="691064"/>
                </a:lnTo>
                <a:lnTo>
                  <a:pt x="178533" y="670224"/>
                </a:lnTo>
                <a:lnTo>
                  <a:pt x="140201" y="644388"/>
                </a:lnTo>
                <a:lnTo>
                  <a:pt x="105584" y="613986"/>
                </a:lnTo>
                <a:lnTo>
                  <a:pt x="75114" y="579445"/>
                </a:lnTo>
                <a:lnTo>
                  <a:pt x="49219" y="541194"/>
                </a:lnTo>
                <a:lnTo>
                  <a:pt x="28330" y="499663"/>
                </a:lnTo>
                <a:lnTo>
                  <a:pt x="12878" y="455278"/>
                </a:lnTo>
                <a:lnTo>
                  <a:pt x="3291" y="408469"/>
                </a:lnTo>
                <a:lnTo>
                  <a:pt x="0" y="359664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>
            <a:off x="7829168" y="5247894"/>
            <a:ext cx="1803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5032247" y="5902452"/>
            <a:ext cx="720851" cy="71932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5032247" y="5902452"/>
            <a:ext cx="721360" cy="719455"/>
          </a:xfrm>
          <a:custGeom>
            <a:avLst/>
            <a:gdLst/>
            <a:ahLst/>
            <a:cxnLst/>
            <a:rect l="l" t="t" r="r" b="b"/>
            <a:pathLst>
              <a:path w="721360" h="719454">
                <a:moveTo>
                  <a:pt x="0" y="359664"/>
                </a:moveTo>
                <a:lnTo>
                  <a:pt x="3291" y="310858"/>
                </a:lnTo>
                <a:lnTo>
                  <a:pt x="12878" y="264049"/>
                </a:lnTo>
                <a:lnTo>
                  <a:pt x="28330" y="219664"/>
                </a:lnTo>
                <a:lnTo>
                  <a:pt x="49219" y="178133"/>
                </a:lnTo>
                <a:lnTo>
                  <a:pt x="75114" y="139882"/>
                </a:lnTo>
                <a:lnTo>
                  <a:pt x="105584" y="105341"/>
                </a:lnTo>
                <a:lnTo>
                  <a:pt x="140201" y="74939"/>
                </a:lnTo>
                <a:lnTo>
                  <a:pt x="178533" y="49103"/>
                </a:lnTo>
                <a:lnTo>
                  <a:pt x="220152" y="28263"/>
                </a:lnTo>
                <a:lnTo>
                  <a:pt x="264627" y="12847"/>
                </a:lnTo>
                <a:lnTo>
                  <a:pt x="311528" y="3283"/>
                </a:lnTo>
                <a:lnTo>
                  <a:pt x="360425" y="0"/>
                </a:lnTo>
                <a:lnTo>
                  <a:pt x="409323" y="3283"/>
                </a:lnTo>
                <a:lnTo>
                  <a:pt x="456224" y="12847"/>
                </a:lnTo>
                <a:lnTo>
                  <a:pt x="500699" y="28263"/>
                </a:lnTo>
                <a:lnTo>
                  <a:pt x="542318" y="49103"/>
                </a:lnTo>
                <a:lnTo>
                  <a:pt x="580650" y="74939"/>
                </a:lnTo>
                <a:lnTo>
                  <a:pt x="615267" y="105341"/>
                </a:lnTo>
                <a:lnTo>
                  <a:pt x="645737" y="139882"/>
                </a:lnTo>
                <a:lnTo>
                  <a:pt x="671632" y="178133"/>
                </a:lnTo>
                <a:lnTo>
                  <a:pt x="692521" y="219664"/>
                </a:lnTo>
                <a:lnTo>
                  <a:pt x="707973" y="264049"/>
                </a:lnTo>
                <a:lnTo>
                  <a:pt x="717560" y="310858"/>
                </a:lnTo>
                <a:lnTo>
                  <a:pt x="720851" y="359664"/>
                </a:lnTo>
                <a:lnTo>
                  <a:pt x="717560" y="408469"/>
                </a:lnTo>
                <a:lnTo>
                  <a:pt x="707973" y="455278"/>
                </a:lnTo>
                <a:lnTo>
                  <a:pt x="692521" y="499663"/>
                </a:lnTo>
                <a:lnTo>
                  <a:pt x="671632" y="541194"/>
                </a:lnTo>
                <a:lnTo>
                  <a:pt x="645737" y="579445"/>
                </a:lnTo>
                <a:lnTo>
                  <a:pt x="615267" y="613986"/>
                </a:lnTo>
                <a:lnTo>
                  <a:pt x="580650" y="644388"/>
                </a:lnTo>
                <a:lnTo>
                  <a:pt x="542318" y="670224"/>
                </a:lnTo>
                <a:lnTo>
                  <a:pt x="500699" y="691064"/>
                </a:lnTo>
                <a:lnTo>
                  <a:pt x="456224" y="706480"/>
                </a:lnTo>
                <a:lnTo>
                  <a:pt x="409323" y="716044"/>
                </a:lnTo>
                <a:lnTo>
                  <a:pt x="360425" y="719328"/>
                </a:lnTo>
                <a:lnTo>
                  <a:pt x="311528" y="716044"/>
                </a:lnTo>
                <a:lnTo>
                  <a:pt x="264627" y="706480"/>
                </a:lnTo>
                <a:lnTo>
                  <a:pt x="220152" y="691064"/>
                </a:lnTo>
                <a:lnTo>
                  <a:pt x="178533" y="670224"/>
                </a:lnTo>
                <a:lnTo>
                  <a:pt x="140201" y="644388"/>
                </a:lnTo>
                <a:lnTo>
                  <a:pt x="105584" y="613986"/>
                </a:lnTo>
                <a:lnTo>
                  <a:pt x="75114" y="579445"/>
                </a:lnTo>
                <a:lnTo>
                  <a:pt x="49219" y="541194"/>
                </a:lnTo>
                <a:lnTo>
                  <a:pt x="28330" y="499663"/>
                </a:lnTo>
                <a:lnTo>
                  <a:pt x="12878" y="455278"/>
                </a:lnTo>
                <a:lnTo>
                  <a:pt x="3291" y="408469"/>
                </a:lnTo>
                <a:lnTo>
                  <a:pt x="0" y="359664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 txBox="1"/>
          <p:nvPr/>
        </p:nvSpPr>
        <p:spPr>
          <a:xfrm>
            <a:off x="5303265" y="6047638"/>
            <a:ext cx="18034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3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5875020" y="5902452"/>
            <a:ext cx="719327" cy="71932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5875020" y="5902452"/>
            <a:ext cx="719455" cy="719455"/>
          </a:xfrm>
          <a:custGeom>
            <a:avLst/>
            <a:gdLst/>
            <a:ahLst/>
            <a:cxnLst/>
            <a:rect l="l" t="t" r="r" b="b"/>
            <a:pathLst>
              <a:path w="719454" h="719454">
                <a:moveTo>
                  <a:pt x="0" y="359664"/>
                </a:moveTo>
                <a:lnTo>
                  <a:pt x="3283" y="310858"/>
                </a:lnTo>
                <a:lnTo>
                  <a:pt x="12848" y="264049"/>
                </a:lnTo>
                <a:lnTo>
                  <a:pt x="28265" y="219664"/>
                </a:lnTo>
                <a:lnTo>
                  <a:pt x="49106" y="178133"/>
                </a:lnTo>
                <a:lnTo>
                  <a:pt x="74943" y="139882"/>
                </a:lnTo>
                <a:lnTo>
                  <a:pt x="105346" y="105341"/>
                </a:lnTo>
                <a:lnTo>
                  <a:pt x="139887" y="74939"/>
                </a:lnTo>
                <a:lnTo>
                  <a:pt x="178138" y="49103"/>
                </a:lnTo>
                <a:lnTo>
                  <a:pt x="219670" y="28263"/>
                </a:lnTo>
                <a:lnTo>
                  <a:pt x="264054" y="12847"/>
                </a:lnTo>
                <a:lnTo>
                  <a:pt x="310861" y="3283"/>
                </a:lnTo>
                <a:lnTo>
                  <a:pt x="359663" y="0"/>
                </a:lnTo>
                <a:lnTo>
                  <a:pt x="408466" y="3283"/>
                </a:lnTo>
                <a:lnTo>
                  <a:pt x="455273" y="12847"/>
                </a:lnTo>
                <a:lnTo>
                  <a:pt x="499657" y="28263"/>
                </a:lnTo>
                <a:lnTo>
                  <a:pt x="541189" y="49103"/>
                </a:lnTo>
                <a:lnTo>
                  <a:pt x="579440" y="74939"/>
                </a:lnTo>
                <a:lnTo>
                  <a:pt x="613981" y="105341"/>
                </a:lnTo>
                <a:lnTo>
                  <a:pt x="644384" y="139882"/>
                </a:lnTo>
                <a:lnTo>
                  <a:pt x="670221" y="178133"/>
                </a:lnTo>
                <a:lnTo>
                  <a:pt x="691062" y="219664"/>
                </a:lnTo>
                <a:lnTo>
                  <a:pt x="706479" y="264049"/>
                </a:lnTo>
                <a:lnTo>
                  <a:pt x="716044" y="310858"/>
                </a:lnTo>
                <a:lnTo>
                  <a:pt x="719327" y="359664"/>
                </a:lnTo>
                <a:lnTo>
                  <a:pt x="716044" y="408469"/>
                </a:lnTo>
                <a:lnTo>
                  <a:pt x="706479" y="455278"/>
                </a:lnTo>
                <a:lnTo>
                  <a:pt x="691062" y="499663"/>
                </a:lnTo>
                <a:lnTo>
                  <a:pt x="670221" y="541194"/>
                </a:lnTo>
                <a:lnTo>
                  <a:pt x="644384" y="579445"/>
                </a:lnTo>
                <a:lnTo>
                  <a:pt x="613981" y="613986"/>
                </a:lnTo>
                <a:lnTo>
                  <a:pt x="579440" y="644388"/>
                </a:lnTo>
                <a:lnTo>
                  <a:pt x="541189" y="670224"/>
                </a:lnTo>
                <a:lnTo>
                  <a:pt x="499657" y="691064"/>
                </a:lnTo>
                <a:lnTo>
                  <a:pt x="455273" y="706480"/>
                </a:lnTo>
                <a:lnTo>
                  <a:pt x="408466" y="716044"/>
                </a:lnTo>
                <a:lnTo>
                  <a:pt x="359663" y="719328"/>
                </a:lnTo>
                <a:lnTo>
                  <a:pt x="310861" y="716044"/>
                </a:lnTo>
                <a:lnTo>
                  <a:pt x="264054" y="706480"/>
                </a:lnTo>
                <a:lnTo>
                  <a:pt x="219670" y="691064"/>
                </a:lnTo>
                <a:lnTo>
                  <a:pt x="178138" y="670224"/>
                </a:lnTo>
                <a:lnTo>
                  <a:pt x="139887" y="644388"/>
                </a:lnTo>
                <a:lnTo>
                  <a:pt x="105346" y="613986"/>
                </a:lnTo>
                <a:lnTo>
                  <a:pt x="74943" y="579445"/>
                </a:lnTo>
                <a:lnTo>
                  <a:pt x="49106" y="541194"/>
                </a:lnTo>
                <a:lnTo>
                  <a:pt x="28265" y="499663"/>
                </a:lnTo>
                <a:lnTo>
                  <a:pt x="12848" y="455278"/>
                </a:lnTo>
                <a:lnTo>
                  <a:pt x="3283" y="408469"/>
                </a:lnTo>
                <a:lnTo>
                  <a:pt x="0" y="359664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 txBox="1"/>
          <p:nvPr/>
        </p:nvSpPr>
        <p:spPr>
          <a:xfrm>
            <a:off x="6099809" y="6047638"/>
            <a:ext cx="27305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-</a:t>
            </a:r>
            <a:r>
              <a:rPr sz="2400" dirty="0">
                <a:latin typeface="Calibri"/>
                <a:cs typeface="Calibri"/>
              </a:rPr>
              <a:t>2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6716268" y="5902452"/>
            <a:ext cx="719327" cy="71932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6716268" y="5902452"/>
            <a:ext cx="719455" cy="719455"/>
          </a:xfrm>
          <a:custGeom>
            <a:avLst/>
            <a:gdLst/>
            <a:ahLst/>
            <a:cxnLst/>
            <a:rect l="l" t="t" r="r" b="b"/>
            <a:pathLst>
              <a:path w="719454" h="719454">
                <a:moveTo>
                  <a:pt x="0" y="359664"/>
                </a:moveTo>
                <a:lnTo>
                  <a:pt x="3283" y="310858"/>
                </a:lnTo>
                <a:lnTo>
                  <a:pt x="12848" y="264049"/>
                </a:lnTo>
                <a:lnTo>
                  <a:pt x="28265" y="219664"/>
                </a:lnTo>
                <a:lnTo>
                  <a:pt x="49106" y="178133"/>
                </a:lnTo>
                <a:lnTo>
                  <a:pt x="74943" y="139882"/>
                </a:lnTo>
                <a:lnTo>
                  <a:pt x="105346" y="105341"/>
                </a:lnTo>
                <a:lnTo>
                  <a:pt x="139887" y="74939"/>
                </a:lnTo>
                <a:lnTo>
                  <a:pt x="178138" y="49103"/>
                </a:lnTo>
                <a:lnTo>
                  <a:pt x="219670" y="28263"/>
                </a:lnTo>
                <a:lnTo>
                  <a:pt x="264054" y="12847"/>
                </a:lnTo>
                <a:lnTo>
                  <a:pt x="310861" y="3283"/>
                </a:lnTo>
                <a:lnTo>
                  <a:pt x="359663" y="0"/>
                </a:lnTo>
                <a:lnTo>
                  <a:pt x="408466" y="3283"/>
                </a:lnTo>
                <a:lnTo>
                  <a:pt x="455273" y="12847"/>
                </a:lnTo>
                <a:lnTo>
                  <a:pt x="499657" y="28263"/>
                </a:lnTo>
                <a:lnTo>
                  <a:pt x="541189" y="49103"/>
                </a:lnTo>
                <a:lnTo>
                  <a:pt x="579440" y="74939"/>
                </a:lnTo>
                <a:lnTo>
                  <a:pt x="613981" y="105341"/>
                </a:lnTo>
                <a:lnTo>
                  <a:pt x="644384" y="139882"/>
                </a:lnTo>
                <a:lnTo>
                  <a:pt x="670221" y="178133"/>
                </a:lnTo>
                <a:lnTo>
                  <a:pt x="691062" y="219664"/>
                </a:lnTo>
                <a:lnTo>
                  <a:pt x="706479" y="264049"/>
                </a:lnTo>
                <a:lnTo>
                  <a:pt x="716044" y="310858"/>
                </a:lnTo>
                <a:lnTo>
                  <a:pt x="719327" y="359664"/>
                </a:lnTo>
                <a:lnTo>
                  <a:pt x="716044" y="408469"/>
                </a:lnTo>
                <a:lnTo>
                  <a:pt x="706479" y="455278"/>
                </a:lnTo>
                <a:lnTo>
                  <a:pt x="691062" y="499663"/>
                </a:lnTo>
                <a:lnTo>
                  <a:pt x="670221" y="541194"/>
                </a:lnTo>
                <a:lnTo>
                  <a:pt x="644384" y="579445"/>
                </a:lnTo>
                <a:lnTo>
                  <a:pt x="613981" y="613986"/>
                </a:lnTo>
                <a:lnTo>
                  <a:pt x="579440" y="644388"/>
                </a:lnTo>
                <a:lnTo>
                  <a:pt x="541189" y="670224"/>
                </a:lnTo>
                <a:lnTo>
                  <a:pt x="499657" y="691064"/>
                </a:lnTo>
                <a:lnTo>
                  <a:pt x="455273" y="706480"/>
                </a:lnTo>
                <a:lnTo>
                  <a:pt x="408466" y="716044"/>
                </a:lnTo>
                <a:lnTo>
                  <a:pt x="359663" y="719328"/>
                </a:lnTo>
                <a:lnTo>
                  <a:pt x="310861" y="716044"/>
                </a:lnTo>
                <a:lnTo>
                  <a:pt x="264054" y="706480"/>
                </a:lnTo>
                <a:lnTo>
                  <a:pt x="219670" y="691064"/>
                </a:lnTo>
                <a:lnTo>
                  <a:pt x="178138" y="670224"/>
                </a:lnTo>
                <a:lnTo>
                  <a:pt x="139887" y="644388"/>
                </a:lnTo>
                <a:lnTo>
                  <a:pt x="105346" y="613986"/>
                </a:lnTo>
                <a:lnTo>
                  <a:pt x="74943" y="579445"/>
                </a:lnTo>
                <a:lnTo>
                  <a:pt x="49106" y="541194"/>
                </a:lnTo>
                <a:lnTo>
                  <a:pt x="28265" y="499663"/>
                </a:lnTo>
                <a:lnTo>
                  <a:pt x="12848" y="455278"/>
                </a:lnTo>
                <a:lnTo>
                  <a:pt x="3283" y="408469"/>
                </a:lnTo>
                <a:lnTo>
                  <a:pt x="0" y="359664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 txBox="1"/>
          <p:nvPr/>
        </p:nvSpPr>
        <p:spPr>
          <a:xfrm>
            <a:off x="6941566" y="6047638"/>
            <a:ext cx="27305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-</a:t>
            </a:r>
            <a:r>
              <a:rPr sz="2400" dirty="0">
                <a:latin typeface="Calibri"/>
                <a:cs typeface="Calibri"/>
              </a:rPr>
              <a:t>2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7557516" y="5902452"/>
            <a:ext cx="720851" cy="71932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7557516" y="5902452"/>
            <a:ext cx="721360" cy="719455"/>
          </a:xfrm>
          <a:custGeom>
            <a:avLst/>
            <a:gdLst/>
            <a:ahLst/>
            <a:cxnLst/>
            <a:rect l="l" t="t" r="r" b="b"/>
            <a:pathLst>
              <a:path w="721359" h="719454">
                <a:moveTo>
                  <a:pt x="0" y="359664"/>
                </a:moveTo>
                <a:lnTo>
                  <a:pt x="3291" y="310858"/>
                </a:lnTo>
                <a:lnTo>
                  <a:pt x="12878" y="264049"/>
                </a:lnTo>
                <a:lnTo>
                  <a:pt x="28330" y="219664"/>
                </a:lnTo>
                <a:lnTo>
                  <a:pt x="49219" y="178133"/>
                </a:lnTo>
                <a:lnTo>
                  <a:pt x="75114" y="139882"/>
                </a:lnTo>
                <a:lnTo>
                  <a:pt x="105584" y="105341"/>
                </a:lnTo>
                <a:lnTo>
                  <a:pt x="140201" y="74939"/>
                </a:lnTo>
                <a:lnTo>
                  <a:pt x="178533" y="49103"/>
                </a:lnTo>
                <a:lnTo>
                  <a:pt x="220152" y="28263"/>
                </a:lnTo>
                <a:lnTo>
                  <a:pt x="264627" y="12847"/>
                </a:lnTo>
                <a:lnTo>
                  <a:pt x="311528" y="3283"/>
                </a:lnTo>
                <a:lnTo>
                  <a:pt x="360425" y="0"/>
                </a:lnTo>
                <a:lnTo>
                  <a:pt x="409323" y="3283"/>
                </a:lnTo>
                <a:lnTo>
                  <a:pt x="456224" y="12847"/>
                </a:lnTo>
                <a:lnTo>
                  <a:pt x="500699" y="28263"/>
                </a:lnTo>
                <a:lnTo>
                  <a:pt x="542318" y="49103"/>
                </a:lnTo>
                <a:lnTo>
                  <a:pt x="580650" y="74939"/>
                </a:lnTo>
                <a:lnTo>
                  <a:pt x="615267" y="105341"/>
                </a:lnTo>
                <a:lnTo>
                  <a:pt x="645737" y="139882"/>
                </a:lnTo>
                <a:lnTo>
                  <a:pt x="671632" y="178133"/>
                </a:lnTo>
                <a:lnTo>
                  <a:pt x="692521" y="219664"/>
                </a:lnTo>
                <a:lnTo>
                  <a:pt x="707973" y="264049"/>
                </a:lnTo>
                <a:lnTo>
                  <a:pt x="717560" y="310858"/>
                </a:lnTo>
                <a:lnTo>
                  <a:pt x="720851" y="359664"/>
                </a:lnTo>
                <a:lnTo>
                  <a:pt x="717560" y="408469"/>
                </a:lnTo>
                <a:lnTo>
                  <a:pt x="707973" y="455278"/>
                </a:lnTo>
                <a:lnTo>
                  <a:pt x="692521" y="499663"/>
                </a:lnTo>
                <a:lnTo>
                  <a:pt x="671632" y="541194"/>
                </a:lnTo>
                <a:lnTo>
                  <a:pt x="645737" y="579445"/>
                </a:lnTo>
                <a:lnTo>
                  <a:pt x="615267" y="613986"/>
                </a:lnTo>
                <a:lnTo>
                  <a:pt x="580650" y="644388"/>
                </a:lnTo>
                <a:lnTo>
                  <a:pt x="542318" y="670224"/>
                </a:lnTo>
                <a:lnTo>
                  <a:pt x="500699" y="691064"/>
                </a:lnTo>
                <a:lnTo>
                  <a:pt x="456224" y="706480"/>
                </a:lnTo>
                <a:lnTo>
                  <a:pt x="409323" y="716044"/>
                </a:lnTo>
                <a:lnTo>
                  <a:pt x="360425" y="719328"/>
                </a:lnTo>
                <a:lnTo>
                  <a:pt x="311528" y="716044"/>
                </a:lnTo>
                <a:lnTo>
                  <a:pt x="264627" y="706480"/>
                </a:lnTo>
                <a:lnTo>
                  <a:pt x="220152" y="691064"/>
                </a:lnTo>
                <a:lnTo>
                  <a:pt x="178533" y="670224"/>
                </a:lnTo>
                <a:lnTo>
                  <a:pt x="140201" y="644388"/>
                </a:lnTo>
                <a:lnTo>
                  <a:pt x="105584" y="613986"/>
                </a:lnTo>
                <a:lnTo>
                  <a:pt x="75114" y="579445"/>
                </a:lnTo>
                <a:lnTo>
                  <a:pt x="49219" y="541194"/>
                </a:lnTo>
                <a:lnTo>
                  <a:pt x="28330" y="499663"/>
                </a:lnTo>
                <a:lnTo>
                  <a:pt x="12878" y="455278"/>
                </a:lnTo>
                <a:lnTo>
                  <a:pt x="3291" y="408469"/>
                </a:lnTo>
                <a:lnTo>
                  <a:pt x="0" y="359664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 txBox="1"/>
          <p:nvPr/>
        </p:nvSpPr>
        <p:spPr>
          <a:xfrm>
            <a:off x="7783448" y="6047638"/>
            <a:ext cx="27368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-</a:t>
            </a:r>
            <a:r>
              <a:rPr sz="2400" dirty="0"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5350764" y="3767328"/>
            <a:ext cx="838200" cy="83820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5449823" y="3852671"/>
            <a:ext cx="638555" cy="75895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5410200" y="3806952"/>
            <a:ext cx="719327" cy="72085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 txBox="1"/>
          <p:nvPr/>
        </p:nvSpPr>
        <p:spPr>
          <a:xfrm>
            <a:off x="5680964" y="3952697"/>
            <a:ext cx="18034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3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7054595" y="3832859"/>
            <a:ext cx="838200" cy="83820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7153656" y="3918203"/>
            <a:ext cx="638555" cy="75895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7114031" y="3872484"/>
            <a:ext cx="719327" cy="720852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 txBox="1"/>
          <p:nvPr/>
        </p:nvSpPr>
        <p:spPr>
          <a:xfrm>
            <a:off x="7384795" y="4018533"/>
            <a:ext cx="1803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7042404" y="5422391"/>
            <a:ext cx="838200" cy="836676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7141464" y="5507735"/>
            <a:ext cx="638555" cy="758951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7101840" y="5462015"/>
            <a:ext cx="719327" cy="719328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 txBox="1"/>
          <p:nvPr/>
        </p:nvSpPr>
        <p:spPr>
          <a:xfrm>
            <a:off x="7372857" y="5607811"/>
            <a:ext cx="1803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0" name="object 70"/>
          <p:cNvSpPr/>
          <p:nvPr/>
        </p:nvSpPr>
        <p:spPr>
          <a:xfrm>
            <a:off x="5437632" y="5433059"/>
            <a:ext cx="838200" cy="836676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5536691" y="5518403"/>
            <a:ext cx="638556" cy="758951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5497067" y="5472684"/>
            <a:ext cx="719328" cy="719328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 txBox="1"/>
          <p:nvPr/>
        </p:nvSpPr>
        <p:spPr>
          <a:xfrm>
            <a:off x="5767196" y="5618175"/>
            <a:ext cx="18034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3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4" name="object 74"/>
          <p:cNvSpPr/>
          <p:nvPr/>
        </p:nvSpPr>
        <p:spPr>
          <a:xfrm>
            <a:off x="2816351" y="429768"/>
            <a:ext cx="451484" cy="3192780"/>
          </a:xfrm>
          <a:custGeom>
            <a:avLst/>
            <a:gdLst/>
            <a:ahLst/>
            <a:cxnLst/>
            <a:rect l="l" t="t" r="r" b="b"/>
            <a:pathLst>
              <a:path w="451485" h="3192779">
                <a:moveTo>
                  <a:pt x="0" y="3192779"/>
                </a:moveTo>
                <a:lnTo>
                  <a:pt x="451103" y="3192779"/>
                </a:lnTo>
                <a:lnTo>
                  <a:pt x="451103" y="0"/>
                </a:lnTo>
                <a:lnTo>
                  <a:pt x="0" y="0"/>
                </a:lnTo>
                <a:lnTo>
                  <a:pt x="0" y="3192779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2816351" y="429768"/>
            <a:ext cx="451484" cy="3192780"/>
          </a:xfrm>
          <a:custGeom>
            <a:avLst/>
            <a:gdLst/>
            <a:ahLst/>
            <a:cxnLst/>
            <a:rect l="l" t="t" r="r" b="b"/>
            <a:pathLst>
              <a:path w="451485" h="3192779">
                <a:moveTo>
                  <a:pt x="0" y="3192779"/>
                </a:moveTo>
                <a:lnTo>
                  <a:pt x="451103" y="3192779"/>
                </a:lnTo>
                <a:lnTo>
                  <a:pt x="451103" y="0"/>
                </a:lnTo>
                <a:lnTo>
                  <a:pt x="0" y="0"/>
                </a:lnTo>
                <a:lnTo>
                  <a:pt x="0" y="3192779"/>
                </a:lnTo>
                <a:close/>
              </a:path>
            </a:pathLst>
          </a:custGeom>
          <a:ln w="6096">
            <a:solidFill>
              <a:srgbClr val="E7E6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2695955" y="2159507"/>
            <a:ext cx="670559" cy="1408176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2695955" y="2159507"/>
            <a:ext cx="670560" cy="1408430"/>
          </a:xfrm>
          <a:custGeom>
            <a:avLst/>
            <a:gdLst/>
            <a:ahLst/>
            <a:cxnLst/>
            <a:rect l="l" t="t" r="r" b="b"/>
            <a:pathLst>
              <a:path w="670560" h="1408429">
                <a:moveTo>
                  <a:pt x="0" y="704088"/>
                </a:moveTo>
                <a:lnTo>
                  <a:pt x="1370" y="639999"/>
                </a:lnTo>
                <a:lnTo>
                  <a:pt x="5401" y="577522"/>
                </a:lnTo>
                <a:lnTo>
                  <a:pt x="11976" y="516907"/>
                </a:lnTo>
                <a:lnTo>
                  <a:pt x="20976" y="458402"/>
                </a:lnTo>
                <a:lnTo>
                  <a:pt x="32282" y="402254"/>
                </a:lnTo>
                <a:lnTo>
                  <a:pt x="45776" y="348713"/>
                </a:lnTo>
                <a:lnTo>
                  <a:pt x="61340" y="298028"/>
                </a:lnTo>
                <a:lnTo>
                  <a:pt x="78854" y="250446"/>
                </a:lnTo>
                <a:lnTo>
                  <a:pt x="98202" y="206216"/>
                </a:lnTo>
                <a:lnTo>
                  <a:pt x="119265" y="165587"/>
                </a:lnTo>
                <a:lnTo>
                  <a:pt x="141923" y="128807"/>
                </a:lnTo>
                <a:lnTo>
                  <a:pt x="166059" y="96124"/>
                </a:lnTo>
                <a:lnTo>
                  <a:pt x="191555" y="67788"/>
                </a:lnTo>
                <a:lnTo>
                  <a:pt x="246150" y="25149"/>
                </a:lnTo>
                <a:lnTo>
                  <a:pt x="304763" y="2877"/>
                </a:lnTo>
                <a:lnTo>
                  <a:pt x="335280" y="0"/>
                </a:lnTo>
                <a:lnTo>
                  <a:pt x="365796" y="2877"/>
                </a:lnTo>
                <a:lnTo>
                  <a:pt x="424409" y="25149"/>
                </a:lnTo>
                <a:lnTo>
                  <a:pt x="479004" y="67788"/>
                </a:lnTo>
                <a:lnTo>
                  <a:pt x="504500" y="96124"/>
                </a:lnTo>
                <a:lnTo>
                  <a:pt x="528636" y="128807"/>
                </a:lnTo>
                <a:lnTo>
                  <a:pt x="551294" y="165587"/>
                </a:lnTo>
                <a:lnTo>
                  <a:pt x="572357" y="206216"/>
                </a:lnTo>
                <a:lnTo>
                  <a:pt x="591705" y="250446"/>
                </a:lnTo>
                <a:lnTo>
                  <a:pt x="609219" y="298028"/>
                </a:lnTo>
                <a:lnTo>
                  <a:pt x="624783" y="348713"/>
                </a:lnTo>
                <a:lnTo>
                  <a:pt x="638277" y="402254"/>
                </a:lnTo>
                <a:lnTo>
                  <a:pt x="649583" y="458402"/>
                </a:lnTo>
                <a:lnTo>
                  <a:pt x="658583" y="516907"/>
                </a:lnTo>
                <a:lnTo>
                  <a:pt x="665158" y="577522"/>
                </a:lnTo>
                <a:lnTo>
                  <a:pt x="669189" y="639999"/>
                </a:lnTo>
                <a:lnTo>
                  <a:pt x="670559" y="704088"/>
                </a:lnTo>
                <a:lnTo>
                  <a:pt x="669189" y="768176"/>
                </a:lnTo>
                <a:lnTo>
                  <a:pt x="665158" y="830653"/>
                </a:lnTo>
                <a:lnTo>
                  <a:pt x="658583" y="891268"/>
                </a:lnTo>
                <a:lnTo>
                  <a:pt x="649583" y="949773"/>
                </a:lnTo>
                <a:lnTo>
                  <a:pt x="638277" y="1005921"/>
                </a:lnTo>
                <a:lnTo>
                  <a:pt x="624783" y="1059462"/>
                </a:lnTo>
                <a:lnTo>
                  <a:pt x="609219" y="1110147"/>
                </a:lnTo>
                <a:lnTo>
                  <a:pt x="591705" y="1157729"/>
                </a:lnTo>
                <a:lnTo>
                  <a:pt x="572357" y="1201959"/>
                </a:lnTo>
                <a:lnTo>
                  <a:pt x="551294" y="1242588"/>
                </a:lnTo>
                <a:lnTo>
                  <a:pt x="528636" y="1279368"/>
                </a:lnTo>
                <a:lnTo>
                  <a:pt x="504500" y="1312051"/>
                </a:lnTo>
                <a:lnTo>
                  <a:pt x="479004" y="1340387"/>
                </a:lnTo>
                <a:lnTo>
                  <a:pt x="424409" y="1383026"/>
                </a:lnTo>
                <a:lnTo>
                  <a:pt x="365796" y="1405298"/>
                </a:lnTo>
                <a:lnTo>
                  <a:pt x="335280" y="1408176"/>
                </a:lnTo>
                <a:lnTo>
                  <a:pt x="304763" y="1405298"/>
                </a:lnTo>
                <a:lnTo>
                  <a:pt x="246150" y="1383026"/>
                </a:lnTo>
                <a:lnTo>
                  <a:pt x="191555" y="1340387"/>
                </a:lnTo>
                <a:lnTo>
                  <a:pt x="166059" y="1312051"/>
                </a:lnTo>
                <a:lnTo>
                  <a:pt x="141923" y="1279368"/>
                </a:lnTo>
                <a:lnTo>
                  <a:pt x="119265" y="1242588"/>
                </a:lnTo>
                <a:lnTo>
                  <a:pt x="98202" y="1201959"/>
                </a:lnTo>
                <a:lnTo>
                  <a:pt x="78854" y="1157729"/>
                </a:lnTo>
                <a:lnTo>
                  <a:pt x="61340" y="1110147"/>
                </a:lnTo>
                <a:lnTo>
                  <a:pt x="45776" y="1059462"/>
                </a:lnTo>
                <a:lnTo>
                  <a:pt x="32282" y="1005921"/>
                </a:lnTo>
                <a:lnTo>
                  <a:pt x="20976" y="949773"/>
                </a:lnTo>
                <a:lnTo>
                  <a:pt x="11976" y="891268"/>
                </a:lnTo>
                <a:lnTo>
                  <a:pt x="5401" y="830653"/>
                </a:lnTo>
                <a:lnTo>
                  <a:pt x="1370" y="768176"/>
                </a:lnTo>
                <a:lnTo>
                  <a:pt x="0" y="704088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2686811" y="394715"/>
            <a:ext cx="672084" cy="1406652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2686811" y="394715"/>
            <a:ext cx="672465" cy="1407160"/>
          </a:xfrm>
          <a:custGeom>
            <a:avLst/>
            <a:gdLst/>
            <a:ahLst/>
            <a:cxnLst/>
            <a:rect l="l" t="t" r="r" b="b"/>
            <a:pathLst>
              <a:path w="672464" h="1407160">
                <a:moveTo>
                  <a:pt x="0" y="703326"/>
                </a:moveTo>
                <a:lnTo>
                  <a:pt x="1373" y="639300"/>
                </a:lnTo>
                <a:lnTo>
                  <a:pt x="5415" y="576887"/>
                </a:lnTo>
                <a:lnTo>
                  <a:pt x="12006" y="516334"/>
                </a:lnTo>
                <a:lnTo>
                  <a:pt x="21028" y="457889"/>
                </a:lnTo>
                <a:lnTo>
                  <a:pt x="32362" y="401801"/>
                </a:lnTo>
                <a:lnTo>
                  <a:pt x="45889" y="348318"/>
                </a:lnTo>
                <a:lnTo>
                  <a:pt x="61490" y="297688"/>
                </a:lnTo>
                <a:lnTo>
                  <a:pt x="79047" y="250158"/>
                </a:lnTo>
                <a:lnTo>
                  <a:pt x="98440" y="205978"/>
                </a:lnTo>
                <a:lnTo>
                  <a:pt x="119552" y="165394"/>
                </a:lnTo>
                <a:lnTo>
                  <a:pt x="142263" y="128656"/>
                </a:lnTo>
                <a:lnTo>
                  <a:pt x="166454" y="96012"/>
                </a:lnTo>
                <a:lnTo>
                  <a:pt x="192007" y="67708"/>
                </a:lnTo>
                <a:lnTo>
                  <a:pt x="246723" y="25119"/>
                </a:lnTo>
                <a:lnTo>
                  <a:pt x="305461" y="2873"/>
                </a:lnTo>
                <a:lnTo>
                  <a:pt x="336042" y="0"/>
                </a:lnTo>
                <a:lnTo>
                  <a:pt x="366622" y="2873"/>
                </a:lnTo>
                <a:lnTo>
                  <a:pt x="425360" y="25119"/>
                </a:lnTo>
                <a:lnTo>
                  <a:pt x="480076" y="67708"/>
                </a:lnTo>
                <a:lnTo>
                  <a:pt x="505629" y="96012"/>
                </a:lnTo>
                <a:lnTo>
                  <a:pt x="529820" y="128656"/>
                </a:lnTo>
                <a:lnTo>
                  <a:pt x="552531" y="165394"/>
                </a:lnTo>
                <a:lnTo>
                  <a:pt x="573643" y="205978"/>
                </a:lnTo>
                <a:lnTo>
                  <a:pt x="593036" y="250158"/>
                </a:lnTo>
                <a:lnTo>
                  <a:pt x="610593" y="297688"/>
                </a:lnTo>
                <a:lnTo>
                  <a:pt x="626194" y="348318"/>
                </a:lnTo>
                <a:lnTo>
                  <a:pt x="639721" y="401801"/>
                </a:lnTo>
                <a:lnTo>
                  <a:pt x="651055" y="457889"/>
                </a:lnTo>
                <a:lnTo>
                  <a:pt x="660077" y="516334"/>
                </a:lnTo>
                <a:lnTo>
                  <a:pt x="666668" y="576887"/>
                </a:lnTo>
                <a:lnTo>
                  <a:pt x="670710" y="639300"/>
                </a:lnTo>
                <a:lnTo>
                  <a:pt x="672084" y="703326"/>
                </a:lnTo>
                <a:lnTo>
                  <a:pt x="670710" y="767351"/>
                </a:lnTo>
                <a:lnTo>
                  <a:pt x="666668" y="829764"/>
                </a:lnTo>
                <a:lnTo>
                  <a:pt x="660077" y="890317"/>
                </a:lnTo>
                <a:lnTo>
                  <a:pt x="651055" y="948762"/>
                </a:lnTo>
                <a:lnTo>
                  <a:pt x="639721" y="1004850"/>
                </a:lnTo>
                <a:lnTo>
                  <a:pt x="626194" y="1058333"/>
                </a:lnTo>
                <a:lnTo>
                  <a:pt x="610593" y="1108963"/>
                </a:lnTo>
                <a:lnTo>
                  <a:pt x="593036" y="1156493"/>
                </a:lnTo>
                <a:lnTo>
                  <a:pt x="573643" y="1200673"/>
                </a:lnTo>
                <a:lnTo>
                  <a:pt x="552531" y="1241257"/>
                </a:lnTo>
                <a:lnTo>
                  <a:pt x="529820" y="1277995"/>
                </a:lnTo>
                <a:lnTo>
                  <a:pt x="505629" y="1310639"/>
                </a:lnTo>
                <a:lnTo>
                  <a:pt x="480076" y="1338943"/>
                </a:lnTo>
                <a:lnTo>
                  <a:pt x="425360" y="1381532"/>
                </a:lnTo>
                <a:lnTo>
                  <a:pt x="366622" y="1403778"/>
                </a:lnTo>
                <a:lnTo>
                  <a:pt x="336042" y="1406652"/>
                </a:lnTo>
                <a:lnTo>
                  <a:pt x="305461" y="1403778"/>
                </a:lnTo>
                <a:lnTo>
                  <a:pt x="246723" y="1381532"/>
                </a:lnTo>
                <a:lnTo>
                  <a:pt x="192007" y="1338943"/>
                </a:lnTo>
                <a:lnTo>
                  <a:pt x="166454" y="1310639"/>
                </a:lnTo>
                <a:lnTo>
                  <a:pt x="142263" y="1277995"/>
                </a:lnTo>
                <a:lnTo>
                  <a:pt x="119552" y="1241257"/>
                </a:lnTo>
                <a:lnTo>
                  <a:pt x="98440" y="1200673"/>
                </a:lnTo>
                <a:lnTo>
                  <a:pt x="79047" y="1156493"/>
                </a:lnTo>
                <a:lnTo>
                  <a:pt x="61490" y="1108963"/>
                </a:lnTo>
                <a:lnTo>
                  <a:pt x="45889" y="1058333"/>
                </a:lnTo>
                <a:lnTo>
                  <a:pt x="32362" y="1004850"/>
                </a:lnTo>
                <a:lnTo>
                  <a:pt x="21028" y="948762"/>
                </a:lnTo>
                <a:lnTo>
                  <a:pt x="12006" y="890317"/>
                </a:lnTo>
                <a:lnTo>
                  <a:pt x="5415" y="829764"/>
                </a:lnTo>
                <a:lnTo>
                  <a:pt x="1373" y="767351"/>
                </a:lnTo>
                <a:lnTo>
                  <a:pt x="0" y="703326"/>
                </a:lnTo>
                <a:close/>
              </a:path>
            </a:pathLst>
          </a:custGeom>
          <a:ln w="6095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4727447" y="765048"/>
            <a:ext cx="449580" cy="2426335"/>
          </a:xfrm>
          <a:custGeom>
            <a:avLst/>
            <a:gdLst/>
            <a:ahLst/>
            <a:cxnLst/>
            <a:rect l="l" t="t" r="r" b="b"/>
            <a:pathLst>
              <a:path w="449579" h="2426335">
                <a:moveTo>
                  <a:pt x="0" y="2426207"/>
                </a:moveTo>
                <a:lnTo>
                  <a:pt x="449579" y="2426207"/>
                </a:lnTo>
                <a:lnTo>
                  <a:pt x="449579" y="0"/>
                </a:lnTo>
                <a:lnTo>
                  <a:pt x="0" y="0"/>
                </a:lnTo>
                <a:lnTo>
                  <a:pt x="0" y="2426207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4727447" y="765048"/>
            <a:ext cx="449580" cy="2426335"/>
          </a:xfrm>
          <a:custGeom>
            <a:avLst/>
            <a:gdLst/>
            <a:ahLst/>
            <a:cxnLst/>
            <a:rect l="l" t="t" r="r" b="b"/>
            <a:pathLst>
              <a:path w="449579" h="2426335">
                <a:moveTo>
                  <a:pt x="0" y="2426207"/>
                </a:moveTo>
                <a:lnTo>
                  <a:pt x="449579" y="2426207"/>
                </a:lnTo>
                <a:lnTo>
                  <a:pt x="449579" y="0"/>
                </a:lnTo>
                <a:lnTo>
                  <a:pt x="0" y="0"/>
                </a:lnTo>
                <a:lnTo>
                  <a:pt x="0" y="2426207"/>
                </a:lnTo>
                <a:close/>
              </a:path>
            </a:pathLst>
          </a:custGeom>
          <a:ln w="6096">
            <a:solidFill>
              <a:srgbClr val="E7E6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726948" y="1269491"/>
            <a:ext cx="451484" cy="1477010"/>
          </a:xfrm>
          <a:custGeom>
            <a:avLst/>
            <a:gdLst/>
            <a:ahLst/>
            <a:cxnLst/>
            <a:rect l="l" t="t" r="r" b="b"/>
            <a:pathLst>
              <a:path w="451484" h="1477010">
                <a:moveTo>
                  <a:pt x="0" y="1476755"/>
                </a:moveTo>
                <a:lnTo>
                  <a:pt x="451104" y="1476755"/>
                </a:lnTo>
                <a:lnTo>
                  <a:pt x="451104" y="0"/>
                </a:lnTo>
                <a:lnTo>
                  <a:pt x="0" y="0"/>
                </a:lnTo>
                <a:lnTo>
                  <a:pt x="0" y="1476755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726948" y="1269491"/>
            <a:ext cx="451484" cy="1477010"/>
          </a:xfrm>
          <a:custGeom>
            <a:avLst/>
            <a:gdLst/>
            <a:ahLst/>
            <a:cxnLst/>
            <a:rect l="l" t="t" r="r" b="b"/>
            <a:pathLst>
              <a:path w="451484" h="1477010">
                <a:moveTo>
                  <a:pt x="0" y="1476755"/>
                </a:moveTo>
                <a:lnTo>
                  <a:pt x="451104" y="1476755"/>
                </a:lnTo>
                <a:lnTo>
                  <a:pt x="451104" y="0"/>
                </a:lnTo>
                <a:lnTo>
                  <a:pt x="0" y="0"/>
                </a:lnTo>
                <a:lnTo>
                  <a:pt x="0" y="1476755"/>
                </a:lnTo>
                <a:close/>
              </a:path>
            </a:pathLst>
          </a:custGeom>
          <a:ln w="6095">
            <a:solidFill>
              <a:srgbClr val="E7E6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3718559" y="832103"/>
            <a:ext cx="841248" cy="574548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3718559" y="832103"/>
            <a:ext cx="841375" cy="574675"/>
          </a:xfrm>
          <a:custGeom>
            <a:avLst/>
            <a:gdLst/>
            <a:ahLst/>
            <a:cxnLst/>
            <a:rect l="l" t="t" r="r" b="b"/>
            <a:pathLst>
              <a:path w="841375" h="574675">
                <a:moveTo>
                  <a:pt x="0" y="287274"/>
                </a:moveTo>
                <a:lnTo>
                  <a:pt x="3840" y="248299"/>
                </a:lnTo>
                <a:lnTo>
                  <a:pt x="15026" y="210917"/>
                </a:lnTo>
                <a:lnTo>
                  <a:pt x="33057" y="175468"/>
                </a:lnTo>
                <a:lnTo>
                  <a:pt x="57432" y="142296"/>
                </a:lnTo>
                <a:lnTo>
                  <a:pt x="87648" y="111743"/>
                </a:lnTo>
                <a:lnTo>
                  <a:pt x="123205" y="84153"/>
                </a:lnTo>
                <a:lnTo>
                  <a:pt x="163602" y="59867"/>
                </a:lnTo>
                <a:lnTo>
                  <a:pt x="208336" y="39228"/>
                </a:lnTo>
                <a:lnTo>
                  <a:pt x="256907" y="22580"/>
                </a:lnTo>
                <a:lnTo>
                  <a:pt x="308812" y="10264"/>
                </a:lnTo>
                <a:lnTo>
                  <a:pt x="363552" y="2623"/>
                </a:lnTo>
                <a:lnTo>
                  <a:pt x="420624" y="0"/>
                </a:lnTo>
                <a:lnTo>
                  <a:pt x="477695" y="2623"/>
                </a:lnTo>
                <a:lnTo>
                  <a:pt x="532435" y="10264"/>
                </a:lnTo>
                <a:lnTo>
                  <a:pt x="584340" y="22580"/>
                </a:lnTo>
                <a:lnTo>
                  <a:pt x="632911" y="39228"/>
                </a:lnTo>
                <a:lnTo>
                  <a:pt x="677645" y="59867"/>
                </a:lnTo>
                <a:lnTo>
                  <a:pt x="718042" y="84153"/>
                </a:lnTo>
                <a:lnTo>
                  <a:pt x="753599" y="111743"/>
                </a:lnTo>
                <a:lnTo>
                  <a:pt x="783815" y="142296"/>
                </a:lnTo>
                <a:lnTo>
                  <a:pt x="808190" y="175468"/>
                </a:lnTo>
                <a:lnTo>
                  <a:pt x="826221" y="210917"/>
                </a:lnTo>
                <a:lnTo>
                  <a:pt x="837407" y="248299"/>
                </a:lnTo>
                <a:lnTo>
                  <a:pt x="841248" y="287274"/>
                </a:lnTo>
                <a:lnTo>
                  <a:pt x="837407" y="326248"/>
                </a:lnTo>
                <a:lnTo>
                  <a:pt x="826221" y="363630"/>
                </a:lnTo>
                <a:lnTo>
                  <a:pt x="808190" y="399079"/>
                </a:lnTo>
                <a:lnTo>
                  <a:pt x="783815" y="432251"/>
                </a:lnTo>
                <a:lnTo>
                  <a:pt x="753599" y="462804"/>
                </a:lnTo>
                <a:lnTo>
                  <a:pt x="718042" y="490394"/>
                </a:lnTo>
                <a:lnTo>
                  <a:pt x="677645" y="514680"/>
                </a:lnTo>
                <a:lnTo>
                  <a:pt x="632911" y="535319"/>
                </a:lnTo>
                <a:lnTo>
                  <a:pt x="584340" y="551967"/>
                </a:lnTo>
                <a:lnTo>
                  <a:pt x="532435" y="564283"/>
                </a:lnTo>
                <a:lnTo>
                  <a:pt x="477695" y="571924"/>
                </a:lnTo>
                <a:lnTo>
                  <a:pt x="420624" y="574548"/>
                </a:lnTo>
                <a:lnTo>
                  <a:pt x="363552" y="571924"/>
                </a:lnTo>
                <a:lnTo>
                  <a:pt x="308812" y="564283"/>
                </a:lnTo>
                <a:lnTo>
                  <a:pt x="256907" y="551967"/>
                </a:lnTo>
                <a:lnTo>
                  <a:pt x="208336" y="535319"/>
                </a:lnTo>
                <a:lnTo>
                  <a:pt x="163602" y="514680"/>
                </a:lnTo>
                <a:lnTo>
                  <a:pt x="123205" y="490394"/>
                </a:lnTo>
                <a:lnTo>
                  <a:pt x="87648" y="462804"/>
                </a:lnTo>
                <a:lnTo>
                  <a:pt x="57432" y="432251"/>
                </a:lnTo>
                <a:lnTo>
                  <a:pt x="33057" y="399079"/>
                </a:lnTo>
                <a:lnTo>
                  <a:pt x="15026" y="363630"/>
                </a:lnTo>
                <a:lnTo>
                  <a:pt x="3840" y="326248"/>
                </a:lnTo>
                <a:lnTo>
                  <a:pt x="0" y="287274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 txBox="1"/>
          <p:nvPr/>
        </p:nvSpPr>
        <p:spPr>
          <a:xfrm>
            <a:off x="3939285" y="954151"/>
            <a:ext cx="4152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M</a:t>
            </a:r>
            <a:r>
              <a:rPr sz="1800" spc="-15" dirty="0">
                <a:latin typeface="Calibri"/>
                <a:cs typeface="Calibri"/>
              </a:rPr>
              <a:t>a</a:t>
            </a:r>
            <a:r>
              <a:rPr sz="1800" dirty="0">
                <a:latin typeface="Calibri"/>
                <a:cs typeface="Calibri"/>
              </a:rPr>
              <a:t>x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7" name="object 87"/>
          <p:cNvSpPr/>
          <p:nvPr/>
        </p:nvSpPr>
        <p:spPr>
          <a:xfrm>
            <a:off x="769619" y="1379219"/>
            <a:ext cx="342899" cy="342900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769619" y="1379219"/>
            <a:ext cx="342900" cy="342900"/>
          </a:xfrm>
          <a:custGeom>
            <a:avLst/>
            <a:gdLst/>
            <a:ahLst/>
            <a:cxnLst/>
            <a:rect l="l" t="t" r="r" b="b"/>
            <a:pathLst>
              <a:path w="342900" h="342900">
                <a:moveTo>
                  <a:pt x="0" y="342900"/>
                </a:moveTo>
                <a:lnTo>
                  <a:pt x="342899" y="342900"/>
                </a:lnTo>
                <a:lnTo>
                  <a:pt x="342899" y="0"/>
                </a:lnTo>
                <a:lnTo>
                  <a:pt x="0" y="0"/>
                </a:lnTo>
                <a:lnTo>
                  <a:pt x="0" y="342900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 txBox="1"/>
          <p:nvPr/>
        </p:nvSpPr>
        <p:spPr>
          <a:xfrm>
            <a:off x="833669" y="1272331"/>
            <a:ext cx="246379" cy="41655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550" i="1" spc="-145" dirty="0">
                <a:latin typeface="Times New Roman"/>
                <a:cs typeface="Times New Roman"/>
              </a:rPr>
              <a:t>x</a:t>
            </a:r>
            <a:r>
              <a:rPr sz="2250" spc="-7" baseline="-24074" dirty="0">
                <a:latin typeface="Times New Roman"/>
                <a:cs typeface="Times New Roman"/>
              </a:rPr>
              <a:t>1</a:t>
            </a:r>
            <a:endParaRPr sz="2250" baseline="-24074">
              <a:latin typeface="Times New Roman"/>
              <a:cs typeface="Times New Roman"/>
            </a:endParaRPr>
          </a:p>
        </p:txBody>
      </p:sp>
      <p:sp>
        <p:nvSpPr>
          <p:cNvPr id="90" name="object 90"/>
          <p:cNvSpPr/>
          <p:nvPr/>
        </p:nvSpPr>
        <p:spPr>
          <a:xfrm>
            <a:off x="771144" y="2217420"/>
            <a:ext cx="342900" cy="342900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771144" y="2217420"/>
            <a:ext cx="342900" cy="342900"/>
          </a:xfrm>
          <a:custGeom>
            <a:avLst/>
            <a:gdLst/>
            <a:ahLst/>
            <a:cxnLst/>
            <a:rect l="l" t="t" r="r" b="b"/>
            <a:pathLst>
              <a:path w="342900" h="342900">
                <a:moveTo>
                  <a:pt x="0" y="342900"/>
                </a:moveTo>
                <a:lnTo>
                  <a:pt x="342900" y="342900"/>
                </a:lnTo>
                <a:lnTo>
                  <a:pt x="342900" y="0"/>
                </a:lnTo>
                <a:lnTo>
                  <a:pt x="0" y="0"/>
                </a:lnTo>
                <a:lnTo>
                  <a:pt x="0" y="342900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 txBox="1"/>
          <p:nvPr/>
        </p:nvSpPr>
        <p:spPr>
          <a:xfrm>
            <a:off x="852513" y="2121199"/>
            <a:ext cx="263525" cy="41655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550" i="1" spc="-65" dirty="0">
                <a:latin typeface="Times New Roman"/>
                <a:cs typeface="Times New Roman"/>
              </a:rPr>
              <a:t>x</a:t>
            </a:r>
            <a:r>
              <a:rPr sz="2250" spc="75" baseline="-24074" dirty="0">
                <a:latin typeface="Times New Roman"/>
                <a:cs typeface="Times New Roman"/>
              </a:rPr>
              <a:t>1</a:t>
            </a:r>
            <a:endParaRPr sz="2250" baseline="-24074">
              <a:latin typeface="Times New Roman"/>
              <a:cs typeface="Times New Roman"/>
            </a:endParaRPr>
          </a:p>
        </p:txBody>
      </p:sp>
      <p:sp>
        <p:nvSpPr>
          <p:cNvPr id="93" name="object 93"/>
          <p:cNvSpPr txBox="1"/>
          <p:nvPr/>
        </p:nvSpPr>
        <p:spPr>
          <a:xfrm>
            <a:off x="609701" y="644144"/>
            <a:ext cx="6851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Input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94" name="object 94"/>
          <p:cNvSpPr/>
          <p:nvPr/>
        </p:nvSpPr>
        <p:spPr>
          <a:xfrm>
            <a:off x="3727703" y="2657855"/>
            <a:ext cx="839724" cy="574548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3727703" y="2657855"/>
            <a:ext cx="840105" cy="574675"/>
          </a:xfrm>
          <a:custGeom>
            <a:avLst/>
            <a:gdLst/>
            <a:ahLst/>
            <a:cxnLst/>
            <a:rect l="l" t="t" r="r" b="b"/>
            <a:pathLst>
              <a:path w="840104" h="574675">
                <a:moveTo>
                  <a:pt x="0" y="287274"/>
                </a:moveTo>
                <a:lnTo>
                  <a:pt x="3832" y="248299"/>
                </a:lnTo>
                <a:lnTo>
                  <a:pt x="14996" y="210917"/>
                </a:lnTo>
                <a:lnTo>
                  <a:pt x="32992" y="175468"/>
                </a:lnTo>
                <a:lnTo>
                  <a:pt x="57319" y="142296"/>
                </a:lnTo>
                <a:lnTo>
                  <a:pt x="87477" y="111743"/>
                </a:lnTo>
                <a:lnTo>
                  <a:pt x="122967" y="84153"/>
                </a:lnTo>
                <a:lnTo>
                  <a:pt x="163288" y="59867"/>
                </a:lnTo>
                <a:lnTo>
                  <a:pt x="207941" y="39228"/>
                </a:lnTo>
                <a:lnTo>
                  <a:pt x="256424" y="22580"/>
                </a:lnTo>
                <a:lnTo>
                  <a:pt x="308239" y="10264"/>
                </a:lnTo>
                <a:lnTo>
                  <a:pt x="362885" y="2623"/>
                </a:lnTo>
                <a:lnTo>
                  <a:pt x="419862" y="0"/>
                </a:lnTo>
                <a:lnTo>
                  <a:pt x="476838" y="2623"/>
                </a:lnTo>
                <a:lnTo>
                  <a:pt x="531484" y="10264"/>
                </a:lnTo>
                <a:lnTo>
                  <a:pt x="583299" y="22580"/>
                </a:lnTo>
                <a:lnTo>
                  <a:pt x="631782" y="39228"/>
                </a:lnTo>
                <a:lnTo>
                  <a:pt x="676435" y="59867"/>
                </a:lnTo>
                <a:lnTo>
                  <a:pt x="716756" y="84153"/>
                </a:lnTo>
                <a:lnTo>
                  <a:pt x="752246" y="111743"/>
                </a:lnTo>
                <a:lnTo>
                  <a:pt x="782404" y="142296"/>
                </a:lnTo>
                <a:lnTo>
                  <a:pt x="806731" y="175468"/>
                </a:lnTo>
                <a:lnTo>
                  <a:pt x="824727" y="210917"/>
                </a:lnTo>
                <a:lnTo>
                  <a:pt x="835891" y="248299"/>
                </a:lnTo>
                <a:lnTo>
                  <a:pt x="839724" y="287274"/>
                </a:lnTo>
                <a:lnTo>
                  <a:pt x="835891" y="326248"/>
                </a:lnTo>
                <a:lnTo>
                  <a:pt x="824727" y="363630"/>
                </a:lnTo>
                <a:lnTo>
                  <a:pt x="806731" y="399079"/>
                </a:lnTo>
                <a:lnTo>
                  <a:pt x="782404" y="432251"/>
                </a:lnTo>
                <a:lnTo>
                  <a:pt x="752246" y="462804"/>
                </a:lnTo>
                <a:lnTo>
                  <a:pt x="716756" y="490394"/>
                </a:lnTo>
                <a:lnTo>
                  <a:pt x="676435" y="514680"/>
                </a:lnTo>
                <a:lnTo>
                  <a:pt x="631782" y="535319"/>
                </a:lnTo>
                <a:lnTo>
                  <a:pt x="583299" y="551967"/>
                </a:lnTo>
                <a:lnTo>
                  <a:pt x="531484" y="564283"/>
                </a:lnTo>
                <a:lnTo>
                  <a:pt x="476838" y="571924"/>
                </a:lnTo>
                <a:lnTo>
                  <a:pt x="419862" y="574548"/>
                </a:lnTo>
                <a:lnTo>
                  <a:pt x="362885" y="571924"/>
                </a:lnTo>
                <a:lnTo>
                  <a:pt x="308239" y="564283"/>
                </a:lnTo>
                <a:lnTo>
                  <a:pt x="256424" y="551967"/>
                </a:lnTo>
                <a:lnTo>
                  <a:pt x="207941" y="535319"/>
                </a:lnTo>
                <a:lnTo>
                  <a:pt x="163288" y="514680"/>
                </a:lnTo>
                <a:lnTo>
                  <a:pt x="122967" y="490394"/>
                </a:lnTo>
                <a:lnTo>
                  <a:pt x="87477" y="462804"/>
                </a:lnTo>
                <a:lnTo>
                  <a:pt x="57319" y="432251"/>
                </a:lnTo>
                <a:lnTo>
                  <a:pt x="32992" y="399079"/>
                </a:lnTo>
                <a:lnTo>
                  <a:pt x="14996" y="363630"/>
                </a:lnTo>
                <a:lnTo>
                  <a:pt x="3832" y="326248"/>
                </a:lnTo>
                <a:lnTo>
                  <a:pt x="0" y="287274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 txBox="1"/>
          <p:nvPr/>
        </p:nvSpPr>
        <p:spPr>
          <a:xfrm>
            <a:off x="3947159" y="2780741"/>
            <a:ext cx="41529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M</a:t>
            </a:r>
            <a:r>
              <a:rPr sz="1800" spc="-20" dirty="0">
                <a:latin typeface="Calibri"/>
                <a:cs typeface="Calibri"/>
              </a:rPr>
              <a:t>a</a:t>
            </a:r>
            <a:r>
              <a:rPr sz="1800" dirty="0">
                <a:latin typeface="Calibri"/>
                <a:cs typeface="Calibri"/>
              </a:rPr>
              <a:t>x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97" name="object 97"/>
          <p:cNvSpPr/>
          <p:nvPr/>
        </p:nvSpPr>
        <p:spPr>
          <a:xfrm>
            <a:off x="2217420" y="557783"/>
            <a:ext cx="286512" cy="288036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2217420" y="557783"/>
            <a:ext cx="287020" cy="288290"/>
          </a:xfrm>
          <a:custGeom>
            <a:avLst/>
            <a:gdLst/>
            <a:ahLst/>
            <a:cxnLst/>
            <a:rect l="l" t="t" r="r" b="b"/>
            <a:pathLst>
              <a:path w="287019" h="288290">
                <a:moveTo>
                  <a:pt x="0" y="288036"/>
                </a:moveTo>
                <a:lnTo>
                  <a:pt x="286512" y="288036"/>
                </a:lnTo>
                <a:lnTo>
                  <a:pt x="286512" y="0"/>
                </a:lnTo>
                <a:lnTo>
                  <a:pt x="0" y="0"/>
                </a:lnTo>
                <a:lnTo>
                  <a:pt x="0" y="288036"/>
                </a:lnTo>
                <a:close/>
              </a:path>
            </a:pathLst>
          </a:custGeom>
          <a:ln w="6096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2845307" y="478536"/>
            <a:ext cx="358139" cy="487679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2772155" y="498348"/>
            <a:ext cx="502919" cy="495300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2904744" y="518159"/>
            <a:ext cx="239268" cy="370332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 txBox="1"/>
          <p:nvPr/>
        </p:nvSpPr>
        <p:spPr>
          <a:xfrm>
            <a:off x="2277872" y="437845"/>
            <a:ext cx="84391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661670" algn="l"/>
              </a:tabLst>
            </a:pPr>
            <a:r>
              <a:rPr sz="2800" spc="-5" dirty="0">
                <a:latin typeface="Calibri"/>
                <a:cs typeface="Calibri"/>
              </a:rPr>
              <a:t>+	</a:t>
            </a:r>
            <a:r>
              <a:rPr sz="2400" spc="-5" dirty="0">
                <a:solidFill>
                  <a:srgbClr val="FFFFFF"/>
                </a:solidFill>
                <a:latin typeface="Cambria Math"/>
                <a:cs typeface="Cambria Math"/>
              </a:rPr>
              <a:t>5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103" name="object 103"/>
          <p:cNvSpPr/>
          <p:nvPr/>
        </p:nvSpPr>
        <p:spPr>
          <a:xfrm>
            <a:off x="2504694" y="659891"/>
            <a:ext cx="356235" cy="86995"/>
          </a:xfrm>
          <a:custGeom>
            <a:avLst/>
            <a:gdLst/>
            <a:ahLst/>
            <a:cxnLst/>
            <a:rect l="l" t="t" r="r" b="b"/>
            <a:pathLst>
              <a:path w="356235" h="86995">
                <a:moveTo>
                  <a:pt x="268986" y="0"/>
                </a:moveTo>
                <a:lnTo>
                  <a:pt x="268986" y="86868"/>
                </a:lnTo>
                <a:lnTo>
                  <a:pt x="326898" y="57912"/>
                </a:lnTo>
                <a:lnTo>
                  <a:pt x="283463" y="57912"/>
                </a:lnTo>
                <a:lnTo>
                  <a:pt x="283463" y="28956"/>
                </a:lnTo>
                <a:lnTo>
                  <a:pt x="326898" y="28956"/>
                </a:lnTo>
                <a:lnTo>
                  <a:pt x="268986" y="0"/>
                </a:lnTo>
                <a:close/>
              </a:path>
              <a:path w="356235" h="86995">
                <a:moveTo>
                  <a:pt x="268986" y="28956"/>
                </a:moveTo>
                <a:lnTo>
                  <a:pt x="0" y="28956"/>
                </a:lnTo>
                <a:lnTo>
                  <a:pt x="0" y="57912"/>
                </a:lnTo>
                <a:lnTo>
                  <a:pt x="268986" y="57912"/>
                </a:lnTo>
                <a:lnTo>
                  <a:pt x="268986" y="28956"/>
                </a:lnTo>
                <a:close/>
              </a:path>
              <a:path w="356235" h="86995">
                <a:moveTo>
                  <a:pt x="326898" y="28956"/>
                </a:moveTo>
                <a:lnTo>
                  <a:pt x="283463" y="28956"/>
                </a:lnTo>
                <a:lnTo>
                  <a:pt x="283463" y="57912"/>
                </a:lnTo>
                <a:lnTo>
                  <a:pt x="326898" y="57912"/>
                </a:lnTo>
                <a:lnTo>
                  <a:pt x="355854" y="43434"/>
                </a:lnTo>
                <a:lnTo>
                  <a:pt x="326898" y="28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2229611" y="1424939"/>
            <a:ext cx="286512" cy="286512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2229611" y="1424939"/>
            <a:ext cx="287020" cy="287020"/>
          </a:xfrm>
          <a:custGeom>
            <a:avLst/>
            <a:gdLst/>
            <a:ahLst/>
            <a:cxnLst/>
            <a:rect l="l" t="t" r="r" b="b"/>
            <a:pathLst>
              <a:path w="287019" h="287019">
                <a:moveTo>
                  <a:pt x="0" y="286512"/>
                </a:moveTo>
                <a:lnTo>
                  <a:pt x="286512" y="286512"/>
                </a:lnTo>
                <a:lnTo>
                  <a:pt x="286512" y="0"/>
                </a:lnTo>
                <a:lnTo>
                  <a:pt x="0" y="0"/>
                </a:lnTo>
                <a:lnTo>
                  <a:pt x="0" y="286512"/>
                </a:lnTo>
                <a:close/>
              </a:path>
            </a:pathLst>
          </a:custGeom>
          <a:ln w="6096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 txBox="1"/>
          <p:nvPr/>
        </p:nvSpPr>
        <p:spPr>
          <a:xfrm>
            <a:off x="2289175" y="1303985"/>
            <a:ext cx="2025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Calibri"/>
                <a:cs typeface="Calibri"/>
              </a:rPr>
              <a:t>+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07" name="object 107"/>
          <p:cNvSpPr/>
          <p:nvPr/>
        </p:nvSpPr>
        <p:spPr>
          <a:xfrm>
            <a:off x="2857500" y="1319783"/>
            <a:ext cx="356615" cy="486156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2790444" y="1351788"/>
            <a:ext cx="492252" cy="475488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2916935" y="1359408"/>
            <a:ext cx="237744" cy="368808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 txBox="1"/>
          <p:nvPr/>
        </p:nvSpPr>
        <p:spPr>
          <a:xfrm>
            <a:off x="2951733" y="1328115"/>
            <a:ext cx="18224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FFFF"/>
                </a:solidFill>
                <a:latin typeface="Cambria Math"/>
                <a:cs typeface="Cambria Math"/>
              </a:rPr>
              <a:t>7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111" name="object 111"/>
          <p:cNvSpPr/>
          <p:nvPr/>
        </p:nvSpPr>
        <p:spPr>
          <a:xfrm>
            <a:off x="2516885" y="1525524"/>
            <a:ext cx="356235" cy="86995"/>
          </a:xfrm>
          <a:custGeom>
            <a:avLst/>
            <a:gdLst/>
            <a:ahLst/>
            <a:cxnLst/>
            <a:rect l="l" t="t" r="r" b="b"/>
            <a:pathLst>
              <a:path w="356235" h="86994">
                <a:moveTo>
                  <a:pt x="268986" y="0"/>
                </a:moveTo>
                <a:lnTo>
                  <a:pt x="268986" y="86867"/>
                </a:lnTo>
                <a:lnTo>
                  <a:pt x="326897" y="57912"/>
                </a:lnTo>
                <a:lnTo>
                  <a:pt x="283463" y="57912"/>
                </a:lnTo>
                <a:lnTo>
                  <a:pt x="283463" y="28955"/>
                </a:lnTo>
                <a:lnTo>
                  <a:pt x="326897" y="28955"/>
                </a:lnTo>
                <a:lnTo>
                  <a:pt x="268986" y="0"/>
                </a:lnTo>
                <a:close/>
              </a:path>
              <a:path w="356235" h="86994">
                <a:moveTo>
                  <a:pt x="268986" y="28955"/>
                </a:moveTo>
                <a:lnTo>
                  <a:pt x="0" y="28955"/>
                </a:lnTo>
                <a:lnTo>
                  <a:pt x="0" y="57912"/>
                </a:lnTo>
                <a:lnTo>
                  <a:pt x="268986" y="57912"/>
                </a:lnTo>
                <a:lnTo>
                  <a:pt x="268986" y="28955"/>
                </a:lnTo>
                <a:close/>
              </a:path>
              <a:path w="356235" h="86994">
                <a:moveTo>
                  <a:pt x="326897" y="28955"/>
                </a:moveTo>
                <a:lnTo>
                  <a:pt x="283463" y="28955"/>
                </a:lnTo>
                <a:lnTo>
                  <a:pt x="283463" y="57912"/>
                </a:lnTo>
                <a:lnTo>
                  <a:pt x="326897" y="57912"/>
                </a:lnTo>
                <a:lnTo>
                  <a:pt x="355853" y="43434"/>
                </a:lnTo>
                <a:lnTo>
                  <a:pt x="326897" y="289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2228088" y="2290572"/>
            <a:ext cx="286512" cy="286512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2228088" y="2290572"/>
            <a:ext cx="287020" cy="287020"/>
          </a:xfrm>
          <a:custGeom>
            <a:avLst/>
            <a:gdLst/>
            <a:ahLst/>
            <a:cxnLst/>
            <a:rect l="l" t="t" r="r" b="b"/>
            <a:pathLst>
              <a:path w="287019" h="287019">
                <a:moveTo>
                  <a:pt x="0" y="286512"/>
                </a:moveTo>
                <a:lnTo>
                  <a:pt x="286512" y="286512"/>
                </a:lnTo>
                <a:lnTo>
                  <a:pt x="286512" y="0"/>
                </a:lnTo>
                <a:lnTo>
                  <a:pt x="0" y="0"/>
                </a:lnTo>
                <a:lnTo>
                  <a:pt x="0" y="286512"/>
                </a:lnTo>
                <a:close/>
              </a:path>
            </a:pathLst>
          </a:custGeom>
          <a:ln w="6096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 txBox="1"/>
          <p:nvPr/>
        </p:nvSpPr>
        <p:spPr>
          <a:xfrm>
            <a:off x="2288285" y="2170556"/>
            <a:ext cx="2025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Calibri"/>
                <a:cs typeface="Calibri"/>
              </a:rPr>
              <a:t>+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15" name="object 115"/>
          <p:cNvSpPr/>
          <p:nvPr/>
        </p:nvSpPr>
        <p:spPr>
          <a:xfrm>
            <a:off x="2515361" y="2391155"/>
            <a:ext cx="356235" cy="86995"/>
          </a:xfrm>
          <a:custGeom>
            <a:avLst/>
            <a:gdLst/>
            <a:ahLst/>
            <a:cxnLst/>
            <a:rect l="l" t="t" r="r" b="b"/>
            <a:pathLst>
              <a:path w="356235" h="86994">
                <a:moveTo>
                  <a:pt x="268986" y="0"/>
                </a:moveTo>
                <a:lnTo>
                  <a:pt x="268986" y="86868"/>
                </a:lnTo>
                <a:lnTo>
                  <a:pt x="326898" y="57912"/>
                </a:lnTo>
                <a:lnTo>
                  <a:pt x="283463" y="57912"/>
                </a:lnTo>
                <a:lnTo>
                  <a:pt x="283463" y="28956"/>
                </a:lnTo>
                <a:lnTo>
                  <a:pt x="326898" y="28956"/>
                </a:lnTo>
                <a:lnTo>
                  <a:pt x="268986" y="0"/>
                </a:lnTo>
                <a:close/>
              </a:path>
              <a:path w="356235" h="86994">
                <a:moveTo>
                  <a:pt x="268986" y="28956"/>
                </a:moveTo>
                <a:lnTo>
                  <a:pt x="0" y="28956"/>
                </a:lnTo>
                <a:lnTo>
                  <a:pt x="0" y="57912"/>
                </a:lnTo>
                <a:lnTo>
                  <a:pt x="268986" y="57912"/>
                </a:lnTo>
                <a:lnTo>
                  <a:pt x="268986" y="28956"/>
                </a:lnTo>
                <a:close/>
              </a:path>
              <a:path w="356235" h="86994">
                <a:moveTo>
                  <a:pt x="326898" y="28956"/>
                </a:moveTo>
                <a:lnTo>
                  <a:pt x="283463" y="28956"/>
                </a:lnTo>
                <a:lnTo>
                  <a:pt x="283463" y="57912"/>
                </a:lnTo>
                <a:lnTo>
                  <a:pt x="326898" y="57912"/>
                </a:lnTo>
                <a:lnTo>
                  <a:pt x="355854" y="43434"/>
                </a:lnTo>
                <a:lnTo>
                  <a:pt x="326898" y="28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2855976" y="2171700"/>
            <a:ext cx="586739" cy="487679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2842260" y="2200655"/>
            <a:ext cx="667512" cy="478536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2915411" y="2211323"/>
            <a:ext cx="467867" cy="370332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 txBox="1"/>
          <p:nvPr/>
        </p:nvSpPr>
        <p:spPr>
          <a:xfrm>
            <a:off x="2915411" y="2181605"/>
            <a:ext cx="4445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FFFFF"/>
                </a:solidFill>
                <a:latin typeface="Cambria Math"/>
                <a:cs typeface="Cambria Math"/>
              </a:rPr>
              <a:t>−</a:t>
            </a:r>
            <a:r>
              <a:rPr sz="2400" dirty="0">
                <a:solidFill>
                  <a:srgbClr val="FFFFFF"/>
                </a:solidFill>
                <a:latin typeface="Cambria Math"/>
                <a:cs typeface="Cambria Math"/>
              </a:rPr>
              <a:t>1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120" name="object 120"/>
          <p:cNvSpPr/>
          <p:nvPr/>
        </p:nvSpPr>
        <p:spPr>
          <a:xfrm>
            <a:off x="2226564" y="3232404"/>
            <a:ext cx="286512" cy="288036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2226564" y="3232404"/>
            <a:ext cx="287020" cy="288290"/>
          </a:xfrm>
          <a:custGeom>
            <a:avLst/>
            <a:gdLst/>
            <a:ahLst/>
            <a:cxnLst/>
            <a:rect l="l" t="t" r="r" b="b"/>
            <a:pathLst>
              <a:path w="287019" h="288289">
                <a:moveTo>
                  <a:pt x="0" y="288036"/>
                </a:moveTo>
                <a:lnTo>
                  <a:pt x="286512" y="288036"/>
                </a:lnTo>
                <a:lnTo>
                  <a:pt x="286512" y="0"/>
                </a:lnTo>
                <a:lnTo>
                  <a:pt x="0" y="0"/>
                </a:lnTo>
                <a:lnTo>
                  <a:pt x="0" y="288036"/>
                </a:lnTo>
                <a:close/>
              </a:path>
            </a:pathLst>
          </a:custGeom>
          <a:ln w="6096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 txBox="1"/>
          <p:nvPr/>
        </p:nvSpPr>
        <p:spPr>
          <a:xfrm>
            <a:off x="2286380" y="3113023"/>
            <a:ext cx="2025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Calibri"/>
                <a:cs typeface="Calibri"/>
              </a:rPr>
              <a:t>+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23" name="object 123"/>
          <p:cNvSpPr/>
          <p:nvPr/>
        </p:nvSpPr>
        <p:spPr>
          <a:xfrm>
            <a:off x="2854451" y="3127248"/>
            <a:ext cx="356615" cy="486156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2785872" y="3154679"/>
            <a:ext cx="493775" cy="480060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2913888" y="3166872"/>
            <a:ext cx="237744" cy="368808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 txBox="1"/>
          <p:nvPr/>
        </p:nvSpPr>
        <p:spPr>
          <a:xfrm>
            <a:off x="2813304" y="3135833"/>
            <a:ext cx="45720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5255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FFFF"/>
                </a:solidFill>
                <a:latin typeface="Cambria Math"/>
                <a:cs typeface="Cambria Math"/>
              </a:rPr>
              <a:t>1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127" name="object 127"/>
          <p:cNvSpPr/>
          <p:nvPr/>
        </p:nvSpPr>
        <p:spPr>
          <a:xfrm>
            <a:off x="2513838" y="3332988"/>
            <a:ext cx="356235" cy="86995"/>
          </a:xfrm>
          <a:custGeom>
            <a:avLst/>
            <a:gdLst/>
            <a:ahLst/>
            <a:cxnLst/>
            <a:rect l="l" t="t" r="r" b="b"/>
            <a:pathLst>
              <a:path w="356235" h="86995">
                <a:moveTo>
                  <a:pt x="268986" y="0"/>
                </a:moveTo>
                <a:lnTo>
                  <a:pt x="268986" y="86867"/>
                </a:lnTo>
                <a:lnTo>
                  <a:pt x="326898" y="57912"/>
                </a:lnTo>
                <a:lnTo>
                  <a:pt x="283463" y="57912"/>
                </a:lnTo>
                <a:lnTo>
                  <a:pt x="283463" y="28956"/>
                </a:lnTo>
                <a:lnTo>
                  <a:pt x="326898" y="28956"/>
                </a:lnTo>
                <a:lnTo>
                  <a:pt x="268986" y="0"/>
                </a:lnTo>
                <a:close/>
              </a:path>
              <a:path w="356235" h="86995">
                <a:moveTo>
                  <a:pt x="268986" y="28956"/>
                </a:moveTo>
                <a:lnTo>
                  <a:pt x="0" y="28956"/>
                </a:lnTo>
                <a:lnTo>
                  <a:pt x="0" y="57912"/>
                </a:lnTo>
                <a:lnTo>
                  <a:pt x="268986" y="57912"/>
                </a:lnTo>
                <a:lnTo>
                  <a:pt x="268986" y="28956"/>
                </a:lnTo>
                <a:close/>
              </a:path>
              <a:path w="356235" h="86995">
                <a:moveTo>
                  <a:pt x="326898" y="28956"/>
                </a:moveTo>
                <a:lnTo>
                  <a:pt x="283463" y="28956"/>
                </a:lnTo>
                <a:lnTo>
                  <a:pt x="283463" y="57912"/>
                </a:lnTo>
                <a:lnTo>
                  <a:pt x="326898" y="57912"/>
                </a:lnTo>
                <a:lnTo>
                  <a:pt x="355854" y="43434"/>
                </a:lnTo>
                <a:lnTo>
                  <a:pt x="326898" y="28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4725923" y="893063"/>
            <a:ext cx="356615" cy="486155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4658867" y="925067"/>
            <a:ext cx="492251" cy="475488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4785359" y="932688"/>
            <a:ext cx="237743" cy="368808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 txBox="1"/>
          <p:nvPr/>
        </p:nvSpPr>
        <p:spPr>
          <a:xfrm>
            <a:off x="4820665" y="901953"/>
            <a:ext cx="1816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FFFF"/>
                </a:solidFill>
                <a:latin typeface="Cambria Math"/>
                <a:cs typeface="Cambria Math"/>
              </a:rPr>
              <a:t>7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132" name="object 132"/>
          <p:cNvSpPr/>
          <p:nvPr/>
        </p:nvSpPr>
        <p:spPr>
          <a:xfrm>
            <a:off x="4712208" y="2703576"/>
            <a:ext cx="358139" cy="487679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4645152" y="2732532"/>
            <a:ext cx="493775" cy="478536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4771644" y="2743200"/>
            <a:ext cx="239267" cy="370332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 txBox="1"/>
          <p:nvPr/>
        </p:nvSpPr>
        <p:spPr>
          <a:xfrm>
            <a:off x="4807965" y="2713482"/>
            <a:ext cx="1816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FFFF"/>
                </a:solidFill>
                <a:latin typeface="Cambria Math"/>
                <a:cs typeface="Cambria Math"/>
              </a:rPr>
              <a:t>1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136" name="object 136"/>
          <p:cNvSpPr/>
          <p:nvPr/>
        </p:nvSpPr>
        <p:spPr>
          <a:xfrm>
            <a:off x="4534661" y="1114044"/>
            <a:ext cx="255270" cy="86995"/>
          </a:xfrm>
          <a:custGeom>
            <a:avLst/>
            <a:gdLst/>
            <a:ahLst/>
            <a:cxnLst/>
            <a:rect l="l" t="t" r="r" b="b"/>
            <a:pathLst>
              <a:path w="255270" h="86994">
                <a:moveTo>
                  <a:pt x="168275" y="0"/>
                </a:moveTo>
                <a:lnTo>
                  <a:pt x="168275" y="86867"/>
                </a:lnTo>
                <a:lnTo>
                  <a:pt x="226187" y="57911"/>
                </a:lnTo>
                <a:lnTo>
                  <a:pt x="182752" y="57911"/>
                </a:lnTo>
                <a:lnTo>
                  <a:pt x="182752" y="28955"/>
                </a:lnTo>
                <a:lnTo>
                  <a:pt x="226187" y="28955"/>
                </a:lnTo>
                <a:lnTo>
                  <a:pt x="168275" y="0"/>
                </a:lnTo>
                <a:close/>
              </a:path>
              <a:path w="255270" h="86994">
                <a:moveTo>
                  <a:pt x="168275" y="28955"/>
                </a:moveTo>
                <a:lnTo>
                  <a:pt x="0" y="28955"/>
                </a:lnTo>
                <a:lnTo>
                  <a:pt x="0" y="57911"/>
                </a:lnTo>
                <a:lnTo>
                  <a:pt x="168275" y="57911"/>
                </a:lnTo>
                <a:lnTo>
                  <a:pt x="168275" y="28955"/>
                </a:lnTo>
                <a:close/>
              </a:path>
              <a:path w="255270" h="86994">
                <a:moveTo>
                  <a:pt x="226187" y="28955"/>
                </a:moveTo>
                <a:lnTo>
                  <a:pt x="182752" y="28955"/>
                </a:lnTo>
                <a:lnTo>
                  <a:pt x="182752" y="57911"/>
                </a:lnTo>
                <a:lnTo>
                  <a:pt x="226187" y="57911"/>
                </a:lnTo>
                <a:lnTo>
                  <a:pt x="255142" y="43433"/>
                </a:lnTo>
                <a:lnTo>
                  <a:pt x="226187" y="289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4542282" y="2923032"/>
            <a:ext cx="255270" cy="86995"/>
          </a:xfrm>
          <a:custGeom>
            <a:avLst/>
            <a:gdLst/>
            <a:ahLst/>
            <a:cxnLst/>
            <a:rect l="l" t="t" r="r" b="b"/>
            <a:pathLst>
              <a:path w="255270" h="86994">
                <a:moveTo>
                  <a:pt x="168275" y="0"/>
                </a:moveTo>
                <a:lnTo>
                  <a:pt x="168275" y="86867"/>
                </a:lnTo>
                <a:lnTo>
                  <a:pt x="226186" y="57912"/>
                </a:lnTo>
                <a:lnTo>
                  <a:pt x="182752" y="57912"/>
                </a:lnTo>
                <a:lnTo>
                  <a:pt x="182752" y="28955"/>
                </a:lnTo>
                <a:lnTo>
                  <a:pt x="226187" y="28955"/>
                </a:lnTo>
                <a:lnTo>
                  <a:pt x="168275" y="0"/>
                </a:lnTo>
                <a:close/>
              </a:path>
              <a:path w="255270" h="86994">
                <a:moveTo>
                  <a:pt x="168275" y="28955"/>
                </a:moveTo>
                <a:lnTo>
                  <a:pt x="0" y="28955"/>
                </a:lnTo>
                <a:lnTo>
                  <a:pt x="0" y="57912"/>
                </a:lnTo>
                <a:lnTo>
                  <a:pt x="168275" y="57912"/>
                </a:lnTo>
                <a:lnTo>
                  <a:pt x="168275" y="28955"/>
                </a:lnTo>
                <a:close/>
              </a:path>
              <a:path w="255270" h="86994">
                <a:moveTo>
                  <a:pt x="226187" y="28955"/>
                </a:moveTo>
                <a:lnTo>
                  <a:pt x="182752" y="28955"/>
                </a:lnTo>
                <a:lnTo>
                  <a:pt x="182752" y="57912"/>
                </a:lnTo>
                <a:lnTo>
                  <a:pt x="226186" y="57912"/>
                </a:lnTo>
                <a:lnTo>
                  <a:pt x="255142" y="43433"/>
                </a:lnTo>
                <a:lnTo>
                  <a:pt x="226187" y="289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1071143" y="703326"/>
            <a:ext cx="1147445" cy="854710"/>
          </a:xfrm>
          <a:custGeom>
            <a:avLst/>
            <a:gdLst/>
            <a:ahLst/>
            <a:cxnLst/>
            <a:rect l="l" t="t" r="r" b="b"/>
            <a:pathLst>
              <a:path w="1147445" h="854710">
                <a:moveTo>
                  <a:pt x="1069007" y="40089"/>
                </a:moveTo>
                <a:lnTo>
                  <a:pt x="0" y="831341"/>
                </a:lnTo>
                <a:lnTo>
                  <a:pt x="17221" y="854583"/>
                </a:lnTo>
                <a:lnTo>
                  <a:pt x="1086159" y="63325"/>
                </a:lnTo>
                <a:lnTo>
                  <a:pt x="1069007" y="40089"/>
                </a:lnTo>
                <a:close/>
              </a:path>
              <a:path w="1147445" h="854710">
                <a:moveTo>
                  <a:pt x="1131394" y="31496"/>
                </a:moveTo>
                <a:lnTo>
                  <a:pt x="1080617" y="31496"/>
                </a:lnTo>
                <a:lnTo>
                  <a:pt x="1097762" y="54737"/>
                </a:lnTo>
                <a:lnTo>
                  <a:pt x="1086159" y="63325"/>
                </a:lnTo>
                <a:lnTo>
                  <a:pt x="1103350" y="86613"/>
                </a:lnTo>
                <a:lnTo>
                  <a:pt x="1131394" y="31496"/>
                </a:lnTo>
                <a:close/>
              </a:path>
              <a:path w="1147445" h="854710">
                <a:moveTo>
                  <a:pt x="1080617" y="31496"/>
                </a:moveTo>
                <a:lnTo>
                  <a:pt x="1069007" y="40089"/>
                </a:lnTo>
                <a:lnTo>
                  <a:pt x="1086159" y="63325"/>
                </a:lnTo>
                <a:lnTo>
                  <a:pt x="1097762" y="54737"/>
                </a:lnTo>
                <a:lnTo>
                  <a:pt x="1080617" y="31496"/>
                </a:lnTo>
                <a:close/>
              </a:path>
              <a:path w="1147445" h="854710">
                <a:moveTo>
                  <a:pt x="1147419" y="0"/>
                </a:moveTo>
                <a:lnTo>
                  <a:pt x="1051788" y="16763"/>
                </a:lnTo>
                <a:lnTo>
                  <a:pt x="1069007" y="40089"/>
                </a:lnTo>
                <a:lnTo>
                  <a:pt x="1080617" y="31496"/>
                </a:lnTo>
                <a:lnTo>
                  <a:pt x="1131394" y="31496"/>
                </a:lnTo>
                <a:lnTo>
                  <a:pt x="114741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1108202" y="1501139"/>
            <a:ext cx="1134110" cy="95250"/>
          </a:xfrm>
          <a:custGeom>
            <a:avLst/>
            <a:gdLst/>
            <a:ahLst/>
            <a:cxnLst/>
            <a:rect l="l" t="t" r="r" b="b"/>
            <a:pathLst>
              <a:path w="1134110" h="95250">
                <a:moveTo>
                  <a:pt x="1048385" y="8000"/>
                </a:moveTo>
                <a:lnTo>
                  <a:pt x="1047369" y="36953"/>
                </a:lnTo>
                <a:lnTo>
                  <a:pt x="1061847" y="37464"/>
                </a:lnTo>
                <a:lnTo>
                  <a:pt x="1060830" y="66421"/>
                </a:lnTo>
                <a:lnTo>
                  <a:pt x="1046335" y="66421"/>
                </a:lnTo>
                <a:lnTo>
                  <a:pt x="1045336" y="94869"/>
                </a:lnTo>
                <a:lnTo>
                  <a:pt x="1107600" y="66421"/>
                </a:lnTo>
                <a:lnTo>
                  <a:pt x="1060830" y="66421"/>
                </a:lnTo>
                <a:lnTo>
                  <a:pt x="1046353" y="65909"/>
                </a:lnTo>
                <a:lnTo>
                  <a:pt x="1108719" y="65909"/>
                </a:lnTo>
                <a:lnTo>
                  <a:pt x="1133729" y="54483"/>
                </a:lnTo>
                <a:lnTo>
                  <a:pt x="1048385" y="8000"/>
                </a:lnTo>
                <a:close/>
              </a:path>
              <a:path w="1134110" h="95250">
                <a:moveTo>
                  <a:pt x="1047369" y="36953"/>
                </a:moveTo>
                <a:lnTo>
                  <a:pt x="1046353" y="65909"/>
                </a:lnTo>
                <a:lnTo>
                  <a:pt x="1060830" y="66421"/>
                </a:lnTo>
                <a:lnTo>
                  <a:pt x="1061847" y="37464"/>
                </a:lnTo>
                <a:lnTo>
                  <a:pt x="1047369" y="36953"/>
                </a:lnTo>
                <a:close/>
              </a:path>
              <a:path w="1134110" h="95250">
                <a:moveTo>
                  <a:pt x="1015" y="0"/>
                </a:moveTo>
                <a:lnTo>
                  <a:pt x="0" y="28956"/>
                </a:lnTo>
                <a:lnTo>
                  <a:pt x="1046353" y="65909"/>
                </a:lnTo>
                <a:lnTo>
                  <a:pt x="1047369" y="36953"/>
                </a:lnTo>
                <a:lnTo>
                  <a:pt x="101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1104303" y="1540891"/>
            <a:ext cx="1125220" cy="894715"/>
          </a:xfrm>
          <a:custGeom>
            <a:avLst/>
            <a:gdLst/>
            <a:ahLst/>
            <a:cxnLst/>
            <a:rect l="l" t="t" r="r" b="b"/>
            <a:pathLst>
              <a:path w="1125220" h="894714">
                <a:moveTo>
                  <a:pt x="1047771" y="851555"/>
                </a:moveTo>
                <a:lnTo>
                  <a:pt x="1029804" y="874268"/>
                </a:lnTo>
                <a:lnTo>
                  <a:pt x="1124800" y="894207"/>
                </a:lnTo>
                <a:lnTo>
                  <a:pt x="1109066" y="860551"/>
                </a:lnTo>
                <a:lnTo>
                  <a:pt x="1059141" y="860551"/>
                </a:lnTo>
                <a:lnTo>
                  <a:pt x="1047771" y="851555"/>
                </a:lnTo>
                <a:close/>
              </a:path>
              <a:path w="1125220" h="894714">
                <a:moveTo>
                  <a:pt x="1065663" y="828937"/>
                </a:moveTo>
                <a:lnTo>
                  <a:pt x="1047771" y="851555"/>
                </a:lnTo>
                <a:lnTo>
                  <a:pt x="1059141" y="860551"/>
                </a:lnTo>
                <a:lnTo>
                  <a:pt x="1077048" y="837946"/>
                </a:lnTo>
                <a:lnTo>
                  <a:pt x="1065663" y="828937"/>
                </a:lnTo>
                <a:close/>
              </a:path>
              <a:path w="1125220" h="894714">
                <a:moveTo>
                  <a:pt x="1083652" y="806196"/>
                </a:moveTo>
                <a:lnTo>
                  <a:pt x="1065663" y="828937"/>
                </a:lnTo>
                <a:lnTo>
                  <a:pt x="1077048" y="837946"/>
                </a:lnTo>
                <a:lnTo>
                  <a:pt x="1059141" y="860551"/>
                </a:lnTo>
                <a:lnTo>
                  <a:pt x="1109066" y="860551"/>
                </a:lnTo>
                <a:lnTo>
                  <a:pt x="1083652" y="806196"/>
                </a:lnTo>
                <a:close/>
              </a:path>
              <a:path w="1125220" h="894714">
                <a:moveTo>
                  <a:pt x="17957" y="0"/>
                </a:moveTo>
                <a:lnTo>
                  <a:pt x="0" y="22606"/>
                </a:lnTo>
                <a:lnTo>
                  <a:pt x="1047771" y="851555"/>
                </a:lnTo>
                <a:lnTo>
                  <a:pt x="1065663" y="828937"/>
                </a:lnTo>
                <a:lnTo>
                  <a:pt x="1795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1100988" y="1544574"/>
            <a:ext cx="1137920" cy="1820545"/>
          </a:xfrm>
          <a:custGeom>
            <a:avLst/>
            <a:gdLst/>
            <a:ahLst/>
            <a:cxnLst/>
            <a:rect l="l" t="t" r="r" b="b"/>
            <a:pathLst>
              <a:path w="1137920" h="1820545">
                <a:moveTo>
                  <a:pt x="1079730" y="1753921"/>
                </a:moveTo>
                <a:lnTo>
                  <a:pt x="1055217" y="1769110"/>
                </a:lnTo>
                <a:lnTo>
                  <a:pt x="1137894" y="1820037"/>
                </a:lnTo>
                <a:lnTo>
                  <a:pt x="1132941" y="1766189"/>
                </a:lnTo>
                <a:lnTo>
                  <a:pt x="1087348" y="1766189"/>
                </a:lnTo>
                <a:lnTo>
                  <a:pt x="1079730" y="1753921"/>
                </a:lnTo>
                <a:close/>
              </a:path>
              <a:path w="1137920" h="1820545">
                <a:moveTo>
                  <a:pt x="1104356" y="1738662"/>
                </a:moveTo>
                <a:lnTo>
                  <a:pt x="1079730" y="1753921"/>
                </a:lnTo>
                <a:lnTo>
                  <a:pt x="1087348" y="1766189"/>
                </a:lnTo>
                <a:lnTo>
                  <a:pt x="1111986" y="1750949"/>
                </a:lnTo>
                <a:lnTo>
                  <a:pt x="1104356" y="1738662"/>
                </a:lnTo>
                <a:close/>
              </a:path>
              <a:path w="1137920" h="1820545">
                <a:moveTo>
                  <a:pt x="1129004" y="1723389"/>
                </a:moveTo>
                <a:lnTo>
                  <a:pt x="1104356" y="1738662"/>
                </a:lnTo>
                <a:lnTo>
                  <a:pt x="1111986" y="1750949"/>
                </a:lnTo>
                <a:lnTo>
                  <a:pt x="1087348" y="1766189"/>
                </a:lnTo>
                <a:lnTo>
                  <a:pt x="1132941" y="1766189"/>
                </a:lnTo>
                <a:lnTo>
                  <a:pt x="1129004" y="1723389"/>
                </a:lnTo>
                <a:close/>
              </a:path>
              <a:path w="1137920" h="1820545">
                <a:moveTo>
                  <a:pt x="24587" y="0"/>
                </a:moveTo>
                <a:lnTo>
                  <a:pt x="0" y="15239"/>
                </a:lnTo>
                <a:lnTo>
                  <a:pt x="1079730" y="1753921"/>
                </a:lnTo>
                <a:lnTo>
                  <a:pt x="1104356" y="1738662"/>
                </a:lnTo>
                <a:lnTo>
                  <a:pt x="2458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1136154" y="703326"/>
            <a:ext cx="1082040" cy="1671320"/>
          </a:xfrm>
          <a:custGeom>
            <a:avLst/>
            <a:gdLst/>
            <a:ahLst/>
            <a:cxnLst/>
            <a:rect l="l" t="t" r="r" b="b"/>
            <a:pathLst>
              <a:path w="1082039" h="1671320">
                <a:moveTo>
                  <a:pt x="1022804" y="65194"/>
                </a:moveTo>
                <a:lnTo>
                  <a:pt x="0" y="1655318"/>
                </a:lnTo>
                <a:lnTo>
                  <a:pt x="24358" y="1670939"/>
                </a:lnTo>
                <a:lnTo>
                  <a:pt x="1047156" y="80864"/>
                </a:lnTo>
                <a:lnTo>
                  <a:pt x="1022804" y="65194"/>
                </a:lnTo>
                <a:close/>
              </a:path>
              <a:path w="1082039" h="1671320">
                <a:moveTo>
                  <a:pt x="1076172" y="53086"/>
                </a:moveTo>
                <a:lnTo>
                  <a:pt x="1030592" y="53086"/>
                </a:lnTo>
                <a:lnTo>
                  <a:pt x="1054976" y="68707"/>
                </a:lnTo>
                <a:lnTo>
                  <a:pt x="1047156" y="80864"/>
                </a:lnTo>
                <a:lnTo>
                  <a:pt x="1071486" y="96520"/>
                </a:lnTo>
                <a:lnTo>
                  <a:pt x="1076172" y="53086"/>
                </a:lnTo>
                <a:close/>
              </a:path>
              <a:path w="1082039" h="1671320">
                <a:moveTo>
                  <a:pt x="1030592" y="53086"/>
                </a:moveTo>
                <a:lnTo>
                  <a:pt x="1022804" y="65194"/>
                </a:lnTo>
                <a:lnTo>
                  <a:pt x="1047156" y="80864"/>
                </a:lnTo>
                <a:lnTo>
                  <a:pt x="1054976" y="68707"/>
                </a:lnTo>
                <a:lnTo>
                  <a:pt x="1030592" y="53086"/>
                </a:lnTo>
                <a:close/>
              </a:path>
              <a:path w="1082039" h="1671320">
                <a:moveTo>
                  <a:pt x="1081900" y="0"/>
                </a:moveTo>
                <a:lnTo>
                  <a:pt x="998461" y="49529"/>
                </a:lnTo>
                <a:lnTo>
                  <a:pt x="1022804" y="65194"/>
                </a:lnTo>
                <a:lnTo>
                  <a:pt x="1030592" y="53086"/>
                </a:lnTo>
                <a:lnTo>
                  <a:pt x="1076172" y="53086"/>
                </a:lnTo>
                <a:lnTo>
                  <a:pt x="10819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1139748" y="1568958"/>
            <a:ext cx="1090295" cy="808990"/>
          </a:xfrm>
          <a:custGeom>
            <a:avLst/>
            <a:gdLst/>
            <a:ahLst/>
            <a:cxnLst/>
            <a:rect l="l" t="t" r="r" b="b"/>
            <a:pathLst>
              <a:path w="1090295" h="808989">
                <a:moveTo>
                  <a:pt x="1011373" y="39858"/>
                </a:moveTo>
                <a:lnTo>
                  <a:pt x="0" y="785494"/>
                </a:lnTo>
                <a:lnTo>
                  <a:pt x="17170" y="808736"/>
                </a:lnTo>
                <a:lnTo>
                  <a:pt x="1028586" y="63175"/>
                </a:lnTo>
                <a:lnTo>
                  <a:pt x="1011373" y="39858"/>
                </a:lnTo>
                <a:close/>
              </a:path>
              <a:path w="1090295" h="808989">
                <a:moveTo>
                  <a:pt x="1073944" y="31241"/>
                </a:moveTo>
                <a:lnTo>
                  <a:pt x="1023061" y="31241"/>
                </a:lnTo>
                <a:lnTo>
                  <a:pt x="1040206" y="54609"/>
                </a:lnTo>
                <a:lnTo>
                  <a:pt x="1028586" y="63175"/>
                </a:lnTo>
                <a:lnTo>
                  <a:pt x="1045794" y="86487"/>
                </a:lnTo>
                <a:lnTo>
                  <a:pt x="1073944" y="31241"/>
                </a:lnTo>
                <a:close/>
              </a:path>
              <a:path w="1090295" h="808989">
                <a:moveTo>
                  <a:pt x="1023061" y="31241"/>
                </a:moveTo>
                <a:lnTo>
                  <a:pt x="1011373" y="39858"/>
                </a:lnTo>
                <a:lnTo>
                  <a:pt x="1028586" y="63175"/>
                </a:lnTo>
                <a:lnTo>
                  <a:pt x="1040206" y="54609"/>
                </a:lnTo>
                <a:lnTo>
                  <a:pt x="1023061" y="31241"/>
                </a:lnTo>
                <a:close/>
              </a:path>
              <a:path w="1090295" h="808989">
                <a:moveTo>
                  <a:pt x="1089863" y="0"/>
                </a:moveTo>
                <a:lnTo>
                  <a:pt x="994232" y="16637"/>
                </a:lnTo>
                <a:lnTo>
                  <a:pt x="1011373" y="39858"/>
                </a:lnTo>
                <a:lnTo>
                  <a:pt x="1023061" y="31241"/>
                </a:lnTo>
                <a:lnTo>
                  <a:pt x="1073944" y="31241"/>
                </a:lnTo>
                <a:lnTo>
                  <a:pt x="10898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1138427" y="2355469"/>
            <a:ext cx="1088390" cy="1021715"/>
          </a:xfrm>
          <a:custGeom>
            <a:avLst/>
            <a:gdLst/>
            <a:ahLst/>
            <a:cxnLst/>
            <a:rect l="l" t="t" r="r" b="b"/>
            <a:pathLst>
              <a:path w="1088389" h="1021714">
                <a:moveTo>
                  <a:pt x="1015077" y="972686"/>
                </a:moveTo>
                <a:lnTo>
                  <a:pt x="995298" y="993775"/>
                </a:lnTo>
                <a:lnTo>
                  <a:pt x="1088390" y="1021588"/>
                </a:lnTo>
                <a:lnTo>
                  <a:pt x="1073999" y="982598"/>
                </a:lnTo>
                <a:lnTo>
                  <a:pt x="1025652" y="982598"/>
                </a:lnTo>
                <a:lnTo>
                  <a:pt x="1015077" y="972686"/>
                </a:lnTo>
                <a:close/>
              </a:path>
              <a:path w="1088389" h="1021714">
                <a:moveTo>
                  <a:pt x="1034868" y="951584"/>
                </a:moveTo>
                <a:lnTo>
                  <a:pt x="1015077" y="972686"/>
                </a:lnTo>
                <a:lnTo>
                  <a:pt x="1025652" y="982598"/>
                </a:lnTo>
                <a:lnTo>
                  <a:pt x="1045464" y="961516"/>
                </a:lnTo>
                <a:lnTo>
                  <a:pt x="1034868" y="951584"/>
                </a:lnTo>
                <a:close/>
              </a:path>
              <a:path w="1088389" h="1021714">
                <a:moveTo>
                  <a:pt x="1054735" y="930401"/>
                </a:moveTo>
                <a:lnTo>
                  <a:pt x="1034868" y="951584"/>
                </a:lnTo>
                <a:lnTo>
                  <a:pt x="1045464" y="961516"/>
                </a:lnTo>
                <a:lnTo>
                  <a:pt x="1025652" y="982598"/>
                </a:lnTo>
                <a:lnTo>
                  <a:pt x="1073999" y="982598"/>
                </a:lnTo>
                <a:lnTo>
                  <a:pt x="1054735" y="930401"/>
                </a:lnTo>
                <a:close/>
              </a:path>
              <a:path w="1088389" h="1021714">
                <a:moveTo>
                  <a:pt x="19812" y="0"/>
                </a:moveTo>
                <a:lnTo>
                  <a:pt x="0" y="21081"/>
                </a:lnTo>
                <a:lnTo>
                  <a:pt x="1015077" y="972686"/>
                </a:lnTo>
                <a:lnTo>
                  <a:pt x="1034868" y="951584"/>
                </a:lnTo>
                <a:lnTo>
                  <a:pt x="1981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1147406" y="2351532"/>
            <a:ext cx="1081405" cy="121285"/>
          </a:xfrm>
          <a:custGeom>
            <a:avLst/>
            <a:gdLst/>
            <a:ahLst/>
            <a:cxnLst/>
            <a:rect l="l" t="t" r="r" b="b"/>
            <a:pathLst>
              <a:path w="1081405" h="121285">
                <a:moveTo>
                  <a:pt x="997242" y="34416"/>
                </a:moveTo>
                <a:lnTo>
                  <a:pt x="995421" y="63336"/>
                </a:lnTo>
                <a:lnTo>
                  <a:pt x="1009942" y="64262"/>
                </a:lnTo>
                <a:lnTo>
                  <a:pt x="1008037" y="93217"/>
                </a:lnTo>
                <a:lnTo>
                  <a:pt x="993540" y="93217"/>
                </a:lnTo>
                <a:lnTo>
                  <a:pt x="991781" y="121157"/>
                </a:lnTo>
                <a:lnTo>
                  <a:pt x="1057787" y="93217"/>
                </a:lnTo>
                <a:lnTo>
                  <a:pt x="1008037" y="93217"/>
                </a:lnTo>
                <a:lnTo>
                  <a:pt x="993598" y="92297"/>
                </a:lnTo>
                <a:lnTo>
                  <a:pt x="1059961" y="92297"/>
                </a:lnTo>
                <a:lnTo>
                  <a:pt x="1081189" y="83312"/>
                </a:lnTo>
                <a:lnTo>
                  <a:pt x="997242" y="34416"/>
                </a:lnTo>
                <a:close/>
              </a:path>
              <a:path w="1081405" h="121285">
                <a:moveTo>
                  <a:pt x="995421" y="63336"/>
                </a:moveTo>
                <a:lnTo>
                  <a:pt x="993598" y="92297"/>
                </a:lnTo>
                <a:lnTo>
                  <a:pt x="1008037" y="93217"/>
                </a:lnTo>
                <a:lnTo>
                  <a:pt x="1009942" y="64262"/>
                </a:lnTo>
                <a:lnTo>
                  <a:pt x="995421" y="63336"/>
                </a:lnTo>
                <a:close/>
              </a:path>
              <a:path w="1081405" h="121285">
                <a:moveTo>
                  <a:pt x="1841" y="0"/>
                </a:moveTo>
                <a:lnTo>
                  <a:pt x="0" y="28955"/>
                </a:lnTo>
                <a:lnTo>
                  <a:pt x="993598" y="92297"/>
                </a:lnTo>
                <a:lnTo>
                  <a:pt x="995421" y="63336"/>
                </a:lnTo>
                <a:lnTo>
                  <a:pt x="18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3209925" y="678687"/>
            <a:ext cx="511809" cy="450850"/>
          </a:xfrm>
          <a:custGeom>
            <a:avLst/>
            <a:gdLst/>
            <a:ahLst/>
            <a:cxnLst/>
            <a:rect l="l" t="t" r="r" b="b"/>
            <a:pathLst>
              <a:path w="511810" h="450850">
                <a:moveTo>
                  <a:pt x="436777" y="404473"/>
                </a:moveTo>
                <a:lnTo>
                  <a:pt x="417702" y="426212"/>
                </a:lnTo>
                <a:lnTo>
                  <a:pt x="511683" y="450850"/>
                </a:lnTo>
                <a:lnTo>
                  <a:pt x="496649" y="414020"/>
                </a:lnTo>
                <a:lnTo>
                  <a:pt x="447675" y="414020"/>
                </a:lnTo>
                <a:lnTo>
                  <a:pt x="436777" y="404473"/>
                </a:lnTo>
                <a:close/>
              </a:path>
              <a:path w="511810" h="450850">
                <a:moveTo>
                  <a:pt x="455947" y="382625"/>
                </a:moveTo>
                <a:lnTo>
                  <a:pt x="436777" y="404473"/>
                </a:lnTo>
                <a:lnTo>
                  <a:pt x="447675" y="414020"/>
                </a:lnTo>
                <a:lnTo>
                  <a:pt x="466851" y="392175"/>
                </a:lnTo>
                <a:lnTo>
                  <a:pt x="455947" y="382625"/>
                </a:lnTo>
                <a:close/>
              </a:path>
              <a:path w="511810" h="450850">
                <a:moveTo>
                  <a:pt x="474979" y="360934"/>
                </a:moveTo>
                <a:lnTo>
                  <a:pt x="455947" y="382625"/>
                </a:lnTo>
                <a:lnTo>
                  <a:pt x="466851" y="392175"/>
                </a:lnTo>
                <a:lnTo>
                  <a:pt x="447675" y="414020"/>
                </a:lnTo>
                <a:lnTo>
                  <a:pt x="496649" y="414020"/>
                </a:lnTo>
                <a:lnTo>
                  <a:pt x="474979" y="360934"/>
                </a:lnTo>
                <a:close/>
              </a:path>
              <a:path w="511810" h="450850">
                <a:moveTo>
                  <a:pt x="19050" y="0"/>
                </a:moveTo>
                <a:lnTo>
                  <a:pt x="0" y="21844"/>
                </a:lnTo>
                <a:lnTo>
                  <a:pt x="436777" y="404473"/>
                </a:lnTo>
                <a:lnTo>
                  <a:pt x="455947" y="382625"/>
                </a:lnTo>
                <a:lnTo>
                  <a:pt x="190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3176523" y="1130046"/>
            <a:ext cx="546100" cy="465455"/>
          </a:xfrm>
          <a:custGeom>
            <a:avLst/>
            <a:gdLst/>
            <a:ahLst/>
            <a:cxnLst/>
            <a:rect l="l" t="t" r="r" b="b"/>
            <a:pathLst>
              <a:path w="546100" h="465455">
                <a:moveTo>
                  <a:pt x="470147" y="45177"/>
                </a:moveTo>
                <a:lnTo>
                  <a:pt x="0" y="443356"/>
                </a:lnTo>
                <a:lnTo>
                  <a:pt x="18795" y="465454"/>
                </a:lnTo>
                <a:lnTo>
                  <a:pt x="488781" y="67183"/>
                </a:lnTo>
                <a:lnTo>
                  <a:pt x="470147" y="45177"/>
                </a:lnTo>
                <a:close/>
              </a:path>
              <a:path w="546100" h="465455">
                <a:moveTo>
                  <a:pt x="530384" y="35813"/>
                </a:moveTo>
                <a:lnTo>
                  <a:pt x="481202" y="35813"/>
                </a:lnTo>
                <a:lnTo>
                  <a:pt x="499872" y="57784"/>
                </a:lnTo>
                <a:lnTo>
                  <a:pt x="488781" y="67183"/>
                </a:lnTo>
                <a:lnTo>
                  <a:pt x="507491" y="89280"/>
                </a:lnTo>
                <a:lnTo>
                  <a:pt x="530384" y="35813"/>
                </a:lnTo>
                <a:close/>
              </a:path>
              <a:path w="546100" h="465455">
                <a:moveTo>
                  <a:pt x="481202" y="35813"/>
                </a:moveTo>
                <a:lnTo>
                  <a:pt x="470147" y="45177"/>
                </a:lnTo>
                <a:lnTo>
                  <a:pt x="488781" y="67183"/>
                </a:lnTo>
                <a:lnTo>
                  <a:pt x="499872" y="57784"/>
                </a:lnTo>
                <a:lnTo>
                  <a:pt x="481202" y="35813"/>
                </a:lnTo>
                <a:close/>
              </a:path>
              <a:path w="546100" h="465455">
                <a:moveTo>
                  <a:pt x="545718" y="0"/>
                </a:moveTo>
                <a:lnTo>
                  <a:pt x="451358" y="22987"/>
                </a:lnTo>
                <a:lnTo>
                  <a:pt x="470147" y="45177"/>
                </a:lnTo>
                <a:lnTo>
                  <a:pt x="481202" y="35813"/>
                </a:lnTo>
                <a:lnTo>
                  <a:pt x="530384" y="35813"/>
                </a:lnTo>
                <a:lnTo>
                  <a:pt x="54571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3195827" y="2454529"/>
            <a:ext cx="533400" cy="502920"/>
          </a:xfrm>
          <a:custGeom>
            <a:avLst/>
            <a:gdLst/>
            <a:ahLst/>
            <a:cxnLst/>
            <a:rect l="l" t="t" r="r" b="b"/>
            <a:pathLst>
              <a:path w="533400" h="502919">
                <a:moveTo>
                  <a:pt x="460100" y="453496"/>
                </a:moveTo>
                <a:lnTo>
                  <a:pt x="440309" y="474599"/>
                </a:lnTo>
                <a:lnTo>
                  <a:pt x="533273" y="502412"/>
                </a:lnTo>
                <a:lnTo>
                  <a:pt x="518937" y="463423"/>
                </a:lnTo>
                <a:lnTo>
                  <a:pt x="470662" y="463423"/>
                </a:lnTo>
                <a:lnTo>
                  <a:pt x="460100" y="453496"/>
                </a:lnTo>
                <a:close/>
              </a:path>
              <a:path w="533400" h="502919">
                <a:moveTo>
                  <a:pt x="479891" y="432394"/>
                </a:moveTo>
                <a:lnTo>
                  <a:pt x="460100" y="453496"/>
                </a:lnTo>
                <a:lnTo>
                  <a:pt x="470662" y="463423"/>
                </a:lnTo>
                <a:lnTo>
                  <a:pt x="490474" y="442341"/>
                </a:lnTo>
                <a:lnTo>
                  <a:pt x="479891" y="432394"/>
                </a:lnTo>
                <a:close/>
              </a:path>
              <a:path w="533400" h="502919">
                <a:moveTo>
                  <a:pt x="499745" y="411225"/>
                </a:moveTo>
                <a:lnTo>
                  <a:pt x="479891" y="432394"/>
                </a:lnTo>
                <a:lnTo>
                  <a:pt x="490474" y="442341"/>
                </a:lnTo>
                <a:lnTo>
                  <a:pt x="470662" y="463423"/>
                </a:lnTo>
                <a:lnTo>
                  <a:pt x="518937" y="463423"/>
                </a:lnTo>
                <a:lnTo>
                  <a:pt x="499745" y="411225"/>
                </a:lnTo>
                <a:close/>
              </a:path>
              <a:path w="533400" h="502919">
                <a:moveTo>
                  <a:pt x="19812" y="0"/>
                </a:moveTo>
                <a:lnTo>
                  <a:pt x="0" y="21082"/>
                </a:lnTo>
                <a:lnTo>
                  <a:pt x="460100" y="453496"/>
                </a:lnTo>
                <a:lnTo>
                  <a:pt x="479891" y="432394"/>
                </a:lnTo>
                <a:lnTo>
                  <a:pt x="1981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3219450" y="2955798"/>
            <a:ext cx="510540" cy="419100"/>
          </a:xfrm>
          <a:custGeom>
            <a:avLst/>
            <a:gdLst/>
            <a:ahLst/>
            <a:cxnLst/>
            <a:rect l="l" t="t" r="r" b="b"/>
            <a:pathLst>
              <a:path w="510539" h="419100">
                <a:moveTo>
                  <a:pt x="433929" y="43525"/>
                </a:moveTo>
                <a:lnTo>
                  <a:pt x="0" y="396239"/>
                </a:lnTo>
                <a:lnTo>
                  <a:pt x="18287" y="418718"/>
                </a:lnTo>
                <a:lnTo>
                  <a:pt x="452217" y="66004"/>
                </a:lnTo>
                <a:lnTo>
                  <a:pt x="433929" y="43525"/>
                </a:lnTo>
                <a:close/>
              </a:path>
              <a:path w="510539" h="419100">
                <a:moveTo>
                  <a:pt x="494985" y="34416"/>
                </a:moveTo>
                <a:lnTo>
                  <a:pt x="445135" y="34416"/>
                </a:lnTo>
                <a:lnTo>
                  <a:pt x="463423" y="56896"/>
                </a:lnTo>
                <a:lnTo>
                  <a:pt x="452217" y="66004"/>
                </a:lnTo>
                <a:lnTo>
                  <a:pt x="470535" y="88518"/>
                </a:lnTo>
                <a:lnTo>
                  <a:pt x="494985" y="34416"/>
                </a:lnTo>
                <a:close/>
              </a:path>
              <a:path w="510539" h="419100">
                <a:moveTo>
                  <a:pt x="445135" y="34416"/>
                </a:moveTo>
                <a:lnTo>
                  <a:pt x="433929" y="43525"/>
                </a:lnTo>
                <a:lnTo>
                  <a:pt x="452217" y="66004"/>
                </a:lnTo>
                <a:lnTo>
                  <a:pt x="463423" y="56896"/>
                </a:lnTo>
                <a:lnTo>
                  <a:pt x="445135" y="34416"/>
                </a:lnTo>
                <a:close/>
              </a:path>
              <a:path w="510539" h="419100">
                <a:moveTo>
                  <a:pt x="510539" y="0"/>
                </a:moveTo>
                <a:lnTo>
                  <a:pt x="415671" y="21081"/>
                </a:lnTo>
                <a:lnTo>
                  <a:pt x="433929" y="43525"/>
                </a:lnTo>
                <a:lnTo>
                  <a:pt x="445135" y="34416"/>
                </a:lnTo>
                <a:lnTo>
                  <a:pt x="494985" y="34416"/>
                </a:lnTo>
                <a:lnTo>
                  <a:pt x="51053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2743200" y="388620"/>
            <a:ext cx="607060" cy="3179445"/>
          </a:xfrm>
          <a:custGeom>
            <a:avLst/>
            <a:gdLst/>
            <a:ahLst/>
            <a:cxnLst/>
            <a:rect l="l" t="t" r="r" b="b"/>
            <a:pathLst>
              <a:path w="607060" h="3179445">
                <a:moveTo>
                  <a:pt x="0" y="3179064"/>
                </a:moveTo>
                <a:lnTo>
                  <a:pt x="606551" y="3179064"/>
                </a:lnTo>
                <a:lnTo>
                  <a:pt x="606551" y="0"/>
                </a:lnTo>
                <a:lnTo>
                  <a:pt x="0" y="0"/>
                </a:lnTo>
                <a:lnTo>
                  <a:pt x="0" y="3179064"/>
                </a:lnTo>
                <a:close/>
              </a:path>
            </a:pathLst>
          </a:custGeom>
          <a:ln w="5791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3707891" y="775716"/>
            <a:ext cx="1469390" cy="2415540"/>
          </a:xfrm>
          <a:custGeom>
            <a:avLst/>
            <a:gdLst/>
            <a:ahLst/>
            <a:cxnLst/>
            <a:rect l="l" t="t" r="r" b="b"/>
            <a:pathLst>
              <a:path w="1469389" h="2415540">
                <a:moveTo>
                  <a:pt x="0" y="2415540"/>
                </a:moveTo>
                <a:lnTo>
                  <a:pt x="1469136" y="2415540"/>
                </a:lnTo>
                <a:lnTo>
                  <a:pt x="1469136" y="0"/>
                </a:lnTo>
                <a:lnTo>
                  <a:pt x="0" y="0"/>
                </a:lnTo>
                <a:lnTo>
                  <a:pt x="0" y="2415540"/>
                </a:lnTo>
                <a:close/>
              </a:path>
            </a:pathLst>
          </a:custGeom>
          <a:ln w="5791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84776" y="457200"/>
            <a:ext cx="451484" cy="3192780"/>
          </a:xfrm>
          <a:custGeom>
            <a:avLst/>
            <a:gdLst/>
            <a:ahLst/>
            <a:cxnLst/>
            <a:rect l="l" t="t" r="r" b="b"/>
            <a:pathLst>
              <a:path w="451485" h="3192779">
                <a:moveTo>
                  <a:pt x="0" y="3192780"/>
                </a:moveTo>
                <a:lnTo>
                  <a:pt x="451103" y="3192780"/>
                </a:lnTo>
                <a:lnTo>
                  <a:pt x="451103" y="0"/>
                </a:lnTo>
                <a:lnTo>
                  <a:pt x="0" y="0"/>
                </a:lnTo>
                <a:lnTo>
                  <a:pt x="0" y="319278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684776" y="457200"/>
            <a:ext cx="451484" cy="3192780"/>
          </a:xfrm>
          <a:custGeom>
            <a:avLst/>
            <a:gdLst/>
            <a:ahLst/>
            <a:cxnLst/>
            <a:rect l="l" t="t" r="r" b="b"/>
            <a:pathLst>
              <a:path w="451485" h="3192779">
                <a:moveTo>
                  <a:pt x="0" y="3192780"/>
                </a:moveTo>
                <a:lnTo>
                  <a:pt x="451103" y="3192780"/>
                </a:lnTo>
                <a:lnTo>
                  <a:pt x="451103" y="0"/>
                </a:lnTo>
                <a:lnTo>
                  <a:pt x="0" y="0"/>
                </a:lnTo>
                <a:lnTo>
                  <a:pt x="0" y="3192780"/>
                </a:lnTo>
                <a:close/>
              </a:path>
            </a:pathLst>
          </a:custGeom>
          <a:ln w="6096">
            <a:solidFill>
              <a:srgbClr val="E7E6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562855" y="2188464"/>
            <a:ext cx="672084" cy="14066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562855" y="2188464"/>
            <a:ext cx="672465" cy="1407160"/>
          </a:xfrm>
          <a:custGeom>
            <a:avLst/>
            <a:gdLst/>
            <a:ahLst/>
            <a:cxnLst/>
            <a:rect l="l" t="t" r="r" b="b"/>
            <a:pathLst>
              <a:path w="672464" h="1407160">
                <a:moveTo>
                  <a:pt x="0" y="703326"/>
                </a:moveTo>
                <a:lnTo>
                  <a:pt x="1373" y="639300"/>
                </a:lnTo>
                <a:lnTo>
                  <a:pt x="5415" y="576887"/>
                </a:lnTo>
                <a:lnTo>
                  <a:pt x="12006" y="516334"/>
                </a:lnTo>
                <a:lnTo>
                  <a:pt x="21028" y="457889"/>
                </a:lnTo>
                <a:lnTo>
                  <a:pt x="32362" y="401801"/>
                </a:lnTo>
                <a:lnTo>
                  <a:pt x="45889" y="348318"/>
                </a:lnTo>
                <a:lnTo>
                  <a:pt x="61490" y="297688"/>
                </a:lnTo>
                <a:lnTo>
                  <a:pt x="79047" y="250158"/>
                </a:lnTo>
                <a:lnTo>
                  <a:pt x="98440" y="205978"/>
                </a:lnTo>
                <a:lnTo>
                  <a:pt x="119552" y="165394"/>
                </a:lnTo>
                <a:lnTo>
                  <a:pt x="142263" y="128656"/>
                </a:lnTo>
                <a:lnTo>
                  <a:pt x="166454" y="96012"/>
                </a:lnTo>
                <a:lnTo>
                  <a:pt x="192007" y="67708"/>
                </a:lnTo>
                <a:lnTo>
                  <a:pt x="246723" y="25119"/>
                </a:lnTo>
                <a:lnTo>
                  <a:pt x="305461" y="2873"/>
                </a:lnTo>
                <a:lnTo>
                  <a:pt x="336042" y="0"/>
                </a:lnTo>
                <a:lnTo>
                  <a:pt x="366622" y="2873"/>
                </a:lnTo>
                <a:lnTo>
                  <a:pt x="425360" y="25119"/>
                </a:lnTo>
                <a:lnTo>
                  <a:pt x="480076" y="67708"/>
                </a:lnTo>
                <a:lnTo>
                  <a:pt x="505629" y="96012"/>
                </a:lnTo>
                <a:lnTo>
                  <a:pt x="529820" y="128656"/>
                </a:lnTo>
                <a:lnTo>
                  <a:pt x="552531" y="165394"/>
                </a:lnTo>
                <a:lnTo>
                  <a:pt x="573643" y="205978"/>
                </a:lnTo>
                <a:lnTo>
                  <a:pt x="593036" y="250158"/>
                </a:lnTo>
                <a:lnTo>
                  <a:pt x="610593" y="297688"/>
                </a:lnTo>
                <a:lnTo>
                  <a:pt x="626194" y="348318"/>
                </a:lnTo>
                <a:lnTo>
                  <a:pt x="639721" y="401801"/>
                </a:lnTo>
                <a:lnTo>
                  <a:pt x="651055" y="457889"/>
                </a:lnTo>
                <a:lnTo>
                  <a:pt x="660077" y="516334"/>
                </a:lnTo>
                <a:lnTo>
                  <a:pt x="666668" y="576887"/>
                </a:lnTo>
                <a:lnTo>
                  <a:pt x="670710" y="639300"/>
                </a:lnTo>
                <a:lnTo>
                  <a:pt x="672084" y="703326"/>
                </a:lnTo>
                <a:lnTo>
                  <a:pt x="670710" y="767351"/>
                </a:lnTo>
                <a:lnTo>
                  <a:pt x="666668" y="829764"/>
                </a:lnTo>
                <a:lnTo>
                  <a:pt x="660077" y="890317"/>
                </a:lnTo>
                <a:lnTo>
                  <a:pt x="651055" y="948762"/>
                </a:lnTo>
                <a:lnTo>
                  <a:pt x="639721" y="1004850"/>
                </a:lnTo>
                <a:lnTo>
                  <a:pt x="626194" y="1058333"/>
                </a:lnTo>
                <a:lnTo>
                  <a:pt x="610593" y="1108963"/>
                </a:lnTo>
                <a:lnTo>
                  <a:pt x="593036" y="1156493"/>
                </a:lnTo>
                <a:lnTo>
                  <a:pt x="573643" y="1200673"/>
                </a:lnTo>
                <a:lnTo>
                  <a:pt x="552531" y="1241257"/>
                </a:lnTo>
                <a:lnTo>
                  <a:pt x="529820" y="1277995"/>
                </a:lnTo>
                <a:lnTo>
                  <a:pt x="505629" y="1310639"/>
                </a:lnTo>
                <a:lnTo>
                  <a:pt x="480076" y="1338943"/>
                </a:lnTo>
                <a:lnTo>
                  <a:pt x="425360" y="1381532"/>
                </a:lnTo>
                <a:lnTo>
                  <a:pt x="366622" y="1403778"/>
                </a:lnTo>
                <a:lnTo>
                  <a:pt x="336042" y="1406652"/>
                </a:lnTo>
                <a:lnTo>
                  <a:pt x="305461" y="1403778"/>
                </a:lnTo>
                <a:lnTo>
                  <a:pt x="246723" y="1381532"/>
                </a:lnTo>
                <a:lnTo>
                  <a:pt x="192007" y="1338943"/>
                </a:lnTo>
                <a:lnTo>
                  <a:pt x="166454" y="1310639"/>
                </a:lnTo>
                <a:lnTo>
                  <a:pt x="142263" y="1277995"/>
                </a:lnTo>
                <a:lnTo>
                  <a:pt x="119552" y="1241257"/>
                </a:lnTo>
                <a:lnTo>
                  <a:pt x="98440" y="1200673"/>
                </a:lnTo>
                <a:lnTo>
                  <a:pt x="79047" y="1156493"/>
                </a:lnTo>
                <a:lnTo>
                  <a:pt x="61490" y="1108963"/>
                </a:lnTo>
                <a:lnTo>
                  <a:pt x="45889" y="1058333"/>
                </a:lnTo>
                <a:lnTo>
                  <a:pt x="32362" y="1004850"/>
                </a:lnTo>
                <a:lnTo>
                  <a:pt x="21028" y="948762"/>
                </a:lnTo>
                <a:lnTo>
                  <a:pt x="12006" y="890317"/>
                </a:lnTo>
                <a:lnTo>
                  <a:pt x="5415" y="829764"/>
                </a:lnTo>
                <a:lnTo>
                  <a:pt x="1373" y="767351"/>
                </a:lnTo>
                <a:lnTo>
                  <a:pt x="0" y="703326"/>
                </a:lnTo>
                <a:close/>
              </a:path>
            </a:pathLst>
          </a:custGeom>
          <a:ln w="6095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55235" y="422148"/>
            <a:ext cx="670560" cy="14066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555235" y="422148"/>
            <a:ext cx="670560" cy="1407160"/>
          </a:xfrm>
          <a:custGeom>
            <a:avLst/>
            <a:gdLst/>
            <a:ahLst/>
            <a:cxnLst/>
            <a:rect l="l" t="t" r="r" b="b"/>
            <a:pathLst>
              <a:path w="670560" h="1407160">
                <a:moveTo>
                  <a:pt x="0" y="703326"/>
                </a:moveTo>
                <a:lnTo>
                  <a:pt x="1370" y="639300"/>
                </a:lnTo>
                <a:lnTo>
                  <a:pt x="5401" y="576887"/>
                </a:lnTo>
                <a:lnTo>
                  <a:pt x="11976" y="516334"/>
                </a:lnTo>
                <a:lnTo>
                  <a:pt x="20976" y="457889"/>
                </a:lnTo>
                <a:lnTo>
                  <a:pt x="32282" y="401801"/>
                </a:lnTo>
                <a:lnTo>
                  <a:pt x="45776" y="348318"/>
                </a:lnTo>
                <a:lnTo>
                  <a:pt x="61340" y="297688"/>
                </a:lnTo>
                <a:lnTo>
                  <a:pt x="78854" y="250158"/>
                </a:lnTo>
                <a:lnTo>
                  <a:pt x="98202" y="205978"/>
                </a:lnTo>
                <a:lnTo>
                  <a:pt x="119265" y="165394"/>
                </a:lnTo>
                <a:lnTo>
                  <a:pt x="141923" y="128656"/>
                </a:lnTo>
                <a:lnTo>
                  <a:pt x="166059" y="96012"/>
                </a:lnTo>
                <a:lnTo>
                  <a:pt x="218291" y="43995"/>
                </a:lnTo>
                <a:lnTo>
                  <a:pt x="275014" y="11329"/>
                </a:lnTo>
                <a:lnTo>
                  <a:pt x="335279" y="0"/>
                </a:lnTo>
                <a:lnTo>
                  <a:pt x="365796" y="2873"/>
                </a:lnTo>
                <a:lnTo>
                  <a:pt x="424409" y="25119"/>
                </a:lnTo>
                <a:lnTo>
                  <a:pt x="479004" y="67708"/>
                </a:lnTo>
                <a:lnTo>
                  <a:pt x="528636" y="128656"/>
                </a:lnTo>
                <a:lnTo>
                  <a:pt x="551294" y="165394"/>
                </a:lnTo>
                <a:lnTo>
                  <a:pt x="572357" y="205978"/>
                </a:lnTo>
                <a:lnTo>
                  <a:pt x="591705" y="250158"/>
                </a:lnTo>
                <a:lnTo>
                  <a:pt x="609219" y="297688"/>
                </a:lnTo>
                <a:lnTo>
                  <a:pt x="624783" y="348318"/>
                </a:lnTo>
                <a:lnTo>
                  <a:pt x="638277" y="401801"/>
                </a:lnTo>
                <a:lnTo>
                  <a:pt x="649583" y="457889"/>
                </a:lnTo>
                <a:lnTo>
                  <a:pt x="658583" y="516334"/>
                </a:lnTo>
                <a:lnTo>
                  <a:pt x="665158" y="576887"/>
                </a:lnTo>
                <a:lnTo>
                  <a:pt x="669189" y="639300"/>
                </a:lnTo>
                <a:lnTo>
                  <a:pt x="670560" y="703326"/>
                </a:lnTo>
                <a:lnTo>
                  <a:pt x="669189" y="767351"/>
                </a:lnTo>
                <a:lnTo>
                  <a:pt x="665158" y="829764"/>
                </a:lnTo>
                <a:lnTo>
                  <a:pt x="658583" y="890317"/>
                </a:lnTo>
                <a:lnTo>
                  <a:pt x="649583" y="948762"/>
                </a:lnTo>
                <a:lnTo>
                  <a:pt x="638277" y="1004850"/>
                </a:lnTo>
                <a:lnTo>
                  <a:pt x="624783" y="1058333"/>
                </a:lnTo>
                <a:lnTo>
                  <a:pt x="609219" y="1108963"/>
                </a:lnTo>
                <a:lnTo>
                  <a:pt x="591705" y="1156493"/>
                </a:lnTo>
                <a:lnTo>
                  <a:pt x="572357" y="1200673"/>
                </a:lnTo>
                <a:lnTo>
                  <a:pt x="551294" y="1241257"/>
                </a:lnTo>
                <a:lnTo>
                  <a:pt x="528636" y="1277995"/>
                </a:lnTo>
                <a:lnTo>
                  <a:pt x="504500" y="1310639"/>
                </a:lnTo>
                <a:lnTo>
                  <a:pt x="452268" y="1362656"/>
                </a:lnTo>
                <a:lnTo>
                  <a:pt x="395545" y="1395322"/>
                </a:lnTo>
                <a:lnTo>
                  <a:pt x="335279" y="1406652"/>
                </a:lnTo>
                <a:lnTo>
                  <a:pt x="304763" y="1403778"/>
                </a:lnTo>
                <a:lnTo>
                  <a:pt x="246150" y="1381532"/>
                </a:lnTo>
                <a:lnTo>
                  <a:pt x="191555" y="1338943"/>
                </a:lnTo>
                <a:lnTo>
                  <a:pt x="141923" y="1277995"/>
                </a:lnTo>
                <a:lnTo>
                  <a:pt x="119265" y="1241257"/>
                </a:lnTo>
                <a:lnTo>
                  <a:pt x="98202" y="1200673"/>
                </a:lnTo>
                <a:lnTo>
                  <a:pt x="78854" y="1156493"/>
                </a:lnTo>
                <a:lnTo>
                  <a:pt x="61340" y="1108963"/>
                </a:lnTo>
                <a:lnTo>
                  <a:pt x="45776" y="1058333"/>
                </a:lnTo>
                <a:lnTo>
                  <a:pt x="32282" y="1004850"/>
                </a:lnTo>
                <a:lnTo>
                  <a:pt x="20976" y="948762"/>
                </a:lnTo>
                <a:lnTo>
                  <a:pt x="11976" y="890317"/>
                </a:lnTo>
                <a:lnTo>
                  <a:pt x="5401" y="829764"/>
                </a:lnTo>
                <a:lnTo>
                  <a:pt x="1370" y="767351"/>
                </a:lnTo>
                <a:lnTo>
                  <a:pt x="0" y="703326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594347" y="792480"/>
            <a:ext cx="451484" cy="2428240"/>
          </a:xfrm>
          <a:custGeom>
            <a:avLst/>
            <a:gdLst/>
            <a:ahLst/>
            <a:cxnLst/>
            <a:rect l="l" t="t" r="r" b="b"/>
            <a:pathLst>
              <a:path w="451484" h="2428240">
                <a:moveTo>
                  <a:pt x="0" y="2427732"/>
                </a:moveTo>
                <a:lnTo>
                  <a:pt x="451103" y="2427732"/>
                </a:lnTo>
                <a:lnTo>
                  <a:pt x="451103" y="0"/>
                </a:lnTo>
                <a:lnTo>
                  <a:pt x="0" y="0"/>
                </a:lnTo>
                <a:lnTo>
                  <a:pt x="0" y="2427732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594347" y="792480"/>
            <a:ext cx="451484" cy="2428240"/>
          </a:xfrm>
          <a:custGeom>
            <a:avLst/>
            <a:gdLst/>
            <a:ahLst/>
            <a:cxnLst/>
            <a:rect l="l" t="t" r="r" b="b"/>
            <a:pathLst>
              <a:path w="451484" h="2428240">
                <a:moveTo>
                  <a:pt x="0" y="2427732"/>
                </a:moveTo>
                <a:lnTo>
                  <a:pt x="451103" y="2427732"/>
                </a:lnTo>
                <a:lnTo>
                  <a:pt x="451103" y="0"/>
                </a:lnTo>
                <a:lnTo>
                  <a:pt x="0" y="0"/>
                </a:lnTo>
                <a:lnTo>
                  <a:pt x="0" y="2427732"/>
                </a:lnTo>
                <a:close/>
              </a:path>
            </a:pathLst>
          </a:custGeom>
          <a:ln w="6096">
            <a:solidFill>
              <a:srgbClr val="E7E6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595372" y="1298447"/>
            <a:ext cx="449580" cy="1477010"/>
          </a:xfrm>
          <a:custGeom>
            <a:avLst/>
            <a:gdLst/>
            <a:ahLst/>
            <a:cxnLst/>
            <a:rect l="l" t="t" r="r" b="b"/>
            <a:pathLst>
              <a:path w="449580" h="1477010">
                <a:moveTo>
                  <a:pt x="0" y="1476755"/>
                </a:moveTo>
                <a:lnTo>
                  <a:pt x="449580" y="1476755"/>
                </a:lnTo>
                <a:lnTo>
                  <a:pt x="449580" y="0"/>
                </a:lnTo>
                <a:lnTo>
                  <a:pt x="0" y="0"/>
                </a:lnTo>
                <a:lnTo>
                  <a:pt x="0" y="1476755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595372" y="1298447"/>
            <a:ext cx="449580" cy="1477010"/>
          </a:xfrm>
          <a:custGeom>
            <a:avLst/>
            <a:gdLst/>
            <a:ahLst/>
            <a:cxnLst/>
            <a:rect l="l" t="t" r="r" b="b"/>
            <a:pathLst>
              <a:path w="449580" h="1477010">
                <a:moveTo>
                  <a:pt x="0" y="1476755"/>
                </a:moveTo>
                <a:lnTo>
                  <a:pt x="449580" y="1476755"/>
                </a:lnTo>
                <a:lnTo>
                  <a:pt x="449580" y="0"/>
                </a:lnTo>
                <a:lnTo>
                  <a:pt x="0" y="0"/>
                </a:lnTo>
                <a:lnTo>
                  <a:pt x="0" y="1476755"/>
                </a:lnTo>
                <a:close/>
              </a:path>
            </a:pathLst>
          </a:custGeom>
          <a:ln w="6096">
            <a:solidFill>
              <a:srgbClr val="E7E6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586984" y="859536"/>
            <a:ext cx="841248" cy="57454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586984" y="859536"/>
            <a:ext cx="841375" cy="574675"/>
          </a:xfrm>
          <a:custGeom>
            <a:avLst/>
            <a:gdLst/>
            <a:ahLst/>
            <a:cxnLst/>
            <a:rect l="l" t="t" r="r" b="b"/>
            <a:pathLst>
              <a:path w="841375" h="574675">
                <a:moveTo>
                  <a:pt x="0" y="287274"/>
                </a:moveTo>
                <a:lnTo>
                  <a:pt x="3840" y="248299"/>
                </a:lnTo>
                <a:lnTo>
                  <a:pt x="15026" y="210917"/>
                </a:lnTo>
                <a:lnTo>
                  <a:pt x="33057" y="175468"/>
                </a:lnTo>
                <a:lnTo>
                  <a:pt x="57432" y="142296"/>
                </a:lnTo>
                <a:lnTo>
                  <a:pt x="87648" y="111743"/>
                </a:lnTo>
                <a:lnTo>
                  <a:pt x="123205" y="84153"/>
                </a:lnTo>
                <a:lnTo>
                  <a:pt x="163602" y="59867"/>
                </a:lnTo>
                <a:lnTo>
                  <a:pt x="208336" y="39228"/>
                </a:lnTo>
                <a:lnTo>
                  <a:pt x="256907" y="22580"/>
                </a:lnTo>
                <a:lnTo>
                  <a:pt x="308812" y="10264"/>
                </a:lnTo>
                <a:lnTo>
                  <a:pt x="363552" y="2623"/>
                </a:lnTo>
                <a:lnTo>
                  <a:pt x="420624" y="0"/>
                </a:lnTo>
                <a:lnTo>
                  <a:pt x="477695" y="2623"/>
                </a:lnTo>
                <a:lnTo>
                  <a:pt x="532435" y="10264"/>
                </a:lnTo>
                <a:lnTo>
                  <a:pt x="584340" y="22580"/>
                </a:lnTo>
                <a:lnTo>
                  <a:pt x="632911" y="39228"/>
                </a:lnTo>
                <a:lnTo>
                  <a:pt x="677645" y="59867"/>
                </a:lnTo>
                <a:lnTo>
                  <a:pt x="718042" y="84153"/>
                </a:lnTo>
                <a:lnTo>
                  <a:pt x="753599" y="111743"/>
                </a:lnTo>
                <a:lnTo>
                  <a:pt x="783815" y="142296"/>
                </a:lnTo>
                <a:lnTo>
                  <a:pt x="808190" y="175468"/>
                </a:lnTo>
                <a:lnTo>
                  <a:pt x="826221" y="210917"/>
                </a:lnTo>
                <a:lnTo>
                  <a:pt x="837407" y="248299"/>
                </a:lnTo>
                <a:lnTo>
                  <a:pt x="841248" y="287274"/>
                </a:lnTo>
                <a:lnTo>
                  <a:pt x="837407" y="326248"/>
                </a:lnTo>
                <a:lnTo>
                  <a:pt x="826221" y="363630"/>
                </a:lnTo>
                <a:lnTo>
                  <a:pt x="808190" y="399079"/>
                </a:lnTo>
                <a:lnTo>
                  <a:pt x="783815" y="432251"/>
                </a:lnTo>
                <a:lnTo>
                  <a:pt x="753599" y="462804"/>
                </a:lnTo>
                <a:lnTo>
                  <a:pt x="718042" y="490394"/>
                </a:lnTo>
                <a:lnTo>
                  <a:pt x="677645" y="514680"/>
                </a:lnTo>
                <a:lnTo>
                  <a:pt x="632911" y="535319"/>
                </a:lnTo>
                <a:lnTo>
                  <a:pt x="584340" y="551967"/>
                </a:lnTo>
                <a:lnTo>
                  <a:pt x="532435" y="564283"/>
                </a:lnTo>
                <a:lnTo>
                  <a:pt x="477695" y="571924"/>
                </a:lnTo>
                <a:lnTo>
                  <a:pt x="420624" y="574548"/>
                </a:lnTo>
                <a:lnTo>
                  <a:pt x="363552" y="571924"/>
                </a:lnTo>
                <a:lnTo>
                  <a:pt x="308812" y="564283"/>
                </a:lnTo>
                <a:lnTo>
                  <a:pt x="256907" y="551967"/>
                </a:lnTo>
                <a:lnTo>
                  <a:pt x="208336" y="535319"/>
                </a:lnTo>
                <a:lnTo>
                  <a:pt x="163602" y="514680"/>
                </a:lnTo>
                <a:lnTo>
                  <a:pt x="123205" y="490394"/>
                </a:lnTo>
                <a:lnTo>
                  <a:pt x="87648" y="462804"/>
                </a:lnTo>
                <a:lnTo>
                  <a:pt x="57432" y="432251"/>
                </a:lnTo>
                <a:lnTo>
                  <a:pt x="33057" y="399079"/>
                </a:lnTo>
                <a:lnTo>
                  <a:pt x="15026" y="363630"/>
                </a:lnTo>
                <a:lnTo>
                  <a:pt x="3840" y="326248"/>
                </a:lnTo>
                <a:lnTo>
                  <a:pt x="0" y="287274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5794628" y="982217"/>
            <a:ext cx="4279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M</a:t>
            </a:r>
            <a:r>
              <a:rPr sz="1800" spc="-15" dirty="0">
                <a:latin typeface="Calibri"/>
                <a:cs typeface="Calibri"/>
              </a:rPr>
              <a:t>a</a:t>
            </a:r>
            <a:r>
              <a:rPr sz="1800" dirty="0">
                <a:latin typeface="Calibri"/>
                <a:cs typeface="Calibri"/>
              </a:rPr>
              <a:t>x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636520" y="1408175"/>
            <a:ext cx="342900" cy="3429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636520" y="1408175"/>
            <a:ext cx="342900" cy="342900"/>
          </a:xfrm>
          <a:custGeom>
            <a:avLst/>
            <a:gdLst/>
            <a:ahLst/>
            <a:cxnLst/>
            <a:rect l="l" t="t" r="r" b="b"/>
            <a:pathLst>
              <a:path w="342900" h="342900">
                <a:moveTo>
                  <a:pt x="0" y="342900"/>
                </a:moveTo>
                <a:lnTo>
                  <a:pt x="342900" y="342900"/>
                </a:lnTo>
                <a:lnTo>
                  <a:pt x="342900" y="0"/>
                </a:lnTo>
                <a:lnTo>
                  <a:pt x="0" y="0"/>
                </a:lnTo>
                <a:lnTo>
                  <a:pt x="0" y="342900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2701791" y="1299763"/>
            <a:ext cx="245110" cy="41655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550" i="1" spc="-150" dirty="0">
                <a:latin typeface="Times New Roman"/>
                <a:cs typeface="Times New Roman"/>
              </a:rPr>
              <a:t>x</a:t>
            </a:r>
            <a:r>
              <a:rPr sz="2250" spc="-15" baseline="-24074" dirty="0">
                <a:latin typeface="Times New Roman"/>
                <a:cs typeface="Times New Roman"/>
              </a:rPr>
              <a:t>1</a:t>
            </a:r>
            <a:endParaRPr sz="2250" baseline="-24074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2639567" y="2244851"/>
            <a:ext cx="342900" cy="3429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639567" y="2244851"/>
            <a:ext cx="342900" cy="342900"/>
          </a:xfrm>
          <a:custGeom>
            <a:avLst/>
            <a:gdLst/>
            <a:ahLst/>
            <a:cxnLst/>
            <a:rect l="l" t="t" r="r" b="b"/>
            <a:pathLst>
              <a:path w="342900" h="342900">
                <a:moveTo>
                  <a:pt x="0" y="342900"/>
                </a:moveTo>
                <a:lnTo>
                  <a:pt x="342900" y="342900"/>
                </a:lnTo>
                <a:lnTo>
                  <a:pt x="342900" y="0"/>
                </a:lnTo>
                <a:lnTo>
                  <a:pt x="0" y="0"/>
                </a:lnTo>
                <a:lnTo>
                  <a:pt x="0" y="342900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2714260" y="2150155"/>
            <a:ext cx="267970" cy="41655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550" i="1" spc="15" dirty="0">
                <a:latin typeface="Times New Roman"/>
                <a:cs typeface="Times New Roman"/>
              </a:rPr>
              <a:t>x</a:t>
            </a:r>
            <a:r>
              <a:rPr sz="2250" spc="-7" baseline="-24074" dirty="0">
                <a:latin typeface="Times New Roman"/>
                <a:cs typeface="Times New Roman"/>
              </a:rPr>
              <a:t>2</a:t>
            </a:r>
            <a:endParaRPr sz="2250" baseline="-24074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477770" y="672210"/>
            <a:ext cx="6851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Input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5594603" y="2686811"/>
            <a:ext cx="841248" cy="57454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594603" y="2686811"/>
            <a:ext cx="841375" cy="574675"/>
          </a:xfrm>
          <a:custGeom>
            <a:avLst/>
            <a:gdLst/>
            <a:ahLst/>
            <a:cxnLst/>
            <a:rect l="l" t="t" r="r" b="b"/>
            <a:pathLst>
              <a:path w="841375" h="574675">
                <a:moveTo>
                  <a:pt x="0" y="287274"/>
                </a:moveTo>
                <a:lnTo>
                  <a:pt x="3840" y="248299"/>
                </a:lnTo>
                <a:lnTo>
                  <a:pt x="15026" y="210917"/>
                </a:lnTo>
                <a:lnTo>
                  <a:pt x="33057" y="175468"/>
                </a:lnTo>
                <a:lnTo>
                  <a:pt x="57432" y="142296"/>
                </a:lnTo>
                <a:lnTo>
                  <a:pt x="87648" y="111743"/>
                </a:lnTo>
                <a:lnTo>
                  <a:pt x="123205" y="84153"/>
                </a:lnTo>
                <a:lnTo>
                  <a:pt x="163602" y="59867"/>
                </a:lnTo>
                <a:lnTo>
                  <a:pt x="208336" y="39228"/>
                </a:lnTo>
                <a:lnTo>
                  <a:pt x="256907" y="22580"/>
                </a:lnTo>
                <a:lnTo>
                  <a:pt x="308812" y="10264"/>
                </a:lnTo>
                <a:lnTo>
                  <a:pt x="363552" y="2623"/>
                </a:lnTo>
                <a:lnTo>
                  <a:pt x="420624" y="0"/>
                </a:lnTo>
                <a:lnTo>
                  <a:pt x="477695" y="2623"/>
                </a:lnTo>
                <a:lnTo>
                  <a:pt x="532435" y="10264"/>
                </a:lnTo>
                <a:lnTo>
                  <a:pt x="584340" y="22580"/>
                </a:lnTo>
                <a:lnTo>
                  <a:pt x="632911" y="39228"/>
                </a:lnTo>
                <a:lnTo>
                  <a:pt x="677645" y="59867"/>
                </a:lnTo>
                <a:lnTo>
                  <a:pt x="718042" y="84153"/>
                </a:lnTo>
                <a:lnTo>
                  <a:pt x="753599" y="111743"/>
                </a:lnTo>
                <a:lnTo>
                  <a:pt x="783815" y="142296"/>
                </a:lnTo>
                <a:lnTo>
                  <a:pt x="808190" y="175468"/>
                </a:lnTo>
                <a:lnTo>
                  <a:pt x="826221" y="210917"/>
                </a:lnTo>
                <a:lnTo>
                  <a:pt x="837407" y="248299"/>
                </a:lnTo>
                <a:lnTo>
                  <a:pt x="841248" y="287274"/>
                </a:lnTo>
                <a:lnTo>
                  <a:pt x="837407" y="326248"/>
                </a:lnTo>
                <a:lnTo>
                  <a:pt x="826221" y="363630"/>
                </a:lnTo>
                <a:lnTo>
                  <a:pt x="808190" y="399079"/>
                </a:lnTo>
                <a:lnTo>
                  <a:pt x="783815" y="432251"/>
                </a:lnTo>
                <a:lnTo>
                  <a:pt x="753599" y="462804"/>
                </a:lnTo>
                <a:lnTo>
                  <a:pt x="718042" y="490394"/>
                </a:lnTo>
                <a:lnTo>
                  <a:pt x="677645" y="514680"/>
                </a:lnTo>
                <a:lnTo>
                  <a:pt x="632911" y="535319"/>
                </a:lnTo>
                <a:lnTo>
                  <a:pt x="584340" y="551967"/>
                </a:lnTo>
                <a:lnTo>
                  <a:pt x="532435" y="564283"/>
                </a:lnTo>
                <a:lnTo>
                  <a:pt x="477695" y="571924"/>
                </a:lnTo>
                <a:lnTo>
                  <a:pt x="420624" y="574548"/>
                </a:lnTo>
                <a:lnTo>
                  <a:pt x="363552" y="571924"/>
                </a:lnTo>
                <a:lnTo>
                  <a:pt x="308812" y="564283"/>
                </a:lnTo>
                <a:lnTo>
                  <a:pt x="256907" y="551967"/>
                </a:lnTo>
                <a:lnTo>
                  <a:pt x="208336" y="535319"/>
                </a:lnTo>
                <a:lnTo>
                  <a:pt x="163602" y="514680"/>
                </a:lnTo>
                <a:lnTo>
                  <a:pt x="123205" y="490394"/>
                </a:lnTo>
                <a:lnTo>
                  <a:pt x="87648" y="462804"/>
                </a:lnTo>
                <a:lnTo>
                  <a:pt x="57432" y="432251"/>
                </a:lnTo>
                <a:lnTo>
                  <a:pt x="33057" y="399079"/>
                </a:lnTo>
                <a:lnTo>
                  <a:pt x="15026" y="363630"/>
                </a:lnTo>
                <a:lnTo>
                  <a:pt x="3840" y="326248"/>
                </a:lnTo>
                <a:lnTo>
                  <a:pt x="0" y="287274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085844" y="586740"/>
            <a:ext cx="286512" cy="28651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085844" y="586740"/>
            <a:ext cx="287020" cy="287020"/>
          </a:xfrm>
          <a:custGeom>
            <a:avLst/>
            <a:gdLst/>
            <a:ahLst/>
            <a:cxnLst/>
            <a:rect l="l" t="t" r="r" b="b"/>
            <a:pathLst>
              <a:path w="287020" h="287019">
                <a:moveTo>
                  <a:pt x="0" y="286512"/>
                </a:moveTo>
                <a:lnTo>
                  <a:pt x="286512" y="286512"/>
                </a:lnTo>
                <a:lnTo>
                  <a:pt x="286512" y="0"/>
                </a:lnTo>
                <a:lnTo>
                  <a:pt x="0" y="0"/>
                </a:lnTo>
                <a:lnTo>
                  <a:pt x="0" y="286512"/>
                </a:lnTo>
                <a:close/>
              </a:path>
            </a:pathLst>
          </a:custGeom>
          <a:ln w="6096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713732" y="507491"/>
            <a:ext cx="356615" cy="48615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640579" y="527304"/>
            <a:ext cx="502920" cy="4953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773167" y="547116"/>
            <a:ext cx="237743" cy="36880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4146041" y="465785"/>
            <a:ext cx="864869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661670" algn="l"/>
              </a:tabLst>
            </a:pPr>
            <a:r>
              <a:rPr sz="2800" spc="-5" dirty="0">
                <a:latin typeface="Calibri"/>
                <a:cs typeface="Calibri"/>
              </a:rPr>
              <a:t>+	</a:t>
            </a:r>
            <a:r>
              <a:rPr sz="2400" dirty="0">
                <a:solidFill>
                  <a:srgbClr val="FFFFFF"/>
                </a:solidFill>
                <a:latin typeface="Cambria Math"/>
                <a:cs typeface="Cambria Math"/>
              </a:rPr>
              <a:t>5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4373117" y="687323"/>
            <a:ext cx="356235" cy="86995"/>
          </a:xfrm>
          <a:custGeom>
            <a:avLst/>
            <a:gdLst/>
            <a:ahLst/>
            <a:cxnLst/>
            <a:rect l="l" t="t" r="r" b="b"/>
            <a:pathLst>
              <a:path w="356235" h="86995">
                <a:moveTo>
                  <a:pt x="268986" y="0"/>
                </a:moveTo>
                <a:lnTo>
                  <a:pt x="268986" y="86867"/>
                </a:lnTo>
                <a:lnTo>
                  <a:pt x="326898" y="57912"/>
                </a:lnTo>
                <a:lnTo>
                  <a:pt x="283464" y="57912"/>
                </a:lnTo>
                <a:lnTo>
                  <a:pt x="283464" y="28955"/>
                </a:lnTo>
                <a:lnTo>
                  <a:pt x="326897" y="28955"/>
                </a:lnTo>
                <a:lnTo>
                  <a:pt x="268986" y="0"/>
                </a:lnTo>
                <a:close/>
              </a:path>
              <a:path w="356235" h="86995">
                <a:moveTo>
                  <a:pt x="268986" y="28955"/>
                </a:moveTo>
                <a:lnTo>
                  <a:pt x="0" y="28955"/>
                </a:lnTo>
                <a:lnTo>
                  <a:pt x="0" y="57912"/>
                </a:lnTo>
                <a:lnTo>
                  <a:pt x="268986" y="57912"/>
                </a:lnTo>
                <a:lnTo>
                  <a:pt x="268986" y="28955"/>
                </a:lnTo>
                <a:close/>
              </a:path>
              <a:path w="356235" h="86995">
                <a:moveTo>
                  <a:pt x="326897" y="28955"/>
                </a:moveTo>
                <a:lnTo>
                  <a:pt x="283464" y="28955"/>
                </a:lnTo>
                <a:lnTo>
                  <a:pt x="283464" y="57912"/>
                </a:lnTo>
                <a:lnTo>
                  <a:pt x="326898" y="57912"/>
                </a:lnTo>
                <a:lnTo>
                  <a:pt x="355854" y="43434"/>
                </a:lnTo>
                <a:lnTo>
                  <a:pt x="326897" y="289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096511" y="1452372"/>
            <a:ext cx="288036" cy="28651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096511" y="1452372"/>
            <a:ext cx="288290" cy="287020"/>
          </a:xfrm>
          <a:custGeom>
            <a:avLst/>
            <a:gdLst/>
            <a:ahLst/>
            <a:cxnLst/>
            <a:rect l="l" t="t" r="r" b="b"/>
            <a:pathLst>
              <a:path w="288289" h="287019">
                <a:moveTo>
                  <a:pt x="0" y="286512"/>
                </a:moveTo>
                <a:lnTo>
                  <a:pt x="288036" y="286512"/>
                </a:lnTo>
                <a:lnTo>
                  <a:pt x="288036" y="0"/>
                </a:lnTo>
                <a:lnTo>
                  <a:pt x="0" y="0"/>
                </a:lnTo>
                <a:lnTo>
                  <a:pt x="0" y="286512"/>
                </a:lnTo>
                <a:close/>
              </a:path>
            </a:pathLst>
          </a:custGeom>
          <a:ln w="6096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4157217" y="1332052"/>
            <a:ext cx="2025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Calibri"/>
                <a:cs typeface="Calibri"/>
              </a:rPr>
              <a:t>+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4724400" y="1347216"/>
            <a:ext cx="358139" cy="48767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4657344" y="1379219"/>
            <a:ext cx="492251" cy="47701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4783835" y="1386839"/>
            <a:ext cx="239267" cy="37033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4783835" y="1356182"/>
            <a:ext cx="23939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FFFF"/>
                </a:solidFill>
                <a:latin typeface="Cambria Math"/>
                <a:cs typeface="Cambria Math"/>
              </a:rPr>
              <a:t>7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4385309" y="1552955"/>
            <a:ext cx="356235" cy="86995"/>
          </a:xfrm>
          <a:custGeom>
            <a:avLst/>
            <a:gdLst/>
            <a:ahLst/>
            <a:cxnLst/>
            <a:rect l="l" t="t" r="r" b="b"/>
            <a:pathLst>
              <a:path w="356235" h="86994">
                <a:moveTo>
                  <a:pt x="268986" y="0"/>
                </a:moveTo>
                <a:lnTo>
                  <a:pt x="268986" y="86868"/>
                </a:lnTo>
                <a:lnTo>
                  <a:pt x="326898" y="57912"/>
                </a:lnTo>
                <a:lnTo>
                  <a:pt x="283463" y="57912"/>
                </a:lnTo>
                <a:lnTo>
                  <a:pt x="283463" y="28956"/>
                </a:lnTo>
                <a:lnTo>
                  <a:pt x="326898" y="28956"/>
                </a:lnTo>
                <a:lnTo>
                  <a:pt x="268986" y="0"/>
                </a:lnTo>
                <a:close/>
              </a:path>
              <a:path w="356235" h="86994">
                <a:moveTo>
                  <a:pt x="268986" y="28956"/>
                </a:moveTo>
                <a:lnTo>
                  <a:pt x="0" y="28956"/>
                </a:lnTo>
                <a:lnTo>
                  <a:pt x="0" y="57912"/>
                </a:lnTo>
                <a:lnTo>
                  <a:pt x="268986" y="57912"/>
                </a:lnTo>
                <a:lnTo>
                  <a:pt x="268986" y="28956"/>
                </a:lnTo>
                <a:close/>
              </a:path>
              <a:path w="356235" h="86994">
                <a:moveTo>
                  <a:pt x="326898" y="28956"/>
                </a:moveTo>
                <a:lnTo>
                  <a:pt x="283463" y="28956"/>
                </a:lnTo>
                <a:lnTo>
                  <a:pt x="283463" y="57912"/>
                </a:lnTo>
                <a:lnTo>
                  <a:pt x="326898" y="57912"/>
                </a:lnTo>
                <a:lnTo>
                  <a:pt x="355853" y="43434"/>
                </a:lnTo>
                <a:lnTo>
                  <a:pt x="326898" y="28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4094988" y="2318004"/>
            <a:ext cx="288036" cy="288036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4094988" y="2318004"/>
            <a:ext cx="288290" cy="288290"/>
          </a:xfrm>
          <a:custGeom>
            <a:avLst/>
            <a:gdLst/>
            <a:ahLst/>
            <a:cxnLst/>
            <a:rect l="l" t="t" r="r" b="b"/>
            <a:pathLst>
              <a:path w="288289" h="288289">
                <a:moveTo>
                  <a:pt x="0" y="288036"/>
                </a:moveTo>
                <a:lnTo>
                  <a:pt x="288036" y="288036"/>
                </a:lnTo>
                <a:lnTo>
                  <a:pt x="288036" y="0"/>
                </a:lnTo>
                <a:lnTo>
                  <a:pt x="0" y="0"/>
                </a:lnTo>
                <a:lnTo>
                  <a:pt x="0" y="288036"/>
                </a:lnTo>
                <a:close/>
              </a:path>
            </a:pathLst>
          </a:custGeom>
          <a:ln w="6096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4156328" y="2198623"/>
            <a:ext cx="2025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Calibri"/>
                <a:cs typeface="Calibri"/>
              </a:rPr>
              <a:t>+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4383785" y="2420111"/>
            <a:ext cx="356235" cy="86995"/>
          </a:xfrm>
          <a:custGeom>
            <a:avLst/>
            <a:gdLst/>
            <a:ahLst/>
            <a:cxnLst/>
            <a:rect l="l" t="t" r="r" b="b"/>
            <a:pathLst>
              <a:path w="356235" h="86994">
                <a:moveTo>
                  <a:pt x="268986" y="0"/>
                </a:moveTo>
                <a:lnTo>
                  <a:pt x="268986" y="86867"/>
                </a:lnTo>
                <a:lnTo>
                  <a:pt x="326898" y="57912"/>
                </a:lnTo>
                <a:lnTo>
                  <a:pt x="283463" y="57912"/>
                </a:lnTo>
                <a:lnTo>
                  <a:pt x="283463" y="28955"/>
                </a:lnTo>
                <a:lnTo>
                  <a:pt x="326897" y="28955"/>
                </a:lnTo>
                <a:lnTo>
                  <a:pt x="268986" y="0"/>
                </a:lnTo>
                <a:close/>
              </a:path>
              <a:path w="356235" h="86994">
                <a:moveTo>
                  <a:pt x="268986" y="28955"/>
                </a:moveTo>
                <a:lnTo>
                  <a:pt x="0" y="28955"/>
                </a:lnTo>
                <a:lnTo>
                  <a:pt x="0" y="57912"/>
                </a:lnTo>
                <a:lnTo>
                  <a:pt x="268986" y="57912"/>
                </a:lnTo>
                <a:lnTo>
                  <a:pt x="268986" y="28955"/>
                </a:lnTo>
                <a:close/>
              </a:path>
              <a:path w="356235" h="86994">
                <a:moveTo>
                  <a:pt x="326897" y="28955"/>
                </a:moveTo>
                <a:lnTo>
                  <a:pt x="283463" y="28955"/>
                </a:lnTo>
                <a:lnTo>
                  <a:pt x="283463" y="57912"/>
                </a:lnTo>
                <a:lnTo>
                  <a:pt x="326898" y="57912"/>
                </a:lnTo>
                <a:lnTo>
                  <a:pt x="355853" y="43434"/>
                </a:lnTo>
                <a:lnTo>
                  <a:pt x="326897" y="289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4724400" y="2200655"/>
            <a:ext cx="586739" cy="486156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4710684" y="2229611"/>
            <a:ext cx="665988" cy="478536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4783835" y="2240279"/>
            <a:ext cx="467867" cy="368808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 txBox="1"/>
          <p:nvPr/>
        </p:nvSpPr>
        <p:spPr>
          <a:xfrm>
            <a:off x="4806441" y="2209546"/>
            <a:ext cx="4216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FFFFF"/>
                </a:solidFill>
                <a:latin typeface="Cambria Math"/>
                <a:cs typeface="Cambria Math"/>
              </a:rPr>
              <a:t>−</a:t>
            </a:r>
            <a:r>
              <a:rPr sz="2400" dirty="0">
                <a:solidFill>
                  <a:srgbClr val="FFFFFF"/>
                </a:solidFill>
                <a:latin typeface="Cambria Math"/>
                <a:cs typeface="Cambria Math"/>
              </a:rPr>
              <a:t>1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4093464" y="3261359"/>
            <a:ext cx="288036" cy="286512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4093464" y="3261359"/>
            <a:ext cx="288290" cy="287020"/>
          </a:xfrm>
          <a:custGeom>
            <a:avLst/>
            <a:gdLst/>
            <a:ahLst/>
            <a:cxnLst/>
            <a:rect l="l" t="t" r="r" b="b"/>
            <a:pathLst>
              <a:path w="288289" h="287020">
                <a:moveTo>
                  <a:pt x="0" y="286512"/>
                </a:moveTo>
                <a:lnTo>
                  <a:pt x="288036" y="286512"/>
                </a:lnTo>
                <a:lnTo>
                  <a:pt x="288036" y="0"/>
                </a:lnTo>
                <a:lnTo>
                  <a:pt x="0" y="0"/>
                </a:lnTo>
                <a:lnTo>
                  <a:pt x="0" y="286512"/>
                </a:lnTo>
                <a:close/>
              </a:path>
            </a:pathLst>
          </a:custGeom>
          <a:ln w="6096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 txBox="1"/>
          <p:nvPr/>
        </p:nvSpPr>
        <p:spPr>
          <a:xfrm>
            <a:off x="4154551" y="3141091"/>
            <a:ext cx="2025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Calibri"/>
                <a:cs typeface="Calibri"/>
              </a:rPr>
              <a:t>+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4721352" y="3154679"/>
            <a:ext cx="358139" cy="486156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4654296" y="3183635"/>
            <a:ext cx="493775" cy="478536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4780788" y="3194304"/>
            <a:ext cx="239267" cy="368808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 txBox="1"/>
          <p:nvPr/>
        </p:nvSpPr>
        <p:spPr>
          <a:xfrm>
            <a:off x="4780788" y="3163900"/>
            <a:ext cx="23939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6195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FFFF"/>
                </a:solidFill>
                <a:latin typeface="Cambria Math"/>
                <a:cs typeface="Cambria Math"/>
              </a:rPr>
              <a:t>1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4382261" y="3361944"/>
            <a:ext cx="356235" cy="86995"/>
          </a:xfrm>
          <a:custGeom>
            <a:avLst/>
            <a:gdLst/>
            <a:ahLst/>
            <a:cxnLst/>
            <a:rect l="l" t="t" r="r" b="b"/>
            <a:pathLst>
              <a:path w="356235" h="86995">
                <a:moveTo>
                  <a:pt x="268986" y="0"/>
                </a:moveTo>
                <a:lnTo>
                  <a:pt x="268986" y="86867"/>
                </a:lnTo>
                <a:lnTo>
                  <a:pt x="326898" y="57911"/>
                </a:lnTo>
                <a:lnTo>
                  <a:pt x="283463" y="57911"/>
                </a:lnTo>
                <a:lnTo>
                  <a:pt x="283463" y="28955"/>
                </a:lnTo>
                <a:lnTo>
                  <a:pt x="326898" y="28955"/>
                </a:lnTo>
                <a:lnTo>
                  <a:pt x="268986" y="0"/>
                </a:lnTo>
                <a:close/>
              </a:path>
              <a:path w="356235" h="86995">
                <a:moveTo>
                  <a:pt x="268986" y="28955"/>
                </a:moveTo>
                <a:lnTo>
                  <a:pt x="0" y="28955"/>
                </a:lnTo>
                <a:lnTo>
                  <a:pt x="0" y="57911"/>
                </a:lnTo>
                <a:lnTo>
                  <a:pt x="268986" y="57911"/>
                </a:lnTo>
                <a:lnTo>
                  <a:pt x="268986" y="28955"/>
                </a:lnTo>
                <a:close/>
              </a:path>
              <a:path w="356235" h="86995">
                <a:moveTo>
                  <a:pt x="326898" y="28955"/>
                </a:moveTo>
                <a:lnTo>
                  <a:pt x="283463" y="28955"/>
                </a:lnTo>
                <a:lnTo>
                  <a:pt x="283463" y="57911"/>
                </a:lnTo>
                <a:lnTo>
                  <a:pt x="326898" y="57911"/>
                </a:lnTo>
                <a:lnTo>
                  <a:pt x="355853" y="43433"/>
                </a:lnTo>
                <a:lnTo>
                  <a:pt x="326898" y="289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6592823" y="920496"/>
            <a:ext cx="358140" cy="48767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6525768" y="952500"/>
            <a:ext cx="492251" cy="477012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6652259" y="960119"/>
            <a:ext cx="239268" cy="370332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 txBox="1"/>
          <p:nvPr/>
        </p:nvSpPr>
        <p:spPr>
          <a:xfrm>
            <a:off x="6652259" y="930021"/>
            <a:ext cx="2393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683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FFFF"/>
                </a:solidFill>
                <a:latin typeface="Cambria Math"/>
                <a:cs typeface="Cambria Math"/>
              </a:rPr>
              <a:t>7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6580631" y="2732532"/>
            <a:ext cx="358140" cy="486156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6512052" y="2761488"/>
            <a:ext cx="493775" cy="478536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6640068" y="2772155"/>
            <a:ext cx="239268" cy="368808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 txBox="1"/>
          <p:nvPr/>
        </p:nvSpPr>
        <p:spPr>
          <a:xfrm>
            <a:off x="5802629" y="2741116"/>
            <a:ext cx="107696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73125" algn="l"/>
              </a:tabLst>
            </a:pPr>
            <a:r>
              <a:rPr sz="2700" spc="-15" baseline="1543" dirty="0">
                <a:latin typeface="Calibri"/>
                <a:cs typeface="Calibri"/>
              </a:rPr>
              <a:t>Max	</a:t>
            </a:r>
            <a:r>
              <a:rPr sz="2400" dirty="0">
                <a:solidFill>
                  <a:srgbClr val="FFFFFF"/>
                </a:solidFill>
                <a:latin typeface="Cambria Math"/>
                <a:cs typeface="Cambria Math"/>
              </a:rPr>
              <a:t>1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6401561" y="1141475"/>
            <a:ext cx="255270" cy="86995"/>
          </a:xfrm>
          <a:custGeom>
            <a:avLst/>
            <a:gdLst/>
            <a:ahLst/>
            <a:cxnLst/>
            <a:rect l="l" t="t" r="r" b="b"/>
            <a:pathLst>
              <a:path w="255270" h="86994">
                <a:moveTo>
                  <a:pt x="168274" y="0"/>
                </a:moveTo>
                <a:lnTo>
                  <a:pt x="168274" y="86868"/>
                </a:lnTo>
                <a:lnTo>
                  <a:pt x="226187" y="57912"/>
                </a:lnTo>
                <a:lnTo>
                  <a:pt x="182753" y="57912"/>
                </a:lnTo>
                <a:lnTo>
                  <a:pt x="182753" y="28956"/>
                </a:lnTo>
                <a:lnTo>
                  <a:pt x="226187" y="28956"/>
                </a:lnTo>
                <a:lnTo>
                  <a:pt x="168274" y="0"/>
                </a:lnTo>
                <a:close/>
              </a:path>
              <a:path w="255270" h="86994">
                <a:moveTo>
                  <a:pt x="168274" y="28956"/>
                </a:moveTo>
                <a:lnTo>
                  <a:pt x="0" y="28956"/>
                </a:lnTo>
                <a:lnTo>
                  <a:pt x="0" y="57912"/>
                </a:lnTo>
                <a:lnTo>
                  <a:pt x="168274" y="57912"/>
                </a:lnTo>
                <a:lnTo>
                  <a:pt x="168274" y="28956"/>
                </a:lnTo>
                <a:close/>
              </a:path>
              <a:path w="255270" h="86994">
                <a:moveTo>
                  <a:pt x="226187" y="28956"/>
                </a:moveTo>
                <a:lnTo>
                  <a:pt x="182753" y="28956"/>
                </a:lnTo>
                <a:lnTo>
                  <a:pt x="182753" y="57912"/>
                </a:lnTo>
                <a:lnTo>
                  <a:pt x="226187" y="57912"/>
                </a:lnTo>
                <a:lnTo>
                  <a:pt x="255142" y="43434"/>
                </a:lnTo>
                <a:lnTo>
                  <a:pt x="226187" y="28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6410705" y="2951988"/>
            <a:ext cx="255270" cy="86995"/>
          </a:xfrm>
          <a:custGeom>
            <a:avLst/>
            <a:gdLst/>
            <a:ahLst/>
            <a:cxnLst/>
            <a:rect l="l" t="t" r="r" b="b"/>
            <a:pathLst>
              <a:path w="255270" h="86994">
                <a:moveTo>
                  <a:pt x="168275" y="0"/>
                </a:moveTo>
                <a:lnTo>
                  <a:pt x="168275" y="86867"/>
                </a:lnTo>
                <a:lnTo>
                  <a:pt x="226187" y="57912"/>
                </a:lnTo>
                <a:lnTo>
                  <a:pt x="182752" y="57912"/>
                </a:lnTo>
                <a:lnTo>
                  <a:pt x="182752" y="28956"/>
                </a:lnTo>
                <a:lnTo>
                  <a:pt x="226187" y="28956"/>
                </a:lnTo>
                <a:lnTo>
                  <a:pt x="168275" y="0"/>
                </a:lnTo>
                <a:close/>
              </a:path>
              <a:path w="255270" h="86994">
                <a:moveTo>
                  <a:pt x="168275" y="28956"/>
                </a:moveTo>
                <a:lnTo>
                  <a:pt x="0" y="28956"/>
                </a:lnTo>
                <a:lnTo>
                  <a:pt x="0" y="57912"/>
                </a:lnTo>
                <a:lnTo>
                  <a:pt x="168275" y="57912"/>
                </a:lnTo>
                <a:lnTo>
                  <a:pt x="168275" y="28956"/>
                </a:lnTo>
                <a:close/>
              </a:path>
              <a:path w="255270" h="86994">
                <a:moveTo>
                  <a:pt x="226187" y="28956"/>
                </a:moveTo>
                <a:lnTo>
                  <a:pt x="182752" y="28956"/>
                </a:lnTo>
                <a:lnTo>
                  <a:pt x="182752" y="57912"/>
                </a:lnTo>
                <a:lnTo>
                  <a:pt x="226187" y="57912"/>
                </a:lnTo>
                <a:lnTo>
                  <a:pt x="255143" y="43434"/>
                </a:lnTo>
                <a:lnTo>
                  <a:pt x="226187" y="28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2938017" y="730758"/>
            <a:ext cx="1147445" cy="854710"/>
          </a:xfrm>
          <a:custGeom>
            <a:avLst/>
            <a:gdLst/>
            <a:ahLst/>
            <a:cxnLst/>
            <a:rect l="l" t="t" r="r" b="b"/>
            <a:pathLst>
              <a:path w="1147445" h="854710">
                <a:moveTo>
                  <a:pt x="1069032" y="40089"/>
                </a:moveTo>
                <a:lnTo>
                  <a:pt x="0" y="831341"/>
                </a:lnTo>
                <a:lnTo>
                  <a:pt x="17271" y="854582"/>
                </a:lnTo>
                <a:lnTo>
                  <a:pt x="1086185" y="63325"/>
                </a:lnTo>
                <a:lnTo>
                  <a:pt x="1069032" y="40089"/>
                </a:lnTo>
                <a:close/>
              </a:path>
              <a:path w="1147445" h="854710">
                <a:moveTo>
                  <a:pt x="1131419" y="31495"/>
                </a:moveTo>
                <a:lnTo>
                  <a:pt x="1080643" y="31495"/>
                </a:lnTo>
                <a:lnTo>
                  <a:pt x="1097787" y="54737"/>
                </a:lnTo>
                <a:lnTo>
                  <a:pt x="1086185" y="63325"/>
                </a:lnTo>
                <a:lnTo>
                  <a:pt x="1103376" y="86613"/>
                </a:lnTo>
                <a:lnTo>
                  <a:pt x="1131419" y="31495"/>
                </a:lnTo>
                <a:close/>
              </a:path>
              <a:path w="1147445" h="854710">
                <a:moveTo>
                  <a:pt x="1080643" y="31495"/>
                </a:moveTo>
                <a:lnTo>
                  <a:pt x="1069032" y="40089"/>
                </a:lnTo>
                <a:lnTo>
                  <a:pt x="1086185" y="63325"/>
                </a:lnTo>
                <a:lnTo>
                  <a:pt x="1097787" y="54737"/>
                </a:lnTo>
                <a:lnTo>
                  <a:pt x="1080643" y="31495"/>
                </a:lnTo>
                <a:close/>
              </a:path>
              <a:path w="1147445" h="854710">
                <a:moveTo>
                  <a:pt x="1147445" y="0"/>
                </a:moveTo>
                <a:lnTo>
                  <a:pt x="1051814" y="16763"/>
                </a:lnTo>
                <a:lnTo>
                  <a:pt x="1069032" y="40089"/>
                </a:lnTo>
                <a:lnTo>
                  <a:pt x="1080643" y="31495"/>
                </a:lnTo>
                <a:lnTo>
                  <a:pt x="1131419" y="31495"/>
                </a:lnTo>
                <a:lnTo>
                  <a:pt x="114744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2975101" y="1530096"/>
            <a:ext cx="1134110" cy="95250"/>
          </a:xfrm>
          <a:custGeom>
            <a:avLst/>
            <a:gdLst/>
            <a:ahLst/>
            <a:cxnLst/>
            <a:rect l="l" t="t" r="r" b="b"/>
            <a:pathLst>
              <a:path w="1134110" h="95250">
                <a:moveTo>
                  <a:pt x="1048385" y="8000"/>
                </a:moveTo>
                <a:lnTo>
                  <a:pt x="1047369" y="36953"/>
                </a:lnTo>
                <a:lnTo>
                  <a:pt x="1061847" y="37464"/>
                </a:lnTo>
                <a:lnTo>
                  <a:pt x="1060831" y="66420"/>
                </a:lnTo>
                <a:lnTo>
                  <a:pt x="1046335" y="66420"/>
                </a:lnTo>
                <a:lnTo>
                  <a:pt x="1045337" y="94868"/>
                </a:lnTo>
                <a:lnTo>
                  <a:pt x="1107600" y="66420"/>
                </a:lnTo>
                <a:lnTo>
                  <a:pt x="1060831" y="66420"/>
                </a:lnTo>
                <a:lnTo>
                  <a:pt x="1046353" y="65909"/>
                </a:lnTo>
                <a:lnTo>
                  <a:pt x="1108719" y="65909"/>
                </a:lnTo>
                <a:lnTo>
                  <a:pt x="1133728" y="54482"/>
                </a:lnTo>
                <a:lnTo>
                  <a:pt x="1048385" y="8000"/>
                </a:lnTo>
                <a:close/>
              </a:path>
              <a:path w="1134110" h="95250">
                <a:moveTo>
                  <a:pt x="1047369" y="36953"/>
                </a:moveTo>
                <a:lnTo>
                  <a:pt x="1046353" y="65909"/>
                </a:lnTo>
                <a:lnTo>
                  <a:pt x="1060831" y="66420"/>
                </a:lnTo>
                <a:lnTo>
                  <a:pt x="1061847" y="37464"/>
                </a:lnTo>
                <a:lnTo>
                  <a:pt x="1047369" y="36953"/>
                </a:lnTo>
                <a:close/>
              </a:path>
              <a:path w="1134110" h="95250">
                <a:moveTo>
                  <a:pt x="1016" y="0"/>
                </a:moveTo>
                <a:lnTo>
                  <a:pt x="0" y="28955"/>
                </a:lnTo>
                <a:lnTo>
                  <a:pt x="1046353" y="65909"/>
                </a:lnTo>
                <a:lnTo>
                  <a:pt x="1047369" y="36953"/>
                </a:lnTo>
                <a:lnTo>
                  <a:pt x="10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2971164" y="1568322"/>
            <a:ext cx="1125220" cy="894715"/>
          </a:xfrm>
          <a:custGeom>
            <a:avLst/>
            <a:gdLst/>
            <a:ahLst/>
            <a:cxnLst/>
            <a:rect l="l" t="t" r="r" b="b"/>
            <a:pathLst>
              <a:path w="1125220" h="894714">
                <a:moveTo>
                  <a:pt x="1047809" y="851556"/>
                </a:moveTo>
                <a:lnTo>
                  <a:pt x="1029843" y="874267"/>
                </a:lnTo>
                <a:lnTo>
                  <a:pt x="1124839" y="894206"/>
                </a:lnTo>
                <a:lnTo>
                  <a:pt x="1109104" y="860551"/>
                </a:lnTo>
                <a:lnTo>
                  <a:pt x="1059180" y="860551"/>
                </a:lnTo>
                <a:lnTo>
                  <a:pt x="1047809" y="851556"/>
                </a:lnTo>
                <a:close/>
              </a:path>
              <a:path w="1125220" h="894714">
                <a:moveTo>
                  <a:pt x="1065701" y="828937"/>
                </a:moveTo>
                <a:lnTo>
                  <a:pt x="1047809" y="851556"/>
                </a:lnTo>
                <a:lnTo>
                  <a:pt x="1059180" y="860551"/>
                </a:lnTo>
                <a:lnTo>
                  <a:pt x="1077087" y="837946"/>
                </a:lnTo>
                <a:lnTo>
                  <a:pt x="1065701" y="828937"/>
                </a:lnTo>
                <a:close/>
              </a:path>
              <a:path w="1125220" h="894714">
                <a:moveTo>
                  <a:pt x="1083690" y="806196"/>
                </a:moveTo>
                <a:lnTo>
                  <a:pt x="1065701" y="828937"/>
                </a:lnTo>
                <a:lnTo>
                  <a:pt x="1077087" y="837946"/>
                </a:lnTo>
                <a:lnTo>
                  <a:pt x="1059180" y="860551"/>
                </a:lnTo>
                <a:lnTo>
                  <a:pt x="1109104" y="860551"/>
                </a:lnTo>
                <a:lnTo>
                  <a:pt x="1083690" y="806196"/>
                </a:lnTo>
                <a:close/>
              </a:path>
              <a:path w="1125220" h="894714">
                <a:moveTo>
                  <a:pt x="18034" y="0"/>
                </a:moveTo>
                <a:lnTo>
                  <a:pt x="0" y="22605"/>
                </a:lnTo>
                <a:lnTo>
                  <a:pt x="1047809" y="851556"/>
                </a:lnTo>
                <a:lnTo>
                  <a:pt x="1065701" y="828937"/>
                </a:lnTo>
                <a:lnTo>
                  <a:pt x="1803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2967863" y="1572005"/>
            <a:ext cx="1137920" cy="1820545"/>
          </a:xfrm>
          <a:custGeom>
            <a:avLst/>
            <a:gdLst/>
            <a:ahLst/>
            <a:cxnLst/>
            <a:rect l="l" t="t" r="r" b="b"/>
            <a:pathLst>
              <a:path w="1137920" h="1820545">
                <a:moveTo>
                  <a:pt x="1079755" y="1753921"/>
                </a:moveTo>
                <a:lnTo>
                  <a:pt x="1055242" y="1769110"/>
                </a:lnTo>
                <a:lnTo>
                  <a:pt x="1137920" y="1820037"/>
                </a:lnTo>
                <a:lnTo>
                  <a:pt x="1132966" y="1766189"/>
                </a:lnTo>
                <a:lnTo>
                  <a:pt x="1087374" y="1766189"/>
                </a:lnTo>
                <a:lnTo>
                  <a:pt x="1079755" y="1753921"/>
                </a:lnTo>
                <a:close/>
              </a:path>
              <a:path w="1137920" h="1820545">
                <a:moveTo>
                  <a:pt x="1104381" y="1738662"/>
                </a:moveTo>
                <a:lnTo>
                  <a:pt x="1079755" y="1753921"/>
                </a:lnTo>
                <a:lnTo>
                  <a:pt x="1087374" y="1766189"/>
                </a:lnTo>
                <a:lnTo>
                  <a:pt x="1112012" y="1750949"/>
                </a:lnTo>
                <a:lnTo>
                  <a:pt x="1104381" y="1738662"/>
                </a:lnTo>
                <a:close/>
              </a:path>
              <a:path w="1137920" h="1820545">
                <a:moveTo>
                  <a:pt x="1129029" y="1723390"/>
                </a:moveTo>
                <a:lnTo>
                  <a:pt x="1104381" y="1738662"/>
                </a:lnTo>
                <a:lnTo>
                  <a:pt x="1112012" y="1750949"/>
                </a:lnTo>
                <a:lnTo>
                  <a:pt x="1087374" y="1766189"/>
                </a:lnTo>
                <a:lnTo>
                  <a:pt x="1132966" y="1766189"/>
                </a:lnTo>
                <a:lnTo>
                  <a:pt x="1129029" y="1723390"/>
                </a:lnTo>
                <a:close/>
              </a:path>
              <a:path w="1137920" h="1820545">
                <a:moveTo>
                  <a:pt x="24637" y="0"/>
                </a:moveTo>
                <a:lnTo>
                  <a:pt x="0" y="15240"/>
                </a:lnTo>
                <a:lnTo>
                  <a:pt x="1079755" y="1753921"/>
                </a:lnTo>
                <a:lnTo>
                  <a:pt x="1104381" y="1738662"/>
                </a:lnTo>
                <a:lnTo>
                  <a:pt x="246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3004566" y="730758"/>
            <a:ext cx="1082040" cy="1671320"/>
          </a:xfrm>
          <a:custGeom>
            <a:avLst/>
            <a:gdLst/>
            <a:ahLst/>
            <a:cxnLst/>
            <a:rect l="l" t="t" r="r" b="b"/>
            <a:pathLst>
              <a:path w="1082039" h="1671320">
                <a:moveTo>
                  <a:pt x="1022816" y="65194"/>
                </a:moveTo>
                <a:lnTo>
                  <a:pt x="0" y="1655317"/>
                </a:lnTo>
                <a:lnTo>
                  <a:pt x="24383" y="1670939"/>
                </a:lnTo>
                <a:lnTo>
                  <a:pt x="1047169" y="80864"/>
                </a:lnTo>
                <a:lnTo>
                  <a:pt x="1022816" y="65194"/>
                </a:lnTo>
                <a:close/>
              </a:path>
              <a:path w="1082039" h="1671320">
                <a:moveTo>
                  <a:pt x="1076185" y="53086"/>
                </a:moveTo>
                <a:lnTo>
                  <a:pt x="1030605" y="53086"/>
                </a:lnTo>
                <a:lnTo>
                  <a:pt x="1054988" y="68706"/>
                </a:lnTo>
                <a:lnTo>
                  <a:pt x="1047169" y="80864"/>
                </a:lnTo>
                <a:lnTo>
                  <a:pt x="1071498" y="96519"/>
                </a:lnTo>
                <a:lnTo>
                  <a:pt x="1076185" y="53086"/>
                </a:lnTo>
                <a:close/>
              </a:path>
              <a:path w="1082039" h="1671320">
                <a:moveTo>
                  <a:pt x="1030605" y="53086"/>
                </a:moveTo>
                <a:lnTo>
                  <a:pt x="1022816" y="65194"/>
                </a:lnTo>
                <a:lnTo>
                  <a:pt x="1047169" y="80864"/>
                </a:lnTo>
                <a:lnTo>
                  <a:pt x="1054988" y="68706"/>
                </a:lnTo>
                <a:lnTo>
                  <a:pt x="1030605" y="53086"/>
                </a:lnTo>
                <a:close/>
              </a:path>
              <a:path w="1082039" h="1671320">
                <a:moveTo>
                  <a:pt x="1081912" y="0"/>
                </a:moveTo>
                <a:lnTo>
                  <a:pt x="998473" y="49529"/>
                </a:lnTo>
                <a:lnTo>
                  <a:pt x="1022816" y="65194"/>
                </a:lnTo>
                <a:lnTo>
                  <a:pt x="1030605" y="53086"/>
                </a:lnTo>
                <a:lnTo>
                  <a:pt x="1076185" y="53086"/>
                </a:lnTo>
                <a:lnTo>
                  <a:pt x="108191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3008122" y="1596389"/>
            <a:ext cx="1090295" cy="808990"/>
          </a:xfrm>
          <a:custGeom>
            <a:avLst/>
            <a:gdLst/>
            <a:ahLst/>
            <a:cxnLst/>
            <a:rect l="l" t="t" r="r" b="b"/>
            <a:pathLst>
              <a:path w="1090295" h="808989">
                <a:moveTo>
                  <a:pt x="1011424" y="39858"/>
                </a:moveTo>
                <a:lnTo>
                  <a:pt x="0" y="785495"/>
                </a:lnTo>
                <a:lnTo>
                  <a:pt x="17271" y="808736"/>
                </a:lnTo>
                <a:lnTo>
                  <a:pt x="1028637" y="63175"/>
                </a:lnTo>
                <a:lnTo>
                  <a:pt x="1011424" y="39858"/>
                </a:lnTo>
                <a:close/>
              </a:path>
              <a:path w="1090295" h="808989">
                <a:moveTo>
                  <a:pt x="1073994" y="31242"/>
                </a:moveTo>
                <a:lnTo>
                  <a:pt x="1023112" y="31242"/>
                </a:lnTo>
                <a:lnTo>
                  <a:pt x="1040256" y="54610"/>
                </a:lnTo>
                <a:lnTo>
                  <a:pt x="1028637" y="63175"/>
                </a:lnTo>
                <a:lnTo>
                  <a:pt x="1045844" y="86487"/>
                </a:lnTo>
                <a:lnTo>
                  <a:pt x="1073994" y="31242"/>
                </a:lnTo>
                <a:close/>
              </a:path>
              <a:path w="1090295" h="808989">
                <a:moveTo>
                  <a:pt x="1023112" y="31242"/>
                </a:moveTo>
                <a:lnTo>
                  <a:pt x="1011424" y="39858"/>
                </a:lnTo>
                <a:lnTo>
                  <a:pt x="1028637" y="63175"/>
                </a:lnTo>
                <a:lnTo>
                  <a:pt x="1040256" y="54610"/>
                </a:lnTo>
                <a:lnTo>
                  <a:pt x="1023112" y="31242"/>
                </a:lnTo>
                <a:close/>
              </a:path>
              <a:path w="1090295" h="808989">
                <a:moveTo>
                  <a:pt x="1089914" y="0"/>
                </a:moveTo>
                <a:lnTo>
                  <a:pt x="994282" y="16637"/>
                </a:lnTo>
                <a:lnTo>
                  <a:pt x="1011424" y="39858"/>
                </a:lnTo>
                <a:lnTo>
                  <a:pt x="1023112" y="31242"/>
                </a:lnTo>
                <a:lnTo>
                  <a:pt x="1073994" y="31242"/>
                </a:lnTo>
                <a:lnTo>
                  <a:pt x="108991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3006851" y="2382901"/>
            <a:ext cx="1088390" cy="1021715"/>
          </a:xfrm>
          <a:custGeom>
            <a:avLst/>
            <a:gdLst/>
            <a:ahLst/>
            <a:cxnLst/>
            <a:rect l="l" t="t" r="r" b="b"/>
            <a:pathLst>
              <a:path w="1088389" h="1021714">
                <a:moveTo>
                  <a:pt x="1015077" y="972686"/>
                </a:moveTo>
                <a:lnTo>
                  <a:pt x="995299" y="993775"/>
                </a:lnTo>
                <a:lnTo>
                  <a:pt x="1088389" y="1021588"/>
                </a:lnTo>
                <a:lnTo>
                  <a:pt x="1073999" y="982599"/>
                </a:lnTo>
                <a:lnTo>
                  <a:pt x="1025651" y="982599"/>
                </a:lnTo>
                <a:lnTo>
                  <a:pt x="1015077" y="972686"/>
                </a:lnTo>
                <a:close/>
              </a:path>
              <a:path w="1088389" h="1021714">
                <a:moveTo>
                  <a:pt x="1034868" y="951584"/>
                </a:moveTo>
                <a:lnTo>
                  <a:pt x="1015077" y="972686"/>
                </a:lnTo>
                <a:lnTo>
                  <a:pt x="1025651" y="982599"/>
                </a:lnTo>
                <a:lnTo>
                  <a:pt x="1045463" y="961516"/>
                </a:lnTo>
                <a:lnTo>
                  <a:pt x="1034868" y="951584"/>
                </a:lnTo>
                <a:close/>
              </a:path>
              <a:path w="1088389" h="1021714">
                <a:moveTo>
                  <a:pt x="1054735" y="930401"/>
                </a:moveTo>
                <a:lnTo>
                  <a:pt x="1034868" y="951584"/>
                </a:lnTo>
                <a:lnTo>
                  <a:pt x="1045463" y="961516"/>
                </a:lnTo>
                <a:lnTo>
                  <a:pt x="1025651" y="982599"/>
                </a:lnTo>
                <a:lnTo>
                  <a:pt x="1073999" y="982599"/>
                </a:lnTo>
                <a:lnTo>
                  <a:pt x="1054735" y="930401"/>
                </a:lnTo>
                <a:close/>
              </a:path>
              <a:path w="1088389" h="1021714">
                <a:moveTo>
                  <a:pt x="19812" y="0"/>
                </a:moveTo>
                <a:lnTo>
                  <a:pt x="0" y="21082"/>
                </a:lnTo>
                <a:lnTo>
                  <a:pt x="1015077" y="972686"/>
                </a:lnTo>
                <a:lnTo>
                  <a:pt x="1034868" y="951584"/>
                </a:lnTo>
                <a:lnTo>
                  <a:pt x="1981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3015869" y="2378964"/>
            <a:ext cx="1081405" cy="121285"/>
          </a:xfrm>
          <a:custGeom>
            <a:avLst/>
            <a:gdLst/>
            <a:ahLst/>
            <a:cxnLst/>
            <a:rect l="l" t="t" r="r" b="b"/>
            <a:pathLst>
              <a:path w="1081404" h="121285">
                <a:moveTo>
                  <a:pt x="997204" y="34416"/>
                </a:moveTo>
                <a:lnTo>
                  <a:pt x="995383" y="63336"/>
                </a:lnTo>
                <a:lnTo>
                  <a:pt x="1009904" y="64262"/>
                </a:lnTo>
                <a:lnTo>
                  <a:pt x="1007998" y="93218"/>
                </a:lnTo>
                <a:lnTo>
                  <a:pt x="993502" y="93218"/>
                </a:lnTo>
                <a:lnTo>
                  <a:pt x="991743" y="121158"/>
                </a:lnTo>
                <a:lnTo>
                  <a:pt x="1057748" y="93218"/>
                </a:lnTo>
                <a:lnTo>
                  <a:pt x="1007998" y="93218"/>
                </a:lnTo>
                <a:lnTo>
                  <a:pt x="993559" y="92297"/>
                </a:lnTo>
                <a:lnTo>
                  <a:pt x="1059923" y="92297"/>
                </a:lnTo>
                <a:lnTo>
                  <a:pt x="1081151" y="83312"/>
                </a:lnTo>
                <a:lnTo>
                  <a:pt x="997204" y="34416"/>
                </a:lnTo>
                <a:close/>
              </a:path>
              <a:path w="1081404" h="121285">
                <a:moveTo>
                  <a:pt x="995383" y="63336"/>
                </a:moveTo>
                <a:lnTo>
                  <a:pt x="993559" y="92297"/>
                </a:lnTo>
                <a:lnTo>
                  <a:pt x="1007998" y="93218"/>
                </a:lnTo>
                <a:lnTo>
                  <a:pt x="1009904" y="64262"/>
                </a:lnTo>
                <a:lnTo>
                  <a:pt x="995383" y="63336"/>
                </a:lnTo>
                <a:close/>
              </a:path>
              <a:path w="1081404" h="121285">
                <a:moveTo>
                  <a:pt x="1778" y="0"/>
                </a:moveTo>
                <a:lnTo>
                  <a:pt x="0" y="28956"/>
                </a:lnTo>
                <a:lnTo>
                  <a:pt x="993559" y="92297"/>
                </a:lnTo>
                <a:lnTo>
                  <a:pt x="995383" y="63336"/>
                </a:lnTo>
                <a:lnTo>
                  <a:pt x="177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5078348" y="707644"/>
            <a:ext cx="511809" cy="450850"/>
          </a:xfrm>
          <a:custGeom>
            <a:avLst/>
            <a:gdLst/>
            <a:ahLst/>
            <a:cxnLst/>
            <a:rect l="l" t="t" r="r" b="b"/>
            <a:pathLst>
              <a:path w="511810" h="450850">
                <a:moveTo>
                  <a:pt x="436777" y="404473"/>
                </a:moveTo>
                <a:lnTo>
                  <a:pt x="417702" y="426211"/>
                </a:lnTo>
                <a:lnTo>
                  <a:pt x="511683" y="450850"/>
                </a:lnTo>
                <a:lnTo>
                  <a:pt x="496649" y="414019"/>
                </a:lnTo>
                <a:lnTo>
                  <a:pt x="447675" y="414019"/>
                </a:lnTo>
                <a:lnTo>
                  <a:pt x="436777" y="404473"/>
                </a:lnTo>
                <a:close/>
              </a:path>
              <a:path w="511810" h="450850">
                <a:moveTo>
                  <a:pt x="455947" y="382625"/>
                </a:moveTo>
                <a:lnTo>
                  <a:pt x="436777" y="404473"/>
                </a:lnTo>
                <a:lnTo>
                  <a:pt x="447675" y="414019"/>
                </a:lnTo>
                <a:lnTo>
                  <a:pt x="466851" y="392175"/>
                </a:lnTo>
                <a:lnTo>
                  <a:pt x="455947" y="382625"/>
                </a:lnTo>
                <a:close/>
              </a:path>
              <a:path w="511810" h="450850">
                <a:moveTo>
                  <a:pt x="474979" y="360933"/>
                </a:moveTo>
                <a:lnTo>
                  <a:pt x="455947" y="382625"/>
                </a:lnTo>
                <a:lnTo>
                  <a:pt x="466851" y="392175"/>
                </a:lnTo>
                <a:lnTo>
                  <a:pt x="447675" y="414019"/>
                </a:lnTo>
                <a:lnTo>
                  <a:pt x="496649" y="414019"/>
                </a:lnTo>
                <a:lnTo>
                  <a:pt x="474979" y="360933"/>
                </a:lnTo>
                <a:close/>
              </a:path>
              <a:path w="511810" h="450850">
                <a:moveTo>
                  <a:pt x="19050" y="0"/>
                </a:moveTo>
                <a:lnTo>
                  <a:pt x="0" y="21843"/>
                </a:lnTo>
                <a:lnTo>
                  <a:pt x="436777" y="404473"/>
                </a:lnTo>
                <a:lnTo>
                  <a:pt x="455947" y="382625"/>
                </a:lnTo>
                <a:lnTo>
                  <a:pt x="190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5043423" y="1157477"/>
            <a:ext cx="546100" cy="465455"/>
          </a:xfrm>
          <a:custGeom>
            <a:avLst/>
            <a:gdLst/>
            <a:ahLst/>
            <a:cxnLst/>
            <a:rect l="l" t="t" r="r" b="b"/>
            <a:pathLst>
              <a:path w="546100" h="465455">
                <a:moveTo>
                  <a:pt x="470147" y="45177"/>
                </a:moveTo>
                <a:lnTo>
                  <a:pt x="0" y="443357"/>
                </a:lnTo>
                <a:lnTo>
                  <a:pt x="18796" y="465455"/>
                </a:lnTo>
                <a:lnTo>
                  <a:pt x="488781" y="67183"/>
                </a:lnTo>
                <a:lnTo>
                  <a:pt x="470147" y="45177"/>
                </a:lnTo>
                <a:close/>
              </a:path>
              <a:path w="546100" h="465455">
                <a:moveTo>
                  <a:pt x="530384" y="35813"/>
                </a:moveTo>
                <a:lnTo>
                  <a:pt x="481202" y="35813"/>
                </a:lnTo>
                <a:lnTo>
                  <a:pt x="499872" y="57785"/>
                </a:lnTo>
                <a:lnTo>
                  <a:pt x="488781" y="67183"/>
                </a:lnTo>
                <a:lnTo>
                  <a:pt x="507491" y="89281"/>
                </a:lnTo>
                <a:lnTo>
                  <a:pt x="530384" y="35813"/>
                </a:lnTo>
                <a:close/>
              </a:path>
              <a:path w="546100" h="465455">
                <a:moveTo>
                  <a:pt x="481202" y="35813"/>
                </a:moveTo>
                <a:lnTo>
                  <a:pt x="470147" y="45177"/>
                </a:lnTo>
                <a:lnTo>
                  <a:pt x="488781" y="67183"/>
                </a:lnTo>
                <a:lnTo>
                  <a:pt x="499872" y="57785"/>
                </a:lnTo>
                <a:lnTo>
                  <a:pt x="481202" y="35813"/>
                </a:lnTo>
                <a:close/>
              </a:path>
              <a:path w="546100" h="465455">
                <a:moveTo>
                  <a:pt x="545718" y="0"/>
                </a:moveTo>
                <a:lnTo>
                  <a:pt x="451358" y="22987"/>
                </a:lnTo>
                <a:lnTo>
                  <a:pt x="470147" y="45177"/>
                </a:lnTo>
                <a:lnTo>
                  <a:pt x="481202" y="35813"/>
                </a:lnTo>
                <a:lnTo>
                  <a:pt x="530384" y="35813"/>
                </a:lnTo>
                <a:lnTo>
                  <a:pt x="54571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5064252" y="2481960"/>
            <a:ext cx="533400" cy="502920"/>
          </a:xfrm>
          <a:custGeom>
            <a:avLst/>
            <a:gdLst/>
            <a:ahLst/>
            <a:cxnLst/>
            <a:rect l="l" t="t" r="r" b="b"/>
            <a:pathLst>
              <a:path w="533400" h="502919">
                <a:moveTo>
                  <a:pt x="460100" y="453496"/>
                </a:moveTo>
                <a:lnTo>
                  <a:pt x="440309" y="474599"/>
                </a:lnTo>
                <a:lnTo>
                  <a:pt x="533273" y="502412"/>
                </a:lnTo>
                <a:lnTo>
                  <a:pt x="518937" y="463423"/>
                </a:lnTo>
                <a:lnTo>
                  <a:pt x="470662" y="463423"/>
                </a:lnTo>
                <a:lnTo>
                  <a:pt x="460100" y="453496"/>
                </a:lnTo>
                <a:close/>
              </a:path>
              <a:path w="533400" h="502919">
                <a:moveTo>
                  <a:pt x="479891" y="432394"/>
                </a:moveTo>
                <a:lnTo>
                  <a:pt x="460100" y="453496"/>
                </a:lnTo>
                <a:lnTo>
                  <a:pt x="470662" y="463423"/>
                </a:lnTo>
                <a:lnTo>
                  <a:pt x="490474" y="442340"/>
                </a:lnTo>
                <a:lnTo>
                  <a:pt x="479891" y="432394"/>
                </a:lnTo>
                <a:close/>
              </a:path>
              <a:path w="533400" h="502919">
                <a:moveTo>
                  <a:pt x="499745" y="411225"/>
                </a:moveTo>
                <a:lnTo>
                  <a:pt x="479891" y="432394"/>
                </a:lnTo>
                <a:lnTo>
                  <a:pt x="490474" y="442340"/>
                </a:lnTo>
                <a:lnTo>
                  <a:pt x="470662" y="463423"/>
                </a:lnTo>
                <a:lnTo>
                  <a:pt x="518937" y="463423"/>
                </a:lnTo>
                <a:lnTo>
                  <a:pt x="499745" y="411225"/>
                </a:lnTo>
                <a:close/>
              </a:path>
              <a:path w="533400" h="502919">
                <a:moveTo>
                  <a:pt x="19812" y="0"/>
                </a:moveTo>
                <a:lnTo>
                  <a:pt x="0" y="21081"/>
                </a:lnTo>
                <a:lnTo>
                  <a:pt x="460100" y="453496"/>
                </a:lnTo>
                <a:lnTo>
                  <a:pt x="479891" y="432394"/>
                </a:lnTo>
                <a:lnTo>
                  <a:pt x="1981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5086350" y="2984754"/>
            <a:ext cx="510540" cy="419100"/>
          </a:xfrm>
          <a:custGeom>
            <a:avLst/>
            <a:gdLst/>
            <a:ahLst/>
            <a:cxnLst/>
            <a:rect l="l" t="t" r="r" b="b"/>
            <a:pathLst>
              <a:path w="510539" h="419100">
                <a:moveTo>
                  <a:pt x="433929" y="43525"/>
                </a:moveTo>
                <a:lnTo>
                  <a:pt x="0" y="396240"/>
                </a:lnTo>
                <a:lnTo>
                  <a:pt x="18287" y="418719"/>
                </a:lnTo>
                <a:lnTo>
                  <a:pt x="452217" y="66004"/>
                </a:lnTo>
                <a:lnTo>
                  <a:pt x="433929" y="43525"/>
                </a:lnTo>
                <a:close/>
              </a:path>
              <a:path w="510539" h="419100">
                <a:moveTo>
                  <a:pt x="494985" y="34417"/>
                </a:moveTo>
                <a:lnTo>
                  <a:pt x="445135" y="34417"/>
                </a:lnTo>
                <a:lnTo>
                  <a:pt x="463423" y="56896"/>
                </a:lnTo>
                <a:lnTo>
                  <a:pt x="452217" y="66004"/>
                </a:lnTo>
                <a:lnTo>
                  <a:pt x="470535" y="88519"/>
                </a:lnTo>
                <a:lnTo>
                  <a:pt x="494985" y="34417"/>
                </a:lnTo>
                <a:close/>
              </a:path>
              <a:path w="510539" h="419100">
                <a:moveTo>
                  <a:pt x="445135" y="34417"/>
                </a:moveTo>
                <a:lnTo>
                  <a:pt x="433929" y="43525"/>
                </a:lnTo>
                <a:lnTo>
                  <a:pt x="452217" y="66004"/>
                </a:lnTo>
                <a:lnTo>
                  <a:pt x="463423" y="56896"/>
                </a:lnTo>
                <a:lnTo>
                  <a:pt x="445135" y="34417"/>
                </a:lnTo>
                <a:close/>
              </a:path>
              <a:path w="510539" h="419100">
                <a:moveTo>
                  <a:pt x="510539" y="0"/>
                </a:moveTo>
                <a:lnTo>
                  <a:pt x="415671" y="21082"/>
                </a:lnTo>
                <a:lnTo>
                  <a:pt x="433929" y="43525"/>
                </a:lnTo>
                <a:lnTo>
                  <a:pt x="445135" y="34417"/>
                </a:lnTo>
                <a:lnTo>
                  <a:pt x="494985" y="34417"/>
                </a:lnTo>
                <a:lnTo>
                  <a:pt x="51053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77" name="object 77"/>
          <p:cNvGraphicFramePr>
            <a:graphicFrameLocks noGrp="1"/>
          </p:cNvGraphicFramePr>
          <p:nvPr/>
        </p:nvGraphicFramePr>
        <p:xfrm>
          <a:off x="448233" y="4360164"/>
          <a:ext cx="1805938" cy="17221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09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09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09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09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099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0098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87020"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77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00" dirty="0">
                          <a:latin typeface="Calibri"/>
                          <a:cs typeface="Calibri"/>
                        </a:rPr>
                        <a:t>0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77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00" dirty="0">
                          <a:latin typeface="Calibri"/>
                          <a:cs typeface="Calibri"/>
                        </a:rPr>
                        <a:t>0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77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00" dirty="0">
                          <a:latin typeface="Calibri"/>
                          <a:cs typeface="Calibri"/>
                        </a:rPr>
                        <a:t>0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77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00" dirty="0">
                          <a:latin typeface="Calibri"/>
                          <a:cs typeface="Calibri"/>
                        </a:rPr>
                        <a:t>0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77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77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7020"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00" dirty="0">
                          <a:latin typeface="Calibri"/>
                          <a:cs typeface="Calibri"/>
                        </a:rPr>
                        <a:t>0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77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77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00" dirty="0">
                          <a:latin typeface="Calibri"/>
                          <a:cs typeface="Calibri"/>
                        </a:rPr>
                        <a:t>0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77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00" dirty="0">
                          <a:latin typeface="Calibri"/>
                          <a:cs typeface="Calibri"/>
                        </a:rPr>
                        <a:t>0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77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77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00" dirty="0">
                          <a:latin typeface="Calibri"/>
                          <a:cs typeface="Calibri"/>
                        </a:rPr>
                        <a:t>0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77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7020"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00" dirty="0">
                          <a:latin typeface="Calibri"/>
                          <a:cs typeface="Calibri"/>
                        </a:rPr>
                        <a:t>0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77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00" dirty="0">
                          <a:latin typeface="Calibri"/>
                          <a:cs typeface="Calibri"/>
                        </a:rPr>
                        <a:t>0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77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77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77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00" dirty="0">
                          <a:latin typeface="Calibri"/>
                          <a:cs typeface="Calibri"/>
                        </a:rPr>
                        <a:t>0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77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00" dirty="0">
                          <a:latin typeface="Calibri"/>
                          <a:cs typeface="Calibri"/>
                        </a:rPr>
                        <a:t>0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77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7020"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77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00" dirty="0">
                          <a:latin typeface="Calibri"/>
                          <a:cs typeface="Calibri"/>
                        </a:rPr>
                        <a:t>0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77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00" dirty="0">
                          <a:latin typeface="Calibri"/>
                          <a:cs typeface="Calibri"/>
                        </a:rPr>
                        <a:t>0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77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00" dirty="0">
                          <a:latin typeface="Calibri"/>
                          <a:cs typeface="Calibri"/>
                        </a:rPr>
                        <a:t>0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77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77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00" dirty="0">
                          <a:latin typeface="Calibri"/>
                          <a:cs typeface="Calibri"/>
                        </a:rPr>
                        <a:t>0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77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7020"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00" dirty="0">
                          <a:latin typeface="Calibri"/>
                          <a:cs typeface="Calibri"/>
                        </a:rPr>
                        <a:t>0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77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77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00" dirty="0">
                          <a:latin typeface="Calibri"/>
                          <a:cs typeface="Calibri"/>
                        </a:rPr>
                        <a:t>0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77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00" dirty="0">
                          <a:latin typeface="Calibri"/>
                          <a:cs typeface="Calibri"/>
                        </a:rPr>
                        <a:t>0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77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77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00" dirty="0">
                          <a:latin typeface="Calibri"/>
                          <a:cs typeface="Calibri"/>
                        </a:rPr>
                        <a:t>0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77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7020"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00" dirty="0">
                          <a:latin typeface="Calibri"/>
                          <a:cs typeface="Calibri"/>
                        </a:rPr>
                        <a:t>0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77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00" dirty="0">
                          <a:latin typeface="Calibri"/>
                          <a:cs typeface="Calibri"/>
                        </a:rPr>
                        <a:t>0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77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77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00" dirty="0">
                          <a:latin typeface="Calibri"/>
                          <a:cs typeface="Calibri"/>
                        </a:rPr>
                        <a:t>0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77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77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00" dirty="0">
                          <a:latin typeface="Calibri"/>
                          <a:cs typeface="Calibri"/>
                        </a:rPr>
                        <a:t>0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77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78" name="object 78"/>
          <p:cNvSpPr txBox="1"/>
          <p:nvPr/>
        </p:nvSpPr>
        <p:spPr>
          <a:xfrm>
            <a:off x="968451" y="6104940"/>
            <a:ext cx="7778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ima</a:t>
            </a:r>
            <a:r>
              <a:rPr sz="2400" spc="-25" dirty="0">
                <a:latin typeface="Calibri"/>
                <a:cs typeface="Calibri"/>
              </a:rPr>
              <a:t>g</a:t>
            </a:r>
            <a:r>
              <a:rPr sz="2400" dirty="0">
                <a:latin typeface="Calibri"/>
                <a:cs typeface="Calibri"/>
              </a:rPr>
              <a:t>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9" name="object 79"/>
          <p:cNvSpPr/>
          <p:nvPr/>
        </p:nvSpPr>
        <p:spPr>
          <a:xfrm>
            <a:off x="4736591" y="4390644"/>
            <a:ext cx="1915667" cy="1867674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2624327" y="5189220"/>
            <a:ext cx="1880870" cy="666115"/>
          </a:xfrm>
          <a:custGeom>
            <a:avLst/>
            <a:gdLst/>
            <a:ahLst/>
            <a:cxnLst/>
            <a:rect l="l" t="t" r="r" b="b"/>
            <a:pathLst>
              <a:path w="1880870" h="666114">
                <a:moveTo>
                  <a:pt x="1547622" y="0"/>
                </a:moveTo>
                <a:lnTo>
                  <a:pt x="1547622" y="166496"/>
                </a:lnTo>
                <a:lnTo>
                  <a:pt x="0" y="166496"/>
                </a:lnTo>
                <a:lnTo>
                  <a:pt x="0" y="499490"/>
                </a:lnTo>
                <a:lnTo>
                  <a:pt x="1547622" y="499490"/>
                </a:lnTo>
                <a:lnTo>
                  <a:pt x="1547622" y="665987"/>
                </a:lnTo>
                <a:lnTo>
                  <a:pt x="1880616" y="332993"/>
                </a:lnTo>
                <a:lnTo>
                  <a:pt x="1547622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2624327" y="5189220"/>
            <a:ext cx="1880870" cy="666115"/>
          </a:xfrm>
          <a:custGeom>
            <a:avLst/>
            <a:gdLst/>
            <a:ahLst/>
            <a:cxnLst/>
            <a:rect l="l" t="t" r="r" b="b"/>
            <a:pathLst>
              <a:path w="1880870" h="666114">
                <a:moveTo>
                  <a:pt x="0" y="166496"/>
                </a:moveTo>
                <a:lnTo>
                  <a:pt x="1547622" y="166496"/>
                </a:lnTo>
                <a:lnTo>
                  <a:pt x="1547622" y="0"/>
                </a:lnTo>
                <a:lnTo>
                  <a:pt x="1880616" y="332993"/>
                </a:lnTo>
                <a:lnTo>
                  <a:pt x="1547622" y="665987"/>
                </a:lnTo>
                <a:lnTo>
                  <a:pt x="1547622" y="499490"/>
                </a:lnTo>
                <a:lnTo>
                  <a:pt x="0" y="499490"/>
                </a:lnTo>
                <a:lnTo>
                  <a:pt x="0" y="166496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 txBox="1"/>
          <p:nvPr/>
        </p:nvSpPr>
        <p:spPr>
          <a:xfrm>
            <a:off x="2791205" y="5306059"/>
            <a:ext cx="148463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latin typeface="Calibri"/>
                <a:cs typeface="Calibri"/>
              </a:rPr>
              <a:t>convolution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3" name="object 83"/>
          <p:cNvSpPr/>
          <p:nvPr/>
        </p:nvSpPr>
        <p:spPr>
          <a:xfrm>
            <a:off x="6783323" y="5001767"/>
            <a:ext cx="666115" cy="666115"/>
          </a:xfrm>
          <a:custGeom>
            <a:avLst/>
            <a:gdLst/>
            <a:ahLst/>
            <a:cxnLst/>
            <a:rect l="l" t="t" r="r" b="b"/>
            <a:pathLst>
              <a:path w="666115" h="666114">
                <a:moveTo>
                  <a:pt x="332994" y="0"/>
                </a:moveTo>
                <a:lnTo>
                  <a:pt x="332994" y="166496"/>
                </a:lnTo>
                <a:lnTo>
                  <a:pt x="0" y="166496"/>
                </a:lnTo>
                <a:lnTo>
                  <a:pt x="0" y="499490"/>
                </a:lnTo>
                <a:lnTo>
                  <a:pt x="332994" y="499490"/>
                </a:lnTo>
                <a:lnTo>
                  <a:pt x="332994" y="665987"/>
                </a:lnTo>
                <a:lnTo>
                  <a:pt x="665987" y="332993"/>
                </a:lnTo>
                <a:lnTo>
                  <a:pt x="332994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6783323" y="5001767"/>
            <a:ext cx="666115" cy="666115"/>
          </a:xfrm>
          <a:custGeom>
            <a:avLst/>
            <a:gdLst/>
            <a:ahLst/>
            <a:cxnLst/>
            <a:rect l="l" t="t" r="r" b="b"/>
            <a:pathLst>
              <a:path w="666115" h="666114">
                <a:moveTo>
                  <a:pt x="0" y="166496"/>
                </a:moveTo>
                <a:lnTo>
                  <a:pt x="332994" y="166496"/>
                </a:lnTo>
                <a:lnTo>
                  <a:pt x="332994" y="0"/>
                </a:lnTo>
                <a:lnTo>
                  <a:pt x="665987" y="332993"/>
                </a:lnTo>
                <a:lnTo>
                  <a:pt x="332994" y="665987"/>
                </a:lnTo>
                <a:lnTo>
                  <a:pt x="332994" y="499490"/>
                </a:lnTo>
                <a:lnTo>
                  <a:pt x="0" y="499490"/>
                </a:lnTo>
                <a:lnTo>
                  <a:pt x="0" y="166496"/>
                </a:lnTo>
                <a:close/>
              </a:path>
            </a:pathLst>
          </a:custGeom>
          <a:ln w="12191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 txBox="1"/>
          <p:nvPr/>
        </p:nvSpPr>
        <p:spPr>
          <a:xfrm>
            <a:off x="6651497" y="5643778"/>
            <a:ext cx="94996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Max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spc="-5" dirty="0">
                <a:latin typeface="Calibri"/>
                <a:cs typeface="Calibri"/>
              </a:rPr>
              <a:t>po</a:t>
            </a:r>
            <a:r>
              <a:rPr sz="2400" spc="-1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ling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6" name="object 86"/>
          <p:cNvSpPr/>
          <p:nvPr/>
        </p:nvSpPr>
        <p:spPr>
          <a:xfrm>
            <a:off x="7525468" y="4635967"/>
            <a:ext cx="1277155" cy="1362496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87" name="object 87"/>
          <p:cNvGraphicFramePr>
            <a:graphicFrameLocks noGrp="1"/>
          </p:cNvGraphicFramePr>
          <p:nvPr/>
        </p:nvGraphicFramePr>
        <p:xfrm>
          <a:off x="3584194" y="4338954"/>
          <a:ext cx="963930" cy="81407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13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13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13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71145">
                <a:tc>
                  <a:txBody>
                    <a:bodyPr/>
                    <a:lstStyle/>
                    <a:p>
                      <a:pPr marL="95250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-1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65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 marL="14604" algn="ctr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1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65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-1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65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1145">
                <a:tc>
                  <a:txBody>
                    <a:bodyPr/>
                    <a:lstStyle/>
                    <a:p>
                      <a:pPr marL="95250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-1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65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 marL="14604" algn="ctr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1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65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-1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65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1780">
                <a:tc>
                  <a:txBody>
                    <a:bodyPr/>
                    <a:lstStyle/>
                    <a:p>
                      <a:pPr marL="95250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-1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65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 marL="14604" algn="ctr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1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65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-1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65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88" name="object 88"/>
          <p:cNvGraphicFramePr>
            <a:graphicFrameLocks noGrp="1"/>
          </p:cNvGraphicFramePr>
          <p:nvPr/>
        </p:nvGraphicFramePr>
        <p:xfrm>
          <a:off x="2501900" y="4343653"/>
          <a:ext cx="946785" cy="80137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155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55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55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66700"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1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58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-1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58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 marR="70485" algn="r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-1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58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7335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-1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58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 marL="118745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1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58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 marR="70485" algn="r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-1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58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7335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-1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65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-1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65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 marR="97790" algn="r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1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65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89" name="object 89"/>
          <p:cNvSpPr txBox="1"/>
          <p:nvPr/>
        </p:nvSpPr>
        <p:spPr>
          <a:xfrm>
            <a:off x="2597911" y="5908040"/>
            <a:ext cx="183705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7645" marR="5080" indent="-19558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Only </a:t>
            </a:r>
            <a:r>
              <a:rPr sz="2400" dirty="0">
                <a:latin typeface="Calibri"/>
                <a:cs typeface="Calibri"/>
              </a:rPr>
              <a:t>9 x 2 =</a:t>
            </a:r>
            <a:r>
              <a:rPr sz="2400" spc="-1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18  </a:t>
            </a:r>
            <a:r>
              <a:rPr sz="2400" spc="-15" dirty="0">
                <a:latin typeface="Calibri"/>
                <a:cs typeface="Calibri"/>
              </a:rPr>
              <a:t>parameters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90" name="object 90"/>
          <p:cNvSpPr txBox="1"/>
          <p:nvPr/>
        </p:nvSpPr>
        <p:spPr>
          <a:xfrm>
            <a:off x="346354" y="2533015"/>
            <a:ext cx="20605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50240" algn="l"/>
              </a:tabLst>
            </a:pPr>
            <a:r>
              <a:rPr sz="2400" spc="-5" dirty="0">
                <a:latin typeface="Calibri"/>
                <a:cs typeface="Calibri"/>
              </a:rPr>
              <a:t>Dim	</a:t>
            </a:r>
            <a:r>
              <a:rPr sz="2400" dirty="0">
                <a:latin typeface="Calibri"/>
                <a:cs typeface="Calibri"/>
              </a:rPr>
              <a:t>= 6 x 6 =</a:t>
            </a:r>
            <a:r>
              <a:rPr sz="2400" spc="-1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36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91" name="object 91"/>
          <p:cNvSpPr txBox="1"/>
          <p:nvPr/>
        </p:nvSpPr>
        <p:spPr>
          <a:xfrm>
            <a:off x="5242305" y="3436111"/>
            <a:ext cx="188150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  <a:tabLst>
                <a:tab pos="636270" algn="l"/>
              </a:tabLst>
            </a:pPr>
            <a:r>
              <a:rPr sz="2400" spc="-5" dirty="0">
                <a:latin typeface="Calibri"/>
                <a:cs typeface="Calibri"/>
              </a:rPr>
              <a:t>Dim	</a:t>
            </a:r>
            <a:r>
              <a:rPr sz="2400" dirty="0">
                <a:latin typeface="Calibri"/>
                <a:cs typeface="Calibri"/>
              </a:rPr>
              <a:t>= 4 x 4 x</a:t>
            </a:r>
            <a:r>
              <a:rPr sz="2400" spc="-1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2</a:t>
            </a:r>
            <a:endParaRPr sz="24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2400" dirty="0">
                <a:latin typeface="Calibri"/>
                <a:cs typeface="Calibri"/>
              </a:rPr>
              <a:t>=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32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92" name="object 92"/>
          <p:cNvSpPr txBox="1"/>
          <p:nvPr/>
        </p:nvSpPr>
        <p:spPr>
          <a:xfrm>
            <a:off x="1784095" y="3148076"/>
            <a:ext cx="181610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40640">
              <a:lnSpc>
                <a:spcPct val="100000"/>
              </a:lnSpc>
              <a:spcBef>
                <a:spcPts val="100"/>
              </a:spcBef>
              <a:tabLst>
                <a:tab pos="1607820" algn="l"/>
              </a:tabLst>
            </a:pPr>
            <a:r>
              <a:rPr sz="2400" spc="-15" dirty="0">
                <a:latin typeface="Calibri"/>
                <a:cs typeface="Calibri"/>
              </a:rPr>
              <a:t>parameters	</a:t>
            </a:r>
            <a:r>
              <a:rPr sz="2400" dirty="0">
                <a:latin typeface="Calibri"/>
                <a:cs typeface="Calibri"/>
              </a:rPr>
              <a:t>=  36 x 32 =</a:t>
            </a:r>
            <a:r>
              <a:rPr sz="2400" spc="-1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1152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679132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5" dirty="0"/>
              <a:t>Convolutional Neural Network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82497" y="6209487"/>
            <a:ext cx="74288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latin typeface="Calibri"/>
                <a:cs typeface="Calibri"/>
              </a:rPr>
              <a:t>Learning: </a:t>
            </a:r>
            <a:r>
              <a:rPr sz="2800" spc="-5" dirty="0">
                <a:latin typeface="Calibri"/>
                <a:cs typeface="Calibri"/>
              </a:rPr>
              <a:t>Nothing </a:t>
            </a:r>
            <a:r>
              <a:rPr sz="2800" spc="-10" dirty="0">
                <a:latin typeface="Calibri"/>
                <a:cs typeface="Calibri"/>
              </a:rPr>
              <a:t>special, </a:t>
            </a:r>
            <a:r>
              <a:rPr sz="2800" spc="-15" dirty="0">
                <a:latin typeface="Calibri"/>
                <a:cs typeface="Calibri"/>
              </a:rPr>
              <a:t>just </a:t>
            </a:r>
            <a:r>
              <a:rPr sz="2800" spc="-20" dirty="0">
                <a:latin typeface="Calibri"/>
                <a:cs typeface="Calibri"/>
              </a:rPr>
              <a:t>gradient </a:t>
            </a:r>
            <a:r>
              <a:rPr sz="2800" spc="-10" dirty="0">
                <a:latin typeface="Calibri"/>
                <a:cs typeface="Calibri"/>
              </a:rPr>
              <a:t>descent</a:t>
            </a:r>
            <a:r>
              <a:rPr sz="2800" spc="15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……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139439" y="4009644"/>
            <a:ext cx="1720850" cy="1243965"/>
          </a:xfrm>
          <a:prstGeom prst="rect">
            <a:avLst/>
          </a:prstGeom>
          <a:solidFill>
            <a:srgbClr val="4471C4"/>
          </a:solidFill>
          <a:ln w="12192">
            <a:solidFill>
              <a:srgbClr val="2E528F"/>
            </a:solidFill>
          </a:ln>
        </p:spPr>
        <p:txBody>
          <a:bodyPr vert="horz" wrap="square" lIns="0" tIns="635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0"/>
              </a:spcBef>
            </a:pPr>
            <a:endParaRPr sz="2600">
              <a:latin typeface="Times New Roman"/>
              <a:cs typeface="Times New Roman"/>
            </a:endParaRPr>
          </a:p>
          <a:p>
            <a:pPr marL="537845">
              <a:lnSpc>
                <a:spcPct val="100000"/>
              </a:lnSpc>
            </a:pP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CNN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946903" y="4351020"/>
            <a:ext cx="422275" cy="561340"/>
          </a:xfrm>
          <a:custGeom>
            <a:avLst/>
            <a:gdLst/>
            <a:ahLst/>
            <a:cxnLst/>
            <a:rect l="l" t="t" r="r" b="b"/>
            <a:pathLst>
              <a:path w="422275" h="561339">
                <a:moveTo>
                  <a:pt x="211074" y="0"/>
                </a:moveTo>
                <a:lnTo>
                  <a:pt x="211074" y="140207"/>
                </a:lnTo>
                <a:lnTo>
                  <a:pt x="0" y="140207"/>
                </a:lnTo>
                <a:lnTo>
                  <a:pt x="0" y="420623"/>
                </a:lnTo>
                <a:lnTo>
                  <a:pt x="211074" y="420623"/>
                </a:lnTo>
                <a:lnTo>
                  <a:pt x="211074" y="560831"/>
                </a:lnTo>
                <a:lnTo>
                  <a:pt x="422148" y="280415"/>
                </a:lnTo>
                <a:lnTo>
                  <a:pt x="21107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946903" y="4351020"/>
            <a:ext cx="422275" cy="561340"/>
          </a:xfrm>
          <a:custGeom>
            <a:avLst/>
            <a:gdLst/>
            <a:ahLst/>
            <a:cxnLst/>
            <a:rect l="l" t="t" r="r" b="b"/>
            <a:pathLst>
              <a:path w="422275" h="561339">
                <a:moveTo>
                  <a:pt x="0" y="140207"/>
                </a:moveTo>
                <a:lnTo>
                  <a:pt x="211074" y="140207"/>
                </a:lnTo>
                <a:lnTo>
                  <a:pt x="211074" y="0"/>
                </a:lnTo>
                <a:lnTo>
                  <a:pt x="422148" y="280415"/>
                </a:lnTo>
                <a:lnTo>
                  <a:pt x="211074" y="560831"/>
                </a:lnTo>
                <a:lnTo>
                  <a:pt x="211074" y="420623"/>
                </a:lnTo>
                <a:lnTo>
                  <a:pt x="0" y="420623"/>
                </a:lnTo>
                <a:lnTo>
                  <a:pt x="0" y="140207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279904" y="3922776"/>
            <a:ext cx="274319" cy="14935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641092" y="4351020"/>
            <a:ext cx="422275" cy="561340"/>
          </a:xfrm>
          <a:custGeom>
            <a:avLst/>
            <a:gdLst/>
            <a:ahLst/>
            <a:cxnLst/>
            <a:rect l="l" t="t" r="r" b="b"/>
            <a:pathLst>
              <a:path w="422275" h="561339">
                <a:moveTo>
                  <a:pt x="211074" y="0"/>
                </a:moveTo>
                <a:lnTo>
                  <a:pt x="211074" y="140207"/>
                </a:lnTo>
                <a:lnTo>
                  <a:pt x="0" y="140207"/>
                </a:lnTo>
                <a:lnTo>
                  <a:pt x="0" y="420623"/>
                </a:lnTo>
                <a:lnTo>
                  <a:pt x="211074" y="420623"/>
                </a:lnTo>
                <a:lnTo>
                  <a:pt x="211074" y="560831"/>
                </a:lnTo>
                <a:lnTo>
                  <a:pt x="422147" y="280415"/>
                </a:lnTo>
                <a:lnTo>
                  <a:pt x="21107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641092" y="4351020"/>
            <a:ext cx="422275" cy="561340"/>
          </a:xfrm>
          <a:custGeom>
            <a:avLst/>
            <a:gdLst/>
            <a:ahLst/>
            <a:cxnLst/>
            <a:rect l="l" t="t" r="r" b="b"/>
            <a:pathLst>
              <a:path w="422275" h="561339">
                <a:moveTo>
                  <a:pt x="0" y="140207"/>
                </a:moveTo>
                <a:lnTo>
                  <a:pt x="211074" y="140207"/>
                </a:lnTo>
                <a:lnTo>
                  <a:pt x="211074" y="0"/>
                </a:lnTo>
                <a:lnTo>
                  <a:pt x="422147" y="280415"/>
                </a:lnTo>
                <a:lnTo>
                  <a:pt x="211074" y="560831"/>
                </a:lnTo>
                <a:lnTo>
                  <a:pt x="211074" y="420623"/>
                </a:lnTo>
                <a:lnTo>
                  <a:pt x="0" y="420623"/>
                </a:lnTo>
                <a:lnTo>
                  <a:pt x="0" y="140207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414167" y="3922776"/>
            <a:ext cx="285591" cy="15102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28116" y="4088891"/>
            <a:ext cx="1351787" cy="102565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6154039" y="3818890"/>
            <a:ext cx="1269365" cy="808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5250" marR="5080" indent="-83185">
              <a:lnSpc>
                <a:spcPct val="107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“</a:t>
            </a:r>
            <a:r>
              <a:rPr sz="2400" dirty="0">
                <a:latin typeface="Calibri"/>
                <a:cs typeface="Calibri"/>
              </a:rPr>
              <a:t>m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20" dirty="0">
                <a:latin typeface="Calibri"/>
                <a:cs typeface="Calibri"/>
              </a:rPr>
              <a:t>n</a:t>
            </a:r>
            <a:r>
              <a:rPr sz="2400" spc="-75" dirty="0">
                <a:latin typeface="Calibri"/>
                <a:cs typeface="Calibri"/>
              </a:rPr>
              <a:t>k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50" dirty="0">
                <a:latin typeface="Calibri"/>
                <a:cs typeface="Calibri"/>
              </a:rPr>
              <a:t>y</a:t>
            </a:r>
            <a:r>
              <a:rPr sz="2400" dirty="0">
                <a:latin typeface="Calibri"/>
                <a:cs typeface="Calibri"/>
              </a:rPr>
              <a:t>”  </a:t>
            </a:r>
            <a:r>
              <a:rPr sz="2400" spc="-15" dirty="0">
                <a:latin typeface="Calibri"/>
                <a:cs typeface="Calibri"/>
              </a:rPr>
              <a:t>“cat”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199759" y="4998846"/>
            <a:ext cx="7435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“dog”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5657850" y="4032503"/>
            <a:ext cx="498475" cy="114300"/>
          </a:xfrm>
          <a:custGeom>
            <a:avLst/>
            <a:gdLst/>
            <a:ahLst/>
            <a:cxnLst/>
            <a:rect l="l" t="t" r="r" b="b"/>
            <a:pathLst>
              <a:path w="498475" h="114300">
                <a:moveTo>
                  <a:pt x="383921" y="0"/>
                </a:moveTo>
                <a:lnTo>
                  <a:pt x="383921" y="114300"/>
                </a:lnTo>
                <a:lnTo>
                  <a:pt x="460121" y="76200"/>
                </a:lnTo>
                <a:lnTo>
                  <a:pt x="402971" y="76200"/>
                </a:lnTo>
                <a:lnTo>
                  <a:pt x="402971" y="38100"/>
                </a:lnTo>
                <a:lnTo>
                  <a:pt x="460121" y="38100"/>
                </a:lnTo>
                <a:lnTo>
                  <a:pt x="383921" y="0"/>
                </a:lnTo>
                <a:close/>
              </a:path>
              <a:path w="498475" h="114300">
                <a:moveTo>
                  <a:pt x="383921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383921" y="76200"/>
                </a:lnTo>
                <a:lnTo>
                  <a:pt x="383921" y="38100"/>
                </a:lnTo>
                <a:close/>
              </a:path>
              <a:path w="498475" h="114300">
                <a:moveTo>
                  <a:pt x="460121" y="38100"/>
                </a:moveTo>
                <a:lnTo>
                  <a:pt x="402971" y="38100"/>
                </a:lnTo>
                <a:lnTo>
                  <a:pt x="402971" y="76200"/>
                </a:lnTo>
                <a:lnTo>
                  <a:pt x="460121" y="76200"/>
                </a:lnTo>
                <a:lnTo>
                  <a:pt x="498221" y="57150"/>
                </a:lnTo>
                <a:lnTo>
                  <a:pt x="460121" y="3810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2505582" y="5294172"/>
            <a:ext cx="298704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393065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latin typeface="Calibri"/>
                <a:cs typeface="Calibri"/>
              </a:rPr>
              <a:t>Convolution, </a:t>
            </a:r>
            <a:r>
              <a:rPr sz="2400" spc="-10" dirty="0">
                <a:latin typeface="Calibri"/>
                <a:cs typeface="Calibri"/>
              </a:rPr>
              <a:t>Max  Pooling, </a:t>
            </a:r>
            <a:r>
              <a:rPr sz="2400" spc="-5" dirty="0">
                <a:latin typeface="Calibri"/>
                <a:cs typeface="Calibri"/>
              </a:rPr>
              <a:t>fully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connected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5657850" y="4408932"/>
            <a:ext cx="498475" cy="114300"/>
          </a:xfrm>
          <a:custGeom>
            <a:avLst/>
            <a:gdLst/>
            <a:ahLst/>
            <a:cxnLst/>
            <a:rect l="l" t="t" r="r" b="b"/>
            <a:pathLst>
              <a:path w="498475" h="114300">
                <a:moveTo>
                  <a:pt x="383921" y="0"/>
                </a:moveTo>
                <a:lnTo>
                  <a:pt x="383921" y="114300"/>
                </a:lnTo>
                <a:lnTo>
                  <a:pt x="460121" y="76200"/>
                </a:lnTo>
                <a:lnTo>
                  <a:pt x="402971" y="76200"/>
                </a:lnTo>
                <a:lnTo>
                  <a:pt x="402971" y="38100"/>
                </a:lnTo>
                <a:lnTo>
                  <a:pt x="460121" y="38100"/>
                </a:lnTo>
                <a:lnTo>
                  <a:pt x="383921" y="0"/>
                </a:lnTo>
                <a:close/>
              </a:path>
              <a:path w="498475" h="114300">
                <a:moveTo>
                  <a:pt x="383921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383921" y="76200"/>
                </a:lnTo>
                <a:lnTo>
                  <a:pt x="383921" y="38100"/>
                </a:lnTo>
                <a:close/>
              </a:path>
              <a:path w="498475" h="114300">
                <a:moveTo>
                  <a:pt x="460121" y="38100"/>
                </a:moveTo>
                <a:lnTo>
                  <a:pt x="402971" y="38100"/>
                </a:lnTo>
                <a:lnTo>
                  <a:pt x="402971" y="76200"/>
                </a:lnTo>
                <a:lnTo>
                  <a:pt x="460121" y="76200"/>
                </a:lnTo>
                <a:lnTo>
                  <a:pt x="498221" y="57150"/>
                </a:lnTo>
                <a:lnTo>
                  <a:pt x="460121" y="3810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639561" y="5198364"/>
            <a:ext cx="498475" cy="114300"/>
          </a:xfrm>
          <a:custGeom>
            <a:avLst/>
            <a:gdLst/>
            <a:ahLst/>
            <a:cxnLst/>
            <a:rect l="l" t="t" r="r" b="b"/>
            <a:pathLst>
              <a:path w="498475" h="114300">
                <a:moveTo>
                  <a:pt x="383921" y="0"/>
                </a:moveTo>
                <a:lnTo>
                  <a:pt x="383921" y="114300"/>
                </a:lnTo>
                <a:lnTo>
                  <a:pt x="460121" y="76200"/>
                </a:lnTo>
                <a:lnTo>
                  <a:pt x="402971" y="76200"/>
                </a:lnTo>
                <a:lnTo>
                  <a:pt x="402971" y="38100"/>
                </a:lnTo>
                <a:lnTo>
                  <a:pt x="460121" y="38100"/>
                </a:lnTo>
                <a:lnTo>
                  <a:pt x="383921" y="0"/>
                </a:lnTo>
                <a:close/>
              </a:path>
              <a:path w="498475" h="114300">
                <a:moveTo>
                  <a:pt x="383921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383921" y="76200"/>
                </a:lnTo>
                <a:lnTo>
                  <a:pt x="383921" y="38100"/>
                </a:lnTo>
                <a:close/>
              </a:path>
              <a:path w="498475" h="114300">
                <a:moveTo>
                  <a:pt x="460121" y="38100"/>
                </a:moveTo>
                <a:lnTo>
                  <a:pt x="402971" y="38100"/>
                </a:lnTo>
                <a:lnTo>
                  <a:pt x="402971" y="76200"/>
                </a:lnTo>
                <a:lnTo>
                  <a:pt x="460121" y="76200"/>
                </a:lnTo>
                <a:lnTo>
                  <a:pt x="498221" y="57150"/>
                </a:lnTo>
                <a:lnTo>
                  <a:pt x="460121" y="3810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074152" y="4291584"/>
            <a:ext cx="241300" cy="288290"/>
          </a:xfrm>
          <a:custGeom>
            <a:avLst/>
            <a:gdLst/>
            <a:ahLst/>
            <a:cxnLst/>
            <a:rect l="l" t="t" r="r" b="b"/>
            <a:pathLst>
              <a:path w="241300" h="288289">
                <a:moveTo>
                  <a:pt x="0" y="288036"/>
                </a:moveTo>
                <a:lnTo>
                  <a:pt x="240792" y="288036"/>
                </a:lnTo>
                <a:lnTo>
                  <a:pt x="240792" y="0"/>
                </a:lnTo>
                <a:lnTo>
                  <a:pt x="0" y="0"/>
                </a:lnTo>
                <a:lnTo>
                  <a:pt x="0" y="288036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074152" y="4291584"/>
            <a:ext cx="241300" cy="288290"/>
          </a:xfrm>
          <a:custGeom>
            <a:avLst/>
            <a:gdLst/>
            <a:ahLst/>
            <a:cxnLst/>
            <a:rect l="l" t="t" r="r" b="b"/>
            <a:pathLst>
              <a:path w="241300" h="288289">
                <a:moveTo>
                  <a:pt x="0" y="288036"/>
                </a:moveTo>
                <a:lnTo>
                  <a:pt x="240792" y="288036"/>
                </a:lnTo>
                <a:lnTo>
                  <a:pt x="240792" y="0"/>
                </a:lnTo>
                <a:lnTo>
                  <a:pt x="0" y="0"/>
                </a:lnTo>
                <a:lnTo>
                  <a:pt x="0" y="288036"/>
                </a:lnTo>
                <a:close/>
              </a:path>
            </a:pathLst>
          </a:custGeom>
          <a:ln w="12192">
            <a:solidFill>
              <a:srgbClr val="AD5A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074152" y="3933444"/>
            <a:ext cx="241300" cy="288290"/>
          </a:xfrm>
          <a:custGeom>
            <a:avLst/>
            <a:gdLst/>
            <a:ahLst/>
            <a:cxnLst/>
            <a:rect l="l" t="t" r="r" b="b"/>
            <a:pathLst>
              <a:path w="241300" h="288289">
                <a:moveTo>
                  <a:pt x="0" y="288035"/>
                </a:moveTo>
                <a:lnTo>
                  <a:pt x="240792" y="288035"/>
                </a:lnTo>
                <a:lnTo>
                  <a:pt x="240792" y="0"/>
                </a:lnTo>
                <a:lnTo>
                  <a:pt x="0" y="0"/>
                </a:lnTo>
                <a:lnTo>
                  <a:pt x="0" y="288035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074152" y="3933444"/>
            <a:ext cx="241300" cy="288290"/>
          </a:xfrm>
          <a:custGeom>
            <a:avLst/>
            <a:gdLst/>
            <a:ahLst/>
            <a:cxnLst/>
            <a:rect l="l" t="t" r="r" b="b"/>
            <a:pathLst>
              <a:path w="241300" h="288289">
                <a:moveTo>
                  <a:pt x="0" y="288035"/>
                </a:moveTo>
                <a:lnTo>
                  <a:pt x="240792" y="288035"/>
                </a:lnTo>
                <a:lnTo>
                  <a:pt x="240792" y="0"/>
                </a:lnTo>
                <a:lnTo>
                  <a:pt x="0" y="0"/>
                </a:lnTo>
                <a:lnTo>
                  <a:pt x="0" y="288035"/>
                </a:lnTo>
                <a:close/>
              </a:path>
            </a:pathLst>
          </a:custGeom>
          <a:ln w="12192">
            <a:solidFill>
              <a:srgbClr val="AD5A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8106536" y="3863085"/>
            <a:ext cx="180340" cy="749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855"/>
              </a:lnSpc>
              <a:spcBef>
                <a:spcPts val="100"/>
              </a:spcBef>
            </a:pP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ts val="2855"/>
              </a:lnSpc>
            </a:pP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8074152" y="5114544"/>
            <a:ext cx="241300" cy="288290"/>
          </a:xfrm>
          <a:custGeom>
            <a:avLst/>
            <a:gdLst/>
            <a:ahLst/>
            <a:cxnLst/>
            <a:rect l="l" t="t" r="r" b="b"/>
            <a:pathLst>
              <a:path w="241300" h="288289">
                <a:moveTo>
                  <a:pt x="0" y="288035"/>
                </a:moveTo>
                <a:lnTo>
                  <a:pt x="240792" y="288035"/>
                </a:lnTo>
                <a:lnTo>
                  <a:pt x="240792" y="0"/>
                </a:lnTo>
                <a:lnTo>
                  <a:pt x="0" y="0"/>
                </a:lnTo>
                <a:lnTo>
                  <a:pt x="0" y="288035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8074152" y="5114544"/>
            <a:ext cx="241300" cy="288290"/>
          </a:xfrm>
          <a:custGeom>
            <a:avLst/>
            <a:gdLst/>
            <a:ahLst/>
            <a:cxnLst/>
            <a:rect l="l" t="t" r="r" b="b"/>
            <a:pathLst>
              <a:path w="241300" h="288289">
                <a:moveTo>
                  <a:pt x="0" y="288035"/>
                </a:moveTo>
                <a:lnTo>
                  <a:pt x="240792" y="288035"/>
                </a:lnTo>
                <a:lnTo>
                  <a:pt x="240792" y="0"/>
                </a:lnTo>
                <a:lnTo>
                  <a:pt x="0" y="0"/>
                </a:lnTo>
                <a:lnTo>
                  <a:pt x="0" y="288035"/>
                </a:lnTo>
                <a:close/>
              </a:path>
            </a:pathLst>
          </a:custGeom>
          <a:ln w="12192">
            <a:solidFill>
              <a:srgbClr val="AD5A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8106536" y="5044566"/>
            <a:ext cx="1803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8082533" y="4636134"/>
            <a:ext cx="330200" cy="447040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2400" dirty="0">
                <a:latin typeface="Calibri"/>
                <a:cs typeface="Calibri"/>
              </a:rPr>
              <a:t>……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7388352" y="3989832"/>
            <a:ext cx="650875" cy="173990"/>
          </a:xfrm>
          <a:custGeom>
            <a:avLst/>
            <a:gdLst/>
            <a:ahLst/>
            <a:cxnLst/>
            <a:rect l="l" t="t" r="r" b="b"/>
            <a:pathLst>
              <a:path w="650875" h="173989">
                <a:moveTo>
                  <a:pt x="173736" y="0"/>
                </a:moveTo>
                <a:lnTo>
                  <a:pt x="0" y="86868"/>
                </a:lnTo>
                <a:lnTo>
                  <a:pt x="173736" y="173736"/>
                </a:lnTo>
                <a:lnTo>
                  <a:pt x="173736" y="115824"/>
                </a:lnTo>
                <a:lnTo>
                  <a:pt x="144779" y="115824"/>
                </a:lnTo>
                <a:lnTo>
                  <a:pt x="144779" y="57912"/>
                </a:lnTo>
                <a:lnTo>
                  <a:pt x="173736" y="57912"/>
                </a:lnTo>
                <a:lnTo>
                  <a:pt x="173736" y="0"/>
                </a:lnTo>
                <a:close/>
              </a:path>
              <a:path w="650875" h="173989">
                <a:moveTo>
                  <a:pt x="476884" y="0"/>
                </a:moveTo>
                <a:lnTo>
                  <a:pt x="476884" y="173736"/>
                </a:lnTo>
                <a:lnTo>
                  <a:pt x="592708" y="115824"/>
                </a:lnTo>
                <a:lnTo>
                  <a:pt x="505841" y="115824"/>
                </a:lnTo>
                <a:lnTo>
                  <a:pt x="505841" y="57912"/>
                </a:lnTo>
                <a:lnTo>
                  <a:pt x="592708" y="57912"/>
                </a:lnTo>
                <a:lnTo>
                  <a:pt x="476884" y="0"/>
                </a:lnTo>
                <a:close/>
              </a:path>
              <a:path w="650875" h="173989">
                <a:moveTo>
                  <a:pt x="173736" y="57912"/>
                </a:moveTo>
                <a:lnTo>
                  <a:pt x="144779" y="57912"/>
                </a:lnTo>
                <a:lnTo>
                  <a:pt x="144779" y="115824"/>
                </a:lnTo>
                <a:lnTo>
                  <a:pt x="173736" y="115824"/>
                </a:lnTo>
                <a:lnTo>
                  <a:pt x="173736" y="57912"/>
                </a:lnTo>
                <a:close/>
              </a:path>
              <a:path w="650875" h="173989">
                <a:moveTo>
                  <a:pt x="476884" y="57912"/>
                </a:moveTo>
                <a:lnTo>
                  <a:pt x="173736" y="57912"/>
                </a:lnTo>
                <a:lnTo>
                  <a:pt x="173736" y="115824"/>
                </a:lnTo>
                <a:lnTo>
                  <a:pt x="476884" y="115824"/>
                </a:lnTo>
                <a:lnTo>
                  <a:pt x="476884" y="57912"/>
                </a:lnTo>
                <a:close/>
              </a:path>
              <a:path w="650875" h="173989">
                <a:moveTo>
                  <a:pt x="592708" y="57912"/>
                </a:moveTo>
                <a:lnTo>
                  <a:pt x="505841" y="57912"/>
                </a:lnTo>
                <a:lnTo>
                  <a:pt x="505841" y="115824"/>
                </a:lnTo>
                <a:lnTo>
                  <a:pt x="592708" y="115824"/>
                </a:lnTo>
                <a:lnTo>
                  <a:pt x="650621" y="86868"/>
                </a:lnTo>
                <a:lnTo>
                  <a:pt x="592708" y="57912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819900" y="4366259"/>
            <a:ext cx="1218565" cy="173990"/>
          </a:xfrm>
          <a:custGeom>
            <a:avLst/>
            <a:gdLst/>
            <a:ahLst/>
            <a:cxnLst/>
            <a:rect l="l" t="t" r="r" b="b"/>
            <a:pathLst>
              <a:path w="1218565" h="173989">
                <a:moveTo>
                  <a:pt x="173735" y="0"/>
                </a:moveTo>
                <a:lnTo>
                  <a:pt x="0" y="86867"/>
                </a:lnTo>
                <a:lnTo>
                  <a:pt x="173735" y="173735"/>
                </a:lnTo>
                <a:lnTo>
                  <a:pt x="173735" y="115823"/>
                </a:lnTo>
                <a:lnTo>
                  <a:pt x="144779" y="115823"/>
                </a:lnTo>
                <a:lnTo>
                  <a:pt x="144779" y="57912"/>
                </a:lnTo>
                <a:lnTo>
                  <a:pt x="173735" y="57912"/>
                </a:lnTo>
                <a:lnTo>
                  <a:pt x="173735" y="0"/>
                </a:lnTo>
                <a:close/>
              </a:path>
              <a:path w="1218565" h="173989">
                <a:moveTo>
                  <a:pt x="1044828" y="0"/>
                </a:moveTo>
                <a:lnTo>
                  <a:pt x="1044828" y="173735"/>
                </a:lnTo>
                <a:lnTo>
                  <a:pt x="1160652" y="115823"/>
                </a:lnTo>
                <a:lnTo>
                  <a:pt x="1073784" y="115823"/>
                </a:lnTo>
                <a:lnTo>
                  <a:pt x="1073784" y="57912"/>
                </a:lnTo>
                <a:lnTo>
                  <a:pt x="1160653" y="57912"/>
                </a:lnTo>
                <a:lnTo>
                  <a:pt x="1044828" y="0"/>
                </a:lnTo>
                <a:close/>
              </a:path>
              <a:path w="1218565" h="173989">
                <a:moveTo>
                  <a:pt x="173735" y="57912"/>
                </a:moveTo>
                <a:lnTo>
                  <a:pt x="144779" y="57912"/>
                </a:lnTo>
                <a:lnTo>
                  <a:pt x="144779" y="115823"/>
                </a:lnTo>
                <a:lnTo>
                  <a:pt x="173735" y="115823"/>
                </a:lnTo>
                <a:lnTo>
                  <a:pt x="173735" y="57912"/>
                </a:lnTo>
                <a:close/>
              </a:path>
              <a:path w="1218565" h="173989">
                <a:moveTo>
                  <a:pt x="1044828" y="57912"/>
                </a:moveTo>
                <a:lnTo>
                  <a:pt x="173735" y="57912"/>
                </a:lnTo>
                <a:lnTo>
                  <a:pt x="173735" y="115823"/>
                </a:lnTo>
                <a:lnTo>
                  <a:pt x="1044828" y="115823"/>
                </a:lnTo>
                <a:lnTo>
                  <a:pt x="1044828" y="57912"/>
                </a:lnTo>
                <a:close/>
              </a:path>
              <a:path w="1218565" h="173989">
                <a:moveTo>
                  <a:pt x="1160653" y="57912"/>
                </a:moveTo>
                <a:lnTo>
                  <a:pt x="1073784" y="57912"/>
                </a:lnTo>
                <a:lnTo>
                  <a:pt x="1073784" y="115823"/>
                </a:lnTo>
                <a:lnTo>
                  <a:pt x="1160652" y="115823"/>
                </a:lnTo>
                <a:lnTo>
                  <a:pt x="1218565" y="86867"/>
                </a:lnTo>
                <a:lnTo>
                  <a:pt x="1160653" y="57912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819900" y="5166359"/>
            <a:ext cx="1218565" cy="173990"/>
          </a:xfrm>
          <a:custGeom>
            <a:avLst/>
            <a:gdLst/>
            <a:ahLst/>
            <a:cxnLst/>
            <a:rect l="l" t="t" r="r" b="b"/>
            <a:pathLst>
              <a:path w="1218565" h="173989">
                <a:moveTo>
                  <a:pt x="173735" y="0"/>
                </a:moveTo>
                <a:lnTo>
                  <a:pt x="0" y="86867"/>
                </a:lnTo>
                <a:lnTo>
                  <a:pt x="173735" y="173735"/>
                </a:lnTo>
                <a:lnTo>
                  <a:pt x="173735" y="115823"/>
                </a:lnTo>
                <a:lnTo>
                  <a:pt x="144779" y="115823"/>
                </a:lnTo>
                <a:lnTo>
                  <a:pt x="144779" y="57912"/>
                </a:lnTo>
                <a:lnTo>
                  <a:pt x="173735" y="57912"/>
                </a:lnTo>
                <a:lnTo>
                  <a:pt x="173735" y="0"/>
                </a:lnTo>
                <a:close/>
              </a:path>
              <a:path w="1218565" h="173989">
                <a:moveTo>
                  <a:pt x="1044828" y="0"/>
                </a:moveTo>
                <a:lnTo>
                  <a:pt x="1044828" y="173735"/>
                </a:lnTo>
                <a:lnTo>
                  <a:pt x="1160652" y="115823"/>
                </a:lnTo>
                <a:lnTo>
                  <a:pt x="1073784" y="115823"/>
                </a:lnTo>
                <a:lnTo>
                  <a:pt x="1073784" y="57912"/>
                </a:lnTo>
                <a:lnTo>
                  <a:pt x="1160653" y="57912"/>
                </a:lnTo>
                <a:lnTo>
                  <a:pt x="1044828" y="0"/>
                </a:lnTo>
                <a:close/>
              </a:path>
              <a:path w="1218565" h="173989">
                <a:moveTo>
                  <a:pt x="173735" y="57912"/>
                </a:moveTo>
                <a:lnTo>
                  <a:pt x="144779" y="57912"/>
                </a:lnTo>
                <a:lnTo>
                  <a:pt x="144779" y="115823"/>
                </a:lnTo>
                <a:lnTo>
                  <a:pt x="173735" y="115823"/>
                </a:lnTo>
                <a:lnTo>
                  <a:pt x="173735" y="57912"/>
                </a:lnTo>
                <a:close/>
              </a:path>
              <a:path w="1218565" h="173989">
                <a:moveTo>
                  <a:pt x="1044828" y="57912"/>
                </a:moveTo>
                <a:lnTo>
                  <a:pt x="173735" y="57912"/>
                </a:lnTo>
                <a:lnTo>
                  <a:pt x="173735" y="115823"/>
                </a:lnTo>
                <a:lnTo>
                  <a:pt x="1044828" y="115823"/>
                </a:lnTo>
                <a:lnTo>
                  <a:pt x="1044828" y="57912"/>
                </a:lnTo>
                <a:close/>
              </a:path>
              <a:path w="1218565" h="173989">
                <a:moveTo>
                  <a:pt x="1160653" y="57912"/>
                </a:moveTo>
                <a:lnTo>
                  <a:pt x="1073784" y="57912"/>
                </a:lnTo>
                <a:lnTo>
                  <a:pt x="1073784" y="115823"/>
                </a:lnTo>
                <a:lnTo>
                  <a:pt x="1160652" y="115823"/>
                </a:lnTo>
                <a:lnTo>
                  <a:pt x="1218565" y="86867"/>
                </a:lnTo>
                <a:lnTo>
                  <a:pt x="1160653" y="57912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7829804" y="5431028"/>
            <a:ext cx="7670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35" dirty="0">
                <a:latin typeface="Calibri"/>
                <a:cs typeface="Calibri"/>
              </a:rPr>
              <a:t>r</a:t>
            </a:r>
            <a:r>
              <a:rPr sz="2400" spc="-30" dirty="0">
                <a:latin typeface="Calibri"/>
                <a:cs typeface="Calibri"/>
              </a:rPr>
              <a:t>g</a:t>
            </a:r>
            <a:r>
              <a:rPr sz="2400" dirty="0">
                <a:latin typeface="Calibri"/>
                <a:cs typeface="Calibri"/>
              </a:rPr>
              <a:t>et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635508" y="2014727"/>
            <a:ext cx="2071116" cy="14752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1160170" y="2094992"/>
            <a:ext cx="1023619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Step</a:t>
            </a:r>
            <a:r>
              <a:rPr sz="2800" spc="-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1: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2913888" y="2494788"/>
            <a:ext cx="440436" cy="51511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3535679" y="2014727"/>
            <a:ext cx="2072640" cy="147523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3448811" y="1885188"/>
            <a:ext cx="2246630" cy="1734820"/>
          </a:xfrm>
          <a:prstGeom prst="rect">
            <a:avLst/>
          </a:prstGeom>
          <a:ln w="76200">
            <a:solidFill>
              <a:srgbClr val="FF0000"/>
            </a:solidFill>
          </a:ln>
        </p:spPr>
        <p:txBody>
          <a:bodyPr vert="horz" wrap="square" lIns="0" tIns="265430" rIns="0" bIns="0" rtlCol="0">
            <a:spAutoFit/>
          </a:bodyPr>
          <a:lstStyle/>
          <a:p>
            <a:pPr marL="251460" marR="242570" algn="ctr">
              <a:lnSpc>
                <a:spcPts val="3070"/>
              </a:lnSpc>
              <a:spcBef>
                <a:spcPts val="2090"/>
              </a:spcBef>
            </a:pP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Step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2: 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goodness</a:t>
            </a:r>
            <a:r>
              <a:rPr sz="28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of 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function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5815584" y="2494788"/>
            <a:ext cx="438912" cy="51511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6437376" y="2014727"/>
            <a:ext cx="2071116" cy="147523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6341364" y="1885188"/>
            <a:ext cx="2246630" cy="1734820"/>
          </a:xfrm>
          <a:prstGeom prst="rect">
            <a:avLst/>
          </a:prstGeom>
          <a:ln w="76200">
            <a:solidFill>
              <a:srgbClr val="FF0000"/>
            </a:solidFill>
          </a:ln>
        </p:spPr>
        <p:txBody>
          <a:bodyPr vert="horz" wrap="square" lIns="0" tIns="265430" rIns="0" bIns="0" rtlCol="0">
            <a:spAutoFit/>
          </a:bodyPr>
          <a:lstStyle/>
          <a:p>
            <a:pPr marL="529590" marR="278765" indent="-227329">
              <a:lnSpc>
                <a:spcPts val="3070"/>
              </a:lnSpc>
              <a:spcBef>
                <a:spcPts val="2090"/>
              </a:spcBef>
            </a:pP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Step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3:</a:t>
            </a:r>
            <a:r>
              <a:rPr sz="28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pick 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800" spc="-20" dirty="0">
                <a:solidFill>
                  <a:srgbClr val="FFFFFF"/>
                </a:solidFill>
                <a:latin typeface="Calibri"/>
                <a:cs typeface="Calibri"/>
              </a:rPr>
              <a:t>best 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function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455676" y="2555748"/>
            <a:ext cx="2395728" cy="94792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428244" y="2510027"/>
            <a:ext cx="2449068" cy="112471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515112" y="2595372"/>
            <a:ext cx="2276856" cy="83057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 txBox="1"/>
          <p:nvPr/>
        </p:nvSpPr>
        <p:spPr>
          <a:xfrm>
            <a:off x="515112" y="2559176"/>
            <a:ext cx="2277110" cy="817880"/>
          </a:xfrm>
          <a:prstGeom prst="rect">
            <a:avLst/>
          </a:prstGeom>
        </p:spPr>
        <p:txBody>
          <a:bodyPr vert="horz" wrap="square" lIns="0" tIns="74930" rIns="0" bIns="0" rtlCol="0">
            <a:spAutoFit/>
          </a:bodyPr>
          <a:lstStyle/>
          <a:p>
            <a:pPr marL="154940" marR="149225" indent="126364">
              <a:lnSpc>
                <a:spcPts val="2880"/>
              </a:lnSpc>
              <a:spcBef>
                <a:spcPts val="590"/>
              </a:spcBef>
            </a:pPr>
            <a:r>
              <a:rPr sz="2400" spc="-530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4200" spc="-794" baseline="11904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sz="2400" spc="-530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4200" spc="-794" baseline="11904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2400" spc="-530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4200" spc="-794" baseline="11904" dirty="0">
                <a:solidFill>
                  <a:srgbClr val="FFFFFF"/>
                </a:solidFill>
                <a:latin typeface="Calibri"/>
                <a:cs typeface="Calibri"/>
              </a:rPr>
              <a:t>f</a:t>
            </a:r>
            <a:r>
              <a:rPr sz="2400" spc="-530" dirty="0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sz="4200" spc="-794" baseline="11904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2400" spc="-530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4200" spc="-794" baseline="11904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2400" spc="-530" dirty="0">
                <a:solidFill>
                  <a:srgbClr val="FFFFFF"/>
                </a:solidFill>
                <a:latin typeface="Calibri"/>
                <a:cs typeface="Calibri"/>
              </a:rPr>
              <a:t>lut</a:t>
            </a:r>
            <a:r>
              <a:rPr sz="4200" spc="-794" baseline="11904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400" spc="-530" dirty="0">
                <a:solidFill>
                  <a:srgbClr val="FFFFFF"/>
                </a:solidFill>
                <a:latin typeface="Calibri"/>
                <a:cs typeface="Calibri"/>
              </a:rPr>
              <a:t>io</a:t>
            </a:r>
            <a:r>
              <a:rPr sz="4200" spc="-794" baseline="11904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2400" spc="-530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4200" spc="-794" baseline="11904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2400" spc="-53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4200" spc="-794" baseline="11904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2400" spc="-530" dirty="0">
                <a:solidFill>
                  <a:srgbClr val="FFFFFF"/>
                </a:solidFill>
                <a:latin typeface="Calibri"/>
                <a:cs typeface="Calibri"/>
              </a:rPr>
              <a:t>l  </a:t>
            </a:r>
            <a:r>
              <a:rPr sz="2400" spc="-475" dirty="0">
                <a:solidFill>
                  <a:srgbClr val="FFFFFF"/>
                </a:solidFill>
                <a:latin typeface="Calibri"/>
                <a:cs typeface="Calibri"/>
              </a:rPr>
              <a:t>Ne</a:t>
            </a:r>
            <a:r>
              <a:rPr sz="4200" spc="-712" baseline="7936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2400" spc="-475" dirty="0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sz="4200" spc="-712" baseline="7936" dirty="0">
                <a:solidFill>
                  <a:srgbClr val="FFFFFF"/>
                </a:solidFill>
                <a:latin typeface="Calibri"/>
                <a:cs typeface="Calibri"/>
              </a:rPr>
              <a:t>f</a:t>
            </a:r>
            <a:r>
              <a:rPr sz="2400" spc="-475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4200" spc="-712" baseline="7936" dirty="0">
                <a:solidFill>
                  <a:srgbClr val="FFFFFF"/>
                </a:solidFill>
                <a:latin typeface="Calibri"/>
                <a:cs typeface="Calibri"/>
              </a:rPr>
              <a:t>f</a:t>
            </a:r>
            <a:r>
              <a:rPr sz="2400" spc="-47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4200" spc="-712" baseline="7936" dirty="0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sz="2400" spc="-475" dirty="0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r>
              <a:rPr sz="2400" spc="-4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200" spc="-832" baseline="7936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2400" spc="-555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4200" spc="-832" baseline="7936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2400" spc="-555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4200" spc="-832" baseline="7936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2400" spc="-555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4200" spc="-832" baseline="7936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2400" spc="-555" dirty="0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r>
              <a:rPr sz="4200" spc="-832" baseline="7936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2400" spc="-555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4200" spc="-832" baseline="7936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2400" spc="-555" dirty="0">
                <a:solidFill>
                  <a:srgbClr val="FFFFFF"/>
                </a:solidFill>
                <a:latin typeface="Calibri"/>
                <a:cs typeface="Calibri"/>
              </a:rPr>
              <a:t>rk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36963" y="1531619"/>
            <a:ext cx="2509384" cy="27660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237807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5" dirty="0"/>
              <a:t>Playing</a:t>
            </a:r>
            <a:r>
              <a:rPr spc="-60" dirty="0"/>
              <a:t> </a:t>
            </a:r>
            <a:r>
              <a:rPr spc="-5" dirty="0"/>
              <a:t>Go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066032" y="2257044"/>
            <a:ext cx="1720850" cy="1243965"/>
          </a:xfrm>
          <a:prstGeom prst="rect">
            <a:avLst/>
          </a:prstGeom>
          <a:solidFill>
            <a:srgbClr val="4471C4"/>
          </a:solidFill>
          <a:ln w="12192">
            <a:solidFill>
              <a:srgbClr val="2E528F"/>
            </a:solidFill>
          </a:ln>
        </p:spPr>
        <p:txBody>
          <a:bodyPr vert="horz" wrap="square" lIns="0" tIns="571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5"/>
              </a:spcBef>
            </a:pPr>
            <a:endParaRPr sz="2600">
              <a:latin typeface="Times New Roman"/>
              <a:cs typeface="Times New Roman"/>
            </a:endParaRPr>
          </a:p>
          <a:p>
            <a:pPr marL="237490">
              <a:lnSpc>
                <a:spcPct val="100000"/>
              </a:lnSpc>
            </a:pP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Network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525011" y="2598420"/>
            <a:ext cx="422275" cy="561340"/>
          </a:xfrm>
          <a:custGeom>
            <a:avLst/>
            <a:gdLst/>
            <a:ahLst/>
            <a:cxnLst/>
            <a:rect l="l" t="t" r="r" b="b"/>
            <a:pathLst>
              <a:path w="422275" h="561339">
                <a:moveTo>
                  <a:pt x="211074" y="0"/>
                </a:moveTo>
                <a:lnTo>
                  <a:pt x="211074" y="140207"/>
                </a:lnTo>
                <a:lnTo>
                  <a:pt x="0" y="140207"/>
                </a:lnTo>
                <a:lnTo>
                  <a:pt x="0" y="420624"/>
                </a:lnTo>
                <a:lnTo>
                  <a:pt x="211074" y="420624"/>
                </a:lnTo>
                <a:lnTo>
                  <a:pt x="211074" y="560831"/>
                </a:lnTo>
                <a:lnTo>
                  <a:pt x="422148" y="280415"/>
                </a:lnTo>
                <a:lnTo>
                  <a:pt x="21107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525011" y="2598420"/>
            <a:ext cx="422275" cy="561340"/>
          </a:xfrm>
          <a:custGeom>
            <a:avLst/>
            <a:gdLst/>
            <a:ahLst/>
            <a:cxnLst/>
            <a:rect l="l" t="t" r="r" b="b"/>
            <a:pathLst>
              <a:path w="422275" h="561339">
                <a:moveTo>
                  <a:pt x="0" y="140207"/>
                </a:moveTo>
                <a:lnTo>
                  <a:pt x="211074" y="140207"/>
                </a:lnTo>
                <a:lnTo>
                  <a:pt x="211074" y="0"/>
                </a:lnTo>
                <a:lnTo>
                  <a:pt x="422148" y="280415"/>
                </a:lnTo>
                <a:lnTo>
                  <a:pt x="211074" y="560831"/>
                </a:lnTo>
                <a:lnTo>
                  <a:pt x="211074" y="420624"/>
                </a:lnTo>
                <a:lnTo>
                  <a:pt x="0" y="420624"/>
                </a:lnTo>
                <a:lnTo>
                  <a:pt x="0" y="140207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955791" y="2598420"/>
            <a:ext cx="424180" cy="561340"/>
          </a:xfrm>
          <a:custGeom>
            <a:avLst/>
            <a:gdLst/>
            <a:ahLst/>
            <a:cxnLst/>
            <a:rect l="l" t="t" r="r" b="b"/>
            <a:pathLst>
              <a:path w="424179" h="561339">
                <a:moveTo>
                  <a:pt x="211836" y="0"/>
                </a:moveTo>
                <a:lnTo>
                  <a:pt x="211836" y="140207"/>
                </a:lnTo>
                <a:lnTo>
                  <a:pt x="0" y="140207"/>
                </a:lnTo>
                <a:lnTo>
                  <a:pt x="0" y="420624"/>
                </a:lnTo>
                <a:lnTo>
                  <a:pt x="211836" y="420624"/>
                </a:lnTo>
                <a:lnTo>
                  <a:pt x="211836" y="560831"/>
                </a:lnTo>
                <a:lnTo>
                  <a:pt x="423672" y="280415"/>
                </a:lnTo>
                <a:lnTo>
                  <a:pt x="21183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955791" y="2598420"/>
            <a:ext cx="424180" cy="561340"/>
          </a:xfrm>
          <a:custGeom>
            <a:avLst/>
            <a:gdLst/>
            <a:ahLst/>
            <a:cxnLst/>
            <a:rect l="l" t="t" r="r" b="b"/>
            <a:pathLst>
              <a:path w="424179" h="561339">
                <a:moveTo>
                  <a:pt x="0" y="140207"/>
                </a:moveTo>
                <a:lnTo>
                  <a:pt x="211836" y="140207"/>
                </a:lnTo>
                <a:lnTo>
                  <a:pt x="211836" y="0"/>
                </a:lnTo>
                <a:lnTo>
                  <a:pt x="423672" y="280415"/>
                </a:lnTo>
                <a:lnTo>
                  <a:pt x="211836" y="560831"/>
                </a:lnTo>
                <a:lnTo>
                  <a:pt x="211836" y="420624"/>
                </a:lnTo>
                <a:lnTo>
                  <a:pt x="0" y="420624"/>
                </a:lnTo>
                <a:lnTo>
                  <a:pt x="0" y="140207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6606285" y="2250755"/>
            <a:ext cx="1363980" cy="11995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0960" marR="5080" indent="-48260">
              <a:lnSpc>
                <a:spcPct val="110400"/>
              </a:lnSpc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Next</a:t>
            </a:r>
            <a:r>
              <a:rPr sz="2400" spc="-9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move  </a:t>
            </a:r>
            <a:r>
              <a:rPr sz="2400" spc="-5" dirty="0">
                <a:latin typeface="Calibri"/>
                <a:cs typeface="Calibri"/>
              </a:rPr>
              <a:t>(19 </a:t>
            </a:r>
            <a:r>
              <a:rPr sz="2400" dirty="0">
                <a:latin typeface="Calibri"/>
                <a:cs typeface="Calibri"/>
              </a:rPr>
              <a:t>x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19</a:t>
            </a:r>
            <a:endParaRPr sz="2400">
              <a:latin typeface="Calibri"/>
              <a:cs typeface="Calibri"/>
            </a:endParaRPr>
          </a:p>
          <a:p>
            <a:pPr marL="60960">
              <a:lnSpc>
                <a:spcPct val="100000"/>
              </a:lnSpc>
            </a:pPr>
            <a:r>
              <a:rPr sz="2400" spc="-5" dirty="0">
                <a:latin typeface="Calibri"/>
                <a:cs typeface="Calibri"/>
              </a:rPr>
              <a:t>positions)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877948" y="4706680"/>
            <a:ext cx="1120775" cy="1373505"/>
          </a:xfrm>
          <a:prstGeom prst="rect">
            <a:avLst/>
          </a:prstGeom>
        </p:spPr>
        <p:txBody>
          <a:bodyPr vert="horz" wrap="square" lIns="0" tIns="9588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755"/>
              </a:spcBef>
            </a:pPr>
            <a:r>
              <a:rPr sz="2400" dirty="0">
                <a:latin typeface="Calibri"/>
                <a:cs typeface="Calibri"/>
              </a:rPr>
              <a:t>Black: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655"/>
              </a:spcBef>
            </a:pPr>
            <a:r>
              <a:rPr sz="2400" spc="-5" dirty="0">
                <a:latin typeface="Calibri"/>
                <a:cs typeface="Calibri"/>
              </a:rPr>
              <a:t>white:</a:t>
            </a:r>
            <a:r>
              <a:rPr sz="2400" spc="-9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-1</a:t>
            </a:r>
            <a:endParaRPr sz="24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660"/>
              </a:spcBef>
            </a:pPr>
            <a:r>
              <a:rPr sz="2400" spc="-5" dirty="0">
                <a:latin typeface="Calibri"/>
                <a:cs typeface="Calibri"/>
              </a:rPr>
              <a:t>none: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372859" y="3850004"/>
            <a:ext cx="17595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19 x 19</a:t>
            </a:r>
            <a:r>
              <a:rPr sz="2400" spc="-10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vector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621023" y="4584191"/>
            <a:ext cx="5049012" cy="10713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991355" y="4521708"/>
            <a:ext cx="4306824" cy="129235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680459" y="4623815"/>
            <a:ext cx="4930140" cy="95402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3680459" y="4634610"/>
            <a:ext cx="4930140" cy="878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963930" marR="575310" indent="-37973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Fully-connected </a:t>
            </a:r>
            <a:r>
              <a:rPr sz="2800" spc="-25" dirty="0">
                <a:solidFill>
                  <a:srgbClr val="FFFFFF"/>
                </a:solidFill>
                <a:latin typeface="Calibri"/>
                <a:cs typeface="Calibri"/>
              </a:rPr>
              <a:t>feedword  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network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can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be</a:t>
            </a:r>
            <a:r>
              <a:rPr sz="2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used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3621023" y="5629655"/>
            <a:ext cx="5049012" cy="64008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596640" y="5568696"/>
            <a:ext cx="5097779" cy="86563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680459" y="5669279"/>
            <a:ext cx="4930140" cy="52273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3680459" y="5680964"/>
            <a:ext cx="493014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89865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But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CNN 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performs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much</a:t>
            </a:r>
            <a:r>
              <a:rPr sz="2800" spc="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60" dirty="0">
                <a:solidFill>
                  <a:srgbClr val="FFFFFF"/>
                </a:solidFill>
                <a:latin typeface="Calibri"/>
                <a:cs typeface="Calibri"/>
              </a:rPr>
              <a:t>better.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1263396" y="3726179"/>
            <a:ext cx="2095500" cy="94945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193291" y="3680459"/>
            <a:ext cx="2301240" cy="112471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322832" y="3765803"/>
            <a:ext cx="1976627" cy="8321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1322832" y="3733643"/>
            <a:ext cx="1981835" cy="8515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7015" indent="-135255">
              <a:lnSpc>
                <a:spcPct val="112900"/>
              </a:lnSpc>
              <a:spcBef>
                <a:spcPts val="95"/>
              </a:spcBef>
            </a:pP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19 x 19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matrix 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434" dirty="0">
                <a:latin typeface="Calibri"/>
                <a:cs typeface="Calibri"/>
              </a:rPr>
              <a:t>19</a:t>
            </a:r>
            <a:r>
              <a:rPr sz="3600" spc="-652" baseline="8101" dirty="0">
                <a:solidFill>
                  <a:srgbClr val="FFFFFF"/>
                </a:solidFill>
                <a:latin typeface="Calibri"/>
                <a:cs typeface="Calibri"/>
              </a:rPr>
              <a:t>(i</a:t>
            </a:r>
            <a:r>
              <a:rPr sz="2400" spc="-434" dirty="0">
                <a:latin typeface="Calibri"/>
                <a:cs typeface="Calibri"/>
              </a:rPr>
              <a:t>x</a:t>
            </a:r>
            <a:r>
              <a:rPr sz="3600" spc="-652" baseline="8101" dirty="0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sz="2400" spc="-434" dirty="0">
                <a:latin typeface="Calibri"/>
                <a:cs typeface="Calibri"/>
              </a:rPr>
              <a:t>1</a:t>
            </a:r>
            <a:r>
              <a:rPr sz="3600" spc="-652" baseline="8101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400" spc="-434" dirty="0">
                <a:latin typeface="Calibri"/>
                <a:cs typeface="Calibri"/>
              </a:rPr>
              <a:t>9</a:t>
            </a:r>
            <a:r>
              <a:rPr sz="3600" spc="-652" baseline="8101" dirty="0">
                <a:solidFill>
                  <a:srgbClr val="FFFFFF"/>
                </a:solidFill>
                <a:latin typeface="Calibri"/>
                <a:cs typeface="Calibri"/>
              </a:rPr>
              <a:t>g</a:t>
            </a:r>
            <a:r>
              <a:rPr sz="2400" spc="-434" dirty="0">
                <a:latin typeface="Calibri"/>
                <a:cs typeface="Calibri"/>
              </a:rPr>
              <a:t>v</a:t>
            </a:r>
            <a:r>
              <a:rPr sz="3600" spc="-652" baseline="8101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2400" spc="-434" dirty="0">
                <a:latin typeface="Calibri"/>
                <a:cs typeface="Calibri"/>
              </a:rPr>
              <a:t>e</a:t>
            </a:r>
            <a:r>
              <a:rPr sz="3600" spc="-652" baseline="8101" dirty="0">
                <a:solidFill>
                  <a:srgbClr val="FFFFFF"/>
                </a:solidFill>
                <a:latin typeface="Calibri"/>
                <a:cs typeface="Calibri"/>
              </a:rPr>
              <a:t>)</a:t>
            </a:r>
            <a:r>
              <a:rPr sz="3600" spc="-592" baseline="810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ctor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Fully </a:t>
            </a:r>
            <a:r>
              <a:rPr spc="-5" dirty="0"/>
              <a:t>Connect</a:t>
            </a:r>
            <a:r>
              <a:rPr spc="-20" dirty="0"/>
              <a:t> </a:t>
            </a:r>
            <a:r>
              <a:rPr spc="-30" dirty="0"/>
              <a:t>Feedforward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07542" y="912113"/>
            <a:ext cx="1953260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b="0" spc="-5" dirty="0">
                <a:latin typeface="Calibri Light"/>
                <a:cs typeface="Calibri Light"/>
              </a:rPr>
              <a:t>N</a:t>
            </a:r>
            <a:r>
              <a:rPr sz="4400" b="0" spc="-35" dirty="0">
                <a:latin typeface="Calibri Light"/>
                <a:cs typeface="Calibri Light"/>
              </a:rPr>
              <a:t>e</a:t>
            </a:r>
            <a:r>
              <a:rPr sz="4400" b="0" dirty="0">
                <a:latin typeface="Calibri Light"/>
                <a:cs typeface="Calibri Light"/>
              </a:rPr>
              <a:t>t</a:t>
            </a:r>
            <a:r>
              <a:rPr sz="4400" b="0" spc="-55" dirty="0">
                <a:latin typeface="Calibri Light"/>
                <a:cs typeface="Calibri Light"/>
              </a:rPr>
              <a:t>w</a:t>
            </a:r>
            <a:r>
              <a:rPr sz="4400" b="0" spc="-5" dirty="0">
                <a:latin typeface="Calibri Light"/>
                <a:cs typeface="Calibri Light"/>
              </a:rPr>
              <a:t>ork</a:t>
            </a:r>
            <a:endParaRPr sz="4400">
              <a:latin typeface="Calibri Light"/>
              <a:cs typeface="Calibri Light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622285" y="3729228"/>
            <a:ext cx="655955" cy="78105"/>
          </a:xfrm>
          <a:custGeom>
            <a:avLst/>
            <a:gdLst/>
            <a:ahLst/>
            <a:cxnLst/>
            <a:rect l="l" t="t" r="r" b="b"/>
            <a:pathLst>
              <a:path w="655954" h="78104">
                <a:moveTo>
                  <a:pt x="577977" y="0"/>
                </a:moveTo>
                <a:lnTo>
                  <a:pt x="577977" y="77724"/>
                </a:lnTo>
                <a:lnTo>
                  <a:pt x="629793" y="51816"/>
                </a:lnTo>
                <a:lnTo>
                  <a:pt x="590931" y="51816"/>
                </a:lnTo>
                <a:lnTo>
                  <a:pt x="590931" y="25908"/>
                </a:lnTo>
                <a:lnTo>
                  <a:pt x="629793" y="25908"/>
                </a:lnTo>
                <a:lnTo>
                  <a:pt x="577977" y="0"/>
                </a:lnTo>
                <a:close/>
              </a:path>
              <a:path w="655954" h="78104">
                <a:moveTo>
                  <a:pt x="577977" y="25908"/>
                </a:moveTo>
                <a:lnTo>
                  <a:pt x="0" y="25908"/>
                </a:lnTo>
                <a:lnTo>
                  <a:pt x="0" y="51816"/>
                </a:lnTo>
                <a:lnTo>
                  <a:pt x="577977" y="51816"/>
                </a:lnTo>
                <a:lnTo>
                  <a:pt x="577977" y="25908"/>
                </a:lnTo>
                <a:close/>
              </a:path>
              <a:path w="655954" h="78104">
                <a:moveTo>
                  <a:pt x="629793" y="25908"/>
                </a:moveTo>
                <a:lnTo>
                  <a:pt x="590931" y="25908"/>
                </a:lnTo>
                <a:lnTo>
                  <a:pt x="590931" y="51816"/>
                </a:lnTo>
                <a:lnTo>
                  <a:pt x="629793" y="51816"/>
                </a:lnTo>
                <a:lnTo>
                  <a:pt x="655701" y="38862"/>
                </a:lnTo>
                <a:lnTo>
                  <a:pt x="629793" y="259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622285" y="2069592"/>
            <a:ext cx="648970" cy="78105"/>
          </a:xfrm>
          <a:custGeom>
            <a:avLst/>
            <a:gdLst/>
            <a:ahLst/>
            <a:cxnLst/>
            <a:rect l="l" t="t" r="r" b="b"/>
            <a:pathLst>
              <a:path w="648970" h="78105">
                <a:moveTo>
                  <a:pt x="571246" y="0"/>
                </a:moveTo>
                <a:lnTo>
                  <a:pt x="571246" y="77724"/>
                </a:lnTo>
                <a:lnTo>
                  <a:pt x="623061" y="51816"/>
                </a:lnTo>
                <a:lnTo>
                  <a:pt x="584200" y="51816"/>
                </a:lnTo>
                <a:lnTo>
                  <a:pt x="584200" y="25908"/>
                </a:lnTo>
                <a:lnTo>
                  <a:pt x="623062" y="25908"/>
                </a:lnTo>
                <a:lnTo>
                  <a:pt x="571246" y="0"/>
                </a:lnTo>
                <a:close/>
              </a:path>
              <a:path w="648970" h="78105">
                <a:moveTo>
                  <a:pt x="571246" y="25908"/>
                </a:moveTo>
                <a:lnTo>
                  <a:pt x="0" y="25908"/>
                </a:lnTo>
                <a:lnTo>
                  <a:pt x="0" y="51816"/>
                </a:lnTo>
                <a:lnTo>
                  <a:pt x="571246" y="51816"/>
                </a:lnTo>
                <a:lnTo>
                  <a:pt x="571246" y="25908"/>
                </a:lnTo>
                <a:close/>
              </a:path>
              <a:path w="648970" h="78105">
                <a:moveTo>
                  <a:pt x="623062" y="25908"/>
                </a:moveTo>
                <a:lnTo>
                  <a:pt x="584200" y="25908"/>
                </a:lnTo>
                <a:lnTo>
                  <a:pt x="584200" y="51816"/>
                </a:lnTo>
                <a:lnTo>
                  <a:pt x="623061" y="51816"/>
                </a:lnTo>
                <a:lnTo>
                  <a:pt x="648970" y="38862"/>
                </a:lnTo>
                <a:lnTo>
                  <a:pt x="623062" y="259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724911" y="1895855"/>
            <a:ext cx="574548" cy="5745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724911" y="1895855"/>
            <a:ext cx="574675" cy="574675"/>
          </a:xfrm>
          <a:custGeom>
            <a:avLst/>
            <a:gdLst/>
            <a:ahLst/>
            <a:cxnLst/>
            <a:rect l="l" t="t" r="r" b="b"/>
            <a:pathLst>
              <a:path w="574675" h="574675">
                <a:moveTo>
                  <a:pt x="0" y="287274"/>
                </a:moveTo>
                <a:lnTo>
                  <a:pt x="3760" y="240684"/>
                </a:lnTo>
                <a:lnTo>
                  <a:pt x="14648" y="196486"/>
                </a:lnTo>
                <a:lnTo>
                  <a:pt x="32071" y="155270"/>
                </a:lnTo>
                <a:lnTo>
                  <a:pt x="55437" y="117628"/>
                </a:lnTo>
                <a:lnTo>
                  <a:pt x="84153" y="84153"/>
                </a:lnTo>
                <a:lnTo>
                  <a:pt x="117628" y="55437"/>
                </a:lnTo>
                <a:lnTo>
                  <a:pt x="155270" y="32071"/>
                </a:lnTo>
                <a:lnTo>
                  <a:pt x="196486" y="14648"/>
                </a:lnTo>
                <a:lnTo>
                  <a:pt x="240684" y="3760"/>
                </a:lnTo>
                <a:lnTo>
                  <a:pt x="287274" y="0"/>
                </a:lnTo>
                <a:lnTo>
                  <a:pt x="333863" y="3760"/>
                </a:lnTo>
                <a:lnTo>
                  <a:pt x="378061" y="14648"/>
                </a:lnTo>
                <a:lnTo>
                  <a:pt x="419277" y="32071"/>
                </a:lnTo>
                <a:lnTo>
                  <a:pt x="456919" y="55437"/>
                </a:lnTo>
                <a:lnTo>
                  <a:pt x="490394" y="84153"/>
                </a:lnTo>
                <a:lnTo>
                  <a:pt x="519110" y="117628"/>
                </a:lnTo>
                <a:lnTo>
                  <a:pt x="542476" y="155270"/>
                </a:lnTo>
                <a:lnTo>
                  <a:pt x="559899" y="196486"/>
                </a:lnTo>
                <a:lnTo>
                  <a:pt x="570787" y="240684"/>
                </a:lnTo>
                <a:lnTo>
                  <a:pt x="574548" y="287274"/>
                </a:lnTo>
                <a:lnTo>
                  <a:pt x="570787" y="333863"/>
                </a:lnTo>
                <a:lnTo>
                  <a:pt x="559899" y="378061"/>
                </a:lnTo>
                <a:lnTo>
                  <a:pt x="542476" y="419277"/>
                </a:lnTo>
                <a:lnTo>
                  <a:pt x="519110" y="456919"/>
                </a:lnTo>
                <a:lnTo>
                  <a:pt x="490394" y="490394"/>
                </a:lnTo>
                <a:lnTo>
                  <a:pt x="456919" y="519110"/>
                </a:lnTo>
                <a:lnTo>
                  <a:pt x="419277" y="542476"/>
                </a:lnTo>
                <a:lnTo>
                  <a:pt x="378061" y="559899"/>
                </a:lnTo>
                <a:lnTo>
                  <a:pt x="333863" y="570787"/>
                </a:lnTo>
                <a:lnTo>
                  <a:pt x="287274" y="574548"/>
                </a:lnTo>
                <a:lnTo>
                  <a:pt x="240684" y="570787"/>
                </a:lnTo>
                <a:lnTo>
                  <a:pt x="196486" y="559899"/>
                </a:lnTo>
                <a:lnTo>
                  <a:pt x="155270" y="542476"/>
                </a:lnTo>
                <a:lnTo>
                  <a:pt x="117628" y="519110"/>
                </a:lnTo>
                <a:lnTo>
                  <a:pt x="84153" y="490394"/>
                </a:lnTo>
                <a:lnTo>
                  <a:pt x="55437" y="456919"/>
                </a:lnTo>
                <a:lnTo>
                  <a:pt x="32071" y="419277"/>
                </a:lnTo>
                <a:lnTo>
                  <a:pt x="14648" y="378061"/>
                </a:lnTo>
                <a:lnTo>
                  <a:pt x="3760" y="333863"/>
                </a:lnTo>
                <a:lnTo>
                  <a:pt x="0" y="287274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714244" y="3444240"/>
            <a:ext cx="573023" cy="5745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714244" y="3444240"/>
            <a:ext cx="573405" cy="574675"/>
          </a:xfrm>
          <a:custGeom>
            <a:avLst/>
            <a:gdLst/>
            <a:ahLst/>
            <a:cxnLst/>
            <a:rect l="l" t="t" r="r" b="b"/>
            <a:pathLst>
              <a:path w="573404" h="574675">
                <a:moveTo>
                  <a:pt x="0" y="287274"/>
                </a:moveTo>
                <a:lnTo>
                  <a:pt x="3749" y="240684"/>
                </a:lnTo>
                <a:lnTo>
                  <a:pt x="14606" y="196486"/>
                </a:lnTo>
                <a:lnTo>
                  <a:pt x="31978" y="155270"/>
                </a:lnTo>
                <a:lnTo>
                  <a:pt x="55278" y="117628"/>
                </a:lnTo>
                <a:lnTo>
                  <a:pt x="83915" y="84153"/>
                </a:lnTo>
                <a:lnTo>
                  <a:pt x="117299" y="55437"/>
                </a:lnTo>
                <a:lnTo>
                  <a:pt x="154840" y="32071"/>
                </a:lnTo>
                <a:lnTo>
                  <a:pt x="195949" y="14648"/>
                </a:lnTo>
                <a:lnTo>
                  <a:pt x="240036" y="3760"/>
                </a:lnTo>
                <a:lnTo>
                  <a:pt x="286512" y="0"/>
                </a:lnTo>
                <a:lnTo>
                  <a:pt x="332987" y="3760"/>
                </a:lnTo>
                <a:lnTo>
                  <a:pt x="377074" y="14648"/>
                </a:lnTo>
                <a:lnTo>
                  <a:pt x="418183" y="32071"/>
                </a:lnTo>
                <a:lnTo>
                  <a:pt x="455724" y="55437"/>
                </a:lnTo>
                <a:lnTo>
                  <a:pt x="489108" y="84153"/>
                </a:lnTo>
                <a:lnTo>
                  <a:pt x="517745" y="117628"/>
                </a:lnTo>
                <a:lnTo>
                  <a:pt x="541045" y="155270"/>
                </a:lnTo>
                <a:lnTo>
                  <a:pt x="558417" y="196486"/>
                </a:lnTo>
                <a:lnTo>
                  <a:pt x="569274" y="240684"/>
                </a:lnTo>
                <a:lnTo>
                  <a:pt x="573023" y="287274"/>
                </a:lnTo>
                <a:lnTo>
                  <a:pt x="569274" y="333863"/>
                </a:lnTo>
                <a:lnTo>
                  <a:pt x="558417" y="378061"/>
                </a:lnTo>
                <a:lnTo>
                  <a:pt x="541045" y="419277"/>
                </a:lnTo>
                <a:lnTo>
                  <a:pt x="517745" y="456919"/>
                </a:lnTo>
                <a:lnTo>
                  <a:pt x="489108" y="490394"/>
                </a:lnTo>
                <a:lnTo>
                  <a:pt x="455724" y="519110"/>
                </a:lnTo>
                <a:lnTo>
                  <a:pt x="418183" y="542476"/>
                </a:lnTo>
                <a:lnTo>
                  <a:pt x="377074" y="559899"/>
                </a:lnTo>
                <a:lnTo>
                  <a:pt x="332987" y="570787"/>
                </a:lnTo>
                <a:lnTo>
                  <a:pt x="286512" y="574548"/>
                </a:lnTo>
                <a:lnTo>
                  <a:pt x="240036" y="570787"/>
                </a:lnTo>
                <a:lnTo>
                  <a:pt x="195949" y="559899"/>
                </a:lnTo>
                <a:lnTo>
                  <a:pt x="154840" y="542476"/>
                </a:lnTo>
                <a:lnTo>
                  <a:pt x="117299" y="519110"/>
                </a:lnTo>
                <a:lnTo>
                  <a:pt x="83915" y="490394"/>
                </a:lnTo>
                <a:lnTo>
                  <a:pt x="55278" y="456919"/>
                </a:lnTo>
                <a:lnTo>
                  <a:pt x="31978" y="419277"/>
                </a:lnTo>
                <a:lnTo>
                  <a:pt x="14606" y="378061"/>
                </a:lnTo>
                <a:lnTo>
                  <a:pt x="3749" y="333863"/>
                </a:lnTo>
                <a:lnTo>
                  <a:pt x="0" y="287274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928615" y="1865376"/>
            <a:ext cx="574548" cy="57454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928615" y="1865376"/>
            <a:ext cx="574675" cy="574675"/>
          </a:xfrm>
          <a:custGeom>
            <a:avLst/>
            <a:gdLst/>
            <a:ahLst/>
            <a:cxnLst/>
            <a:rect l="l" t="t" r="r" b="b"/>
            <a:pathLst>
              <a:path w="574675" h="574675">
                <a:moveTo>
                  <a:pt x="0" y="287274"/>
                </a:moveTo>
                <a:lnTo>
                  <a:pt x="3760" y="240684"/>
                </a:lnTo>
                <a:lnTo>
                  <a:pt x="14648" y="196486"/>
                </a:lnTo>
                <a:lnTo>
                  <a:pt x="32071" y="155270"/>
                </a:lnTo>
                <a:lnTo>
                  <a:pt x="55437" y="117628"/>
                </a:lnTo>
                <a:lnTo>
                  <a:pt x="84153" y="84153"/>
                </a:lnTo>
                <a:lnTo>
                  <a:pt x="117628" y="55437"/>
                </a:lnTo>
                <a:lnTo>
                  <a:pt x="155270" y="32071"/>
                </a:lnTo>
                <a:lnTo>
                  <a:pt x="196486" y="14648"/>
                </a:lnTo>
                <a:lnTo>
                  <a:pt x="240684" y="3760"/>
                </a:lnTo>
                <a:lnTo>
                  <a:pt x="287274" y="0"/>
                </a:lnTo>
                <a:lnTo>
                  <a:pt x="333863" y="3760"/>
                </a:lnTo>
                <a:lnTo>
                  <a:pt x="378061" y="14648"/>
                </a:lnTo>
                <a:lnTo>
                  <a:pt x="419277" y="32071"/>
                </a:lnTo>
                <a:lnTo>
                  <a:pt x="456919" y="55437"/>
                </a:lnTo>
                <a:lnTo>
                  <a:pt x="490394" y="84153"/>
                </a:lnTo>
                <a:lnTo>
                  <a:pt x="519110" y="117628"/>
                </a:lnTo>
                <a:lnTo>
                  <a:pt x="542476" y="155270"/>
                </a:lnTo>
                <a:lnTo>
                  <a:pt x="559899" y="196486"/>
                </a:lnTo>
                <a:lnTo>
                  <a:pt x="570787" y="240684"/>
                </a:lnTo>
                <a:lnTo>
                  <a:pt x="574548" y="287274"/>
                </a:lnTo>
                <a:lnTo>
                  <a:pt x="570787" y="333863"/>
                </a:lnTo>
                <a:lnTo>
                  <a:pt x="559899" y="378061"/>
                </a:lnTo>
                <a:lnTo>
                  <a:pt x="542476" y="419277"/>
                </a:lnTo>
                <a:lnTo>
                  <a:pt x="519110" y="456919"/>
                </a:lnTo>
                <a:lnTo>
                  <a:pt x="490394" y="490394"/>
                </a:lnTo>
                <a:lnTo>
                  <a:pt x="456919" y="519110"/>
                </a:lnTo>
                <a:lnTo>
                  <a:pt x="419277" y="542476"/>
                </a:lnTo>
                <a:lnTo>
                  <a:pt x="378061" y="559899"/>
                </a:lnTo>
                <a:lnTo>
                  <a:pt x="333863" y="570787"/>
                </a:lnTo>
                <a:lnTo>
                  <a:pt x="287274" y="574548"/>
                </a:lnTo>
                <a:lnTo>
                  <a:pt x="240684" y="570787"/>
                </a:lnTo>
                <a:lnTo>
                  <a:pt x="196486" y="559899"/>
                </a:lnTo>
                <a:lnTo>
                  <a:pt x="155270" y="542476"/>
                </a:lnTo>
                <a:lnTo>
                  <a:pt x="117628" y="519110"/>
                </a:lnTo>
                <a:lnTo>
                  <a:pt x="84153" y="490394"/>
                </a:lnTo>
                <a:lnTo>
                  <a:pt x="55437" y="456919"/>
                </a:lnTo>
                <a:lnTo>
                  <a:pt x="32071" y="419277"/>
                </a:lnTo>
                <a:lnTo>
                  <a:pt x="14648" y="378061"/>
                </a:lnTo>
                <a:lnTo>
                  <a:pt x="3760" y="333863"/>
                </a:lnTo>
                <a:lnTo>
                  <a:pt x="0" y="287274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946903" y="3438144"/>
            <a:ext cx="574548" cy="57454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946903" y="3438144"/>
            <a:ext cx="574675" cy="574675"/>
          </a:xfrm>
          <a:custGeom>
            <a:avLst/>
            <a:gdLst/>
            <a:ahLst/>
            <a:cxnLst/>
            <a:rect l="l" t="t" r="r" b="b"/>
            <a:pathLst>
              <a:path w="574675" h="574675">
                <a:moveTo>
                  <a:pt x="0" y="287273"/>
                </a:moveTo>
                <a:lnTo>
                  <a:pt x="3760" y="240684"/>
                </a:lnTo>
                <a:lnTo>
                  <a:pt x="14648" y="196486"/>
                </a:lnTo>
                <a:lnTo>
                  <a:pt x="32071" y="155270"/>
                </a:lnTo>
                <a:lnTo>
                  <a:pt x="55437" y="117628"/>
                </a:lnTo>
                <a:lnTo>
                  <a:pt x="84153" y="84153"/>
                </a:lnTo>
                <a:lnTo>
                  <a:pt x="117628" y="55437"/>
                </a:lnTo>
                <a:lnTo>
                  <a:pt x="155270" y="32071"/>
                </a:lnTo>
                <a:lnTo>
                  <a:pt x="196486" y="14648"/>
                </a:lnTo>
                <a:lnTo>
                  <a:pt x="240684" y="3760"/>
                </a:lnTo>
                <a:lnTo>
                  <a:pt x="287274" y="0"/>
                </a:lnTo>
                <a:lnTo>
                  <a:pt x="333863" y="3760"/>
                </a:lnTo>
                <a:lnTo>
                  <a:pt x="378061" y="14648"/>
                </a:lnTo>
                <a:lnTo>
                  <a:pt x="419277" y="32071"/>
                </a:lnTo>
                <a:lnTo>
                  <a:pt x="456919" y="55437"/>
                </a:lnTo>
                <a:lnTo>
                  <a:pt x="490394" y="84153"/>
                </a:lnTo>
                <a:lnTo>
                  <a:pt x="519110" y="117628"/>
                </a:lnTo>
                <a:lnTo>
                  <a:pt x="542476" y="155270"/>
                </a:lnTo>
                <a:lnTo>
                  <a:pt x="559899" y="196486"/>
                </a:lnTo>
                <a:lnTo>
                  <a:pt x="570787" y="240684"/>
                </a:lnTo>
                <a:lnTo>
                  <a:pt x="574548" y="287273"/>
                </a:lnTo>
                <a:lnTo>
                  <a:pt x="570787" y="333863"/>
                </a:lnTo>
                <a:lnTo>
                  <a:pt x="559899" y="378061"/>
                </a:lnTo>
                <a:lnTo>
                  <a:pt x="542476" y="419277"/>
                </a:lnTo>
                <a:lnTo>
                  <a:pt x="519110" y="456919"/>
                </a:lnTo>
                <a:lnTo>
                  <a:pt x="490394" y="490394"/>
                </a:lnTo>
                <a:lnTo>
                  <a:pt x="456919" y="519110"/>
                </a:lnTo>
                <a:lnTo>
                  <a:pt x="419277" y="542476"/>
                </a:lnTo>
                <a:lnTo>
                  <a:pt x="378061" y="559899"/>
                </a:lnTo>
                <a:lnTo>
                  <a:pt x="333863" y="570787"/>
                </a:lnTo>
                <a:lnTo>
                  <a:pt x="287274" y="574547"/>
                </a:lnTo>
                <a:lnTo>
                  <a:pt x="240684" y="570787"/>
                </a:lnTo>
                <a:lnTo>
                  <a:pt x="196486" y="559899"/>
                </a:lnTo>
                <a:lnTo>
                  <a:pt x="155270" y="542476"/>
                </a:lnTo>
                <a:lnTo>
                  <a:pt x="117628" y="519110"/>
                </a:lnTo>
                <a:lnTo>
                  <a:pt x="84153" y="490394"/>
                </a:lnTo>
                <a:lnTo>
                  <a:pt x="55437" y="456919"/>
                </a:lnTo>
                <a:lnTo>
                  <a:pt x="32071" y="419277"/>
                </a:lnTo>
                <a:lnTo>
                  <a:pt x="14648" y="378061"/>
                </a:lnTo>
                <a:lnTo>
                  <a:pt x="3760" y="333863"/>
                </a:lnTo>
                <a:lnTo>
                  <a:pt x="0" y="287273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082028" y="1837944"/>
            <a:ext cx="574548" cy="57454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082028" y="1837944"/>
            <a:ext cx="574675" cy="574675"/>
          </a:xfrm>
          <a:custGeom>
            <a:avLst/>
            <a:gdLst/>
            <a:ahLst/>
            <a:cxnLst/>
            <a:rect l="l" t="t" r="r" b="b"/>
            <a:pathLst>
              <a:path w="574675" h="574675">
                <a:moveTo>
                  <a:pt x="0" y="287273"/>
                </a:moveTo>
                <a:lnTo>
                  <a:pt x="3760" y="240684"/>
                </a:lnTo>
                <a:lnTo>
                  <a:pt x="14648" y="196486"/>
                </a:lnTo>
                <a:lnTo>
                  <a:pt x="32071" y="155270"/>
                </a:lnTo>
                <a:lnTo>
                  <a:pt x="55437" y="117628"/>
                </a:lnTo>
                <a:lnTo>
                  <a:pt x="84153" y="84153"/>
                </a:lnTo>
                <a:lnTo>
                  <a:pt x="117628" y="55437"/>
                </a:lnTo>
                <a:lnTo>
                  <a:pt x="155270" y="32071"/>
                </a:lnTo>
                <a:lnTo>
                  <a:pt x="196486" y="14648"/>
                </a:lnTo>
                <a:lnTo>
                  <a:pt x="240684" y="3760"/>
                </a:lnTo>
                <a:lnTo>
                  <a:pt x="287274" y="0"/>
                </a:lnTo>
                <a:lnTo>
                  <a:pt x="333863" y="3760"/>
                </a:lnTo>
                <a:lnTo>
                  <a:pt x="378061" y="14648"/>
                </a:lnTo>
                <a:lnTo>
                  <a:pt x="419277" y="32071"/>
                </a:lnTo>
                <a:lnTo>
                  <a:pt x="456919" y="55437"/>
                </a:lnTo>
                <a:lnTo>
                  <a:pt x="490394" y="84153"/>
                </a:lnTo>
                <a:lnTo>
                  <a:pt x="519110" y="117628"/>
                </a:lnTo>
                <a:lnTo>
                  <a:pt x="542476" y="155270"/>
                </a:lnTo>
                <a:lnTo>
                  <a:pt x="559899" y="196486"/>
                </a:lnTo>
                <a:lnTo>
                  <a:pt x="570787" y="240684"/>
                </a:lnTo>
                <a:lnTo>
                  <a:pt x="574548" y="287273"/>
                </a:lnTo>
                <a:lnTo>
                  <a:pt x="570787" y="333863"/>
                </a:lnTo>
                <a:lnTo>
                  <a:pt x="559899" y="378061"/>
                </a:lnTo>
                <a:lnTo>
                  <a:pt x="542476" y="419277"/>
                </a:lnTo>
                <a:lnTo>
                  <a:pt x="519110" y="456919"/>
                </a:lnTo>
                <a:lnTo>
                  <a:pt x="490394" y="490394"/>
                </a:lnTo>
                <a:lnTo>
                  <a:pt x="456919" y="519110"/>
                </a:lnTo>
                <a:lnTo>
                  <a:pt x="419277" y="542476"/>
                </a:lnTo>
                <a:lnTo>
                  <a:pt x="378061" y="559899"/>
                </a:lnTo>
                <a:lnTo>
                  <a:pt x="333863" y="570787"/>
                </a:lnTo>
                <a:lnTo>
                  <a:pt x="287274" y="574547"/>
                </a:lnTo>
                <a:lnTo>
                  <a:pt x="240684" y="570787"/>
                </a:lnTo>
                <a:lnTo>
                  <a:pt x="196486" y="559899"/>
                </a:lnTo>
                <a:lnTo>
                  <a:pt x="155270" y="542476"/>
                </a:lnTo>
                <a:lnTo>
                  <a:pt x="117628" y="519110"/>
                </a:lnTo>
                <a:lnTo>
                  <a:pt x="84153" y="490394"/>
                </a:lnTo>
                <a:lnTo>
                  <a:pt x="55437" y="456919"/>
                </a:lnTo>
                <a:lnTo>
                  <a:pt x="32071" y="419277"/>
                </a:lnTo>
                <a:lnTo>
                  <a:pt x="14648" y="378061"/>
                </a:lnTo>
                <a:lnTo>
                  <a:pt x="3760" y="333863"/>
                </a:lnTo>
                <a:lnTo>
                  <a:pt x="0" y="287273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123176" y="3438144"/>
            <a:ext cx="574548" cy="57454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123176" y="3438144"/>
            <a:ext cx="574675" cy="574675"/>
          </a:xfrm>
          <a:custGeom>
            <a:avLst/>
            <a:gdLst/>
            <a:ahLst/>
            <a:cxnLst/>
            <a:rect l="l" t="t" r="r" b="b"/>
            <a:pathLst>
              <a:path w="574675" h="574675">
                <a:moveTo>
                  <a:pt x="0" y="287273"/>
                </a:moveTo>
                <a:lnTo>
                  <a:pt x="3760" y="240684"/>
                </a:lnTo>
                <a:lnTo>
                  <a:pt x="14648" y="196486"/>
                </a:lnTo>
                <a:lnTo>
                  <a:pt x="32071" y="155270"/>
                </a:lnTo>
                <a:lnTo>
                  <a:pt x="55437" y="117628"/>
                </a:lnTo>
                <a:lnTo>
                  <a:pt x="84153" y="84153"/>
                </a:lnTo>
                <a:lnTo>
                  <a:pt x="117628" y="55437"/>
                </a:lnTo>
                <a:lnTo>
                  <a:pt x="155270" y="32071"/>
                </a:lnTo>
                <a:lnTo>
                  <a:pt x="196486" y="14648"/>
                </a:lnTo>
                <a:lnTo>
                  <a:pt x="240684" y="3760"/>
                </a:lnTo>
                <a:lnTo>
                  <a:pt x="287274" y="0"/>
                </a:lnTo>
                <a:lnTo>
                  <a:pt x="333863" y="3760"/>
                </a:lnTo>
                <a:lnTo>
                  <a:pt x="378061" y="14648"/>
                </a:lnTo>
                <a:lnTo>
                  <a:pt x="419277" y="32071"/>
                </a:lnTo>
                <a:lnTo>
                  <a:pt x="456919" y="55437"/>
                </a:lnTo>
                <a:lnTo>
                  <a:pt x="490394" y="84153"/>
                </a:lnTo>
                <a:lnTo>
                  <a:pt x="519110" y="117628"/>
                </a:lnTo>
                <a:lnTo>
                  <a:pt x="542476" y="155270"/>
                </a:lnTo>
                <a:lnTo>
                  <a:pt x="559899" y="196486"/>
                </a:lnTo>
                <a:lnTo>
                  <a:pt x="570787" y="240684"/>
                </a:lnTo>
                <a:lnTo>
                  <a:pt x="574548" y="287273"/>
                </a:lnTo>
                <a:lnTo>
                  <a:pt x="570787" y="333863"/>
                </a:lnTo>
                <a:lnTo>
                  <a:pt x="559899" y="378061"/>
                </a:lnTo>
                <a:lnTo>
                  <a:pt x="542476" y="419277"/>
                </a:lnTo>
                <a:lnTo>
                  <a:pt x="519110" y="456919"/>
                </a:lnTo>
                <a:lnTo>
                  <a:pt x="490394" y="490394"/>
                </a:lnTo>
                <a:lnTo>
                  <a:pt x="456919" y="519110"/>
                </a:lnTo>
                <a:lnTo>
                  <a:pt x="419277" y="542476"/>
                </a:lnTo>
                <a:lnTo>
                  <a:pt x="378061" y="559899"/>
                </a:lnTo>
                <a:lnTo>
                  <a:pt x="333863" y="570787"/>
                </a:lnTo>
                <a:lnTo>
                  <a:pt x="287274" y="574547"/>
                </a:lnTo>
                <a:lnTo>
                  <a:pt x="240684" y="570787"/>
                </a:lnTo>
                <a:lnTo>
                  <a:pt x="196486" y="559899"/>
                </a:lnTo>
                <a:lnTo>
                  <a:pt x="155270" y="542476"/>
                </a:lnTo>
                <a:lnTo>
                  <a:pt x="117628" y="519110"/>
                </a:lnTo>
                <a:lnTo>
                  <a:pt x="84153" y="490394"/>
                </a:lnTo>
                <a:lnTo>
                  <a:pt x="55437" y="456919"/>
                </a:lnTo>
                <a:lnTo>
                  <a:pt x="32071" y="419277"/>
                </a:lnTo>
                <a:lnTo>
                  <a:pt x="14648" y="378061"/>
                </a:lnTo>
                <a:lnTo>
                  <a:pt x="3760" y="333863"/>
                </a:lnTo>
                <a:lnTo>
                  <a:pt x="0" y="287273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101039" y="2221229"/>
            <a:ext cx="1584325" cy="1594485"/>
          </a:xfrm>
          <a:custGeom>
            <a:avLst/>
            <a:gdLst/>
            <a:ahLst/>
            <a:cxnLst/>
            <a:rect l="l" t="t" r="r" b="b"/>
            <a:pathLst>
              <a:path w="1584325" h="1594485">
                <a:moveTo>
                  <a:pt x="1520185" y="45961"/>
                </a:moveTo>
                <a:lnTo>
                  <a:pt x="0" y="1576070"/>
                </a:lnTo>
                <a:lnTo>
                  <a:pt x="18389" y="1594358"/>
                </a:lnTo>
                <a:lnTo>
                  <a:pt x="1538579" y="64270"/>
                </a:lnTo>
                <a:lnTo>
                  <a:pt x="1520185" y="45961"/>
                </a:lnTo>
                <a:close/>
              </a:path>
              <a:path w="1584325" h="1594485">
                <a:moveTo>
                  <a:pt x="1571996" y="36830"/>
                </a:moveTo>
                <a:lnTo>
                  <a:pt x="1529257" y="36830"/>
                </a:lnTo>
                <a:lnTo>
                  <a:pt x="1547672" y="55118"/>
                </a:lnTo>
                <a:lnTo>
                  <a:pt x="1538579" y="64270"/>
                </a:lnTo>
                <a:lnTo>
                  <a:pt x="1556943" y="82550"/>
                </a:lnTo>
                <a:lnTo>
                  <a:pt x="1571996" y="36830"/>
                </a:lnTo>
                <a:close/>
              </a:path>
              <a:path w="1584325" h="1594485">
                <a:moveTo>
                  <a:pt x="1529257" y="36830"/>
                </a:moveTo>
                <a:lnTo>
                  <a:pt x="1520185" y="45961"/>
                </a:lnTo>
                <a:lnTo>
                  <a:pt x="1538579" y="64270"/>
                </a:lnTo>
                <a:lnTo>
                  <a:pt x="1547672" y="55118"/>
                </a:lnTo>
                <a:lnTo>
                  <a:pt x="1529257" y="36830"/>
                </a:lnTo>
                <a:close/>
              </a:path>
              <a:path w="1584325" h="1594485">
                <a:moveTo>
                  <a:pt x="1584121" y="0"/>
                </a:moveTo>
                <a:lnTo>
                  <a:pt x="1501825" y="27686"/>
                </a:lnTo>
                <a:lnTo>
                  <a:pt x="1520185" y="45961"/>
                </a:lnTo>
                <a:lnTo>
                  <a:pt x="1529257" y="36830"/>
                </a:lnTo>
                <a:lnTo>
                  <a:pt x="1571996" y="36830"/>
                </a:lnTo>
                <a:lnTo>
                  <a:pt x="158412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134427" y="2164969"/>
            <a:ext cx="1558290" cy="1617980"/>
          </a:xfrm>
          <a:custGeom>
            <a:avLst/>
            <a:gdLst/>
            <a:ahLst/>
            <a:cxnLst/>
            <a:rect l="l" t="t" r="r" b="b"/>
            <a:pathLst>
              <a:path w="1558289" h="1617979">
                <a:moveTo>
                  <a:pt x="1495006" y="1570922"/>
                </a:moveTo>
                <a:lnTo>
                  <a:pt x="1476311" y="1588896"/>
                </a:lnTo>
                <a:lnTo>
                  <a:pt x="1558226" y="1617979"/>
                </a:lnTo>
                <a:lnTo>
                  <a:pt x="1546442" y="1580260"/>
                </a:lnTo>
                <a:lnTo>
                  <a:pt x="1503997" y="1580260"/>
                </a:lnTo>
                <a:lnTo>
                  <a:pt x="1495006" y="1570922"/>
                </a:lnTo>
                <a:close/>
              </a:path>
              <a:path w="1558289" h="1617979">
                <a:moveTo>
                  <a:pt x="1513655" y="1552992"/>
                </a:moveTo>
                <a:lnTo>
                  <a:pt x="1495006" y="1570922"/>
                </a:lnTo>
                <a:lnTo>
                  <a:pt x="1503997" y="1580260"/>
                </a:lnTo>
                <a:lnTo>
                  <a:pt x="1522666" y="1562353"/>
                </a:lnTo>
                <a:lnTo>
                  <a:pt x="1513655" y="1552992"/>
                </a:lnTo>
                <a:close/>
              </a:path>
              <a:path w="1558289" h="1617979">
                <a:moveTo>
                  <a:pt x="1532318" y="1535048"/>
                </a:moveTo>
                <a:lnTo>
                  <a:pt x="1513655" y="1552992"/>
                </a:lnTo>
                <a:lnTo>
                  <a:pt x="1522666" y="1562353"/>
                </a:lnTo>
                <a:lnTo>
                  <a:pt x="1503997" y="1580260"/>
                </a:lnTo>
                <a:lnTo>
                  <a:pt x="1546442" y="1580260"/>
                </a:lnTo>
                <a:lnTo>
                  <a:pt x="1532318" y="1535048"/>
                </a:lnTo>
                <a:close/>
              </a:path>
              <a:path w="1558289" h="1617979">
                <a:moveTo>
                  <a:pt x="18668" y="0"/>
                </a:moveTo>
                <a:lnTo>
                  <a:pt x="0" y="18033"/>
                </a:lnTo>
                <a:lnTo>
                  <a:pt x="1495006" y="1570922"/>
                </a:lnTo>
                <a:lnTo>
                  <a:pt x="1513655" y="1552992"/>
                </a:lnTo>
                <a:lnTo>
                  <a:pt x="1866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122425" y="3773423"/>
            <a:ext cx="1577340" cy="78105"/>
          </a:xfrm>
          <a:custGeom>
            <a:avLst/>
            <a:gdLst/>
            <a:ahLst/>
            <a:cxnLst/>
            <a:rect l="l" t="t" r="r" b="b"/>
            <a:pathLst>
              <a:path w="1577339" h="78104">
                <a:moveTo>
                  <a:pt x="1499108" y="0"/>
                </a:moveTo>
                <a:lnTo>
                  <a:pt x="1499108" y="77724"/>
                </a:lnTo>
                <a:lnTo>
                  <a:pt x="1550924" y="51815"/>
                </a:lnTo>
                <a:lnTo>
                  <a:pt x="1512062" y="51815"/>
                </a:lnTo>
                <a:lnTo>
                  <a:pt x="1512062" y="25907"/>
                </a:lnTo>
                <a:lnTo>
                  <a:pt x="1550923" y="25907"/>
                </a:lnTo>
                <a:lnTo>
                  <a:pt x="1499108" y="0"/>
                </a:lnTo>
                <a:close/>
              </a:path>
              <a:path w="1577339" h="78104">
                <a:moveTo>
                  <a:pt x="1499108" y="25907"/>
                </a:moveTo>
                <a:lnTo>
                  <a:pt x="0" y="25907"/>
                </a:lnTo>
                <a:lnTo>
                  <a:pt x="0" y="51815"/>
                </a:lnTo>
                <a:lnTo>
                  <a:pt x="1499108" y="51815"/>
                </a:lnTo>
                <a:lnTo>
                  <a:pt x="1499108" y="25907"/>
                </a:lnTo>
                <a:close/>
              </a:path>
              <a:path w="1577339" h="78104">
                <a:moveTo>
                  <a:pt x="1550923" y="25907"/>
                </a:moveTo>
                <a:lnTo>
                  <a:pt x="1512062" y="25907"/>
                </a:lnTo>
                <a:lnTo>
                  <a:pt x="1512062" y="51815"/>
                </a:lnTo>
                <a:lnTo>
                  <a:pt x="1550924" y="51815"/>
                </a:lnTo>
                <a:lnTo>
                  <a:pt x="1576832" y="38862"/>
                </a:lnTo>
                <a:lnTo>
                  <a:pt x="1550923" y="259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122425" y="2135123"/>
            <a:ext cx="1577340" cy="78105"/>
          </a:xfrm>
          <a:custGeom>
            <a:avLst/>
            <a:gdLst/>
            <a:ahLst/>
            <a:cxnLst/>
            <a:rect l="l" t="t" r="r" b="b"/>
            <a:pathLst>
              <a:path w="1577339" h="78105">
                <a:moveTo>
                  <a:pt x="1499108" y="0"/>
                </a:moveTo>
                <a:lnTo>
                  <a:pt x="1499108" y="77724"/>
                </a:lnTo>
                <a:lnTo>
                  <a:pt x="1550924" y="51815"/>
                </a:lnTo>
                <a:lnTo>
                  <a:pt x="1512062" y="51815"/>
                </a:lnTo>
                <a:lnTo>
                  <a:pt x="1512062" y="25908"/>
                </a:lnTo>
                <a:lnTo>
                  <a:pt x="1550924" y="25908"/>
                </a:lnTo>
                <a:lnTo>
                  <a:pt x="1499108" y="0"/>
                </a:lnTo>
                <a:close/>
              </a:path>
              <a:path w="1577339" h="78105">
                <a:moveTo>
                  <a:pt x="1499108" y="25908"/>
                </a:moveTo>
                <a:lnTo>
                  <a:pt x="0" y="25908"/>
                </a:lnTo>
                <a:lnTo>
                  <a:pt x="0" y="51815"/>
                </a:lnTo>
                <a:lnTo>
                  <a:pt x="1499108" y="51815"/>
                </a:lnTo>
                <a:lnTo>
                  <a:pt x="1499108" y="25908"/>
                </a:lnTo>
                <a:close/>
              </a:path>
              <a:path w="1577339" h="78105">
                <a:moveTo>
                  <a:pt x="1550924" y="25908"/>
                </a:moveTo>
                <a:lnTo>
                  <a:pt x="1512062" y="25908"/>
                </a:lnTo>
                <a:lnTo>
                  <a:pt x="1512062" y="51815"/>
                </a:lnTo>
                <a:lnTo>
                  <a:pt x="1550924" y="51815"/>
                </a:lnTo>
                <a:lnTo>
                  <a:pt x="1576832" y="38862"/>
                </a:lnTo>
                <a:lnTo>
                  <a:pt x="1550924" y="259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318509" y="2207514"/>
            <a:ext cx="1584325" cy="1594485"/>
          </a:xfrm>
          <a:custGeom>
            <a:avLst/>
            <a:gdLst/>
            <a:ahLst/>
            <a:cxnLst/>
            <a:rect l="l" t="t" r="r" b="b"/>
            <a:pathLst>
              <a:path w="1584325" h="1594485">
                <a:moveTo>
                  <a:pt x="1520135" y="45961"/>
                </a:moveTo>
                <a:lnTo>
                  <a:pt x="0" y="1576070"/>
                </a:lnTo>
                <a:lnTo>
                  <a:pt x="18287" y="1594358"/>
                </a:lnTo>
                <a:lnTo>
                  <a:pt x="1538528" y="64270"/>
                </a:lnTo>
                <a:lnTo>
                  <a:pt x="1520135" y="45961"/>
                </a:lnTo>
                <a:close/>
              </a:path>
              <a:path w="1584325" h="1594485">
                <a:moveTo>
                  <a:pt x="1571945" y="36830"/>
                </a:moveTo>
                <a:lnTo>
                  <a:pt x="1529206" y="36830"/>
                </a:lnTo>
                <a:lnTo>
                  <a:pt x="1547622" y="55118"/>
                </a:lnTo>
                <a:lnTo>
                  <a:pt x="1538528" y="64270"/>
                </a:lnTo>
                <a:lnTo>
                  <a:pt x="1556892" y="82550"/>
                </a:lnTo>
                <a:lnTo>
                  <a:pt x="1571945" y="36830"/>
                </a:lnTo>
                <a:close/>
              </a:path>
              <a:path w="1584325" h="1594485">
                <a:moveTo>
                  <a:pt x="1529206" y="36830"/>
                </a:moveTo>
                <a:lnTo>
                  <a:pt x="1520135" y="45961"/>
                </a:lnTo>
                <a:lnTo>
                  <a:pt x="1538528" y="64270"/>
                </a:lnTo>
                <a:lnTo>
                  <a:pt x="1547622" y="55118"/>
                </a:lnTo>
                <a:lnTo>
                  <a:pt x="1529206" y="36830"/>
                </a:lnTo>
                <a:close/>
              </a:path>
              <a:path w="1584325" h="1594485">
                <a:moveTo>
                  <a:pt x="1584070" y="0"/>
                </a:moveTo>
                <a:lnTo>
                  <a:pt x="1501775" y="27686"/>
                </a:lnTo>
                <a:lnTo>
                  <a:pt x="1520135" y="45961"/>
                </a:lnTo>
                <a:lnTo>
                  <a:pt x="1529206" y="36830"/>
                </a:lnTo>
                <a:lnTo>
                  <a:pt x="1571945" y="36830"/>
                </a:lnTo>
                <a:lnTo>
                  <a:pt x="158407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353434" y="2149729"/>
            <a:ext cx="1558290" cy="1617980"/>
          </a:xfrm>
          <a:custGeom>
            <a:avLst/>
            <a:gdLst/>
            <a:ahLst/>
            <a:cxnLst/>
            <a:rect l="l" t="t" r="r" b="b"/>
            <a:pathLst>
              <a:path w="1558289" h="1617979">
                <a:moveTo>
                  <a:pt x="1494943" y="1570922"/>
                </a:moveTo>
                <a:lnTo>
                  <a:pt x="1476248" y="1588897"/>
                </a:lnTo>
                <a:lnTo>
                  <a:pt x="1558163" y="1617980"/>
                </a:lnTo>
                <a:lnTo>
                  <a:pt x="1546379" y="1580261"/>
                </a:lnTo>
                <a:lnTo>
                  <a:pt x="1503934" y="1580261"/>
                </a:lnTo>
                <a:lnTo>
                  <a:pt x="1494943" y="1570922"/>
                </a:lnTo>
                <a:close/>
              </a:path>
              <a:path w="1558289" h="1617979">
                <a:moveTo>
                  <a:pt x="1513591" y="1552993"/>
                </a:moveTo>
                <a:lnTo>
                  <a:pt x="1494943" y="1570922"/>
                </a:lnTo>
                <a:lnTo>
                  <a:pt x="1503934" y="1580261"/>
                </a:lnTo>
                <a:lnTo>
                  <a:pt x="1522602" y="1562354"/>
                </a:lnTo>
                <a:lnTo>
                  <a:pt x="1513591" y="1552993"/>
                </a:lnTo>
                <a:close/>
              </a:path>
              <a:path w="1558289" h="1617979">
                <a:moveTo>
                  <a:pt x="1532254" y="1535049"/>
                </a:moveTo>
                <a:lnTo>
                  <a:pt x="1513591" y="1552993"/>
                </a:lnTo>
                <a:lnTo>
                  <a:pt x="1522602" y="1562354"/>
                </a:lnTo>
                <a:lnTo>
                  <a:pt x="1503934" y="1580261"/>
                </a:lnTo>
                <a:lnTo>
                  <a:pt x="1546379" y="1580261"/>
                </a:lnTo>
                <a:lnTo>
                  <a:pt x="1532254" y="1535049"/>
                </a:lnTo>
                <a:close/>
              </a:path>
              <a:path w="1558289" h="1617979">
                <a:moveTo>
                  <a:pt x="18541" y="0"/>
                </a:moveTo>
                <a:lnTo>
                  <a:pt x="0" y="18034"/>
                </a:lnTo>
                <a:lnTo>
                  <a:pt x="1494943" y="1570922"/>
                </a:lnTo>
                <a:lnTo>
                  <a:pt x="1513591" y="1552993"/>
                </a:lnTo>
                <a:lnTo>
                  <a:pt x="185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339846" y="3758184"/>
            <a:ext cx="1577340" cy="78105"/>
          </a:xfrm>
          <a:custGeom>
            <a:avLst/>
            <a:gdLst/>
            <a:ahLst/>
            <a:cxnLst/>
            <a:rect l="l" t="t" r="r" b="b"/>
            <a:pathLst>
              <a:path w="1577339" h="78104">
                <a:moveTo>
                  <a:pt x="1499107" y="0"/>
                </a:moveTo>
                <a:lnTo>
                  <a:pt x="1499107" y="77724"/>
                </a:lnTo>
                <a:lnTo>
                  <a:pt x="1550923" y="51816"/>
                </a:lnTo>
                <a:lnTo>
                  <a:pt x="1512062" y="51816"/>
                </a:lnTo>
                <a:lnTo>
                  <a:pt x="1512062" y="25908"/>
                </a:lnTo>
                <a:lnTo>
                  <a:pt x="1550924" y="25908"/>
                </a:lnTo>
                <a:lnTo>
                  <a:pt x="1499107" y="0"/>
                </a:lnTo>
                <a:close/>
              </a:path>
              <a:path w="1577339" h="78104">
                <a:moveTo>
                  <a:pt x="1499107" y="25908"/>
                </a:moveTo>
                <a:lnTo>
                  <a:pt x="0" y="25908"/>
                </a:lnTo>
                <a:lnTo>
                  <a:pt x="0" y="51816"/>
                </a:lnTo>
                <a:lnTo>
                  <a:pt x="1499107" y="51816"/>
                </a:lnTo>
                <a:lnTo>
                  <a:pt x="1499107" y="25908"/>
                </a:lnTo>
                <a:close/>
              </a:path>
              <a:path w="1577339" h="78104">
                <a:moveTo>
                  <a:pt x="1550924" y="25908"/>
                </a:moveTo>
                <a:lnTo>
                  <a:pt x="1512062" y="25908"/>
                </a:lnTo>
                <a:lnTo>
                  <a:pt x="1512062" y="51816"/>
                </a:lnTo>
                <a:lnTo>
                  <a:pt x="1550923" y="51816"/>
                </a:lnTo>
                <a:lnTo>
                  <a:pt x="1576831" y="38862"/>
                </a:lnTo>
                <a:lnTo>
                  <a:pt x="1550924" y="259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339846" y="2119883"/>
            <a:ext cx="1577340" cy="78105"/>
          </a:xfrm>
          <a:custGeom>
            <a:avLst/>
            <a:gdLst/>
            <a:ahLst/>
            <a:cxnLst/>
            <a:rect l="l" t="t" r="r" b="b"/>
            <a:pathLst>
              <a:path w="1577339" h="78105">
                <a:moveTo>
                  <a:pt x="1499107" y="0"/>
                </a:moveTo>
                <a:lnTo>
                  <a:pt x="1499107" y="77724"/>
                </a:lnTo>
                <a:lnTo>
                  <a:pt x="1550924" y="51815"/>
                </a:lnTo>
                <a:lnTo>
                  <a:pt x="1512062" y="51815"/>
                </a:lnTo>
                <a:lnTo>
                  <a:pt x="1512062" y="25907"/>
                </a:lnTo>
                <a:lnTo>
                  <a:pt x="1550923" y="25907"/>
                </a:lnTo>
                <a:lnTo>
                  <a:pt x="1499107" y="0"/>
                </a:lnTo>
                <a:close/>
              </a:path>
              <a:path w="1577339" h="78105">
                <a:moveTo>
                  <a:pt x="1499107" y="25907"/>
                </a:moveTo>
                <a:lnTo>
                  <a:pt x="0" y="25907"/>
                </a:lnTo>
                <a:lnTo>
                  <a:pt x="0" y="51815"/>
                </a:lnTo>
                <a:lnTo>
                  <a:pt x="1499107" y="51815"/>
                </a:lnTo>
                <a:lnTo>
                  <a:pt x="1499107" y="25907"/>
                </a:lnTo>
                <a:close/>
              </a:path>
              <a:path w="1577339" h="78105">
                <a:moveTo>
                  <a:pt x="1550923" y="25907"/>
                </a:moveTo>
                <a:lnTo>
                  <a:pt x="1512062" y="25907"/>
                </a:lnTo>
                <a:lnTo>
                  <a:pt x="1512062" y="51815"/>
                </a:lnTo>
                <a:lnTo>
                  <a:pt x="1550924" y="51815"/>
                </a:lnTo>
                <a:lnTo>
                  <a:pt x="1576831" y="38862"/>
                </a:lnTo>
                <a:lnTo>
                  <a:pt x="1550923" y="259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519165" y="2187701"/>
            <a:ext cx="1584325" cy="1594485"/>
          </a:xfrm>
          <a:custGeom>
            <a:avLst/>
            <a:gdLst/>
            <a:ahLst/>
            <a:cxnLst/>
            <a:rect l="l" t="t" r="r" b="b"/>
            <a:pathLst>
              <a:path w="1584325" h="1594485">
                <a:moveTo>
                  <a:pt x="1520135" y="45961"/>
                </a:moveTo>
                <a:lnTo>
                  <a:pt x="0" y="1576070"/>
                </a:lnTo>
                <a:lnTo>
                  <a:pt x="18287" y="1594358"/>
                </a:lnTo>
                <a:lnTo>
                  <a:pt x="1538528" y="64270"/>
                </a:lnTo>
                <a:lnTo>
                  <a:pt x="1520135" y="45961"/>
                </a:lnTo>
                <a:close/>
              </a:path>
              <a:path w="1584325" h="1594485">
                <a:moveTo>
                  <a:pt x="1571945" y="36830"/>
                </a:moveTo>
                <a:lnTo>
                  <a:pt x="1529207" y="36830"/>
                </a:lnTo>
                <a:lnTo>
                  <a:pt x="1547622" y="55118"/>
                </a:lnTo>
                <a:lnTo>
                  <a:pt x="1538528" y="64270"/>
                </a:lnTo>
                <a:lnTo>
                  <a:pt x="1556892" y="82550"/>
                </a:lnTo>
                <a:lnTo>
                  <a:pt x="1571945" y="36830"/>
                </a:lnTo>
                <a:close/>
              </a:path>
              <a:path w="1584325" h="1594485">
                <a:moveTo>
                  <a:pt x="1529207" y="36830"/>
                </a:moveTo>
                <a:lnTo>
                  <a:pt x="1520135" y="45961"/>
                </a:lnTo>
                <a:lnTo>
                  <a:pt x="1538528" y="64270"/>
                </a:lnTo>
                <a:lnTo>
                  <a:pt x="1547622" y="55118"/>
                </a:lnTo>
                <a:lnTo>
                  <a:pt x="1529207" y="36830"/>
                </a:lnTo>
                <a:close/>
              </a:path>
              <a:path w="1584325" h="1594485">
                <a:moveTo>
                  <a:pt x="1584070" y="0"/>
                </a:moveTo>
                <a:lnTo>
                  <a:pt x="1501775" y="27686"/>
                </a:lnTo>
                <a:lnTo>
                  <a:pt x="1520135" y="45961"/>
                </a:lnTo>
                <a:lnTo>
                  <a:pt x="1529207" y="36830"/>
                </a:lnTo>
                <a:lnTo>
                  <a:pt x="1571945" y="36830"/>
                </a:lnTo>
                <a:lnTo>
                  <a:pt x="158407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552566" y="2129917"/>
            <a:ext cx="1558290" cy="1617980"/>
          </a:xfrm>
          <a:custGeom>
            <a:avLst/>
            <a:gdLst/>
            <a:ahLst/>
            <a:cxnLst/>
            <a:rect l="l" t="t" r="r" b="b"/>
            <a:pathLst>
              <a:path w="1558290" h="1617979">
                <a:moveTo>
                  <a:pt x="1494943" y="1570922"/>
                </a:moveTo>
                <a:lnTo>
                  <a:pt x="1476248" y="1588897"/>
                </a:lnTo>
                <a:lnTo>
                  <a:pt x="1558163" y="1617980"/>
                </a:lnTo>
                <a:lnTo>
                  <a:pt x="1546379" y="1580261"/>
                </a:lnTo>
                <a:lnTo>
                  <a:pt x="1503934" y="1580261"/>
                </a:lnTo>
                <a:lnTo>
                  <a:pt x="1494943" y="1570922"/>
                </a:lnTo>
                <a:close/>
              </a:path>
              <a:path w="1558290" h="1617979">
                <a:moveTo>
                  <a:pt x="1513591" y="1552993"/>
                </a:moveTo>
                <a:lnTo>
                  <a:pt x="1494943" y="1570922"/>
                </a:lnTo>
                <a:lnTo>
                  <a:pt x="1503934" y="1580261"/>
                </a:lnTo>
                <a:lnTo>
                  <a:pt x="1522603" y="1562354"/>
                </a:lnTo>
                <a:lnTo>
                  <a:pt x="1513591" y="1552993"/>
                </a:lnTo>
                <a:close/>
              </a:path>
              <a:path w="1558290" h="1617979">
                <a:moveTo>
                  <a:pt x="1532255" y="1535049"/>
                </a:moveTo>
                <a:lnTo>
                  <a:pt x="1513591" y="1552993"/>
                </a:lnTo>
                <a:lnTo>
                  <a:pt x="1522603" y="1562354"/>
                </a:lnTo>
                <a:lnTo>
                  <a:pt x="1503934" y="1580261"/>
                </a:lnTo>
                <a:lnTo>
                  <a:pt x="1546379" y="1580261"/>
                </a:lnTo>
                <a:lnTo>
                  <a:pt x="1532255" y="1535049"/>
                </a:lnTo>
                <a:close/>
              </a:path>
              <a:path w="1558290" h="1617979">
                <a:moveTo>
                  <a:pt x="18542" y="0"/>
                </a:moveTo>
                <a:lnTo>
                  <a:pt x="0" y="18034"/>
                </a:lnTo>
                <a:lnTo>
                  <a:pt x="1494943" y="1570922"/>
                </a:lnTo>
                <a:lnTo>
                  <a:pt x="1513591" y="1552993"/>
                </a:lnTo>
                <a:lnTo>
                  <a:pt x="185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540502" y="3738371"/>
            <a:ext cx="1577340" cy="78105"/>
          </a:xfrm>
          <a:custGeom>
            <a:avLst/>
            <a:gdLst/>
            <a:ahLst/>
            <a:cxnLst/>
            <a:rect l="l" t="t" r="r" b="b"/>
            <a:pathLst>
              <a:path w="1577340" h="78104">
                <a:moveTo>
                  <a:pt x="1499107" y="0"/>
                </a:moveTo>
                <a:lnTo>
                  <a:pt x="1499107" y="77723"/>
                </a:lnTo>
                <a:lnTo>
                  <a:pt x="1550923" y="51815"/>
                </a:lnTo>
                <a:lnTo>
                  <a:pt x="1512062" y="51815"/>
                </a:lnTo>
                <a:lnTo>
                  <a:pt x="1512062" y="25907"/>
                </a:lnTo>
                <a:lnTo>
                  <a:pt x="1550924" y="25907"/>
                </a:lnTo>
                <a:lnTo>
                  <a:pt x="1499107" y="0"/>
                </a:lnTo>
                <a:close/>
              </a:path>
              <a:path w="1577340" h="78104">
                <a:moveTo>
                  <a:pt x="1499107" y="25907"/>
                </a:moveTo>
                <a:lnTo>
                  <a:pt x="0" y="25907"/>
                </a:lnTo>
                <a:lnTo>
                  <a:pt x="0" y="51815"/>
                </a:lnTo>
                <a:lnTo>
                  <a:pt x="1499107" y="51815"/>
                </a:lnTo>
                <a:lnTo>
                  <a:pt x="1499107" y="25907"/>
                </a:lnTo>
                <a:close/>
              </a:path>
              <a:path w="1577340" h="78104">
                <a:moveTo>
                  <a:pt x="1550924" y="25907"/>
                </a:moveTo>
                <a:lnTo>
                  <a:pt x="1512062" y="25907"/>
                </a:lnTo>
                <a:lnTo>
                  <a:pt x="1512062" y="51815"/>
                </a:lnTo>
                <a:lnTo>
                  <a:pt x="1550923" y="51815"/>
                </a:lnTo>
                <a:lnTo>
                  <a:pt x="1576831" y="38861"/>
                </a:lnTo>
                <a:lnTo>
                  <a:pt x="1550924" y="259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540502" y="2100072"/>
            <a:ext cx="1577340" cy="78105"/>
          </a:xfrm>
          <a:custGeom>
            <a:avLst/>
            <a:gdLst/>
            <a:ahLst/>
            <a:cxnLst/>
            <a:rect l="l" t="t" r="r" b="b"/>
            <a:pathLst>
              <a:path w="1577340" h="78105">
                <a:moveTo>
                  <a:pt x="1499107" y="0"/>
                </a:moveTo>
                <a:lnTo>
                  <a:pt x="1499107" y="77724"/>
                </a:lnTo>
                <a:lnTo>
                  <a:pt x="1550924" y="51815"/>
                </a:lnTo>
                <a:lnTo>
                  <a:pt x="1512062" y="51815"/>
                </a:lnTo>
                <a:lnTo>
                  <a:pt x="1512062" y="25907"/>
                </a:lnTo>
                <a:lnTo>
                  <a:pt x="1550923" y="25907"/>
                </a:lnTo>
                <a:lnTo>
                  <a:pt x="1499107" y="0"/>
                </a:lnTo>
                <a:close/>
              </a:path>
              <a:path w="1577340" h="78105">
                <a:moveTo>
                  <a:pt x="1499107" y="25907"/>
                </a:moveTo>
                <a:lnTo>
                  <a:pt x="0" y="25907"/>
                </a:lnTo>
                <a:lnTo>
                  <a:pt x="0" y="51815"/>
                </a:lnTo>
                <a:lnTo>
                  <a:pt x="1499107" y="51815"/>
                </a:lnTo>
                <a:lnTo>
                  <a:pt x="1499107" y="25907"/>
                </a:lnTo>
                <a:close/>
              </a:path>
              <a:path w="1577340" h="78105">
                <a:moveTo>
                  <a:pt x="1550923" y="25907"/>
                </a:moveTo>
                <a:lnTo>
                  <a:pt x="1512062" y="25907"/>
                </a:lnTo>
                <a:lnTo>
                  <a:pt x="1512062" y="51815"/>
                </a:lnTo>
                <a:lnTo>
                  <a:pt x="1550924" y="51815"/>
                </a:lnTo>
                <a:lnTo>
                  <a:pt x="1576831" y="38862"/>
                </a:lnTo>
                <a:lnTo>
                  <a:pt x="1550923" y="259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2780538" y="3570107"/>
            <a:ext cx="471170" cy="354965"/>
          </a:xfrm>
          <a:custGeom>
            <a:avLst/>
            <a:gdLst/>
            <a:ahLst/>
            <a:cxnLst/>
            <a:rect l="l" t="t" r="r" b="b"/>
            <a:pathLst>
              <a:path w="471170" h="354964">
                <a:moveTo>
                  <a:pt x="470915" y="5069"/>
                </a:moveTo>
                <a:lnTo>
                  <a:pt x="422745" y="1071"/>
                </a:lnTo>
                <a:lnTo>
                  <a:pt x="375812" y="0"/>
                </a:lnTo>
                <a:lnTo>
                  <a:pt x="331323" y="4749"/>
                </a:lnTo>
                <a:lnTo>
                  <a:pt x="290486" y="18216"/>
                </a:lnTo>
                <a:lnTo>
                  <a:pt x="254507" y="43296"/>
                </a:lnTo>
                <a:lnTo>
                  <a:pt x="229830" y="79095"/>
                </a:lnTo>
                <a:lnTo>
                  <a:pt x="209738" y="128687"/>
                </a:lnTo>
                <a:lnTo>
                  <a:pt x="192468" y="184997"/>
                </a:lnTo>
                <a:lnTo>
                  <a:pt x="176257" y="240946"/>
                </a:lnTo>
                <a:lnTo>
                  <a:pt x="159340" y="289459"/>
                </a:lnTo>
                <a:lnTo>
                  <a:pt x="139954" y="323458"/>
                </a:lnTo>
                <a:lnTo>
                  <a:pt x="107049" y="348606"/>
                </a:lnTo>
                <a:lnTo>
                  <a:pt x="72358" y="354907"/>
                </a:lnTo>
                <a:lnTo>
                  <a:pt x="36476" y="348658"/>
                </a:lnTo>
                <a:lnTo>
                  <a:pt x="0" y="336158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762250" y="1982137"/>
            <a:ext cx="469900" cy="353695"/>
          </a:xfrm>
          <a:custGeom>
            <a:avLst/>
            <a:gdLst/>
            <a:ahLst/>
            <a:cxnLst/>
            <a:rect l="l" t="t" r="r" b="b"/>
            <a:pathLst>
              <a:path w="469900" h="353694">
                <a:moveTo>
                  <a:pt x="469392" y="5031"/>
                </a:moveTo>
                <a:lnTo>
                  <a:pt x="421373" y="1080"/>
                </a:lnTo>
                <a:lnTo>
                  <a:pt x="374593" y="0"/>
                </a:lnTo>
                <a:lnTo>
                  <a:pt x="330256" y="4692"/>
                </a:lnTo>
                <a:lnTo>
                  <a:pt x="289572" y="18060"/>
                </a:lnTo>
                <a:lnTo>
                  <a:pt x="253745" y="43004"/>
                </a:lnTo>
                <a:lnTo>
                  <a:pt x="229131" y="78638"/>
                </a:lnTo>
                <a:lnTo>
                  <a:pt x="209103" y="128014"/>
                </a:lnTo>
                <a:lnTo>
                  <a:pt x="191897" y="184085"/>
                </a:lnTo>
                <a:lnTo>
                  <a:pt x="175749" y="239807"/>
                </a:lnTo>
                <a:lnTo>
                  <a:pt x="158895" y="288134"/>
                </a:lnTo>
                <a:lnTo>
                  <a:pt x="139573" y="322023"/>
                </a:lnTo>
                <a:lnTo>
                  <a:pt x="106763" y="347046"/>
                </a:lnTo>
                <a:lnTo>
                  <a:pt x="72167" y="353328"/>
                </a:lnTo>
                <a:lnTo>
                  <a:pt x="36381" y="347133"/>
                </a:lnTo>
                <a:lnTo>
                  <a:pt x="0" y="334723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991861" y="1992805"/>
            <a:ext cx="469900" cy="353695"/>
          </a:xfrm>
          <a:custGeom>
            <a:avLst/>
            <a:gdLst/>
            <a:ahLst/>
            <a:cxnLst/>
            <a:rect l="l" t="t" r="r" b="b"/>
            <a:pathLst>
              <a:path w="469900" h="353694">
                <a:moveTo>
                  <a:pt x="469391" y="5031"/>
                </a:moveTo>
                <a:lnTo>
                  <a:pt x="421373" y="1080"/>
                </a:lnTo>
                <a:lnTo>
                  <a:pt x="374593" y="0"/>
                </a:lnTo>
                <a:lnTo>
                  <a:pt x="330256" y="4692"/>
                </a:lnTo>
                <a:lnTo>
                  <a:pt x="289572" y="18060"/>
                </a:lnTo>
                <a:lnTo>
                  <a:pt x="253746" y="43004"/>
                </a:lnTo>
                <a:lnTo>
                  <a:pt x="229131" y="78638"/>
                </a:lnTo>
                <a:lnTo>
                  <a:pt x="209103" y="128014"/>
                </a:lnTo>
                <a:lnTo>
                  <a:pt x="191897" y="184085"/>
                </a:lnTo>
                <a:lnTo>
                  <a:pt x="175749" y="239807"/>
                </a:lnTo>
                <a:lnTo>
                  <a:pt x="158895" y="288134"/>
                </a:lnTo>
                <a:lnTo>
                  <a:pt x="139573" y="322023"/>
                </a:lnTo>
                <a:lnTo>
                  <a:pt x="106763" y="347046"/>
                </a:lnTo>
                <a:lnTo>
                  <a:pt x="72167" y="353328"/>
                </a:lnTo>
                <a:lnTo>
                  <a:pt x="36381" y="347133"/>
                </a:lnTo>
                <a:lnTo>
                  <a:pt x="0" y="334723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007102" y="3515243"/>
            <a:ext cx="471170" cy="354965"/>
          </a:xfrm>
          <a:custGeom>
            <a:avLst/>
            <a:gdLst/>
            <a:ahLst/>
            <a:cxnLst/>
            <a:rect l="l" t="t" r="r" b="b"/>
            <a:pathLst>
              <a:path w="471170" h="354964">
                <a:moveTo>
                  <a:pt x="470915" y="5069"/>
                </a:moveTo>
                <a:lnTo>
                  <a:pt x="422745" y="1071"/>
                </a:lnTo>
                <a:lnTo>
                  <a:pt x="375812" y="0"/>
                </a:lnTo>
                <a:lnTo>
                  <a:pt x="331323" y="4749"/>
                </a:lnTo>
                <a:lnTo>
                  <a:pt x="290486" y="18216"/>
                </a:lnTo>
                <a:lnTo>
                  <a:pt x="254508" y="43296"/>
                </a:lnTo>
                <a:lnTo>
                  <a:pt x="229830" y="79095"/>
                </a:lnTo>
                <a:lnTo>
                  <a:pt x="209738" y="128687"/>
                </a:lnTo>
                <a:lnTo>
                  <a:pt x="192468" y="184997"/>
                </a:lnTo>
                <a:lnTo>
                  <a:pt x="176257" y="240946"/>
                </a:lnTo>
                <a:lnTo>
                  <a:pt x="159340" y="289459"/>
                </a:lnTo>
                <a:lnTo>
                  <a:pt x="139953" y="323458"/>
                </a:lnTo>
                <a:lnTo>
                  <a:pt x="107049" y="348606"/>
                </a:lnTo>
                <a:lnTo>
                  <a:pt x="72358" y="354907"/>
                </a:lnTo>
                <a:lnTo>
                  <a:pt x="36476" y="348658"/>
                </a:lnTo>
                <a:lnTo>
                  <a:pt x="0" y="336158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7140702" y="1931845"/>
            <a:ext cx="469900" cy="353695"/>
          </a:xfrm>
          <a:custGeom>
            <a:avLst/>
            <a:gdLst/>
            <a:ahLst/>
            <a:cxnLst/>
            <a:rect l="l" t="t" r="r" b="b"/>
            <a:pathLst>
              <a:path w="469900" h="353694">
                <a:moveTo>
                  <a:pt x="469392" y="5031"/>
                </a:moveTo>
                <a:lnTo>
                  <a:pt x="421373" y="1080"/>
                </a:lnTo>
                <a:lnTo>
                  <a:pt x="374593" y="0"/>
                </a:lnTo>
                <a:lnTo>
                  <a:pt x="330256" y="4692"/>
                </a:lnTo>
                <a:lnTo>
                  <a:pt x="289572" y="18060"/>
                </a:lnTo>
                <a:lnTo>
                  <a:pt x="253746" y="43004"/>
                </a:lnTo>
                <a:lnTo>
                  <a:pt x="229131" y="78638"/>
                </a:lnTo>
                <a:lnTo>
                  <a:pt x="209103" y="128014"/>
                </a:lnTo>
                <a:lnTo>
                  <a:pt x="191897" y="184085"/>
                </a:lnTo>
                <a:lnTo>
                  <a:pt x="175749" y="239807"/>
                </a:lnTo>
                <a:lnTo>
                  <a:pt x="158895" y="288134"/>
                </a:lnTo>
                <a:lnTo>
                  <a:pt x="139573" y="322023"/>
                </a:lnTo>
                <a:lnTo>
                  <a:pt x="106763" y="347046"/>
                </a:lnTo>
                <a:lnTo>
                  <a:pt x="72167" y="353328"/>
                </a:lnTo>
                <a:lnTo>
                  <a:pt x="36381" y="347133"/>
                </a:lnTo>
                <a:lnTo>
                  <a:pt x="0" y="334723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7187945" y="3548770"/>
            <a:ext cx="469900" cy="354965"/>
          </a:xfrm>
          <a:custGeom>
            <a:avLst/>
            <a:gdLst/>
            <a:ahLst/>
            <a:cxnLst/>
            <a:rect l="l" t="t" r="r" b="b"/>
            <a:pathLst>
              <a:path w="469900" h="354964">
                <a:moveTo>
                  <a:pt x="469392" y="5069"/>
                </a:moveTo>
                <a:lnTo>
                  <a:pt x="421373" y="1071"/>
                </a:lnTo>
                <a:lnTo>
                  <a:pt x="374593" y="0"/>
                </a:lnTo>
                <a:lnTo>
                  <a:pt x="330256" y="4749"/>
                </a:lnTo>
                <a:lnTo>
                  <a:pt x="289572" y="18216"/>
                </a:lnTo>
                <a:lnTo>
                  <a:pt x="253746" y="43296"/>
                </a:lnTo>
                <a:lnTo>
                  <a:pt x="229131" y="79095"/>
                </a:lnTo>
                <a:lnTo>
                  <a:pt x="209103" y="128687"/>
                </a:lnTo>
                <a:lnTo>
                  <a:pt x="191897" y="184997"/>
                </a:lnTo>
                <a:lnTo>
                  <a:pt x="175749" y="240946"/>
                </a:lnTo>
                <a:lnTo>
                  <a:pt x="158895" y="289459"/>
                </a:lnTo>
                <a:lnTo>
                  <a:pt x="139573" y="323458"/>
                </a:lnTo>
                <a:lnTo>
                  <a:pt x="106763" y="348606"/>
                </a:lnTo>
                <a:lnTo>
                  <a:pt x="72167" y="354907"/>
                </a:lnTo>
                <a:lnTo>
                  <a:pt x="36381" y="348658"/>
                </a:lnTo>
                <a:lnTo>
                  <a:pt x="0" y="336158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1788922" y="1707007"/>
            <a:ext cx="1803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1960245" y="2295525"/>
            <a:ext cx="2730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-</a:t>
            </a:r>
            <a:r>
              <a:rPr sz="2400" dirty="0">
                <a:latin typeface="Calibri"/>
                <a:cs typeface="Calibri"/>
              </a:rPr>
              <a:t>2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1841119" y="3812489"/>
            <a:ext cx="18034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1946275" y="3242564"/>
            <a:ext cx="2730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-</a:t>
            </a:r>
            <a:r>
              <a:rPr sz="2400" dirty="0"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2659379" y="2274570"/>
            <a:ext cx="78105" cy="384175"/>
          </a:xfrm>
          <a:custGeom>
            <a:avLst/>
            <a:gdLst/>
            <a:ahLst/>
            <a:cxnLst/>
            <a:rect l="l" t="t" r="r" b="b"/>
            <a:pathLst>
              <a:path w="78105" h="384175">
                <a:moveTo>
                  <a:pt x="51815" y="64769"/>
                </a:moveTo>
                <a:lnTo>
                  <a:pt x="25907" y="64769"/>
                </a:lnTo>
                <a:lnTo>
                  <a:pt x="25907" y="384175"/>
                </a:lnTo>
                <a:lnTo>
                  <a:pt x="51815" y="384175"/>
                </a:lnTo>
                <a:lnTo>
                  <a:pt x="51815" y="64769"/>
                </a:lnTo>
                <a:close/>
              </a:path>
              <a:path w="78105" h="384175">
                <a:moveTo>
                  <a:pt x="38862" y="0"/>
                </a:moveTo>
                <a:lnTo>
                  <a:pt x="0" y="77724"/>
                </a:lnTo>
                <a:lnTo>
                  <a:pt x="25907" y="77724"/>
                </a:lnTo>
                <a:lnTo>
                  <a:pt x="25907" y="64769"/>
                </a:lnTo>
                <a:lnTo>
                  <a:pt x="71246" y="64769"/>
                </a:lnTo>
                <a:lnTo>
                  <a:pt x="38862" y="0"/>
                </a:lnTo>
                <a:close/>
              </a:path>
              <a:path w="78105" h="384175">
                <a:moveTo>
                  <a:pt x="71246" y="64769"/>
                </a:moveTo>
                <a:lnTo>
                  <a:pt x="51815" y="64769"/>
                </a:lnTo>
                <a:lnTo>
                  <a:pt x="51815" y="77724"/>
                </a:lnTo>
                <a:lnTo>
                  <a:pt x="77724" y="77724"/>
                </a:lnTo>
                <a:lnTo>
                  <a:pt x="71246" y="647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2470404" y="2657855"/>
            <a:ext cx="459105" cy="448309"/>
          </a:xfrm>
          <a:prstGeom prst="rect">
            <a:avLst/>
          </a:prstGeom>
          <a:solidFill>
            <a:srgbClr val="E1EFD9"/>
          </a:solidFill>
          <a:ln w="6096">
            <a:solidFill>
              <a:srgbClr val="00AF50"/>
            </a:solidFill>
          </a:ln>
        </p:spPr>
        <p:txBody>
          <a:bodyPr vert="horz" wrap="square" lIns="0" tIns="19685" rIns="0" bIns="0" rtlCol="0">
            <a:spAutoFit/>
          </a:bodyPr>
          <a:lstStyle/>
          <a:p>
            <a:pPr marL="160655">
              <a:lnSpc>
                <a:spcPct val="100000"/>
              </a:lnSpc>
              <a:spcBef>
                <a:spcPts val="155"/>
              </a:spcBef>
            </a:pPr>
            <a:r>
              <a:rPr sz="2400" dirty="0"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2670048" y="3824478"/>
            <a:ext cx="78105" cy="384175"/>
          </a:xfrm>
          <a:custGeom>
            <a:avLst/>
            <a:gdLst/>
            <a:ahLst/>
            <a:cxnLst/>
            <a:rect l="l" t="t" r="r" b="b"/>
            <a:pathLst>
              <a:path w="78105" h="384175">
                <a:moveTo>
                  <a:pt x="51815" y="64770"/>
                </a:moveTo>
                <a:lnTo>
                  <a:pt x="25907" y="64770"/>
                </a:lnTo>
                <a:lnTo>
                  <a:pt x="25907" y="384175"/>
                </a:lnTo>
                <a:lnTo>
                  <a:pt x="51815" y="384175"/>
                </a:lnTo>
                <a:lnTo>
                  <a:pt x="51815" y="64770"/>
                </a:lnTo>
                <a:close/>
              </a:path>
              <a:path w="78105" h="384175">
                <a:moveTo>
                  <a:pt x="38862" y="0"/>
                </a:moveTo>
                <a:lnTo>
                  <a:pt x="0" y="77724"/>
                </a:lnTo>
                <a:lnTo>
                  <a:pt x="25907" y="77724"/>
                </a:lnTo>
                <a:lnTo>
                  <a:pt x="25907" y="64770"/>
                </a:lnTo>
                <a:lnTo>
                  <a:pt x="71247" y="64770"/>
                </a:lnTo>
                <a:lnTo>
                  <a:pt x="38862" y="0"/>
                </a:lnTo>
                <a:close/>
              </a:path>
              <a:path w="78105" h="384175">
                <a:moveTo>
                  <a:pt x="71247" y="64770"/>
                </a:moveTo>
                <a:lnTo>
                  <a:pt x="51815" y="64770"/>
                </a:lnTo>
                <a:lnTo>
                  <a:pt x="51815" y="77724"/>
                </a:lnTo>
                <a:lnTo>
                  <a:pt x="77724" y="77724"/>
                </a:lnTo>
                <a:lnTo>
                  <a:pt x="71247" y="6477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2481072" y="4206240"/>
            <a:ext cx="457200" cy="449580"/>
          </a:xfrm>
          <a:prstGeom prst="rect">
            <a:avLst/>
          </a:prstGeom>
          <a:solidFill>
            <a:srgbClr val="E1EFD9"/>
          </a:solidFill>
          <a:ln w="6096">
            <a:solidFill>
              <a:srgbClr val="00AF50"/>
            </a:solidFill>
          </a:ln>
        </p:spPr>
        <p:txBody>
          <a:bodyPr vert="horz" wrap="square" lIns="0" tIns="20955" rIns="0" bIns="0" rtlCol="0">
            <a:spAutoFit/>
          </a:bodyPr>
          <a:lstStyle/>
          <a:p>
            <a:pPr marL="159385">
              <a:lnSpc>
                <a:spcPct val="100000"/>
              </a:lnSpc>
              <a:spcBef>
                <a:spcPts val="165"/>
              </a:spcBef>
            </a:pPr>
            <a:r>
              <a:rPr sz="2400" dirty="0"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3049523" y="1562100"/>
            <a:ext cx="931163" cy="57912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3003804" y="1516380"/>
            <a:ext cx="1022604" cy="75895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3108960" y="1601724"/>
            <a:ext cx="812291" cy="46177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/>
          <p:nvPr/>
        </p:nvSpPr>
        <p:spPr>
          <a:xfrm>
            <a:off x="3108960" y="1615821"/>
            <a:ext cx="812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716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0000FF"/>
                </a:solidFill>
                <a:latin typeface="Calibri"/>
                <a:cs typeface="Calibri"/>
              </a:rPr>
              <a:t>0.73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3015995" y="3168395"/>
            <a:ext cx="931163" cy="57911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3046476" y="3121151"/>
            <a:ext cx="868679" cy="75895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3075432" y="3208020"/>
            <a:ext cx="812292" cy="46177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 txBox="1"/>
          <p:nvPr/>
        </p:nvSpPr>
        <p:spPr>
          <a:xfrm>
            <a:off x="4034790" y="1686305"/>
            <a:ext cx="1803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2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4205985" y="2274570"/>
            <a:ext cx="2730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-</a:t>
            </a:r>
            <a:r>
              <a:rPr sz="2400" dirty="0"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4039615" y="3792092"/>
            <a:ext cx="2730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-</a:t>
            </a:r>
            <a:r>
              <a:rPr sz="2400" dirty="0"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3075432" y="3221177"/>
            <a:ext cx="139001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13360">
              <a:lnSpc>
                <a:spcPct val="100000"/>
              </a:lnSpc>
              <a:spcBef>
                <a:spcPts val="100"/>
              </a:spcBef>
              <a:tabLst>
                <a:tab pos="1129030" algn="l"/>
              </a:tabLst>
            </a:pPr>
            <a:r>
              <a:rPr sz="2400" spc="-10" dirty="0">
                <a:solidFill>
                  <a:srgbClr val="0000FF"/>
                </a:solidFill>
                <a:latin typeface="Calibri"/>
                <a:cs typeface="Calibri"/>
              </a:rPr>
              <a:t>0.</a:t>
            </a: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5	</a:t>
            </a:r>
            <a:r>
              <a:rPr sz="2400" spc="-5" dirty="0">
                <a:latin typeface="Calibri"/>
                <a:cs typeface="Calibri"/>
              </a:rPr>
              <a:t>-</a:t>
            </a:r>
            <a:r>
              <a:rPr sz="2400" dirty="0">
                <a:latin typeface="Calibri"/>
                <a:cs typeface="Calibri"/>
              </a:rPr>
              <a:t>2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6208014" y="1687195"/>
            <a:ext cx="1803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3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6378955" y="2275154"/>
            <a:ext cx="27305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-</a:t>
            </a:r>
            <a:r>
              <a:rPr sz="2400" dirty="0"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6260084" y="3792982"/>
            <a:ext cx="1803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4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6364985" y="3222193"/>
            <a:ext cx="27305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-</a:t>
            </a:r>
            <a:r>
              <a:rPr sz="2400" dirty="0"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5155691" y="1516380"/>
            <a:ext cx="931163" cy="57912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5109971" y="1470660"/>
            <a:ext cx="1022603" cy="75895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5215128" y="1556003"/>
            <a:ext cx="812291" cy="46177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 txBox="1"/>
          <p:nvPr/>
        </p:nvSpPr>
        <p:spPr>
          <a:xfrm>
            <a:off x="5215128" y="1570101"/>
            <a:ext cx="812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843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0000FF"/>
                </a:solidFill>
                <a:latin typeface="Calibri"/>
                <a:cs typeface="Calibri"/>
              </a:rPr>
              <a:t>0.72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5215128" y="3230879"/>
            <a:ext cx="931163" cy="57912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5169408" y="3185160"/>
            <a:ext cx="1022603" cy="75895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5274564" y="3270503"/>
            <a:ext cx="812291" cy="461772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 txBox="1"/>
          <p:nvPr/>
        </p:nvSpPr>
        <p:spPr>
          <a:xfrm>
            <a:off x="5274564" y="3284677"/>
            <a:ext cx="81280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843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rgbClr val="0000FF"/>
                </a:solidFill>
                <a:latin typeface="Calibri"/>
                <a:cs typeface="Calibri"/>
              </a:rPr>
              <a:t>0.12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7" name="object 67"/>
          <p:cNvSpPr/>
          <p:nvPr/>
        </p:nvSpPr>
        <p:spPr>
          <a:xfrm>
            <a:off x="7481316" y="1534667"/>
            <a:ext cx="929640" cy="57912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7435595" y="1488947"/>
            <a:ext cx="1022603" cy="758951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7540752" y="1574291"/>
            <a:ext cx="810768" cy="461772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 txBox="1"/>
          <p:nvPr/>
        </p:nvSpPr>
        <p:spPr>
          <a:xfrm>
            <a:off x="7540752" y="1588389"/>
            <a:ext cx="8108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7795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0000FF"/>
                </a:solidFill>
                <a:latin typeface="Calibri"/>
                <a:cs typeface="Calibri"/>
              </a:rPr>
              <a:t>0.51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1" name="object 71"/>
          <p:cNvSpPr/>
          <p:nvPr/>
        </p:nvSpPr>
        <p:spPr>
          <a:xfrm>
            <a:off x="7562088" y="3188207"/>
            <a:ext cx="931163" cy="57912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7516368" y="3142488"/>
            <a:ext cx="1022603" cy="758951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7621523" y="3227832"/>
            <a:ext cx="812292" cy="461771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 txBox="1"/>
          <p:nvPr/>
        </p:nvSpPr>
        <p:spPr>
          <a:xfrm>
            <a:off x="7621523" y="3242564"/>
            <a:ext cx="812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7795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0000FF"/>
                </a:solidFill>
                <a:latin typeface="Calibri"/>
                <a:cs typeface="Calibri"/>
              </a:rPr>
              <a:t>0.85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5" name="object 75"/>
          <p:cNvSpPr/>
          <p:nvPr/>
        </p:nvSpPr>
        <p:spPr>
          <a:xfrm>
            <a:off x="4863084" y="2262377"/>
            <a:ext cx="78105" cy="384175"/>
          </a:xfrm>
          <a:custGeom>
            <a:avLst/>
            <a:gdLst/>
            <a:ahLst/>
            <a:cxnLst/>
            <a:rect l="l" t="t" r="r" b="b"/>
            <a:pathLst>
              <a:path w="78104" h="384175">
                <a:moveTo>
                  <a:pt x="51815" y="64770"/>
                </a:moveTo>
                <a:lnTo>
                  <a:pt x="25907" y="64770"/>
                </a:lnTo>
                <a:lnTo>
                  <a:pt x="25907" y="384175"/>
                </a:lnTo>
                <a:lnTo>
                  <a:pt x="51815" y="384175"/>
                </a:lnTo>
                <a:lnTo>
                  <a:pt x="51815" y="64770"/>
                </a:lnTo>
                <a:close/>
              </a:path>
              <a:path w="78104" h="384175">
                <a:moveTo>
                  <a:pt x="38862" y="0"/>
                </a:moveTo>
                <a:lnTo>
                  <a:pt x="0" y="77724"/>
                </a:lnTo>
                <a:lnTo>
                  <a:pt x="25907" y="77724"/>
                </a:lnTo>
                <a:lnTo>
                  <a:pt x="25907" y="64770"/>
                </a:lnTo>
                <a:lnTo>
                  <a:pt x="71247" y="64770"/>
                </a:lnTo>
                <a:lnTo>
                  <a:pt x="38862" y="0"/>
                </a:lnTo>
                <a:close/>
              </a:path>
              <a:path w="78104" h="384175">
                <a:moveTo>
                  <a:pt x="71247" y="64770"/>
                </a:moveTo>
                <a:lnTo>
                  <a:pt x="51815" y="64770"/>
                </a:lnTo>
                <a:lnTo>
                  <a:pt x="51815" y="77724"/>
                </a:lnTo>
                <a:lnTo>
                  <a:pt x="77724" y="77724"/>
                </a:lnTo>
                <a:lnTo>
                  <a:pt x="71247" y="6477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 txBox="1"/>
          <p:nvPr/>
        </p:nvSpPr>
        <p:spPr>
          <a:xfrm>
            <a:off x="4674108" y="2645664"/>
            <a:ext cx="459105" cy="448309"/>
          </a:xfrm>
          <a:prstGeom prst="rect">
            <a:avLst/>
          </a:prstGeom>
          <a:solidFill>
            <a:srgbClr val="E1EFD9"/>
          </a:solidFill>
          <a:ln w="6096">
            <a:solidFill>
              <a:srgbClr val="00AF50"/>
            </a:solidFill>
          </a:ln>
        </p:spPr>
        <p:txBody>
          <a:bodyPr vert="horz" wrap="square" lIns="0" tIns="19685" rIns="0" bIns="0" rtlCol="0">
            <a:spAutoFit/>
          </a:bodyPr>
          <a:lstStyle/>
          <a:p>
            <a:pPr marL="160020">
              <a:lnSpc>
                <a:spcPct val="100000"/>
              </a:lnSpc>
              <a:spcBef>
                <a:spcPts val="155"/>
              </a:spcBef>
            </a:pPr>
            <a:r>
              <a:rPr sz="2400" dirty="0"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7" name="object 77"/>
          <p:cNvSpPr/>
          <p:nvPr/>
        </p:nvSpPr>
        <p:spPr>
          <a:xfrm>
            <a:off x="4864608" y="3787902"/>
            <a:ext cx="78105" cy="384175"/>
          </a:xfrm>
          <a:custGeom>
            <a:avLst/>
            <a:gdLst/>
            <a:ahLst/>
            <a:cxnLst/>
            <a:rect l="l" t="t" r="r" b="b"/>
            <a:pathLst>
              <a:path w="78104" h="384175">
                <a:moveTo>
                  <a:pt x="51815" y="64770"/>
                </a:moveTo>
                <a:lnTo>
                  <a:pt x="25907" y="64770"/>
                </a:lnTo>
                <a:lnTo>
                  <a:pt x="25907" y="384175"/>
                </a:lnTo>
                <a:lnTo>
                  <a:pt x="51815" y="384175"/>
                </a:lnTo>
                <a:lnTo>
                  <a:pt x="51815" y="64770"/>
                </a:lnTo>
                <a:close/>
              </a:path>
              <a:path w="78104" h="384175">
                <a:moveTo>
                  <a:pt x="38862" y="0"/>
                </a:moveTo>
                <a:lnTo>
                  <a:pt x="0" y="77724"/>
                </a:lnTo>
                <a:lnTo>
                  <a:pt x="25907" y="77724"/>
                </a:lnTo>
                <a:lnTo>
                  <a:pt x="25907" y="64770"/>
                </a:lnTo>
                <a:lnTo>
                  <a:pt x="71247" y="64770"/>
                </a:lnTo>
                <a:lnTo>
                  <a:pt x="38862" y="0"/>
                </a:lnTo>
                <a:close/>
              </a:path>
              <a:path w="78104" h="384175">
                <a:moveTo>
                  <a:pt x="71247" y="64770"/>
                </a:moveTo>
                <a:lnTo>
                  <a:pt x="51815" y="64770"/>
                </a:lnTo>
                <a:lnTo>
                  <a:pt x="51815" y="77724"/>
                </a:lnTo>
                <a:lnTo>
                  <a:pt x="77724" y="77724"/>
                </a:lnTo>
                <a:lnTo>
                  <a:pt x="71247" y="6477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 txBox="1"/>
          <p:nvPr/>
        </p:nvSpPr>
        <p:spPr>
          <a:xfrm>
            <a:off x="4675632" y="4169664"/>
            <a:ext cx="459105" cy="449580"/>
          </a:xfrm>
          <a:prstGeom prst="rect">
            <a:avLst/>
          </a:prstGeom>
          <a:solidFill>
            <a:srgbClr val="E1EFD9"/>
          </a:solidFill>
          <a:ln w="6096">
            <a:solidFill>
              <a:srgbClr val="00AF50"/>
            </a:solidFill>
          </a:ln>
        </p:spPr>
        <p:txBody>
          <a:bodyPr vert="horz" wrap="square" lIns="0" tIns="20320" rIns="0" bIns="0" rtlCol="0">
            <a:spAutoFit/>
          </a:bodyPr>
          <a:lstStyle/>
          <a:p>
            <a:pPr marL="160655">
              <a:lnSpc>
                <a:spcPct val="100000"/>
              </a:lnSpc>
              <a:spcBef>
                <a:spcPts val="160"/>
              </a:spcBef>
            </a:pPr>
            <a:r>
              <a:rPr sz="2400" dirty="0"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9" name="object 79"/>
          <p:cNvSpPr/>
          <p:nvPr/>
        </p:nvSpPr>
        <p:spPr>
          <a:xfrm>
            <a:off x="7040880" y="2257805"/>
            <a:ext cx="78105" cy="384175"/>
          </a:xfrm>
          <a:custGeom>
            <a:avLst/>
            <a:gdLst/>
            <a:ahLst/>
            <a:cxnLst/>
            <a:rect l="l" t="t" r="r" b="b"/>
            <a:pathLst>
              <a:path w="78104" h="384175">
                <a:moveTo>
                  <a:pt x="51816" y="64770"/>
                </a:moveTo>
                <a:lnTo>
                  <a:pt x="25908" y="64770"/>
                </a:lnTo>
                <a:lnTo>
                  <a:pt x="25908" y="384175"/>
                </a:lnTo>
                <a:lnTo>
                  <a:pt x="51816" y="384175"/>
                </a:lnTo>
                <a:lnTo>
                  <a:pt x="51816" y="64770"/>
                </a:lnTo>
                <a:close/>
              </a:path>
              <a:path w="78104" h="384175">
                <a:moveTo>
                  <a:pt x="38862" y="0"/>
                </a:moveTo>
                <a:lnTo>
                  <a:pt x="0" y="77724"/>
                </a:lnTo>
                <a:lnTo>
                  <a:pt x="25908" y="77724"/>
                </a:lnTo>
                <a:lnTo>
                  <a:pt x="25908" y="64770"/>
                </a:lnTo>
                <a:lnTo>
                  <a:pt x="71247" y="64770"/>
                </a:lnTo>
                <a:lnTo>
                  <a:pt x="38862" y="0"/>
                </a:lnTo>
                <a:close/>
              </a:path>
              <a:path w="78104" h="384175">
                <a:moveTo>
                  <a:pt x="71247" y="64770"/>
                </a:moveTo>
                <a:lnTo>
                  <a:pt x="51816" y="64770"/>
                </a:lnTo>
                <a:lnTo>
                  <a:pt x="51816" y="77724"/>
                </a:lnTo>
                <a:lnTo>
                  <a:pt x="77724" y="77724"/>
                </a:lnTo>
                <a:lnTo>
                  <a:pt x="71247" y="6477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 txBox="1"/>
          <p:nvPr/>
        </p:nvSpPr>
        <p:spPr>
          <a:xfrm>
            <a:off x="6851904" y="2641092"/>
            <a:ext cx="459105" cy="448309"/>
          </a:xfrm>
          <a:prstGeom prst="rect">
            <a:avLst/>
          </a:prstGeom>
          <a:solidFill>
            <a:srgbClr val="E1EFD9"/>
          </a:solidFill>
          <a:ln w="6096">
            <a:solidFill>
              <a:srgbClr val="00AF50"/>
            </a:solidFill>
          </a:ln>
        </p:spPr>
        <p:txBody>
          <a:bodyPr vert="horz" wrap="square" lIns="0" tIns="19050" rIns="0" bIns="0" rtlCol="0">
            <a:spAutoFit/>
          </a:bodyPr>
          <a:lstStyle/>
          <a:p>
            <a:pPr marL="115570">
              <a:lnSpc>
                <a:spcPct val="100000"/>
              </a:lnSpc>
              <a:spcBef>
                <a:spcPts val="150"/>
              </a:spcBef>
            </a:pPr>
            <a:r>
              <a:rPr sz="2400" spc="-5" dirty="0">
                <a:latin typeface="Calibri"/>
                <a:cs typeface="Calibri"/>
              </a:rPr>
              <a:t>-2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1" name="object 81"/>
          <p:cNvSpPr/>
          <p:nvPr/>
        </p:nvSpPr>
        <p:spPr>
          <a:xfrm>
            <a:off x="7094219" y="3815334"/>
            <a:ext cx="78105" cy="384175"/>
          </a:xfrm>
          <a:custGeom>
            <a:avLst/>
            <a:gdLst/>
            <a:ahLst/>
            <a:cxnLst/>
            <a:rect l="l" t="t" r="r" b="b"/>
            <a:pathLst>
              <a:path w="78104" h="384175">
                <a:moveTo>
                  <a:pt x="51815" y="64770"/>
                </a:moveTo>
                <a:lnTo>
                  <a:pt x="25907" y="64770"/>
                </a:lnTo>
                <a:lnTo>
                  <a:pt x="25907" y="384175"/>
                </a:lnTo>
                <a:lnTo>
                  <a:pt x="51815" y="384175"/>
                </a:lnTo>
                <a:lnTo>
                  <a:pt x="51815" y="64770"/>
                </a:lnTo>
                <a:close/>
              </a:path>
              <a:path w="78104" h="384175">
                <a:moveTo>
                  <a:pt x="38861" y="0"/>
                </a:moveTo>
                <a:lnTo>
                  <a:pt x="0" y="77724"/>
                </a:lnTo>
                <a:lnTo>
                  <a:pt x="25907" y="77724"/>
                </a:lnTo>
                <a:lnTo>
                  <a:pt x="25907" y="64770"/>
                </a:lnTo>
                <a:lnTo>
                  <a:pt x="71247" y="64770"/>
                </a:lnTo>
                <a:lnTo>
                  <a:pt x="38861" y="0"/>
                </a:lnTo>
                <a:close/>
              </a:path>
              <a:path w="78104" h="384175">
                <a:moveTo>
                  <a:pt x="71247" y="64770"/>
                </a:moveTo>
                <a:lnTo>
                  <a:pt x="51815" y="64770"/>
                </a:lnTo>
                <a:lnTo>
                  <a:pt x="51815" y="77724"/>
                </a:lnTo>
                <a:lnTo>
                  <a:pt x="77724" y="77724"/>
                </a:lnTo>
                <a:lnTo>
                  <a:pt x="71247" y="6477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 txBox="1"/>
          <p:nvPr/>
        </p:nvSpPr>
        <p:spPr>
          <a:xfrm>
            <a:off x="6906768" y="4197096"/>
            <a:ext cx="457200" cy="449580"/>
          </a:xfrm>
          <a:prstGeom prst="rect">
            <a:avLst/>
          </a:prstGeom>
          <a:solidFill>
            <a:srgbClr val="E1EFD9"/>
          </a:solidFill>
          <a:ln w="6096">
            <a:solidFill>
              <a:srgbClr val="00AF50"/>
            </a:solidFill>
          </a:ln>
        </p:spPr>
        <p:txBody>
          <a:bodyPr vert="horz" wrap="square" lIns="0" tIns="20320" rIns="0" bIns="0" rtlCol="0">
            <a:spAutoFit/>
          </a:bodyPr>
          <a:lstStyle/>
          <a:p>
            <a:pPr marL="160020">
              <a:lnSpc>
                <a:spcPct val="100000"/>
              </a:lnSpc>
              <a:spcBef>
                <a:spcPts val="160"/>
              </a:spcBef>
            </a:pPr>
            <a:r>
              <a:rPr sz="2400" dirty="0">
                <a:latin typeface="Calibri"/>
                <a:cs typeface="Calibri"/>
              </a:rPr>
              <a:t>2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3" name="object 83"/>
          <p:cNvSpPr txBox="1"/>
          <p:nvPr/>
        </p:nvSpPr>
        <p:spPr>
          <a:xfrm>
            <a:off x="6634353" y="4868671"/>
            <a:ext cx="1930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mbria Math"/>
                <a:cs typeface="Cambria Math"/>
              </a:rPr>
              <a:t>𝑓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84" name="object 84"/>
          <p:cNvSpPr/>
          <p:nvPr/>
        </p:nvSpPr>
        <p:spPr>
          <a:xfrm>
            <a:off x="6900544" y="4846192"/>
            <a:ext cx="638175" cy="502920"/>
          </a:xfrm>
          <a:custGeom>
            <a:avLst/>
            <a:gdLst/>
            <a:ahLst/>
            <a:cxnLst/>
            <a:rect l="l" t="t" r="r" b="b"/>
            <a:pathLst>
              <a:path w="638175" h="502920">
                <a:moveTo>
                  <a:pt x="529462" y="0"/>
                </a:moveTo>
                <a:lnTo>
                  <a:pt x="524763" y="11937"/>
                </a:lnTo>
                <a:lnTo>
                  <a:pt x="543452" y="27158"/>
                </a:lnTo>
                <a:lnTo>
                  <a:pt x="560070" y="46926"/>
                </a:lnTo>
                <a:lnTo>
                  <a:pt x="586994" y="100202"/>
                </a:lnTo>
                <a:lnTo>
                  <a:pt x="604027" y="169259"/>
                </a:lnTo>
                <a:lnTo>
                  <a:pt x="608300" y="208716"/>
                </a:lnTo>
                <a:lnTo>
                  <a:pt x="609726" y="251459"/>
                </a:lnTo>
                <a:lnTo>
                  <a:pt x="608320" y="293582"/>
                </a:lnTo>
                <a:lnTo>
                  <a:pt x="604091" y="332692"/>
                </a:lnTo>
                <a:lnTo>
                  <a:pt x="587121" y="401827"/>
                </a:lnTo>
                <a:lnTo>
                  <a:pt x="560276" y="455628"/>
                </a:lnTo>
                <a:lnTo>
                  <a:pt x="524763" y="490854"/>
                </a:lnTo>
                <a:lnTo>
                  <a:pt x="529462" y="502792"/>
                </a:lnTo>
                <a:lnTo>
                  <a:pt x="574230" y="466947"/>
                </a:lnTo>
                <a:lnTo>
                  <a:pt x="608710" y="409574"/>
                </a:lnTo>
                <a:lnTo>
                  <a:pt x="630777" y="335914"/>
                </a:lnTo>
                <a:lnTo>
                  <a:pt x="636321" y="294953"/>
                </a:lnTo>
                <a:lnTo>
                  <a:pt x="638175" y="251205"/>
                </a:lnTo>
                <a:lnTo>
                  <a:pt x="636321" y="207297"/>
                </a:lnTo>
                <a:lnTo>
                  <a:pt x="630777" y="166258"/>
                </a:lnTo>
                <a:lnTo>
                  <a:pt x="621565" y="128101"/>
                </a:lnTo>
                <a:lnTo>
                  <a:pt x="592756" y="61739"/>
                </a:lnTo>
                <a:lnTo>
                  <a:pt x="553132" y="15309"/>
                </a:lnTo>
                <a:lnTo>
                  <a:pt x="529462" y="0"/>
                </a:lnTo>
                <a:close/>
              </a:path>
              <a:path w="638175" h="502920">
                <a:moveTo>
                  <a:pt x="108584" y="0"/>
                </a:moveTo>
                <a:lnTo>
                  <a:pt x="63928" y="35893"/>
                </a:lnTo>
                <a:lnTo>
                  <a:pt x="29463" y="92836"/>
                </a:lnTo>
                <a:lnTo>
                  <a:pt x="7397" y="166258"/>
                </a:lnTo>
                <a:lnTo>
                  <a:pt x="1853" y="207297"/>
                </a:lnTo>
                <a:lnTo>
                  <a:pt x="0" y="251205"/>
                </a:lnTo>
                <a:lnTo>
                  <a:pt x="1853" y="294953"/>
                </a:lnTo>
                <a:lnTo>
                  <a:pt x="7397" y="335914"/>
                </a:lnTo>
                <a:lnTo>
                  <a:pt x="16609" y="374114"/>
                </a:lnTo>
                <a:lnTo>
                  <a:pt x="45416" y="440963"/>
                </a:lnTo>
                <a:lnTo>
                  <a:pt x="84988" y="487549"/>
                </a:lnTo>
                <a:lnTo>
                  <a:pt x="108584" y="502792"/>
                </a:lnTo>
                <a:lnTo>
                  <a:pt x="113410" y="490854"/>
                </a:lnTo>
                <a:lnTo>
                  <a:pt x="94503" y="475569"/>
                </a:lnTo>
                <a:lnTo>
                  <a:pt x="77787" y="455628"/>
                </a:lnTo>
                <a:lnTo>
                  <a:pt x="50926" y="401827"/>
                </a:lnTo>
                <a:lnTo>
                  <a:pt x="34067" y="332692"/>
                </a:lnTo>
                <a:lnTo>
                  <a:pt x="29852" y="293582"/>
                </a:lnTo>
                <a:lnTo>
                  <a:pt x="28448" y="251459"/>
                </a:lnTo>
                <a:lnTo>
                  <a:pt x="29874" y="208716"/>
                </a:lnTo>
                <a:lnTo>
                  <a:pt x="34147" y="169259"/>
                </a:lnTo>
                <a:lnTo>
                  <a:pt x="51180" y="100202"/>
                </a:lnTo>
                <a:lnTo>
                  <a:pt x="78104" y="46926"/>
                </a:lnTo>
                <a:lnTo>
                  <a:pt x="113410" y="11937"/>
                </a:lnTo>
                <a:lnTo>
                  <a:pt x="10858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7310881" y="5335270"/>
            <a:ext cx="71120" cy="12700"/>
          </a:xfrm>
          <a:custGeom>
            <a:avLst/>
            <a:gdLst/>
            <a:ahLst/>
            <a:cxnLst/>
            <a:rect l="l" t="t" r="r" b="b"/>
            <a:pathLst>
              <a:path w="71120" h="12700">
                <a:moveTo>
                  <a:pt x="0" y="12699"/>
                </a:moveTo>
                <a:lnTo>
                  <a:pt x="70866" y="12699"/>
                </a:lnTo>
                <a:lnTo>
                  <a:pt x="70866" y="0"/>
                </a:lnTo>
                <a:lnTo>
                  <a:pt x="0" y="0"/>
                </a:lnTo>
                <a:lnTo>
                  <a:pt x="0" y="126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7367968" y="4860290"/>
            <a:ext cx="0" cy="474980"/>
          </a:xfrm>
          <a:custGeom>
            <a:avLst/>
            <a:gdLst/>
            <a:ahLst/>
            <a:cxnLst/>
            <a:rect l="l" t="t" r="r" b="b"/>
            <a:pathLst>
              <a:path h="474979">
                <a:moveTo>
                  <a:pt x="0" y="0"/>
                </a:moveTo>
                <a:lnTo>
                  <a:pt x="0" y="474980"/>
                </a:lnTo>
              </a:path>
            </a:pathLst>
          </a:custGeom>
          <a:ln w="2755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7310881" y="4847590"/>
            <a:ext cx="71120" cy="12700"/>
          </a:xfrm>
          <a:custGeom>
            <a:avLst/>
            <a:gdLst/>
            <a:ahLst/>
            <a:cxnLst/>
            <a:rect l="l" t="t" r="r" b="b"/>
            <a:pathLst>
              <a:path w="71120" h="12700">
                <a:moveTo>
                  <a:pt x="0" y="12700"/>
                </a:moveTo>
                <a:lnTo>
                  <a:pt x="70866" y="12700"/>
                </a:lnTo>
                <a:lnTo>
                  <a:pt x="70866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7057517" y="5335270"/>
            <a:ext cx="71120" cy="12700"/>
          </a:xfrm>
          <a:custGeom>
            <a:avLst/>
            <a:gdLst/>
            <a:ahLst/>
            <a:cxnLst/>
            <a:rect l="l" t="t" r="r" b="b"/>
            <a:pathLst>
              <a:path w="71120" h="12700">
                <a:moveTo>
                  <a:pt x="0" y="12699"/>
                </a:moveTo>
                <a:lnTo>
                  <a:pt x="70865" y="12699"/>
                </a:lnTo>
                <a:lnTo>
                  <a:pt x="70865" y="0"/>
                </a:lnTo>
                <a:lnTo>
                  <a:pt x="0" y="0"/>
                </a:lnTo>
                <a:lnTo>
                  <a:pt x="0" y="126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7071296" y="4860290"/>
            <a:ext cx="0" cy="474980"/>
          </a:xfrm>
          <a:custGeom>
            <a:avLst/>
            <a:gdLst/>
            <a:ahLst/>
            <a:cxnLst/>
            <a:rect l="l" t="t" r="r" b="b"/>
            <a:pathLst>
              <a:path h="474979">
                <a:moveTo>
                  <a:pt x="0" y="0"/>
                </a:moveTo>
                <a:lnTo>
                  <a:pt x="0" y="474980"/>
                </a:lnTo>
              </a:path>
            </a:pathLst>
          </a:custGeom>
          <a:ln w="2755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7057517" y="4847590"/>
            <a:ext cx="71120" cy="12700"/>
          </a:xfrm>
          <a:custGeom>
            <a:avLst/>
            <a:gdLst/>
            <a:ahLst/>
            <a:cxnLst/>
            <a:rect l="l" t="t" r="r" b="b"/>
            <a:pathLst>
              <a:path w="71120" h="12700">
                <a:moveTo>
                  <a:pt x="0" y="12700"/>
                </a:moveTo>
                <a:lnTo>
                  <a:pt x="70865" y="12700"/>
                </a:lnTo>
                <a:lnTo>
                  <a:pt x="70865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 txBox="1"/>
          <p:nvPr/>
        </p:nvSpPr>
        <p:spPr>
          <a:xfrm>
            <a:off x="7123556" y="4703521"/>
            <a:ext cx="194945" cy="749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850"/>
              </a:lnSpc>
              <a:spcBef>
                <a:spcPts val="100"/>
              </a:spcBef>
            </a:pPr>
            <a:r>
              <a:rPr sz="2400" dirty="0">
                <a:latin typeface="Cambria Math"/>
                <a:cs typeface="Cambria Math"/>
              </a:rPr>
              <a:t>0</a:t>
            </a:r>
            <a:endParaRPr sz="2400">
              <a:latin typeface="Cambria Math"/>
              <a:cs typeface="Cambria Math"/>
            </a:endParaRPr>
          </a:p>
          <a:p>
            <a:pPr marL="12700">
              <a:lnSpc>
                <a:spcPts val="2850"/>
              </a:lnSpc>
            </a:pPr>
            <a:r>
              <a:rPr sz="2400" dirty="0">
                <a:latin typeface="Cambria Math"/>
                <a:cs typeface="Cambria Math"/>
              </a:rPr>
              <a:t>0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92" name="object 92"/>
          <p:cNvSpPr txBox="1"/>
          <p:nvPr/>
        </p:nvSpPr>
        <p:spPr>
          <a:xfrm>
            <a:off x="7637144" y="4868671"/>
            <a:ext cx="2533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mbria Math"/>
                <a:cs typeface="Cambria Math"/>
              </a:rPr>
              <a:t>=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93" name="object 93"/>
          <p:cNvSpPr/>
          <p:nvPr/>
        </p:nvSpPr>
        <p:spPr>
          <a:xfrm>
            <a:off x="8645906" y="5335270"/>
            <a:ext cx="71120" cy="12700"/>
          </a:xfrm>
          <a:custGeom>
            <a:avLst/>
            <a:gdLst/>
            <a:ahLst/>
            <a:cxnLst/>
            <a:rect l="l" t="t" r="r" b="b"/>
            <a:pathLst>
              <a:path w="71120" h="12700">
                <a:moveTo>
                  <a:pt x="0" y="12699"/>
                </a:moveTo>
                <a:lnTo>
                  <a:pt x="70866" y="12699"/>
                </a:lnTo>
                <a:lnTo>
                  <a:pt x="70866" y="0"/>
                </a:lnTo>
                <a:lnTo>
                  <a:pt x="0" y="0"/>
                </a:lnTo>
                <a:lnTo>
                  <a:pt x="0" y="126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8702992" y="4860290"/>
            <a:ext cx="0" cy="474980"/>
          </a:xfrm>
          <a:custGeom>
            <a:avLst/>
            <a:gdLst/>
            <a:ahLst/>
            <a:cxnLst/>
            <a:rect l="l" t="t" r="r" b="b"/>
            <a:pathLst>
              <a:path h="474979">
                <a:moveTo>
                  <a:pt x="0" y="0"/>
                </a:moveTo>
                <a:lnTo>
                  <a:pt x="0" y="474980"/>
                </a:lnTo>
              </a:path>
            </a:pathLst>
          </a:custGeom>
          <a:ln w="2755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8645906" y="4847590"/>
            <a:ext cx="71120" cy="12700"/>
          </a:xfrm>
          <a:custGeom>
            <a:avLst/>
            <a:gdLst/>
            <a:ahLst/>
            <a:cxnLst/>
            <a:rect l="l" t="t" r="r" b="b"/>
            <a:pathLst>
              <a:path w="71120" h="12700">
                <a:moveTo>
                  <a:pt x="0" y="12700"/>
                </a:moveTo>
                <a:lnTo>
                  <a:pt x="70866" y="12700"/>
                </a:lnTo>
                <a:lnTo>
                  <a:pt x="70866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7993253" y="5335270"/>
            <a:ext cx="71120" cy="12700"/>
          </a:xfrm>
          <a:custGeom>
            <a:avLst/>
            <a:gdLst/>
            <a:ahLst/>
            <a:cxnLst/>
            <a:rect l="l" t="t" r="r" b="b"/>
            <a:pathLst>
              <a:path w="71120" h="12700">
                <a:moveTo>
                  <a:pt x="0" y="12699"/>
                </a:moveTo>
                <a:lnTo>
                  <a:pt x="70866" y="12699"/>
                </a:lnTo>
                <a:lnTo>
                  <a:pt x="70866" y="0"/>
                </a:lnTo>
                <a:lnTo>
                  <a:pt x="0" y="0"/>
                </a:lnTo>
                <a:lnTo>
                  <a:pt x="0" y="126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8007032" y="4860290"/>
            <a:ext cx="0" cy="474980"/>
          </a:xfrm>
          <a:custGeom>
            <a:avLst/>
            <a:gdLst/>
            <a:ahLst/>
            <a:cxnLst/>
            <a:rect l="l" t="t" r="r" b="b"/>
            <a:pathLst>
              <a:path h="474979">
                <a:moveTo>
                  <a:pt x="0" y="0"/>
                </a:moveTo>
                <a:lnTo>
                  <a:pt x="0" y="474980"/>
                </a:lnTo>
              </a:path>
            </a:pathLst>
          </a:custGeom>
          <a:ln w="2755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7993253" y="4847590"/>
            <a:ext cx="71120" cy="12700"/>
          </a:xfrm>
          <a:custGeom>
            <a:avLst/>
            <a:gdLst/>
            <a:ahLst/>
            <a:cxnLst/>
            <a:rect l="l" t="t" r="r" b="b"/>
            <a:pathLst>
              <a:path w="71120" h="12700">
                <a:moveTo>
                  <a:pt x="0" y="12700"/>
                </a:moveTo>
                <a:lnTo>
                  <a:pt x="70866" y="12700"/>
                </a:lnTo>
                <a:lnTo>
                  <a:pt x="70866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 txBox="1"/>
          <p:nvPr/>
        </p:nvSpPr>
        <p:spPr>
          <a:xfrm>
            <a:off x="8059293" y="4708093"/>
            <a:ext cx="596265" cy="7486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845"/>
              </a:lnSpc>
              <a:spcBef>
                <a:spcPts val="100"/>
              </a:spcBef>
            </a:pPr>
            <a:r>
              <a:rPr sz="2400" dirty="0">
                <a:latin typeface="Cambria Math"/>
                <a:cs typeface="Cambria Math"/>
              </a:rPr>
              <a:t>0</a:t>
            </a:r>
            <a:r>
              <a:rPr sz="2400" spc="-5" dirty="0">
                <a:latin typeface="Cambria Math"/>
                <a:cs typeface="Cambria Math"/>
              </a:rPr>
              <a:t>.</a:t>
            </a:r>
            <a:r>
              <a:rPr sz="2400" dirty="0">
                <a:latin typeface="Cambria Math"/>
                <a:cs typeface="Cambria Math"/>
              </a:rPr>
              <a:t>51</a:t>
            </a:r>
            <a:endParaRPr sz="2400">
              <a:latin typeface="Cambria Math"/>
              <a:cs typeface="Cambria Math"/>
            </a:endParaRPr>
          </a:p>
          <a:p>
            <a:pPr marL="12700">
              <a:lnSpc>
                <a:spcPts val="2845"/>
              </a:lnSpc>
            </a:pPr>
            <a:r>
              <a:rPr sz="2400" dirty="0">
                <a:latin typeface="Cambria Math"/>
                <a:cs typeface="Cambria Math"/>
              </a:rPr>
              <a:t>0</a:t>
            </a:r>
            <a:r>
              <a:rPr sz="2400" spc="-5" dirty="0">
                <a:latin typeface="Cambria Math"/>
                <a:cs typeface="Cambria Math"/>
              </a:rPr>
              <a:t>.</a:t>
            </a:r>
            <a:r>
              <a:rPr sz="2400" spc="0" dirty="0">
                <a:latin typeface="Cambria Math"/>
                <a:cs typeface="Cambria Math"/>
              </a:rPr>
              <a:t>85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100" name="object 100"/>
          <p:cNvSpPr/>
          <p:nvPr/>
        </p:nvSpPr>
        <p:spPr>
          <a:xfrm>
            <a:off x="429768" y="5510784"/>
            <a:ext cx="6170676" cy="641604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507491" y="5451347"/>
            <a:ext cx="6097524" cy="865632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489204" y="5550408"/>
            <a:ext cx="6051804" cy="524256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 txBox="1"/>
          <p:nvPr/>
        </p:nvSpPr>
        <p:spPr>
          <a:xfrm>
            <a:off x="4064253" y="4872990"/>
            <a:ext cx="1930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mbria Math"/>
                <a:cs typeface="Cambria Math"/>
              </a:rPr>
              <a:t>𝑓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104" name="object 104"/>
          <p:cNvSpPr/>
          <p:nvPr/>
        </p:nvSpPr>
        <p:spPr>
          <a:xfrm>
            <a:off x="4329684" y="4850638"/>
            <a:ext cx="865505" cy="502920"/>
          </a:xfrm>
          <a:custGeom>
            <a:avLst/>
            <a:gdLst/>
            <a:ahLst/>
            <a:cxnLst/>
            <a:rect l="l" t="t" r="r" b="b"/>
            <a:pathLst>
              <a:path w="865504" h="502920">
                <a:moveTo>
                  <a:pt x="756412" y="0"/>
                </a:moveTo>
                <a:lnTo>
                  <a:pt x="751713" y="11937"/>
                </a:lnTo>
                <a:lnTo>
                  <a:pt x="770455" y="27176"/>
                </a:lnTo>
                <a:lnTo>
                  <a:pt x="787066" y="46974"/>
                </a:lnTo>
                <a:lnTo>
                  <a:pt x="813942" y="100203"/>
                </a:lnTo>
                <a:lnTo>
                  <a:pt x="831024" y="169259"/>
                </a:lnTo>
                <a:lnTo>
                  <a:pt x="835267" y="208716"/>
                </a:lnTo>
                <a:lnTo>
                  <a:pt x="836676" y="251460"/>
                </a:lnTo>
                <a:lnTo>
                  <a:pt x="835271" y="293582"/>
                </a:lnTo>
                <a:lnTo>
                  <a:pt x="831056" y="332692"/>
                </a:lnTo>
                <a:lnTo>
                  <a:pt x="814196" y="401828"/>
                </a:lnTo>
                <a:lnTo>
                  <a:pt x="787241" y="455628"/>
                </a:lnTo>
                <a:lnTo>
                  <a:pt x="751713" y="490855"/>
                </a:lnTo>
                <a:lnTo>
                  <a:pt x="756412" y="502793"/>
                </a:lnTo>
                <a:lnTo>
                  <a:pt x="801179" y="466947"/>
                </a:lnTo>
                <a:lnTo>
                  <a:pt x="835660" y="409575"/>
                </a:lnTo>
                <a:lnTo>
                  <a:pt x="857773" y="335915"/>
                </a:lnTo>
                <a:lnTo>
                  <a:pt x="863288" y="294953"/>
                </a:lnTo>
                <a:lnTo>
                  <a:pt x="865124" y="251206"/>
                </a:lnTo>
                <a:lnTo>
                  <a:pt x="863288" y="207297"/>
                </a:lnTo>
                <a:lnTo>
                  <a:pt x="857773" y="166258"/>
                </a:lnTo>
                <a:lnTo>
                  <a:pt x="848568" y="128101"/>
                </a:lnTo>
                <a:lnTo>
                  <a:pt x="819705" y="61739"/>
                </a:lnTo>
                <a:lnTo>
                  <a:pt x="780081" y="15309"/>
                </a:lnTo>
                <a:lnTo>
                  <a:pt x="756412" y="0"/>
                </a:lnTo>
                <a:close/>
              </a:path>
              <a:path w="865504" h="502920">
                <a:moveTo>
                  <a:pt x="108457" y="0"/>
                </a:moveTo>
                <a:lnTo>
                  <a:pt x="63849" y="35893"/>
                </a:lnTo>
                <a:lnTo>
                  <a:pt x="29337" y="92837"/>
                </a:lnTo>
                <a:lnTo>
                  <a:pt x="7334" y="166258"/>
                </a:lnTo>
                <a:lnTo>
                  <a:pt x="1833" y="207297"/>
                </a:lnTo>
                <a:lnTo>
                  <a:pt x="0" y="251206"/>
                </a:lnTo>
                <a:lnTo>
                  <a:pt x="1833" y="294953"/>
                </a:lnTo>
                <a:lnTo>
                  <a:pt x="7334" y="335915"/>
                </a:lnTo>
                <a:lnTo>
                  <a:pt x="16502" y="374114"/>
                </a:lnTo>
                <a:lnTo>
                  <a:pt x="45342" y="440963"/>
                </a:lnTo>
                <a:lnTo>
                  <a:pt x="84879" y="487549"/>
                </a:lnTo>
                <a:lnTo>
                  <a:pt x="108457" y="502793"/>
                </a:lnTo>
                <a:lnTo>
                  <a:pt x="113411" y="490855"/>
                </a:lnTo>
                <a:lnTo>
                  <a:pt x="94503" y="475569"/>
                </a:lnTo>
                <a:lnTo>
                  <a:pt x="77787" y="455628"/>
                </a:lnTo>
                <a:lnTo>
                  <a:pt x="50926" y="401828"/>
                </a:lnTo>
                <a:lnTo>
                  <a:pt x="34067" y="332692"/>
                </a:lnTo>
                <a:lnTo>
                  <a:pt x="29852" y="293582"/>
                </a:lnTo>
                <a:lnTo>
                  <a:pt x="28448" y="251460"/>
                </a:lnTo>
                <a:lnTo>
                  <a:pt x="29854" y="208716"/>
                </a:lnTo>
                <a:lnTo>
                  <a:pt x="34083" y="169259"/>
                </a:lnTo>
                <a:lnTo>
                  <a:pt x="51053" y="100203"/>
                </a:lnTo>
                <a:lnTo>
                  <a:pt x="78041" y="46974"/>
                </a:lnTo>
                <a:lnTo>
                  <a:pt x="113411" y="11937"/>
                </a:lnTo>
                <a:lnTo>
                  <a:pt x="10845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4966970" y="5339079"/>
            <a:ext cx="71120" cy="12700"/>
          </a:xfrm>
          <a:custGeom>
            <a:avLst/>
            <a:gdLst/>
            <a:ahLst/>
            <a:cxnLst/>
            <a:rect l="l" t="t" r="r" b="b"/>
            <a:pathLst>
              <a:path w="71120" h="12700">
                <a:moveTo>
                  <a:pt x="0" y="12700"/>
                </a:moveTo>
                <a:lnTo>
                  <a:pt x="70865" y="12700"/>
                </a:lnTo>
                <a:lnTo>
                  <a:pt x="70865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5024056" y="4865370"/>
            <a:ext cx="0" cy="473709"/>
          </a:xfrm>
          <a:custGeom>
            <a:avLst/>
            <a:gdLst/>
            <a:ahLst/>
            <a:cxnLst/>
            <a:rect l="l" t="t" r="r" b="b"/>
            <a:pathLst>
              <a:path h="473710">
                <a:moveTo>
                  <a:pt x="0" y="0"/>
                </a:moveTo>
                <a:lnTo>
                  <a:pt x="0" y="473709"/>
                </a:lnTo>
              </a:path>
            </a:pathLst>
          </a:custGeom>
          <a:ln w="275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4966970" y="4852670"/>
            <a:ext cx="71120" cy="12700"/>
          </a:xfrm>
          <a:custGeom>
            <a:avLst/>
            <a:gdLst/>
            <a:ahLst/>
            <a:cxnLst/>
            <a:rect l="l" t="t" r="r" b="b"/>
            <a:pathLst>
              <a:path w="71120" h="12700">
                <a:moveTo>
                  <a:pt x="0" y="12699"/>
                </a:moveTo>
                <a:lnTo>
                  <a:pt x="70865" y="12699"/>
                </a:lnTo>
                <a:lnTo>
                  <a:pt x="70865" y="0"/>
                </a:lnTo>
                <a:lnTo>
                  <a:pt x="0" y="0"/>
                </a:lnTo>
                <a:lnTo>
                  <a:pt x="0" y="126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4486655" y="5339079"/>
            <a:ext cx="71120" cy="12700"/>
          </a:xfrm>
          <a:custGeom>
            <a:avLst/>
            <a:gdLst/>
            <a:ahLst/>
            <a:cxnLst/>
            <a:rect l="l" t="t" r="r" b="b"/>
            <a:pathLst>
              <a:path w="71120" h="12700">
                <a:moveTo>
                  <a:pt x="0" y="12700"/>
                </a:moveTo>
                <a:lnTo>
                  <a:pt x="70739" y="12700"/>
                </a:lnTo>
                <a:lnTo>
                  <a:pt x="70739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4500371" y="4865370"/>
            <a:ext cx="0" cy="473709"/>
          </a:xfrm>
          <a:custGeom>
            <a:avLst/>
            <a:gdLst/>
            <a:ahLst/>
            <a:cxnLst/>
            <a:rect l="l" t="t" r="r" b="b"/>
            <a:pathLst>
              <a:path h="473710">
                <a:moveTo>
                  <a:pt x="0" y="0"/>
                </a:moveTo>
                <a:lnTo>
                  <a:pt x="0" y="473709"/>
                </a:lnTo>
              </a:path>
            </a:pathLst>
          </a:custGeom>
          <a:ln w="274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4486655" y="4852670"/>
            <a:ext cx="71120" cy="12700"/>
          </a:xfrm>
          <a:custGeom>
            <a:avLst/>
            <a:gdLst/>
            <a:ahLst/>
            <a:cxnLst/>
            <a:rect l="l" t="t" r="r" b="b"/>
            <a:pathLst>
              <a:path w="71120" h="12700">
                <a:moveTo>
                  <a:pt x="0" y="12699"/>
                </a:moveTo>
                <a:lnTo>
                  <a:pt x="70739" y="12699"/>
                </a:lnTo>
                <a:lnTo>
                  <a:pt x="70739" y="0"/>
                </a:lnTo>
                <a:lnTo>
                  <a:pt x="0" y="0"/>
                </a:lnTo>
                <a:lnTo>
                  <a:pt x="0" y="126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 txBox="1"/>
          <p:nvPr/>
        </p:nvSpPr>
        <p:spPr>
          <a:xfrm>
            <a:off x="4552315" y="4709921"/>
            <a:ext cx="421640" cy="749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" algn="ctr">
              <a:lnSpc>
                <a:spcPts val="2850"/>
              </a:lnSpc>
              <a:spcBef>
                <a:spcPts val="100"/>
              </a:spcBef>
            </a:pPr>
            <a:r>
              <a:rPr sz="2400" dirty="0">
                <a:latin typeface="Cambria Math"/>
                <a:cs typeface="Cambria Math"/>
              </a:rPr>
              <a:t>1</a:t>
            </a:r>
            <a:endParaRPr sz="2400">
              <a:latin typeface="Cambria Math"/>
              <a:cs typeface="Cambria Math"/>
            </a:endParaRPr>
          </a:p>
          <a:p>
            <a:pPr algn="ctr">
              <a:lnSpc>
                <a:spcPts val="2850"/>
              </a:lnSpc>
            </a:pPr>
            <a:r>
              <a:rPr sz="2400" spc="-10" dirty="0">
                <a:latin typeface="Cambria Math"/>
                <a:cs typeface="Cambria Math"/>
              </a:rPr>
              <a:t>−</a:t>
            </a:r>
            <a:r>
              <a:rPr sz="2400" dirty="0">
                <a:latin typeface="Cambria Math"/>
                <a:cs typeface="Cambria Math"/>
              </a:rPr>
              <a:t>1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112" name="object 112"/>
          <p:cNvSpPr txBox="1"/>
          <p:nvPr/>
        </p:nvSpPr>
        <p:spPr>
          <a:xfrm>
            <a:off x="5292978" y="4872990"/>
            <a:ext cx="2533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mbria Math"/>
                <a:cs typeface="Cambria Math"/>
              </a:rPr>
              <a:t>=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113" name="object 113"/>
          <p:cNvSpPr/>
          <p:nvPr/>
        </p:nvSpPr>
        <p:spPr>
          <a:xfrm>
            <a:off x="6303517" y="5339079"/>
            <a:ext cx="71120" cy="12700"/>
          </a:xfrm>
          <a:custGeom>
            <a:avLst/>
            <a:gdLst/>
            <a:ahLst/>
            <a:cxnLst/>
            <a:rect l="l" t="t" r="r" b="b"/>
            <a:pathLst>
              <a:path w="71120" h="12700">
                <a:moveTo>
                  <a:pt x="0" y="12700"/>
                </a:moveTo>
                <a:lnTo>
                  <a:pt x="70866" y="12700"/>
                </a:lnTo>
                <a:lnTo>
                  <a:pt x="70866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6360604" y="4865370"/>
            <a:ext cx="0" cy="473709"/>
          </a:xfrm>
          <a:custGeom>
            <a:avLst/>
            <a:gdLst/>
            <a:ahLst/>
            <a:cxnLst/>
            <a:rect l="l" t="t" r="r" b="b"/>
            <a:pathLst>
              <a:path h="473710">
                <a:moveTo>
                  <a:pt x="0" y="0"/>
                </a:moveTo>
                <a:lnTo>
                  <a:pt x="0" y="473709"/>
                </a:lnTo>
              </a:path>
            </a:pathLst>
          </a:custGeom>
          <a:ln w="275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6303517" y="4852670"/>
            <a:ext cx="71120" cy="12700"/>
          </a:xfrm>
          <a:custGeom>
            <a:avLst/>
            <a:gdLst/>
            <a:ahLst/>
            <a:cxnLst/>
            <a:rect l="l" t="t" r="r" b="b"/>
            <a:pathLst>
              <a:path w="71120" h="12700">
                <a:moveTo>
                  <a:pt x="0" y="12699"/>
                </a:moveTo>
                <a:lnTo>
                  <a:pt x="70866" y="12699"/>
                </a:lnTo>
                <a:lnTo>
                  <a:pt x="70866" y="0"/>
                </a:lnTo>
                <a:lnTo>
                  <a:pt x="0" y="0"/>
                </a:lnTo>
                <a:lnTo>
                  <a:pt x="0" y="126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5650991" y="5339079"/>
            <a:ext cx="71120" cy="12700"/>
          </a:xfrm>
          <a:custGeom>
            <a:avLst/>
            <a:gdLst/>
            <a:ahLst/>
            <a:cxnLst/>
            <a:rect l="l" t="t" r="r" b="b"/>
            <a:pathLst>
              <a:path w="71120" h="12700">
                <a:moveTo>
                  <a:pt x="0" y="12700"/>
                </a:moveTo>
                <a:lnTo>
                  <a:pt x="70738" y="12700"/>
                </a:lnTo>
                <a:lnTo>
                  <a:pt x="70738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5664708" y="4865370"/>
            <a:ext cx="0" cy="473709"/>
          </a:xfrm>
          <a:custGeom>
            <a:avLst/>
            <a:gdLst/>
            <a:ahLst/>
            <a:cxnLst/>
            <a:rect l="l" t="t" r="r" b="b"/>
            <a:pathLst>
              <a:path h="473710">
                <a:moveTo>
                  <a:pt x="0" y="0"/>
                </a:moveTo>
                <a:lnTo>
                  <a:pt x="0" y="473709"/>
                </a:lnTo>
              </a:path>
            </a:pathLst>
          </a:custGeom>
          <a:ln w="274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5650991" y="4852670"/>
            <a:ext cx="71120" cy="12700"/>
          </a:xfrm>
          <a:custGeom>
            <a:avLst/>
            <a:gdLst/>
            <a:ahLst/>
            <a:cxnLst/>
            <a:rect l="l" t="t" r="r" b="b"/>
            <a:pathLst>
              <a:path w="71120" h="12700">
                <a:moveTo>
                  <a:pt x="0" y="12699"/>
                </a:moveTo>
                <a:lnTo>
                  <a:pt x="70738" y="12699"/>
                </a:lnTo>
                <a:lnTo>
                  <a:pt x="70738" y="0"/>
                </a:lnTo>
                <a:lnTo>
                  <a:pt x="0" y="0"/>
                </a:lnTo>
                <a:lnTo>
                  <a:pt x="0" y="126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 txBox="1"/>
          <p:nvPr/>
        </p:nvSpPr>
        <p:spPr>
          <a:xfrm>
            <a:off x="5716651" y="4708397"/>
            <a:ext cx="592455" cy="749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850"/>
              </a:lnSpc>
              <a:spcBef>
                <a:spcPts val="100"/>
              </a:spcBef>
            </a:pPr>
            <a:r>
              <a:rPr sz="2400" dirty="0">
                <a:latin typeface="Cambria Math"/>
                <a:cs typeface="Cambria Math"/>
              </a:rPr>
              <a:t>0</a:t>
            </a:r>
            <a:r>
              <a:rPr sz="2400" spc="-5" dirty="0">
                <a:latin typeface="Cambria Math"/>
                <a:cs typeface="Cambria Math"/>
              </a:rPr>
              <a:t>.</a:t>
            </a:r>
            <a:r>
              <a:rPr sz="2400" spc="-10" dirty="0">
                <a:latin typeface="Cambria Math"/>
                <a:cs typeface="Cambria Math"/>
              </a:rPr>
              <a:t>62</a:t>
            </a:r>
            <a:endParaRPr sz="2400">
              <a:latin typeface="Cambria Math"/>
              <a:cs typeface="Cambria Math"/>
            </a:endParaRPr>
          </a:p>
          <a:p>
            <a:pPr marL="12700">
              <a:lnSpc>
                <a:spcPts val="2850"/>
              </a:lnSpc>
            </a:pPr>
            <a:r>
              <a:rPr sz="2400" dirty="0">
                <a:latin typeface="Cambria Math"/>
                <a:cs typeface="Cambria Math"/>
              </a:rPr>
              <a:t>0</a:t>
            </a:r>
            <a:r>
              <a:rPr sz="2400" spc="-5" dirty="0">
                <a:latin typeface="Cambria Math"/>
                <a:cs typeface="Cambria Math"/>
              </a:rPr>
              <a:t>.</a:t>
            </a:r>
            <a:r>
              <a:rPr sz="2400" spc="-15" dirty="0">
                <a:latin typeface="Cambria Math"/>
                <a:cs typeface="Cambria Math"/>
              </a:rPr>
              <a:t>83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120" name="object 120"/>
          <p:cNvSpPr/>
          <p:nvPr/>
        </p:nvSpPr>
        <p:spPr>
          <a:xfrm>
            <a:off x="748283" y="1991867"/>
            <a:ext cx="342900" cy="342900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748283" y="1991867"/>
            <a:ext cx="342900" cy="342900"/>
          </a:xfrm>
          <a:custGeom>
            <a:avLst/>
            <a:gdLst/>
            <a:ahLst/>
            <a:cxnLst/>
            <a:rect l="l" t="t" r="r" b="b"/>
            <a:pathLst>
              <a:path w="342900" h="342900">
                <a:moveTo>
                  <a:pt x="0" y="342900"/>
                </a:moveTo>
                <a:lnTo>
                  <a:pt x="342900" y="342900"/>
                </a:lnTo>
                <a:lnTo>
                  <a:pt x="342900" y="0"/>
                </a:lnTo>
                <a:lnTo>
                  <a:pt x="0" y="0"/>
                </a:lnTo>
                <a:lnTo>
                  <a:pt x="0" y="342900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717804" y="3633215"/>
            <a:ext cx="342900" cy="342900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717804" y="3633215"/>
            <a:ext cx="342900" cy="342900"/>
          </a:xfrm>
          <a:custGeom>
            <a:avLst/>
            <a:gdLst/>
            <a:ahLst/>
            <a:cxnLst/>
            <a:rect l="l" t="t" r="r" b="b"/>
            <a:pathLst>
              <a:path w="342900" h="342900">
                <a:moveTo>
                  <a:pt x="0" y="342899"/>
                </a:moveTo>
                <a:lnTo>
                  <a:pt x="342900" y="342899"/>
                </a:lnTo>
                <a:lnTo>
                  <a:pt x="342900" y="0"/>
                </a:lnTo>
                <a:lnTo>
                  <a:pt x="0" y="0"/>
                </a:lnTo>
                <a:lnTo>
                  <a:pt x="0" y="342899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 txBox="1"/>
          <p:nvPr/>
        </p:nvSpPr>
        <p:spPr>
          <a:xfrm>
            <a:off x="841959" y="1991995"/>
            <a:ext cx="1803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25" name="object 125"/>
          <p:cNvSpPr txBox="1"/>
          <p:nvPr/>
        </p:nvSpPr>
        <p:spPr>
          <a:xfrm>
            <a:off x="809345" y="3591814"/>
            <a:ext cx="1803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26" name="object 126"/>
          <p:cNvSpPr txBox="1"/>
          <p:nvPr/>
        </p:nvSpPr>
        <p:spPr>
          <a:xfrm>
            <a:off x="449986" y="4682997"/>
            <a:ext cx="3345815" cy="796925"/>
          </a:xfrm>
          <a:prstGeom prst="rect">
            <a:avLst/>
          </a:prstGeom>
        </p:spPr>
        <p:txBody>
          <a:bodyPr vert="horz" wrap="square" lIns="0" tIns="32384" rIns="0" bIns="0" rtlCol="0">
            <a:spAutoFit/>
          </a:bodyPr>
          <a:lstStyle/>
          <a:p>
            <a:pPr marL="24130">
              <a:lnSpc>
                <a:spcPct val="100000"/>
              </a:lnSpc>
              <a:spcBef>
                <a:spcPts val="254"/>
              </a:spcBef>
            </a:pPr>
            <a:r>
              <a:rPr sz="2400" spc="-5" dirty="0">
                <a:latin typeface="Calibri"/>
                <a:cs typeface="Calibri"/>
              </a:rPr>
              <a:t>This </a:t>
            </a:r>
            <a:r>
              <a:rPr sz="2400" dirty="0">
                <a:latin typeface="Calibri"/>
                <a:cs typeface="Calibri"/>
              </a:rPr>
              <a:t>is a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function.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z="2400" dirty="0">
                <a:latin typeface="Calibri"/>
                <a:cs typeface="Calibri"/>
              </a:rPr>
              <a:t>Input </a:t>
            </a:r>
            <a:r>
              <a:rPr sz="2400" spc="-40" dirty="0">
                <a:latin typeface="Calibri"/>
                <a:cs typeface="Calibri"/>
              </a:rPr>
              <a:t>vector, </a:t>
            </a:r>
            <a:r>
              <a:rPr sz="2400" spc="-5" dirty="0">
                <a:latin typeface="Calibri"/>
                <a:cs typeface="Calibri"/>
              </a:rPr>
              <a:t>output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vector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27" name="object 127"/>
          <p:cNvSpPr/>
          <p:nvPr/>
        </p:nvSpPr>
        <p:spPr>
          <a:xfrm>
            <a:off x="1623060" y="6108190"/>
            <a:ext cx="7223759" cy="641604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1623060" y="6047230"/>
            <a:ext cx="7222235" cy="810768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1682495" y="6147815"/>
            <a:ext cx="7104888" cy="524256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 txBox="1"/>
          <p:nvPr/>
        </p:nvSpPr>
        <p:spPr>
          <a:xfrm>
            <a:off x="489204" y="5394292"/>
            <a:ext cx="8298180" cy="1217930"/>
          </a:xfrm>
          <a:prstGeom prst="rect">
            <a:avLst/>
          </a:prstGeom>
        </p:spPr>
        <p:txBody>
          <a:bodyPr vert="horz" wrap="square" lIns="0" tIns="181610" rIns="0" bIns="0" rtlCol="0">
            <a:spAutoFit/>
          </a:bodyPr>
          <a:lstStyle/>
          <a:p>
            <a:pPr marL="291465">
              <a:lnSpc>
                <a:spcPct val="100000"/>
              </a:lnSpc>
              <a:spcBef>
                <a:spcPts val="1430"/>
              </a:spcBef>
            </a:pP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Given </a:t>
            </a:r>
            <a:r>
              <a:rPr sz="2800" spc="-25" dirty="0">
                <a:solidFill>
                  <a:srgbClr val="FFFFFF"/>
                </a:solidFill>
                <a:latin typeface="Calibri"/>
                <a:cs typeface="Calibri"/>
              </a:rPr>
              <a:t>parameters </a:t>
            </a:r>
            <a:r>
              <a:rPr sz="2800" spc="30" dirty="0">
                <a:solidFill>
                  <a:srgbClr val="FFFFFF"/>
                </a:solidFill>
                <a:latin typeface="Cambria Math"/>
                <a:cs typeface="Cambria Math"/>
              </a:rPr>
              <a:t>𝜃</a:t>
            </a:r>
            <a:r>
              <a:rPr sz="2800" spc="30" dirty="0">
                <a:solidFill>
                  <a:srgbClr val="FFFFFF"/>
                </a:solidFill>
                <a:latin typeface="Calibri"/>
                <a:cs typeface="Calibri"/>
              </a:rPr>
              <a:t>, 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define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800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function</a:t>
            </a:r>
            <a:endParaRPr sz="2800">
              <a:latin typeface="Calibri"/>
              <a:cs typeface="Calibri"/>
            </a:endParaRPr>
          </a:p>
          <a:p>
            <a:pPr marL="1406525">
              <a:lnSpc>
                <a:spcPct val="100000"/>
              </a:lnSpc>
              <a:spcBef>
                <a:spcPts val="1335"/>
              </a:spcBef>
            </a:pP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Given 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network structure, define </a:t>
            </a:r>
            <a:r>
              <a:rPr sz="2800" b="1" i="1" spc="-5" dirty="0">
                <a:solidFill>
                  <a:srgbClr val="FFFFFF"/>
                </a:solidFill>
                <a:latin typeface="Calibri"/>
                <a:cs typeface="Calibri"/>
              </a:rPr>
              <a:t>a </a:t>
            </a:r>
            <a:r>
              <a:rPr sz="2800" b="1" i="1" spc="-10" dirty="0">
                <a:solidFill>
                  <a:srgbClr val="FFFFFF"/>
                </a:solidFill>
                <a:latin typeface="Calibri"/>
                <a:cs typeface="Calibri"/>
              </a:rPr>
              <a:t>function</a:t>
            </a:r>
            <a:r>
              <a:rPr sz="2800" b="1" i="1" spc="1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b="1" i="1" spc="-15" dirty="0">
                <a:solidFill>
                  <a:srgbClr val="FFFFFF"/>
                </a:solidFill>
                <a:latin typeface="Calibri"/>
                <a:cs typeface="Calibri"/>
              </a:rPr>
              <a:t>set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31" name="object 131"/>
          <p:cNvSpPr/>
          <p:nvPr/>
        </p:nvSpPr>
        <p:spPr>
          <a:xfrm>
            <a:off x="6569836" y="6615569"/>
            <a:ext cx="2002789" cy="0"/>
          </a:xfrm>
          <a:custGeom>
            <a:avLst/>
            <a:gdLst/>
            <a:ahLst/>
            <a:cxnLst/>
            <a:rect l="l" t="t" r="r" b="b"/>
            <a:pathLst>
              <a:path w="2002790">
                <a:moveTo>
                  <a:pt x="0" y="0"/>
                </a:moveTo>
                <a:lnTo>
                  <a:pt x="2002536" y="0"/>
                </a:lnTo>
              </a:path>
            </a:pathLst>
          </a:custGeom>
          <a:ln w="1066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718362" y="3605588"/>
            <a:ext cx="958850" cy="301625"/>
          </a:xfrm>
          <a:custGeom>
            <a:avLst/>
            <a:gdLst/>
            <a:ahLst/>
            <a:cxnLst/>
            <a:rect l="l" t="t" r="r" b="b"/>
            <a:pathLst>
              <a:path w="958850" h="301625">
                <a:moveTo>
                  <a:pt x="943479" y="129743"/>
                </a:moveTo>
                <a:lnTo>
                  <a:pt x="365441" y="129743"/>
                </a:lnTo>
                <a:lnTo>
                  <a:pt x="413533" y="130122"/>
                </a:lnTo>
                <a:lnTo>
                  <a:pt x="462328" y="134171"/>
                </a:lnTo>
                <a:lnTo>
                  <a:pt x="511611" y="141907"/>
                </a:lnTo>
                <a:lnTo>
                  <a:pt x="561165" y="153344"/>
                </a:lnTo>
                <a:lnTo>
                  <a:pt x="610773" y="168498"/>
                </a:lnTo>
                <a:lnTo>
                  <a:pt x="660218" y="187384"/>
                </a:lnTo>
                <a:lnTo>
                  <a:pt x="709286" y="210018"/>
                </a:lnTo>
                <a:lnTo>
                  <a:pt x="757758" y="236415"/>
                </a:lnTo>
                <a:lnTo>
                  <a:pt x="698830" y="301312"/>
                </a:lnTo>
                <a:lnTo>
                  <a:pt x="958545" y="276039"/>
                </a:lnTo>
                <a:lnTo>
                  <a:pt x="943479" y="129743"/>
                </a:lnTo>
                <a:close/>
              </a:path>
              <a:path w="958850" h="301625">
                <a:moveTo>
                  <a:pt x="483209" y="0"/>
                </a:moveTo>
                <a:lnTo>
                  <a:pt x="436041" y="3271"/>
                </a:lnTo>
                <a:lnTo>
                  <a:pt x="390009" y="10182"/>
                </a:lnTo>
                <a:lnTo>
                  <a:pt x="345330" y="20716"/>
                </a:lnTo>
                <a:lnTo>
                  <a:pt x="302221" y="34860"/>
                </a:lnTo>
                <a:lnTo>
                  <a:pt x="260897" y="52599"/>
                </a:lnTo>
                <a:lnTo>
                  <a:pt x="221576" y="73917"/>
                </a:lnTo>
                <a:lnTo>
                  <a:pt x="184474" y="98800"/>
                </a:lnTo>
                <a:lnTo>
                  <a:pt x="149807" y="127232"/>
                </a:lnTo>
                <a:lnTo>
                  <a:pt x="117792" y="159199"/>
                </a:lnTo>
                <a:lnTo>
                  <a:pt x="0" y="288993"/>
                </a:lnTo>
                <a:lnTo>
                  <a:pt x="32017" y="257025"/>
                </a:lnTo>
                <a:lnTo>
                  <a:pt x="66686" y="228589"/>
                </a:lnTo>
                <a:lnTo>
                  <a:pt x="103790" y="203701"/>
                </a:lnTo>
                <a:lnTo>
                  <a:pt x="143114" y="182377"/>
                </a:lnTo>
                <a:lnTo>
                  <a:pt x="184440" y="164631"/>
                </a:lnTo>
                <a:lnTo>
                  <a:pt x="227552" y="150480"/>
                </a:lnTo>
                <a:lnTo>
                  <a:pt x="272234" y="139938"/>
                </a:lnTo>
                <a:lnTo>
                  <a:pt x="318269" y="133020"/>
                </a:lnTo>
                <a:lnTo>
                  <a:pt x="365441" y="129743"/>
                </a:lnTo>
                <a:lnTo>
                  <a:pt x="943479" y="129743"/>
                </a:lnTo>
                <a:lnTo>
                  <a:pt x="941098" y="106621"/>
                </a:lnTo>
                <a:lnTo>
                  <a:pt x="875487" y="106621"/>
                </a:lnTo>
                <a:lnTo>
                  <a:pt x="827021" y="80244"/>
                </a:lnTo>
                <a:lnTo>
                  <a:pt x="777960" y="57625"/>
                </a:lnTo>
                <a:lnTo>
                  <a:pt x="728520" y="38749"/>
                </a:lnTo>
                <a:lnTo>
                  <a:pt x="678917" y="23602"/>
                </a:lnTo>
                <a:lnTo>
                  <a:pt x="629368" y="12168"/>
                </a:lnTo>
                <a:lnTo>
                  <a:pt x="580089" y="4433"/>
                </a:lnTo>
                <a:lnTo>
                  <a:pt x="531298" y="382"/>
                </a:lnTo>
                <a:lnTo>
                  <a:pt x="483209" y="0"/>
                </a:lnTo>
                <a:close/>
              </a:path>
              <a:path w="958850" h="301625">
                <a:moveTo>
                  <a:pt x="934415" y="41724"/>
                </a:moveTo>
                <a:lnTo>
                  <a:pt x="875487" y="106621"/>
                </a:lnTo>
                <a:lnTo>
                  <a:pt x="941098" y="106621"/>
                </a:lnTo>
                <a:lnTo>
                  <a:pt x="934415" y="41724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593882" y="3835400"/>
            <a:ext cx="381000" cy="949960"/>
          </a:xfrm>
          <a:custGeom>
            <a:avLst/>
            <a:gdLst/>
            <a:ahLst/>
            <a:cxnLst/>
            <a:rect l="l" t="t" r="r" b="b"/>
            <a:pathLst>
              <a:path w="381000" h="949960">
                <a:moveTo>
                  <a:pt x="189631" y="0"/>
                </a:moveTo>
                <a:lnTo>
                  <a:pt x="155584" y="28066"/>
                </a:lnTo>
                <a:lnTo>
                  <a:pt x="124480" y="59181"/>
                </a:lnTo>
                <a:lnTo>
                  <a:pt x="97508" y="91760"/>
                </a:lnTo>
                <a:lnTo>
                  <a:pt x="73884" y="126238"/>
                </a:lnTo>
                <a:lnTo>
                  <a:pt x="53581" y="162443"/>
                </a:lnTo>
                <a:lnTo>
                  <a:pt x="36572" y="200204"/>
                </a:lnTo>
                <a:lnTo>
                  <a:pt x="22830" y="239348"/>
                </a:lnTo>
                <a:lnTo>
                  <a:pt x="12329" y="279703"/>
                </a:lnTo>
                <a:lnTo>
                  <a:pt x="5041" y="321097"/>
                </a:lnTo>
                <a:lnTo>
                  <a:pt x="940" y="363357"/>
                </a:lnTo>
                <a:lnTo>
                  <a:pt x="0" y="406312"/>
                </a:lnTo>
                <a:lnTo>
                  <a:pt x="2192" y="449790"/>
                </a:lnTo>
                <a:lnTo>
                  <a:pt x="7491" y="493617"/>
                </a:lnTo>
                <a:lnTo>
                  <a:pt x="15870" y="537622"/>
                </a:lnTo>
                <a:lnTo>
                  <a:pt x="27301" y="581633"/>
                </a:lnTo>
                <a:lnTo>
                  <a:pt x="41759" y="625477"/>
                </a:lnTo>
                <a:lnTo>
                  <a:pt x="59215" y="668983"/>
                </a:lnTo>
                <a:lnTo>
                  <a:pt x="79644" y="711978"/>
                </a:lnTo>
                <a:lnTo>
                  <a:pt x="103019" y="754290"/>
                </a:lnTo>
                <a:lnTo>
                  <a:pt x="129313" y="795747"/>
                </a:lnTo>
                <a:lnTo>
                  <a:pt x="158498" y="836176"/>
                </a:lnTo>
                <a:lnTo>
                  <a:pt x="190549" y="875406"/>
                </a:lnTo>
                <a:lnTo>
                  <a:pt x="225438" y="913264"/>
                </a:lnTo>
                <a:lnTo>
                  <a:pt x="263139" y="949579"/>
                </a:lnTo>
                <a:lnTo>
                  <a:pt x="380919" y="819785"/>
                </a:lnTo>
                <a:lnTo>
                  <a:pt x="342005" y="782218"/>
                </a:lnTo>
                <a:lnTo>
                  <a:pt x="306037" y="742923"/>
                </a:lnTo>
                <a:lnTo>
                  <a:pt x="273061" y="702094"/>
                </a:lnTo>
                <a:lnTo>
                  <a:pt x="243123" y="659927"/>
                </a:lnTo>
                <a:lnTo>
                  <a:pt x="216269" y="616619"/>
                </a:lnTo>
                <a:lnTo>
                  <a:pt x="192543" y="572364"/>
                </a:lnTo>
                <a:lnTo>
                  <a:pt x="171992" y="527358"/>
                </a:lnTo>
                <a:lnTo>
                  <a:pt x="154662" y="481797"/>
                </a:lnTo>
                <a:lnTo>
                  <a:pt x="140597" y="435878"/>
                </a:lnTo>
                <a:lnTo>
                  <a:pt x="129844" y="389795"/>
                </a:lnTo>
                <a:lnTo>
                  <a:pt x="122449" y="343745"/>
                </a:lnTo>
                <a:lnTo>
                  <a:pt x="118456" y="297923"/>
                </a:lnTo>
                <a:lnTo>
                  <a:pt x="117913" y="252524"/>
                </a:lnTo>
                <a:lnTo>
                  <a:pt x="120863" y="207746"/>
                </a:lnTo>
                <a:lnTo>
                  <a:pt x="127354" y="163783"/>
                </a:lnTo>
                <a:lnTo>
                  <a:pt x="137431" y="120831"/>
                </a:lnTo>
                <a:lnTo>
                  <a:pt x="151139" y="79086"/>
                </a:lnTo>
                <a:lnTo>
                  <a:pt x="168524" y="38743"/>
                </a:lnTo>
                <a:lnTo>
                  <a:pt x="189631" y="0"/>
                </a:lnTo>
                <a:close/>
              </a:path>
            </a:pathLst>
          </a:custGeom>
          <a:solidFill>
            <a:srgbClr val="487CA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593882" y="3605588"/>
            <a:ext cx="1083310" cy="1179830"/>
          </a:xfrm>
          <a:custGeom>
            <a:avLst/>
            <a:gdLst/>
            <a:ahLst/>
            <a:cxnLst/>
            <a:rect l="l" t="t" r="r" b="b"/>
            <a:pathLst>
              <a:path w="1083310" h="1179829">
                <a:moveTo>
                  <a:pt x="189631" y="229811"/>
                </a:moveTo>
                <a:lnTo>
                  <a:pt x="168524" y="268555"/>
                </a:lnTo>
                <a:lnTo>
                  <a:pt x="151139" y="308897"/>
                </a:lnTo>
                <a:lnTo>
                  <a:pt x="137431" y="350642"/>
                </a:lnTo>
                <a:lnTo>
                  <a:pt x="127354" y="393594"/>
                </a:lnTo>
                <a:lnTo>
                  <a:pt x="120863" y="437557"/>
                </a:lnTo>
                <a:lnTo>
                  <a:pt x="117913" y="482336"/>
                </a:lnTo>
                <a:lnTo>
                  <a:pt x="118456" y="527734"/>
                </a:lnTo>
                <a:lnTo>
                  <a:pt x="122449" y="573556"/>
                </a:lnTo>
                <a:lnTo>
                  <a:pt x="129844" y="619607"/>
                </a:lnTo>
                <a:lnTo>
                  <a:pt x="140597" y="665690"/>
                </a:lnTo>
                <a:lnTo>
                  <a:pt x="154662" y="711609"/>
                </a:lnTo>
                <a:lnTo>
                  <a:pt x="171992" y="757170"/>
                </a:lnTo>
                <a:lnTo>
                  <a:pt x="192543" y="802175"/>
                </a:lnTo>
                <a:lnTo>
                  <a:pt x="216269" y="846430"/>
                </a:lnTo>
                <a:lnTo>
                  <a:pt x="243123" y="889739"/>
                </a:lnTo>
                <a:lnTo>
                  <a:pt x="273061" y="931906"/>
                </a:lnTo>
                <a:lnTo>
                  <a:pt x="306037" y="972735"/>
                </a:lnTo>
                <a:lnTo>
                  <a:pt x="342005" y="1012030"/>
                </a:lnTo>
                <a:lnTo>
                  <a:pt x="380919" y="1049596"/>
                </a:lnTo>
                <a:lnTo>
                  <a:pt x="263139" y="1179390"/>
                </a:lnTo>
                <a:lnTo>
                  <a:pt x="225438" y="1143076"/>
                </a:lnTo>
                <a:lnTo>
                  <a:pt x="190549" y="1105218"/>
                </a:lnTo>
                <a:lnTo>
                  <a:pt x="158498" y="1065988"/>
                </a:lnTo>
                <a:lnTo>
                  <a:pt x="129313" y="1025558"/>
                </a:lnTo>
                <a:lnTo>
                  <a:pt x="103019" y="984102"/>
                </a:lnTo>
                <a:lnTo>
                  <a:pt x="79644" y="941790"/>
                </a:lnTo>
                <a:lnTo>
                  <a:pt x="59215" y="898795"/>
                </a:lnTo>
                <a:lnTo>
                  <a:pt x="41759" y="855289"/>
                </a:lnTo>
                <a:lnTo>
                  <a:pt x="27301" y="811444"/>
                </a:lnTo>
                <a:lnTo>
                  <a:pt x="15870" y="767434"/>
                </a:lnTo>
                <a:lnTo>
                  <a:pt x="7491" y="723428"/>
                </a:lnTo>
                <a:lnTo>
                  <a:pt x="2192" y="679601"/>
                </a:lnTo>
                <a:lnTo>
                  <a:pt x="0" y="636124"/>
                </a:lnTo>
                <a:lnTo>
                  <a:pt x="940" y="593169"/>
                </a:lnTo>
                <a:lnTo>
                  <a:pt x="5041" y="550909"/>
                </a:lnTo>
                <a:lnTo>
                  <a:pt x="12329" y="509515"/>
                </a:lnTo>
                <a:lnTo>
                  <a:pt x="22830" y="469160"/>
                </a:lnTo>
                <a:lnTo>
                  <a:pt x="36572" y="430016"/>
                </a:lnTo>
                <a:lnTo>
                  <a:pt x="53581" y="392255"/>
                </a:lnTo>
                <a:lnTo>
                  <a:pt x="73884" y="356049"/>
                </a:lnTo>
                <a:lnTo>
                  <a:pt x="97508" y="321571"/>
                </a:lnTo>
                <a:lnTo>
                  <a:pt x="124480" y="288993"/>
                </a:lnTo>
                <a:lnTo>
                  <a:pt x="242273" y="159199"/>
                </a:lnTo>
                <a:lnTo>
                  <a:pt x="274288" y="127232"/>
                </a:lnTo>
                <a:lnTo>
                  <a:pt x="308954" y="98800"/>
                </a:lnTo>
                <a:lnTo>
                  <a:pt x="346057" y="73917"/>
                </a:lnTo>
                <a:lnTo>
                  <a:pt x="385378" y="52599"/>
                </a:lnTo>
                <a:lnTo>
                  <a:pt x="426701" y="34860"/>
                </a:lnTo>
                <a:lnTo>
                  <a:pt x="469811" y="20716"/>
                </a:lnTo>
                <a:lnTo>
                  <a:pt x="514490" y="10182"/>
                </a:lnTo>
                <a:lnTo>
                  <a:pt x="560522" y="3271"/>
                </a:lnTo>
                <a:lnTo>
                  <a:pt x="607690" y="0"/>
                </a:lnTo>
                <a:lnTo>
                  <a:pt x="655778" y="382"/>
                </a:lnTo>
                <a:lnTo>
                  <a:pt x="704570" y="4433"/>
                </a:lnTo>
                <a:lnTo>
                  <a:pt x="753848" y="12168"/>
                </a:lnTo>
                <a:lnTo>
                  <a:pt x="803397" y="23602"/>
                </a:lnTo>
                <a:lnTo>
                  <a:pt x="853000" y="38749"/>
                </a:lnTo>
                <a:lnTo>
                  <a:pt x="902441" y="57625"/>
                </a:lnTo>
                <a:lnTo>
                  <a:pt x="951502" y="80244"/>
                </a:lnTo>
                <a:lnTo>
                  <a:pt x="999967" y="106621"/>
                </a:lnTo>
                <a:lnTo>
                  <a:pt x="1058895" y="41724"/>
                </a:lnTo>
                <a:lnTo>
                  <a:pt x="1083025" y="276039"/>
                </a:lnTo>
                <a:lnTo>
                  <a:pt x="823310" y="301312"/>
                </a:lnTo>
                <a:lnTo>
                  <a:pt x="882238" y="236415"/>
                </a:lnTo>
                <a:lnTo>
                  <a:pt x="833766" y="210018"/>
                </a:lnTo>
                <a:lnTo>
                  <a:pt x="784699" y="187384"/>
                </a:lnTo>
                <a:lnTo>
                  <a:pt x="735253" y="168498"/>
                </a:lnTo>
                <a:lnTo>
                  <a:pt x="685645" y="153344"/>
                </a:lnTo>
                <a:lnTo>
                  <a:pt x="636092" y="141907"/>
                </a:lnTo>
                <a:lnTo>
                  <a:pt x="586809" y="134171"/>
                </a:lnTo>
                <a:lnTo>
                  <a:pt x="538013" y="130122"/>
                </a:lnTo>
                <a:lnTo>
                  <a:pt x="489921" y="129743"/>
                </a:lnTo>
                <a:lnTo>
                  <a:pt x="442750" y="133020"/>
                </a:lnTo>
                <a:lnTo>
                  <a:pt x="396715" y="139938"/>
                </a:lnTo>
                <a:lnTo>
                  <a:pt x="352033" y="150480"/>
                </a:lnTo>
                <a:lnTo>
                  <a:pt x="308921" y="164631"/>
                </a:lnTo>
                <a:lnTo>
                  <a:pt x="267595" y="182377"/>
                </a:lnTo>
                <a:lnTo>
                  <a:pt x="228271" y="203701"/>
                </a:lnTo>
                <a:lnTo>
                  <a:pt x="191166" y="228589"/>
                </a:lnTo>
                <a:lnTo>
                  <a:pt x="156497" y="257025"/>
                </a:lnTo>
                <a:lnTo>
                  <a:pt x="124480" y="288993"/>
                </a:lnTo>
              </a:path>
            </a:pathLst>
          </a:custGeom>
          <a:ln w="12700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237807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5" dirty="0"/>
              <a:t>Playing</a:t>
            </a:r>
            <a:r>
              <a:rPr spc="-60" dirty="0"/>
              <a:t> </a:t>
            </a:r>
            <a:r>
              <a:rPr spc="-5" dirty="0"/>
              <a:t>Go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157471" y="2834639"/>
            <a:ext cx="1469390" cy="957580"/>
          </a:xfrm>
          <a:prstGeom prst="rect">
            <a:avLst/>
          </a:prstGeom>
          <a:solidFill>
            <a:srgbClr val="4471C4"/>
          </a:solidFill>
          <a:ln w="12192">
            <a:solidFill>
              <a:srgbClr val="2E528F"/>
            </a:solidFill>
          </a:ln>
        </p:spPr>
        <p:txBody>
          <a:bodyPr vert="horz" wrap="square" lIns="0" tIns="242570" rIns="0" bIns="0" rtlCol="0">
            <a:spAutoFit/>
          </a:bodyPr>
          <a:lstStyle/>
          <a:p>
            <a:pPr marL="111760">
              <a:lnSpc>
                <a:spcPct val="100000"/>
              </a:lnSpc>
              <a:spcBef>
                <a:spcPts val="1910"/>
              </a:spcBef>
            </a:pP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Network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34568" y="2357627"/>
            <a:ext cx="2162556" cy="19644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07136" y="4459223"/>
            <a:ext cx="2189988" cy="19080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154423" y="4934711"/>
            <a:ext cx="1469390" cy="957580"/>
          </a:xfrm>
          <a:prstGeom prst="rect">
            <a:avLst/>
          </a:prstGeom>
          <a:solidFill>
            <a:srgbClr val="4471C4"/>
          </a:solidFill>
          <a:ln w="12192">
            <a:solidFill>
              <a:srgbClr val="2E528F"/>
            </a:solidFill>
          </a:ln>
        </p:spPr>
        <p:txBody>
          <a:bodyPr vert="horz" wrap="square" lIns="0" tIns="243204" rIns="0" bIns="0" rtlCol="0">
            <a:spAutoFit/>
          </a:bodyPr>
          <a:lstStyle/>
          <a:p>
            <a:pPr marL="111760">
              <a:lnSpc>
                <a:spcPct val="100000"/>
              </a:lnSpc>
              <a:spcBef>
                <a:spcPts val="1914"/>
              </a:spcBef>
            </a:pP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Network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381131" y="2400300"/>
            <a:ext cx="324468" cy="170688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092195" y="2426207"/>
            <a:ext cx="309371" cy="168859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092195" y="4568952"/>
            <a:ext cx="309371" cy="169011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381131" y="4582667"/>
            <a:ext cx="324468" cy="170688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557015" y="3064764"/>
            <a:ext cx="521334" cy="495300"/>
          </a:xfrm>
          <a:custGeom>
            <a:avLst/>
            <a:gdLst/>
            <a:ahLst/>
            <a:cxnLst/>
            <a:rect l="l" t="t" r="r" b="b"/>
            <a:pathLst>
              <a:path w="521335" h="495300">
                <a:moveTo>
                  <a:pt x="273558" y="0"/>
                </a:moveTo>
                <a:lnTo>
                  <a:pt x="273558" y="123825"/>
                </a:lnTo>
                <a:lnTo>
                  <a:pt x="0" y="123825"/>
                </a:lnTo>
                <a:lnTo>
                  <a:pt x="0" y="371475"/>
                </a:lnTo>
                <a:lnTo>
                  <a:pt x="273558" y="371475"/>
                </a:lnTo>
                <a:lnTo>
                  <a:pt x="273558" y="495300"/>
                </a:lnTo>
                <a:lnTo>
                  <a:pt x="521208" y="247650"/>
                </a:lnTo>
                <a:lnTo>
                  <a:pt x="27355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557015" y="3064764"/>
            <a:ext cx="521334" cy="495300"/>
          </a:xfrm>
          <a:custGeom>
            <a:avLst/>
            <a:gdLst/>
            <a:ahLst/>
            <a:cxnLst/>
            <a:rect l="l" t="t" r="r" b="b"/>
            <a:pathLst>
              <a:path w="521335" h="495300">
                <a:moveTo>
                  <a:pt x="0" y="123825"/>
                </a:moveTo>
                <a:lnTo>
                  <a:pt x="273558" y="123825"/>
                </a:lnTo>
                <a:lnTo>
                  <a:pt x="273558" y="0"/>
                </a:lnTo>
                <a:lnTo>
                  <a:pt x="521208" y="247650"/>
                </a:lnTo>
                <a:lnTo>
                  <a:pt x="273558" y="495300"/>
                </a:lnTo>
                <a:lnTo>
                  <a:pt x="273558" y="371475"/>
                </a:lnTo>
                <a:lnTo>
                  <a:pt x="0" y="371475"/>
                </a:lnTo>
                <a:lnTo>
                  <a:pt x="0" y="123825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748528" y="3064764"/>
            <a:ext cx="521334" cy="495300"/>
          </a:xfrm>
          <a:custGeom>
            <a:avLst/>
            <a:gdLst/>
            <a:ahLst/>
            <a:cxnLst/>
            <a:rect l="l" t="t" r="r" b="b"/>
            <a:pathLst>
              <a:path w="521335" h="495300">
                <a:moveTo>
                  <a:pt x="273558" y="0"/>
                </a:moveTo>
                <a:lnTo>
                  <a:pt x="273558" y="123825"/>
                </a:lnTo>
                <a:lnTo>
                  <a:pt x="0" y="123825"/>
                </a:lnTo>
                <a:lnTo>
                  <a:pt x="0" y="371475"/>
                </a:lnTo>
                <a:lnTo>
                  <a:pt x="273558" y="371475"/>
                </a:lnTo>
                <a:lnTo>
                  <a:pt x="273558" y="495300"/>
                </a:lnTo>
                <a:lnTo>
                  <a:pt x="521208" y="247650"/>
                </a:lnTo>
                <a:lnTo>
                  <a:pt x="27355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748528" y="3064764"/>
            <a:ext cx="521334" cy="495300"/>
          </a:xfrm>
          <a:custGeom>
            <a:avLst/>
            <a:gdLst/>
            <a:ahLst/>
            <a:cxnLst/>
            <a:rect l="l" t="t" r="r" b="b"/>
            <a:pathLst>
              <a:path w="521335" h="495300">
                <a:moveTo>
                  <a:pt x="0" y="123825"/>
                </a:moveTo>
                <a:lnTo>
                  <a:pt x="273558" y="123825"/>
                </a:lnTo>
                <a:lnTo>
                  <a:pt x="273558" y="0"/>
                </a:lnTo>
                <a:lnTo>
                  <a:pt x="521208" y="247650"/>
                </a:lnTo>
                <a:lnTo>
                  <a:pt x="273558" y="495300"/>
                </a:lnTo>
                <a:lnTo>
                  <a:pt x="273558" y="371475"/>
                </a:lnTo>
                <a:lnTo>
                  <a:pt x="0" y="371475"/>
                </a:lnTo>
                <a:lnTo>
                  <a:pt x="0" y="123825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525011" y="5187696"/>
            <a:ext cx="521334" cy="495300"/>
          </a:xfrm>
          <a:custGeom>
            <a:avLst/>
            <a:gdLst/>
            <a:ahLst/>
            <a:cxnLst/>
            <a:rect l="l" t="t" r="r" b="b"/>
            <a:pathLst>
              <a:path w="521335" h="495300">
                <a:moveTo>
                  <a:pt x="273558" y="0"/>
                </a:moveTo>
                <a:lnTo>
                  <a:pt x="273558" y="123824"/>
                </a:lnTo>
                <a:lnTo>
                  <a:pt x="0" y="123824"/>
                </a:lnTo>
                <a:lnTo>
                  <a:pt x="0" y="371474"/>
                </a:lnTo>
                <a:lnTo>
                  <a:pt x="273558" y="371474"/>
                </a:lnTo>
                <a:lnTo>
                  <a:pt x="273558" y="495299"/>
                </a:lnTo>
                <a:lnTo>
                  <a:pt x="521208" y="247649"/>
                </a:lnTo>
                <a:lnTo>
                  <a:pt x="27355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525011" y="5187696"/>
            <a:ext cx="521334" cy="495300"/>
          </a:xfrm>
          <a:custGeom>
            <a:avLst/>
            <a:gdLst/>
            <a:ahLst/>
            <a:cxnLst/>
            <a:rect l="l" t="t" r="r" b="b"/>
            <a:pathLst>
              <a:path w="521335" h="495300">
                <a:moveTo>
                  <a:pt x="0" y="123824"/>
                </a:moveTo>
                <a:lnTo>
                  <a:pt x="273558" y="123824"/>
                </a:lnTo>
                <a:lnTo>
                  <a:pt x="273558" y="0"/>
                </a:lnTo>
                <a:lnTo>
                  <a:pt x="521208" y="247649"/>
                </a:lnTo>
                <a:lnTo>
                  <a:pt x="273558" y="495299"/>
                </a:lnTo>
                <a:lnTo>
                  <a:pt x="273558" y="371474"/>
                </a:lnTo>
                <a:lnTo>
                  <a:pt x="0" y="371474"/>
                </a:lnTo>
                <a:lnTo>
                  <a:pt x="0" y="123824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768340" y="5187696"/>
            <a:ext cx="521334" cy="495300"/>
          </a:xfrm>
          <a:custGeom>
            <a:avLst/>
            <a:gdLst/>
            <a:ahLst/>
            <a:cxnLst/>
            <a:rect l="l" t="t" r="r" b="b"/>
            <a:pathLst>
              <a:path w="521335" h="495300">
                <a:moveTo>
                  <a:pt x="273558" y="0"/>
                </a:moveTo>
                <a:lnTo>
                  <a:pt x="273558" y="123824"/>
                </a:lnTo>
                <a:lnTo>
                  <a:pt x="0" y="123824"/>
                </a:lnTo>
                <a:lnTo>
                  <a:pt x="0" y="371474"/>
                </a:lnTo>
                <a:lnTo>
                  <a:pt x="273558" y="371474"/>
                </a:lnTo>
                <a:lnTo>
                  <a:pt x="273558" y="495299"/>
                </a:lnTo>
                <a:lnTo>
                  <a:pt x="521208" y="247649"/>
                </a:lnTo>
                <a:lnTo>
                  <a:pt x="27355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768340" y="5187696"/>
            <a:ext cx="521334" cy="495300"/>
          </a:xfrm>
          <a:custGeom>
            <a:avLst/>
            <a:gdLst/>
            <a:ahLst/>
            <a:cxnLst/>
            <a:rect l="l" t="t" r="r" b="b"/>
            <a:pathLst>
              <a:path w="521335" h="495300">
                <a:moveTo>
                  <a:pt x="0" y="123824"/>
                </a:moveTo>
                <a:lnTo>
                  <a:pt x="273558" y="123824"/>
                </a:lnTo>
                <a:lnTo>
                  <a:pt x="273558" y="0"/>
                </a:lnTo>
                <a:lnTo>
                  <a:pt x="521208" y="247649"/>
                </a:lnTo>
                <a:lnTo>
                  <a:pt x="273558" y="495299"/>
                </a:lnTo>
                <a:lnTo>
                  <a:pt x="273558" y="371474"/>
                </a:lnTo>
                <a:lnTo>
                  <a:pt x="0" y="371474"/>
                </a:lnTo>
                <a:lnTo>
                  <a:pt x="0" y="123824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654552" y="167639"/>
            <a:ext cx="2174748" cy="168249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3235198" y="1809115"/>
            <a:ext cx="29743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0" dirty="0">
                <a:latin typeface="Calibri"/>
                <a:cs typeface="Calibri"/>
              </a:rPr>
              <a:t>record </a:t>
            </a:r>
            <a:r>
              <a:rPr sz="2400" spc="-5" dirty="0">
                <a:latin typeface="Calibri"/>
                <a:cs typeface="Calibri"/>
              </a:rPr>
              <a:t>of </a:t>
            </a:r>
            <a:r>
              <a:rPr sz="2400" spc="-10" dirty="0">
                <a:latin typeface="Calibri"/>
                <a:cs typeface="Calibri"/>
              </a:rPr>
              <a:t>previous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plays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889750" y="2499741"/>
            <a:ext cx="1553845" cy="1305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45" dirty="0">
                <a:latin typeface="Calibri"/>
                <a:cs typeface="Calibri"/>
              </a:rPr>
              <a:t>Target:</a:t>
            </a:r>
            <a:endParaRPr sz="2800">
              <a:latin typeface="Calibri"/>
              <a:cs typeface="Calibri"/>
            </a:endParaRPr>
          </a:p>
          <a:p>
            <a:pPr marL="12700">
              <a:lnSpc>
                <a:spcPts val="3350"/>
              </a:lnSpc>
              <a:spcBef>
                <a:spcPts val="25"/>
              </a:spcBef>
            </a:pPr>
            <a:r>
              <a:rPr sz="2800" spc="-5" dirty="0">
                <a:latin typeface="Calibri"/>
                <a:cs typeface="Calibri"/>
              </a:rPr>
              <a:t>“</a:t>
            </a:r>
            <a:r>
              <a:rPr sz="2800" spc="-5" dirty="0">
                <a:latin typeface="PMingLiU"/>
                <a:cs typeface="PMingLiU"/>
              </a:rPr>
              <a:t>天元</a:t>
            </a:r>
            <a:r>
              <a:rPr sz="2800" spc="-5" dirty="0">
                <a:latin typeface="Calibri"/>
                <a:cs typeface="Calibri"/>
              </a:rPr>
              <a:t>”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=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1</a:t>
            </a:r>
            <a:endParaRPr sz="2800">
              <a:latin typeface="Calibri"/>
              <a:cs typeface="Calibri"/>
            </a:endParaRPr>
          </a:p>
          <a:p>
            <a:pPr marL="12700">
              <a:lnSpc>
                <a:spcPts val="3350"/>
              </a:lnSpc>
            </a:pPr>
            <a:r>
              <a:rPr sz="2800" spc="-5" dirty="0">
                <a:latin typeface="Calibri"/>
                <a:cs typeface="Calibri"/>
              </a:rPr>
              <a:t>else =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0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889750" y="4754067"/>
            <a:ext cx="1816735" cy="1305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45" dirty="0">
                <a:latin typeface="Calibri"/>
                <a:cs typeface="Calibri"/>
              </a:rPr>
              <a:t>Target:</a:t>
            </a:r>
            <a:endParaRPr sz="2800">
              <a:latin typeface="Calibri"/>
              <a:cs typeface="Calibri"/>
            </a:endParaRPr>
          </a:p>
          <a:p>
            <a:pPr marL="12700">
              <a:lnSpc>
                <a:spcPts val="3350"/>
              </a:lnSpc>
              <a:spcBef>
                <a:spcPts val="30"/>
              </a:spcBef>
            </a:pPr>
            <a:r>
              <a:rPr sz="2800" spc="-5" dirty="0">
                <a:latin typeface="Calibri"/>
                <a:cs typeface="Calibri"/>
              </a:rPr>
              <a:t>“</a:t>
            </a:r>
            <a:r>
              <a:rPr sz="2800" spc="-5" dirty="0">
                <a:latin typeface="PMingLiU"/>
                <a:cs typeface="PMingLiU"/>
              </a:rPr>
              <a:t>五之</a:t>
            </a:r>
            <a:r>
              <a:rPr sz="2800" spc="-110" dirty="0">
                <a:latin typeface="PMingLiU"/>
                <a:cs typeface="PMingLiU"/>
              </a:rPr>
              <a:t> </a:t>
            </a:r>
            <a:r>
              <a:rPr sz="2800" spc="-5" dirty="0">
                <a:latin typeface="Calibri"/>
                <a:cs typeface="Calibri"/>
              </a:rPr>
              <a:t>5”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=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1</a:t>
            </a:r>
            <a:endParaRPr sz="2800">
              <a:latin typeface="Calibri"/>
              <a:cs typeface="Calibri"/>
            </a:endParaRPr>
          </a:p>
          <a:p>
            <a:pPr marL="12700">
              <a:lnSpc>
                <a:spcPts val="3350"/>
              </a:lnSpc>
            </a:pPr>
            <a:r>
              <a:rPr sz="2800" spc="-5" dirty="0">
                <a:latin typeface="Calibri"/>
                <a:cs typeface="Calibri"/>
              </a:rPr>
              <a:t>else =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0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57250" y="1689607"/>
            <a:ext cx="125984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35" dirty="0">
                <a:latin typeface="Calibri"/>
                <a:cs typeface="Calibri"/>
              </a:rPr>
              <a:t>Training: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232016" y="65458"/>
            <a:ext cx="2376170" cy="187261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68630" marR="5080" indent="-456565">
              <a:lnSpc>
                <a:spcPct val="135600"/>
              </a:lnSpc>
              <a:spcBef>
                <a:spcPts val="95"/>
              </a:spcBef>
            </a:pPr>
            <a:r>
              <a:rPr sz="2400" dirty="0">
                <a:latin typeface="PMingLiU"/>
                <a:cs typeface="PMingLiU"/>
              </a:rPr>
              <a:t>進藤光</a:t>
            </a:r>
            <a:r>
              <a:rPr sz="2400" spc="-135" dirty="0">
                <a:latin typeface="PMingLiU"/>
                <a:cs typeface="PMingLiU"/>
              </a:rPr>
              <a:t> </a:t>
            </a:r>
            <a:r>
              <a:rPr sz="2400" spc="-55" dirty="0">
                <a:latin typeface="Calibri"/>
                <a:cs typeface="Calibri"/>
              </a:rPr>
              <a:t>v.s.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PMingLiU"/>
                <a:cs typeface="PMingLiU"/>
              </a:rPr>
              <a:t>社清春 </a:t>
            </a:r>
            <a:r>
              <a:rPr sz="2400" spc="-5" dirty="0">
                <a:latin typeface="PMingLiU"/>
                <a:cs typeface="PMingLiU"/>
              </a:rPr>
              <a:t>黑</a:t>
            </a:r>
            <a:r>
              <a:rPr sz="2400" dirty="0">
                <a:latin typeface="Calibri"/>
                <a:cs typeface="Calibri"/>
              </a:rPr>
              <a:t>: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5</a:t>
            </a:r>
            <a:r>
              <a:rPr sz="2400" spc="-5" dirty="0">
                <a:latin typeface="PMingLiU"/>
                <a:cs typeface="PMingLiU"/>
              </a:rPr>
              <a:t>之五</a:t>
            </a:r>
            <a:endParaRPr sz="2400">
              <a:latin typeface="PMingLiU"/>
              <a:cs typeface="PMingLiU"/>
            </a:endParaRPr>
          </a:p>
          <a:p>
            <a:pPr marL="968375" marR="180975" indent="-2540">
              <a:lnSpc>
                <a:spcPts val="3420"/>
              </a:lnSpc>
              <a:spcBef>
                <a:spcPts val="95"/>
              </a:spcBef>
            </a:pPr>
            <a:r>
              <a:rPr sz="2400" dirty="0">
                <a:latin typeface="PMingLiU"/>
                <a:cs typeface="PMingLiU"/>
              </a:rPr>
              <a:t>白</a:t>
            </a:r>
            <a:r>
              <a:rPr sz="2400" dirty="0">
                <a:latin typeface="Calibri"/>
                <a:cs typeface="Calibri"/>
              </a:rPr>
              <a:t>: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PMingLiU"/>
                <a:cs typeface="PMingLiU"/>
              </a:rPr>
              <a:t>天元 </a:t>
            </a:r>
            <a:r>
              <a:rPr sz="2400" spc="-5" dirty="0">
                <a:latin typeface="PMingLiU"/>
                <a:cs typeface="PMingLiU"/>
              </a:rPr>
              <a:t>黑</a:t>
            </a:r>
            <a:r>
              <a:rPr sz="2400" dirty="0">
                <a:latin typeface="Calibri"/>
                <a:cs typeface="Calibri"/>
              </a:rPr>
              <a:t>:</a:t>
            </a:r>
            <a:r>
              <a:rPr sz="2400" spc="-100" dirty="0">
                <a:latin typeface="Calibri"/>
                <a:cs typeface="Calibri"/>
              </a:rPr>
              <a:t> </a:t>
            </a:r>
            <a:r>
              <a:rPr sz="2400" spc="-5" dirty="0">
                <a:latin typeface="PMingLiU"/>
                <a:cs typeface="PMingLiU"/>
              </a:rPr>
              <a:t>五之</a:t>
            </a:r>
            <a:r>
              <a:rPr sz="2400" dirty="0">
                <a:latin typeface="Calibri"/>
                <a:cs typeface="Calibri"/>
              </a:rPr>
              <a:t>5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6674357" y="1290827"/>
            <a:ext cx="421005" cy="114300"/>
          </a:xfrm>
          <a:custGeom>
            <a:avLst/>
            <a:gdLst/>
            <a:ahLst/>
            <a:cxnLst/>
            <a:rect l="l" t="t" r="r" b="b"/>
            <a:pathLst>
              <a:path w="421004" h="114300">
                <a:moveTo>
                  <a:pt x="306705" y="0"/>
                </a:moveTo>
                <a:lnTo>
                  <a:pt x="306705" y="114300"/>
                </a:lnTo>
                <a:lnTo>
                  <a:pt x="382905" y="76200"/>
                </a:lnTo>
                <a:lnTo>
                  <a:pt x="325755" y="76200"/>
                </a:lnTo>
                <a:lnTo>
                  <a:pt x="325755" y="38100"/>
                </a:lnTo>
                <a:lnTo>
                  <a:pt x="382905" y="38100"/>
                </a:lnTo>
                <a:lnTo>
                  <a:pt x="306705" y="0"/>
                </a:lnTo>
                <a:close/>
              </a:path>
              <a:path w="421004" h="114300">
                <a:moveTo>
                  <a:pt x="306705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306705" y="76200"/>
                </a:lnTo>
                <a:lnTo>
                  <a:pt x="306705" y="38100"/>
                </a:lnTo>
                <a:close/>
              </a:path>
              <a:path w="421004" h="114300">
                <a:moveTo>
                  <a:pt x="382905" y="38100"/>
                </a:moveTo>
                <a:lnTo>
                  <a:pt x="325755" y="38100"/>
                </a:lnTo>
                <a:lnTo>
                  <a:pt x="325755" y="76200"/>
                </a:lnTo>
                <a:lnTo>
                  <a:pt x="382905" y="76200"/>
                </a:lnTo>
                <a:lnTo>
                  <a:pt x="421005" y="57150"/>
                </a:lnTo>
                <a:lnTo>
                  <a:pt x="382905" y="381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688073" y="1662683"/>
            <a:ext cx="421005" cy="114300"/>
          </a:xfrm>
          <a:custGeom>
            <a:avLst/>
            <a:gdLst/>
            <a:ahLst/>
            <a:cxnLst/>
            <a:rect l="l" t="t" r="r" b="b"/>
            <a:pathLst>
              <a:path w="421004" h="114300">
                <a:moveTo>
                  <a:pt x="306704" y="0"/>
                </a:moveTo>
                <a:lnTo>
                  <a:pt x="306704" y="114300"/>
                </a:lnTo>
                <a:lnTo>
                  <a:pt x="382904" y="76200"/>
                </a:lnTo>
                <a:lnTo>
                  <a:pt x="325754" y="76200"/>
                </a:lnTo>
                <a:lnTo>
                  <a:pt x="325754" y="38100"/>
                </a:lnTo>
                <a:lnTo>
                  <a:pt x="382904" y="38100"/>
                </a:lnTo>
                <a:lnTo>
                  <a:pt x="306704" y="0"/>
                </a:lnTo>
                <a:close/>
              </a:path>
              <a:path w="421004" h="114300">
                <a:moveTo>
                  <a:pt x="306704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306704" y="76200"/>
                </a:lnTo>
                <a:lnTo>
                  <a:pt x="306704" y="38100"/>
                </a:lnTo>
                <a:close/>
              </a:path>
              <a:path w="421004" h="114300">
                <a:moveTo>
                  <a:pt x="382904" y="38100"/>
                </a:moveTo>
                <a:lnTo>
                  <a:pt x="325754" y="38100"/>
                </a:lnTo>
                <a:lnTo>
                  <a:pt x="325754" y="76200"/>
                </a:lnTo>
                <a:lnTo>
                  <a:pt x="382904" y="76200"/>
                </a:lnTo>
                <a:lnTo>
                  <a:pt x="421004" y="57150"/>
                </a:lnTo>
                <a:lnTo>
                  <a:pt x="382904" y="381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569150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30" dirty="0"/>
              <a:t>Why </a:t>
            </a:r>
            <a:r>
              <a:rPr spc="-5" dirty="0"/>
              <a:t>CNN </a:t>
            </a:r>
            <a:r>
              <a:rPr spc="-35" dirty="0"/>
              <a:t>for </a:t>
            </a:r>
            <a:r>
              <a:rPr spc="-10" dirty="0"/>
              <a:t>playing</a:t>
            </a:r>
            <a:r>
              <a:rPr spc="-25" dirty="0"/>
              <a:t> </a:t>
            </a:r>
            <a:r>
              <a:rPr spc="-5" dirty="0"/>
              <a:t>Go?</a:t>
            </a:r>
          </a:p>
        </p:txBody>
      </p:sp>
      <p:sp>
        <p:nvSpPr>
          <p:cNvPr id="3" name="object 3"/>
          <p:cNvSpPr/>
          <p:nvPr/>
        </p:nvSpPr>
        <p:spPr>
          <a:xfrm>
            <a:off x="5943600" y="2334767"/>
            <a:ext cx="1309116" cy="12725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538728" y="4302252"/>
            <a:ext cx="2066544" cy="20665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948171" y="4302252"/>
            <a:ext cx="2066544" cy="20665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704844" y="4497323"/>
            <a:ext cx="600455" cy="58216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149083" y="5692140"/>
            <a:ext cx="600455" cy="58216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707542" y="1793189"/>
            <a:ext cx="7203440" cy="2369820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241300" marR="5080" indent="-228600">
              <a:lnSpc>
                <a:spcPts val="3030"/>
              </a:lnSpc>
              <a:spcBef>
                <a:spcPts val="47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latin typeface="Calibri"/>
                <a:cs typeface="Calibri"/>
              </a:rPr>
              <a:t>Some </a:t>
            </a:r>
            <a:r>
              <a:rPr sz="2800" spc="-20" dirty="0">
                <a:latin typeface="Calibri"/>
                <a:cs typeface="Calibri"/>
              </a:rPr>
              <a:t>patterns are </a:t>
            </a:r>
            <a:r>
              <a:rPr sz="2800" spc="-5" dirty="0">
                <a:latin typeface="Calibri"/>
                <a:cs typeface="Calibri"/>
              </a:rPr>
              <a:t>much </a:t>
            </a:r>
            <a:r>
              <a:rPr sz="2800" spc="-10" dirty="0">
                <a:latin typeface="Calibri"/>
                <a:cs typeface="Calibri"/>
              </a:rPr>
              <a:t>smaller </a:t>
            </a:r>
            <a:r>
              <a:rPr sz="2800" spc="-5" dirty="0">
                <a:latin typeface="Calibri"/>
                <a:cs typeface="Calibri"/>
              </a:rPr>
              <a:t>than the </a:t>
            </a:r>
            <a:r>
              <a:rPr sz="2800" spc="-10" dirty="0">
                <a:latin typeface="Calibri"/>
                <a:cs typeface="Calibri"/>
              </a:rPr>
              <a:t>whole  image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Font typeface="Arial"/>
              <a:buChar char="•"/>
            </a:pPr>
            <a:endParaRPr sz="2300">
              <a:latin typeface="Times New Roman"/>
              <a:cs typeface="Times New Roman"/>
            </a:endParaRPr>
          </a:p>
          <a:p>
            <a:pPr marL="762635">
              <a:lnSpc>
                <a:spcPct val="100000"/>
              </a:lnSpc>
            </a:pPr>
            <a:r>
              <a:rPr sz="2400" dirty="0">
                <a:latin typeface="Calibri"/>
                <a:cs typeface="Calibri"/>
              </a:rPr>
              <a:t>Alpha Go </a:t>
            </a:r>
            <a:r>
              <a:rPr sz="2400" spc="-5" dirty="0">
                <a:latin typeface="Calibri"/>
                <a:cs typeface="Calibri"/>
              </a:rPr>
              <a:t>uses </a:t>
            </a:r>
            <a:r>
              <a:rPr sz="2400" dirty="0">
                <a:latin typeface="Calibri"/>
                <a:cs typeface="Calibri"/>
              </a:rPr>
              <a:t>5 x 5 </a:t>
            </a:r>
            <a:r>
              <a:rPr sz="2400" spc="-20" dirty="0">
                <a:latin typeface="Calibri"/>
                <a:cs typeface="Calibri"/>
              </a:rPr>
              <a:t>for first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layer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65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buFont typeface="Arial"/>
              <a:buChar char="•"/>
              <a:tabLst>
                <a:tab pos="241300" algn="l"/>
              </a:tabLst>
            </a:pPr>
            <a:r>
              <a:rPr sz="2800" spc="-10" dirty="0">
                <a:latin typeface="Calibri"/>
                <a:cs typeface="Calibri"/>
              </a:rPr>
              <a:t>The </a:t>
            </a:r>
            <a:r>
              <a:rPr sz="2800" spc="-5" dirty="0">
                <a:latin typeface="Calibri"/>
                <a:cs typeface="Calibri"/>
              </a:rPr>
              <a:t>same </a:t>
            </a:r>
            <a:r>
              <a:rPr sz="2800" spc="-15" dirty="0">
                <a:latin typeface="Calibri"/>
                <a:cs typeface="Calibri"/>
              </a:rPr>
              <a:t>patterns </a:t>
            </a:r>
            <a:r>
              <a:rPr sz="2800" spc="-10" dirty="0">
                <a:latin typeface="Calibri"/>
                <a:cs typeface="Calibri"/>
              </a:rPr>
              <a:t>appear </a:t>
            </a:r>
            <a:r>
              <a:rPr sz="2800" spc="-5" dirty="0">
                <a:latin typeface="Calibri"/>
                <a:cs typeface="Calibri"/>
              </a:rPr>
              <a:t>in </a:t>
            </a:r>
            <a:r>
              <a:rPr sz="2800" spc="-25" dirty="0">
                <a:latin typeface="Calibri"/>
                <a:cs typeface="Calibri"/>
              </a:rPr>
              <a:t>different</a:t>
            </a:r>
            <a:r>
              <a:rPr sz="2800" spc="7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regions.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569150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30" dirty="0"/>
              <a:t>Why </a:t>
            </a:r>
            <a:r>
              <a:rPr spc="-5" dirty="0"/>
              <a:t>CNN </a:t>
            </a:r>
            <a:r>
              <a:rPr spc="-35" dirty="0"/>
              <a:t>for </a:t>
            </a:r>
            <a:r>
              <a:rPr spc="-10" dirty="0"/>
              <a:t>playing</a:t>
            </a:r>
            <a:r>
              <a:rPr spc="-25" dirty="0"/>
              <a:t> </a:t>
            </a:r>
            <a:r>
              <a:rPr spc="-5" dirty="0"/>
              <a:t>Go?</a:t>
            </a:r>
          </a:p>
        </p:txBody>
      </p:sp>
      <p:sp>
        <p:nvSpPr>
          <p:cNvPr id="3" name="object 3"/>
          <p:cNvSpPr/>
          <p:nvPr/>
        </p:nvSpPr>
        <p:spPr>
          <a:xfrm>
            <a:off x="12192" y="2901695"/>
            <a:ext cx="9131807" cy="38663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6200" y="2965704"/>
            <a:ext cx="8955024" cy="36835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7150" y="2946654"/>
            <a:ext cx="8993505" cy="3721735"/>
          </a:xfrm>
          <a:custGeom>
            <a:avLst/>
            <a:gdLst/>
            <a:ahLst/>
            <a:cxnLst/>
            <a:rect l="l" t="t" r="r" b="b"/>
            <a:pathLst>
              <a:path w="8993505" h="3721734">
                <a:moveTo>
                  <a:pt x="0" y="3721608"/>
                </a:moveTo>
                <a:lnTo>
                  <a:pt x="8993124" y="3721608"/>
                </a:lnTo>
                <a:lnTo>
                  <a:pt x="8993124" y="0"/>
                </a:lnTo>
                <a:lnTo>
                  <a:pt x="0" y="0"/>
                </a:lnTo>
                <a:lnTo>
                  <a:pt x="0" y="3721608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84147" y="5449823"/>
            <a:ext cx="6775704" cy="64008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458467" y="5387340"/>
            <a:ext cx="6227063" cy="8656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243583" y="5489447"/>
            <a:ext cx="6656832" cy="52273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243583" y="5500522"/>
            <a:ext cx="665734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8768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Alpha Go does not use 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Max Pooling</a:t>
            </a:r>
            <a:r>
              <a:rPr sz="2800" spc="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……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200655" y="2243327"/>
            <a:ext cx="2295144" cy="64007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188464" y="2180844"/>
            <a:ext cx="2316480" cy="86563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260092" y="2282951"/>
            <a:ext cx="2176272" cy="52273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707542" y="1714586"/>
            <a:ext cx="7358380" cy="10356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54505" marR="5080" indent="-1741805">
              <a:lnSpc>
                <a:spcPct val="11840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  <a:tab pos="3909695" algn="l"/>
              </a:tabLst>
            </a:pPr>
            <a:r>
              <a:rPr sz="2800" spc="-10" dirty="0">
                <a:latin typeface="Calibri"/>
                <a:cs typeface="Calibri"/>
              </a:rPr>
              <a:t>Subsampling </a:t>
            </a:r>
            <a:r>
              <a:rPr sz="2800" spc="-5" dirty="0">
                <a:latin typeface="Calibri"/>
                <a:cs typeface="Calibri"/>
              </a:rPr>
              <a:t>the </a:t>
            </a:r>
            <a:r>
              <a:rPr sz="2800" spc="-20" dirty="0">
                <a:latin typeface="Calibri"/>
                <a:cs typeface="Calibri"/>
              </a:rPr>
              <a:t>pixels </a:t>
            </a:r>
            <a:r>
              <a:rPr sz="2800" spc="-5" dirty="0">
                <a:latin typeface="Calibri"/>
                <a:cs typeface="Calibri"/>
              </a:rPr>
              <a:t>will not change the </a:t>
            </a:r>
            <a:r>
              <a:rPr sz="2800" spc="-10" dirty="0">
                <a:latin typeface="Calibri"/>
                <a:cs typeface="Calibri"/>
              </a:rPr>
              <a:t>object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Max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Pooling	</a:t>
            </a:r>
            <a:r>
              <a:rPr sz="2800" spc="-10" dirty="0">
                <a:solidFill>
                  <a:srgbClr val="FF0000"/>
                </a:solidFill>
                <a:latin typeface="Calibri"/>
                <a:cs typeface="Calibri"/>
              </a:rPr>
              <a:t>How </a:t>
            </a:r>
            <a:r>
              <a:rPr sz="2800" spc="-20" dirty="0">
                <a:solidFill>
                  <a:srgbClr val="FF0000"/>
                </a:solidFill>
                <a:latin typeface="Calibri"/>
                <a:cs typeface="Calibri"/>
              </a:rPr>
              <a:t>to </a:t>
            </a:r>
            <a:r>
              <a:rPr sz="2800" spc="-15" dirty="0">
                <a:solidFill>
                  <a:srgbClr val="FF0000"/>
                </a:solidFill>
                <a:latin typeface="Calibri"/>
                <a:cs typeface="Calibri"/>
              </a:rPr>
              <a:t>explain</a:t>
            </a:r>
            <a:r>
              <a:rPr sz="2800" spc="1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0000"/>
                </a:solidFill>
                <a:latin typeface="Calibri"/>
                <a:cs typeface="Calibri"/>
              </a:rPr>
              <a:t>this???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7567421" y="3306317"/>
            <a:ext cx="1325245" cy="0"/>
          </a:xfrm>
          <a:custGeom>
            <a:avLst/>
            <a:gdLst/>
            <a:ahLst/>
            <a:cxnLst/>
            <a:rect l="l" t="t" r="r" b="b"/>
            <a:pathLst>
              <a:path w="1325245">
                <a:moveTo>
                  <a:pt x="0" y="0"/>
                </a:moveTo>
                <a:lnTo>
                  <a:pt x="1324736" y="0"/>
                </a:lnTo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47065" y="3630929"/>
            <a:ext cx="692150" cy="0"/>
          </a:xfrm>
          <a:custGeom>
            <a:avLst/>
            <a:gdLst/>
            <a:ahLst/>
            <a:cxnLst/>
            <a:rect l="l" t="t" r="r" b="b"/>
            <a:pathLst>
              <a:path w="692150">
                <a:moveTo>
                  <a:pt x="0" y="0"/>
                </a:moveTo>
                <a:lnTo>
                  <a:pt x="692048" y="0"/>
                </a:lnTo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491221" y="3630929"/>
            <a:ext cx="1473200" cy="0"/>
          </a:xfrm>
          <a:custGeom>
            <a:avLst/>
            <a:gdLst/>
            <a:ahLst/>
            <a:cxnLst/>
            <a:rect l="l" t="t" r="r" b="b"/>
            <a:pathLst>
              <a:path w="1473200">
                <a:moveTo>
                  <a:pt x="0" y="0"/>
                </a:moveTo>
                <a:lnTo>
                  <a:pt x="1473073" y="0"/>
                </a:lnTo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47065" y="3935729"/>
            <a:ext cx="2882900" cy="0"/>
          </a:xfrm>
          <a:custGeom>
            <a:avLst/>
            <a:gdLst/>
            <a:ahLst/>
            <a:cxnLst/>
            <a:rect l="l" t="t" r="r" b="b"/>
            <a:pathLst>
              <a:path w="2882900">
                <a:moveTo>
                  <a:pt x="0" y="0"/>
                </a:moveTo>
                <a:lnTo>
                  <a:pt x="2882772" y="0"/>
                </a:lnTo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751070" y="3944873"/>
            <a:ext cx="2955925" cy="0"/>
          </a:xfrm>
          <a:custGeom>
            <a:avLst/>
            <a:gdLst/>
            <a:ahLst/>
            <a:cxnLst/>
            <a:rect l="l" t="t" r="r" b="b"/>
            <a:pathLst>
              <a:path w="2955925">
                <a:moveTo>
                  <a:pt x="0" y="0"/>
                </a:moveTo>
                <a:lnTo>
                  <a:pt x="2955671" y="0"/>
                </a:lnTo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353806" y="3935729"/>
            <a:ext cx="601980" cy="0"/>
          </a:xfrm>
          <a:custGeom>
            <a:avLst/>
            <a:gdLst/>
            <a:ahLst/>
            <a:cxnLst/>
            <a:rect l="l" t="t" r="r" b="b"/>
            <a:pathLst>
              <a:path w="601979">
                <a:moveTo>
                  <a:pt x="0" y="0"/>
                </a:moveTo>
                <a:lnTo>
                  <a:pt x="601852" y="0"/>
                </a:lnTo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47065" y="4278629"/>
            <a:ext cx="168275" cy="0"/>
          </a:xfrm>
          <a:custGeom>
            <a:avLst/>
            <a:gdLst/>
            <a:ahLst/>
            <a:cxnLst/>
            <a:rect l="l" t="t" r="r" b="b"/>
            <a:pathLst>
              <a:path w="168275">
                <a:moveTo>
                  <a:pt x="0" y="0"/>
                </a:moveTo>
                <a:lnTo>
                  <a:pt x="168173" y="0"/>
                </a:lnTo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045458" y="4278629"/>
            <a:ext cx="2308225" cy="0"/>
          </a:xfrm>
          <a:custGeom>
            <a:avLst/>
            <a:gdLst/>
            <a:ahLst/>
            <a:cxnLst/>
            <a:rect l="l" t="t" r="r" b="b"/>
            <a:pathLst>
              <a:path w="2308225">
                <a:moveTo>
                  <a:pt x="0" y="0"/>
                </a:moveTo>
                <a:lnTo>
                  <a:pt x="2307970" y="0"/>
                </a:lnTo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90677" y="4610861"/>
            <a:ext cx="2308225" cy="0"/>
          </a:xfrm>
          <a:custGeom>
            <a:avLst/>
            <a:gdLst/>
            <a:ahLst/>
            <a:cxnLst/>
            <a:rect l="l" t="t" r="r" b="b"/>
            <a:pathLst>
              <a:path w="2308225">
                <a:moveTo>
                  <a:pt x="0" y="0"/>
                </a:moveTo>
                <a:lnTo>
                  <a:pt x="2307971" y="0"/>
                </a:lnTo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442210" y="4610861"/>
            <a:ext cx="6449060" cy="0"/>
          </a:xfrm>
          <a:custGeom>
            <a:avLst/>
            <a:gdLst/>
            <a:ahLst/>
            <a:cxnLst/>
            <a:rect l="l" t="t" r="r" b="b"/>
            <a:pathLst>
              <a:path w="6449059">
                <a:moveTo>
                  <a:pt x="0" y="0"/>
                </a:moveTo>
                <a:lnTo>
                  <a:pt x="6448933" y="0"/>
                </a:lnTo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583942" y="4935473"/>
            <a:ext cx="3084195" cy="0"/>
          </a:xfrm>
          <a:custGeom>
            <a:avLst/>
            <a:gdLst/>
            <a:ahLst/>
            <a:cxnLst/>
            <a:rect l="l" t="t" r="r" b="b"/>
            <a:pathLst>
              <a:path w="3084195">
                <a:moveTo>
                  <a:pt x="0" y="0"/>
                </a:moveTo>
                <a:lnTo>
                  <a:pt x="3083941" y="0"/>
                </a:lnTo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788914" y="4935473"/>
            <a:ext cx="1365885" cy="0"/>
          </a:xfrm>
          <a:custGeom>
            <a:avLst/>
            <a:gdLst/>
            <a:ahLst/>
            <a:cxnLst/>
            <a:rect l="l" t="t" r="r" b="b"/>
            <a:pathLst>
              <a:path w="1365884">
                <a:moveTo>
                  <a:pt x="0" y="0"/>
                </a:moveTo>
                <a:lnTo>
                  <a:pt x="1365377" y="0"/>
                </a:lnTo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124711" y="2282951"/>
            <a:ext cx="1027430" cy="523240"/>
          </a:xfrm>
          <a:custGeom>
            <a:avLst/>
            <a:gdLst/>
            <a:ahLst/>
            <a:cxnLst/>
            <a:rect l="l" t="t" r="r" b="b"/>
            <a:pathLst>
              <a:path w="1027430" h="523239">
                <a:moveTo>
                  <a:pt x="765810" y="0"/>
                </a:moveTo>
                <a:lnTo>
                  <a:pt x="765810" y="130683"/>
                </a:lnTo>
                <a:lnTo>
                  <a:pt x="0" y="130683"/>
                </a:lnTo>
                <a:lnTo>
                  <a:pt x="0" y="392049"/>
                </a:lnTo>
                <a:lnTo>
                  <a:pt x="765810" y="392049"/>
                </a:lnTo>
                <a:lnTo>
                  <a:pt x="765810" y="522732"/>
                </a:lnTo>
                <a:lnTo>
                  <a:pt x="1027176" y="261365"/>
                </a:lnTo>
                <a:lnTo>
                  <a:pt x="76581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124711" y="2282951"/>
            <a:ext cx="1027430" cy="523240"/>
          </a:xfrm>
          <a:custGeom>
            <a:avLst/>
            <a:gdLst/>
            <a:ahLst/>
            <a:cxnLst/>
            <a:rect l="l" t="t" r="r" b="b"/>
            <a:pathLst>
              <a:path w="1027430" h="523239">
                <a:moveTo>
                  <a:pt x="0" y="130683"/>
                </a:moveTo>
                <a:lnTo>
                  <a:pt x="765810" y="130683"/>
                </a:lnTo>
                <a:lnTo>
                  <a:pt x="765810" y="0"/>
                </a:lnTo>
                <a:lnTo>
                  <a:pt x="1027176" y="261365"/>
                </a:lnTo>
                <a:lnTo>
                  <a:pt x="765810" y="522732"/>
                </a:lnTo>
                <a:lnTo>
                  <a:pt x="765810" y="392049"/>
                </a:lnTo>
                <a:lnTo>
                  <a:pt x="0" y="392049"/>
                </a:lnTo>
                <a:lnTo>
                  <a:pt x="0" y="130683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630301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40" dirty="0"/>
              <a:t>Variants </a:t>
            </a:r>
            <a:r>
              <a:rPr dirty="0"/>
              <a:t>of </a:t>
            </a:r>
            <a:r>
              <a:rPr spc="-15" dirty="0"/>
              <a:t>Neural</a:t>
            </a:r>
            <a:r>
              <a:rPr spc="-5" dirty="0"/>
              <a:t> </a:t>
            </a:r>
            <a:r>
              <a:rPr spc="-20" dirty="0"/>
              <a:t>Networks</a:t>
            </a:r>
          </a:p>
        </p:txBody>
      </p:sp>
      <p:sp>
        <p:nvSpPr>
          <p:cNvPr id="3" name="object 3"/>
          <p:cNvSpPr/>
          <p:nvPr/>
        </p:nvSpPr>
        <p:spPr>
          <a:xfrm>
            <a:off x="629412" y="2007107"/>
            <a:ext cx="7886700" cy="1900555"/>
          </a:xfrm>
          <a:custGeom>
            <a:avLst/>
            <a:gdLst/>
            <a:ahLst/>
            <a:cxnLst/>
            <a:rect l="l" t="t" r="r" b="b"/>
            <a:pathLst>
              <a:path w="7886700" h="1900554">
                <a:moveTo>
                  <a:pt x="7569961" y="0"/>
                </a:moveTo>
                <a:lnTo>
                  <a:pt x="316750" y="0"/>
                </a:lnTo>
                <a:lnTo>
                  <a:pt x="269942" y="3435"/>
                </a:lnTo>
                <a:lnTo>
                  <a:pt x="225266" y="13414"/>
                </a:lnTo>
                <a:lnTo>
                  <a:pt x="183214" y="29446"/>
                </a:lnTo>
                <a:lnTo>
                  <a:pt x="144274" y="51041"/>
                </a:lnTo>
                <a:lnTo>
                  <a:pt x="108936" y="77707"/>
                </a:lnTo>
                <a:lnTo>
                  <a:pt x="77691" y="108955"/>
                </a:lnTo>
                <a:lnTo>
                  <a:pt x="51029" y="144293"/>
                </a:lnTo>
                <a:lnTo>
                  <a:pt x="29438" y="183231"/>
                </a:lnTo>
                <a:lnTo>
                  <a:pt x="13410" y="225278"/>
                </a:lnTo>
                <a:lnTo>
                  <a:pt x="3434" y="269944"/>
                </a:lnTo>
                <a:lnTo>
                  <a:pt x="0" y="316738"/>
                </a:lnTo>
                <a:lnTo>
                  <a:pt x="0" y="1583689"/>
                </a:lnTo>
                <a:lnTo>
                  <a:pt x="3434" y="1630483"/>
                </a:lnTo>
                <a:lnTo>
                  <a:pt x="13410" y="1675149"/>
                </a:lnTo>
                <a:lnTo>
                  <a:pt x="29438" y="1717196"/>
                </a:lnTo>
                <a:lnTo>
                  <a:pt x="51029" y="1756134"/>
                </a:lnTo>
                <a:lnTo>
                  <a:pt x="77691" y="1791472"/>
                </a:lnTo>
                <a:lnTo>
                  <a:pt x="108936" y="1822720"/>
                </a:lnTo>
                <a:lnTo>
                  <a:pt x="144274" y="1849386"/>
                </a:lnTo>
                <a:lnTo>
                  <a:pt x="183214" y="1870981"/>
                </a:lnTo>
                <a:lnTo>
                  <a:pt x="225266" y="1887013"/>
                </a:lnTo>
                <a:lnTo>
                  <a:pt x="269942" y="1896992"/>
                </a:lnTo>
                <a:lnTo>
                  <a:pt x="316750" y="1900427"/>
                </a:lnTo>
                <a:lnTo>
                  <a:pt x="7569961" y="1900427"/>
                </a:lnTo>
                <a:lnTo>
                  <a:pt x="7616755" y="1896992"/>
                </a:lnTo>
                <a:lnTo>
                  <a:pt x="7661421" y="1887013"/>
                </a:lnTo>
                <a:lnTo>
                  <a:pt x="7703468" y="1870981"/>
                </a:lnTo>
                <a:lnTo>
                  <a:pt x="7742406" y="1849386"/>
                </a:lnTo>
                <a:lnTo>
                  <a:pt x="7777744" y="1822720"/>
                </a:lnTo>
                <a:lnTo>
                  <a:pt x="7808992" y="1791472"/>
                </a:lnTo>
                <a:lnTo>
                  <a:pt x="7835658" y="1756134"/>
                </a:lnTo>
                <a:lnTo>
                  <a:pt x="7857253" y="1717196"/>
                </a:lnTo>
                <a:lnTo>
                  <a:pt x="7873285" y="1675149"/>
                </a:lnTo>
                <a:lnTo>
                  <a:pt x="7883264" y="1630483"/>
                </a:lnTo>
                <a:lnTo>
                  <a:pt x="7886700" y="1583689"/>
                </a:lnTo>
                <a:lnTo>
                  <a:pt x="7886700" y="316738"/>
                </a:lnTo>
                <a:lnTo>
                  <a:pt x="7883264" y="269944"/>
                </a:lnTo>
                <a:lnTo>
                  <a:pt x="7873285" y="225278"/>
                </a:lnTo>
                <a:lnTo>
                  <a:pt x="7857253" y="183231"/>
                </a:lnTo>
                <a:lnTo>
                  <a:pt x="7835658" y="144293"/>
                </a:lnTo>
                <a:lnTo>
                  <a:pt x="7808992" y="108955"/>
                </a:lnTo>
                <a:lnTo>
                  <a:pt x="7777744" y="77707"/>
                </a:lnTo>
                <a:lnTo>
                  <a:pt x="7742406" y="51041"/>
                </a:lnTo>
                <a:lnTo>
                  <a:pt x="7703468" y="29446"/>
                </a:lnTo>
                <a:lnTo>
                  <a:pt x="7661421" y="13414"/>
                </a:lnTo>
                <a:lnTo>
                  <a:pt x="7616755" y="3435"/>
                </a:lnTo>
                <a:lnTo>
                  <a:pt x="7569961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91946" y="2171827"/>
            <a:ext cx="5233670" cy="1428115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12700" marR="5080">
              <a:lnSpc>
                <a:spcPts val="5280"/>
              </a:lnSpc>
              <a:spcBef>
                <a:spcPts val="675"/>
              </a:spcBef>
            </a:pPr>
            <a:r>
              <a:rPr sz="4800" spc="-15" dirty="0">
                <a:solidFill>
                  <a:srgbClr val="FFFFFF"/>
                </a:solidFill>
                <a:latin typeface="Calibri"/>
                <a:cs typeface="Calibri"/>
              </a:rPr>
              <a:t>Convolutional</a:t>
            </a:r>
            <a:r>
              <a:rPr sz="4800" spc="-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800" spc="-20" dirty="0">
                <a:solidFill>
                  <a:srgbClr val="FFFFFF"/>
                </a:solidFill>
                <a:latin typeface="Calibri"/>
                <a:cs typeface="Calibri"/>
              </a:rPr>
              <a:t>Neural  </a:t>
            </a:r>
            <a:r>
              <a:rPr sz="4800" spc="-15" dirty="0">
                <a:solidFill>
                  <a:srgbClr val="FFFFFF"/>
                </a:solidFill>
                <a:latin typeface="Calibri"/>
                <a:cs typeface="Calibri"/>
              </a:rPr>
              <a:t>Network </a:t>
            </a:r>
            <a:r>
              <a:rPr sz="4800" spc="-5" dirty="0">
                <a:solidFill>
                  <a:srgbClr val="FFFFFF"/>
                </a:solidFill>
                <a:latin typeface="Calibri"/>
                <a:cs typeface="Calibri"/>
              </a:rPr>
              <a:t>(CNN)</a:t>
            </a:r>
            <a:endParaRPr sz="48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29412" y="4094988"/>
            <a:ext cx="7886700" cy="1900555"/>
          </a:xfrm>
          <a:custGeom>
            <a:avLst/>
            <a:gdLst/>
            <a:ahLst/>
            <a:cxnLst/>
            <a:rect l="l" t="t" r="r" b="b"/>
            <a:pathLst>
              <a:path w="7886700" h="1900554">
                <a:moveTo>
                  <a:pt x="7569961" y="0"/>
                </a:moveTo>
                <a:lnTo>
                  <a:pt x="316750" y="0"/>
                </a:lnTo>
                <a:lnTo>
                  <a:pt x="269942" y="3435"/>
                </a:lnTo>
                <a:lnTo>
                  <a:pt x="225266" y="13414"/>
                </a:lnTo>
                <a:lnTo>
                  <a:pt x="183214" y="29446"/>
                </a:lnTo>
                <a:lnTo>
                  <a:pt x="144274" y="51041"/>
                </a:lnTo>
                <a:lnTo>
                  <a:pt x="108936" y="77707"/>
                </a:lnTo>
                <a:lnTo>
                  <a:pt x="77691" y="108955"/>
                </a:lnTo>
                <a:lnTo>
                  <a:pt x="51029" y="144293"/>
                </a:lnTo>
                <a:lnTo>
                  <a:pt x="29438" y="183231"/>
                </a:lnTo>
                <a:lnTo>
                  <a:pt x="13410" y="225278"/>
                </a:lnTo>
                <a:lnTo>
                  <a:pt x="3434" y="269944"/>
                </a:lnTo>
                <a:lnTo>
                  <a:pt x="0" y="316738"/>
                </a:lnTo>
                <a:lnTo>
                  <a:pt x="0" y="1583677"/>
                </a:lnTo>
                <a:lnTo>
                  <a:pt x="3434" y="1630485"/>
                </a:lnTo>
                <a:lnTo>
                  <a:pt x="13410" y="1675161"/>
                </a:lnTo>
                <a:lnTo>
                  <a:pt x="29438" y="1717213"/>
                </a:lnTo>
                <a:lnTo>
                  <a:pt x="51029" y="1756153"/>
                </a:lnTo>
                <a:lnTo>
                  <a:pt x="77691" y="1791491"/>
                </a:lnTo>
                <a:lnTo>
                  <a:pt x="108936" y="1822736"/>
                </a:lnTo>
                <a:lnTo>
                  <a:pt x="144274" y="1849398"/>
                </a:lnTo>
                <a:lnTo>
                  <a:pt x="183214" y="1870989"/>
                </a:lnTo>
                <a:lnTo>
                  <a:pt x="225266" y="1887017"/>
                </a:lnTo>
                <a:lnTo>
                  <a:pt x="269942" y="1896993"/>
                </a:lnTo>
                <a:lnTo>
                  <a:pt x="316750" y="1900427"/>
                </a:lnTo>
                <a:lnTo>
                  <a:pt x="7569961" y="1900427"/>
                </a:lnTo>
                <a:lnTo>
                  <a:pt x="7616755" y="1896993"/>
                </a:lnTo>
                <a:lnTo>
                  <a:pt x="7661421" y="1887017"/>
                </a:lnTo>
                <a:lnTo>
                  <a:pt x="7703468" y="1870989"/>
                </a:lnTo>
                <a:lnTo>
                  <a:pt x="7742406" y="1849398"/>
                </a:lnTo>
                <a:lnTo>
                  <a:pt x="7777744" y="1822736"/>
                </a:lnTo>
                <a:lnTo>
                  <a:pt x="7808992" y="1791491"/>
                </a:lnTo>
                <a:lnTo>
                  <a:pt x="7835658" y="1756153"/>
                </a:lnTo>
                <a:lnTo>
                  <a:pt x="7857253" y="1717213"/>
                </a:lnTo>
                <a:lnTo>
                  <a:pt x="7873285" y="1675161"/>
                </a:lnTo>
                <a:lnTo>
                  <a:pt x="7883264" y="1630485"/>
                </a:lnTo>
                <a:lnTo>
                  <a:pt x="7886700" y="1583677"/>
                </a:lnTo>
                <a:lnTo>
                  <a:pt x="7886700" y="316738"/>
                </a:lnTo>
                <a:lnTo>
                  <a:pt x="7883264" y="269944"/>
                </a:lnTo>
                <a:lnTo>
                  <a:pt x="7873285" y="225278"/>
                </a:lnTo>
                <a:lnTo>
                  <a:pt x="7857253" y="183231"/>
                </a:lnTo>
                <a:lnTo>
                  <a:pt x="7835658" y="144293"/>
                </a:lnTo>
                <a:lnTo>
                  <a:pt x="7808992" y="108955"/>
                </a:lnTo>
                <a:lnTo>
                  <a:pt x="7777744" y="77707"/>
                </a:lnTo>
                <a:lnTo>
                  <a:pt x="7742406" y="51041"/>
                </a:lnTo>
                <a:lnTo>
                  <a:pt x="7703468" y="29446"/>
                </a:lnTo>
                <a:lnTo>
                  <a:pt x="7661421" y="13414"/>
                </a:lnTo>
                <a:lnTo>
                  <a:pt x="7616755" y="3435"/>
                </a:lnTo>
                <a:lnTo>
                  <a:pt x="7569961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873252" y="4226052"/>
            <a:ext cx="7397750" cy="1623060"/>
          </a:xfrm>
          <a:prstGeom prst="rect">
            <a:avLst/>
          </a:prstGeom>
          <a:ln w="76200">
            <a:solidFill>
              <a:srgbClr val="FF0000"/>
            </a:solidFill>
          </a:ln>
        </p:spPr>
        <p:txBody>
          <a:bodyPr vert="horz" wrap="square" lIns="0" tIns="120014" rIns="0" bIns="0" rtlCol="0">
            <a:spAutoFit/>
          </a:bodyPr>
          <a:lstStyle/>
          <a:p>
            <a:pPr marL="31115" marR="852805">
              <a:lnSpc>
                <a:spcPts val="5280"/>
              </a:lnSpc>
              <a:spcBef>
                <a:spcPts val="944"/>
              </a:spcBef>
            </a:pPr>
            <a:r>
              <a:rPr sz="4800" spc="-25" dirty="0">
                <a:solidFill>
                  <a:srgbClr val="FFFFFF"/>
                </a:solidFill>
                <a:latin typeface="Calibri"/>
                <a:cs typeface="Calibri"/>
              </a:rPr>
              <a:t>Recurrent </a:t>
            </a:r>
            <a:r>
              <a:rPr sz="4800" spc="-20" dirty="0">
                <a:solidFill>
                  <a:srgbClr val="FFFFFF"/>
                </a:solidFill>
                <a:latin typeface="Calibri"/>
                <a:cs typeface="Calibri"/>
              </a:rPr>
              <a:t>Neural </a:t>
            </a:r>
            <a:r>
              <a:rPr sz="4800" spc="-15" dirty="0">
                <a:solidFill>
                  <a:srgbClr val="FFFFFF"/>
                </a:solidFill>
                <a:latin typeface="Calibri"/>
                <a:cs typeface="Calibri"/>
              </a:rPr>
              <a:t>Network  </a:t>
            </a:r>
            <a:r>
              <a:rPr sz="4800" spc="-10" dirty="0">
                <a:solidFill>
                  <a:srgbClr val="FFFFFF"/>
                </a:solidFill>
                <a:latin typeface="Calibri"/>
                <a:cs typeface="Calibri"/>
              </a:rPr>
              <a:t>(RNN)</a:t>
            </a:r>
            <a:endParaRPr sz="48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189732" y="5062728"/>
            <a:ext cx="4690872" cy="6400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096767" y="5000244"/>
            <a:ext cx="4873752" cy="8656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249167" y="5102352"/>
            <a:ext cx="4572000" cy="52273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249167" y="5113096"/>
            <a:ext cx="457200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0650">
              <a:lnSpc>
                <a:spcPct val="100000"/>
              </a:lnSpc>
              <a:spcBef>
                <a:spcPts val="95"/>
              </a:spcBef>
            </a:pPr>
            <a:r>
              <a:rPr sz="2800" spc="-20" dirty="0">
                <a:solidFill>
                  <a:srgbClr val="FFFFFF"/>
                </a:solidFill>
                <a:latin typeface="Calibri"/>
                <a:cs typeface="Calibri"/>
              </a:rPr>
              <a:t>Neural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Network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with</a:t>
            </a:r>
            <a:r>
              <a:rPr sz="2800" spc="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Memory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456755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0" dirty="0"/>
              <a:t>Example</a:t>
            </a:r>
            <a:r>
              <a:rPr spc="-95" dirty="0"/>
              <a:t> </a:t>
            </a:r>
            <a:r>
              <a:rPr spc="-10" dirty="0"/>
              <a:t>Application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07542" y="1793189"/>
            <a:ext cx="7438390" cy="13227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latin typeface="Calibri"/>
                <a:cs typeface="Calibri"/>
              </a:rPr>
              <a:t>Slot</a:t>
            </a:r>
            <a:r>
              <a:rPr sz="2800" spc="-10" dirty="0">
                <a:latin typeface="Calibri"/>
                <a:cs typeface="Calibri"/>
              </a:rPr>
              <a:t> Filling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3450">
              <a:latin typeface="Times New Roman"/>
              <a:cs typeface="Times New Roman"/>
            </a:endParaRPr>
          </a:p>
          <a:p>
            <a:pPr marL="1847214">
              <a:lnSpc>
                <a:spcPct val="100000"/>
              </a:lnSpc>
            </a:pPr>
            <a:r>
              <a:rPr sz="2400" dirty="0">
                <a:latin typeface="Calibri"/>
                <a:cs typeface="Calibri"/>
              </a:rPr>
              <a:t>I </a:t>
            </a:r>
            <a:r>
              <a:rPr sz="2400" spc="-10" dirty="0">
                <a:latin typeface="Calibri"/>
                <a:cs typeface="Calibri"/>
              </a:rPr>
              <a:t>would </a:t>
            </a:r>
            <a:r>
              <a:rPr sz="2400" spc="-20" dirty="0">
                <a:latin typeface="Calibri"/>
                <a:cs typeface="Calibri"/>
              </a:rPr>
              <a:t>like </a:t>
            </a:r>
            <a:r>
              <a:rPr sz="2400" spc="-15" dirty="0">
                <a:latin typeface="Calibri"/>
                <a:cs typeface="Calibri"/>
              </a:rPr>
              <a:t>to </a:t>
            </a:r>
            <a:r>
              <a:rPr sz="2400" spc="-5" dirty="0">
                <a:latin typeface="Calibri"/>
                <a:cs typeface="Calibri"/>
              </a:rPr>
              <a:t>arrive </a:t>
            </a:r>
            <a:r>
              <a:rPr sz="2400" spc="-40" dirty="0">
                <a:solidFill>
                  <a:srgbClr val="FF0000"/>
                </a:solidFill>
                <a:latin typeface="Calibri"/>
                <a:cs typeface="Calibri"/>
              </a:rPr>
              <a:t>Taipei </a:t>
            </a:r>
            <a:r>
              <a:rPr sz="2400" spc="-5" dirty="0">
                <a:latin typeface="Calibri"/>
                <a:cs typeface="Calibri"/>
              </a:rPr>
              <a:t>on </a:t>
            </a:r>
            <a:r>
              <a:rPr sz="2400" spc="-10" dirty="0">
                <a:solidFill>
                  <a:srgbClr val="0000FF"/>
                </a:solidFill>
                <a:latin typeface="Calibri"/>
                <a:cs typeface="Calibri"/>
              </a:rPr>
              <a:t>November</a:t>
            </a:r>
            <a:r>
              <a:rPr sz="2400" spc="5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0000FF"/>
                </a:solidFill>
                <a:latin typeface="Calibri"/>
                <a:cs typeface="Calibri"/>
              </a:rPr>
              <a:t>2</a:t>
            </a:r>
            <a:r>
              <a:rPr sz="2400" spc="-7" baseline="24305" dirty="0">
                <a:solidFill>
                  <a:srgbClr val="0000FF"/>
                </a:solidFill>
                <a:latin typeface="Calibri"/>
                <a:cs typeface="Calibri"/>
              </a:rPr>
              <a:t>nd</a:t>
            </a:r>
            <a:r>
              <a:rPr sz="2400" spc="-5" dirty="0">
                <a:solidFill>
                  <a:srgbClr val="CC0099"/>
                </a:solidFill>
                <a:latin typeface="Calibri"/>
                <a:cs typeface="Calibri"/>
              </a:rPr>
              <a:t>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545336" y="3240023"/>
            <a:ext cx="496824" cy="7635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262251" y="2679954"/>
            <a:ext cx="5945505" cy="794385"/>
          </a:xfrm>
          <a:custGeom>
            <a:avLst/>
            <a:gdLst/>
            <a:ahLst/>
            <a:cxnLst/>
            <a:rect l="l" t="t" r="r" b="b"/>
            <a:pathLst>
              <a:path w="5945505" h="794385">
                <a:moveTo>
                  <a:pt x="51943" y="85344"/>
                </a:moveTo>
                <a:lnTo>
                  <a:pt x="58652" y="52131"/>
                </a:lnTo>
                <a:lnTo>
                  <a:pt x="76946" y="25003"/>
                </a:lnTo>
                <a:lnTo>
                  <a:pt x="104074" y="6709"/>
                </a:lnTo>
                <a:lnTo>
                  <a:pt x="137287" y="0"/>
                </a:lnTo>
                <a:lnTo>
                  <a:pt x="1034161" y="0"/>
                </a:lnTo>
                <a:lnTo>
                  <a:pt x="2507488" y="0"/>
                </a:lnTo>
                <a:lnTo>
                  <a:pt x="5859907" y="0"/>
                </a:lnTo>
                <a:lnTo>
                  <a:pt x="5893119" y="6709"/>
                </a:lnTo>
                <a:lnTo>
                  <a:pt x="5920247" y="25003"/>
                </a:lnTo>
                <a:lnTo>
                  <a:pt x="5938541" y="52131"/>
                </a:lnTo>
                <a:lnTo>
                  <a:pt x="5945251" y="85344"/>
                </a:lnTo>
                <a:lnTo>
                  <a:pt x="5945251" y="298704"/>
                </a:lnTo>
                <a:lnTo>
                  <a:pt x="5945251" y="426720"/>
                </a:lnTo>
                <a:lnTo>
                  <a:pt x="5938541" y="459932"/>
                </a:lnTo>
                <a:lnTo>
                  <a:pt x="5920247" y="487060"/>
                </a:lnTo>
                <a:lnTo>
                  <a:pt x="5893119" y="505354"/>
                </a:lnTo>
                <a:lnTo>
                  <a:pt x="5859907" y="512063"/>
                </a:lnTo>
                <a:lnTo>
                  <a:pt x="2507488" y="512063"/>
                </a:lnTo>
                <a:lnTo>
                  <a:pt x="0" y="793876"/>
                </a:lnTo>
                <a:lnTo>
                  <a:pt x="1034161" y="512063"/>
                </a:lnTo>
                <a:lnTo>
                  <a:pt x="137287" y="512063"/>
                </a:lnTo>
                <a:lnTo>
                  <a:pt x="104074" y="505354"/>
                </a:lnTo>
                <a:lnTo>
                  <a:pt x="76946" y="487060"/>
                </a:lnTo>
                <a:lnTo>
                  <a:pt x="58652" y="459932"/>
                </a:lnTo>
                <a:lnTo>
                  <a:pt x="51943" y="426720"/>
                </a:lnTo>
                <a:lnTo>
                  <a:pt x="51943" y="298704"/>
                </a:lnTo>
                <a:lnTo>
                  <a:pt x="51943" y="85344"/>
                </a:lnTo>
                <a:close/>
              </a:path>
            </a:pathLst>
          </a:custGeom>
          <a:ln w="3809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803903" y="3957828"/>
            <a:ext cx="3142615" cy="608330"/>
          </a:xfrm>
          <a:prstGeom prst="rect">
            <a:avLst/>
          </a:prstGeom>
          <a:solidFill>
            <a:srgbClr val="4471C4"/>
          </a:solidFill>
          <a:ln w="12192">
            <a:solidFill>
              <a:srgbClr val="2E528F"/>
            </a:solidFill>
          </a:ln>
        </p:spPr>
        <p:txBody>
          <a:bodyPr vert="horz" wrap="square" lIns="0" tIns="101600" rIns="0" bIns="0" rtlCol="0">
            <a:spAutoFit/>
          </a:bodyPr>
          <a:lstStyle/>
          <a:p>
            <a:pPr marL="236854">
              <a:lnSpc>
                <a:spcPct val="100000"/>
              </a:lnSpc>
              <a:spcBef>
                <a:spcPts val="800"/>
              </a:spcBef>
            </a:pP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ticket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booking</a:t>
            </a:r>
            <a:r>
              <a:rPr sz="2400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system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096255" y="3390900"/>
            <a:ext cx="556260" cy="495300"/>
          </a:xfrm>
          <a:custGeom>
            <a:avLst/>
            <a:gdLst/>
            <a:ahLst/>
            <a:cxnLst/>
            <a:rect l="l" t="t" r="r" b="b"/>
            <a:pathLst>
              <a:path w="556260" h="495300">
                <a:moveTo>
                  <a:pt x="556260" y="247650"/>
                </a:moveTo>
                <a:lnTo>
                  <a:pt x="0" y="247650"/>
                </a:lnTo>
                <a:lnTo>
                  <a:pt x="278130" y="495300"/>
                </a:lnTo>
                <a:lnTo>
                  <a:pt x="556260" y="247650"/>
                </a:lnTo>
                <a:close/>
              </a:path>
              <a:path w="556260" h="495300">
                <a:moveTo>
                  <a:pt x="417195" y="0"/>
                </a:moveTo>
                <a:lnTo>
                  <a:pt x="139065" y="0"/>
                </a:lnTo>
                <a:lnTo>
                  <a:pt x="139065" y="247650"/>
                </a:lnTo>
                <a:lnTo>
                  <a:pt x="417195" y="247650"/>
                </a:lnTo>
                <a:lnTo>
                  <a:pt x="41719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096255" y="3390900"/>
            <a:ext cx="556260" cy="495300"/>
          </a:xfrm>
          <a:custGeom>
            <a:avLst/>
            <a:gdLst/>
            <a:ahLst/>
            <a:cxnLst/>
            <a:rect l="l" t="t" r="r" b="b"/>
            <a:pathLst>
              <a:path w="556260" h="495300">
                <a:moveTo>
                  <a:pt x="0" y="247650"/>
                </a:moveTo>
                <a:lnTo>
                  <a:pt x="139065" y="247650"/>
                </a:lnTo>
                <a:lnTo>
                  <a:pt x="139065" y="0"/>
                </a:lnTo>
                <a:lnTo>
                  <a:pt x="417195" y="0"/>
                </a:lnTo>
                <a:lnTo>
                  <a:pt x="417195" y="247650"/>
                </a:lnTo>
                <a:lnTo>
                  <a:pt x="556260" y="247650"/>
                </a:lnTo>
                <a:lnTo>
                  <a:pt x="278130" y="495300"/>
                </a:lnTo>
                <a:lnTo>
                  <a:pt x="0" y="24765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096255" y="4701540"/>
            <a:ext cx="556260" cy="495300"/>
          </a:xfrm>
          <a:custGeom>
            <a:avLst/>
            <a:gdLst/>
            <a:ahLst/>
            <a:cxnLst/>
            <a:rect l="l" t="t" r="r" b="b"/>
            <a:pathLst>
              <a:path w="556260" h="495300">
                <a:moveTo>
                  <a:pt x="556260" y="247650"/>
                </a:moveTo>
                <a:lnTo>
                  <a:pt x="0" y="247650"/>
                </a:lnTo>
                <a:lnTo>
                  <a:pt x="278130" y="495300"/>
                </a:lnTo>
                <a:lnTo>
                  <a:pt x="556260" y="247650"/>
                </a:lnTo>
                <a:close/>
              </a:path>
              <a:path w="556260" h="495300">
                <a:moveTo>
                  <a:pt x="417195" y="0"/>
                </a:moveTo>
                <a:lnTo>
                  <a:pt x="139065" y="0"/>
                </a:lnTo>
                <a:lnTo>
                  <a:pt x="139065" y="247650"/>
                </a:lnTo>
                <a:lnTo>
                  <a:pt x="417195" y="247650"/>
                </a:lnTo>
                <a:lnTo>
                  <a:pt x="41719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096255" y="4701540"/>
            <a:ext cx="556260" cy="495300"/>
          </a:xfrm>
          <a:custGeom>
            <a:avLst/>
            <a:gdLst/>
            <a:ahLst/>
            <a:cxnLst/>
            <a:rect l="l" t="t" r="r" b="b"/>
            <a:pathLst>
              <a:path w="556260" h="495300">
                <a:moveTo>
                  <a:pt x="0" y="247650"/>
                </a:moveTo>
                <a:lnTo>
                  <a:pt x="139065" y="247650"/>
                </a:lnTo>
                <a:lnTo>
                  <a:pt x="139065" y="0"/>
                </a:lnTo>
                <a:lnTo>
                  <a:pt x="417195" y="0"/>
                </a:lnTo>
                <a:lnTo>
                  <a:pt x="417195" y="247650"/>
                </a:lnTo>
                <a:lnTo>
                  <a:pt x="556260" y="247650"/>
                </a:lnTo>
                <a:lnTo>
                  <a:pt x="278130" y="495300"/>
                </a:lnTo>
                <a:lnTo>
                  <a:pt x="0" y="24765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3456178" y="5192674"/>
            <a:ext cx="1842135" cy="10636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419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Destination:  </a:t>
            </a:r>
            <a:r>
              <a:rPr sz="2400" dirty="0">
                <a:latin typeface="Calibri"/>
                <a:cs typeface="Calibri"/>
              </a:rPr>
              <a:t>time </a:t>
            </a:r>
            <a:r>
              <a:rPr sz="2400" spc="-5" dirty="0">
                <a:latin typeface="Calibri"/>
                <a:cs typeface="Calibri"/>
              </a:rPr>
              <a:t>of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arrival: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736716" y="5192674"/>
            <a:ext cx="1778000" cy="10636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" marR="5080" indent="-12065">
              <a:lnSpc>
                <a:spcPct val="141900"/>
              </a:lnSpc>
              <a:spcBef>
                <a:spcPts val="100"/>
              </a:spcBef>
            </a:pPr>
            <a:r>
              <a:rPr sz="2400" spc="-35" dirty="0">
                <a:latin typeface="Calibri"/>
                <a:cs typeface="Calibri"/>
              </a:rPr>
              <a:t>Taipei  </a:t>
            </a:r>
            <a:r>
              <a:rPr sz="2400" spc="-10" dirty="0">
                <a:latin typeface="Calibri"/>
                <a:cs typeface="Calibri"/>
              </a:rPr>
              <a:t>November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2</a:t>
            </a:r>
            <a:r>
              <a:rPr sz="2400" spc="-7" baseline="24305" dirty="0">
                <a:latin typeface="Calibri"/>
                <a:cs typeface="Calibri"/>
              </a:rPr>
              <a:t>nd</a:t>
            </a:r>
            <a:endParaRPr sz="2400" baseline="24305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120900" y="5535879"/>
            <a:ext cx="57594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latin typeface="Calibri"/>
                <a:cs typeface="Calibri"/>
              </a:rPr>
              <a:t>Slot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939033" y="5235702"/>
            <a:ext cx="439420" cy="1115695"/>
          </a:xfrm>
          <a:custGeom>
            <a:avLst/>
            <a:gdLst/>
            <a:ahLst/>
            <a:cxnLst/>
            <a:rect l="l" t="t" r="r" b="b"/>
            <a:pathLst>
              <a:path w="439420" h="1115695">
                <a:moveTo>
                  <a:pt x="438912" y="1115568"/>
                </a:moveTo>
                <a:lnTo>
                  <a:pt x="380587" y="1109976"/>
                </a:lnTo>
                <a:lnTo>
                  <a:pt x="328168" y="1094197"/>
                </a:lnTo>
                <a:lnTo>
                  <a:pt x="283749" y="1069721"/>
                </a:lnTo>
                <a:lnTo>
                  <a:pt x="249427" y="1038039"/>
                </a:lnTo>
                <a:lnTo>
                  <a:pt x="227298" y="1000644"/>
                </a:lnTo>
                <a:lnTo>
                  <a:pt x="219456" y="959027"/>
                </a:lnTo>
                <a:lnTo>
                  <a:pt x="219456" y="714324"/>
                </a:lnTo>
                <a:lnTo>
                  <a:pt x="211613" y="672707"/>
                </a:lnTo>
                <a:lnTo>
                  <a:pt x="189483" y="635312"/>
                </a:lnTo>
                <a:lnTo>
                  <a:pt x="155162" y="603631"/>
                </a:lnTo>
                <a:lnTo>
                  <a:pt x="110743" y="579154"/>
                </a:lnTo>
                <a:lnTo>
                  <a:pt x="58324" y="563375"/>
                </a:lnTo>
                <a:lnTo>
                  <a:pt x="0" y="557784"/>
                </a:lnTo>
                <a:lnTo>
                  <a:pt x="58324" y="552192"/>
                </a:lnTo>
                <a:lnTo>
                  <a:pt x="110743" y="536413"/>
                </a:lnTo>
                <a:lnTo>
                  <a:pt x="155162" y="511937"/>
                </a:lnTo>
                <a:lnTo>
                  <a:pt x="189483" y="480255"/>
                </a:lnTo>
                <a:lnTo>
                  <a:pt x="211613" y="442860"/>
                </a:lnTo>
                <a:lnTo>
                  <a:pt x="219456" y="401243"/>
                </a:lnTo>
                <a:lnTo>
                  <a:pt x="219456" y="156591"/>
                </a:lnTo>
                <a:lnTo>
                  <a:pt x="227298" y="114961"/>
                </a:lnTo>
                <a:lnTo>
                  <a:pt x="249428" y="77554"/>
                </a:lnTo>
                <a:lnTo>
                  <a:pt x="283749" y="45862"/>
                </a:lnTo>
                <a:lnTo>
                  <a:pt x="328168" y="21378"/>
                </a:lnTo>
                <a:lnTo>
                  <a:pt x="380587" y="5593"/>
                </a:lnTo>
                <a:lnTo>
                  <a:pt x="438912" y="0"/>
                </a:lnTo>
              </a:path>
            </a:pathLst>
          </a:custGeom>
          <a:ln w="28956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456755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0" dirty="0"/>
              <a:t>Example</a:t>
            </a:r>
            <a:r>
              <a:rPr spc="-95" dirty="0"/>
              <a:t> </a:t>
            </a:r>
            <a:r>
              <a:rPr spc="-10" dirty="0"/>
              <a:t>Application</a:t>
            </a:r>
          </a:p>
        </p:txBody>
      </p:sp>
      <p:sp>
        <p:nvSpPr>
          <p:cNvPr id="3" name="object 3"/>
          <p:cNvSpPr/>
          <p:nvPr/>
        </p:nvSpPr>
        <p:spPr>
          <a:xfrm>
            <a:off x="7598664" y="2134361"/>
            <a:ext cx="78105" cy="655955"/>
          </a:xfrm>
          <a:custGeom>
            <a:avLst/>
            <a:gdLst/>
            <a:ahLst/>
            <a:cxnLst/>
            <a:rect l="l" t="t" r="r" b="b"/>
            <a:pathLst>
              <a:path w="78104" h="655955">
                <a:moveTo>
                  <a:pt x="51815" y="64770"/>
                </a:moveTo>
                <a:lnTo>
                  <a:pt x="25907" y="64770"/>
                </a:lnTo>
                <a:lnTo>
                  <a:pt x="25907" y="655701"/>
                </a:lnTo>
                <a:lnTo>
                  <a:pt x="51815" y="655701"/>
                </a:lnTo>
                <a:lnTo>
                  <a:pt x="51815" y="64770"/>
                </a:lnTo>
                <a:close/>
              </a:path>
              <a:path w="78104" h="655955">
                <a:moveTo>
                  <a:pt x="38861" y="0"/>
                </a:moveTo>
                <a:lnTo>
                  <a:pt x="0" y="77724"/>
                </a:lnTo>
                <a:lnTo>
                  <a:pt x="25907" y="77724"/>
                </a:lnTo>
                <a:lnTo>
                  <a:pt x="25907" y="64770"/>
                </a:lnTo>
                <a:lnTo>
                  <a:pt x="71247" y="64770"/>
                </a:lnTo>
                <a:lnTo>
                  <a:pt x="38861" y="0"/>
                </a:lnTo>
                <a:close/>
              </a:path>
              <a:path w="78104" h="655955">
                <a:moveTo>
                  <a:pt x="71247" y="64770"/>
                </a:moveTo>
                <a:lnTo>
                  <a:pt x="51815" y="64770"/>
                </a:lnTo>
                <a:lnTo>
                  <a:pt x="51815" y="77724"/>
                </a:lnTo>
                <a:lnTo>
                  <a:pt x="77724" y="77724"/>
                </a:lnTo>
                <a:lnTo>
                  <a:pt x="71247" y="6477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948171" y="2105405"/>
            <a:ext cx="78105" cy="648970"/>
          </a:xfrm>
          <a:custGeom>
            <a:avLst/>
            <a:gdLst/>
            <a:ahLst/>
            <a:cxnLst/>
            <a:rect l="l" t="t" r="r" b="b"/>
            <a:pathLst>
              <a:path w="78104" h="648969">
                <a:moveTo>
                  <a:pt x="51815" y="64770"/>
                </a:moveTo>
                <a:lnTo>
                  <a:pt x="25907" y="64770"/>
                </a:lnTo>
                <a:lnTo>
                  <a:pt x="25907" y="648970"/>
                </a:lnTo>
                <a:lnTo>
                  <a:pt x="51815" y="648970"/>
                </a:lnTo>
                <a:lnTo>
                  <a:pt x="51815" y="64770"/>
                </a:lnTo>
                <a:close/>
              </a:path>
              <a:path w="78104" h="648969">
                <a:moveTo>
                  <a:pt x="38862" y="0"/>
                </a:moveTo>
                <a:lnTo>
                  <a:pt x="0" y="77724"/>
                </a:lnTo>
                <a:lnTo>
                  <a:pt x="25907" y="77724"/>
                </a:lnTo>
                <a:lnTo>
                  <a:pt x="25907" y="64770"/>
                </a:lnTo>
                <a:lnTo>
                  <a:pt x="71247" y="64770"/>
                </a:lnTo>
                <a:lnTo>
                  <a:pt x="38862" y="0"/>
                </a:lnTo>
                <a:close/>
              </a:path>
              <a:path w="78104" h="648969">
                <a:moveTo>
                  <a:pt x="71247" y="64770"/>
                </a:moveTo>
                <a:lnTo>
                  <a:pt x="51815" y="64770"/>
                </a:lnTo>
                <a:lnTo>
                  <a:pt x="51815" y="77724"/>
                </a:lnTo>
                <a:lnTo>
                  <a:pt x="77724" y="77724"/>
                </a:lnTo>
                <a:lnTo>
                  <a:pt x="71247" y="6477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795771" y="5779008"/>
            <a:ext cx="342900" cy="3429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795771" y="5779008"/>
            <a:ext cx="342900" cy="342900"/>
          </a:xfrm>
          <a:custGeom>
            <a:avLst/>
            <a:gdLst/>
            <a:ahLst/>
            <a:cxnLst/>
            <a:rect l="l" t="t" r="r" b="b"/>
            <a:pathLst>
              <a:path w="342900" h="342900">
                <a:moveTo>
                  <a:pt x="0" y="342900"/>
                </a:moveTo>
                <a:lnTo>
                  <a:pt x="342900" y="342900"/>
                </a:lnTo>
                <a:lnTo>
                  <a:pt x="342900" y="0"/>
                </a:lnTo>
                <a:lnTo>
                  <a:pt x="0" y="0"/>
                </a:lnTo>
                <a:lnTo>
                  <a:pt x="0" y="342900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873742" y="5672119"/>
            <a:ext cx="232410" cy="41655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10"/>
              </a:spcBef>
            </a:pPr>
            <a:r>
              <a:rPr sz="2550" i="1" spc="-150" dirty="0">
                <a:latin typeface="Times New Roman"/>
                <a:cs typeface="Times New Roman"/>
              </a:rPr>
              <a:t>x</a:t>
            </a:r>
            <a:r>
              <a:rPr sz="2250" spc="-15" baseline="-24074" dirty="0">
                <a:latin typeface="Times New Roman"/>
                <a:cs typeface="Times New Roman"/>
              </a:rPr>
              <a:t>1</a:t>
            </a:r>
            <a:endParaRPr sz="2250" baseline="-24074">
              <a:latin typeface="Times New Roman"/>
              <a:cs typeface="Times New Roma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403592" y="5797296"/>
            <a:ext cx="342900" cy="3429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403592" y="5797296"/>
            <a:ext cx="342900" cy="342900"/>
          </a:xfrm>
          <a:custGeom>
            <a:avLst/>
            <a:gdLst/>
            <a:ahLst/>
            <a:cxnLst/>
            <a:rect l="l" t="t" r="r" b="b"/>
            <a:pathLst>
              <a:path w="342900" h="342900">
                <a:moveTo>
                  <a:pt x="0" y="342899"/>
                </a:moveTo>
                <a:lnTo>
                  <a:pt x="342900" y="342899"/>
                </a:lnTo>
                <a:lnTo>
                  <a:pt x="342900" y="0"/>
                </a:lnTo>
                <a:lnTo>
                  <a:pt x="0" y="0"/>
                </a:lnTo>
                <a:lnTo>
                  <a:pt x="0" y="342899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7492228" y="5702599"/>
            <a:ext cx="254000" cy="41655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10"/>
              </a:spcBef>
            </a:pPr>
            <a:r>
              <a:rPr sz="2550" i="1" spc="10" dirty="0">
                <a:latin typeface="Times New Roman"/>
                <a:cs typeface="Times New Roman"/>
              </a:rPr>
              <a:t>x</a:t>
            </a:r>
            <a:r>
              <a:rPr sz="2250" spc="-7" baseline="-24074" dirty="0">
                <a:latin typeface="Times New Roman"/>
                <a:cs typeface="Times New Roman"/>
              </a:rPr>
              <a:t>2</a:t>
            </a:r>
            <a:endParaRPr sz="2250" baseline="-24074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733288" y="4107179"/>
            <a:ext cx="573024" cy="57454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733288" y="4107179"/>
            <a:ext cx="573405" cy="574675"/>
          </a:xfrm>
          <a:custGeom>
            <a:avLst/>
            <a:gdLst/>
            <a:ahLst/>
            <a:cxnLst/>
            <a:rect l="l" t="t" r="r" b="b"/>
            <a:pathLst>
              <a:path w="573404" h="574675">
                <a:moveTo>
                  <a:pt x="286512" y="574548"/>
                </a:moveTo>
                <a:lnTo>
                  <a:pt x="240036" y="570787"/>
                </a:lnTo>
                <a:lnTo>
                  <a:pt x="195949" y="559899"/>
                </a:lnTo>
                <a:lnTo>
                  <a:pt x="154840" y="542476"/>
                </a:lnTo>
                <a:lnTo>
                  <a:pt x="117299" y="519110"/>
                </a:lnTo>
                <a:lnTo>
                  <a:pt x="83915" y="490394"/>
                </a:lnTo>
                <a:lnTo>
                  <a:pt x="55278" y="456919"/>
                </a:lnTo>
                <a:lnTo>
                  <a:pt x="31978" y="419277"/>
                </a:lnTo>
                <a:lnTo>
                  <a:pt x="14606" y="378061"/>
                </a:lnTo>
                <a:lnTo>
                  <a:pt x="3749" y="333863"/>
                </a:lnTo>
                <a:lnTo>
                  <a:pt x="0" y="287274"/>
                </a:lnTo>
                <a:lnTo>
                  <a:pt x="3749" y="240684"/>
                </a:lnTo>
                <a:lnTo>
                  <a:pt x="14606" y="196486"/>
                </a:lnTo>
                <a:lnTo>
                  <a:pt x="31978" y="155270"/>
                </a:lnTo>
                <a:lnTo>
                  <a:pt x="55278" y="117628"/>
                </a:lnTo>
                <a:lnTo>
                  <a:pt x="83915" y="84153"/>
                </a:lnTo>
                <a:lnTo>
                  <a:pt x="117299" y="55437"/>
                </a:lnTo>
                <a:lnTo>
                  <a:pt x="154840" y="32071"/>
                </a:lnTo>
                <a:lnTo>
                  <a:pt x="195949" y="14648"/>
                </a:lnTo>
                <a:lnTo>
                  <a:pt x="240036" y="3760"/>
                </a:lnTo>
                <a:lnTo>
                  <a:pt x="286512" y="0"/>
                </a:lnTo>
                <a:lnTo>
                  <a:pt x="332987" y="3760"/>
                </a:lnTo>
                <a:lnTo>
                  <a:pt x="377074" y="14648"/>
                </a:lnTo>
                <a:lnTo>
                  <a:pt x="418183" y="32071"/>
                </a:lnTo>
                <a:lnTo>
                  <a:pt x="455724" y="55437"/>
                </a:lnTo>
                <a:lnTo>
                  <a:pt x="489108" y="84153"/>
                </a:lnTo>
                <a:lnTo>
                  <a:pt x="517745" y="117628"/>
                </a:lnTo>
                <a:lnTo>
                  <a:pt x="541045" y="155270"/>
                </a:lnTo>
                <a:lnTo>
                  <a:pt x="558417" y="196486"/>
                </a:lnTo>
                <a:lnTo>
                  <a:pt x="569274" y="240684"/>
                </a:lnTo>
                <a:lnTo>
                  <a:pt x="573024" y="287274"/>
                </a:lnTo>
                <a:lnTo>
                  <a:pt x="569274" y="333863"/>
                </a:lnTo>
                <a:lnTo>
                  <a:pt x="558417" y="378061"/>
                </a:lnTo>
                <a:lnTo>
                  <a:pt x="541045" y="419277"/>
                </a:lnTo>
                <a:lnTo>
                  <a:pt x="517745" y="456919"/>
                </a:lnTo>
                <a:lnTo>
                  <a:pt x="489108" y="490394"/>
                </a:lnTo>
                <a:lnTo>
                  <a:pt x="455724" y="519110"/>
                </a:lnTo>
                <a:lnTo>
                  <a:pt x="418183" y="542476"/>
                </a:lnTo>
                <a:lnTo>
                  <a:pt x="377074" y="559899"/>
                </a:lnTo>
                <a:lnTo>
                  <a:pt x="332987" y="570787"/>
                </a:lnTo>
                <a:lnTo>
                  <a:pt x="286512" y="574548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280147" y="4146803"/>
            <a:ext cx="574548" cy="57454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280147" y="4146803"/>
            <a:ext cx="574675" cy="574675"/>
          </a:xfrm>
          <a:custGeom>
            <a:avLst/>
            <a:gdLst/>
            <a:ahLst/>
            <a:cxnLst/>
            <a:rect l="l" t="t" r="r" b="b"/>
            <a:pathLst>
              <a:path w="574675" h="574675">
                <a:moveTo>
                  <a:pt x="287274" y="574548"/>
                </a:moveTo>
                <a:lnTo>
                  <a:pt x="240684" y="570787"/>
                </a:lnTo>
                <a:lnTo>
                  <a:pt x="196486" y="559899"/>
                </a:lnTo>
                <a:lnTo>
                  <a:pt x="155270" y="542476"/>
                </a:lnTo>
                <a:lnTo>
                  <a:pt x="117628" y="519110"/>
                </a:lnTo>
                <a:lnTo>
                  <a:pt x="84153" y="490394"/>
                </a:lnTo>
                <a:lnTo>
                  <a:pt x="55437" y="456919"/>
                </a:lnTo>
                <a:lnTo>
                  <a:pt x="32071" y="419277"/>
                </a:lnTo>
                <a:lnTo>
                  <a:pt x="14648" y="378061"/>
                </a:lnTo>
                <a:lnTo>
                  <a:pt x="3760" y="333863"/>
                </a:lnTo>
                <a:lnTo>
                  <a:pt x="0" y="287274"/>
                </a:lnTo>
                <a:lnTo>
                  <a:pt x="3760" y="240684"/>
                </a:lnTo>
                <a:lnTo>
                  <a:pt x="14648" y="196486"/>
                </a:lnTo>
                <a:lnTo>
                  <a:pt x="32071" y="155270"/>
                </a:lnTo>
                <a:lnTo>
                  <a:pt x="55437" y="117628"/>
                </a:lnTo>
                <a:lnTo>
                  <a:pt x="84153" y="84153"/>
                </a:lnTo>
                <a:lnTo>
                  <a:pt x="117628" y="55437"/>
                </a:lnTo>
                <a:lnTo>
                  <a:pt x="155270" y="32071"/>
                </a:lnTo>
                <a:lnTo>
                  <a:pt x="196486" y="14648"/>
                </a:lnTo>
                <a:lnTo>
                  <a:pt x="240684" y="3760"/>
                </a:lnTo>
                <a:lnTo>
                  <a:pt x="287274" y="0"/>
                </a:lnTo>
                <a:lnTo>
                  <a:pt x="333863" y="3760"/>
                </a:lnTo>
                <a:lnTo>
                  <a:pt x="378061" y="14648"/>
                </a:lnTo>
                <a:lnTo>
                  <a:pt x="419277" y="32071"/>
                </a:lnTo>
                <a:lnTo>
                  <a:pt x="456919" y="55437"/>
                </a:lnTo>
                <a:lnTo>
                  <a:pt x="490394" y="84153"/>
                </a:lnTo>
                <a:lnTo>
                  <a:pt x="519110" y="117628"/>
                </a:lnTo>
                <a:lnTo>
                  <a:pt x="542476" y="155270"/>
                </a:lnTo>
                <a:lnTo>
                  <a:pt x="559899" y="196486"/>
                </a:lnTo>
                <a:lnTo>
                  <a:pt x="570787" y="240684"/>
                </a:lnTo>
                <a:lnTo>
                  <a:pt x="574548" y="287274"/>
                </a:lnTo>
                <a:lnTo>
                  <a:pt x="570787" y="333863"/>
                </a:lnTo>
                <a:lnTo>
                  <a:pt x="559899" y="378061"/>
                </a:lnTo>
                <a:lnTo>
                  <a:pt x="542476" y="419277"/>
                </a:lnTo>
                <a:lnTo>
                  <a:pt x="519110" y="456919"/>
                </a:lnTo>
                <a:lnTo>
                  <a:pt x="490394" y="490394"/>
                </a:lnTo>
                <a:lnTo>
                  <a:pt x="456919" y="519110"/>
                </a:lnTo>
                <a:lnTo>
                  <a:pt x="419277" y="542476"/>
                </a:lnTo>
                <a:lnTo>
                  <a:pt x="378061" y="559899"/>
                </a:lnTo>
                <a:lnTo>
                  <a:pt x="333863" y="570787"/>
                </a:lnTo>
                <a:lnTo>
                  <a:pt x="287274" y="574548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699759" y="2429255"/>
            <a:ext cx="573024" cy="57454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699759" y="2429255"/>
            <a:ext cx="573405" cy="574675"/>
          </a:xfrm>
          <a:custGeom>
            <a:avLst/>
            <a:gdLst/>
            <a:ahLst/>
            <a:cxnLst/>
            <a:rect l="l" t="t" r="r" b="b"/>
            <a:pathLst>
              <a:path w="573404" h="574675">
                <a:moveTo>
                  <a:pt x="286512" y="574548"/>
                </a:moveTo>
                <a:lnTo>
                  <a:pt x="240036" y="570787"/>
                </a:lnTo>
                <a:lnTo>
                  <a:pt x="195949" y="559899"/>
                </a:lnTo>
                <a:lnTo>
                  <a:pt x="154840" y="542476"/>
                </a:lnTo>
                <a:lnTo>
                  <a:pt x="117299" y="519110"/>
                </a:lnTo>
                <a:lnTo>
                  <a:pt x="83915" y="490394"/>
                </a:lnTo>
                <a:lnTo>
                  <a:pt x="55278" y="456919"/>
                </a:lnTo>
                <a:lnTo>
                  <a:pt x="31978" y="419277"/>
                </a:lnTo>
                <a:lnTo>
                  <a:pt x="14606" y="378061"/>
                </a:lnTo>
                <a:lnTo>
                  <a:pt x="3749" y="333863"/>
                </a:lnTo>
                <a:lnTo>
                  <a:pt x="0" y="287274"/>
                </a:lnTo>
                <a:lnTo>
                  <a:pt x="3749" y="240684"/>
                </a:lnTo>
                <a:lnTo>
                  <a:pt x="14606" y="196486"/>
                </a:lnTo>
                <a:lnTo>
                  <a:pt x="31978" y="155270"/>
                </a:lnTo>
                <a:lnTo>
                  <a:pt x="55278" y="117628"/>
                </a:lnTo>
                <a:lnTo>
                  <a:pt x="83915" y="84153"/>
                </a:lnTo>
                <a:lnTo>
                  <a:pt x="117299" y="55437"/>
                </a:lnTo>
                <a:lnTo>
                  <a:pt x="154840" y="32071"/>
                </a:lnTo>
                <a:lnTo>
                  <a:pt x="195949" y="14648"/>
                </a:lnTo>
                <a:lnTo>
                  <a:pt x="240036" y="3760"/>
                </a:lnTo>
                <a:lnTo>
                  <a:pt x="286512" y="0"/>
                </a:lnTo>
                <a:lnTo>
                  <a:pt x="332987" y="3760"/>
                </a:lnTo>
                <a:lnTo>
                  <a:pt x="377074" y="14648"/>
                </a:lnTo>
                <a:lnTo>
                  <a:pt x="418183" y="32071"/>
                </a:lnTo>
                <a:lnTo>
                  <a:pt x="455724" y="55437"/>
                </a:lnTo>
                <a:lnTo>
                  <a:pt x="489108" y="84153"/>
                </a:lnTo>
                <a:lnTo>
                  <a:pt x="517745" y="117628"/>
                </a:lnTo>
                <a:lnTo>
                  <a:pt x="541045" y="155270"/>
                </a:lnTo>
                <a:lnTo>
                  <a:pt x="558417" y="196486"/>
                </a:lnTo>
                <a:lnTo>
                  <a:pt x="569274" y="240684"/>
                </a:lnTo>
                <a:lnTo>
                  <a:pt x="573024" y="287274"/>
                </a:lnTo>
                <a:lnTo>
                  <a:pt x="569274" y="333863"/>
                </a:lnTo>
                <a:lnTo>
                  <a:pt x="558417" y="378061"/>
                </a:lnTo>
                <a:lnTo>
                  <a:pt x="541045" y="419277"/>
                </a:lnTo>
                <a:lnTo>
                  <a:pt x="517745" y="456919"/>
                </a:lnTo>
                <a:lnTo>
                  <a:pt x="489108" y="490394"/>
                </a:lnTo>
                <a:lnTo>
                  <a:pt x="455724" y="519110"/>
                </a:lnTo>
                <a:lnTo>
                  <a:pt x="418183" y="542476"/>
                </a:lnTo>
                <a:lnTo>
                  <a:pt x="377074" y="559899"/>
                </a:lnTo>
                <a:lnTo>
                  <a:pt x="332987" y="570787"/>
                </a:lnTo>
                <a:lnTo>
                  <a:pt x="286512" y="574548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271004" y="2439923"/>
            <a:ext cx="574548" cy="57302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271004" y="2439923"/>
            <a:ext cx="574675" cy="573405"/>
          </a:xfrm>
          <a:custGeom>
            <a:avLst/>
            <a:gdLst/>
            <a:ahLst/>
            <a:cxnLst/>
            <a:rect l="l" t="t" r="r" b="b"/>
            <a:pathLst>
              <a:path w="574675" h="573405">
                <a:moveTo>
                  <a:pt x="287274" y="573024"/>
                </a:moveTo>
                <a:lnTo>
                  <a:pt x="240684" y="569274"/>
                </a:lnTo>
                <a:lnTo>
                  <a:pt x="196486" y="558417"/>
                </a:lnTo>
                <a:lnTo>
                  <a:pt x="155270" y="541045"/>
                </a:lnTo>
                <a:lnTo>
                  <a:pt x="117628" y="517745"/>
                </a:lnTo>
                <a:lnTo>
                  <a:pt x="84153" y="489108"/>
                </a:lnTo>
                <a:lnTo>
                  <a:pt x="55437" y="455724"/>
                </a:lnTo>
                <a:lnTo>
                  <a:pt x="32071" y="418183"/>
                </a:lnTo>
                <a:lnTo>
                  <a:pt x="14648" y="377074"/>
                </a:lnTo>
                <a:lnTo>
                  <a:pt x="3760" y="332987"/>
                </a:lnTo>
                <a:lnTo>
                  <a:pt x="0" y="286512"/>
                </a:lnTo>
                <a:lnTo>
                  <a:pt x="3760" y="240036"/>
                </a:lnTo>
                <a:lnTo>
                  <a:pt x="14648" y="195949"/>
                </a:lnTo>
                <a:lnTo>
                  <a:pt x="32071" y="154840"/>
                </a:lnTo>
                <a:lnTo>
                  <a:pt x="55437" y="117299"/>
                </a:lnTo>
                <a:lnTo>
                  <a:pt x="84153" y="83915"/>
                </a:lnTo>
                <a:lnTo>
                  <a:pt x="117628" y="55278"/>
                </a:lnTo>
                <a:lnTo>
                  <a:pt x="155270" y="31978"/>
                </a:lnTo>
                <a:lnTo>
                  <a:pt x="196486" y="14606"/>
                </a:lnTo>
                <a:lnTo>
                  <a:pt x="240684" y="3749"/>
                </a:lnTo>
                <a:lnTo>
                  <a:pt x="287274" y="0"/>
                </a:lnTo>
                <a:lnTo>
                  <a:pt x="333863" y="3749"/>
                </a:lnTo>
                <a:lnTo>
                  <a:pt x="378061" y="14606"/>
                </a:lnTo>
                <a:lnTo>
                  <a:pt x="419277" y="31978"/>
                </a:lnTo>
                <a:lnTo>
                  <a:pt x="456919" y="55278"/>
                </a:lnTo>
                <a:lnTo>
                  <a:pt x="490394" y="83915"/>
                </a:lnTo>
                <a:lnTo>
                  <a:pt x="519110" y="117299"/>
                </a:lnTo>
                <a:lnTo>
                  <a:pt x="542476" y="154840"/>
                </a:lnTo>
                <a:lnTo>
                  <a:pt x="559899" y="195949"/>
                </a:lnTo>
                <a:lnTo>
                  <a:pt x="570787" y="240036"/>
                </a:lnTo>
                <a:lnTo>
                  <a:pt x="574548" y="286512"/>
                </a:lnTo>
                <a:lnTo>
                  <a:pt x="570787" y="332987"/>
                </a:lnTo>
                <a:lnTo>
                  <a:pt x="559899" y="377074"/>
                </a:lnTo>
                <a:lnTo>
                  <a:pt x="542476" y="418183"/>
                </a:lnTo>
                <a:lnTo>
                  <a:pt x="519110" y="455724"/>
                </a:lnTo>
                <a:lnTo>
                  <a:pt x="490394" y="489108"/>
                </a:lnTo>
                <a:lnTo>
                  <a:pt x="456919" y="517745"/>
                </a:lnTo>
                <a:lnTo>
                  <a:pt x="419277" y="541045"/>
                </a:lnTo>
                <a:lnTo>
                  <a:pt x="378061" y="558417"/>
                </a:lnTo>
                <a:lnTo>
                  <a:pt x="333863" y="569274"/>
                </a:lnTo>
                <a:lnTo>
                  <a:pt x="287274" y="573024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022085" y="4723638"/>
            <a:ext cx="1592580" cy="1039494"/>
          </a:xfrm>
          <a:custGeom>
            <a:avLst/>
            <a:gdLst/>
            <a:ahLst/>
            <a:cxnLst/>
            <a:rect l="l" t="t" r="r" b="b"/>
            <a:pathLst>
              <a:path w="1592579" h="1039495">
                <a:moveTo>
                  <a:pt x="72237" y="31451"/>
                </a:moveTo>
                <a:lnTo>
                  <a:pt x="58159" y="53180"/>
                </a:lnTo>
                <a:lnTo>
                  <a:pt x="1578102" y="1038987"/>
                </a:lnTo>
                <a:lnTo>
                  <a:pt x="1592198" y="1017257"/>
                </a:lnTo>
                <a:lnTo>
                  <a:pt x="72237" y="31451"/>
                </a:lnTo>
                <a:close/>
              </a:path>
              <a:path w="1592579" h="1039495">
                <a:moveTo>
                  <a:pt x="0" y="0"/>
                </a:moveTo>
                <a:lnTo>
                  <a:pt x="44068" y="74930"/>
                </a:lnTo>
                <a:lnTo>
                  <a:pt x="58159" y="53180"/>
                </a:lnTo>
                <a:lnTo>
                  <a:pt x="47243" y="46100"/>
                </a:lnTo>
                <a:lnTo>
                  <a:pt x="61340" y="24384"/>
                </a:lnTo>
                <a:lnTo>
                  <a:pt x="76815" y="24384"/>
                </a:lnTo>
                <a:lnTo>
                  <a:pt x="86360" y="9651"/>
                </a:lnTo>
                <a:lnTo>
                  <a:pt x="0" y="0"/>
                </a:lnTo>
                <a:close/>
              </a:path>
              <a:path w="1592579" h="1039495">
                <a:moveTo>
                  <a:pt x="61340" y="24384"/>
                </a:moveTo>
                <a:lnTo>
                  <a:pt x="47243" y="46100"/>
                </a:lnTo>
                <a:lnTo>
                  <a:pt x="58159" y="53180"/>
                </a:lnTo>
                <a:lnTo>
                  <a:pt x="72237" y="31451"/>
                </a:lnTo>
                <a:lnTo>
                  <a:pt x="61340" y="24384"/>
                </a:lnTo>
                <a:close/>
              </a:path>
              <a:path w="1592579" h="1039495">
                <a:moveTo>
                  <a:pt x="76815" y="24384"/>
                </a:moveTo>
                <a:lnTo>
                  <a:pt x="61340" y="24384"/>
                </a:lnTo>
                <a:lnTo>
                  <a:pt x="72237" y="31451"/>
                </a:lnTo>
                <a:lnTo>
                  <a:pt x="76815" y="243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966459" y="4717541"/>
            <a:ext cx="1616075" cy="1022350"/>
          </a:xfrm>
          <a:custGeom>
            <a:avLst/>
            <a:gdLst/>
            <a:ahLst/>
            <a:cxnLst/>
            <a:rect l="l" t="t" r="r" b="b"/>
            <a:pathLst>
              <a:path w="1616075" h="1022350">
                <a:moveTo>
                  <a:pt x="1543080" y="30419"/>
                </a:moveTo>
                <a:lnTo>
                  <a:pt x="0" y="1000137"/>
                </a:lnTo>
                <a:lnTo>
                  <a:pt x="13715" y="1022083"/>
                </a:lnTo>
                <a:lnTo>
                  <a:pt x="1556846" y="52359"/>
                </a:lnTo>
                <a:lnTo>
                  <a:pt x="1543080" y="30419"/>
                </a:lnTo>
                <a:close/>
              </a:path>
              <a:path w="1616075" h="1022350">
                <a:moveTo>
                  <a:pt x="1601523" y="23494"/>
                </a:moveTo>
                <a:lnTo>
                  <a:pt x="1554098" y="23494"/>
                </a:lnTo>
                <a:lnTo>
                  <a:pt x="1567814" y="45465"/>
                </a:lnTo>
                <a:lnTo>
                  <a:pt x="1556846" y="52359"/>
                </a:lnTo>
                <a:lnTo>
                  <a:pt x="1570609" y="74294"/>
                </a:lnTo>
                <a:lnTo>
                  <a:pt x="1601523" y="23494"/>
                </a:lnTo>
                <a:close/>
              </a:path>
              <a:path w="1616075" h="1022350">
                <a:moveTo>
                  <a:pt x="1554098" y="23494"/>
                </a:moveTo>
                <a:lnTo>
                  <a:pt x="1543080" y="30419"/>
                </a:lnTo>
                <a:lnTo>
                  <a:pt x="1556846" y="52359"/>
                </a:lnTo>
                <a:lnTo>
                  <a:pt x="1567814" y="45465"/>
                </a:lnTo>
                <a:lnTo>
                  <a:pt x="1554098" y="23494"/>
                </a:lnTo>
                <a:close/>
              </a:path>
              <a:path w="1616075" h="1022350">
                <a:moveTo>
                  <a:pt x="1615820" y="0"/>
                </a:moveTo>
                <a:lnTo>
                  <a:pt x="1529334" y="8508"/>
                </a:lnTo>
                <a:lnTo>
                  <a:pt x="1543080" y="30419"/>
                </a:lnTo>
                <a:lnTo>
                  <a:pt x="1554098" y="23494"/>
                </a:lnTo>
                <a:lnTo>
                  <a:pt x="1601523" y="23494"/>
                </a:lnTo>
                <a:lnTo>
                  <a:pt x="16158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572756" y="4714494"/>
            <a:ext cx="78105" cy="1029969"/>
          </a:xfrm>
          <a:custGeom>
            <a:avLst/>
            <a:gdLst/>
            <a:ahLst/>
            <a:cxnLst/>
            <a:rect l="l" t="t" r="r" b="b"/>
            <a:pathLst>
              <a:path w="78104" h="1029970">
                <a:moveTo>
                  <a:pt x="51816" y="64769"/>
                </a:moveTo>
                <a:lnTo>
                  <a:pt x="25908" y="64769"/>
                </a:lnTo>
                <a:lnTo>
                  <a:pt x="25908" y="1029360"/>
                </a:lnTo>
                <a:lnTo>
                  <a:pt x="51816" y="1029360"/>
                </a:lnTo>
                <a:lnTo>
                  <a:pt x="51816" y="64769"/>
                </a:lnTo>
                <a:close/>
              </a:path>
              <a:path w="78104" h="1029970">
                <a:moveTo>
                  <a:pt x="38862" y="0"/>
                </a:moveTo>
                <a:lnTo>
                  <a:pt x="0" y="77723"/>
                </a:lnTo>
                <a:lnTo>
                  <a:pt x="25908" y="77723"/>
                </a:lnTo>
                <a:lnTo>
                  <a:pt x="25908" y="64769"/>
                </a:lnTo>
                <a:lnTo>
                  <a:pt x="71247" y="64769"/>
                </a:lnTo>
                <a:lnTo>
                  <a:pt x="38862" y="0"/>
                </a:lnTo>
                <a:close/>
              </a:path>
              <a:path w="78104" h="1029970">
                <a:moveTo>
                  <a:pt x="71247" y="64769"/>
                </a:moveTo>
                <a:lnTo>
                  <a:pt x="51816" y="64769"/>
                </a:lnTo>
                <a:lnTo>
                  <a:pt x="51816" y="77723"/>
                </a:lnTo>
                <a:lnTo>
                  <a:pt x="77724" y="77723"/>
                </a:lnTo>
                <a:lnTo>
                  <a:pt x="71247" y="647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934455" y="4714494"/>
            <a:ext cx="78105" cy="1029969"/>
          </a:xfrm>
          <a:custGeom>
            <a:avLst/>
            <a:gdLst/>
            <a:ahLst/>
            <a:cxnLst/>
            <a:rect l="l" t="t" r="r" b="b"/>
            <a:pathLst>
              <a:path w="78104" h="1029970">
                <a:moveTo>
                  <a:pt x="51816" y="64769"/>
                </a:moveTo>
                <a:lnTo>
                  <a:pt x="25908" y="64769"/>
                </a:lnTo>
                <a:lnTo>
                  <a:pt x="25908" y="1029360"/>
                </a:lnTo>
                <a:lnTo>
                  <a:pt x="51816" y="1029360"/>
                </a:lnTo>
                <a:lnTo>
                  <a:pt x="51816" y="64769"/>
                </a:lnTo>
                <a:close/>
              </a:path>
              <a:path w="78104" h="1029970">
                <a:moveTo>
                  <a:pt x="38862" y="0"/>
                </a:moveTo>
                <a:lnTo>
                  <a:pt x="0" y="77723"/>
                </a:lnTo>
                <a:lnTo>
                  <a:pt x="25908" y="77723"/>
                </a:lnTo>
                <a:lnTo>
                  <a:pt x="25908" y="64769"/>
                </a:lnTo>
                <a:lnTo>
                  <a:pt x="71247" y="64769"/>
                </a:lnTo>
                <a:lnTo>
                  <a:pt x="38862" y="0"/>
                </a:lnTo>
                <a:close/>
              </a:path>
              <a:path w="78104" h="1029970">
                <a:moveTo>
                  <a:pt x="71247" y="64769"/>
                </a:moveTo>
                <a:lnTo>
                  <a:pt x="51816" y="64769"/>
                </a:lnTo>
                <a:lnTo>
                  <a:pt x="51816" y="77723"/>
                </a:lnTo>
                <a:lnTo>
                  <a:pt x="77724" y="77723"/>
                </a:lnTo>
                <a:lnTo>
                  <a:pt x="71247" y="647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7513237" y="1549699"/>
            <a:ext cx="271780" cy="41655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550" i="1" spc="55" dirty="0">
                <a:latin typeface="Times New Roman"/>
                <a:cs typeface="Times New Roman"/>
              </a:rPr>
              <a:t>y</a:t>
            </a:r>
            <a:r>
              <a:rPr sz="2250" spc="-15" baseline="-24074" dirty="0">
                <a:latin typeface="Times New Roman"/>
                <a:cs typeface="Times New Roman"/>
              </a:rPr>
              <a:t>2</a:t>
            </a:r>
            <a:endParaRPr sz="2250" baseline="-24074">
              <a:latin typeface="Times New Roman"/>
              <a:cs typeface="Times New Roman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929965" y="1552747"/>
            <a:ext cx="251460" cy="41655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550" i="1" spc="-105" dirty="0">
                <a:latin typeface="Times New Roman"/>
                <a:cs typeface="Times New Roman"/>
              </a:rPr>
              <a:t>y</a:t>
            </a:r>
            <a:r>
              <a:rPr sz="2250" spc="-7" baseline="-24074" dirty="0">
                <a:latin typeface="Times New Roman"/>
                <a:cs typeface="Times New Roman"/>
              </a:rPr>
              <a:t>1</a:t>
            </a:r>
            <a:endParaRPr sz="2250" baseline="-24074">
              <a:latin typeface="Times New Roman"/>
              <a:cs typeface="Times New Roman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6022085" y="3060954"/>
            <a:ext cx="1592580" cy="1039494"/>
          </a:xfrm>
          <a:custGeom>
            <a:avLst/>
            <a:gdLst/>
            <a:ahLst/>
            <a:cxnLst/>
            <a:rect l="l" t="t" r="r" b="b"/>
            <a:pathLst>
              <a:path w="1592579" h="1039495">
                <a:moveTo>
                  <a:pt x="72237" y="31451"/>
                </a:moveTo>
                <a:lnTo>
                  <a:pt x="58159" y="53180"/>
                </a:lnTo>
                <a:lnTo>
                  <a:pt x="1578102" y="1038987"/>
                </a:lnTo>
                <a:lnTo>
                  <a:pt x="1592198" y="1017270"/>
                </a:lnTo>
                <a:lnTo>
                  <a:pt x="72237" y="31451"/>
                </a:lnTo>
                <a:close/>
              </a:path>
              <a:path w="1592579" h="1039495">
                <a:moveTo>
                  <a:pt x="0" y="0"/>
                </a:moveTo>
                <a:lnTo>
                  <a:pt x="44068" y="74930"/>
                </a:lnTo>
                <a:lnTo>
                  <a:pt x="58159" y="53180"/>
                </a:lnTo>
                <a:lnTo>
                  <a:pt x="47243" y="46100"/>
                </a:lnTo>
                <a:lnTo>
                  <a:pt x="61340" y="24384"/>
                </a:lnTo>
                <a:lnTo>
                  <a:pt x="76815" y="24384"/>
                </a:lnTo>
                <a:lnTo>
                  <a:pt x="86360" y="9651"/>
                </a:lnTo>
                <a:lnTo>
                  <a:pt x="0" y="0"/>
                </a:lnTo>
                <a:close/>
              </a:path>
              <a:path w="1592579" h="1039495">
                <a:moveTo>
                  <a:pt x="61340" y="24384"/>
                </a:moveTo>
                <a:lnTo>
                  <a:pt x="47243" y="46100"/>
                </a:lnTo>
                <a:lnTo>
                  <a:pt x="58159" y="53180"/>
                </a:lnTo>
                <a:lnTo>
                  <a:pt x="72237" y="31451"/>
                </a:lnTo>
                <a:lnTo>
                  <a:pt x="61340" y="24384"/>
                </a:lnTo>
                <a:close/>
              </a:path>
              <a:path w="1592579" h="1039495">
                <a:moveTo>
                  <a:pt x="76815" y="24384"/>
                </a:moveTo>
                <a:lnTo>
                  <a:pt x="61340" y="24384"/>
                </a:lnTo>
                <a:lnTo>
                  <a:pt x="72237" y="31451"/>
                </a:lnTo>
                <a:lnTo>
                  <a:pt x="76815" y="243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966459" y="3054857"/>
            <a:ext cx="1616075" cy="1022350"/>
          </a:xfrm>
          <a:custGeom>
            <a:avLst/>
            <a:gdLst/>
            <a:ahLst/>
            <a:cxnLst/>
            <a:rect l="l" t="t" r="r" b="b"/>
            <a:pathLst>
              <a:path w="1616075" h="1022350">
                <a:moveTo>
                  <a:pt x="1543080" y="30419"/>
                </a:moveTo>
                <a:lnTo>
                  <a:pt x="0" y="1000124"/>
                </a:lnTo>
                <a:lnTo>
                  <a:pt x="13715" y="1022095"/>
                </a:lnTo>
                <a:lnTo>
                  <a:pt x="1556846" y="52359"/>
                </a:lnTo>
                <a:lnTo>
                  <a:pt x="1543080" y="30419"/>
                </a:lnTo>
                <a:close/>
              </a:path>
              <a:path w="1616075" h="1022350">
                <a:moveTo>
                  <a:pt x="1601523" y="23494"/>
                </a:moveTo>
                <a:lnTo>
                  <a:pt x="1554098" y="23494"/>
                </a:lnTo>
                <a:lnTo>
                  <a:pt x="1567814" y="45465"/>
                </a:lnTo>
                <a:lnTo>
                  <a:pt x="1556846" y="52359"/>
                </a:lnTo>
                <a:lnTo>
                  <a:pt x="1570609" y="74294"/>
                </a:lnTo>
                <a:lnTo>
                  <a:pt x="1601523" y="23494"/>
                </a:lnTo>
                <a:close/>
              </a:path>
              <a:path w="1616075" h="1022350">
                <a:moveTo>
                  <a:pt x="1554098" y="23494"/>
                </a:moveTo>
                <a:lnTo>
                  <a:pt x="1543080" y="30419"/>
                </a:lnTo>
                <a:lnTo>
                  <a:pt x="1556846" y="52359"/>
                </a:lnTo>
                <a:lnTo>
                  <a:pt x="1567814" y="45465"/>
                </a:lnTo>
                <a:lnTo>
                  <a:pt x="1554098" y="23494"/>
                </a:lnTo>
                <a:close/>
              </a:path>
              <a:path w="1616075" h="1022350">
                <a:moveTo>
                  <a:pt x="1615820" y="0"/>
                </a:moveTo>
                <a:lnTo>
                  <a:pt x="1529334" y="8508"/>
                </a:lnTo>
                <a:lnTo>
                  <a:pt x="1543080" y="30419"/>
                </a:lnTo>
                <a:lnTo>
                  <a:pt x="1554098" y="23494"/>
                </a:lnTo>
                <a:lnTo>
                  <a:pt x="1601523" y="23494"/>
                </a:lnTo>
                <a:lnTo>
                  <a:pt x="16158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7572756" y="3051810"/>
            <a:ext cx="78105" cy="1029335"/>
          </a:xfrm>
          <a:custGeom>
            <a:avLst/>
            <a:gdLst/>
            <a:ahLst/>
            <a:cxnLst/>
            <a:rect l="l" t="t" r="r" b="b"/>
            <a:pathLst>
              <a:path w="78104" h="1029335">
                <a:moveTo>
                  <a:pt x="51816" y="64769"/>
                </a:moveTo>
                <a:lnTo>
                  <a:pt x="25908" y="64769"/>
                </a:lnTo>
                <a:lnTo>
                  <a:pt x="25908" y="1029334"/>
                </a:lnTo>
                <a:lnTo>
                  <a:pt x="51816" y="1029334"/>
                </a:lnTo>
                <a:lnTo>
                  <a:pt x="51816" y="64769"/>
                </a:lnTo>
                <a:close/>
              </a:path>
              <a:path w="78104" h="1029335">
                <a:moveTo>
                  <a:pt x="38862" y="0"/>
                </a:moveTo>
                <a:lnTo>
                  <a:pt x="0" y="77724"/>
                </a:lnTo>
                <a:lnTo>
                  <a:pt x="25908" y="77724"/>
                </a:lnTo>
                <a:lnTo>
                  <a:pt x="25908" y="64769"/>
                </a:lnTo>
                <a:lnTo>
                  <a:pt x="71247" y="64769"/>
                </a:lnTo>
                <a:lnTo>
                  <a:pt x="38862" y="0"/>
                </a:lnTo>
                <a:close/>
              </a:path>
              <a:path w="78104" h="1029335">
                <a:moveTo>
                  <a:pt x="71247" y="64769"/>
                </a:moveTo>
                <a:lnTo>
                  <a:pt x="51816" y="64769"/>
                </a:lnTo>
                <a:lnTo>
                  <a:pt x="51816" y="77724"/>
                </a:lnTo>
                <a:lnTo>
                  <a:pt x="77724" y="77724"/>
                </a:lnTo>
                <a:lnTo>
                  <a:pt x="71247" y="647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934455" y="3051810"/>
            <a:ext cx="78105" cy="1029335"/>
          </a:xfrm>
          <a:custGeom>
            <a:avLst/>
            <a:gdLst/>
            <a:ahLst/>
            <a:cxnLst/>
            <a:rect l="l" t="t" r="r" b="b"/>
            <a:pathLst>
              <a:path w="78104" h="1029335">
                <a:moveTo>
                  <a:pt x="51816" y="64769"/>
                </a:moveTo>
                <a:lnTo>
                  <a:pt x="25908" y="64769"/>
                </a:lnTo>
                <a:lnTo>
                  <a:pt x="25908" y="1029334"/>
                </a:lnTo>
                <a:lnTo>
                  <a:pt x="51816" y="1029334"/>
                </a:lnTo>
                <a:lnTo>
                  <a:pt x="51816" y="64769"/>
                </a:lnTo>
                <a:close/>
              </a:path>
              <a:path w="78104" h="1029335">
                <a:moveTo>
                  <a:pt x="38862" y="0"/>
                </a:moveTo>
                <a:lnTo>
                  <a:pt x="0" y="77724"/>
                </a:lnTo>
                <a:lnTo>
                  <a:pt x="25908" y="77724"/>
                </a:lnTo>
                <a:lnTo>
                  <a:pt x="25908" y="64769"/>
                </a:lnTo>
                <a:lnTo>
                  <a:pt x="71247" y="64769"/>
                </a:lnTo>
                <a:lnTo>
                  <a:pt x="38862" y="0"/>
                </a:lnTo>
                <a:close/>
              </a:path>
              <a:path w="78104" h="1029335">
                <a:moveTo>
                  <a:pt x="71247" y="64769"/>
                </a:moveTo>
                <a:lnTo>
                  <a:pt x="51816" y="64769"/>
                </a:lnTo>
                <a:lnTo>
                  <a:pt x="51816" y="77724"/>
                </a:lnTo>
                <a:lnTo>
                  <a:pt x="77724" y="77724"/>
                </a:lnTo>
                <a:lnTo>
                  <a:pt x="71247" y="647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776721" y="2539809"/>
            <a:ext cx="419100" cy="365760"/>
          </a:xfrm>
          <a:custGeom>
            <a:avLst/>
            <a:gdLst/>
            <a:ahLst/>
            <a:cxnLst/>
            <a:rect l="l" t="t" r="r" b="b"/>
            <a:pathLst>
              <a:path w="419100" h="365760">
                <a:moveTo>
                  <a:pt x="0" y="365696"/>
                </a:moveTo>
                <a:lnTo>
                  <a:pt x="53030" y="349303"/>
                </a:lnTo>
                <a:lnTo>
                  <a:pt x="102965" y="331612"/>
                </a:lnTo>
                <a:lnTo>
                  <a:pt x="146661" y="311278"/>
                </a:lnTo>
                <a:lnTo>
                  <a:pt x="180975" y="286956"/>
                </a:lnTo>
                <a:lnTo>
                  <a:pt x="204489" y="250880"/>
                </a:lnTo>
                <a:lnTo>
                  <a:pt x="219075" y="206184"/>
                </a:lnTo>
                <a:lnTo>
                  <a:pt x="226516" y="168155"/>
                </a:lnTo>
                <a:lnTo>
                  <a:pt x="228600" y="152082"/>
                </a:lnTo>
                <a:lnTo>
                  <a:pt x="238273" y="115470"/>
                </a:lnTo>
                <a:lnTo>
                  <a:pt x="246459" y="76930"/>
                </a:lnTo>
                <a:lnTo>
                  <a:pt x="276225" y="17208"/>
                </a:lnTo>
                <a:lnTo>
                  <a:pt x="338709" y="0"/>
                </a:lnTo>
                <a:lnTo>
                  <a:pt x="377773" y="1563"/>
                </a:lnTo>
                <a:lnTo>
                  <a:pt x="419100" y="6032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361681" y="2558129"/>
            <a:ext cx="419100" cy="364490"/>
          </a:xfrm>
          <a:custGeom>
            <a:avLst/>
            <a:gdLst/>
            <a:ahLst/>
            <a:cxnLst/>
            <a:rect l="l" t="t" r="r" b="b"/>
            <a:pathLst>
              <a:path w="419100" h="364489">
                <a:moveTo>
                  <a:pt x="0" y="364140"/>
                </a:moveTo>
                <a:lnTo>
                  <a:pt x="53030" y="347825"/>
                </a:lnTo>
                <a:lnTo>
                  <a:pt x="102965" y="330200"/>
                </a:lnTo>
                <a:lnTo>
                  <a:pt x="146661" y="309955"/>
                </a:lnTo>
                <a:lnTo>
                  <a:pt x="180975" y="285781"/>
                </a:lnTo>
                <a:lnTo>
                  <a:pt x="204489" y="249838"/>
                </a:lnTo>
                <a:lnTo>
                  <a:pt x="219075" y="205311"/>
                </a:lnTo>
                <a:lnTo>
                  <a:pt x="226516" y="167427"/>
                </a:lnTo>
                <a:lnTo>
                  <a:pt x="228600" y="151415"/>
                </a:lnTo>
                <a:lnTo>
                  <a:pt x="238273" y="114974"/>
                </a:lnTo>
                <a:lnTo>
                  <a:pt x="246459" y="76581"/>
                </a:lnTo>
                <a:lnTo>
                  <a:pt x="276225" y="17176"/>
                </a:lnTo>
                <a:lnTo>
                  <a:pt x="338709" y="0"/>
                </a:lnTo>
                <a:lnTo>
                  <a:pt x="377773" y="1496"/>
                </a:lnTo>
                <a:lnTo>
                  <a:pt x="419100" y="5873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381493" y="4242117"/>
            <a:ext cx="419100" cy="365760"/>
          </a:xfrm>
          <a:custGeom>
            <a:avLst/>
            <a:gdLst/>
            <a:ahLst/>
            <a:cxnLst/>
            <a:rect l="l" t="t" r="r" b="b"/>
            <a:pathLst>
              <a:path w="419100" h="365760">
                <a:moveTo>
                  <a:pt x="0" y="365696"/>
                </a:moveTo>
                <a:lnTo>
                  <a:pt x="53030" y="349303"/>
                </a:lnTo>
                <a:lnTo>
                  <a:pt x="102965" y="331612"/>
                </a:lnTo>
                <a:lnTo>
                  <a:pt x="146661" y="311278"/>
                </a:lnTo>
                <a:lnTo>
                  <a:pt x="180975" y="286956"/>
                </a:lnTo>
                <a:lnTo>
                  <a:pt x="204489" y="250880"/>
                </a:lnTo>
                <a:lnTo>
                  <a:pt x="219075" y="206184"/>
                </a:lnTo>
                <a:lnTo>
                  <a:pt x="226516" y="168155"/>
                </a:lnTo>
                <a:lnTo>
                  <a:pt x="228600" y="152082"/>
                </a:lnTo>
                <a:lnTo>
                  <a:pt x="238273" y="115470"/>
                </a:lnTo>
                <a:lnTo>
                  <a:pt x="246459" y="76930"/>
                </a:lnTo>
                <a:lnTo>
                  <a:pt x="276225" y="17208"/>
                </a:lnTo>
                <a:lnTo>
                  <a:pt x="338709" y="0"/>
                </a:lnTo>
                <a:lnTo>
                  <a:pt x="377773" y="1563"/>
                </a:lnTo>
                <a:lnTo>
                  <a:pt x="419100" y="6032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810250" y="4220781"/>
            <a:ext cx="419100" cy="365760"/>
          </a:xfrm>
          <a:custGeom>
            <a:avLst/>
            <a:gdLst/>
            <a:ahLst/>
            <a:cxnLst/>
            <a:rect l="l" t="t" r="r" b="b"/>
            <a:pathLst>
              <a:path w="419100" h="365760">
                <a:moveTo>
                  <a:pt x="0" y="365696"/>
                </a:moveTo>
                <a:lnTo>
                  <a:pt x="53030" y="349303"/>
                </a:lnTo>
                <a:lnTo>
                  <a:pt x="102965" y="331612"/>
                </a:lnTo>
                <a:lnTo>
                  <a:pt x="146661" y="311278"/>
                </a:lnTo>
                <a:lnTo>
                  <a:pt x="180975" y="286956"/>
                </a:lnTo>
                <a:lnTo>
                  <a:pt x="204489" y="250880"/>
                </a:lnTo>
                <a:lnTo>
                  <a:pt x="219075" y="206184"/>
                </a:lnTo>
                <a:lnTo>
                  <a:pt x="226516" y="168155"/>
                </a:lnTo>
                <a:lnTo>
                  <a:pt x="228600" y="152082"/>
                </a:lnTo>
                <a:lnTo>
                  <a:pt x="238273" y="115470"/>
                </a:lnTo>
                <a:lnTo>
                  <a:pt x="246459" y="76930"/>
                </a:lnTo>
                <a:lnTo>
                  <a:pt x="276225" y="17208"/>
                </a:lnTo>
                <a:lnTo>
                  <a:pt x="338709" y="0"/>
                </a:lnTo>
                <a:lnTo>
                  <a:pt x="377773" y="1563"/>
                </a:lnTo>
                <a:lnTo>
                  <a:pt x="419100" y="6032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3622294" y="5695594"/>
            <a:ext cx="868044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45" dirty="0">
                <a:solidFill>
                  <a:srgbClr val="FF0000"/>
                </a:solidFill>
                <a:latin typeface="Calibri"/>
                <a:cs typeface="Calibri"/>
              </a:rPr>
              <a:t>Taipei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4599432" y="5779008"/>
            <a:ext cx="868680" cy="398145"/>
          </a:xfrm>
          <a:custGeom>
            <a:avLst/>
            <a:gdLst/>
            <a:ahLst/>
            <a:cxnLst/>
            <a:rect l="l" t="t" r="r" b="b"/>
            <a:pathLst>
              <a:path w="868679" h="398145">
                <a:moveTo>
                  <a:pt x="669797" y="0"/>
                </a:moveTo>
                <a:lnTo>
                  <a:pt x="669797" y="99440"/>
                </a:lnTo>
                <a:lnTo>
                  <a:pt x="0" y="99440"/>
                </a:lnTo>
                <a:lnTo>
                  <a:pt x="0" y="298322"/>
                </a:lnTo>
                <a:lnTo>
                  <a:pt x="669797" y="298322"/>
                </a:lnTo>
                <a:lnTo>
                  <a:pt x="669797" y="397763"/>
                </a:lnTo>
                <a:lnTo>
                  <a:pt x="868679" y="198881"/>
                </a:lnTo>
                <a:lnTo>
                  <a:pt x="669797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4599432" y="5779008"/>
            <a:ext cx="868680" cy="398145"/>
          </a:xfrm>
          <a:custGeom>
            <a:avLst/>
            <a:gdLst/>
            <a:ahLst/>
            <a:cxnLst/>
            <a:rect l="l" t="t" r="r" b="b"/>
            <a:pathLst>
              <a:path w="868679" h="398145">
                <a:moveTo>
                  <a:pt x="0" y="99440"/>
                </a:moveTo>
                <a:lnTo>
                  <a:pt x="669797" y="99440"/>
                </a:lnTo>
                <a:lnTo>
                  <a:pt x="669797" y="0"/>
                </a:lnTo>
                <a:lnTo>
                  <a:pt x="868679" y="198881"/>
                </a:lnTo>
                <a:lnTo>
                  <a:pt x="669797" y="397763"/>
                </a:lnTo>
                <a:lnTo>
                  <a:pt x="669797" y="298322"/>
                </a:lnTo>
                <a:lnTo>
                  <a:pt x="0" y="298322"/>
                </a:lnTo>
                <a:lnTo>
                  <a:pt x="0" y="99440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563361" y="5641085"/>
            <a:ext cx="2502535" cy="628015"/>
          </a:xfrm>
          <a:custGeom>
            <a:avLst/>
            <a:gdLst/>
            <a:ahLst/>
            <a:cxnLst/>
            <a:rect l="l" t="t" r="r" b="b"/>
            <a:pathLst>
              <a:path w="2502534" h="628014">
                <a:moveTo>
                  <a:pt x="0" y="627887"/>
                </a:moveTo>
                <a:lnTo>
                  <a:pt x="2502408" y="627887"/>
                </a:lnTo>
                <a:lnTo>
                  <a:pt x="2502408" y="0"/>
                </a:lnTo>
                <a:lnTo>
                  <a:pt x="0" y="0"/>
                </a:lnTo>
                <a:lnTo>
                  <a:pt x="0" y="627887"/>
                </a:lnTo>
                <a:close/>
              </a:path>
            </a:pathLst>
          </a:custGeom>
          <a:ln w="3809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912977" y="1798701"/>
            <a:ext cx="4048760" cy="2108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20777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Solving slot filling </a:t>
            </a:r>
            <a:r>
              <a:rPr sz="2400" spc="-10" dirty="0">
                <a:latin typeface="Calibri"/>
                <a:cs typeface="Calibri"/>
              </a:rPr>
              <a:t>by  </a:t>
            </a:r>
            <a:r>
              <a:rPr sz="2400" spc="-15" dirty="0">
                <a:latin typeface="Calibri"/>
                <a:cs typeface="Calibri"/>
              </a:rPr>
              <a:t>Feedforward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network?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210"/>
              </a:spcBef>
            </a:pPr>
            <a:r>
              <a:rPr sz="2400" dirty="0">
                <a:latin typeface="Calibri"/>
                <a:cs typeface="Calibri"/>
              </a:rPr>
              <a:t>Input: a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word</a:t>
            </a:r>
            <a:endParaRPr sz="2400">
              <a:latin typeface="Calibri"/>
              <a:cs typeface="Calibri"/>
            </a:endParaRPr>
          </a:p>
          <a:p>
            <a:pPr marL="824230" marR="5080">
              <a:lnSpc>
                <a:spcPct val="100000"/>
              </a:lnSpc>
              <a:spcBef>
                <a:spcPts val="790"/>
              </a:spcBef>
            </a:pPr>
            <a:r>
              <a:rPr sz="2400" spc="-10" dirty="0">
                <a:latin typeface="Calibri"/>
                <a:cs typeface="Calibri"/>
              </a:rPr>
              <a:t>(Each </a:t>
            </a:r>
            <a:r>
              <a:rPr sz="2400" spc="-20" dirty="0">
                <a:latin typeface="Calibri"/>
                <a:cs typeface="Calibri"/>
              </a:rPr>
              <a:t>word </a:t>
            </a:r>
            <a:r>
              <a:rPr sz="2400" dirty="0">
                <a:latin typeface="Calibri"/>
                <a:cs typeface="Calibri"/>
              </a:rPr>
              <a:t>is </a:t>
            </a:r>
            <a:r>
              <a:rPr sz="2400" spc="-15" dirty="0">
                <a:latin typeface="Calibri"/>
                <a:cs typeface="Calibri"/>
              </a:rPr>
              <a:t>represented  </a:t>
            </a:r>
            <a:r>
              <a:rPr sz="2400" spc="-5" dirty="0">
                <a:latin typeface="Calibri"/>
                <a:cs typeface="Calibri"/>
              </a:rPr>
              <a:t>as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vector)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3649979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1-of-N</a:t>
            </a:r>
            <a:r>
              <a:rPr spc="-60" dirty="0"/>
              <a:t> </a:t>
            </a:r>
            <a:r>
              <a:rPr spc="-10" dirty="0"/>
              <a:t>encoding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934461" y="2747010"/>
            <a:ext cx="586168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20" dirty="0">
                <a:latin typeface="Calibri"/>
                <a:cs typeface="Calibri"/>
              </a:rPr>
              <a:t>lexicon </a:t>
            </a:r>
            <a:r>
              <a:rPr sz="2800" spc="-5" dirty="0">
                <a:latin typeface="Calibri"/>
                <a:cs typeface="Calibri"/>
              </a:rPr>
              <a:t>= </a:t>
            </a:r>
            <a:r>
              <a:rPr sz="2800" spc="-10" dirty="0">
                <a:latin typeface="Calibri"/>
                <a:cs typeface="Calibri"/>
              </a:rPr>
              <a:t>{apple, </a:t>
            </a:r>
            <a:r>
              <a:rPr sz="2800" dirty="0">
                <a:latin typeface="Calibri"/>
                <a:cs typeface="Calibri"/>
              </a:rPr>
              <a:t>bag, </a:t>
            </a:r>
            <a:r>
              <a:rPr sz="2800" spc="-15" dirty="0">
                <a:latin typeface="Calibri"/>
                <a:cs typeface="Calibri"/>
              </a:rPr>
              <a:t>cat, </a:t>
            </a:r>
            <a:r>
              <a:rPr sz="2800" dirty="0">
                <a:latin typeface="Calibri"/>
                <a:cs typeface="Calibri"/>
              </a:rPr>
              <a:t>dog,</a:t>
            </a:r>
            <a:r>
              <a:rPr sz="2800" spc="1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elephant}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420359" y="3295269"/>
            <a:ext cx="33381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765935" algn="l"/>
                <a:tab pos="2188845" algn="l"/>
                <a:tab pos="2612390" algn="l"/>
                <a:tab pos="3035935" algn="l"/>
              </a:tabLst>
            </a:pPr>
            <a:r>
              <a:rPr sz="2800" spc="-10" dirty="0">
                <a:latin typeface="Calibri"/>
                <a:cs typeface="Calibri"/>
              </a:rPr>
              <a:t>app</a:t>
            </a:r>
            <a:r>
              <a:rPr sz="2800" spc="-20" dirty="0">
                <a:latin typeface="Calibri"/>
                <a:cs typeface="Calibri"/>
              </a:rPr>
              <a:t>l</a:t>
            </a:r>
            <a:r>
              <a:rPr sz="2800" spc="-5" dirty="0">
                <a:latin typeface="Calibri"/>
                <a:cs typeface="Calibri"/>
              </a:rPr>
              <a:t>e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=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[</a:t>
            </a:r>
            <a:r>
              <a:rPr sz="2800" spc="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1</a:t>
            </a:r>
            <a:r>
              <a:rPr sz="2800" dirty="0">
                <a:latin typeface="Calibri"/>
                <a:cs typeface="Calibri"/>
              </a:rPr>
              <a:t>	</a:t>
            </a:r>
            <a:r>
              <a:rPr sz="2800" spc="-5" dirty="0">
                <a:latin typeface="Calibri"/>
                <a:cs typeface="Calibri"/>
              </a:rPr>
              <a:t>0</a:t>
            </a:r>
            <a:r>
              <a:rPr sz="2800" dirty="0">
                <a:latin typeface="Calibri"/>
                <a:cs typeface="Calibri"/>
              </a:rPr>
              <a:t>	</a:t>
            </a:r>
            <a:r>
              <a:rPr sz="2800" spc="-5" dirty="0">
                <a:latin typeface="Calibri"/>
                <a:cs typeface="Calibri"/>
              </a:rPr>
              <a:t>0</a:t>
            </a:r>
            <a:r>
              <a:rPr sz="2800" dirty="0">
                <a:latin typeface="Calibri"/>
                <a:cs typeface="Calibri"/>
              </a:rPr>
              <a:t>	</a:t>
            </a:r>
            <a:r>
              <a:rPr sz="2800" spc="-5" dirty="0">
                <a:latin typeface="Calibri"/>
                <a:cs typeface="Calibri"/>
              </a:rPr>
              <a:t>0</a:t>
            </a:r>
            <a:r>
              <a:rPr sz="2800" dirty="0">
                <a:latin typeface="Calibri"/>
                <a:cs typeface="Calibri"/>
              </a:rPr>
              <a:t>	</a:t>
            </a:r>
            <a:r>
              <a:rPr sz="2800" spc="-5" dirty="0">
                <a:latin typeface="Calibri"/>
                <a:cs typeface="Calibri"/>
              </a:rPr>
              <a:t>0]</a:t>
            </a:r>
            <a:endParaRPr sz="2800">
              <a:latin typeface="Calibri"/>
              <a:cs typeface="Calibri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4812410" y="3847363"/>
          <a:ext cx="4019547" cy="193166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06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18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35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2354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2290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117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44500">
                <a:tc>
                  <a:txBody>
                    <a:bodyPr/>
                    <a:lstStyle/>
                    <a:p>
                      <a:pPr marL="680085">
                        <a:lnSpc>
                          <a:spcPts val="2660"/>
                        </a:lnSpc>
                      </a:pPr>
                      <a:r>
                        <a:rPr sz="2800" spc="-10" dirty="0">
                          <a:latin typeface="Calibri"/>
                          <a:cs typeface="Calibri"/>
                        </a:rPr>
                        <a:t>bag</a:t>
                      </a:r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14935" algn="r">
                        <a:lnSpc>
                          <a:spcPts val="2660"/>
                        </a:lnSpc>
                      </a:pPr>
                      <a:r>
                        <a:rPr sz="2800" spc="-5" dirty="0">
                          <a:latin typeface="Calibri"/>
                          <a:cs typeface="Calibri"/>
                        </a:rPr>
                        <a:t>= [</a:t>
                      </a:r>
                      <a:r>
                        <a:rPr sz="2800" spc="-7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800" spc="-5" dirty="0">
                          <a:latin typeface="Calibri"/>
                          <a:cs typeface="Calibri"/>
                        </a:rPr>
                        <a:t>0</a:t>
                      </a:r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19380">
                        <a:lnSpc>
                          <a:spcPts val="2660"/>
                        </a:lnSpc>
                      </a:pPr>
                      <a:r>
                        <a:rPr sz="2800" dirty="0">
                          <a:latin typeface="Calibri"/>
                          <a:cs typeface="Calibri"/>
                        </a:rPr>
                        <a:t>1</a:t>
                      </a:r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60"/>
                        </a:lnSpc>
                      </a:pPr>
                      <a:r>
                        <a:rPr sz="2800" dirty="0">
                          <a:latin typeface="Calibri"/>
                          <a:cs typeface="Calibri"/>
                        </a:rPr>
                        <a:t>0</a:t>
                      </a:r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15570" algn="r">
                        <a:lnSpc>
                          <a:spcPts val="2660"/>
                        </a:lnSpc>
                      </a:pPr>
                      <a:r>
                        <a:rPr sz="2800" dirty="0">
                          <a:latin typeface="Calibri"/>
                          <a:cs typeface="Calibri"/>
                        </a:rPr>
                        <a:t>0</a:t>
                      </a:r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21285">
                        <a:lnSpc>
                          <a:spcPts val="2660"/>
                        </a:lnSpc>
                      </a:pPr>
                      <a:r>
                        <a:rPr sz="2800" spc="-5" dirty="0">
                          <a:latin typeface="Calibri"/>
                          <a:cs typeface="Calibri"/>
                        </a:rPr>
                        <a:t>0]</a:t>
                      </a:r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1334">
                <a:tc>
                  <a:txBody>
                    <a:bodyPr/>
                    <a:lstStyle/>
                    <a:p>
                      <a:pPr marL="744220">
                        <a:lnSpc>
                          <a:spcPct val="100000"/>
                        </a:lnSpc>
                      </a:pPr>
                      <a:r>
                        <a:rPr sz="2800" spc="-15" dirty="0">
                          <a:latin typeface="Calibri"/>
                          <a:cs typeface="Calibri"/>
                        </a:rPr>
                        <a:t>cat</a:t>
                      </a:r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40335" algn="r">
                        <a:lnSpc>
                          <a:spcPct val="100000"/>
                        </a:lnSpc>
                      </a:pPr>
                      <a:r>
                        <a:rPr sz="2800" spc="-5" dirty="0">
                          <a:latin typeface="Calibri"/>
                          <a:cs typeface="Calibri"/>
                        </a:rPr>
                        <a:t>= [</a:t>
                      </a:r>
                      <a:r>
                        <a:rPr sz="2800" spc="-7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800" spc="-5" dirty="0">
                          <a:latin typeface="Calibri"/>
                          <a:cs typeface="Calibri"/>
                        </a:rPr>
                        <a:t>0</a:t>
                      </a:r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3980">
                        <a:lnSpc>
                          <a:spcPct val="100000"/>
                        </a:lnSpc>
                      </a:pPr>
                      <a:r>
                        <a:rPr sz="2800" dirty="0">
                          <a:latin typeface="Calibri"/>
                          <a:cs typeface="Calibri"/>
                        </a:rPr>
                        <a:t>0</a:t>
                      </a:r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47625" algn="ctr">
                        <a:lnSpc>
                          <a:spcPct val="100000"/>
                        </a:lnSpc>
                      </a:pPr>
                      <a:r>
                        <a:rPr sz="2800" dirty="0">
                          <a:latin typeface="Calibri"/>
                          <a:cs typeface="Calibri"/>
                        </a:rPr>
                        <a:t>1</a:t>
                      </a:r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40970" algn="r">
                        <a:lnSpc>
                          <a:spcPct val="100000"/>
                        </a:lnSpc>
                      </a:pPr>
                      <a:r>
                        <a:rPr sz="2800" dirty="0">
                          <a:latin typeface="Calibri"/>
                          <a:cs typeface="Calibri"/>
                        </a:rPr>
                        <a:t>0</a:t>
                      </a:r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3980">
                        <a:lnSpc>
                          <a:spcPct val="100000"/>
                        </a:lnSpc>
                      </a:pPr>
                      <a:r>
                        <a:rPr sz="2800" spc="-5" dirty="0">
                          <a:latin typeface="Calibri"/>
                          <a:cs typeface="Calibri"/>
                        </a:rPr>
                        <a:t>0]</a:t>
                      </a:r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1334">
                <a:tc>
                  <a:txBody>
                    <a:bodyPr/>
                    <a:lstStyle/>
                    <a:p>
                      <a:pPr marR="113664" algn="r">
                        <a:lnSpc>
                          <a:spcPts val="3260"/>
                        </a:lnSpc>
                      </a:pPr>
                      <a:r>
                        <a:rPr sz="2800" spc="-5" dirty="0">
                          <a:latin typeface="Calibri"/>
                          <a:cs typeface="Calibri"/>
                        </a:rPr>
                        <a:t>dog</a:t>
                      </a:r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14300" algn="r">
                        <a:lnSpc>
                          <a:spcPts val="3260"/>
                        </a:lnSpc>
                      </a:pPr>
                      <a:r>
                        <a:rPr sz="2800" spc="-5" dirty="0">
                          <a:latin typeface="Calibri"/>
                          <a:cs typeface="Calibri"/>
                        </a:rPr>
                        <a:t>= [</a:t>
                      </a:r>
                      <a:r>
                        <a:rPr sz="2800" spc="-8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800" spc="-5" dirty="0">
                          <a:latin typeface="Calibri"/>
                          <a:cs typeface="Calibri"/>
                        </a:rPr>
                        <a:t>0</a:t>
                      </a:r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21920">
                        <a:lnSpc>
                          <a:spcPts val="3260"/>
                        </a:lnSpc>
                      </a:pPr>
                      <a:r>
                        <a:rPr sz="2800" dirty="0">
                          <a:latin typeface="Calibri"/>
                          <a:cs typeface="Calibri"/>
                        </a:rPr>
                        <a:t>0</a:t>
                      </a:r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60"/>
                        </a:lnSpc>
                      </a:pPr>
                      <a:r>
                        <a:rPr sz="2800" dirty="0">
                          <a:latin typeface="Calibri"/>
                          <a:cs typeface="Calibri"/>
                        </a:rPr>
                        <a:t>0</a:t>
                      </a:r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13664" algn="r">
                        <a:lnSpc>
                          <a:spcPts val="3260"/>
                        </a:lnSpc>
                      </a:pPr>
                      <a:r>
                        <a:rPr sz="2800" dirty="0">
                          <a:latin typeface="Calibri"/>
                          <a:cs typeface="Calibri"/>
                        </a:rPr>
                        <a:t>1</a:t>
                      </a:r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21285">
                        <a:lnSpc>
                          <a:spcPts val="3260"/>
                        </a:lnSpc>
                      </a:pPr>
                      <a:r>
                        <a:rPr sz="2800" spc="-5" dirty="0">
                          <a:latin typeface="Calibri"/>
                          <a:cs typeface="Calibri"/>
                        </a:rPr>
                        <a:t>0]</a:t>
                      </a:r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4500">
                <a:tc>
                  <a:txBody>
                    <a:bodyPr/>
                    <a:lstStyle/>
                    <a:p>
                      <a:pPr marR="86360" algn="r">
                        <a:lnSpc>
                          <a:spcPct val="100000"/>
                        </a:lnSpc>
                      </a:pPr>
                      <a:r>
                        <a:rPr sz="2800" dirty="0">
                          <a:latin typeface="Calibri"/>
                          <a:cs typeface="Calibri"/>
                        </a:rPr>
                        <a:t>ele</a:t>
                      </a:r>
                      <a:r>
                        <a:rPr sz="2800" spc="-10" dirty="0">
                          <a:latin typeface="Calibri"/>
                          <a:cs typeface="Calibri"/>
                        </a:rPr>
                        <a:t>p</a:t>
                      </a:r>
                      <a:r>
                        <a:rPr sz="2800" spc="-5" dirty="0">
                          <a:latin typeface="Calibri"/>
                          <a:cs typeface="Calibri"/>
                        </a:rPr>
                        <a:t>ha</a:t>
                      </a:r>
                      <a:r>
                        <a:rPr sz="2800" spc="-20" dirty="0">
                          <a:latin typeface="Calibri"/>
                          <a:cs typeface="Calibri"/>
                        </a:rPr>
                        <a:t>n</a:t>
                      </a:r>
                      <a:r>
                        <a:rPr sz="2800" dirty="0">
                          <a:latin typeface="Calibri"/>
                          <a:cs typeface="Calibri"/>
                        </a:rPr>
                        <a:t>t</a:t>
                      </a:r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85725" algn="r">
                        <a:lnSpc>
                          <a:spcPct val="100000"/>
                        </a:lnSpc>
                      </a:pPr>
                      <a:r>
                        <a:rPr sz="2800" spc="-5" dirty="0">
                          <a:latin typeface="Calibri"/>
                          <a:cs typeface="Calibri"/>
                        </a:rPr>
                        <a:t>= [</a:t>
                      </a:r>
                      <a:r>
                        <a:rPr sz="2800" spc="-7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800" spc="-5" dirty="0">
                          <a:latin typeface="Calibri"/>
                          <a:cs typeface="Calibri"/>
                        </a:rPr>
                        <a:t>0</a:t>
                      </a:r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49225">
                        <a:lnSpc>
                          <a:spcPct val="100000"/>
                        </a:lnSpc>
                      </a:pPr>
                      <a:r>
                        <a:rPr sz="2800" dirty="0">
                          <a:latin typeface="Calibri"/>
                          <a:cs typeface="Calibri"/>
                        </a:rPr>
                        <a:t>0</a:t>
                      </a:r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4610" algn="ctr">
                        <a:lnSpc>
                          <a:spcPct val="100000"/>
                        </a:lnSpc>
                      </a:pPr>
                      <a:r>
                        <a:rPr sz="2800" dirty="0">
                          <a:latin typeface="Calibri"/>
                          <a:cs typeface="Calibri"/>
                        </a:rPr>
                        <a:t>0</a:t>
                      </a:r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86995" algn="r">
                        <a:lnSpc>
                          <a:spcPct val="100000"/>
                        </a:lnSpc>
                      </a:pPr>
                      <a:r>
                        <a:rPr sz="2800" dirty="0">
                          <a:latin typeface="Calibri"/>
                          <a:cs typeface="Calibri"/>
                        </a:rPr>
                        <a:t>0</a:t>
                      </a:r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48590">
                        <a:lnSpc>
                          <a:spcPct val="100000"/>
                        </a:lnSpc>
                      </a:pPr>
                      <a:r>
                        <a:rPr sz="2800" spc="-5" dirty="0">
                          <a:latin typeface="Calibri"/>
                          <a:cs typeface="Calibri"/>
                        </a:rPr>
                        <a:t>1]</a:t>
                      </a:r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object 6"/>
          <p:cNvSpPr txBox="1"/>
          <p:nvPr/>
        </p:nvSpPr>
        <p:spPr>
          <a:xfrm>
            <a:off x="480771" y="3284626"/>
            <a:ext cx="4150995" cy="2499360"/>
          </a:xfrm>
          <a:prstGeom prst="rect">
            <a:avLst/>
          </a:prstGeom>
        </p:spPr>
        <p:txBody>
          <a:bodyPr vert="horz" wrap="square" lIns="0" tIns="1092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60"/>
              </a:spcBef>
            </a:pPr>
            <a:r>
              <a:rPr sz="2800" spc="-10" dirty="0">
                <a:latin typeface="Calibri"/>
                <a:cs typeface="Calibri"/>
              </a:rPr>
              <a:t>The </a:t>
            </a:r>
            <a:r>
              <a:rPr sz="2800" spc="-15" dirty="0">
                <a:latin typeface="Calibri"/>
                <a:cs typeface="Calibri"/>
              </a:rPr>
              <a:t>vector </a:t>
            </a:r>
            <a:r>
              <a:rPr sz="2800" spc="-5" dirty="0">
                <a:latin typeface="Calibri"/>
                <a:cs typeface="Calibri"/>
              </a:rPr>
              <a:t>is </a:t>
            </a:r>
            <a:r>
              <a:rPr sz="2800" spc="-20" dirty="0">
                <a:latin typeface="Calibri"/>
                <a:cs typeface="Calibri"/>
              </a:rPr>
              <a:t>lexicon</a:t>
            </a:r>
            <a:r>
              <a:rPr sz="2800" spc="2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size.</a:t>
            </a:r>
            <a:endParaRPr sz="280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  <a:spcBef>
                <a:spcPts val="760"/>
              </a:spcBef>
            </a:pPr>
            <a:r>
              <a:rPr sz="2800" spc="-20" dirty="0">
                <a:latin typeface="Calibri"/>
                <a:cs typeface="Calibri"/>
              </a:rPr>
              <a:t>Each </a:t>
            </a:r>
            <a:r>
              <a:rPr sz="2800" spc="-10" dirty="0">
                <a:latin typeface="Calibri"/>
                <a:cs typeface="Calibri"/>
              </a:rPr>
              <a:t>dimension corresponds  </a:t>
            </a:r>
            <a:r>
              <a:rPr sz="2800" spc="-20" dirty="0">
                <a:latin typeface="Calibri"/>
                <a:cs typeface="Calibri"/>
              </a:rPr>
              <a:t>to </a:t>
            </a:r>
            <a:r>
              <a:rPr sz="2800" spc="-5" dirty="0">
                <a:latin typeface="Calibri"/>
                <a:cs typeface="Calibri"/>
              </a:rPr>
              <a:t>a </a:t>
            </a:r>
            <a:r>
              <a:rPr sz="2800" spc="-25" dirty="0">
                <a:latin typeface="Calibri"/>
                <a:cs typeface="Calibri"/>
              </a:rPr>
              <a:t>word </a:t>
            </a:r>
            <a:r>
              <a:rPr sz="2800" spc="-5" dirty="0">
                <a:latin typeface="Calibri"/>
                <a:cs typeface="Calibri"/>
              </a:rPr>
              <a:t>in the</a:t>
            </a:r>
            <a:r>
              <a:rPr sz="2800" spc="5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lexicon</a:t>
            </a:r>
            <a:endParaRPr sz="2800">
              <a:latin typeface="Calibri"/>
              <a:cs typeface="Calibri"/>
            </a:endParaRPr>
          </a:p>
          <a:p>
            <a:pPr marL="12700" marR="121920">
              <a:lnSpc>
                <a:spcPct val="100000"/>
              </a:lnSpc>
              <a:spcBef>
                <a:spcPts val="1155"/>
              </a:spcBef>
            </a:pPr>
            <a:r>
              <a:rPr sz="2800" spc="-10" dirty="0">
                <a:latin typeface="Calibri"/>
                <a:cs typeface="Calibri"/>
              </a:rPr>
              <a:t>The dimension </a:t>
            </a:r>
            <a:r>
              <a:rPr sz="2800" spc="-25" dirty="0">
                <a:latin typeface="Calibri"/>
                <a:cs typeface="Calibri"/>
              </a:rPr>
              <a:t>for </a:t>
            </a:r>
            <a:r>
              <a:rPr sz="2800" spc="-5" dirty="0">
                <a:latin typeface="Calibri"/>
                <a:cs typeface="Calibri"/>
              </a:rPr>
              <a:t>the </a:t>
            </a:r>
            <a:r>
              <a:rPr sz="2800" spc="-20" dirty="0">
                <a:latin typeface="Calibri"/>
                <a:cs typeface="Calibri"/>
              </a:rPr>
              <a:t>word  </a:t>
            </a:r>
            <a:r>
              <a:rPr sz="2800" spc="-5" dirty="0">
                <a:latin typeface="Calibri"/>
                <a:cs typeface="Calibri"/>
              </a:rPr>
              <a:t>is 1, and </a:t>
            </a:r>
            <a:r>
              <a:rPr sz="2800" spc="-15" dirty="0">
                <a:latin typeface="Calibri"/>
                <a:cs typeface="Calibri"/>
              </a:rPr>
              <a:t>others </a:t>
            </a:r>
            <a:r>
              <a:rPr sz="2800" spc="-20" dirty="0">
                <a:latin typeface="Calibri"/>
                <a:cs typeface="Calibri"/>
              </a:rPr>
              <a:t>are</a:t>
            </a:r>
            <a:r>
              <a:rPr sz="2800" spc="3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0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53085" y="2731388"/>
            <a:ext cx="237934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i="1" u="sng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1-of-N</a:t>
            </a:r>
            <a:r>
              <a:rPr sz="2800" b="1" i="1" u="sng" spc="-1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Encoding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53085" y="2110562"/>
            <a:ext cx="593979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solidFill>
                  <a:srgbClr val="FF0000"/>
                </a:solidFill>
                <a:latin typeface="Calibri"/>
                <a:cs typeface="Calibri"/>
              </a:rPr>
              <a:t>How </a:t>
            </a:r>
            <a:r>
              <a:rPr sz="2800" spc="-20" dirty="0">
                <a:solidFill>
                  <a:srgbClr val="FF0000"/>
                </a:solidFill>
                <a:latin typeface="Calibri"/>
                <a:cs typeface="Calibri"/>
              </a:rPr>
              <a:t>to represent </a:t>
            </a:r>
            <a:r>
              <a:rPr sz="2800" spc="-5" dirty="0">
                <a:solidFill>
                  <a:srgbClr val="FF0000"/>
                </a:solidFill>
                <a:latin typeface="Calibri"/>
                <a:cs typeface="Calibri"/>
              </a:rPr>
              <a:t>each </a:t>
            </a:r>
            <a:r>
              <a:rPr sz="2800" spc="-20" dirty="0">
                <a:solidFill>
                  <a:srgbClr val="FF0000"/>
                </a:solidFill>
                <a:latin typeface="Calibri"/>
                <a:cs typeface="Calibri"/>
              </a:rPr>
              <a:t>word </a:t>
            </a:r>
            <a:r>
              <a:rPr sz="2800" spc="-5" dirty="0">
                <a:solidFill>
                  <a:srgbClr val="FF0000"/>
                </a:solidFill>
                <a:latin typeface="Calibri"/>
                <a:cs typeface="Calibri"/>
              </a:rPr>
              <a:t>as a</a:t>
            </a:r>
            <a:r>
              <a:rPr sz="2800" spc="10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0000"/>
                </a:solidFill>
                <a:latin typeface="Calibri"/>
                <a:cs typeface="Calibri"/>
              </a:rPr>
              <a:t>vector?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546227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5" dirty="0"/>
              <a:t>Beyond </a:t>
            </a:r>
            <a:r>
              <a:rPr dirty="0"/>
              <a:t>1-of-N</a:t>
            </a:r>
            <a:r>
              <a:rPr spc="-60" dirty="0"/>
              <a:t> </a:t>
            </a:r>
            <a:r>
              <a:rPr spc="-10" dirty="0"/>
              <a:t>encoding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022083" y="5310632"/>
            <a:ext cx="170878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Calibri"/>
                <a:cs typeface="Calibri"/>
              </a:rPr>
              <a:t>w =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“</a:t>
            </a:r>
            <a:r>
              <a:rPr sz="2800" u="heavy" spc="-20" dirty="0">
                <a:uFill>
                  <a:solidFill>
                    <a:srgbClr val="FF0000"/>
                  </a:solidFill>
                </a:uFill>
                <a:latin typeface="Calibri"/>
                <a:cs typeface="Calibri"/>
              </a:rPr>
              <a:t>app</a:t>
            </a:r>
            <a:r>
              <a:rPr sz="2800" spc="-20" dirty="0">
                <a:latin typeface="Calibri"/>
                <a:cs typeface="Calibri"/>
              </a:rPr>
              <a:t>le”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922264" y="2426207"/>
            <a:ext cx="531876" cy="33710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981700" y="2491739"/>
            <a:ext cx="435863" cy="4343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041135" y="2531364"/>
            <a:ext cx="316991" cy="3169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995415" y="2878835"/>
            <a:ext cx="435863" cy="4343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054852" y="2918460"/>
            <a:ext cx="316992" cy="31699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981700" y="3535679"/>
            <a:ext cx="435863" cy="4343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041135" y="3575303"/>
            <a:ext cx="316991" cy="31699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4862829" y="2407793"/>
            <a:ext cx="673735" cy="875030"/>
          </a:xfrm>
          <a:prstGeom prst="rect">
            <a:avLst/>
          </a:prstGeom>
        </p:spPr>
        <p:txBody>
          <a:bodyPr vert="horz" wrap="square" lIns="0" tIns="711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60"/>
              </a:spcBef>
            </a:pPr>
            <a:r>
              <a:rPr sz="2400" spc="-5" dirty="0">
                <a:latin typeface="Calibri"/>
                <a:cs typeface="Calibri"/>
              </a:rPr>
              <a:t>a-a-a</a:t>
            </a:r>
            <a:endParaRPr sz="2400">
              <a:latin typeface="Calibri"/>
              <a:cs typeface="Calibri"/>
            </a:endParaRPr>
          </a:p>
          <a:p>
            <a:pPr marL="21590">
              <a:lnSpc>
                <a:spcPct val="100000"/>
              </a:lnSpc>
              <a:spcBef>
                <a:spcPts val="465"/>
              </a:spcBef>
            </a:pPr>
            <a:r>
              <a:rPr sz="2400" spc="0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-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-</a:t>
            </a:r>
            <a:r>
              <a:rPr sz="2400" dirty="0">
                <a:latin typeface="Calibri"/>
                <a:cs typeface="Calibri"/>
              </a:rPr>
              <a:t>b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870830" y="4881117"/>
            <a:ext cx="6013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p-p-</a:t>
            </a:r>
            <a:r>
              <a:rPr sz="2400" dirty="0">
                <a:latin typeface="Calibri"/>
                <a:cs typeface="Calibri"/>
              </a:rPr>
              <a:t>l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085456" y="3903726"/>
            <a:ext cx="182372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5" dirty="0">
                <a:latin typeface="Calibri"/>
                <a:cs typeface="Calibri"/>
              </a:rPr>
              <a:t>26 X 26 X</a:t>
            </a:r>
            <a:r>
              <a:rPr sz="2800" b="1" spc="-30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26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065776" y="3316351"/>
            <a:ext cx="381000" cy="278130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sz="2800" b="1" dirty="0">
                <a:latin typeface="Calibri"/>
                <a:cs typeface="Calibri"/>
              </a:rPr>
              <a:t>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063997" y="3949953"/>
            <a:ext cx="381000" cy="278130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sz="2800" b="1" dirty="0">
                <a:latin typeface="Calibri"/>
                <a:cs typeface="Calibri"/>
              </a:rPr>
              <a:t>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871973" y="3491610"/>
            <a:ext cx="6781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0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-p-</a:t>
            </a:r>
            <a:r>
              <a:rPr sz="2400" dirty="0">
                <a:latin typeface="Calibri"/>
                <a:cs typeface="Calibri"/>
              </a:rPr>
              <a:t>p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055996" y="5398134"/>
            <a:ext cx="381000" cy="278130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sz="2800" b="1" dirty="0">
                <a:latin typeface="Calibri"/>
                <a:cs typeface="Calibri"/>
              </a:rPr>
              <a:t>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891278" y="4207509"/>
            <a:ext cx="5937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p-</a:t>
            </a:r>
            <a:r>
              <a:rPr sz="2400" dirty="0">
                <a:latin typeface="Calibri"/>
                <a:cs typeface="Calibri"/>
              </a:rPr>
              <a:t>l</a:t>
            </a:r>
            <a:r>
              <a:rPr sz="2400" spc="-5" dirty="0">
                <a:latin typeface="Calibri"/>
                <a:cs typeface="Calibri"/>
              </a:rPr>
              <a:t>-</a:t>
            </a:r>
            <a:r>
              <a:rPr sz="2400" dirty="0">
                <a:latin typeface="Calibri"/>
                <a:cs typeface="Calibri"/>
              </a:rPr>
              <a:t>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060950" y="4662932"/>
            <a:ext cx="381000" cy="278130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sz="2800" b="1" dirty="0">
                <a:latin typeface="Calibri"/>
                <a:cs typeface="Calibri"/>
              </a:rPr>
              <a:t>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096380" y="3288538"/>
            <a:ext cx="381000" cy="278130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sz="2800" b="1" dirty="0">
                <a:latin typeface="Calibri"/>
                <a:cs typeface="Calibri"/>
              </a:rPr>
              <a:t>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091427" y="3972305"/>
            <a:ext cx="381000" cy="278130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sz="2800" b="1" dirty="0">
                <a:latin typeface="Calibri"/>
                <a:cs typeface="Calibri"/>
              </a:rPr>
              <a:t>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082029" y="5331967"/>
            <a:ext cx="381000" cy="278130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sz="2800" b="1" dirty="0">
                <a:latin typeface="Calibri"/>
                <a:cs typeface="Calibri"/>
              </a:rPr>
              <a:t>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075222" y="4646421"/>
            <a:ext cx="381000" cy="27876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760"/>
              </a:lnSpc>
            </a:pPr>
            <a:r>
              <a:rPr sz="2800" b="1" dirty="0">
                <a:latin typeface="Calibri"/>
                <a:cs typeface="Calibri"/>
              </a:rPr>
              <a:t>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5981700" y="4221479"/>
            <a:ext cx="435863" cy="4343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041135" y="4261103"/>
            <a:ext cx="316991" cy="31699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958840" y="4899659"/>
            <a:ext cx="437388" cy="43433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018276" y="4939284"/>
            <a:ext cx="318515" cy="31699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5922264" y="2426207"/>
            <a:ext cx="532130" cy="3371215"/>
          </a:xfrm>
          <a:prstGeom prst="rect">
            <a:avLst/>
          </a:prstGeom>
          <a:ln w="6096">
            <a:solidFill>
              <a:srgbClr val="FFC000"/>
            </a:solidFill>
          </a:ln>
        </p:spPr>
        <p:txBody>
          <a:bodyPr vert="horz" wrap="square" lIns="0" tIns="45720" rIns="0" bIns="0" rtlCol="0">
            <a:spAutoFit/>
          </a:bodyPr>
          <a:lstStyle/>
          <a:p>
            <a:pPr marL="217170">
              <a:lnSpc>
                <a:spcPct val="100000"/>
              </a:lnSpc>
              <a:spcBef>
                <a:spcPts val="360"/>
              </a:spcBef>
            </a:pPr>
            <a:r>
              <a:rPr sz="2400" dirty="0"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  <a:p>
            <a:pPr marL="228600">
              <a:lnSpc>
                <a:spcPct val="100000"/>
              </a:lnSpc>
              <a:spcBef>
                <a:spcPts val="409"/>
              </a:spcBef>
            </a:pPr>
            <a:r>
              <a:rPr sz="2400" dirty="0"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  <a:p>
            <a:pPr marL="213995">
              <a:lnSpc>
                <a:spcPct val="100000"/>
              </a:lnSpc>
              <a:spcBef>
                <a:spcPts val="2105"/>
              </a:spcBef>
            </a:pPr>
            <a:r>
              <a:rPr sz="2400" b="1" dirty="0">
                <a:solidFill>
                  <a:srgbClr val="FF0000"/>
                </a:solidFill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250">
              <a:latin typeface="Times New Roman"/>
              <a:cs typeface="Times New Roman"/>
            </a:endParaRPr>
          </a:p>
          <a:p>
            <a:pPr marL="211454">
              <a:lnSpc>
                <a:spcPct val="100000"/>
              </a:lnSpc>
            </a:pPr>
            <a:r>
              <a:rPr sz="2400" b="1" dirty="0">
                <a:solidFill>
                  <a:srgbClr val="00AF50"/>
                </a:solidFill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200">
              <a:latin typeface="Times New Roman"/>
              <a:cs typeface="Times New Roman"/>
            </a:endParaRPr>
          </a:p>
          <a:p>
            <a:pPr marL="211454">
              <a:lnSpc>
                <a:spcPct val="100000"/>
              </a:lnSpc>
            </a:pPr>
            <a:r>
              <a:rPr sz="2400" b="1" dirty="0">
                <a:solidFill>
                  <a:srgbClr val="0000FF"/>
                </a:solidFill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6601206" y="2445257"/>
            <a:ext cx="315595" cy="3377565"/>
          </a:xfrm>
          <a:custGeom>
            <a:avLst/>
            <a:gdLst/>
            <a:ahLst/>
            <a:cxnLst/>
            <a:rect l="l" t="t" r="r" b="b"/>
            <a:pathLst>
              <a:path w="315595" h="3377565">
                <a:moveTo>
                  <a:pt x="0" y="3377183"/>
                </a:moveTo>
                <a:lnTo>
                  <a:pt x="55041" y="3356486"/>
                </a:lnTo>
                <a:lnTo>
                  <a:pt x="101629" y="3299375"/>
                </a:lnTo>
                <a:lnTo>
                  <a:pt x="120639" y="3259501"/>
                </a:lnTo>
                <a:lnTo>
                  <a:pt x="136200" y="3213327"/>
                </a:lnTo>
                <a:lnTo>
                  <a:pt x="147866" y="3161787"/>
                </a:lnTo>
                <a:lnTo>
                  <a:pt x="155192" y="3105816"/>
                </a:lnTo>
                <a:lnTo>
                  <a:pt x="157734" y="3046348"/>
                </a:lnTo>
                <a:lnTo>
                  <a:pt x="157734" y="2019427"/>
                </a:lnTo>
                <a:lnTo>
                  <a:pt x="160275" y="1959949"/>
                </a:lnTo>
                <a:lnTo>
                  <a:pt x="167601" y="1903972"/>
                </a:lnTo>
                <a:lnTo>
                  <a:pt x="179267" y="1852431"/>
                </a:lnTo>
                <a:lnTo>
                  <a:pt x="194828" y="1806258"/>
                </a:lnTo>
                <a:lnTo>
                  <a:pt x="213838" y="1766387"/>
                </a:lnTo>
                <a:lnTo>
                  <a:pt x="235853" y="1733752"/>
                </a:lnTo>
                <a:lnTo>
                  <a:pt x="287113" y="1693920"/>
                </a:lnTo>
                <a:lnTo>
                  <a:pt x="315468" y="1688591"/>
                </a:lnTo>
                <a:lnTo>
                  <a:pt x="287113" y="1683263"/>
                </a:lnTo>
                <a:lnTo>
                  <a:pt x="235853" y="1643431"/>
                </a:lnTo>
                <a:lnTo>
                  <a:pt x="213838" y="1610796"/>
                </a:lnTo>
                <a:lnTo>
                  <a:pt x="194828" y="1570925"/>
                </a:lnTo>
                <a:lnTo>
                  <a:pt x="179267" y="1524752"/>
                </a:lnTo>
                <a:lnTo>
                  <a:pt x="167601" y="1473211"/>
                </a:lnTo>
                <a:lnTo>
                  <a:pt x="160275" y="1417234"/>
                </a:lnTo>
                <a:lnTo>
                  <a:pt x="157734" y="1357756"/>
                </a:lnTo>
                <a:lnTo>
                  <a:pt x="157734" y="330834"/>
                </a:lnTo>
                <a:lnTo>
                  <a:pt x="155192" y="271357"/>
                </a:lnTo>
                <a:lnTo>
                  <a:pt x="147866" y="215380"/>
                </a:lnTo>
                <a:lnTo>
                  <a:pt x="136200" y="163839"/>
                </a:lnTo>
                <a:lnTo>
                  <a:pt x="120639" y="117666"/>
                </a:lnTo>
                <a:lnTo>
                  <a:pt x="101629" y="77795"/>
                </a:lnTo>
                <a:lnTo>
                  <a:pt x="79614" y="45160"/>
                </a:lnTo>
                <a:lnTo>
                  <a:pt x="28354" y="5328"/>
                </a:lnTo>
                <a:lnTo>
                  <a:pt x="0" y="0"/>
                </a:lnTo>
              </a:path>
            </a:pathLst>
          </a:custGeom>
          <a:ln w="3809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640689" y="1701241"/>
            <a:ext cx="685038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4784725" algn="l"/>
              </a:tabLst>
            </a:pPr>
            <a:r>
              <a:rPr sz="4200" u="sng" spc="-1057" baseline="1984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4200" b="1" i="1" u="sng" spc="-15" baseline="1984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Dimension</a:t>
            </a:r>
            <a:r>
              <a:rPr sz="4200" b="1" i="1" u="sng" spc="15" baseline="1984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4200" b="1" i="1" u="sng" spc="-22" baseline="1984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for</a:t>
            </a:r>
            <a:r>
              <a:rPr sz="4200" b="1" i="1" u="sng" spc="22" baseline="1984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4200" b="1" i="1" u="sng" spc="0" baseline="1984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“Other”</a:t>
            </a:r>
            <a:r>
              <a:rPr sz="4200" b="1" i="1" spc="0" baseline="1984" dirty="0">
                <a:latin typeface="Calibri"/>
                <a:cs typeface="Calibri"/>
              </a:rPr>
              <a:t>	</a:t>
            </a:r>
            <a:r>
              <a:rPr sz="2800" b="1" i="1" u="sng" spc="-3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Word</a:t>
            </a:r>
            <a:r>
              <a:rPr sz="2800" b="1" i="1" u="sng" spc="-5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2800" b="1" i="1" u="sng" spc="-1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hashing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2612263" y="6064707"/>
            <a:ext cx="165608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w =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“Sauron”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2179320" y="2474976"/>
            <a:ext cx="454151" cy="310743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2179320" y="2474976"/>
            <a:ext cx="454659" cy="3107690"/>
          </a:xfrm>
          <a:custGeom>
            <a:avLst/>
            <a:gdLst/>
            <a:ahLst/>
            <a:cxnLst/>
            <a:rect l="l" t="t" r="r" b="b"/>
            <a:pathLst>
              <a:path w="454660" h="3107690">
                <a:moveTo>
                  <a:pt x="0" y="3107436"/>
                </a:moveTo>
                <a:lnTo>
                  <a:pt x="454151" y="3107436"/>
                </a:lnTo>
                <a:lnTo>
                  <a:pt x="454151" y="0"/>
                </a:lnTo>
                <a:lnTo>
                  <a:pt x="0" y="0"/>
                </a:lnTo>
                <a:lnTo>
                  <a:pt x="0" y="3107436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188464" y="2537460"/>
            <a:ext cx="435863" cy="4343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2247900" y="2577083"/>
            <a:ext cx="316992" cy="31699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2188464" y="2988564"/>
            <a:ext cx="435863" cy="43586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2247900" y="3028188"/>
            <a:ext cx="316992" cy="31851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2295067" y="4868926"/>
            <a:ext cx="381000" cy="27876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760"/>
              </a:lnSpc>
            </a:pPr>
            <a:r>
              <a:rPr sz="2800" b="1" dirty="0">
                <a:latin typeface="Calibri"/>
                <a:cs typeface="Calibri"/>
              </a:rPr>
              <a:t>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2188464" y="3433571"/>
            <a:ext cx="435863" cy="4343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2247900" y="3473196"/>
            <a:ext cx="316992" cy="31699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2188464" y="3890771"/>
            <a:ext cx="435863" cy="4343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2247900" y="3930396"/>
            <a:ext cx="316992" cy="31699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2196083" y="4349496"/>
            <a:ext cx="435863" cy="4343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2255520" y="4389120"/>
            <a:ext cx="316992" cy="31699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2188464" y="5163311"/>
            <a:ext cx="435863" cy="4343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2247900" y="5202935"/>
            <a:ext cx="316992" cy="31699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/>
          <p:nvPr/>
        </p:nvSpPr>
        <p:spPr>
          <a:xfrm>
            <a:off x="1013866" y="2433320"/>
            <a:ext cx="1127125" cy="2277110"/>
          </a:xfrm>
          <a:prstGeom prst="rect">
            <a:avLst/>
          </a:prstGeom>
        </p:spPr>
        <p:txBody>
          <a:bodyPr vert="horz" wrap="square" lIns="0" tIns="67310" rIns="0" bIns="0" rtlCol="0">
            <a:spAutoFit/>
          </a:bodyPr>
          <a:lstStyle/>
          <a:p>
            <a:pPr marL="395605">
              <a:lnSpc>
                <a:spcPct val="100000"/>
              </a:lnSpc>
              <a:spcBef>
                <a:spcPts val="530"/>
              </a:spcBef>
            </a:pPr>
            <a:r>
              <a:rPr sz="2400" dirty="0">
                <a:latin typeface="Calibri"/>
                <a:cs typeface="Calibri"/>
              </a:rPr>
              <a:t>apple</a:t>
            </a:r>
            <a:endParaRPr sz="2400">
              <a:latin typeface="Calibri"/>
              <a:cs typeface="Calibri"/>
            </a:endParaRPr>
          </a:p>
          <a:p>
            <a:pPr marL="624840">
              <a:lnSpc>
                <a:spcPct val="100000"/>
              </a:lnSpc>
              <a:spcBef>
                <a:spcPts val="430"/>
              </a:spcBef>
            </a:pPr>
            <a:r>
              <a:rPr sz="2400" spc="-5" dirty="0">
                <a:latin typeface="Calibri"/>
                <a:cs typeface="Calibri"/>
              </a:rPr>
              <a:t>bag</a:t>
            </a:r>
            <a:endParaRPr sz="2400">
              <a:latin typeface="Calibri"/>
              <a:cs typeface="Calibri"/>
            </a:endParaRPr>
          </a:p>
          <a:p>
            <a:pPr marL="645160" marR="8890" indent="78740" algn="ctr">
              <a:lnSpc>
                <a:spcPct val="125299"/>
              </a:lnSpc>
              <a:spcBef>
                <a:spcPts val="85"/>
              </a:spcBef>
            </a:pP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25" dirty="0">
                <a:latin typeface="Calibri"/>
                <a:cs typeface="Calibri"/>
              </a:rPr>
              <a:t>a</a:t>
            </a:r>
            <a:r>
              <a:rPr sz="2400" dirty="0">
                <a:latin typeface="Calibri"/>
                <a:cs typeface="Calibri"/>
              </a:rPr>
              <a:t>t  </a:t>
            </a:r>
            <a:r>
              <a:rPr sz="2400" spc="-5" dirty="0">
                <a:latin typeface="Calibri"/>
                <a:cs typeface="Calibri"/>
              </a:rPr>
              <a:t>dog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925"/>
              </a:spcBef>
            </a:pPr>
            <a:r>
              <a:rPr sz="2400" spc="-5" dirty="0">
                <a:latin typeface="Calibri"/>
                <a:cs typeface="Calibri"/>
              </a:rPr>
              <a:t>elephant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1142491" y="5154625"/>
            <a:ext cx="96520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85" dirty="0">
                <a:latin typeface="Calibri"/>
                <a:cs typeface="Calibri"/>
              </a:rPr>
              <a:t>“</a:t>
            </a:r>
            <a:r>
              <a:rPr sz="2400" spc="-5" dirty="0">
                <a:latin typeface="Calibri"/>
                <a:cs typeface="Calibri"/>
              </a:rPr>
              <a:t>ot</a:t>
            </a:r>
            <a:r>
              <a:rPr sz="2400" spc="-10" dirty="0">
                <a:latin typeface="Calibri"/>
                <a:cs typeface="Calibri"/>
              </a:rPr>
              <a:t>h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105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”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2761869" y="2448440"/>
            <a:ext cx="188595" cy="2258695"/>
          </a:xfrm>
          <a:prstGeom prst="rect">
            <a:avLst/>
          </a:prstGeom>
        </p:spPr>
        <p:txBody>
          <a:bodyPr vert="horz" wrap="square" lIns="0" tIns="958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5"/>
              </a:spcBef>
            </a:pPr>
            <a:r>
              <a:rPr sz="2400" dirty="0"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665"/>
              </a:spcBef>
            </a:pPr>
            <a:r>
              <a:rPr sz="2400" dirty="0"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635"/>
              </a:spcBef>
            </a:pPr>
            <a:r>
              <a:rPr sz="2400" dirty="0"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434"/>
              </a:spcBef>
            </a:pPr>
            <a:r>
              <a:rPr sz="2400" dirty="0"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  <a:p>
            <a:pPr marL="20955">
              <a:lnSpc>
                <a:spcPct val="100000"/>
              </a:lnSpc>
              <a:spcBef>
                <a:spcPts val="790"/>
              </a:spcBef>
            </a:pPr>
            <a:r>
              <a:rPr sz="2400" dirty="0"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2728086" y="5157673"/>
            <a:ext cx="18034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520700" y="6099759"/>
            <a:ext cx="17672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w =</a:t>
            </a:r>
            <a:r>
              <a:rPr sz="2400" spc="-105" dirty="0">
                <a:latin typeface="Calibri"/>
                <a:cs typeface="Calibri"/>
              </a:rPr>
              <a:t> </a:t>
            </a:r>
            <a:r>
              <a:rPr sz="2400" spc="5" dirty="0">
                <a:latin typeface="Calibri"/>
                <a:cs typeface="Calibri"/>
              </a:rPr>
              <a:t>“Gandalf”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1501394" y="5340858"/>
            <a:ext cx="913130" cy="826135"/>
          </a:xfrm>
          <a:custGeom>
            <a:avLst/>
            <a:gdLst/>
            <a:ahLst/>
            <a:cxnLst/>
            <a:rect l="l" t="t" r="r" b="b"/>
            <a:pathLst>
              <a:path w="913130" h="826135">
                <a:moveTo>
                  <a:pt x="815154" y="62423"/>
                </a:moveTo>
                <a:lnTo>
                  <a:pt x="0" y="797572"/>
                </a:lnTo>
                <a:lnTo>
                  <a:pt x="25400" y="825868"/>
                </a:lnTo>
                <a:lnTo>
                  <a:pt x="840677" y="90745"/>
                </a:lnTo>
                <a:lnTo>
                  <a:pt x="815154" y="62423"/>
                </a:lnTo>
                <a:close/>
              </a:path>
              <a:path w="913130" h="826135">
                <a:moveTo>
                  <a:pt x="893299" y="49656"/>
                </a:moveTo>
                <a:lnTo>
                  <a:pt x="829310" y="49656"/>
                </a:lnTo>
                <a:lnTo>
                  <a:pt x="854837" y="77977"/>
                </a:lnTo>
                <a:lnTo>
                  <a:pt x="840677" y="90745"/>
                </a:lnTo>
                <a:lnTo>
                  <a:pt x="866139" y="118998"/>
                </a:lnTo>
                <a:lnTo>
                  <a:pt x="893299" y="49656"/>
                </a:lnTo>
                <a:close/>
              </a:path>
              <a:path w="913130" h="826135">
                <a:moveTo>
                  <a:pt x="829310" y="49656"/>
                </a:moveTo>
                <a:lnTo>
                  <a:pt x="815154" y="62423"/>
                </a:lnTo>
                <a:lnTo>
                  <a:pt x="840677" y="90745"/>
                </a:lnTo>
                <a:lnTo>
                  <a:pt x="854837" y="77977"/>
                </a:lnTo>
                <a:lnTo>
                  <a:pt x="829310" y="49656"/>
                </a:lnTo>
                <a:close/>
              </a:path>
              <a:path w="913130" h="826135">
                <a:moveTo>
                  <a:pt x="912749" y="0"/>
                </a:moveTo>
                <a:lnTo>
                  <a:pt x="789686" y="34162"/>
                </a:lnTo>
                <a:lnTo>
                  <a:pt x="815154" y="62423"/>
                </a:lnTo>
                <a:lnTo>
                  <a:pt x="829310" y="49656"/>
                </a:lnTo>
                <a:lnTo>
                  <a:pt x="893299" y="49656"/>
                </a:lnTo>
                <a:lnTo>
                  <a:pt x="91274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2429001" y="5362194"/>
            <a:ext cx="341630" cy="807085"/>
          </a:xfrm>
          <a:custGeom>
            <a:avLst/>
            <a:gdLst/>
            <a:ahLst/>
            <a:cxnLst/>
            <a:rect l="l" t="t" r="r" b="b"/>
            <a:pathLst>
              <a:path w="341630" h="807085">
                <a:moveTo>
                  <a:pt x="70941" y="99571"/>
                </a:moveTo>
                <a:lnTo>
                  <a:pt x="35502" y="113400"/>
                </a:lnTo>
                <a:lnTo>
                  <a:pt x="305943" y="807072"/>
                </a:lnTo>
                <a:lnTo>
                  <a:pt x="341375" y="793229"/>
                </a:lnTo>
                <a:lnTo>
                  <a:pt x="70941" y="99571"/>
                </a:lnTo>
                <a:close/>
              </a:path>
              <a:path w="341630" h="807085">
                <a:moveTo>
                  <a:pt x="11684" y="0"/>
                </a:moveTo>
                <a:lnTo>
                  <a:pt x="0" y="127253"/>
                </a:lnTo>
                <a:lnTo>
                  <a:pt x="35502" y="113400"/>
                </a:lnTo>
                <a:lnTo>
                  <a:pt x="28575" y="95630"/>
                </a:lnTo>
                <a:lnTo>
                  <a:pt x="64008" y="81787"/>
                </a:lnTo>
                <a:lnTo>
                  <a:pt x="102074" y="81787"/>
                </a:lnTo>
                <a:lnTo>
                  <a:pt x="11684" y="0"/>
                </a:lnTo>
                <a:close/>
              </a:path>
              <a:path w="341630" h="807085">
                <a:moveTo>
                  <a:pt x="64008" y="81787"/>
                </a:moveTo>
                <a:lnTo>
                  <a:pt x="28575" y="95630"/>
                </a:lnTo>
                <a:lnTo>
                  <a:pt x="35502" y="113400"/>
                </a:lnTo>
                <a:lnTo>
                  <a:pt x="70941" y="99571"/>
                </a:lnTo>
                <a:lnTo>
                  <a:pt x="64008" y="81787"/>
                </a:lnTo>
                <a:close/>
              </a:path>
              <a:path w="341630" h="807085">
                <a:moveTo>
                  <a:pt x="102074" y="81787"/>
                </a:moveTo>
                <a:lnTo>
                  <a:pt x="64008" y="81787"/>
                </a:lnTo>
                <a:lnTo>
                  <a:pt x="70941" y="99571"/>
                </a:lnTo>
                <a:lnTo>
                  <a:pt x="106425" y="85724"/>
                </a:lnTo>
                <a:lnTo>
                  <a:pt x="102074" y="8178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7893557" y="5855970"/>
            <a:ext cx="555625" cy="0"/>
          </a:xfrm>
          <a:custGeom>
            <a:avLst/>
            <a:gdLst/>
            <a:ahLst/>
            <a:cxnLst/>
            <a:rect l="l" t="t" r="r" b="b"/>
            <a:pathLst>
              <a:path w="555625">
                <a:moveTo>
                  <a:pt x="0" y="0"/>
                </a:moveTo>
                <a:lnTo>
                  <a:pt x="555244" y="0"/>
                </a:lnTo>
              </a:path>
            </a:pathLst>
          </a:custGeom>
          <a:ln w="3810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8143493" y="5915405"/>
            <a:ext cx="544830" cy="0"/>
          </a:xfrm>
          <a:custGeom>
            <a:avLst/>
            <a:gdLst/>
            <a:ahLst/>
            <a:cxnLst/>
            <a:rect l="l" t="t" r="r" b="b"/>
            <a:pathLst>
              <a:path w="544829">
                <a:moveTo>
                  <a:pt x="0" y="0"/>
                </a:moveTo>
                <a:lnTo>
                  <a:pt x="544449" y="0"/>
                </a:lnTo>
              </a:path>
            </a:pathLst>
          </a:custGeom>
          <a:ln w="38100">
            <a:solidFill>
              <a:srgbClr val="00AF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 txBox="1"/>
          <p:nvPr/>
        </p:nvSpPr>
        <p:spPr>
          <a:xfrm>
            <a:off x="8177910" y="6426809"/>
            <a:ext cx="259079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88888"/>
                </a:solidFill>
                <a:latin typeface="Calibri"/>
                <a:cs typeface="Calibri"/>
              </a:rPr>
              <a:t>187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456755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0" dirty="0"/>
              <a:t>Example</a:t>
            </a:r>
            <a:r>
              <a:rPr spc="-95" dirty="0"/>
              <a:t> </a:t>
            </a:r>
            <a:r>
              <a:rPr spc="-10" dirty="0"/>
              <a:t>Application</a:t>
            </a:r>
          </a:p>
        </p:txBody>
      </p:sp>
      <p:sp>
        <p:nvSpPr>
          <p:cNvPr id="3" name="object 3"/>
          <p:cNvSpPr/>
          <p:nvPr/>
        </p:nvSpPr>
        <p:spPr>
          <a:xfrm>
            <a:off x="7598664" y="2134361"/>
            <a:ext cx="78105" cy="655955"/>
          </a:xfrm>
          <a:custGeom>
            <a:avLst/>
            <a:gdLst/>
            <a:ahLst/>
            <a:cxnLst/>
            <a:rect l="l" t="t" r="r" b="b"/>
            <a:pathLst>
              <a:path w="78104" h="655955">
                <a:moveTo>
                  <a:pt x="51815" y="64770"/>
                </a:moveTo>
                <a:lnTo>
                  <a:pt x="25907" y="64770"/>
                </a:lnTo>
                <a:lnTo>
                  <a:pt x="25907" y="655701"/>
                </a:lnTo>
                <a:lnTo>
                  <a:pt x="51815" y="655701"/>
                </a:lnTo>
                <a:lnTo>
                  <a:pt x="51815" y="64770"/>
                </a:lnTo>
                <a:close/>
              </a:path>
              <a:path w="78104" h="655955">
                <a:moveTo>
                  <a:pt x="38861" y="0"/>
                </a:moveTo>
                <a:lnTo>
                  <a:pt x="0" y="77724"/>
                </a:lnTo>
                <a:lnTo>
                  <a:pt x="25907" y="77724"/>
                </a:lnTo>
                <a:lnTo>
                  <a:pt x="25907" y="64770"/>
                </a:lnTo>
                <a:lnTo>
                  <a:pt x="71247" y="64770"/>
                </a:lnTo>
                <a:lnTo>
                  <a:pt x="38861" y="0"/>
                </a:lnTo>
                <a:close/>
              </a:path>
              <a:path w="78104" h="655955">
                <a:moveTo>
                  <a:pt x="71247" y="64770"/>
                </a:moveTo>
                <a:lnTo>
                  <a:pt x="51815" y="64770"/>
                </a:lnTo>
                <a:lnTo>
                  <a:pt x="51815" y="77724"/>
                </a:lnTo>
                <a:lnTo>
                  <a:pt x="77724" y="77724"/>
                </a:lnTo>
                <a:lnTo>
                  <a:pt x="71247" y="6477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948171" y="2105405"/>
            <a:ext cx="78105" cy="648970"/>
          </a:xfrm>
          <a:custGeom>
            <a:avLst/>
            <a:gdLst/>
            <a:ahLst/>
            <a:cxnLst/>
            <a:rect l="l" t="t" r="r" b="b"/>
            <a:pathLst>
              <a:path w="78104" h="648969">
                <a:moveTo>
                  <a:pt x="51815" y="64770"/>
                </a:moveTo>
                <a:lnTo>
                  <a:pt x="25907" y="64770"/>
                </a:lnTo>
                <a:lnTo>
                  <a:pt x="25907" y="648970"/>
                </a:lnTo>
                <a:lnTo>
                  <a:pt x="51815" y="648970"/>
                </a:lnTo>
                <a:lnTo>
                  <a:pt x="51815" y="64770"/>
                </a:lnTo>
                <a:close/>
              </a:path>
              <a:path w="78104" h="648969">
                <a:moveTo>
                  <a:pt x="38862" y="0"/>
                </a:moveTo>
                <a:lnTo>
                  <a:pt x="0" y="77724"/>
                </a:lnTo>
                <a:lnTo>
                  <a:pt x="25907" y="77724"/>
                </a:lnTo>
                <a:lnTo>
                  <a:pt x="25907" y="64770"/>
                </a:lnTo>
                <a:lnTo>
                  <a:pt x="71247" y="64770"/>
                </a:lnTo>
                <a:lnTo>
                  <a:pt x="38862" y="0"/>
                </a:lnTo>
                <a:close/>
              </a:path>
              <a:path w="78104" h="648969">
                <a:moveTo>
                  <a:pt x="71247" y="64770"/>
                </a:moveTo>
                <a:lnTo>
                  <a:pt x="51815" y="64770"/>
                </a:lnTo>
                <a:lnTo>
                  <a:pt x="51815" y="77724"/>
                </a:lnTo>
                <a:lnTo>
                  <a:pt x="77724" y="77724"/>
                </a:lnTo>
                <a:lnTo>
                  <a:pt x="71247" y="6477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795771" y="5779008"/>
            <a:ext cx="342900" cy="3429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795771" y="5779008"/>
            <a:ext cx="342900" cy="342900"/>
          </a:xfrm>
          <a:custGeom>
            <a:avLst/>
            <a:gdLst/>
            <a:ahLst/>
            <a:cxnLst/>
            <a:rect l="l" t="t" r="r" b="b"/>
            <a:pathLst>
              <a:path w="342900" h="342900">
                <a:moveTo>
                  <a:pt x="0" y="342900"/>
                </a:moveTo>
                <a:lnTo>
                  <a:pt x="342900" y="342900"/>
                </a:lnTo>
                <a:lnTo>
                  <a:pt x="342900" y="0"/>
                </a:lnTo>
                <a:lnTo>
                  <a:pt x="0" y="0"/>
                </a:lnTo>
                <a:lnTo>
                  <a:pt x="0" y="342900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873742" y="5672119"/>
            <a:ext cx="232410" cy="41655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10"/>
              </a:spcBef>
            </a:pPr>
            <a:r>
              <a:rPr sz="2550" i="1" spc="-150" dirty="0">
                <a:latin typeface="Times New Roman"/>
                <a:cs typeface="Times New Roman"/>
              </a:rPr>
              <a:t>x</a:t>
            </a:r>
            <a:r>
              <a:rPr sz="2250" spc="-15" baseline="-24074" dirty="0">
                <a:latin typeface="Times New Roman"/>
                <a:cs typeface="Times New Roman"/>
              </a:rPr>
              <a:t>1</a:t>
            </a:r>
            <a:endParaRPr sz="2250" baseline="-24074">
              <a:latin typeface="Times New Roman"/>
              <a:cs typeface="Times New Roma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403592" y="5797296"/>
            <a:ext cx="342900" cy="3429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403592" y="5797296"/>
            <a:ext cx="342900" cy="342900"/>
          </a:xfrm>
          <a:custGeom>
            <a:avLst/>
            <a:gdLst/>
            <a:ahLst/>
            <a:cxnLst/>
            <a:rect l="l" t="t" r="r" b="b"/>
            <a:pathLst>
              <a:path w="342900" h="342900">
                <a:moveTo>
                  <a:pt x="0" y="342899"/>
                </a:moveTo>
                <a:lnTo>
                  <a:pt x="342900" y="342899"/>
                </a:lnTo>
                <a:lnTo>
                  <a:pt x="342900" y="0"/>
                </a:lnTo>
                <a:lnTo>
                  <a:pt x="0" y="0"/>
                </a:lnTo>
                <a:lnTo>
                  <a:pt x="0" y="342899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7492228" y="5702599"/>
            <a:ext cx="254000" cy="41655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10"/>
              </a:spcBef>
            </a:pPr>
            <a:r>
              <a:rPr sz="2550" i="1" spc="10" dirty="0">
                <a:latin typeface="Times New Roman"/>
                <a:cs typeface="Times New Roman"/>
              </a:rPr>
              <a:t>x</a:t>
            </a:r>
            <a:r>
              <a:rPr sz="2250" spc="-7" baseline="-24074" dirty="0">
                <a:latin typeface="Times New Roman"/>
                <a:cs typeface="Times New Roman"/>
              </a:rPr>
              <a:t>2</a:t>
            </a:r>
            <a:endParaRPr sz="2250" baseline="-24074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733288" y="4107179"/>
            <a:ext cx="573024" cy="57454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733288" y="4107179"/>
            <a:ext cx="573405" cy="574675"/>
          </a:xfrm>
          <a:custGeom>
            <a:avLst/>
            <a:gdLst/>
            <a:ahLst/>
            <a:cxnLst/>
            <a:rect l="l" t="t" r="r" b="b"/>
            <a:pathLst>
              <a:path w="573404" h="574675">
                <a:moveTo>
                  <a:pt x="286512" y="574548"/>
                </a:moveTo>
                <a:lnTo>
                  <a:pt x="240036" y="570787"/>
                </a:lnTo>
                <a:lnTo>
                  <a:pt x="195949" y="559899"/>
                </a:lnTo>
                <a:lnTo>
                  <a:pt x="154840" y="542476"/>
                </a:lnTo>
                <a:lnTo>
                  <a:pt x="117299" y="519110"/>
                </a:lnTo>
                <a:lnTo>
                  <a:pt x="83915" y="490394"/>
                </a:lnTo>
                <a:lnTo>
                  <a:pt x="55278" y="456919"/>
                </a:lnTo>
                <a:lnTo>
                  <a:pt x="31978" y="419277"/>
                </a:lnTo>
                <a:lnTo>
                  <a:pt x="14606" y="378061"/>
                </a:lnTo>
                <a:lnTo>
                  <a:pt x="3749" y="333863"/>
                </a:lnTo>
                <a:lnTo>
                  <a:pt x="0" y="287274"/>
                </a:lnTo>
                <a:lnTo>
                  <a:pt x="3749" y="240684"/>
                </a:lnTo>
                <a:lnTo>
                  <a:pt x="14606" y="196486"/>
                </a:lnTo>
                <a:lnTo>
                  <a:pt x="31978" y="155270"/>
                </a:lnTo>
                <a:lnTo>
                  <a:pt x="55278" y="117628"/>
                </a:lnTo>
                <a:lnTo>
                  <a:pt x="83915" y="84153"/>
                </a:lnTo>
                <a:lnTo>
                  <a:pt x="117299" y="55437"/>
                </a:lnTo>
                <a:lnTo>
                  <a:pt x="154840" y="32071"/>
                </a:lnTo>
                <a:lnTo>
                  <a:pt x="195949" y="14648"/>
                </a:lnTo>
                <a:lnTo>
                  <a:pt x="240036" y="3760"/>
                </a:lnTo>
                <a:lnTo>
                  <a:pt x="286512" y="0"/>
                </a:lnTo>
                <a:lnTo>
                  <a:pt x="332987" y="3760"/>
                </a:lnTo>
                <a:lnTo>
                  <a:pt x="377074" y="14648"/>
                </a:lnTo>
                <a:lnTo>
                  <a:pt x="418183" y="32071"/>
                </a:lnTo>
                <a:lnTo>
                  <a:pt x="455724" y="55437"/>
                </a:lnTo>
                <a:lnTo>
                  <a:pt x="489108" y="84153"/>
                </a:lnTo>
                <a:lnTo>
                  <a:pt x="517745" y="117628"/>
                </a:lnTo>
                <a:lnTo>
                  <a:pt x="541045" y="155270"/>
                </a:lnTo>
                <a:lnTo>
                  <a:pt x="558417" y="196486"/>
                </a:lnTo>
                <a:lnTo>
                  <a:pt x="569274" y="240684"/>
                </a:lnTo>
                <a:lnTo>
                  <a:pt x="573024" y="287274"/>
                </a:lnTo>
                <a:lnTo>
                  <a:pt x="569274" y="333863"/>
                </a:lnTo>
                <a:lnTo>
                  <a:pt x="558417" y="378061"/>
                </a:lnTo>
                <a:lnTo>
                  <a:pt x="541045" y="419277"/>
                </a:lnTo>
                <a:lnTo>
                  <a:pt x="517745" y="456919"/>
                </a:lnTo>
                <a:lnTo>
                  <a:pt x="489108" y="490394"/>
                </a:lnTo>
                <a:lnTo>
                  <a:pt x="455724" y="519110"/>
                </a:lnTo>
                <a:lnTo>
                  <a:pt x="418183" y="542476"/>
                </a:lnTo>
                <a:lnTo>
                  <a:pt x="377074" y="559899"/>
                </a:lnTo>
                <a:lnTo>
                  <a:pt x="332987" y="570787"/>
                </a:lnTo>
                <a:lnTo>
                  <a:pt x="286512" y="574548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280147" y="4146803"/>
            <a:ext cx="574548" cy="57454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280147" y="4146803"/>
            <a:ext cx="574675" cy="574675"/>
          </a:xfrm>
          <a:custGeom>
            <a:avLst/>
            <a:gdLst/>
            <a:ahLst/>
            <a:cxnLst/>
            <a:rect l="l" t="t" r="r" b="b"/>
            <a:pathLst>
              <a:path w="574675" h="574675">
                <a:moveTo>
                  <a:pt x="287274" y="574548"/>
                </a:moveTo>
                <a:lnTo>
                  <a:pt x="240684" y="570787"/>
                </a:lnTo>
                <a:lnTo>
                  <a:pt x="196486" y="559899"/>
                </a:lnTo>
                <a:lnTo>
                  <a:pt x="155270" y="542476"/>
                </a:lnTo>
                <a:lnTo>
                  <a:pt x="117628" y="519110"/>
                </a:lnTo>
                <a:lnTo>
                  <a:pt x="84153" y="490394"/>
                </a:lnTo>
                <a:lnTo>
                  <a:pt x="55437" y="456919"/>
                </a:lnTo>
                <a:lnTo>
                  <a:pt x="32071" y="419277"/>
                </a:lnTo>
                <a:lnTo>
                  <a:pt x="14648" y="378061"/>
                </a:lnTo>
                <a:lnTo>
                  <a:pt x="3760" y="333863"/>
                </a:lnTo>
                <a:lnTo>
                  <a:pt x="0" y="287274"/>
                </a:lnTo>
                <a:lnTo>
                  <a:pt x="3760" y="240684"/>
                </a:lnTo>
                <a:lnTo>
                  <a:pt x="14648" y="196486"/>
                </a:lnTo>
                <a:lnTo>
                  <a:pt x="32071" y="155270"/>
                </a:lnTo>
                <a:lnTo>
                  <a:pt x="55437" y="117628"/>
                </a:lnTo>
                <a:lnTo>
                  <a:pt x="84153" y="84153"/>
                </a:lnTo>
                <a:lnTo>
                  <a:pt x="117628" y="55437"/>
                </a:lnTo>
                <a:lnTo>
                  <a:pt x="155270" y="32071"/>
                </a:lnTo>
                <a:lnTo>
                  <a:pt x="196486" y="14648"/>
                </a:lnTo>
                <a:lnTo>
                  <a:pt x="240684" y="3760"/>
                </a:lnTo>
                <a:lnTo>
                  <a:pt x="287274" y="0"/>
                </a:lnTo>
                <a:lnTo>
                  <a:pt x="333863" y="3760"/>
                </a:lnTo>
                <a:lnTo>
                  <a:pt x="378061" y="14648"/>
                </a:lnTo>
                <a:lnTo>
                  <a:pt x="419277" y="32071"/>
                </a:lnTo>
                <a:lnTo>
                  <a:pt x="456919" y="55437"/>
                </a:lnTo>
                <a:lnTo>
                  <a:pt x="490394" y="84153"/>
                </a:lnTo>
                <a:lnTo>
                  <a:pt x="519110" y="117628"/>
                </a:lnTo>
                <a:lnTo>
                  <a:pt x="542476" y="155270"/>
                </a:lnTo>
                <a:lnTo>
                  <a:pt x="559899" y="196486"/>
                </a:lnTo>
                <a:lnTo>
                  <a:pt x="570787" y="240684"/>
                </a:lnTo>
                <a:lnTo>
                  <a:pt x="574548" y="287274"/>
                </a:lnTo>
                <a:lnTo>
                  <a:pt x="570787" y="333863"/>
                </a:lnTo>
                <a:lnTo>
                  <a:pt x="559899" y="378061"/>
                </a:lnTo>
                <a:lnTo>
                  <a:pt x="542476" y="419277"/>
                </a:lnTo>
                <a:lnTo>
                  <a:pt x="519110" y="456919"/>
                </a:lnTo>
                <a:lnTo>
                  <a:pt x="490394" y="490394"/>
                </a:lnTo>
                <a:lnTo>
                  <a:pt x="456919" y="519110"/>
                </a:lnTo>
                <a:lnTo>
                  <a:pt x="419277" y="542476"/>
                </a:lnTo>
                <a:lnTo>
                  <a:pt x="378061" y="559899"/>
                </a:lnTo>
                <a:lnTo>
                  <a:pt x="333863" y="570787"/>
                </a:lnTo>
                <a:lnTo>
                  <a:pt x="287274" y="574548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699759" y="2429255"/>
            <a:ext cx="573024" cy="57454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699759" y="2429255"/>
            <a:ext cx="573405" cy="574675"/>
          </a:xfrm>
          <a:custGeom>
            <a:avLst/>
            <a:gdLst/>
            <a:ahLst/>
            <a:cxnLst/>
            <a:rect l="l" t="t" r="r" b="b"/>
            <a:pathLst>
              <a:path w="573404" h="574675">
                <a:moveTo>
                  <a:pt x="286512" y="574548"/>
                </a:moveTo>
                <a:lnTo>
                  <a:pt x="240036" y="570787"/>
                </a:lnTo>
                <a:lnTo>
                  <a:pt x="195949" y="559899"/>
                </a:lnTo>
                <a:lnTo>
                  <a:pt x="154840" y="542476"/>
                </a:lnTo>
                <a:lnTo>
                  <a:pt x="117299" y="519110"/>
                </a:lnTo>
                <a:lnTo>
                  <a:pt x="83915" y="490394"/>
                </a:lnTo>
                <a:lnTo>
                  <a:pt x="55278" y="456919"/>
                </a:lnTo>
                <a:lnTo>
                  <a:pt x="31978" y="419277"/>
                </a:lnTo>
                <a:lnTo>
                  <a:pt x="14606" y="378061"/>
                </a:lnTo>
                <a:lnTo>
                  <a:pt x="3749" y="333863"/>
                </a:lnTo>
                <a:lnTo>
                  <a:pt x="0" y="287274"/>
                </a:lnTo>
                <a:lnTo>
                  <a:pt x="3749" y="240684"/>
                </a:lnTo>
                <a:lnTo>
                  <a:pt x="14606" y="196486"/>
                </a:lnTo>
                <a:lnTo>
                  <a:pt x="31978" y="155270"/>
                </a:lnTo>
                <a:lnTo>
                  <a:pt x="55278" y="117628"/>
                </a:lnTo>
                <a:lnTo>
                  <a:pt x="83915" y="84153"/>
                </a:lnTo>
                <a:lnTo>
                  <a:pt x="117299" y="55437"/>
                </a:lnTo>
                <a:lnTo>
                  <a:pt x="154840" y="32071"/>
                </a:lnTo>
                <a:lnTo>
                  <a:pt x="195949" y="14648"/>
                </a:lnTo>
                <a:lnTo>
                  <a:pt x="240036" y="3760"/>
                </a:lnTo>
                <a:lnTo>
                  <a:pt x="286512" y="0"/>
                </a:lnTo>
                <a:lnTo>
                  <a:pt x="332987" y="3760"/>
                </a:lnTo>
                <a:lnTo>
                  <a:pt x="377074" y="14648"/>
                </a:lnTo>
                <a:lnTo>
                  <a:pt x="418183" y="32071"/>
                </a:lnTo>
                <a:lnTo>
                  <a:pt x="455724" y="55437"/>
                </a:lnTo>
                <a:lnTo>
                  <a:pt x="489108" y="84153"/>
                </a:lnTo>
                <a:lnTo>
                  <a:pt x="517745" y="117628"/>
                </a:lnTo>
                <a:lnTo>
                  <a:pt x="541045" y="155270"/>
                </a:lnTo>
                <a:lnTo>
                  <a:pt x="558417" y="196486"/>
                </a:lnTo>
                <a:lnTo>
                  <a:pt x="569274" y="240684"/>
                </a:lnTo>
                <a:lnTo>
                  <a:pt x="573024" y="287274"/>
                </a:lnTo>
                <a:lnTo>
                  <a:pt x="569274" y="333863"/>
                </a:lnTo>
                <a:lnTo>
                  <a:pt x="558417" y="378061"/>
                </a:lnTo>
                <a:lnTo>
                  <a:pt x="541045" y="419277"/>
                </a:lnTo>
                <a:lnTo>
                  <a:pt x="517745" y="456919"/>
                </a:lnTo>
                <a:lnTo>
                  <a:pt x="489108" y="490394"/>
                </a:lnTo>
                <a:lnTo>
                  <a:pt x="455724" y="519110"/>
                </a:lnTo>
                <a:lnTo>
                  <a:pt x="418183" y="542476"/>
                </a:lnTo>
                <a:lnTo>
                  <a:pt x="377074" y="559899"/>
                </a:lnTo>
                <a:lnTo>
                  <a:pt x="332987" y="570787"/>
                </a:lnTo>
                <a:lnTo>
                  <a:pt x="286512" y="574548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271004" y="2439923"/>
            <a:ext cx="574548" cy="57302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271004" y="2439923"/>
            <a:ext cx="574675" cy="573405"/>
          </a:xfrm>
          <a:custGeom>
            <a:avLst/>
            <a:gdLst/>
            <a:ahLst/>
            <a:cxnLst/>
            <a:rect l="l" t="t" r="r" b="b"/>
            <a:pathLst>
              <a:path w="574675" h="573405">
                <a:moveTo>
                  <a:pt x="287274" y="573024"/>
                </a:moveTo>
                <a:lnTo>
                  <a:pt x="240684" y="569274"/>
                </a:lnTo>
                <a:lnTo>
                  <a:pt x="196486" y="558417"/>
                </a:lnTo>
                <a:lnTo>
                  <a:pt x="155270" y="541045"/>
                </a:lnTo>
                <a:lnTo>
                  <a:pt x="117628" y="517745"/>
                </a:lnTo>
                <a:lnTo>
                  <a:pt x="84153" y="489108"/>
                </a:lnTo>
                <a:lnTo>
                  <a:pt x="55437" y="455724"/>
                </a:lnTo>
                <a:lnTo>
                  <a:pt x="32071" y="418183"/>
                </a:lnTo>
                <a:lnTo>
                  <a:pt x="14648" y="377074"/>
                </a:lnTo>
                <a:lnTo>
                  <a:pt x="3760" y="332987"/>
                </a:lnTo>
                <a:lnTo>
                  <a:pt x="0" y="286512"/>
                </a:lnTo>
                <a:lnTo>
                  <a:pt x="3760" y="240036"/>
                </a:lnTo>
                <a:lnTo>
                  <a:pt x="14648" y="195949"/>
                </a:lnTo>
                <a:lnTo>
                  <a:pt x="32071" y="154840"/>
                </a:lnTo>
                <a:lnTo>
                  <a:pt x="55437" y="117299"/>
                </a:lnTo>
                <a:lnTo>
                  <a:pt x="84153" y="83915"/>
                </a:lnTo>
                <a:lnTo>
                  <a:pt x="117628" y="55278"/>
                </a:lnTo>
                <a:lnTo>
                  <a:pt x="155270" y="31978"/>
                </a:lnTo>
                <a:lnTo>
                  <a:pt x="196486" y="14606"/>
                </a:lnTo>
                <a:lnTo>
                  <a:pt x="240684" y="3749"/>
                </a:lnTo>
                <a:lnTo>
                  <a:pt x="287274" y="0"/>
                </a:lnTo>
                <a:lnTo>
                  <a:pt x="333863" y="3749"/>
                </a:lnTo>
                <a:lnTo>
                  <a:pt x="378061" y="14606"/>
                </a:lnTo>
                <a:lnTo>
                  <a:pt x="419277" y="31978"/>
                </a:lnTo>
                <a:lnTo>
                  <a:pt x="456919" y="55278"/>
                </a:lnTo>
                <a:lnTo>
                  <a:pt x="490394" y="83915"/>
                </a:lnTo>
                <a:lnTo>
                  <a:pt x="519110" y="117299"/>
                </a:lnTo>
                <a:lnTo>
                  <a:pt x="542476" y="154840"/>
                </a:lnTo>
                <a:lnTo>
                  <a:pt x="559899" y="195949"/>
                </a:lnTo>
                <a:lnTo>
                  <a:pt x="570787" y="240036"/>
                </a:lnTo>
                <a:lnTo>
                  <a:pt x="574548" y="286512"/>
                </a:lnTo>
                <a:lnTo>
                  <a:pt x="570787" y="332987"/>
                </a:lnTo>
                <a:lnTo>
                  <a:pt x="559899" y="377074"/>
                </a:lnTo>
                <a:lnTo>
                  <a:pt x="542476" y="418183"/>
                </a:lnTo>
                <a:lnTo>
                  <a:pt x="519110" y="455724"/>
                </a:lnTo>
                <a:lnTo>
                  <a:pt x="490394" y="489108"/>
                </a:lnTo>
                <a:lnTo>
                  <a:pt x="456919" y="517745"/>
                </a:lnTo>
                <a:lnTo>
                  <a:pt x="419277" y="541045"/>
                </a:lnTo>
                <a:lnTo>
                  <a:pt x="378061" y="558417"/>
                </a:lnTo>
                <a:lnTo>
                  <a:pt x="333863" y="569274"/>
                </a:lnTo>
                <a:lnTo>
                  <a:pt x="287274" y="573024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022085" y="4723638"/>
            <a:ext cx="1592580" cy="1039494"/>
          </a:xfrm>
          <a:custGeom>
            <a:avLst/>
            <a:gdLst/>
            <a:ahLst/>
            <a:cxnLst/>
            <a:rect l="l" t="t" r="r" b="b"/>
            <a:pathLst>
              <a:path w="1592579" h="1039495">
                <a:moveTo>
                  <a:pt x="72237" y="31451"/>
                </a:moveTo>
                <a:lnTo>
                  <a:pt x="58159" y="53180"/>
                </a:lnTo>
                <a:lnTo>
                  <a:pt x="1578102" y="1038987"/>
                </a:lnTo>
                <a:lnTo>
                  <a:pt x="1592198" y="1017257"/>
                </a:lnTo>
                <a:lnTo>
                  <a:pt x="72237" y="31451"/>
                </a:lnTo>
                <a:close/>
              </a:path>
              <a:path w="1592579" h="1039495">
                <a:moveTo>
                  <a:pt x="0" y="0"/>
                </a:moveTo>
                <a:lnTo>
                  <a:pt x="44068" y="74930"/>
                </a:lnTo>
                <a:lnTo>
                  <a:pt x="58159" y="53180"/>
                </a:lnTo>
                <a:lnTo>
                  <a:pt x="47243" y="46100"/>
                </a:lnTo>
                <a:lnTo>
                  <a:pt x="61340" y="24384"/>
                </a:lnTo>
                <a:lnTo>
                  <a:pt x="76815" y="24384"/>
                </a:lnTo>
                <a:lnTo>
                  <a:pt x="86360" y="9651"/>
                </a:lnTo>
                <a:lnTo>
                  <a:pt x="0" y="0"/>
                </a:lnTo>
                <a:close/>
              </a:path>
              <a:path w="1592579" h="1039495">
                <a:moveTo>
                  <a:pt x="61340" y="24384"/>
                </a:moveTo>
                <a:lnTo>
                  <a:pt x="47243" y="46100"/>
                </a:lnTo>
                <a:lnTo>
                  <a:pt x="58159" y="53180"/>
                </a:lnTo>
                <a:lnTo>
                  <a:pt x="72237" y="31451"/>
                </a:lnTo>
                <a:lnTo>
                  <a:pt x="61340" y="24384"/>
                </a:lnTo>
                <a:close/>
              </a:path>
              <a:path w="1592579" h="1039495">
                <a:moveTo>
                  <a:pt x="76815" y="24384"/>
                </a:moveTo>
                <a:lnTo>
                  <a:pt x="61340" y="24384"/>
                </a:lnTo>
                <a:lnTo>
                  <a:pt x="72237" y="31451"/>
                </a:lnTo>
                <a:lnTo>
                  <a:pt x="76815" y="243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966459" y="4717541"/>
            <a:ext cx="1616075" cy="1022350"/>
          </a:xfrm>
          <a:custGeom>
            <a:avLst/>
            <a:gdLst/>
            <a:ahLst/>
            <a:cxnLst/>
            <a:rect l="l" t="t" r="r" b="b"/>
            <a:pathLst>
              <a:path w="1616075" h="1022350">
                <a:moveTo>
                  <a:pt x="1543080" y="30419"/>
                </a:moveTo>
                <a:lnTo>
                  <a:pt x="0" y="1000137"/>
                </a:lnTo>
                <a:lnTo>
                  <a:pt x="13715" y="1022083"/>
                </a:lnTo>
                <a:lnTo>
                  <a:pt x="1556846" y="52359"/>
                </a:lnTo>
                <a:lnTo>
                  <a:pt x="1543080" y="30419"/>
                </a:lnTo>
                <a:close/>
              </a:path>
              <a:path w="1616075" h="1022350">
                <a:moveTo>
                  <a:pt x="1601523" y="23494"/>
                </a:moveTo>
                <a:lnTo>
                  <a:pt x="1554098" y="23494"/>
                </a:lnTo>
                <a:lnTo>
                  <a:pt x="1567814" y="45465"/>
                </a:lnTo>
                <a:lnTo>
                  <a:pt x="1556846" y="52359"/>
                </a:lnTo>
                <a:lnTo>
                  <a:pt x="1570609" y="74294"/>
                </a:lnTo>
                <a:lnTo>
                  <a:pt x="1601523" y="23494"/>
                </a:lnTo>
                <a:close/>
              </a:path>
              <a:path w="1616075" h="1022350">
                <a:moveTo>
                  <a:pt x="1554098" y="23494"/>
                </a:moveTo>
                <a:lnTo>
                  <a:pt x="1543080" y="30419"/>
                </a:lnTo>
                <a:lnTo>
                  <a:pt x="1556846" y="52359"/>
                </a:lnTo>
                <a:lnTo>
                  <a:pt x="1567814" y="45465"/>
                </a:lnTo>
                <a:lnTo>
                  <a:pt x="1554098" y="23494"/>
                </a:lnTo>
                <a:close/>
              </a:path>
              <a:path w="1616075" h="1022350">
                <a:moveTo>
                  <a:pt x="1615820" y="0"/>
                </a:moveTo>
                <a:lnTo>
                  <a:pt x="1529334" y="8508"/>
                </a:lnTo>
                <a:lnTo>
                  <a:pt x="1543080" y="30419"/>
                </a:lnTo>
                <a:lnTo>
                  <a:pt x="1554098" y="23494"/>
                </a:lnTo>
                <a:lnTo>
                  <a:pt x="1601523" y="23494"/>
                </a:lnTo>
                <a:lnTo>
                  <a:pt x="16158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572756" y="4714494"/>
            <a:ext cx="78105" cy="1029969"/>
          </a:xfrm>
          <a:custGeom>
            <a:avLst/>
            <a:gdLst/>
            <a:ahLst/>
            <a:cxnLst/>
            <a:rect l="l" t="t" r="r" b="b"/>
            <a:pathLst>
              <a:path w="78104" h="1029970">
                <a:moveTo>
                  <a:pt x="51816" y="64769"/>
                </a:moveTo>
                <a:lnTo>
                  <a:pt x="25908" y="64769"/>
                </a:lnTo>
                <a:lnTo>
                  <a:pt x="25908" y="1029360"/>
                </a:lnTo>
                <a:lnTo>
                  <a:pt x="51816" y="1029360"/>
                </a:lnTo>
                <a:lnTo>
                  <a:pt x="51816" y="64769"/>
                </a:lnTo>
                <a:close/>
              </a:path>
              <a:path w="78104" h="1029970">
                <a:moveTo>
                  <a:pt x="38862" y="0"/>
                </a:moveTo>
                <a:lnTo>
                  <a:pt x="0" y="77723"/>
                </a:lnTo>
                <a:lnTo>
                  <a:pt x="25908" y="77723"/>
                </a:lnTo>
                <a:lnTo>
                  <a:pt x="25908" y="64769"/>
                </a:lnTo>
                <a:lnTo>
                  <a:pt x="71247" y="64769"/>
                </a:lnTo>
                <a:lnTo>
                  <a:pt x="38862" y="0"/>
                </a:lnTo>
                <a:close/>
              </a:path>
              <a:path w="78104" h="1029970">
                <a:moveTo>
                  <a:pt x="71247" y="64769"/>
                </a:moveTo>
                <a:lnTo>
                  <a:pt x="51816" y="64769"/>
                </a:lnTo>
                <a:lnTo>
                  <a:pt x="51816" y="77723"/>
                </a:lnTo>
                <a:lnTo>
                  <a:pt x="77724" y="77723"/>
                </a:lnTo>
                <a:lnTo>
                  <a:pt x="71247" y="647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934455" y="4714494"/>
            <a:ext cx="78105" cy="1029969"/>
          </a:xfrm>
          <a:custGeom>
            <a:avLst/>
            <a:gdLst/>
            <a:ahLst/>
            <a:cxnLst/>
            <a:rect l="l" t="t" r="r" b="b"/>
            <a:pathLst>
              <a:path w="78104" h="1029970">
                <a:moveTo>
                  <a:pt x="51816" y="64769"/>
                </a:moveTo>
                <a:lnTo>
                  <a:pt x="25908" y="64769"/>
                </a:lnTo>
                <a:lnTo>
                  <a:pt x="25908" y="1029360"/>
                </a:lnTo>
                <a:lnTo>
                  <a:pt x="51816" y="1029360"/>
                </a:lnTo>
                <a:lnTo>
                  <a:pt x="51816" y="64769"/>
                </a:lnTo>
                <a:close/>
              </a:path>
              <a:path w="78104" h="1029970">
                <a:moveTo>
                  <a:pt x="38862" y="0"/>
                </a:moveTo>
                <a:lnTo>
                  <a:pt x="0" y="77723"/>
                </a:lnTo>
                <a:lnTo>
                  <a:pt x="25908" y="77723"/>
                </a:lnTo>
                <a:lnTo>
                  <a:pt x="25908" y="64769"/>
                </a:lnTo>
                <a:lnTo>
                  <a:pt x="71247" y="64769"/>
                </a:lnTo>
                <a:lnTo>
                  <a:pt x="38862" y="0"/>
                </a:lnTo>
                <a:close/>
              </a:path>
              <a:path w="78104" h="1029970">
                <a:moveTo>
                  <a:pt x="71247" y="64769"/>
                </a:moveTo>
                <a:lnTo>
                  <a:pt x="51816" y="64769"/>
                </a:lnTo>
                <a:lnTo>
                  <a:pt x="51816" y="77723"/>
                </a:lnTo>
                <a:lnTo>
                  <a:pt x="77724" y="77723"/>
                </a:lnTo>
                <a:lnTo>
                  <a:pt x="71247" y="647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022085" y="3060954"/>
            <a:ext cx="1592580" cy="1039494"/>
          </a:xfrm>
          <a:custGeom>
            <a:avLst/>
            <a:gdLst/>
            <a:ahLst/>
            <a:cxnLst/>
            <a:rect l="l" t="t" r="r" b="b"/>
            <a:pathLst>
              <a:path w="1592579" h="1039495">
                <a:moveTo>
                  <a:pt x="72237" y="31451"/>
                </a:moveTo>
                <a:lnTo>
                  <a:pt x="58159" y="53180"/>
                </a:lnTo>
                <a:lnTo>
                  <a:pt x="1578102" y="1038987"/>
                </a:lnTo>
                <a:lnTo>
                  <a:pt x="1592198" y="1017270"/>
                </a:lnTo>
                <a:lnTo>
                  <a:pt x="72237" y="31451"/>
                </a:lnTo>
                <a:close/>
              </a:path>
              <a:path w="1592579" h="1039495">
                <a:moveTo>
                  <a:pt x="0" y="0"/>
                </a:moveTo>
                <a:lnTo>
                  <a:pt x="44068" y="74930"/>
                </a:lnTo>
                <a:lnTo>
                  <a:pt x="58159" y="53180"/>
                </a:lnTo>
                <a:lnTo>
                  <a:pt x="47243" y="46100"/>
                </a:lnTo>
                <a:lnTo>
                  <a:pt x="61340" y="24384"/>
                </a:lnTo>
                <a:lnTo>
                  <a:pt x="76815" y="24384"/>
                </a:lnTo>
                <a:lnTo>
                  <a:pt x="86360" y="9651"/>
                </a:lnTo>
                <a:lnTo>
                  <a:pt x="0" y="0"/>
                </a:lnTo>
                <a:close/>
              </a:path>
              <a:path w="1592579" h="1039495">
                <a:moveTo>
                  <a:pt x="61340" y="24384"/>
                </a:moveTo>
                <a:lnTo>
                  <a:pt x="47243" y="46100"/>
                </a:lnTo>
                <a:lnTo>
                  <a:pt x="58159" y="53180"/>
                </a:lnTo>
                <a:lnTo>
                  <a:pt x="72237" y="31451"/>
                </a:lnTo>
                <a:lnTo>
                  <a:pt x="61340" y="24384"/>
                </a:lnTo>
                <a:close/>
              </a:path>
              <a:path w="1592579" h="1039495">
                <a:moveTo>
                  <a:pt x="76815" y="24384"/>
                </a:moveTo>
                <a:lnTo>
                  <a:pt x="61340" y="24384"/>
                </a:lnTo>
                <a:lnTo>
                  <a:pt x="72237" y="31451"/>
                </a:lnTo>
                <a:lnTo>
                  <a:pt x="76815" y="243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966459" y="3054857"/>
            <a:ext cx="1616075" cy="1022350"/>
          </a:xfrm>
          <a:custGeom>
            <a:avLst/>
            <a:gdLst/>
            <a:ahLst/>
            <a:cxnLst/>
            <a:rect l="l" t="t" r="r" b="b"/>
            <a:pathLst>
              <a:path w="1616075" h="1022350">
                <a:moveTo>
                  <a:pt x="1543080" y="30419"/>
                </a:moveTo>
                <a:lnTo>
                  <a:pt x="0" y="1000124"/>
                </a:lnTo>
                <a:lnTo>
                  <a:pt x="13715" y="1022095"/>
                </a:lnTo>
                <a:lnTo>
                  <a:pt x="1556846" y="52359"/>
                </a:lnTo>
                <a:lnTo>
                  <a:pt x="1543080" y="30419"/>
                </a:lnTo>
                <a:close/>
              </a:path>
              <a:path w="1616075" h="1022350">
                <a:moveTo>
                  <a:pt x="1601523" y="23494"/>
                </a:moveTo>
                <a:lnTo>
                  <a:pt x="1554098" y="23494"/>
                </a:lnTo>
                <a:lnTo>
                  <a:pt x="1567814" y="45465"/>
                </a:lnTo>
                <a:lnTo>
                  <a:pt x="1556846" y="52359"/>
                </a:lnTo>
                <a:lnTo>
                  <a:pt x="1570609" y="74294"/>
                </a:lnTo>
                <a:lnTo>
                  <a:pt x="1601523" y="23494"/>
                </a:lnTo>
                <a:close/>
              </a:path>
              <a:path w="1616075" h="1022350">
                <a:moveTo>
                  <a:pt x="1554098" y="23494"/>
                </a:moveTo>
                <a:lnTo>
                  <a:pt x="1543080" y="30419"/>
                </a:lnTo>
                <a:lnTo>
                  <a:pt x="1556846" y="52359"/>
                </a:lnTo>
                <a:lnTo>
                  <a:pt x="1567814" y="45465"/>
                </a:lnTo>
                <a:lnTo>
                  <a:pt x="1554098" y="23494"/>
                </a:lnTo>
                <a:close/>
              </a:path>
              <a:path w="1616075" h="1022350">
                <a:moveTo>
                  <a:pt x="1615820" y="0"/>
                </a:moveTo>
                <a:lnTo>
                  <a:pt x="1529334" y="8508"/>
                </a:lnTo>
                <a:lnTo>
                  <a:pt x="1543080" y="30419"/>
                </a:lnTo>
                <a:lnTo>
                  <a:pt x="1554098" y="23494"/>
                </a:lnTo>
                <a:lnTo>
                  <a:pt x="1601523" y="23494"/>
                </a:lnTo>
                <a:lnTo>
                  <a:pt x="16158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572756" y="3051810"/>
            <a:ext cx="78105" cy="1029335"/>
          </a:xfrm>
          <a:custGeom>
            <a:avLst/>
            <a:gdLst/>
            <a:ahLst/>
            <a:cxnLst/>
            <a:rect l="l" t="t" r="r" b="b"/>
            <a:pathLst>
              <a:path w="78104" h="1029335">
                <a:moveTo>
                  <a:pt x="51816" y="64769"/>
                </a:moveTo>
                <a:lnTo>
                  <a:pt x="25908" y="64769"/>
                </a:lnTo>
                <a:lnTo>
                  <a:pt x="25908" y="1029334"/>
                </a:lnTo>
                <a:lnTo>
                  <a:pt x="51816" y="1029334"/>
                </a:lnTo>
                <a:lnTo>
                  <a:pt x="51816" y="64769"/>
                </a:lnTo>
                <a:close/>
              </a:path>
              <a:path w="78104" h="1029335">
                <a:moveTo>
                  <a:pt x="38862" y="0"/>
                </a:moveTo>
                <a:lnTo>
                  <a:pt x="0" y="77724"/>
                </a:lnTo>
                <a:lnTo>
                  <a:pt x="25908" y="77724"/>
                </a:lnTo>
                <a:lnTo>
                  <a:pt x="25908" y="64769"/>
                </a:lnTo>
                <a:lnTo>
                  <a:pt x="71247" y="64769"/>
                </a:lnTo>
                <a:lnTo>
                  <a:pt x="38862" y="0"/>
                </a:lnTo>
                <a:close/>
              </a:path>
              <a:path w="78104" h="1029335">
                <a:moveTo>
                  <a:pt x="71247" y="64769"/>
                </a:moveTo>
                <a:lnTo>
                  <a:pt x="51816" y="64769"/>
                </a:lnTo>
                <a:lnTo>
                  <a:pt x="51816" y="77724"/>
                </a:lnTo>
                <a:lnTo>
                  <a:pt x="77724" y="77724"/>
                </a:lnTo>
                <a:lnTo>
                  <a:pt x="71247" y="647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934455" y="3051810"/>
            <a:ext cx="78105" cy="1029335"/>
          </a:xfrm>
          <a:custGeom>
            <a:avLst/>
            <a:gdLst/>
            <a:ahLst/>
            <a:cxnLst/>
            <a:rect l="l" t="t" r="r" b="b"/>
            <a:pathLst>
              <a:path w="78104" h="1029335">
                <a:moveTo>
                  <a:pt x="51816" y="64769"/>
                </a:moveTo>
                <a:lnTo>
                  <a:pt x="25908" y="64769"/>
                </a:lnTo>
                <a:lnTo>
                  <a:pt x="25908" y="1029334"/>
                </a:lnTo>
                <a:lnTo>
                  <a:pt x="51816" y="1029334"/>
                </a:lnTo>
                <a:lnTo>
                  <a:pt x="51816" y="64769"/>
                </a:lnTo>
                <a:close/>
              </a:path>
              <a:path w="78104" h="1029335">
                <a:moveTo>
                  <a:pt x="38862" y="0"/>
                </a:moveTo>
                <a:lnTo>
                  <a:pt x="0" y="77724"/>
                </a:lnTo>
                <a:lnTo>
                  <a:pt x="25908" y="77724"/>
                </a:lnTo>
                <a:lnTo>
                  <a:pt x="25908" y="64769"/>
                </a:lnTo>
                <a:lnTo>
                  <a:pt x="71247" y="64769"/>
                </a:lnTo>
                <a:lnTo>
                  <a:pt x="38862" y="0"/>
                </a:lnTo>
                <a:close/>
              </a:path>
              <a:path w="78104" h="1029335">
                <a:moveTo>
                  <a:pt x="71247" y="64769"/>
                </a:moveTo>
                <a:lnTo>
                  <a:pt x="51816" y="64769"/>
                </a:lnTo>
                <a:lnTo>
                  <a:pt x="51816" y="77724"/>
                </a:lnTo>
                <a:lnTo>
                  <a:pt x="77724" y="77724"/>
                </a:lnTo>
                <a:lnTo>
                  <a:pt x="71247" y="647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776721" y="2539809"/>
            <a:ext cx="419100" cy="365760"/>
          </a:xfrm>
          <a:custGeom>
            <a:avLst/>
            <a:gdLst/>
            <a:ahLst/>
            <a:cxnLst/>
            <a:rect l="l" t="t" r="r" b="b"/>
            <a:pathLst>
              <a:path w="419100" h="365760">
                <a:moveTo>
                  <a:pt x="0" y="365696"/>
                </a:moveTo>
                <a:lnTo>
                  <a:pt x="53030" y="349303"/>
                </a:lnTo>
                <a:lnTo>
                  <a:pt x="102965" y="331612"/>
                </a:lnTo>
                <a:lnTo>
                  <a:pt x="146661" y="311278"/>
                </a:lnTo>
                <a:lnTo>
                  <a:pt x="180975" y="286956"/>
                </a:lnTo>
                <a:lnTo>
                  <a:pt x="204489" y="250880"/>
                </a:lnTo>
                <a:lnTo>
                  <a:pt x="219075" y="206184"/>
                </a:lnTo>
                <a:lnTo>
                  <a:pt x="226516" y="168155"/>
                </a:lnTo>
                <a:lnTo>
                  <a:pt x="228600" y="152082"/>
                </a:lnTo>
                <a:lnTo>
                  <a:pt x="238273" y="115470"/>
                </a:lnTo>
                <a:lnTo>
                  <a:pt x="246459" y="76930"/>
                </a:lnTo>
                <a:lnTo>
                  <a:pt x="276225" y="17208"/>
                </a:lnTo>
                <a:lnTo>
                  <a:pt x="338709" y="0"/>
                </a:lnTo>
                <a:lnTo>
                  <a:pt x="377773" y="1563"/>
                </a:lnTo>
                <a:lnTo>
                  <a:pt x="419100" y="6032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7361681" y="2558129"/>
            <a:ext cx="419100" cy="364490"/>
          </a:xfrm>
          <a:custGeom>
            <a:avLst/>
            <a:gdLst/>
            <a:ahLst/>
            <a:cxnLst/>
            <a:rect l="l" t="t" r="r" b="b"/>
            <a:pathLst>
              <a:path w="419100" h="364489">
                <a:moveTo>
                  <a:pt x="0" y="364140"/>
                </a:moveTo>
                <a:lnTo>
                  <a:pt x="53030" y="347825"/>
                </a:lnTo>
                <a:lnTo>
                  <a:pt x="102965" y="330200"/>
                </a:lnTo>
                <a:lnTo>
                  <a:pt x="146661" y="309955"/>
                </a:lnTo>
                <a:lnTo>
                  <a:pt x="180975" y="285781"/>
                </a:lnTo>
                <a:lnTo>
                  <a:pt x="204489" y="249838"/>
                </a:lnTo>
                <a:lnTo>
                  <a:pt x="219075" y="205311"/>
                </a:lnTo>
                <a:lnTo>
                  <a:pt x="226516" y="167427"/>
                </a:lnTo>
                <a:lnTo>
                  <a:pt x="228600" y="151415"/>
                </a:lnTo>
                <a:lnTo>
                  <a:pt x="238273" y="114974"/>
                </a:lnTo>
                <a:lnTo>
                  <a:pt x="246459" y="76581"/>
                </a:lnTo>
                <a:lnTo>
                  <a:pt x="276225" y="17176"/>
                </a:lnTo>
                <a:lnTo>
                  <a:pt x="338709" y="0"/>
                </a:lnTo>
                <a:lnTo>
                  <a:pt x="377773" y="1496"/>
                </a:lnTo>
                <a:lnTo>
                  <a:pt x="419100" y="5873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381493" y="4242117"/>
            <a:ext cx="419100" cy="365760"/>
          </a:xfrm>
          <a:custGeom>
            <a:avLst/>
            <a:gdLst/>
            <a:ahLst/>
            <a:cxnLst/>
            <a:rect l="l" t="t" r="r" b="b"/>
            <a:pathLst>
              <a:path w="419100" h="365760">
                <a:moveTo>
                  <a:pt x="0" y="365696"/>
                </a:moveTo>
                <a:lnTo>
                  <a:pt x="53030" y="349303"/>
                </a:lnTo>
                <a:lnTo>
                  <a:pt x="102965" y="331612"/>
                </a:lnTo>
                <a:lnTo>
                  <a:pt x="146661" y="311278"/>
                </a:lnTo>
                <a:lnTo>
                  <a:pt x="180975" y="286956"/>
                </a:lnTo>
                <a:lnTo>
                  <a:pt x="204489" y="250880"/>
                </a:lnTo>
                <a:lnTo>
                  <a:pt x="219075" y="206184"/>
                </a:lnTo>
                <a:lnTo>
                  <a:pt x="226516" y="168155"/>
                </a:lnTo>
                <a:lnTo>
                  <a:pt x="228600" y="152082"/>
                </a:lnTo>
                <a:lnTo>
                  <a:pt x="238273" y="115470"/>
                </a:lnTo>
                <a:lnTo>
                  <a:pt x="246459" y="76930"/>
                </a:lnTo>
                <a:lnTo>
                  <a:pt x="276225" y="17208"/>
                </a:lnTo>
                <a:lnTo>
                  <a:pt x="338709" y="0"/>
                </a:lnTo>
                <a:lnTo>
                  <a:pt x="377773" y="1563"/>
                </a:lnTo>
                <a:lnTo>
                  <a:pt x="419100" y="6032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810250" y="4220781"/>
            <a:ext cx="419100" cy="365760"/>
          </a:xfrm>
          <a:custGeom>
            <a:avLst/>
            <a:gdLst/>
            <a:ahLst/>
            <a:cxnLst/>
            <a:rect l="l" t="t" r="r" b="b"/>
            <a:pathLst>
              <a:path w="419100" h="365760">
                <a:moveTo>
                  <a:pt x="0" y="365696"/>
                </a:moveTo>
                <a:lnTo>
                  <a:pt x="53030" y="349303"/>
                </a:lnTo>
                <a:lnTo>
                  <a:pt x="102965" y="331612"/>
                </a:lnTo>
                <a:lnTo>
                  <a:pt x="146661" y="311278"/>
                </a:lnTo>
                <a:lnTo>
                  <a:pt x="180975" y="286956"/>
                </a:lnTo>
                <a:lnTo>
                  <a:pt x="204489" y="250880"/>
                </a:lnTo>
                <a:lnTo>
                  <a:pt x="219075" y="206184"/>
                </a:lnTo>
                <a:lnTo>
                  <a:pt x="226516" y="168155"/>
                </a:lnTo>
                <a:lnTo>
                  <a:pt x="228600" y="152082"/>
                </a:lnTo>
                <a:lnTo>
                  <a:pt x="238273" y="115470"/>
                </a:lnTo>
                <a:lnTo>
                  <a:pt x="246459" y="76930"/>
                </a:lnTo>
                <a:lnTo>
                  <a:pt x="276225" y="17208"/>
                </a:lnTo>
                <a:lnTo>
                  <a:pt x="338709" y="0"/>
                </a:lnTo>
                <a:lnTo>
                  <a:pt x="377773" y="1563"/>
                </a:lnTo>
                <a:lnTo>
                  <a:pt x="419100" y="6032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599432" y="5779008"/>
            <a:ext cx="868680" cy="398145"/>
          </a:xfrm>
          <a:custGeom>
            <a:avLst/>
            <a:gdLst/>
            <a:ahLst/>
            <a:cxnLst/>
            <a:rect l="l" t="t" r="r" b="b"/>
            <a:pathLst>
              <a:path w="868679" h="398145">
                <a:moveTo>
                  <a:pt x="669797" y="0"/>
                </a:moveTo>
                <a:lnTo>
                  <a:pt x="669797" y="99440"/>
                </a:lnTo>
                <a:lnTo>
                  <a:pt x="0" y="99440"/>
                </a:lnTo>
                <a:lnTo>
                  <a:pt x="0" y="298322"/>
                </a:lnTo>
                <a:lnTo>
                  <a:pt x="669797" y="298322"/>
                </a:lnTo>
                <a:lnTo>
                  <a:pt x="669797" y="397763"/>
                </a:lnTo>
                <a:lnTo>
                  <a:pt x="868679" y="198881"/>
                </a:lnTo>
                <a:lnTo>
                  <a:pt x="669797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599432" y="5779008"/>
            <a:ext cx="868680" cy="398145"/>
          </a:xfrm>
          <a:custGeom>
            <a:avLst/>
            <a:gdLst/>
            <a:ahLst/>
            <a:cxnLst/>
            <a:rect l="l" t="t" r="r" b="b"/>
            <a:pathLst>
              <a:path w="868679" h="398145">
                <a:moveTo>
                  <a:pt x="0" y="99440"/>
                </a:moveTo>
                <a:lnTo>
                  <a:pt x="669797" y="99440"/>
                </a:lnTo>
                <a:lnTo>
                  <a:pt x="669797" y="0"/>
                </a:lnTo>
                <a:lnTo>
                  <a:pt x="868679" y="198881"/>
                </a:lnTo>
                <a:lnTo>
                  <a:pt x="669797" y="397763"/>
                </a:lnTo>
                <a:lnTo>
                  <a:pt x="669797" y="298322"/>
                </a:lnTo>
                <a:lnTo>
                  <a:pt x="0" y="298322"/>
                </a:lnTo>
                <a:lnTo>
                  <a:pt x="0" y="99440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563361" y="5641085"/>
            <a:ext cx="2502535" cy="628015"/>
          </a:xfrm>
          <a:custGeom>
            <a:avLst/>
            <a:gdLst/>
            <a:ahLst/>
            <a:cxnLst/>
            <a:rect l="l" t="t" r="r" b="b"/>
            <a:pathLst>
              <a:path w="2502534" h="628014">
                <a:moveTo>
                  <a:pt x="0" y="627887"/>
                </a:moveTo>
                <a:lnTo>
                  <a:pt x="2502408" y="627887"/>
                </a:lnTo>
                <a:lnTo>
                  <a:pt x="2502408" y="0"/>
                </a:lnTo>
                <a:lnTo>
                  <a:pt x="0" y="0"/>
                </a:lnTo>
                <a:lnTo>
                  <a:pt x="0" y="627887"/>
                </a:lnTo>
                <a:close/>
              </a:path>
            </a:pathLst>
          </a:custGeom>
          <a:ln w="3809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5741034" y="1190066"/>
            <a:ext cx="556260" cy="7791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2875"/>
              </a:lnSpc>
              <a:spcBef>
                <a:spcPts val="100"/>
              </a:spcBef>
            </a:pP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de</a:t>
            </a:r>
            <a:r>
              <a:rPr sz="2400" spc="-25" dirty="0">
                <a:solidFill>
                  <a:srgbClr val="FF0000"/>
                </a:solidFill>
                <a:latin typeface="Calibri"/>
                <a:cs typeface="Calibri"/>
              </a:rPr>
              <a:t>s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t</a:t>
            </a:r>
            <a:endParaRPr sz="2400">
              <a:latin typeface="Calibri"/>
              <a:cs typeface="Calibri"/>
            </a:endParaRPr>
          </a:p>
          <a:p>
            <a:pPr marL="73025" algn="ctr">
              <a:lnSpc>
                <a:spcPts val="3055"/>
              </a:lnSpc>
            </a:pPr>
            <a:r>
              <a:rPr sz="2550" i="1" spc="-55" dirty="0">
                <a:latin typeface="Times New Roman"/>
                <a:cs typeface="Times New Roman"/>
              </a:rPr>
              <a:t>y</a:t>
            </a:r>
            <a:r>
              <a:rPr sz="2250" spc="-82" baseline="-24074" dirty="0">
                <a:latin typeface="Times New Roman"/>
                <a:cs typeface="Times New Roman"/>
              </a:rPr>
              <a:t>1</a:t>
            </a:r>
            <a:endParaRPr sz="2250" baseline="-24074">
              <a:latin typeface="Times New Roman"/>
              <a:cs typeface="Times New Roman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7190613" y="844041"/>
            <a:ext cx="1266825" cy="1122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time </a:t>
            </a:r>
            <a:r>
              <a:rPr sz="2400" spc="-5" dirty="0">
                <a:solidFill>
                  <a:srgbClr val="0000FF"/>
                </a:solidFill>
                <a:latin typeface="Calibri"/>
                <a:cs typeface="Calibri"/>
              </a:rPr>
              <a:t>of  dep</a:t>
            </a: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artu</a:t>
            </a:r>
            <a:r>
              <a:rPr sz="2400" spc="-35" dirty="0">
                <a:solidFill>
                  <a:srgbClr val="0000FF"/>
                </a:solidFill>
                <a:latin typeface="Calibri"/>
                <a:cs typeface="Calibri"/>
              </a:rPr>
              <a:t>r</a:t>
            </a: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e</a:t>
            </a:r>
            <a:endParaRPr sz="2400">
              <a:latin typeface="Calibri"/>
              <a:cs typeface="Calibri"/>
            </a:endParaRPr>
          </a:p>
          <a:p>
            <a:pPr marL="335280">
              <a:lnSpc>
                <a:spcPts val="2870"/>
              </a:lnSpc>
            </a:pPr>
            <a:r>
              <a:rPr sz="2550" i="1" spc="25" dirty="0">
                <a:latin typeface="Times New Roman"/>
                <a:cs typeface="Times New Roman"/>
              </a:rPr>
              <a:t>y</a:t>
            </a:r>
            <a:r>
              <a:rPr sz="2250" spc="37" baseline="-24074" dirty="0">
                <a:latin typeface="Times New Roman"/>
                <a:cs typeface="Times New Roman"/>
              </a:rPr>
              <a:t>2</a:t>
            </a:r>
            <a:endParaRPr sz="2250" baseline="-24074">
              <a:latin typeface="Times New Roman"/>
              <a:cs typeface="Times New Roman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912977" y="1798701"/>
            <a:ext cx="4048760" cy="4348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20777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Solving slot filling </a:t>
            </a:r>
            <a:r>
              <a:rPr sz="2400" spc="-10" dirty="0">
                <a:latin typeface="Calibri"/>
                <a:cs typeface="Calibri"/>
              </a:rPr>
              <a:t>by  </a:t>
            </a:r>
            <a:r>
              <a:rPr sz="2400" spc="-15" dirty="0">
                <a:latin typeface="Calibri"/>
                <a:cs typeface="Calibri"/>
              </a:rPr>
              <a:t>Feedforward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network?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210"/>
              </a:spcBef>
            </a:pPr>
            <a:r>
              <a:rPr sz="2400" dirty="0">
                <a:latin typeface="Calibri"/>
                <a:cs typeface="Calibri"/>
              </a:rPr>
              <a:t>Input: a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word</a:t>
            </a:r>
            <a:endParaRPr sz="2400">
              <a:latin typeface="Calibri"/>
              <a:cs typeface="Calibri"/>
            </a:endParaRPr>
          </a:p>
          <a:p>
            <a:pPr marL="824230" marR="5080">
              <a:lnSpc>
                <a:spcPct val="100000"/>
              </a:lnSpc>
              <a:spcBef>
                <a:spcPts val="790"/>
              </a:spcBef>
            </a:pPr>
            <a:r>
              <a:rPr sz="2400" spc="-10" dirty="0">
                <a:latin typeface="Calibri"/>
                <a:cs typeface="Calibri"/>
              </a:rPr>
              <a:t>(Each </a:t>
            </a:r>
            <a:r>
              <a:rPr sz="2400" spc="-20" dirty="0">
                <a:latin typeface="Calibri"/>
                <a:cs typeface="Calibri"/>
              </a:rPr>
              <a:t>word </a:t>
            </a:r>
            <a:r>
              <a:rPr sz="2400" dirty="0">
                <a:latin typeface="Calibri"/>
                <a:cs typeface="Calibri"/>
              </a:rPr>
              <a:t>is </a:t>
            </a:r>
            <a:r>
              <a:rPr sz="2400" spc="-15" dirty="0">
                <a:latin typeface="Calibri"/>
                <a:cs typeface="Calibri"/>
              </a:rPr>
              <a:t>represented  </a:t>
            </a:r>
            <a:r>
              <a:rPr sz="2400" spc="-5" dirty="0">
                <a:latin typeface="Calibri"/>
                <a:cs typeface="Calibri"/>
              </a:rPr>
              <a:t>as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vector)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019"/>
              </a:spcBef>
            </a:pPr>
            <a:r>
              <a:rPr sz="2400" spc="-5" dirty="0">
                <a:latin typeface="Calibri"/>
                <a:cs typeface="Calibri"/>
              </a:rPr>
              <a:t>Output:</a:t>
            </a:r>
            <a:endParaRPr sz="2400">
              <a:latin typeface="Calibri"/>
              <a:cs typeface="Calibri"/>
            </a:endParaRPr>
          </a:p>
          <a:p>
            <a:pPr marL="554355" marR="29845" algn="just">
              <a:lnSpc>
                <a:spcPct val="100000"/>
              </a:lnSpc>
              <a:spcBef>
                <a:spcPts val="875"/>
              </a:spcBef>
            </a:pPr>
            <a:r>
              <a:rPr sz="2400" spc="-10" dirty="0">
                <a:latin typeface="Calibri"/>
                <a:cs typeface="Calibri"/>
              </a:rPr>
              <a:t>Probability </a:t>
            </a:r>
            <a:r>
              <a:rPr sz="2400" spc="-5" dirty="0">
                <a:latin typeface="Calibri"/>
                <a:cs typeface="Calibri"/>
              </a:rPr>
              <a:t>distribution </a:t>
            </a:r>
            <a:r>
              <a:rPr sz="2400" spc="-10" dirty="0">
                <a:latin typeface="Calibri"/>
                <a:cs typeface="Calibri"/>
              </a:rPr>
              <a:t>that  </a:t>
            </a:r>
            <a:r>
              <a:rPr sz="2400" dirty="0">
                <a:latin typeface="Calibri"/>
                <a:cs typeface="Calibri"/>
              </a:rPr>
              <a:t>the input </a:t>
            </a:r>
            <a:r>
              <a:rPr sz="2400" spc="-20" dirty="0">
                <a:latin typeface="Calibri"/>
                <a:cs typeface="Calibri"/>
              </a:rPr>
              <a:t>word </a:t>
            </a:r>
            <a:r>
              <a:rPr sz="2400" spc="-5" dirty="0">
                <a:latin typeface="Calibri"/>
                <a:cs typeface="Calibri"/>
              </a:rPr>
              <a:t>belonging</a:t>
            </a:r>
            <a:r>
              <a:rPr sz="2400" spc="-9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to 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5" dirty="0">
                <a:latin typeface="Calibri"/>
                <a:cs typeface="Calibri"/>
              </a:rPr>
              <a:t> slots</a:t>
            </a:r>
            <a:endParaRPr sz="2400">
              <a:latin typeface="Calibri"/>
              <a:cs typeface="Calibri"/>
            </a:endParaRPr>
          </a:p>
          <a:p>
            <a:pPr marR="475615" algn="r">
              <a:lnSpc>
                <a:spcPct val="100000"/>
              </a:lnSpc>
              <a:spcBef>
                <a:spcPts val="865"/>
              </a:spcBef>
            </a:pPr>
            <a:r>
              <a:rPr sz="2800" spc="-220" dirty="0">
                <a:solidFill>
                  <a:srgbClr val="FF0000"/>
                </a:solidFill>
                <a:latin typeface="Calibri"/>
                <a:cs typeface="Calibri"/>
              </a:rPr>
              <a:t>T</a:t>
            </a:r>
            <a:r>
              <a:rPr sz="2800" spc="-10" dirty="0">
                <a:solidFill>
                  <a:srgbClr val="FF0000"/>
                </a:solidFill>
                <a:latin typeface="Calibri"/>
                <a:cs typeface="Calibri"/>
              </a:rPr>
              <a:t>aipei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456755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0" dirty="0"/>
              <a:t>Example</a:t>
            </a:r>
            <a:r>
              <a:rPr spc="-95" dirty="0"/>
              <a:t> </a:t>
            </a:r>
            <a:r>
              <a:rPr spc="-10" dirty="0"/>
              <a:t>Application</a:t>
            </a:r>
          </a:p>
        </p:txBody>
      </p:sp>
      <p:sp>
        <p:nvSpPr>
          <p:cNvPr id="3" name="object 3"/>
          <p:cNvSpPr/>
          <p:nvPr/>
        </p:nvSpPr>
        <p:spPr>
          <a:xfrm>
            <a:off x="7598664" y="2134361"/>
            <a:ext cx="78105" cy="655955"/>
          </a:xfrm>
          <a:custGeom>
            <a:avLst/>
            <a:gdLst/>
            <a:ahLst/>
            <a:cxnLst/>
            <a:rect l="l" t="t" r="r" b="b"/>
            <a:pathLst>
              <a:path w="78104" h="655955">
                <a:moveTo>
                  <a:pt x="51815" y="64770"/>
                </a:moveTo>
                <a:lnTo>
                  <a:pt x="25907" y="64770"/>
                </a:lnTo>
                <a:lnTo>
                  <a:pt x="25907" y="655701"/>
                </a:lnTo>
                <a:lnTo>
                  <a:pt x="51815" y="655701"/>
                </a:lnTo>
                <a:lnTo>
                  <a:pt x="51815" y="64770"/>
                </a:lnTo>
                <a:close/>
              </a:path>
              <a:path w="78104" h="655955">
                <a:moveTo>
                  <a:pt x="38861" y="0"/>
                </a:moveTo>
                <a:lnTo>
                  <a:pt x="0" y="77724"/>
                </a:lnTo>
                <a:lnTo>
                  <a:pt x="25907" y="77724"/>
                </a:lnTo>
                <a:lnTo>
                  <a:pt x="25907" y="64770"/>
                </a:lnTo>
                <a:lnTo>
                  <a:pt x="71247" y="64770"/>
                </a:lnTo>
                <a:lnTo>
                  <a:pt x="38861" y="0"/>
                </a:lnTo>
                <a:close/>
              </a:path>
              <a:path w="78104" h="655955">
                <a:moveTo>
                  <a:pt x="71247" y="64770"/>
                </a:moveTo>
                <a:lnTo>
                  <a:pt x="51815" y="64770"/>
                </a:lnTo>
                <a:lnTo>
                  <a:pt x="51815" y="77724"/>
                </a:lnTo>
                <a:lnTo>
                  <a:pt x="77724" y="77724"/>
                </a:lnTo>
                <a:lnTo>
                  <a:pt x="71247" y="6477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948171" y="2105405"/>
            <a:ext cx="78105" cy="648970"/>
          </a:xfrm>
          <a:custGeom>
            <a:avLst/>
            <a:gdLst/>
            <a:ahLst/>
            <a:cxnLst/>
            <a:rect l="l" t="t" r="r" b="b"/>
            <a:pathLst>
              <a:path w="78104" h="648969">
                <a:moveTo>
                  <a:pt x="51815" y="64770"/>
                </a:moveTo>
                <a:lnTo>
                  <a:pt x="25907" y="64770"/>
                </a:lnTo>
                <a:lnTo>
                  <a:pt x="25907" y="648970"/>
                </a:lnTo>
                <a:lnTo>
                  <a:pt x="51815" y="648970"/>
                </a:lnTo>
                <a:lnTo>
                  <a:pt x="51815" y="64770"/>
                </a:lnTo>
                <a:close/>
              </a:path>
              <a:path w="78104" h="648969">
                <a:moveTo>
                  <a:pt x="38862" y="0"/>
                </a:moveTo>
                <a:lnTo>
                  <a:pt x="0" y="77724"/>
                </a:lnTo>
                <a:lnTo>
                  <a:pt x="25907" y="77724"/>
                </a:lnTo>
                <a:lnTo>
                  <a:pt x="25907" y="64770"/>
                </a:lnTo>
                <a:lnTo>
                  <a:pt x="71247" y="64770"/>
                </a:lnTo>
                <a:lnTo>
                  <a:pt x="38862" y="0"/>
                </a:lnTo>
                <a:close/>
              </a:path>
              <a:path w="78104" h="648969">
                <a:moveTo>
                  <a:pt x="71247" y="64770"/>
                </a:moveTo>
                <a:lnTo>
                  <a:pt x="51815" y="64770"/>
                </a:lnTo>
                <a:lnTo>
                  <a:pt x="51815" y="77724"/>
                </a:lnTo>
                <a:lnTo>
                  <a:pt x="77724" y="77724"/>
                </a:lnTo>
                <a:lnTo>
                  <a:pt x="71247" y="6477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795771" y="5779008"/>
            <a:ext cx="342900" cy="3429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795771" y="5779008"/>
            <a:ext cx="342900" cy="342900"/>
          </a:xfrm>
          <a:custGeom>
            <a:avLst/>
            <a:gdLst/>
            <a:ahLst/>
            <a:cxnLst/>
            <a:rect l="l" t="t" r="r" b="b"/>
            <a:pathLst>
              <a:path w="342900" h="342900">
                <a:moveTo>
                  <a:pt x="0" y="342900"/>
                </a:moveTo>
                <a:lnTo>
                  <a:pt x="342900" y="342900"/>
                </a:lnTo>
                <a:lnTo>
                  <a:pt x="342900" y="0"/>
                </a:lnTo>
                <a:lnTo>
                  <a:pt x="0" y="0"/>
                </a:lnTo>
                <a:lnTo>
                  <a:pt x="0" y="342900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873742" y="5672119"/>
            <a:ext cx="232410" cy="41655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10"/>
              </a:spcBef>
            </a:pPr>
            <a:r>
              <a:rPr sz="2550" i="1" spc="-150" dirty="0">
                <a:latin typeface="Times New Roman"/>
                <a:cs typeface="Times New Roman"/>
              </a:rPr>
              <a:t>x</a:t>
            </a:r>
            <a:r>
              <a:rPr sz="2250" spc="-15" baseline="-24074" dirty="0">
                <a:latin typeface="Times New Roman"/>
                <a:cs typeface="Times New Roman"/>
              </a:rPr>
              <a:t>1</a:t>
            </a:r>
            <a:endParaRPr sz="2250" baseline="-24074">
              <a:latin typeface="Times New Roman"/>
              <a:cs typeface="Times New Roma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403592" y="5797296"/>
            <a:ext cx="342900" cy="3429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403592" y="5797296"/>
            <a:ext cx="342900" cy="342900"/>
          </a:xfrm>
          <a:custGeom>
            <a:avLst/>
            <a:gdLst/>
            <a:ahLst/>
            <a:cxnLst/>
            <a:rect l="l" t="t" r="r" b="b"/>
            <a:pathLst>
              <a:path w="342900" h="342900">
                <a:moveTo>
                  <a:pt x="0" y="342899"/>
                </a:moveTo>
                <a:lnTo>
                  <a:pt x="342900" y="342899"/>
                </a:lnTo>
                <a:lnTo>
                  <a:pt x="342900" y="0"/>
                </a:lnTo>
                <a:lnTo>
                  <a:pt x="0" y="0"/>
                </a:lnTo>
                <a:lnTo>
                  <a:pt x="0" y="342899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7492228" y="5702599"/>
            <a:ext cx="254000" cy="41655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10"/>
              </a:spcBef>
            </a:pPr>
            <a:r>
              <a:rPr sz="2550" i="1" spc="10" dirty="0">
                <a:latin typeface="Times New Roman"/>
                <a:cs typeface="Times New Roman"/>
              </a:rPr>
              <a:t>x</a:t>
            </a:r>
            <a:r>
              <a:rPr sz="2250" spc="-7" baseline="-24074" dirty="0">
                <a:latin typeface="Times New Roman"/>
                <a:cs typeface="Times New Roman"/>
              </a:rPr>
              <a:t>2</a:t>
            </a:r>
            <a:endParaRPr sz="2250" baseline="-24074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733288" y="4107179"/>
            <a:ext cx="573024" cy="57454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733288" y="4107179"/>
            <a:ext cx="573405" cy="574675"/>
          </a:xfrm>
          <a:custGeom>
            <a:avLst/>
            <a:gdLst/>
            <a:ahLst/>
            <a:cxnLst/>
            <a:rect l="l" t="t" r="r" b="b"/>
            <a:pathLst>
              <a:path w="573404" h="574675">
                <a:moveTo>
                  <a:pt x="286512" y="574548"/>
                </a:moveTo>
                <a:lnTo>
                  <a:pt x="240036" y="570787"/>
                </a:lnTo>
                <a:lnTo>
                  <a:pt x="195949" y="559899"/>
                </a:lnTo>
                <a:lnTo>
                  <a:pt x="154840" y="542476"/>
                </a:lnTo>
                <a:lnTo>
                  <a:pt x="117299" y="519110"/>
                </a:lnTo>
                <a:lnTo>
                  <a:pt x="83915" y="490394"/>
                </a:lnTo>
                <a:lnTo>
                  <a:pt x="55278" y="456919"/>
                </a:lnTo>
                <a:lnTo>
                  <a:pt x="31978" y="419277"/>
                </a:lnTo>
                <a:lnTo>
                  <a:pt x="14606" y="378061"/>
                </a:lnTo>
                <a:lnTo>
                  <a:pt x="3749" y="333863"/>
                </a:lnTo>
                <a:lnTo>
                  <a:pt x="0" y="287274"/>
                </a:lnTo>
                <a:lnTo>
                  <a:pt x="3749" y="240684"/>
                </a:lnTo>
                <a:lnTo>
                  <a:pt x="14606" y="196486"/>
                </a:lnTo>
                <a:lnTo>
                  <a:pt x="31978" y="155270"/>
                </a:lnTo>
                <a:lnTo>
                  <a:pt x="55278" y="117628"/>
                </a:lnTo>
                <a:lnTo>
                  <a:pt x="83915" y="84153"/>
                </a:lnTo>
                <a:lnTo>
                  <a:pt x="117299" y="55437"/>
                </a:lnTo>
                <a:lnTo>
                  <a:pt x="154840" y="32071"/>
                </a:lnTo>
                <a:lnTo>
                  <a:pt x="195949" y="14648"/>
                </a:lnTo>
                <a:lnTo>
                  <a:pt x="240036" y="3760"/>
                </a:lnTo>
                <a:lnTo>
                  <a:pt x="286512" y="0"/>
                </a:lnTo>
                <a:lnTo>
                  <a:pt x="332987" y="3760"/>
                </a:lnTo>
                <a:lnTo>
                  <a:pt x="377074" y="14648"/>
                </a:lnTo>
                <a:lnTo>
                  <a:pt x="418183" y="32071"/>
                </a:lnTo>
                <a:lnTo>
                  <a:pt x="455724" y="55437"/>
                </a:lnTo>
                <a:lnTo>
                  <a:pt x="489108" y="84153"/>
                </a:lnTo>
                <a:lnTo>
                  <a:pt x="517745" y="117628"/>
                </a:lnTo>
                <a:lnTo>
                  <a:pt x="541045" y="155270"/>
                </a:lnTo>
                <a:lnTo>
                  <a:pt x="558417" y="196486"/>
                </a:lnTo>
                <a:lnTo>
                  <a:pt x="569274" y="240684"/>
                </a:lnTo>
                <a:lnTo>
                  <a:pt x="573024" y="287274"/>
                </a:lnTo>
                <a:lnTo>
                  <a:pt x="569274" y="333863"/>
                </a:lnTo>
                <a:lnTo>
                  <a:pt x="558417" y="378061"/>
                </a:lnTo>
                <a:lnTo>
                  <a:pt x="541045" y="419277"/>
                </a:lnTo>
                <a:lnTo>
                  <a:pt x="517745" y="456919"/>
                </a:lnTo>
                <a:lnTo>
                  <a:pt x="489108" y="490394"/>
                </a:lnTo>
                <a:lnTo>
                  <a:pt x="455724" y="519110"/>
                </a:lnTo>
                <a:lnTo>
                  <a:pt x="418183" y="542476"/>
                </a:lnTo>
                <a:lnTo>
                  <a:pt x="377074" y="559899"/>
                </a:lnTo>
                <a:lnTo>
                  <a:pt x="332987" y="570787"/>
                </a:lnTo>
                <a:lnTo>
                  <a:pt x="286512" y="574548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280147" y="4146803"/>
            <a:ext cx="574548" cy="57454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280147" y="4146803"/>
            <a:ext cx="574675" cy="574675"/>
          </a:xfrm>
          <a:custGeom>
            <a:avLst/>
            <a:gdLst/>
            <a:ahLst/>
            <a:cxnLst/>
            <a:rect l="l" t="t" r="r" b="b"/>
            <a:pathLst>
              <a:path w="574675" h="574675">
                <a:moveTo>
                  <a:pt x="287274" y="574548"/>
                </a:moveTo>
                <a:lnTo>
                  <a:pt x="240684" y="570787"/>
                </a:lnTo>
                <a:lnTo>
                  <a:pt x="196486" y="559899"/>
                </a:lnTo>
                <a:lnTo>
                  <a:pt x="155270" y="542476"/>
                </a:lnTo>
                <a:lnTo>
                  <a:pt x="117628" y="519110"/>
                </a:lnTo>
                <a:lnTo>
                  <a:pt x="84153" y="490394"/>
                </a:lnTo>
                <a:lnTo>
                  <a:pt x="55437" y="456919"/>
                </a:lnTo>
                <a:lnTo>
                  <a:pt x="32071" y="419277"/>
                </a:lnTo>
                <a:lnTo>
                  <a:pt x="14648" y="378061"/>
                </a:lnTo>
                <a:lnTo>
                  <a:pt x="3760" y="333863"/>
                </a:lnTo>
                <a:lnTo>
                  <a:pt x="0" y="287274"/>
                </a:lnTo>
                <a:lnTo>
                  <a:pt x="3760" y="240684"/>
                </a:lnTo>
                <a:lnTo>
                  <a:pt x="14648" y="196486"/>
                </a:lnTo>
                <a:lnTo>
                  <a:pt x="32071" y="155270"/>
                </a:lnTo>
                <a:lnTo>
                  <a:pt x="55437" y="117628"/>
                </a:lnTo>
                <a:lnTo>
                  <a:pt x="84153" y="84153"/>
                </a:lnTo>
                <a:lnTo>
                  <a:pt x="117628" y="55437"/>
                </a:lnTo>
                <a:lnTo>
                  <a:pt x="155270" y="32071"/>
                </a:lnTo>
                <a:lnTo>
                  <a:pt x="196486" y="14648"/>
                </a:lnTo>
                <a:lnTo>
                  <a:pt x="240684" y="3760"/>
                </a:lnTo>
                <a:lnTo>
                  <a:pt x="287274" y="0"/>
                </a:lnTo>
                <a:lnTo>
                  <a:pt x="333863" y="3760"/>
                </a:lnTo>
                <a:lnTo>
                  <a:pt x="378061" y="14648"/>
                </a:lnTo>
                <a:lnTo>
                  <a:pt x="419277" y="32071"/>
                </a:lnTo>
                <a:lnTo>
                  <a:pt x="456919" y="55437"/>
                </a:lnTo>
                <a:lnTo>
                  <a:pt x="490394" y="84153"/>
                </a:lnTo>
                <a:lnTo>
                  <a:pt x="519110" y="117628"/>
                </a:lnTo>
                <a:lnTo>
                  <a:pt x="542476" y="155270"/>
                </a:lnTo>
                <a:lnTo>
                  <a:pt x="559899" y="196486"/>
                </a:lnTo>
                <a:lnTo>
                  <a:pt x="570787" y="240684"/>
                </a:lnTo>
                <a:lnTo>
                  <a:pt x="574548" y="287274"/>
                </a:lnTo>
                <a:lnTo>
                  <a:pt x="570787" y="333863"/>
                </a:lnTo>
                <a:lnTo>
                  <a:pt x="559899" y="378061"/>
                </a:lnTo>
                <a:lnTo>
                  <a:pt x="542476" y="419277"/>
                </a:lnTo>
                <a:lnTo>
                  <a:pt x="519110" y="456919"/>
                </a:lnTo>
                <a:lnTo>
                  <a:pt x="490394" y="490394"/>
                </a:lnTo>
                <a:lnTo>
                  <a:pt x="456919" y="519110"/>
                </a:lnTo>
                <a:lnTo>
                  <a:pt x="419277" y="542476"/>
                </a:lnTo>
                <a:lnTo>
                  <a:pt x="378061" y="559899"/>
                </a:lnTo>
                <a:lnTo>
                  <a:pt x="333863" y="570787"/>
                </a:lnTo>
                <a:lnTo>
                  <a:pt x="287274" y="574548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699759" y="2429255"/>
            <a:ext cx="573024" cy="57454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699759" y="2429255"/>
            <a:ext cx="573405" cy="574675"/>
          </a:xfrm>
          <a:custGeom>
            <a:avLst/>
            <a:gdLst/>
            <a:ahLst/>
            <a:cxnLst/>
            <a:rect l="l" t="t" r="r" b="b"/>
            <a:pathLst>
              <a:path w="573404" h="574675">
                <a:moveTo>
                  <a:pt x="286512" y="574548"/>
                </a:moveTo>
                <a:lnTo>
                  <a:pt x="240036" y="570787"/>
                </a:lnTo>
                <a:lnTo>
                  <a:pt x="195949" y="559899"/>
                </a:lnTo>
                <a:lnTo>
                  <a:pt x="154840" y="542476"/>
                </a:lnTo>
                <a:lnTo>
                  <a:pt x="117299" y="519110"/>
                </a:lnTo>
                <a:lnTo>
                  <a:pt x="83915" y="490394"/>
                </a:lnTo>
                <a:lnTo>
                  <a:pt x="55278" y="456919"/>
                </a:lnTo>
                <a:lnTo>
                  <a:pt x="31978" y="419277"/>
                </a:lnTo>
                <a:lnTo>
                  <a:pt x="14606" y="378061"/>
                </a:lnTo>
                <a:lnTo>
                  <a:pt x="3749" y="333863"/>
                </a:lnTo>
                <a:lnTo>
                  <a:pt x="0" y="287274"/>
                </a:lnTo>
                <a:lnTo>
                  <a:pt x="3749" y="240684"/>
                </a:lnTo>
                <a:lnTo>
                  <a:pt x="14606" y="196486"/>
                </a:lnTo>
                <a:lnTo>
                  <a:pt x="31978" y="155270"/>
                </a:lnTo>
                <a:lnTo>
                  <a:pt x="55278" y="117628"/>
                </a:lnTo>
                <a:lnTo>
                  <a:pt x="83915" y="84153"/>
                </a:lnTo>
                <a:lnTo>
                  <a:pt x="117299" y="55437"/>
                </a:lnTo>
                <a:lnTo>
                  <a:pt x="154840" y="32071"/>
                </a:lnTo>
                <a:lnTo>
                  <a:pt x="195949" y="14648"/>
                </a:lnTo>
                <a:lnTo>
                  <a:pt x="240036" y="3760"/>
                </a:lnTo>
                <a:lnTo>
                  <a:pt x="286512" y="0"/>
                </a:lnTo>
                <a:lnTo>
                  <a:pt x="332987" y="3760"/>
                </a:lnTo>
                <a:lnTo>
                  <a:pt x="377074" y="14648"/>
                </a:lnTo>
                <a:lnTo>
                  <a:pt x="418183" y="32071"/>
                </a:lnTo>
                <a:lnTo>
                  <a:pt x="455724" y="55437"/>
                </a:lnTo>
                <a:lnTo>
                  <a:pt x="489108" y="84153"/>
                </a:lnTo>
                <a:lnTo>
                  <a:pt x="517745" y="117628"/>
                </a:lnTo>
                <a:lnTo>
                  <a:pt x="541045" y="155270"/>
                </a:lnTo>
                <a:lnTo>
                  <a:pt x="558417" y="196486"/>
                </a:lnTo>
                <a:lnTo>
                  <a:pt x="569274" y="240684"/>
                </a:lnTo>
                <a:lnTo>
                  <a:pt x="573024" y="287274"/>
                </a:lnTo>
                <a:lnTo>
                  <a:pt x="569274" y="333863"/>
                </a:lnTo>
                <a:lnTo>
                  <a:pt x="558417" y="378061"/>
                </a:lnTo>
                <a:lnTo>
                  <a:pt x="541045" y="419277"/>
                </a:lnTo>
                <a:lnTo>
                  <a:pt x="517745" y="456919"/>
                </a:lnTo>
                <a:lnTo>
                  <a:pt x="489108" y="490394"/>
                </a:lnTo>
                <a:lnTo>
                  <a:pt x="455724" y="519110"/>
                </a:lnTo>
                <a:lnTo>
                  <a:pt x="418183" y="542476"/>
                </a:lnTo>
                <a:lnTo>
                  <a:pt x="377074" y="559899"/>
                </a:lnTo>
                <a:lnTo>
                  <a:pt x="332987" y="570787"/>
                </a:lnTo>
                <a:lnTo>
                  <a:pt x="286512" y="574548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271004" y="2439923"/>
            <a:ext cx="574548" cy="57302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271004" y="2439923"/>
            <a:ext cx="574675" cy="573405"/>
          </a:xfrm>
          <a:custGeom>
            <a:avLst/>
            <a:gdLst/>
            <a:ahLst/>
            <a:cxnLst/>
            <a:rect l="l" t="t" r="r" b="b"/>
            <a:pathLst>
              <a:path w="574675" h="573405">
                <a:moveTo>
                  <a:pt x="287274" y="573024"/>
                </a:moveTo>
                <a:lnTo>
                  <a:pt x="240684" y="569274"/>
                </a:lnTo>
                <a:lnTo>
                  <a:pt x="196486" y="558417"/>
                </a:lnTo>
                <a:lnTo>
                  <a:pt x="155270" y="541045"/>
                </a:lnTo>
                <a:lnTo>
                  <a:pt x="117628" y="517745"/>
                </a:lnTo>
                <a:lnTo>
                  <a:pt x="84153" y="489108"/>
                </a:lnTo>
                <a:lnTo>
                  <a:pt x="55437" y="455724"/>
                </a:lnTo>
                <a:lnTo>
                  <a:pt x="32071" y="418183"/>
                </a:lnTo>
                <a:lnTo>
                  <a:pt x="14648" y="377074"/>
                </a:lnTo>
                <a:lnTo>
                  <a:pt x="3760" y="332987"/>
                </a:lnTo>
                <a:lnTo>
                  <a:pt x="0" y="286512"/>
                </a:lnTo>
                <a:lnTo>
                  <a:pt x="3760" y="240036"/>
                </a:lnTo>
                <a:lnTo>
                  <a:pt x="14648" y="195949"/>
                </a:lnTo>
                <a:lnTo>
                  <a:pt x="32071" y="154840"/>
                </a:lnTo>
                <a:lnTo>
                  <a:pt x="55437" y="117299"/>
                </a:lnTo>
                <a:lnTo>
                  <a:pt x="84153" y="83915"/>
                </a:lnTo>
                <a:lnTo>
                  <a:pt x="117628" y="55278"/>
                </a:lnTo>
                <a:lnTo>
                  <a:pt x="155270" y="31978"/>
                </a:lnTo>
                <a:lnTo>
                  <a:pt x="196486" y="14606"/>
                </a:lnTo>
                <a:lnTo>
                  <a:pt x="240684" y="3749"/>
                </a:lnTo>
                <a:lnTo>
                  <a:pt x="287274" y="0"/>
                </a:lnTo>
                <a:lnTo>
                  <a:pt x="333863" y="3749"/>
                </a:lnTo>
                <a:lnTo>
                  <a:pt x="378061" y="14606"/>
                </a:lnTo>
                <a:lnTo>
                  <a:pt x="419277" y="31978"/>
                </a:lnTo>
                <a:lnTo>
                  <a:pt x="456919" y="55278"/>
                </a:lnTo>
                <a:lnTo>
                  <a:pt x="490394" y="83915"/>
                </a:lnTo>
                <a:lnTo>
                  <a:pt x="519110" y="117299"/>
                </a:lnTo>
                <a:lnTo>
                  <a:pt x="542476" y="154840"/>
                </a:lnTo>
                <a:lnTo>
                  <a:pt x="559899" y="195949"/>
                </a:lnTo>
                <a:lnTo>
                  <a:pt x="570787" y="240036"/>
                </a:lnTo>
                <a:lnTo>
                  <a:pt x="574548" y="286512"/>
                </a:lnTo>
                <a:lnTo>
                  <a:pt x="570787" y="332987"/>
                </a:lnTo>
                <a:lnTo>
                  <a:pt x="559899" y="377074"/>
                </a:lnTo>
                <a:lnTo>
                  <a:pt x="542476" y="418183"/>
                </a:lnTo>
                <a:lnTo>
                  <a:pt x="519110" y="455724"/>
                </a:lnTo>
                <a:lnTo>
                  <a:pt x="490394" y="489108"/>
                </a:lnTo>
                <a:lnTo>
                  <a:pt x="456919" y="517745"/>
                </a:lnTo>
                <a:lnTo>
                  <a:pt x="419277" y="541045"/>
                </a:lnTo>
                <a:lnTo>
                  <a:pt x="378061" y="558417"/>
                </a:lnTo>
                <a:lnTo>
                  <a:pt x="333863" y="569274"/>
                </a:lnTo>
                <a:lnTo>
                  <a:pt x="287274" y="573024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022085" y="4723638"/>
            <a:ext cx="1592580" cy="1039494"/>
          </a:xfrm>
          <a:custGeom>
            <a:avLst/>
            <a:gdLst/>
            <a:ahLst/>
            <a:cxnLst/>
            <a:rect l="l" t="t" r="r" b="b"/>
            <a:pathLst>
              <a:path w="1592579" h="1039495">
                <a:moveTo>
                  <a:pt x="72237" y="31451"/>
                </a:moveTo>
                <a:lnTo>
                  <a:pt x="58159" y="53180"/>
                </a:lnTo>
                <a:lnTo>
                  <a:pt x="1578102" y="1038987"/>
                </a:lnTo>
                <a:lnTo>
                  <a:pt x="1592198" y="1017257"/>
                </a:lnTo>
                <a:lnTo>
                  <a:pt x="72237" y="31451"/>
                </a:lnTo>
                <a:close/>
              </a:path>
              <a:path w="1592579" h="1039495">
                <a:moveTo>
                  <a:pt x="0" y="0"/>
                </a:moveTo>
                <a:lnTo>
                  <a:pt x="44068" y="74930"/>
                </a:lnTo>
                <a:lnTo>
                  <a:pt x="58159" y="53180"/>
                </a:lnTo>
                <a:lnTo>
                  <a:pt x="47243" y="46100"/>
                </a:lnTo>
                <a:lnTo>
                  <a:pt x="61340" y="24384"/>
                </a:lnTo>
                <a:lnTo>
                  <a:pt x="76815" y="24384"/>
                </a:lnTo>
                <a:lnTo>
                  <a:pt x="86360" y="9651"/>
                </a:lnTo>
                <a:lnTo>
                  <a:pt x="0" y="0"/>
                </a:lnTo>
                <a:close/>
              </a:path>
              <a:path w="1592579" h="1039495">
                <a:moveTo>
                  <a:pt x="61340" y="24384"/>
                </a:moveTo>
                <a:lnTo>
                  <a:pt x="47243" y="46100"/>
                </a:lnTo>
                <a:lnTo>
                  <a:pt x="58159" y="53180"/>
                </a:lnTo>
                <a:lnTo>
                  <a:pt x="72237" y="31451"/>
                </a:lnTo>
                <a:lnTo>
                  <a:pt x="61340" y="24384"/>
                </a:lnTo>
                <a:close/>
              </a:path>
              <a:path w="1592579" h="1039495">
                <a:moveTo>
                  <a:pt x="76815" y="24384"/>
                </a:moveTo>
                <a:lnTo>
                  <a:pt x="61340" y="24384"/>
                </a:lnTo>
                <a:lnTo>
                  <a:pt x="72237" y="31451"/>
                </a:lnTo>
                <a:lnTo>
                  <a:pt x="76815" y="243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966459" y="4717541"/>
            <a:ext cx="1616075" cy="1022350"/>
          </a:xfrm>
          <a:custGeom>
            <a:avLst/>
            <a:gdLst/>
            <a:ahLst/>
            <a:cxnLst/>
            <a:rect l="l" t="t" r="r" b="b"/>
            <a:pathLst>
              <a:path w="1616075" h="1022350">
                <a:moveTo>
                  <a:pt x="1543080" y="30419"/>
                </a:moveTo>
                <a:lnTo>
                  <a:pt x="0" y="1000137"/>
                </a:lnTo>
                <a:lnTo>
                  <a:pt x="13715" y="1022083"/>
                </a:lnTo>
                <a:lnTo>
                  <a:pt x="1556846" y="52359"/>
                </a:lnTo>
                <a:lnTo>
                  <a:pt x="1543080" y="30419"/>
                </a:lnTo>
                <a:close/>
              </a:path>
              <a:path w="1616075" h="1022350">
                <a:moveTo>
                  <a:pt x="1601523" y="23494"/>
                </a:moveTo>
                <a:lnTo>
                  <a:pt x="1554098" y="23494"/>
                </a:lnTo>
                <a:lnTo>
                  <a:pt x="1567814" y="45465"/>
                </a:lnTo>
                <a:lnTo>
                  <a:pt x="1556846" y="52359"/>
                </a:lnTo>
                <a:lnTo>
                  <a:pt x="1570609" y="74294"/>
                </a:lnTo>
                <a:lnTo>
                  <a:pt x="1601523" y="23494"/>
                </a:lnTo>
                <a:close/>
              </a:path>
              <a:path w="1616075" h="1022350">
                <a:moveTo>
                  <a:pt x="1554098" y="23494"/>
                </a:moveTo>
                <a:lnTo>
                  <a:pt x="1543080" y="30419"/>
                </a:lnTo>
                <a:lnTo>
                  <a:pt x="1556846" y="52359"/>
                </a:lnTo>
                <a:lnTo>
                  <a:pt x="1567814" y="45465"/>
                </a:lnTo>
                <a:lnTo>
                  <a:pt x="1554098" y="23494"/>
                </a:lnTo>
                <a:close/>
              </a:path>
              <a:path w="1616075" h="1022350">
                <a:moveTo>
                  <a:pt x="1615820" y="0"/>
                </a:moveTo>
                <a:lnTo>
                  <a:pt x="1529334" y="8508"/>
                </a:lnTo>
                <a:lnTo>
                  <a:pt x="1543080" y="30419"/>
                </a:lnTo>
                <a:lnTo>
                  <a:pt x="1554098" y="23494"/>
                </a:lnTo>
                <a:lnTo>
                  <a:pt x="1601523" y="23494"/>
                </a:lnTo>
                <a:lnTo>
                  <a:pt x="16158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572756" y="4714494"/>
            <a:ext cx="78105" cy="1029969"/>
          </a:xfrm>
          <a:custGeom>
            <a:avLst/>
            <a:gdLst/>
            <a:ahLst/>
            <a:cxnLst/>
            <a:rect l="l" t="t" r="r" b="b"/>
            <a:pathLst>
              <a:path w="78104" h="1029970">
                <a:moveTo>
                  <a:pt x="51816" y="64769"/>
                </a:moveTo>
                <a:lnTo>
                  <a:pt x="25908" y="64769"/>
                </a:lnTo>
                <a:lnTo>
                  <a:pt x="25908" y="1029360"/>
                </a:lnTo>
                <a:lnTo>
                  <a:pt x="51816" y="1029360"/>
                </a:lnTo>
                <a:lnTo>
                  <a:pt x="51816" y="64769"/>
                </a:lnTo>
                <a:close/>
              </a:path>
              <a:path w="78104" h="1029970">
                <a:moveTo>
                  <a:pt x="38862" y="0"/>
                </a:moveTo>
                <a:lnTo>
                  <a:pt x="0" y="77723"/>
                </a:lnTo>
                <a:lnTo>
                  <a:pt x="25908" y="77723"/>
                </a:lnTo>
                <a:lnTo>
                  <a:pt x="25908" y="64769"/>
                </a:lnTo>
                <a:lnTo>
                  <a:pt x="71247" y="64769"/>
                </a:lnTo>
                <a:lnTo>
                  <a:pt x="38862" y="0"/>
                </a:lnTo>
                <a:close/>
              </a:path>
              <a:path w="78104" h="1029970">
                <a:moveTo>
                  <a:pt x="71247" y="64769"/>
                </a:moveTo>
                <a:lnTo>
                  <a:pt x="51816" y="64769"/>
                </a:lnTo>
                <a:lnTo>
                  <a:pt x="51816" y="77723"/>
                </a:lnTo>
                <a:lnTo>
                  <a:pt x="77724" y="77723"/>
                </a:lnTo>
                <a:lnTo>
                  <a:pt x="71247" y="647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934455" y="4714494"/>
            <a:ext cx="78105" cy="1029969"/>
          </a:xfrm>
          <a:custGeom>
            <a:avLst/>
            <a:gdLst/>
            <a:ahLst/>
            <a:cxnLst/>
            <a:rect l="l" t="t" r="r" b="b"/>
            <a:pathLst>
              <a:path w="78104" h="1029970">
                <a:moveTo>
                  <a:pt x="51816" y="64769"/>
                </a:moveTo>
                <a:lnTo>
                  <a:pt x="25908" y="64769"/>
                </a:lnTo>
                <a:lnTo>
                  <a:pt x="25908" y="1029360"/>
                </a:lnTo>
                <a:lnTo>
                  <a:pt x="51816" y="1029360"/>
                </a:lnTo>
                <a:lnTo>
                  <a:pt x="51816" y="64769"/>
                </a:lnTo>
                <a:close/>
              </a:path>
              <a:path w="78104" h="1029970">
                <a:moveTo>
                  <a:pt x="38862" y="0"/>
                </a:moveTo>
                <a:lnTo>
                  <a:pt x="0" y="77723"/>
                </a:lnTo>
                <a:lnTo>
                  <a:pt x="25908" y="77723"/>
                </a:lnTo>
                <a:lnTo>
                  <a:pt x="25908" y="64769"/>
                </a:lnTo>
                <a:lnTo>
                  <a:pt x="71247" y="64769"/>
                </a:lnTo>
                <a:lnTo>
                  <a:pt x="38862" y="0"/>
                </a:lnTo>
                <a:close/>
              </a:path>
              <a:path w="78104" h="1029970">
                <a:moveTo>
                  <a:pt x="71247" y="64769"/>
                </a:moveTo>
                <a:lnTo>
                  <a:pt x="51816" y="64769"/>
                </a:lnTo>
                <a:lnTo>
                  <a:pt x="51816" y="77723"/>
                </a:lnTo>
                <a:lnTo>
                  <a:pt x="77724" y="77723"/>
                </a:lnTo>
                <a:lnTo>
                  <a:pt x="71247" y="647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022085" y="3060954"/>
            <a:ext cx="1592580" cy="1039494"/>
          </a:xfrm>
          <a:custGeom>
            <a:avLst/>
            <a:gdLst/>
            <a:ahLst/>
            <a:cxnLst/>
            <a:rect l="l" t="t" r="r" b="b"/>
            <a:pathLst>
              <a:path w="1592579" h="1039495">
                <a:moveTo>
                  <a:pt x="72237" y="31451"/>
                </a:moveTo>
                <a:lnTo>
                  <a:pt x="58159" y="53180"/>
                </a:lnTo>
                <a:lnTo>
                  <a:pt x="1578102" y="1038987"/>
                </a:lnTo>
                <a:lnTo>
                  <a:pt x="1592198" y="1017270"/>
                </a:lnTo>
                <a:lnTo>
                  <a:pt x="72237" y="31451"/>
                </a:lnTo>
                <a:close/>
              </a:path>
              <a:path w="1592579" h="1039495">
                <a:moveTo>
                  <a:pt x="0" y="0"/>
                </a:moveTo>
                <a:lnTo>
                  <a:pt x="44068" y="74930"/>
                </a:lnTo>
                <a:lnTo>
                  <a:pt x="58159" y="53180"/>
                </a:lnTo>
                <a:lnTo>
                  <a:pt x="47243" y="46100"/>
                </a:lnTo>
                <a:lnTo>
                  <a:pt x="61340" y="24384"/>
                </a:lnTo>
                <a:lnTo>
                  <a:pt x="76815" y="24384"/>
                </a:lnTo>
                <a:lnTo>
                  <a:pt x="86360" y="9651"/>
                </a:lnTo>
                <a:lnTo>
                  <a:pt x="0" y="0"/>
                </a:lnTo>
                <a:close/>
              </a:path>
              <a:path w="1592579" h="1039495">
                <a:moveTo>
                  <a:pt x="61340" y="24384"/>
                </a:moveTo>
                <a:lnTo>
                  <a:pt x="47243" y="46100"/>
                </a:lnTo>
                <a:lnTo>
                  <a:pt x="58159" y="53180"/>
                </a:lnTo>
                <a:lnTo>
                  <a:pt x="72237" y="31451"/>
                </a:lnTo>
                <a:lnTo>
                  <a:pt x="61340" y="24384"/>
                </a:lnTo>
                <a:close/>
              </a:path>
              <a:path w="1592579" h="1039495">
                <a:moveTo>
                  <a:pt x="76815" y="24384"/>
                </a:moveTo>
                <a:lnTo>
                  <a:pt x="61340" y="24384"/>
                </a:lnTo>
                <a:lnTo>
                  <a:pt x="72237" y="31451"/>
                </a:lnTo>
                <a:lnTo>
                  <a:pt x="76815" y="243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966459" y="3054857"/>
            <a:ext cx="1616075" cy="1022350"/>
          </a:xfrm>
          <a:custGeom>
            <a:avLst/>
            <a:gdLst/>
            <a:ahLst/>
            <a:cxnLst/>
            <a:rect l="l" t="t" r="r" b="b"/>
            <a:pathLst>
              <a:path w="1616075" h="1022350">
                <a:moveTo>
                  <a:pt x="1543080" y="30419"/>
                </a:moveTo>
                <a:lnTo>
                  <a:pt x="0" y="1000124"/>
                </a:lnTo>
                <a:lnTo>
                  <a:pt x="13715" y="1022095"/>
                </a:lnTo>
                <a:lnTo>
                  <a:pt x="1556846" y="52359"/>
                </a:lnTo>
                <a:lnTo>
                  <a:pt x="1543080" y="30419"/>
                </a:lnTo>
                <a:close/>
              </a:path>
              <a:path w="1616075" h="1022350">
                <a:moveTo>
                  <a:pt x="1601523" y="23494"/>
                </a:moveTo>
                <a:lnTo>
                  <a:pt x="1554098" y="23494"/>
                </a:lnTo>
                <a:lnTo>
                  <a:pt x="1567814" y="45465"/>
                </a:lnTo>
                <a:lnTo>
                  <a:pt x="1556846" y="52359"/>
                </a:lnTo>
                <a:lnTo>
                  <a:pt x="1570609" y="74294"/>
                </a:lnTo>
                <a:lnTo>
                  <a:pt x="1601523" y="23494"/>
                </a:lnTo>
                <a:close/>
              </a:path>
              <a:path w="1616075" h="1022350">
                <a:moveTo>
                  <a:pt x="1554098" y="23494"/>
                </a:moveTo>
                <a:lnTo>
                  <a:pt x="1543080" y="30419"/>
                </a:lnTo>
                <a:lnTo>
                  <a:pt x="1556846" y="52359"/>
                </a:lnTo>
                <a:lnTo>
                  <a:pt x="1567814" y="45465"/>
                </a:lnTo>
                <a:lnTo>
                  <a:pt x="1554098" y="23494"/>
                </a:lnTo>
                <a:close/>
              </a:path>
              <a:path w="1616075" h="1022350">
                <a:moveTo>
                  <a:pt x="1615820" y="0"/>
                </a:moveTo>
                <a:lnTo>
                  <a:pt x="1529334" y="8508"/>
                </a:lnTo>
                <a:lnTo>
                  <a:pt x="1543080" y="30419"/>
                </a:lnTo>
                <a:lnTo>
                  <a:pt x="1554098" y="23494"/>
                </a:lnTo>
                <a:lnTo>
                  <a:pt x="1601523" y="23494"/>
                </a:lnTo>
                <a:lnTo>
                  <a:pt x="16158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572756" y="3051810"/>
            <a:ext cx="78105" cy="1029335"/>
          </a:xfrm>
          <a:custGeom>
            <a:avLst/>
            <a:gdLst/>
            <a:ahLst/>
            <a:cxnLst/>
            <a:rect l="l" t="t" r="r" b="b"/>
            <a:pathLst>
              <a:path w="78104" h="1029335">
                <a:moveTo>
                  <a:pt x="51816" y="64769"/>
                </a:moveTo>
                <a:lnTo>
                  <a:pt x="25908" y="64769"/>
                </a:lnTo>
                <a:lnTo>
                  <a:pt x="25908" y="1029334"/>
                </a:lnTo>
                <a:lnTo>
                  <a:pt x="51816" y="1029334"/>
                </a:lnTo>
                <a:lnTo>
                  <a:pt x="51816" y="64769"/>
                </a:lnTo>
                <a:close/>
              </a:path>
              <a:path w="78104" h="1029335">
                <a:moveTo>
                  <a:pt x="38862" y="0"/>
                </a:moveTo>
                <a:lnTo>
                  <a:pt x="0" y="77724"/>
                </a:lnTo>
                <a:lnTo>
                  <a:pt x="25908" y="77724"/>
                </a:lnTo>
                <a:lnTo>
                  <a:pt x="25908" y="64769"/>
                </a:lnTo>
                <a:lnTo>
                  <a:pt x="71247" y="64769"/>
                </a:lnTo>
                <a:lnTo>
                  <a:pt x="38862" y="0"/>
                </a:lnTo>
                <a:close/>
              </a:path>
              <a:path w="78104" h="1029335">
                <a:moveTo>
                  <a:pt x="71247" y="64769"/>
                </a:moveTo>
                <a:lnTo>
                  <a:pt x="51816" y="64769"/>
                </a:lnTo>
                <a:lnTo>
                  <a:pt x="51816" y="77724"/>
                </a:lnTo>
                <a:lnTo>
                  <a:pt x="77724" y="77724"/>
                </a:lnTo>
                <a:lnTo>
                  <a:pt x="71247" y="647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934455" y="3051810"/>
            <a:ext cx="78105" cy="1029335"/>
          </a:xfrm>
          <a:custGeom>
            <a:avLst/>
            <a:gdLst/>
            <a:ahLst/>
            <a:cxnLst/>
            <a:rect l="l" t="t" r="r" b="b"/>
            <a:pathLst>
              <a:path w="78104" h="1029335">
                <a:moveTo>
                  <a:pt x="51816" y="64769"/>
                </a:moveTo>
                <a:lnTo>
                  <a:pt x="25908" y="64769"/>
                </a:lnTo>
                <a:lnTo>
                  <a:pt x="25908" y="1029334"/>
                </a:lnTo>
                <a:lnTo>
                  <a:pt x="51816" y="1029334"/>
                </a:lnTo>
                <a:lnTo>
                  <a:pt x="51816" y="64769"/>
                </a:lnTo>
                <a:close/>
              </a:path>
              <a:path w="78104" h="1029335">
                <a:moveTo>
                  <a:pt x="38862" y="0"/>
                </a:moveTo>
                <a:lnTo>
                  <a:pt x="0" y="77724"/>
                </a:lnTo>
                <a:lnTo>
                  <a:pt x="25908" y="77724"/>
                </a:lnTo>
                <a:lnTo>
                  <a:pt x="25908" y="64769"/>
                </a:lnTo>
                <a:lnTo>
                  <a:pt x="71247" y="64769"/>
                </a:lnTo>
                <a:lnTo>
                  <a:pt x="38862" y="0"/>
                </a:lnTo>
                <a:close/>
              </a:path>
              <a:path w="78104" h="1029335">
                <a:moveTo>
                  <a:pt x="71247" y="64769"/>
                </a:moveTo>
                <a:lnTo>
                  <a:pt x="51816" y="64769"/>
                </a:lnTo>
                <a:lnTo>
                  <a:pt x="51816" y="77724"/>
                </a:lnTo>
                <a:lnTo>
                  <a:pt x="77724" y="77724"/>
                </a:lnTo>
                <a:lnTo>
                  <a:pt x="71247" y="647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776721" y="2539809"/>
            <a:ext cx="419100" cy="365760"/>
          </a:xfrm>
          <a:custGeom>
            <a:avLst/>
            <a:gdLst/>
            <a:ahLst/>
            <a:cxnLst/>
            <a:rect l="l" t="t" r="r" b="b"/>
            <a:pathLst>
              <a:path w="419100" h="365760">
                <a:moveTo>
                  <a:pt x="0" y="365696"/>
                </a:moveTo>
                <a:lnTo>
                  <a:pt x="53030" y="349303"/>
                </a:lnTo>
                <a:lnTo>
                  <a:pt x="102965" y="331612"/>
                </a:lnTo>
                <a:lnTo>
                  <a:pt x="146661" y="311278"/>
                </a:lnTo>
                <a:lnTo>
                  <a:pt x="180975" y="286956"/>
                </a:lnTo>
                <a:lnTo>
                  <a:pt x="204489" y="250880"/>
                </a:lnTo>
                <a:lnTo>
                  <a:pt x="219075" y="206184"/>
                </a:lnTo>
                <a:lnTo>
                  <a:pt x="226516" y="168155"/>
                </a:lnTo>
                <a:lnTo>
                  <a:pt x="228600" y="152082"/>
                </a:lnTo>
                <a:lnTo>
                  <a:pt x="238273" y="115470"/>
                </a:lnTo>
                <a:lnTo>
                  <a:pt x="246459" y="76930"/>
                </a:lnTo>
                <a:lnTo>
                  <a:pt x="276225" y="17208"/>
                </a:lnTo>
                <a:lnTo>
                  <a:pt x="338709" y="0"/>
                </a:lnTo>
                <a:lnTo>
                  <a:pt x="377773" y="1563"/>
                </a:lnTo>
                <a:lnTo>
                  <a:pt x="419100" y="6032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7361681" y="2558129"/>
            <a:ext cx="419100" cy="364490"/>
          </a:xfrm>
          <a:custGeom>
            <a:avLst/>
            <a:gdLst/>
            <a:ahLst/>
            <a:cxnLst/>
            <a:rect l="l" t="t" r="r" b="b"/>
            <a:pathLst>
              <a:path w="419100" h="364489">
                <a:moveTo>
                  <a:pt x="0" y="364140"/>
                </a:moveTo>
                <a:lnTo>
                  <a:pt x="53030" y="347825"/>
                </a:lnTo>
                <a:lnTo>
                  <a:pt x="102965" y="330200"/>
                </a:lnTo>
                <a:lnTo>
                  <a:pt x="146661" y="309955"/>
                </a:lnTo>
                <a:lnTo>
                  <a:pt x="180975" y="285781"/>
                </a:lnTo>
                <a:lnTo>
                  <a:pt x="204489" y="249838"/>
                </a:lnTo>
                <a:lnTo>
                  <a:pt x="219075" y="205311"/>
                </a:lnTo>
                <a:lnTo>
                  <a:pt x="226516" y="167427"/>
                </a:lnTo>
                <a:lnTo>
                  <a:pt x="228600" y="151415"/>
                </a:lnTo>
                <a:lnTo>
                  <a:pt x="238273" y="114974"/>
                </a:lnTo>
                <a:lnTo>
                  <a:pt x="246459" y="76581"/>
                </a:lnTo>
                <a:lnTo>
                  <a:pt x="276225" y="17176"/>
                </a:lnTo>
                <a:lnTo>
                  <a:pt x="338709" y="0"/>
                </a:lnTo>
                <a:lnTo>
                  <a:pt x="377773" y="1496"/>
                </a:lnTo>
                <a:lnTo>
                  <a:pt x="419100" y="5873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381493" y="4242117"/>
            <a:ext cx="419100" cy="365760"/>
          </a:xfrm>
          <a:custGeom>
            <a:avLst/>
            <a:gdLst/>
            <a:ahLst/>
            <a:cxnLst/>
            <a:rect l="l" t="t" r="r" b="b"/>
            <a:pathLst>
              <a:path w="419100" h="365760">
                <a:moveTo>
                  <a:pt x="0" y="365696"/>
                </a:moveTo>
                <a:lnTo>
                  <a:pt x="53030" y="349303"/>
                </a:lnTo>
                <a:lnTo>
                  <a:pt x="102965" y="331612"/>
                </a:lnTo>
                <a:lnTo>
                  <a:pt x="146661" y="311278"/>
                </a:lnTo>
                <a:lnTo>
                  <a:pt x="180975" y="286956"/>
                </a:lnTo>
                <a:lnTo>
                  <a:pt x="204489" y="250880"/>
                </a:lnTo>
                <a:lnTo>
                  <a:pt x="219075" y="206184"/>
                </a:lnTo>
                <a:lnTo>
                  <a:pt x="226516" y="168155"/>
                </a:lnTo>
                <a:lnTo>
                  <a:pt x="228600" y="152082"/>
                </a:lnTo>
                <a:lnTo>
                  <a:pt x="238273" y="115470"/>
                </a:lnTo>
                <a:lnTo>
                  <a:pt x="246459" y="76930"/>
                </a:lnTo>
                <a:lnTo>
                  <a:pt x="276225" y="17208"/>
                </a:lnTo>
                <a:lnTo>
                  <a:pt x="338709" y="0"/>
                </a:lnTo>
                <a:lnTo>
                  <a:pt x="377773" y="1563"/>
                </a:lnTo>
                <a:lnTo>
                  <a:pt x="419100" y="6032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810250" y="4220781"/>
            <a:ext cx="419100" cy="365760"/>
          </a:xfrm>
          <a:custGeom>
            <a:avLst/>
            <a:gdLst/>
            <a:ahLst/>
            <a:cxnLst/>
            <a:rect l="l" t="t" r="r" b="b"/>
            <a:pathLst>
              <a:path w="419100" h="365760">
                <a:moveTo>
                  <a:pt x="0" y="365696"/>
                </a:moveTo>
                <a:lnTo>
                  <a:pt x="53030" y="349303"/>
                </a:lnTo>
                <a:lnTo>
                  <a:pt x="102965" y="331612"/>
                </a:lnTo>
                <a:lnTo>
                  <a:pt x="146661" y="311278"/>
                </a:lnTo>
                <a:lnTo>
                  <a:pt x="180975" y="286956"/>
                </a:lnTo>
                <a:lnTo>
                  <a:pt x="204489" y="250880"/>
                </a:lnTo>
                <a:lnTo>
                  <a:pt x="219075" y="206184"/>
                </a:lnTo>
                <a:lnTo>
                  <a:pt x="226516" y="168155"/>
                </a:lnTo>
                <a:lnTo>
                  <a:pt x="228600" y="152082"/>
                </a:lnTo>
                <a:lnTo>
                  <a:pt x="238273" y="115470"/>
                </a:lnTo>
                <a:lnTo>
                  <a:pt x="246459" y="76930"/>
                </a:lnTo>
                <a:lnTo>
                  <a:pt x="276225" y="17208"/>
                </a:lnTo>
                <a:lnTo>
                  <a:pt x="338709" y="0"/>
                </a:lnTo>
                <a:lnTo>
                  <a:pt x="377773" y="1563"/>
                </a:lnTo>
                <a:lnTo>
                  <a:pt x="419100" y="6032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3622294" y="5695594"/>
            <a:ext cx="868044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45" dirty="0">
                <a:solidFill>
                  <a:srgbClr val="FF0000"/>
                </a:solidFill>
                <a:latin typeface="Calibri"/>
                <a:cs typeface="Calibri"/>
              </a:rPr>
              <a:t>Taipei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4599432" y="5779008"/>
            <a:ext cx="868680" cy="398145"/>
          </a:xfrm>
          <a:custGeom>
            <a:avLst/>
            <a:gdLst/>
            <a:ahLst/>
            <a:cxnLst/>
            <a:rect l="l" t="t" r="r" b="b"/>
            <a:pathLst>
              <a:path w="868679" h="398145">
                <a:moveTo>
                  <a:pt x="669797" y="0"/>
                </a:moveTo>
                <a:lnTo>
                  <a:pt x="669797" y="99440"/>
                </a:lnTo>
                <a:lnTo>
                  <a:pt x="0" y="99440"/>
                </a:lnTo>
                <a:lnTo>
                  <a:pt x="0" y="298322"/>
                </a:lnTo>
                <a:lnTo>
                  <a:pt x="669797" y="298322"/>
                </a:lnTo>
                <a:lnTo>
                  <a:pt x="669797" y="397763"/>
                </a:lnTo>
                <a:lnTo>
                  <a:pt x="868679" y="198881"/>
                </a:lnTo>
                <a:lnTo>
                  <a:pt x="669797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599432" y="5779008"/>
            <a:ext cx="868680" cy="398145"/>
          </a:xfrm>
          <a:custGeom>
            <a:avLst/>
            <a:gdLst/>
            <a:ahLst/>
            <a:cxnLst/>
            <a:rect l="l" t="t" r="r" b="b"/>
            <a:pathLst>
              <a:path w="868679" h="398145">
                <a:moveTo>
                  <a:pt x="0" y="99440"/>
                </a:moveTo>
                <a:lnTo>
                  <a:pt x="669797" y="99440"/>
                </a:lnTo>
                <a:lnTo>
                  <a:pt x="669797" y="0"/>
                </a:lnTo>
                <a:lnTo>
                  <a:pt x="868679" y="198881"/>
                </a:lnTo>
                <a:lnTo>
                  <a:pt x="669797" y="397763"/>
                </a:lnTo>
                <a:lnTo>
                  <a:pt x="669797" y="298322"/>
                </a:lnTo>
                <a:lnTo>
                  <a:pt x="0" y="298322"/>
                </a:lnTo>
                <a:lnTo>
                  <a:pt x="0" y="99440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563361" y="5641085"/>
            <a:ext cx="2502535" cy="628015"/>
          </a:xfrm>
          <a:custGeom>
            <a:avLst/>
            <a:gdLst/>
            <a:ahLst/>
            <a:cxnLst/>
            <a:rect l="l" t="t" r="r" b="b"/>
            <a:pathLst>
              <a:path w="2502534" h="628014">
                <a:moveTo>
                  <a:pt x="0" y="627887"/>
                </a:moveTo>
                <a:lnTo>
                  <a:pt x="2502408" y="627887"/>
                </a:lnTo>
                <a:lnTo>
                  <a:pt x="2502408" y="0"/>
                </a:lnTo>
                <a:lnTo>
                  <a:pt x="0" y="0"/>
                </a:lnTo>
                <a:lnTo>
                  <a:pt x="0" y="627887"/>
                </a:lnTo>
                <a:close/>
              </a:path>
            </a:pathLst>
          </a:custGeom>
          <a:ln w="3809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348234" y="1872233"/>
            <a:ext cx="928369" cy="338455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59690">
              <a:lnSpc>
                <a:spcPts val="2510"/>
              </a:lnSpc>
            </a:pPr>
            <a:r>
              <a:rPr sz="2400" spc="-5" dirty="0">
                <a:latin typeface="Calibri"/>
                <a:cs typeface="Calibri"/>
              </a:rPr>
              <a:t>arrive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453388" y="1812112"/>
            <a:ext cx="305689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077595" algn="l"/>
                <a:tab pos="1739264" algn="l"/>
              </a:tabLst>
            </a:pPr>
            <a:r>
              <a:rPr sz="2400" spc="-40" dirty="0">
                <a:solidFill>
                  <a:srgbClr val="FF0000"/>
                </a:solidFill>
                <a:latin typeface="Calibri"/>
                <a:cs typeface="Calibri"/>
              </a:rPr>
              <a:t>Taipei	</a:t>
            </a:r>
            <a:r>
              <a:rPr sz="2400" spc="-5" dirty="0">
                <a:latin typeface="Calibri"/>
                <a:cs typeface="Calibri"/>
              </a:rPr>
              <a:t>on	</a:t>
            </a:r>
            <a:r>
              <a:rPr sz="2400" spc="-10" dirty="0">
                <a:solidFill>
                  <a:srgbClr val="0000FF"/>
                </a:solidFill>
                <a:latin typeface="Calibri"/>
                <a:cs typeface="Calibri"/>
              </a:rPr>
              <a:t>November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4827903" y="1720672"/>
            <a:ext cx="39306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7" baseline="-16203" dirty="0">
                <a:solidFill>
                  <a:srgbClr val="0000FF"/>
                </a:solidFill>
                <a:latin typeface="Calibri"/>
                <a:cs typeface="Calibri"/>
              </a:rPr>
              <a:t>2</a:t>
            </a:r>
            <a:r>
              <a:rPr sz="1600" spc="-5" dirty="0">
                <a:solidFill>
                  <a:srgbClr val="0000FF"/>
                </a:solidFill>
                <a:latin typeface="Calibri"/>
                <a:cs typeface="Calibri"/>
              </a:rPr>
              <a:t>nd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682751" y="2260854"/>
            <a:ext cx="114300" cy="450850"/>
          </a:xfrm>
          <a:custGeom>
            <a:avLst/>
            <a:gdLst/>
            <a:ahLst/>
            <a:cxnLst/>
            <a:rect l="l" t="t" r="r" b="b"/>
            <a:pathLst>
              <a:path w="114300" h="450850">
                <a:moveTo>
                  <a:pt x="38100" y="336550"/>
                </a:moveTo>
                <a:lnTo>
                  <a:pt x="0" y="336550"/>
                </a:lnTo>
                <a:lnTo>
                  <a:pt x="57150" y="450850"/>
                </a:lnTo>
                <a:lnTo>
                  <a:pt x="104775" y="355600"/>
                </a:lnTo>
                <a:lnTo>
                  <a:pt x="38100" y="355600"/>
                </a:lnTo>
                <a:lnTo>
                  <a:pt x="38100" y="336550"/>
                </a:lnTo>
                <a:close/>
              </a:path>
              <a:path w="114300" h="450850">
                <a:moveTo>
                  <a:pt x="76200" y="0"/>
                </a:moveTo>
                <a:lnTo>
                  <a:pt x="38100" y="0"/>
                </a:lnTo>
                <a:lnTo>
                  <a:pt x="38100" y="355600"/>
                </a:lnTo>
                <a:lnTo>
                  <a:pt x="76200" y="355600"/>
                </a:lnTo>
                <a:lnTo>
                  <a:pt x="76200" y="0"/>
                </a:lnTo>
                <a:close/>
              </a:path>
              <a:path w="114300" h="450850">
                <a:moveTo>
                  <a:pt x="114300" y="336550"/>
                </a:moveTo>
                <a:lnTo>
                  <a:pt x="76200" y="336550"/>
                </a:lnTo>
                <a:lnTo>
                  <a:pt x="76200" y="355600"/>
                </a:lnTo>
                <a:lnTo>
                  <a:pt x="104775" y="355600"/>
                </a:lnTo>
                <a:lnTo>
                  <a:pt x="114300" y="3365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854707" y="2260854"/>
            <a:ext cx="114300" cy="450850"/>
          </a:xfrm>
          <a:custGeom>
            <a:avLst/>
            <a:gdLst/>
            <a:ahLst/>
            <a:cxnLst/>
            <a:rect l="l" t="t" r="r" b="b"/>
            <a:pathLst>
              <a:path w="114300" h="450850">
                <a:moveTo>
                  <a:pt x="38100" y="336550"/>
                </a:moveTo>
                <a:lnTo>
                  <a:pt x="0" y="336550"/>
                </a:lnTo>
                <a:lnTo>
                  <a:pt x="57150" y="450850"/>
                </a:lnTo>
                <a:lnTo>
                  <a:pt x="104775" y="355600"/>
                </a:lnTo>
                <a:lnTo>
                  <a:pt x="38100" y="355600"/>
                </a:lnTo>
                <a:lnTo>
                  <a:pt x="38100" y="336550"/>
                </a:lnTo>
                <a:close/>
              </a:path>
              <a:path w="114300" h="450850">
                <a:moveTo>
                  <a:pt x="76200" y="0"/>
                </a:moveTo>
                <a:lnTo>
                  <a:pt x="38100" y="0"/>
                </a:lnTo>
                <a:lnTo>
                  <a:pt x="38100" y="355600"/>
                </a:lnTo>
                <a:lnTo>
                  <a:pt x="76200" y="355600"/>
                </a:lnTo>
                <a:lnTo>
                  <a:pt x="76200" y="0"/>
                </a:lnTo>
                <a:close/>
              </a:path>
              <a:path w="114300" h="450850">
                <a:moveTo>
                  <a:pt x="114300" y="336550"/>
                </a:moveTo>
                <a:lnTo>
                  <a:pt x="76200" y="336550"/>
                </a:lnTo>
                <a:lnTo>
                  <a:pt x="76200" y="355600"/>
                </a:lnTo>
                <a:lnTo>
                  <a:pt x="104775" y="355600"/>
                </a:lnTo>
                <a:lnTo>
                  <a:pt x="114300" y="3365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2708148" y="2260854"/>
            <a:ext cx="114300" cy="450850"/>
          </a:xfrm>
          <a:custGeom>
            <a:avLst/>
            <a:gdLst/>
            <a:ahLst/>
            <a:cxnLst/>
            <a:rect l="l" t="t" r="r" b="b"/>
            <a:pathLst>
              <a:path w="114300" h="450850">
                <a:moveTo>
                  <a:pt x="38100" y="336550"/>
                </a:moveTo>
                <a:lnTo>
                  <a:pt x="0" y="336550"/>
                </a:lnTo>
                <a:lnTo>
                  <a:pt x="57150" y="450850"/>
                </a:lnTo>
                <a:lnTo>
                  <a:pt x="104775" y="355600"/>
                </a:lnTo>
                <a:lnTo>
                  <a:pt x="38100" y="355600"/>
                </a:lnTo>
                <a:lnTo>
                  <a:pt x="38100" y="336550"/>
                </a:lnTo>
                <a:close/>
              </a:path>
              <a:path w="114300" h="450850">
                <a:moveTo>
                  <a:pt x="76200" y="0"/>
                </a:moveTo>
                <a:lnTo>
                  <a:pt x="38100" y="0"/>
                </a:lnTo>
                <a:lnTo>
                  <a:pt x="38100" y="355600"/>
                </a:lnTo>
                <a:lnTo>
                  <a:pt x="76200" y="355600"/>
                </a:lnTo>
                <a:lnTo>
                  <a:pt x="76200" y="0"/>
                </a:lnTo>
                <a:close/>
              </a:path>
              <a:path w="114300" h="450850">
                <a:moveTo>
                  <a:pt x="114300" y="336550"/>
                </a:moveTo>
                <a:lnTo>
                  <a:pt x="76200" y="336550"/>
                </a:lnTo>
                <a:lnTo>
                  <a:pt x="76200" y="355600"/>
                </a:lnTo>
                <a:lnTo>
                  <a:pt x="104775" y="355600"/>
                </a:lnTo>
                <a:lnTo>
                  <a:pt x="114300" y="3365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3834384" y="2260854"/>
            <a:ext cx="114300" cy="450850"/>
          </a:xfrm>
          <a:custGeom>
            <a:avLst/>
            <a:gdLst/>
            <a:ahLst/>
            <a:cxnLst/>
            <a:rect l="l" t="t" r="r" b="b"/>
            <a:pathLst>
              <a:path w="114300" h="450850">
                <a:moveTo>
                  <a:pt x="38100" y="336550"/>
                </a:moveTo>
                <a:lnTo>
                  <a:pt x="0" y="336550"/>
                </a:lnTo>
                <a:lnTo>
                  <a:pt x="57150" y="450850"/>
                </a:lnTo>
                <a:lnTo>
                  <a:pt x="104775" y="355600"/>
                </a:lnTo>
                <a:lnTo>
                  <a:pt x="38100" y="355600"/>
                </a:lnTo>
                <a:lnTo>
                  <a:pt x="38100" y="336550"/>
                </a:lnTo>
                <a:close/>
              </a:path>
              <a:path w="114300" h="450850">
                <a:moveTo>
                  <a:pt x="76200" y="0"/>
                </a:moveTo>
                <a:lnTo>
                  <a:pt x="38100" y="0"/>
                </a:lnTo>
                <a:lnTo>
                  <a:pt x="38100" y="355600"/>
                </a:lnTo>
                <a:lnTo>
                  <a:pt x="76200" y="355600"/>
                </a:lnTo>
                <a:lnTo>
                  <a:pt x="76200" y="0"/>
                </a:lnTo>
                <a:close/>
              </a:path>
              <a:path w="114300" h="450850">
                <a:moveTo>
                  <a:pt x="114300" y="336550"/>
                </a:moveTo>
                <a:lnTo>
                  <a:pt x="76200" y="336550"/>
                </a:lnTo>
                <a:lnTo>
                  <a:pt x="76200" y="355600"/>
                </a:lnTo>
                <a:lnTo>
                  <a:pt x="104775" y="355600"/>
                </a:lnTo>
                <a:lnTo>
                  <a:pt x="114300" y="3365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4863084" y="2260854"/>
            <a:ext cx="114300" cy="450850"/>
          </a:xfrm>
          <a:custGeom>
            <a:avLst/>
            <a:gdLst/>
            <a:ahLst/>
            <a:cxnLst/>
            <a:rect l="l" t="t" r="r" b="b"/>
            <a:pathLst>
              <a:path w="114300" h="450850">
                <a:moveTo>
                  <a:pt x="38100" y="336550"/>
                </a:moveTo>
                <a:lnTo>
                  <a:pt x="0" y="336550"/>
                </a:lnTo>
                <a:lnTo>
                  <a:pt x="57150" y="450850"/>
                </a:lnTo>
                <a:lnTo>
                  <a:pt x="104775" y="355600"/>
                </a:lnTo>
                <a:lnTo>
                  <a:pt x="38100" y="355600"/>
                </a:lnTo>
                <a:lnTo>
                  <a:pt x="38100" y="336550"/>
                </a:lnTo>
                <a:close/>
              </a:path>
              <a:path w="114300" h="450850">
                <a:moveTo>
                  <a:pt x="76200" y="0"/>
                </a:moveTo>
                <a:lnTo>
                  <a:pt x="38100" y="0"/>
                </a:lnTo>
                <a:lnTo>
                  <a:pt x="38100" y="355600"/>
                </a:lnTo>
                <a:lnTo>
                  <a:pt x="76200" y="355600"/>
                </a:lnTo>
                <a:lnTo>
                  <a:pt x="76200" y="0"/>
                </a:lnTo>
                <a:close/>
              </a:path>
              <a:path w="114300" h="450850">
                <a:moveTo>
                  <a:pt x="114300" y="336550"/>
                </a:moveTo>
                <a:lnTo>
                  <a:pt x="76200" y="336550"/>
                </a:lnTo>
                <a:lnTo>
                  <a:pt x="76200" y="355600"/>
                </a:lnTo>
                <a:lnTo>
                  <a:pt x="104775" y="355600"/>
                </a:lnTo>
                <a:lnTo>
                  <a:pt x="114300" y="3365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461263" y="2762503"/>
            <a:ext cx="7061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other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2420492" y="2770123"/>
            <a:ext cx="7073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oth</a:t>
            </a:r>
            <a:r>
              <a:rPr sz="2400" spc="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r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1632585" y="2734817"/>
            <a:ext cx="5556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de</a:t>
            </a:r>
            <a:r>
              <a:rPr sz="2400" spc="-25" dirty="0">
                <a:solidFill>
                  <a:srgbClr val="FF0000"/>
                </a:solidFill>
                <a:latin typeface="Calibri"/>
                <a:cs typeface="Calibri"/>
              </a:rPr>
              <a:t>s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t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3593084" y="2760040"/>
            <a:ext cx="59372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time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4674489" y="2767406"/>
            <a:ext cx="59372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time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3320922" y="4067682"/>
            <a:ext cx="13315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rgbClr val="0000FF"/>
                </a:solidFill>
                <a:latin typeface="Calibri"/>
                <a:cs typeface="Calibri"/>
              </a:rPr>
              <a:t>November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4971610" y="3976242"/>
            <a:ext cx="3905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44" baseline="-16203" dirty="0">
                <a:solidFill>
                  <a:srgbClr val="0000FF"/>
                </a:solidFill>
                <a:latin typeface="Calibri"/>
                <a:cs typeface="Calibri"/>
              </a:rPr>
              <a:t>2</a:t>
            </a:r>
            <a:r>
              <a:rPr sz="1600" spc="-5" dirty="0">
                <a:solidFill>
                  <a:srgbClr val="0000FF"/>
                </a:solidFill>
                <a:latin typeface="Calibri"/>
                <a:cs typeface="Calibri"/>
              </a:rPr>
              <a:t>nd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1856232" y="4482846"/>
            <a:ext cx="114300" cy="450850"/>
          </a:xfrm>
          <a:custGeom>
            <a:avLst/>
            <a:gdLst/>
            <a:ahLst/>
            <a:cxnLst/>
            <a:rect l="l" t="t" r="r" b="b"/>
            <a:pathLst>
              <a:path w="114300" h="450850">
                <a:moveTo>
                  <a:pt x="38100" y="336549"/>
                </a:moveTo>
                <a:lnTo>
                  <a:pt x="0" y="336549"/>
                </a:lnTo>
                <a:lnTo>
                  <a:pt x="57150" y="450849"/>
                </a:lnTo>
                <a:lnTo>
                  <a:pt x="104775" y="355599"/>
                </a:lnTo>
                <a:lnTo>
                  <a:pt x="38100" y="355599"/>
                </a:lnTo>
                <a:lnTo>
                  <a:pt x="38100" y="336549"/>
                </a:lnTo>
                <a:close/>
              </a:path>
              <a:path w="114300" h="450850">
                <a:moveTo>
                  <a:pt x="76200" y="0"/>
                </a:moveTo>
                <a:lnTo>
                  <a:pt x="38100" y="0"/>
                </a:lnTo>
                <a:lnTo>
                  <a:pt x="38100" y="355599"/>
                </a:lnTo>
                <a:lnTo>
                  <a:pt x="76200" y="355599"/>
                </a:lnTo>
                <a:lnTo>
                  <a:pt x="76200" y="0"/>
                </a:lnTo>
                <a:close/>
              </a:path>
              <a:path w="114300" h="450850">
                <a:moveTo>
                  <a:pt x="114300" y="336549"/>
                </a:moveTo>
                <a:lnTo>
                  <a:pt x="76200" y="336549"/>
                </a:lnTo>
                <a:lnTo>
                  <a:pt x="76200" y="355599"/>
                </a:lnTo>
                <a:lnTo>
                  <a:pt x="104775" y="355599"/>
                </a:lnTo>
                <a:lnTo>
                  <a:pt x="114300" y="3365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 txBox="1"/>
          <p:nvPr/>
        </p:nvSpPr>
        <p:spPr>
          <a:xfrm>
            <a:off x="818489" y="4930902"/>
            <a:ext cx="23126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00AF50"/>
                </a:solidFill>
                <a:latin typeface="Calibri"/>
                <a:cs typeface="Calibri"/>
              </a:rPr>
              <a:t>place of</a:t>
            </a:r>
            <a:r>
              <a:rPr sz="2400" spc="-55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00AF50"/>
                </a:solidFill>
                <a:latin typeface="Calibri"/>
                <a:cs typeface="Calibri"/>
              </a:rPr>
              <a:t>departure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213359" y="5536691"/>
            <a:ext cx="3195828" cy="107137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399288" y="5475730"/>
            <a:ext cx="2889504" cy="129235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272795" y="5576315"/>
            <a:ext cx="3076956" cy="95402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 txBox="1"/>
          <p:nvPr/>
        </p:nvSpPr>
        <p:spPr>
          <a:xfrm>
            <a:off x="272795" y="5588000"/>
            <a:ext cx="3077210" cy="878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98145" marR="391160" indent="16510">
              <a:lnSpc>
                <a:spcPct val="100000"/>
              </a:lnSpc>
              <a:spcBef>
                <a:spcPts val="95"/>
              </a:spcBef>
            </a:pPr>
            <a:r>
              <a:rPr sz="2800" spc="-20" dirty="0">
                <a:solidFill>
                  <a:srgbClr val="FFFFFF"/>
                </a:solidFill>
                <a:latin typeface="Calibri"/>
                <a:cs typeface="Calibri"/>
              </a:rPr>
              <a:t>Neural 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network 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needs</a:t>
            </a:r>
            <a:r>
              <a:rPr sz="28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memory!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5741034" y="1190066"/>
            <a:ext cx="556260" cy="7791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2875"/>
              </a:lnSpc>
              <a:spcBef>
                <a:spcPts val="100"/>
              </a:spcBef>
            </a:pP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de</a:t>
            </a:r>
            <a:r>
              <a:rPr sz="2400" spc="-25" dirty="0">
                <a:solidFill>
                  <a:srgbClr val="FF0000"/>
                </a:solidFill>
                <a:latin typeface="Calibri"/>
                <a:cs typeface="Calibri"/>
              </a:rPr>
              <a:t>s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t</a:t>
            </a:r>
            <a:endParaRPr sz="2400">
              <a:latin typeface="Calibri"/>
              <a:cs typeface="Calibri"/>
            </a:endParaRPr>
          </a:p>
          <a:p>
            <a:pPr marL="73025" algn="ctr">
              <a:lnSpc>
                <a:spcPts val="3055"/>
              </a:lnSpc>
            </a:pPr>
            <a:r>
              <a:rPr sz="2550" i="1" spc="-55" dirty="0">
                <a:latin typeface="Times New Roman"/>
                <a:cs typeface="Times New Roman"/>
              </a:rPr>
              <a:t>y</a:t>
            </a:r>
            <a:r>
              <a:rPr sz="2250" spc="-82" baseline="-24074" dirty="0">
                <a:latin typeface="Times New Roman"/>
                <a:cs typeface="Times New Roman"/>
              </a:rPr>
              <a:t>1</a:t>
            </a:r>
            <a:endParaRPr sz="2250" baseline="-24074">
              <a:latin typeface="Times New Roman"/>
              <a:cs typeface="Times New Roman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7190613" y="844041"/>
            <a:ext cx="1266825" cy="1122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time </a:t>
            </a:r>
            <a:r>
              <a:rPr sz="2400" spc="-5" dirty="0">
                <a:solidFill>
                  <a:srgbClr val="0000FF"/>
                </a:solidFill>
                <a:latin typeface="Calibri"/>
                <a:cs typeface="Calibri"/>
              </a:rPr>
              <a:t>of  dep</a:t>
            </a: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artu</a:t>
            </a:r>
            <a:r>
              <a:rPr sz="2400" spc="-35" dirty="0">
                <a:solidFill>
                  <a:srgbClr val="0000FF"/>
                </a:solidFill>
                <a:latin typeface="Calibri"/>
                <a:cs typeface="Calibri"/>
              </a:rPr>
              <a:t>r</a:t>
            </a: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e</a:t>
            </a:r>
            <a:endParaRPr sz="2400">
              <a:latin typeface="Calibri"/>
              <a:cs typeface="Calibri"/>
            </a:endParaRPr>
          </a:p>
          <a:p>
            <a:pPr marL="335280">
              <a:lnSpc>
                <a:spcPts val="2870"/>
              </a:lnSpc>
            </a:pPr>
            <a:r>
              <a:rPr sz="2550" i="1" spc="25" dirty="0">
                <a:latin typeface="Times New Roman"/>
                <a:cs typeface="Times New Roman"/>
              </a:rPr>
              <a:t>y</a:t>
            </a:r>
            <a:r>
              <a:rPr sz="2250" spc="37" baseline="-24074" dirty="0">
                <a:latin typeface="Times New Roman"/>
                <a:cs typeface="Times New Roman"/>
              </a:rPr>
              <a:t>2</a:t>
            </a:r>
            <a:endParaRPr sz="2250" baseline="-24074">
              <a:latin typeface="Times New Roman"/>
              <a:cs typeface="Times New Roman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182879" y="3264408"/>
            <a:ext cx="1874520" cy="64007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156971" y="3201923"/>
            <a:ext cx="1924812" cy="86563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242315" y="3304032"/>
            <a:ext cx="1755648" cy="52273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 txBox="1"/>
          <p:nvPr/>
        </p:nvSpPr>
        <p:spPr>
          <a:xfrm>
            <a:off x="242315" y="3315080"/>
            <a:ext cx="2763520" cy="11442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87325">
              <a:lnSpc>
                <a:spcPct val="100000"/>
              </a:lnSpc>
              <a:spcBef>
                <a:spcPts val="95"/>
              </a:spcBef>
            </a:pP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Problem?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200">
              <a:latin typeface="Times New Roman"/>
              <a:cs typeface="Times New Roman"/>
            </a:endParaRPr>
          </a:p>
          <a:p>
            <a:pPr marL="372110">
              <a:lnSpc>
                <a:spcPct val="100000"/>
              </a:lnSpc>
              <a:tabLst>
                <a:tab pos="1363980" algn="l"/>
                <a:tab pos="2429510" algn="l"/>
              </a:tabLst>
            </a:pPr>
            <a:r>
              <a:rPr sz="2400" dirty="0">
                <a:latin typeface="Calibri"/>
                <a:cs typeface="Calibri"/>
              </a:rPr>
              <a:t>le</a:t>
            </a:r>
            <a:r>
              <a:rPr sz="2400" spc="-30" dirty="0">
                <a:latin typeface="Calibri"/>
                <a:cs typeface="Calibri"/>
              </a:rPr>
              <a:t>av</a:t>
            </a:r>
            <a:r>
              <a:rPr sz="2400" dirty="0">
                <a:latin typeface="Calibri"/>
                <a:cs typeface="Calibri"/>
              </a:rPr>
              <a:t>e	</a:t>
            </a:r>
            <a:r>
              <a:rPr sz="2400" spc="-200" dirty="0">
                <a:solidFill>
                  <a:srgbClr val="00AF50"/>
                </a:solidFill>
                <a:latin typeface="Calibri"/>
                <a:cs typeface="Calibri"/>
              </a:rPr>
              <a:t>T</a:t>
            </a:r>
            <a:r>
              <a:rPr sz="2400" dirty="0">
                <a:solidFill>
                  <a:srgbClr val="00AF50"/>
                </a:solidFill>
                <a:latin typeface="Calibri"/>
                <a:cs typeface="Calibri"/>
              </a:rPr>
              <a:t>aipei	</a:t>
            </a:r>
            <a:r>
              <a:rPr sz="2400" spc="-5" dirty="0">
                <a:latin typeface="Calibri"/>
                <a:cs typeface="Calibri"/>
              </a:rPr>
              <a:t>on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0" y="1765554"/>
            <a:ext cx="5449570" cy="512445"/>
          </a:xfrm>
          <a:custGeom>
            <a:avLst/>
            <a:gdLst/>
            <a:ahLst/>
            <a:cxnLst/>
            <a:rect l="l" t="t" r="r" b="b"/>
            <a:pathLst>
              <a:path w="5449570" h="512444">
                <a:moveTo>
                  <a:pt x="243078" y="85344"/>
                </a:moveTo>
                <a:lnTo>
                  <a:pt x="249785" y="52131"/>
                </a:lnTo>
                <a:lnTo>
                  <a:pt x="268076" y="25003"/>
                </a:lnTo>
                <a:lnTo>
                  <a:pt x="295204" y="6709"/>
                </a:lnTo>
                <a:lnTo>
                  <a:pt x="328422" y="0"/>
                </a:lnTo>
                <a:lnTo>
                  <a:pt x="1110742" y="0"/>
                </a:lnTo>
                <a:lnTo>
                  <a:pt x="2412238" y="0"/>
                </a:lnTo>
                <a:lnTo>
                  <a:pt x="5363718" y="0"/>
                </a:lnTo>
                <a:lnTo>
                  <a:pt x="5396930" y="6709"/>
                </a:lnTo>
                <a:lnTo>
                  <a:pt x="5424058" y="25003"/>
                </a:lnTo>
                <a:lnTo>
                  <a:pt x="5442352" y="52131"/>
                </a:lnTo>
                <a:lnTo>
                  <a:pt x="5449062" y="85344"/>
                </a:lnTo>
                <a:lnTo>
                  <a:pt x="5449062" y="298704"/>
                </a:lnTo>
                <a:lnTo>
                  <a:pt x="5449062" y="426720"/>
                </a:lnTo>
                <a:lnTo>
                  <a:pt x="5442352" y="459932"/>
                </a:lnTo>
                <a:lnTo>
                  <a:pt x="5424058" y="487060"/>
                </a:lnTo>
                <a:lnTo>
                  <a:pt x="5396930" y="505354"/>
                </a:lnTo>
                <a:lnTo>
                  <a:pt x="5363718" y="512063"/>
                </a:lnTo>
                <a:lnTo>
                  <a:pt x="2412238" y="512063"/>
                </a:lnTo>
                <a:lnTo>
                  <a:pt x="1110742" y="512063"/>
                </a:lnTo>
                <a:lnTo>
                  <a:pt x="328422" y="512063"/>
                </a:lnTo>
                <a:lnTo>
                  <a:pt x="295204" y="505354"/>
                </a:lnTo>
                <a:lnTo>
                  <a:pt x="268076" y="487060"/>
                </a:lnTo>
                <a:lnTo>
                  <a:pt x="249785" y="459932"/>
                </a:lnTo>
                <a:lnTo>
                  <a:pt x="243078" y="426720"/>
                </a:lnTo>
                <a:lnTo>
                  <a:pt x="0" y="510914"/>
                </a:lnTo>
              </a:path>
            </a:pathLst>
          </a:custGeom>
          <a:ln w="3810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0" y="1850898"/>
            <a:ext cx="243204" cy="415925"/>
          </a:xfrm>
          <a:custGeom>
            <a:avLst/>
            <a:gdLst/>
            <a:ahLst/>
            <a:cxnLst/>
            <a:rect l="l" t="t" r="r" b="b"/>
            <a:pathLst>
              <a:path w="243204" h="415925">
                <a:moveTo>
                  <a:pt x="0" y="415591"/>
                </a:moveTo>
                <a:lnTo>
                  <a:pt x="243078" y="213360"/>
                </a:lnTo>
                <a:lnTo>
                  <a:pt x="243078" y="0"/>
                </a:lnTo>
              </a:path>
            </a:pathLst>
          </a:custGeom>
          <a:ln w="3810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0" y="4007358"/>
            <a:ext cx="5447665" cy="512445"/>
          </a:xfrm>
          <a:custGeom>
            <a:avLst/>
            <a:gdLst/>
            <a:ahLst/>
            <a:cxnLst/>
            <a:rect l="l" t="t" r="r" b="b"/>
            <a:pathLst>
              <a:path w="5447665" h="512445">
                <a:moveTo>
                  <a:pt x="241554" y="85344"/>
                </a:moveTo>
                <a:lnTo>
                  <a:pt x="248261" y="52131"/>
                </a:lnTo>
                <a:lnTo>
                  <a:pt x="266552" y="25003"/>
                </a:lnTo>
                <a:lnTo>
                  <a:pt x="293680" y="6709"/>
                </a:lnTo>
                <a:lnTo>
                  <a:pt x="326898" y="0"/>
                </a:lnTo>
                <a:lnTo>
                  <a:pt x="1109218" y="0"/>
                </a:lnTo>
                <a:lnTo>
                  <a:pt x="2410714" y="0"/>
                </a:lnTo>
                <a:lnTo>
                  <a:pt x="5362194" y="0"/>
                </a:lnTo>
                <a:lnTo>
                  <a:pt x="5395406" y="6709"/>
                </a:lnTo>
                <a:lnTo>
                  <a:pt x="5422534" y="25003"/>
                </a:lnTo>
                <a:lnTo>
                  <a:pt x="5440828" y="52131"/>
                </a:lnTo>
                <a:lnTo>
                  <a:pt x="5447538" y="85344"/>
                </a:lnTo>
                <a:lnTo>
                  <a:pt x="5447538" y="298704"/>
                </a:lnTo>
                <a:lnTo>
                  <a:pt x="5447538" y="426720"/>
                </a:lnTo>
                <a:lnTo>
                  <a:pt x="5440828" y="459932"/>
                </a:lnTo>
                <a:lnTo>
                  <a:pt x="5422534" y="487060"/>
                </a:lnTo>
                <a:lnTo>
                  <a:pt x="5395406" y="505354"/>
                </a:lnTo>
                <a:lnTo>
                  <a:pt x="5362194" y="512064"/>
                </a:lnTo>
                <a:lnTo>
                  <a:pt x="2410714" y="512064"/>
                </a:lnTo>
                <a:lnTo>
                  <a:pt x="1109218" y="512064"/>
                </a:lnTo>
                <a:lnTo>
                  <a:pt x="326898" y="512064"/>
                </a:lnTo>
                <a:lnTo>
                  <a:pt x="293680" y="505354"/>
                </a:lnTo>
                <a:lnTo>
                  <a:pt x="266552" y="487060"/>
                </a:lnTo>
                <a:lnTo>
                  <a:pt x="248261" y="459932"/>
                </a:lnTo>
                <a:lnTo>
                  <a:pt x="241554" y="426720"/>
                </a:lnTo>
                <a:lnTo>
                  <a:pt x="0" y="510386"/>
                </a:lnTo>
              </a:path>
            </a:pathLst>
          </a:custGeom>
          <a:ln w="3809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0" y="4092702"/>
            <a:ext cx="241935" cy="414655"/>
          </a:xfrm>
          <a:custGeom>
            <a:avLst/>
            <a:gdLst/>
            <a:ahLst/>
            <a:cxnLst/>
            <a:rect l="l" t="t" r="r" b="b"/>
            <a:pathLst>
              <a:path w="241935" h="414654">
                <a:moveTo>
                  <a:pt x="0" y="414322"/>
                </a:moveTo>
                <a:lnTo>
                  <a:pt x="241554" y="213360"/>
                </a:lnTo>
                <a:lnTo>
                  <a:pt x="241554" y="0"/>
                </a:lnTo>
              </a:path>
            </a:pathLst>
          </a:custGeom>
          <a:ln w="3809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026658" y="5067680"/>
            <a:ext cx="93218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0" marR="5080" indent="-1143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Calibri"/>
                <a:cs typeface="Calibri"/>
              </a:rPr>
              <a:t>O</a:t>
            </a:r>
            <a:r>
              <a:rPr sz="2400" b="1" spc="-10" dirty="0">
                <a:latin typeface="Calibri"/>
                <a:cs typeface="Calibri"/>
              </a:rPr>
              <a:t>u</a:t>
            </a:r>
            <a:r>
              <a:rPr sz="2400" b="1" dirty="0">
                <a:latin typeface="Calibri"/>
                <a:cs typeface="Calibri"/>
              </a:rPr>
              <a:t>t</a:t>
            </a:r>
            <a:r>
              <a:rPr sz="2400" b="1" spc="-10" dirty="0">
                <a:latin typeface="Calibri"/>
                <a:cs typeface="Calibri"/>
              </a:rPr>
              <a:t>p</a:t>
            </a:r>
            <a:r>
              <a:rPr sz="2400" b="1" dirty="0">
                <a:latin typeface="Calibri"/>
                <a:cs typeface="Calibri"/>
              </a:rPr>
              <a:t>ut  </a:t>
            </a:r>
            <a:r>
              <a:rPr sz="2400" b="1" spc="-20" dirty="0">
                <a:latin typeface="Calibri"/>
                <a:cs typeface="Calibri"/>
              </a:rPr>
              <a:t>Layer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086861" y="5414873"/>
            <a:ext cx="1802764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Calibri"/>
                <a:cs typeface="Calibri"/>
              </a:rPr>
              <a:t>Hidden</a:t>
            </a:r>
            <a:r>
              <a:rPr sz="2400" b="1" spc="-45" dirty="0">
                <a:latin typeface="Calibri"/>
                <a:cs typeface="Calibri"/>
              </a:rPr>
              <a:t> </a:t>
            </a:r>
            <a:r>
              <a:rPr sz="2400" b="1" spc="-20" dirty="0">
                <a:latin typeface="Calibri"/>
                <a:cs typeface="Calibri"/>
              </a:rPr>
              <a:t>Layers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538222" y="5133594"/>
            <a:ext cx="2940050" cy="181610"/>
          </a:xfrm>
          <a:custGeom>
            <a:avLst/>
            <a:gdLst/>
            <a:ahLst/>
            <a:cxnLst/>
            <a:rect l="l" t="t" r="r" b="b"/>
            <a:pathLst>
              <a:path w="2940050" h="181610">
                <a:moveTo>
                  <a:pt x="2939795" y="0"/>
                </a:moveTo>
                <a:lnTo>
                  <a:pt x="2907387" y="39859"/>
                </a:lnTo>
                <a:lnTo>
                  <a:pt x="2869746" y="56696"/>
                </a:lnTo>
                <a:lnTo>
                  <a:pt x="2820364" y="70743"/>
                </a:lnTo>
                <a:lnTo>
                  <a:pt x="2761153" y="81454"/>
                </a:lnTo>
                <a:lnTo>
                  <a:pt x="2694027" y="88280"/>
                </a:lnTo>
                <a:lnTo>
                  <a:pt x="2620899" y="90677"/>
                </a:lnTo>
                <a:lnTo>
                  <a:pt x="1788794" y="90677"/>
                </a:lnTo>
                <a:lnTo>
                  <a:pt x="1715666" y="93075"/>
                </a:lnTo>
                <a:lnTo>
                  <a:pt x="1648540" y="99901"/>
                </a:lnTo>
                <a:lnTo>
                  <a:pt x="1589329" y="110612"/>
                </a:lnTo>
                <a:lnTo>
                  <a:pt x="1539947" y="124659"/>
                </a:lnTo>
                <a:lnTo>
                  <a:pt x="1502306" y="141496"/>
                </a:lnTo>
                <a:lnTo>
                  <a:pt x="1469898" y="181355"/>
                </a:lnTo>
                <a:lnTo>
                  <a:pt x="1461477" y="160577"/>
                </a:lnTo>
                <a:lnTo>
                  <a:pt x="1399848" y="124659"/>
                </a:lnTo>
                <a:lnTo>
                  <a:pt x="1350466" y="110612"/>
                </a:lnTo>
                <a:lnTo>
                  <a:pt x="1291255" y="99901"/>
                </a:lnTo>
                <a:lnTo>
                  <a:pt x="1224129" y="93075"/>
                </a:lnTo>
                <a:lnTo>
                  <a:pt x="1151001" y="90677"/>
                </a:lnTo>
                <a:lnTo>
                  <a:pt x="318896" y="90677"/>
                </a:lnTo>
                <a:lnTo>
                  <a:pt x="245768" y="88280"/>
                </a:lnTo>
                <a:lnTo>
                  <a:pt x="178642" y="81454"/>
                </a:lnTo>
                <a:lnTo>
                  <a:pt x="119431" y="70743"/>
                </a:lnTo>
                <a:lnTo>
                  <a:pt x="70049" y="56696"/>
                </a:lnTo>
                <a:lnTo>
                  <a:pt x="32408" y="39859"/>
                </a:lnTo>
                <a:lnTo>
                  <a:pt x="8420" y="20778"/>
                </a:lnTo>
                <a:lnTo>
                  <a:pt x="0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92936" y="2481072"/>
            <a:ext cx="498475" cy="2626360"/>
          </a:xfrm>
          <a:custGeom>
            <a:avLst/>
            <a:gdLst/>
            <a:ahLst/>
            <a:cxnLst/>
            <a:rect l="l" t="t" r="r" b="b"/>
            <a:pathLst>
              <a:path w="498475" h="2626360">
                <a:moveTo>
                  <a:pt x="0" y="2625852"/>
                </a:moveTo>
                <a:lnTo>
                  <a:pt x="498348" y="2625852"/>
                </a:lnTo>
                <a:lnTo>
                  <a:pt x="498348" y="0"/>
                </a:lnTo>
                <a:lnTo>
                  <a:pt x="0" y="0"/>
                </a:lnTo>
                <a:lnTo>
                  <a:pt x="0" y="2625852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305305" y="5072633"/>
            <a:ext cx="70358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27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Calibri"/>
                <a:cs typeface="Calibri"/>
              </a:rPr>
              <a:t>Input  </a:t>
            </a:r>
            <a:r>
              <a:rPr sz="2400" b="1" dirty="0">
                <a:latin typeface="Calibri"/>
                <a:cs typeface="Calibri"/>
              </a:rPr>
              <a:t>L</a:t>
            </a:r>
            <a:r>
              <a:rPr sz="2400" b="1" spc="-45" dirty="0">
                <a:latin typeface="Calibri"/>
                <a:cs typeface="Calibri"/>
              </a:rPr>
              <a:t>a</a:t>
            </a:r>
            <a:r>
              <a:rPr sz="2400" b="1" spc="-25" dirty="0">
                <a:latin typeface="Calibri"/>
                <a:cs typeface="Calibri"/>
              </a:rPr>
              <a:t>y</a:t>
            </a:r>
            <a:r>
              <a:rPr sz="2400" b="1" spc="-5" dirty="0">
                <a:latin typeface="Calibri"/>
                <a:cs typeface="Calibri"/>
              </a:rPr>
              <a:t>er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Fully </a:t>
            </a:r>
            <a:r>
              <a:rPr spc="-5" dirty="0"/>
              <a:t>Connect</a:t>
            </a:r>
            <a:r>
              <a:rPr spc="-20" dirty="0"/>
              <a:t> </a:t>
            </a:r>
            <a:r>
              <a:rPr spc="-30" dirty="0"/>
              <a:t>Feedforward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707542" y="912113"/>
            <a:ext cx="1953260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b="0" spc="-5" dirty="0">
                <a:latin typeface="Calibri Light"/>
                <a:cs typeface="Calibri Light"/>
              </a:rPr>
              <a:t>N</a:t>
            </a:r>
            <a:r>
              <a:rPr sz="4400" b="0" spc="-35" dirty="0">
                <a:latin typeface="Calibri Light"/>
                <a:cs typeface="Calibri Light"/>
              </a:rPr>
              <a:t>e</a:t>
            </a:r>
            <a:r>
              <a:rPr sz="4400" b="0" dirty="0">
                <a:latin typeface="Calibri Light"/>
                <a:cs typeface="Calibri Light"/>
              </a:rPr>
              <a:t>t</a:t>
            </a:r>
            <a:r>
              <a:rPr sz="4400" b="0" spc="-55" dirty="0">
                <a:latin typeface="Calibri Light"/>
                <a:cs typeface="Calibri Light"/>
              </a:rPr>
              <a:t>w</a:t>
            </a:r>
            <a:r>
              <a:rPr sz="4400" b="0" spc="-5" dirty="0">
                <a:latin typeface="Calibri Light"/>
                <a:cs typeface="Calibri Light"/>
              </a:rPr>
              <a:t>ork</a:t>
            </a:r>
            <a:endParaRPr sz="4400">
              <a:latin typeface="Calibri Light"/>
              <a:cs typeface="Calibri Light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505193" y="3464052"/>
            <a:ext cx="1018540" cy="78105"/>
          </a:xfrm>
          <a:custGeom>
            <a:avLst/>
            <a:gdLst/>
            <a:ahLst/>
            <a:cxnLst/>
            <a:rect l="l" t="t" r="r" b="b"/>
            <a:pathLst>
              <a:path w="1018540" h="78104">
                <a:moveTo>
                  <a:pt x="940815" y="0"/>
                </a:moveTo>
                <a:lnTo>
                  <a:pt x="940815" y="77724"/>
                </a:lnTo>
                <a:lnTo>
                  <a:pt x="992631" y="51815"/>
                </a:lnTo>
                <a:lnTo>
                  <a:pt x="953770" y="51815"/>
                </a:lnTo>
                <a:lnTo>
                  <a:pt x="953770" y="25908"/>
                </a:lnTo>
                <a:lnTo>
                  <a:pt x="992631" y="25908"/>
                </a:lnTo>
                <a:lnTo>
                  <a:pt x="940815" y="0"/>
                </a:lnTo>
                <a:close/>
              </a:path>
              <a:path w="1018540" h="78104">
                <a:moveTo>
                  <a:pt x="940815" y="25908"/>
                </a:moveTo>
                <a:lnTo>
                  <a:pt x="0" y="25908"/>
                </a:lnTo>
                <a:lnTo>
                  <a:pt x="0" y="51815"/>
                </a:lnTo>
                <a:lnTo>
                  <a:pt x="940815" y="51815"/>
                </a:lnTo>
                <a:lnTo>
                  <a:pt x="940815" y="25908"/>
                </a:lnTo>
                <a:close/>
              </a:path>
              <a:path w="1018540" h="78104">
                <a:moveTo>
                  <a:pt x="992631" y="25908"/>
                </a:moveTo>
                <a:lnTo>
                  <a:pt x="953770" y="25908"/>
                </a:lnTo>
                <a:lnTo>
                  <a:pt x="953770" y="51815"/>
                </a:lnTo>
                <a:lnTo>
                  <a:pt x="992631" y="51815"/>
                </a:lnTo>
                <a:lnTo>
                  <a:pt x="1018539" y="38862"/>
                </a:lnTo>
                <a:lnTo>
                  <a:pt x="992631" y="259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614921" y="4709159"/>
            <a:ext cx="906144" cy="78105"/>
          </a:xfrm>
          <a:custGeom>
            <a:avLst/>
            <a:gdLst/>
            <a:ahLst/>
            <a:cxnLst/>
            <a:rect l="l" t="t" r="r" b="b"/>
            <a:pathLst>
              <a:path w="906145" h="78104">
                <a:moveTo>
                  <a:pt x="828039" y="0"/>
                </a:moveTo>
                <a:lnTo>
                  <a:pt x="828039" y="77723"/>
                </a:lnTo>
                <a:lnTo>
                  <a:pt x="879855" y="51815"/>
                </a:lnTo>
                <a:lnTo>
                  <a:pt x="840994" y="51815"/>
                </a:lnTo>
                <a:lnTo>
                  <a:pt x="840994" y="25907"/>
                </a:lnTo>
                <a:lnTo>
                  <a:pt x="879855" y="25907"/>
                </a:lnTo>
                <a:lnTo>
                  <a:pt x="828039" y="0"/>
                </a:lnTo>
                <a:close/>
              </a:path>
              <a:path w="906145" h="78104">
                <a:moveTo>
                  <a:pt x="828039" y="25907"/>
                </a:moveTo>
                <a:lnTo>
                  <a:pt x="0" y="25907"/>
                </a:lnTo>
                <a:lnTo>
                  <a:pt x="0" y="51815"/>
                </a:lnTo>
                <a:lnTo>
                  <a:pt x="828039" y="51815"/>
                </a:lnTo>
                <a:lnTo>
                  <a:pt x="828039" y="25907"/>
                </a:lnTo>
                <a:close/>
              </a:path>
              <a:path w="906145" h="78104">
                <a:moveTo>
                  <a:pt x="879855" y="25907"/>
                </a:moveTo>
                <a:lnTo>
                  <a:pt x="840994" y="25907"/>
                </a:lnTo>
                <a:lnTo>
                  <a:pt x="840994" y="51815"/>
                </a:lnTo>
                <a:lnTo>
                  <a:pt x="879855" y="51815"/>
                </a:lnTo>
                <a:lnTo>
                  <a:pt x="905763" y="38862"/>
                </a:lnTo>
                <a:lnTo>
                  <a:pt x="879855" y="259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482334" y="2685288"/>
            <a:ext cx="1050925" cy="78105"/>
          </a:xfrm>
          <a:custGeom>
            <a:avLst/>
            <a:gdLst/>
            <a:ahLst/>
            <a:cxnLst/>
            <a:rect l="l" t="t" r="r" b="b"/>
            <a:pathLst>
              <a:path w="1050925" h="78105">
                <a:moveTo>
                  <a:pt x="972692" y="0"/>
                </a:moveTo>
                <a:lnTo>
                  <a:pt x="972692" y="77724"/>
                </a:lnTo>
                <a:lnTo>
                  <a:pt x="1024509" y="51815"/>
                </a:lnTo>
                <a:lnTo>
                  <a:pt x="985646" y="51815"/>
                </a:lnTo>
                <a:lnTo>
                  <a:pt x="985646" y="25908"/>
                </a:lnTo>
                <a:lnTo>
                  <a:pt x="1024509" y="25908"/>
                </a:lnTo>
                <a:lnTo>
                  <a:pt x="972692" y="0"/>
                </a:lnTo>
                <a:close/>
              </a:path>
              <a:path w="1050925" h="78105">
                <a:moveTo>
                  <a:pt x="972692" y="25908"/>
                </a:moveTo>
                <a:lnTo>
                  <a:pt x="0" y="25908"/>
                </a:lnTo>
                <a:lnTo>
                  <a:pt x="0" y="51815"/>
                </a:lnTo>
                <a:lnTo>
                  <a:pt x="972692" y="51815"/>
                </a:lnTo>
                <a:lnTo>
                  <a:pt x="972692" y="25908"/>
                </a:lnTo>
                <a:close/>
              </a:path>
              <a:path w="1050925" h="78105">
                <a:moveTo>
                  <a:pt x="1024509" y="25908"/>
                </a:moveTo>
                <a:lnTo>
                  <a:pt x="985646" y="25908"/>
                </a:lnTo>
                <a:lnTo>
                  <a:pt x="985646" y="51815"/>
                </a:lnTo>
                <a:lnTo>
                  <a:pt x="1024509" y="51815"/>
                </a:lnTo>
                <a:lnTo>
                  <a:pt x="1050416" y="38862"/>
                </a:lnTo>
                <a:lnTo>
                  <a:pt x="1024509" y="259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461516" y="3198876"/>
            <a:ext cx="342899" cy="3429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461516" y="3198876"/>
            <a:ext cx="342900" cy="342900"/>
          </a:xfrm>
          <a:custGeom>
            <a:avLst/>
            <a:gdLst/>
            <a:ahLst/>
            <a:cxnLst/>
            <a:rect l="l" t="t" r="r" b="b"/>
            <a:pathLst>
              <a:path w="342900" h="342900">
                <a:moveTo>
                  <a:pt x="0" y="342900"/>
                </a:moveTo>
                <a:lnTo>
                  <a:pt x="342899" y="342900"/>
                </a:lnTo>
                <a:lnTo>
                  <a:pt x="342899" y="0"/>
                </a:lnTo>
                <a:lnTo>
                  <a:pt x="0" y="0"/>
                </a:lnTo>
                <a:lnTo>
                  <a:pt x="0" y="342900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467611" y="2628900"/>
            <a:ext cx="342900" cy="3429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467611" y="2628900"/>
            <a:ext cx="342900" cy="342900"/>
          </a:xfrm>
          <a:custGeom>
            <a:avLst/>
            <a:gdLst/>
            <a:ahLst/>
            <a:cxnLst/>
            <a:rect l="l" t="t" r="r" b="b"/>
            <a:pathLst>
              <a:path w="342900" h="342900">
                <a:moveTo>
                  <a:pt x="0" y="342900"/>
                </a:moveTo>
                <a:lnTo>
                  <a:pt x="342900" y="342900"/>
                </a:lnTo>
                <a:lnTo>
                  <a:pt x="342900" y="0"/>
                </a:lnTo>
                <a:lnTo>
                  <a:pt x="0" y="0"/>
                </a:lnTo>
                <a:lnTo>
                  <a:pt x="0" y="342900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1536208" y="3104179"/>
            <a:ext cx="267970" cy="41655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550" i="1" spc="15" dirty="0">
                <a:latin typeface="Times New Roman"/>
                <a:cs typeface="Times New Roman"/>
              </a:rPr>
              <a:t>x</a:t>
            </a:r>
            <a:r>
              <a:rPr sz="2250" spc="-7" baseline="-24074" dirty="0">
                <a:latin typeface="Times New Roman"/>
                <a:cs typeface="Times New Roman"/>
              </a:rPr>
              <a:t>2</a:t>
            </a:r>
            <a:endParaRPr sz="2250" baseline="-24074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2575560" y="2453639"/>
            <a:ext cx="746760" cy="2676525"/>
          </a:xfrm>
          <a:custGeom>
            <a:avLst/>
            <a:gdLst/>
            <a:ahLst/>
            <a:cxnLst/>
            <a:rect l="l" t="t" r="r" b="b"/>
            <a:pathLst>
              <a:path w="746760" h="2676525">
                <a:moveTo>
                  <a:pt x="0" y="2676144"/>
                </a:moveTo>
                <a:lnTo>
                  <a:pt x="746760" y="2676144"/>
                </a:lnTo>
                <a:lnTo>
                  <a:pt x="746760" y="0"/>
                </a:lnTo>
                <a:lnTo>
                  <a:pt x="0" y="0"/>
                </a:lnTo>
                <a:lnTo>
                  <a:pt x="0" y="267614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1291208" y="1879827"/>
            <a:ext cx="2136140" cy="1057275"/>
          </a:xfrm>
          <a:prstGeom prst="rect">
            <a:avLst/>
          </a:prstGeom>
        </p:spPr>
        <p:txBody>
          <a:bodyPr vert="horz" wrap="square" lIns="0" tIns="1454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5"/>
              </a:spcBef>
              <a:tabLst>
                <a:tab pos="1238250" algn="l"/>
              </a:tabLst>
            </a:pPr>
            <a:r>
              <a:rPr sz="2400" spc="-5" dirty="0">
                <a:latin typeface="Calibri"/>
                <a:cs typeface="Calibri"/>
              </a:rPr>
              <a:t>Input	</a:t>
            </a:r>
            <a:r>
              <a:rPr sz="2400" spc="-15" dirty="0">
                <a:latin typeface="Calibri"/>
                <a:cs typeface="Calibri"/>
              </a:rPr>
              <a:t>Layer</a:t>
            </a:r>
            <a:r>
              <a:rPr sz="2400" spc="-9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  <a:p>
            <a:pPr marL="252729">
              <a:lnSpc>
                <a:spcPct val="100000"/>
              </a:lnSpc>
              <a:spcBef>
                <a:spcPts val="1130"/>
              </a:spcBef>
            </a:pPr>
            <a:r>
              <a:rPr sz="2550" i="1" spc="-75" dirty="0">
                <a:latin typeface="Times New Roman"/>
                <a:cs typeface="Times New Roman"/>
              </a:rPr>
              <a:t>x</a:t>
            </a:r>
            <a:r>
              <a:rPr sz="2250" spc="-112" baseline="-24074" dirty="0">
                <a:latin typeface="Times New Roman"/>
                <a:cs typeface="Times New Roman"/>
              </a:rPr>
              <a:t>1</a:t>
            </a:r>
            <a:endParaRPr sz="2250" baseline="-24074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2673095" y="2464307"/>
            <a:ext cx="574548" cy="57454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673095" y="2464307"/>
            <a:ext cx="574675" cy="574675"/>
          </a:xfrm>
          <a:custGeom>
            <a:avLst/>
            <a:gdLst/>
            <a:ahLst/>
            <a:cxnLst/>
            <a:rect l="l" t="t" r="r" b="b"/>
            <a:pathLst>
              <a:path w="574675" h="574675">
                <a:moveTo>
                  <a:pt x="0" y="287274"/>
                </a:moveTo>
                <a:lnTo>
                  <a:pt x="3760" y="240684"/>
                </a:lnTo>
                <a:lnTo>
                  <a:pt x="14648" y="196486"/>
                </a:lnTo>
                <a:lnTo>
                  <a:pt x="32071" y="155270"/>
                </a:lnTo>
                <a:lnTo>
                  <a:pt x="55437" y="117628"/>
                </a:lnTo>
                <a:lnTo>
                  <a:pt x="84153" y="84153"/>
                </a:lnTo>
                <a:lnTo>
                  <a:pt x="117628" y="55437"/>
                </a:lnTo>
                <a:lnTo>
                  <a:pt x="155270" y="32071"/>
                </a:lnTo>
                <a:lnTo>
                  <a:pt x="196486" y="14648"/>
                </a:lnTo>
                <a:lnTo>
                  <a:pt x="240684" y="3760"/>
                </a:lnTo>
                <a:lnTo>
                  <a:pt x="287274" y="0"/>
                </a:lnTo>
                <a:lnTo>
                  <a:pt x="333863" y="3760"/>
                </a:lnTo>
                <a:lnTo>
                  <a:pt x="378061" y="14648"/>
                </a:lnTo>
                <a:lnTo>
                  <a:pt x="419277" y="32071"/>
                </a:lnTo>
                <a:lnTo>
                  <a:pt x="456919" y="55437"/>
                </a:lnTo>
                <a:lnTo>
                  <a:pt x="490394" y="84153"/>
                </a:lnTo>
                <a:lnTo>
                  <a:pt x="519110" y="117628"/>
                </a:lnTo>
                <a:lnTo>
                  <a:pt x="542476" y="155270"/>
                </a:lnTo>
                <a:lnTo>
                  <a:pt x="559899" y="196486"/>
                </a:lnTo>
                <a:lnTo>
                  <a:pt x="570787" y="240684"/>
                </a:lnTo>
                <a:lnTo>
                  <a:pt x="574548" y="287274"/>
                </a:lnTo>
                <a:lnTo>
                  <a:pt x="570787" y="333863"/>
                </a:lnTo>
                <a:lnTo>
                  <a:pt x="559899" y="378061"/>
                </a:lnTo>
                <a:lnTo>
                  <a:pt x="542476" y="419277"/>
                </a:lnTo>
                <a:lnTo>
                  <a:pt x="519110" y="456919"/>
                </a:lnTo>
                <a:lnTo>
                  <a:pt x="490394" y="490394"/>
                </a:lnTo>
                <a:lnTo>
                  <a:pt x="456919" y="519110"/>
                </a:lnTo>
                <a:lnTo>
                  <a:pt x="419277" y="542476"/>
                </a:lnTo>
                <a:lnTo>
                  <a:pt x="378061" y="559899"/>
                </a:lnTo>
                <a:lnTo>
                  <a:pt x="333863" y="570787"/>
                </a:lnTo>
                <a:lnTo>
                  <a:pt x="287274" y="574547"/>
                </a:lnTo>
                <a:lnTo>
                  <a:pt x="240684" y="570787"/>
                </a:lnTo>
                <a:lnTo>
                  <a:pt x="196486" y="559899"/>
                </a:lnTo>
                <a:lnTo>
                  <a:pt x="155270" y="542476"/>
                </a:lnTo>
                <a:lnTo>
                  <a:pt x="117628" y="519110"/>
                </a:lnTo>
                <a:lnTo>
                  <a:pt x="84153" y="490394"/>
                </a:lnTo>
                <a:lnTo>
                  <a:pt x="55437" y="456919"/>
                </a:lnTo>
                <a:lnTo>
                  <a:pt x="32071" y="419277"/>
                </a:lnTo>
                <a:lnTo>
                  <a:pt x="14648" y="378061"/>
                </a:lnTo>
                <a:lnTo>
                  <a:pt x="3760" y="333863"/>
                </a:lnTo>
                <a:lnTo>
                  <a:pt x="0" y="287274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676144" y="3243072"/>
            <a:ext cx="573024" cy="57454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676144" y="3243072"/>
            <a:ext cx="573405" cy="574675"/>
          </a:xfrm>
          <a:custGeom>
            <a:avLst/>
            <a:gdLst/>
            <a:ahLst/>
            <a:cxnLst/>
            <a:rect l="l" t="t" r="r" b="b"/>
            <a:pathLst>
              <a:path w="573405" h="574675">
                <a:moveTo>
                  <a:pt x="0" y="287274"/>
                </a:moveTo>
                <a:lnTo>
                  <a:pt x="3749" y="240684"/>
                </a:lnTo>
                <a:lnTo>
                  <a:pt x="14606" y="196486"/>
                </a:lnTo>
                <a:lnTo>
                  <a:pt x="31978" y="155270"/>
                </a:lnTo>
                <a:lnTo>
                  <a:pt x="55278" y="117628"/>
                </a:lnTo>
                <a:lnTo>
                  <a:pt x="83915" y="84153"/>
                </a:lnTo>
                <a:lnTo>
                  <a:pt x="117299" y="55437"/>
                </a:lnTo>
                <a:lnTo>
                  <a:pt x="154840" y="32071"/>
                </a:lnTo>
                <a:lnTo>
                  <a:pt x="195949" y="14648"/>
                </a:lnTo>
                <a:lnTo>
                  <a:pt x="240036" y="3760"/>
                </a:lnTo>
                <a:lnTo>
                  <a:pt x="286512" y="0"/>
                </a:lnTo>
                <a:lnTo>
                  <a:pt x="332987" y="3760"/>
                </a:lnTo>
                <a:lnTo>
                  <a:pt x="377074" y="14648"/>
                </a:lnTo>
                <a:lnTo>
                  <a:pt x="418183" y="32071"/>
                </a:lnTo>
                <a:lnTo>
                  <a:pt x="455724" y="55437"/>
                </a:lnTo>
                <a:lnTo>
                  <a:pt x="489108" y="84153"/>
                </a:lnTo>
                <a:lnTo>
                  <a:pt x="517745" y="117628"/>
                </a:lnTo>
                <a:lnTo>
                  <a:pt x="541045" y="155270"/>
                </a:lnTo>
                <a:lnTo>
                  <a:pt x="558417" y="196486"/>
                </a:lnTo>
                <a:lnTo>
                  <a:pt x="569274" y="240684"/>
                </a:lnTo>
                <a:lnTo>
                  <a:pt x="573024" y="287274"/>
                </a:lnTo>
                <a:lnTo>
                  <a:pt x="569274" y="333863"/>
                </a:lnTo>
                <a:lnTo>
                  <a:pt x="558417" y="378061"/>
                </a:lnTo>
                <a:lnTo>
                  <a:pt x="541045" y="419277"/>
                </a:lnTo>
                <a:lnTo>
                  <a:pt x="517745" y="456919"/>
                </a:lnTo>
                <a:lnTo>
                  <a:pt x="489108" y="490394"/>
                </a:lnTo>
                <a:lnTo>
                  <a:pt x="455724" y="519110"/>
                </a:lnTo>
                <a:lnTo>
                  <a:pt x="418183" y="542476"/>
                </a:lnTo>
                <a:lnTo>
                  <a:pt x="377074" y="559899"/>
                </a:lnTo>
                <a:lnTo>
                  <a:pt x="332987" y="570787"/>
                </a:lnTo>
                <a:lnTo>
                  <a:pt x="286512" y="574547"/>
                </a:lnTo>
                <a:lnTo>
                  <a:pt x="240036" y="570787"/>
                </a:lnTo>
                <a:lnTo>
                  <a:pt x="195949" y="559899"/>
                </a:lnTo>
                <a:lnTo>
                  <a:pt x="154840" y="542476"/>
                </a:lnTo>
                <a:lnTo>
                  <a:pt x="117299" y="519110"/>
                </a:lnTo>
                <a:lnTo>
                  <a:pt x="83915" y="490394"/>
                </a:lnTo>
                <a:lnTo>
                  <a:pt x="55278" y="456919"/>
                </a:lnTo>
                <a:lnTo>
                  <a:pt x="31978" y="419277"/>
                </a:lnTo>
                <a:lnTo>
                  <a:pt x="14606" y="378061"/>
                </a:lnTo>
                <a:lnTo>
                  <a:pt x="3749" y="333863"/>
                </a:lnTo>
                <a:lnTo>
                  <a:pt x="0" y="287274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663951" y="4471415"/>
            <a:ext cx="574548" cy="57454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663951" y="4471415"/>
            <a:ext cx="574675" cy="574675"/>
          </a:xfrm>
          <a:custGeom>
            <a:avLst/>
            <a:gdLst/>
            <a:ahLst/>
            <a:cxnLst/>
            <a:rect l="l" t="t" r="r" b="b"/>
            <a:pathLst>
              <a:path w="574675" h="574675">
                <a:moveTo>
                  <a:pt x="0" y="287273"/>
                </a:moveTo>
                <a:lnTo>
                  <a:pt x="3760" y="240684"/>
                </a:lnTo>
                <a:lnTo>
                  <a:pt x="14648" y="196486"/>
                </a:lnTo>
                <a:lnTo>
                  <a:pt x="32071" y="155270"/>
                </a:lnTo>
                <a:lnTo>
                  <a:pt x="55437" y="117628"/>
                </a:lnTo>
                <a:lnTo>
                  <a:pt x="84153" y="84153"/>
                </a:lnTo>
                <a:lnTo>
                  <a:pt x="117628" y="55437"/>
                </a:lnTo>
                <a:lnTo>
                  <a:pt x="155270" y="32071"/>
                </a:lnTo>
                <a:lnTo>
                  <a:pt x="196486" y="14648"/>
                </a:lnTo>
                <a:lnTo>
                  <a:pt x="240684" y="3760"/>
                </a:lnTo>
                <a:lnTo>
                  <a:pt x="287274" y="0"/>
                </a:lnTo>
                <a:lnTo>
                  <a:pt x="333863" y="3760"/>
                </a:lnTo>
                <a:lnTo>
                  <a:pt x="378061" y="14648"/>
                </a:lnTo>
                <a:lnTo>
                  <a:pt x="419277" y="32071"/>
                </a:lnTo>
                <a:lnTo>
                  <a:pt x="456919" y="55437"/>
                </a:lnTo>
                <a:lnTo>
                  <a:pt x="490394" y="84153"/>
                </a:lnTo>
                <a:lnTo>
                  <a:pt x="519110" y="117628"/>
                </a:lnTo>
                <a:lnTo>
                  <a:pt x="542476" y="155270"/>
                </a:lnTo>
                <a:lnTo>
                  <a:pt x="559899" y="196486"/>
                </a:lnTo>
                <a:lnTo>
                  <a:pt x="570787" y="240684"/>
                </a:lnTo>
                <a:lnTo>
                  <a:pt x="574548" y="287273"/>
                </a:lnTo>
                <a:lnTo>
                  <a:pt x="570787" y="333863"/>
                </a:lnTo>
                <a:lnTo>
                  <a:pt x="559899" y="378061"/>
                </a:lnTo>
                <a:lnTo>
                  <a:pt x="542476" y="419277"/>
                </a:lnTo>
                <a:lnTo>
                  <a:pt x="519110" y="456919"/>
                </a:lnTo>
                <a:lnTo>
                  <a:pt x="490394" y="490394"/>
                </a:lnTo>
                <a:lnTo>
                  <a:pt x="456919" y="519110"/>
                </a:lnTo>
                <a:lnTo>
                  <a:pt x="419277" y="542476"/>
                </a:lnTo>
                <a:lnTo>
                  <a:pt x="378061" y="559899"/>
                </a:lnTo>
                <a:lnTo>
                  <a:pt x="333863" y="570787"/>
                </a:lnTo>
                <a:lnTo>
                  <a:pt x="287274" y="574547"/>
                </a:lnTo>
                <a:lnTo>
                  <a:pt x="240684" y="570787"/>
                </a:lnTo>
                <a:lnTo>
                  <a:pt x="196486" y="559899"/>
                </a:lnTo>
                <a:lnTo>
                  <a:pt x="155270" y="542476"/>
                </a:lnTo>
                <a:lnTo>
                  <a:pt x="117628" y="519110"/>
                </a:lnTo>
                <a:lnTo>
                  <a:pt x="84153" y="490394"/>
                </a:lnTo>
                <a:lnTo>
                  <a:pt x="55437" y="456919"/>
                </a:lnTo>
                <a:lnTo>
                  <a:pt x="32071" y="419277"/>
                </a:lnTo>
                <a:lnTo>
                  <a:pt x="14648" y="378061"/>
                </a:lnTo>
                <a:lnTo>
                  <a:pt x="3760" y="333863"/>
                </a:lnTo>
                <a:lnTo>
                  <a:pt x="0" y="287273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2828289" y="3897629"/>
            <a:ext cx="381000" cy="51625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sz="2800" dirty="0">
                <a:latin typeface="Calibri"/>
                <a:cs typeface="Calibri"/>
              </a:rPr>
              <a:t>……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1470660" y="4596384"/>
            <a:ext cx="342900" cy="3429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470660" y="4596384"/>
            <a:ext cx="342900" cy="342900"/>
          </a:xfrm>
          <a:custGeom>
            <a:avLst/>
            <a:gdLst/>
            <a:ahLst/>
            <a:cxnLst/>
            <a:rect l="l" t="t" r="r" b="b"/>
            <a:pathLst>
              <a:path w="342900" h="342900">
                <a:moveTo>
                  <a:pt x="0" y="342900"/>
                </a:moveTo>
                <a:lnTo>
                  <a:pt x="342900" y="342900"/>
                </a:lnTo>
                <a:lnTo>
                  <a:pt x="342900" y="0"/>
                </a:lnTo>
                <a:lnTo>
                  <a:pt x="0" y="0"/>
                </a:lnTo>
                <a:lnTo>
                  <a:pt x="0" y="342900"/>
                </a:lnTo>
                <a:close/>
              </a:path>
            </a:pathLst>
          </a:custGeom>
          <a:ln w="6095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1519568" y="4487959"/>
            <a:ext cx="315595" cy="41719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550" i="1" spc="60" dirty="0">
                <a:latin typeface="Times New Roman"/>
                <a:cs typeface="Times New Roman"/>
              </a:rPr>
              <a:t>x</a:t>
            </a:r>
            <a:r>
              <a:rPr sz="2250" baseline="-24074" dirty="0">
                <a:latin typeface="Times New Roman"/>
                <a:cs typeface="Times New Roman"/>
              </a:rPr>
              <a:t>N</a:t>
            </a:r>
            <a:endParaRPr sz="2250" baseline="-24074">
              <a:latin typeface="Times New Roman"/>
              <a:cs typeface="Times New Roman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513890" y="3885691"/>
            <a:ext cx="381000" cy="51625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760"/>
              </a:lnSpc>
            </a:pPr>
            <a:r>
              <a:rPr sz="2800" spc="-5" dirty="0">
                <a:latin typeface="Calibri"/>
                <a:cs typeface="Calibri"/>
              </a:rPr>
              <a:t>……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3901440" y="2436876"/>
            <a:ext cx="746760" cy="2676525"/>
          </a:xfrm>
          <a:custGeom>
            <a:avLst/>
            <a:gdLst/>
            <a:ahLst/>
            <a:cxnLst/>
            <a:rect l="l" t="t" r="r" b="b"/>
            <a:pathLst>
              <a:path w="746760" h="2676525">
                <a:moveTo>
                  <a:pt x="0" y="2676144"/>
                </a:moveTo>
                <a:lnTo>
                  <a:pt x="746760" y="2676144"/>
                </a:lnTo>
                <a:lnTo>
                  <a:pt x="746760" y="0"/>
                </a:lnTo>
                <a:lnTo>
                  <a:pt x="0" y="0"/>
                </a:lnTo>
                <a:lnTo>
                  <a:pt x="0" y="267614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3841750" y="2012645"/>
            <a:ext cx="91059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latin typeface="Calibri"/>
                <a:cs typeface="Calibri"/>
              </a:rPr>
              <a:t>Layer</a:t>
            </a:r>
            <a:r>
              <a:rPr sz="2400" spc="-9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2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3988308" y="2464307"/>
            <a:ext cx="574547" cy="57454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3988308" y="2464307"/>
            <a:ext cx="574675" cy="574675"/>
          </a:xfrm>
          <a:custGeom>
            <a:avLst/>
            <a:gdLst/>
            <a:ahLst/>
            <a:cxnLst/>
            <a:rect l="l" t="t" r="r" b="b"/>
            <a:pathLst>
              <a:path w="574675" h="574675">
                <a:moveTo>
                  <a:pt x="0" y="287274"/>
                </a:moveTo>
                <a:lnTo>
                  <a:pt x="3760" y="240684"/>
                </a:lnTo>
                <a:lnTo>
                  <a:pt x="14648" y="196486"/>
                </a:lnTo>
                <a:lnTo>
                  <a:pt x="32071" y="155270"/>
                </a:lnTo>
                <a:lnTo>
                  <a:pt x="55437" y="117628"/>
                </a:lnTo>
                <a:lnTo>
                  <a:pt x="84153" y="84153"/>
                </a:lnTo>
                <a:lnTo>
                  <a:pt x="117628" y="55437"/>
                </a:lnTo>
                <a:lnTo>
                  <a:pt x="155270" y="32071"/>
                </a:lnTo>
                <a:lnTo>
                  <a:pt x="196486" y="14648"/>
                </a:lnTo>
                <a:lnTo>
                  <a:pt x="240684" y="3760"/>
                </a:lnTo>
                <a:lnTo>
                  <a:pt x="287274" y="0"/>
                </a:lnTo>
                <a:lnTo>
                  <a:pt x="333863" y="3760"/>
                </a:lnTo>
                <a:lnTo>
                  <a:pt x="378061" y="14648"/>
                </a:lnTo>
                <a:lnTo>
                  <a:pt x="419277" y="32071"/>
                </a:lnTo>
                <a:lnTo>
                  <a:pt x="456919" y="55437"/>
                </a:lnTo>
                <a:lnTo>
                  <a:pt x="490394" y="84153"/>
                </a:lnTo>
                <a:lnTo>
                  <a:pt x="519110" y="117628"/>
                </a:lnTo>
                <a:lnTo>
                  <a:pt x="542476" y="155270"/>
                </a:lnTo>
                <a:lnTo>
                  <a:pt x="559899" y="196486"/>
                </a:lnTo>
                <a:lnTo>
                  <a:pt x="570787" y="240684"/>
                </a:lnTo>
                <a:lnTo>
                  <a:pt x="574547" y="287274"/>
                </a:lnTo>
                <a:lnTo>
                  <a:pt x="570787" y="333863"/>
                </a:lnTo>
                <a:lnTo>
                  <a:pt x="559899" y="378061"/>
                </a:lnTo>
                <a:lnTo>
                  <a:pt x="542476" y="419277"/>
                </a:lnTo>
                <a:lnTo>
                  <a:pt x="519110" y="456919"/>
                </a:lnTo>
                <a:lnTo>
                  <a:pt x="490394" y="490394"/>
                </a:lnTo>
                <a:lnTo>
                  <a:pt x="456919" y="519110"/>
                </a:lnTo>
                <a:lnTo>
                  <a:pt x="419277" y="542476"/>
                </a:lnTo>
                <a:lnTo>
                  <a:pt x="378061" y="559899"/>
                </a:lnTo>
                <a:lnTo>
                  <a:pt x="333863" y="570787"/>
                </a:lnTo>
                <a:lnTo>
                  <a:pt x="287274" y="574547"/>
                </a:lnTo>
                <a:lnTo>
                  <a:pt x="240684" y="570787"/>
                </a:lnTo>
                <a:lnTo>
                  <a:pt x="196486" y="559899"/>
                </a:lnTo>
                <a:lnTo>
                  <a:pt x="155270" y="542476"/>
                </a:lnTo>
                <a:lnTo>
                  <a:pt x="117628" y="519110"/>
                </a:lnTo>
                <a:lnTo>
                  <a:pt x="84153" y="490394"/>
                </a:lnTo>
                <a:lnTo>
                  <a:pt x="55437" y="456919"/>
                </a:lnTo>
                <a:lnTo>
                  <a:pt x="32071" y="419277"/>
                </a:lnTo>
                <a:lnTo>
                  <a:pt x="14648" y="378061"/>
                </a:lnTo>
                <a:lnTo>
                  <a:pt x="3760" y="333863"/>
                </a:lnTo>
                <a:lnTo>
                  <a:pt x="0" y="287274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3991355" y="3243072"/>
            <a:ext cx="574548" cy="57454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3991355" y="3243072"/>
            <a:ext cx="574675" cy="574675"/>
          </a:xfrm>
          <a:custGeom>
            <a:avLst/>
            <a:gdLst/>
            <a:ahLst/>
            <a:cxnLst/>
            <a:rect l="l" t="t" r="r" b="b"/>
            <a:pathLst>
              <a:path w="574675" h="574675">
                <a:moveTo>
                  <a:pt x="0" y="287274"/>
                </a:moveTo>
                <a:lnTo>
                  <a:pt x="3760" y="240684"/>
                </a:lnTo>
                <a:lnTo>
                  <a:pt x="14648" y="196486"/>
                </a:lnTo>
                <a:lnTo>
                  <a:pt x="32071" y="155270"/>
                </a:lnTo>
                <a:lnTo>
                  <a:pt x="55437" y="117628"/>
                </a:lnTo>
                <a:lnTo>
                  <a:pt x="84153" y="84153"/>
                </a:lnTo>
                <a:lnTo>
                  <a:pt x="117628" y="55437"/>
                </a:lnTo>
                <a:lnTo>
                  <a:pt x="155270" y="32071"/>
                </a:lnTo>
                <a:lnTo>
                  <a:pt x="196486" y="14648"/>
                </a:lnTo>
                <a:lnTo>
                  <a:pt x="240684" y="3760"/>
                </a:lnTo>
                <a:lnTo>
                  <a:pt x="287274" y="0"/>
                </a:lnTo>
                <a:lnTo>
                  <a:pt x="333863" y="3760"/>
                </a:lnTo>
                <a:lnTo>
                  <a:pt x="378061" y="14648"/>
                </a:lnTo>
                <a:lnTo>
                  <a:pt x="419277" y="32071"/>
                </a:lnTo>
                <a:lnTo>
                  <a:pt x="456919" y="55437"/>
                </a:lnTo>
                <a:lnTo>
                  <a:pt x="490394" y="84153"/>
                </a:lnTo>
                <a:lnTo>
                  <a:pt x="519110" y="117628"/>
                </a:lnTo>
                <a:lnTo>
                  <a:pt x="542476" y="155270"/>
                </a:lnTo>
                <a:lnTo>
                  <a:pt x="559899" y="196486"/>
                </a:lnTo>
                <a:lnTo>
                  <a:pt x="570787" y="240684"/>
                </a:lnTo>
                <a:lnTo>
                  <a:pt x="574548" y="287274"/>
                </a:lnTo>
                <a:lnTo>
                  <a:pt x="570787" y="333863"/>
                </a:lnTo>
                <a:lnTo>
                  <a:pt x="559899" y="378061"/>
                </a:lnTo>
                <a:lnTo>
                  <a:pt x="542476" y="419277"/>
                </a:lnTo>
                <a:lnTo>
                  <a:pt x="519110" y="456919"/>
                </a:lnTo>
                <a:lnTo>
                  <a:pt x="490394" y="490394"/>
                </a:lnTo>
                <a:lnTo>
                  <a:pt x="456919" y="519110"/>
                </a:lnTo>
                <a:lnTo>
                  <a:pt x="419277" y="542476"/>
                </a:lnTo>
                <a:lnTo>
                  <a:pt x="378061" y="559899"/>
                </a:lnTo>
                <a:lnTo>
                  <a:pt x="333863" y="570787"/>
                </a:lnTo>
                <a:lnTo>
                  <a:pt x="287274" y="574547"/>
                </a:lnTo>
                <a:lnTo>
                  <a:pt x="240684" y="570787"/>
                </a:lnTo>
                <a:lnTo>
                  <a:pt x="196486" y="559899"/>
                </a:lnTo>
                <a:lnTo>
                  <a:pt x="155270" y="542476"/>
                </a:lnTo>
                <a:lnTo>
                  <a:pt x="117628" y="519110"/>
                </a:lnTo>
                <a:lnTo>
                  <a:pt x="84153" y="490394"/>
                </a:lnTo>
                <a:lnTo>
                  <a:pt x="55437" y="456919"/>
                </a:lnTo>
                <a:lnTo>
                  <a:pt x="32071" y="419277"/>
                </a:lnTo>
                <a:lnTo>
                  <a:pt x="14648" y="378061"/>
                </a:lnTo>
                <a:lnTo>
                  <a:pt x="3760" y="333863"/>
                </a:lnTo>
                <a:lnTo>
                  <a:pt x="0" y="287274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3979164" y="4471415"/>
            <a:ext cx="574548" cy="57454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3979164" y="4471415"/>
            <a:ext cx="574675" cy="574675"/>
          </a:xfrm>
          <a:custGeom>
            <a:avLst/>
            <a:gdLst/>
            <a:ahLst/>
            <a:cxnLst/>
            <a:rect l="l" t="t" r="r" b="b"/>
            <a:pathLst>
              <a:path w="574675" h="574675">
                <a:moveTo>
                  <a:pt x="0" y="287273"/>
                </a:moveTo>
                <a:lnTo>
                  <a:pt x="3760" y="240684"/>
                </a:lnTo>
                <a:lnTo>
                  <a:pt x="14648" y="196486"/>
                </a:lnTo>
                <a:lnTo>
                  <a:pt x="32071" y="155270"/>
                </a:lnTo>
                <a:lnTo>
                  <a:pt x="55437" y="117628"/>
                </a:lnTo>
                <a:lnTo>
                  <a:pt x="84153" y="84153"/>
                </a:lnTo>
                <a:lnTo>
                  <a:pt x="117628" y="55437"/>
                </a:lnTo>
                <a:lnTo>
                  <a:pt x="155270" y="32071"/>
                </a:lnTo>
                <a:lnTo>
                  <a:pt x="196486" y="14648"/>
                </a:lnTo>
                <a:lnTo>
                  <a:pt x="240684" y="3760"/>
                </a:lnTo>
                <a:lnTo>
                  <a:pt x="287274" y="0"/>
                </a:lnTo>
                <a:lnTo>
                  <a:pt x="333863" y="3760"/>
                </a:lnTo>
                <a:lnTo>
                  <a:pt x="378061" y="14648"/>
                </a:lnTo>
                <a:lnTo>
                  <a:pt x="419277" y="32071"/>
                </a:lnTo>
                <a:lnTo>
                  <a:pt x="456919" y="55437"/>
                </a:lnTo>
                <a:lnTo>
                  <a:pt x="490394" y="84153"/>
                </a:lnTo>
                <a:lnTo>
                  <a:pt x="519110" y="117628"/>
                </a:lnTo>
                <a:lnTo>
                  <a:pt x="542476" y="155270"/>
                </a:lnTo>
                <a:lnTo>
                  <a:pt x="559899" y="196486"/>
                </a:lnTo>
                <a:lnTo>
                  <a:pt x="570787" y="240684"/>
                </a:lnTo>
                <a:lnTo>
                  <a:pt x="574548" y="287273"/>
                </a:lnTo>
                <a:lnTo>
                  <a:pt x="570787" y="333863"/>
                </a:lnTo>
                <a:lnTo>
                  <a:pt x="559899" y="378061"/>
                </a:lnTo>
                <a:lnTo>
                  <a:pt x="542476" y="419277"/>
                </a:lnTo>
                <a:lnTo>
                  <a:pt x="519110" y="456919"/>
                </a:lnTo>
                <a:lnTo>
                  <a:pt x="490394" y="490394"/>
                </a:lnTo>
                <a:lnTo>
                  <a:pt x="456919" y="519110"/>
                </a:lnTo>
                <a:lnTo>
                  <a:pt x="419277" y="542476"/>
                </a:lnTo>
                <a:lnTo>
                  <a:pt x="378061" y="559899"/>
                </a:lnTo>
                <a:lnTo>
                  <a:pt x="333863" y="570787"/>
                </a:lnTo>
                <a:lnTo>
                  <a:pt x="287274" y="574547"/>
                </a:lnTo>
                <a:lnTo>
                  <a:pt x="240684" y="570787"/>
                </a:lnTo>
                <a:lnTo>
                  <a:pt x="196486" y="559899"/>
                </a:lnTo>
                <a:lnTo>
                  <a:pt x="155270" y="542476"/>
                </a:lnTo>
                <a:lnTo>
                  <a:pt x="117628" y="519110"/>
                </a:lnTo>
                <a:lnTo>
                  <a:pt x="84153" y="490394"/>
                </a:lnTo>
                <a:lnTo>
                  <a:pt x="55437" y="456919"/>
                </a:lnTo>
                <a:lnTo>
                  <a:pt x="32071" y="419277"/>
                </a:lnTo>
                <a:lnTo>
                  <a:pt x="14648" y="378061"/>
                </a:lnTo>
                <a:lnTo>
                  <a:pt x="3760" y="333863"/>
                </a:lnTo>
                <a:lnTo>
                  <a:pt x="0" y="287273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4144136" y="3897629"/>
            <a:ext cx="381000" cy="51625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sz="2800" dirty="0">
                <a:latin typeface="Calibri"/>
                <a:cs typeface="Calibri"/>
              </a:rPr>
              <a:t>……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6118859" y="2453639"/>
            <a:ext cx="745490" cy="2676525"/>
          </a:xfrm>
          <a:custGeom>
            <a:avLst/>
            <a:gdLst/>
            <a:ahLst/>
            <a:cxnLst/>
            <a:rect l="l" t="t" r="r" b="b"/>
            <a:pathLst>
              <a:path w="745490" h="2676525">
                <a:moveTo>
                  <a:pt x="0" y="2676144"/>
                </a:moveTo>
                <a:lnTo>
                  <a:pt x="745236" y="2676144"/>
                </a:lnTo>
                <a:lnTo>
                  <a:pt x="745236" y="0"/>
                </a:lnTo>
                <a:lnTo>
                  <a:pt x="0" y="0"/>
                </a:lnTo>
                <a:lnTo>
                  <a:pt x="0" y="267614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6065646" y="2012645"/>
            <a:ext cx="88455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latin typeface="Calibri"/>
                <a:cs typeface="Calibri"/>
              </a:rPr>
              <a:t>Layer</a:t>
            </a:r>
            <a:r>
              <a:rPr sz="2400" spc="-9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6193535" y="2446020"/>
            <a:ext cx="574547" cy="57302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6193535" y="2446020"/>
            <a:ext cx="574675" cy="573405"/>
          </a:xfrm>
          <a:custGeom>
            <a:avLst/>
            <a:gdLst/>
            <a:ahLst/>
            <a:cxnLst/>
            <a:rect l="l" t="t" r="r" b="b"/>
            <a:pathLst>
              <a:path w="574675" h="573405">
                <a:moveTo>
                  <a:pt x="0" y="286512"/>
                </a:moveTo>
                <a:lnTo>
                  <a:pt x="3760" y="240036"/>
                </a:lnTo>
                <a:lnTo>
                  <a:pt x="14648" y="195949"/>
                </a:lnTo>
                <a:lnTo>
                  <a:pt x="32071" y="154840"/>
                </a:lnTo>
                <a:lnTo>
                  <a:pt x="55437" y="117299"/>
                </a:lnTo>
                <a:lnTo>
                  <a:pt x="84153" y="83915"/>
                </a:lnTo>
                <a:lnTo>
                  <a:pt x="117628" y="55278"/>
                </a:lnTo>
                <a:lnTo>
                  <a:pt x="155270" y="31978"/>
                </a:lnTo>
                <a:lnTo>
                  <a:pt x="196486" y="14606"/>
                </a:lnTo>
                <a:lnTo>
                  <a:pt x="240684" y="3749"/>
                </a:lnTo>
                <a:lnTo>
                  <a:pt x="287274" y="0"/>
                </a:lnTo>
                <a:lnTo>
                  <a:pt x="333863" y="3749"/>
                </a:lnTo>
                <a:lnTo>
                  <a:pt x="378061" y="14606"/>
                </a:lnTo>
                <a:lnTo>
                  <a:pt x="419277" y="31978"/>
                </a:lnTo>
                <a:lnTo>
                  <a:pt x="456919" y="55278"/>
                </a:lnTo>
                <a:lnTo>
                  <a:pt x="490394" y="83915"/>
                </a:lnTo>
                <a:lnTo>
                  <a:pt x="519110" y="117299"/>
                </a:lnTo>
                <a:lnTo>
                  <a:pt x="542476" y="154840"/>
                </a:lnTo>
                <a:lnTo>
                  <a:pt x="559899" y="195949"/>
                </a:lnTo>
                <a:lnTo>
                  <a:pt x="570787" y="240036"/>
                </a:lnTo>
                <a:lnTo>
                  <a:pt x="574547" y="286512"/>
                </a:lnTo>
                <a:lnTo>
                  <a:pt x="570787" y="332987"/>
                </a:lnTo>
                <a:lnTo>
                  <a:pt x="559899" y="377074"/>
                </a:lnTo>
                <a:lnTo>
                  <a:pt x="542476" y="418183"/>
                </a:lnTo>
                <a:lnTo>
                  <a:pt x="519110" y="455724"/>
                </a:lnTo>
                <a:lnTo>
                  <a:pt x="490394" y="489108"/>
                </a:lnTo>
                <a:lnTo>
                  <a:pt x="456919" y="517745"/>
                </a:lnTo>
                <a:lnTo>
                  <a:pt x="419277" y="541045"/>
                </a:lnTo>
                <a:lnTo>
                  <a:pt x="378061" y="558417"/>
                </a:lnTo>
                <a:lnTo>
                  <a:pt x="333863" y="569274"/>
                </a:lnTo>
                <a:lnTo>
                  <a:pt x="287274" y="573024"/>
                </a:lnTo>
                <a:lnTo>
                  <a:pt x="240684" y="569274"/>
                </a:lnTo>
                <a:lnTo>
                  <a:pt x="196486" y="558417"/>
                </a:lnTo>
                <a:lnTo>
                  <a:pt x="155270" y="541045"/>
                </a:lnTo>
                <a:lnTo>
                  <a:pt x="117628" y="517745"/>
                </a:lnTo>
                <a:lnTo>
                  <a:pt x="84153" y="489108"/>
                </a:lnTo>
                <a:lnTo>
                  <a:pt x="55437" y="455724"/>
                </a:lnTo>
                <a:lnTo>
                  <a:pt x="32071" y="418183"/>
                </a:lnTo>
                <a:lnTo>
                  <a:pt x="14648" y="377074"/>
                </a:lnTo>
                <a:lnTo>
                  <a:pt x="3760" y="332987"/>
                </a:lnTo>
                <a:lnTo>
                  <a:pt x="0" y="286512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6196584" y="3204972"/>
            <a:ext cx="574547" cy="57454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6196584" y="3204972"/>
            <a:ext cx="574675" cy="574675"/>
          </a:xfrm>
          <a:custGeom>
            <a:avLst/>
            <a:gdLst/>
            <a:ahLst/>
            <a:cxnLst/>
            <a:rect l="l" t="t" r="r" b="b"/>
            <a:pathLst>
              <a:path w="574675" h="574675">
                <a:moveTo>
                  <a:pt x="0" y="287274"/>
                </a:moveTo>
                <a:lnTo>
                  <a:pt x="3760" y="240684"/>
                </a:lnTo>
                <a:lnTo>
                  <a:pt x="14648" y="196486"/>
                </a:lnTo>
                <a:lnTo>
                  <a:pt x="32071" y="155270"/>
                </a:lnTo>
                <a:lnTo>
                  <a:pt x="55437" y="117628"/>
                </a:lnTo>
                <a:lnTo>
                  <a:pt x="84153" y="84153"/>
                </a:lnTo>
                <a:lnTo>
                  <a:pt x="117628" y="55437"/>
                </a:lnTo>
                <a:lnTo>
                  <a:pt x="155270" y="32071"/>
                </a:lnTo>
                <a:lnTo>
                  <a:pt x="196486" y="14648"/>
                </a:lnTo>
                <a:lnTo>
                  <a:pt x="240684" y="3760"/>
                </a:lnTo>
                <a:lnTo>
                  <a:pt x="287274" y="0"/>
                </a:lnTo>
                <a:lnTo>
                  <a:pt x="333863" y="3760"/>
                </a:lnTo>
                <a:lnTo>
                  <a:pt x="378061" y="14648"/>
                </a:lnTo>
                <a:lnTo>
                  <a:pt x="419277" y="32071"/>
                </a:lnTo>
                <a:lnTo>
                  <a:pt x="456919" y="55437"/>
                </a:lnTo>
                <a:lnTo>
                  <a:pt x="490394" y="84153"/>
                </a:lnTo>
                <a:lnTo>
                  <a:pt x="519110" y="117628"/>
                </a:lnTo>
                <a:lnTo>
                  <a:pt x="542476" y="155270"/>
                </a:lnTo>
                <a:lnTo>
                  <a:pt x="559899" y="196486"/>
                </a:lnTo>
                <a:lnTo>
                  <a:pt x="570787" y="240684"/>
                </a:lnTo>
                <a:lnTo>
                  <a:pt x="574547" y="287274"/>
                </a:lnTo>
                <a:lnTo>
                  <a:pt x="570787" y="333863"/>
                </a:lnTo>
                <a:lnTo>
                  <a:pt x="559899" y="378061"/>
                </a:lnTo>
                <a:lnTo>
                  <a:pt x="542476" y="419277"/>
                </a:lnTo>
                <a:lnTo>
                  <a:pt x="519110" y="456919"/>
                </a:lnTo>
                <a:lnTo>
                  <a:pt x="490394" y="490394"/>
                </a:lnTo>
                <a:lnTo>
                  <a:pt x="456919" y="519110"/>
                </a:lnTo>
                <a:lnTo>
                  <a:pt x="419277" y="542476"/>
                </a:lnTo>
                <a:lnTo>
                  <a:pt x="378061" y="559899"/>
                </a:lnTo>
                <a:lnTo>
                  <a:pt x="333863" y="570787"/>
                </a:lnTo>
                <a:lnTo>
                  <a:pt x="287274" y="574547"/>
                </a:lnTo>
                <a:lnTo>
                  <a:pt x="240684" y="570787"/>
                </a:lnTo>
                <a:lnTo>
                  <a:pt x="196486" y="559899"/>
                </a:lnTo>
                <a:lnTo>
                  <a:pt x="155270" y="542476"/>
                </a:lnTo>
                <a:lnTo>
                  <a:pt x="117628" y="519110"/>
                </a:lnTo>
                <a:lnTo>
                  <a:pt x="84153" y="490394"/>
                </a:lnTo>
                <a:lnTo>
                  <a:pt x="55437" y="456919"/>
                </a:lnTo>
                <a:lnTo>
                  <a:pt x="32071" y="419277"/>
                </a:lnTo>
                <a:lnTo>
                  <a:pt x="14648" y="378061"/>
                </a:lnTo>
                <a:lnTo>
                  <a:pt x="3760" y="333863"/>
                </a:lnTo>
                <a:lnTo>
                  <a:pt x="0" y="287274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6204203" y="4451603"/>
            <a:ext cx="573024" cy="574547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6204203" y="4451603"/>
            <a:ext cx="573405" cy="574675"/>
          </a:xfrm>
          <a:custGeom>
            <a:avLst/>
            <a:gdLst/>
            <a:ahLst/>
            <a:cxnLst/>
            <a:rect l="l" t="t" r="r" b="b"/>
            <a:pathLst>
              <a:path w="573404" h="574675">
                <a:moveTo>
                  <a:pt x="0" y="287274"/>
                </a:moveTo>
                <a:lnTo>
                  <a:pt x="3749" y="240684"/>
                </a:lnTo>
                <a:lnTo>
                  <a:pt x="14606" y="196486"/>
                </a:lnTo>
                <a:lnTo>
                  <a:pt x="31978" y="155270"/>
                </a:lnTo>
                <a:lnTo>
                  <a:pt x="55278" y="117628"/>
                </a:lnTo>
                <a:lnTo>
                  <a:pt x="83915" y="84153"/>
                </a:lnTo>
                <a:lnTo>
                  <a:pt x="117299" y="55437"/>
                </a:lnTo>
                <a:lnTo>
                  <a:pt x="154840" y="32071"/>
                </a:lnTo>
                <a:lnTo>
                  <a:pt x="195949" y="14648"/>
                </a:lnTo>
                <a:lnTo>
                  <a:pt x="240036" y="3760"/>
                </a:lnTo>
                <a:lnTo>
                  <a:pt x="286512" y="0"/>
                </a:lnTo>
                <a:lnTo>
                  <a:pt x="332987" y="3760"/>
                </a:lnTo>
                <a:lnTo>
                  <a:pt x="377074" y="14648"/>
                </a:lnTo>
                <a:lnTo>
                  <a:pt x="418183" y="32071"/>
                </a:lnTo>
                <a:lnTo>
                  <a:pt x="455724" y="55437"/>
                </a:lnTo>
                <a:lnTo>
                  <a:pt x="489108" y="84153"/>
                </a:lnTo>
                <a:lnTo>
                  <a:pt x="517745" y="117628"/>
                </a:lnTo>
                <a:lnTo>
                  <a:pt x="541045" y="155270"/>
                </a:lnTo>
                <a:lnTo>
                  <a:pt x="558417" y="196486"/>
                </a:lnTo>
                <a:lnTo>
                  <a:pt x="569274" y="240684"/>
                </a:lnTo>
                <a:lnTo>
                  <a:pt x="573024" y="287274"/>
                </a:lnTo>
                <a:lnTo>
                  <a:pt x="569274" y="333863"/>
                </a:lnTo>
                <a:lnTo>
                  <a:pt x="558417" y="378061"/>
                </a:lnTo>
                <a:lnTo>
                  <a:pt x="541045" y="419277"/>
                </a:lnTo>
                <a:lnTo>
                  <a:pt x="517745" y="456919"/>
                </a:lnTo>
                <a:lnTo>
                  <a:pt x="489108" y="490394"/>
                </a:lnTo>
                <a:lnTo>
                  <a:pt x="455724" y="519110"/>
                </a:lnTo>
                <a:lnTo>
                  <a:pt x="418183" y="542476"/>
                </a:lnTo>
                <a:lnTo>
                  <a:pt x="377074" y="559899"/>
                </a:lnTo>
                <a:lnTo>
                  <a:pt x="332987" y="570787"/>
                </a:lnTo>
                <a:lnTo>
                  <a:pt x="286512" y="574548"/>
                </a:lnTo>
                <a:lnTo>
                  <a:pt x="240036" y="570787"/>
                </a:lnTo>
                <a:lnTo>
                  <a:pt x="195949" y="559899"/>
                </a:lnTo>
                <a:lnTo>
                  <a:pt x="154840" y="542476"/>
                </a:lnTo>
                <a:lnTo>
                  <a:pt x="117299" y="519110"/>
                </a:lnTo>
                <a:lnTo>
                  <a:pt x="83915" y="490394"/>
                </a:lnTo>
                <a:lnTo>
                  <a:pt x="55278" y="456919"/>
                </a:lnTo>
                <a:lnTo>
                  <a:pt x="31978" y="419277"/>
                </a:lnTo>
                <a:lnTo>
                  <a:pt x="14606" y="378061"/>
                </a:lnTo>
                <a:lnTo>
                  <a:pt x="3749" y="333863"/>
                </a:lnTo>
                <a:lnTo>
                  <a:pt x="0" y="287274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/>
          <p:nvPr/>
        </p:nvSpPr>
        <p:spPr>
          <a:xfrm>
            <a:off x="6368796" y="3875278"/>
            <a:ext cx="381000" cy="51625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sz="2800" dirty="0">
                <a:latin typeface="Calibri"/>
                <a:cs typeface="Calibri"/>
              </a:rPr>
              <a:t>……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4798567" y="2430856"/>
            <a:ext cx="51689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Calibri"/>
                <a:cs typeface="Calibri"/>
              </a:rPr>
              <a:t>……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4805553" y="3192525"/>
            <a:ext cx="51625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Calibri"/>
                <a:cs typeface="Calibri"/>
              </a:rPr>
              <a:t>……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4834509" y="4408170"/>
            <a:ext cx="51689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Calibri"/>
                <a:cs typeface="Calibri"/>
              </a:rPr>
              <a:t>……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3233166" y="2712720"/>
            <a:ext cx="741680" cy="78105"/>
          </a:xfrm>
          <a:custGeom>
            <a:avLst/>
            <a:gdLst/>
            <a:ahLst/>
            <a:cxnLst/>
            <a:rect l="l" t="t" r="r" b="b"/>
            <a:pathLst>
              <a:path w="741679" h="78105">
                <a:moveTo>
                  <a:pt x="663701" y="0"/>
                </a:moveTo>
                <a:lnTo>
                  <a:pt x="663701" y="77724"/>
                </a:lnTo>
                <a:lnTo>
                  <a:pt x="715518" y="51815"/>
                </a:lnTo>
                <a:lnTo>
                  <a:pt x="676656" y="51815"/>
                </a:lnTo>
                <a:lnTo>
                  <a:pt x="676656" y="25907"/>
                </a:lnTo>
                <a:lnTo>
                  <a:pt x="715517" y="25907"/>
                </a:lnTo>
                <a:lnTo>
                  <a:pt x="663701" y="0"/>
                </a:lnTo>
                <a:close/>
              </a:path>
              <a:path w="741679" h="78105">
                <a:moveTo>
                  <a:pt x="663701" y="25907"/>
                </a:moveTo>
                <a:lnTo>
                  <a:pt x="0" y="25907"/>
                </a:lnTo>
                <a:lnTo>
                  <a:pt x="0" y="51815"/>
                </a:lnTo>
                <a:lnTo>
                  <a:pt x="663701" y="51815"/>
                </a:lnTo>
                <a:lnTo>
                  <a:pt x="663701" y="25907"/>
                </a:lnTo>
                <a:close/>
              </a:path>
              <a:path w="741679" h="78105">
                <a:moveTo>
                  <a:pt x="715517" y="25907"/>
                </a:moveTo>
                <a:lnTo>
                  <a:pt x="676656" y="25907"/>
                </a:lnTo>
                <a:lnTo>
                  <a:pt x="676656" y="51815"/>
                </a:lnTo>
                <a:lnTo>
                  <a:pt x="715518" y="51815"/>
                </a:lnTo>
                <a:lnTo>
                  <a:pt x="741425" y="38862"/>
                </a:lnTo>
                <a:lnTo>
                  <a:pt x="715517" y="259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3248405" y="3505200"/>
            <a:ext cx="741680" cy="78105"/>
          </a:xfrm>
          <a:custGeom>
            <a:avLst/>
            <a:gdLst/>
            <a:ahLst/>
            <a:cxnLst/>
            <a:rect l="l" t="t" r="r" b="b"/>
            <a:pathLst>
              <a:path w="741679" h="78104">
                <a:moveTo>
                  <a:pt x="663702" y="0"/>
                </a:moveTo>
                <a:lnTo>
                  <a:pt x="663702" y="77724"/>
                </a:lnTo>
                <a:lnTo>
                  <a:pt x="715518" y="51815"/>
                </a:lnTo>
                <a:lnTo>
                  <a:pt x="676656" y="51815"/>
                </a:lnTo>
                <a:lnTo>
                  <a:pt x="676656" y="25908"/>
                </a:lnTo>
                <a:lnTo>
                  <a:pt x="715518" y="25908"/>
                </a:lnTo>
                <a:lnTo>
                  <a:pt x="663702" y="0"/>
                </a:lnTo>
                <a:close/>
              </a:path>
              <a:path w="741679" h="78104">
                <a:moveTo>
                  <a:pt x="663702" y="25908"/>
                </a:moveTo>
                <a:lnTo>
                  <a:pt x="0" y="25908"/>
                </a:lnTo>
                <a:lnTo>
                  <a:pt x="0" y="51815"/>
                </a:lnTo>
                <a:lnTo>
                  <a:pt x="663702" y="51815"/>
                </a:lnTo>
                <a:lnTo>
                  <a:pt x="663702" y="25908"/>
                </a:lnTo>
                <a:close/>
              </a:path>
              <a:path w="741679" h="78104">
                <a:moveTo>
                  <a:pt x="715518" y="25908"/>
                </a:moveTo>
                <a:lnTo>
                  <a:pt x="676656" y="25908"/>
                </a:lnTo>
                <a:lnTo>
                  <a:pt x="676656" y="51815"/>
                </a:lnTo>
                <a:lnTo>
                  <a:pt x="715518" y="51815"/>
                </a:lnTo>
                <a:lnTo>
                  <a:pt x="741426" y="38862"/>
                </a:lnTo>
                <a:lnTo>
                  <a:pt x="715518" y="259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3239261" y="4727447"/>
            <a:ext cx="741680" cy="78105"/>
          </a:xfrm>
          <a:custGeom>
            <a:avLst/>
            <a:gdLst/>
            <a:ahLst/>
            <a:cxnLst/>
            <a:rect l="l" t="t" r="r" b="b"/>
            <a:pathLst>
              <a:path w="741679" h="78104">
                <a:moveTo>
                  <a:pt x="663701" y="0"/>
                </a:moveTo>
                <a:lnTo>
                  <a:pt x="663701" y="77724"/>
                </a:lnTo>
                <a:lnTo>
                  <a:pt x="715518" y="51815"/>
                </a:lnTo>
                <a:lnTo>
                  <a:pt x="676655" y="51815"/>
                </a:lnTo>
                <a:lnTo>
                  <a:pt x="676655" y="25907"/>
                </a:lnTo>
                <a:lnTo>
                  <a:pt x="715517" y="25907"/>
                </a:lnTo>
                <a:lnTo>
                  <a:pt x="663701" y="0"/>
                </a:lnTo>
                <a:close/>
              </a:path>
              <a:path w="741679" h="78104">
                <a:moveTo>
                  <a:pt x="663701" y="25907"/>
                </a:moveTo>
                <a:lnTo>
                  <a:pt x="0" y="25907"/>
                </a:lnTo>
                <a:lnTo>
                  <a:pt x="0" y="51815"/>
                </a:lnTo>
                <a:lnTo>
                  <a:pt x="663701" y="51815"/>
                </a:lnTo>
                <a:lnTo>
                  <a:pt x="663701" y="25907"/>
                </a:lnTo>
                <a:close/>
              </a:path>
              <a:path w="741679" h="78104">
                <a:moveTo>
                  <a:pt x="715517" y="25907"/>
                </a:moveTo>
                <a:lnTo>
                  <a:pt x="676655" y="25907"/>
                </a:lnTo>
                <a:lnTo>
                  <a:pt x="676655" y="51815"/>
                </a:lnTo>
                <a:lnTo>
                  <a:pt x="715518" y="51815"/>
                </a:lnTo>
                <a:lnTo>
                  <a:pt x="741426" y="38862"/>
                </a:lnTo>
                <a:lnTo>
                  <a:pt x="715517" y="259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3226816" y="2751582"/>
            <a:ext cx="748665" cy="788035"/>
          </a:xfrm>
          <a:custGeom>
            <a:avLst/>
            <a:gdLst/>
            <a:ahLst/>
            <a:cxnLst/>
            <a:rect l="l" t="t" r="r" b="b"/>
            <a:pathLst>
              <a:path w="748664" h="788035">
                <a:moveTo>
                  <a:pt x="685550" y="47459"/>
                </a:moveTo>
                <a:lnTo>
                  <a:pt x="0" y="769619"/>
                </a:lnTo>
                <a:lnTo>
                  <a:pt x="18795" y="787526"/>
                </a:lnTo>
                <a:lnTo>
                  <a:pt x="704305" y="65285"/>
                </a:lnTo>
                <a:lnTo>
                  <a:pt x="685550" y="47459"/>
                </a:lnTo>
                <a:close/>
              </a:path>
              <a:path w="748664" h="788035">
                <a:moveTo>
                  <a:pt x="736835" y="38100"/>
                </a:moveTo>
                <a:lnTo>
                  <a:pt x="694435" y="38100"/>
                </a:lnTo>
                <a:lnTo>
                  <a:pt x="713232" y="55879"/>
                </a:lnTo>
                <a:lnTo>
                  <a:pt x="704305" y="65285"/>
                </a:lnTo>
                <a:lnTo>
                  <a:pt x="723137" y="83184"/>
                </a:lnTo>
                <a:lnTo>
                  <a:pt x="736835" y="38100"/>
                </a:lnTo>
                <a:close/>
              </a:path>
              <a:path w="748664" h="788035">
                <a:moveTo>
                  <a:pt x="694435" y="38100"/>
                </a:moveTo>
                <a:lnTo>
                  <a:pt x="685550" y="47459"/>
                </a:lnTo>
                <a:lnTo>
                  <a:pt x="704305" y="65285"/>
                </a:lnTo>
                <a:lnTo>
                  <a:pt x="713232" y="55879"/>
                </a:lnTo>
                <a:lnTo>
                  <a:pt x="694435" y="38100"/>
                </a:lnTo>
                <a:close/>
              </a:path>
              <a:path w="748664" h="788035">
                <a:moveTo>
                  <a:pt x="748410" y="0"/>
                </a:moveTo>
                <a:lnTo>
                  <a:pt x="666749" y="29590"/>
                </a:lnTo>
                <a:lnTo>
                  <a:pt x="685550" y="47459"/>
                </a:lnTo>
                <a:lnTo>
                  <a:pt x="694435" y="38100"/>
                </a:lnTo>
                <a:lnTo>
                  <a:pt x="736835" y="38100"/>
                </a:lnTo>
                <a:lnTo>
                  <a:pt x="74841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3223767" y="2742692"/>
            <a:ext cx="753110" cy="787400"/>
          </a:xfrm>
          <a:custGeom>
            <a:avLst/>
            <a:gdLst/>
            <a:ahLst/>
            <a:cxnLst/>
            <a:rect l="l" t="t" r="r" b="b"/>
            <a:pathLst>
              <a:path w="753110" h="787400">
                <a:moveTo>
                  <a:pt x="690073" y="740200"/>
                </a:moveTo>
                <a:lnTo>
                  <a:pt x="671321" y="758063"/>
                </a:lnTo>
                <a:lnTo>
                  <a:pt x="753109" y="787400"/>
                </a:lnTo>
                <a:lnTo>
                  <a:pt x="741460" y="749554"/>
                </a:lnTo>
                <a:lnTo>
                  <a:pt x="699007" y="749554"/>
                </a:lnTo>
                <a:lnTo>
                  <a:pt x="690073" y="740200"/>
                </a:lnTo>
                <a:close/>
              </a:path>
              <a:path w="753110" h="787400">
                <a:moveTo>
                  <a:pt x="708869" y="722295"/>
                </a:moveTo>
                <a:lnTo>
                  <a:pt x="690073" y="740200"/>
                </a:lnTo>
                <a:lnTo>
                  <a:pt x="699007" y="749554"/>
                </a:lnTo>
                <a:lnTo>
                  <a:pt x="717804" y="731647"/>
                </a:lnTo>
                <a:lnTo>
                  <a:pt x="708869" y="722295"/>
                </a:lnTo>
                <a:close/>
              </a:path>
              <a:path w="753110" h="787400">
                <a:moveTo>
                  <a:pt x="727582" y="704469"/>
                </a:moveTo>
                <a:lnTo>
                  <a:pt x="708869" y="722295"/>
                </a:lnTo>
                <a:lnTo>
                  <a:pt x="717804" y="731647"/>
                </a:lnTo>
                <a:lnTo>
                  <a:pt x="699007" y="749554"/>
                </a:lnTo>
                <a:lnTo>
                  <a:pt x="741460" y="749554"/>
                </a:lnTo>
                <a:lnTo>
                  <a:pt x="727582" y="704469"/>
                </a:lnTo>
                <a:close/>
              </a:path>
              <a:path w="753110" h="787400">
                <a:moveTo>
                  <a:pt x="18795" y="0"/>
                </a:moveTo>
                <a:lnTo>
                  <a:pt x="0" y="17780"/>
                </a:lnTo>
                <a:lnTo>
                  <a:pt x="690073" y="740200"/>
                </a:lnTo>
                <a:lnTo>
                  <a:pt x="708869" y="722295"/>
                </a:lnTo>
                <a:lnTo>
                  <a:pt x="1879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3220973" y="2747136"/>
            <a:ext cx="754380" cy="2011045"/>
          </a:xfrm>
          <a:custGeom>
            <a:avLst/>
            <a:gdLst/>
            <a:ahLst/>
            <a:cxnLst/>
            <a:rect l="l" t="t" r="r" b="b"/>
            <a:pathLst>
              <a:path w="754379" h="2011045">
                <a:moveTo>
                  <a:pt x="705477" y="1942452"/>
                </a:moveTo>
                <a:lnTo>
                  <a:pt x="681101" y="1951355"/>
                </a:lnTo>
                <a:lnTo>
                  <a:pt x="744347" y="2011045"/>
                </a:lnTo>
                <a:lnTo>
                  <a:pt x="750732" y="1954657"/>
                </a:lnTo>
                <a:lnTo>
                  <a:pt x="709929" y="1954657"/>
                </a:lnTo>
                <a:lnTo>
                  <a:pt x="705477" y="1942452"/>
                </a:lnTo>
                <a:close/>
              </a:path>
              <a:path w="754379" h="2011045">
                <a:moveTo>
                  <a:pt x="729856" y="1933548"/>
                </a:moveTo>
                <a:lnTo>
                  <a:pt x="705477" y="1942452"/>
                </a:lnTo>
                <a:lnTo>
                  <a:pt x="709929" y="1954657"/>
                </a:lnTo>
                <a:lnTo>
                  <a:pt x="734313" y="1945767"/>
                </a:lnTo>
                <a:lnTo>
                  <a:pt x="729856" y="1933548"/>
                </a:lnTo>
                <a:close/>
              </a:path>
              <a:path w="754379" h="2011045">
                <a:moveTo>
                  <a:pt x="754126" y="1924685"/>
                </a:moveTo>
                <a:lnTo>
                  <a:pt x="729856" y="1933548"/>
                </a:lnTo>
                <a:lnTo>
                  <a:pt x="734313" y="1945767"/>
                </a:lnTo>
                <a:lnTo>
                  <a:pt x="709929" y="1954657"/>
                </a:lnTo>
                <a:lnTo>
                  <a:pt x="750732" y="1954657"/>
                </a:lnTo>
                <a:lnTo>
                  <a:pt x="754126" y="1924685"/>
                </a:lnTo>
                <a:close/>
              </a:path>
              <a:path w="754379" h="2011045">
                <a:moveTo>
                  <a:pt x="24383" y="0"/>
                </a:moveTo>
                <a:lnTo>
                  <a:pt x="0" y="8889"/>
                </a:lnTo>
                <a:lnTo>
                  <a:pt x="705477" y="1942452"/>
                </a:lnTo>
                <a:lnTo>
                  <a:pt x="729856" y="1933548"/>
                </a:lnTo>
                <a:lnTo>
                  <a:pt x="2438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3225038" y="3523741"/>
            <a:ext cx="741045" cy="1235075"/>
          </a:xfrm>
          <a:custGeom>
            <a:avLst/>
            <a:gdLst/>
            <a:ahLst/>
            <a:cxnLst/>
            <a:rect l="l" t="t" r="r" b="b"/>
            <a:pathLst>
              <a:path w="741045" h="1235075">
                <a:moveTo>
                  <a:pt x="690138" y="1174466"/>
                </a:moveTo>
                <a:lnTo>
                  <a:pt x="667892" y="1187704"/>
                </a:lnTo>
                <a:lnTo>
                  <a:pt x="740917" y="1234567"/>
                </a:lnTo>
                <a:lnTo>
                  <a:pt x="737395" y="1185545"/>
                </a:lnTo>
                <a:lnTo>
                  <a:pt x="696722" y="1185545"/>
                </a:lnTo>
                <a:lnTo>
                  <a:pt x="690138" y="1174466"/>
                </a:lnTo>
                <a:close/>
              </a:path>
              <a:path w="741045" h="1235075">
                <a:moveTo>
                  <a:pt x="712356" y="1161245"/>
                </a:moveTo>
                <a:lnTo>
                  <a:pt x="690138" y="1174466"/>
                </a:lnTo>
                <a:lnTo>
                  <a:pt x="696722" y="1185545"/>
                </a:lnTo>
                <a:lnTo>
                  <a:pt x="718947" y="1172337"/>
                </a:lnTo>
                <a:lnTo>
                  <a:pt x="712356" y="1161245"/>
                </a:lnTo>
                <a:close/>
              </a:path>
              <a:path w="741045" h="1235075">
                <a:moveTo>
                  <a:pt x="734695" y="1147953"/>
                </a:moveTo>
                <a:lnTo>
                  <a:pt x="712356" y="1161245"/>
                </a:lnTo>
                <a:lnTo>
                  <a:pt x="718947" y="1172337"/>
                </a:lnTo>
                <a:lnTo>
                  <a:pt x="696722" y="1185545"/>
                </a:lnTo>
                <a:lnTo>
                  <a:pt x="737395" y="1185545"/>
                </a:lnTo>
                <a:lnTo>
                  <a:pt x="734695" y="1147953"/>
                </a:lnTo>
                <a:close/>
              </a:path>
              <a:path w="741045" h="1235075">
                <a:moveTo>
                  <a:pt x="22351" y="0"/>
                </a:moveTo>
                <a:lnTo>
                  <a:pt x="0" y="13208"/>
                </a:lnTo>
                <a:lnTo>
                  <a:pt x="690138" y="1174466"/>
                </a:lnTo>
                <a:lnTo>
                  <a:pt x="712356" y="1161245"/>
                </a:lnTo>
                <a:lnTo>
                  <a:pt x="2235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3211829" y="2751582"/>
            <a:ext cx="772160" cy="2011680"/>
          </a:xfrm>
          <a:custGeom>
            <a:avLst/>
            <a:gdLst/>
            <a:ahLst/>
            <a:cxnLst/>
            <a:rect l="l" t="t" r="r" b="b"/>
            <a:pathLst>
              <a:path w="772160" h="2011679">
                <a:moveTo>
                  <a:pt x="723555" y="68255"/>
                </a:moveTo>
                <a:lnTo>
                  <a:pt x="0" y="2002027"/>
                </a:lnTo>
                <a:lnTo>
                  <a:pt x="24383" y="2011171"/>
                </a:lnTo>
                <a:lnTo>
                  <a:pt x="747799" y="77309"/>
                </a:lnTo>
                <a:lnTo>
                  <a:pt x="723555" y="68255"/>
                </a:lnTo>
                <a:close/>
              </a:path>
              <a:path w="772160" h="2011679">
                <a:moveTo>
                  <a:pt x="768832" y="56133"/>
                </a:moveTo>
                <a:lnTo>
                  <a:pt x="728091" y="56133"/>
                </a:lnTo>
                <a:lnTo>
                  <a:pt x="752347" y="65150"/>
                </a:lnTo>
                <a:lnTo>
                  <a:pt x="747799" y="77309"/>
                </a:lnTo>
                <a:lnTo>
                  <a:pt x="772032" y="86359"/>
                </a:lnTo>
                <a:lnTo>
                  <a:pt x="768832" y="56133"/>
                </a:lnTo>
                <a:close/>
              </a:path>
              <a:path w="772160" h="2011679">
                <a:moveTo>
                  <a:pt x="728091" y="56133"/>
                </a:moveTo>
                <a:lnTo>
                  <a:pt x="723555" y="68255"/>
                </a:lnTo>
                <a:lnTo>
                  <a:pt x="747799" y="77309"/>
                </a:lnTo>
                <a:lnTo>
                  <a:pt x="752347" y="65150"/>
                </a:lnTo>
                <a:lnTo>
                  <a:pt x="728091" y="56133"/>
                </a:lnTo>
                <a:close/>
              </a:path>
              <a:path w="772160" h="2011679">
                <a:moveTo>
                  <a:pt x="762889" y="0"/>
                </a:moveTo>
                <a:lnTo>
                  <a:pt x="699261" y="59181"/>
                </a:lnTo>
                <a:lnTo>
                  <a:pt x="723555" y="68255"/>
                </a:lnTo>
                <a:lnTo>
                  <a:pt x="728091" y="56133"/>
                </a:lnTo>
                <a:lnTo>
                  <a:pt x="768832" y="56133"/>
                </a:lnTo>
                <a:lnTo>
                  <a:pt x="76288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3212973" y="3530346"/>
            <a:ext cx="764540" cy="1235075"/>
          </a:xfrm>
          <a:custGeom>
            <a:avLst/>
            <a:gdLst/>
            <a:ahLst/>
            <a:cxnLst/>
            <a:rect l="l" t="t" r="r" b="b"/>
            <a:pathLst>
              <a:path w="764539" h="1235075">
                <a:moveTo>
                  <a:pt x="712388" y="59496"/>
                </a:moveTo>
                <a:lnTo>
                  <a:pt x="0" y="1221231"/>
                </a:lnTo>
                <a:lnTo>
                  <a:pt x="22097" y="1234820"/>
                </a:lnTo>
                <a:lnTo>
                  <a:pt x="734493" y="73073"/>
                </a:lnTo>
                <a:lnTo>
                  <a:pt x="712388" y="59496"/>
                </a:lnTo>
                <a:close/>
              </a:path>
              <a:path w="764539" h="1235075">
                <a:moveTo>
                  <a:pt x="759846" y="48387"/>
                </a:moveTo>
                <a:lnTo>
                  <a:pt x="719201" y="48387"/>
                </a:lnTo>
                <a:lnTo>
                  <a:pt x="741299" y="61975"/>
                </a:lnTo>
                <a:lnTo>
                  <a:pt x="734493" y="73073"/>
                </a:lnTo>
                <a:lnTo>
                  <a:pt x="756538" y="86613"/>
                </a:lnTo>
                <a:lnTo>
                  <a:pt x="759846" y="48387"/>
                </a:lnTo>
                <a:close/>
              </a:path>
              <a:path w="764539" h="1235075">
                <a:moveTo>
                  <a:pt x="719201" y="48387"/>
                </a:moveTo>
                <a:lnTo>
                  <a:pt x="712388" y="59496"/>
                </a:lnTo>
                <a:lnTo>
                  <a:pt x="734493" y="73073"/>
                </a:lnTo>
                <a:lnTo>
                  <a:pt x="741299" y="61975"/>
                </a:lnTo>
                <a:lnTo>
                  <a:pt x="719201" y="48387"/>
                </a:lnTo>
                <a:close/>
              </a:path>
              <a:path w="764539" h="1235075">
                <a:moveTo>
                  <a:pt x="764031" y="0"/>
                </a:moveTo>
                <a:lnTo>
                  <a:pt x="690372" y="45974"/>
                </a:lnTo>
                <a:lnTo>
                  <a:pt x="712388" y="59496"/>
                </a:lnTo>
                <a:lnTo>
                  <a:pt x="719201" y="48387"/>
                </a:lnTo>
                <a:lnTo>
                  <a:pt x="759846" y="48387"/>
                </a:lnTo>
                <a:lnTo>
                  <a:pt x="76403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1813814" y="2715514"/>
            <a:ext cx="860425" cy="79375"/>
          </a:xfrm>
          <a:custGeom>
            <a:avLst/>
            <a:gdLst/>
            <a:ahLst/>
            <a:cxnLst/>
            <a:rect l="l" t="t" r="r" b="b"/>
            <a:pathLst>
              <a:path w="860425" h="79375">
                <a:moveTo>
                  <a:pt x="781811" y="25851"/>
                </a:moveTo>
                <a:lnTo>
                  <a:pt x="0" y="53086"/>
                </a:lnTo>
                <a:lnTo>
                  <a:pt x="1016" y="78994"/>
                </a:lnTo>
                <a:lnTo>
                  <a:pt x="782701" y="51759"/>
                </a:lnTo>
                <a:lnTo>
                  <a:pt x="781811" y="25851"/>
                </a:lnTo>
                <a:close/>
              </a:path>
              <a:path w="860425" h="79375">
                <a:moveTo>
                  <a:pt x="836552" y="25400"/>
                </a:moveTo>
                <a:lnTo>
                  <a:pt x="794766" y="25400"/>
                </a:lnTo>
                <a:lnTo>
                  <a:pt x="795655" y="51308"/>
                </a:lnTo>
                <a:lnTo>
                  <a:pt x="782701" y="51759"/>
                </a:lnTo>
                <a:lnTo>
                  <a:pt x="783590" y="77597"/>
                </a:lnTo>
                <a:lnTo>
                  <a:pt x="859917" y="36068"/>
                </a:lnTo>
                <a:lnTo>
                  <a:pt x="836552" y="25400"/>
                </a:lnTo>
                <a:close/>
              </a:path>
              <a:path w="860425" h="79375">
                <a:moveTo>
                  <a:pt x="794766" y="25400"/>
                </a:moveTo>
                <a:lnTo>
                  <a:pt x="781811" y="25851"/>
                </a:lnTo>
                <a:lnTo>
                  <a:pt x="782701" y="51759"/>
                </a:lnTo>
                <a:lnTo>
                  <a:pt x="795655" y="51308"/>
                </a:lnTo>
                <a:lnTo>
                  <a:pt x="794766" y="25400"/>
                </a:lnTo>
                <a:close/>
              </a:path>
              <a:path w="860425" h="79375">
                <a:moveTo>
                  <a:pt x="780923" y="0"/>
                </a:moveTo>
                <a:lnTo>
                  <a:pt x="781811" y="25851"/>
                </a:lnTo>
                <a:lnTo>
                  <a:pt x="794766" y="25400"/>
                </a:lnTo>
                <a:lnTo>
                  <a:pt x="836552" y="25400"/>
                </a:lnTo>
                <a:lnTo>
                  <a:pt x="78092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1802892" y="2790444"/>
            <a:ext cx="874394" cy="740410"/>
          </a:xfrm>
          <a:custGeom>
            <a:avLst/>
            <a:gdLst/>
            <a:ahLst/>
            <a:cxnLst/>
            <a:rect l="l" t="t" r="r" b="b"/>
            <a:pathLst>
              <a:path w="874394" h="740410">
                <a:moveTo>
                  <a:pt x="806032" y="699890"/>
                </a:moveTo>
                <a:lnTo>
                  <a:pt x="789305" y="719708"/>
                </a:lnTo>
                <a:lnTo>
                  <a:pt x="873887" y="740155"/>
                </a:lnTo>
                <a:lnTo>
                  <a:pt x="860153" y="708278"/>
                </a:lnTo>
                <a:lnTo>
                  <a:pt x="815975" y="708278"/>
                </a:lnTo>
                <a:lnTo>
                  <a:pt x="806032" y="699890"/>
                </a:lnTo>
                <a:close/>
              </a:path>
              <a:path w="874394" h="740410">
                <a:moveTo>
                  <a:pt x="822771" y="680057"/>
                </a:moveTo>
                <a:lnTo>
                  <a:pt x="806032" y="699890"/>
                </a:lnTo>
                <a:lnTo>
                  <a:pt x="815975" y="708278"/>
                </a:lnTo>
                <a:lnTo>
                  <a:pt x="832738" y="688466"/>
                </a:lnTo>
                <a:lnTo>
                  <a:pt x="822771" y="680057"/>
                </a:lnTo>
                <a:close/>
              </a:path>
              <a:path w="874394" h="740410">
                <a:moveTo>
                  <a:pt x="839469" y="660272"/>
                </a:moveTo>
                <a:lnTo>
                  <a:pt x="822771" y="680057"/>
                </a:lnTo>
                <a:lnTo>
                  <a:pt x="832738" y="688466"/>
                </a:lnTo>
                <a:lnTo>
                  <a:pt x="815975" y="708278"/>
                </a:lnTo>
                <a:lnTo>
                  <a:pt x="860153" y="708278"/>
                </a:lnTo>
                <a:lnTo>
                  <a:pt x="839469" y="660272"/>
                </a:lnTo>
                <a:close/>
              </a:path>
              <a:path w="874394" h="740410">
                <a:moveTo>
                  <a:pt x="16763" y="0"/>
                </a:moveTo>
                <a:lnTo>
                  <a:pt x="0" y="19811"/>
                </a:lnTo>
                <a:lnTo>
                  <a:pt x="806032" y="699890"/>
                </a:lnTo>
                <a:lnTo>
                  <a:pt x="822771" y="680057"/>
                </a:lnTo>
                <a:lnTo>
                  <a:pt x="167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1799335" y="2795142"/>
            <a:ext cx="870585" cy="1963420"/>
          </a:xfrm>
          <a:custGeom>
            <a:avLst/>
            <a:gdLst/>
            <a:ahLst/>
            <a:cxnLst/>
            <a:rect l="l" t="t" r="r" b="b"/>
            <a:pathLst>
              <a:path w="870585" h="1963420">
                <a:moveTo>
                  <a:pt x="822864" y="1897323"/>
                </a:moveTo>
                <a:lnTo>
                  <a:pt x="799083" y="1907667"/>
                </a:lnTo>
                <a:lnTo>
                  <a:pt x="865758" y="1963420"/>
                </a:lnTo>
                <a:lnTo>
                  <a:pt x="868617" y="1909191"/>
                </a:lnTo>
                <a:lnTo>
                  <a:pt x="828039" y="1909191"/>
                </a:lnTo>
                <a:lnTo>
                  <a:pt x="822864" y="1897323"/>
                </a:lnTo>
                <a:close/>
              </a:path>
              <a:path w="870585" h="1963420">
                <a:moveTo>
                  <a:pt x="846598" y="1887001"/>
                </a:moveTo>
                <a:lnTo>
                  <a:pt x="822864" y="1897323"/>
                </a:lnTo>
                <a:lnTo>
                  <a:pt x="828039" y="1909191"/>
                </a:lnTo>
                <a:lnTo>
                  <a:pt x="851788" y="1898904"/>
                </a:lnTo>
                <a:lnTo>
                  <a:pt x="846598" y="1887001"/>
                </a:lnTo>
                <a:close/>
              </a:path>
              <a:path w="870585" h="1963420">
                <a:moveTo>
                  <a:pt x="870331" y="1876679"/>
                </a:moveTo>
                <a:lnTo>
                  <a:pt x="846598" y="1887001"/>
                </a:lnTo>
                <a:lnTo>
                  <a:pt x="851788" y="1898904"/>
                </a:lnTo>
                <a:lnTo>
                  <a:pt x="828039" y="1909191"/>
                </a:lnTo>
                <a:lnTo>
                  <a:pt x="868617" y="1909191"/>
                </a:lnTo>
                <a:lnTo>
                  <a:pt x="870331" y="1876679"/>
                </a:lnTo>
                <a:close/>
              </a:path>
              <a:path w="870585" h="1963420">
                <a:moveTo>
                  <a:pt x="23749" y="0"/>
                </a:moveTo>
                <a:lnTo>
                  <a:pt x="0" y="10414"/>
                </a:lnTo>
                <a:lnTo>
                  <a:pt x="822864" y="1897323"/>
                </a:lnTo>
                <a:lnTo>
                  <a:pt x="846598" y="1887001"/>
                </a:lnTo>
                <a:lnTo>
                  <a:pt x="2374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1831213" y="2751582"/>
            <a:ext cx="843280" cy="606425"/>
          </a:xfrm>
          <a:custGeom>
            <a:avLst/>
            <a:gdLst/>
            <a:ahLst/>
            <a:cxnLst/>
            <a:rect l="l" t="t" r="r" b="b"/>
            <a:pathLst>
              <a:path w="843280" h="606425">
                <a:moveTo>
                  <a:pt x="772267" y="34575"/>
                </a:moveTo>
                <a:lnTo>
                  <a:pt x="0" y="584834"/>
                </a:lnTo>
                <a:lnTo>
                  <a:pt x="14986" y="605916"/>
                </a:lnTo>
                <a:lnTo>
                  <a:pt x="787309" y="55617"/>
                </a:lnTo>
                <a:lnTo>
                  <a:pt x="772267" y="34575"/>
                </a:lnTo>
                <a:close/>
              </a:path>
              <a:path w="843280" h="606425">
                <a:moveTo>
                  <a:pt x="828694" y="27050"/>
                </a:moveTo>
                <a:lnTo>
                  <a:pt x="782828" y="27050"/>
                </a:lnTo>
                <a:lnTo>
                  <a:pt x="797813" y="48132"/>
                </a:lnTo>
                <a:lnTo>
                  <a:pt x="787309" y="55617"/>
                </a:lnTo>
                <a:lnTo>
                  <a:pt x="802386" y="76707"/>
                </a:lnTo>
                <a:lnTo>
                  <a:pt x="828694" y="27050"/>
                </a:lnTo>
                <a:close/>
              </a:path>
              <a:path w="843280" h="606425">
                <a:moveTo>
                  <a:pt x="782828" y="27050"/>
                </a:moveTo>
                <a:lnTo>
                  <a:pt x="772267" y="34575"/>
                </a:lnTo>
                <a:lnTo>
                  <a:pt x="787309" y="55617"/>
                </a:lnTo>
                <a:lnTo>
                  <a:pt x="797813" y="48132"/>
                </a:lnTo>
                <a:lnTo>
                  <a:pt x="782828" y="27050"/>
                </a:lnTo>
                <a:close/>
              </a:path>
              <a:path w="843280" h="606425">
                <a:moveTo>
                  <a:pt x="843026" y="0"/>
                </a:moveTo>
                <a:lnTo>
                  <a:pt x="757174" y="13462"/>
                </a:lnTo>
                <a:lnTo>
                  <a:pt x="772267" y="34575"/>
                </a:lnTo>
                <a:lnTo>
                  <a:pt x="782828" y="27050"/>
                </a:lnTo>
                <a:lnTo>
                  <a:pt x="828694" y="27050"/>
                </a:lnTo>
                <a:lnTo>
                  <a:pt x="84302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1802892" y="3357626"/>
            <a:ext cx="873760" cy="196850"/>
          </a:xfrm>
          <a:custGeom>
            <a:avLst/>
            <a:gdLst/>
            <a:ahLst/>
            <a:cxnLst/>
            <a:rect l="l" t="t" r="r" b="b"/>
            <a:pathLst>
              <a:path w="873760" h="196850">
                <a:moveTo>
                  <a:pt x="794758" y="171276"/>
                </a:moveTo>
                <a:lnTo>
                  <a:pt x="790066" y="196723"/>
                </a:lnTo>
                <a:lnTo>
                  <a:pt x="869992" y="173609"/>
                </a:lnTo>
                <a:lnTo>
                  <a:pt x="807465" y="173609"/>
                </a:lnTo>
                <a:lnTo>
                  <a:pt x="794758" y="171276"/>
                </a:lnTo>
                <a:close/>
              </a:path>
              <a:path w="873760" h="196850">
                <a:moveTo>
                  <a:pt x="799465" y="145753"/>
                </a:moveTo>
                <a:lnTo>
                  <a:pt x="794758" y="171276"/>
                </a:lnTo>
                <a:lnTo>
                  <a:pt x="807465" y="173609"/>
                </a:lnTo>
                <a:lnTo>
                  <a:pt x="812164" y="148082"/>
                </a:lnTo>
                <a:lnTo>
                  <a:pt x="799465" y="145753"/>
                </a:lnTo>
                <a:close/>
              </a:path>
              <a:path w="873760" h="196850">
                <a:moveTo>
                  <a:pt x="804163" y="120269"/>
                </a:moveTo>
                <a:lnTo>
                  <a:pt x="799465" y="145753"/>
                </a:lnTo>
                <a:lnTo>
                  <a:pt x="812164" y="148082"/>
                </a:lnTo>
                <a:lnTo>
                  <a:pt x="807465" y="173609"/>
                </a:lnTo>
                <a:lnTo>
                  <a:pt x="869992" y="173609"/>
                </a:lnTo>
                <a:lnTo>
                  <a:pt x="873506" y="172593"/>
                </a:lnTo>
                <a:lnTo>
                  <a:pt x="804163" y="120269"/>
                </a:lnTo>
                <a:close/>
              </a:path>
              <a:path w="873760" h="196850">
                <a:moveTo>
                  <a:pt x="4571" y="0"/>
                </a:moveTo>
                <a:lnTo>
                  <a:pt x="0" y="25400"/>
                </a:lnTo>
                <a:lnTo>
                  <a:pt x="794758" y="171276"/>
                </a:lnTo>
                <a:lnTo>
                  <a:pt x="799465" y="145753"/>
                </a:lnTo>
                <a:lnTo>
                  <a:pt x="457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1794129" y="3363467"/>
            <a:ext cx="871219" cy="1395095"/>
          </a:xfrm>
          <a:custGeom>
            <a:avLst/>
            <a:gdLst/>
            <a:ahLst/>
            <a:cxnLst/>
            <a:rect l="l" t="t" r="r" b="b"/>
            <a:pathLst>
              <a:path w="871219" h="1395095">
                <a:moveTo>
                  <a:pt x="818804" y="1335441"/>
                </a:moveTo>
                <a:lnTo>
                  <a:pt x="796670" y="1349121"/>
                </a:lnTo>
                <a:lnTo>
                  <a:pt x="870712" y="1394714"/>
                </a:lnTo>
                <a:lnTo>
                  <a:pt x="866318" y="1346454"/>
                </a:lnTo>
                <a:lnTo>
                  <a:pt x="825626" y="1346454"/>
                </a:lnTo>
                <a:lnTo>
                  <a:pt x="818804" y="1335441"/>
                </a:lnTo>
                <a:close/>
              </a:path>
              <a:path w="871219" h="1395095">
                <a:moveTo>
                  <a:pt x="840781" y="1321858"/>
                </a:moveTo>
                <a:lnTo>
                  <a:pt x="818804" y="1335441"/>
                </a:lnTo>
                <a:lnTo>
                  <a:pt x="825626" y="1346454"/>
                </a:lnTo>
                <a:lnTo>
                  <a:pt x="847597" y="1332865"/>
                </a:lnTo>
                <a:lnTo>
                  <a:pt x="840781" y="1321858"/>
                </a:lnTo>
                <a:close/>
              </a:path>
              <a:path w="871219" h="1395095">
                <a:moveTo>
                  <a:pt x="862838" y="1308227"/>
                </a:moveTo>
                <a:lnTo>
                  <a:pt x="840781" y="1321858"/>
                </a:lnTo>
                <a:lnTo>
                  <a:pt x="847597" y="1332865"/>
                </a:lnTo>
                <a:lnTo>
                  <a:pt x="825626" y="1346454"/>
                </a:lnTo>
                <a:lnTo>
                  <a:pt x="866318" y="1346454"/>
                </a:lnTo>
                <a:lnTo>
                  <a:pt x="862838" y="1308227"/>
                </a:lnTo>
                <a:close/>
              </a:path>
              <a:path w="871219" h="1395095">
                <a:moveTo>
                  <a:pt x="22097" y="0"/>
                </a:moveTo>
                <a:lnTo>
                  <a:pt x="0" y="13716"/>
                </a:lnTo>
                <a:lnTo>
                  <a:pt x="818804" y="1335441"/>
                </a:lnTo>
                <a:lnTo>
                  <a:pt x="840781" y="1321858"/>
                </a:lnTo>
                <a:lnTo>
                  <a:pt x="2209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1864741" y="2751582"/>
            <a:ext cx="817244" cy="1998345"/>
          </a:xfrm>
          <a:custGeom>
            <a:avLst/>
            <a:gdLst/>
            <a:ahLst/>
            <a:cxnLst/>
            <a:rect l="l" t="t" r="r" b="b"/>
            <a:pathLst>
              <a:path w="817244" h="1998345">
                <a:moveTo>
                  <a:pt x="768623" y="67385"/>
                </a:moveTo>
                <a:lnTo>
                  <a:pt x="0" y="1988438"/>
                </a:lnTo>
                <a:lnTo>
                  <a:pt x="24129" y="1998090"/>
                </a:lnTo>
                <a:lnTo>
                  <a:pt x="792603" y="76969"/>
                </a:lnTo>
                <a:lnTo>
                  <a:pt x="768623" y="67385"/>
                </a:lnTo>
                <a:close/>
              </a:path>
              <a:path w="817244" h="1998345">
                <a:moveTo>
                  <a:pt x="814125" y="55371"/>
                </a:moveTo>
                <a:lnTo>
                  <a:pt x="773429" y="55371"/>
                </a:lnTo>
                <a:lnTo>
                  <a:pt x="797432" y="64896"/>
                </a:lnTo>
                <a:lnTo>
                  <a:pt x="792603" y="76969"/>
                </a:lnTo>
                <a:lnTo>
                  <a:pt x="816736" y="86613"/>
                </a:lnTo>
                <a:lnTo>
                  <a:pt x="814125" y="55371"/>
                </a:lnTo>
                <a:close/>
              </a:path>
              <a:path w="817244" h="1998345">
                <a:moveTo>
                  <a:pt x="773429" y="55371"/>
                </a:moveTo>
                <a:lnTo>
                  <a:pt x="768623" y="67385"/>
                </a:lnTo>
                <a:lnTo>
                  <a:pt x="792603" y="76969"/>
                </a:lnTo>
                <a:lnTo>
                  <a:pt x="797432" y="64896"/>
                </a:lnTo>
                <a:lnTo>
                  <a:pt x="773429" y="55371"/>
                </a:lnTo>
                <a:close/>
              </a:path>
              <a:path w="817244" h="1998345">
                <a:moveTo>
                  <a:pt x="809497" y="0"/>
                </a:moveTo>
                <a:lnTo>
                  <a:pt x="744601" y="57784"/>
                </a:lnTo>
                <a:lnTo>
                  <a:pt x="768623" y="67385"/>
                </a:lnTo>
                <a:lnTo>
                  <a:pt x="773429" y="55371"/>
                </a:lnTo>
                <a:lnTo>
                  <a:pt x="814125" y="55371"/>
                </a:lnTo>
                <a:lnTo>
                  <a:pt x="80949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1838705" y="3530346"/>
            <a:ext cx="836930" cy="1222375"/>
          </a:xfrm>
          <a:custGeom>
            <a:avLst/>
            <a:gdLst/>
            <a:ahLst/>
            <a:cxnLst/>
            <a:rect l="l" t="t" r="r" b="b"/>
            <a:pathLst>
              <a:path w="836930" h="1222375">
                <a:moveTo>
                  <a:pt x="782382" y="56965"/>
                </a:moveTo>
                <a:lnTo>
                  <a:pt x="0" y="1207261"/>
                </a:lnTo>
                <a:lnTo>
                  <a:pt x="21336" y="1221866"/>
                </a:lnTo>
                <a:lnTo>
                  <a:pt x="803851" y="71560"/>
                </a:lnTo>
                <a:lnTo>
                  <a:pt x="782382" y="56965"/>
                </a:lnTo>
                <a:close/>
              </a:path>
              <a:path w="836930" h="1222375">
                <a:moveTo>
                  <a:pt x="830598" y="46227"/>
                </a:moveTo>
                <a:lnTo>
                  <a:pt x="789686" y="46227"/>
                </a:lnTo>
                <a:lnTo>
                  <a:pt x="811149" y="60832"/>
                </a:lnTo>
                <a:lnTo>
                  <a:pt x="803851" y="71560"/>
                </a:lnTo>
                <a:lnTo>
                  <a:pt x="825245" y="86105"/>
                </a:lnTo>
                <a:lnTo>
                  <a:pt x="830598" y="46227"/>
                </a:lnTo>
                <a:close/>
              </a:path>
              <a:path w="836930" h="1222375">
                <a:moveTo>
                  <a:pt x="789686" y="46227"/>
                </a:moveTo>
                <a:lnTo>
                  <a:pt x="782382" y="56965"/>
                </a:lnTo>
                <a:lnTo>
                  <a:pt x="803851" y="71560"/>
                </a:lnTo>
                <a:lnTo>
                  <a:pt x="811149" y="60832"/>
                </a:lnTo>
                <a:lnTo>
                  <a:pt x="789686" y="46227"/>
                </a:lnTo>
                <a:close/>
              </a:path>
              <a:path w="836930" h="1222375">
                <a:moveTo>
                  <a:pt x="836802" y="0"/>
                </a:moveTo>
                <a:lnTo>
                  <a:pt x="760983" y="42417"/>
                </a:lnTo>
                <a:lnTo>
                  <a:pt x="782382" y="56965"/>
                </a:lnTo>
                <a:lnTo>
                  <a:pt x="789686" y="46227"/>
                </a:lnTo>
                <a:lnTo>
                  <a:pt x="830598" y="46227"/>
                </a:lnTo>
                <a:lnTo>
                  <a:pt x="83680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1849120" y="4718303"/>
            <a:ext cx="814705" cy="78105"/>
          </a:xfrm>
          <a:custGeom>
            <a:avLst/>
            <a:gdLst/>
            <a:ahLst/>
            <a:cxnLst/>
            <a:rect l="l" t="t" r="r" b="b"/>
            <a:pathLst>
              <a:path w="814705" h="78104">
                <a:moveTo>
                  <a:pt x="737743" y="0"/>
                </a:moveTo>
                <a:lnTo>
                  <a:pt x="737278" y="25822"/>
                </a:lnTo>
                <a:lnTo>
                  <a:pt x="750188" y="26035"/>
                </a:lnTo>
                <a:lnTo>
                  <a:pt x="749807" y="51943"/>
                </a:lnTo>
                <a:lnTo>
                  <a:pt x="736807" y="51943"/>
                </a:lnTo>
                <a:lnTo>
                  <a:pt x="736346" y="77597"/>
                </a:lnTo>
                <a:lnTo>
                  <a:pt x="790001" y="51943"/>
                </a:lnTo>
                <a:lnTo>
                  <a:pt x="749807" y="51943"/>
                </a:lnTo>
                <a:lnTo>
                  <a:pt x="736811" y="51729"/>
                </a:lnTo>
                <a:lnTo>
                  <a:pt x="790448" y="51729"/>
                </a:lnTo>
                <a:lnTo>
                  <a:pt x="814705" y="40132"/>
                </a:lnTo>
                <a:lnTo>
                  <a:pt x="737743" y="0"/>
                </a:lnTo>
                <a:close/>
              </a:path>
              <a:path w="814705" h="78104">
                <a:moveTo>
                  <a:pt x="737278" y="25822"/>
                </a:moveTo>
                <a:lnTo>
                  <a:pt x="736811" y="51729"/>
                </a:lnTo>
                <a:lnTo>
                  <a:pt x="749807" y="51943"/>
                </a:lnTo>
                <a:lnTo>
                  <a:pt x="750188" y="26035"/>
                </a:lnTo>
                <a:lnTo>
                  <a:pt x="737278" y="25822"/>
                </a:lnTo>
                <a:close/>
              </a:path>
              <a:path w="814705" h="78104">
                <a:moveTo>
                  <a:pt x="507" y="13716"/>
                </a:moveTo>
                <a:lnTo>
                  <a:pt x="0" y="39624"/>
                </a:lnTo>
                <a:lnTo>
                  <a:pt x="736811" y="51729"/>
                </a:lnTo>
                <a:lnTo>
                  <a:pt x="737278" y="25822"/>
                </a:lnTo>
                <a:lnTo>
                  <a:pt x="507" y="137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 txBox="1"/>
          <p:nvPr/>
        </p:nvSpPr>
        <p:spPr>
          <a:xfrm>
            <a:off x="7641970" y="3906392"/>
            <a:ext cx="381000" cy="51625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sz="2800" dirty="0">
                <a:latin typeface="Calibri"/>
                <a:cs typeface="Calibri"/>
              </a:rPr>
              <a:t>……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7322057" y="2012645"/>
            <a:ext cx="911860" cy="8331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u</a:t>
            </a:r>
            <a:r>
              <a:rPr sz="2400" dirty="0">
                <a:latin typeface="Calibri"/>
                <a:cs typeface="Calibri"/>
              </a:rPr>
              <a:t>tput</a:t>
            </a:r>
            <a:endParaRPr sz="24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114"/>
              </a:spcBef>
            </a:pPr>
            <a:r>
              <a:rPr sz="2800" dirty="0">
                <a:latin typeface="Calibri"/>
                <a:cs typeface="Calibri"/>
              </a:rPr>
              <a:t>y</a:t>
            </a:r>
            <a:r>
              <a:rPr sz="2775" baseline="-21021" dirty="0">
                <a:latin typeface="Calibri"/>
                <a:cs typeface="Calibri"/>
              </a:rPr>
              <a:t>1</a:t>
            </a:r>
            <a:endParaRPr sz="2775" baseline="-21021">
              <a:latin typeface="Calibri"/>
              <a:cs typeface="Calibri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7611618" y="3192525"/>
            <a:ext cx="30670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latin typeface="Calibri"/>
                <a:cs typeface="Calibri"/>
              </a:rPr>
              <a:t>y</a:t>
            </a:r>
            <a:r>
              <a:rPr sz="2775" spc="7" baseline="-21021" dirty="0">
                <a:latin typeface="Calibri"/>
                <a:cs typeface="Calibri"/>
              </a:rPr>
              <a:t>2</a:t>
            </a:r>
            <a:endParaRPr sz="2775" baseline="-21021">
              <a:latin typeface="Calibri"/>
              <a:cs typeface="Calibri"/>
            </a:endParaRPr>
          </a:p>
        </p:txBody>
      </p:sp>
      <p:sp>
        <p:nvSpPr>
          <p:cNvPr id="72" name="object 72"/>
          <p:cNvSpPr txBox="1"/>
          <p:nvPr/>
        </p:nvSpPr>
        <p:spPr>
          <a:xfrm>
            <a:off x="7611618" y="4458970"/>
            <a:ext cx="38925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latin typeface="Calibri"/>
                <a:cs typeface="Calibri"/>
              </a:rPr>
              <a:t>y</a:t>
            </a:r>
            <a:r>
              <a:rPr sz="2775" spc="15" baseline="-21021" dirty="0">
                <a:latin typeface="Calibri"/>
                <a:cs typeface="Calibri"/>
              </a:rPr>
              <a:t>M</a:t>
            </a:r>
            <a:endParaRPr sz="2775" baseline="-21021">
              <a:latin typeface="Calibri"/>
              <a:cs typeface="Calibri"/>
            </a:endParaRPr>
          </a:p>
        </p:txBody>
      </p:sp>
      <p:sp>
        <p:nvSpPr>
          <p:cNvPr id="73" name="object 73"/>
          <p:cNvSpPr/>
          <p:nvPr/>
        </p:nvSpPr>
        <p:spPr>
          <a:xfrm>
            <a:off x="2148839" y="5939028"/>
            <a:ext cx="5358384" cy="64160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2217420" y="5878066"/>
            <a:ext cx="5221224" cy="86563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2208276" y="5978652"/>
            <a:ext cx="5239512" cy="524256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 txBox="1"/>
          <p:nvPr/>
        </p:nvSpPr>
        <p:spPr>
          <a:xfrm>
            <a:off x="2208276" y="5990945"/>
            <a:ext cx="524002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81305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Deep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means 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many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hidden</a:t>
            </a:r>
            <a:r>
              <a:rPr sz="2800" spc="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30" dirty="0">
                <a:solidFill>
                  <a:srgbClr val="FFFFFF"/>
                </a:solidFill>
                <a:latin typeface="Calibri"/>
                <a:cs typeface="Calibri"/>
              </a:rPr>
              <a:t>layers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77" name="object 77"/>
          <p:cNvSpPr/>
          <p:nvPr/>
        </p:nvSpPr>
        <p:spPr>
          <a:xfrm>
            <a:off x="5438394" y="2706623"/>
            <a:ext cx="741680" cy="78105"/>
          </a:xfrm>
          <a:custGeom>
            <a:avLst/>
            <a:gdLst/>
            <a:ahLst/>
            <a:cxnLst/>
            <a:rect l="l" t="t" r="r" b="b"/>
            <a:pathLst>
              <a:path w="741679" h="78105">
                <a:moveTo>
                  <a:pt x="663701" y="0"/>
                </a:moveTo>
                <a:lnTo>
                  <a:pt x="663701" y="77724"/>
                </a:lnTo>
                <a:lnTo>
                  <a:pt x="715518" y="51815"/>
                </a:lnTo>
                <a:lnTo>
                  <a:pt x="676655" y="51815"/>
                </a:lnTo>
                <a:lnTo>
                  <a:pt x="676655" y="25908"/>
                </a:lnTo>
                <a:lnTo>
                  <a:pt x="715518" y="25908"/>
                </a:lnTo>
                <a:lnTo>
                  <a:pt x="663701" y="0"/>
                </a:lnTo>
                <a:close/>
              </a:path>
              <a:path w="741679" h="78105">
                <a:moveTo>
                  <a:pt x="663701" y="25908"/>
                </a:moveTo>
                <a:lnTo>
                  <a:pt x="0" y="25908"/>
                </a:lnTo>
                <a:lnTo>
                  <a:pt x="0" y="51815"/>
                </a:lnTo>
                <a:lnTo>
                  <a:pt x="663701" y="51815"/>
                </a:lnTo>
                <a:lnTo>
                  <a:pt x="663701" y="25908"/>
                </a:lnTo>
                <a:close/>
              </a:path>
              <a:path w="741679" h="78105">
                <a:moveTo>
                  <a:pt x="715518" y="25908"/>
                </a:moveTo>
                <a:lnTo>
                  <a:pt x="676655" y="25908"/>
                </a:lnTo>
                <a:lnTo>
                  <a:pt x="676655" y="51815"/>
                </a:lnTo>
                <a:lnTo>
                  <a:pt x="715518" y="51815"/>
                </a:lnTo>
                <a:lnTo>
                  <a:pt x="741426" y="38862"/>
                </a:lnTo>
                <a:lnTo>
                  <a:pt x="715518" y="259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5438394" y="3497579"/>
            <a:ext cx="741680" cy="78105"/>
          </a:xfrm>
          <a:custGeom>
            <a:avLst/>
            <a:gdLst/>
            <a:ahLst/>
            <a:cxnLst/>
            <a:rect l="l" t="t" r="r" b="b"/>
            <a:pathLst>
              <a:path w="741679" h="78104">
                <a:moveTo>
                  <a:pt x="663701" y="0"/>
                </a:moveTo>
                <a:lnTo>
                  <a:pt x="663701" y="77724"/>
                </a:lnTo>
                <a:lnTo>
                  <a:pt x="715517" y="51816"/>
                </a:lnTo>
                <a:lnTo>
                  <a:pt x="676655" y="51816"/>
                </a:lnTo>
                <a:lnTo>
                  <a:pt x="676655" y="25908"/>
                </a:lnTo>
                <a:lnTo>
                  <a:pt x="715518" y="25908"/>
                </a:lnTo>
                <a:lnTo>
                  <a:pt x="663701" y="0"/>
                </a:lnTo>
                <a:close/>
              </a:path>
              <a:path w="741679" h="78104">
                <a:moveTo>
                  <a:pt x="663701" y="25908"/>
                </a:moveTo>
                <a:lnTo>
                  <a:pt x="0" y="25908"/>
                </a:lnTo>
                <a:lnTo>
                  <a:pt x="0" y="51816"/>
                </a:lnTo>
                <a:lnTo>
                  <a:pt x="663701" y="51816"/>
                </a:lnTo>
                <a:lnTo>
                  <a:pt x="663701" y="25908"/>
                </a:lnTo>
                <a:close/>
              </a:path>
              <a:path w="741679" h="78104">
                <a:moveTo>
                  <a:pt x="715518" y="25908"/>
                </a:moveTo>
                <a:lnTo>
                  <a:pt x="676655" y="25908"/>
                </a:lnTo>
                <a:lnTo>
                  <a:pt x="676655" y="51816"/>
                </a:lnTo>
                <a:lnTo>
                  <a:pt x="715517" y="51816"/>
                </a:lnTo>
                <a:lnTo>
                  <a:pt x="741426" y="38862"/>
                </a:lnTo>
                <a:lnTo>
                  <a:pt x="715518" y="259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5429250" y="4719828"/>
            <a:ext cx="741680" cy="78105"/>
          </a:xfrm>
          <a:custGeom>
            <a:avLst/>
            <a:gdLst/>
            <a:ahLst/>
            <a:cxnLst/>
            <a:rect l="l" t="t" r="r" b="b"/>
            <a:pathLst>
              <a:path w="741679" h="78104">
                <a:moveTo>
                  <a:pt x="663701" y="0"/>
                </a:moveTo>
                <a:lnTo>
                  <a:pt x="663701" y="77724"/>
                </a:lnTo>
                <a:lnTo>
                  <a:pt x="715517" y="51816"/>
                </a:lnTo>
                <a:lnTo>
                  <a:pt x="676655" y="51816"/>
                </a:lnTo>
                <a:lnTo>
                  <a:pt x="676655" y="25908"/>
                </a:lnTo>
                <a:lnTo>
                  <a:pt x="715518" y="25908"/>
                </a:lnTo>
                <a:lnTo>
                  <a:pt x="663701" y="0"/>
                </a:lnTo>
                <a:close/>
              </a:path>
              <a:path w="741679" h="78104">
                <a:moveTo>
                  <a:pt x="663701" y="25908"/>
                </a:moveTo>
                <a:lnTo>
                  <a:pt x="0" y="25908"/>
                </a:lnTo>
                <a:lnTo>
                  <a:pt x="0" y="51816"/>
                </a:lnTo>
                <a:lnTo>
                  <a:pt x="663701" y="51816"/>
                </a:lnTo>
                <a:lnTo>
                  <a:pt x="663701" y="25908"/>
                </a:lnTo>
                <a:close/>
              </a:path>
              <a:path w="741679" h="78104">
                <a:moveTo>
                  <a:pt x="715518" y="25908"/>
                </a:moveTo>
                <a:lnTo>
                  <a:pt x="676655" y="25908"/>
                </a:lnTo>
                <a:lnTo>
                  <a:pt x="676655" y="51816"/>
                </a:lnTo>
                <a:lnTo>
                  <a:pt x="715517" y="51816"/>
                </a:lnTo>
                <a:lnTo>
                  <a:pt x="741426" y="38862"/>
                </a:lnTo>
                <a:lnTo>
                  <a:pt x="715518" y="259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5432044" y="2745485"/>
            <a:ext cx="748665" cy="788035"/>
          </a:xfrm>
          <a:custGeom>
            <a:avLst/>
            <a:gdLst/>
            <a:ahLst/>
            <a:cxnLst/>
            <a:rect l="l" t="t" r="r" b="b"/>
            <a:pathLst>
              <a:path w="748664" h="788035">
                <a:moveTo>
                  <a:pt x="685550" y="47459"/>
                </a:moveTo>
                <a:lnTo>
                  <a:pt x="0" y="769619"/>
                </a:lnTo>
                <a:lnTo>
                  <a:pt x="18795" y="787526"/>
                </a:lnTo>
                <a:lnTo>
                  <a:pt x="704305" y="65285"/>
                </a:lnTo>
                <a:lnTo>
                  <a:pt x="685550" y="47459"/>
                </a:lnTo>
                <a:close/>
              </a:path>
              <a:path w="748664" h="788035">
                <a:moveTo>
                  <a:pt x="736835" y="38100"/>
                </a:moveTo>
                <a:lnTo>
                  <a:pt x="694435" y="38100"/>
                </a:lnTo>
                <a:lnTo>
                  <a:pt x="713231" y="55879"/>
                </a:lnTo>
                <a:lnTo>
                  <a:pt x="704305" y="65285"/>
                </a:lnTo>
                <a:lnTo>
                  <a:pt x="723138" y="83185"/>
                </a:lnTo>
                <a:lnTo>
                  <a:pt x="736835" y="38100"/>
                </a:lnTo>
                <a:close/>
              </a:path>
              <a:path w="748664" h="788035">
                <a:moveTo>
                  <a:pt x="694435" y="38100"/>
                </a:moveTo>
                <a:lnTo>
                  <a:pt x="685550" y="47459"/>
                </a:lnTo>
                <a:lnTo>
                  <a:pt x="704305" y="65285"/>
                </a:lnTo>
                <a:lnTo>
                  <a:pt x="713231" y="55879"/>
                </a:lnTo>
                <a:lnTo>
                  <a:pt x="694435" y="38100"/>
                </a:lnTo>
                <a:close/>
              </a:path>
              <a:path w="748664" h="788035">
                <a:moveTo>
                  <a:pt x="748410" y="0"/>
                </a:moveTo>
                <a:lnTo>
                  <a:pt x="666750" y="29590"/>
                </a:lnTo>
                <a:lnTo>
                  <a:pt x="685550" y="47459"/>
                </a:lnTo>
                <a:lnTo>
                  <a:pt x="694435" y="38100"/>
                </a:lnTo>
                <a:lnTo>
                  <a:pt x="736835" y="38100"/>
                </a:lnTo>
                <a:lnTo>
                  <a:pt x="74841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5428996" y="2736595"/>
            <a:ext cx="753110" cy="787400"/>
          </a:xfrm>
          <a:custGeom>
            <a:avLst/>
            <a:gdLst/>
            <a:ahLst/>
            <a:cxnLst/>
            <a:rect l="l" t="t" r="r" b="b"/>
            <a:pathLst>
              <a:path w="753110" h="787400">
                <a:moveTo>
                  <a:pt x="690073" y="740200"/>
                </a:moveTo>
                <a:lnTo>
                  <a:pt x="671321" y="758063"/>
                </a:lnTo>
                <a:lnTo>
                  <a:pt x="753109" y="787400"/>
                </a:lnTo>
                <a:lnTo>
                  <a:pt x="741460" y="749553"/>
                </a:lnTo>
                <a:lnTo>
                  <a:pt x="699007" y="749553"/>
                </a:lnTo>
                <a:lnTo>
                  <a:pt x="690073" y="740200"/>
                </a:lnTo>
                <a:close/>
              </a:path>
              <a:path w="753110" h="787400">
                <a:moveTo>
                  <a:pt x="708869" y="722295"/>
                </a:moveTo>
                <a:lnTo>
                  <a:pt x="690073" y="740200"/>
                </a:lnTo>
                <a:lnTo>
                  <a:pt x="699007" y="749553"/>
                </a:lnTo>
                <a:lnTo>
                  <a:pt x="717803" y="731646"/>
                </a:lnTo>
                <a:lnTo>
                  <a:pt x="708869" y="722295"/>
                </a:lnTo>
                <a:close/>
              </a:path>
              <a:path w="753110" h="787400">
                <a:moveTo>
                  <a:pt x="727582" y="704468"/>
                </a:moveTo>
                <a:lnTo>
                  <a:pt x="708869" y="722295"/>
                </a:lnTo>
                <a:lnTo>
                  <a:pt x="717803" y="731646"/>
                </a:lnTo>
                <a:lnTo>
                  <a:pt x="699007" y="749553"/>
                </a:lnTo>
                <a:lnTo>
                  <a:pt x="741460" y="749553"/>
                </a:lnTo>
                <a:lnTo>
                  <a:pt x="727582" y="704468"/>
                </a:lnTo>
                <a:close/>
              </a:path>
              <a:path w="753110" h="787400">
                <a:moveTo>
                  <a:pt x="18795" y="0"/>
                </a:moveTo>
                <a:lnTo>
                  <a:pt x="0" y="17779"/>
                </a:lnTo>
                <a:lnTo>
                  <a:pt x="690073" y="740200"/>
                </a:lnTo>
                <a:lnTo>
                  <a:pt x="708869" y="722295"/>
                </a:lnTo>
                <a:lnTo>
                  <a:pt x="1879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5426202" y="2741041"/>
            <a:ext cx="754380" cy="2011045"/>
          </a:xfrm>
          <a:custGeom>
            <a:avLst/>
            <a:gdLst/>
            <a:ahLst/>
            <a:cxnLst/>
            <a:rect l="l" t="t" r="r" b="b"/>
            <a:pathLst>
              <a:path w="754379" h="2011045">
                <a:moveTo>
                  <a:pt x="705477" y="1942452"/>
                </a:moveTo>
                <a:lnTo>
                  <a:pt x="681101" y="1951355"/>
                </a:lnTo>
                <a:lnTo>
                  <a:pt x="744347" y="2011045"/>
                </a:lnTo>
                <a:lnTo>
                  <a:pt x="750732" y="1954657"/>
                </a:lnTo>
                <a:lnTo>
                  <a:pt x="709930" y="1954657"/>
                </a:lnTo>
                <a:lnTo>
                  <a:pt x="705477" y="1942452"/>
                </a:lnTo>
                <a:close/>
              </a:path>
              <a:path w="754379" h="2011045">
                <a:moveTo>
                  <a:pt x="729856" y="1933548"/>
                </a:moveTo>
                <a:lnTo>
                  <a:pt x="705477" y="1942452"/>
                </a:lnTo>
                <a:lnTo>
                  <a:pt x="709930" y="1954657"/>
                </a:lnTo>
                <a:lnTo>
                  <a:pt x="734313" y="1945767"/>
                </a:lnTo>
                <a:lnTo>
                  <a:pt x="729856" y="1933548"/>
                </a:lnTo>
                <a:close/>
              </a:path>
              <a:path w="754379" h="2011045">
                <a:moveTo>
                  <a:pt x="754126" y="1924685"/>
                </a:moveTo>
                <a:lnTo>
                  <a:pt x="729856" y="1933548"/>
                </a:lnTo>
                <a:lnTo>
                  <a:pt x="734313" y="1945767"/>
                </a:lnTo>
                <a:lnTo>
                  <a:pt x="709930" y="1954657"/>
                </a:lnTo>
                <a:lnTo>
                  <a:pt x="750732" y="1954657"/>
                </a:lnTo>
                <a:lnTo>
                  <a:pt x="754126" y="1924685"/>
                </a:lnTo>
                <a:close/>
              </a:path>
              <a:path w="754379" h="2011045">
                <a:moveTo>
                  <a:pt x="24384" y="0"/>
                </a:moveTo>
                <a:lnTo>
                  <a:pt x="0" y="8889"/>
                </a:lnTo>
                <a:lnTo>
                  <a:pt x="705477" y="1942452"/>
                </a:lnTo>
                <a:lnTo>
                  <a:pt x="729856" y="1933548"/>
                </a:lnTo>
                <a:lnTo>
                  <a:pt x="2438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5430265" y="3517646"/>
            <a:ext cx="741045" cy="1235075"/>
          </a:xfrm>
          <a:custGeom>
            <a:avLst/>
            <a:gdLst/>
            <a:ahLst/>
            <a:cxnLst/>
            <a:rect l="l" t="t" r="r" b="b"/>
            <a:pathLst>
              <a:path w="741045" h="1235075">
                <a:moveTo>
                  <a:pt x="690138" y="1174466"/>
                </a:moveTo>
                <a:lnTo>
                  <a:pt x="667893" y="1187703"/>
                </a:lnTo>
                <a:lnTo>
                  <a:pt x="740918" y="1234566"/>
                </a:lnTo>
                <a:lnTo>
                  <a:pt x="737395" y="1185545"/>
                </a:lnTo>
                <a:lnTo>
                  <a:pt x="696722" y="1185545"/>
                </a:lnTo>
                <a:lnTo>
                  <a:pt x="690138" y="1174466"/>
                </a:lnTo>
                <a:close/>
              </a:path>
              <a:path w="741045" h="1235075">
                <a:moveTo>
                  <a:pt x="712356" y="1161245"/>
                </a:moveTo>
                <a:lnTo>
                  <a:pt x="690138" y="1174466"/>
                </a:lnTo>
                <a:lnTo>
                  <a:pt x="696722" y="1185545"/>
                </a:lnTo>
                <a:lnTo>
                  <a:pt x="718947" y="1172336"/>
                </a:lnTo>
                <a:lnTo>
                  <a:pt x="712356" y="1161245"/>
                </a:lnTo>
                <a:close/>
              </a:path>
              <a:path w="741045" h="1235075">
                <a:moveTo>
                  <a:pt x="734695" y="1147952"/>
                </a:moveTo>
                <a:lnTo>
                  <a:pt x="712356" y="1161245"/>
                </a:lnTo>
                <a:lnTo>
                  <a:pt x="718947" y="1172336"/>
                </a:lnTo>
                <a:lnTo>
                  <a:pt x="696722" y="1185545"/>
                </a:lnTo>
                <a:lnTo>
                  <a:pt x="737395" y="1185545"/>
                </a:lnTo>
                <a:lnTo>
                  <a:pt x="734695" y="1147952"/>
                </a:lnTo>
                <a:close/>
              </a:path>
              <a:path w="741045" h="1235075">
                <a:moveTo>
                  <a:pt x="22351" y="0"/>
                </a:moveTo>
                <a:lnTo>
                  <a:pt x="0" y="13207"/>
                </a:lnTo>
                <a:lnTo>
                  <a:pt x="690138" y="1174466"/>
                </a:lnTo>
                <a:lnTo>
                  <a:pt x="712356" y="1161245"/>
                </a:lnTo>
                <a:lnTo>
                  <a:pt x="2235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5417058" y="2745485"/>
            <a:ext cx="772160" cy="2011680"/>
          </a:xfrm>
          <a:custGeom>
            <a:avLst/>
            <a:gdLst/>
            <a:ahLst/>
            <a:cxnLst/>
            <a:rect l="l" t="t" r="r" b="b"/>
            <a:pathLst>
              <a:path w="772160" h="2011679">
                <a:moveTo>
                  <a:pt x="723555" y="68255"/>
                </a:moveTo>
                <a:lnTo>
                  <a:pt x="0" y="2002027"/>
                </a:lnTo>
                <a:lnTo>
                  <a:pt x="24383" y="2011171"/>
                </a:lnTo>
                <a:lnTo>
                  <a:pt x="747799" y="77309"/>
                </a:lnTo>
                <a:lnTo>
                  <a:pt x="723555" y="68255"/>
                </a:lnTo>
                <a:close/>
              </a:path>
              <a:path w="772160" h="2011679">
                <a:moveTo>
                  <a:pt x="768832" y="56134"/>
                </a:moveTo>
                <a:lnTo>
                  <a:pt x="728090" y="56134"/>
                </a:lnTo>
                <a:lnTo>
                  <a:pt x="752347" y="65150"/>
                </a:lnTo>
                <a:lnTo>
                  <a:pt x="747799" y="77309"/>
                </a:lnTo>
                <a:lnTo>
                  <a:pt x="772032" y="86360"/>
                </a:lnTo>
                <a:lnTo>
                  <a:pt x="768832" y="56134"/>
                </a:lnTo>
                <a:close/>
              </a:path>
              <a:path w="772160" h="2011679">
                <a:moveTo>
                  <a:pt x="728090" y="56134"/>
                </a:moveTo>
                <a:lnTo>
                  <a:pt x="723555" y="68255"/>
                </a:lnTo>
                <a:lnTo>
                  <a:pt x="747799" y="77309"/>
                </a:lnTo>
                <a:lnTo>
                  <a:pt x="752347" y="65150"/>
                </a:lnTo>
                <a:lnTo>
                  <a:pt x="728090" y="56134"/>
                </a:lnTo>
                <a:close/>
              </a:path>
              <a:path w="772160" h="2011679">
                <a:moveTo>
                  <a:pt x="762888" y="0"/>
                </a:moveTo>
                <a:lnTo>
                  <a:pt x="699262" y="59181"/>
                </a:lnTo>
                <a:lnTo>
                  <a:pt x="723555" y="68255"/>
                </a:lnTo>
                <a:lnTo>
                  <a:pt x="728090" y="56134"/>
                </a:lnTo>
                <a:lnTo>
                  <a:pt x="768832" y="56134"/>
                </a:lnTo>
                <a:lnTo>
                  <a:pt x="76288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5418201" y="3524250"/>
            <a:ext cx="764540" cy="1235075"/>
          </a:xfrm>
          <a:custGeom>
            <a:avLst/>
            <a:gdLst/>
            <a:ahLst/>
            <a:cxnLst/>
            <a:rect l="l" t="t" r="r" b="b"/>
            <a:pathLst>
              <a:path w="764539" h="1235075">
                <a:moveTo>
                  <a:pt x="712388" y="59496"/>
                </a:moveTo>
                <a:lnTo>
                  <a:pt x="0" y="1221232"/>
                </a:lnTo>
                <a:lnTo>
                  <a:pt x="22098" y="1234820"/>
                </a:lnTo>
                <a:lnTo>
                  <a:pt x="734493" y="73073"/>
                </a:lnTo>
                <a:lnTo>
                  <a:pt x="712388" y="59496"/>
                </a:lnTo>
                <a:close/>
              </a:path>
              <a:path w="764539" h="1235075">
                <a:moveTo>
                  <a:pt x="759846" y="48387"/>
                </a:moveTo>
                <a:lnTo>
                  <a:pt x="719201" y="48387"/>
                </a:lnTo>
                <a:lnTo>
                  <a:pt x="741299" y="61975"/>
                </a:lnTo>
                <a:lnTo>
                  <a:pt x="734493" y="73073"/>
                </a:lnTo>
                <a:lnTo>
                  <a:pt x="756538" y="86613"/>
                </a:lnTo>
                <a:lnTo>
                  <a:pt x="759846" y="48387"/>
                </a:lnTo>
                <a:close/>
              </a:path>
              <a:path w="764539" h="1235075">
                <a:moveTo>
                  <a:pt x="719201" y="48387"/>
                </a:moveTo>
                <a:lnTo>
                  <a:pt x="712388" y="59496"/>
                </a:lnTo>
                <a:lnTo>
                  <a:pt x="734493" y="73073"/>
                </a:lnTo>
                <a:lnTo>
                  <a:pt x="741299" y="61975"/>
                </a:lnTo>
                <a:lnTo>
                  <a:pt x="719201" y="48387"/>
                </a:lnTo>
                <a:close/>
              </a:path>
              <a:path w="764539" h="1235075">
                <a:moveTo>
                  <a:pt x="764032" y="0"/>
                </a:moveTo>
                <a:lnTo>
                  <a:pt x="690372" y="45974"/>
                </a:lnTo>
                <a:lnTo>
                  <a:pt x="712388" y="59496"/>
                </a:lnTo>
                <a:lnTo>
                  <a:pt x="719201" y="48387"/>
                </a:lnTo>
                <a:lnTo>
                  <a:pt x="759846" y="48387"/>
                </a:lnTo>
                <a:lnTo>
                  <a:pt x="76403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4997196" y="1354836"/>
            <a:ext cx="1299972" cy="57912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4957571" y="1307591"/>
            <a:ext cx="1379220" cy="758951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5056632" y="1394460"/>
            <a:ext cx="1181100" cy="461772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 txBox="1"/>
          <p:nvPr/>
        </p:nvSpPr>
        <p:spPr>
          <a:xfrm>
            <a:off x="5056632" y="1407616"/>
            <a:ext cx="118110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351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neuron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90" name="object 90"/>
          <p:cNvSpPr/>
          <p:nvPr/>
        </p:nvSpPr>
        <p:spPr>
          <a:xfrm>
            <a:off x="4220845" y="1856994"/>
            <a:ext cx="1426845" cy="960119"/>
          </a:xfrm>
          <a:custGeom>
            <a:avLst/>
            <a:gdLst/>
            <a:ahLst/>
            <a:cxnLst/>
            <a:rect l="l" t="t" r="r" b="b"/>
            <a:pathLst>
              <a:path w="1426845" h="960119">
                <a:moveTo>
                  <a:pt x="1320750" y="47572"/>
                </a:moveTo>
                <a:lnTo>
                  <a:pt x="0" y="927988"/>
                </a:lnTo>
                <a:lnTo>
                  <a:pt x="21081" y="959611"/>
                </a:lnTo>
                <a:lnTo>
                  <a:pt x="1341910" y="79269"/>
                </a:lnTo>
                <a:lnTo>
                  <a:pt x="1320750" y="47572"/>
                </a:lnTo>
                <a:close/>
              </a:path>
              <a:path w="1426845" h="960119">
                <a:moveTo>
                  <a:pt x="1405363" y="36956"/>
                </a:moveTo>
                <a:lnTo>
                  <a:pt x="1336675" y="36956"/>
                </a:lnTo>
                <a:lnTo>
                  <a:pt x="1357756" y="68706"/>
                </a:lnTo>
                <a:lnTo>
                  <a:pt x="1341910" y="79269"/>
                </a:lnTo>
                <a:lnTo>
                  <a:pt x="1363090" y="110997"/>
                </a:lnTo>
                <a:lnTo>
                  <a:pt x="1405363" y="36956"/>
                </a:lnTo>
                <a:close/>
              </a:path>
              <a:path w="1426845" h="960119">
                <a:moveTo>
                  <a:pt x="1336675" y="36956"/>
                </a:moveTo>
                <a:lnTo>
                  <a:pt x="1320750" y="47572"/>
                </a:lnTo>
                <a:lnTo>
                  <a:pt x="1341910" y="79269"/>
                </a:lnTo>
                <a:lnTo>
                  <a:pt x="1357756" y="68706"/>
                </a:lnTo>
                <a:lnTo>
                  <a:pt x="1336675" y="36956"/>
                </a:lnTo>
                <a:close/>
              </a:path>
              <a:path w="1426845" h="960119">
                <a:moveTo>
                  <a:pt x="1426464" y="0"/>
                </a:moveTo>
                <a:lnTo>
                  <a:pt x="1299590" y="15875"/>
                </a:lnTo>
                <a:lnTo>
                  <a:pt x="1320750" y="47572"/>
                </a:lnTo>
                <a:lnTo>
                  <a:pt x="1336675" y="36956"/>
                </a:lnTo>
                <a:lnTo>
                  <a:pt x="1405363" y="36956"/>
                </a:lnTo>
                <a:lnTo>
                  <a:pt x="1426464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35508" y="2014727"/>
            <a:ext cx="2071116" cy="14752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160170" y="2094992"/>
            <a:ext cx="1023619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Step</a:t>
            </a:r>
            <a:r>
              <a:rPr sz="2800" spc="-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1: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913888" y="2494788"/>
            <a:ext cx="440436" cy="5151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535679" y="2014727"/>
            <a:ext cx="2072640" cy="147523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687571" y="2094992"/>
            <a:ext cx="1770380" cy="1231900"/>
          </a:xfrm>
          <a:prstGeom prst="rect">
            <a:avLst/>
          </a:prstGeom>
        </p:spPr>
        <p:txBody>
          <a:bodyPr vert="horz" wrap="square" lIns="0" tIns="55879" rIns="0" bIns="0" rtlCol="0">
            <a:spAutoFit/>
          </a:bodyPr>
          <a:lstStyle/>
          <a:p>
            <a:pPr marL="12700" marR="5080" algn="ctr">
              <a:lnSpc>
                <a:spcPts val="3070"/>
              </a:lnSpc>
              <a:spcBef>
                <a:spcPts val="439"/>
              </a:spcBef>
            </a:pP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Step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2: 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goodness</a:t>
            </a:r>
            <a:r>
              <a:rPr sz="28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of 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function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815584" y="2494788"/>
            <a:ext cx="438912" cy="51511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437376" y="2014727"/>
            <a:ext cx="2071116" cy="147523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6631305" y="2094992"/>
            <a:ext cx="1682750" cy="1231900"/>
          </a:xfrm>
          <a:prstGeom prst="rect">
            <a:avLst/>
          </a:prstGeom>
        </p:spPr>
        <p:txBody>
          <a:bodyPr vert="horz" wrap="square" lIns="0" tIns="55879" rIns="0" bIns="0" rtlCol="0">
            <a:spAutoFit/>
          </a:bodyPr>
          <a:lstStyle/>
          <a:p>
            <a:pPr marL="239395" marR="5080" indent="-227329">
              <a:lnSpc>
                <a:spcPts val="3070"/>
              </a:lnSpc>
              <a:spcBef>
                <a:spcPts val="439"/>
              </a:spcBef>
            </a:pP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Step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3:</a:t>
            </a:r>
            <a:r>
              <a:rPr sz="28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pick 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800" spc="-20" dirty="0">
                <a:solidFill>
                  <a:srgbClr val="FFFFFF"/>
                </a:solidFill>
                <a:latin typeface="Calibri"/>
                <a:cs typeface="Calibri"/>
              </a:rPr>
              <a:t>best 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function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6795134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5" dirty="0"/>
              <a:t>Three Steps </a:t>
            </a:r>
            <a:r>
              <a:rPr spc="-35" dirty="0"/>
              <a:t>for </a:t>
            </a:r>
            <a:r>
              <a:rPr dirty="0"/>
              <a:t>Deep</a:t>
            </a:r>
            <a:r>
              <a:rPr spc="-15" dirty="0"/>
              <a:t> </a:t>
            </a:r>
            <a:r>
              <a:rPr dirty="0"/>
              <a:t>Learning</a:t>
            </a:r>
          </a:p>
        </p:txBody>
      </p:sp>
      <p:sp>
        <p:nvSpPr>
          <p:cNvPr id="11" name="object 11"/>
          <p:cNvSpPr/>
          <p:nvPr/>
        </p:nvSpPr>
        <p:spPr>
          <a:xfrm>
            <a:off x="1938527" y="4273296"/>
            <a:ext cx="6344412" cy="224637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663955" y="3766566"/>
            <a:ext cx="378650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Deep Learning </a:t>
            </a:r>
            <a:r>
              <a:rPr sz="2400" dirty="0">
                <a:latin typeface="Calibri"/>
                <a:cs typeface="Calibri"/>
              </a:rPr>
              <a:t>is </a:t>
            </a:r>
            <a:r>
              <a:rPr sz="2400" spc="-5" dirty="0">
                <a:latin typeface="Calibri"/>
                <a:cs typeface="Calibri"/>
              </a:rPr>
              <a:t>so simple</a:t>
            </a:r>
            <a:r>
              <a:rPr sz="2400" spc="-9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……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531876" y="1885188"/>
            <a:ext cx="2260600" cy="1734820"/>
          </a:xfrm>
          <a:custGeom>
            <a:avLst/>
            <a:gdLst/>
            <a:ahLst/>
            <a:cxnLst/>
            <a:rect l="l" t="t" r="r" b="b"/>
            <a:pathLst>
              <a:path w="2260600" h="1734820">
                <a:moveTo>
                  <a:pt x="0" y="1734312"/>
                </a:moveTo>
                <a:lnTo>
                  <a:pt x="2260092" y="1734312"/>
                </a:lnTo>
                <a:lnTo>
                  <a:pt x="2260092" y="0"/>
                </a:lnTo>
                <a:lnTo>
                  <a:pt x="0" y="0"/>
                </a:lnTo>
                <a:lnTo>
                  <a:pt x="0" y="1734312"/>
                </a:lnTo>
                <a:close/>
              </a:path>
            </a:pathLst>
          </a:custGeom>
          <a:ln w="762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55676" y="2555748"/>
            <a:ext cx="2395728" cy="94792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28244" y="2510027"/>
            <a:ext cx="2449068" cy="112471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15112" y="2595372"/>
            <a:ext cx="2276856" cy="83057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657859" y="2485136"/>
            <a:ext cx="1990089" cy="8915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7465" algn="ctr">
              <a:lnSpc>
                <a:spcPct val="100000"/>
              </a:lnSpc>
              <a:spcBef>
                <a:spcPts val="95"/>
              </a:spcBef>
            </a:pPr>
            <a:r>
              <a:rPr sz="2800" spc="-450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3600" spc="-675" baseline="-13888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2800" spc="-450" dirty="0">
                <a:solidFill>
                  <a:srgbClr val="FFFFFF"/>
                </a:solidFill>
                <a:latin typeface="Calibri"/>
                <a:cs typeface="Calibri"/>
              </a:rPr>
              <a:t>f</a:t>
            </a:r>
            <a:r>
              <a:rPr sz="3600" spc="-675" baseline="-13888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2800" spc="-450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3600" spc="-675" baseline="-13888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2800" spc="-450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3600" spc="-675" baseline="-13888" dirty="0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sz="2800" spc="-45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3600" spc="-675" baseline="-13888" dirty="0">
                <a:solidFill>
                  <a:srgbClr val="FFFFFF"/>
                </a:solidFill>
                <a:latin typeface="Calibri"/>
                <a:cs typeface="Calibri"/>
              </a:rPr>
              <a:t>rr</a:t>
            </a:r>
            <a:r>
              <a:rPr sz="2800" spc="-45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3600" spc="-675" baseline="-13888" dirty="0">
                <a:solidFill>
                  <a:srgbClr val="FFFFFF"/>
                </a:solidFill>
                <a:latin typeface="Calibri"/>
                <a:cs typeface="Calibri"/>
              </a:rPr>
              <a:t>en</a:t>
            </a:r>
            <a:r>
              <a:rPr sz="2800" spc="-450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3600" spc="-675" baseline="-13888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2800" spc="-450" dirty="0">
                <a:solidFill>
                  <a:srgbClr val="FFFFFF"/>
                </a:solidFill>
                <a:latin typeface="Calibri"/>
                <a:cs typeface="Calibri"/>
              </a:rPr>
              <a:t>et</a:t>
            </a:r>
            <a:endParaRPr sz="28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2400" spc="-475" dirty="0">
                <a:solidFill>
                  <a:srgbClr val="FFFFFF"/>
                </a:solidFill>
                <a:latin typeface="Calibri"/>
                <a:cs typeface="Calibri"/>
              </a:rPr>
              <a:t>Ne</a:t>
            </a:r>
            <a:r>
              <a:rPr sz="4200" spc="-712" baseline="7936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2400" spc="-475" dirty="0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sz="4200" spc="-712" baseline="7936" dirty="0">
                <a:solidFill>
                  <a:srgbClr val="FFFFFF"/>
                </a:solidFill>
                <a:latin typeface="Calibri"/>
                <a:cs typeface="Calibri"/>
              </a:rPr>
              <a:t>f</a:t>
            </a:r>
            <a:r>
              <a:rPr sz="2400" spc="-475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4200" spc="-712" baseline="7936" dirty="0">
                <a:solidFill>
                  <a:srgbClr val="FFFFFF"/>
                </a:solidFill>
                <a:latin typeface="Calibri"/>
                <a:cs typeface="Calibri"/>
              </a:rPr>
              <a:t>f</a:t>
            </a:r>
            <a:r>
              <a:rPr sz="2400" spc="-47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4200" spc="-712" baseline="7936" dirty="0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sz="2400" spc="-475" dirty="0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r>
              <a:rPr sz="2400" spc="-4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200" spc="-832" baseline="7936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2400" spc="-555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4200" spc="-832" baseline="7936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2400" spc="-555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4200" spc="-832" baseline="7936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2400" spc="-555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4200" spc="-832" baseline="7936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2400" spc="-555" dirty="0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r>
              <a:rPr sz="4200" spc="-832" baseline="7936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2400" spc="-555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4200" spc="-832" baseline="7936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2400" spc="-555" dirty="0">
                <a:solidFill>
                  <a:srgbClr val="FFFFFF"/>
                </a:solidFill>
                <a:latin typeface="Calibri"/>
                <a:cs typeface="Calibri"/>
              </a:rPr>
              <a:t>rk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738505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25" dirty="0"/>
              <a:t>Recurrent </a:t>
            </a:r>
            <a:r>
              <a:rPr spc="-15" dirty="0"/>
              <a:t>Neural Network</a:t>
            </a:r>
            <a:r>
              <a:rPr spc="-30" dirty="0"/>
              <a:t> </a:t>
            </a:r>
            <a:r>
              <a:rPr dirty="0"/>
              <a:t>(RNN)</a:t>
            </a:r>
          </a:p>
        </p:txBody>
      </p:sp>
      <p:sp>
        <p:nvSpPr>
          <p:cNvPr id="3" name="object 3"/>
          <p:cNvSpPr/>
          <p:nvPr/>
        </p:nvSpPr>
        <p:spPr>
          <a:xfrm>
            <a:off x="7394447" y="2044445"/>
            <a:ext cx="78105" cy="655955"/>
          </a:xfrm>
          <a:custGeom>
            <a:avLst/>
            <a:gdLst/>
            <a:ahLst/>
            <a:cxnLst/>
            <a:rect l="l" t="t" r="r" b="b"/>
            <a:pathLst>
              <a:path w="78104" h="655955">
                <a:moveTo>
                  <a:pt x="51816" y="64769"/>
                </a:moveTo>
                <a:lnTo>
                  <a:pt x="25907" y="64769"/>
                </a:lnTo>
                <a:lnTo>
                  <a:pt x="25907" y="655701"/>
                </a:lnTo>
                <a:lnTo>
                  <a:pt x="51816" y="655701"/>
                </a:lnTo>
                <a:lnTo>
                  <a:pt x="51816" y="64769"/>
                </a:lnTo>
                <a:close/>
              </a:path>
              <a:path w="78104" h="655955">
                <a:moveTo>
                  <a:pt x="38861" y="0"/>
                </a:moveTo>
                <a:lnTo>
                  <a:pt x="0" y="77724"/>
                </a:lnTo>
                <a:lnTo>
                  <a:pt x="25907" y="77724"/>
                </a:lnTo>
                <a:lnTo>
                  <a:pt x="25907" y="64769"/>
                </a:lnTo>
                <a:lnTo>
                  <a:pt x="71247" y="64769"/>
                </a:lnTo>
                <a:lnTo>
                  <a:pt x="38861" y="0"/>
                </a:lnTo>
                <a:close/>
              </a:path>
              <a:path w="78104" h="655955">
                <a:moveTo>
                  <a:pt x="71247" y="64769"/>
                </a:moveTo>
                <a:lnTo>
                  <a:pt x="51816" y="64769"/>
                </a:lnTo>
                <a:lnTo>
                  <a:pt x="51816" y="77724"/>
                </a:lnTo>
                <a:lnTo>
                  <a:pt x="77724" y="77724"/>
                </a:lnTo>
                <a:lnTo>
                  <a:pt x="71247" y="647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745479" y="2015489"/>
            <a:ext cx="78105" cy="648970"/>
          </a:xfrm>
          <a:custGeom>
            <a:avLst/>
            <a:gdLst/>
            <a:ahLst/>
            <a:cxnLst/>
            <a:rect l="l" t="t" r="r" b="b"/>
            <a:pathLst>
              <a:path w="78104" h="648969">
                <a:moveTo>
                  <a:pt x="51816" y="64770"/>
                </a:moveTo>
                <a:lnTo>
                  <a:pt x="25908" y="64770"/>
                </a:lnTo>
                <a:lnTo>
                  <a:pt x="25908" y="648970"/>
                </a:lnTo>
                <a:lnTo>
                  <a:pt x="51816" y="648970"/>
                </a:lnTo>
                <a:lnTo>
                  <a:pt x="51816" y="64770"/>
                </a:lnTo>
                <a:close/>
              </a:path>
              <a:path w="78104" h="648969">
                <a:moveTo>
                  <a:pt x="38862" y="0"/>
                </a:moveTo>
                <a:lnTo>
                  <a:pt x="0" y="77724"/>
                </a:lnTo>
                <a:lnTo>
                  <a:pt x="25908" y="77724"/>
                </a:lnTo>
                <a:lnTo>
                  <a:pt x="25908" y="64770"/>
                </a:lnTo>
                <a:lnTo>
                  <a:pt x="71247" y="64770"/>
                </a:lnTo>
                <a:lnTo>
                  <a:pt x="38862" y="0"/>
                </a:lnTo>
                <a:close/>
              </a:path>
              <a:path w="78104" h="648969">
                <a:moveTo>
                  <a:pt x="71247" y="64770"/>
                </a:moveTo>
                <a:lnTo>
                  <a:pt x="51816" y="64770"/>
                </a:lnTo>
                <a:lnTo>
                  <a:pt x="51816" y="77724"/>
                </a:lnTo>
                <a:lnTo>
                  <a:pt x="77724" y="77724"/>
                </a:lnTo>
                <a:lnTo>
                  <a:pt x="71247" y="6477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593079" y="5689091"/>
            <a:ext cx="342900" cy="3429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593079" y="5689091"/>
            <a:ext cx="342900" cy="342900"/>
          </a:xfrm>
          <a:custGeom>
            <a:avLst/>
            <a:gdLst/>
            <a:ahLst/>
            <a:cxnLst/>
            <a:rect l="l" t="t" r="r" b="b"/>
            <a:pathLst>
              <a:path w="342900" h="342900">
                <a:moveTo>
                  <a:pt x="0" y="342900"/>
                </a:moveTo>
                <a:lnTo>
                  <a:pt x="342900" y="342900"/>
                </a:lnTo>
                <a:lnTo>
                  <a:pt x="342900" y="0"/>
                </a:lnTo>
                <a:lnTo>
                  <a:pt x="0" y="0"/>
                </a:lnTo>
                <a:lnTo>
                  <a:pt x="0" y="342900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657129" y="5580679"/>
            <a:ext cx="246379" cy="41655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550" i="1" spc="-145" dirty="0">
                <a:latin typeface="Times New Roman"/>
                <a:cs typeface="Times New Roman"/>
              </a:rPr>
              <a:t>x</a:t>
            </a:r>
            <a:r>
              <a:rPr sz="2250" spc="-7" baseline="-24074" dirty="0">
                <a:latin typeface="Times New Roman"/>
                <a:cs typeface="Times New Roman"/>
              </a:rPr>
              <a:t>1</a:t>
            </a:r>
            <a:endParaRPr sz="2250" baseline="-24074">
              <a:latin typeface="Times New Roman"/>
              <a:cs typeface="Times New Roma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200900" y="5707379"/>
            <a:ext cx="342900" cy="3428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200900" y="5707379"/>
            <a:ext cx="342900" cy="342900"/>
          </a:xfrm>
          <a:custGeom>
            <a:avLst/>
            <a:gdLst/>
            <a:ahLst/>
            <a:cxnLst/>
            <a:rect l="l" t="t" r="r" b="b"/>
            <a:pathLst>
              <a:path w="342900" h="342900">
                <a:moveTo>
                  <a:pt x="0" y="342900"/>
                </a:moveTo>
                <a:lnTo>
                  <a:pt x="342900" y="342900"/>
                </a:lnTo>
                <a:lnTo>
                  <a:pt x="342900" y="0"/>
                </a:lnTo>
                <a:lnTo>
                  <a:pt x="0" y="0"/>
                </a:lnTo>
                <a:lnTo>
                  <a:pt x="0" y="342900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7275591" y="5611157"/>
            <a:ext cx="267970" cy="4178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550" i="1" spc="15" dirty="0">
                <a:latin typeface="Times New Roman"/>
                <a:cs typeface="Times New Roman"/>
              </a:rPr>
              <a:t>x</a:t>
            </a:r>
            <a:r>
              <a:rPr sz="2250" spc="-7" baseline="-24074" dirty="0">
                <a:latin typeface="Times New Roman"/>
                <a:cs typeface="Times New Roman"/>
              </a:rPr>
              <a:t>2</a:t>
            </a:r>
            <a:endParaRPr sz="2250" baseline="-24074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529071" y="4015740"/>
            <a:ext cx="574548" cy="5745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529071" y="4015740"/>
            <a:ext cx="574675" cy="574675"/>
          </a:xfrm>
          <a:custGeom>
            <a:avLst/>
            <a:gdLst/>
            <a:ahLst/>
            <a:cxnLst/>
            <a:rect l="l" t="t" r="r" b="b"/>
            <a:pathLst>
              <a:path w="574675" h="574675">
                <a:moveTo>
                  <a:pt x="287274" y="574548"/>
                </a:moveTo>
                <a:lnTo>
                  <a:pt x="240684" y="570787"/>
                </a:lnTo>
                <a:lnTo>
                  <a:pt x="196486" y="559899"/>
                </a:lnTo>
                <a:lnTo>
                  <a:pt x="155270" y="542476"/>
                </a:lnTo>
                <a:lnTo>
                  <a:pt x="117628" y="519110"/>
                </a:lnTo>
                <a:lnTo>
                  <a:pt x="84153" y="490394"/>
                </a:lnTo>
                <a:lnTo>
                  <a:pt x="55437" y="456919"/>
                </a:lnTo>
                <a:lnTo>
                  <a:pt x="32071" y="419277"/>
                </a:lnTo>
                <a:lnTo>
                  <a:pt x="14648" y="378061"/>
                </a:lnTo>
                <a:lnTo>
                  <a:pt x="3760" y="333863"/>
                </a:lnTo>
                <a:lnTo>
                  <a:pt x="0" y="287274"/>
                </a:lnTo>
                <a:lnTo>
                  <a:pt x="3760" y="240684"/>
                </a:lnTo>
                <a:lnTo>
                  <a:pt x="14648" y="196486"/>
                </a:lnTo>
                <a:lnTo>
                  <a:pt x="32071" y="155270"/>
                </a:lnTo>
                <a:lnTo>
                  <a:pt x="55437" y="117628"/>
                </a:lnTo>
                <a:lnTo>
                  <a:pt x="84153" y="84153"/>
                </a:lnTo>
                <a:lnTo>
                  <a:pt x="117628" y="55437"/>
                </a:lnTo>
                <a:lnTo>
                  <a:pt x="155270" y="32071"/>
                </a:lnTo>
                <a:lnTo>
                  <a:pt x="196486" y="14648"/>
                </a:lnTo>
                <a:lnTo>
                  <a:pt x="240684" y="3760"/>
                </a:lnTo>
                <a:lnTo>
                  <a:pt x="287274" y="0"/>
                </a:lnTo>
                <a:lnTo>
                  <a:pt x="333863" y="3760"/>
                </a:lnTo>
                <a:lnTo>
                  <a:pt x="378061" y="14648"/>
                </a:lnTo>
                <a:lnTo>
                  <a:pt x="419277" y="32071"/>
                </a:lnTo>
                <a:lnTo>
                  <a:pt x="456919" y="55437"/>
                </a:lnTo>
                <a:lnTo>
                  <a:pt x="490394" y="84153"/>
                </a:lnTo>
                <a:lnTo>
                  <a:pt x="519110" y="117628"/>
                </a:lnTo>
                <a:lnTo>
                  <a:pt x="542476" y="155270"/>
                </a:lnTo>
                <a:lnTo>
                  <a:pt x="559899" y="196486"/>
                </a:lnTo>
                <a:lnTo>
                  <a:pt x="570787" y="240684"/>
                </a:lnTo>
                <a:lnTo>
                  <a:pt x="574548" y="287274"/>
                </a:lnTo>
                <a:lnTo>
                  <a:pt x="570787" y="333863"/>
                </a:lnTo>
                <a:lnTo>
                  <a:pt x="559899" y="378061"/>
                </a:lnTo>
                <a:lnTo>
                  <a:pt x="542476" y="419277"/>
                </a:lnTo>
                <a:lnTo>
                  <a:pt x="519110" y="456919"/>
                </a:lnTo>
                <a:lnTo>
                  <a:pt x="490394" y="490394"/>
                </a:lnTo>
                <a:lnTo>
                  <a:pt x="456919" y="519110"/>
                </a:lnTo>
                <a:lnTo>
                  <a:pt x="419277" y="542476"/>
                </a:lnTo>
                <a:lnTo>
                  <a:pt x="378061" y="559899"/>
                </a:lnTo>
                <a:lnTo>
                  <a:pt x="333863" y="570787"/>
                </a:lnTo>
                <a:lnTo>
                  <a:pt x="287274" y="574548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077456" y="4056888"/>
            <a:ext cx="574548" cy="57454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077456" y="4056888"/>
            <a:ext cx="574675" cy="574675"/>
          </a:xfrm>
          <a:custGeom>
            <a:avLst/>
            <a:gdLst/>
            <a:ahLst/>
            <a:cxnLst/>
            <a:rect l="l" t="t" r="r" b="b"/>
            <a:pathLst>
              <a:path w="574675" h="574675">
                <a:moveTo>
                  <a:pt x="287274" y="574548"/>
                </a:moveTo>
                <a:lnTo>
                  <a:pt x="240684" y="570787"/>
                </a:lnTo>
                <a:lnTo>
                  <a:pt x="196486" y="559899"/>
                </a:lnTo>
                <a:lnTo>
                  <a:pt x="155270" y="542476"/>
                </a:lnTo>
                <a:lnTo>
                  <a:pt x="117628" y="519110"/>
                </a:lnTo>
                <a:lnTo>
                  <a:pt x="84153" y="490394"/>
                </a:lnTo>
                <a:lnTo>
                  <a:pt x="55437" y="456919"/>
                </a:lnTo>
                <a:lnTo>
                  <a:pt x="32071" y="419277"/>
                </a:lnTo>
                <a:lnTo>
                  <a:pt x="14648" y="378061"/>
                </a:lnTo>
                <a:lnTo>
                  <a:pt x="3760" y="333863"/>
                </a:lnTo>
                <a:lnTo>
                  <a:pt x="0" y="287274"/>
                </a:lnTo>
                <a:lnTo>
                  <a:pt x="3760" y="240684"/>
                </a:lnTo>
                <a:lnTo>
                  <a:pt x="14648" y="196486"/>
                </a:lnTo>
                <a:lnTo>
                  <a:pt x="32071" y="155270"/>
                </a:lnTo>
                <a:lnTo>
                  <a:pt x="55437" y="117628"/>
                </a:lnTo>
                <a:lnTo>
                  <a:pt x="84153" y="84153"/>
                </a:lnTo>
                <a:lnTo>
                  <a:pt x="117628" y="55437"/>
                </a:lnTo>
                <a:lnTo>
                  <a:pt x="155270" y="32071"/>
                </a:lnTo>
                <a:lnTo>
                  <a:pt x="196486" y="14648"/>
                </a:lnTo>
                <a:lnTo>
                  <a:pt x="240684" y="3760"/>
                </a:lnTo>
                <a:lnTo>
                  <a:pt x="287274" y="0"/>
                </a:lnTo>
                <a:lnTo>
                  <a:pt x="333863" y="3760"/>
                </a:lnTo>
                <a:lnTo>
                  <a:pt x="378061" y="14648"/>
                </a:lnTo>
                <a:lnTo>
                  <a:pt x="419277" y="32071"/>
                </a:lnTo>
                <a:lnTo>
                  <a:pt x="456919" y="55437"/>
                </a:lnTo>
                <a:lnTo>
                  <a:pt x="490394" y="84153"/>
                </a:lnTo>
                <a:lnTo>
                  <a:pt x="519110" y="117628"/>
                </a:lnTo>
                <a:lnTo>
                  <a:pt x="542476" y="155270"/>
                </a:lnTo>
                <a:lnTo>
                  <a:pt x="559899" y="196486"/>
                </a:lnTo>
                <a:lnTo>
                  <a:pt x="570787" y="240684"/>
                </a:lnTo>
                <a:lnTo>
                  <a:pt x="574548" y="287274"/>
                </a:lnTo>
                <a:lnTo>
                  <a:pt x="570787" y="333863"/>
                </a:lnTo>
                <a:lnTo>
                  <a:pt x="559899" y="378061"/>
                </a:lnTo>
                <a:lnTo>
                  <a:pt x="542476" y="419277"/>
                </a:lnTo>
                <a:lnTo>
                  <a:pt x="519110" y="456919"/>
                </a:lnTo>
                <a:lnTo>
                  <a:pt x="490394" y="490394"/>
                </a:lnTo>
                <a:lnTo>
                  <a:pt x="456919" y="519110"/>
                </a:lnTo>
                <a:lnTo>
                  <a:pt x="419277" y="542476"/>
                </a:lnTo>
                <a:lnTo>
                  <a:pt x="378061" y="559899"/>
                </a:lnTo>
                <a:lnTo>
                  <a:pt x="333863" y="570787"/>
                </a:lnTo>
                <a:lnTo>
                  <a:pt x="287274" y="574548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495544" y="2337816"/>
            <a:ext cx="574547" cy="57454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495544" y="2337816"/>
            <a:ext cx="574675" cy="574675"/>
          </a:xfrm>
          <a:custGeom>
            <a:avLst/>
            <a:gdLst/>
            <a:ahLst/>
            <a:cxnLst/>
            <a:rect l="l" t="t" r="r" b="b"/>
            <a:pathLst>
              <a:path w="574675" h="574675">
                <a:moveTo>
                  <a:pt x="287273" y="574548"/>
                </a:moveTo>
                <a:lnTo>
                  <a:pt x="240684" y="570787"/>
                </a:lnTo>
                <a:lnTo>
                  <a:pt x="196486" y="559899"/>
                </a:lnTo>
                <a:lnTo>
                  <a:pt x="155270" y="542476"/>
                </a:lnTo>
                <a:lnTo>
                  <a:pt x="117628" y="519110"/>
                </a:lnTo>
                <a:lnTo>
                  <a:pt x="84153" y="490394"/>
                </a:lnTo>
                <a:lnTo>
                  <a:pt x="55437" y="456919"/>
                </a:lnTo>
                <a:lnTo>
                  <a:pt x="32071" y="419277"/>
                </a:lnTo>
                <a:lnTo>
                  <a:pt x="14648" y="378061"/>
                </a:lnTo>
                <a:lnTo>
                  <a:pt x="3760" y="333863"/>
                </a:lnTo>
                <a:lnTo>
                  <a:pt x="0" y="287274"/>
                </a:lnTo>
                <a:lnTo>
                  <a:pt x="3760" y="240684"/>
                </a:lnTo>
                <a:lnTo>
                  <a:pt x="14648" y="196486"/>
                </a:lnTo>
                <a:lnTo>
                  <a:pt x="32071" y="155270"/>
                </a:lnTo>
                <a:lnTo>
                  <a:pt x="55437" y="117628"/>
                </a:lnTo>
                <a:lnTo>
                  <a:pt x="84153" y="84153"/>
                </a:lnTo>
                <a:lnTo>
                  <a:pt x="117628" y="55437"/>
                </a:lnTo>
                <a:lnTo>
                  <a:pt x="155270" y="32071"/>
                </a:lnTo>
                <a:lnTo>
                  <a:pt x="196486" y="14648"/>
                </a:lnTo>
                <a:lnTo>
                  <a:pt x="240684" y="3760"/>
                </a:lnTo>
                <a:lnTo>
                  <a:pt x="287273" y="0"/>
                </a:lnTo>
                <a:lnTo>
                  <a:pt x="333863" y="3760"/>
                </a:lnTo>
                <a:lnTo>
                  <a:pt x="378061" y="14648"/>
                </a:lnTo>
                <a:lnTo>
                  <a:pt x="419277" y="32071"/>
                </a:lnTo>
                <a:lnTo>
                  <a:pt x="456919" y="55437"/>
                </a:lnTo>
                <a:lnTo>
                  <a:pt x="490394" y="84153"/>
                </a:lnTo>
                <a:lnTo>
                  <a:pt x="519110" y="117628"/>
                </a:lnTo>
                <a:lnTo>
                  <a:pt x="542476" y="155270"/>
                </a:lnTo>
                <a:lnTo>
                  <a:pt x="559899" y="196486"/>
                </a:lnTo>
                <a:lnTo>
                  <a:pt x="570787" y="240684"/>
                </a:lnTo>
                <a:lnTo>
                  <a:pt x="574547" y="287274"/>
                </a:lnTo>
                <a:lnTo>
                  <a:pt x="570787" y="333863"/>
                </a:lnTo>
                <a:lnTo>
                  <a:pt x="559899" y="378061"/>
                </a:lnTo>
                <a:lnTo>
                  <a:pt x="542476" y="419277"/>
                </a:lnTo>
                <a:lnTo>
                  <a:pt x="519110" y="456919"/>
                </a:lnTo>
                <a:lnTo>
                  <a:pt x="490394" y="490394"/>
                </a:lnTo>
                <a:lnTo>
                  <a:pt x="456919" y="519110"/>
                </a:lnTo>
                <a:lnTo>
                  <a:pt x="419277" y="542476"/>
                </a:lnTo>
                <a:lnTo>
                  <a:pt x="378061" y="559899"/>
                </a:lnTo>
                <a:lnTo>
                  <a:pt x="333863" y="570787"/>
                </a:lnTo>
                <a:lnTo>
                  <a:pt x="287273" y="574548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068311" y="2348483"/>
            <a:ext cx="574548" cy="57454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068311" y="2348483"/>
            <a:ext cx="574675" cy="574675"/>
          </a:xfrm>
          <a:custGeom>
            <a:avLst/>
            <a:gdLst/>
            <a:ahLst/>
            <a:cxnLst/>
            <a:rect l="l" t="t" r="r" b="b"/>
            <a:pathLst>
              <a:path w="574675" h="574675">
                <a:moveTo>
                  <a:pt x="287274" y="574548"/>
                </a:moveTo>
                <a:lnTo>
                  <a:pt x="240684" y="570787"/>
                </a:lnTo>
                <a:lnTo>
                  <a:pt x="196486" y="559899"/>
                </a:lnTo>
                <a:lnTo>
                  <a:pt x="155270" y="542476"/>
                </a:lnTo>
                <a:lnTo>
                  <a:pt x="117628" y="519110"/>
                </a:lnTo>
                <a:lnTo>
                  <a:pt x="84153" y="490394"/>
                </a:lnTo>
                <a:lnTo>
                  <a:pt x="55437" y="456919"/>
                </a:lnTo>
                <a:lnTo>
                  <a:pt x="32071" y="419277"/>
                </a:lnTo>
                <a:lnTo>
                  <a:pt x="14648" y="378061"/>
                </a:lnTo>
                <a:lnTo>
                  <a:pt x="3760" y="333863"/>
                </a:lnTo>
                <a:lnTo>
                  <a:pt x="0" y="287274"/>
                </a:lnTo>
                <a:lnTo>
                  <a:pt x="3760" y="240684"/>
                </a:lnTo>
                <a:lnTo>
                  <a:pt x="14648" y="196486"/>
                </a:lnTo>
                <a:lnTo>
                  <a:pt x="32071" y="155270"/>
                </a:lnTo>
                <a:lnTo>
                  <a:pt x="55437" y="117628"/>
                </a:lnTo>
                <a:lnTo>
                  <a:pt x="84153" y="84153"/>
                </a:lnTo>
                <a:lnTo>
                  <a:pt x="117628" y="55437"/>
                </a:lnTo>
                <a:lnTo>
                  <a:pt x="155270" y="32071"/>
                </a:lnTo>
                <a:lnTo>
                  <a:pt x="196486" y="14648"/>
                </a:lnTo>
                <a:lnTo>
                  <a:pt x="240684" y="3760"/>
                </a:lnTo>
                <a:lnTo>
                  <a:pt x="287274" y="0"/>
                </a:lnTo>
                <a:lnTo>
                  <a:pt x="333863" y="3760"/>
                </a:lnTo>
                <a:lnTo>
                  <a:pt x="378061" y="14648"/>
                </a:lnTo>
                <a:lnTo>
                  <a:pt x="419277" y="32071"/>
                </a:lnTo>
                <a:lnTo>
                  <a:pt x="456919" y="55437"/>
                </a:lnTo>
                <a:lnTo>
                  <a:pt x="490394" y="84153"/>
                </a:lnTo>
                <a:lnTo>
                  <a:pt x="519110" y="117628"/>
                </a:lnTo>
                <a:lnTo>
                  <a:pt x="542476" y="155270"/>
                </a:lnTo>
                <a:lnTo>
                  <a:pt x="559899" y="196486"/>
                </a:lnTo>
                <a:lnTo>
                  <a:pt x="570787" y="240684"/>
                </a:lnTo>
                <a:lnTo>
                  <a:pt x="574548" y="287274"/>
                </a:lnTo>
                <a:lnTo>
                  <a:pt x="570787" y="333863"/>
                </a:lnTo>
                <a:lnTo>
                  <a:pt x="559899" y="378061"/>
                </a:lnTo>
                <a:lnTo>
                  <a:pt x="542476" y="419277"/>
                </a:lnTo>
                <a:lnTo>
                  <a:pt x="519110" y="456919"/>
                </a:lnTo>
                <a:lnTo>
                  <a:pt x="490394" y="490394"/>
                </a:lnTo>
                <a:lnTo>
                  <a:pt x="456919" y="519110"/>
                </a:lnTo>
                <a:lnTo>
                  <a:pt x="419277" y="542476"/>
                </a:lnTo>
                <a:lnTo>
                  <a:pt x="378061" y="559899"/>
                </a:lnTo>
                <a:lnTo>
                  <a:pt x="333863" y="570787"/>
                </a:lnTo>
                <a:lnTo>
                  <a:pt x="287274" y="574548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819394" y="4632197"/>
            <a:ext cx="1592580" cy="1039494"/>
          </a:xfrm>
          <a:custGeom>
            <a:avLst/>
            <a:gdLst/>
            <a:ahLst/>
            <a:cxnLst/>
            <a:rect l="l" t="t" r="r" b="b"/>
            <a:pathLst>
              <a:path w="1592579" h="1039495">
                <a:moveTo>
                  <a:pt x="72237" y="31451"/>
                </a:moveTo>
                <a:lnTo>
                  <a:pt x="58159" y="53180"/>
                </a:lnTo>
                <a:lnTo>
                  <a:pt x="1578102" y="1038986"/>
                </a:lnTo>
                <a:lnTo>
                  <a:pt x="1592199" y="1017257"/>
                </a:lnTo>
                <a:lnTo>
                  <a:pt x="72237" y="31451"/>
                </a:lnTo>
                <a:close/>
              </a:path>
              <a:path w="1592579" h="1039495">
                <a:moveTo>
                  <a:pt x="0" y="0"/>
                </a:moveTo>
                <a:lnTo>
                  <a:pt x="44068" y="74929"/>
                </a:lnTo>
                <a:lnTo>
                  <a:pt x="58159" y="53180"/>
                </a:lnTo>
                <a:lnTo>
                  <a:pt x="47243" y="46100"/>
                </a:lnTo>
                <a:lnTo>
                  <a:pt x="61340" y="24383"/>
                </a:lnTo>
                <a:lnTo>
                  <a:pt x="76815" y="24383"/>
                </a:lnTo>
                <a:lnTo>
                  <a:pt x="86359" y="9651"/>
                </a:lnTo>
                <a:lnTo>
                  <a:pt x="0" y="0"/>
                </a:lnTo>
                <a:close/>
              </a:path>
              <a:path w="1592579" h="1039495">
                <a:moveTo>
                  <a:pt x="61340" y="24383"/>
                </a:moveTo>
                <a:lnTo>
                  <a:pt x="47243" y="46100"/>
                </a:lnTo>
                <a:lnTo>
                  <a:pt x="58159" y="53180"/>
                </a:lnTo>
                <a:lnTo>
                  <a:pt x="72237" y="31451"/>
                </a:lnTo>
                <a:lnTo>
                  <a:pt x="61340" y="24383"/>
                </a:lnTo>
                <a:close/>
              </a:path>
              <a:path w="1592579" h="1039495">
                <a:moveTo>
                  <a:pt x="76815" y="24383"/>
                </a:moveTo>
                <a:lnTo>
                  <a:pt x="61340" y="24383"/>
                </a:lnTo>
                <a:lnTo>
                  <a:pt x="72237" y="31451"/>
                </a:lnTo>
                <a:lnTo>
                  <a:pt x="76815" y="243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763767" y="4627626"/>
            <a:ext cx="1616075" cy="1022350"/>
          </a:xfrm>
          <a:custGeom>
            <a:avLst/>
            <a:gdLst/>
            <a:ahLst/>
            <a:cxnLst/>
            <a:rect l="l" t="t" r="r" b="b"/>
            <a:pathLst>
              <a:path w="1616075" h="1022350">
                <a:moveTo>
                  <a:pt x="1543080" y="30419"/>
                </a:moveTo>
                <a:lnTo>
                  <a:pt x="0" y="1000137"/>
                </a:lnTo>
                <a:lnTo>
                  <a:pt x="13716" y="1022083"/>
                </a:lnTo>
                <a:lnTo>
                  <a:pt x="1556846" y="52359"/>
                </a:lnTo>
                <a:lnTo>
                  <a:pt x="1543080" y="30419"/>
                </a:lnTo>
                <a:close/>
              </a:path>
              <a:path w="1616075" h="1022350">
                <a:moveTo>
                  <a:pt x="1601523" y="23494"/>
                </a:moveTo>
                <a:lnTo>
                  <a:pt x="1554099" y="23494"/>
                </a:lnTo>
                <a:lnTo>
                  <a:pt x="1567814" y="45466"/>
                </a:lnTo>
                <a:lnTo>
                  <a:pt x="1556846" y="52359"/>
                </a:lnTo>
                <a:lnTo>
                  <a:pt x="1570609" y="74294"/>
                </a:lnTo>
                <a:lnTo>
                  <a:pt x="1601523" y="23494"/>
                </a:lnTo>
                <a:close/>
              </a:path>
              <a:path w="1616075" h="1022350">
                <a:moveTo>
                  <a:pt x="1554099" y="23494"/>
                </a:moveTo>
                <a:lnTo>
                  <a:pt x="1543080" y="30419"/>
                </a:lnTo>
                <a:lnTo>
                  <a:pt x="1556846" y="52359"/>
                </a:lnTo>
                <a:lnTo>
                  <a:pt x="1567814" y="45466"/>
                </a:lnTo>
                <a:lnTo>
                  <a:pt x="1554099" y="23494"/>
                </a:lnTo>
                <a:close/>
              </a:path>
              <a:path w="1616075" h="1022350">
                <a:moveTo>
                  <a:pt x="1615821" y="0"/>
                </a:moveTo>
                <a:lnTo>
                  <a:pt x="1529334" y="8509"/>
                </a:lnTo>
                <a:lnTo>
                  <a:pt x="1543080" y="30419"/>
                </a:lnTo>
                <a:lnTo>
                  <a:pt x="1554099" y="23494"/>
                </a:lnTo>
                <a:lnTo>
                  <a:pt x="1601523" y="23494"/>
                </a:lnTo>
                <a:lnTo>
                  <a:pt x="161582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370064" y="4623053"/>
            <a:ext cx="78105" cy="1029969"/>
          </a:xfrm>
          <a:custGeom>
            <a:avLst/>
            <a:gdLst/>
            <a:ahLst/>
            <a:cxnLst/>
            <a:rect l="l" t="t" r="r" b="b"/>
            <a:pathLst>
              <a:path w="78104" h="1029970">
                <a:moveTo>
                  <a:pt x="51815" y="64770"/>
                </a:moveTo>
                <a:lnTo>
                  <a:pt x="25907" y="64770"/>
                </a:lnTo>
                <a:lnTo>
                  <a:pt x="25907" y="1029360"/>
                </a:lnTo>
                <a:lnTo>
                  <a:pt x="51815" y="1029360"/>
                </a:lnTo>
                <a:lnTo>
                  <a:pt x="51815" y="64770"/>
                </a:lnTo>
                <a:close/>
              </a:path>
              <a:path w="78104" h="1029970">
                <a:moveTo>
                  <a:pt x="38861" y="0"/>
                </a:moveTo>
                <a:lnTo>
                  <a:pt x="0" y="77724"/>
                </a:lnTo>
                <a:lnTo>
                  <a:pt x="25907" y="77724"/>
                </a:lnTo>
                <a:lnTo>
                  <a:pt x="25907" y="64770"/>
                </a:lnTo>
                <a:lnTo>
                  <a:pt x="71247" y="64770"/>
                </a:lnTo>
                <a:lnTo>
                  <a:pt x="38861" y="0"/>
                </a:lnTo>
                <a:close/>
              </a:path>
              <a:path w="78104" h="1029970">
                <a:moveTo>
                  <a:pt x="71247" y="64770"/>
                </a:moveTo>
                <a:lnTo>
                  <a:pt x="51815" y="64770"/>
                </a:lnTo>
                <a:lnTo>
                  <a:pt x="51815" y="77724"/>
                </a:lnTo>
                <a:lnTo>
                  <a:pt x="77724" y="77724"/>
                </a:lnTo>
                <a:lnTo>
                  <a:pt x="71247" y="6477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731764" y="4623053"/>
            <a:ext cx="78105" cy="1029969"/>
          </a:xfrm>
          <a:custGeom>
            <a:avLst/>
            <a:gdLst/>
            <a:ahLst/>
            <a:cxnLst/>
            <a:rect l="l" t="t" r="r" b="b"/>
            <a:pathLst>
              <a:path w="78104" h="1029970">
                <a:moveTo>
                  <a:pt x="51815" y="64770"/>
                </a:moveTo>
                <a:lnTo>
                  <a:pt x="25908" y="64770"/>
                </a:lnTo>
                <a:lnTo>
                  <a:pt x="25908" y="1029360"/>
                </a:lnTo>
                <a:lnTo>
                  <a:pt x="51815" y="1029360"/>
                </a:lnTo>
                <a:lnTo>
                  <a:pt x="51815" y="64770"/>
                </a:lnTo>
                <a:close/>
              </a:path>
              <a:path w="78104" h="1029970">
                <a:moveTo>
                  <a:pt x="38862" y="0"/>
                </a:moveTo>
                <a:lnTo>
                  <a:pt x="0" y="77724"/>
                </a:lnTo>
                <a:lnTo>
                  <a:pt x="25908" y="77724"/>
                </a:lnTo>
                <a:lnTo>
                  <a:pt x="25908" y="64770"/>
                </a:lnTo>
                <a:lnTo>
                  <a:pt x="71247" y="64770"/>
                </a:lnTo>
                <a:lnTo>
                  <a:pt x="38862" y="0"/>
                </a:lnTo>
                <a:close/>
              </a:path>
              <a:path w="78104" h="1029970">
                <a:moveTo>
                  <a:pt x="71247" y="64770"/>
                </a:moveTo>
                <a:lnTo>
                  <a:pt x="51815" y="64770"/>
                </a:lnTo>
                <a:lnTo>
                  <a:pt x="51815" y="77724"/>
                </a:lnTo>
                <a:lnTo>
                  <a:pt x="77724" y="77724"/>
                </a:lnTo>
                <a:lnTo>
                  <a:pt x="71247" y="6477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100072" y="4096511"/>
            <a:ext cx="342900" cy="3429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100072" y="4096511"/>
            <a:ext cx="342900" cy="342900"/>
          </a:xfrm>
          <a:custGeom>
            <a:avLst/>
            <a:gdLst/>
            <a:ahLst/>
            <a:cxnLst/>
            <a:rect l="l" t="t" r="r" b="b"/>
            <a:pathLst>
              <a:path w="342900" h="342900">
                <a:moveTo>
                  <a:pt x="0" y="342900"/>
                </a:moveTo>
                <a:lnTo>
                  <a:pt x="342900" y="342900"/>
                </a:lnTo>
                <a:lnTo>
                  <a:pt x="342900" y="0"/>
                </a:lnTo>
                <a:lnTo>
                  <a:pt x="0" y="0"/>
                </a:lnTo>
                <a:lnTo>
                  <a:pt x="0" y="342900"/>
                </a:lnTo>
                <a:close/>
              </a:path>
            </a:pathLst>
          </a:custGeom>
          <a:ln w="6096">
            <a:solidFill>
              <a:srgbClr val="4471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707891" y="4085844"/>
            <a:ext cx="342900" cy="3429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262377" y="2960370"/>
            <a:ext cx="5354574" cy="250469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847445" y="5565444"/>
            <a:ext cx="3959225" cy="878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  <a:tabLst>
                <a:tab pos="482600" algn="l"/>
              </a:tabLst>
            </a:pPr>
            <a:r>
              <a:rPr sz="2800" spc="-5" dirty="0">
                <a:latin typeface="Calibri"/>
                <a:cs typeface="Calibri"/>
              </a:rPr>
              <a:t>Memory </a:t>
            </a:r>
            <a:r>
              <a:rPr sz="2800" spc="-10" dirty="0">
                <a:latin typeface="Calibri"/>
                <a:cs typeface="Calibri"/>
              </a:rPr>
              <a:t>can </a:t>
            </a:r>
            <a:r>
              <a:rPr sz="2800" spc="-5" dirty="0">
                <a:latin typeface="Calibri"/>
                <a:cs typeface="Calibri"/>
              </a:rPr>
              <a:t>be </a:t>
            </a:r>
            <a:r>
              <a:rPr sz="2800" spc="-15" dirty="0">
                <a:latin typeface="Calibri"/>
                <a:cs typeface="Calibri"/>
              </a:rPr>
              <a:t>considered  </a:t>
            </a:r>
            <a:r>
              <a:rPr sz="2800" spc="-5" dirty="0">
                <a:latin typeface="Calibri"/>
                <a:cs typeface="Calibri"/>
              </a:rPr>
              <a:t>as	</a:t>
            </a:r>
            <a:r>
              <a:rPr sz="2800" spc="-10" dirty="0">
                <a:latin typeface="Calibri"/>
                <a:cs typeface="Calibri"/>
              </a:rPr>
              <a:t>another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input.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5574029" y="2448369"/>
            <a:ext cx="419100" cy="365760"/>
          </a:xfrm>
          <a:custGeom>
            <a:avLst/>
            <a:gdLst/>
            <a:ahLst/>
            <a:cxnLst/>
            <a:rect l="l" t="t" r="r" b="b"/>
            <a:pathLst>
              <a:path w="419100" h="365760">
                <a:moveTo>
                  <a:pt x="0" y="365696"/>
                </a:moveTo>
                <a:lnTo>
                  <a:pt x="53030" y="349303"/>
                </a:lnTo>
                <a:lnTo>
                  <a:pt x="102965" y="331612"/>
                </a:lnTo>
                <a:lnTo>
                  <a:pt x="146661" y="311278"/>
                </a:lnTo>
                <a:lnTo>
                  <a:pt x="180975" y="286956"/>
                </a:lnTo>
                <a:lnTo>
                  <a:pt x="204489" y="250880"/>
                </a:lnTo>
                <a:lnTo>
                  <a:pt x="219075" y="206184"/>
                </a:lnTo>
                <a:lnTo>
                  <a:pt x="226516" y="168155"/>
                </a:lnTo>
                <a:lnTo>
                  <a:pt x="228600" y="152082"/>
                </a:lnTo>
                <a:lnTo>
                  <a:pt x="238273" y="115470"/>
                </a:lnTo>
                <a:lnTo>
                  <a:pt x="246459" y="76930"/>
                </a:lnTo>
                <a:lnTo>
                  <a:pt x="276225" y="17208"/>
                </a:lnTo>
                <a:lnTo>
                  <a:pt x="338709" y="0"/>
                </a:lnTo>
                <a:lnTo>
                  <a:pt x="377773" y="1563"/>
                </a:lnTo>
                <a:lnTo>
                  <a:pt x="419100" y="6032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158990" y="2466657"/>
            <a:ext cx="419100" cy="365760"/>
          </a:xfrm>
          <a:custGeom>
            <a:avLst/>
            <a:gdLst/>
            <a:ahLst/>
            <a:cxnLst/>
            <a:rect l="l" t="t" r="r" b="b"/>
            <a:pathLst>
              <a:path w="419100" h="365760">
                <a:moveTo>
                  <a:pt x="0" y="365696"/>
                </a:moveTo>
                <a:lnTo>
                  <a:pt x="53030" y="349303"/>
                </a:lnTo>
                <a:lnTo>
                  <a:pt x="102965" y="331612"/>
                </a:lnTo>
                <a:lnTo>
                  <a:pt x="146661" y="311278"/>
                </a:lnTo>
                <a:lnTo>
                  <a:pt x="180975" y="286956"/>
                </a:lnTo>
                <a:lnTo>
                  <a:pt x="204489" y="250880"/>
                </a:lnTo>
                <a:lnTo>
                  <a:pt x="219075" y="206184"/>
                </a:lnTo>
                <a:lnTo>
                  <a:pt x="226516" y="168155"/>
                </a:lnTo>
                <a:lnTo>
                  <a:pt x="228600" y="152082"/>
                </a:lnTo>
                <a:lnTo>
                  <a:pt x="238273" y="115470"/>
                </a:lnTo>
                <a:lnTo>
                  <a:pt x="246459" y="76930"/>
                </a:lnTo>
                <a:lnTo>
                  <a:pt x="276225" y="17208"/>
                </a:lnTo>
                <a:lnTo>
                  <a:pt x="338709" y="0"/>
                </a:lnTo>
                <a:lnTo>
                  <a:pt x="377773" y="1563"/>
                </a:lnTo>
                <a:lnTo>
                  <a:pt x="419100" y="6032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847445" y="1461754"/>
            <a:ext cx="6735445" cy="294576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120"/>
              </a:spcBef>
              <a:tabLst>
                <a:tab pos="1583055" algn="l"/>
              </a:tabLst>
            </a:pPr>
            <a:r>
              <a:rPr sz="2550" i="1" spc="-110" dirty="0">
                <a:latin typeface="Times New Roman"/>
                <a:cs typeface="Times New Roman"/>
              </a:rPr>
              <a:t>y</a:t>
            </a:r>
            <a:r>
              <a:rPr sz="2250" spc="-7" baseline="-24074" dirty="0">
                <a:latin typeface="Times New Roman"/>
                <a:cs typeface="Times New Roman"/>
              </a:rPr>
              <a:t>1</a:t>
            </a:r>
            <a:r>
              <a:rPr sz="2250" baseline="-24074" dirty="0">
                <a:latin typeface="Times New Roman"/>
                <a:cs typeface="Times New Roman"/>
              </a:rPr>
              <a:t>	</a:t>
            </a:r>
            <a:r>
              <a:rPr sz="3825" i="1" spc="82" baseline="1089" dirty="0">
                <a:latin typeface="Times New Roman"/>
                <a:cs typeface="Times New Roman"/>
              </a:rPr>
              <a:t>y</a:t>
            </a:r>
            <a:r>
              <a:rPr sz="2250" spc="-15" baseline="-22222" dirty="0">
                <a:latin typeface="Times New Roman"/>
                <a:cs typeface="Times New Roman"/>
              </a:rPr>
              <a:t>2</a:t>
            </a:r>
            <a:endParaRPr sz="2250" baseline="-22222">
              <a:latin typeface="Times New Roman"/>
              <a:cs typeface="Times New Roman"/>
            </a:endParaRPr>
          </a:p>
          <a:p>
            <a:pPr marL="12700" marR="2865120">
              <a:lnSpc>
                <a:spcPct val="100000"/>
              </a:lnSpc>
              <a:spcBef>
                <a:spcPts val="2560"/>
              </a:spcBef>
            </a:pPr>
            <a:r>
              <a:rPr sz="2800" spc="-10" dirty="0">
                <a:latin typeface="Calibri"/>
                <a:cs typeface="Calibri"/>
              </a:rPr>
              <a:t>The output </a:t>
            </a:r>
            <a:r>
              <a:rPr sz="2800" spc="-5" dirty="0">
                <a:latin typeface="Calibri"/>
                <a:cs typeface="Calibri"/>
              </a:rPr>
              <a:t>of </a:t>
            </a:r>
            <a:r>
              <a:rPr sz="2800" spc="-10" dirty="0">
                <a:latin typeface="Calibri"/>
                <a:cs typeface="Calibri"/>
              </a:rPr>
              <a:t>hidden </a:t>
            </a:r>
            <a:r>
              <a:rPr sz="2800" spc="-25" dirty="0">
                <a:latin typeface="Calibri"/>
                <a:cs typeface="Calibri"/>
              </a:rPr>
              <a:t>layer  </a:t>
            </a:r>
            <a:r>
              <a:rPr sz="2800" spc="-20" dirty="0">
                <a:latin typeface="Calibri"/>
                <a:cs typeface="Calibri"/>
              </a:rPr>
              <a:t>are </a:t>
            </a:r>
            <a:r>
              <a:rPr sz="2800" spc="-25" dirty="0">
                <a:latin typeface="Calibri"/>
                <a:cs typeface="Calibri"/>
              </a:rPr>
              <a:t>stored </a:t>
            </a:r>
            <a:r>
              <a:rPr sz="2800" spc="-5" dirty="0">
                <a:latin typeface="Calibri"/>
                <a:cs typeface="Calibri"/>
              </a:rPr>
              <a:t>in the</a:t>
            </a:r>
            <a:r>
              <a:rPr sz="2800" spc="25" dirty="0">
                <a:latin typeface="Calibri"/>
                <a:cs typeface="Calibri"/>
              </a:rPr>
              <a:t> </a:t>
            </a:r>
            <a:r>
              <a:rPr sz="2800" spc="-30" dirty="0">
                <a:latin typeface="Calibri"/>
                <a:cs typeface="Calibri"/>
              </a:rPr>
              <a:t>memory.</a:t>
            </a:r>
            <a:endParaRPr sz="2800">
              <a:latin typeface="Calibri"/>
              <a:cs typeface="Calibri"/>
            </a:endParaRPr>
          </a:p>
          <a:p>
            <a:pPr marR="2355215" algn="ctr">
              <a:lnSpc>
                <a:spcPct val="100000"/>
              </a:lnSpc>
              <a:spcBef>
                <a:spcPts val="1195"/>
              </a:spcBef>
            </a:pPr>
            <a:r>
              <a:rPr sz="2400" spc="-20" dirty="0">
                <a:solidFill>
                  <a:srgbClr val="FF0000"/>
                </a:solidFill>
                <a:latin typeface="Calibri"/>
                <a:cs typeface="Calibri"/>
              </a:rPr>
              <a:t>store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3000">
              <a:latin typeface="Times New Roman"/>
              <a:cs typeface="Times New Roman"/>
            </a:endParaRPr>
          </a:p>
          <a:p>
            <a:pPr marR="2229485" algn="ctr">
              <a:lnSpc>
                <a:spcPct val="100000"/>
              </a:lnSpc>
              <a:tabLst>
                <a:tab pos="1604645" algn="l"/>
              </a:tabLst>
            </a:pPr>
            <a:r>
              <a:rPr sz="2550" i="1" spc="-75" dirty="0">
                <a:latin typeface="Times New Roman"/>
                <a:cs typeface="Times New Roman"/>
              </a:rPr>
              <a:t>a</a:t>
            </a:r>
            <a:r>
              <a:rPr sz="2250" spc="-112" baseline="-24074" dirty="0">
                <a:latin typeface="Times New Roman"/>
                <a:cs typeface="Times New Roman"/>
              </a:rPr>
              <a:t>1	</a:t>
            </a:r>
            <a:r>
              <a:rPr sz="2550" i="1" spc="5" dirty="0">
                <a:latin typeface="Times New Roman"/>
                <a:cs typeface="Times New Roman"/>
              </a:rPr>
              <a:t>a</a:t>
            </a:r>
            <a:r>
              <a:rPr sz="2250" spc="7" baseline="-24074" dirty="0">
                <a:latin typeface="Times New Roman"/>
                <a:cs typeface="Times New Roman"/>
              </a:rPr>
              <a:t>2</a:t>
            </a:r>
            <a:endParaRPr sz="2250" baseline="-24074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103568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0" dirty="0"/>
              <a:t>RNN</a:t>
            </a:r>
          </a:p>
        </p:txBody>
      </p:sp>
      <p:sp>
        <p:nvSpPr>
          <p:cNvPr id="3" name="object 3"/>
          <p:cNvSpPr/>
          <p:nvPr/>
        </p:nvSpPr>
        <p:spPr>
          <a:xfrm>
            <a:off x="1275588" y="3642359"/>
            <a:ext cx="1197864" cy="5486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35024" y="3681984"/>
            <a:ext cx="1078991" cy="4312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55775" y="2520695"/>
            <a:ext cx="1199388" cy="54863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315211" y="2560320"/>
            <a:ext cx="1080515" cy="43129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044696" y="3662171"/>
            <a:ext cx="1199388" cy="54863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104132" y="3701796"/>
            <a:ext cx="1080515" cy="43129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561844" y="3657600"/>
            <a:ext cx="1078992" cy="43129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561844" y="3657600"/>
            <a:ext cx="1079500" cy="431800"/>
          </a:xfrm>
          <a:custGeom>
            <a:avLst/>
            <a:gdLst/>
            <a:ahLst/>
            <a:cxnLst/>
            <a:rect l="l" t="t" r="r" b="b"/>
            <a:pathLst>
              <a:path w="1079500" h="431800">
                <a:moveTo>
                  <a:pt x="0" y="431292"/>
                </a:moveTo>
                <a:lnTo>
                  <a:pt x="1078992" y="431292"/>
                </a:lnTo>
                <a:lnTo>
                  <a:pt x="1078992" y="0"/>
                </a:lnTo>
                <a:lnTo>
                  <a:pt x="0" y="0"/>
                </a:lnTo>
                <a:lnTo>
                  <a:pt x="0" y="431292"/>
                </a:lnTo>
                <a:close/>
              </a:path>
            </a:pathLst>
          </a:custGeom>
          <a:ln w="6095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044696" y="2528316"/>
            <a:ext cx="1199388" cy="54863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104132" y="2567939"/>
            <a:ext cx="1080515" cy="43129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861047" y="3668267"/>
            <a:ext cx="1199388" cy="55016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920483" y="3707891"/>
            <a:ext cx="1080516" cy="43281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378196" y="3701796"/>
            <a:ext cx="1080515" cy="43129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378196" y="3701796"/>
            <a:ext cx="1080770" cy="431800"/>
          </a:xfrm>
          <a:custGeom>
            <a:avLst/>
            <a:gdLst/>
            <a:ahLst/>
            <a:cxnLst/>
            <a:rect l="l" t="t" r="r" b="b"/>
            <a:pathLst>
              <a:path w="1080770" h="431800">
                <a:moveTo>
                  <a:pt x="0" y="431291"/>
                </a:moveTo>
                <a:lnTo>
                  <a:pt x="1080515" y="431291"/>
                </a:lnTo>
                <a:lnTo>
                  <a:pt x="1080515" y="0"/>
                </a:lnTo>
                <a:lnTo>
                  <a:pt x="0" y="0"/>
                </a:lnTo>
                <a:lnTo>
                  <a:pt x="0" y="431291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885431" y="2546604"/>
            <a:ext cx="1197864" cy="55016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944868" y="2586227"/>
            <a:ext cx="1078992" cy="432815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659635" y="4178808"/>
            <a:ext cx="387350" cy="579120"/>
          </a:xfrm>
          <a:custGeom>
            <a:avLst/>
            <a:gdLst/>
            <a:ahLst/>
            <a:cxnLst/>
            <a:rect l="l" t="t" r="r" b="b"/>
            <a:pathLst>
              <a:path w="387350" h="579120">
                <a:moveTo>
                  <a:pt x="290321" y="193548"/>
                </a:moveTo>
                <a:lnTo>
                  <a:pt x="96774" y="193548"/>
                </a:lnTo>
                <a:lnTo>
                  <a:pt x="96774" y="579120"/>
                </a:lnTo>
                <a:lnTo>
                  <a:pt x="290321" y="579120"/>
                </a:lnTo>
                <a:lnTo>
                  <a:pt x="290321" y="193548"/>
                </a:lnTo>
                <a:close/>
              </a:path>
              <a:path w="387350" h="579120">
                <a:moveTo>
                  <a:pt x="193547" y="0"/>
                </a:moveTo>
                <a:lnTo>
                  <a:pt x="0" y="193548"/>
                </a:lnTo>
                <a:lnTo>
                  <a:pt x="387095" y="193548"/>
                </a:lnTo>
                <a:lnTo>
                  <a:pt x="193547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659635" y="4178808"/>
            <a:ext cx="387350" cy="579120"/>
          </a:xfrm>
          <a:custGeom>
            <a:avLst/>
            <a:gdLst/>
            <a:ahLst/>
            <a:cxnLst/>
            <a:rect l="l" t="t" r="r" b="b"/>
            <a:pathLst>
              <a:path w="387350" h="579120">
                <a:moveTo>
                  <a:pt x="0" y="193548"/>
                </a:moveTo>
                <a:lnTo>
                  <a:pt x="193547" y="0"/>
                </a:lnTo>
                <a:lnTo>
                  <a:pt x="387095" y="193548"/>
                </a:lnTo>
                <a:lnTo>
                  <a:pt x="290321" y="193548"/>
                </a:lnTo>
                <a:lnTo>
                  <a:pt x="290321" y="579120"/>
                </a:lnTo>
                <a:lnTo>
                  <a:pt x="96774" y="579120"/>
                </a:lnTo>
                <a:lnTo>
                  <a:pt x="96774" y="193548"/>
                </a:lnTo>
                <a:lnTo>
                  <a:pt x="0" y="193548"/>
                </a:lnTo>
                <a:close/>
              </a:path>
            </a:pathLst>
          </a:custGeom>
          <a:ln w="12192">
            <a:solidFill>
              <a:srgbClr val="BB8B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659635" y="3034283"/>
            <a:ext cx="387350" cy="581025"/>
          </a:xfrm>
          <a:custGeom>
            <a:avLst/>
            <a:gdLst/>
            <a:ahLst/>
            <a:cxnLst/>
            <a:rect l="l" t="t" r="r" b="b"/>
            <a:pathLst>
              <a:path w="387350" h="581025">
                <a:moveTo>
                  <a:pt x="290321" y="193548"/>
                </a:moveTo>
                <a:lnTo>
                  <a:pt x="96774" y="193548"/>
                </a:lnTo>
                <a:lnTo>
                  <a:pt x="96774" y="580643"/>
                </a:lnTo>
                <a:lnTo>
                  <a:pt x="290321" y="580643"/>
                </a:lnTo>
                <a:lnTo>
                  <a:pt x="290321" y="193548"/>
                </a:lnTo>
                <a:close/>
              </a:path>
              <a:path w="387350" h="581025">
                <a:moveTo>
                  <a:pt x="193547" y="0"/>
                </a:moveTo>
                <a:lnTo>
                  <a:pt x="0" y="193548"/>
                </a:lnTo>
                <a:lnTo>
                  <a:pt x="387095" y="193548"/>
                </a:lnTo>
                <a:lnTo>
                  <a:pt x="193547" y="0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659635" y="3034283"/>
            <a:ext cx="387350" cy="581025"/>
          </a:xfrm>
          <a:custGeom>
            <a:avLst/>
            <a:gdLst/>
            <a:ahLst/>
            <a:cxnLst/>
            <a:rect l="l" t="t" r="r" b="b"/>
            <a:pathLst>
              <a:path w="387350" h="581025">
                <a:moveTo>
                  <a:pt x="0" y="193548"/>
                </a:moveTo>
                <a:lnTo>
                  <a:pt x="193547" y="0"/>
                </a:lnTo>
                <a:lnTo>
                  <a:pt x="387095" y="193548"/>
                </a:lnTo>
                <a:lnTo>
                  <a:pt x="290321" y="193548"/>
                </a:lnTo>
                <a:lnTo>
                  <a:pt x="290321" y="580643"/>
                </a:lnTo>
                <a:lnTo>
                  <a:pt x="96774" y="580643"/>
                </a:lnTo>
                <a:lnTo>
                  <a:pt x="96774" y="193548"/>
                </a:lnTo>
                <a:lnTo>
                  <a:pt x="0" y="193548"/>
                </a:lnTo>
                <a:close/>
              </a:path>
            </a:pathLst>
          </a:custGeom>
          <a:ln w="12191">
            <a:solidFill>
              <a:srgbClr val="507D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2881629" y="3096209"/>
            <a:ext cx="65468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30" dirty="0">
                <a:solidFill>
                  <a:srgbClr val="0000FF"/>
                </a:solidFill>
                <a:latin typeface="Calibri"/>
                <a:cs typeface="Calibri"/>
              </a:rPr>
              <a:t>s</a:t>
            </a:r>
            <a:r>
              <a:rPr sz="2400" spc="-25" dirty="0">
                <a:solidFill>
                  <a:srgbClr val="0000FF"/>
                </a:solidFill>
                <a:latin typeface="Calibri"/>
                <a:cs typeface="Calibri"/>
              </a:rPr>
              <a:t>t</a:t>
            </a:r>
            <a:r>
              <a:rPr sz="2400" spc="-5" dirty="0">
                <a:solidFill>
                  <a:srgbClr val="0000FF"/>
                </a:solidFill>
                <a:latin typeface="Calibri"/>
                <a:cs typeface="Calibri"/>
              </a:rPr>
              <a:t>o</a:t>
            </a:r>
            <a:r>
              <a:rPr sz="2400" spc="-45" dirty="0">
                <a:solidFill>
                  <a:srgbClr val="0000FF"/>
                </a:solidFill>
                <a:latin typeface="Calibri"/>
                <a:cs typeface="Calibri"/>
              </a:rPr>
              <a:t>r</a:t>
            </a: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2381885" y="3407790"/>
            <a:ext cx="687070" cy="351790"/>
          </a:xfrm>
          <a:custGeom>
            <a:avLst/>
            <a:gdLst/>
            <a:ahLst/>
            <a:cxnLst/>
            <a:rect l="l" t="t" r="r" b="b"/>
            <a:pathLst>
              <a:path w="687069" h="351789">
                <a:moveTo>
                  <a:pt x="392556" y="0"/>
                </a:moveTo>
                <a:lnTo>
                  <a:pt x="344042" y="9144"/>
                </a:lnTo>
                <a:lnTo>
                  <a:pt x="307975" y="24892"/>
                </a:lnTo>
                <a:lnTo>
                  <a:pt x="271779" y="46989"/>
                </a:lnTo>
                <a:lnTo>
                  <a:pt x="223265" y="84962"/>
                </a:lnTo>
                <a:lnTo>
                  <a:pt x="174370" y="130683"/>
                </a:lnTo>
                <a:lnTo>
                  <a:pt x="124840" y="182372"/>
                </a:lnTo>
                <a:lnTo>
                  <a:pt x="75056" y="238506"/>
                </a:lnTo>
                <a:lnTo>
                  <a:pt x="50037" y="267589"/>
                </a:lnTo>
                <a:lnTo>
                  <a:pt x="0" y="326644"/>
                </a:lnTo>
                <a:lnTo>
                  <a:pt x="29209" y="351282"/>
                </a:lnTo>
                <a:lnTo>
                  <a:pt x="79013" y="292354"/>
                </a:lnTo>
                <a:lnTo>
                  <a:pt x="103776" y="263525"/>
                </a:lnTo>
                <a:lnTo>
                  <a:pt x="103631" y="263525"/>
                </a:lnTo>
                <a:lnTo>
                  <a:pt x="128523" y="235204"/>
                </a:lnTo>
                <a:lnTo>
                  <a:pt x="152806" y="208280"/>
                </a:lnTo>
                <a:lnTo>
                  <a:pt x="177291" y="181991"/>
                </a:lnTo>
                <a:lnTo>
                  <a:pt x="201048" y="157861"/>
                </a:lnTo>
                <a:lnTo>
                  <a:pt x="225170" y="134493"/>
                </a:lnTo>
                <a:lnTo>
                  <a:pt x="248412" y="113537"/>
                </a:lnTo>
                <a:lnTo>
                  <a:pt x="248548" y="113537"/>
                </a:lnTo>
                <a:lnTo>
                  <a:pt x="270935" y="95123"/>
                </a:lnTo>
                <a:lnTo>
                  <a:pt x="282081" y="86487"/>
                </a:lnTo>
                <a:lnTo>
                  <a:pt x="281939" y="86487"/>
                </a:lnTo>
                <a:lnTo>
                  <a:pt x="293084" y="78612"/>
                </a:lnTo>
                <a:lnTo>
                  <a:pt x="304545" y="70993"/>
                </a:lnTo>
                <a:lnTo>
                  <a:pt x="315467" y="64262"/>
                </a:lnTo>
                <a:lnTo>
                  <a:pt x="315620" y="64262"/>
                </a:lnTo>
                <a:lnTo>
                  <a:pt x="325450" y="58800"/>
                </a:lnTo>
                <a:lnTo>
                  <a:pt x="335787" y="53594"/>
                </a:lnTo>
                <a:lnTo>
                  <a:pt x="335533" y="53594"/>
                </a:lnTo>
                <a:lnTo>
                  <a:pt x="345827" y="49149"/>
                </a:lnTo>
                <a:lnTo>
                  <a:pt x="345694" y="49149"/>
                </a:lnTo>
                <a:lnTo>
                  <a:pt x="356742" y="45085"/>
                </a:lnTo>
                <a:lnTo>
                  <a:pt x="356940" y="45085"/>
                </a:lnTo>
                <a:lnTo>
                  <a:pt x="365435" y="42418"/>
                </a:lnTo>
                <a:lnTo>
                  <a:pt x="366648" y="42037"/>
                </a:lnTo>
                <a:lnTo>
                  <a:pt x="367083" y="42037"/>
                </a:lnTo>
                <a:lnTo>
                  <a:pt x="375037" y="40259"/>
                </a:lnTo>
                <a:lnTo>
                  <a:pt x="374776" y="40259"/>
                </a:lnTo>
                <a:lnTo>
                  <a:pt x="376173" y="40005"/>
                </a:lnTo>
                <a:lnTo>
                  <a:pt x="376418" y="40005"/>
                </a:lnTo>
                <a:lnTo>
                  <a:pt x="384624" y="38735"/>
                </a:lnTo>
                <a:lnTo>
                  <a:pt x="383920" y="38735"/>
                </a:lnTo>
                <a:lnTo>
                  <a:pt x="385444" y="38608"/>
                </a:lnTo>
                <a:lnTo>
                  <a:pt x="385677" y="38608"/>
                </a:lnTo>
                <a:lnTo>
                  <a:pt x="394462" y="37973"/>
                </a:lnTo>
                <a:lnTo>
                  <a:pt x="499196" y="37973"/>
                </a:lnTo>
                <a:lnTo>
                  <a:pt x="494029" y="34162"/>
                </a:lnTo>
                <a:lnTo>
                  <a:pt x="451231" y="10541"/>
                </a:lnTo>
                <a:lnTo>
                  <a:pt x="404621" y="126"/>
                </a:lnTo>
                <a:lnTo>
                  <a:pt x="392556" y="0"/>
                </a:lnTo>
                <a:close/>
              </a:path>
              <a:path w="687069" h="351789">
                <a:moveTo>
                  <a:pt x="610738" y="232066"/>
                </a:moveTo>
                <a:lnTo>
                  <a:pt x="578357" y="251841"/>
                </a:lnTo>
                <a:lnTo>
                  <a:pt x="686688" y="319659"/>
                </a:lnTo>
                <a:lnTo>
                  <a:pt x="680651" y="248412"/>
                </a:lnTo>
                <a:lnTo>
                  <a:pt x="620902" y="248412"/>
                </a:lnTo>
                <a:lnTo>
                  <a:pt x="610738" y="232066"/>
                </a:lnTo>
                <a:close/>
              </a:path>
              <a:path w="687069" h="351789">
                <a:moveTo>
                  <a:pt x="79120" y="292227"/>
                </a:moveTo>
                <a:close/>
              </a:path>
              <a:path w="687069" h="351789">
                <a:moveTo>
                  <a:pt x="103885" y="263398"/>
                </a:moveTo>
                <a:lnTo>
                  <a:pt x="103631" y="263525"/>
                </a:lnTo>
                <a:lnTo>
                  <a:pt x="103776" y="263525"/>
                </a:lnTo>
                <a:lnTo>
                  <a:pt x="103885" y="263398"/>
                </a:lnTo>
                <a:close/>
              </a:path>
              <a:path w="687069" h="351789">
                <a:moveTo>
                  <a:pt x="643292" y="212186"/>
                </a:moveTo>
                <a:lnTo>
                  <a:pt x="610738" y="232066"/>
                </a:lnTo>
                <a:lnTo>
                  <a:pt x="620902" y="248412"/>
                </a:lnTo>
                <a:lnTo>
                  <a:pt x="653288" y="228219"/>
                </a:lnTo>
                <a:lnTo>
                  <a:pt x="643292" y="212186"/>
                </a:lnTo>
                <a:close/>
              </a:path>
              <a:path w="687069" h="351789">
                <a:moveTo>
                  <a:pt x="675894" y="192278"/>
                </a:moveTo>
                <a:lnTo>
                  <a:pt x="643292" y="212186"/>
                </a:lnTo>
                <a:lnTo>
                  <a:pt x="653288" y="228219"/>
                </a:lnTo>
                <a:lnTo>
                  <a:pt x="620902" y="248412"/>
                </a:lnTo>
                <a:lnTo>
                  <a:pt x="680651" y="248412"/>
                </a:lnTo>
                <a:lnTo>
                  <a:pt x="675894" y="192278"/>
                </a:lnTo>
                <a:close/>
              </a:path>
              <a:path w="687069" h="351789">
                <a:moveTo>
                  <a:pt x="128625" y="235204"/>
                </a:moveTo>
                <a:lnTo>
                  <a:pt x="128396" y="235458"/>
                </a:lnTo>
                <a:lnTo>
                  <a:pt x="128625" y="235204"/>
                </a:lnTo>
                <a:close/>
              </a:path>
              <a:path w="687069" h="351789">
                <a:moveTo>
                  <a:pt x="630750" y="192405"/>
                </a:moveTo>
                <a:lnTo>
                  <a:pt x="585088" y="192405"/>
                </a:lnTo>
                <a:lnTo>
                  <a:pt x="585342" y="192786"/>
                </a:lnTo>
                <a:lnTo>
                  <a:pt x="602360" y="218567"/>
                </a:lnTo>
                <a:lnTo>
                  <a:pt x="610738" y="232066"/>
                </a:lnTo>
                <a:lnTo>
                  <a:pt x="643292" y="212186"/>
                </a:lnTo>
                <a:lnTo>
                  <a:pt x="634364" y="197866"/>
                </a:lnTo>
                <a:lnTo>
                  <a:pt x="630750" y="192405"/>
                </a:lnTo>
                <a:close/>
              </a:path>
              <a:path w="687069" h="351789">
                <a:moveTo>
                  <a:pt x="602107" y="218186"/>
                </a:moveTo>
                <a:lnTo>
                  <a:pt x="602343" y="218567"/>
                </a:lnTo>
                <a:lnTo>
                  <a:pt x="602107" y="218186"/>
                </a:lnTo>
                <a:close/>
              </a:path>
              <a:path w="687069" h="351789">
                <a:moveTo>
                  <a:pt x="153034" y="208026"/>
                </a:moveTo>
                <a:lnTo>
                  <a:pt x="152781" y="208280"/>
                </a:lnTo>
                <a:lnTo>
                  <a:pt x="153034" y="208026"/>
                </a:lnTo>
                <a:close/>
              </a:path>
              <a:path w="687069" h="351789">
                <a:moveTo>
                  <a:pt x="585300" y="192724"/>
                </a:moveTo>
                <a:close/>
              </a:path>
              <a:path w="687069" h="351789">
                <a:moveTo>
                  <a:pt x="598045" y="144653"/>
                </a:moveTo>
                <a:lnTo>
                  <a:pt x="550544" y="144653"/>
                </a:lnTo>
                <a:lnTo>
                  <a:pt x="550926" y="145161"/>
                </a:lnTo>
                <a:lnTo>
                  <a:pt x="568197" y="168275"/>
                </a:lnTo>
                <a:lnTo>
                  <a:pt x="585300" y="192724"/>
                </a:lnTo>
                <a:lnTo>
                  <a:pt x="585088" y="192405"/>
                </a:lnTo>
                <a:lnTo>
                  <a:pt x="630750" y="192405"/>
                </a:lnTo>
                <a:lnTo>
                  <a:pt x="616712" y="171196"/>
                </a:lnTo>
                <a:lnTo>
                  <a:pt x="598804" y="145669"/>
                </a:lnTo>
                <a:lnTo>
                  <a:pt x="598045" y="144653"/>
                </a:lnTo>
                <a:close/>
              </a:path>
              <a:path w="687069" h="351789">
                <a:moveTo>
                  <a:pt x="177411" y="181991"/>
                </a:moveTo>
                <a:lnTo>
                  <a:pt x="177037" y="182372"/>
                </a:lnTo>
                <a:lnTo>
                  <a:pt x="177411" y="181991"/>
                </a:lnTo>
                <a:close/>
              </a:path>
              <a:path w="687069" h="351789">
                <a:moveTo>
                  <a:pt x="567816" y="167767"/>
                </a:moveTo>
                <a:lnTo>
                  <a:pt x="568172" y="168275"/>
                </a:lnTo>
                <a:lnTo>
                  <a:pt x="567816" y="167767"/>
                </a:lnTo>
                <a:close/>
              </a:path>
              <a:path w="687069" h="351789">
                <a:moveTo>
                  <a:pt x="550908" y="145139"/>
                </a:moveTo>
                <a:close/>
              </a:path>
              <a:path w="687069" h="351789">
                <a:moveTo>
                  <a:pt x="533019" y="123062"/>
                </a:moveTo>
                <a:lnTo>
                  <a:pt x="550908" y="145139"/>
                </a:lnTo>
                <a:lnTo>
                  <a:pt x="550544" y="144653"/>
                </a:lnTo>
                <a:lnTo>
                  <a:pt x="598045" y="144653"/>
                </a:lnTo>
                <a:lnTo>
                  <a:pt x="582479" y="123825"/>
                </a:lnTo>
                <a:lnTo>
                  <a:pt x="533781" y="123825"/>
                </a:lnTo>
                <a:lnTo>
                  <a:pt x="533019" y="123062"/>
                </a:lnTo>
                <a:close/>
              </a:path>
              <a:path w="687069" h="351789">
                <a:moveTo>
                  <a:pt x="225225" y="134493"/>
                </a:moveTo>
                <a:lnTo>
                  <a:pt x="224662" y="135000"/>
                </a:lnTo>
                <a:lnTo>
                  <a:pt x="225225" y="134493"/>
                </a:lnTo>
                <a:close/>
              </a:path>
              <a:path w="687069" h="351789">
                <a:moveTo>
                  <a:pt x="566263" y="103505"/>
                </a:moveTo>
                <a:lnTo>
                  <a:pt x="515492" y="103505"/>
                </a:lnTo>
                <a:lnTo>
                  <a:pt x="533781" y="123825"/>
                </a:lnTo>
                <a:lnTo>
                  <a:pt x="582479" y="123825"/>
                </a:lnTo>
                <a:lnTo>
                  <a:pt x="580770" y="121538"/>
                </a:lnTo>
                <a:lnTo>
                  <a:pt x="566263" y="103505"/>
                </a:lnTo>
                <a:close/>
              </a:path>
              <a:path w="687069" h="351789">
                <a:moveTo>
                  <a:pt x="248548" y="113537"/>
                </a:moveTo>
                <a:lnTo>
                  <a:pt x="248412" y="113537"/>
                </a:lnTo>
                <a:lnTo>
                  <a:pt x="247776" y="114173"/>
                </a:lnTo>
                <a:lnTo>
                  <a:pt x="248548" y="113537"/>
                </a:lnTo>
                <a:close/>
              </a:path>
              <a:path w="687069" h="351789">
                <a:moveTo>
                  <a:pt x="537253" y="71500"/>
                </a:moveTo>
                <a:lnTo>
                  <a:pt x="480567" y="71500"/>
                </a:lnTo>
                <a:lnTo>
                  <a:pt x="481202" y="72009"/>
                </a:lnTo>
                <a:lnTo>
                  <a:pt x="489965" y="79121"/>
                </a:lnTo>
                <a:lnTo>
                  <a:pt x="498728" y="86868"/>
                </a:lnTo>
                <a:lnTo>
                  <a:pt x="516254" y="104394"/>
                </a:lnTo>
                <a:lnTo>
                  <a:pt x="515492" y="103505"/>
                </a:lnTo>
                <a:lnTo>
                  <a:pt x="566263" y="103505"/>
                </a:lnTo>
                <a:lnTo>
                  <a:pt x="562482" y="98806"/>
                </a:lnTo>
                <a:lnTo>
                  <a:pt x="543559" y="77724"/>
                </a:lnTo>
                <a:lnTo>
                  <a:pt x="537253" y="71500"/>
                </a:lnTo>
                <a:close/>
              </a:path>
              <a:path w="687069" h="351789">
                <a:moveTo>
                  <a:pt x="271398" y="94742"/>
                </a:moveTo>
                <a:lnTo>
                  <a:pt x="270890" y="95123"/>
                </a:lnTo>
                <a:lnTo>
                  <a:pt x="271398" y="94742"/>
                </a:lnTo>
                <a:close/>
              </a:path>
              <a:path w="687069" h="351789">
                <a:moveTo>
                  <a:pt x="497966" y="86233"/>
                </a:moveTo>
                <a:lnTo>
                  <a:pt x="498606" y="86868"/>
                </a:lnTo>
                <a:lnTo>
                  <a:pt x="497966" y="86233"/>
                </a:lnTo>
                <a:close/>
              </a:path>
              <a:path w="687069" h="351789">
                <a:moveTo>
                  <a:pt x="282575" y="86106"/>
                </a:moveTo>
                <a:lnTo>
                  <a:pt x="281939" y="86487"/>
                </a:lnTo>
                <a:lnTo>
                  <a:pt x="282081" y="86487"/>
                </a:lnTo>
                <a:lnTo>
                  <a:pt x="282575" y="86106"/>
                </a:lnTo>
                <a:close/>
              </a:path>
              <a:path w="687069" h="351789">
                <a:moveTo>
                  <a:pt x="489331" y="78612"/>
                </a:moveTo>
                <a:lnTo>
                  <a:pt x="489909" y="79121"/>
                </a:lnTo>
                <a:lnTo>
                  <a:pt x="489331" y="78612"/>
                </a:lnTo>
                <a:close/>
              </a:path>
              <a:path w="687069" h="351789">
                <a:moveTo>
                  <a:pt x="293623" y="78232"/>
                </a:moveTo>
                <a:lnTo>
                  <a:pt x="292988" y="78612"/>
                </a:lnTo>
                <a:lnTo>
                  <a:pt x="293623" y="78232"/>
                </a:lnTo>
                <a:close/>
              </a:path>
              <a:path w="687069" h="351789">
                <a:moveTo>
                  <a:pt x="481114" y="71944"/>
                </a:moveTo>
                <a:close/>
              </a:path>
              <a:path w="687069" h="351789">
                <a:moveTo>
                  <a:pt x="524511" y="58928"/>
                </a:moveTo>
                <a:lnTo>
                  <a:pt x="462788" y="58928"/>
                </a:lnTo>
                <a:lnTo>
                  <a:pt x="472313" y="65405"/>
                </a:lnTo>
                <a:lnTo>
                  <a:pt x="481114" y="71944"/>
                </a:lnTo>
                <a:lnTo>
                  <a:pt x="480567" y="71500"/>
                </a:lnTo>
                <a:lnTo>
                  <a:pt x="537253" y="71500"/>
                </a:lnTo>
                <a:lnTo>
                  <a:pt x="524511" y="58928"/>
                </a:lnTo>
                <a:close/>
              </a:path>
              <a:path w="687069" h="351789">
                <a:moveTo>
                  <a:pt x="304650" y="70993"/>
                </a:moveTo>
                <a:lnTo>
                  <a:pt x="304038" y="71374"/>
                </a:lnTo>
                <a:lnTo>
                  <a:pt x="304650" y="70993"/>
                </a:lnTo>
                <a:close/>
              </a:path>
              <a:path w="687069" h="351789">
                <a:moveTo>
                  <a:pt x="471677" y="65024"/>
                </a:moveTo>
                <a:lnTo>
                  <a:pt x="472197" y="65405"/>
                </a:lnTo>
                <a:lnTo>
                  <a:pt x="471677" y="65024"/>
                </a:lnTo>
                <a:close/>
              </a:path>
              <a:path w="687069" h="351789">
                <a:moveTo>
                  <a:pt x="315620" y="64262"/>
                </a:moveTo>
                <a:lnTo>
                  <a:pt x="315467" y="64262"/>
                </a:lnTo>
                <a:lnTo>
                  <a:pt x="314706" y="64770"/>
                </a:lnTo>
                <a:lnTo>
                  <a:pt x="315620" y="64262"/>
                </a:lnTo>
                <a:close/>
              </a:path>
              <a:path w="687069" h="351789">
                <a:moveTo>
                  <a:pt x="454151" y="53975"/>
                </a:moveTo>
                <a:lnTo>
                  <a:pt x="463803" y="59689"/>
                </a:lnTo>
                <a:lnTo>
                  <a:pt x="462788" y="58928"/>
                </a:lnTo>
                <a:lnTo>
                  <a:pt x="524511" y="58928"/>
                </a:lnTo>
                <a:lnTo>
                  <a:pt x="519578" y="54483"/>
                </a:lnTo>
                <a:lnTo>
                  <a:pt x="455167" y="54483"/>
                </a:lnTo>
                <a:lnTo>
                  <a:pt x="454151" y="53975"/>
                </a:lnTo>
                <a:close/>
              </a:path>
              <a:path w="687069" h="351789">
                <a:moveTo>
                  <a:pt x="326135" y="58420"/>
                </a:moveTo>
                <a:lnTo>
                  <a:pt x="325373" y="58800"/>
                </a:lnTo>
                <a:lnTo>
                  <a:pt x="326135" y="58420"/>
                </a:lnTo>
                <a:close/>
              </a:path>
              <a:path w="687069" h="351789">
                <a:moveTo>
                  <a:pt x="514032" y="49530"/>
                </a:moveTo>
                <a:lnTo>
                  <a:pt x="445388" y="49530"/>
                </a:lnTo>
                <a:lnTo>
                  <a:pt x="446404" y="50037"/>
                </a:lnTo>
                <a:lnTo>
                  <a:pt x="455167" y="54483"/>
                </a:lnTo>
                <a:lnTo>
                  <a:pt x="519578" y="54483"/>
                </a:lnTo>
                <a:lnTo>
                  <a:pt x="514350" y="49784"/>
                </a:lnTo>
                <a:lnTo>
                  <a:pt x="514032" y="49530"/>
                </a:lnTo>
                <a:close/>
              </a:path>
              <a:path w="687069" h="351789">
                <a:moveTo>
                  <a:pt x="336550" y="53212"/>
                </a:moveTo>
                <a:lnTo>
                  <a:pt x="335533" y="53594"/>
                </a:lnTo>
                <a:lnTo>
                  <a:pt x="335787" y="53594"/>
                </a:lnTo>
                <a:lnTo>
                  <a:pt x="336550" y="53212"/>
                </a:lnTo>
                <a:close/>
              </a:path>
              <a:path w="687069" h="351789">
                <a:moveTo>
                  <a:pt x="446311" y="49997"/>
                </a:moveTo>
                <a:close/>
              </a:path>
              <a:path w="687069" h="351789">
                <a:moveTo>
                  <a:pt x="436656" y="45788"/>
                </a:moveTo>
                <a:lnTo>
                  <a:pt x="446311" y="49997"/>
                </a:lnTo>
                <a:lnTo>
                  <a:pt x="445388" y="49530"/>
                </a:lnTo>
                <a:lnTo>
                  <a:pt x="514032" y="49530"/>
                </a:lnTo>
                <a:lnTo>
                  <a:pt x="509905" y="46228"/>
                </a:lnTo>
                <a:lnTo>
                  <a:pt x="437895" y="46228"/>
                </a:lnTo>
                <a:lnTo>
                  <a:pt x="436656" y="45788"/>
                </a:lnTo>
                <a:close/>
              </a:path>
              <a:path w="687069" h="351789">
                <a:moveTo>
                  <a:pt x="346595" y="48817"/>
                </a:moveTo>
                <a:lnTo>
                  <a:pt x="345694" y="49149"/>
                </a:lnTo>
                <a:lnTo>
                  <a:pt x="345827" y="49149"/>
                </a:lnTo>
                <a:lnTo>
                  <a:pt x="346595" y="48817"/>
                </a:lnTo>
                <a:close/>
              </a:path>
              <a:path w="687069" h="351789">
                <a:moveTo>
                  <a:pt x="509269" y="45720"/>
                </a:moveTo>
                <a:lnTo>
                  <a:pt x="436498" y="45720"/>
                </a:lnTo>
                <a:lnTo>
                  <a:pt x="437895" y="46228"/>
                </a:lnTo>
                <a:lnTo>
                  <a:pt x="509905" y="46228"/>
                </a:lnTo>
                <a:lnTo>
                  <a:pt x="509269" y="45720"/>
                </a:lnTo>
                <a:close/>
              </a:path>
              <a:path w="687069" h="351789">
                <a:moveTo>
                  <a:pt x="505459" y="42672"/>
                </a:moveTo>
                <a:lnTo>
                  <a:pt x="427863" y="42672"/>
                </a:lnTo>
                <a:lnTo>
                  <a:pt x="436656" y="45788"/>
                </a:lnTo>
                <a:lnTo>
                  <a:pt x="436498" y="45720"/>
                </a:lnTo>
                <a:lnTo>
                  <a:pt x="509269" y="45720"/>
                </a:lnTo>
                <a:lnTo>
                  <a:pt x="505459" y="42672"/>
                </a:lnTo>
                <a:close/>
              </a:path>
              <a:path w="687069" h="351789">
                <a:moveTo>
                  <a:pt x="356940" y="45085"/>
                </a:moveTo>
                <a:lnTo>
                  <a:pt x="356742" y="45085"/>
                </a:lnTo>
                <a:lnTo>
                  <a:pt x="355726" y="45466"/>
                </a:lnTo>
                <a:lnTo>
                  <a:pt x="356940" y="45085"/>
                </a:lnTo>
                <a:close/>
              </a:path>
              <a:path w="687069" h="351789">
                <a:moveTo>
                  <a:pt x="419226" y="40512"/>
                </a:moveTo>
                <a:lnTo>
                  <a:pt x="429259" y="43180"/>
                </a:lnTo>
                <a:lnTo>
                  <a:pt x="427863" y="42672"/>
                </a:lnTo>
                <a:lnTo>
                  <a:pt x="505459" y="42672"/>
                </a:lnTo>
                <a:lnTo>
                  <a:pt x="504189" y="41656"/>
                </a:lnTo>
                <a:lnTo>
                  <a:pt x="502984" y="40767"/>
                </a:lnTo>
                <a:lnTo>
                  <a:pt x="420623" y="40767"/>
                </a:lnTo>
                <a:lnTo>
                  <a:pt x="419226" y="40512"/>
                </a:lnTo>
                <a:close/>
              </a:path>
              <a:path w="687069" h="351789">
                <a:moveTo>
                  <a:pt x="366648" y="42037"/>
                </a:moveTo>
                <a:lnTo>
                  <a:pt x="365378" y="42418"/>
                </a:lnTo>
                <a:lnTo>
                  <a:pt x="365574" y="42374"/>
                </a:lnTo>
                <a:lnTo>
                  <a:pt x="366648" y="42037"/>
                </a:lnTo>
                <a:close/>
              </a:path>
              <a:path w="687069" h="351789">
                <a:moveTo>
                  <a:pt x="367083" y="42037"/>
                </a:moveTo>
                <a:lnTo>
                  <a:pt x="366648" y="42037"/>
                </a:lnTo>
                <a:lnTo>
                  <a:pt x="365574" y="42374"/>
                </a:lnTo>
                <a:lnTo>
                  <a:pt x="367083" y="42037"/>
                </a:lnTo>
                <a:close/>
              </a:path>
              <a:path w="687069" h="351789">
                <a:moveTo>
                  <a:pt x="411353" y="39050"/>
                </a:moveTo>
                <a:lnTo>
                  <a:pt x="420623" y="40767"/>
                </a:lnTo>
                <a:lnTo>
                  <a:pt x="502984" y="40767"/>
                </a:lnTo>
                <a:lnTo>
                  <a:pt x="500745" y="39116"/>
                </a:lnTo>
                <a:lnTo>
                  <a:pt x="412114" y="39116"/>
                </a:lnTo>
                <a:lnTo>
                  <a:pt x="411353" y="39050"/>
                </a:lnTo>
                <a:close/>
              </a:path>
              <a:path w="687069" h="351789">
                <a:moveTo>
                  <a:pt x="376173" y="40005"/>
                </a:moveTo>
                <a:lnTo>
                  <a:pt x="374776" y="40259"/>
                </a:lnTo>
                <a:lnTo>
                  <a:pt x="375624" y="40127"/>
                </a:lnTo>
                <a:lnTo>
                  <a:pt x="376173" y="40005"/>
                </a:lnTo>
                <a:close/>
              </a:path>
              <a:path w="687069" h="351789">
                <a:moveTo>
                  <a:pt x="375624" y="40127"/>
                </a:moveTo>
                <a:lnTo>
                  <a:pt x="374776" y="40259"/>
                </a:lnTo>
                <a:lnTo>
                  <a:pt x="375037" y="40259"/>
                </a:lnTo>
                <a:lnTo>
                  <a:pt x="375624" y="40127"/>
                </a:lnTo>
                <a:close/>
              </a:path>
              <a:path w="687069" h="351789">
                <a:moveTo>
                  <a:pt x="376418" y="40005"/>
                </a:moveTo>
                <a:lnTo>
                  <a:pt x="376173" y="40005"/>
                </a:lnTo>
                <a:lnTo>
                  <a:pt x="375624" y="40127"/>
                </a:lnTo>
                <a:lnTo>
                  <a:pt x="376418" y="40005"/>
                </a:lnTo>
                <a:close/>
              </a:path>
              <a:path w="687069" h="351789">
                <a:moveTo>
                  <a:pt x="410337" y="38862"/>
                </a:moveTo>
                <a:lnTo>
                  <a:pt x="411353" y="39050"/>
                </a:lnTo>
                <a:lnTo>
                  <a:pt x="412114" y="39116"/>
                </a:lnTo>
                <a:lnTo>
                  <a:pt x="410337" y="38862"/>
                </a:lnTo>
                <a:close/>
              </a:path>
              <a:path w="687069" h="351789">
                <a:moveTo>
                  <a:pt x="500401" y="38862"/>
                </a:moveTo>
                <a:lnTo>
                  <a:pt x="410337" y="38862"/>
                </a:lnTo>
                <a:lnTo>
                  <a:pt x="412114" y="39116"/>
                </a:lnTo>
                <a:lnTo>
                  <a:pt x="500745" y="39116"/>
                </a:lnTo>
                <a:lnTo>
                  <a:pt x="500401" y="38862"/>
                </a:lnTo>
                <a:close/>
              </a:path>
              <a:path w="687069" h="351789">
                <a:moveTo>
                  <a:pt x="499196" y="37973"/>
                </a:moveTo>
                <a:lnTo>
                  <a:pt x="394462" y="37973"/>
                </a:lnTo>
                <a:lnTo>
                  <a:pt x="392810" y="38100"/>
                </a:lnTo>
                <a:lnTo>
                  <a:pt x="403225" y="38226"/>
                </a:lnTo>
                <a:lnTo>
                  <a:pt x="401827" y="38226"/>
                </a:lnTo>
                <a:lnTo>
                  <a:pt x="411353" y="39050"/>
                </a:lnTo>
                <a:lnTo>
                  <a:pt x="410337" y="38862"/>
                </a:lnTo>
                <a:lnTo>
                  <a:pt x="500401" y="38862"/>
                </a:lnTo>
                <a:lnTo>
                  <a:pt x="499196" y="37973"/>
                </a:lnTo>
                <a:close/>
              </a:path>
              <a:path w="687069" h="351789">
                <a:moveTo>
                  <a:pt x="385444" y="38608"/>
                </a:moveTo>
                <a:lnTo>
                  <a:pt x="383920" y="38735"/>
                </a:lnTo>
                <a:lnTo>
                  <a:pt x="385240" y="38639"/>
                </a:lnTo>
                <a:lnTo>
                  <a:pt x="385444" y="38608"/>
                </a:lnTo>
                <a:close/>
              </a:path>
              <a:path w="687069" h="351789">
                <a:moveTo>
                  <a:pt x="385240" y="38639"/>
                </a:moveTo>
                <a:lnTo>
                  <a:pt x="383920" y="38735"/>
                </a:lnTo>
                <a:lnTo>
                  <a:pt x="384624" y="38735"/>
                </a:lnTo>
                <a:lnTo>
                  <a:pt x="385240" y="38639"/>
                </a:lnTo>
                <a:close/>
              </a:path>
              <a:path w="687069" h="351789">
                <a:moveTo>
                  <a:pt x="385677" y="38608"/>
                </a:moveTo>
                <a:lnTo>
                  <a:pt x="385444" y="38608"/>
                </a:lnTo>
                <a:lnTo>
                  <a:pt x="385240" y="38639"/>
                </a:lnTo>
                <a:lnTo>
                  <a:pt x="385677" y="38608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5648959" y="3096209"/>
            <a:ext cx="65468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30" dirty="0">
                <a:solidFill>
                  <a:srgbClr val="0000FF"/>
                </a:solidFill>
                <a:latin typeface="Calibri"/>
                <a:cs typeface="Calibri"/>
              </a:rPr>
              <a:t>s</a:t>
            </a:r>
            <a:r>
              <a:rPr sz="2400" spc="-25" dirty="0">
                <a:solidFill>
                  <a:srgbClr val="0000FF"/>
                </a:solidFill>
                <a:latin typeface="Calibri"/>
                <a:cs typeface="Calibri"/>
              </a:rPr>
              <a:t>t</a:t>
            </a:r>
            <a:r>
              <a:rPr sz="2400" spc="-5" dirty="0">
                <a:solidFill>
                  <a:srgbClr val="0000FF"/>
                </a:solidFill>
                <a:latin typeface="Calibri"/>
                <a:cs typeface="Calibri"/>
              </a:rPr>
              <a:t>o</a:t>
            </a:r>
            <a:r>
              <a:rPr sz="2400" spc="-45" dirty="0">
                <a:solidFill>
                  <a:srgbClr val="0000FF"/>
                </a:solidFill>
                <a:latin typeface="Calibri"/>
                <a:cs typeface="Calibri"/>
              </a:rPr>
              <a:t>r</a:t>
            </a: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315974" y="4830317"/>
            <a:ext cx="1080770" cy="433070"/>
          </a:xfrm>
          <a:prstGeom prst="rect">
            <a:avLst/>
          </a:prstGeom>
          <a:solidFill>
            <a:srgbClr val="FFC000"/>
          </a:solidFill>
        </p:spPr>
        <p:txBody>
          <a:bodyPr vert="horz" wrap="square" lIns="0" tIns="0" rIns="0" bIns="0" rtlCol="0">
            <a:spAutoFit/>
          </a:bodyPr>
          <a:lstStyle/>
          <a:p>
            <a:pPr marL="93980" algn="ctr">
              <a:lnSpc>
                <a:spcPts val="2175"/>
              </a:lnSpc>
            </a:pPr>
            <a:r>
              <a:rPr sz="3600" baseline="-16203" dirty="0">
                <a:latin typeface="Calibri"/>
                <a:cs typeface="Calibri"/>
              </a:rPr>
              <a:t>x</a:t>
            </a:r>
            <a:r>
              <a:rPr sz="1600" dirty="0">
                <a:latin typeface="Calibri"/>
                <a:cs typeface="Calibri"/>
              </a:rPr>
              <a:t>1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4086605" y="4816602"/>
            <a:ext cx="1079500" cy="431800"/>
          </a:xfrm>
          <a:prstGeom prst="rect">
            <a:avLst/>
          </a:prstGeom>
          <a:solidFill>
            <a:srgbClr val="FFC000"/>
          </a:solidFill>
        </p:spPr>
        <p:txBody>
          <a:bodyPr vert="horz" wrap="square" lIns="0" tIns="0" rIns="0" bIns="0" rtlCol="0">
            <a:spAutoFit/>
          </a:bodyPr>
          <a:lstStyle/>
          <a:p>
            <a:pPr marL="36830" algn="ctr">
              <a:lnSpc>
                <a:spcPts val="2365"/>
              </a:lnSpc>
            </a:pPr>
            <a:r>
              <a:rPr sz="3600" spc="-7" baseline="-16203" dirty="0">
                <a:latin typeface="Calibri"/>
                <a:cs typeface="Calibri"/>
              </a:rPr>
              <a:t>x</a:t>
            </a:r>
            <a:r>
              <a:rPr sz="1600" spc="-5" dirty="0">
                <a:latin typeface="Calibri"/>
                <a:cs typeface="Calibri"/>
              </a:rPr>
              <a:t>2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6902957" y="4822697"/>
            <a:ext cx="1080770" cy="431800"/>
          </a:xfrm>
          <a:prstGeom prst="rect">
            <a:avLst/>
          </a:prstGeom>
          <a:solidFill>
            <a:srgbClr val="FFC000"/>
          </a:solidFill>
        </p:spPr>
        <p:txBody>
          <a:bodyPr vert="horz" wrap="square" lIns="0" tIns="0" rIns="0" bIns="0" rtlCol="0">
            <a:spAutoFit/>
          </a:bodyPr>
          <a:lstStyle/>
          <a:p>
            <a:pPr marL="83185" algn="ctr">
              <a:lnSpc>
                <a:spcPts val="2290"/>
              </a:lnSpc>
            </a:pPr>
            <a:r>
              <a:rPr sz="3600" baseline="-16203" dirty="0">
                <a:latin typeface="Calibri"/>
                <a:cs typeface="Calibri"/>
              </a:rPr>
              <a:t>x</a:t>
            </a:r>
            <a:r>
              <a:rPr sz="1600" dirty="0">
                <a:latin typeface="Calibri"/>
                <a:cs typeface="Calibri"/>
              </a:rPr>
              <a:t>3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315211" y="2469007"/>
            <a:ext cx="10807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3600" spc="-7" baseline="-16203" dirty="0">
                <a:latin typeface="Calibri"/>
                <a:cs typeface="Calibri"/>
              </a:rPr>
              <a:t>y</a:t>
            </a:r>
            <a:r>
              <a:rPr sz="1600" spc="-5" dirty="0">
                <a:latin typeface="Calibri"/>
                <a:cs typeface="Calibri"/>
              </a:rPr>
              <a:t>1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4104132" y="2450084"/>
            <a:ext cx="10807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0640" algn="ctr">
              <a:lnSpc>
                <a:spcPct val="100000"/>
              </a:lnSpc>
              <a:spcBef>
                <a:spcPts val="100"/>
              </a:spcBef>
            </a:pPr>
            <a:r>
              <a:rPr sz="3600" spc="-7" baseline="-16203" dirty="0">
                <a:latin typeface="Calibri"/>
                <a:cs typeface="Calibri"/>
              </a:rPr>
              <a:t>y</a:t>
            </a:r>
            <a:r>
              <a:rPr sz="1600" spc="-5" dirty="0">
                <a:latin typeface="Calibri"/>
                <a:cs typeface="Calibri"/>
              </a:rPr>
              <a:t>2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6944868" y="2474214"/>
            <a:ext cx="10795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9535" algn="ctr">
              <a:lnSpc>
                <a:spcPct val="100000"/>
              </a:lnSpc>
              <a:spcBef>
                <a:spcPts val="100"/>
              </a:spcBef>
            </a:pPr>
            <a:r>
              <a:rPr sz="3600" spc="-7" baseline="-16203" dirty="0">
                <a:latin typeface="Calibri"/>
                <a:cs typeface="Calibri"/>
              </a:rPr>
              <a:t>y</a:t>
            </a:r>
            <a:r>
              <a:rPr sz="1600" spc="-5" dirty="0">
                <a:latin typeface="Calibri"/>
                <a:cs typeface="Calibri"/>
              </a:rPr>
              <a:t>3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4454652" y="4204715"/>
            <a:ext cx="387350" cy="581025"/>
          </a:xfrm>
          <a:custGeom>
            <a:avLst/>
            <a:gdLst/>
            <a:ahLst/>
            <a:cxnLst/>
            <a:rect l="l" t="t" r="r" b="b"/>
            <a:pathLst>
              <a:path w="387350" h="581025">
                <a:moveTo>
                  <a:pt x="290322" y="193547"/>
                </a:moveTo>
                <a:lnTo>
                  <a:pt x="96774" y="193547"/>
                </a:lnTo>
                <a:lnTo>
                  <a:pt x="96774" y="580643"/>
                </a:lnTo>
                <a:lnTo>
                  <a:pt x="290322" y="580643"/>
                </a:lnTo>
                <a:lnTo>
                  <a:pt x="290322" y="193547"/>
                </a:lnTo>
                <a:close/>
              </a:path>
              <a:path w="387350" h="581025">
                <a:moveTo>
                  <a:pt x="193548" y="0"/>
                </a:moveTo>
                <a:lnTo>
                  <a:pt x="0" y="193547"/>
                </a:lnTo>
                <a:lnTo>
                  <a:pt x="387096" y="193547"/>
                </a:lnTo>
                <a:lnTo>
                  <a:pt x="193548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454652" y="4204715"/>
            <a:ext cx="387350" cy="581025"/>
          </a:xfrm>
          <a:custGeom>
            <a:avLst/>
            <a:gdLst/>
            <a:ahLst/>
            <a:cxnLst/>
            <a:rect l="l" t="t" r="r" b="b"/>
            <a:pathLst>
              <a:path w="387350" h="581025">
                <a:moveTo>
                  <a:pt x="0" y="193547"/>
                </a:moveTo>
                <a:lnTo>
                  <a:pt x="193548" y="0"/>
                </a:lnTo>
                <a:lnTo>
                  <a:pt x="387096" y="193547"/>
                </a:lnTo>
                <a:lnTo>
                  <a:pt x="290322" y="193547"/>
                </a:lnTo>
                <a:lnTo>
                  <a:pt x="290322" y="580643"/>
                </a:lnTo>
                <a:lnTo>
                  <a:pt x="96774" y="580643"/>
                </a:lnTo>
                <a:lnTo>
                  <a:pt x="96774" y="193547"/>
                </a:lnTo>
                <a:lnTo>
                  <a:pt x="0" y="193547"/>
                </a:lnTo>
                <a:close/>
              </a:path>
            </a:pathLst>
          </a:custGeom>
          <a:ln w="12192">
            <a:solidFill>
              <a:srgbClr val="BB8B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4454652" y="3061716"/>
            <a:ext cx="387350" cy="579120"/>
          </a:xfrm>
          <a:custGeom>
            <a:avLst/>
            <a:gdLst/>
            <a:ahLst/>
            <a:cxnLst/>
            <a:rect l="l" t="t" r="r" b="b"/>
            <a:pathLst>
              <a:path w="387350" h="579120">
                <a:moveTo>
                  <a:pt x="290322" y="193548"/>
                </a:moveTo>
                <a:lnTo>
                  <a:pt x="96774" y="193548"/>
                </a:lnTo>
                <a:lnTo>
                  <a:pt x="96774" y="579120"/>
                </a:lnTo>
                <a:lnTo>
                  <a:pt x="290322" y="579120"/>
                </a:lnTo>
                <a:lnTo>
                  <a:pt x="290322" y="193548"/>
                </a:lnTo>
                <a:close/>
              </a:path>
              <a:path w="387350" h="579120">
                <a:moveTo>
                  <a:pt x="193548" y="0"/>
                </a:moveTo>
                <a:lnTo>
                  <a:pt x="0" y="193548"/>
                </a:lnTo>
                <a:lnTo>
                  <a:pt x="387096" y="193548"/>
                </a:lnTo>
                <a:lnTo>
                  <a:pt x="193548" y="0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4454652" y="3061716"/>
            <a:ext cx="387350" cy="579120"/>
          </a:xfrm>
          <a:custGeom>
            <a:avLst/>
            <a:gdLst/>
            <a:ahLst/>
            <a:cxnLst/>
            <a:rect l="l" t="t" r="r" b="b"/>
            <a:pathLst>
              <a:path w="387350" h="579120">
                <a:moveTo>
                  <a:pt x="0" y="193548"/>
                </a:moveTo>
                <a:lnTo>
                  <a:pt x="193548" y="0"/>
                </a:lnTo>
                <a:lnTo>
                  <a:pt x="387096" y="193548"/>
                </a:lnTo>
                <a:lnTo>
                  <a:pt x="290322" y="193548"/>
                </a:lnTo>
                <a:lnTo>
                  <a:pt x="290322" y="579120"/>
                </a:lnTo>
                <a:lnTo>
                  <a:pt x="96774" y="579120"/>
                </a:lnTo>
                <a:lnTo>
                  <a:pt x="96774" y="193548"/>
                </a:lnTo>
                <a:lnTo>
                  <a:pt x="0" y="193548"/>
                </a:lnTo>
                <a:close/>
              </a:path>
            </a:pathLst>
          </a:custGeom>
          <a:ln w="12192">
            <a:solidFill>
              <a:srgbClr val="507D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7272528" y="4209288"/>
            <a:ext cx="386080" cy="579120"/>
          </a:xfrm>
          <a:custGeom>
            <a:avLst/>
            <a:gdLst/>
            <a:ahLst/>
            <a:cxnLst/>
            <a:rect l="l" t="t" r="r" b="b"/>
            <a:pathLst>
              <a:path w="386079" h="579120">
                <a:moveTo>
                  <a:pt x="289178" y="192786"/>
                </a:moveTo>
                <a:lnTo>
                  <a:pt x="96393" y="192786"/>
                </a:lnTo>
                <a:lnTo>
                  <a:pt x="96393" y="579119"/>
                </a:lnTo>
                <a:lnTo>
                  <a:pt x="289178" y="579119"/>
                </a:lnTo>
                <a:lnTo>
                  <a:pt x="289178" y="192786"/>
                </a:lnTo>
                <a:close/>
              </a:path>
              <a:path w="386079" h="579120">
                <a:moveTo>
                  <a:pt x="192786" y="0"/>
                </a:moveTo>
                <a:lnTo>
                  <a:pt x="0" y="192786"/>
                </a:lnTo>
                <a:lnTo>
                  <a:pt x="385572" y="192786"/>
                </a:lnTo>
                <a:lnTo>
                  <a:pt x="19278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7272528" y="4209288"/>
            <a:ext cx="386080" cy="579120"/>
          </a:xfrm>
          <a:custGeom>
            <a:avLst/>
            <a:gdLst/>
            <a:ahLst/>
            <a:cxnLst/>
            <a:rect l="l" t="t" r="r" b="b"/>
            <a:pathLst>
              <a:path w="386079" h="579120">
                <a:moveTo>
                  <a:pt x="0" y="192786"/>
                </a:moveTo>
                <a:lnTo>
                  <a:pt x="192786" y="0"/>
                </a:lnTo>
                <a:lnTo>
                  <a:pt x="385572" y="192786"/>
                </a:lnTo>
                <a:lnTo>
                  <a:pt x="289178" y="192786"/>
                </a:lnTo>
                <a:lnTo>
                  <a:pt x="289178" y="579119"/>
                </a:lnTo>
                <a:lnTo>
                  <a:pt x="96393" y="579119"/>
                </a:lnTo>
                <a:lnTo>
                  <a:pt x="96393" y="192786"/>
                </a:lnTo>
                <a:lnTo>
                  <a:pt x="0" y="192786"/>
                </a:lnTo>
                <a:close/>
              </a:path>
            </a:pathLst>
          </a:custGeom>
          <a:ln w="12192">
            <a:solidFill>
              <a:srgbClr val="BB8B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7272528" y="3066288"/>
            <a:ext cx="386080" cy="579120"/>
          </a:xfrm>
          <a:custGeom>
            <a:avLst/>
            <a:gdLst/>
            <a:ahLst/>
            <a:cxnLst/>
            <a:rect l="l" t="t" r="r" b="b"/>
            <a:pathLst>
              <a:path w="386079" h="579120">
                <a:moveTo>
                  <a:pt x="289178" y="192786"/>
                </a:moveTo>
                <a:lnTo>
                  <a:pt x="96393" y="192786"/>
                </a:lnTo>
                <a:lnTo>
                  <a:pt x="96393" y="579119"/>
                </a:lnTo>
                <a:lnTo>
                  <a:pt x="289178" y="579119"/>
                </a:lnTo>
                <a:lnTo>
                  <a:pt x="289178" y="192786"/>
                </a:lnTo>
                <a:close/>
              </a:path>
              <a:path w="386079" h="579120">
                <a:moveTo>
                  <a:pt x="192786" y="0"/>
                </a:moveTo>
                <a:lnTo>
                  <a:pt x="0" y="192786"/>
                </a:lnTo>
                <a:lnTo>
                  <a:pt x="385572" y="192786"/>
                </a:lnTo>
                <a:lnTo>
                  <a:pt x="192786" y="0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7272528" y="3066288"/>
            <a:ext cx="386080" cy="579120"/>
          </a:xfrm>
          <a:custGeom>
            <a:avLst/>
            <a:gdLst/>
            <a:ahLst/>
            <a:cxnLst/>
            <a:rect l="l" t="t" r="r" b="b"/>
            <a:pathLst>
              <a:path w="386079" h="579120">
                <a:moveTo>
                  <a:pt x="0" y="192786"/>
                </a:moveTo>
                <a:lnTo>
                  <a:pt x="192786" y="0"/>
                </a:lnTo>
                <a:lnTo>
                  <a:pt x="385572" y="192786"/>
                </a:lnTo>
                <a:lnTo>
                  <a:pt x="289178" y="192786"/>
                </a:lnTo>
                <a:lnTo>
                  <a:pt x="289178" y="579119"/>
                </a:lnTo>
                <a:lnTo>
                  <a:pt x="96393" y="579119"/>
                </a:lnTo>
                <a:lnTo>
                  <a:pt x="96393" y="192786"/>
                </a:lnTo>
                <a:lnTo>
                  <a:pt x="0" y="192786"/>
                </a:lnTo>
                <a:close/>
              </a:path>
            </a:pathLst>
          </a:custGeom>
          <a:ln w="12192">
            <a:solidFill>
              <a:srgbClr val="507D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3771391" y="4133088"/>
            <a:ext cx="707390" cy="568325"/>
          </a:xfrm>
          <a:custGeom>
            <a:avLst/>
            <a:gdLst/>
            <a:ahLst/>
            <a:cxnLst/>
            <a:rect l="l" t="t" r="r" b="b"/>
            <a:pathLst>
              <a:path w="707389" h="568325">
                <a:moveTo>
                  <a:pt x="636397" y="142112"/>
                </a:moveTo>
                <a:lnTo>
                  <a:pt x="494284" y="142112"/>
                </a:lnTo>
                <a:lnTo>
                  <a:pt x="479365" y="189654"/>
                </a:lnTo>
                <a:lnTo>
                  <a:pt x="460492" y="235223"/>
                </a:lnTo>
                <a:lnTo>
                  <a:pt x="437868" y="278645"/>
                </a:lnTo>
                <a:lnTo>
                  <a:pt x="411698" y="319743"/>
                </a:lnTo>
                <a:lnTo>
                  <a:pt x="382187" y="358342"/>
                </a:lnTo>
                <a:lnTo>
                  <a:pt x="349539" y="394266"/>
                </a:lnTo>
                <a:lnTo>
                  <a:pt x="313959" y="427339"/>
                </a:lnTo>
                <a:lnTo>
                  <a:pt x="275652" y="457385"/>
                </a:lnTo>
                <a:lnTo>
                  <a:pt x="234823" y="484229"/>
                </a:lnTo>
                <a:lnTo>
                  <a:pt x="191675" y="507695"/>
                </a:lnTo>
                <a:lnTo>
                  <a:pt x="146415" y="527607"/>
                </a:lnTo>
                <a:lnTo>
                  <a:pt x="99245" y="543789"/>
                </a:lnTo>
                <a:lnTo>
                  <a:pt x="50372" y="556065"/>
                </a:lnTo>
                <a:lnTo>
                  <a:pt x="0" y="564261"/>
                </a:lnTo>
                <a:lnTo>
                  <a:pt x="48269" y="568066"/>
                </a:lnTo>
                <a:lnTo>
                  <a:pt x="96009" y="568009"/>
                </a:lnTo>
                <a:lnTo>
                  <a:pt x="143034" y="564211"/>
                </a:lnTo>
                <a:lnTo>
                  <a:pt x="189159" y="556796"/>
                </a:lnTo>
                <a:lnTo>
                  <a:pt x="234198" y="545887"/>
                </a:lnTo>
                <a:lnTo>
                  <a:pt x="277965" y="531607"/>
                </a:lnTo>
                <a:lnTo>
                  <a:pt x="320275" y="514080"/>
                </a:lnTo>
                <a:lnTo>
                  <a:pt x="360942" y="493427"/>
                </a:lnTo>
                <a:lnTo>
                  <a:pt x="399780" y="469772"/>
                </a:lnTo>
                <a:lnTo>
                  <a:pt x="436603" y="443239"/>
                </a:lnTo>
                <a:lnTo>
                  <a:pt x="471227" y="413951"/>
                </a:lnTo>
                <a:lnTo>
                  <a:pt x="503465" y="382030"/>
                </a:lnTo>
                <a:lnTo>
                  <a:pt x="533132" y="347599"/>
                </a:lnTo>
                <a:lnTo>
                  <a:pt x="560041" y="310782"/>
                </a:lnTo>
                <a:lnTo>
                  <a:pt x="584008" y="271702"/>
                </a:lnTo>
                <a:lnTo>
                  <a:pt x="604847" y="230482"/>
                </a:lnTo>
                <a:lnTo>
                  <a:pt x="622372" y="187244"/>
                </a:lnTo>
                <a:lnTo>
                  <a:pt x="636397" y="142112"/>
                </a:lnTo>
                <a:close/>
              </a:path>
              <a:path w="707389" h="568325">
                <a:moveTo>
                  <a:pt x="583819" y="0"/>
                </a:moveTo>
                <a:lnTo>
                  <a:pt x="423163" y="142112"/>
                </a:lnTo>
                <a:lnTo>
                  <a:pt x="707390" y="142112"/>
                </a:lnTo>
                <a:lnTo>
                  <a:pt x="583819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3116579" y="4133088"/>
            <a:ext cx="726440" cy="568960"/>
          </a:xfrm>
          <a:custGeom>
            <a:avLst/>
            <a:gdLst/>
            <a:ahLst/>
            <a:cxnLst/>
            <a:rect l="l" t="t" r="r" b="b"/>
            <a:pathLst>
              <a:path w="726439" h="568960">
                <a:moveTo>
                  <a:pt x="142112" y="0"/>
                </a:moveTo>
                <a:lnTo>
                  <a:pt x="0" y="0"/>
                </a:lnTo>
                <a:lnTo>
                  <a:pt x="1935" y="46621"/>
                </a:lnTo>
                <a:lnTo>
                  <a:pt x="7640" y="92205"/>
                </a:lnTo>
                <a:lnTo>
                  <a:pt x="16966" y="136604"/>
                </a:lnTo>
                <a:lnTo>
                  <a:pt x="29761" y="179673"/>
                </a:lnTo>
                <a:lnTo>
                  <a:pt x="45876" y="221265"/>
                </a:lnTo>
                <a:lnTo>
                  <a:pt x="65161" y="261234"/>
                </a:lnTo>
                <a:lnTo>
                  <a:pt x="87465" y="299434"/>
                </a:lnTo>
                <a:lnTo>
                  <a:pt x="112637" y="335718"/>
                </a:lnTo>
                <a:lnTo>
                  <a:pt x="140529" y="369941"/>
                </a:lnTo>
                <a:lnTo>
                  <a:pt x="170989" y="401954"/>
                </a:lnTo>
                <a:lnTo>
                  <a:pt x="203868" y="431614"/>
                </a:lnTo>
                <a:lnTo>
                  <a:pt x="239015" y="458772"/>
                </a:lnTo>
                <a:lnTo>
                  <a:pt x="276279" y="483284"/>
                </a:lnTo>
                <a:lnTo>
                  <a:pt x="315512" y="505001"/>
                </a:lnTo>
                <a:lnTo>
                  <a:pt x="356562" y="523779"/>
                </a:lnTo>
                <a:lnTo>
                  <a:pt x="399279" y="539471"/>
                </a:lnTo>
                <a:lnTo>
                  <a:pt x="443514" y="551931"/>
                </a:lnTo>
                <a:lnTo>
                  <a:pt x="489115" y="561011"/>
                </a:lnTo>
                <a:lnTo>
                  <a:pt x="535934" y="566567"/>
                </a:lnTo>
                <a:lnTo>
                  <a:pt x="583819" y="568451"/>
                </a:lnTo>
                <a:lnTo>
                  <a:pt x="725932" y="568451"/>
                </a:lnTo>
                <a:lnTo>
                  <a:pt x="678047" y="566567"/>
                </a:lnTo>
                <a:lnTo>
                  <a:pt x="631228" y="561011"/>
                </a:lnTo>
                <a:lnTo>
                  <a:pt x="585627" y="551931"/>
                </a:lnTo>
                <a:lnTo>
                  <a:pt x="541392" y="539471"/>
                </a:lnTo>
                <a:lnTo>
                  <a:pt x="498675" y="523779"/>
                </a:lnTo>
                <a:lnTo>
                  <a:pt x="457625" y="505001"/>
                </a:lnTo>
                <a:lnTo>
                  <a:pt x="418392" y="483284"/>
                </a:lnTo>
                <a:lnTo>
                  <a:pt x="381128" y="458772"/>
                </a:lnTo>
                <a:lnTo>
                  <a:pt x="345981" y="431614"/>
                </a:lnTo>
                <a:lnTo>
                  <a:pt x="313102" y="401954"/>
                </a:lnTo>
                <a:lnTo>
                  <a:pt x="282642" y="369941"/>
                </a:lnTo>
                <a:lnTo>
                  <a:pt x="254750" y="335718"/>
                </a:lnTo>
                <a:lnTo>
                  <a:pt x="229578" y="299434"/>
                </a:lnTo>
                <a:lnTo>
                  <a:pt x="207274" y="261234"/>
                </a:lnTo>
                <a:lnTo>
                  <a:pt x="187989" y="221265"/>
                </a:lnTo>
                <a:lnTo>
                  <a:pt x="171874" y="179673"/>
                </a:lnTo>
                <a:lnTo>
                  <a:pt x="159079" y="136604"/>
                </a:lnTo>
                <a:lnTo>
                  <a:pt x="149753" y="92205"/>
                </a:lnTo>
                <a:lnTo>
                  <a:pt x="144048" y="46621"/>
                </a:lnTo>
                <a:lnTo>
                  <a:pt x="142112" y="0"/>
                </a:lnTo>
                <a:close/>
              </a:path>
            </a:pathLst>
          </a:custGeom>
          <a:solidFill>
            <a:srgbClr val="375C9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3116579" y="4133088"/>
            <a:ext cx="1362710" cy="568960"/>
          </a:xfrm>
          <a:custGeom>
            <a:avLst/>
            <a:gdLst/>
            <a:ahLst/>
            <a:cxnLst/>
            <a:rect l="l" t="t" r="r" b="b"/>
            <a:pathLst>
              <a:path w="1362710" h="568960">
                <a:moveTo>
                  <a:pt x="654811" y="564261"/>
                </a:moveTo>
                <a:lnTo>
                  <a:pt x="705184" y="556065"/>
                </a:lnTo>
                <a:lnTo>
                  <a:pt x="754057" y="543789"/>
                </a:lnTo>
                <a:lnTo>
                  <a:pt x="801227" y="527607"/>
                </a:lnTo>
                <a:lnTo>
                  <a:pt x="846487" y="507695"/>
                </a:lnTo>
                <a:lnTo>
                  <a:pt x="889635" y="484229"/>
                </a:lnTo>
                <a:lnTo>
                  <a:pt x="930464" y="457385"/>
                </a:lnTo>
                <a:lnTo>
                  <a:pt x="968771" y="427339"/>
                </a:lnTo>
                <a:lnTo>
                  <a:pt x="1004351" y="394266"/>
                </a:lnTo>
                <a:lnTo>
                  <a:pt x="1036999" y="358342"/>
                </a:lnTo>
                <a:lnTo>
                  <a:pt x="1066510" y="319743"/>
                </a:lnTo>
                <a:lnTo>
                  <a:pt x="1092680" y="278645"/>
                </a:lnTo>
                <a:lnTo>
                  <a:pt x="1115304" y="235223"/>
                </a:lnTo>
                <a:lnTo>
                  <a:pt x="1134177" y="189654"/>
                </a:lnTo>
                <a:lnTo>
                  <a:pt x="1149095" y="142112"/>
                </a:lnTo>
                <a:lnTo>
                  <a:pt x="1077975" y="142112"/>
                </a:lnTo>
                <a:lnTo>
                  <a:pt x="1238631" y="0"/>
                </a:lnTo>
                <a:lnTo>
                  <a:pt x="1362202" y="142112"/>
                </a:lnTo>
                <a:lnTo>
                  <a:pt x="1291208" y="142112"/>
                </a:lnTo>
                <a:lnTo>
                  <a:pt x="1276818" y="188256"/>
                </a:lnTo>
                <a:lnTo>
                  <a:pt x="1258731" y="232482"/>
                </a:lnTo>
                <a:lnTo>
                  <a:pt x="1237141" y="274645"/>
                </a:lnTo>
                <a:lnTo>
                  <a:pt x="1212242" y="314598"/>
                </a:lnTo>
                <a:lnTo>
                  <a:pt x="1184229" y="352195"/>
                </a:lnTo>
                <a:lnTo>
                  <a:pt x="1153294" y="387290"/>
                </a:lnTo>
                <a:lnTo>
                  <a:pt x="1119632" y="419737"/>
                </a:lnTo>
                <a:lnTo>
                  <a:pt x="1083437" y="449389"/>
                </a:lnTo>
                <a:lnTo>
                  <a:pt x="1044901" y="476100"/>
                </a:lnTo>
                <a:lnTo>
                  <a:pt x="1004221" y="499724"/>
                </a:lnTo>
                <a:lnTo>
                  <a:pt x="961588" y="520115"/>
                </a:lnTo>
                <a:lnTo>
                  <a:pt x="917197" y="537126"/>
                </a:lnTo>
                <a:lnTo>
                  <a:pt x="871243" y="550612"/>
                </a:lnTo>
                <a:lnTo>
                  <a:pt x="823917" y="560425"/>
                </a:lnTo>
                <a:lnTo>
                  <a:pt x="775416" y="566421"/>
                </a:lnTo>
                <a:lnTo>
                  <a:pt x="725932" y="568451"/>
                </a:lnTo>
                <a:lnTo>
                  <a:pt x="583819" y="568451"/>
                </a:lnTo>
                <a:lnTo>
                  <a:pt x="535934" y="566567"/>
                </a:lnTo>
                <a:lnTo>
                  <a:pt x="489115" y="561011"/>
                </a:lnTo>
                <a:lnTo>
                  <a:pt x="443514" y="551931"/>
                </a:lnTo>
                <a:lnTo>
                  <a:pt x="399279" y="539471"/>
                </a:lnTo>
                <a:lnTo>
                  <a:pt x="356562" y="523779"/>
                </a:lnTo>
                <a:lnTo>
                  <a:pt x="315512" y="505001"/>
                </a:lnTo>
                <a:lnTo>
                  <a:pt x="276279" y="483284"/>
                </a:lnTo>
                <a:lnTo>
                  <a:pt x="239015" y="458772"/>
                </a:lnTo>
                <a:lnTo>
                  <a:pt x="203868" y="431614"/>
                </a:lnTo>
                <a:lnTo>
                  <a:pt x="170989" y="401954"/>
                </a:lnTo>
                <a:lnTo>
                  <a:pt x="140529" y="369941"/>
                </a:lnTo>
                <a:lnTo>
                  <a:pt x="112637" y="335718"/>
                </a:lnTo>
                <a:lnTo>
                  <a:pt x="87465" y="299434"/>
                </a:lnTo>
                <a:lnTo>
                  <a:pt x="65161" y="261234"/>
                </a:lnTo>
                <a:lnTo>
                  <a:pt x="45876" y="221265"/>
                </a:lnTo>
                <a:lnTo>
                  <a:pt x="29761" y="179673"/>
                </a:lnTo>
                <a:lnTo>
                  <a:pt x="16966" y="136604"/>
                </a:lnTo>
                <a:lnTo>
                  <a:pt x="7640" y="92205"/>
                </a:lnTo>
                <a:lnTo>
                  <a:pt x="1935" y="46621"/>
                </a:lnTo>
                <a:lnTo>
                  <a:pt x="0" y="0"/>
                </a:lnTo>
                <a:lnTo>
                  <a:pt x="142112" y="0"/>
                </a:lnTo>
                <a:lnTo>
                  <a:pt x="144048" y="46621"/>
                </a:lnTo>
                <a:lnTo>
                  <a:pt x="149753" y="92205"/>
                </a:lnTo>
                <a:lnTo>
                  <a:pt x="159079" y="136604"/>
                </a:lnTo>
                <a:lnTo>
                  <a:pt x="171874" y="179673"/>
                </a:lnTo>
                <a:lnTo>
                  <a:pt x="187989" y="221265"/>
                </a:lnTo>
                <a:lnTo>
                  <a:pt x="207274" y="261234"/>
                </a:lnTo>
                <a:lnTo>
                  <a:pt x="229578" y="299434"/>
                </a:lnTo>
                <a:lnTo>
                  <a:pt x="254750" y="335718"/>
                </a:lnTo>
                <a:lnTo>
                  <a:pt x="282642" y="369941"/>
                </a:lnTo>
                <a:lnTo>
                  <a:pt x="313102" y="401954"/>
                </a:lnTo>
                <a:lnTo>
                  <a:pt x="345981" y="431614"/>
                </a:lnTo>
                <a:lnTo>
                  <a:pt x="381128" y="458772"/>
                </a:lnTo>
                <a:lnTo>
                  <a:pt x="418392" y="483284"/>
                </a:lnTo>
                <a:lnTo>
                  <a:pt x="457625" y="505001"/>
                </a:lnTo>
                <a:lnTo>
                  <a:pt x="498675" y="523779"/>
                </a:lnTo>
                <a:lnTo>
                  <a:pt x="541392" y="539471"/>
                </a:lnTo>
                <a:lnTo>
                  <a:pt x="585627" y="551931"/>
                </a:lnTo>
                <a:lnTo>
                  <a:pt x="631228" y="561011"/>
                </a:lnTo>
                <a:lnTo>
                  <a:pt x="678047" y="566567"/>
                </a:lnTo>
                <a:lnTo>
                  <a:pt x="725932" y="568451"/>
                </a:lnTo>
              </a:path>
            </a:pathLst>
          </a:custGeom>
          <a:ln w="12192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6505447" y="4139184"/>
            <a:ext cx="707390" cy="568325"/>
          </a:xfrm>
          <a:custGeom>
            <a:avLst/>
            <a:gdLst/>
            <a:ahLst/>
            <a:cxnLst/>
            <a:rect l="l" t="t" r="r" b="b"/>
            <a:pathLst>
              <a:path w="707390" h="568325">
                <a:moveTo>
                  <a:pt x="636397" y="142113"/>
                </a:moveTo>
                <a:lnTo>
                  <a:pt x="494283" y="142113"/>
                </a:lnTo>
                <a:lnTo>
                  <a:pt x="479365" y="189654"/>
                </a:lnTo>
                <a:lnTo>
                  <a:pt x="460492" y="235223"/>
                </a:lnTo>
                <a:lnTo>
                  <a:pt x="437868" y="278645"/>
                </a:lnTo>
                <a:lnTo>
                  <a:pt x="411698" y="319743"/>
                </a:lnTo>
                <a:lnTo>
                  <a:pt x="382187" y="358342"/>
                </a:lnTo>
                <a:lnTo>
                  <a:pt x="349539" y="394266"/>
                </a:lnTo>
                <a:lnTo>
                  <a:pt x="313959" y="427339"/>
                </a:lnTo>
                <a:lnTo>
                  <a:pt x="275652" y="457385"/>
                </a:lnTo>
                <a:lnTo>
                  <a:pt x="234823" y="484229"/>
                </a:lnTo>
                <a:lnTo>
                  <a:pt x="191675" y="507695"/>
                </a:lnTo>
                <a:lnTo>
                  <a:pt x="146415" y="527607"/>
                </a:lnTo>
                <a:lnTo>
                  <a:pt x="99245" y="543789"/>
                </a:lnTo>
                <a:lnTo>
                  <a:pt x="50372" y="556065"/>
                </a:lnTo>
                <a:lnTo>
                  <a:pt x="0" y="564261"/>
                </a:lnTo>
                <a:lnTo>
                  <a:pt x="48269" y="568066"/>
                </a:lnTo>
                <a:lnTo>
                  <a:pt x="96009" y="568009"/>
                </a:lnTo>
                <a:lnTo>
                  <a:pt x="143034" y="564211"/>
                </a:lnTo>
                <a:lnTo>
                  <a:pt x="189159" y="556796"/>
                </a:lnTo>
                <a:lnTo>
                  <a:pt x="234198" y="545887"/>
                </a:lnTo>
                <a:lnTo>
                  <a:pt x="277965" y="531607"/>
                </a:lnTo>
                <a:lnTo>
                  <a:pt x="320275" y="514080"/>
                </a:lnTo>
                <a:lnTo>
                  <a:pt x="360942" y="493427"/>
                </a:lnTo>
                <a:lnTo>
                  <a:pt x="399780" y="469773"/>
                </a:lnTo>
                <a:lnTo>
                  <a:pt x="436603" y="443239"/>
                </a:lnTo>
                <a:lnTo>
                  <a:pt x="471227" y="413951"/>
                </a:lnTo>
                <a:lnTo>
                  <a:pt x="503465" y="382030"/>
                </a:lnTo>
                <a:lnTo>
                  <a:pt x="533132" y="347599"/>
                </a:lnTo>
                <a:lnTo>
                  <a:pt x="560041" y="310782"/>
                </a:lnTo>
                <a:lnTo>
                  <a:pt x="584008" y="271702"/>
                </a:lnTo>
                <a:lnTo>
                  <a:pt x="604847" y="230482"/>
                </a:lnTo>
                <a:lnTo>
                  <a:pt x="622372" y="187244"/>
                </a:lnTo>
                <a:lnTo>
                  <a:pt x="636397" y="142113"/>
                </a:lnTo>
                <a:close/>
              </a:path>
              <a:path w="707390" h="568325">
                <a:moveTo>
                  <a:pt x="583819" y="0"/>
                </a:moveTo>
                <a:lnTo>
                  <a:pt x="423163" y="142113"/>
                </a:lnTo>
                <a:lnTo>
                  <a:pt x="707390" y="142113"/>
                </a:lnTo>
                <a:lnTo>
                  <a:pt x="583819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5850635" y="4139184"/>
            <a:ext cx="726440" cy="568960"/>
          </a:xfrm>
          <a:custGeom>
            <a:avLst/>
            <a:gdLst/>
            <a:ahLst/>
            <a:cxnLst/>
            <a:rect l="l" t="t" r="r" b="b"/>
            <a:pathLst>
              <a:path w="726440" h="568960">
                <a:moveTo>
                  <a:pt x="142112" y="0"/>
                </a:moveTo>
                <a:lnTo>
                  <a:pt x="0" y="0"/>
                </a:lnTo>
                <a:lnTo>
                  <a:pt x="1935" y="46621"/>
                </a:lnTo>
                <a:lnTo>
                  <a:pt x="7640" y="92205"/>
                </a:lnTo>
                <a:lnTo>
                  <a:pt x="16966" y="136604"/>
                </a:lnTo>
                <a:lnTo>
                  <a:pt x="29761" y="179673"/>
                </a:lnTo>
                <a:lnTo>
                  <a:pt x="45876" y="221265"/>
                </a:lnTo>
                <a:lnTo>
                  <a:pt x="65161" y="261234"/>
                </a:lnTo>
                <a:lnTo>
                  <a:pt x="87465" y="299434"/>
                </a:lnTo>
                <a:lnTo>
                  <a:pt x="112637" y="335718"/>
                </a:lnTo>
                <a:lnTo>
                  <a:pt x="140529" y="369941"/>
                </a:lnTo>
                <a:lnTo>
                  <a:pt x="170989" y="401955"/>
                </a:lnTo>
                <a:lnTo>
                  <a:pt x="203868" y="431614"/>
                </a:lnTo>
                <a:lnTo>
                  <a:pt x="239015" y="458772"/>
                </a:lnTo>
                <a:lnTo>
                  <a:pt x="276279" y="483284"/>
                </a:lnTo>
                <a:lnTo>
                  <a:pt x="315512" y="505001"/>
                </a:lnTo>
                <a:lnTo>
                  <a:pt x="356562" y="523779"/>
                </a:lnTo>
                <a:lnTo>
                  <a:pt x="399279" y="539471"/>
                </a:lnTo>
                <a:lnTo>
                  <a:pt x="443514" y="551931"/>
                </a:lnTo>
                <a:lnTo>
                  <a:pt x="489115" y="561011"/>
                </a:lnTo>
                <a:lnTo>
                  <a:pt x="535934" y="566567"/>
                </a:lnTo>
                <a:lnTo>
                  <a:pt x="583818" y="568452"/>
                </a:lnTo>
                <a:lnTo>
                  <a:pt x="725932" y="568452"/>
                </a:lnTo>
                <a:lnTo>
                  <a:pt x="678047" y="566567"/>
                </a:lnTo>
                <a:lnTo>
                  <a:pt x="631228" y="561011"/>
                </a:lnTo>
                <a:lnTo>
                  <a:pt x="585627" y="551931"/>
                </a:lnTo>
                <a:lnTo>
                  <a:pt x="541392" y="539471"/>
                </a:lnTo>
                <a:lnTo>
                  <a:pt x="498675" y="523779"/>
                </a:lnTo>
                <a:lnTo>
                  <a:pt x="457625" y="505001"/>
                </a:lnTo>
                <a:lnTo>
                  <a:pt x="418392" y="483284"/>
                </a:lnTo>
                <a:lnTo>
                  <a:pt x="381128" y="458772"/>
                </a:lnTo>
                <a:lnTo>
                  <a:pt x="345981" y="431614"/>
                </a:lnTo>
                <a:lnTo>
                  <a:pt x="313102" y="401955"/>
                </a:lnTo>
                <a:lnTo>
                  <a:pt x="282642" y="369941"/>
                </a:lnTo>
                <a:lnTo>
                  <a:pt x="254750" y="335718"/>
                </a:lnTo>
                <a:lnTo>
                  <a:pt x="229578" y="299434"/>
                </a:lnTo>
                <a:lnTo>
                  <a:pt x="207274" y="261234"/>
                </a:lnTo>
                <a:lnTo>
                  <a:pt x="187989" y="221265"/>
                </a:lnTo>
                <a:lnTo>
                  <a:pt x="171874" y="179673"/>
                </a:lnTo>
                <a:lnTo>
                  <a:pt x="159079" y="136604"/>
                </a:lnTo>
                <a:lnTo>
                  <a:pt x="149753" y="92205"/>
                </a:lnTo>
                <a:lnTo>
                  <a:pt x="144048" y="46621"/>
                </a:lnTo>
                <a:lnTo>
                  <a:pt x="142112" y="0"/>
                </a:lnTo>
                <a:close/>
              </a:path>
            </a:pathLst>
          </a:custGeom>
          <a:solidFill>
            <a:srgbClr val="375C9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5850635" y="4139184"/>
            <a:ext cx="1362710" cy="568960"/>
          </a:xfrm>
          <a:custGeom>
            <a:avLst/>
            <a:gdLst/>
            <a:ahLst/>
            <a:cxnLst/>
            <a:rect l="l" t="t" r="r" b="b"/>
            <a:pathLst>
              <a:path w="1362709" h="568960">
                <a:moveTo>
                  <a:pt x="654812" y="564261"/>
                </a:moveTo>
                <a:lnTo>
                  <a:pt x="705184" y="556065"/>
                </a:lnTo>
                <a:lnTo>
                  <a:pt x="754057" y="543789"/>
                </a:lnTo>
                <a:lnTo>
                  <a:pt x="801227" y="527607"/>
                </a:lnTo>
                <a:lnTo>
                  <a:pt x="846487" y="507695"/>
                </a:lnTo>
                <a:lnTo>
                  <a:pt x="889635" y="484229"/>
                </a:lnTo>
                <a:lnTo>
                  <a:pt x="930464" y="457385"/>
                </a:lnTo>
                <a:lnTo>
                  <a:pt x="968771" y="427339"/>
                </a:lnTo>
                <a:lnTo>
                  <a:pt x="1004351" y="394266"/>
                </a:lnTo>
                <a:lnTo>
                  <a:pt x="1036999" y="358342"/>
                </a:lnTo>
                <a:lnTo>
                  <a:pt x="1066510" y="319743"/>
                </a:lnTo>
                <a:lnTo>
                  <a:pt x="1092680" y="278645"/>
                </a:lnTo>
                <a:lnTo>
                  <a:pt x="1115304" y="235223"/>
                </a:lnTo>
                <a:lnTo>
                  <a:pt x="1134177" y="189654"/>
                </a:lnTo>
                <a:lnTo>
                  <a:pt x="1149095" y="142113"/>
                </a:lnTo>
                <a:lnTo>
                  <a:pt x="1077975" y="142113"/>
                </a:lnTo>
                <a:lnTo>
                  <a:pt x="1238631" y="0"/>
                </a:lnTo>
                <a:lnTo>
                  <a:pt x="1362202" y="142113"/>
                </a:lnTo>
                <a:lnTo>
                  <a:pt x="1291209" y="142113"/>
                </a:lnTo>
                <a:lnTo>
                  <a:pt x="1276797" y="188256"/>
                </a:lnTo>
                <a:lnTo>
                  <a:pt x="1258694" y="232482"/>
                </a:lnTo>
                <a:lnTo>
                  <a:pt x="1237094" y="274645"/>
                </a:lnTo>
                <a:lnTo>
                  <a:pt x="1212189" y="314598"/>
                </a:lnTo>
                <a:lnTo>
                  <a:pt x="1184172" y="352195"/>
                </a:lnTo>
                <a:lnTo>
                  <a:pt x="1153238" y="387290"/>
                </a:lnTo>
                <a:lnTo>
                  <a:pt x="1119579" y="419737"/>
                </a:lnTo>
                <a:lnTo>
                  <a:pt x="1083389" y="449389"/>
                </a:lnTo>
                <a:lnTo>
                  <a:pt x="1044860" y="476100"/>
                </a:lnTo>
                <a:lnTo>
                  <a:pt x="1004187" y="499724"/>
                </a:lnTo>
                <a:lnTo>
                  <a:pt x="961563" y="520115"/>
                </a:lnTo>
                <a:lnTo>
                  <a:pt x="917180" y="537126"/>
                </a:lnTo>
                <a:lnTo>
                  <a:pt x="871232" y="550612"/>
                </a:lnTo>
                <a:lnTo>
                  <a:pt x="823912" y="560425"/>
                </a:lnTo>
                <a:lnTo>
                  <a:pt x="775414" y="566421"/>
                </a:lnTo>
                <a:lnTo>
                  <a:pt x="725932" y="568452"/>
                </a:lnTo>
                <a:lnTo>
                  <a:pt x="583818" y="568452"/>
                </a:lnTo>
                <a:lnTo>
                  <a:pt x="535934" y="566567"/>
                </a:lnTo>
                <a:lnTo>
                  <a:pt x="489115" y="561011"/>
                </a:lnTo>
                <a:lnTo>
                  <a:pt x="443514" y="551931"/>
                </a:lnTo>
                <a:lnTo>
                  <a:pt x="399279" y="539471"/>
                </a:lnTo>
                <a:lnTo>
                  <a:pt x="356562" y="523779"/>
                </a:lnTo>
                <a:lnTo>
                  <a:pt x="315512" y="505001"/>
                </a:lnTo>
                <a:lnTo>
                  <a:pt x="276279" y="483284"/>
                </a:lnTo>
                <a:lnTo>
                  <a:pt x="239015" y="458772"/>
                </a:lnTo>
                <a:lnTo>
                  <a:pt x="203868" y="431614"/>
                </a:lnTo>
                <a:lnTo>
                  <a:pt x="170989" y="401955"/>
                </a:lnTo>
                <a:lnTo>
                  <a:pt x="140529" y="369941"/>
                </a:lnTo>
                <a:lnTo>
                  <a:pt x="112637" y="335718"/>
                </a:lnTo>
                <a:lnTo>
                  <a:pt x="87465" y="299434"/>
                </a:lnTo>
                <a:lnTo>
                  <a:pt x="65161" y="261234"/>
                </a:lnTo>
                <a:lnTo>
                  <a:pt x="45876" y="221265"/>
                </a:lnTo>
                <a:lnTo>
                  <a:pt x="29761" y="179673"/>
                </a:lnTo>
                <a:lnTo>
                  <a:pt x="16966" y="136604"/>
                </a:lnTo>
                <a:lnTo>
                  <a:pt x="7640" y="92205"/>
                </a:lnTo>
                <a:lnTo>
                  <a:pt x="1935" y="46621"/>
                </a:lnTo>
                <a:lnTo>
                  <a:pt x="0" y="0"/>
                </a:lnTo>
                <a:lnTo>
                  <a:pt x="142112" y="0"/>
                </a:lnTo>
                <a:lnTo>
                  <a:pt x="144048" y="46621"/>
                </a:lnTo>
                <a:lnTo>
                  <a:pt x="149753" y="92205"/>
                </a:lnTo>
                <a:lnTo>
                  <a:pt x="159079" y="136604"/>
                </a:lnTo>
                <a:lnTo>
                  <a:pt x="171874" y="179673"/>
                </a:lnTo>
                <a:lnTo>
                  <a:pt x="187989" y="221265"/>
                </a:lnTo>
                <a:lnTo>
                  <a:pt x="207274" y="261234"/>
                </a:lnTo>
                <a:lnTo>
                  <a:pt x="229578" y="299434"/>
                </a:lnTo>
                <a:lnTo>
                  <a:pt x="254750" y="335718"/>
                </a:lnTo>
                <a:lnTo>
                  <a:pt x="282642" y="369941"/>
                </a:lnTo>
                <a:lnTo>
                  <a:pt x="313102" y="401955"/>
                </a:lnTo>
                <a:lnTo>
                  <a:pt x="345981" y="431614"/>
                </a:lnTo>
                <a:lnTo>
                  <a:pt x="381128" y="458772"/>
                </a:lnTo>
                <a:lnTo>
                  <a:pt x="418392" y="483284"/>
                </a:lnTo>
                <a:lnTo>
                  <a:pt x="457625" y="505001"/>
                </a:lnTo>
                <a:lnTo>
                  <a:pt x="498675" y="523779"/>
                </a:lnTo>
                <a:lnTo>
                  <a:pt x="541392" y="539471"/>
                </a:lnTo>
                <a:lnTo>
                  <a:pt x="585627" y="551931"/>
                </a:lnTo>
                <a:lnTo>
                  <a:pt x="631228" y="561011"/>
                </a:lnTo>
                <a:lnTo>
                  <a:pt x="678047" y="566567"/>
                </a:lnTo>
                <a:lnTo>
                  <a:pt x="725932" y="568452"/>
                </a:lnTo>
              </a:path>
            </a:pathLst>
          </a:custGeom>
          <a:ln w="12192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5145023" y="3401695"/>
            <a:ext cx="687070" cy="349885"/>
          </a:xfrm>
          <a:custGeom>
            <a:avLst/>
            <a:gdLst/>
            <a:ahLst/>
            <a:cxnLst/>
            <a:rect l="l" t="t" r="r" b="b"/>
            <a:pathLst>
              <a:path w="687070" h="349885">
                <a:moveTo>
                  <a:pt x="392429" y="0"/>
                </a:moveTo>
                <a:lnTo>
                  <a:pt x="344042" y="9143"/>
                </a:lnTo>
                <a:lnTo>
                  <a:pt x="307848" y="24891"/>
                </a:lnTo>
                <a:lnTo>
                  <a:pt x="271652" y="46862"/>
                </a:lnTo>
                <a:lnTo>
                  <a:pt x="223138" y="84581"/>
                </a:lnTo>
                <a:lnTo>
                  <a:pt x="174243" y="129920"/>
                </a:lnTo>
                <a:lnTo>
                  <a:pt x="124713" y="181609"/>
                </a:lnTo>
                <a:lnTo>
                  <a:pt x="74929" y="237235"/>
                </a:lnTo>
                <a:lnTo>
                  <a:pt x="49911" y="266318"/>
                </a:lnTo>
                <a:lnTo>
                  <a:pt x="0" y="325119"/>
                </a:lnTo>
                <a:lnTo>
                  <a:pt x="28955" y="349757"/>
                </a:lnTo>
                <a:lnTo>
                  <a:pt x="78866" y="290956"/>
                </a:lnTo>
                <a:lnTo>
                  <a:pt x="103522" y="262381"/>
                </a:lnTo>
                <a:lnTo>
                  <a:pt x="128284" y="234441"/>
                </a:lnTo>
                <a:lnTo>
                  <a:pt x="152677" y="207517"/>
                </a:lnTo>
                <a:lnTo>
                  <a:pt x="176809" y="181609"/>
                </a:lnTo>
                <a:lnTo>
                  <a:pt x="200792" y="157225"/>
                </a:lnTo>
                <a:lnTo>
                  <a:pt x="224519" y="134492"/>
                </a:lnTo>
                <a:lnTo>
                  <a:pt x="248285" y="113156"/>
                </a:lnTo>
                <a:lnTo>
                  <a:pt x="248427" y="113156"/>
                </a:lnTo>
                <a:lnTo>
                  <a:pt x="270805" y="94868"/>
                </a:lnTo>
                <a:lnTo>
                  <a:pt x="281825" y="86359"/>
                </a:lnTo>
                <a:lnTo>
                  <a:pt x="282321" y="85978"/>
                </a:lnTo>
                <a:lnTo>
                  <a:pt x="292957" y="78485"/>
                </a:lnTo>
                <a:lnTo>
                  <a:pt x="303841" y="71246"/>
                </a:lnTo>
                <a:lnTo>
                  <a:pt x="314590" y="64642"/>
                </a:lnTo>
                <a:lnTo>
                  <a:pt x="315213" y="64262"/>
                </a:lnTo>
                <a:lnTo>
                  <a:pt x="325323" y="58674"/>
                </a:lnTo>
                <a:lnTo>
                  <a:pt x="335660" y="53466"/>
                </a:lnTo>
                <a:lnTo>
                  <a:pt x="335406" y="53466"/>
                </a:lnTo>
                <a:lnTo>
                  <a:pt x="346583" y="48640"/>
                </a:lnTo>
                <a:lnTo>
                  <a:pt x="346821" y="48640"/>
                </a:lnTo>
                <a:lnTo>
                  <a:pt x="356488" y="45084"/>
                </a:lnTo>
                <a:lnTo>
                  <a:pt x="356813" y="45084"/>
                </a:lnTo>
                <a:lnTo>
                  <a:pt x="365308" y="42417"/>
                </a:lnTo>
                <a:lnTo>
                  <a:pt x="366522" y="42037"/>
                </a:lnTo>
                <a:lnTo>
                  <a:pt x="366956" y="42037"/>
                </a:lnTo>
                <a:lnTo>
                  <a:pt x="374910" y="40258"/>
                </a:lnTo>
                <a:lnTo>
                  <a:pt x="374650" y="40258"/>
                </a:lnTo>
                <a:lnTo>
                  <a:pt x="376047" y="40004"/>
                </a:lnTo>
                <a:lnTo>
                  <a:pt x="376291" y="40004"/>
                </a:lnTo>
                <a:lnTo>
                  <a:pt x="384497" y="38734"/>
                </a:lnTo>
                <a:lnTo>
                  <a:pt x="383793" y="38734"/>
                </a:lnTo>
                <a:lnTo>
                  <a:pt x="385317" y="38607"/>
                </a:lnTo>
                <a:lnTo>
                  <a:pt x="385550" y="38607"/>
                </a:lnTo>
                <a:lnTo>
                  <a:pt x="394335" y="37972"/>
                </a:lnTo>
                <a:lnTo>
                  <a:pt x="499321" y="37972"/>
                </a:lnTo>
                <a:lnTo>
                  <a:pt x="462025" y="15239"/>
                </a:lnTo>
                <a:lnTo>
                  <a:pt x="416433" y="1269"/>
                </a:lnTo>
                <a:lnTo>
                  <a:pt x="404495" y="126"/>
                </a:lnTo>
                <a:lnTo>
                  <a:pt x="392429" y="0"/>
                </a:lnTo>
                <a:close/>
              </a:path>
              <a:path w="687070" h="349885">
                <a:moveTo>
                  <a:pt x="610448" y="230835"/>
                </a:moveTo>
                <a:lnTo>
                  <a:pt x="578103" y="250697"/>
                </a:lnTo>
                <a:lnTo>
                  <a:pt x="686562" y="318134"/>
                </a:lnTo>
                <a:lnTo>
                  <a:pt x="680397" y="247141"/>
                </a:lnTo>
                <a:lnTo>
                  <a:pt x="620649" y="247141"/>
                </a:lnTo>
                <a:lnTo>
                  <a:pt x="610448" y="230835"/>
                </a:lnTo>
                <a:close/>
              </a:path>
              <a:path w="687070" h="349885">
                <a:moveTo>
                  <a:pt x="78976" y="290956"/>
                </a:moveTo>
                <a:lnTo>
                  <a:pt x="78866" y="291083"/>
                </a:lnTo>
                <a:lnTo>
                  <a:pt x="78976" y="290956"/>
                </a:lnTo>
                <a:close/>
              </a:path>
              <a:path w="687070" h="349885">
                <a:moveTo>
                  <a:pt x="642911" y="210901"/>
                </a:moveTo>
                <a:lnTo>
                  <a:pt x="610448" y="230835"/>
                </a:lnTo>
                <a:lnTo>
                  <a:pt x="620649" y="247141"/>
                </a:lnTo>
                <a:lnTo>
                  <a:pt x="652906" y="226948"/>
                </a:lnTo>
                <a:lnTo>
                  <a:pt x="642911" y="210901"/>
                </a:lnTo>
                <a:close/>
              </a:path>
              <a:path w="687070" h="349885">
                <a:moveTo>
                  <a:pt x="675513" y="190880"/>
                </a:moveTo>
                <a:lnTo>
                  <a:pt x="642911" y="210901"/>
                </a:lnTo>
                <a:lnTo>
                  <a:pt x="652906" y="226948"/>
                </a:lnTo>
                <a:lnTo>
                  <a:pt x="620649" y="247141"/>
                </a:lnTo>
                <a:lnTo>
                  <a:pt x="680397" y="247141"/>
                </a:lnTo>
                <a:lnTo>
                  <a:pt x="675513" y="190880"/>
                </a:lnTo>
                <a:close/>
              </a:path>
              <a:path w="687070" h="349885">
                <a:moveTo>
                  <a:pt x="630690" y="191642"/>
                </a:moveTo>
                <a:lnTo>
                  <a:pt x="584962" y="191642"/>
                </a:lnTo>
                <a:lnTo>
                  <a:pt x="602361" y="217804"/>
                </a:lnTo>
                <a:lnTo>
                  <a:pt x="610448" y="230835"/>
                </a:lnTo>
                <a:lnTo>
                  <a:pt x="642911" y="210901"/>
                </a:lnTo>
                <a:lnTo>
                  <a:pt x="634238" y="196976"/>
                </a:lnTo>
                <a:lnTo>
                  <a:pt x="630690" y="191642"/>
                </a:lnTo>
                <a:close/>
              </a:path>
              <a:path w="687070" h="349885">
                <a:moveTo>
                  <a:pt x="601979" y="217296"/>
                </a:moveTo>
                <a:lnTo>
                  <a:pt x="602297" y="217804"/>
                </a:lnTo>
                <a:lnTo>
                  <a:pt x="601979" y="217296"/>
                </a:lnTo>
                <a:close/>
              </a:path>
              <a:path w="687070" h="349885">
                <a:moveTo>
                  <a:pt x="152908" y="207263"/>
                </a:moveTo>
                <a:lnTo>
                  <a:pt x="152653" y="207517"/>
                </a:lnTo>
                <a:lnTo>
                  <a:pt x="152908" y="207263"/>
                </a:lnTo>
                <a:close/>
              </a:path>
              <a:path w="687070" h="349885">
                <a:moveTo>
                  <a:pt x="597918" y="144017"/>
                </a:moveTo>
                <a:lnTo>
                  <a:pt x="550417" y="144017"/>
                </a:lnTo>
                <a:lnTo>
                  <a:pt x="568071" y="167639"/>
                </a:lnTo>
                <a:lnTo>
                  <a:pt x="585215" y="192150"/>
                </a:lnTo>
                <a:lnTo>
                  <a:pt x="584962" y="191642"/>
                </a:lnTo>
                <a:lnTo>
                  <a:pt x="630690" y="191642"/>
                </a:lnTo>
                <a:lnTo>
                  <a:pt x="616585" y="170433"/>
                </a:lnTo>
                <a:lnTo>
                  <a:pt x="598677" y="145033"/>
                </a:lnTo>
                <a:lnTo>
                  <a:pt x="597918" y="144017"/>
                </a:lnTo>
                <a:close/>
              </a:path>
              <a:path w="687070" h="349885">
                <a:moveTo>
                  <a:pt x="177164" y="181228"/>
                </a:moveTo>
                <a:lnTo>
                  <a:pt x="176784" y="181609"/>
                </a:lnTo>
                <a:lnTo>
                  <a:pt x="177164" y="181228"/>
                </a:lnTo>
                <a:close/>
              </a:path>
              <a:path w="687070" h="349885">
                <a:moveTo>
                  <a:pt x="567689" y="167258"/>
                </a:moveTo>
                <a:lnTo>
                  <a:pt x="567958" y="167639"/>
                </a:lnTo>
                <a:lnTo>
                  <a:pt x="567689" y="167258"/>
                </a:lnTo>
                <a:close/>
              </a:path>
              <a:path w="687070" h="349885">
                <a:moveTo>
                  <a:pt x="566263" y="103250"/>
                </a:moveTo>
                <a:lnTo>
                  <a:pt x="515492" y="103250"/>
                </a:lnTo>
                <a:lnTo>
                  <a:pt x="533653" y="123443"/>
                </a:lnTo>
                <a:lnTo>
                  <a:pt x="550799" y="144652"/>
                </a:lnTo>
                <a:lnTo>
                  <a:pt x="550417" y="144017"/>
                </a:lnTo>
                <a:lnTo>
                  <a:pt x="597918" y="144017"/>
                </a:lnTo>
                <a:lnTo>
                  <a:pt x="580643" y="120903"/>
                </a:lnTo>
                <a:lnTo>
                  <a:pt x="566263" y="103250"/>
                </a:lnTo>
                <a:close/>
              </a:path>
              <a:path w="687070" h="349885">
                <a:moveTo>
                  <a:pt x="224916" y="134112"/>
                </a:moveTo>
                <a:lnTo>
                  <a:pt x="224409" y="134492"/>
                </a:lnTo>
                <a:lnTo>
                  <a:pt x="224916" y="134112"/>
                </a:lnTo>
                <a:close/>
              </a:path>
              <a:path w="687070" h="349885">
                <a:moveTo>
                  <a:pt x="533018" y="122808"/>
                </a:moveTo>
                <a:lnTo>
                  <a:pt x="533535" y="123443"/>
                </a:lnTo>
                <a:lnTo>
                  <a:pt x="533018" y="122808"/>
                </a:lnTo>
                <a:close/>
              </a:path>
              <a:path w="687070" h="349885">
                <a:moveTo>
                  <a:pt x="248427" y="113156"/>
                </a:moveTo>
                <a:lnTo>
                  <a:pt x="248285" y="113156"/>
                </a:lnTo>
                <a:lnTo>
                  <a:pt x="247650" y="113791"/>
                </a:lnTo>
                <a:lnTo>
                  <a:pt x="248427" y="113156"/>
                </a:lnTo>
                <a:close/>
              </a:path>
              <a:path w="687070" h="349885">
                <a:moveTo>
                  <a:pt x="551065" y="85851"/>
                </a:moveTo>
                <a:lnTo>
                  <a:pt x="497839" y="85851"/>
                </a:lnTo>
                <a:lnTo>
                  <a:pt x="516127" y="104139"/>
                </a:lnTo>
                <a:lnTo>
                  <a:pt x="515492" y="103250"/>
                </a:lnTo>
                <a:lnTo>
                  <a:pt x="566263" y="103250"/>
                </a:lnTo>
                <a:lnTo>
                  <a:pt x="562228" y="98297"/>
                </a:lnTo>
                <a:lnTo>
                  <a:pt x="551065" y="85851"/>
                </a:lnTo>
                <a:close/>
              </a:path>
              <a:path w="687070" h="349885">
                <a:moveTo>
                  <a:pt x="271272" y="94487"/>
                </a:moveTo>
                <a:lnTo>
                  <a:pt x="270763" y="94868"/>
                </a:lnTo>
                <a:lnTo>
                  <a:pt x="271272" y="94487"/>
                </a:lnTo>
                <a:close/>
              </a:path>
              <a:path w="687070" h="349885">
                <a:moveTo>
                  <a:pt x="544458" y="78485"/>
                </a:moveTo>
                <a:lnTo>
                  <a:pt x="489330" y="78485"/>
                </a:lnTo>
                <a:lnTo>
                  <a:pt x="498601" y="86613"/>
                </a:lnTo>
                <a:lnTo>
                  <a:pt x="497839" y="85851"/>
                </a:lnTo>
                <a:lnTo>
                  <a:pt x="551065" y="85851"/>
                </a:lnTo>
                <a:lnTo>
                  <a:pt x="544458" y="78485"/>
                </a:lnTo>
                <a:close/>
              </a:path>
              <a:path w="687070" h="349885">
                <a:moveTo>
                  <a:pt x="282352" y="85978"/>
                </a:moveTo>
                <a:lnTo>
                  <a:pt x="281968" y="86249"/>
                </a:lnTo>
                <a:lnTo>
                  <a:pt x="282352" y="85978"/>
                </a:lnTo>
                <a:close/>
              </a:path>
              <a:path w="687070" h="349885">
                <a:moveTo>
                  <a:pt x="537383" y="71374"/>
                </a:moveTo>
                <a:lnTo>
                  <a:pt x="480440" y="71374"/>
                </a:lnTo>
                <a:lnTo>
                  <a:pt x="481075" y="71881"/>
                </a:lnTo>
                <a:lnTo>
                  <a:pt x="489838" y="78993"/>
                </a:lnTo>
                <a:lnTo>
                  <a:pt x="489330" y="78485"/>
                </a:lnTo>
                <a:lnTo>
                  <a:pt x="544458" y="78485"/>
                </a:lnTo>
                <a:lnTo>
                  <a:pt x="543433" y="77342"/>
                </a:lnTo>
                <a:lnTo>
                  <a:pt x="537383" y="71374"/>
                </a:lnTo>
                <a:close/>
              </a:path>
              <a:path w="687070" h="349885">
                <a:moveTo>
                  <a:pt x="293497" y="78104"/>
                </a:moveTo>
                <a:lnTo>
                  <a:pt x="292862" y="78485"/>
                </a:lnTo>
                <a:lnTo>
                  <a:pt x="293497" y="78104"/>
                </a:lnTo>
                <a:close/>
              </a:path>
              <a:path w="687070" h="349885">
                <a:moveTo>
                  <a:pt x="480968" y="71802"/>
                </a:moveTo>
                <a:close/>
              </a:path>
              <a:path w="687070" h="349885">
                <a:moveTo>
                  <a:pt x="524770" y="58927"/>
                </a:moveTo>
                <a:lnTo>
                  <a:pt x="462788" y="58927"/>
                </a:lnTo>
                <a:lnTo>
                  <a:pt x="463803" y="59562"/>
                </a:lnTo>
                <a:lnTo>
                  <a:pt x="472313" y="65277"/>
                </a:lnTo>
                <a:lnTo>
                  <a:pt x="480968" y="71802"/>
                </a:lnTo>
                <a:lnTo>
                  <a:pt x="480440" y="71374"/>
                </a:lnTo>
                <a:lnTo>
                  <a:pt x="537383" y="71374"/>
                </a:lnTo>
                <a:lnTo>
                  <a:pt x="524770" y="58927"/>
                </a:lnTo>
                <a:close/>
              </a:path>
              <a:path w="687070" h="349885">
                <a:moveTo>
                  <a:pt x="304418" y="70865"/>
                </a:moveTo>
                <a:lnTo>
                  <a:pt x="303784" y="71246"/>
                </a:lnTo>
                <a:lnTo>
                  <a:pt x="304418" y="70865"/>
                </a:lnTo>
                <a:close/>
              </a:path>
              <a:path w="687070" h="349885">
                <a:moveTo>
                  <a:pt x="471551" y="64770"/>
                </a:moveTo>
                <a:lnTo>
                  <a:pt x="472231" y="65277"/>
                </a:lnTo>
                <a:lnTo>
                  <a:pt x="471551" y="64770"/>
                </a:lnTo>
                <a:close/>
              </a:path>
              <a:path w="687070" h="349885">
                <a:moveTo>
                  <a:pt x="315264" y="64262"/>
                </a:moveTo>
                <a:lnTo>
                  <a:pt x="314706" y="64572"/>
                </a:lnTo>
                <a:lnTo>
                  <a:pt x="315264" y="64262"/>
                </a:lnTo>
                <a:close/>
              </a:path>
              <a:path w="687070" h="349885">
                <a:moveTo>
                  <a:pt x="463321" y="59283"/>
                </a:moveTo>
                <a:lnTo>
                  <a:pt x="463740" y="59562"/>
                </a:lnTo>
                <a:lnTo>
                  <a:pt x="463321" y="59283"/>
                </a:lnTo>
                <a:close/>
              </a:path>
              <a:path w="687070" h="349885">
                <a:moveTo>
                  <a:pt x="462788" y="58927"/>
                </a:moveTo>
                <a:lnTo>
                  <a:pt x="463321" y="59283"/>
                </a:lnTo>
                <a:lnTo>
                  <a:pt x="463803" y="59562"/>
                </a:lnTo>
                <a:lnTo>
                  <a:pt x="462788" y="58927"/>
                </a:lnTo>
                <a:close/>
              </a:path>
              <a:path w="687070" h="349885">
                <a:moveTo>
                  <a:pt x="519176" y="53975"/>
                </a:moveTo>
                <a:lnTo>
                  <a:pt x="454151" y="53975"/>
                </a:lnTo>
                <a:lnTo>
                  <a:pt x="463321" y="59283"/>
                </a:lnTo>
                <a:lnTo>
                  <a:pt x="462788" y="58927"/>
                </a:lnTo>
                <a:lnTo>
                  <a:pt x="524770" y="58927"/>
                </a:lnTo>
                <a:lnTo>
                  <a:pt x="524255" y="58419"/>
                </a:lnTo>
                <a:lnTo>
                  <a:pt x="519176" y="53975"/>
                </a:lnTo>
                <a:close/>
              </a:path>
              <a:path w="687070" h="349885">
                <a:moveTo>
                  <a:pt x="326008" y="58293"/>
                </a:moveTo>
                <a:lnTo>
                  <a:pt x="325247" y="58674"/>
                </a:lnTo>
                <a:lnTo>
                  <a:pt x="326008" y="58293"/>
                </a:lnTo>
                <a:close/>
              </a:path>
              <a:path w="687070" h="349885">
                <a:moveTo>
                  <a:pt x="445135" y="49402"/>
                </a:moveTo>
                <a:lnTo>
                  <a:pt x="454913" y="54482"/>
                </a:lnTo>
                <a:lnTo>
                  <a:pt x="454151" y="53975"/>
                </a:lnTo>
                <a:lnTo>
                  <a:pt x="519176" y="53975"/>
                </a:lnTo>
                <a:lnTo>
                  <a:pt x="514531" y="49910"/>
                </a:lnTo>
                <a:lnTo>
                  <a:pt x="446404" y="49910"/>
                </a:lnTo>
                <a:lnTo>
                  <a:pt x="445135" y="49402"/>
                </a:lnTo>
                <a:close/>
              </a:path>
              <a:path w="687070" h="349885">
                <a:moveTo>
                  <a:pt x="336423" y="53085"/>
                </a:moveTo>
                <a:lnTo>
                  <a:pt x="335406" y="53466"/>
                </a:lnTo>
                <a:lnTo>
                  <a:pt x="335660" y="53466"/>
                </a:lnTo>
                <a:lnTo>
                  <a:pt x="336423" y="53085"/>
                </a:lnTo>
                <a:close/>
              </a:path>
              <a:path w="687070" h="349885">
                <a:moveTo>
                  <a:pt x="509318" y="45719"/>
                </a:moveTo>
                <a:lnTo>
                  <a:pt x="436625" y="45719"/>
                </a:lnTo>
                <a:lnTo>
                  <a:pt x="446404" y="49910"/>
                </a:lnTo>
                <a:lnTo>
                  <a:pt x="514531" y="49910"/>
                </a:lnTo>
                <a:lnTo>
                  <a:pt x="514096" y="49529"/>
                </a:lnTo>
                <a:lnTo>
                  <a:pt x="509318" y="45719"/>
                </a:lnTo>
                <a:close/>
              </a:path>
              <a:path w="687070" h="349885">
                <a:moveTo>
                  <a:pt x="346821" y="48640"/>
                </a:moveTo>
                <a:lnTo>
                  <a:pt x="346583" y="48640"/>
                </a:lnTo>
                <a:lnTo>
                  <a:pt x="345439" y="49149"/>
                </a:lnTo>
                <a:lnTo>
                  <a:pt x="346821" y="48640"/>
                </a:lnTo>
                <a:close/>
              </a:path>
              <a:path w="687070" h="349885">
                <a:moveTo>
                  <a:pt x="505496" y="42671"/>
                </a:moveTo>
                <a:lnTo>
                  <a:pt x="427736" y="42671"/>
                </a:lnTo>
                <a:lnTo>
                  <a:pt x="437768" y="46227"/>
                </a:lnTo>
                <a:lnTo>
                  <a:pt x="436625" y="45719"/>
                </a:lnTo>
                <a:lnTo>
                  <a:pt x="509318" y="45719"/>
                </a:lnTo>
                <a:lnTo>
                  <a:pt x="505496" y="42671"/>
                </a:lnTo>
                <a:close/>
              </a:path>
              <a:path w="687070" h="349885">
                <a:moveTo>
                  <a:pt x="356813" y="45084"/>
                </a:moveTo>
                <a:lnTo>
                  <a:pt x="356488" y="45084"/>
                </a:lnTo>
                <a:lnTo>
                  <a:pt x="355600" y="45465"/>
                </a:lnTo>
                <a:lnTo>
                  <a:pt x="356813" y="45084"/>
                </a:lnTo>
                <a:close/>
              </a:path>
              <a:path w="687070" h="349885">
                <a:moveTo>
                  <a:pt x="419100" y="40512"/>
                </a:moveTo>
                <a:lnTo>
                  <a:pt x="429133" y="43179"/>
                </a:lnTo>
                <a:lnTo>
                  <a:pt x="427736" y="42671"/>
                </a:lnTo>
                <a:lnTo>
                  <a:pt x="505496" y="42671"/>
                </a:lnTo>
                <a:lnTo>
                  <a:pt x="504063" y="41528"/>
                </a:lnTo>
                <a:lnTo>
                  <a:pt x="503047" y="40766"/>
                </a:lnTo>
                <a:lnTo>
                  <a:pt x="420497" y="40766"/>
                </a:lnTo>
                <a:lnTo>
                  <a:pt x="419100" y="40512"/>
                </a:lnTo>
                <a:close/>
              </a:path>
              <a:path w="687070" h="349885">
                <a:moveTo>
                  <a:pt x="366522" y="42037"/>
                </a:moveTo>
                <a:lnTo>
                  <a:pt x="365251" y="42417"/>
                </a:lnTo>
                <a:lnTo>
                  <a:pt x="365447" y="42374"/>
                </a:lnTo>
                <a:lnTo>
                  <a:pt x="366522" y="42037"/>
                </a:lnTo>
                <a:close/>
              </a:path>
              <a:path w="687070" h="349885">
                <a:moveTo>
                  <a:pt x="366956" y="42037"/>
                </a:moveTo>
                <a:lnTo>
                  <a:pt x="366522" y="42037"/>
                </a:lnTo>
                <a:lnTo>
                  <a:pt x="365447" y="42374"/>
                </a:lnTo>
                <a:lnTo>
                  <a:pt x="366956" y="42037"/>
                </a:lnTo>
                <a:close/>
              </a:path>
              <a:path w="687070" h="349885">
                <a:moveTo>
                  <a:pt x="411225" y="39050"/>
                </a:moveTo>
                <a:lnTo>
                  <a:pt x="420497" y="40766"/>
                </a:lnTo>
                <a:lnTo>
                  <a:pt x="503047" y="40766"/>
                </a:lnTo>
                <a:lnTo>
                  <a:pt x="500845" y="39115"/>
                </a:lnTo>
                <a:lnTo>
                  <a:pt x="411988" y="39115"/>
                </a:lnTo>
                <a:lnTo>
                  <a:pt x="411225" y="39050"/>
                </a:lnTo>
                <a:close/>
              </a:path>
              <a:path w="687070" h="349885">
                <a:moveTo>
                  <a:pt x="376047" y="40004"/>
                </a:moveTo>
                <a:lnTo>
                  <a:pt x="374650" y="40258"/>
                </a:lnTo>
                <a:lnTo>
                  <a:pt x="375497" y="40127"/>
                </a:lnTo>
                <a:lnTo>
                  <a:pt x="376047" y="40004"/>
                </a:lnTo>
                <a:close/>
              </a:path>
              <a:path w="687070" h="349885">
                <a:moveTo>
                  <a:pt x="375497" y="40127"/>
                </a:moveTo>
                <a:lnTo>
                  <a:pt x="374650" y="40258"/>
                </a:lnTo>
                <a:lnTo>
                  <a:pt x="374910" y="40258"/>
                </a:lnTo>
                <a:lnTo>
                  <a:pt x="375497" y="40127"/>
                </a:lnTo>
                <a:close/>
              </a:path>
              <a:path w="687070" h="349885">
                <a:moveTo>
                  <a:pt x="376291" y="40004"/>
                </a:moveTo>
                <a:lnTo>
                  <a:pt x="376047" y="40004"/>
                </a:lnTo>
                <a:lnTo>
                  <a:pt x="375497" y="40127"/>
                </a:lnTo>
                <a:lnTo>
                  <a:pt x="376291" y="40004"/>
                </a:lnTo>
                <a:close/>
              </a:path>
              <a:path w="687070" h="349885">
                <a:moveTo>
                  <a:pt x="410210" y="38862"/>
                </a:moveTo>
                <a:lnTo>
                  <a:pt x="411225" y="39050"/>
                </a:lnTo>
                <a:lnTo>
                  <a:pt x="411988" y="39115"/>
                </a:lnTo>
                <a:lnTo>
                  <a:pt x="410210" y="38862"/>
                </a:lnTo>
                <a:close/>
              </a:path>
              <a:path w="687070" h="349885">
                <a:moveTo>
                  <a:pt x="500507" y="38862"/>
                </a:moveTo>
                <a:lnTo>
                  <a:pt x="410210" y="38862"/>
                </a:lnTo>
                <a:lnTo>
                  <a:pt x="411988" y="39115"/>
                </a:lnTo>
                <a:lnTo>
                  <a:pt x="500845" y="39115"/>
                </a:lnTo>
                <a:lnTo>
                  <a:pt x="500507" y="38862"/>
                </a:lnTo>
                <a:close/>
              </a:path>
              <a:path w="687070" h="349885">
                <a:moveTo>
                  <a:pt x="499321" y="37972"/>
                </a:moveTo>
                <a:lnTo>
                  <a:pt x="394335" y="37972"/>
                </a:lnTo>
                <a:lnTo>
                  <a:pt x="392684" y="38100"/>
                </a:lnTo>
                <a:lnTo>
                  <a:pt x="403098" y="38226"/>
                </a:lnTo>
                <a:lnTo>
                  <a:pt x="401700" y="38226"/>
                </a:lnTo>
                <a:lnTo>
                  <a:pt x="411225" y="39050"/>
                </a:lnTo>
                <a:lnTo>
                  <a:pt x="410210" y="38862"/>
                </a:lnTo>
                <a:lnTo>
                  <a:pt x="500507" y="38862"/>
                </a:lnTo>
                <a:lnTo>
                  <a:pt x="499321" y="37972"/>
                </a:lnTo>
                <a:close/>
              </a:path>
              <a:path w="687070" h="349885">
                <a:moveTo>
                  <a:pt x="385317" y="38607"/>
                </a:moveTo>
                <a:lnTo>
                  <a:pt x="383793" y="38734"/>
                </a:lnTo>
                <a:lnTo>
                  <a:pt x="385113" y="38639"/>
                </a:lnTo>
                <a:lnTo>
                  <a:pt x="385317" y="38607"/>
                </a:lnTo>
                <a:close/>
              </a:path>
              <a:path w="687070" h="349885">
                <a:moveTo>
                  <a:pt x="385113" y="38639"/>
                </a:moveTo>
                <a:lnTo>
                  <a:pt x="383793" y="38734"/>
                </a:lnTo>
                <a:lnTo>
                  <a:pt x="384497" y="38734"/>
                </a:lnTo>
                <a:lnTo>
                  <a:pt x="385113" y="38639"/>
                </a:lnTo>
                <a:close/>
              </a:path>
              <a:path w="687070" h="349885">
                <a:moveTo>
                  <a:pt x="385550" y="38607"/>
                </a:moveTo>
                <a:lnTo>
                  <a:pt x="385317" y="38607"/>
                </a:lnTo>
                <a:lnTo>
                  <a:pt x="385113" y="38639"/>
                </a:lnTo>
                <a:lnTo>
                  <a:pt x="385550" y="38607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/>
          <p:nvPr/>
        </p:nvSpPr>
        <p:spPr>
          <a:xfrm>
            <a:off x="2071242" y="3229102"/>
            <a:ext cx="2749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aseline="-16203" dirty="0">
                <a:latin typeface="Calibri"/>
                <a:cs typeface="Calibri"/>
              </a:rPr>
              <a:t>a</a:t>
            </a:r>
            <a:r>
              <a:rPr sz="1600" spc="-5" dirty="0">
                <a:latin typeface="Calibri"/>
                <a:cs typeface="Calibri"/>
              </a:rPr>
              <a:t>1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3063367" y="3559302"/>
            <a:ext cx="2749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aseline="-16203" dirty="0">
                <a:latin typeface="Calibri"/>
                <a:cs typeface="Calibri"/>
              </a:rPr>
              <a:t>a</a:t>
            </a:r>
            <a:r>
              <a:rPr sz="1600" spc="-5" dirty="0">
                <a:latin typeface="Calibri"/>
                <a:cs typeface="Calibri"/>
              </a:rPr>
              <a:t>1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5833617" y="3597402"/>
            <a:ext cx="2749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aseline="-16203" dirty="0">
                <a:latin typeface="Calibri"/>
                <a:cs typeface="Calibri"/>
              </a:rPr>
              <a:t>a</a:t>
            </a:r>
            <a:r>
              <a:rPr sz="1600" spc="-5" dirty="0">
                <a:latin typeface="Calibri"/>
                <a:cs typeface="Calibri"/>
              </a:rPr>
              <a:t>2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4836414" y="3249295"/>
            <a:ext cx="2749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aseline="-16203" dirty="0">
                <a:latin typeface="Calibri"/>
                <a:cs typeface="Calibri"/>
              </a:rPr>
              <a:t>a</a:t>
            </a:r>
            <a:r>
              <a:rPr sz="1600" spc="-5" dirty="0">
                <a:latin typeface="Calibri"/>
                <a:cs typeface="Calibri"/>
              </a:rPr>
              <a:t>2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7667625" y="3240481"/>
            <a:ext cx="27495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aseline="-16203" dirty="0">
                <a:latin typeface="Calibri"/>
                <a:cs typeface="Calibri"/>
              </a:rPr>
              <a:t>a</a:t>
            </a:r>
            <a:r>
              <a:rPr sz="1600" spc="-5" dirty="0">
                <a:latin typeface="Calibri"/>
                <a:cs typeface="Calibri"/>
              </a:rPr>
              <a:t>3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2864866" y="758393"/>
            <a:ext cx="530098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The same </a:t>
            </a:r>
            <a:r>
              <a:rPr sz="2400" spc="-10" dirty="0">
                <a:solidFill>
                  <a:srgbClr val="FF0000"/>
                </a:solidFill>
                <a:latin typeface="Calibri"/>
                <a:cs typeface="Calibri"/>
              </a:rPr>
              <a:t>network 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is </a:t>
            </a: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used </a:t>
            </a:r>
            <a:r>
              <a:rPr sz="2400" spc="-15" dirty="0">
                <a:solidFill>
                  <a:srgbClr val="FF0000"/>
                </a:solidFill>
                <a:latin typeface="Calibri"/>
                <a:cs typeface="Calibri"/>
              </a:rPr>
              <a:t>again </a:t>
            </a: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and</a:t>
            </a:r>
            <a:r>
              <a:rPr sz="2400" spc="-4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0000"/>
                </a:solidFill>
                <a:latin typeface="Calibri"/>
                <a:cs typeface="Calibri"/>
              </a:rPr>
              <a:t>again.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2465070" y="5910478"/>
            <a:ext cx="74104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arri</a:t>
            </a:r>
            <a:r>
              <a:rPr sz="2400" spc="-30" dirty="0">
                <a:latin typeface="Calibri"/>
                <a:cs typeface="Calibri"/>
              </a:rPr>
              <a:t>v</a:t>
            </a:r>
            <a:r>
              <a:rPr sz="2400" dirty="0">
                <a:latin typeface="Calibri"/>
                <a:cs typeface="Calibri"/>
              </a:rPr>
              <a:t>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3522726" y="5910478"/>
            <a:ext cx="74739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40" dirty="0">
                <a:solidFill>
                  <a:srgbClr val="FF0000"/>
                </a:solidFill>
                <a:latin typeface="Calibri"/>
                <a:cs typeface="Calibri"/>
              </a:rPr>
              <a:t>Taipei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4588255" y="5910478"/>
            <a:ext cx="199136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73735" algn="l"/>
              </a:tabLst>
            </a:pPr>
            <a:r>
              <a:rPr sz="2400" spc="-5" dirty="0">
                <a:latin typeface="Calibri"/>
                <a:cs typeface="Calibri"/>
              </a:rPr>
              <a:t>on	</a:t>
            </a:r>
            <a:r>
              <a:rPr sz="2400" spc="-10" dirty="0">
                <a:solidFill>
                  <a:srgbClr val="0000FF"/>
                </a:solidFill>
                <a:latin typeface="Calibri"/>
                <a:cs typeface="Calibri"/>
              </a:rPr>
              <a:t>November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6897241" y="5819038"/>
            <a:ext cx="39306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7" baseline="-16203" dirty="0">
                <a:solidFill>
                  <a:srgbClr val="0000FF"/>
                </a:solidFill>
                <a:latin typeface="Calibri"/>
                <a:cs typeface="Calibri"/>
              </a:rPr>
              <a:t>2</a:t>
            </a:r>
            <a:r>
              <a:rPr sz="1600" spc="-5" dirty="0">
                <a:solidFill>
                  <a:srgbClr val="0000FF"/>
                </a:solidFill>
                <a:latin typeface="Calibri"/>
                <a:cs typeface="Calibri"/>
              </a:rPr>
              <a:t>nd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1085088" y="5875020"/>
            <a:ext cx="498348" cy="76352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1570989" y="5875782"/>
            <a:ext cx="5946140" cy="512445"/>
          </a:xfrm>
          <a:custGeom>
            <a:avLst/>
            <a:gdLst/>
            <a:ahLst/>
            <a:cxnLst/>
            <a:rect l="l" t="t" r="r" b="b"/>
            <a:pathLst>
              <a:path w="5946140" h="512445">
                <a:moveTo>
                  <a:pt x="627379" y="85344"/>
                </a:moveTo>
                <a:lnTo>
                  <a:pt x="634089" y="52126"/>
                </a:lnTo>
                <a:lnTo>
                  <a:pt x="652383" y="24998"/>
                </a:lnTo>
                <a:lnTo>
                  <a:pt x="679511" y="6707"/>
                </a:lnTo>
                <a:lnTo>
                  <a:pt x="712723" y="0"/>
                </a:lnTo>
                <a:lnTo>
                  <a:pt x="1513840" y="0"/>
                </a:lnTo>
                <a:lnTo>
                  <a:pt x="2843530" y="0"/>
                </a:lnTo>
                <a:lnTo>
                  <a:pt x="5860795" y="0"/>
                </a:lnTo>
                <a:lnTo>
                  <a:pt x="5894008" y="6707"/>
                </a:lnTo>
                <a:lnTo>
                  <a:pt x="5921136" y="24998"/>
                </a:lnTo>
                <a:lnTo>
                  <a:pt x="5939430" y="52126"/>
                </a:lnTo>
                <a:lnTo>
                  <a:pt x="5946140" y="85344"/>
                </a:lnTo>
                <a:lnTo>
                  <a:pt x="5946140" y="298704"/>
                </a:lnTo>
                <a:lnTo>
                  <a:pt x="5946140" y="426720"/>
                </a:lnTo>
                <a:lnTo>
                  <a:pt x="5939430" y="459937"/>
                </a:lnTo>
                <a:lnTo>
                  <a:pt x="5921136" y="487065"/>
                </a:lnTo>
                <a:lnTo>
                  <a:pt x="5894008" y="505356"/>
                </a:lnTo>
                <a:lnTo>
                  <a:pt x="5860795" y="512064"/>
                </a:lnTo>
                <a:lnTo>
                  <a:pt x="2843530" y="512064"/>
                </a:lnTo>
                <a:lnTo>
                  <a:pt x="1513840" y="512064"/>
                </a:lnTo>
                <a:lnTo>
                  <a:pt x="712723" y="512064"/>
                </a:lnTo>
                <a:lnTo>
                  <a:pt x="679511" y="505356"/>
                </a:lnTo>
                <a:lnTo>
                  <a:pt x="652383" y="487065"/>
                </a:lnTo>
                <a:lnTo>
                  <a:pt x="634089" y="459937"/>
                </a:lnTo>
                <a:lnTo>
                  <a:pt x="627379" y="426720"/>
                </a:lnTo>
                <a:lnTo>
                  <a:pt x="0" y="430872"/>
                </a:lnTo>
                <a:lnTo>
                  <a:pt x="627379" y="298704"/>
                </a:lnTo>
                <a:lnTo>
                  <a:pt x="627379" y="85344"/>
                </a:lnTo>
                <a:close/>
              </a:path>
            </a:pathLst>
          </a:custGeom>
          <a:ln w="3810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1903476" y="5266944"/>
            <a:ext cx="898525" cy="807720"/>
          </a:xfrm>
          <a:custGeom>
            <a:avLst/>
            <a:gdLst/>
            <a:ahLst/>
            <a:cxnLst/>
            <a:rect l="l" t="t" r="r" b="b"/>
            <a:pathLst>
              <a:path w="898525" h="807720">
                <a:moveTo>
                  <a:pt x="148841" y="94236"/>
                </a:moveTo>
                <a:lnTo>
                  <a:pt x="110233" y="137416"/>
                </a:lnTo>
                <a:lnTo>
                  <a:pt x="859409" y="807427"/>
                </a:lnTo>
                <a:lnTo>
                  <a:pt x="898017" y="764260"/>
                </a:lnTo>
                <a:lnTo>
                  <a:pt x="148841" y="94236"/>
                </a:lnTo>
                <a:close/>
              </a:path>
              <a:path w="898525" h="807720">
                <a:moveTo>
                  <a:pt x="0" y="0"/>
                </a:moveTo>
                <a:lnTo>
                  <a:pt x="71628" y="180593"/>
                </a:lnTo>
                <a:lnTo>
                  <a:pt x="110233" y="137416"/>
                </a:lnTo>
                <a:lnTo>
                  <a:pt x="88646" y="118109"/>
                </a:lnTo>
                <a:lnTo>
                  <a:pt x="127254" y="74929"/>
                </a:lnTo>
                <a:lnTo>
                  <a:pt x="166104" y="74929"/>
                </a:lnTo>
                <a:lnTo>
                  <a:pt x="187451" y="51053"/>
                </a:lnTo>
                <a:lnTo>
                  <a:pt x="0" y="0"/>
                </a:lnTo>
                <a:close/>
              </a:path>
              <a:path w="898525" h="807720">
                <a:moveTo>
                  <a:pt x="127254" y="74929"/>
                </a:moveTo>
                <a:lnTo>
                  <a:pt x="88646" y="118109"/>
                </a:lnTo>
                <a:lnTo>
                  <a:pt x="110233" y="137416"/>
                </a:lnTo>
                <a:lnTo>
                  <a:pt x="148841" y="94236"/>
                </a:lnTo>
                <a:lnTo>
                  <a:pt x="127254" y="74929"/>
                </a:lnTo>
                <a:close/>
              </a:path>
              <a:path w="898525" h="807720">
                <a:moveTo>
                  <a:pt x="166104" y="74929"/>
                </a:moveTo>
                <a:lnTo>
                  <a:pt x="127254" y="74929"/>
                </a:lnTo>
                <a:lnTo>
                  <a:pt x="148841" y="94236"/>
                </a:lnTo>
                <a:lnTo>
                  <a:pt x="166104" y="7492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3783329" y="5244084"/>
            <a:ext cx="804545" cy="814705"/>
          </a:xfrm>
          <a:custGeom>
            <a:avLst/>
            <a:gdLst/>
            <a:ahLst/>
            <a:cxnLst/>
            <a:rect l="l" t="t" r="r" b="b"/>
            <a:pathLst>
              <a:path w="804545" h="814704">
                <a:moveTo>
                  <a:pt x="661635" y="103300"/>
                </a:moveTo>
                <a:lnTo>
                  <a:pt x="0" y="773671"/>
                </a:lnTo>
                <a:lnTo>
                  <a:pt x="41148" y="814362"/>
                </a:lnTo>
                <a:lnTo>
                  <a:pt x="702866" y="143981"/>
                </a:lnTo>
                <a:lnTo>
                  <a:pt x="661635" y="103300"/>
                </a:lnTo>
                <a:close/>
              </a:path>
              <a:path w="804545" h="814704">
                <a:moveTo>
                  <a:pt x="777338" y="82676"/>
                </a:moveTo>
                <a:lnTo>
                  <a:pt x="681990" y="82676"/>
                </a:lnTo>
                <a:lnTo>
                  <a:pt x="723138" y="123443"/>
                </a:lnTo>
                <a:lnTo>
                  <a:pt x="702866" y="143981"/>
                </a:lnTo>
                <a:lnTo>
                  <a:pt x="744093" y="184657"/>
                </a:lnTo>
                <a:lnTo>
                  <a:pt x="777338" y="82676"/>
                </a:lnTo>
                <a:close/>
              </a:path>
              <a:path w="804545" h="814704">
                <a:moveTo>
                  <a:pt x="681990" y="82676"/>
                </a:moveTo>
                <a:lnTo>
                  <a:pt x="661635" y="103300"/>
                </a:lnTo>
                <a:lnTo>
                  <a:pt x="702866" y="143981"/>
                </a:lnTo>
                <a:lnTo>
                  <a:pt x="723138" y="123443"/>
                </a:lnTo>
                <a:lnTo>
                  <a:pt x="681990" y="82676"/>
                </a:lnTo>
                <a:close/>
              </a:path>
              <a:path w="804545" h="814704">
                <a:moveTo>
                  <a:pt x="804291" y="0"/>
                </a:moveTo>
                <a:lnTo>
                  <a:pt x="620395" y="62610"/>
                </a:lnTo>
                <a:lnTo>
                  <a:pt x="661635" y="103300"/>
                </a:lnTo>
                <a:lnTo>
                  <a:pt x="681990" y="82676"/>
                </a:lnTo>
                <a:lnTo>
                  <a:pt x="777338" y="82676"/>
                </a:lnTo>
                <a:lnTo>
                  <a:pt x="804291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4760340" y="5250307"/>
            <a:ext cx="2512060" cy="810895"/>
          </a:xfrm>
          <a:custGeom>
            <a:avLst/>
            <a:gdLst/>
            <a:ahLst/>
            <a:cxnLst/>
            <a:rect l="l" t="t" r="r" b="b"/>
            <a:pathLst>
              <a:path w="2512059" h="810895">
                <a:moveTo>
                  <a:pt x="2337243" y="55425"/>
                </a:moveTo>
                <a:lnTo>
                  <a:pt x="0" y="755167"/>
                </a:lnTo>
                <a:lnTo>
                  <a:pt x="16510" y="810653"/>
                </a:lnTo>
                <a:lnTo>
                  <a:pt x="2353841" y="110935"/>
                </a:lnTo>
                <a:lnTo>
                  <a:pt x="2337243" y="55425"/>
                </a:lnTo>
                <a:close/>
              </a:path>
              <a:path w="2512059" h="810895">
                <a:moveTo>
                  <a:pt x="2497467" y="47117"/>
                </a:moveTo>
                <a:lnTo>
                  <a:pt x="2364993" y="47117"/>
                </a:lnTo>
                <a:lnTo>
                  <a:pt x="2381631" y="102616"/>
                </a:lnTo>
                <a:lnTo>
                  <a:pt x="2353841" y="110935"/>
                </a:lnTo>
                <a:lnTo>
                  <a:pt x="2370455" y="166497"/>
                </a:lnTo>
                <a:lnTo>
                  <a:pt x="2497467" y="47117"/>
                </a:lnTo>
                <a:close/>
              </a:path>
              <a:path w="2512059" h="810895">
                <a:moveTo>
                  <a:pt x="2364993" y="47117"/>
                </a:moveTo>
                <a:lnTo>
                  <a:pt x="2337243" y="55425"/>
                </a:lnTo>
                <a:lnTo>
                  <a:pt x="2353841" y="110935"/>
                </a:lnTo>
                <a:lnTo>
                  <a:pt x="2381631" y="102616"/>
                </a:lnTo>
                <a:lnTo>
                  <a:pt x="2364993" y="47117"/>
                </a:lnTo>
                <a:close/>
              </a:path>
              <a:path w="2512059" h="810895">
                <a:moveTo>
                  <a:pt x="2320670" y="0"/>
                </a:moveTo>
                <a:lnTo>
                  <a:pt x="2337243" y="55425"/>
                </a:lnTo>
                <a:lnTo>
                  <a:pt x="2364993" y="47117"/>
                </a:lnTo>
                <a:lnTo>
                  <a:pt x="2497467" y="47117"/>
                </a:lnTo>
                <a:lnTo>
                  <a:pt x="2512060" y="33401"/>
                </a:lnTo>
                <a:lnTo>
                  <a:pt x="232067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 txBox="1"/>
          <p:nvPr/>
        </p:nvSpPr>
        <p:spPr>
          <a:xfrm>
            <a:off x="649020" y="1634109"/>
            <a:ext cx="246697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Probability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of</a:t>
            </a:r>
            <a:endParaRPr sz="24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400" spc="-15" dirty="0">
                <a:latin typeface="Calibri"/>
                <a:cs typeface="Calibri"/>
              </a:rPr>
              <a:t>“arrive” </a:t>
            </a:r>
            <a:r>
              <a:rPr sz="2400" dirty="0">
                <a:latin typeface="Calibri"/>
                <a:cs typeface="Calibri"/>
              </a:rPr>
              <a:t>in each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slot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3551682" y="1625600"/>
            <a:ext cx="249618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Probability </a:t>
            </a:r>
            <a:r>
              <a:rPr sz="2400" spc="-5" dirty="0">
                <a:latin typeface="Calibri"/>
                <a:cs typeface="Calibri"/>
              </a:rPr>
              <a:t>of  </a:t>
            </a:r>
            <a:r>
              <a:rPr sz="2400" spc="-10" dirty="0">
                <a:latin typeface="Calibri"/>
                <a:cs typeface="Calibri"/>
              </a:rPr>
              <a:t>“</a:t>
            </a:r>
            <a:r>
              <a:rPr sz="2400" spc="-10" dirty="0">
                <a:solidFill>
                  <a:srgbClr val="FF0000"/>
                </a:solidFill>
                <a:latin typeface="Calibri"/>
                <a:cs typeface="Calibri"/>
              </a:rPr>
              <a:t>Taipei</a:t>
            </a:r>
            <a:r>
              <a:rPr sz="2400" spc="-10" dirty="0">
                <a:latin typeface="Calibri"/>
                <a:cs typeface="Calibri"/>
              </a:rPr>
              <a:t>” </a:t>
            </a:r>
            <a:r>
              <a:rPr sz="2400" dirty="0">
                <a:latin typeface="Calibri"/>
                <a:cs typeface="Calibri"/>
              </a:rPr>
              <a:t>in each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slot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6467602" y="1636014"/>
            <a:ext cx="2063114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Probability </a:t>
            </a:r>
            <a:r>
              <a:rPr sz="2400" spc="-5" dirty="0">
                <a:latin typeface="Calibri"/>
                <a:cs typeface="Calibri"/>
              </a:rPr>
              <a:t>of  </a:t>
            </a:r>
            <a:r>
              <a:rPr sz="2400" spc="-25" dirty="0">
                <a:latin typeface="Calibri"/>
                <a:cs typeface="Calibri"/>
              </a:rPr>
              <a:t>“on” </a:t>
            </a:r>
            <a:r>
              <a:rPr sz="2400" dirty="0">
                <a:latin typeface="Calibri"/>
                <a:cs typeface="Calibri"/>
              </a:rPr>
              <a:t>in each</a:t>
            </a:r>
            <a:r>
              <a:rPr sz="2400" spc="-10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slot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103568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0" dirty="0"/>
              <a:t>RNN</a:t>
            </a:r>
          </a:p>
        </p:txBody>
      </p:sp>
      <p:sp>
        <p:nvSpPr>
          <p:cNvPr id="3" name="object 3"/>
          <p:cNvSpPr/>
          <p:nvPr/>
        </p:nvSpPr>
        <p:spPr>
          <a:xfrm>
            <a:off x="106679" y="3570732"/>
            <a:ext cx="1072896" cy="49987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66115" y="3610355"/>
            <a:ext cx="954024" cy="3825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8392" y="2580132"/>
            <a:ext cx="1074420" cy="49834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47828" y="2619755"/>
            <a:ext cx="955547" cy="3810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555748" y="3589020"/>
            <a:ext cx="1072896" cy="49834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615183" y="3628644"/>
            <a:ext cx="954023" cy="3810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249680" y="3589020"/>
            <a:ext cx="955547" cy="38252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249680" y="3589020"/>
            <a:ext cx="955675" cy="382905"/>
          </a:xfrm>
          <a:custGeom>
            <a:avLst/>
            <a:gdLst/>
            <a:ahLst/>
            <a:cxnLst/>
            <a:rect l="l" t="t" r="r" b="b"/>
            <a:pathLst>
              <a:path w="955675" h="382904">
                <a:moveTo>
                  <a:pt x="0" y="382523"/>
                </a:moveTo>
                <a:lnTo>
                  <a:pt x="955547" y="382523"/>
                </a:lnTo>
                <a:lnTo>
                  <a:pt x="955547" y="0"/>
                </a:lnTo>
                <a:lnTo>
                  <a:pt x="0" y="0"/>
                </a:lnTo>
                <a:lnTo>
                  <a:pt x="0" y="382523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555748" y="2586227"/>
            <a:ext cx="1072896" cy="4998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615183" y="2625851"/>
            <a:ext cx="954023" cy="38252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52627" y="4049267"/>
            <a:ext cx="341630" cy="513715"/>
          </a:xfrm>
          <a:custGeom>
            <a:avLst/>
            <a:gdLst/>
            <a:ahLst/>
            <a:cxnLst/>
            <a:rect l="l" t="t" r="r" b="b"/>
            <a:pathLst>
              <a:path w="341630" h="513714">
                <a:moveTo>
                  <a:pt x="256031" y="170687"/>
                </a:moveTo>
                <a:lnTo>
                  <a:pt x="85343" y="170687"/>
                </a:lnTo>
                <a:lnTo>
                  <a:pt x="85343" y="513587"/>
                </a:lnTo>
                <a:lnTo>
                  <a:pt x="256031" y="513587"/>
                </a:lnTo>
                <a:lnTo>
                  <a:pt x="256031" y="170687"/>
                </a:lnTo>
                <a:close/>
              </a:path>
              <a:path w="341630" h="513714">
                <a:moveTo>
                  <a:pt x="170687" y="0"/>
                </a:moveTo>
                <a:lnTo>
                  <a:pt x="0" y="170687"/>
                </a:lnTo>
                <a:lnTo>
                  <a:pt x="341376" y="170687"/>
                </a:lnTo>
                <a:lnTo>
                  <a:pt x="170687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52627" y="4049267"/>
            <a:ext cx="341630" cy="513715"/>
          </a:xfrm>
          <a:custGeom>
            <a:avLst/>
            <a:gdLst/>
            <a:ahLst/>
            <a:cxnLst/>
            <a:rect l="l" t="t" r="r" b="b"/>
            <a:pathLst>
              <a:path w="341630" h="513714">
                <a:moveTo>
                  <a:pt x="0" y="170687"/>
                </a:moveTo>
                <a:lnTo>
                  <a:pt x="170687" y="0"/>
                </a:lnTo>
                <a:lnTo>
                  <a:pt x="341376" y="170687"/>
                </a:lnTo>
                <a:lnTo>
                  <a:pt x="256031" y="170687"/>
                </a:lnTo>
                <a:lnTo>
                  <a:pt x="256031" y="513587"/>
                </a:lnTo>
                <a:lnTo>
                  <a:pt x="85343" y="513587"/>
                </a:lnTo>
                <a:lnTo>
                  <a:pt x="85343" y="170687"/>
                </a:lnTo>
                <a:lnTo>
                  <a:pt x="0" y="170687"/>
                </a:lnTo>
                <a:close/>
              </a:path>
            </a:pathLst>
          </a:custGeom>
          <a:ln w="12192">
            <a:solidFill>
              <a:srgbClr val="BB8B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52627" y="3038855"/>
            <a:ext cx="341630" cy="512445"/>
          </a:xfrm>
          <a:custGeom>
            <a:avLst/>
            <a:gdLst/>
            <a:ahLst/>
            <a:cxnLst/>
            <a:rect l="l" t="t" r="r" b="b"/>
            <a:pathLst>
              <a:path w="341630" h="512445">
                <a:moveTo>
                  <a:pt x="256031" y="170688"/>
                </a:moveTo>
                <a:lnTo>
                  <a:pt x="85343" y="170688"/>
                </a:lnTo>
                <a:lnTo>
                  <a:pt x="85343" y="512064"/>
                </a:lnTo>
                <a:lnTo>
                  <a:pt x="256031" y="512064"/>
                </a:lnTo>
                <a:lnTo>
                  <a:pt x="256031" y="170688"/>
                </a:lnTo>
                <a:close/>
              </a:path>
              <a:path w="341630" h="512445">
                <a:moveTo>
                  <a:pt x="170687" y="0"/>
                </a:moveTo>
                <a:lnTo>
                  <a:pt x="0" y="170688"/>
                </a:lnTo>
                <a:lnTo>
                  <a:pt x="341376" y="170688"/>
                </a:lnTo>
                <a:lnTo>
                  <a:pt x="170687" y="0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52627" y="3038855"/>
            <a:ext cx="341630" cy="512445"/>
          </a:xfrm>
          <a:custGeom>
            <a:avLst/>
            <a:gdLst/>
            <a:ahLst/>
            <a:cxnLst/>
            <a:rect l="l" t="t" r="r" b="b"/>
            <a:pathLst>
              <a:path w="341630" h="512445">
                <a:moveTo>
                  <a:pt x="0" y="170688"/>
                </a:moveTo>
                <a:lnTo>
                  <a:pt x="170687" y="0"/>
                </a:lnTo>
                <a:lnTo>
                  <a:pt x="341376" y="170688"/>
                </a:lnTo>
                <a:lnTo>
                  <a:pt x="256031" y="170688"/>
                </a:lnTo>
                <a:lnTo>
                  <a:pt x="256031" y="512064"/>
                </a:lnTo>
                <a:lnTo>
                  <a:pt x="85343" y="512064"/>
                </a:lnTo>
                <a:lnTo>
                  <a:pt x="85343" y="170688"/>
                </a:lnTo>
                <a:lnTo>
                  <a:pt x="0" y="170688"/>
                </a:lnTo>
                <a:close/>
              </a:path>
            </a:pathLst>
          </a:custGeom>
          <a:ln w="12192">
            <a:solidFill>
              <a:srgbClr val="507D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1494536" y="3094685"/>
            <a:ext cx="65468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30" dirty="0">
                <a:solidFill>
                  <a:srgbClr val="0000FF"/>
                </a:solidFill>
                <a:latin typeface="Calibri"/>
                <a:cs typeface="Calibri"/>
              </a:rPr>
              <a:t>s</a:t>
            </a:r>
            <a:r>
              <a:rPr sz="2400" spc="-25" dirty="0">
                <a:solidFill>
                  <a:srgbClr val="0000FF"/>
                </a:solidFill>
                <a:latin typeface="Calibri"/>
                <a:cs typeface="Calibri"/>
              </a:rPr>
              <a:t>t</a:t>
            </a:r>
            <a:r>
              <a:rPr sz="2400" spc="-5" dirty="0">
                <a:solidFill>
                  <a:srgbClr val="0000FF"/>
                </a:solidFill>
                <a:latin typeface="Calibri"/>
                <a:cs typeface="Calibri"/>
              </a:rPr>
              <a:t>o</a:t>
            </a:r>
            <a:r>
              <a:rPr sz="2400" spc="-45" dirty="0">
                <a:solidFill>
                  <a:srgbClr val="0000FF"/>
                </a:solidFill>
                <a:latin typeface="Calibri"/>
                <a:cs typeface="Calibri"/>
              </a:rPr>
              <a:t>r</a:t>
            </a: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089609" y="3366642"/>
            <a:ext cx="608965" cy="313690"/>
          </a:xfrm>
          <a:custGeom>
            <a:avLst/>
            <a:gdLst/>
            <a:ahLst/>
            <a:cxnLst/>
            <a:rect l="l" t="t" r="r" b="b"/>
            <a:pathLst>
              <a:path w="608964" h="313689">
                <a:moveTo>
                  <a:pt x="348665" y="0"/>
                </a:moveTo>
                <a:lnTo>
                  <a:pt x="305104" y="8255"/>
                </a:lnTo>
                <a:lnTo>
                  <a:pt x="262051" y="28194"/>
                </a:lnTo>
                <a:lnTo>
                  <a:pt x="219125" y="57531"/>
                </a:lnTo>
                <a:lnTo>
                  <a:pt x="175958" y="94742"/>
                </a:lnTo>
                <a:lnTo>
                  <a:pt x="132308" y="137922"/>
                </a:lnTo>
                <a:lnTo>
                  <a:pt x="88417" y="185674"/>
                </a:lnTo>
                <a:lnTo>
                  <a:pt x="44157" y="236474"/>
                </a:lnTo>
                <a:lnTo>
                  <a:pt x="0" y="288544"/>
                </a:lnTo>
                <a:lnTo>
                  <a:pt x="29057" y="313182"/>
                </a:lnTo>
                <a:lnTo>
                  <a:pt x="73056" y="261366"/>
                </a:lnTo>
                <a:lnTo>
                  <a:pt x="95135" y="235839"/>
                </a:lnTo>
                <a:lnTo>
                  <a:pt x="116954" y="210947"/>
                </a:lnTo>
                <a:lnTo>
                  <a:pt x="138569" y="187071"/>
                </a:lnTo>
                <a:lnTo>
                  <a:pt x="159994" y="164084"/>
                </a:lnTo>
                <a:lnTo>
                  <a:pt x="180777" y="143002"/>
                </a:lnTo>
                <a:lnTo>
                  <a:pt x="202107" y="122428"/>
                </a:lnTo>
                <a:lnTo>
                  <a:pt x="202285" y="122428"/>
                </a:lnTo>
                <a:lnTo>
                  <a:pt x="222681" y="103886"/>
                </a:lnTo>
                <a:lnTo>
                  <a:pt x="222818" y="103886"/>
                </a:lnTo>
                <a:lnTo>
                  <a:pt x="242874" y="87376"/>
                </a:lnTo>
                <a:lnTo>
                  <a:pt x="262163" y="73406"/>
                </a:lnTo>
                <a:lnTo>
                  <a:pt x="261924" y="73406"/>
                </a:lnTo>
                <a:lnTo>
                  <a:pt x="272084" y="66675"/>
                </a:lnTo>
                <a:lnTo>
                  <a:pt x="281609" y="60833"/>
                </a:lnTo>
                <a:lnTo>
                  <a:pt x="281875" y="60833"/>
                </a:lnTo>
                <a:lnTo>
                  <a:pt x="290205" y="56134"/>
                </a:lnTo>
                <a:lnTo>
                  <a:pt x="300151" y="51181"/>
                </a:lnTo>
                <a:lnTo>
                  <a:pt x="308279" y="47752"/>
                </a:lnTo>
                <a:lnTo>
                  <a:pt x="316920" y="44450"/>
                </a:lnTo>
                <a:lnTo>
                  <a:pt x="316788" y="44450"/>
                </a:lnTo>
                <a:lnTo>
                  <a:pt x="317931" y="44069"/>
                </a:lnTo>
                <a:lnTo>
                  <a:pt x="325181" y="41910"/>
                </a:lnTo>
                <a:lnTo>
                  <a:pt x="325043" y="41910"/>
                </a:lnTo>
                <a:lnTo>
                  <a:pt x="326440" y="41529"/>
                </a:lnTo>
                <a:lnTo>
                  <a:pt x="326652" y="41529"/>
                </a:lnTo>
                <a:lnTo>
                  <a:pt x="334695" y="39624"/>
                </a:lnTo>
                <a:lnTo>
                  <a:pt x="335648" y="39624"/>
                </a:lnTo>
                <a:lnTo>
                  <a:pt x="342696" y="38481"/>
                </a:lnTo>
                <a:lnTo>
                  <a:pt x="344390" y="38481"/>
                </a:lnTo>
                <a:lnTo>
                  <a:pt x="350570" y="37973"/>
                </a:lnTo>
                <a:lnTo>
                  <a:pt x="449893" y="37973"/>
                </a:lnTo>
                <a:lnTo>
                  <a:pt x="448995" y="37211"/>
                </a:lnTo>
                <a:lnTo>
                  <a:pt x="411149" y="13589"/>
                </a:lnTo>
                <a:lnTo>
                  <a:pt x="370255" y="1143"/>
                </a:lnTo>
                <a:lnTo>
                  <a:pt x="359587" y="127"/>
                </a:lnTo>
                <a:lnTo>
                  <a:pt x="348665" y="0"/>
                </a:lnTo>
                <a:close/>
              </a:path>
              <a:path w="608964" h="313689">
                <a:moveTo>
                  <a:pt x="532709" y="196439"/>
                </a:moveTo>
                <a:lnTo>
                  <a:pt x="500303" y="216408"/>
                </a:lnTo>
                <a:lnTo>
                  <a:pt x="608888" y="283845"/>
                </a:lnTo>
                <a:lnTo>
                  <a:pt x="602578" y="212725"/>
                </a:lnTo>
                <a:lnTo>
                  <a:pt x="542721" y="212725"/>
                </a:lnTo>
                <a:lnTo>
                  <a:pt x="532709" y="196439"/>
                </a:lnTo>
                <a:close/>
              </a:path>
              <a:path w="608964" h="313689">
                <a:moveTo>
                  <a:pt x="73164" y="261239"/>
                </a:moveTo>
                <a:lnTo>
                  <a:pt x="73037" y="261366"/>
                </a:lnTo>
                <a:lnTo>
                  <a:pt x="73164" y="261239"/>
                </a:lnTo>
                <a:close/>
              </a:path>
              <a:path w="608964" h="313689">
                <a:moveTo>
                  <a:pt x="565110" y="176474"/>
                </a:moveTo>
                <a:lnTo>
                  <a:pt x="532709" y="196439"/>
                </a:lnTo>
                <a:lnTo>
                  <a:pt x="542721" y="212725"/>
                </a:lnTo>
                <a:lnTo>
                  <a:pt x="575106" y="192659"/>
                </a:lnTo>
                <a:lnTo>
                  <a:pt x="565110" y="176474"/>
                </a:lnTo>
                <a:close/>
              </a:path>
              <a:path w="608964" h="313689">
                <a:moveTo>
                  <a:pt x="597585" y="156464"/>
                </a:moveTo>
                <a:lnTo>
                  <a:pt x="565110" y="176474"/>
                </a:lnTo>
                <a:lnTo>
                  <a:pt x="575106" y="192659"/>
                </a:lnTo>
                <a:lnTo>
                  <a:pt x="542721" y="212725"/>
                </a:lnTo>
                <a:lnTo>
                  <a:pt x="602578" y="212725"/>
                </a:lnTo>
                <a:lnTo>
                  <a:pt x="597585" y="156464"/>
                </a:lnTo>
                <a:close/>
              </a:path>
              <a:path w="608964" h="313689">
                <a:moveTo>
                  <a:pt x="116993" y="210947"/>
                </a:moveTo>
                <a:lnTo>
                  <a:pt x="116763" y="211201"/>
                </a:lnTo>
                <a:lnTo>
                  <a:pt x="116993" y="210947"/>
                </a:lnTo>
                <a:close/>
              </a:path>
              <a:path w="608964" h="313689">
                <a:moveTo>
                  <a:pt x="562843" y="172974"/>
                </a:moveTo>
                <a:lnTo>
                  <a:pt x="517194" y="172974"/>
                </a:lnTo>
                <a:lnTo>
                  <a:pt x="532561" y="196087"/>
                </a:lnTo>
                <a:lnTo>
                  <a:pt x="532709" y="196439"/>
                </a:lnTo>
                <a:lnTo>
                  <a:pt x="565110" y="176474"/>
                </a:lnTo>
                <a:lnTo>
                  <a:pt x="564438" y="175387"/>
                </a:lnTo>
                <a:lnTo>
                  <a:pt x="562843" y="172974"/>
                </a:lnTo>
                <a:close/>
              </a:path>
              <a:path w="608964" h="313689">
                <a:moveTo>
                  <a:pt x="532180" y="195580"/>
                </a:moveTo>
                <a:lnTo>
                  <a:pt x="532493" y="196087"/>
                </a:lnTo>
                <a:lnTo>
                  <a:pt x="532180" y="195580"/>
                </a:lnTo>
                <a:close/>
              </a:path>
              <a:path w="608964" h="313689">
                <a:moveTo>
                  <a:pt x="138602" y="187071"/>
                </a:moveTo>
                <a:lnTo>
                  <a:pt x="138366" y="187325"/>
                </a:lnTo>
                <a:lnTo>
                  <a:pt x="138602" y="187071"/>
                </a:lnTo>
                <a:close/>
              </a:path>
              <a:path w="608964" h="313689">
                <a:moveTo>
                  <a:pt x="534198" y="131064"/>
                </a:moveTo>
                <a:lnTo>
                  <a:pt x="486714" y="131064"/>
                </a:lnTo>
                <a:lnTo>
                  <a:pt x="502335" y="151892"/>
                </a:lnTo>
                <a:lnTo>
                  <a:pt x="517448" y="173482"/>
                </a:lnTo>
                <a:lnTo>
                  <a:pt x="517194" y="172974"/>
                </a:lnTo>
                <a:lnTo>
                  <a:pt x="562843" y="172974"/>
                </a:lnTo>
                <a:lnTo>
                  <a:pt x="548817" y="151765"/>
                </a:lnTo>
                <a:lnTo>
                  <a:pt x="534198" y="131064"/>
                </a:lnTo>
                <a:close/>
              </a:path>
              <a:path w="608964" h="313689">
                <a:moveTo>
                  <a:pt x="160026" y="164084"/>
                </a:moveTo>
                <a:lnTo>
                  <a:pt x="159651" y="164465"/>
                </a:lnTo>
                <a:lnTo>
                  <a:pt x="160026" y="164084"/>
                </a:lnTo>
                <a:close/>
              </a:path>
              <a:path w="608964" h="313689">
                <a:moveTo>
                  <a:pt x="501954" y="151384"/>
                </a:moveTo>
                <a:lnTo>
                  <a:pt x="502310" y="151892"/>
                </a:lnTo>
                <a:lnTo>
                  <a:pt x="501954" y="151384"/>
                </a:lnTo>
                <a:close/>
              </a:path>
              <a:path w="608964" h="313689">
                <a:moveTo>
                  <a:pt x="520160" y="112141"/>
                </a:moveTo>
                <a:lnTo>
                  <a:pt x="471347" y="112141"/>
                </a:lnTo>
                <a:lnTo>
                  <a:pt x="471982" y="112903"/>
                </a:lnTo>
                <a:lnTo>
                  <a:pt x="487095" y="131572"/>
                </a:lnTo>
                <a:lnTo>
                  <a:pt x="486714" y="131064"/>
                </a:lnTo>
                <a:lnTo>
                  <a:pt x="534198" y="131064"/>
                </a:lnTo>
                <a:lnTo>
                  <a:pt x="532942" y="129286"/>
                </a:lnTo>
                <a:lnTo>
                  <a:pt x="520160" y="112141"/>
                </a:lnTo>
                <a:close/>
              </a:path>
              <a:path w="608964" h="313689">
                <a:moveTo>
                  <a:pt x="202285" y="122428"/>
                </a:moveTo>
                <a:lnTo>
                  <a:pt x="202107" y="122428"/>
                </a:lnTo>
                <a:lnTo>
                  <a:pt x="201726" y="122936"/>
                </a:lnTo>
                <a:lnTo>
                  <a:pt x="202285" y="122428"/>
                </a:lnTo>
                <a:close/>
              </a:path>
              <a:path w="608964" h="313689">
                <a:moveTo>
                  <a:pt x="471808" y="112709"/>
                </a:moveTo>
                <a:lnTo>
                  <a:pt x="471965" y="112903"/>
                </a:lnTo>
                <a:lnTo>
                  <a:pt x="471808" y="112709"/>
                </a:lnTo>
                <a:close/>
              </a:path>
              <a:path w="608964" h="313689">
                <a:moveTo>
                  <a:pt x="506468" y="94996"/>
                </a:moveTo>
                <a:lnTo>
                  <a:pt x="455853" y="94996"/>
                </a:lnTo>
                <a:lnTo>
                  <a:pt x="471808" y="112709"/>
                </a:lnTo>
                <a:lnTo>
                  <a:pt x="471347" y="112141"/>
                </a:lnTo>
                <a:lnTo>
                  <a:pt x="520160" y="112141"/>
                </a:lnTo>
                <a:lnTo>
                  <a:pt x="516940" y="107823"/>
                </a:lnTo>
                <a:lnTo>
                  <a:pt x="506468" y="94996"/>
                </a:lnTo>
                <a:close/>
              </a:path>
              <a:path w="608964" h="313689">
                <a:moveTo>
                  <a:pt x="222818" y="103886"/>
                </a:moveTo>
                <a:lnTo>
                  <a:pt x="222681" y="103886"/>
                </a:lnTo>
                <a:lnTo>
                  <a:pt x="222046" y="104521"/>
                </a:lnTo>
                <a:lnTo>
                  <a:pt x="222818" y="103886"/>
                </a:lnTo>
                <a:close/>
              </a:path>
              <a:path w="608964" h="313689">
                <a:moveTo>
                  <a:pt x="493487" y="79883"/>
                </a:moveTo>
                <a:lnTo>
                  <a:pt x="440359" y="79883"/>
                </a:lnTo>
                <a:lnTo>
                  <a:pt x="441375" y="80772"/>
                </a:lnTo>
                <a:lnTo>
                  <a:pt x="456615" y="95885"/>
                </a:lnTo>
                <a:lnTo>
                  <a:pt x="455853" y="94996"/>
                </a:lnTo>
                <a:lnTo>
                  <a:pt x="506468" y="94996"/>
                </a:lnTo>
                <a:lnTo>
                  <a:pt x="500557" y="87757"/>
                </a:lnTo>
                <a:lnTo>
                  <a:pt x="493487" y="79883"/>
                </a:lnTo>
                <a:close/>
              </a:path>
              <a:path w="608964" h="313689">
                <a:moveTo>
                  <a:pt x="242984" y="87376"/>
                </a:moveTo>
                <a:lnTo>
                  <a:pt x="242112" y="88011"/>
                </a:lnTo>
                <a:lnTo>
                  <a:pt x="242984" y="87376"/>
                </a:lnTo>
                <a:close/>
              </a:path>
              <a:path w="608964" h="313689">
                <a:moveTo>
                  <a:pt x="440524" y="80045"/>
                </a:moveTo>
                <a:lnTo>
                  <a:pt x="441262" y="80772"/>
                </a:lnTo>
                <a:lnTo>
                  <a:pt x="440524" y="80045"/>
                </a:lnTo>
                <a:close/>
              </a:path>
              <a:path w="608964" h="313689">
                <a:moveTo>
                  <a:pt x="440359" y="79883"/>
                </a:moveTo>
                <a:lnTo>
                  <a:pt x="440524" y="80045"/>
                </a:lnTo>
                <a:lnTo>
                  <a:pt x="441375" y="80772"/>
                </a:lnTo>
                <a:lnTo>
                  <a:pt x="440359" y="79883"/>
                </a:lnTo>
                <a:close/>
              </a:path>
              <a:path w="608964" h="313689">
                <a:moveTo>
                  <a:pt x="481344" y="66675"/>
                </a:moveTo>
                <a:lnTo>
                  <a:pt x="424865" y="66675"/>
                </a:lnTo>
                <a:lnTo>
                  <a:pt x="425881" y="67437"/>
                </a:lnTo>
                <a:lnTo>
                  <a:pt x="440524" y="80045"/>
                </a:lnTo>
                <a:lnTo>
                  <a:pt x="440359" y="79883"/>
                </a:lnTo>
                <a:lnTo>
                  <a:pt x="493487" y="79883"/>
                </a:lnTo>
                <a:lnTo>
                  <a:pt x="483793" y="69087"/>
                </a:lnTo>
                <a:lnTo>
                  <a:pt x="481344" y="66675"/>
                </a:lnTo>
                <a:close/>
              </a:path>
              <a:path w="608964" h="313689">
                <a:moveTo>
                  <a:pt x="262686" y="73025"/>
                </a:moveTo>
                <a:lnTo>
                  <a:pt x="261924" y="73406"/>
                </a:lnTo>
                <a:lnTo>
                  <a:pt x="262163" y="73406"/>
                </a:lnTo>
                <a:lnTo>
                  <a:pt x="262686" y="73025"/>
                </a:lnTo>
                <a:close/>
              </a:path>
              <a:path w="608964" h="313689">
                <a:moveTo>
                  <a:pt x="425048" y="66830"/>
                </a:moveTo>
                <a:lnTo>
                  <a:pt x="425758" y="67437"/>
                </a:lnTo>
                <a:lnTo>
                  <a:pt x="425048" y="66830"/>
                </a:lnTo>
                <a:close/>
              </a:path>
              <a:path w="608964" h="313689">
                <a:moveTo>
                  <a:pt x="424865" y="66675"/>
                </a:moveTo>
                <a:lnTo>
                  <a:pt x="425048" y="66830"/>
                </a:lnTo>
                <a:lnTo>
                  <a:pt x="425881" y="67437"/>
                </a:lnTo>
                <a:lnTo>
                  <a:pt x="424865" y="66675"/>
                </a:lnTo>
                <a:close/>
              </a:path>
              <a:path w="608964" h="313689">
                <a:moveTo>
                  <a:pt x="272191" y="66675"/>
                </a:moveTo>
                <a:lnTo>
                  <a:pt x="271576" y="67056"/>
                </a:lnTo>
                <a:lnTo>
                  <a:pt x="272191" y="66675"/>
                </a:lnTo>
                <a:close/>
              </a:path>
              <a:path w="608964" h="313689">
                <a:moveTo>
                  <a:pt x="475930" y="61341"/>
                </a:moveTo>
                <a:lnTo>
                  <a:pt x="417499" y="61341"/>
                </a:lnTo>
                <a:lnTo>
                  <a:pt x="418261" y="61849"/>
                </a:lnTo>
                <a:lnTo>
                  <a:pt x="425048" y="66830"/>
                </a:lnTo>
                <a:lnTo>
                  <a:pt x="424865" y="66675"/>
                </a:lnTo>
                <a:lnTo>
                  <a:pt x="481344" y="66675"/>
                </a:lnTo>
                <a:lnTo>
                  <a:pt x="475930" y="61341"/>
                </a:lnTo>
                <a:close/>
              </a:path>
              <a:path w="608964" h="313689">
                <a:moveTo>
                  <a:pt x="417607" y="61419"/>
                </a:moveTo>
                <a:lnTo>
                  <a:pt x="418198" y="61849"/>
                </a:lnTo>
                <a:lnTo>
                  <a:pt x="417607" y="61419"/>
                </a:lnTo>
                <a:close/>
              </a:path>
              <a:path w="608964" h="313689">
                <a:moveTo>
                  <a:pt x="466050" y="51689"/>
                </a:moveTo>
                <a:lnTo>
                  <a:pt x="402005" y="51689"/>
                </a:lnTo>
                <a:lnTo>
                  <a:pt x="410641" y="56769"/>
                </a:lnTo>
                <a:lnTo>
                  <a:pt x="417607" y="61419"/>
                </a:lnTo>
                <a:lnTo>
                  <a:pt x="475930" y="61341"/>
                </a:lnTo>
                <a:lnTo>
                  <a:pt x="466648" y="52197"/>
                </a:lnTo>
                <a:lnTo>
                  <a:pt x="466050" y="51689"/>
                </a:lnTo>
                <a:close/>
              </a:path>
              <a:path w="608964" h="313689">
                <a:moveTo>
                  <a:pt x="281875" y="60833"/>
                </a:moveTo>
                <a:lnTo>
                  <a:pt x="281609" y="60833"/>
                </a:lnTo>
                <a:lnTo>
                  <a:pt x="280974" y="61341"/>
                </a:lnTo>
                <a:lnTo>
                  <a:pt x="281875" y="60833"/>
                </a:lnTo>
                <a:close/>
              </a:path>
              <a:path w="608964" h="313689">
                <a:moveTo>
                  <a:pt x="409752" y="56261"/>
                </a:moveTo>
                <a:lnTo>
                  <a:pt x="410526" y="56769"/>
                </a:lnTo>
                <a:lnTo>
                  <a:pt x="409752" y="56261"/>
                </a:lnTo>
                <a:close/>
              </a:path>
              <a:path w="608964" h="313689">
                <a:moveTo>
                  <a:pt x="290812" y="55791"/>
                </a:moveTo>
                <a:lnTo>
                  <a:pt x="290118" y="56134"/>
                </a:lnTo>
                <a:lnTo>
                  <a:pt x="290812" y="55791"/>
                </a:lnTo>
                <a:close/>
              </a:path>
              <a:path w="608964" h="313689">
                <a:moveTo>
                  <a:pt x="461562" y="47879"/>
                </a:moveTo>
                <a:lnTo>
                  <a:pt x="394512" y="47879"/>
                </a:lnTo>
                <a:lnTo>
                  <a:pt x="403021" y="52324"/>
                </a:lnTo>
                <a:lnTo>
                  <a:pt x="402005" y="51689"/>
                </a:lnTo>
                <a:lnTo>
                  <a:pt x="466050" y="51689"/>
                </a:lnTo>
                <a:lnTo>
                  <a:pt x="461562" y="47879"/>
                </a:lnTo>
                <a:close/>
              </a:path>
              <a:path w="608964" h="313689">
                <a:moveTo>
                  <a:pt x="300278" y="51181"/>
                </a:moveTo>
                <a:lnTo>
                  <a:pt x="299389" y="51562"/>
                </a:lnTo>
                <a:lnTo>
                  <a:pt x="300278" y="51181"/>
                </a:lnTo>
                <a:close/>
              </a:path>
              <a:path w="608964" h="313689">
                <a:moveTo>
                  <a:pt x="457822" y="44704"/>
                </a:moveTo>
                <a:lnTo>
                  <a:pt x="386892" y="44704"/>
                </a:lnTo>
                <a:lnTo>
                  <a:pt x="395655" y="48514"/>
                </a:lnTo>
                <a:lnTo>
                  <a:pt x="394512" y="47879"/>
                </a:lnTo>
                <a:lnTo>
                  <a:pt x="461562" y="47879"/>
                </a:lnTo>
                <a:lnTo>
                  <a:pt x="457822" y="44704"/>
                </a:lnTo>
                <a:close/>
              </a:path>
              <a:path w="608964" h="313689">
                <a:moveTo>
                  <a:pt x="309168" y="47371"/>
                </a:moveTo>
                <a:lnTo>
                  <a:pt x="308152" y="47752"/>
                </a:lnTo>
                <a:lnTo>
                  <a:pt x="309168" y="47371"/>
                </a:lnTo>
                <a:close/>
              </a:path>
              <a:path w="608964" h="313689">
                <a:moveTo>
                  <a:pt x="379145" y="42037"/>
                </a:moveTo>
                <a:lnTo>
                  <a:pt x="388035" y="45212"/>
                </a:lnTo>
                <a:lnTo>
                  <a:pt x="386892" y="44704"/>
                </a:lnTo>
                <a:lnTo>
                  <a:pt x="457822" y="44704"/>
                </a:lnTo>
                <a:lnTo>
                  <a:pt x="455129" y="42418"/>
                </a:lnTo>
                <a:lnTo>
                  <a:pt x="380669" y="42418"/>
                </a:lnTo>
                <a:lnTo>
                  <a:pt x="379145" y="42037"/>
                </a:lnTo>
                <a:close/>
              </a:path>
              <a:path w="608964" h="313689">
                <a:moveTo>
                  <a:pt x="317931" y="44069"/>
                </a:moveTo>
                <a:lnTo>
                  <a:pt x="316788" y="44450"/>
                </a:lnTo>
                <a:lnTo>
                  <a:pt x="317457" y="44247"/>
                </a:lnTo>
                <a:lnTo>
                  <a:pt x="317931" y="44069"/>
                </a:lnTo>
                <a:close/>
              </a:path>
              <a:path w="608964" h="313689">
                <a:moveTo>
                  <a:pt x="317457" y="44247"/>
                </a:moveTo>
                <a:lnTo>
                  <a:pt x="316788" y="44450"/>
                </a:lnTo>
                <a:lnTo>
                  <a:pt x="316920" y="44450"/>
                </a:lnTo>
                <a:lnTo>
                  <a:pt x="317457" y="44247"/>
                </a:lnTo>
                <a:close/>
              </a:path>
              <a:path w="608964" h="313689">
                <a:moveTo>
                  <a:pt x="318047" y="44069"/>
                </a:moveTo>
                <a:lnTo>
                  <a:pt x="317457" y="44247"/>
                </a:lnTo>
                <a:lnTo>
                  <a:pt x="318047" y="44069"/>
                </a:lnTo>
                <a:close/>
              </a:path>
              <a:path w="608964" h="313689">
                <a:moveTo>
                  <a:pt x="371652" y="40132"/>
                </a:moveTo>
                <a:lnTo>
                  <a:pt x="380669" y="42418"/>
                </a:lnTo>
                <a:lnTo>
                  <a:pt x="455129" y="42418"/>
                </a:lnTo>
                <a:lnTo>
                  <a:pt x="452735" y="40386"/>
                </a:lnTo>
                <a:lnTo>
                  <a:pt x="373176" y="40386"/>
                </a:lnTo>
                <a:lnTo>
                  <a:pt x="371652" y="40132"/>
                </a:lnTo>
                <a:close/>
              </a:path>
              <a:path w="608964" h="313689">
                <a:moveTo>
                  <a:pt x="326440" y="41529"/>
                </a:moveTo>
                <a:lnTo>
                  <a:pt x="325043" y="41910"/>
                </a:lnTo>
                <a:lnTo>
                  <a:pt x="325678" y="41759"/>
                </a:lnTo>
                <a:lnTo>
                  <a:pt x="326440" y="41529"/>
                </a:lnTo>
                <a:close/>
              </a:path>
              <a:path w="608964" h="313689">
                <a:moveTo>
                  <a:pt x="325678" y="41759"/>
                </a:moveTo>
                <a:lnTo>
                  <a:pt x="325043" y="41910"/>
                </a:lnTo>
                <a:lnTo>
                  <a:pt x="325181" y="41910"/>
                </a:lnTo>
                <a:lnTo>
                  <a:pt x="325678" y="41759"/>
                </a:lnTo>
                <a:close/>
              </a:path>
              <a:path w="608964" h="313689">
                <a:moveTo>
                  <a:pt x="326652" y="41529"/>
                </a:moveTo>
                <a:lnTo>
                  <a:pt x="326440" y="41529"/>
                </a:lnTo>
                <a:lnTo>
                  <a:pt x="325678" y="41759"/>
                </a:lnTo>
                <a:lnTo>
                  <a:pt x="326652" y="41529"/>
                </a:lnTo>
                <a:close/>
              </a:path>
              <a:path w="608964" h="313689">
                <a:moveTo>
                  <a:pt x="364286" y="38862"/>
                </a:moveTo>
                <a:lnTo>
                  <a:pt x="373176" y="40386"/>
                </a:lnTo>
                <a:lnTo>
                  <a:pt x="452735" y="40386"/>
                </a:lnTo>
                <a:lnTo>
                  <a:pt x="451090" y="38989"/>
                </a:lnTo>
                <a:lnTo>
                  <a:pt x="365683" y="38989"/>
                </a:lnTo>
                <a:lnTo>
                  <a:pt x="364286" y="38862"/>
                </a:lnTo>
                <a:close/>
              </a:path>
              <a:path w="608964" h="313689">
                <a:moveTo>
                  <a:pt x="335648" y="39624"/>
                </a:moveTo>
                <a:lnTo>
                  <a:pt x="334695" y="39624"/>
                </a:lnTo>
                <a:lnTo>
                  <a:pt x="333298" y="40005"/>
                </a:lnTo>
                <a:lnTo>
                  <a:pt x="335648" y="39624"/>
                </a:lnTo>
                <a:close/>
              </a:path>
              <a:path w="608964" h="313689">
                <a:moveTo>
                  <a:pt x="449893" y="37973"/>
                </a:moveTo>
                <a:lnTo>
                  <a:pt x="350570" y="37973"/>
                </a:lnTo>
                <a:lnTo>
                  <a:pt x="349046" y="38100"/>
                </a:lnTo>
                <a:lnTo>
                  <a:pt x="356539" y="38100"/>
                </a:lnTo>
                <a:lnTo>
                  <a:pt x="365683" y="38989"/>
                </a:lnTo>
                <a:lnTo>
                  <a:pt x="451090" y="38989"/>
                </a:lnTo>
                <a:lnTo>
                  <a:pt x="449893" y="37973"/>
                </a:lnTo>
                <a:close/>
              </a:path>
              <a:path w="608964" h="313689">
                <a:moveTo>
                  <a:pt x="344390" y="38481"/>
                </a:moveTo>
                <a:lnTo>
                  <a:pt x="342696" y="38481"/>
                </a:lnTo>
                <a:lnTo>
                  <a:pt x="341299" y="38735"/>
                </a:lnTo>
                <a:lnTo>
                  <a:pt x="344390" y="38481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148589" y="4626102"/>
            <a:ext cx="955675" cy="382905"/>
          </a:xfrm>
          <a:prstGeom prst="rect">
            <a:avLst/>
          </a:prstGeom>
          <a:solidFill>
            <a:srgbClr val="FFC000"/>
          </a:solidFill>
        </p:spPr>
        <p:txBody>
          <a:bodyPr vert="horz" wrap="square" lIns="0" tIns="0" rIns="0" bIns="0" rtlCol="0">
            <a:spAutoFit/>
          </a:bodyPr>
          <a:lstStyle/>
          <a:p>
            <a:pPr marL="401955">
              <a:lnSpc>
                <a:spcPts val="2195"/>
              </a:lnSpc>
            </a:pPr>
            <a:r>
              <a:rPr sz="3600" spc="-7" baseline="-16203" dirty="0">
                <a:latin typeface="Calibri"/>
                <a:cs typeface="Calibri"/>
              </a:rPr>
              <a:t>x</a:t>
            </a:r>
            <a:r>
              <a:rPr sz="1600" spc="-5" dirty="0">
                <a:latin typeface="Calibri"/>
                <a:cs typeface="Calibri"/>
              </a:rPr>
              <a:t>1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597657" y="4613909"/>
            <a:ext cx="955675" cy="382905"/>
          </a:xfrm>
          <a:prstGeom prst="rect">
            <a:avLst/>
          </a:prstGeom>
          <a:solidFill>
            <a:srgbClr val="FFC000"/>
          </a:solidFill>
        </p:spPr>
        <p:txBody>
          <a:bodyPr vert="horz" wrap="square" lIns="0" tIns="0" rIns="0" bIns="0" rtlCol="0">
            <a:spAutoFit/>
          </a:bodyPr>
          <a:lstStyle/>
          <a:p>
            <a:pPr marL="33655" algn="ctr">
              <a:lnSpc>
                <a:spcPts val="2370"/>
              </a:lnSpc>
            </a:pPr>
            <a:r>
              <a:rPr sz="3600" spc="-7" baseline="-16203" dirty="0">
                <a:latin typeface="Calibri"/>
                <a:cs typeface="Calibri"/>
              </a:rPr>
              <a:t>x</a:t>
            </a:r>
            <a:r>
              <a:rPr sz="1600" spc="-5" dirty="0">
                <a:latin typeface="Calibri"/>
                <a:cs typeface="Calibri"/>
              </a:rPr>
              <a:t>2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47828" y="2529027"/>
            <a:ext cx="95567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3600" baseline="-16203" dirty="0">
                <a:latin typeface="Calibri"/>
                <a:cs typeface="Calibri"/>
              </a:rPr>
              <a:t>y</a:t>
            </a:r>
            <a:r>
              <a:rPr sz="1600" dirty="0">
                <a:latin typeface="Calibri"/>
                <a:cs typeface="Calibri"/>
              </a:rPr>
              <a:t>1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615183" y="2512821"/>
            <a:ext cx="9544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6195" algn="ctr">
              <a:lnSpc>
                <a:spcPct val="100000"/>
              </a:lnSpc>
              <a:spcBef>
                <a:spcPts val="100"/>
              </a:spcBef>
            </a:pPr>
            <a:r>
              <a:rPr sz="3600" spc="-7" baseline="-16203" dirty="0">
                <a:latin typeface="Calibri"/>
                <a:cs typeface="Calibri"/>
              </a:rPr>
              <a:t>y</a:t>
            </a:r>
            <a:r>
              <a:rPr sz="1600" spc="-5" dirty="0">
                <a:latin typeface="Calibri"/>
                <a:cs typeface="Calibri"/>
              </a:rPr>
              <a:t>2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2924555" y="4073652"/>
            <a:ext cx="341630" cy="512445"/>
          </a:xfrm>
          <a:custGeom>
            <a:avLst/>
            <a:gdLst/>
            <a:ahLst/>
            <a:cxnLst/>
            <a:rect l="l" t="t" r="r" b="b"/>
            <a:pathLst>
              <a:path w="341629" h="512445">
                <a:moveTo>
                  <a:pt x="256031" y="170687"/>
                </a:moveTo>
                <a:lnTo>
                  <a:pt x="85343" y="170687"/>
                </a:lnTo>
                <a:lnTo>
                  <a:pt x="85343" y="512064"/>
                </a:lnTo>
                <a:lnTo>
                  <a:pt x="256031" y="512064"/>
                </a:lnTo>
                <a:lnTo>
                  <a:pt x="256031" y="170687"/>
                </a:lnTo>
                <a:close/>
              </a:path>
              <a:path w="341629" h="512445">
                <a:moveTo>
                  <a:pt x="170687" y="0"/>
                </a:moveTo>
                <a:lnTo>
                  <a:pt x="0" y="170687"/>
                </a:lnTo>
                <a:lnTo>
                  <a:pt x="341376" y="170687"/>
                </a:lnTo>
                <a:lnTo>
                  <a:pt x="170687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924555" y="4073652"/>
            <a:ext cx="341630" cy="512445"/>
          </a:xfrm>
          <a:custGeom>
            <a:avLst/>
            <a:gdLst/>
            <a:ahLst/>
            <a:cxnLst/>
            <a:rect l="l" t="t" r="r" b="b"/>
            <a:pathLst>
              <a:path w="341629" h="512445">
                <a:moveTo>
                  <a:pt x="0" y="170687"/>
                </a:moveTo>
                <a:lnTo>
                  <a:pt x="170687" y="0"/>
                </a:lnTo>
                <a:lnTo>
                  <a:pt x="341376" y="170687"/>
                </a:lnTo>
                <a:lnTo>
                  <a:pt x="256031" y="170687"/>
                </a:lnTo>
                <a:lnTo>
                  <a:pt x="256031" y="512064"/>
                </a:lnTo>
                <a:lnTo>
                  <a:pt x="85343" y="512064"/>
                </a:lnTo>
                <a:lnTo>
                  <a:pt x="85343" y="170687"/>
                </a:lnTo>
                <a:lnTo>
                  <a:pt x="0" y="170687"/>
                </a:lnTo>
                <a:close/>
              </a:path>
            </a:pathLst>
          </a:custGeom>
          <a:ln w="12192">
            <a:solidFill>
              <a:srgbClr val="BB8B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924555" y="3063239"/>
            <a:ext cx="341630" cy="512445"/>
          </a:xfrm>
          <a:custGeom>
            <a:avLst/>
            <a:gdLst/>
            <a:ahLst/>
            <a:cxnLst/>
            <a:rect l="l" t="t" r="r" b="b"/>
            <a:pathLst>
              <a:path w="341629" h="512445">
                <a:moveTo>
                  <a:pt x="256031" y="170687"/>
                </a:moveTo>
                <a:lnTo>
                  <a:pt x="85343" y="170687"/>
                </a:lnTo>
                <a:lnTo>
                  <a:pt x="85343" y="512063"/>
                </a:lnTo>
                <a:lnTo>
                  <a:pt x="256031" y="512063"/>
                </a:lnTo>
                <a:lnTo>
                  <a:pt x="256031" y="170687"/>
                </a:lnTo>
                <a:close/>
              </a:path>
              <a:path w="341629" h="512445">
                <a:moveTo>
                  <a:pt x="170687" y="0"/>
                </a:moveTo>
                <a:lnTo>
                  <a:pt x="0" y="170687"/>
                </a:lnTo>
                <a:lnTo>
                  <a:pt x="341376" y="170687"/>
                </a:lnTo>
                <a:lnTo>
                  <a:pt x="170687" y="0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924555" y="3063239"/>
            <a:ext cx="341630" cy="512445"/>
          </a:xfrm>
          <a:custGeom>
            <a:avLst/>
            <a:gdLst/>
            <a:ahLst/>
            <a:cxnLst/>
            <a:rect l="l" t="t" r="r" b="b"/>
            <a:pathLst>
              <a:path w="341629" h="512445">
                <a:moveTo>
                  <a:pt x="0" y="170687"/>
                </a:moveTo>
                <a:lnTo>
                  <a:pt x="170687" y="0"/>
                </a:lnTo>
                <a:lnTo>
                  <a:pt x="341376" y="170687"/>
                </a:lnTo>
                <a:lnTo>
                  <a:pt x="256031" y="170687"/>
                </a:lnTo>
                <a:lnTo>
                  <a:pt x="256031" y="512063"/>
                </a:lnTo>
                <a:lnTo>
                  <a:pt x="85343" y="512063"/>
                </a:lnTo>
                <a:lnTo>
                  <a:pt x="85343" y="170687"/>
                </a:lnTo>
                <a:lnTo>
                  <a:pt x="0" y="170687"/>
                </a:lnTo>
                <a:close/>
              </a:path>
            </a:pathLst>
          </a:custGeom>
          <a:ln w="12192">
            <a:solidFill>
              <a:srgbClr val="507D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320925" y="4009644"/>
            <a:ext cx="625475" cy="502920"/>
          </a:xfrm>
          <a:custGeom>
            <a:avLst/>
            <a:gdLst/>
            <a:ahLst/>
            <a:cxnLst/>
            <a:rect l="l" t="t" r="r" b="b"/>
            <a:pathLst>
              <a:path w="625475" h="502920">
                <a:moveTo>
                  <a:pt x="562482" y="125729"/>
                </a:moveTo>
                <a:lnTo>
                  <a:pt x="436752" y="125729"/>
                </a:lnTo>
                <a:lnTo>
                  <a:pt x="422407" y="170962"/>
                </a:lnTo>
                <a:lnTo>
                  <a:pt x="404022" y="214152"/>
                </a:lnTo>
                <a:lnTo>
                  <a:pt x="381826" y="255108"/>
                </a:lnTo>
                <a:lnTo>
                  <a:pt x="356043" y="293635"/>
                </a:lnTo>
                <a:lnTo>
                  <a:pt x="326900" y="329541"/>
                </a:lnTo>
                <a:lnTo>
                  <a:pt x="294625" y="362633"/>
                </a:lnTo>
                <a:lnTo>
                  <a:pt x="259443" y="392716"/>
                </a:lnTo>
                <a:lnTo>
                  <a:pt x="221582" y="419599"/>
                </a:lnTo>
                <a:lnTo>
                  <a:pt x="181266" y="443088"/>
                </a:lnTo>
                <a:lnTo>
                  <a:pt x="138724" y="462989"/>
                </a:lnTo>
                <a:lnTo>
                  <a:pt x="94181" y="479109"/>
                </a:lnTo>
                <a:lnTo>
                  <a:pt x="47864" y="491256"/>
                </a:lnTo>
                <a:lnTo>
                  <a:pt x="0" y="499236"/>
                </a:lnTo>
                <a:lnTo>
                  <a:pt x="47965" y="502793"/>
                </a:lnTo>
                <a:lnTo>
                  <a:pt x="95313" y="502039"/>
                </a:lnTo>
                <a:lnTo>
                  <a:pt x="141810" y="497130"/>
                </a:lnTo>
                <a:lnTo>
                  <a:pt x="187221" y="488221"/>
                </a:lnTo>
                <a:lnTo>
                  <a:pt x="231314" y="475468"/>
                </a:lnTo>
                <a:lnTo>
                  <a:pt x="273855" y="459024"/>
                </a:lnTo>
                <a:lnTo>
                  <a:pt x="314610" y="439045"/>
                </a:lnTo>
                <a:lnTo>
                  <a:pt x="353345" y="415686"/>
                </a:lnTo>
                <a:lnTo>
                  <a:pt x="389827" y="389102"/>
                </a:lnTo>
                <a:lnTo>
                  <a:pt x="423822" y="359448"/>
                </a:lnTo>
                <a:lnTo>
                  <a:pt x="455097" y="326879"/>
                </a:lnTo>
                <a:lnTo>
                  <a:pt x="483417" y="291550"/>
                </a:lnTo>
                <a:lnTo>
                  <a:pt x="508549" y="253615"/>
                </a:lnTo>
                <a:lnTo>
                  <a:pt x="530260" y="213230"/>
                </a:lnTo>
                <a:lnTo>
                  <a:pt x="548316" y="170550"/>
                </a:lnTo>
                <a:lnTo>
                  <a:pt x="562482" y="125729"/>
                </a:lnTo>
                <a:close/>
              </a:path>
              <a:path w="625475" h="502920">
                <a:moveTo>
                  <a:pt x="516000" y="0"/>
                </a:moveTo>
                <a:lnTo>
                  <a:pt x="373888" y="125729"/>
                </a:lnTo>
                <a:lnTo>
                  <a:pt x="625348" y="125729"/>
                </a:lnTo>
                <a:lnTo>
                  <a:pt x="516000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741932" y="4009644"/>
            <a:ext cx="641985" cy="502920"/>
          </a:xfrm>
          <a:custGeom>
            <a:avLst/>
            <a:gdLst/>
            <a:ahLst/>
            <a:cxnLst/>
            <a:rect l="l" t="t" r="r" b="b"/>
            <a:pathLst>
              <a:path w="641985" h="502920">
                <a:moveTo>
                  <a:pt x="125730" y="0"/>
                </a:moveTo>
                <a:lnTo>
                  <a:pt x="0" y="0"/>
                </a:lnTo>
                <a:lnTo>
                  <a:pt x="2362" y="48433"/>
                </a:lnTo>
                <a:lnTo>
                  <a:pt x="9303" y="95564"/>
                </a:lnTo>
                <a:lnTo>
                  <a:pt x="20609" y="141182"/>
                </a:lnTo>
                <a:lnTo>
                  <a:pt x="36062" y="185077"/>
                </a:lnTo>
                <a:lnTo>
                  <a:pt x="55447" y="227036"/>
                </a:lnTo>
                <a:lnTo>
                  <a:pt x="78546" y="266850"/>
                </a:lnTo>
                <a:lnTo>
                  <a:pt x="105145" y="304308"/>
                </a:lnTo>
                <a:lnTo>
                  <a:pt x="135026" y="339199"/>
                </a:lnTo>
                <a:lnTo>
                  <a:pt x="167973" y="371311"/>
                </a:lnTo>
                <a:lnTo>
                  <a:pt x="203771" y="400436"/>
                </a:lnTo>
                <a:lnTo>
                  <a:pt x="242203" y="426361"/>
                </a:lnTo>
                <a:lnTo>
                  <a:pt x="283052" y="448875"/>
                </a:lnTo>
                <a:lnTo>
                  <a:pt x="326103" y="467769"/>
                </a:lnTo>
                <a:lnTo>
                  <a:pt x="371140" y="482831"/>
                </a:lnTo>
                <a:lnTo>
                  <a:pt x="417946" y="493851"/>
                </a:lnTo>
                <a:lnTo>
                  <a:pt x="466305" y="500617"/>
                </a:lnTo>
                <a:lnTo>
                  <a:pt x="516000" y="502919"/>
                </a:lnTo>
                <a:lnTo>
                  <a:pt x="641731" y="502919"/>
                </a:lnTo>
                <a:lnTo>
                  <a:pt x="592035" y="500617"/>
                </a:lnTo>
                <a:lnTo>
                  <a:pt x="543676" y="493851"/>
                </a:lnTo>
                <a:lnTo>
                  <a:pt x="496870" y="482831"/>
                </a:lnTo>
                <a:lnTo>
                  <a:pt x="451833" y="467769"/>
                </a:lnTo>
                <a:lnTo>
                  <a:pt x="408782" y="448875"/>
                </a:lnTo>
                <a:lnTo>
                  <a:pt x="367933" y="426361"/>
                </a:lnTo>
                <a:lnTo>
                  <a:pt x="329501" y="400436"/>
                </a:lnTo>
                <a:lnTo>
                  <a:pt x="293703" y="371311"/>
                </a:lnTo>
                <a:lnTo>
                  <a:pt x="260756" y="339199"/>
                </a:lnTo>
                <a:lnTo>
                  <a:pt x="230875" y="304308"/>
                </a:lnTo>
                <a:lnTo>
                  <a:pt x="204276" y="266850"/>
                </a:lnTo>
                <a:lnTo>
                  <a:pt x="181177" y="227036"/>
                </a:lnTo>
                <a:lnTo>
                  <a:pt x="161792" y="185077"/>
                </a:lnTo>
                <a:lnTo>
                  <a:pt x="146339" y="141182"/>
                </a:lnTo>
                <a:lnTo>
                  <a:pt x="135033" y="95564"/>
                </a:lnTo>
                <a:lnTo>
                  <a:pt x="128092" y="48433"/>
                </a:lnTo>
                <a:lnTo>
                  <a:pt x="125730" y="0"/>
                </a:lnTo>
                <a:close/>
              </a:path>
            </a:pathLst>
          </a:custGeom>
          <a:solidFill>
            <a:srgbClr val="375C9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741932" y="4009644"/>
            <a:ext cx="1204595" cy="502920"/>
          </a:xfrm>
          <a:custGeom>
            <a:avLst/>
            <a:gdLst/>
            <a:ahLst/>
            <a:cxnLst/>
            <a:rect l="l" t="t" r="r" b="b"/>
            <a:pathLst>
              <a:path w="1204595" h="502920">
                <a:moveTo>
                  <a:pt x="578866" y="499109"/>
                </a:moveTo>
                <a:lnTo>
                  <a:pt x="626757" y="491157"/>
                </a:lnTo>
                <a:lnTo>
                  <a:pt x="673097" y="479033"/>
                </a:lnTo>
                <a:lnTo>
                  <a:pt x="717659" y="462931"/>
                </a:lnTo>
                <a:lnTo>
                  <a:pt x="760217" y="443045"/>
                </a:lnTo>
                <a:lnTo>
                  <a:pt x="800545" y="419569"/>
                </a:lnTo>
                <a:lnTo>
                  <a:pt x="838417" y="392697"/>
                </a:lnTo>
                <a:lnTo>
                  <a:pt x="873606" y="362620"/>
                </a:lnTo>
                <a:lnTo>
                  <a:pt x="905886" y="329534"/>
                </a:lnTo>
                <a:lnTo>
                  <a:pt x="935032" y="293632"/>
                </a:lnTo>
                <a:lnTo>
                  <a:pt x="960817" y="255106"/>
                </a:lnTo>
                <a:lnTo>
                  <a:pt x="983015" y="214152"/>
                </a:lnTo>
                <a:lnTo>
                  <a:pt x="1001400" y="170962"/>
                </a:lnTo>
                <a:lnTo>
                  <a:pt x="1015745" y="125729"/>
                </a:lnTo>
                <a:lnTo>
                  <a:pt x="952881" y="125729"/>
                </a:lnTo>
                <a:lnTo>
                  <a:pt x="1094994" y="0"/>
                </a:lnTo>
                <a:lnTo>
                  <a:pt x="1204341" y="125729"/>
                </a:lnTo>
                <a:lnTo>
                  <a:pt x="1141476" y="125729"/>
                </a:lnTo>
                <a:lnTo>
                  <a:pt x="1126671" y="172245"/>
                </a:lnTo>
                <a:lnTo>
                  <a:pt x="1107628" y="216523"/>
                </a:lnTo>
                <a:lnTo>
                  <a:pt x="1084604" y="258369"/>
                </a:lnTo>
                <a:lnTo>
                  <a:pt x="1057855" y="297590"/>
                </a:lnTo>
                <a:lnTo>
                  <a:pt x="1027636" y="333994"/>
                </a:lnTo>
                <a:lnTo>
                  <a:pt x="994205" y="367386"/>
                </a:lnTo>
                <a:lnTo>
                  <a:pt x="957818" y="397573"/>
                </a:lnTo>
                <a:lnTo>
                  <a:pt x="918730" y="424362"/>
                </a:lnTo>
                <a:lnTo>
                  <a:pt x="877199" y="447561"/>
                </a:lnTo>
                <a:lnTo>
                  <a:pt x="833480" y="466974"/>
                </a:lnTo>
                <a:lnTo>
                  <a:pt x="787830" y="482410"/>
                </a:lnTo>
                <a:lnTo>
                  <a:pt x="740506" y="493676"/>
                </a:lnTo>
                <a:lnTo>
                  <a:pt x="691763" y="500576"/>
                </a:lnTo>
                <a:lnTo>
                  <a:pt x="641857" y="502919"/>
                </a:lnTo>
                <a:lnTo>
                  <a:pt x="516000" y="502919"/>
                </a:lnTo>
                <a:lnTo>
                  <a:pt x="466305" y="500617"/>
                </a:lnTo>
                <a:lnTo>
                  <a:pt x="417946" y="493851"/>
                </a:lnTo>
                <a:lnTo>
                  <a:pt x="371140" y="482831"/>
                </a:lnTo>
                <a:lnTo>
                  <a:pt x="326103" y="467769"/>
                </a:lnTo>
                <a:lnTo>
                  <a:pt x="283052" y="448875"/>
                </a:lnTo>
                <a:lnTo>
                  <a:pt x="242203" y="426361"/>
                </a:lnTo>
                <a:lnTo>
                  <a:pt x="203771" y="400436"/>
                </a:lnTo>
                <a:lnTo>
                  <a:pt x="167973" y="371311"/>
                </a:lnTo>
                <a:lnTo>
                  <a:pt x="135026" y="339199"/>
                </a:lnTo>
                <a:lnTo>
                  <a:pt x="105145" y="304308"/>
                </a:lnTo>
                <a:lnTo>
                  <a:pt x="78546" y="266850"/>
                </a:lnTo>
                <a:lnTo>
                  <a:pt x="55447" y="227036"/>
                </a:lnTo>
                <a:lnTo>
                  <a:pt x="36062" y="185077"/>
                </a:lnTo>
                <a:lnTo>
                  <a:pt x="20609" y="141182"/>
                </a:lnTo>
                <a:lnTo>
                  <a:pt x="9303" y="95564"/>
                </a:lnTo>
                <a:lnTo>
                  <a:pt x="2362" y="48433"/>
                </a:lnTo>
                <a:lnTo>
                  <a:pt x="0" y="0"/>
                </a:lnTo>
                <a:lnTo>
                  <a:pt x="125730" y="0"/>
                </a:lnTo>
                <a:lnTo>
                  <a:pt x="128092" y="48433"/>
                </a:lnTo>
                <a:lnTo>
                  <a:pt x="135033" y="95564"/>
                </a:lnTo>
                <a:lnTo>
                  <a:pt x="146339" y="141182"/>
                </a:lnTo>
                <a:lnTo>
                  <a:pt x="161792" y="185077"/>
                </a:lnTo>
                <a:lnTo>
                  <a:pt x="181177" y="227036"/>
                </a:lnTo>
                <a:lnTo>
                  <a:pt x="204276" y="266850"/>
                </a:lnTo>
                <a:lnTo>
                  <a:pt x="230875" y="304308"/>
                </a:lnTo>
                <a:lnTo>
                  <a:pt x="260756" y="339199"/>
                </a:lnTo>
                <a:lnTo>
                  <a:pt x="293703" y="371311"/>
                </a:lnTo>
                <a:lnTo>
                  <a:pt x="329501" y="400436"/>
                </a:lnTo>
                <a:lnTo>
                  <a:pt x="367933" y="426361"/>
                </a:lnTo>
                <a:lnTo>
                  <a:pt x="408782" y="448875"/>
                </a:lnTo>
                <a:lnTo>
                  <a:pt x="451833" y="467769"/>
                </a:lnTo>
                <a:lnTo>
                  <a:pt x="496870" y="482831"/>
                </a:lnTo>
                <a:lnTo>
                  <a:pt x="543676" y="493851"/>
                </a:lnTo>
                <a:lnTo>
                  <a:pt x="592035" y="500617"/>
                </a:lnTo>
                <a:lnTo>
                  <a:pt x="641731" y="502919"/>
                </a:lnTo>
              </a:path>
            </a:pathLst>
          </a:custGeom>
          <a:ln w="12192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799896" y="3201670"/>
            <a:ext cx="2749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aseline="-16203" dirty="0">
                <a:latin typeface="Calibri"/>
                <a:cs typeface="Calibri"/>
              </a:rPr>
              <a:t>a</a:t>
            </a:r>
            <a:r>
              <a:rPr sz="1600" spc="-5" dirty="0">
                <a:latin typeface="Calibri"/>
                <a:cs typeface="Calibri"/>
              </a:rPr>
              <a:t>1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677161" y="3493084"/>
            <a:ext cx="27495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aseline="-16203" dirty="0">
                <a:latin typeface="Calibri"/>
                <a:cs typeface="Calibri"/>
              </a:rPr>
              <a:t>a</a:t>
            </a:r>
            <a:r>
              <a:rPr sz="1600" spc="-5" dirty="0">
                <a:latin typeface="Calibri"/>
                <a:cs typeface="Calibri"/>
              </a:rPr>
              <a:t>1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245357" y="3219450"/>
            <a:ext cx="2749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aseline="-16203" dirty="0">
                <a:latin typeface="Calibri"/>
                <a:cs typeface="Calibri"/>
              </a:rPr>
              <a:t>a</a:t>
            </a:r>
            <a:r>
              <a:rPr sz="1600" spc="-5" dirty="0">
                <a:latin typeface="Calibri"/>
                <a:cs typeface="Calibri"/>
              </a:rPr>
              <a:t>2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3591559" y="2469845"/>
            <a:ext cx="5314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5" dirty="0">
                <a:latin typeface="Calibri"/>
                <a:cs typeface="Calibri"/>
              </a:rPr>
              <a:t>……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3591559" y="3474847"/>
            <a:ext cx="5314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5" dirty="0">
                <a:latin typeface="Calibri"/>
                <a:cs typeface="Calibri"/>
              </a:rPr>
              <a:t>……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3604386" y="4522723"/>
            <a:ext cx="5314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5" dirty="0">
                <a:latin typeface="Calibri"/>
                <a:cs typeface="Calibri"/>
              </a:rPr>
              <a:t>……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4879847" y="3570732"/>
            <a:ext cx="1074420" cy="49987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4939284" y="3610355"/>
            <a:ext cx="955548" cy="38252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4863084" y="2580132"/>
            <a:ext cx="1074419" cy="49834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4922520" y="2619755"/>
            <a:ext cx="955548" cy="38100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7328916" y="3589020"/>
            <a:ext cx="1074420" cy="49834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7388352" y="3628644"/>
            <a:ext cx="955548" cy="38100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6024371" y="3589020"/>
            <a:ext cx="955548" cy="38252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6024371" y="3589020"/>
            <a:ext cx="955675" cy="382905"/>
          </a:xfrm>
          <a:custGeom>
            <a:avLst/>
            <a:gdLst/>
            <a:ahLst/>
            <a:cxnLst/>
            <a:rect l="l" t="t" r="r" b="b"/>
            <a:pathLst>
              <a:path w="955675" h="382904">
                <a:moveTo>
                  <a:pt x="0" y="382523"/>
                </a:moveTo>
                <a:lnTo>
                  <a:pt x="955548" y="382523"/>
                </a:lnTo>
                <a:lnTo>
                  <a:pt x="955548" y="0"/>
                </a:lnTo>
                <a:lnTo>
                  <a:pt x="0" y="0"/>
                </a:lnTo>
                <a:lnTo>
                  <a:pt x="0" y="382523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7328916" y="2586227"/>
            <a:ext cx="1074420" cy="49987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7388352" y="2625851"/>
            <a:ext cx="955548" cy="38252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5227320" y="4049267"/>
            <a:ext cx="341630" cy="513715"/>
          </a:xfrm>
          <a:custGeom>
            <a:avLst/>
            <a:gdLst/>
            <a:ahLst/>
            <a:cxnLst/>
            <a:rect l="l" t="t" r="r" b="b"/>
            <a:pathLst>
              <a:path w="341629" h="513714">
                <a:moveTo>
                  <a:pt x="256031" y="170687"/>
                </a:moveTo>
                <a:lnTo>
                  <a:pt x="85343" y="170687"/>
                </a:lnTo>
                <a:lnTo>
                  <a:pt x="85343" y="513587"/>
                </a:lnTo>
                <a:lnTo>
                  <a:pt x="256031" y="513587"/>
                </a:lnTo>
                <a:lnTo>
                  <a:pt x="256031" y="170687"/>
                </a:lnTo>
                <a:close/>
              </a:path>
              <a:path w="341629" h="513714">
                <a:moveTo>
                  <a:pt x="170687" y="0"/>
                </a:moveTo>
                <a:lnTo>
                  <a:pt x="0" y="170687"/>
                </a:lnTo>
                <a:lnTo>
                  <a:pt x="341375" y="170687"/>
                </a:lnTo>
                <a:lnTo>
                  <a:pt x="170687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5227320" y="4049267"/>
            <a:ext cx="341630" cy="513715"/>
          </a:xfrm>
          <a:custGeom>
            <a:avLst/>
            <a:gdLst/>
            <a:ahLst/>
            <a:cxnLst/>
            <a:rect l="l" t="t" r="r" b="b"/>
            <a:pathLst>
              <a:path w="341629" h="513714">
                <a:moveTo>
                  <a:pt x="0" y="170687"/>
                </a:moveTo>
                <a:lnTo>
                  <a:pt x="170687" y="0"/>
                </a:lnTo>
                <a:lnTo>
                  <a:pt x="341375" y="170687"/>
                </a:lnTo>
                <a:lnTo>
                  <a:pt x="256031" y="170687"/>
                </a:lnTo>
                <a:lnTo>
                  <a:pt x="256031" y="513587"/>
                </a:lnTo>
                <a:lnTo>
                  <a:pt x="85343" y="513587"/>
                </a:lnTo>
                <a:lnTo>
                  <a:pt x="85343" y="170687"/>
                </a:lnTo>
                <a:lnTo>
                  <a:pt x="0" y="170687"/>
                </a:lnTo>
                <a:close/>
              </a:path>
            </a:pathLst>
          </a:custGeom>
          <a:ln w="12192">
            <a:solidFill>
              <a:srgbClr val="BB8B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5227320" y="3038855"/>
            <a:ext cx="341630" cy="512445"/>
          </a:xfrm>
          <a:custGeom>
            <a:avLst/>
            <a:gdLst/>
            <a:ahLst/>
            <a:cxnLst/>
            <a:rect l="l" t="t" r="r" b="b"/>
            <a:pathLst>
              <a:path w="341629" h="512445">
                <a:moveTo>
                  <a:pt x="256031" y="170688"/>
                </a:moveTo>
                <a:lnTo>
                  <a:pt x="85343" y="170688"/>
                </a:lnTo>
                <a:lnTo>
                  <a:pt x="85343" y="512064"/>
                </a:lnTo>
                <a:lnTo>
                  <a:pt x="256031" y="512064"/>
                </a:lnTo>
                <a:lnTo>
                  <a:pt x="256031" y="170688"/>
                </a:lnTo>
                <a:close/>
              </a:path>
              <a:path w="341629" h="512445">
                <a:moveTo>
                  <a:pt x="170687" y="0"/>
                </a:moveTo>
                <a:lnTo>
                  <a:pt x="0" y="170688"/>
                </a:lnTo>
                <a:lnTo>
                  <a:pt x="341375" y="170688"/>
                </a:lnTo>
                <a:lnTo>
                  <a:pt x="170687" y="0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5227320" y="3038855"/>
            <a:ext cx="341630" cy="512445"/>
          </a:xfrm>
          <a:custGeom>
            <a:avLst/>
            <a:gdLst/>
            <a:ahLst/>
            <a:cxnLst/>
            <a:rect l="l" t="t" r="r" b="b"/>
            <a:pathLst>
              <a:path w="341629" h="512445">
                <a:moveTo>
                  <a:pt x="0" y="170688"/>
                </a:moveTo>
                <a:lnTo>
                  <a:pt x="170687" y="0"/>
                </a:lnTo>
                <a:lnTo>
                  <a:pt x="341375" y="170688"/>
                </a:lnTo>
                <a:lnTo>
                  <a:pt x="256031" y="170688"/>
                </a:lnTo>
                <a:lnTo>
                  <a:pt x="256031" y="512064"/>
                </a:lnTo>
                <a:lnTo>
                  <a:pt x="85343" y="512064"/>
                </a:lnTo>
                <a:lnTo>
                  <a:pt x="85343" y="170688"/>
                </a:lnTo>
                <a:lnTo>
                  <a:pt x="0" y="170688"/>
                </a:lnTo>
                <a:close/>
              </a:path>
            </a:pathLst>
          </a:custGeom>
          <a:ln w="12192">
            <a:solidFill>
              <a:srgbClr val="507D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 txBox="1"/>
          <p:nvPr/>
        </p:nvSpPr>
        <p:spPr>
          <a:xfrm>
            <a:off x="6269863" y="3094685"/>
            <a:ext cx="65468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30" dirty="0">
                <a:solidFill>
                  <a:srgbClr val="0000FF"/>
                </a:solidFill>
                <a:latin typeface="Calibri"/>
                <a:cs typeface="Calibri"/>
              </a:rPr>
              <a:t>s</a:t>
            </a:r>
            <a:r>
              <a:rPr sz="2400" spc="-25" dirty="0">
                <a:solidFill>
                  <a:srgbClr val="0000FF"/>
                </a:solidFill>
                <a:latin typeface="Calibri"/>
                <a:cs typeface="Calibri"/>
              </a:rPr>
              <a:t>t</a:t>
            </a:r>
            <a:r>
              <a:rPr sz="2400" spc="-5" dirty="0">
                <a:solidFill>
                  <a:srgbClr val="0000FF"/>
                </a:solidFill>
                <a:latin typeface="Calibri"/>
                <a:cs typeface="Calibri"/>
              </a:rPr>
              <a:t>o</a:t>
            </a:r>
            <a:r>
              <a:rPr sz="2400" spc="-45" dirty="0">
                <a:solidFill>
                  <a:srgbClr val="0000FF"/>
                </a:solidFill>
                <a:latin typeface="Calibri"/>
                <a:cs typeface="Calibri"/>
              </a:rPr>
              <a:t>r</a:t>
            </a: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5864352" y="3366642"/>
            <a:ext cx="608965" cy="313690"/>
          </a:xfrm>
          <a:custGeom>
            <a:avLst/>
            <a:gdLst/>
            <a:ahLst/>
            <a:cxnLst/>
            <a:rect l="l" t="t" r="r" b="b"/>
            <a:pathLst>
              <a:path w="608964" h="313689">
                <a:moveTo>
                  <a:pt x="348614" y="0"/>
                </a:moveTo>
                <a:lnTo>
                  <a:pt x="305053" y="8255"/>
                </a:lnTo>
                <a:lnTo>
                  <a:pt x="262000" y="28194"/>
                </a:lnTo>
                <a:lnTo>
                  <a:pt x="219075" y="57531"/>
                </a:lnTo>
                <a:lnTo>
                  <a:pt x="175895" y="94742"/>
                </a:lnTo>
                <a:lnTo>
                  <a:pt x="132207" y="137922"/>
                </a:lnTo>
                <a:lnTo>
                  <a:pt x="88392" y="185674"/>
                </a:lnTo>
                <a:lnTo>
                  <a:pt x="44069" y="236474"/>
                </a:lnTo>
                <a:lnTo>
                  <a:pt x="0" y="288544"/>
                </a:lnTo>
                <a:lnTo>
                  <a:pt x="28956" y="313182"/>
                </a:lnTo>
                <a:lnTo>
                  <a:pt x="73043" y="261366"/>
                </a:lnTo>
                <a:lnTo>
                  <a:pt x="95123" y="235839"/>
                </a:lnTo>
                <a:lnTo>
                  <a:pt x="116839" y="210947"/>
                </a:lnTo>
                <a:lnTo>
                  <a:pt x="138327" y="187325"/>
                </a:lnTo>
                <a:lnTo>
                  <a:pt x="159893" y="164084"/>
                </a:lnTo>
                <a:lnTo>
                  <a:pt x="180727" y="143002"/>
                </a:lnTo>
                <a:lnTo>
                  <a:pt x="202057" y="122428"/>
                </a:lnTo>
                <a:lnTo>
                  <a:pt x="202234" y="122428"/>
                </a:lnTo>
                <a:lnTo>
                  <a:pt x="222631" y="103886"/>
                </a:lnTo>
                <a:lnTo>
                  <a:pt x="222772" y="103886"/>
                </a:lnTo>
                <a:lnTo>
                  <a:pt x="242174" y="88011"/>
                </a:lnTo>
                <a:lnTo>
                  <a:pt x="262112" y="73406"/>
                </a:lnTo>
                <a:lnTo>
                  <a:pt x="261874" y="73406"/>
                </a:lnTo>
                <a:lnTo>
                  <a:pt x="272034" y="66675"/>
                </a:lnTo>
                <a:lnTo>
                  <a:pt x="281559" y="60833"/>
                </a:lnTo>
                <a:lnTo>
                  <a:pt x="281824" y="60833"/>
                </a:lnTo>
                <a:lnTo>
                  <a:pt x="290154" y="56134"/>
                </a:lnTo>
                <a:lnTo>
                  <a:pt x="300100" y="51181"/>
                </a:lnTo>
                <a:lnTo>
                  <a:pt x="308228" y="47752"/>
                </a:lnTo>
                <a:lnTo>
                  <a:pt x="316869" y="44450"/>
                </a:lnTo>
                <a:lnTo>
                  <a:pt x="316738" y="44450"/>
                </a:lnTo>
                <a:lnTo>
                  <a:pt x="317881" y="44069"/>
                </a:lnTo>
                <a:lnTo>
                  <a:pt x="325131" y="41910"/>
                </a:lnTo>
                <a:lnTo>
                  <a:pt x="324993" y="41910"/>
                </a:lnTo>
                <a:lnTo>
                  <a:pt x="326389" y="41529"/>
                </a:lnTo>
                <a:lnTo>
                  <a:pt x="326696" y="41529"/>
                </a:lnTo>
                <a:lnTo>
                  <a:pt x="333509" y="40005"/>
                </a:lnTo>
                <a:lnTo>
                  <a:pt x="333248" y="40005"/>
                </a:lnTo>
                <a:lnTo>
                  <a:pt x="334645" y="39751"/>
                </a:lnTo>
                <a:lnTo>
                  <a:pt x="334814" y="39751"/>
                </a:lnTo>
                <a:lnTo>
                  <a:pt x="342646" y="38481"/>
                </a:lnTo>
                <a:lnTo>
                  <a:pt x="344339" y="38481"/>
                </a:lnTo>
                <a:lnTo>
                  <a:pt x="350520" y="37973"/>
                </a:lnTo>
                <a:lnTo>
                  <a:pt x="449842" y="37973"/>
                </a:lnTo>
                <a:lnTo>
                  <a:pt x="411099" y="13589"/>
                </a:lnTo>
                <a:lnTo>
                  <a:pt x="370205" y="1143"/>
                </a:lnTo>
                <a:lnTo>
                  <a:pt x="359537" y="127"/>
                </a:lnTo>
                <a:lnTo>
                  <a:pt x="348614" y="0"/>
                </a:lnTo>
                <a:close/>
              </a:path>
              <a:path w="608964" h="313689">
                <a:moveTo>
                  <a:pt x="532658" y="196439"/>
                </a:moveTo>
                <a:lnTo>
                  <a:pt x="500252" y="216408"/>
                </a:lnTo>
                <a:lnTo>
                  <a:pt x="608838" y="283845"/>
                </a:lnTo>
                <a:lnTo>
                  <a:pt x="602527" y="212725"/>
                </a:lnTo>
                <a:lnTo>
                  <a:pt x="542671" y="212725"/>
                </a:lnTo>
                <a:lnTo>
                  <a:pt x="532658" y="196439"/>
                </a:lnTo>
                <a:close/>
              </a:path>
              <a:path w="608964" h="313689">
                <a:moveTo>
                  <a:pt x="73151" y="261239"/>
                </a:moveTo>
                <a:close/>
              </a:path>
              <a:path w="608964" h="313689">
                <a:moveTo>
                  <a:pt x="565059" y="176474"/>
                </a:moveTo>
                <a:lnTo>
                  <a:pt x="532658" y="196439"/>
                </a:lnTo>
                <a:lnTo>
                  <a:pt x="542671" y="212725"/>
                </a:lnTo>
                <a:lnTo>
                  <a:pt x="575056" y="192659"/>
                </a:lnTo>
                <a:lnTo>
                  <a:pt x="565059" y="176474"/>
                </a:lnTo>
                <a:close/>
              </a:path>
              <a:path w="608964" h="313689">
                <a:moveTo>
                  <a:pt x="597535" y="156464"/>
                </a:moveTo>
                <a:lnTo>
                  <a:pt x="565059" y="176474"/>
                </a:lnTo>
                <a:lnTo>
                  <a:pt x="575056" y="192659"/>
                </a:lnTo>
                <a:lnTo>
                  <a:pt x="542671" y="212725"/>
                </a:lnTo>
                <a:lnTo>
                  <a:pt x="602527" y="212725"/>
                </a:lnTo>
                <a:lnTo>
                  <a:pt x="597535" y="156464"/>
                </a:lnTo>
                <a:close/>
              </a:path>
              <a:path w="608964" h="313689">
                <a:moveTo>
                  <a:pt x="116942" y="210947"/>
                </a:moveTo>
                <a:lnTo>
                  <a:pt x="116712" y="211201"/>
                </a:lnTo>
                <a:lnTo>
                  <a:pt x="116942" y="210947"/>
                </a:lnTo>
                <a:close/>
              </a:path>
              <a:path w="608964" h="313689">
                <a:moveTo>
                  <a:pt x="562792" y="172974"/>
                </a:moveTo>
                <a:lnTo>
                  <a:pt x="517144" y="172974"/>
                </a:lnTo>
                <a:lnTo>
                  <a:pt x="532511" y="196087"/>
                </a:lnTo>
                <a:lnTo>
                  <a:pt x="532658" y="196439"/>
                </a:lnTo>
                <a:lnTo>
                  <a:pt x="565059" y="176474"/>
                </a:lnTo>
                <a:lnTo>
                  <a:pt x="564388" y="175387"/>
                </a:lnTo>
                <a:lnTo>
                  <a:pt x="562792" y="172974"/>
                </a:lnTo>
                <a:close/>
              </a:path>
              <a:path w="608964" h="313689">
                <a:moveTo>
                  <a:pt x="532130" y="195580"/>
                </a:moveTo>
                <a:lnTo>
                  <a:pt x="532442" y="196087"/>
                </a:lnTo>
                <a:lnTo>
                  <a:pt x="532130" y="195580"/>
                </a:lnTo>
                <a:close/>
              </a:path>
              <a:path w="608964" h="313689">
                <a:moveTo>
                  <a:pt x="138557" y="187071"/>
                </a:moveTo>
                <a:lnTo>
                  <a:pt x="138302" y="187325"/>
                </a:lnTo>
                <a:lnTo>
                  <a:pt x="138557" y="187071"/>
                </a:lnTo>
                <a:close/>
              </a:path>
              <a:path w="608964" h="313689">
                <a:moveTo>
                  <a:pt x="534147" y="131064"/>
                </a:moveTo>
                <a:lnTo>
                  <a:pt x="486663" y="131064"/>
                </a:lnTo>
                <a:lnTo>
                  <a:pt x="502285" y="151892"/>
                </a:lnTo>
                <a:lnTo>
                  <a:pt x="517398" y="173482"/>
                </a:lnTo>
                <a:lnTo>
                  <a:pt x="517144" y="172974"/>
                </a:lnTo>
                <a:lnTo>
                  <a:pt x="562792" y="172974"/>
                </a:lnTo>
                <a:lnTo>
                  <a:pt x="548767" y="151765"/>
                </a:lnTo>
                <a:lnTo>
                  <a:pt x="534147" y="131064"/>
                </a:lnTo>
                <a:close/>
              </a:path>
              <a:path w="608964" h="313689">
                <a:moveTo>
                  <a:pt x="160013" y="164084"/>
                </a:moveTo>
                <a:lnTo>
                  <a:pt x="159638" y="164465"/>
                </a:lnTo>
                <a:lnTo>
                  <a:pt x="160013" y="164084"/>
                </a:lnTo>
                <a:close/>
              </a:path>
              <a:path w="608964" h="313689">
                <a:moveTo>
                  <a:pt x="501904" y="151384"/>
                </a:moveTo>
                <a:lnTo>
                  <a:pt x="502260" y="151892"/>
                </a:lnTo>
                <a:lnTo>
                  <a:pt x="501904" y="151384"/>
                </a:lnTo>
                <a:close/>
              </a:path>
              <a:path w="608964" h="313689">
                <a:moveTo>
                  <a:pt x="520109" y="112141"/>
                </a:moveTo>
                <a:lnTo>
                  <a:pt x="471297" y="112141"/>
                </a:lnTo>
                <a:lnTo>
                  <a:pt x="471932" y="112903"/>
                </a:lnTo>
                <a:lnTo>
                  <a:pt x="487045" y="131572"/>
                </a:lnTo>
                <a:lnTo>
                  <a:pt x="486663" y="131064"/>
                </a:lnTo>
                <a:lnTo>
                  <a:pt x="534147" y="131064"/>
                </a:lnTo>
                <a:lnTo>
                  <a:pt x="532892" y="129286"/>
                </a:lnTo>
                <a:lnTo>
                  <a:pt x="520109" y="112141"/>
                </a:lnTo>
                <a:close/>
              </a:path>
              <a:path w="608964" h="313689">
                <a:moveTo>
                  <a:pt x="202234" y="122428"/>
                </a:moveTo>
                <a:lnTo>
                  <a:pt x="202057" y="122428"/>
                </a:lnTo>
                <a:lnTo>
                  <a:pt x="201675" y="122936"/>
                </a:lnTo>
                <a:lnTo>
                  <a:pt x="202234" y="122428"/>
                </a:lnTo>
                <a:close/>
              </a:path>
              <a:path w="608964" h="313689">
                <a:moveTo>
                  <a:pt x="471758" y="112709"/>
                </a:moveTo>
                <a:lnTo>
                  <a:pt x="471914" y="112903"/>
                </a:lnTo>
                <a:lnTo>
                  <a:pt x="471758" y="112709"/>
                </a:lnTo>
                <a:close/>
              </a:path>
              <a:path w="608964" h="313689">
                <a:moveTo>
                  <a:pt x="506417" y="94996"/>
                </a:moveTo>
                <a:lnTo>
                  <a:pt x="455802" y="94996"/>
                </a:lnTo>
                <a:lnTo>
                  <a:pt x="471758" y="112709"/>
                </a:lnTo>
                <a:lnTo>
                  <a:pt x="471297" y="112141"/>
                </a:lnTo>
                <a:lnTo>
                  <a:pt x="520109" y="112141"/>
                </a:lnTo>
                <a:lnTo>
                  <a:pt x="516889" y="107823"/>
                </a:lnTo>
                <a:lnTo>
                  <a:pt x="506417" y="94996"/>
                </a:lnTo>
                <a:close/>
              </a:path>
              <a:path w="608964" h="313689">
                <a:moveTo>
                  <a:pt x="222772" y="103886"/>
                </a:moveTo>
                <a:lnTo>
                  <a:pt x="222631" y="103886"/>
                </a:lnTo>
                <a:lnTo>
                  <a:pt x="221996" y="104521"/>
                </a:lnTo>
                <a:lnTo>
                  <a:pt x="222772" y="103886"/>
                </a:lnTo>
                <a:close/>
              </a:path>
              <a:path w="608964" h="313689">
                <a:moveTo>
                  <a:pt x="493436" y="79883"/>
                </a:moveTo>
                <a:lnTo>
                  <a:pt x="440309" y="79883"/>
                </a:lnTo>
                <a:lnTo>
                  <a:pt x="441325" y="80772"/>
                </a:lnTo>
                <a:lnTo>
                  <a:pt x="456564" y="95885"/>
                </a:lnTo>
                <a:lnTo>
                  <a:pt x="455802" y="94996"/>
                </a:lnTo>
                <a:lnTo>
                  <a:pt x="506417" y="94996"/>
                </a:lnTo>
                <a:lnTo>
                  <a:pt x="500507" y="87757"/>
                </a:lnTo>
                <a:lnTo>
                  <a:pt x="493436" y="79883"/>
                </a:lnTo>
                <a:close/>
              </a:path>
              <a:path w="608964" h="313689">
                <a:moveTo>
                  <a:pt x="242950" y="87376"/>
                </a:moveTo>
                <a:lnTo>
                  <a:pt x="242062" y="88011"/>
                </a:lnTo>
                <a:lnTo>
                  <a:pt x="242950" y="87376"/>
                </a:lnTo>
                <a:close/>
              </a:path>
              <a:path w="608964" h="313689">
                <a:moveTo>
                  <a:pt x="440473" y="80045"/>
                </a:moveTo>
                <a:lnTo>
                  <a:pt x="441212" y="80772"/>
                </a:lnTo>
                <a:lnTo>
                  <a:pt x="440473" y="80045"/>
                </a:lnTo>
                <a:close/>
              </a:path>
              <a:path w="608964" h="313689">
                <a:moveTo>
                  <a:pt x="440309" y="79883"/>
                </a:moveTo>
                <a:lnTo>
                  <a:pt x="440473" y="80045"/>
                </a:lnTo>
                <a:lnTo>
                  <a:pt x="441325" y="80772"/>
                </a:lnTo>
                <a:lnTo>
                  <a:pt x="440309" y="79883"/>
                </a:lnTo>
                <a:close/>
              </a:path>
              <a:path w="608964" h="313689">
                <a:moveTo>
                  <a:pt x="481293" y="66675"/>
                </a:moveTo>
                <a:lnTo>
                  <a:pt x="424814" y="66675"/>
                </a:lnTo>
                <a:lnTo>
                  <a:pt x="425831" y="67437"/>
                </a:lnTo>
                <a:lnTo>
                  <a:pt x="440473" y="80045"/>
                </a:lnTo>
                <a:lnTo>
                  <a:pt x="440309" y="79883"/>
                </a:lnTo>
                <a:lnTo>
                  <a:pt x="493436" y="79883"/>
                </a:lnTo>
                <a:lnTo>
                  <a:pt x="483743" y="69087"/>
                </a:lnTo>
                <a:lnTo>
                  <a:pt x="481293" y="66675"/>
                </a:lnTo>
                <a:close/>
              </a:path>
              <a:path w="608964" h="313689">
                <a:moveTo>
                  <a:pt x="262636" y="73025"/>
                </a:moveTo>
                <a:lnTo>
                  <a:pt x="261874" y="73406"/>
                </a:lnTo>
                <a:lnTo>
                  <a:pt x="262112" y="73406"/>
                </a:lnTo>
                <a:lnTo>
                  <a:pt x="262636" y="73025"/>
                </a:lnTo>
                <a:close/>
              </a:path>
              <a:path w="608964" h="313689">
                <a:moveTo>
                  <a:pt x="424997" y="66830"/>
                </a:moveTo>
                <a:lnTo>
                  <a:pt x="425707" y="67437"/>
                </a:lnTo>
                <a:lnTo>
                  <a:pt x="424997" y="66830"/>
                </a:lnTo>
                <a:close/>
              </a:path>
              <a:path w="608964" h="313689">
                <a:moveTo>
                  <a:pt x="424814" y="66675"/>
                </a:moveTo>
                <a:lnTo>
                  <a:pt x="424997" y="66830"/>
                </a:lnTo>
                <a:lnTo>
                  <a:pt x="425831" y="67437"/>
                </a:lnTo>
                <a:lnTo>
                  <a:pt x="424814" y="66675"/>
                </a:lnTo>
                <a:close/>
              </a:path>
              <a:path w="608964" h="313689">
                <a:moveTo>
                  <a:pt x="272140" y="66675"/>
                </a:moveTo>
                <a:lnTo>
                  <a:pt x="271525" y="67056"/>
                </a:lnTo>
                <a:lnTo>
                  <a:pt x="272140" y="66675"/>
                </a:lnTo>
                <a:close/>
              </a:path>
              <a:path w="608964" h="313689">
                <a:moveTo>
                  <a:pt x="475879" y="61341"/>
                </a:moveTo>
                <a:lnTo>
                  <a:pt x="417449" y="61341"/>
                </a:lnTo>
                <a:lnTo>
                  <a:pt x="418211" y="61849"/>
                </a:lnTo>
                <a:lnTo>
                  <a:pt x="424997" y="66830"/>
                </a:lnTo>
                <a:lnTo>
                  <a:pt x="424814" y="66675"/>
                </a:lnTo>
                <a:lnTo>
                  <a:pt x="481293" y="66675"/>
                </a:lnTo>
                <a:lnTo>
                  <a:pt x="475879" y="61341"/>
                </a:lnTo>
                <a:close/>
              </a:path>
              <a:path w="608964" h="313689">
                <a:moveTo>
                  <a:pt x="417556" y="61419"/>
                </a:moveTo>
                <a:lnTo>
                  <a:pt x="418147" y="61849"/>
                </a:lnTo>
                <a:lnTo>
                  <a:pt x="417556" y="61419"/>
                </a:lnTo>
                <a:close/>
              </a:path>
              <a:path w="608964" h="313689">
                <a:moveTo>
                  <a:pt x="465999" y="51689"/>
                </a:moveTo>
                <a:lnTo>
                  <a:pt x="401955" y="51689"/>
                </a:lnTo>
                <a:lnTo>
                  <a:pt x="410590" y="56769"/>
                </a:lnTo>
                <a:lnTo>
                  <a:pt x="417556" y="61419"/>
                </a:lnTo>
                <a:lnTo>
                  <a:pt x="475879" y="61341"/>
                </a:lnTo>
                <a:lnTo>
                  <a:pt x="466598" y="52197"/>
                </a:lnTo>
                <a:lnTo>
                  <a:pt x="465999" y="51689"/>
                </a:lnTo>
                <a:close/>
              </a:path>
              <a:path w="608964" h="313689">
                <a:moveTo>
                  <a:pt x="281824" y="60833"/>
                </a:moveTo>
                <a:lnTo>
                  <a:pt x="281559" y="60833"/>
                </a:lnTo>
                <a:lnTo>
                  <a:pt x="280924" y="61341"/>
                </a:lnTo>
                <a:lnTo>
                  <a:pt x="281824" y="60833"/>
                </a:lnTo>
                <a:close/>
              </a:path>
              <a:path w="608964" h="313689">
                <a:moveTo>
                  <a:pt x="409701" y="56261"/>
                </a:moveTo>
                <a:lnTo>
                  <a:pt x="410475" y="56769"/>
                </a:lnTo>
                <a:lnTo>
                  <a:pt x="409701" y="56261"/>
                </a:lnTo>
                <a:close/>
              </a:path>
              <a:path w="608964" h="313689">
                <a:moveTo>
                  <a:pt x="290761" y="55791"/>
                </a:moveTo>
                <a:lnTo>
                  <a:pt x="290068" y="56134"/>
                </a:lnTo>
                <a:lnTo>
                  <a:pt x="290761" y="55791"/>
                </a:lnTo>
                <a:close/>
              </a:path>
              <a:path w="608964" h="313689">
                <a:moveTo>
                  <a:pt x="461511" y="47879"/>
                </a:moveTo>
                <a:lnTo>
                  <a:pt x="394462" y="47879"/>
                </a:lnTo>
                <a:lnTo>
                  <a:pt x="402971" y="52324"/>
                </a:lnTo>
                <a:lnTo>
                  <a:pt x="401955" y="51689"/>
                </a:lnTo>
                <a:lnTo>
                  <a:pt x="465999" y="51689"/>
                </a:lnTo>
                <a:lnTo>
                  <a:pt x="461511" y="47879"/>
                </a:lnTo>
                <a:close/>
              </a:path>
              <a:path w="608964" h="313689">
                <a:moveTo>
                  <a:pt x="300227" y="51181"/>
                </a:moveTo>
                <a:lnTo>
                  <a:pt x="299338" y="51562"/>
                </a:lnTo>
                <a:lnTo>
                  <a:pt x="300227" y="51181"/>
                </a:lnTo>
                <a:close/>
              </a:path>
              <a:path w="608964" h="313689">
                <a:moveTo>
                  <a:pt x="457771" y="44704"/>
                </a:moveTo>
                <a:lnTo>
                  <a:pt x="386842" y="44704"/>
                </a:lnTo>
                <a:lnTo>
                  <a:pt x="395605" y="48514"/>
                </a:lnTo>
                <a:lnTo>
                  <a:pt x="394462" y="47879"/>
                </a:lnTo>
                <a:lnTo>
                  <a:pt x="461511" y="47879"/>
                </a:lnTo>
                <a:lnTo>
                  <a:pt x="457771" y="44704"/>
                </a:lnTo>
                <a:close/>
              </a:path>
              <a:path w="608964" h="313689">
                <a:moveTo>
                  <a:pt x="309118" y="47371"/>
                </a:moveTo>
                <a:lnTo>
                  <a:pt x="308101" y="47752"/>
                </a:lnTo>
                <a:lnTo>
                  <a:pt x="309118" y="47371"/>
                </a:lnTo>
                <a:close/>
              </a:path>
              <a:path w="608964" h="313689">
                <a:moveTo>
                  <a:pt x="379095" y="42037"/>
                </a:moveTo>
                <a:lnTo>
                  <a:pt x="387985" y="45212"/>
                </a:lnTo>
                <a:lnTo>
                  <a:pt x="386842" y="44704"/>
                </a:lnTo>
                <a:lnTo>
                  <a:pt x="457771" y="44704"/>
                </a:lnTo>
                <a:lnTo>
                  <a:pt x="455078" y="42418"/>
                </a:lnTo>
                <a:lnTo>
                  <a:pt x="380619" y="42418"/>
                </a:lnTo>
                <a:lnTo>
                  <a:pt x="379095" y="42037"/>
                </a:lnTo>
                <a:close/>
              </a:path>
              <a:path w="608964" h="313689">
                <a:moveTo>
                  <a:pt x="317881" y="44069"/>
                </a:moveTo>
                <a:lnTo>
                  <a:pt x="316738" y="44450"/>
                </a:lnTo>
                <a:lnTo>
                  <a:pt x="317406" y="44247"/>
                </a:lnTo>
                <a:lnTo>
                  <a:pt x="317881" y="44069"/>
                </a:lnTo>
                <a:close/>
              </a:path>
              <a:path w="608964" h="313689">
                <a:moveTo>
                  <a:pt x="317406" y="44247"/>
                </a:moveTo>
                <a:lnTo>
                  <a:pt x="316738" y="44450"/>
                </a:lnTo>
                <a:lnTo>
                  <a:pt x="316869" y="44450"/>
                </a:lnTo>
                <a:lnTo>
                  <a:pt x="317406" y="44247"/>
                </a:lnTo>
                <a:close/>
              </a:path>
              <a:path w="608964" h="313689">
                <a:moveTo>
                  <a:pt x="317996" y="44069"/>
                </a:moveTo>
                <a:lnTo>
                  <a:pt x="317406" y="44247"/>
                </a:lnTo>
                <a:lnTo>
                  <a:pt x="317996" y="44069"/>
                </a:lnTo>
                <a:close/>
              </a:path>
              <a:path w="608964" h="313689">
                <a:moveTo>
                  <a:pt x="371601" y="40132"/>
                </a:moveTo>
                <a:lnTo>
                  <a:pt x="380619" y="42418"/>
                </a:lnTo>
                <a:lnTo>
                  <a:pt x="455078" y="42418"/>
                </a:lnTo>
                <a:lnTo>
                  <a:pt x="452685" y="40386"/>
                </a:lnTo>
                <a:lnTo>
                  <a:pt x="373125" y="40386"/>
                </a:lnTo>
                <a:lnTo>
                  <a:pt x="371601" y="40132"/>
                </a:lnTo>
                <a:close/>
              </a:path>
              <a:path w="608964" h="313689">
                <a:moveTo>
                  <a:pt x="326389" y="41529"/>
                </a:moveTo>
                <a:lnTo>
                  <a:pt x="324993" y="41910"/>
                </a:lnTo>
                <a:lnTo>
                  <a:pt x="325522" y="41791"/>
                </a:lnTo>
                <a:lnTo>
                  <a:pt x="326389" y="41529"/>
                </a:lnTo>
                <a:close/>
              </a:path>
              <a:path w="608964" h="313689">
                <a:moveTo>
                  <a:pt x="325522" y="41791"/>
                </a:moveTo>
                <a:lnTo>
                  <a:pt x="324993" y="41910"/>
                </a:lnTo>
                <a:lnTo>
                  <a:pt x="325131" y="41910"/>
                </a:lnTo>
                <a:lnTo>
                  <a:pt x="325522" y="41791"/>
                </a:lnTo>
                <a:close/>
              </a:path>
              <a:path w="608964" h="313689">
                <a:moveTo>
                  <a:pt x="326696" y="41529"/>
                </a:moveTo>
                <a:lnTo>
                  <a:pt x="326389" y="41529"/>
                </a:lnTo>
                <a:lnTo>
                  <a:pt x="325522" y="41791"/>
                </a:lnTo>
                <a:lnTo>
                  <a:pt x="326696" y="41529"/>
                </a:lnTo>
                <a:close/>
              </a:path>
              <a:path w="608964" h="313689">
                <a:moveTo>
                  <a:pt x="364236" y="38862"/>
                </a:moveTo>
                <a:lnTo>
                  <a:pt x="373125" y="40386"/>
                </a:lnTo>
                <a:lnTo>
                  <a:pt x="452685" y="40386"/>
                </a:lnTo>
                <a:lnTo>
                  <a:pt x="451039" y="38989"/>
                </a:lnTo>
                <a:lnTo>
                  <a:pt x="365633" y="38989"/>
                </a:lnTo>
                <a:lnTo>
                  <a:pt x="364236" y="38862"/>
                </a:lnTo>
                <a:close/>
              </a:path>
              <a:path w="608964" h="313689">
                <a:moveTo>
                  <a:pt x="334645" y="39751"/>
                </a:moveTo>
                <a:lnTo>
                  <a:pt x="333248" y="40005"/>
                </a:lnTo>
                <a:lnTo>
                  <a:pt x="334198" y="39850"/>
                </a:lnTo>
                <a:lnTo>
                  <a:pt x="334645" y="39751"/>
                </a:lnTo>
                <a:close/>
              </a:path>
              <a:path w="608964" h="313689">
                <a:moveTo>
                  <a:pt x="334198" y="39850"/>
                </a:moveTo>
                <a:lnTo>
                  <a:pt x="333248" y="40005"/>
                </a:lnTo>
                <a:lnTo>
                  <a:pt x="333509" y="40005"/>
                </a:lnTo>
                <a:lnTo>
                  <a:pt x="334198" y="39850"/>
                </a:lnTo>
                <a:close/>
              </a:path>
              <a:path w="608964" h="313689">
                <a:moveTo>
                  <a:pt x="334814" y="39751"/>
                </a:moveTo>
                <a:lnTo>
                  <a:pt x="334645" y="39751"/>
                </a:lnTo>
                <a:lnTo>
                  <a:pt x="334198" y="39850"/>
                </a:lnTo>
                <a:lnTo>
                  <a:pt x="334814" y="39751"/>
                </a:lnTo>
                <a:close/>
              </a:path>
              <a:path w="608964" h="313689">
                <a:moveTo>
                  <a:pt x="449842" y="37973"/>
                </a:moveTo>
                <a:lnTo>
                  <a:pt x="350520" y="37973"/>
                </a:lnTo>
                <a:lnTo>
                  <a:pt x="348996" y="38100"/>
                </a:lnTo>
                <a:lnTo>
                  <a:pt x="356488" y="38100"/>
                </a:lnTo>
                <a:lnTo>
                  <a:pt x="365633" y="38989"/>
                </a:lnTo>
                <a:lnTo>
                  <a:pt x="451039" y="38989"/>
                </a:lnTo>
                <a:lnTo>
                  <a:pt x="449842" y="37973"/>
                </a:lnTo>
                <a:close/>
              </a:path>
              <a:path w="608964" h="313689">
                <a:moveTo>
                  <a:pt x="344339" y="38481"/>
                </a:moveTo>
                <a:lnTo>
                  <a:pt x="342646" y="38481"/>
                </a:lnTo>
                <a:lnTo>
                  <a:pt x="341249" y="38735"/>
                </a:lnTo>
                <a:lnTo>
                  <a:pt x="344339" y="38481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 txBox="1"/>
          <p:nvPr/>
        </p:nvSpPr>
        <p:spPr>
          <a:xfrm>
            <a:off x="4923282" y="4626102"/>
            <a:ext cx="955675" cy="382905"/>
          </a:xfrm>
          <a:prstGeom prst="rect">
            <a:avLst/>
          </a:prstGeom>
          <a:solidFill>
            <a:srgbClr val="FFC000"/>
          </a:solidFill>
        </p:spPr>
        <p:txBody>
          <a:bodyPr vert="horz" wrap="square" lIns="0" tIns="0" rIns="0" bIns="0" rtlCol="0">
            <a:spAutoFit/>
          </a:bodyPr>
          <a:lstStyle/>
          <a:p>
            <a:pPr marL="402590">
              <a:lnSpc>
                <a:spcPts val="2195"/>
              </a:lnSpc>
            </a:pPr>
            <a:r>
              <a:rPr sz="3600" spc="-7" baseline="-16203" dirty="0">
                <a:latin typeface="Calibri"/>
                <a:cs typeface="Calibri"/>
              </a:rPr>
              <a:t>x</a:t>
            </a:r>
            <a:r>
              <a:rPr sz="1600" spc="-5" dirty="0">
                <a:latin typeface="Calibri"/>
                <a:cs typeface="Calibri"/>
              </a:rPr>
              <a:t>1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7372350" y="4613909"/>
            <a:ext cx="955675" cy="382905"/>
          </a:xfrm>
          <a:prstGeom prst="rect">
            <a:avLst/>
          </a:prstGeom>
          <a:solidFill>
            <a:srgbClr val="FFC000"/>
          </a:solidFill>
        </p:spPr>
        <p:txBody>
          <a:bodyPr vert="horz" wrap="square" lIns="0" tIns="0" rIns="0" bIns="0" rtlCol="0">
            <a:spAutoFit/>
          </a:bodyPr>
          <a:lstStyle/>
          <a:p>
            <a:pPr marL="34925" algn="ctr">
              <a:lnSpc>
                <a:spcPts val="2370"/>
              </a:lnSpc>
            </a:pPr>
            <a:r>
              <a:rPr sz="3600" spc="-7" baseline="-16203" dirty="0">
                <a:latin typeface="Calibri"/>
                <a:cs typeface="Calibri"/>
              </a:rPr>
              <a:t>x</a:t>
            </a:r>
            <a:r>
              <a:rPr sz="1600" spc="-5" dirty="0">
                <a:latin typeface="Calibri"/>
                <a:cs typeface="Calibri"/>
              </a:rPr>
              <a:t>2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4922520" y="2529027"/>
            <a:ext cx="95567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3600" baseline="-16203" dirty="0">
                <a:latin typeface="Calibri"/>
                <a:cs typeface="Calibri"/>
              </a:rPr>
              <a:t>y</a:t>
            </a:r>
            <a:r>
              <a:rPr sz="1600" dirty="0">
                <a:latin typeface="Calibri"/>
                <a:cs typeface="Calibri"/>
              </a:rPr>
              <a:t>1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7388352" y="2512821"/>
            <a:ext cx="9556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735" algn="ctr">
              <a:lnSpc>
                <a:spcPct val="100000"/>
              </a:lnSpc>
              <a:spcBef>
                <a:spcPts val="100"/>
              </a:spcBef>
            </a:pPr>
            <a:r>
              <a:rPr sz="3600" spc="-7" baseline="-16203" dirty="0">
                <a:latin typeface="Calibri"/>
                <a:cs typeface="Calibri"/>
              </a:rPr>
              <a:t>y</a:t>
            </a:r>
            <a:r>
              <a:rPr sz="1600" spc="-5" dirty="0">
                <a:latin typeface="Calibri"/>
                <a:cs typeface="Calibri"/>
              </a:rPr>
              <a:t>2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7699247" y="4073652"/>
            <a:ext cx="341630" cy="512445"/>
          </a:xfrm>
          <a:custGeom>
            <a:avLst/>
            <a:gdLst/>
            <a:ahLst/>
            <a:cxnLst/>
            <a:rect l="l" t="t" r="r" b="b"/>
            <a:pathLst>
              <a:path w="341629" h="512445">
                <a:moveTo>
                  <a:pt x="256031" y="170687"/>
                </a:moveTo>
                <a:lnTo>
                  <a:pt x="85344" y="170687"/>
                </a:lnTo>
                <a:lnTo>
                  <a:pt x="85344" y="512064"/>
                </a:lnTo>
                <a:lnTo>
                  <a:pt x="256031" y="512064"/>
                </a:lnTo>
                <a:lnTo>
                  <a:pt x="256031" y="170687"/>
                </a:lnTo>
                <a:close/>
              </a:path>
              <a:path w="341629" h="512445">
                <a:moveTo>
                  <a:pt x="170687" y="0"/>
                </a:moveTo>
                <a:lnTo>
                  <a:pt x="0" y="170687"/>
                </a:lnTo>
                <a:lnTo>
                  <a:pt x="341375" y="170687"/>
                </a:lnTo>
                <a:lnTo>
                  <a:pt x="170687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7699247" y="4073652"/>
            <a:ext cx="341630" cy="512445"/>
          </a:xfrm>
          <a:custGeom>
            <a:avLst/>
            <a:gdLst/>
            <a:ahLst/>
            <a:cxnLst/>
            <a:rect l="l" t="t" r="r" b="b"/>
            <a:pathLst>
              <a:path w="341629" h="512445">
                <a:moveTo>
                  <a:pt x="0" y="170687"/>
                </a:moveTo>
                <a:lnTo>
                  <a:pt x="170687" y="0"/>
                </a:lnTo>
                <a:lnTo>
                  <a:pt x="341375" y="170687"/>
                </a:lnTo>
                <a:lnTo>
                  <a:pt x="256031" y="170687"/>
                </a:lnTo>
                <a:lnTo>
                  <a:pt x="256031" y="512064"/>
                </a:lnTo>
                <a:lnTo>
                  <a:pt x="85344" y="512064"/>
                </a:lnTo>
                <a:lnTo>
                  <a:pt x="85344" y="170687"/>
                </a:lnTo>
                <a:lnTo>
                  <a:pt x="0" y="170687"/>
                </a:lnTo>
                <a:close/>
              </a:path>
            </a:pathLst>
          </a:custGeom>
          <a:ln w="12192">
            <a:solidFill>
              <a:srgbClr val="BB8B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7699247" y="3063239"/>
            <a:ext cx="341630" cy="512445"/>
          </a:xfrm>
          <a:custGeom>
            <a:avLst/>
            <a:gdLst/>
            <a:ahLst/>
            <a:cxnLst/>
            <a:rect l="l" t="t" r="r" b="b"/>
            <a:pathLst>
              <a:path w="341629" h="512445">
                <a:moveTo>
                  <a:pt x="256031" y="170687"/>
                </a:moveTo>
                <a:lnTo>
                  <a:pt x="85344" y="170687"/>
                </a:lnTo>
                <a:lnTo>
                  <a:pt x="85344" y="512063"/>
                </a:lnTo>
                <a:lnTo>
                  <a:pt x="256031" y="512063"/>
                </a:lnTo>
                <a:lnTo>
                  <a:pt x="256031" y="170687"/>
                </a:lnTo>
                <a:close/>
              </a:path>
              <a:path w="341629" h="512445">
                <a:moveTo>
                  <a:pt x="170687" y="0"/>
                </a:moveTo>
                <a:lnTo>
                  <a:pt x="0" y="170687"/>
                </a:lnTo>
                <a:lnTo>
                  <a:pt x="341375" y="170687"/>
                </a:lnTo>
                <a:lnTo>
                  <a:pt x="170687" y="0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7699247" y="3063239"/>
            <a:ext cx="341630" cy="512445"/>
          </a:xfrm>
          <a:custGeom>
            <a:avLst/>
            <a:gdLst/>
            <a:ahLst/>
            <a:cxnLst/>
            <a:rect l="l" t="t" r="r" b="b"/>
            <a:pathLst>
              <a:path w="341629" h="512445">
                <a:moveTo>
                  <a:pt x="0" y="170687"/>
                </a:moveTo>
                <a:lnTo>
                  <a:pt x="170687" y="0"/>
                </a:lnTo>
                <a:lnTo>
                  <a:pt x="341375" y="170687"/>
                </a:lnTo>
                <a:lnTo>
                  <a:pt x="256031" y="170687"/>
                </a:lnTo>
                <a:lnTo>
                  <a:pt x="256031" y="512063"/>
                </a:lnTo>
                <a:lnTo>
                  <a:pt x="85344" y="512063"/>
                </a:lnTo>
                <a:lnTo>
                  <a:pt x="85344" y="170687"/>
                </a:lnTo>
                <a:lnTo>
                  <a:pt x="0" y="170687"/>
                </a:lnTo>
                <a:close/>
              </a:path>
            </a:pathLst>
          </a:custGeom>
          <a:ln w="12192">
            <a:solidFill>
              <a:srgbClr val="507D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7094728" y="4009644"/>
            <a:ext cx="626745" cy="502920"/>
          </a:xfrm>
          <a:custGeom>
            <a:avLst/>
            <a:gdLst/>
            <a:ahLst/>
            <a:cxnLst/>
            <a:rect l="l" t="t" r="r" b="b"/>
            <a:pathLst>
              <a:path w="626745" h="502920">
                <a:moveTo>
                  <a:pt x="563372" y="125729"/>
                </a:moveTo>
                <a:lnTo>
                  <a:pt x="437642" y="125729"/>
                </a:lnTo>
                <a:lnTo>
                  <a:pt x="423289" y="170964"/>
                </a:lnTo>
                <a:lnTo>
                  <a:pt x="404885" y="214160"/>
                </a:lnTo>
                <a:lnTo>
                  <a:pt x="382657" y="255124"/>
                </a:lnTo>
                <a:lnTo>
                  <a:pt x="356831" y="293660"/>
                </a:lnTo>
                <a:lnTo>
                  <a:pt x="327635" y="329576"/>
                </a:lnTo>
                <a:lnTo>
                  <a:pt x="295296" y="362676"/>
                </a:lnTo>
                <a:lnTo>
                  <a:pt x="260041" y="392767"/>
                </a:lnTo>
                <a:lnTo>
                  <a:pt x="222097" y="419655"/>
                </a:lnTo>
                <a:lnTo>
                  <a:pt x="181692" y="443144"/>
                </a:lnTo>
                <a:lnTo>
                  <a:pt x="139052" y="463041"/>
                </a:lnTo>
                <a:lnTo>
                  <a:pt x="94406" y="479151"/>
                </a:lnTo>
                <a:lnTo>
                  <a:pt x="47979" y="491281"/>
                </a:lnTo>
                <a:lnTo>
                  <a:pt x="0" y="499236"/>
                </a:lnTo>
                <a:lnTo>
                  <a:pt x="48057" y="502770"/>
                </a:lnTo>
                <a:lnTo>
                  <a:pt x="95492" y="501997"/>
                </a:lnTo>
                <a:lnTo>
                  <a:pt x="142069" y="497072"/>
                </a:lnTo>
                <a:lnTo>
                  <a:pt x="187557" y="488150"/>
                </a:lnTo>
                <a:lnTo>
                  <a:pt x="231720" y="475386"/>
                </a:lnTo>
                <a:lnTo>
                  <a:pt x="274326" y="458935"/>
                </a:lnTo>
                <a:lnTo>
                  <a:pt x="315142" y="438951"/>
                </a:lnTo>
                <a:lnTo>
                  <a:pt x="353933" y="415591"/>
                </a:lnTo>
                <a:lnTo>
                  <a:pt x="390466" y="389009"/>
                </a:lnTo>
                <a:lnTo>
                  <a:pt x="424508" y="359359"/>
                </a:lnTo>
                <a:lnTo>
                  <a:pt x="455826" y="326797"/>
                </a:lnTo>
                <a:lnTo>
                  <a:pt x="484185" y="291478"/>
                </a:lnTo>
                <a:lnTo>
                  <a:pt x="509353" y="253557"/>
                </a:lnTo>
                <a:lnTo>
                  <a:pt x="531095" y="213189"/>
                </a:lnTo>
                <a:lnTo>
                  <a:pt x="549179" y="170528"/>
                </a:lnTo>
                <a:lnTo>
                  <a:pt x="563372" y="125729"/>
                </a:lnTo>
                <a:close/>
              </a:path>
              <a:path w="626745" h="502920">
                <a:moveTo>
                  <a:pt x="516890" y="0"/>
                </a:moveTo>
                <a:lnTo>
                  <a:pt x="374776" y="125729"/>
                </a:lnTo>
                <a:lnTo>
                  <a:pt x="626237" y="125729"/>
                </a:lnTo>
                <a:lnTo>
                  <a:pt x="516890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6515100" y="4009644"/>
            <a:ext cx="642620" cy="502920"/>
          </a:xfrm>
          <a:custGeom>
            <a:avLst/>
            <a:gdLst/>
            <a:ahLst/>
            <a:cxnLst/>
            <a:rect l="l" t="t" r="r" b="b"/>
            <a:pathLst>
              <a:path w="642620" h="502920">
                <a:moveTo>
                  <a:pt x="125729" y="0"/>
                </a:moveTo>
                <a:lnTo>
                  <a:pt x="0" y="0"/>
                </a:lnTo>
                <a:lnTo>
                  <a:pt x="2365" y="48433"/>
                </a:lnTo>
                <a:lnTo>
                  <a:pt x="9319" y="95564"/>
                </a:lnTo>
                <a:lnTo>
                  <a:pt x="20643" y="141182"/>
                </a:lnTo>
                <a:lnTo>
                  <a:pt x="36121" y="185077"/>
                </a:lnTo>
                <a:lnTo>
                  <a:pt x="55536" y="227036"/>
                </a:lnTo>
                <a:lnTo>
                  <a:pt x="78672" y="266850"/>
                </a:lnTo>
                <a:lnTo>
                  <a:pt x="105312" y="304308"/>
                </a:lnTo>
                <a:lnTo>
                  <a:pt x="135239" y="339199"/>
                </a:lnTo>
                <a:lnTo>
                  <a:pt x="168237" y="371311"/>
                </a:lnTo>
                <a:lnTo>
                  <a:pt x="204089" y="400436"/>
                </a:lnTo>
                <a:lnTo>
                  <a:pt x="242578" y="426361"/>
                </a:lnTo>
                <a:lnTo>
                  <a:pt x="283488" y="448875"/>
                </a:lnTo>
                <a:lnTo>
                  <a:pt x="326601" y="467769"/>
                </a:lnTo>
                <a:lnTo>
                  <a:pt x="371702" y="482831"/>
                </a:lnTo>
                <a:lnTo>
                  <a:pt x="418574" y="493851"/>
                </a:lnTo>
                <a:lnTo>
                  <a:pt x="467000" y="500617"/>
                </a:lnTo>
                <a:lnTo>
                  <a:pt x="516763" y="502919"/>
                </a:lnTo>
                <a:lnTo>
                  <a:pt x="642493" y="502919"/>
                </a:lnTo>
                <a:lnTo>
                  <a:pt x="592730" y="500617"/>
                </a:lnTo>
                <a:lnTo>
                  <a:pt x="544304" y="493851"/>
                </a:lnTo>
                <a:lnTo>
                  <a:pt x="497432" y="482831"/>
                </a:lnTo>
                <a:lnTo>
                  <a:pt x="452331" y="467769"/>
                </a:lnTo>
                <a:lnTo>
                  <a:pt x="409218" y="448875"/>
                </a:lnTo>
                <a:lnTo>
                  <a:pt x="368308" y="426361"/>
                </a:lnTo>
                <a:lnTo>
                  <a:pt x="329819" y="400436"/>
                </a:lnTo>
                <a:lnTo>
                  <a:pt x="293967" y="371311"/>
                </a:lnTo>
                <a:lnTo>
                  <a:pt x="260969" y="339199"/>
                </a:lnTo>
                <a:lnTo>
                  <a:pt x="231042" y="304308"/>
                </a:lnTo>
                <a:lnTo>
                  <a:pt x="204402" y="266850"/>
                </a:lnTo>
                <a:lnTo>
                  <a:pt x="181266" y="227036"/>
                </a:lnTo>
                <a:lnTo>
                  <a:pt x="161851" y="185077"/>
                </a:lnTo>
                <a:lnTo>
                  <a:pt x="146373" y="141182"/>
                </a:lnTo>
                <a:lnTo>
                  <a:pt x="135049" y="95564"/>
                </a:lnTo>
                <a:lnTo>
                  <a:pt x="128095" y="48433"/>
                </a:lnTo>
                <a:lnTo>
                  <a:pt x="125729" y="0"/>
                </a:lnTo>
                <a:close/>
              </a:path>
            </a:pathLst>
          </a:custGeom>
          <a:solidFill>
            <a:srgbClr val="375C9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6515100" y="4009644"/>
            <a:ext cx="1205865" cy="502920"/>
          </a:xfrm>
          <a:custGeom>
            <a:avLst/>
            <a:gdLst/>
            <a:ahLst/>
            <a:cxnLst/>
            <a:rect l="l" t="t" r="r" b="b"/>
            <a:pathLst>
              <a:path w="1205865" h="502920">
                <a:moveTo>
                  <a:pt x="579627" y="499236"/>
                </a:moveTo>
                <a:lnTo>
                  <a:pt x="627607" y="491281"/>
                </a:lnTo>
                <a:lnTo>
                  <a:pt x="674034" y="479151"/>
                </a:lnTo>
                <a:lnTo>
                  <a:pt x="718680" y="463041"/>
                </a:lnTo>
                <a:lnTo>
                  <a:pt x="761320" y="443144"/>
                </a:lnTo>
                <a:lnTo>
                  <a:pt x="801725" y="419655"/>
                </a:lnTo>
                <a:lnTo>
                  <a:pt x="839669" y="392767"/>
                </a:lnTo>
                <a:lnTo>
                  <a:pt x="874924" y="362676"/>
                </a:lnTo>
                <a:lnTo>
                  <a:pt x="907263" y="329576"/>
                </a:lnTo>
                <a:lnTo>
                  <a:pt x="936459" y="293660"/>
                </a:lnTo>
                <a:lnTo>
                  <a:pt x="962285" y="255124"/>
                </a:lnTo>
                <a:lnTo>
                  <a:pt x="984513" y="214160"/>
                </a:lnTo>
                <a:lnTo>
                  <a:pt x="1002917" y="170964"/>
                </a:lnTo>
                <a:lnTo>
                  <a:pt x="1017270" y="125729"/>
                </a:lnTo>
                <a:lnTo>
                  <a:pt x="954404" y="125729"/>
                </a:lnTo>
                <a:lnTo>
                  <a:pt x="1096518" y="0"/>
                </a:lnTo>
                <a:lnTo>
                  <a:pt x="1205865" y="125729"/>
                </a:lnTo>
                <a:lnTo>
                  <a:pt x="1143000" y="125729"/>
                </a:lnTo>
                <a:lnTo>
                  <a:pt x="1128166" y="172245"/>
                </a:lnTo>
                <a:lnTo>
                  <a:pt x="1109090" y="216523"/>
                </a:lnTo>
                <a:lnTo>
                  <a:pt x="1086028" y="258369"/>
                </a:lnTo>
                <a:lnTo>
                  <a:pt x="1059236" y="297590"/>
                </a:lnTo>
                <a:lnTo>
                  <a:pt x="1028970" y="333994"/>
                </a:lnTo>
                <a:lnTo>
                  <a:pt x="995486" y="367386"/>
                </a:lnTo>
                <a:lnTo>
                  <a:pt x="959040" y="397573"/>
                </a:lnTo>
                <a:lnTo>
                  <a:pt x="919888" y="424362"/>
                </a:lnTo>
                <a:lnTo>
                  <a:pt x="878287" y="447561"/>
                </a:lnTo>
                <a:lnTo>
                  <a:pt x="834491" y="466974"/>
                </a:lnTo>
                <a:lnTo>
                  <a:pt x="788758" y="482410"/>
                </a:lnTo>
                <a:lnTo>
                  <a:pt x="741343" y="493676"/>
                </a:lnTo>
                <a:lnTo>
                  <a:pt x="692503" y="500576"/>
                </a:lnTo>
                <a:lnTo>
                  <a:pt x="642493" y="502919"/>
                </a:lnTo>
                <a:lnTo>
                  <a:pt x="516763" y="502919"/>
                </a:lnTo>
                <a:lnTo>
                  <a:pt x="467000" y="500617"/>
                </a:lnTo>
                <a:lnTo>
                  <a:pt x="418574" y="493851"/>
                </a:lnTo>
                <a:lnTo>
                  <a:pt x="371702" y="482831"/>
                </a:lnTo>
                <a:lnTo>
                  <a:pt x="326601" y="467769"/>
                </a:lnTo>
                <a:lnTo>
                  <a:pt x="283488" y="448875"/>
                </a:lnTo>
                <a:lnTo>
                  <a:pt x="242578" y="426361"/>
                </a:lnTo>
                <a:lnTo>
                  <a:pt x="204089" y="400436"/>
                </a:lnTo>
                <a:lnTo>
                  <a:pt x="168237" y="371311"/>
                </a:lnTo>
                <a:lnTo>
                  <a:pt x="135239" y="339199"/>
                </a:lnTo>
                <a:lnTo>
                  <a:pt x="105312" y="304308"/>
                </a:lnTo>
                <a:lnTo>
                  <a:pt x="78672" y="266850"/>
                </a:lnTo>
                <a:lnTo>
                  <a:pt x="55536" y="227036"/>
                </a:lnTo>
                <a:lnTo>
                  <a:pt x="36121" y="185077"/>
                </a:lnTo>
                <a:lnTo>
                  <a:pt x="20643" y="141182"/>
                </a:lnTo>
                <a:lnTo>
                  <a:pt x="9319" y="95564"/>
                </a:lnTo>
                <a:lnTo>
                  <a:pt x="2365" y="48433"/>
                </a:lnTo>
                <a:lnTo>
                  <a:pt x="0" y="0"/>
                </a:lnTo>
                <a:lnTo>
                  <a:pt x="125729" y="0"/>
                </a:lnTo>
                <a:lnTo>
                  <a:pt x="128095" y="48433"/>
                </a:lnTo>
                <a:lnTo>
                  <a:pt x="135049" y="95564"/>
                </a:lnTo>
                <a:lnTo>
                  <a:pt x="146373" y="141182"/>
                </a:lnTo>
                <a:lnTo>
                  <a:pt x="161851" y="185077"/>
                </a:lnTo>
                <a:lnTo>
                  <a:pt x="181266" y="227036"/>
                </a:lnTo>
                <a:lnTo>
                  <a:pt x="204402" y="266850"/>
                </a:lnTo>
                <a:lnTo>
                  <a:pt x="231042" y="304308"/>
                </a:lnTo>
                <a:lnTo>
                  <a:pt x="260969" y="339199"/>
                </a:lnTo>
                <a:lnTo>
                  <a:pt x="293967" y="371311"/>
                </a:lnTo>
                <a:lnTo>
                  <a:pt x="329819" y="400436"/>
                </a:lnTo>
                <a:lnTo>
                  <a:pt x="368308" y="426361"/>
                </a:lnTo>
                <a:lnTo>
                  <a:pt x="409218" y="448875"/>
                </a:lnTo>
                <a:lnTo>
                  <a:pt x="452331" y="467769"/>
                </a:lnTo>
                <a:lnTo>
                  <a:pt x="497432" y="482831"/>
                </a:lnTo>
                <a:lnTo>
                  <a:pt x="544304" y="493851"/>
                </a:lnTo>
                <a:lnTo>
                  <a:pt x="592730" y="500617"/>
                </a:lnTo>
                <a:lnTo>
                  <a:pt x="642493" y="502919"/>
                </a:lnTo>
              </a:path>
            </a:pathLst>
          </a:custGeom>
          <a:ln w="12192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 txBox="1"/>
          <p:nvPr/>
        </p:nvSpPr>
        <p:spPr>
          <a:xfrm>
            <a:off x="5575553" y="3201670"/>
            <a:ext cx="2749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aseline="-16203" dirty="0">
                <a:latin typeface="Calibri"/>
                <a:cs typeface="Calibri"/>
              </a:rPr>
              <a:t>a</a:t>
            </a:r>
            <a:r>
              <a:rPr sz="1600" spc="-5" dirty="0">
                <a:latin typeface="Calibri"/>
                <a:cs typeface="Calibri"/>
              </a:rPr>
              <a:t>1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6452361" y="3493084"/>
            <a:ext cx="27495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aseline="-16203" dirty="0">
                <a:latin typeface="Calibri"/>
                <a:cs typeface="Calibri"/>
              </a:rPr>
              <a:t>a</a:t>
            </a:r>
            <a:r>
              <a:rPr sz="1600" spc="-5" dirty="0">
                <a:latin typeface="Calibri"/>
                <a:cs typeface="Calibri"/>
              </a:rPr>
              <a:t>1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8020557" y="3219450"/>
            <a:ext cx="2749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aseline="-16203" dirty="0">
                <a:latin typeface="Calibri"/>
                <a:cs typeface="Calibri"/>
              </a:rPr>
              <a:t>a</a:t>
            </a:r>
            <a:r>
              <a:rPr sz="1600" spc="-5" dirty="0">
                <a:latin typeface="Calibri"/>
                <a:cs typeface="Calibri"/>
              </a:rPr>
              <a:t>2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8366886" y="2469845"/>
            <a:ext cx="5314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5" dirty="0">
                <a:latin typeface="Calibri"/>
                <a:cs typeface="Calibri"/>
              </a:rPr>
              <a:t>……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8366886" y="3474847"/>
            <a:ext cx="5314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5" dirty="0">
                <a:latin typeface="Calibri"/>
                <a:cs typeface="Calibri"/>
              </a:rPr>
              <a:t>……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8379714" y="4522723"/>
            <a:ext cx="5314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5" dirty="0">
                <a:latin typeface="Calibri"/>
                <a:cs typeface="Calibri"/>
              </a:rPr>
              <a:t>……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240284" y="5034788"/>
            <a:ext cx="78168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Calibri"/>
                <a:cs typeface="Calibri"/>
              </a:rPr>
              <a:t>le</a:t>
            </a:r>
            <a:r>
              <a:rPr sz="2800" spc="-55" dirty="0">
                <a:latin typeface="Calibri"/>
                <a:cs typeface="Calibri"/>
              </a:rPr>
              <a:t>a</a:t>
            </a:r>
            <a:r>
              <a:rPr sz="2800" spc="-35" dirty="0">
                <a:latin typeface="Calibri"/>
                <a:cs typeface="Calibri"/>
              </a:rPr>
              <a:t>v</a:t>
            </a:r>
            <a:r>
              <a:rPr sz="2800" spc="-5" dirty="0">
                <a:latin typeface="Calibri"/>
                <a:cs typeface="Calibri"/>
              </a:rPr>
              <a:t>e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2471927" y="5033771"/>
            <a:ext cx="1310640" cy="523240"/>
          </a:xfrm>
          <a:prstGeom prst="rect">
            <a:avLst/>
          </a:prstGeom>
          <a:ln w="57911">
            <a:solidFill>
              <a:srgbClr val="FF0000"/>
            </a:solidFill>
          </a:ln>
        </p:spPr>
        <p:txBody>
          <a:bodyPr vert="horz" wrap="square" lIns="0" tIns="33655" rIns="0" bIns="0" rtlCol="0">
            <a:spAutoFit/>
          </a:bodyPr>
          <a:lstStyle/>
          <a:p>
            <a:pPr marL="234315">
              <a:lnSpc>
                <a:spcPct val="100000"/>
              </a:lnSpc>
              <a:spcBef>
                <a:spcPts val="265"/>
              </a:spcBef>
            </a:pPr>
            <a:r>
              <a:rPr sz="2800" spc="-45" dirty="0">
                <a:solidFill>
                  <a:srgbClr val="FF0000"/>
                </a:solidFill>
                <a:latin typeface="Calibri"/>
                <a:cs typeface="Calibri"/>
              </a:rPr>
              <a:t>Taipei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78739" y="1772158"/>
            <a:ext cx="190246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latin typeface="Calibri"/>
                <a:cs typeface="Calibri"/>
              </a:rPr>
              <a:t>Prob </a:t>
            </a:r>
            <a:r>
              <a:rPr sz="2400" spc="-5" dirty="0">
                <a:latin typeface="Calibri"/>
                <a:cs typeface="Calibri"/>
              </a:rPr>
              <a:t>of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“leave”  </a:t>
            </a:r>
            <a:r>
              <a:rPr sz="2400" dirty="0">
                <a:latin typeface="Calibri"/>
                <a:cs typeface="Calibri"/>
              </a:rPr>
              <a:t>in each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slot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2" name="object 72"/>
          <p:cNvSpPr txBox="1"/>
          <p:nvPr/>
        </p:nvSpPr>
        <p:spPr>
          <a:xfrm>
            <a:off x="2392679" y="1776983"/>
            <a:ext cx="2042160" cy="775970"/>
          </a:xfrm>
          <a:prstGeom prst="rect">
            <a:avLst/>
          </a:prstGeom>
          <a:ln w="57911">
            <a:solidFill>
              <a:srgbClr val="0000FF"/>
            </a:solidFill>
          </a:ln>
        </p:spPr>
        <p:txBody>
          <a:bodyPr vert="horz" wrap="square" lIns="0" tIns="27305" rIns="0" bIns="0" rtlCol="0">
            <a:spAutoFit/>
          </a:bodyPr>
          <a:lstStyle/>
          <a:p>
            <a:pPr marL="67310" marR="2540">
              <a:lnSpc>
                <a:spcPct val="100000"/>
              </a:lnSpc>
              <a:spcBef>
                <a:spcPts val="215"/>
              </a:spcBef>
            </a:pPr>
            <a:r>
              <a:rPr sz="2400" spc="-15" dirty="0">
                <a:latin typeface="Calibri"/>
                <a:cs typeface="Calibri"/>
              </a:rPr>
              <a:t>Prob </a:t>
            </a:r>
            <a:r>
              <a:rPr sz="2400" spc="-5" dirty="0">
                <a:latin typeface="Calibri"/>
                <a:cs typeface="Calibri"/>
              </a:rPr>
              <a:t>of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“</a:t>
            </a:r>
            <a:r>
              <a:rPr sz="2400" spc="-10" dirty="0">
                <a:solidFill>
                  <a:srgbClr val="FF0000"/>
                </a:solidFill>
                <a:latin typeface="Calibri"/>
                <a:cs typeface="Calibri"/>
              </a:rPr>
              <a:t>Taipei</a:t>
            </a:r>
            <a:r>
              <a:rPr sz="2400" spc="-10" dirty="0">
                <a:latin typeface="Calibri"/>
                <a:cs typeface="Calibri"/>
              </a:rPr>
              <a:t>”  </a:t>
            </a:r>
            <a:r>
              <a:rPr sz="2400" dirty="0">
                <a:latin typeface="Calibri"/>
                <a:cs typeface="Calibri"/>
              </a:rPr>
              <a:t>in each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slot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3" name="object 73"/>
          <p:cNvSpPr txBox="1"/>
          <p:nvPr/>
        </p:nvSpPr>
        <p:spPr>
          <a:xfrm>
            <a:off x="4919217" y="1797177"/>
            <a:ext cx="1958339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latin typeface="Calibri"/>
                <a:cs typeface="Calibri"/>
              </a:rPr>
              <a:t>Prob </a:t>
            </a:r>
            <a:r>
              <a:rPr sz="2400" spc="-5" dirty="0">
                <a:latin typeface="Calibri"/>
                <a:cs typeface="Calibri"/>
              </a:rPr>
              <a:t>of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“arrive”  </a:t>
            </a:r>
            <a:r>
              <a:rPr sz="2400" dirty="0">
                <a:latin typeface="Calibri"/>
                <a:cs typeface="Calibri"/>
              </a:rPr>
              <a:t>in each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slot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7019543" y="1795272"/>
            <a:ext cx="2067560" cy="775970"/>
          </a:xfrm>
          <a:prstGeom prst="rect">
            <a:avLst/>
          </a:prstGeom>
          <a:ln w="57911">
            <a:solidFill>
              <a:srgbClr val="0000FF"/>
            </a:solidFill>
          </a:ln>
        </p:spPr>
        <p:txBody>
          <a:bodyPr vert="horz" wrap="square" lIns="0" tIns="36195" rIns="0" bIns="0" rtlCol="0">
            <a:spAutoFit/>
          </a:bodyPr>
          <a:lstStyle/>
          <a:p>
            <a:pPr marL="86995">
              <a:lnSpc>
                <a:spcPct val="100000"/>
              </a:lnSpc>
              <a:spcBef>
                <a:spcPts val="285"/>
              </a:spcBef>
            </a:pPr>
            <a:r>
              <a:rPr sz="2400" spc="-15" dirty="0">
                <a:latin typeface="Calibri"/>
                <a:cs typeface="Calibri"/>
              </a:rPr>
              <a:t>Prob </a:t>
            </a:r>
            <a:r>
              <a:rPr sz="2400" spc="-5" dirty="0">
                <a:latin typeface="Calibri"/>
                <a:cs typeface="Calibri"/>
              </a:rPr>
              <a:t>of </a:t>
            </a:r>
            <a:r>
              <a:rPr sz="2400" spc="-15" dirty="0">
                <a:latin typeface="Calibri"/>
                <a:cs typeface="Calibri"/>
              </a:rPr>
              <a:t>“</a:t>
            </a:r>
            <a:r>
              <a:rPr sz="2400" spc="-15" dirty="0">
                <a:solidFill>
                  <a:srgbClr val="FF0000"/>
                </a:solidFill>
                <a:latin typeface="Calibri"/>
                <a:cs typeface="Calibri"/>
              </a:rPr>
              <a:t>Taipei</a:t>
            </a:r>
            <a:r>
              <a:rPr sz="2400" spc="-15" dirty="0">
                <a:latin typeface="Calibri"/>
                <a:cs typeface="Calibri"/>
              </a:rPr>
              <a:t>”  </a:t>
            </a:r>
            <a:r>
              <a:rPr sz="2400" dirty="0">
                <a:latin typeface="Calibri"/>
                <a:cs typeface="Calibri"/>
              </a:rPr>
              <a:t>in each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slot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4969509" y="5068265"/>
            <a:ext cx="85725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5" dirty="0">
                <a:latin typeface="Calibri"/>
                <a:cs typeface="Calibri"/>
              </a:rPr>
              <a:t>arrive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76" name="object 76"/>
          <p:cNvSpPr txBox="1"/>
          <p:nvPr/>
        </p:nvSpPr>
        <p:spPr>
          <a:xfrm>
            <a:off x="7228331" y="5042915"/>
            <a:ext cx="1312545" cy="524510"/>
          </a:xfrm>
          <a:prstGeom prst="rect">
            <a:avLst/>
          </a:prstGeom>
          <a:ln w="57911">
            <a:solidFill>
              <a:srgbClr val="FF0000"/>
            </a:solidFill>
          </a:ln>
        </p:spPr>
        <p:txBody>
          <a:bodyPr vert="horz" wrap="square" lIns="0" tIns="13970" rIns="0" bIns="0" rtlCol="0">
            <a:spAutoFit/>
          </a:bodyPr>
          <a:lstStyle/>
          <a:p>
            <a:pPr marL="236220">
              <a:lnSpc>
                <a:spcPct val="100000"/>
              </a:lnSpc>
              <a:spcBef>
                <a:spcPts val="110"/>
              </a:spcBef>
            </a:pPr>
            <a:r>
              <a:rPr sz="2800" spc="-45" dirty="0">
                <a:solidFill>
                  <a:srgbClr val="00AF50"/>
                </a:solidFill>
                <a:latin typeface="Calibri"/>
                <a:cs typeface="Calibri"/>
              </a:rPr>
              <a:t>Taipei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77" name="object 77"/>
          <p:cNvSpPr/>
          <p:nvPr/>
        </p:nvSpPr>
        <p:spPr>
          <a:xfrm>
            <a:off x="4527803" y="617219"/>
            <a:ext cx="2368296" cy="640079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4800600" y="554736"/>
            <a:ext cx="1822703" cy="865632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4587240" y="656844"/>
            <a:ext cx="2249423" cy="522731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 txBox="1"/>
          <p:nvPr/>
        </p:nvSpPr>
        <p:spPr>
          <a:xfrm>
            <a:off x="4587240" y="667258"/>
            <a:ext cx="224980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86409">
              <a:lnSpc>
                <a:spcPct val="100000"/>
              </a:lnSpc>
              <a:spcBef>
                <a:spcPts val="95"/>
              </a:spcBef>
            </a:pPr>
            <a:r>
              <a:rPr sz="2800" spc="-25" dirty="0">
                <a:solidFill>
                  <a:srgbClr val="FFFFFF"/>
                </a:solidFill>
                <a:latin typeface="Calibri"/>
                <a:cs typeface="Calibri"/>
              </a:rPr>
              <a:t>Different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81" name="object 81"/>
          <p:cNvSpPr/>
          <p:nvPr/>
        </p:nvSpPr>
        <p:spPr>
          <a:xfrm>
            <a:off x="3481578" y="1200658"/>
            <a:ext cx="1675130" cy="596265"/>
          </a:xfrm>
          <a:custGeom>
            <a:avLst/>
            <a:gdLst/>
            <a:ahLst/>
            <a:cxnLst/>
            <a:rect l="l" t="t" r="r" b="b"/>
            <a:pathLst>
              <a:path w="1675129" h="596264">
                <a:moveTo>
                  <a:pt x="1560727" y="36058"/>
                </a:moveTo>
                <a:lnTo>
                  <a:pt x="0" y="559815"/>
                </a:lnTo>
                <a:lnTo>
                  <a:pt x="12192" y="595883"/>
                </a:lnTo>
                <a:lnTo>
                  <a:pt x="1572856" y="72231"/>
                </a:lnTo>
                <a:lnTo>
                  <a:pt x="1560727" y="36058"/>
                </a:lnTo>
                <a:close/>
              </a:path>
              <a:path w="1675129" h="596264">
                <a:moveTo>
                  <a:pt x="1662989" y="29971"/>
                </a:moveTo>
                <a:lnTo>
                  <a:pt x="1578864" y="29971"/>
                </a:lnTo>
                <a:lnTo>
                  <a:pt x="1590929" y="66166"/>
                </a:lnTo>
                <a:lnTo>
                  <a:pt x="1572856" y="72231"/>
                </a:lnTo>
                <a:lnTo>
                  <a:pt x="1584960" y="108330"/>
                </a:lnTo>
                <a:lnTo>
                  <a:pt x="1662989" y="29971"/>
                </a:lnTo>
                <a:close/>
              </a:path>
              <a:path w="1675129" h="596264">
                <a:moveTo>
                  <a:pt x="1578864" y="29971"/>
                </a:moveTo>
                <a:lnTo>
                  <a:pt x="1560727" y="36058"/>
                </a:lnTo>
                <a:lnTo>
                  <a:pt x="1572856" y="72231"/>
                </a:lnTo>
                <a:lnTo>
                  <a:pt x="1590929" y="66166"/>
                </a:lnTo>
                <a:lnTo>
                  <a:pt x="1578864" y="29971"/>
                </a:lnTo>
                <a:close/>
              </a:path>
              <a:path w="1675129" h="596264">
                <a:moveTo>
                  <a:pt x="1548638" y="0"/>
                </a:moveTo>
                <a:lnTo>
                  <a:pt x="1560727" y="36058"/>
                </a:lnTo>
                <a:lnTo>
                  <a:pt x="1578864" y="29971"/>
                </a:lnTo>
                <a:lnTo>
                  <a:pt x="1662989" y="29971"/>
                </a:lnTo>
                <a:lnTo>
                  <a:pt x="1675130" y="17779"/>
                </a:lnTo>
                <a:lnTo>
                  <a:pt x="1548638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6134861" y="1200530"/>
            <a:ext cx="1739264" cy="638175"/>
          </a:xfrm>
          <a:custGeom>
            <a:avLst/>
            <a:gdLst/>
            <a:ahLst/>
            <a:cxnLst/>
            <a:rect l="l" t="t" r="r" b="b"/>
            <a:pathLst>
              <a:path w="1739265" h="638175">
                <a:moveTo>
                  <a:pt x="114219" y="35970"/>
                </a:moveTo>
                <a:lnTo>
                  <a:pt x="101697" y="71930"/>
                </a:lnTo>
                <a:lnTo>
                  <a:pt x="1726564" y="637921"/>
                </a:lnTo>
                <a:lnTo>
                  <a:pt x="1739011" y="601853"/>
                </a:lnTo>
                <a:lnTo>
                  <a:pt x="114219" y="35970"/>
                </a:lnTo>
                <a:close/>
              </a:path>
              <a:path w="1739265" h="638175">
                <a:moveTo>
                  <a:pt x="126746" y="0"/>
                </a:moveTo>
                <a:lnTo>
                  <a:pt x="0" y="16383"/>
                </a:lnTo>
                <a:lnTo>
                  <a:pt x="89153" y="107950"/>
                </a:lnTo>
                <a:lnTo>
                  <a:pt x="101697" y="71930"/>
                </a:lnTo>
                <a:lnTo>
                  <a:pt x="83692" y="65659"/>
                </a:lnTo>
                <a:lnTo>
                  <a:pt x="96265" y="29718"/>
                </a:lnTo>
                <a:lnTo>
                  <a:pt x="116397" y="29718"/>
                </a:lnTo>
                <a:lnTo>
                  <a:pt x="126746" y="0"/>
                </a:lnTo>
                <a:close/>
              </a:path>
              <a:path w="1739265" h="638175">
                <a:moveTo>
                  <a:pt x="96265" y="29718"/>
                </a:moveTo>
                <a:lnTo>
                  <a:pt x="83692" y="65659"/>
                </a:lnTo>
                <a:lnTo>
                  <a:pt x="101697" y="71930"/>
                </a:lnTo>
                <a:lnTo>
                  <a:pt x="114219" y="35970"/>
                </a:lnTo>
                <a:lnTo>
                  <a:pt x="96265" y="29718"/>
                </a:lnTo>
                <a:close/>
              </a:path>
              <a:path w="1739265" h="638175">
                <a:moveTo>
                  <a:pt x="116397" y="29718"/>
                </a:moveTo>
                <a:lnTo>
                  <a:pt x="96265" y="29718"/>
                </a:lnTo>
                <a:lnTo>
                  <a:pt x="114219" y="35970"/>
                </a:lnTo>
                <a:lnTo>
                  <a:pt x="116397" y="29718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1498091" y="3956303"/>
            <a:ext cx="173990" cy="1964055"/>
          </a:xfrm>
          <a:custGeom>
            <a:avLst/>
            <a:gdLst/>
            <a:ahLst/>
            <a:cxnLst/>
            <a:rect l="l" t="t" r="r" b="b"/>
            <a:pathLst>
              <a:path w="173989" h="1964054">
                <a:moveTo>
                  <a:pt x="115824" y="144780"/>
                </a:moveTo>
                <a:lnTo>
                  <a:pt x="57912" y="144780"/>
                </a:lnTo>
                <a:lnTo>
                  <a:pt x="57912" y="1963547"/>
                </a:lnTo>
                <a:lnTo>
                  <a:pt x="115824" y="1963547"/>
                </a:lnTo>
                <a:lnTo>
                  <a:pt x="115824" y="144780"/>
                </a:lnTo>
                <a:close/>
              </a:path>
              <a:path w="173989" h="1964054">
                <a:moveTo>
                  <a:pt x="86868" y="0"/>
                </a:moveTo>
                <a:lnTo>
                  <a:pt x="0" y="173736"/>
                </a:lnTo>
                <a:lnTo>
                  <a:pt x="57912" y="173736"/>
                </a:lnTo>
                <a:lnTo>
                  <a:pt x="57912" y="144780"/>
                </a:lnTo>
                <a:lnTo>
                  <a:pt x="159258" y="144780"/>
                </a:lnTo>
                <a:lnTo>
                  <a:pt x="86868" y="0"/>
                </a:lnTo>
                <a:close/>
              </a:path>
              <a:path w="173989" h="1964054">
                <a:moveTo>
                  <a:pt x="159258" y="144780"/>
                </a:moveTo>
                <a:lnTo>
                  <a:pt x="115824" y="144780"/>
                </a:lnTo>
                <a:lnTo>
                  <a:pt x="115824" y="173736"/>
                </a:lnTo>
                <a:lnTo>
                  <a:pt x="173735" y="173736"/>
                </a:lnTo>
                <a:lnTo>
                  <a:pt x="159258" y="14478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6254496" y="3956303"/>
            <a:ext cx="173990" cy="2173605"/>
          </a:xfrm>
          <a:custGeom>
            <a:avLst/>
            <a:gdLst/>
            <a:ahLst/>
            <a:cxnLst/>
            <a:rect l="l" t="t" r="r" b="b"/>
            <a:pathLst>
              <a:path w="173989" h="2173604">
                <a:moveTo>
                  <a:pt x="115824" y="144780"/>
                </a:moveTo>
                <a:lnTo>
                  <a:pt x="57912" y="144780"/>
                </a:lnTo>
                <a:lnTo>
                  <a:pt x="57912" y="2173147"/>
                </a:lnTo>
                <a:lnTo>
                  <a:pt x="115824" y="2173147"/>
                </a:lnTo>
                <a:lnTo>
                  <a:pt x="115824" y="144780"/>
                </a:lnTo>
                <a:close/>
              </a:path>
              <a:path w="173989" h="2173604">
                <a:moveTo>
                  <a:pt x="86867" y="0"/>
                </a:moveTo>
                <a:lnTo>
                  <a:pt x="0" y="173736"/>
                </a:lnTo>
                <a:lnTo>
                  <a:pt x="57912" y="173736"/>
                </a:lnTo>
                <a:lnTo>
                  <a:pt x="57912" y="144780"/>
                </a:lnTo>
                <a:lnTo>
                  <a:pt x="159258" y="144780"/>
                </a:lnTo>
                <a:lnTo>
                  <a:pt x="86867" y="0"/>
                </a:lnTo>
                <a:close/>
              </a:path>
              <a:path w="173989" h="2173604">
                <a:moveTo>
                  <a:pt x="159258" y="144780"/>
                </a:moveTo>
                <a:lnTo>
                  <a:pt x="115824" y="144780"/>
                </a:lnTo>
                <a:lnTo>
                  <a:pt x="115824" y="173736"/>
                </a:lnTo>
                <a:lnTo>
                  <a:pt x="173736" y="173736"/>
                </a:lnTo>
                <a:lnTo>
                  <a:pt x="159258" y="14478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1043939" y="5879591"/>
            <a:ext cx="6827520" cy="64160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954024" y="5818632"/>
            <a:ext cx="7004304" cy="865632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1103375" y="5919215"/>
            <a:ext cx="6708648" cy="524256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 txBox="1"/>
          <p:nvPr/>
        </p:nvSpPr>
        <p:spPr>
          <a:xfrm>
            <a:off x="1103375" y="5931204"/>
            <a:ext cx="670877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3825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values </a:t>
            </a:r>
            <a:r>
              <a:rPr sz="2800" spc="-25" dirty="0">
                <a:solidFill>
                  <a:srgbClr val="FFFFFF"/>
                </a:solidFill>
                <a:latin typeface="Calibri"/>
                <a:cs typeface="Calibri"/>
              </a:rPr>
              <a:t>stored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in the memory is</a:t>
            </a:r>
            <a:r>
              <a:rPr sz="2800" spc="11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25" dirty="0">
                <a:solidFill>
                  <a:srgbClr val="FFFFFF"/>
                </a:solidFill>
                <a:latin typeface="Calibri"/>
                <a:cs typeface="Calibri"/>
              </a:rPr>
              <a:t>different.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43455" y="2775204"/>
            <a:ext cx="1199388" cy="4770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802892" y="2814827"/>
            <a:ext cx="1080516" cy="3596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598487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Of </a:t>
            </a:r>
            <a:r>
              <a:rPr spc="-25" dirty="0"/>
              <a:t>course </a:t>
            </a:r>
            <a:r>
              <a:rPr dirty="0"/>
              <a:t>it </a:t>
            </a:r>
            <a:r>
              <a:rPr spc="-15" dirty="0"/>
              <a:t>can </a:t>
            </a:r>
            <a:r>
              <a:rPr dirty="0"/>
              <a:t>be deep</a:t>
            </a:r>
            <a:r>
              <a:rPr spc="-20" dirty="0"/>
              <a:t> </a:t>
            </a:r>
            <a:r>
              <a:rPr dirty="0"/>
              <a:t>…</a:t>
            </a:r>
          </a:p>
        </p:txBody>
      </p:sp>
      <p:sp>
        <p:nvSpPr>
          <p:cNvPr id="5" name="object 5"/>
          <p:cNvSpPr/>
          <p:nvPr/>
        </p:nvSpPr>
        <p:spPr>
          <a:xfrm>
            <a:off x="1787651" y="4744211"/>
            <a:ext cx="1199388" cy="4770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847088" y="4783835"/>
            <a:ext cx="1080515" cy="35966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032503" y="4744211"/>
            <a:ext cx="1199388" cy="4770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091940" y="4783835"/>
            <a:ext cx="1080515" cy="35966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171700" y="5184647"/>
            <a:ext cx="387350" cy="433070"/>
          </a:xfrm>
          <a:custGeom>
            <a:avLst/>
            <a:gdLst/>
            <a:ahLst/>
            <a:cxnLst/>
            <a:rect l="l" t="t" r="r" b="b"/>
            <a:pathLst>
              <a:path w="387350" h="433070">
                <a:moveTo>
                  <a:pt x="290322" y="193547"/>
                </a:moveTo>
                <a:lnTo>
                  <a:pt x="96774" y="193547"/>
                </a:lnTo>
                <a:lnTo>
                  <a:pt x="96774" y="432815"/>
                </a:lnTo>
                <a:lnTo>
                  <a:pt x="290322" y="432815"/>
                </a:lnTo>
                <a:lnTo>
                  <a:pt x="290322" y="193547"/>
                </a:lnTo>
                <a:close/>
              </a:path>
              <a:path w="387350" h="433070">
                <a:moveTo>
                  <a:pt x="193548" y="0"/>
                </a:moveTo>
                <a:lnTo>
                  <a:pt x="0" y="193547"/>
                </a:lnTo>
                <a:lnTo>
                  <a:pt x="387095" y="193547"/>
                </a:lnTo>
                <a:lnTo>
                  <a:pt x="193548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171700" y="5184647"/>
            <a:ext cx="387350" cy="433070"/>
          </a:xfrm>
          <a:custGeom>
            <a:avLst/>
            <a:gdLst/>
            <a:ahLst/>
            <a:cxnLst/>
            <a:rect l="l" t="t" r="r" b="b"/>
            <a:pathLst>
              <a:path w="387350" h="433070">
                <a:moveTo>
                  <a:pt x="0" y="193547"/>
                </a:moveTo>
                <a:lnTo>
                  <a:pt x="193548" y="0"/>
                </a:lnTo>
                <a:lnTo>
                  <a:pt x="387095" y="193547"/>
                </a:lnTo>
                <a:lnTo>
                  <a:pt x="290322" y="193547"/>
                </a:lnTo>
                <a:lnTo>
                  <a:pt x="290322" y="432815"/>
                </a:lnTo>
                <a:lnTo>
                  <a:pt x="96774" y="432815"/>
                </a:lnTo>
                <a:lnTo>
                  <a:pt x="96774" y="193547"/>
                </a:lnTo>
                <a:lnTo>
                  <a:pt x="0" y="193547"/>
                </a:lnTo>
                <a:close/>
              </a:path>
            </a:pathLst>
          </a:custGeom>
          <a:ln w="12191">
            <a:solidFill>
              <a:srgbClr val="BB8B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442459" y="5189220"/>
            <a:ext cx="387350" cy="433070"/>
          </a:xfrm>
          <a:custGeom>
            <a:avLst/>
            <a:gdLst/>
            <a:ahLst/>
            <a:cxnLst/>
            <a:rect l="l" t="t" r="r" b="b"/>
            <a:pathLst>
              <a:path w="387350" h="433070">
                <a:moveTo>
                  <a:pt x="290322" y="193547"/>
                </a:moveTo>
                <a:lnTo>
                  <a:pt x="96774" y="193547"/>
                </a:lnTo>
                <a:lnTo>
                  <a:pt x="96774" y="432815"/>
                </a:lnTo>
                <a:lnTo>
                  <a:pt x="290322" y="432815"/>
                </a:lnTo>
                <a:lnTo>
                  <a:pt x="290322" y="193547"/>
                </a:lnTo>
                <a:close/>
              </a:path>
              <a:path w="387350" h="433070">
                <a:moveTo>
                  <a:pt x="193548" y="0"/>
                </a:moveTo>
                <a:lnTo>
                  <a:pt x="0" y="193547"/>
                </a:lnTo>
                <a:lnTo>
                  <a:pt x="387095" y="193547"/>
                </a:lnTo>
                <a:lnTo>
                  <a:pt x="193548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442459" y="5189220"/>
            <a:ext cx="387350" cy="433070"/>
          </a:xfrm>
          <a:custGeom>
            <a:avLst/>
            <a:gdLst/>
            <a:ahLst/>
            <a:cxnLst/>
            <a:rect l="l" t="t" r="r" b="b"/>
            <a:pathLst>
              <a:path w="387350" h="433070">
                <a:moveTo>
                  <a:pt x="0" y="193547"/>
                </a:moveTo>
                <a:lnTo>
                  <a:pt x="193548" y="0"/>
                </a:lnTo>
                <a:lnTo>
                  <a:pt x="387095" y="193547"/>
                </a:lnTo>
                <a:lnTo>
                  <a:pt x="290322" y="193547"/>
                </a:lnTo>
                <a:lnTo>
                  <a:pt x="290322" y="432815"/>
                </a:lnTo>
                <a:lnTo>
                  <a:pt x="96774" y="432815"/>
                </a:lnTo>
                <a:lnTo>
                  <a:pt x="96774" y="193547"/>
                </a:lnTo>
                <a:lnTo>
                  <a:pt x="0" y="193547"/>
                </a:lnTo>
                <a:close/>
              </a:path>
            </a:pathLst>
          </a:custGeom>
          <a:ln w="12192">
            <a:solidFill>
              <a:srgbClr val="BB8B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00100" y="4738115"/>
            <a:ext cx="1018032" cy="54864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59536" y="4777740"/>
            <a:ext cx="899159" cy="43129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026664" y="4744211"/>
            <a:ext cx="1019556" cy="54864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086100" y="4783835"/>
            <a:ext cx="900684" cy="43129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231444" y="4677917"/>
            <a:ext cx="51625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rgbClr val="0000FF"/>
                </a:solidFill>
                <a:latin typeface="Calibri"/>
                <a:cs typeface="Calibri"/>
              </a:rPr>
              <a:t>……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8503666" y="4646117"/>
            <a:ext cx="51625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solidFill>
                  <a:srgbClr val="0000FF"/>
                </a:solidFill>
                <a:latin typeface="Calibri"/>
                <a:cs typeface="Calibri"/>
              </a:rPr>
              <a:t>……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6297167" y="4744211"/>
            <a:ext cx="1197864" cy="47701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356603" y="4783835"/>
            <a:ext cx="1078992" cy="35966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707123" y="5189220"/>
            <a:ext cx="387350" cy="433070"/>
          </a:xfrm>
          <a:custGeom>
            <a:avLst/>
            <a:gdLst/>
            <a:ahLst/>
            <a:cxnLst/>
            <a:rect l="l" t="t" r="r" b="b"/>
            <a:pathLst>
              <a:path w="387350" h="433070">
                <a:moveTo>
                  <a:pt x="290322" y="193547"/>
                </a:moveTo>
                <a:lnTo>
                  <a:pt x="96774" y="193547"/>
                </a:lnTo>
                <a:lnTo>
                  <a:pt x="96774" y="432815"/>
                </a:lnTo>
                <a:lnTo>
                  <a:pt x="290322" y="432815"/>
                </a:lnTo>
                <a:lnTo>
                  <a:pt x="290322" y="193547"/>
                </a:lnTo>
                <a:close/>
              </a:path>
              <a:path w="387350" h="433070">
                <a:moveTo>
                  <a:pt x="193548" y="0"/>
                </a:moveTo>
                <a:lnTo>
                  <a:pt x="0" y="193547"/>
                </a:lnTo>
                <a:lnTo>
                  <a:pt x="387096" y="193547"/>
                </a:lnTo>
                <a:lnTo>
                  <a:pt x="193548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707123" y="5189220"/>
            <a:ext cx="387350" cy="433070"/>
          </a:xfrm>
          <a:custGeom>
            <a:avLst/>
            <a:gdLst/>
            <a:ahLst/>
            <a:cxnLst/>
            <a:rect l="l" t="t" r="r" b="b"/>
            <a:pathLst>
              <a:path w="387350" h="433070">
                <a:moveTo>
                  <a:pt x="0" y="193547"/>
                </a:moveTo>
                <a:lnTo>
                  <a:pt x="193548" y="0"/>
                </a:lnTo>
                <a:lnTo>
                  <a:pt x="387096" y="193547"/>
                </a:lnTo>
                <a:lnTo>
                  <a:pt x="290322" y="193547"/>
                </a:lnTo>
                <a:lnTo>
                  <a:pt x="290322" y="432815"/>
                </a:lnTo>
                <a:lnTo>
                  <a:pt x="96774" y="432815"/>
                </a:lnTo>
                <a:lnTo>
                  <a:pt x="96774" y="193547"/>
                </a:lnTo>
                <a:lnTo>
                  <a:pt x="0" y="193547"/>
                </a:lnTo>
                <a:close/>
              </a:path>
            </a:pathLst>
          </a:custGeom>
          <a:ln w="12191">
            <a:solidFill>
              <a:srgbClr val="BB8B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291328" y="4744211"/>
            <a:ext cx="1019555" cy="54864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350764" y="4783835"/>
            <a:ext cx="900684" cy="43129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432547" y="4738115"/>
            <a:ext cx="1018031" cy="54864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7491983" y="4777740"/>
            <a:ext cx="899160" cy="43129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1826514" y="5628894"/>
            <a:ext cx="1079500" cy="360045"/>
          </a:xfrm>
          <a:prstGeom prst="rect">
            <a:avLst/>
          </a:prstGeom>
          <a:solidFill>
            <a:srgbClr val="FFC000"/>
          </a:solidFill>
        </p:spPr>
        <p:txBody>
          <a:bodyPr vert="horz" wrap="square" lIns="0" tIns="0" rIns="0" bIns="0" rtlCol="0">
            <a:spAutoFit/>
          </a:bodyPr>
          <a:lstStyle/>
          <a:p>
            <a:pPr marL="48895" algn="ctr">
              <a:lnSpc>
                <a:spcPts val="1955"/>
              </a:lnSpc>
            </a:pPr>
            <a:r>
              <a:rPr sz="3600" spc="0" baseline="-16203" dirty="0">
                <a:latin typeface="Calibri"/>
                <a:cs typeface="Calibri"/>
              </a:rPr>
              <a:t>x</a:t>
            </a:r>
            <a:r>
              <a:rPr sz="1600" spc="0" dirty="0">
                <a:latin typeface="Calibri"/>
                <a:cs typeface="Calibri"/>
              </a:rPr>
              <a:t>t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4109465" y="5634990"/>
            <a:ext cx="1080770" cy="360045"/>
          </a:xfrm>
          <a:prstGeom prst="rect">
            <a:avLst/>
          </a:prstGeom>
          <a:solidFill>
            <a:srgbClr val="FFC000"/>
          </a:solidFill>
        </p:spPr>
        <p:txBody>
          <a:bodyPr vert="horz" wrap="square" lIns="0" tIns="0" rIns="0" bIns="0" rtlCol="0">
            <a:spAutoFit/>
          </a:bodyPr>
          <a:lstStyle/>
          <a:p>
            <a:pPr marL="372745">
              <a:lnSpc>
                <a:spcPts val="2020"/>
              </a:lnSpc>
            </a:pPr>
            <a:r>
              <a:rPr sz="3600" spc="-7" baseline="-16203" dirty="0">
                <a:latin typeface="Calibri"/>
                <a:cs typeface="Calibri"/>
              </a:rPr>
              <a:t>x</a:t>
            </a:r>
            <a:r>
              <a:rPr sz="1600" spc="-5" dirty="0">
                <a:latin typeface="Calibri"/>
                <a:cs typeface="Calibri"/>
              </a:rPr>
              <a:t>t+1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6374129" y="5634990"/>
            <a:ext cx="1079500" cy="360045"/>
          </a:xfrm>
          <a:prstGeom prst="rect">
            <a:avLst/>
          </a:prstGeom>
          <a:solidFill>
            <a:srgbClr val="FFC000"/>
          </a:solidFill>
        </p:spPr>
        <p:txBody>
          <a:bodyPr vert="horz" wrap="square" lIns="0" tIns="0" rIns="0" bIns="0" rtlCol="0">
            <a:spAutoFit/>
          </a:bodyPr>
          <a:lstStyle/>
          <a:p>
            <a:pPr marL="402590">
              <a:lnSpc>
                <a:spcPts val="2000"/>
              </a:lnSpc>
            </a:pPr>
            <a:r>
              <a:rPr sz="3600" spc="-7" baseline="-16203" dirty="0">
                <a:latin typeface="Calibri"/>
                <a:cs typeface="Calibri"/>
              </a:rPr>
              <a:t>x</a:t>
            </a:r>
            <a:r>
              <a:rPr sz="1600" spc="-5" dirty="0">
                <a:latin typeface="Calibri"/>
                <a:cs typeface="Calibri"/>
              </a:rPr>
              <a:t>t+2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1766316" y="3826764"/>
            <a:ext cx="1197864" cy="47701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825751" y="3866388"/>
            <a:ext cx="1078991" cy="35966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2150364" y="4268723"/>
            <a:ext cx="387350" cy="431800"/>
          </a:xfrm>
          <a:custGeom>
            <a:avLst/>
            <a:gdLst/>
            <a:ahLst/>
            <a:cxnLst/>
            <a:rect l="l" t="t" r="r" b="b"/>
            <a:pathLst>
              <a:path w="387350" h="431800">
                <a:moveTo>
                  <a:pt x="290322" y="193548"/>
                </a:moveTo>
                <a:lnTo>
                  <a:pt x="96774" y="193548"/>
                </a:lnTo>
                <a:lnTo>
                  <a:pt x="96774" y="431292"/>
                </a:lnTo>
                <a:lnTo>
                  <a:pt x="290322" y="431292"/>
                </a:lnTo>
                <a:lnTo>
                  <a:pt x="290322" y="193548"/>
                </a:lnTo>
                <a:close/>
              </a:path>
              <a:path w="387350" h="431800">
                <a:moveTo>
                  <a:pt x="193548" y="0"/>
                </a:moveTo>
                <a:lnTo>
                  <a:pt x="0" y="193548"/>
                </a:lnTo>
                <a:lnTo>
                  <a:pt x="387096" y="193548"/>
                </a:lnTo>
                <a:lnTo>
                  <a:pt x="193548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2150364" y="4268723"/>
            <a:ext cx="387350" cy="431800"/>
          </a:xfrm>
          <a:custGeom>
            <a:avLst/>
            <a:gdLst/>
            <a:ahLst/>
            <a:cxnLst/>
            <a:rect l="l" t="t" r="r" b="b"/>
            <a:pathLst>
              <a:path w="387350" h="431800">
                <a:moveTo>
                  <a:pt x="0" y="193548"/>
                </a:moveTo>
                <a:lnTo>
                  <a:pt x="193548" y="0"/>
                </a:lnTo>
                <a:lnTo>
                  <a:pt x="387096" y="193548"/>
                </a:lnTo>
                <a:lnTo>
                  <a:pt x="290322" y="193548"/>
                </a:lnTo>
                <a:lnTo>
                  <a:pt x="290322" y="431292"/>
                </a:lnTo>
                <a:lnTo>
                  <a:pt x="96774" y="431292"/>
                </a:lnTo>
                <a:lnTo>
                  <a:pt x="96774" y="193548"/>
                </a:lnTo>
                <a:lnTo>
                  <a:pt x="0" y="193548"/>
                </a:lnTo>
                <a:close/>
              </a:path>
            </a:pathLst>
          </a:custGeom>
          <a:ln w="12192">
            <a:solidFill>
              <a:srgbClr val="BB8B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778763" y="3820667"/>
            <a:ext cx="1018032" cy="550163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838200" y="3860291"/>
            <a:ext cx="899160" cy="432815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209804" y="3760723"/>
            <a:ext cx="51625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rgbClr val="0000FF"/>
                </a:solidFill>
                <a:latin typeface="Calibri"/>
                <a:cs typeface="Calibri"/>
              </a:rPr>
              <a:t>……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2216276" y="3266694"/>
            <a:ext cx="381000" cy="51625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sz="2800" dirty="0">
                <a:solidFill>
                  <a:srgbClr val="FFC000"/>
                </a:solidFill>
                <a:latin typeface="Calibri"/>
                <a:cs typeface="Calibri"/>
              </a:rPr>
              <a:t>……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2150364" y="2330195"/>
            <a:ext cx="387350" cy="431800"/>
          </a:xfrm>
          <a:custGeom>
            <a:avLst/>
            <a:gdLst/>
            <a:ahLst/>
            <a:cxnLst/>
            <a:rect l="l" t="t" r="r" b="b"/>
            <a:pathLst>
              <a:path w="387350" h="431800">
                <a:moveTo>
                  <a:pt x="290322" y="193548"/>
                </a:moveTo>
                <a:lnTo>
                  <a:pt x="96774" y="193548"/>
                </a:lnTo>
                <a:lnTo>
                  <a:pt x="96774" y="431291"/>
                </a:lnTo>
                <a:lnTo>
                  <a:pt x="290322" y="431291"/>
                </a:lnTo>
                <a:lnTo>
                  <a:pt x="290322" y="193548"/>
                </a:lnTo>
                <a:close/>
              </a:path>
              <a:path w="387350" h="431800">
                <a:moveTo>
                  <a:pt x="193548" y="0"/>
                </a:moveTo>
                <a:lnTo>
                  <a:pt x="0" y="193548"/>
                </a:lnTo>
                <a:lnTo>
                  <a:pt x="387096" y="193548"/>
                </a:lnTo>
                <a:lnTo>
                  <a:pt x="193548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2150364" y="2330195"/>
            <a:ext cx="387350" cy="431800"/>
          </a:xfrm>
          <a:custGeom>
            <a:avLst/>
            <a:gdLst/>
            <a:ahLst/>
            <a:cxnLst/>
            <a:rect l="l" t="t" r="r" b="b"/>
            <a:pathLst>
              <a:path w="387350" h="431800">
                <a:moveTo>
                  <a:pt x="0" y="193548"/>
                </a:moveTo>
                <a:lnTo>
                  <a:pt x="193548" y="0"/>
                </a:lnTo>
                <a:lnTo>
                  <a:pt x="387096" y="193548"/>
                </a:lnTo>
                <a:lnTo>
                  <a:pt x="290322" y="193548"/>
                </a:lnTo>
                <a:lnTo>
                  <a:pt x="290322" y="431291"/>
                </a:lnTo>
                <a:lnTo>
                  <a:pt x="96774" y="431291"/>
                </a:lnTo>
                <a:lnTo>
                  <a:pt x="96774" y="193548"/>
                </a:lnTo>
                <a:lnTo>
                  <a:pt x="0" y="193548"/>
                </a:lnTo>
                <a:close/>
              </a:path>
            </a:pathLst>
          </a:custGeom>
          <a:ln w="12191">
            <a:solidFill>
              <a:srgbClr val="BB8B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744979" y="1888235"/>
            <a:ext cx="1197864" cy="478536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804416" y="1927860"/>
            <a:ext cx="1078992" cy="361188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755904" y="2769107"/>
            <a:ext cx="1019556" cy="550163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815339" y="2808732"/>
            <a:ext cx="900684" cy="432815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 txBox="1"/>
          <p:nvPr/>
        </p:nvSpPr>
        <p:spPr>
          <a:xfrm>
            <a:off x="187858" y="2708910"/>
            <a:ext cx="51625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rgbClr val="0000FF"/>
                </a:solidFill>
                <a:latin typeface="Calibri"/>
                <a:cs typeface="Calibri"/>
              </a:rPr>
              <a:t>……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4014215" y="2769107"/>
            <a:ext cx="1199388" cy="4770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4073652" y="2808732"/>
            <a:ext cx="1080515" cy="359663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4037076" y="3820667"/>
            <a:ext cx="1197864" cy="47701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4096511" y="3860291"/>
            <a:ext cx="1078991" cy="359663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4421123" y="4262628"/>
            <a:ext cx="387350" cy="431800"/>
          </a:xfrm>
          <a:custGeom>
            <a:avLst/>
            <a:gdLst/>
            <a:ahLst/>
            <a:cxnLst/>
            <a:rect l="l" t="t" r="r" b="b"/>
            <a:pathLst>
              <a:path w="387350" h="431800">
                <a:moveTo>
                  <a:pt x="290322" y="193548"/>
                </a:moveTo>
                <a:lnTo>
                  <a:pt x="96774" y="193548"/>
                </a:lnTo>
                <a:lnTo>
                  <a:pt x="96774" y="431292"/>
                </a:lnTo>
                <a:lnTo>
                  <a:pt x="290322" y="431292"/>
                </a:lnTo>
                <a:lnTo>
                  <a:pt x="290322" y="193548"/>
                </a:lnTo>
                <a:close/>
              </a:path>
              <a:path w="387350" h="431800">
                <a:moveTo>
                  <a:pt x="193548" y="0"/>
                </a:moveTo>
                <a:lnTo>
                  <a:pt x="0" y="193548"/>
                </a:lnTo>
                <a:lnTo>
                  <a:pt x="387096" y="193548"/>
                </a:lnTo>
                <a:lnTo>
                  <a:pt x="193548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4421123" y="4262628"/>
            <a:ext cx="387350" cy="431800"/>
          </a:xfrm>
          <a:custGeom>
            <a:avLst/>
            <a:gdLst/>
            <a:ahLst/>
            <a:cxnLst/>
            <a:rect l="l" t="t" r="r" b="b"/>
            <a:pathLst>
              <a:path w="387350" h="431800">
                <a:moveTo>
                  <a:pt x="0" y="193548"/>
                </a:moveTo>
                <a:lnTo>
                  <a:pt x="193548" y="0"/>
                </a:lnTo>
                <a:lnTo>
                  <a:pt x="387096" y="193548"/>
                </a:lnTo>
                <a:lnTo>
                  <a:pt x="290322" y="193548"/>
                </a:lnTo>
                <a:lnTo>
                  <a:pt x="290322" y="431292"/>
                </a:lnTo>
                <a:lnTo>
                  <a:pt x="96774" y="431292"/>
                </a:lnTo>
                <a:lnTo>
                  <a:pt x="96774" y="193548"/>
                </a:lnTo>
                <a:lnTo>
                  <a:pt x="0" y="193548"/>
                </a:lnTo>
                <a:close/>
              </a:path>
            </a:pathLst>
          </a:custGeom>
          <a:ln w="12192">
            <a:solidFill>
              <a:srgbClr val="BB8B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3049523" y="3814571"/>
            <a:ext cx="1018031" cy="54863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3108960" y="3854196"/>
            <a:ext cx="899160" cy="431292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 txBox="1"/>
          <p:nvPr/>
        </p:nvSpPr>
        <p:spPr>
          <a:xfrm>
            <a:off x="4487290" y="3260597"/>
            <a:ext cx="381000" cy="51625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sz="2800" dirty="0">
                <a:solidFill>
                  <a:srgbClr val="FFC000"/>
                </a:solidFill>
                <a:latin typeface="Calibri"/>
                <a:cs typeface="Calibri"/>
              </a:rPr>
              <a:t>……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4421123" y="2324100"/>
            <a:ext cx="387350" cy="431800"/>
          </a:xfrm>
          <a:custGeom>
            <a:avLst/>
            <a:gdLst/>
            <a:ahLst/>
            <a:cxnLst/>
            <a:rect l="l" t="t" r="r" b="b"/>
            <a:pathLst>
              <a:path w="387350" h="431800">
                <a:moveTo>
                  <a:pt x="290322" y="193548"/>
                </a:moveTo>
                <a:lnTo>
                  <a:pt x="96774" y="193548"/>
                </a:lnTo>
                <a:lnTo>
                  <a:pt x="96774" y="431291"/>
                </a:lnTo>
                <a:lnTo>
                  <a:pt x="290322" y="431291"/>
                </a:lnTo>
                <a:lnTo>
                  <a:pt x="290322" y="193548"/>
                </a:lnTo>
                <a:close/>
              </a:path>
              <a:path w="387350" h="431800">
                <a:moveTo>
                  <a:pt x="193548" y="0"/>
                </a:moveTo>
                <a:lnTo>
                  <a:pt x="0" y="193548"/>
                </a:lnTo>
                <a:lnTo>
                  <a:pt x="387096" y="193548"/>
                </a:lnTo>
                <a:lnTo>
                  <a:pt x="193548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4421123" y="2324100"/>
            <a:ext cx="387350" cy="431800"/>
          </a:xfrm>
          <a:custGeom>
            <a:avLst/>
            <a:gdLst/>
            <a:ahLst/>
            <a:cxnLst/>
            <a:rect l="l" t="t" r="r" b="b"/>
            <a:pathLst>
              <a:path w="387350" h="431800">
                <a:moveTo>
                  <a:pt x="0" y="193548"/>
                </a:moveTo>
                <a:lnTo>
                  <a:pt x="193548" y="0"/>
                </a:lnTo>
                <a:lnTo>
                  <a:pt x="387096" y="193548"/>
                </a:lnTo>
                <a:lnTo>
                  <a:pt x="290322" y="193548"/>
                </a:lnTo>
                <a:lnTo>
                  <a:pt x="290322" y="431291"/>
                </a:lnTo>
                <a:lnTo>
                  <a:pt x="96774" y="431291"/>
                </a:lnTo>
                <a:lnTo>
                  <a:pt x="96774" y="193548"/>
                </a:lnTo>
                <a:lnTo>
                  <a:pt x="0" y="193548"/>
                </a:lnTo>
                <a:close/>
              </a:path>
            </a:pathLst>
          </a:custGeom>
          <a:ln w="12191">
            <a:solidFill>
              <a:srgbClr val="BB8B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4015740" y="1882139"/>
            <a:ext cx="1197864" cy="47701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4075176" y="1921764"/>
            <a:ext cx="1078991" cy="359663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3026664" y="2763011"/>
            <a:ext cx="1019556" cy="550163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3086100" y="2802635"/>
            <a:ext cx="900684" cy="432815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6243828" y="2763011"/>
            <a:ext cx="1199387" cy="4770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6303264" y="2802635"/>
            <a:ext cx="1080515" cy="359663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6265164" y="3814571"/>
            <a:ext cx="1199388" cy="4770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6324600" y="3854196"/>
            <a:ext cx="1080516" cy="35966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6650735" y="4256532"/>
            <a:ext cx="386080" cy="431800"/>
          </a:xfrm>
          <a:custGeom>
            <a:avLst/>
            <a:gdLst/>
            <a:ahLst/>
            <a:cxnLst/>
            <a:rect l="l" t="t" r="r" b="b"/>
            <a:pathLst>
              <a:path w="386079" h="431800">
                <a:moveTo>
                  <a:pt x="289179" y="192786"/>
                </a:moveTo>
                <a:lnTo>
                  <a:pt x="96393" y="192786"/>
                </a:lnTo>
                <a:lnTo>
                  <a:pt x="96393" y="431292"/>
                </a:lnTo>
                <a:lnTo>
                  <a:pt x="289179" y="431292"/>
                </a:lnTo>
                <a:lnTo>
                  <a:pt x="289179" y="192786"/>
                </a:lnTo>
                <a:close/>
              </a:path>
              <a:path w="386079" h="431800">
                <a:moveTo>
                  <a:pt x="192786" y="0"/>
                </a:moveTo>
                <a:lnTo>
                  <a:pt x="0" y="192786"/>
                </a:lnTo>
                <a:lnTo>
                  <a:pt x="385572" y="192786"/>
                </a:lnTo>
                <a:lnTo>
                  <a:pt x="19278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6650735" y="4256532"/>
            <a:ext cx="386080" cy="431800"/>
          </a:xfrm>
          <a:custGeom>
            <a:avLst/>
            <a:gdLst/>
            <a:ahLst/>
            <a:cxnLst/>
            <a:rect l="l" t="t" r="r" b="b"/>
            <a:pathLst>
              <a:path w="386079" h="431800">
                <a:moveTo>
                  <a:pt x="0" y="192786"/>
                </a:moveTo>
                <a:lnTo>
                  <a:pt x="192786" y="0"/>
                </a:lnTo>
                <a:lnTo>
                  <a:pt x="385572" y="192786"/>
                </a:lnTo>
                <a:lnTo>
                  <a:pt x="289179" y="192786"/>
                </a:lnTo>
                <a:lnTo>
                  <a:pt x="289179" y="431292"/>
                </a:lnTo>
                <a:lnTo>
                  <a:pt x="96393" y="431292"/>
                </a:lnTo>
                <a:lnTo>
                  <a:pt x="96393" y="192786"/>
                </a:lnTo>
                <a:lnTo>
                  <a:pt x="0" y="192786"/>
                </a:lnTo>
                <a:close/>
              </a:path>
            </a:pathLst>
          </a:custGeom>
          <a:ln w="12192">
            <a:solidFill>
              <a:srgbClr val="BB8B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5277611" y="3808476"/>
            <a:ext cx="1019556" cy="54864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5337047" y="3848100"/>
            <a:ext cx="900684" cy="431292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 txBox="1"/>
          <p:nvPr/>
        </p:nvSpPr>
        <p:spPr>
          <a:xfrm>
            <a:off x="6716648" y="3254502"/>
            <a:ext cx="381000" cy="51625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sz="2800" dirty="0">
                <a:solidFill>
                  <a:srgbClr val="FFC000"/>
                </a:solidFill>
                <a:latin typeface="Calibri"/>
                <a:cs typeface="Calibri"/>
              </a:rPr>
              <a:t>……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69" name="object 69"/>
          <p:cNvSpPr/>
          <p:nvPr/>
        </p:nvSpPr>
        <p:spPr>
          <a:xfrm>
            <a:off x="6650735" y="2318004"/>
            <a:ext cx="386080" cy="431800"/>
          </a:xfrm>
          <a:custGeom>
            <a:avLst/>
            <a:gdLst/>
            <a:ahLst/>
            <a:cxnLst/>
            <a:rect l="l" t="t" r="r" b="b"/>
            <a:pathLst>
              <a:path w="386079" h="431800">
                <a:moveTo>
                  <a:pt x="289179" y="192786"/>
                </a:moveTo>
                <a:lnTo>
                  <a:pt x="96393" y="192786"/>
                </a:lnTo>
                <a:lnTo>
                  <a:pt x="96393" y="431292"/>
                </a:lnTo>
                <a:lnTo>
                  <a:pt x="289179" y="431292"/>
                </a:lnTo>
                <a:lnTo>
                  <a:pt x="289179" y="192786"/>
                </a:lnTo>
                <a:close/>
              </a:path>
              <a:path w="386079" h="431800">
                <a:moveTo>
                  <a:pt x="192786" y="0"/>
                </a:moveTo>
                <a:lnTo>
                  <a:pt x="0" y="192786"/>
                </a:lnTo>
                <a:lnTo>
                  <a:pt x="385572" y="192786"/>
                </a:lnTo>
                <a:lnTo>
                  <a:pt x="19278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6650735" y="2318004"/>
            <a:ext cx="386080" cy="431800"/>
          </a:xfrm>
          <a:custGeom>
            <a:avLst/>
            <a:gdLst/>
            <a:ahLst/>
            <a:cxnLst/>
            <a:rect l="l" t="t" r="r" b="b"/>
            <a:pathLst>
              <a:path w="386079" h="431800">
                <a:moveTo>
                  <a:pt x="0" y="192786"/>
                </a:moveTo>
                <a:lnTo>
                  <a:pt x="192786" y="0"/>
                </a:lnTo>
                <a:lnTo>
                  <a:pt x="385572" y="192786"/>
                </a:lnTo>
                <a:lnTo>
                  <a:pt x="289179" y="192786"/>
                </a:lnTo>
                <a:lnTo>
                  <a:pt x="289179" y="431292"/>
                </a:lnTo>
                <a:lnTo>
                  <a:pt x="96393" y="431292"/>
                </a:lnTo>
                <a:lnTo>
                  <a:pt x="96393" y="192786"/>
                </a:lnTo>
                <a:lnTo>
                  <a:pt x="0" y="192786"/>
                </a:lnTo>
                <a:close/>
              </a:path>
            </a:pathLst>
          </a:custGeom>
          <a:ln w="12191">
            <a:solidFill>
              <a:srgbClr val="BB8B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6243828" y="1876044"/>
            <a:ext cx="1199387" cy="4770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6303264" y="1915667"/>
            <a:ext cx="1080515" cy="359663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 txBox="1"/>
          <p:nvPr/>
        </p:nvSpPr>
        <p:spPr>
          <a:xfrm>
            <a:off x="2248916" y="1799285"/>
            <a:ext cx="483616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181225" algn="l"/>
                <a:tab pos="4410075" algn="l"/>
              </a:tabLst>
            </a:pPr>
            <a:r>
              <a:rPr sz="3600" spc="0" baseline="-16203" dirty="0">
                <a:latin typeface="Calibri"/>
                <a:cs typeface="Calibri"/>
              </a:rPr>
              <a:t>y</a:t>
            </a:r>
            <a:r>
              <a:rPr sz="1600" spc="0" dirty="0">
                <a:latin typeface="Calibri"/>
                <a:cs typeface="Calibri"/>
              </a:rPr>
              <a:t>t	</a:t>
            </a:r>
            <a:r>
              <a:rPr sz="3600" baseline="-15046" dirty="0">
                <a:latin typeface="Calibri"/>
                <a:cs typeface="Calibri"/>
              </a:rPr>
              <a:t>y</a:t>
            </a:r>
            <a:r>
              <a:rPr sz="2400" baseline="1736" dirty="0">
                <a:latin typeface="Calibri"/>
                <a:cs typeface="Calibri"/>
              </a:rPr>
              <a:t>t+1	</a:t>
            </a:r>
            <a:r>
              <a:rPr sz="3600" spc="-7" baseline="-13888" dirty="0">
                <a:latin typeface="Calibri"/>
                <a:cs typeface="Calibri"/>
              </a:rPr>
              <a:t>y</a:t>
            </a:r>
            <a:r>
              <a:rPr sz="2400" spc="-7" baseline="3472" dirty="0">
                <a:latin typeface="Calibri"/>
                <a:cs typeface="Calibri"/>
              </a:rPr>
              <a:t>t+2</a:t>
            </a:r>
            <a:endParaRPr sz="2400" baseline="3472">
              <a:latin typeface="Calibri"/>
              <a:cs typeface="Calibri"/>
            </a:endParaRPr>
          </a:p>
        </p:txBody>
      </p:sp>
      <p:sp>
        <p:nvSpPr>
          <p:cNvPr id="74" name="object 74"/>
          <p:cNvSpPr/>
          <p:nvPr/>
        </p:nvSpPr>
        <p:spPr>
          <a:xfrm>
            <a:off x="5256276" y="2756916"/>
            <a:ext cx="1018031" cy="54863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5315711" y="2796539"/>
            <a:ext cx="899160" cy="431292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 txBox="1"/>
          <p:nvPr/>
        </p:nvSpPr>
        <p:spPr>
          <a:xfrm>
            <a:off x="8482965" y="3693033"/>
            <a:ext cx="51625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rgbClr val="0000FF"/>
                </a:solidFill>
                <a:latin typeface="Calibri"/>
                <a:cs typeface="Calibri"/>
              </a:rPr>
              <a:t>……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77" name="object 77"/>
          <p:cNvSpPr/>
          <p:nvPr/>
        </p:nvSpPr>
        <p:spPr>
          <a:xfrm>
            <a:off x="7411211" y="3784091"/>
            <a:ext cx="1019555" cy="550163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7470647" y="3823715"/>
            <a:ext cx="900683" cy="432815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 txBox="1"/>
          <p:nvPr/>
        </p:nvSpPr>
        <p:spPr>
          <a:xfrm>
            <a:off x="8503666" y="2641854"/>
            <a:ext cx="51625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rgbClr val="0000FF"/>
                </a:solidFill>
                <a:latin typeface="Calibri"/>
                <a:cs typeface="Calibri"/>
              </a:rPr>
              <a:t>……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80" name="object 80"/>
          <p:cNvSpPr/>
          <p:nvPr/>
        </p:nvSpPr>
        <p:spPr>
          <a:xfrm>
            <a:off x="7432547" y="2734055"/>
            <a:ext cx="1018031" cy="54863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7491983" y="2773679"/>
            <a:ext cx="899160" cy="431292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78251" y="3462528"/>
            <a:ext cx="480060" cy="11750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837688" y="3502152"/>
            <a:ext cx="361188" cy="10576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023103" y="3485388"/>
            <a:ext cx="480060" cy="11750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082540" y="3525011"/>
            <a:ext cx="361188" cy="105765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293864" y="3459479"/>
            <a:ext cx="480059" cy="117652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353300" y="3499103"/>
            <a:ext cx="361188" cy="105918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3973829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0" dirty="0"/>
              <a:t>Bidirectional</a:t>
            </a:r>
            <a:r>
              <a:rPr spc="-60" dirty="0"/>
              <a:t> </a:t>
            </a:r>
            <a:r>
              <a:rPr spc="-5" dirty="0"/>
              <a:t>RNN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5126482" y="3707383"/>
            <a:ext cx="4381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15" baseline="-16203" dirty="0">
                <a:latin typeface="Calibri"/>
                <a:cs typeface="Calibri"/>
              </a:rPr>
              <a:t>y</a:t>
            </a:r>
            <a:r>
              <a:rPr sz="1600" spc="-5" dirty="0">
                <a:latin typeface="Calibri"/>
                <a:cs typeface="Calibri"/>
              </a:rPr>
              <a:t>t</a:t>
            </a:r>
            <a:r>
              <a:rPr sz="1600" spc="-10" dirty="0">
                <a:latin typeface="Calibri"/>
                <a:cs typeface="Calibri"/>
              </a:rPr>
              <a:t>+1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711451" y="4800600"/>
            <a:ext cx="1199388" cy="47701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770888" y="4840223"/>
            <a:ext cx="1080515" cy="35966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956303" y="4800600"/>
            <a:ext cx="1199388" cy="47701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015740" y="4840223"/>
            <a:ext cx="1080515" cy="35966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097023" y="5241035"/>
            <a:ext cx="386080" cy="433070"/>
          </a:xfrm>
          <a:custGeom>
            <a:avLst/>
            <a:gdLst/>
            <a:ahLst/>
            <a:cxnLst/>
            <a:rect l="l" t="t" r="r" b="b"/>
            <a:pathLst>
              <a:path w="386080" h="433070">
                <a:moveTo>
                  <a:pt x="289178" y="192785"/>
                </a:moveTo>
                <a:lnTo>
                  <a:pt x="96393" y="192785"/>
                </a:lnTo>
                <a:lnTo>
                  <a:pt x="96393" y="432816"/>
                </a:lnTo>
                <a:lnTo>
                  <a:pt x="289178" y="432816"/>
                </a:lnTo>
                <a:lnTo>
                  <a:pt x="289178" y="192785"/>
                </a:lnTo>
                <a:close/>
              </a:path>
              <a:path w="386080" h="433070">
                <a:moveTo>
                  <a:pt x="192786" y="0"/>
                </a:moveTo>
                <a:lnTo>
                  <a:pt x="0" y="192785"/>
                </a:lnTo>
                <a:lnTo>
                  <a:pt x="385571" y="192785"/>
                </a:lnTo>
                <a:lnTo>
                  <a:pt x="19278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097023" y="5241035"/>
            <a:ext cx="386080" cy="433070"/>
          </a:xfrm>
          <a:custGeom>
            <a:avLst/>
            <a:gdLst/>
            <a:ahLst/>
            <a:cxnLst/>
            <a:rect l="l" t="t" r="r" b="b"/>
            <a:pathLst>
              <a:path w="386080" h="433070">
                <a:moveTo>
                  <a:pt x="0" y="192785"/>
                </a:moveTo>
                <a:lnTo>
                  <a:pt x="192786" y="0"/>
                </a:lnTo>
                <a:lnTo>
                  <a:pt x="385571" y="192785"/>
                </a:lnTo>
                <a:lnTo>
                  <a:pt x="289178" y="192785"/>
                </a:lnTo>
                <a:lnTo>
                  <a:pt x="289178" y="432816"/>
                </a:lnTo>
                <a:lnTo>
                  <a:pt x="96393" y="432816"/>
                </a:lnTo>
                <a:lnTo>
                  <a:pt x="96393" y="192785"/>
                </a:lnTo>
                <a:lnTo>
                  <a:pt x="0" y="192785"/>
                </a:lnTo>
                <a:close/>
              </a:path>
            </a:pathLst>
          </a:custGeom>
          <a:ln w="12191">
            <a:solidFill>
              <a:srgbClr val="BB8B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367784" y="5247132"/>
            <a:ext cx="386080" cy="431800"/>
          </a:xfrm>
          <a:custGeom>
            <a:avLst/>
            <a:gdLst/>
            <a:ahLst/>
            <a:cxnLst/>
            <a:rect l="l" t="t" r="r" b="b"/>
            <a:pathLst>
              <a:path w="386079" h="431800">
                <a:moveTo>
                  <a:pt x="289178" y="192786"/>
                </a:moveTo>
                <a:lnTo>
                  <a:pt x="96392" y="192786"/>
                </a:lnTo>
                <a:lnTo>
                  <a:pt x="96392" y="431292"/>
                </a:lnTo>
                <a:lnTo>
                  <a:pt x="289178" y="431292"/>
                </a:lnTo>
                <a:lnTo>
                  <a:pt x="289178" y="192786"/>
                </a:lnTo>
                <a:close/>
              </a:path>
              <a:path w="386079" h="431800">
                <a:moveTo>
                  <a:pt x="192786" y="0"/>
                </a:moveTo>
                <a:lnTo>
                  <a:pt x="0" y="192786"/>
                </a:lnTo>
                <a:lnTo>
                  <a:pt x="385571" y="192786"/>
                </a:lnTo>
                <a:lnTo>
                  <a:pt x="19278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367784" y="5247132"/>
            <a:ext cx="386080" cy="431800"/>
          </a:xfrm>
          <a:custGeom>
            <a:avLst/>
            <a:gdLst/>
            <a:ahLst/>
            <a:cxnLst/>
            <a:rect l="l" t="t" r="r" b="b"/>
            <a:pathLst>
              <a:path w="386079" h="431800">
                <a:moveTo>
                  <a:pt x="0" y="192786"/>
                </a:moveTo>
                <a:lnTo>
                  <a:pt x="192786" y="0"/>
                </a:lnTo>
                <a:lnTo>
                  <a:pt x="385571" y="192786"/>
                </a:lnTo>
                <a:lnTo>
                  <a:pt x="289178" y="192786"/>
                </a:lnTo>
                <a:lnTo>
                  <a:pt x="289178" y="431292"/>
                </a:lnTo>
                <a:lnTo>
                  <a:pt x="96392" y="431292"/>
                </a:lnTo>
                <a:lnTo>
                  <a:pt x="96392" y="192786"/>
                </a:lnTo>
                <a:lnTo>
                  <a:pt x="0" y="192786"/>
                </a:lnTo>
                <a:close/>
              </a:path>
            </a:pathLst>
          </a:custGeom>
          <a:ln w="12191">
            <a:solidFill>
              <a:srgbClr val="BB8B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23900" y="4794503"/>
            <a:ext cx="1019556" cy="54864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83336" y="4834128"/>
            <a:ext cx="900683" cy="43129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951988" y="4800600"/>
            <a:ext cx="1018032" cy="54864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011423" y="4840223"/>
            <a:ext cx="899160" cy="43129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155549" y="4734559"/>
            <a:ext cx="51625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rgbClr val="0000FF"/>
                </a:solidFill>
                <a:latin typeface="Calibri"/>
                <a:cs typeface="Calibri"/>
              </a:rPr>
              <a:t>……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8427846" y="4703445"/>
            <a:ext cx="51625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rgbClr val="0000FF"/>
                </a:solidFill>
                <a:latin typeface="Calibri"/>
                <a:cs typeface="Calibri"/>
              </a:rPr>
              <a:t>……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6220967" y="4800600"/>
            <a:ext cx="1199388" cy="47701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280403" y="4840223"/>
            <a:ext cx="1080516" cy="35966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630923" y="5247132"/>
            <a:ext cx="387350" cy="431800"/>
          </a:xfrm>
          <a:custGeom>
            <a:avLst/>
            <a:gdLst/>
            <a:ahLst/>
            <a:cxnLst/>
            <a:rect l="l" t="t" r="r" b="b"/>
            <a:pathLst>
              <a:path w="387350" h="431800">
                <a:moveTo>
                  <a:pt x="290322" y="193548"/>
                </a:moveTo>
                <a:lnTo>
                  <a:pt x="96774" y="193548"/>
                </a:lnTo>
                <a:lnTo>
                  <a:pt x="96774" y="431292"/>
                </a:lnTo>
                <a:lnTo>
                  <a:pt x="290322" y="431292"/>
                </a:lnTo>
                <a:lnTo>
                  <a:pt x="290322" y="193548"/>
                </a:lnTo>
                <a:close/>
              </a:path>
              <a:path w="387350" h="431800">
                <a:moveTo>
                  <a:pt x="193548" y="0"/>
                </a:moveTo>
                <a:lnTo>
                  <a:pt x="0" y="193548"/>
                </a:lnTo>
                <a:lnTo>
                  <a:pt x="387096" y="193548"/>
                </a:lnTo>
                <a:lnTo>
                  <a:pt x="193548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630923" y="5247132"/>
            <a:ext cx="387350" cy="431800"/>
          </a:xfrm>
          <a:custGeom>
            <a:avLst/>
            <a:gdLst/>
            <a:ahLst/>
            <a:cxnLst/>
            <a:rect l="l" t="t" r="r" b="b"/>
            <a:pathLst>
              <a:path w="387350" h="431800">
                <a:moveTo>
                  <a:pt x="0" y="193548"/>
                </a:moveTo>
                <a:lnTo>
                  <a:pt x="193548" y="0"/>
                </a:lnTo>
                <a:lnTo>
                  <a:pt x="387096" y="193548"/>
                </a:lnTo>
                <a:lnTo>
                  <a:pt x="290322" y="193548"/>
                </a:lnTo>
                <a:lnTo>
                  <a:pt x="290322" y="431292"/>
                </a:lnTo>
                <a:lnTo>
                  <a:pt x="96774" y="431292"/>
                </a:lnTo>
                <a:lnTo>
                  <a:pt x="96774" y="193548"/>
                </a:lnTo>
                <a:lnTo>
                  <a:pt x="0" y="193548"/>
                </a:lnTo>
                <a:close/>
              </a:path>
            </a:pathLst>
          </a:custGeom>
          <a:ln w="12192">
            <a:solidFill>
              <a:srgbClr val="BB8B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215128" y="4800600"/>
            <a:ext cx="1019555" cy="54864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274564" y="4840223"/>
            <a:ext cx="900684" cy="43129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356347" y="4794503"/>
            <a:ext cx="1018031" cy="54864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415783" y="4834128"/>
            <a:ext cx="899160" cy="431292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6268973" y="1957577"/>
            <a:ext cx="1079500" cy="360045"/>
          </a:xfrm>
          <a:custGeom>
            <a:avLst/>
            <a:gdLst/>
            <a:ahLst/>
            <a:cxnLst/>
            <a:rect l="l" t="t" r="r" b="b"/>
            <a:pathLst>
              <a:path w="1079500" h="360044">
                <a:moveTo>
                  <a:pt x="0" y="359663"/>
                </a:moveTo>
                <a:lnTo>
                  <a:pt x="1078992" y="359663"/>
                </a:lnTo>
                <a:lnTo>
                  <a:pt x="1078992" y="0"/>
                </a:lnTo>
                <a:lnTo>
                  <a:pt x="0" y="0"/>
                </a:lnTo>
                <a:lnTo>
                  <a:pt x="0" y="359663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6185915" y="2761488"/>
            <a:ext cx="1199388" cy="47701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6245352" y="2801111"/>
            <a:ext cx="1080770" cy="360045"/>
          </a:xfrm>
          <a:custGeom>
            <a:avLst/>
            <a:gdLst/>
            <a:ahLst/>
            <a:cxnLst/>
            <a:rect l="l" t="t" r="r" b="b"/>
            <a:pathLst>
              <a:path w="1080770" h="360044">
                <a:moveTo>
                  <a:pt x="0" y="359663"/>
                </a:moveTo>
                <a:lnTo>
                  <a:pt x="1080516" y="359663"/>
                </a:lnTo>
                <a:lnTo>
                  <a:pt x="1080516" y="0"/>
                </a:lnTo>
                <a:lnTo>
                  <a:pt x="0" y="0"/>
                </a:lnTo>
                <a:lnTo>
                  <a:pt x="0" y="359663"/>
                </a:lnTo>
                <a:close/>
              </a:path>
            </a:pathLst>
          </a:custGeom>
          <a:solidFill>
            <a:srgbClr val="A9D18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3984497" y="1951482"/>
            <a:ext cx="1080770" cy="360045"/>
          </a:xfrm>
          <a:custGeom>
            <a:avLst/>
            <a:gdLst/>
            <a:ahLst/>
            <a:cxnLst/>
            <a:rect l="l" t="t" r="r" b="b"/>
            <a:pathLst>
              <a:path w="1080770" h="360044">
                <a:moveTo>
                  <a:pt x="0" y="359663"/>
                </a:moveTo>
                <a:lnTo>
                  <a:pt x="1080515" y="359663"/>
                </a:lnTo>
                <a:lnTo>
                  <a:pt x="1080515" y="0"/>
                </a:lnTo>
                <a:lnTo>
                  <a:pt x="0" y="0"/>
                </a:lnTo>
                <a:lnTo>
                  <a:pt x="0" y="359663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3941064" y="2761488"/>
            <a:ext cx="1199388" cy="47701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4000500" y="2801111"/>
            <a:ext cx="1080770" cy="360045"/>
          </a:xfrm>
          <a:custGeom>
            <a:avLst/>
            <a:gdLst/>
            <a:ahLst/>
            <a:cxnLst/>
            <a:rect l="l" t="t" r="r" b="b"/>
            <a:pathLst>
              <a:path w="1080770" h="360044">
                <a:moveTo>
                  <a:pt x="0" y="359663"/>
                </a:moveTo>
                <a:lnTo>
                  <a:pt x="1080515" y="359663"/>
                </a:lnTo>
                <a:lnTo>
                  <a:pt x="1080515" y="0"/>
                </a:lnTo>
                <a:lnTo>
                  <a:pt x="0" y="0"/>
                </a:lnTo>
                <a:lnTo>
                  <a:pt x="0" y="359663"/>
                </a:lnTo>
                <a:close/>
              </a:path>
            </a:pathLst>
          </a:custGeom>
          <a:solidFill>
            <a:srgbClr val="A9D18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6544056" y="2282951"/>
            <a:ext cx="527303" cy="562356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6614159" y="2327148"/>
            <a:ext cx="387350" cy="433070"/>
          </a:xfrm>
          <a:custGeom>
            <a:avLst/>
            <a:gdLst/>
            <a:ahLst/>
            <a:cxnLst/>
            <a:rect l="l" t="t" r="r" b="b"/>
            <a:pathLst>
              <a:path w="387350" h="433069">
                <a:moveTo>
                  <a:pt x="387096" y="239267"/>
                </a:moveTo>
                <a:lnTo>
                  <a:pt x="0" y="239267"/>
                </a:lnTo>
                <a:lnTo>
                  <a:pt x="193548" y="432815"/>
                </a:lnTo>
                <a:lnTo>
                  <a:pt x="387096" y="239267"/>
                </a:lnTo>
                <a:close/>
              </a:path>
              <a:path w="387350" h="433069">
                <a:moveTo>
                  <a:pt x="290322" y="0"/>
                </a:moveTo>
                <a:lnTo>
                  <a:pt x="96774" y="0"/>
                </a:lnTo>
                <a:lnTo>
                  <a:pt x="96774" y="239267"/>
                </a:lnTo>
                <a:lnTo>
                  <a:pt x="290322" y="239267"/>
                </a:lnTo>
                <a:lnTo>
                  <a:pt x="290322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6614159" y="2327148"/>
            <a:ext cx="387350" cy="433070"/>
          </a:xfrm>
          <a:custGeom>
            <a:avLst/>
            <a:gdLst/>
            <a:ahLst/>
            <a:cxnLst/>
            <a:rect l="l" t="t" r="r" b="b"/>
            <a:pathLst>
              <a:path w="387350" h="433069">
                <a:moveTo>
                  <a:pt x="387096" y="239267"/>
                </a:moveTo>
                <a:lnTo>
                  <a:pt x="193548" y="432815"/>
                </a:lnTo>
                <a:lnTo>
                  <a:pt x="0" y="239267"/>
                </a:lnTo>
                <a:lnTo>
                  <a:pt x="96774" y="239267"/>
                </a:lnTo>
                <a:lnTo>
                  <a:pt x="96774" y="0"/>
                </a:lnTo>
                <a:lnTo>
                  <a:pt x="290322" y="0"/>
                </a:lnTo>
                <a:lnTo>
                  <a:pt x="290322" y="239267"/>
                </a:lnTo>
                <a:lnTo>
                  <a:pt x="387096" y="239267"/>
                </a:lnTo>
                <a:close/>
              </a:path>
            </a:pathLst>
          </a:custGeom>
          <a:ln w="9144">
            <a:solidFill>
              <a:srgbClr val="FFE6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4273296" y="2278379"/>
            <a:ext cx="527303" cy="562356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4343400" y="2322576"/>
            <a:ext cx="387350" cy="433070"/>
          </a:xfrm>
          <a:custGeom>
            <a:avLst/>
            <a:gdLst/>
            <a:ahLst/>
            <a:cxnLst/>
            <a:rect l="l" t="t" r="r" b="b"/>
            <a:pathLst>
              <a:path w="387350" h="433069">
                <a:moveTo>
                  <a:pt x="387096" y="239268"/>
                </a:moveTo>
                <a:lnTo>
                  <a:pt x="0" y="239268"/>
                </a:lnTo>
                <a:lnTo>
                  <a:pt x="193548" y="432815"/>
                </a:lnTo>
                <a:lnTo>
                  <a:pt x="387096" y="239268"/>
                </a:lnTo>
                <a:close/>
              </a:path>
              <a:path w="387350" h="433069">
                <a:moveTo>
                  <a:pt x="290322" y="0"/>
                </a:moveTo>
                <a:lnTo>
                  <a:pt x="96774" y="0"/>
                </a:lnTo>
                <a:lnTo>
                  <a:pt x="96774" y="239268"/>
                </a:lnTo>
                <a:lnTo>
                  <a:pt x="290322" y="239268"/>
                </a:lnTo>
                <a:lnTo>
                  <a:pt x="290322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4343400" y="2322576"/>
            <a:ext cx="387350" cy="433070"/>
          </a:xfrm>
          <a:custGeom>
            <a:avLst/>
            <a:gdLst/>
            <a:ahLst/>
            <a:cxnLst/>
            <a:rect l="l" t="t" r="r" b="b"/>
            <a:pathLst>
              <a:path w="387350" h="433069">
                <a:moveTo>
                  <a:pt x="387096" y="239268"/>
                </a:moveTo>
                <a:lnTo>
                  <a:pt x="193548" y="432815"/>
                </a:lnTo>
                <a:lnTo>
                  <a:pt x="0" y="239268"/>
                </a:lnTo>
                <a:lnTo>
                  <a:pt x="96774" y="239268"/>
                </a:lnTo>
                <a:lnTo>
                  <a:pt x="96774" y="0"/>
                </a:lnTo>
                <a:lnTo>
                  <a:pt x="290322" y="0"/>
                </a:lnTo>
                <a:lnTo>
                  <a:pt x="290322" y="239268"/>
                </a:lnTo>
                <a:lnTo>
                  <a:pt x="387096" y="239268"/>
                </a:lnTo>
                <a:close/>
              </a:path>
            </a:pathLst>
          </a:custGeom>
          <a:ln w="9144">
            <a:solidFill>
              <a:srgbClr val="FFE6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7354823" y="2695955"/>
            <a:ext cx="1018031" cy="548639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7414259" y="2735579"/>
            <a:ext cx="899160" cy="431292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5126735" y="2689860"/>
            <a:ext cx="1019556" cy="548639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5186171" y="2729483"/>
            <a:ext cx="900683" cy="431291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 txBox="1"/>
          <p:nvPr/>
        </p:nvSpPr>
        <p:spPr>
          <a:xfrm rot="10860000">
            <a:off x="8379813" y="2812033"/>
            <a:ext cx="611280" cy="355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690"/>
              </a:lnSpc>
            </a:pPr>
            <a:r>
              <a:rPr sz="2800" spc="-5" dirty="0">
                <a:solidFill>
                  <a:srgbClr val="0000FF"/>
                </a:solidFill>
                <a:latin typeface="Calibri"/>
                <a:cs typeface="Calibri"/>
              </a:rPr>
              <a:t>……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9" name="object 49"/>
          <p:cNvSpPr txBox="1"/>
          <p:nvPr/>
        </p:nvSpPr>
        <p:spPr>
          <a:xfrm rot="10860000">
            <a:off x="106991" y="2843148"/>
            <a:ext cx="611797" cy="355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690"/>
              </a:lnSpc>
            </a:pPr>
            <a:r>
              <a:rPr sz="2800" spc="-5" dirty="0">
                <a:solidFill>
                  <a:srgbClr val="0000FF"/>
                </a:solidFill>
                <a:latin typeface="Calibri"/>
                <a:cs typeface="Calibri"/>
              </a:rPr>
              <a:t>……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1721357" y="1951482"/>
            <a:ext cx="1079500" cy="360045"/>
          </a:xfrm>
          <a:custGeom>
            <a:avLst/>
            <a:gdLst/>
            <a:ahLst/>
            <a:cxnLst/>
            <a:rect l="l" t="t" r="r" b="b"/>
            <a:pathLst>
              <a:path w="1079500" h="360044">
                <a:moveTo>
                  <a:pt x="0" y="359663"/>
                </a:moveTo>
                <a:lnTo>
                  <a:pt x="1078992" y="359663"/>
                </a:lnTo>
                <a:lnTo>
                  <a:pt x="1078992" y="0"/>
                </a:lnTo>
                <a:lnTo>
                  <a:pt x="0" y="0"/>
                </a:lnTo>
                <a:lnTo>
                  <a:pt x="0" y="359663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677923" y="2761488"/>
            <a:ext cx="1197864" cy="477012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1737360" y="2801111"/>
            <a:ext cx="1079500" cy="360045"/>
          </a:xfrm>
          <a:custGeom>
            <a:avLst/>
            <a:gdLst/>
            <a:ahLst/>
            <a:cxnLst/>
            <a:rect l="l" t="t" r="r" b="b"/>
            <a:pathLst>
              <a:path w="1079500" h="360044">
                <a:moveTo>
                  <a:pt x="0" y="359663"/>
                </a:moveTo>
                <a:lnTo>
                  <a:pt x="1078991" y="359663"/>
                </a:lnTo>
                <a:lnTo>
                  <a:pt x="1078991" y="0"/>
                </a:lnTo>
                <a:lnTo>
                  <a:pt x="0" y="0"/>
                </a:lnTo>
                <a:lnTo>
                  <a:pt x="0" y="359663"/>
                </a:lnTo>
                <a:close/>
              </a:path>
            </a:pathLst>
          </a:custGeom>
          <a:solidFill>
            <a:srgbClr val="A9D18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2008632" y="2278379"/>
            <a:ext cx="527304" cy="562356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2078735" y="2322576"/>
            <a:ext cx="387350" cy="433070"/>
          </a:xfrm>
          <a:custGeom>
            <a:avLst/>
            <a:gdLst/>
            <a:ahLst/>
            <a:cxnLst/>
            <a:rect l="l" t="t" r="r" b="b"/>
            <a:pathLst>
              <a:path w="387350" h="433069">
                <a:moveTo>
                  <a:pt x="387095" y="239268"/>
                </a:moveTo>
                <a:lnTo>
                  <a:pt x="0" y="239268"/>
                </a:lnTo>
                <a:lnTo>
                  <a:pt x="193547" y="432815"/>
                </a:lnTo>
                <a:lnTo>
                  <a:pt x="387095" y="239268"/>
                </a:lnTo>
                <a:close/>
              </a:path>
              <a:path w="387350" h="433069">
                <a:moveTo>
                  <a:pt x="290321" y="0"/>
                </a:moveTo>
                <a:lnTo>
                  <a:pt x="96774" y="0"/>
                </a:lnTo>
                <a:lnTo>
                  <a:pt x="96774" y="239268"/>
                </a:lnTo>
                <a:lnTo>
                  <a:pt x="290321" y="239268"/>
                </a:lnTo>
                <a:lnTo>
                  <a:pt x="290321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2078735" y="2322576"/>
            <a:ext cx="387350" cy="433070"/>
          </a:xfrm>
          <a:custGeom>
            <a:avLst/>
            <a:gdLst/>
            <a:ahLst/>
            <a:cxnLst/>
            <a:rect l="l" t="t" r="r" b="b"/>
            <a:pathLst>
              <a:path w="387350" h="433069">
                <a:moveTo>
                  <a:pt x="387095" y="239268"/>
                </a:moveTo>
                <a:lnTo>
                  <a:pt x="193547" y="432815"/>
                </a:lnTo>
                <a:lnTo>
                  <a:pt x="0" y="239268"/>
                </a:lnTo>
                <a:lnTo>
                  <a:pt x="96774" y="239268"/>
                </a:lnTo>
                <a:lnTo>
                  <a:pt x="96774" y="0"/>
                </a:lnTo>
                <a:lnTo>
                  <a:pt x="290321" y="0"/>
                </a:lnTo>
                <a:lnTo>
                  <a:pt x="290321" y="239268"/>
                </a:lnTo>
                <a:lnTo>
                  <a:pt x="387095" y="239268"/>
                </a:lnTo>
                <a:close/>
              </a:path>
            </a:pathLst>
          </a:custGeom>
          <a:ln w="9143">
            <a:solidFill>
              <a:srgbClr val="FFE6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2862072" y="2689860"/>
            <a:ext cx="1019555" cy="548639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2921507" y="2729483"/>
            <a:ext cx="900683" cy="431291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722376" y="2695955"/>
            <a:ext cx="1018032" cy="548639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781812" y="2735579"/>
            <a:ext cx="899160" cy="431292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 txBox="1"/>
          <p:nvPr/>
        </p:nvSpPr>
        <p:spPr>
          <a:xfrm>
            <a:off x="7430516" y="3720845"/>
            <a:ext cx="4381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15" baseline="-16203" dirty="0">
                <a:latin typeface="Calibri"/>
                <a:cs typeface="Calibri"/>
              </a:rPr>
              <a:t>y</a:t>
            </a:r>
            <a:r>
              <a:rPr sz="1600" spc="-5" dirty="0">
                <a:latin typeface="Calibri"/>
                <a:cs typeface="Calibri"/>
              </a:rPr>
              <a:t>t</a:t>
            </a:r>
            <a:r>
              <a:rPr sz="1600" spc="-10" dirty="0">
                <a:latin typeface="Calibri"/>
                <a:cs typeface="Calibri"/>
              </a:rPr>
              <a:t>+2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2924936" y="3720845"/>
            <a:ext cx="23367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15" baseline="-16203" dirty="0">
                <a:latin typeface="Calibri"/>
                <a:cs typeface="Calibri"/>
              </a:rPr>
              <a:t>y</a:t>
            </a:r>
            <a:r>
              <a:rPr sz="1600" spc="-5" dirty="0">
                <a:latin typeface="Calibri"/>
                <a:cs typeface="Calibri"/>
              </a:rPr>
              <a:t>t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2133600" y="4009644"/>
            <a:ext cx="739139" cy="816863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2193035" y="4049267"/>
            <a:ext cx="620268" cy="699515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 txBox="1"/>
          <p:nvPr/>
        </p:nvSpPr>
        <p:spPr>
          <a:xfrm>
            <a:off x="1750314" y="5685282"/>
            <a:ext cx="1080770" cy="360045"/>
          </a:xfrm>
          <a:prstGeom prst="rect">
            <a:avLst/>
          </a:prstGeom>
          <a:solidFill>
            <a:srgbClr val="FFC000"/>
          </a:solidFill>
        </p:spPr>
        <p:txBody>
          <a:bodyPr vert="horz" wrap="square" lIns="0" tIns="0" rIns="0" bIns="0" rtlCol="0">
            <a:spAutoFit/>
          </a:bodyPr>
          <a:lstStyle/>
          <a:p>
            <a:pPr marL="34925" algn="ctr">
              <a:lnSpc>
                <a:spcPts val="2055"/>
              </a:lnSpc>
            </a:pPr>
            <a:r>
              <a:rPr sz="3600" spc="0" baseline="-16203" dirty="0">
                <a:latin typeface="Calibri"/>
                <a:cs typeface="Calibri"/>
              </a:rPr>
              <a:t>x</a:t>
            </a:r>
            <a:r>
              <a:rPr sz="1600" spc="0" dirty="0">
                <a:latin typeface="Calibri"/>
                <a:cs typeface="Calibri"/>
              </a:rPr>
              <a:t>t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4033265" y="5691378"/>
            <a:ext cx="1080770" cy="360045"/>
          </a:xfrm>
          <a:prstGeom prst="rect">
            <a:avLst/>
          </a:prstGeom>
          <a:solidFill>
            <a:srgbClr val="FFC000"/>
          </a:solidFill>
        </p:spPr>
        <p:txBody>
          <a:bodyPr vert="horz" wrap="square" lIns="0" tIns="0" rIns="0" bIns="0" rtlCol="0">
            <a:spAutoFit/>
          </a:bodyPr>
          <a:lstStyle/>
          <a:p>
            <a:pPr marL="372745">
              <a:lnSpc>
                <a:spcPts val="2025"/>
              </a:lnSpc>
            </a:pPr>
            <a:r>
              <a:rPr sz="3600" spc="-7" baseline="-16203" dirty="0">
                <a:latin typeface="Calibri"/>
                <a:cs typeface="Calibri"/>
              </a:rPr>
              <a:t>x</a:t>
            </a:r>
            <a:r>
              <a:rPr sz="1600" spc="-5" dirty="0">
                <a:latin typeface="Calibri"/>
                <a:cs typeface="Calibri"/>
              </a:rPr>
              <a:t>t+1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6297929" y="5691378"/>
            <a:ext cx="1080770" cy="360045"/>
          </a:xfrm>
          <a:prstGeom prst="rect">
            <a:avLst/>
          </a:prstGeom>
          <a:solidFill>
            <a:srgbClr val="FFC000"/>
          </a:solidFill>
        </p:spPr>
        <p:txBody>
          <a:bodyPr vert="horz" wrap="square" lIns="0" tIns="0" rIns="0" bIns="0" rtlCol="0">
            <a:spAutoFit/>
          </a:bodyPr>
          <a:lstStyle/>
          <a:p>
            <a:pPr marL="403225">
              <a:lnSpc>
                <a:spcPts val="2010"/>
              </a:lnSpc>
            </a:pPr>
            <a:r>
              <a:rPr sz="3600" baseline="-16203" dirty="0">
                <a:latin typeface="Calibri"/>
                <a:cs typeface="Calibri"/>
              </a:rPr>
              <a:t>x</a:t>
            </a:r>
            <a:r>
              <a:rPr sz="1600" dirty="0">
                <a:latin typeface="Calibri"/>
                <a:cs typeface="Calibri"/>
              </a:rPr>
              <a:t>t+2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1721357" y="1822450"/>
            <a:ext cx="10795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5250" algn="ctr">
              <a:lnSpc>
                <a:spcPct val="100000"/>
              </a:lnSpc>
              <a:spcBef>
                <a:spcPts val="100"/>
              </a:spcBef>
            </a:pPr>
            <a:r>
              <a:rPr sz="3600" baseline="-16203" dirty="0">
                <a:latin typeface="Calibri"/>
                <a:cs typeface="Calibri"/>
              </a:rPr>
              <a:t>x</a:t>
            </a:r>
            <a:r>
              <a:rPr sz="1600" dirty="0">
                <a:latin typeface="Calibri"/>
                <a:cs typeface="Calibri"/>
              </a:rPr>
              <a:t>t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3984497" y="1839214"/>
            <a:ext cx="10807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0">
              <a:lnSpc>
                <a:spcPct val="100000"/>
              </a:lnSpc>
              <a:spcBef>
                <a:spcPts val="100"/>
              </a:spcBef>
            </a:pPr>
            <a:r>
              <a:rPr sz="3600" spc="-7" baseline="-16203" dirty="0">
                <a:latin typeface="Calibri"/>
                <a:cs typeface="Calibri"/>
              </a:rPr>
              <a:t>x</a:t>
            </a:r>
            <a:r>
              <a:rPr sz="1600" spc="-5" dirty="0">
                <a:latin typeface="Calibri"/>
                <a:cs typeface="Calibri"/>
              </a:rPr>
              <a:t>t+1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6268973" y="1822450"/>
            <a:ext cx="10795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32434">
              <a:lnSpc>
                <a:spcPct val="100000"/>
              </a:lnSpc>
              <a:spcBef>
                <a:spcPts val="100"/>
              </a:spcBef>
            </a:pPr>
            <a:r>
              <a:rPr sz="3600" spc="-7" baseline="-16203" dirty="0">
                <a:latin typeface="Calibri"/>
                <a:cs typeface="Calibri"/>
              </a:rPr>
              <a:t>x</a:t>
            </a:r>
            <a:r>
              <a:rPr sz="1600" spc="-5" dirty="0">
                <a:latin typeface="Calibri"/>
                <a:cs typeface="Calibri"/>
              </a:rPr>
              <a:t>t+2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70" name="object 70"/>
          <p:cNvSpPr/>
          <p:nvPr/>
        </p:nvSpPr>
        <p:spPr>
          <a:xfrm>
            <a:off x="2144267" y="3220211"/>
            <a:ext cx="739140" cy="816863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2203704" y="3259835"/>
            <a:ext cx="620268" cy="699515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4376928" y="4034028"/>
            <a:ext cx="739139" cy="816863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4436364" y="4073652"/>
            <a:ext cx="620268" cy="699516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4387596" y="3243072"/>
            <a:ext cx="739139" cy="816863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4447032" y="3282696"/>
            <a:ext cx="620267" cy="699515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6649211" y="4008120"/>
            <a:ext cx="739140" cy="816863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6708647" y="4047744"/>
            <a:ext cx="620268" cy="699516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6659880" y="3218688"/>
            <a:ext cx="739140" cy="815339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6719316" y="3258311"/>
            <a:ext cx="620267" cy="697992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898648" y="3285744"/>
            <a:ext cx="1725167" cy="115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898648" y="3478529"/>
            <a:ext cx="1725295" cy="193040"/>
          </a:xfrm>
          <a:custGeom>
            <a:avLst/>
            <a:gdLst/>
            <a:ahLst/>
            <a:cxnLst/>
            <a:rect l="l" t="t" r="r" b="b"/>
            <a:pathLst>
              <a:path w="1725295" h="193039">
                <a:moveTo>
                  <a:pt x="1725167" y="0"/>
                </a:moveTo>
                <a:lnTo>
                  <a:pt x="1697448" y="48650"/>
                </a:lnTo>
                <a:lnTo>
                  <a:pt x="1650326" y="78643"/>
                </a:lnTo>
                <a:lnTo>
                  <a:pt x="1582707" y="106142"/>
                </a:lnTo>
                <a:lnTo>
                  <a:pt x="1541859" y="118812"/>
                </a:lnTo>
                <a:lnTo>
                  <a:pt x="1496664" y="130683"/>
                </a:lnTo>
                <a:lnTo>
                  <a:pt x="1447380" y="141700"/>
                </a:lnTo>
                <a:lnTo>
                  <a:pt x="1394267" y="151803"/>
                </a:lnTo>
                <a:lnTo>
                  <a:pt x="1337584" y="160935"/>
                </a:lnTo>
                <a:lnTo>
                  <a:pt x="1277589" y="169037"/>
                </a:lnTo>
                <a:lnTo>
                  <a:pt x="1214542" y="176052"/>
                </a:lnTo>
                <a:lnTo>
                  <a:pt x="1148702" y="181921"/>
                </a:lnTo>
                <a:lnTo>
                  <a:pt x="1080326" y="186587"/>
                </a:lnTo>
                <a:lnTo>
                  <a:pt x="1009676" y="189992"/>
                </a:lnTo>
                <a:lnTo>
                  <a:pt x="937008" y="192077"/>
                </a:lnTo>
                <a:lnTo>
                  <a:pt x="862584" y="192786"/>
                </a:lnTo>
                <a:lnTo>
                  <a:pt x="788159" y="192077"/>
                </a:lnTo>
                <a:lnTo>
                  <a:pt x="715491" y="189992"/>
                </a:lnTo>
                <a:lnTo>
                  <a:pt x="644841" y="186587"/>
                </a:lnTo>
                <a:lnTo>
                  <a:pt x="576465" y="181921"/>
                </a:lnTo>
                <a:lnTo>
                  <a:pt x="510625" y="176052"/>
                </a:lnTo>
                <a:lnTo>
                  <a:pt x="447578" y="169037"/>
                </a:lnTo>
                <a:lnTo>
                  <a:pt x="387583" y="160935"/>
                </a:lnTo>
                <a:lnTo>
                  <a:pt x="330900" y="151803"/>
                </a:lnTo>
                <a:lnTo>
                  <a:pt x="277787" y="141700"/>
                </a:lnTo>
                <a:lnTo>
                  <a:pt x="228503" y="130683"/>
                </a:lnTo>
                <a:lnTo>
                  <a:pt x="183308" y="118812"/>
                </a:lnTo>
                <a:lnTo>
                  <a:pt x="142460" y="106142"/>
                </a:lnTo>
                <a:lnTo>
                  <a:pt x="106218" y="92733"/>
                </a:lnTo>
                <a:lnTo>
                  <a:pt x="48589" y="63929"/>
                </a:lnTo>
                <a:lnTo>
                  <a:pt x="12492" y="32863"/>
                </a:lnTo>
                <a:lnTo>
                  <a:pt x="3166" y="16627"/>
                </a:lnTo>
                <a:lnTo>
                  <a:pt x="0" y="0"/>
                </a:lnTo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898648" y="3285744"/>
            <a:ext cx="1725295" cy="1156970"/>
          </a:xfrm>
          <a:custGeom>
            <a:avLst/>
            <a:gdLst/>
            <a:ahLst/>
            <a:cxnLst/>
            <a:rect l="l" t="t" r="r" b="b"/>
            <a:pathLst>
              <a:path w="1725295" h="1156970">
                <a:moveTo>
                  <a:pt x="0" y="192785"/>
                </a:moveTo>
                <a:lnTo>
                  <a:pt x="27719" y="144135"/>
                </a:lnTo>
                <a:lnTo>
                  <a:pt x="74841" y="114142"/>
                </a:lnTo>
                <a:lnTo>
                  <a:pt x="142460" y="86643"/>
                </a:lnTo>
                <a:lnTo>
                  <a:pt x="183308" y="73973"/>
                </a:lnTo>
                <a:lnTo>
                  <a:pt x="228503" y="62102"/>
                </a:lnTo>
                <a:lnTo>
                  <a:pt x="277787" y="51085"/>
                </a:lnTo>
                <a:lnTo>
                  <a:pt x="330900" y="40982"/>
                </a:lnTo>
                <a:lnTo>
                  <a:pt x="387583" y="31850"/>
                </a:lnTo>
                <a:lnTo>
                  <a:pt x="447578" y="23748"/>
                </a:lnTo>
                <a:lnTo>
                  <a:pt x="510625" y="16733"/>
                </a:lnTo>
                <a:lnTo>
                  <a:pt x="576465" y="10864"/>
                </a:lnTo>
                <a:lnTo>
                  <a:pt x="644841" y="6198"/>
                </a:lnTo>
                <a:lnTo>
                  <a:pt x="715491" y="2793"/>
                </a:lnTo>
                <a:lnTo>
                  <a:pt x="788159" y="708"/>
                </a:lnTo>
                <a:lnTo>
                  <a:pt x="862584" y="0"/>
                </a:lnTo>
                <a:lnTo>
                  <a:pt x="937008" y="708"/>
                </a:lnTo>
                <a:lnTo>
                  <a:pt x="1009676" y="2793"/>
                </a:lnTo>
                <a:lnTo>
                  <a:pt x="1080326" y="6198"/>
                </a:lnTo>
                <a:lnTo>
                  <a:pt x="1148702" y="10864"/>
                </a:lnTo>
                <a:lnTo>
                  <a:pt x="1214542" y="16733"/>
                </a:lnTo>
                <a:lnTo>
                  <a:pt x="1277589" y="23748"/>
                </a:lnTo>
                <a:lnTo>
                  <a:pt x="1337584" y="31850"/>
                </a:lnTo>
                <a:lnTo>
                  <a:pt x="1394267" y="40982"/>
                </a:lnTo>
                <a:lnTo>
                  <a:pt x="1447380" y="51085"/>
                </a:lnTo>
                <a:lnTo>
                  <a:pt x="1496664" y="62102"/>
                </a:lnTo>
                <a:lnTo>
                  <a:pt x="1541859" y="73973"/>
                </a:lnTo>
                <a:lnTo>
                  <a:pt x="1582707" y="86643"/>
                </a:lnTo>
                <a:lnTo>
                  <a:pt x="1618949" y="100052"/>
                </a:lnTo>
                <a:lnTo>
                  <a:pt x="1676578" y="128856"/>
                </a:lnTo>
                <a:lnTo>
                  <a:pt x="1712675" y="159922"/>
                </a:lnTo>
                <a:lnTo>
                  <a:pt x="1725167" y="192785"/>
                </a:lnTo>
                <a:lnTo>
                  <a:pt x="1725167" y="963929"/>
                </a:lnTo>
                <a:lnTo>
                  <a:pt x="1697448" y="1012580"/>
                </a:lnTo>
                <a:lnTo>
                  <a:pt x="1650326" y="1042573"/>
                </a:lnTo>
                <a:lnTo>
                  <a:pt x="1582707" y="1070072"/>
                </a:lnTo>
                <a:lnTo>
                  <a:pt x="1541859" y="1082742"/>
                </a:lnTo>
                <a:lnTo>
                  <a:pt x="1496664" y="1094613"/>
                </a:lnTo>
                <a:lnTo>
                  <a:pt x="1447380" y="1105630"/>
                </a:lnTo>
                <a:lnTo>
                  <a:pt x="1394267" y="1115733"/>
                </a:lnTo>
                <a:lnTo>
                  <a:pt x="1337584" y="1124865"/>
                </a:lnTo>
                <a:lnTo>
                  <a:pt x="1277589" y="1132967"/>
                </a:lnTo>
                <a:lnTo>
                  <a:pt x="1214542" y="1139982"/>
                </a:lnTo>
                <a:lnTo>
                  <a:pt x="1148702" y="1145851"/>
                </a:lnTo>
                <a:lnTo>
                  <a:pt x="1080326" y="1150517"/>
                </a:lnTo>
                <a:lnTo>
                  <a:pt x="1009676" y="1153922"/>
                </a:lnTo>
                <a:lnTo>
                  <a:pt x="937008" y="1156007"/>
                </a:lnTo>
                <a:lnTo>
                  <a:pt x="862584" y="1156715"/>
                </a:lnTo>
                <a:lnTo>
                  <a:pt x="788159" y="1156007"/>
                </a:lnTo>
                <a:lnTo>
                  <a:pt x="715491" y="1153922"/>
                </a:lnTo>
                <a:lnTo>
                  <a:pt x="644841" y="1150517"/>
                </a:lnTo>
                <a:lnTo>
                  <a:pt x="576465" y="1145851"/>
                </a:lnTo>
                <a:lnTo>
                  <a:pt x="510625" y="1139982"/>
                </a:lnTo>
                <a:lnTo>
                  <a:pt x="447578" y="1132967"/>
                </a:lnTo>
                <a:lnTo>
                  <a:pt x="387583" y="1124865"/>
                </a:lnTo>
                <a:lnTo>
                  <a:pt x="330900" y="1115733"/>
                </a:lnTo>
                <a:lnTo>
                  <a:pt x="277787" y="1105630"/>
                </a:lnTo>
                <a:lnTo>
                  <a:pt x="228503" y="1094613"/>
                </a:lnTo>
                <a:lnTo>
                  <a:pt x="183308" y="1082742"/>
                </a:lnTo>
                <a:lnTo>
                  <a:pt x="142460" y="1070072"/>
                </a:lnTo>
                <a:lnTo>
                  <a:pt x="106218" y="1056663"/>
                </a:lnTo>
                <a:lnTo>
                  <a:pt x="48589" y="1027859"/>
                </a:lnTo>
                <a:lnTo>
                  <a:pt x="12492" y="996793"/>
                </a:lnTo>
                <a:lnTo>
                  <a:pt x="0" y="963929"/>
                </a:lnTo>
                <a:lnTo>
                  <a:pt x="0" y="192785"/>
                </a:lnTo>
                <a:close/>
              </a:path>
            </a:pathLst>
          </a:custGeom>
          <a:ln w="6095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216020" y="3563492"/>
            <a:ext cx="108966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7500" marR="5080" indent="-305435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M</a:t>
            </a:r>
            <a:r>
              <a:rPr sz="2400" spc="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mo</a:t>
            </a:r>
            <a:r>
              <a:rPr sz="2400" spc="10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y  </a:t>
            </a:r>
            <a:r>
              <a:rPr sz="2400" spc="-5" dirty="0">
                <a:latin typeface="Calibri"/>
                <a:cs typeface="Calibri"/>
              </a:rPr>
              <a:t>Cell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834034" y="609676"/>
            <a:ext cx="744347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Long </a:t>
            </a:r>
            <a:r>
              <a:rPr spc="-5" dirty="0"/>
              <a:t>Short-term </a:t>
            </a:r>
            <a:r>
              <a:rPr dirty="0"/>
              <a:t>Memory</a:t>
            </a:r>
            <a:r>
              <a:rPr spc="-75" dirty="0"/>
              <a:t> </a:t>
            </a:r>
            <a:r>
              <a:rPr spc="-5" dirty="0"/>
              <a:t>(LSTM)</a:t>
            </a:r>
          </a:p>
        </p:txBody>
      </p:sp>
      <p:sp>
        <p:nvSpPr>
          <p:cNvPr id="7" name="object 7"/>
          <p:cNvSpPr/>
          <p:nvPr/>
        </p:nvSpPr>
        <p:spPr>
          <a:xfrm>
            <a:off x="2439923" y="5154167"/>
            <a:ext cx="2657855" cy="56845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439923" y="5154167"/>
            <a:ext cx="2658110" cy="568960"/>
          </a:xfrm>
          <a:custGeom>
            <a:avLst/>
            <a:gdLst/>
            <a:ahLst/>
            <a:cxnLst/>
            <a:rect l="l" t="t" r="r" b="b"/>
            <a:pathLst>
              <a:path w="2658110" h="568960">
                <a:moveTo>
                  <a:pt x="0" y="568451"/>
                </a:moveTo>
                <a:lnTo>
                  <a:pt x="2657855" y="568451"/>
                </a:lnTo>
                <a:lnTo>
                  <a:pt x="2657855" y="0"/>
                </a:lnTo>
                <a:lnTo>
                  <a:pt x="0" y="0"/>
                </a:lnTo>
                <a:lnTo>
                  <a:pt x="0" y="568451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476500" y="5224398"/>
            <a:ext cx="26187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350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Input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Gate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439923" y="2202179"/>
            <a:ext cx="2657855" cy="56997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439923" y="2202179"/>
            <a:ext cx="2658110" cy="570230"/>
          </a:xfrm>
          <a:custGeom>
            <a:avLst/>
            <a:gdLst/>
            <a:ahLst/>
            <a:cxnLst/>
            <a:rect l="l" t="t" r="r" b="b"/>
            <a:pathLst>
              <a:path w="2658110" h="570230">
                <a:moveTo>
                  <a:pt x="0" y="569976"/>
                </a:moveTo>
                <a:lnTo>
                  <a:pt x="2657855" y="569976"/>
                </a:lnTo>
                <a:lnTo>
                  <a:pt x="2657855" y="0"/>
                </a:lnTo>
                <a:lnTo>
                  <a:pt x="0" y="0"/>
                </a:lnTo>
                <a:lnTo>
                  <a:pt x="0" y="569976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2476500" y="2272029"/>
            <a:ext cx="26187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22605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Output</a:t>
            </a:r>
            <a:r>
              <a:rPr sz="2400" spc="-15" dirty="0">
                <a:latin typeface="Calibri"/>
                <a:cs typeface="Calibri"/>
              </a:rPr>
              <a:t> Gate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5262371" y="3457955"/>
            <a:ext cx="1322831" cy="83972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262371" y="3457955"/>
            <a:ext cx="1323340" cy="840105"/>
          </a:xfrm>
          <a:custGeom>
            <a:avLst/>
            <a:gdLst/>
            <a:ahLst/>
            <a:cxnLst/>
            <a:rect l="l" t="t" r="r" b="b"/>
            <a:pathLst>
              <a:path w="1323340" h="840104">
                <a:moveTo>
                  <a:pt x="0" y="839724"/>
                </a:moveTo>
                <a:lnTo>
                  <a:pt x="1322831" y="839724"/>
                </a:lnTo>
                <a:lnTo>
                  <a:pt x="1322831" y="0"/>
                </a:lnTo>
                <a:lnTo>
                  <a:pt x="0" y="0"/>
                </a:lnTo>
                <a:lnTo>
                  <a:pt x="0" y="839724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5265420" y="3480003"/>
            <a:ext cx="129095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034" algn="ctr">
              <a:lnSpc>
                <a:spcPct val="100000"/>
              </a:lnSpc>
              <a:spcBef>
                <a:spcPts val="100"/>
              </a:spcBef>
            </a:pPr>
            <a:r>
              <a:rPr sz="2400" spc="-20" dirty="0">
                <a:latin typeface="Calibri"/>
                <a:cs typeface="Calibri"/>
              </a:rPr>
              <a:t>Forget</a:t>
            </a:r>
            <a:endParaRPr sz="2400">
              <a:latin typeface="Calibri"/>
              <a:cs typeface="Calibri"/>
            </a:endParaRPr>
          </a:p>
          <a:p>
            <a:pPr marL="25400" algn="ctr">
              <a:lnSpc>
                <a:spcPct val="100000"/>
              </a:lnSpc>
              <a:spcBef>
                <a:spcPts val="5"/>
              </a:spcBef>
            </a:pPr>
            <a:r>
              <a:rPr sz="2400" spc="-15" dirty="0">
                <a:latin typeface="Calibri"/>
                <a:cs typeface="Calibri"/>
              </a:rPr>
              <a:t>Gate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929383" y="2400300"/>
            <a:ext cx="469900" cy="173990"/>
          </a:xfrm>
          <a:custGeom>
            <a:avLst/>
            <a:gdLst/>
            <a:ahLst/>
            <a:cxnLst/>
            <a:rect l="l" t="t" r="r" b="b"/>
            <a:pathLst>
              <a:path w="469900" h="173989">
                <a:moveTo>
                  <a:pt x="295910" y="0"/>
                </a:moveTo>
                <a:lnTo>
                  <a:pt x="295910" y="173736"/>
                </a:lnTo>
                <a:lnTo>
                  <a:pt x="411733" y="115824"/>
                </a:lnTo>
                <a:lnTo>
                  <a:pt x="324866" y="115824"/>
                </a:lnTo>
                <a:lnTo>
                  <a:pt x="324866" y="57912"/>
                </a:lnTo>
                <a:lnTo>
                  <a:pt x="411734" y="57912"/>
                </a:lnTo>
                <a:lnTo>
                  <a:pt x="295910" y="0"/>
                </a:lnTo>
                <a:close/>
              </a:path>
              <a:path w="469900" h="173989">
                <a:moveTo>
                  <a:pt x="295910" y="57912"/>
                </a:moveTo>
                <a:lnTo>
                  <a:pt x="0" y="57912"/>
                </a:lnTo>
                <a:lnTo>
                  <a:pt x="0" y="115824"/>
                </a:lnTo>
                <a:lnTo>
                  <a:pt x="295910" y="115824"/>
                </a:lnTo>
                <a:lnTo>
                  <a:pt x="295910" y="57912"/>
                </a:lnTo>
                <a:close/>
              </a:path>
              <a:path w="469900" h="173989">
                <a:moveTo>
                  <a:pt x="411734" y="57912"/>
                </a:moveTo>
                <a:lnTo>
                  <a:pt x="324866" y="57912"/>
                </a:lnTo>
                <a:lnTo>
                  <a:pt x="324866" y="115824"/>
                </a:lnTo>
                <a:lnTo>
                  <a:pt x="411733" y="115824"/>
                </a:lnTo>
                <a:lnTo>
                  <a:pt x="469646" y="86867"/>
                </a:lnTo>
                <a:lnTo>
                  <a:pt x="411734" y="579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929383" y="5350764"/>
            <a:ext cx="469900" cy="173990"/>
          </a:xfrm>
          <a:custGeom>
            <a:avLst/>
            <a:gdLst/>
            <a:ahLst/>
            <a:cxnLst/>
            <a:rect l="l" t="t" r="r" b="b"/>
            <a:pathLst>
              <a:path w="469900" h="173989">
                <a:moveTo>
                  <a:pt x="295910" y="0"/>
                </a:moveTo>
                <a:lnTo>
                  <a:pt x="295910" y="173736"/>
                </a:lnTo>
                <a:lnTo>
                  <a:pt x="411734" y="115824"/>
                </a:lnTo>
                <a:lnTo>
                  <a:pt x="324866" y="115824"/>
                </a:lnTo>
                <a:lnTo>
                  <a:pt x="324866" y="57912"/>
                </a:lnTo>
                <a:lnTo>
                  <a:pt x="411734" y="57912"/>
                </a:lnTo>
                <a:lnTo>
                  <a:pt x="295910" y="0"/>
                </a:lnTo>
                <a:close/>
              </a:path>
              <a:path w="469900" h="173989">
                <a:moveTo>
                  <a:pt x="295910" y="57912"/>
                </a:moveTo>
                <a:lnTo>
                  <a:pt x="0" y="57912"/>
                </a:lnTo>
                <a:lnTo>
                  <a:pt x="0" y="115824"/>
                </a:lnTo>
                <a:lnTo>
                  <a:pt x="295910" y="115824"/>
                </a:lnTo>
                <a:lnTo>
                  <a:pt x="295910" y="57912"/>
                </a:lnTo>
                <a:close/>
              </a:path>
              <a:path w="469900" h="173989">
                <a:moveTo>
                  <a:pt x="411734" y="57912"/>
                </a:moveTo>
                <a:lnTo>
                  <a:pt x="324866" y="57912"/>
                </a:lnTo>
                <a:lnTo>
                  <a:pt x="324866" y="115824"/>
                </a:lnTo>
                <a:lnTo>
                  <a:pt x="411734" y="115824"/>
                </a:lnTo>
                <a:lnTo>
                  <a:pt x="469646" y="86868"/>
                </a:lnTo>
                <a:lnTo>
                  <a:pt x="411734" y="579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686555" y="5666232"/>
            <a:ext cx="173990" cy="614680"/>
          </a:xfrm>
          <a:custGeom>
            <a:avLst/>
            <a:gdLst/>
            <a:ahLst/>
            <a:cxnLst/>
            <a:rect l="l" t="t" r="r" b="b"/>
            <a:pathLst>
              <a:path w="173989" h="614679">
                <a:moveTo>
                  <a:pt x="115824" y="144780"/>
                </a:moveTo>
                <a:lnTo>
                  <a:pt x="57912" y="144780"/>
                </a:lnTo>
                <a:lnTo>
                  <a:pt x="57912" y="614603"/>
                </a:lnTo>
                <a:lnTo>
                  <a:pt x="115824" y="614603"/>
                </a:lnTo>
                <a:lnTo>
                  <a:pt x="115824" y="144780"/>
                </a:lnTo>
                <a:close/>
              </a:path>
              <a:path w="173989" h="614679">
                <a:moveTo>
                  <a:pt x="86868" y="0"/>
                </a:moveTo>
                <a:lnTo>
                  <a:pt x="0" y="173736"/>
                </a:lnTo>
                <a:lnTo>
                  <a:pt x="57912" y="173736"/>
                </a:lnTo>
                <a:lnTo>
                  <a:pt x="57912" y="144780"/>
                </a:lnTo>
                <a:lnTo>
                  <a:pt x="159258" y="144780"/>
                </a:lnTo>
                <a:lnTo>
                  <a:pt x="86868" y="0"/>
                </a:lnTo>
                <a:close/>
              </a:path>
              <a:path w="173989" h="614679">
                <a:moveTo>
                  <a:pt x="159258" y="144780"/>
                </a:moveTo>
                <a:lnTo>
                  <a:pt x="115824" y="144780"/>
                </a:lnTo>
                <a:lnTo>
                  <a:pt x="115824" y="173736"/>
                </a:lnTo>
                <a:lnTo>
                  <a:pt x="173736" y="173736"/>
                </a:lnTo>
                <a:lnTo>
                  <a:pt x="159258" y="1447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698747" y="4442459"/>
            <a:ext cx="173990" cy="716915"/>
          </a:xfrm>
          <a:custGeom>
            <a:avLst/>
            <a:gdLst/>
            <a:ahLst/>
            <a:cxnLst/>
            <a:rect l="l" t="t" r="r" b="b"/>
            <a:pathLst>
              <a:path w="173989" h="716914">
                <a:moveTo>
                  <a:pt x="115824" y="144779"/>
                </a:moveTo>
                <a:lnTo>
                  <a:pt x="57912" y="144779"/>
                </a:lnTo>
                <a:lnTo>
                  <a:pt x="57912" y="716788"/>
                </a:lnTo>
                <a:lnTo>
                  <a:pt x="115824" y="716788"/>
                </a:lnTo>
                <a:lnTo>
                  <a:pt x="115824" y="144779"/>
                </a:lnTo>
                <a:close/>
              </a:path>
              <a:path w="173989" h="716914">
                <a:moveTo>
                  <a:pt x="86867" y="0"/>
                </a:moveTo>
                <a:lnTo>
                  <a:pt x="0" y="173735"/>
                </a:lnTo>
                <a:lnTo>
                  <a:pt x="57912" y="173735"/>
                </a:lnTo>
                <a:lnTo>
                  <a:pt x="57912" y="144779"/>
                </a:lnTo>
                <a:lnTo>
                  <a:pt x="159258" y="144779"/>
                </a:lnTo>
                <a:lnTo>
                  <a:pt x="86867" y="0"/>
                </a:lnTo>
                <a:close/>
              </a:path>
              <a:path w="173989" h="716914">
                <a:moveTo>
                  <a:pt x="159258" y="144779"/>
                </a:moveTo>
                <a:lnTo>
                  <a:pt x="115824" y="144779"/>
                </a:lnTo>
                <a:lnTo>
                  <a:pt x="115824" y="173735"/>
                </a:lnTo>
                <a:lnTo>
                  <a:pt x="173736" y="173735"/>
                </a:lnTo>
                <a:lnTo>
                  <a:pt x="159258" y="1447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674364" y="1693164"/>
            <a:ext cx="173990" cy="509270"/>
          </a:xfrm>
          <a:custGeom>
            <a:avLst/>
            <a:gdLst/>
            <a:ahLst/>
            <a:cxnLst/>
            <a:rect l="l" t="t" r="r" b="b"/>
            <a:pathLst>
              <a:path w="173989" h="509269">
                <a:moveTo>
                  <a:pt x="115824" y="144780"/>
                </a:moveTo>
                <a:lnTo>
                  <a:pt x="57912" y="144780"/>
                </a:lnTo>
                <a:lnTo>
                  <a:pt x="57912" y="508888"/>
                </a:lnTo>
                <a:lnTo>
                  <a:pt x="115824" y="508888"/>
                </a:lnTo>
                <a:lnTo>
                  <a:pt x="115824" y="144780"/>
                </a:lnTo>
                <a:close/>
              </a:path>
              <a:path w="173989" h="509269">
                <a:moveTo>
                  <a:pt x="86868" y="0"/>
                </a:moveTo>
                <a:lnTo>
                  <a:pt x="0" y="173736"/>
                </a:lnTo>
                <a:lnTo>
                  <a:pt x="57912" y="173736"/>
                </a:lnTo>
                <a:lnTo>
                  <a:pt x="57912" y="144780"/>
                </a:lnTo>
                <a:lnTo>
                  <a:pt x="159258" y="144780"/>
                </a:lnTo>
                <a:lnTo>
                  <a:pt x="86868" y="0"/>
                </a:lnTo>
                <a:close/>
              </a:path>
              <a:path w="173989" h="509269">
                <a:moveTo>
                  <a:pt x="159258" y="144780"/>
                </a:moveTo>
                <a:lnTo>
                  <a:pt x="115824" y="144780"/>
                </a:lnTo>
                <a:lnTo>
                  <a:pt x="115824" y="173736"/>
                </a:lnTo>
                <a:lnTo>
                  <a:pt x="173736" y="173736"/>
                </a:lnTo>
                <a:lnTo>
                  <a:pt x="159258" y="1447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900170" y="2956560"/>
            <a:ext cx="1944370" cy="501015"/>
          </a:xfrm>
          <a:custGeom>
            <a:avLst/>
            <a:gdLst/>
            <a:ahLst/>
            <a:cxnLst/>
            <a:rect l="l" t="t" r="r" b="b"/>
            <a:pathLst>
              <a:path w="1944370" h="501014">
                <a:moveTo>
                  <a:pt x="980439" y="0"/>
                </a:moveTo>
                <a:lnTo>
                  <a:pt x="917701" y="2666"/>
                </a:lnTo>
                <a:lnTo>
                  <a:pt x="855344" y="10413"/>
                </a:lnTo>
                <a:lnTo>
                  <a:pt x="793114" y="22987"/>
                </a:lnTo>
                <a:lnTo>
                  <a:pt x="731012" y="39750"/>
                </a:lnTo>
                <a:lnTo>
                  <a:pt x="669289" y="60578"/>
                </a:lnTo>
                <a:lnTo>
                  <a:pt x="607694" y="84962"/>
                </a:lnTo>
                <a:lnTo>
                  <a:pt x="546353" y="112775"/>
                </a:lnTo>
                <a:lnTo>
                  <a:pt x="485013" y="143255"/>
                </a:lnTo>
                <a:lnTo>
                  <a:pt x="424052" y="176529"/>
                </a:lnTo>
                <a:lnTo>
                  <a:pt x="363092" y="211962"/>
                </a:lnTo>
                <a:lnTo>
                  <a:pt x="302387" y="249300"/>
                </a:lnTo>
                <a:lnTo>
                  <a:pt x="241680" y="288289"/>
                </a:lnTo>
                <a:lnTo>
                  <a:pt x="181101" y="328422"/>
                </a:lnTo>
                <a:lnTo>
                  <a:pt x="120650" y="369569"/>
                </a:lnTo>
                <a:lnTo>
                  <a:pt x="0" y="453263"/>
                </a:lnTo>
                <a:lnTo>
                  <a:pt x="33019" y="500761"/>
                </a:lnTo>
                <a:lnTo>
                  <a:pt x="153415" y="417322"/>
                </a:lnTo>
                <a:lnTo>
                  <a:pt x="213613" y="376427"/>
                </a:lnTo>
                <a:lnTo>
                  <a:pt x="213742" y="376427"/>
                </a:lnTo>
                <a:lnTo>
                  <a:pt x="273557" y="336676"/>
                </a:lnTo>
                <a:lnTo>
                  <a:pt x="333375" y="298195"/>
                </a:lnTo>
                <a:lnTo>
                  <a:pt x="392778" y="261747"/>
                </a:lnTo>
                <a:lnTo>
                  <a:pt x="422694" y="244093"/>
                </a:lnTo>
                <a:lnTo>
                  <a:pt x="422528" y="244093"/>
                </a:lnTo>
                <a:lnTo>
                  <a:pt x="452627" y="226822"/>
                </a:lnTo>
                <a:lnTo>
                  <a:pt x="482116" y="210565"/>
                </a:lnTo>
                <a:lnTo>
                  <a:pt x="511713" y="194817"/>
                </a:lnTo>
                <a:lnTo>
                  <a:pt x="541413" y="179577"/>
                </a:lnTo>
                <a:lnTo>
                  <a:pt x="571500" y="164845"/>
                </a:lnTo>
                <a:lnTo>
                  <a:pt x="601090" y="151129"/>
                </a:lnTo>
                <a:lnTo>
                  <a:pt x="630103" y="138429"/>
                </a:lnTo>
                <a:lnTo>
                  <a:pt x="629919" y="138429"/>
                </a:lnTo>
                <a:lnTo>
                  <a:pt x="659529" y="126237"/>
                </a:lnTo>
                <a:lnTo>
                  <a:pt x="688941" y="115062"/>
                </a:lnTo>
                <a:lnTo>
                  <a:pt x="718584" y="104648"/>
                </a:lnTo>
                <a:lnTo>
                  <a:pt x="718312" y="104648"/>
                </a:lnTo>
                <a:lnTo>
                  <a:pt x="747618" y="95250"/>
                </a:lnTo>
                <a:lnTo>
                  <a:pt x="776735" y="86867"/>
                </a:lnTo>
                <a:lnTo>
                  <a:pt x="776604" y="86867"/>
                </a:lnTo>
                <a:lnTo>
                  <a:pt x="806327" y="79375"/>
                </a:lnTo>
                <a:lnTo>
                  <a:pt x="806068" y="79375"/>
                </a:lnTo>
                <a:lnTo>
                  <a:pt x="836167" y="72770"/>
                </a:lnTo>
                <a:lnTo>
                  <a:pt x="836424" y="72770"/>
                </a:lnTo>
                <a:lnTo>
                  <a:pt x="864424" y="67690"/>
                </a:lnTo>
                <a:lnTo>
                  <a:pt x="864107" y="67690"/>
                </a:lnTo>
                <a:lnTo>
                  <a:pt x="893321" y="63500"/>
                </a:lnTo>
                <a:lnTo>
                  <a:pt x="893063" y="63500"/>
                </a:lnTo>
                <a:lnTo>
                  <a:pt x="923163" y="60325"/>
                </a:lnTo>
                <a:lnTo>
                  <a:pt x="924026" y="60325"/>
                </a:lnTo>
                <a:lnTo>
                  <a:pt x="952118" y="58547"/>
                </a:lnTo>
                <a:lnTo>
                  <a:pt x="950976" y="58547"/>
                </a:lnTo>
                <a:lnTo>
                  <a:pt x="980439" y="57925"/>
                </a:lnTo>
                <a:lnTo>
                  <a:pt x="979804" y="57912"/>
                </a:lnTo>
                <a:lnTo>
                  <a:pt x="1284181" y="57912"/>
                </a:lnTo>
                <a:lnTo>
                  <a:pt x="1260855" y="49656"/>
                </a:lnTo>
                <a:lnTo>
                  <a:pt x="1198879" y="30861"/>
                </a:lnTo>
                <a:lnTo>
                  <a:pt x="1136777" y="16128"/>
                </a:lnTo>
                <a:lnTo>
                  <a:pt x="1074419" y="5968"/>
                </a:lnTo>
                <a:lnTo>
                  <a:pt x="1011808" y="635"/>
                </a:lnTo>
                <a:lnTo>
                  <a:pt x="980439" y="0"/>
                </a:lnTo>
                <a:close/>
              </a:path>
              <a:path w="1944370" h="501014">
                <a:moveTo>
                  <a:pt x="1784939" y="402167"/>
                </a:moveTo>
                <a:lnTo>
                  <a:pt x="1752091" y="449706"/>
                </a:lnTo>
                <a:lnTo>
                  <a:pt x="1944369" y="477012"/>
                </a:lnTo>
                <a:lnTo>
                  <a:pt x="1912306" y="418591"/>
                </a:lnTo>
                <a:lnTo>
                  <a:pt x="1808860" y="418591"/>
                </a:lnTo>
                <a:lnTo>
                  <a:pt x="1784939" y="402167"/>
                </a:lnTo>
                <a:close/>
              </a:path>
              <a:path w="1944370" h="501014">
                <a:moveTo>
                  <a:pt x="1817866" y="354511"/>
                </a:moveTo>
                <a:lnTo>
                  <a:pt x="1784939" y="402167"/>
                </a:lnTo>
                <a:lnTo>
                  <a:pt x="1808860" y="418591"/>
                </a:lnTo>
                <a:lnTo>
                  <a:pt x="1841627" y="370839"/>
                </a:lnTo>
                <a:lnTo>
                  <a:pt x="1817866" y="354511"/>
                </a:lnTo>
                <a:close/>
              </a:path>
              <a:path w="1944370" h="501014">
                <a:moveTo>
                  <a:pt x="1850897" y="306704"/>
                </a:moveTo>
                <a:lnTo>
                  <a:pt x="1817866" y="354511"/>
                </a:lnTo>
                <a:lnTo>
                  <a:pt x="1841627" y="370839"/>
                </a:lnTo>
                <a:lnTo>
                  <a:pt x="1808860" y="418591"/>
                </a:lnTo>
                <a:lnTo>
                  <a:pt x="1912306" y="418591"/>
                </a:lnTo>
                <a:lnTo>
                  <a:pt x="1850897" y="306704"/>
                </a:lnTo>
                <a:close/>
              </a:path>
              <a:path w="1944370" h="501014">
                <a:moveTo>
                  <a:pt x="153475" y="417322"/>
                </a:moveTo>
                <a:lnTo>
                  <a:pt x="153288" y="417449"/>
                </a:lnTo>
                <a:lnTo>
                  <a:pt x="153475" y="417322"/>
                </a:lnTo>
                <a:close/>
              </a:path>
              <a:path w="1944370" h="501014">
                <a:moveTo>
                  <a:pt x="1802811" y="376300"/>
                </a:moveTo>
                <a:lnTo>
                  <a:pt x="1747265" y="376300"/>
                </a:lnTo>
                <a:lnTo>
                  <a:pt x="1747646" y="376554"/>
                </a:lnTo>
                <a:lnTo>
                  <a:pt x="1784939" y="402167"/>
                </a:lnTo>
                <a:lnTo>
                  <a:pt x="1802811" y="376300"/>
                </a:lnTo>
                <a:close/>
              </a:path>
              <a:path w="1944370" h="501014">
                <a:moveTo>
                  <a:pt x="213742" y="376427"/>
                </a:moveTo>
                <a:lnTo>
                  <a:pt x="213613" y="376427"/>
                </a:lnTo>
                <a:lnTo>
                  <a:pt x="213359" y="376681"/>
                </a:lnTo>
                <a:lnTo>
                  <a:pt x="213742" y="376427"/>
                </a:lnTo>
                <a:close/>
              </a:path>
              <a:path w="1944370" h="501014">
                <a:moveTo>
                  <a:pt x="1747332" y="376346"/>
                </a:moveTo>
                <a:lnTo>
                  <a:pt x="1747635" y="376554"/>
                </a:lnTo>
                <a:lnTo>
                  <a:pt x="1747332" y="376346"/>
                </a:lnTo>
                <a:close/>
              </a:path>
              <a:path w="1944370" h="501014">
                <a:moveTo>
                  <a:pt x="1791916" y="336676"/>
                </a:moveTo>
                <a:lnTo>
                  <a:pt x="1687449" y="336676"/>
                </a:lnTo>
                <a:lnTo>
                  <a:pt x="1747332" y="376346"/>
                </a:lnTo>
                <a:lnTo>
                  <a:pt x="1802811" y="376300"/>
                </a:lnTo>
                <a:lnTo>
                  <a:pt x="1817866" y="354511"/>
                </a:lnTo>
                <a:lnTo>
                  <a:pt x="1791916" y="336676"/>
                </a:lnTo>
                <a:close/>
              </a:path>
              <a:path w="1944370" h="501014">
                <a:moveTo>
                  <a:pt x="1734183" y="298195"/>
                </a:moveTo>
                <a:lnTo>
                  <a:pt x="1627504" y="298195"/>
                </a:lnTo>
                <a:lnTo>
                  <a:pt x="1687702" y="336930"/>
                </a:lnTo>
                <a:lnTo>
                  <a:pt x="1687449" y="336676"/>
                </a:lnTo>
                <a:lnTo>
                  <a:pt x="1791916" y="336676"/>
                </a:lnTo>
                <a:lnTo>
                  <a:pt x="1779904" y="328422"/>
                </a:lnTo>
                <a:lnTo>
                  <a:pt x="1734183" y="298195"/>
                </a:lnTo>
                <a:close/>
              </a:path>
              <a:path w="1944370" h="501014">
                <a:moveTo>
                  <a:pt x="1649722" y="243839"/>
                </a:moveTo>
                <a:lnTo>
                  <a:pt x="1538096" y="243839"/>
                </a:lnTo>
                <a:lnTo>
                  <a:pt x="1568195" y="261747"/>
                </a:lnTo>
                <a:lnTo>
                  <a:pt x="1628013" y="298576"/>
                </a:lnTo>
                <a:lnTo>
                  <a:pt x="1627504" y="298195"/>
                </a:lnTo>
                <a:lnTo>
                  <a:pt x="1734183" y="298195"/>
                </a:lnTo>
                <a:lnTo>
                  <a:pt x="1719199" y="288289"/>
                </a:lnTo>
                <a:lnTo>
                  <a:pt x="1658619" y="249300"/>
                </a:lnTo>
                <a:lnTo>
                  <a:pt x="1649722" y="243839"/>
                </a:lnTo>
                <a:close/>
              </a:path>
              <a:path w="1944370" h="501014">
                <a:moveTo>
                  <a:pt x="333407" y="298195"/>
                </a:moveTo>
                <a:lnTo>
                  <a:pt x="332993" y="298450"/>
                </a:lnTo>
                <a:lnTo>
                  <a:pt x="333407" y="298195"/>
                </a:lnTo>
                <a:close/>
              </a:path>
              <a:path w="1944370" h="501014">
                <a:moveTo>
                  <a:pt x="393191" y="261492"/>
                </a:moveTo>
                <a:lnTo>
                  <a:pt x="392683" y="261747"/>
                </a:lnTo>
                <a:lnTo>
                  <a:pt x="393191" y="261492"/>
                </a:lnTo>
                <a:close/>
              </a:path>
              <a:path w="1944370" h="501014">
                <a:moveTo>
                  <a:pt x="1567688" y="261492"/>
                </a:moveTo>
                <a:lnTo>
                  <a:pt x="1568101" y="261747"/>
                </a:lnTo>
                <a:lnTo>
                  <a:pt x="1567688" y="261492"/>
                </a:lnTo>
                <a:close/>
              </a:path>
              <a:path w="1944370" h="501014">
                <a:moveTo>
                  <a:pt x="422909" y="243966"/>
                </a:moveTo>
                <a:lnTo>
                  <a:pt x="422528" y="244093"/>
                </a:lnTo>
                <a:lnTo>
                  <a:pt x="422694" y="244093"/>
                </a:lnTo>
                <a:lnTo>
                  <a:pt x="422909" y="243966"/>
                </a:lnTo>
                <a:close/>
              </a:path>
              <a:path w="1944370" h="501014">
                <a:moveTo>
                  <a:pt x="1621996" y="226822"/>
                </a:moveTo>
                <a:lnTo>
                  <a:pt x="1508252" y="226822"/>
                </a:lnTo>
                <a:lnTo>
                  <a:pt x="1538351" y="244093"/>
                </a:lnTo>
                <a:lnTo>
                  <a:pt x="1538096" y="243839"/>
                </a:lnTo>
                <a:lnTo>
                  <a:pt x="1649722" y="243839"/>
                </a:lnTo>
                <a:lnTo>
                  <a:pt x="1621996" y="226822"/>
                </a:lnTo>
                <a:close/>
              </a:path>
              <a:path w="1944370" h="501014">
                <a:moveTo>
                  <a:pt x="452706" y="226822"/>
                </a:moveTo>
                <a:lnTo>
                  <a:pt x="452246" y="227075"/>
                </a:lnTo>
                <a:lnTo>
                  <a:pt x="452706" y="226822"/>
                </a:lnTo>
                <a:close/>
              </a:path>
              <a:path w="1944370" h="501014">
                <a:moveTo>
                  <a:pt x="1478533" y="210438"/>
                </a:moveTo>
                <a:lnTo>
                  <a:pt x="1508632" y="227075"/>
                </a:lnTo>
                <a:lnTo>
                  <a:pt x="1508252" y="226822"/>
                </a:lnTo>
                <a:lnTo>
                  <a:pt x="1621996" y="226822"/>
                </a:lnTo>
                <a:lnTo>
                  <a:pt x="1597787" y="211962"/>
                </a:lnTo>
                <a:lnTo>
                  <a:pt x="1595425" y="210565"/>
                </a:lnTo>
                <a:lnTo>
                  <a:pt x="1478914" y="210565"/>
                </a:lnTo>
                <a:lnTo>
                  <a:pt x="1478533" y="210438"/>
                </a:lnTo>
                <a:close/>
              </a:path>
              <a:path w="1944370" h="501014">
                <a:moveTo>
                  <a:pt x="1448815" y="194563"/>
                </a:moveTo>
                <a:lnTo>
                  <a:pt x="1478914" y="210565"/>
                </a:lnTo>
                <a:lnTo>
                  <a:pt x="1595425" y="210565"/>
                </a:lnTo>
                <a:lnTo>
                  <a:pt x="1568594" y="194690"/>
                </a:lnTo>
                <a:lnTo>
                  <a:pt x="1449196" y="194690"/>
                </a:lnTo>
                <a:lnTo>
                  <a:pt x="1448815" y="194563"/>
                </a:lnTo>
                <a:close/>
              </a:path>
              <a:path w="1944370" h="501014">
                <a:moveTo>
                  <a:pt x="512190" y="194563"/>
                </a:moveTo>
                <a:lnTo>
                  <a:pt x="511682" y="194817"/>
                </a:lnTo>
                <a:lnTo>
                  <a:pt x="512190" y="194563"/>
                </a:lnTo>
                <a:close/>
              </a:path>
              <a:path w="1944370" h="501014">
                <a:moveTo>
                  <a:pt x="1541828" y="179324"/>
                </a:moveTo>
                <a:lnTo>
                  <a:pt x="1419097" y="179324"/>
                </a:lnTo>
                <a:lnTo>
                  <a:pt x="1419605" y="179577"/>
                </a:lnTo>
                <a:lnTo>
                  <a:pt x="1449196" y="194690"/>
                </a:lnTo>
                <a:lnTo>
                  <a:pt x="1568594" y="194690"/>
                </a:lnTo>
                <a:lnTo>
                  <a:pt x="1567306" y="193928"/>
                </a:lnTo>
                <a:lnTo>
                  <a:pt x="1541828" y="179324"/>
                </a:lnTo>
                <a:close/>
              </a:path>
              <a:path w="1944370" h="501014">
                <a:moveTo>
                  <a:pt x="1419351" y="179453"/>
                </a:moveTo>
                <a:lnTo>
                  <a:pt x="1419595" y="179577"/>
                </a:lnTo>
                <a:lnTo>
                  <a:pt x="1419351" y="179453"/>
                </a:lnTo>
                <a:close/>
              </a:path>
              <a:path w="1944370" h="501014">
                <a:moveTo>
                  <a:pt x="1515870" y="164845"/>
                </a:moveTo>
                <a:lnTo>
                  <a:pt x="1389506" y="164845"/>
                </a:lnTo>
                <a:lnTo>
                  <a:pt x="1419351" y="179453"/>
                </a:lnTo>
                <a:lnTo>
                  <a:pt x="1419097" y="179324"/>
                </a:lnTo>
                <a:lnTo>
                  <a:pt x="1541828" y="179324"/>
                </a:lnTo>
                <a:lnTo>
                  <a:pt x="1536953" y="176529"/>
                </a:lnTo>
                <a:lnTo>
                  <a:pt x="1515870" y="164845"/>
                </a:lnTo>
                <a:close/>
              </a:path>
              <a:path w="1944370" h="501014">
                <a:moveTo>
                  <a:pt x="571539" y="164845"/>
                </a:moveTo>
                <a:lnTo>
                  <a:pt x="570991" y="165100"/>
                </a:lnTo>
                <a:lnTo>
                  <a:pt x="571539" y="164845"/>
                </a:lnTo>
                <a:close/>
              </a:path>
              <a:path w="1944370" h="501014">
                <a:moveTo>
                  <a:pt x="1490577" y="151129"/>
                </a:moveTo>
                <a:lnTo>
                  <a:pt x="1359915" y="151129"/>
                </a:lnTo>
                <a:lnTo>
                  <a:pt x="1390014" y="165100"/>
                </a:lnTo>
                <a:lnTo>
                  <a:pt x="1389506" y="164845"/>
                </a:lnTo>
                <a:lnTo>
                  <a:pt x="1515870" y="164845"/>
                </a:lnTo>
                <a:lnTo>
                  <a:pt x="1506474" y="159638"/>
                </a:lnTo>
                <a:lnTo>
                  <a:pt x="1490577" y="151129"/>
                </a:lnTo>
                <a:close/>
              </a:path>
              <a:path w="1944370" h="501014">
                <a:moveTo>
                  <a:pt x="601161" y="151129"/>
                </a:moveTo>
                <a:lnTo>
                  <a:pt x="600582" y="151384"/>
                </a:lnTo>
                <a:lnTo>
                  <a:pt x="601161" y="151129"/>
                </a:lnTo>
                <a:close/>
              </a:path>
              <a:path w="1944370" h="501014">
                <a:moveTo>
                  <a:pt x="1300733" y="125984"/>
                </a:moveTo>
                <a:lnTo>
                  <a:pt x="1330959" y="138429"/>
                </a:lnTo>
                <a:lnTo>
                  <a:pt x="1360424" y="151384"/>
                </a:lnTo>
                <a:lnTo>
                  <a:pt x="1359915" y="151129"/>
                </a:lnTo>
                <a:lnTo>
                  <a:pt x="1490577" y="151129"/>
                </a:lnTo>
                <a:lnTo>
                  <a:pt x="1475866" y="143255"/>
                </a:lnTo>
                <a:lnTo>
                  <a:pt x="1445259" y="127635"/>
                </a:lnTo>
                <a:lnTo>
                  <a:pt x="1442382" y="126237"/>
                </a:lnTo>
                <a:lnTo>
                  <a:pt x="1301495" y="126237"/>
                </a:lnTo>
                <a:lnTo>
                  <a:pt x="1300733" y="125984"/>
                </a:lnTo>
                <a:close/>
              </a:path>
              <a:path w="1944370" h="501014">
                <a:moveTo>
                  <a:pt x="630681" y="138175"/>
                </a:moveTo>
                <a:lnTo>
                  <a:pt x="629919" y="138429"/>
                </a:lnTo>
                <a:lnTo>
                  <a:pt x="630103" y="138429"/>
                </a:lnTo>
                <a:lnTo>
                  <a:pt x="630681" y="138175"/>
                </a:lnTo>
                <a:close/>
              </a:path>
              <a:path w="1944370" h="501014">
                <a:moveTo>
                  <a:pt x="1330325" y="138175"/>
                </a:moveTo>
                <a:lnTo>
                  <a:pt x="1330903" y="138429"/>
                </a:lnTo>
                <a:lnTo>
                  <a:pt x="1330325" y="138175"/>
                </a:lnTo>
                <a:close/>
              </a:path>
              <a:path w="1944370" h="501014">
                <a:moveTo>
                  <a:pt x="1397047" y="104520"/>
                </a:moveTo>
                <a:lnTo>
                  <a:pt x="1242059" y="104520"/>
                </a:lnTo>
                <a:lnTo>
                  <a:pt x="1272158" y="115062"/>
                </a:lnTo>
                <a:lnTo>
                  <a:pt x="1301495" y="126237"/>
                </a:lnTo>
                <a:lnTo>
                  <a:pt x="1442382" y="126237"/>
                </a:lnTo>
                <a:lnTo>
                  <a:pt x="1414652" y="112775"/>
                </a:lnTo>
                <a:lnTo>
                  <a:pt x="1397047" y="104520"/>
                </a:lnTo>
                <a:close/>
              </a:path>
              <a:path w="1944370" h="501014">
                <a:moveTo>
                  <a:pt x="689609" y="114807"/>
                </a:moveTo>
                <a:lnTo>
                  <a:pt x="688847" y="115062"/>
                </a:lnTo>
                <a:lnTo>
                  <a:pt x="689609" y="114807"/>
                </a:lnTo>
                <a:close/>
              </a:path>
              <a:path w="1944370" h="501014">
                <a:moveTo>
                  <a:pt x="1271396" y="114807"/>
                </a:moveTo>
                <a:lnTo>
                  <a:pt x="1272065" y="115062"/>
                </a:lnTo>
                <a:lnTo>
                  <a:pt x="1271396" y="114807"/>
                </a:lnTo>
                <a:close/>
              </a:path>
              <a:path w="1944370" h="501014">
                <a:moveTo>
                  <a:pt x="1376185" y="94995"/>
                </a:moveTo>
                <a:lnTo>
                  <a:pt x="1212595" y="94995"/>
                </a:lnTo>
                <a:lnTo>
                  <a:pt x="1242694" y="104775"/>
                </a:lnTo>
                <a:lnTo>
                  <a:pt x="1242059" y="104520"/>
                </a:lnTo>
                <a:lnTo>
                  <a:pt x="1397047" y="104520"/>
                </a:lnTo>
                <a:lnTo>
                  <a:pt x="1384045" y="98425"/>
                </a:lnTo>
                <a:lnTo>
                  <a:pt x="1376185" y="94995"/>
                </a:lnTo>
                <a:close/>
              </a:path>
              <a:path w="1944370" h="501014">
                <a:moveTo>
                  <a:pt x="718946" y="104520"/>
                </a:moveTo>
                <a:lnTo>
                  <a:pt x="718312" y="104648"/>
                </a:lnTo>
                <a:lnTo>
                  <a:pt x="718584" y="104648"/>
                </a:lnTo>
                <a:lnTo>
                  <a:pt x="718946" y="104520"/>
                </a:lnTo>
                <a:close/>
              </a:path>
              <a:path w="1944370" h="501014">
                <a:moveTo>
                  <a:pt x="748410" y="94995"/>
                </a:moveTo>
                <a:lnTo>
                  <a:pt x="747521" y="95250"/>
                </a:lnTo>
                <a:lnTo>
                  <a:pt x="748410" y="94995"/>
                </a:lnTo>
                <a:close/>
              </a:path>
              <a:path w="1944370" h="501014">
                <a:moveTo>
                  <a:pt x="1183258" y="86613"/>
                </a:moveTo>
                <a:lnTo>
                  <a:pt x="1213357" y="95250"/>
                </a:lnTo>
                <a:lnTo>
                  <a:pt x="1212595" y="94995"/>
                </a:lnTo>
                <a:lnTo>
                  <a:pt x="1376185" y="94995"/>
                </a:lnTo>
                <a:lnTo>
                  <a:pt x="1357552" y="86867"/>
                </a:lnTo>
                <a:lnTo>
                  <a:pt x="1184275" y="86867"/>
                </a:lnTo>
                <a:lnTo>
                  <a:pt x="1183258" y="86613"/>
                </a:lnTo>
                <a:close/>
              </a:path>
              <a:path w="1944370" h="501014">
                <a:moveTo>
                  <a:pt x="777620" y="86613"/>
                </a:moveTo>
                <a:lnTo>
                  <a:pt x="776604" y="86867"/>
                </a:lnTo>
                <a:lnTo>
                  <a:pt x="776735" y="86867"/>
                </a:lnTo>
                <a:lnTo>
                  <a:pt x="777620" y="86613"/>
                </a:lnTo>
                <a:close/>
              </a:path>
              <a:path w="1944370" h="501014">
                <a:moveTo>
                  <a:pt x="1154176" y="79248"/>
                </a:moveTo>
                <a:lnTo>
                  <a:pt x="1184275" y="86867"/>
                </a:lnTo>
                <a:lnTo>
                  <a:pt x="1357552" y="86867"/>
                </a:lnTo>
                <a:lnTo>
                  <a:pt x="1353184" y="84962"/>
                </a:lnTo>
                <a:lnTo>
                  <a:pt x="1339525" y="79375"/>
                </a:lnTo>
                <a:lnTo>
                  <a:pt x="1154938" y="79375"/>
                </a:lnTo>
                <a:lnTo>
                  <a:pt x="1154176" y="79248"/>
                </a:lnTo>
                <a:close/>
              </a:path>
              <a:path w="1944370" h="501014">
                <a:moveTo>
                  <a:pt x="806830" y="79248"/>
                </a:moveTo>
                <a:lnTo>
                  <a:pt x="806068" y="79375"/>
                </a:lnTo>
                <a:lnTo>
                  <a:pt x="806327" y="79375"/>
                </a:lnTo>
                <a:lnTo>
                  <a:pt x="806830" y="79248"/>
                </a:lnTo>
                <a:close/>
              </a:path>
              <a:path w="1944370" h="501014">
                <a:moveTo>
                  <a:pt x="1323382" y="72770"/>
                </a:moveTo>
                <a:lnTo>
                  <a:pt x="1124839" y="72770"/>
                </a:lnTo>
                <a:lnTo>
                  <a:pt x="1154938" y="79375"/>
                </a:lnTo>
                <a:lnTo>
                  <a:pt x="1339525" y="79375"/>
                </a:lnTo>
                <a:lnTo>
                  <a:pt x="1323382" y="72770"/>
                </a:lnTo>
                <a:close/>
              </a:path>
              <a:path w="1944370" h="501014">
                <a:moveTo>
                  <a:pt x="836424" y="72770"/>
                </a:moveTo>
                <a:lnTo>
                  <a:pt x="836167" y="72770"/>
                </a:lnTo>
                <a:lnTo>
                  <a:pt x="835025" y="73025"/>
                </a:lnTo>
                <a:lnTo>
                  <a:pt x="836424" y="72770"/>
                </a:lnTo>
                <a:close/>
              </a:path>
              <a:path w="1944370" h="501014">
                <a:moveTo>
                  <a:pt x="1095755" y="67563"/>
                </a:moveTo>
                <a:lnTo>
                  <a:pt x="1125854" y="73025"/>
                </a:lnTo>
                <a:lnTo>
                  <a:pt x="1124839" y="72770"/>
                </a:lnTo>
                <a:lnTo>
                  <a:pt x="1323382" y="72770"/>
                </a:lnTo>
                <a:lnTo>
                  <a:pt x="1322451" y="72389"/>
                </a:lnTo>
                <a:lnTo>
                  <a:pt x="1310223" y="67690"/>
                </a:lnTo>
                <a:lnTo>
                  <a:pt x="1096771" y="67690"/>
                </a:lnTo>
                <a:lnTo>
                  <a:pt x="1095755" y="67563"/>
                </a:lnTo>
                <a:close/>
              </a:path>
              <a:path w="1944370" h="501014">
                <a:moveTo>
                  <a:pt x="865124" y="67563"/>
                </a:moveTo>
                <a:lnTo>
                  <a:pt x="864107" y="67690"/>
                </a:lnTo>
                <a:lnTo>
                  <a:pt x="864424" y="67690"/>
                </a:lnTo>
                <a:lnTo>
                  <a:pt x="865124" y="67563"/>
                </a:lnTo>
                <a:close/>
              </a:path>
              <a:path w="1944370" h="501014">
                <a:moveTo>
                  <a:pt x="1066842" y="63397"/>
                </a:moveTo>
                <a:lnTo>
                  <a:pt x="1096771" y="67690"/>
                </a:lnTo>
                <a:lnTo>
                  <a:pt x="1310223" y="67690"/>
                </a:lnTo>
                <a:lnTo>
                  <a:pt x="1299317" y="63500"/>
                </a:lnTo>
                <a:lnTo>
                  <a:pt x="1067815" y="63500"/>
                </a:lnTo>
                <a:lnTo>
                  <a:pt x="1066842" y="63397"/>
                </a:lnTo>
                <a:close/>
              </a:path>
              <a:path w="1944370" h="501014">
                <a:moveTo>
                  <a:pt x="894037" y="63397"/>
                </a:moveTo>
                <a:lnTo>
                  <a:pt x="893063" y="63500"/>
                </a:lnTo>
                <a:lnTo>
                  <a:pt x="893321" y="63500"/>
                </a:lnTo>
                <a:lnTo>
                  <a:pt x="894037" y="63397"/>
                </a:lnTo>
                <a:close/>
              </a:path>
              <a:path w="1944370" h="501014">
                <a:moveTo>
                  <a:pt x="1298987" y="63373"/>
                </a:moveTo>
                <a:lnTo>
                  <a:pt x="1066672" y="63373"/>
                </a:lnTo>
                <a:lnTo>
                  <a:pt x="1067815" y="63500"/>
                </a:lnTo>
                <a:lnTo>
                  <a:pt x="1299317" y="63500"/>
                </a:lnTo>
                <a:lnTo>
                  <a:pt x="1298987" y="63373"/>
                </a:lnTo>
                <a:close/>
              </a:path>
              <a:path w="1944370" h="501014">
                <a:moveTo>
                  <a:pt x="1290999" y="60325"/>
                </a:moveTo>
                <a:lnTo>
                  <a:pt x="1037716" y="60325"/>
                </a:lnTo>
                <a:lnTo>
                  <a:pt x="1066842" y="63397"/>
                </a:lnTo>
                <a:lnTo>
                  <a:pt x="1066672" y="63373"/>
                </a:lnTo>
                <a:lnTo>
                  <a:pt x="1298987" y="63373"/>
                </a:lnTo>
                <a:lnTo>
                  <a:pt x="1291716" y="60578"/>
                </a:lnTo>
                <a:lnTo>
                  <a:pt x="1290999" y="60325"/>
                </a:lnTo>
                <a:close/>
              </a:path>
              <a:path w="1944370" h="501014">
                <a:moveTo>
                  <a:pt x="924026" y="60325"/>
                </a:moveTo>
                <a:lnTo>
                  <a:pt x="923163" y="60325"/>
                </a:lnTo>
                <a:lnTo>
                  <a:pt x="922019" y="60451"/>
                </a:lnTo>
                <a:lnTo>
                  <a:pt x="924026" y="60325"/>
                </a:lnTo>
                <a:close/>
              </a:path>
              <a:path w="1944370" h="501014">
                <a:moveTo>
                  <a:pt x="1284181" y="57912"/>
                </a:moveTo>
                <a:lnTo>
                  <a:pt x="981075" y="57912"/>
                </a:lnTo>
                <a:lnTo>
                  <a:pt x="980439" y="57925"/>
                </a:lnTo>
                <a:lnTo>
                  <a:pt x="1009903" y="58547"/>
                </a:lnTo>
                <a:lnTo>
                  <a:pt x="1008760" y="58547"/>
                </a:lnTo>
                <a:lnTo>
                  <a:pt x="1038859" y="60451"/>
                </a:lnTo>
                <a:lnTo>
                  <a:pt x="1037716" y="60325"/>
                </a:lnTo>
                <a:lnTo>
                  <a:pt x="1290999" y="60325"/>
                </a:lnTo>
                <a:lnTo>
                  <a:pt x="1284181" y="57912"/>
                </a:lnTo>
                <a:close/>
              </a:path>
              <a:path w="1944370" h="501014">
                <a:moveTo>
                  <a:pt x="981075" y="57912"/>
                </a:moveTo>
                <a:lnTo>
                  <a:pt x="979804" y="57912"/>
                </a:lnTo>
                <a:lnTo>
                  <a:pt x="980439" y="57925"/>
                </a:lnTo>
                <a:lnTo>
                  <a:pt x="981075" y="579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916553" y="4259071"/>
            <a:ext cx="1929130" cy="625475"/>
          </a:xfrm>
          <a:custGeom>
            <a:avLst/>
            <a:gdLst/>
            <a:ahLst/>
            <a:cxnLst/>
            <a:rect l="l" t="t" r="r" b="b"/>
            <a:pathLst>
              <a:path w="1929129" h="625475">
                <a:moveTo>
                  <a:pt x="159505" y="247360"/>
                </a:moveTo>
                <a:lnTo>
                  <a:pt x="128461" y="295279"/>
                </a:lnTo>
                <a:lnTo>
                  <a:pt x="175133" y="325246"/>
                </a:lnTo>
                <a:lnTo>
                  <a:pt x="238887" y="364616"/>
                </a:lnTo>
                <a:lnTo>
                  <a:pt x="302387" y="402716"/>
                </a:lnTo>
                <a:lnTo>
                  <a:pt x="366013" y="438911"/>
                </a:lnTo>
                <a:lnTo>
                  <a:pt x="429641" y="473201"/>
                </a:lnTo>
                <a:lnTo>
                  <a:pt x="493141" y="504825"/>
                </a:lnTo>
                <a:lnTo>
                  <a:pt x="556513" y="533653"/>
                </a:lnTo>
                <a:lnTo>
                  <a:pt x="619887" y="559180"/>
                </a:lnTo>
                <a:lnTo>
                  <a:pt x="683260" y="581151"/>
                </a:lnTo>
                <a:lnTo>
                  <a:pt x="746379" y="599185"/>
                </a:lnTo>
                <a:lnTo>
                  <a:pt x="809498" y="612775"/>
                </a:lnTo>
                <a:lnTo>
                  <a:pt x="872489" y="621538"/>
                </a:lnTo>
                <a:lnTo>
                  <a:pt x="935227" y="624966"/>
                </a:lnTo>
                <a:lnTo>
                  <a:pt x="966597" y="624585"/>
                </a:lnTo>
                <a:lnTo>
                  <a:pt x="1028954" y="619505"/>
                </a:lnTo>
                <a:lnTo>
                  <a:pt x="1090676" y="608457"/>
                </a:lnTo>
                <a:lnTo>
                  <a:pt x="1151763" y="592201"/>
                </a:lnTo>
                <a:lnTo>
                  <a:pt x="1212214" y="570738"/>
                </a:lnTo>
                <a:lnTo>
                  <a:pt x="1219249" y="567816"/>
                </a:lnTo>
                <a:lnTo>
                  <a:pt x="935227" y="567816"/>
                </a:lnTo>
                <a:lnTo>
                  <a:pt x="936242" y="567804"/>
                </a:lnTo>
                <a:lnTo>
                  <a:pt x="906526" y="566801"/>
                </a:lnTo>
                <a:lnTo>
                  <a:pt x="907669" y="566801"/>
                </a:lnTo>
                <a:lnTo>
                  <a:pt x="879122" y="564641"/>
                </a:lnTo>
                <a:lnTo>
                  <a:pt x="878713" y="564641"/>
                </a:lnTo>
                <a:lnTo>
                  <a:pt x="877443" y="564514"/>
                </a:lnTo>
                <a:lnTo>
                  <a:pt x="877624" y="564514"/>
                </a:lnTo>
                <a:lnTo>
                  <a:pt x="848233" y="561085"/>
                </a:lnTo>
                <a:lnTo>
                  <a:pt x="848577" y="561085"/>
                </a:lnTo>
                <a:lnTo>
                  <a:pt x="819023" y="556386"/>
                </a:lnTo>
                <a:lnTo>
                  <a:pt x="819387" y="556386"/>
                </a:lnTo>
                <a:lnTo>
                  <a:pt x="790734" y="550798"/>
                </a:lnTo>
                <a:lnTo>
                  <a:pt x="790448" y="550798"/>
                </a:lnTo>
                <a:lnTo>
                  <a:pt x="760792" y="543813"/>
                </a:lnTo>
                <a:lnTo>
                  <a:pt x="760602" y="543813"/>
                </a:lnTo>
                <a:lnTo>
                  <a:pt x="730952" y="535939"/>
                </a:lnTo>
                <a:lnTo>
                  <a:pt x="729996" y="535685"/>
                </a:lnTo>
                <a:lnTo>
                  <a:pt x="700981" y="526795"/>
                </a:lnTo>
                <a:lnTo>
                  <a:pt x="700786" y="526795"/>
                </a:lnTo>
                <a:lnTo>
                  <a:pt x="669798" y="516635"/>
                </a:lnTo>
                <a:lnTo>
                  <a:pt x="669990" y="516635"/>
                </a:lnTo>
                <a:lnTo>
                  <a:pt x="640395" y="505840"/>
                </a:lnTo>
                <a:lnTo>
                  <a:pt x="609346" y="493775"/>
                </a:lnTo>
                <a:lnTo>
                  <a:pt x="578738" y="481075"/>
                </a:lnTo>
                <a:lnTo>
                  <a:pt x="548829" y="467740"/>
                </a:lnTo>
                <a:lnTo>
                  <a:pt x="518068" y="453389"/>
                </a:lnTo>
                <a:lnTo>
                  <a:pt x="487182" y="438276"/>
                </a:lnTo>
                <a:lnTo>
                  <a:pt x="487045" y="438276"/>
                </a:lnTo>
                <a:lnTo>
                  <a:pt x="455675" y="422275"/>
                </a:lnTo>
                <a:lnTo>
                  <a:pt x="424688" y="405891"/>
                </a:lnTo>
                <a:lnTo>
                  <a:pt x="393573" y="388873"/>
                </a:lnTo>
                <a:lnTo>
                  <a:pt x="330962" y="353186"/>
                </a:lnTo>
                <a:lnTo>
                  <a:pt x="268776" y="315975"/>
                </a:lnTo>
                <a:lnTo>
                  <a:pt x="205769" y="276986"/>
                </a:lnTo>
                <a:lnTo>
                  <a:pt x="159505" y="247360"/>
                </a:lnTo>
                <a:close/>
              </a:path>
              <a:path w="1929129" h="625475">
                <a:moveTo>
                  <a:pt x="936242" y="567804"/>
                </a:moveTo>
                <a:lnTo>
                  <a:pt x="935227" y="567816"/>
                </a:lnTo>
                <a:lnTo>
                  <a:pt x="936625" y="567816"/>
                </a:lnTo>
                <a:lnTo>
                  <a:pt x="936242" y="567804"/>
                </a:lnTo>
                <a:close/>
              </a:path>
              <a:path w="1929129" h="625475">
                <a:moveTo>
                  <a:pt x="993480" y="565808"/>
                </a:moveTo>
                <a:lnTo>
                  <a:pt x="963930" y="567435"/>
                </a:lnTo>
                <a:lnTo>
                  <a:pt x="965200" y="567435"/>
                </a:lnTo>
                <a:lnTo>
                  <a:pt x="936242" y="567804"/>
                </a:lnTo>
                <a:lnTo>
                  <a:pt x="936625" y="567816"/>
                </a:lnTo>
                <a:lnTo>
                  <a:pt x="1219249" y="567816"/>
                </a:lnTo>
                <a:lnTo>
                  <a:pt x="1223836" y="565911"/>
                </a:lnTo>
                <a:lnTo>
                  <a:pt x="992505" y="565911"/>
                </a:lnTo>
                <a:lnTo>
                  <a:pt x="993480" y="565808"/>
                </a:lnTo>
                <a:close/>
              </a:path>
              <a:path w="1929129" h="625475">
                <a:moveTo>
                  <a:pt x="993901" y="565784"/>
                </a:moveTo>
                <a:lnTo>
                  <a:pt x="993480" y="565808"/>
                </a:lnTo>
                <a:lnTo>
                  <a:pt x="992505" y="565911"/>
                </a:lnTo>
                <a:lnTo>
                  <a:pt x="993901" y="565784"/>
                </a:lnTo>
                <a:close/>
              </a:path>
              <a:path w="1929129" h="625475">
                <a:moveTo>
                  <a:pt x="1224142" y="565784"/>
                </a:moveTo>
                <a:lnTo>
                  <a:pt x="993901" y="565784"/>
                </a:lnTo>
                <a:lnTo>
                  <a:pt x="992505" y="565911"/>
                </a:lnTo>
                <a:lnTo>
                  <a:pt x="1223836" y="565911"/>
                </a:lnTo>
                <a:lnTo>
                  <a:pt x="1224142" y="565784"/>
                </a:lnTo>
                <a:close/>
              </a:path>
              <a:path w="1929129" h="625475">
                <a:moveTo>
                  <a:pt x="1231482" y="562736"/>
                </a:moveTo>
                <a:lnTo>
                  <a:pt x="1022350" y="562736"/>
                </a:lnTo>
                <a:lnTo>
                  <a:pt x="993480" y="565808"/>
                </a:lnTo>
                <a:lnTo>
                  <a:pt x="993901" y="565784"/>
                </a:lnTo>
                <a:lnTo>
                  <a:pt x="1224142" y="565784"/>
                </a:lnTo>
                <a:lnTo>
                  <a:pt x="1231482" y="562736"/>
                </a:lnTo>
                <a:close/>
              </a:path>
              <a:path w="1929129" h="625475">
                <a:moveTo>
                  <a:pt x="877958" y="564554"/>
                </a:moveTo>
                <a:lnTo>
                  <a:pt x="878713" y="564641"/>
                </a:lnTo>
                <a:lnTo>
                  <a:pt x="879122" y="564641"/>
                </a:lnTo>
                <a:lnTo>
                  <a:pt x="877958" y="564554"/>
                </a:lnTo>
                <a:close/>
              </a:path>
              <a:path w="1929129" h="625475">
                <a:moveTo>
                  <a:pt x="877624" y="564514"/>
                </a:moveTo>
                <a:lnTo>
                  <a:pt x="877443" y="564514"/>
                </a:lnTo>
                <a:lnTo>
                  <a:pt x="877958" y="564554"/>
                </a:lnTo>
                <a:lnTo>
                  <a:pt x="877624" y="564514"/>
                </a:lnTo>
                <a:close/>
              </a:path>
              <a:path w="1929129" h="625475">
                <a:moveTo>
                  <a:pt x="1050475" y="558302"/>
                </a:moveTo>
                <a:lnTo>
                  <a:pt x="1020952" y="562863"/>
                </a:lnTo>
                <a:lnTo>
                  <a:pt x="1022350" y="562736"/>
                </a:lnTo>
                <a:lnTo>
                  <a:pt x="1231482" y="562736"/>
                </a:lnTo>
                <a:lnTo>
                  <a:pt x="1241575" y="558545"/>
                </a:lnTo>
                <a:lnTo>
                  <a:pt x="1049274" y="558545"/>
                </a:lnTo>
                <a:lnTo>
                  <a:pt x="1050475" y="558302"/>
                </a:lnTo>
                <a:close/>
              </a:path>
              <a:path w="1929129" h="625475">
                <a:moveTo>
                  <a:pt x="848577" y="561085"/>
                </a:moveTo>
                <a:lnTo>
                  <a:pt x="848233" y="561085"/>
                </a:lnTo>
                <a:lnTo>
                  <a:pt x="849376" y="561213"/>
                </a:lnTo>
                <a:lnTo>
                  <a:pt x="848577" y="561085"/>
                </a:lnTo>
                <a:close/>
              </a:path>
              <a:path w="1929129" h="625475">
                <a:moveTo>
                  <a:pt x="1242187" y="558291"/>
                </a:moveTo>
                <a:lnTo>
                  <a:pt x="1050491" y="558302"/>
                </a:lnTo>
                <a:lnTo>
                  <a:pt x="1049274" y="558545"/>
                </a:lnTo>
                <a:lnTo>
                  <a:pt x="1241575" y="558545"/>
                </a:lnTo>
                <a:lnTo>
                  <a:pt x="1242187" y="558291"/>
                </a:lnTo>
                <a:close/>
              </a:path>
              <a:path w="1929129" h="625475">
                <a:moveTo>
                  <a:pt x="1254803" y="552576"/>
                </a:moveTo>
                <a:lnTo>
                  <a:pt x="1078738" y="552576"/>
                </a:lnTo>
                <a:lnTo>
                  <a:pt x="1077595" y="552830"/>
                </a:lnTo>
                <a:lnTo>
                  <a:pt x="1050475" y="558302"/>
                </a:lnTo>
                <a:lnTo>
                  <a:pt x="1242187" y="558291"/>
                </a:lnTo>
                <a:lnTo>
                  <a:pt x="1254803" y="552576"/>
                </a:lnTo>
                <a:close/>
              </a:path>
              <a:path w="1929129" h="625475">
                <a:moveTo>
                  <a:pt x="819387" y="556386"/>
                </a:moveTo>
                <a:lnTo>
                  <a:pt x="819023" y="556386"/>
                </a:lnTo>
                <a:lnTo>
                  <a:pt x="820038" y="556513"/>
                </a:lnTo>
                <a:lnTo>
                  <a:pt x="819387" y="556386"/>
                </a:lnTo>
                <a:close/>
              </a:path>
              <a:path w="1929129" h="625475">
                <a:moveTo>
                  <a:pt x="1078128" y="552700"/>
                </a:moveTo>
                <a:lnTo>
                  <a:pt x="1077484" y="552830"/>
                </a:lnTo>
                <a:lnTo>
                  <a:pt x="1078128" y="552700"/>
                </a:lnTo>
                <a:close/>
              </a:path>
              <a:path w="1929129" h="625475">
                <a:moveTo>
                  <a:pt x="1270222" y="545591"/>
                </a:moveTo>
                <a:lnTo>
                  <a:pt x="1107186" y="545591"/>
                </a:lnTo>
                <a:lnTo>
                  <a:pt x="1078128" y="552700"/>
                </a:lnTo>
                <a:lnTo>
                  <a:pt x="1078738" y="552576"/>
                </a:lnTo>
                <a:lnTo>
                  <a:pt x="1254803" y="552576"/>
                </a:lnTo>
                <a:lnTo>
                  <a:pt x="1270222" y="545591"/>
                </a:lnTo>
                <a:close/>
              </a:path>
              <a:path w="1929129" h="625475">
                <a:moveTo>
                  <a:pt x="789432" y="550544"/>
                </a:moveTo>
                <a:lnTo>
                  <a:pt x="790448" y="550798"/>
                </a:lnTo>
                <a:lnTo>
                  <a:pt x="790734" y="550798"/>
                </a:lnTo>
                <a:lnTo>
                  <a:pt x="789432" y="550544"/>
                </a:lnTo>
                <a:close/>
              </a:path>
              <a:path w="1929129" h="625475">
                <a:moveTo>
                  <a:pt x="1286960" y="537463"/>
                </a:moveTo>
                <a:lnTo>
                  <a:pt x="1135380" y="537463"/>
                </a:lnTo>
                <a:lnTo>
                  <a:pt x="1106043" y="545845"/>
                </a:lnTo>
                <a:lnTo>
                  <a:pt x="1107186" y="545591"/>
                </a:lnTo>
                <a:lnTo>
                  <a:pt x="1270222" y="545591"/>
                </a:lnTo>
                <a:lnTo>
                  <a:pt x="1271905" y="544829"/>
                </a:lnTo>
                <a:lnTo>
                  <a:pt x="1286960" y="537463"/>
                </a:lnTo>
                <a:close/>
              </a:path>
              <a:path w="1929129" h="625475">
                <a:moveTo>
                  <a:pt x="759713" y="543559"/>
                </a:moveTo>
                <a:lnTo>
                  <a:pt x="760602" y="543813"/>
                </a:lnTo>
                <a:lnTo>
                  <a:pt x="760792" y="543813"/>
                </a:lnTo>
                <a:lnTo>
                  <a:pt x="759713" y="543559"/>
                </a:lnTo>
                <a:close/>
              </a:path>
              <a:path w="1929129" h="625475">
                <a:moveTo>
                  <a:pt x="1163473" y="528099"/>
                </a:moveTo>
                <a:lnTo>
                  <a:pt x="1134364" y="537717"/>
                </a:lnTo>
                <a:lnTo>
                  <a:pt x="1135380" y="537463"/>
                </a:lnTo>
                <a:lnTo>
                  <a:pt x="1286960" y="537463"/>
                </a:lnTo>
                <a:lnTo>
                  <a:pt x="1301496" y="530351"/>
                </a:lnTo>
                <a:lnTo>
                  <a:pt x="1305104" y="528446"/>
                </a:lnTo>
                <a:lnTo>
                  <a:pt x="1162558" y="528446"/>
                </a:lnTo>
                <a:lnTo>
                  <a:pt x="1163473" y="528099"/>
                </a:lnTo>
                <a:close/>
              </a:path>
              <a:path w="1929129" h="625475">
                <a:moveTo>
                  <a:pt x="730439" y="535803"/>
                </a:moveTo>
                <a:lnTo>
                  <a:pt x="730885" y="535939"/>
                </a:lnTo>
                <a:lnTo>
                  <a:pt x="730439" y="535803"/>
                </a:lnTo>
                <a:close/>
              </a:path>
              <a:path w="1929129" h="625475">
                <a:moveTo>
                  <a:pt x="730054" y="535685"/>
                </a:moveTo>
                <a:lnTo>
                  <a:pt x="730439" y="535803"/>
                </a:lnTo>
                <a:lnTo>
                  <a:pt x="730054" y="535685"/>
                </a:lnTo>
                <a:close/>
              </a:path>
              <a:path w="1929129" h="625475">
                <a:moveTo>
                  <a:pt x="1305826" y="528065"/>
                </a:moveTo>
                <a:lnTo>
                  <a:pt x="1163574" y="528065"/>
                </a:lnTo>
                <a:lnTo>
                  <a:pt x="1162558" y="528446"/>
                </a:lnTo>
                <a:lnTo>
                  <a:pt x="1305104" y="528446"/>
                </a:lnTo>
                <a:lnTo>
                  <a:pt x="1305826" y="528065"/>
                </a:lnTo>
                <a:close/>
              </a:path>
              <a:path w="1929129" h="625475">
                <a:moveTo>
                  <a:pt x="1347040" y="505713"/>
                </a:moveTo>
                <a:lnTo>
                  <a:pt x="1219835" y="505713"/>
                </a:lnTo>
                <a:lnTo>
                  <a:pt x="1190752" y="517778"/>
                </a:lnTo>
                <a:lnTo>
                  <a:pt x="1163473" y="528099"/>
                </a:lnTo>
                <a:lnTo>
                  <a:pt x="1305826" y="528065"/>
                </a:lnTo>
                <a:lnTo>
                  <a:pt x="1331087" y="514730"/>
                </a:lnTo>
                <a:lnTo>
                  <a:pt x="1347040" y="505713"/>
                </a:lnTo>
                <a:close/>
              </a:path>
              <a:path w="1929129" h="625475">
                <a:moveTo>
                  <a:pt x="700151" y="526541"/>
                </a:moveTo>
                <a:lnTo>
                  <a:pt x="700786" y="526795"/>
                </a:lnTo>
                <a:lnTo>
                  <a:pt x="700981" y="526795"/>
                </a:lnTo>
                <a:lnTo>
                  <a:pt x="700151" y="526541"/>
                </a:lnTo>
                <a:close/>
              </a:path>
              <a:path w="1929129" h="625475">
                <a:moveTo>
                  <a:pt x="1191641" y="517397"/>
                </a:moveTo>
                <a:lnTo>
                  <a:pt x="1190638" y="517778"/>
                </a:lnTo>
                <a:lnTo>
                  <a:pt x="1191641" y="517397"/>
                </a:lnTo>
                <a:close/>
              </a:path>
              <a:path w="1929129" h="625475">
                <a:moveTo>
                  <a:pt x="669990" y="516635"/>
                </a:moveTo>
                <a:lnTo>
                  <a:pt x="669798" y="516635"/>
                </a:lnTo>
                <a:lnTo>
                  <a:pt x="670687" y="516889"/>
                </a:lnTo>
                <a:lnTo>
                  <a:pt x="669990" y="516635"/>
                </a:lnTo>
                <a:close/>
              </a:path>
              <a:path w="1929129" h="625475">
                <a:moveTo>
                  <a:pt x="1392277" y="479170"/>
                </a:moveTo>
                <a:lnTo>
                  <a:pt x="1276096" y="479170"/>
                </a:lnTo>
                <a:lnTo>
                  <a:pt x="1247139" y="493267"/>
                </a:lnTo>
                <a:lnTo>
                  <a:pt x="1219241" y="505960"/>
                </a:lnTo>
                <a:lnTo>
                  <a:pt x="1219835" y="505713"/>
                </a:lnTo>
                <a:lnTo>
                  <a:pt x="1347040" y="505713"/>
                </a:lnTo>
                <a:lnTo>
                  <a:pt x="1360297" y="498220"/>
                </a:lnTo>
                <a:lnTo>
                  <a:pt x="1389634" y="480821"/>
                </a:lnTo>
                <a:lnTo>
                  <a:pt x="1392277" y="479170"/>
                </a:lnTo>
                <a:close/>
              </a:path>
              <a:path w="1929129" h="625475">
                <a:moveTo>
                  <a:pt x="639699" y="505586"/>
                </a:moveTo>
                <a:lnTo>
                  <a:pt x="640334" y="505840"/>
                </a:lnTo>
                <a:lnTo>
                  <a:pt x="639699" y="505586"/>
                </a:lnTo>
                <a:close/>
              </a:path>
              <a:path w="1929129" h="625475">
                <a:moveTo>
                  <a:pt x="609713" y="493919"/>
                </a:moveTo>
                <a:lnTo>
                  <a:pt x="609981" y="494029"/>
                </a:lnTo>
                <a:lnTo>
                  <a:pt x="609713" y="493919"/>
                </a:lnTo>
                <a:close/>
              </a:path>
              <a:path w="1929129" h="625475">
                <a:moveTo>
                  <a:pt x="609368" y="493775"/>
                </a:moveTo>
                <a:lnTo>
                  <a:pt x="609713" y="493919"/>
                </a:lnTo>
                <a:lnTo>
                  <a:pt x="609368" y="493775"/>
                </a:lnTo>
                <a:close/>
              </a:path>
              <a:path w="1929129" h="625475">
                <a:moveTo>
                  <a:pt x="1247902" y="492886"/>
                </a:moveTo>
                <a:lnTo>
                  <a:pt x="1247066" y="493267"/>
                </a:lnTo>
                <a:lnTo>
                  <a:pt x="1247902" y="492886"/>
                </a:lnTo>
                <a:close/>
              </a:path>
              <a:path w="1929129" h="625475">
                <a:moveTo>
                  <a:pt x="578803" y="481075"/>
                </a:moveTo>
                <a:lnTo>
                  <a:pt x="579374" y="481329"/>
                </a:lnTo>
                <a:lnTo>
                  <a:pt x="578803" y="481075"/>
                </a:lnTo>
                <a:close/>
              </a:path>
              <a:path w="1929129" h="625475">
                <a:moveTo>
                  <a:pt x="1303909" y="464311"/>
                </a:moveTo>
                <a:lnTo>
                  <a:pt x="1275207" y="479551"/>
                </a:lnTo>
                <a:lnTo>
                  <a:pt x="1276096" y="479170"/>
                </a:lnTo>
                <a:lnTo>
                  <a:pt x="1392277" y="479170"/>
                </a:lnTo>
                <a:lnTo>
                  <a:pt x="1415462" y="464692"/>
                </a:lnTo>
                <a:lnTo>
                  <a:pt x="1303401" y="464692"/>
                </a:lnTo>
                <a:lnTo>
                  <a:pt x="1303909" y="464311"/>
                </a:lnTo>
                <a:close/>
              </a:path>
              <a:path w="1929129" h="625475">
                <a:moveTo>
                  <a:pt x="548259" y="467486"/>
                </a:moveTo>
                <a:lnTo>
                  <a:pt x="548767" y="467740"/>
                </a:lnTo>
                <a:lnTo>
                  <a:pt x="548259" y="467486"/>
                </a:lnTo>
                <a:close/>
              </a:path>
              <a:path w="1929129" h="625475">
                <a:moveTo>
                  <a:pt x="1331976" y="448563"/>
                </a:moveTo>
                <a:lnTo>
                  <a:pt x="1303401" y="464692"/>
                </a:lnTo>
                <a:lnTo>
                  <a:pt x="1415462" y="464692"/>
                </a:lnTo>
                <a:lnTo>
                  <a:pt x="1418717" y="462660"/>
                </a:lnTo>
                <a:lnTo>
                  <a:pt x="1439565" y="448944"/>
                </a:lnTo>
                <a:lnTo>
                  <a:pt x="1331468" y="448944"/>
                </a:lnTo>
                <a:lnTo>
                  <a:pt x="1331976" y="448563"/>
                </a:lnTo>
                <a:close/>
              </a:path>
              <a:path w="1929129" h="625475">
                <a:moveTo>
                  <a:pt x="517525" y="453135"/>
                </a:moveTo>
                <a:lnTo>
                  <a:pt x="518033" y="453389"/>
                </a:lnTo>
                <a:lnTo>
                  <a:pt x="517525" y="453135"/>
                </a:lnTo>
                <a:close/>
              </a:path>
              <a:path w="1929129" h="625475">
                <a:moveTo>
                  <a:pt x="1360043" y="431926"/>
                </a:moveTo>
                <a:lnTo>
                  <a:pt x="1331468" y="448944"/>
                </a:lnTo>
                <a:lnTo>
                  <a:pt x="1439565" y="448944"/>
                </a:lnTo>
                <a:lnTo>
                  <a:pt x="1447673" y="443610"/>
                </a:lnTo>
                <a:lnTo>
                  <a:pt x="1464192" y="432307"/>
                </a:lnTo>
                <a:lnTo>
                  <a:pt x="1359535" y="432307"/>
                </a:lnTo>
                <a:lnTo>
                  <a:pt x="1360043" y="431926"/>
                </a:lnTo>
                <a:close/>
              </a:path>
              <a:path w="1929129" h="625475">
                <a:moveTo>
                  <a:pt x="486663" y="438022"/>
                </a:moveTo>
                <a:lnTo>
                  <a:pt x="487045" y="438276"/>
                </a:lnTo>
                <a:lnTo>
                  <a:pt x="487182" y="438276"/>
                </a:lnTo>
                <a:lnTo>
                  <a:pt x="486663" y="438022"/>
                </a:lnTo>
                <a:close/>
              </a:path>
              <a:path w="1929129" h="625475">
                <a:moveTo>
                  <a:pt x="1489821" y="414400"/>
                </a:moveTo>
                <a:lnTo>
                  <a:pt x="1388110" y="414400"/>
                </a:lnTo>
                <a:lnTo>
                  <a:pt x="1359535" y="432307"/>
                </a:lnTo>
                <a:lnTo>
                  <a:pt x="1464192" y="432307"/>
                </a:lnTo>
                <a:lnTo>
                  <a:pt x="1476629" y="423798"/>
                </a:lnTo>
                <a:lnTo>
                  <a:pt x="1489821" y="414400"/>
                </a:lnTo>
                <a:close/>
              </a:path>
              <a:path w="1929129" h="625475">
                <a:moveTo>
                  <a:pt x="455703" y="422275"/>
                </a:moveTo>
                <a:lnTo>
                  <a:pt x="456184" y="422528"/>
                </a:lnTo>
                <a:lnTo>
                  <a:pt x="455703" y="422275"/>
                </a:lnTo>
                <a:close/>
              </a:path>
              <a:path w="1929129" h="625475">
                <a:moveTo>
                  <a:pt x="1541051" y="376808"/>
                </a:moveTo>
                <a:lnTo>
                  <a:pt x="1444117" y="376808"/>
                </a:lnTo>
                <a:lnTo>
                  <a:pt x="1415542" y="396366"/>
                </a:lnTo>
                <a:lnTo>
                  <a:pt x="1387602" y="414654"/>
                </a:lnTo>
                <a:lnTo>
                  <a:pt x="1388110" y="414400"/>
                </a:lnTo>
                <a:lnTo>
                  <a:pt x="1489821" y="414400"/>
                </a:lnTo>
                <a:lnTo>
                  <a:pt x="1505331" y="403351"/>
                </a:lnTo>
                <a:lnTo>
                  <a:pt x="1534033" y="382142"/>
                </a:lnTo>
                <a:lnTo>
                  <a:pt x="1541051" y="376808"/>
                </a:lnTo>
                <a:close/>
              </a:path>
              <a:path w="1929129" h="625475">
                <a:moveTo>
                  <a:pt x="424709" y="405891"/>
                </a:moveTo>
                <a:lnTo>
                  <a:pt x="424942" y="406019"/>
                </a:lnTo>
                <a:lnTo>
                  <a:pt x="424709" y="405891"/>
                </a:lnTo>
                <a:close/>
              </a:path>
              <a:path w="1929129" h="625475">
                <a:moveTo>
                  <a:pt x="1416050" y="395985"/>
                </a:moveTo>
                <a:lnTo>
                  <a:pt x="1415469" y="396366"/>
                </a:lnTo>
                <a:lnTo>
                  <a:pt x="1416050" y="395985"/>
                </a:lnTo>
                <a:close/>
              </a:path>
              <a:path w="1929129" h="625475">
                <a:moveTo>
                  <a:pt x="393634" y="388873"/>
                </a:moveTo>
                <a:lnTo>
                  <a:pt x="394081" y="389127"/>
                </a:lnTo>
                <a:lnTo>
                  <a:pt x="393634" y="388873"/>
                </a:lnTo>
                <a:close/>
              </a:path>
              <a:path w="1929129" h="625475">
                <a:moveTo>
                  <a:pt x="1567154" y="356869"/>
                </a:moveTo>
                <a:lnTo>
                  <a:pt x="1472057" y="356869"/>
                </a:lnTo>
                <a:lnTo>
                  <a:pt x="1443609" y="377063"/>
                </a:lnTo>
                <a:lnTo>
                  <a:pt x="1444117" y="376808"/>
                </a:lnTo>
                <a:lnTo>
                  <a:pt x="1541051" y="376808"/>
                </a:lnTo>
                <a:lnTo>
                  <a:pt x="1562608" y="360425"/>
                </a:lnTo>
                <a:lnTo>
                  <a:pt x="1567154" y="356869"/>
                </a:lnTo>
                <a:close/>
              </a:path>
              <a:path w="1929129" h="625475">
                <a:moveTo>
                  <a:pt x="1619489" y="315086"/>
                </a:moveTo>
                <a:lnTo>
                  <a:pt x="1527937" y="315086"/>
                </a:lnTo>
                <a:lnTo>
                  <a:pt x="1499616" y="336550"/>
                </a:lnTo>
                <a:lnTo>
                  <a:pt x="1471676" y="357123"/>
                </a:lnTo>
                <a:lnTo>
                  <a:pt x="1472057" y="356869"/>
                </a:lnTo>
                <a:lnTo>
                  <a:pt x="1567154" y="356869"/>
                </a:lnTo>
                <a:lnTo>
                  <a:pt x="1591183" y="338073"/>
                </a:lnTo>
                <a:lnTo>
                  <a:pt x="1619489" y="315086"/>
                </a:lnTo>
                <a:close/>
              </a:path>
              <a:path w="1929129" h="625475">
                <a:moveTo>
                  <a:pt x="331044" y="353186"/>
                </a:moveTo>
                <a:lnTo>
                  <a:pt x="331470" y="353440"/>
                </a:lnTo>
                <a:lnTo>
                  <a:pt x="331044" y="353186"/>
                </a:lnTo>
                <a:close/>
              </a:path>
              <a:path w="1929129" h="625475">
                <a:moveTo>
                  <a:pt x="0" y="178307"/>
                </a:moveTo>
                <a:lnTo>
                  <a:pt x="97282" y="343407"/>
                </a:lnTo>
                <a:lnTo>
                  <a:pt x="128461" y="295279"/>
                </a:lnTo>
                <a:lnTo>
                  <a:pt x="104521" y="279907"/>
                </a:lnTo>
                <a:lnTo>
                  <a:pt x="135382" y="231901"/>
                </a:lnTo>
                <a:lnTo>
                  <a:pt x="169519" y="231901"/>
                </a:lnTo>
                <a:lnTo>
                  <a:pt x="190500" y="199516"/>
                </a:lnTo>
                <a:lnTo>
                  <a:pt x="0" y="178307"/>
                </a:lnTo>
                <a:close/>
              </a:path>
              <a:path w="1929129" h="625475">
                <a:moveTo>
                  <a:pt x="1499870" y="336295"/>
                </a:moveTo>
                <a:lnTo>
                  <a:pt x="1499526" y="336550"/>
                </a:lnTo>
                <a:lnTo>
                  <a:pt x="1499870" y="336295"/>
                </a:lnTo>
                <a:close/>
              </a:path>
              <a:path w="1929129" h="625475">
                <a:moveTo>
                  <a:pt x="268350" y="315721"/>
                </a:moveTo>
                <a:lnTo>
                  <a:pt x="268732" y="315975"/>
                </a:lnTo>
                <a:lnTo>
                  <a:pt x="268350" y="315721"/>
                </a:lnTo>
                <a:close/>
              </a:path>
              <a:path w="1929129" h="625475">
                <a:moveTo>
                  <a:pt x="1646388" y="293242"/>
                </a:moveTo>
                <a:lnTo>
                  <a:pt x="1555750" y="293242"/>
                </a:lnTo>
                <a:lnTo>
                  <a:pt x="1527556" y="315340"/>
                </a:lnTo>
                <a:lnTo>
                  <a:pt x="1527937" y="315086"/>
                </a:lnTo>
                <a:lnTo>
                  <a:pt x="1619489" y="315086"/>
                </a:lnTo>
                <a:lnTo>
                  <a:pt x="1646388" y="293242"/>
                </a:lnTo>
                <a:close/>
              </a:path>
              <a:path w="1929129" h="625475">
                <a:moveTo>
                  <a:pt x="135382" y="231901"/>
                </a:moveTo>
                <a:lnTo>
                  <a:pt x="104521" y="279907"/>
                </a:lnTo>
                <a:lnTo>
                  <a:pt x="128461" y="295279"/>
                </a:lnTo>
                <a:lnTo>
                  <a:pt x="159505" y="247360"/>
                </a:lnTo>
                <a:lnTo>
                  <a:pt x="135382" y="231901"/>
                </a:lnTo>
                <a:close/>
              </a:path>
              <a:path w="1929129" h="625475">
                <a:moveTo>
                  <a:pt x="1699981" y="247776"/>
                </a:moveTo>
                <a:lnTo>
                  <a:pt x="1611630" y="247776"/>
                </a:lnTo>
                <a:lnTo>
                  <a:pt x="1555369" y="293496"/>
                </a:lnTo>
                <a:lnTo>
                  <a:pt x="1555750" y="293242"/>
                </a:lnTo>
                <a:lnTo>
                  <a:pt x="1646388" y="293242"/>
                </a:lnTo>
                <a:lnTo>
                  <a:pt x="1647952" y="291972"/>
                </a:lnTo>
                <a:lnTo>
                  <a:pt x="1699981" y="247776"/>
                </a:lnTo>
                <a:close/>
              </a:path>
              <a:path w="1929129" h="625475">
                <a:moveTo>
                  <a:pt x="205359" y="276732"/>
                </a:moveTo>
                <a:lnTo>
                  <a:pt x="205739" y="276986"/>
                </a:lnTo>
                <a:lnTo>
                  <a:pt x="205359" y="276732"/>
                </a:lnTo>
                <a:close/>
              </a:path>
              <a:path w="1929129" h="625475">
                <a:moveTo>
                  <a:pt x="1890141" y="0"/>
                </a:moveTo>
                <a:lnTo>
                  <a:pt x="1834388" y="51307"/>
                </a:lnTo>
                <a:lnTo>
                  <a:pt x="1778508" y="102107"/>
                </a:lnTo>
                <a:lnTo>
                  <a:pt x="1722755" y="152019"/>
                </a:lnTo>
                <a:lnTo>
                  <a:pt x="1667002" y="200786"/>
                </a:lnTo>
                <a:lnTo>
                  <a:pt x="1611122" y="248157"/>
                </a:lnTo>
                <a:lnTo>
                  <a:pt x="1611630" y="247776"/>
                </a:lnTo>
                <a:lnTo>
                  <a:pt x="1699981" y="247776"/>
                </a:lnTo>
                <a:lnTo>
                  <a:pt x="1704467" y="243966"/>
                </a:lnTo>
                <a:lnTo>
                  <a:pt x="1760855" y="194690"/>
                </a:lnTo>
                <a:lnTo>
                  <a:pt x="1816989" y="144398"/>
                </a:lnTo>
                <a:lnTo>
                  <a:pt x="1928876" y="42163"/>
                </a:lnTo>
                <a:lnTo>
                  <a:pt x="1890141" y="0"/>
                </a:lnTo>
                <a:close/>
              </a:path>
              <a:path w="1929129" h="625475">
                <a:moveTo>
                  <a:pt x="169519" y="231901"/>
                </a:moveTo>
                <a:lnTo>
                  <a:pt x="135382" y="231901"/>
                </a:lnTo>
                <a:lnTo>
                  <a:pt x="159505" y="247360"/>
                </a:lnTo>
                <a:lnTo>
                  <a:pt x="169519" y="231901"/>
                </a:lnTo>
                <a:close/>
              </a:path>
              <a:path w="1929129" h="625475">
                <a:moveTo>
                  <a:pt x="1667256" y="200532"/>
                </a:moveTo>
                <a:lnTo>
                  <a:pt x="1666956" y="200786"/>
                </a:lnTo>
                <a:lnTo>
                  <a:pt x="1667256" y="200532"/>
                </a:lnTo>
                <a:close/>
              </a:path>
              <a:path w="1929129" h="625475">
                <a:moveTo>
                  <a:pt x="1723009" y="151764"/>
                </a:moveTo>
                <a:lnTo>
                  <a:pt x="1722718" y="152019"/>
                </a:lnTo>
                <a:lnTo>
                  <a:pt x="1723009" y="151764"/>
                </a:lnTo>
                <a:close/>
              </a:path>
              <a:path w="1929129" h="625475">
                <a:moveTo>
                  <a:pt x="1778762" y="101853"/>
                </a:moveTo>
                <a:lnTo>
                  <a:pt x="1778478" y="102107"/>
                </a:lnTo>
                <a:lnTo>
                  <a:pt x="1778762" y="10185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2178176" y="6341465"/>
            <a:ext cx="32410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0000FF"/>
                </a:solidFill>
                <a:latin typeface="Calibri"/>
                <a:cs typeface="Calibri"/>
              </a:rPr>
              <a:t>Other </a:t>
            </a: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part </a:t>
            </a:r>
            <a:r>
              <a:rPr sz="2400" spc="-5" dirty="0">
                <a:solidFill>
                  <a:srgbClr val="0000FF"/>
                </a:solidFill>
                <a:latin typeface="Calibri"/>
                <a:cs typeface="Calibri"/>
              </a:rPr>
              <a:t>of </a:t>
            </a: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the</a:t>
            </a:r>
            <a:r>
              <a:rPr sz="2400" spc="-6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0000FF"/>
                </a:solidFill>
                <a:latin typeface="Calibri"/>
                <a:cs typeface="Calibri"/>
              </a:rPr>
              <a:t>network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2120900" y="1330909"/>
            <a:ext cx="323596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0000FF"/>
                </a:solidFill>
                <a:latin typeface="Calibri"/>
                <a:cs typeface="Calibri"/>
              </a:rPr>
              <a:t>Other part of </a:t>
            </a: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the</a:t>
            </a:r>
            <a:r>
              <a:rPr sz="2400" spc="-7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0000FF"/>
                </a:solidFill>
                <a:latin typeface="Calibri"/>
                <a:cs typeface="Calibri"/>
              </a:rPr>
              <a:t>network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3669791" y="2741676"/>
            <a:ext cx="173990" cy="716915"/>
          </a:xfrm>
          <a:custGeom>
            <a:avLst/>
            <a:gdLst/>
            <a:ahLst/>
            <a:cxnLst/>
            <a:rect l="l" t="t" r="r" b="b"/>
            <a:pathLst>
              <a:path w="173989" h="716914">
                <a:moveTo>
                  <a:pt x="115824" y="144779"/>
                </a:moveTo>
                <a:lnTo>
                  <a:pt x="57912" y="144779"/>
                </a:lnTo>
                <a:lnTo>
                  <a:pt x="57912" y="716788"/>
                </a:lnTo>
                <a:lnTo>
                  <a:pt x="115824" y="716788"/>
                </a:lnTo>
                <a:lnTo>
                  <a:pt x="115824" y="144779"/>
                </a:lnTo>
                <a:close/>
              </a:path>
              <a:path w="173989" h="716914">
                <a:moveTo>
                  <a:pt x="86868" y="0"/>
                </a:moveTo>
                <a:lnTo>
                  <a:pt x="0" y="173736"/>
                </a:lnTo>
                <a:lnTo>
                  <a:pt x="57912" y="173736"/>
                </a:lnTo>
                <a:lnTo>
                  <a:pt x="57912" y="144779"/>
                </a:lnTo>
                <a:lnTo>
                  <a:pt x="159258" y="144779"/>
                </a:lnTo>
                <a:lnTo>
                  <a:pt x="86868" y="0"/>
                </a:lnTo>
                <a:close/>
              </a:path>
              <a:path w="173989" h="716914">
                <a:moveTo>
                  <a:pt x="159258" y="144779"/>
                </a:moveTo>
                <a:lnTo>
                  <a:pt x="115824" y="144779"/>
                </a:lnTo>
                <a:lnTo>
                  <a:pt x="115824" y="173736"/>
                </a:lnTo>
                <a:lnTo>
                  <a:pt x="173736" y="173736"/>
                </a:lnTo>
                <a:lnTo>
                  <a:pt x="159258" y="1447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122631" y="2084654"/>
            <a:ext cx="1985010" cy="15887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572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Signal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control</a:t>
            </a:r>
            <a:endParaRPr sz="2400">
              <a:latin typeface="Calibri"/>
              <a:cs typeface="Calibri"/>
            </a:endParaRPr>
          </a:p>
          <a:p>
            <a:pPr marL="45720">
              <a:lnSpc>
                <a:spcPct val="100000"/>
              </a:lnSpc>
              <a:spcBef>
                <a:spcPts val="5"/>
              </a:spcBef>
            </a:pPr>
            <a:r>
              <a:rPr sz="2400" dirty="0">
                <a:latin typeface="Calibri"/>
                <a:cs typeface="Calibri"/>
              </a:rPr>
              <a:t>the </a:t>
            </a:r>
            <a:r>
              <a:rPr sz="2400" spc="-5" dirty="0">
                <a:latin typeface="Calibri"/>
                <a:cs typeface="Calibri"/>
              </a:rPr>
              <a:t>output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spc="-30" dirty="0">
                <a:latin typeface="Calibri"/>
                <a:cs typeface="Calibri"/>
              </a:rPr>
              <a:t>gate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780"/>
              </a:spcBef>
            </a:pPr>
            <a:r>
              <a:rPr sz="2400" spc="-5" dirty="0">
                <a:solidFill>
                  <a:srgbClr val="0000FF"/>
                </a:solidFill>
                <a:latin typeface="Calibri"/>
                <a:cs typeface="Calibri"/>
              </a:rPr>
              <a:t>(Other part</a:t>
            </a:r>
            <a:r>
              <a:rPr sz="2400" spc="-6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0000FF"/>
                </a:solidFill>
                <a:latin typeface="Calibri"/>
                <a:cs typeface="Calibri"/>
              </a:rPr>
              <a:t>of</a:t>
            </a:r>
            <a:endParaRPr sz="2400">
              <a:latin typeface="Calibri"/>
              <a:cs typeface="Calibri"/>
            </a:endParaRPr>
          </a:p>
          <a:p>
            <a:pPr marL="67310">
              <a:lnSpc>
                <a:spcPct val="100000"/>
              </a:lnSpc>
              <a:spcBef>
                <a:spcPts val="5"/>
              </a:spcBef>
            </a:pP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the</a:t>
            </a:r>
            <a:r>
              <a:rPr sz="2400" spc="-2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0000FF"/>
                </a:solidFill>
                <a:latin typeface="Calibri"/>
                <a:cs typeface="Calibri"/>
              </a:rPr>
              <a:t>network)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22631" y="5037582"/>
            <a:ext cx="1795780" cy="1461135"/>
          </a:xfrm>
          <a:prstGeom prst="rect">
            <a:avLst/>
          </a:prstGeom>
        </p:spPr>
        <p:txBody>
          <a:bodyPr vert="horz" wrap="square" lIns="0" tIns="21590" rIns="0" bIns="0" rtlCol="0">
            <a:spAutoFit/>
          </a:bodyPr>
          <a:lstStyle/>
          <a:p>
            <a:pPr marL="12700" marR="5080" indent="33020" algn="just">
              <a:lnSpc>
                <a:spcPct val="97500"/>
              </a:lnSpc>
              <a:spcBef>
                <a:spcPts val="170"/>
              </a:spcBef>
            </a:pPr>
            <a:r>
              <a:rPr sz="2400" spc="-5" dirty="0">
                <a:latin typeface="Calibri"/>
                <a:cs typeface="Calibri"/>
              </a:rPr>
              <a:t>Signal </a:t>
            </a:r>
            <a:r>
              <a:rPr sz="2400" spc="-15" dirty="0">
                <a:latin typeface="Calibri"/>
                <a:cs typeface="Calibri"/>
              </a:rPr>
              <a:t>control  </a:t>
            </a:r>
            <a:r>
              <a:rPr sz="2400" dirty="0">
                <a:latin typeface="Calibri"/>
                <a:cs typeface="Calibri"/>
              </a:rPr>
              <a:t>the input </a:t>
            </a:r>
            <a:r>
              <a:rPr sz="2400" spc="-25" dirty="0">
                <a:latin typeface="Calibri"/>
                <a:cs typeface="Calibri"/>
              </a:rPr>
              <a:t>gate  </a:t>
            </a:r>
            <a:r>
              <a:rPr sz="2400" spc="-5" dirty="0">
                <a:solidFill>
                  <a:srgbClr val="0000FF"/>
                </a:solidFill>
                <a:latin typeface="Calibri"/>
                <a:cs typeface="Calibri"/>
              </a:rPr>
              <a:t>(Other part of  </a:t>
            </a: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the</a:t>
            </a:r>
            <a:r>
              <a:rPr sz="2400" spc="-2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0000FF"/>
                </a:solidFill>
                <a:latin typeface="Calibri"/>
                <a:cs typeface="Calibri"/>
              </a:rPr>
              <a:t>network)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7106793" y="3476066"/>
            <a:ext cx="1878964" cy="1544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064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Signal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control</a:t>
            </a:r>
            <a:endParaRPr sz="2400">
              <a:latin typeface="Calibri"/>
              <a:cs typeface="Calibri"/>
            </a:endParaRPr>
          </a:p>
          <a:p>
            <a:pPr marL="40640">
              <a:lnSpc>
                <a:spcPct val="100000"/>
              </a:lnSpc>
              <a:spcBef>
                <a:spcPts val="5"/>
              </a:spcBef>
            </a:pPr>
            <a:r>
              <a:rPr sz="2400" dirty="0">
                <a:latin typeface="Calibri"/>
                <a:cs typeface="Calibri"/>
              </a:rPr>
              <a:t>the </a:t>
            </a:r>
            <a:r>
              <a:rPr sz="2400" spc="-25" dirty="0">
                <a:latin typeface="Calibri"/>
                <a:cs typeface="Calibri"/>
              </a:rPr>
              <a:t>forget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gate</a:t>
            </a:r>
            <a:endParaRPr sz="2400">
              <a:latin typeface="Calibri"/>
              <a:cs typeface="Calibri"/>
            </a:endParaRPr>
          </a:p>
          <a:p>
            <a:pPr marL="67310" marR="142240" indent="-55244">
              <a:lnSpc>
                <a:spcPct val="100000"/>
              </a:lnSpc>
              <a:spcBef>
                <a:spcPts val="434"/>
              </a:spcBef>
            </a:pPr>
            <a:r>
              <a:rPr sz="2400" spc="-5" dirty="0">
                <a:solidFill>
                  <a:srgbClr val="0000FF"/>
                </a:solidFill>
                <a:latin typeface="Calibri"/>
                <a:cs typeface="Calibri"/>
              </a:rPr>
              <a:t>(Other part</a:t>
            </a:r>
            <a:r>
              <a:rPr sz="2400" spc="-11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0000FF"/>
                </a:solidFill>
                <a:latin typeface="Calibri"/>
                <a:cs typeface="Calibri"/>
              </a:rPr>
              <a:t>of  </a:t>
            </a: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the</a:t>
            </a:r>
            <a:r>
              <a:rPr sz="2400" spc="-4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0000FF"/>
                </a:solidFill>
                <a:latin typeface="Calibri"/>
                <a:cs typeface="Calibri"/>
              </a:rPr>
              <a:t>network)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2438400" y="2162555"/>
            <a:ext cx="4156075" cy="3616960"/>
          </a:xfrm>
          <a:custGeom>
            <a:avLst/>
            <a:gdLst/>
            <a:ahLst/>
            <a:cxnLst/>
            <a:rect l="l" t="t" r="r" b="b"/>
            <a:pathLst>
              <a:path w="4156075" h="3616960">
                <a:moveTo>
                  <a:pt x="0" y="3616452"/>
                </a:moveTo>
                <a:lnTo>
                  <a:pt x="4155948" y="3616452"/>
                </a:lnTo>
                <a:lnTo>
                  <a:pt x="4155948" y="0"/>
                </a:lnTo>
                <a:lnTo>
                  <a:pt x="0" y="0"/>
                </a:lnTo>
                <a:lnTo>
                  <a:pt x="0" y="3616452"/>
                </a:lnTo>
                <a:close/>
              </a:path>
            </a:pathLst>
          </a:custGeom>
          <a:ln w="762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5534659" y="5153914"/>
            <a:ext cx="82423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i="1" u="sng" spc="-5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Calibri"/>
                <a:cs typeface="Calibri"/>
              </a:rPr>
              <a:t>L</a:t>
            </a:r>
            <a:r>
              <a:rPr sz="2800" b="1" i="1" u="sng" spc="-30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Calibri"/>
                <a:cs typeface="Calibri"/>
              </a:rPr>
              <a:t>S</a:t>
            </a:r>
            <a:r>
              <a:rPr sz="2800" b="1" i="1" u="sng" spc="-10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Calibri"/>
                <a:cs typeface="Calibri"/>
              </a:rPr>
              <a:t>TM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5913882" y="1561338"/>
            <a:ext cx="2894330" cy="1481455"/>
          </a:xfrm>
          <a:custGeom>
            <a:avLst/>
            <a:gdLst/>
            <a:ahLst/>
            <a:cxnLst/>
            <a:rect l="l" t="t" r="r" b="b"/>
            <a:pathLst>
              <a:path w="2894329" h="1481455">
                <a:moveTo>
                  <a:pt x="0" y="1481327"/>
                </a:moveTo>
                <a:lnTo>
                  <a:pt x="2894075" y="1481327"/>
                </a:lnTo>
                <a:lnTo>
                  <a:pt x="2894075" y="0"/>
                </a:lnTo>
                <a:lnTo>
                  <a:pt x="0" y="0"/>
                </a:lnTo>
                <a:lnTo>
                  <a:pt x="0" y="1481327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913882" y="1561338"/>
            <a:ext cx="2894330" cy="1481455"/>
          </a:xfrm>
          <a:custGeom>
            <a:avLst/>
            <a:gdLst/>
            <a:ahLst/>
            <a:cxnLst/>
            <a:rect l="l" t="t" r="r" b="b"/>
            <a:pathLst>
              <a:path w="2894329" h="1481455">
                <a:moveTo>
                  <a:pt x="0" y="1481327"/>
                </a:moveTo>
                <a:lnTo>
                  <a:pt x="2894075" y="1481327"/>
                </a:lnTo>
                <a:lnTo>
                  <a:pt x="2894075" y="0"/>
                </a:lnTo>
                <a:lnTo>
                  <a:pt x="0" y="0"/>
                </a:lnTo>
                <a:lnTo>
                  <a:pt x="0" y="1481327"/>
                </a:lnTo>
                <a:close/>
              </a:path>
            </a:pathLst>
          </a:custGeom>
          <a:ln w="198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5913882" y="1626488"/>
            <a:ext cx="2894330" cy="1305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13690" marR="306070" algn="ctr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Special</a:t>
            </a:r>
            <a:r>
              <a:rPr sz="28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Neuron: 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4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inputs,</a:t>
            </a:r>
            <a:endParaRPr sz="2800" dirty="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r>
              <a:rPr sz="2800" spc="-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output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6554723" y="3790188"/>
            <a:ext cx="469900" cy="173990"/>
          </a:xfrm>
          <a:custGeom>
            <a:avLst/>
            <a:gdLst/>
            <a:ahLst/>
            <a:cxnLst/>
            <a:rect l="l" t="t" r="r" b="b"/>
            <a:pathLst>
              <a:path w="469900" h="173989">
                <a:moveTo>
                  <a:pt x="173735" y="0"/>
                </a:moveTo>
                <a:lnTo>
                  <a:pt x="0" y="86868"/>
                </a:lnTo>
                <a:lnTo>
                  <a:pt x="173735" y="173736"/>
                </a:lnTo>
                <a:lnTo>
                  <a:pt x="173735" y="115824"/>
                </a:lnTo>
                <a:lnTo>
                  <a:pt x="144779" y="115824"/>
                </a:lnTo>
                <a:lnTo>
                  <a:pt x="144779" y="57912"/>
                </a:lnTo>
                <a:lnTo>
                  <a:pt x="173735" y="57912"/>
                </a:lnTo>
                <a:lnTo>
                  <a:pt x="173735" y="0"/>
                </a:lnTo>
                <a:close/>
              </a:path>
              <a:path w="469900" h="173989">
                <a:moveTo>
                  <a:pt x="173735" y="57912"/>
                </a:moveTo>
                <a:lnTo>
                  <a:pt x="144779" y="57912"/>
                </a:lnTo>
                <a:lnTo>
                  <a:pt x="144779" y="115824"/>
                </a:lnTo>
                <a:lnTo>
                  <a:pt x="173735" y="115824"/>
                </a:lnTo>
                <a:lnTo>
                  <a:pt x="173735" y="57912"/>
                </a:lnTo>
                <a:close/>
              </a:path>
              <a:path w="469900" h="173989">
                <a:moveTo>
                  <a:pt x="469646" y="57912"/>
                </a:moveTo>
                <a:lnTo>
                  <a:pt x="173735" y="57912"/>
                </a:lnTo>
                <a:lnTo>
                  <a:pt x="173735" y="115824"/>
                </a:lnTo>
                <a:lnTo>
                  <a:pt x="469646" y="115824"/>
                </a:lnTo>
                <a:lnTo>
                  <a:pt x="469646" y="579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83451" y="413002"/>
            <a:ext cx="4649803" cy="630365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266947" y="6339332"/>
            <a:ext cx="1733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mbria Math"/>
                <a:cs typeface="Cambria Math"/>
              </a:rPr>
              <a:t>𝑧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63397" y="4472178"/>
            <a:ext cx="1733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mbria Math"/>
                <a:cs typeface="Cambria Math"/>
              </a:rPr>
              <a:t>𝑧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03605" y="4616958"/>
            <a:ext cx="103505" cy="292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50" spc="180" dirty="0">
                <a:latin typeface="Cambria Math"/>
                <a:cs typeface="Cambria Math"/>
              </a:rPr>
              <a:t>𝑖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525261" y="3334257"/>
            <a:ext cx="2813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04" dirty="0">
                <a:latin typeface="Cambria Math"/>
                <a:cs typeface="Cambria Math"/>
              </a:rPr>
              <a:t>𝑧</a:t>
            </a:r>
            <a:r>
              <a:rPr sz="2625" spc="232" baseline="-15873" dirty="0">
                <a:latin typeface="Cambria Math"/>
                <a:cs typeface="Cambria Math"/>
              </a:rPr>
              <a:t>𝑓</a:t>
            </a:r>
            <a:endParaRPr sz="2625" baseline="-15873">
              <a:latin typeface="Cambria Math"/>
              <a:cs typeface="Cambria Math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73151" y="921765"/>
            <a:ext cx="2971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60" dirty="0">
                <a:latin typeface="Cambria Math"/>
                <a:cs typeface="Cambria Math"/>
              </a:rPr>
              <a:t>𝑧</a:t>
            </a:r>
            <a:r>
              <a:rPr sz="2625" spc="270" baseline="-15873" dirty="0">
                <a:latin typeface="Cambria Math"/>
                <a:cs typeface="Cambria Math"/>
              </a:rPr>
              <a:t>𝑜</a:t>
            </a:r>
            <a:endParaRPr sz="2625" baseline="-15873">
              <a:latin typeface="Cambria Math"/>
              <a:cs typeface="Cambria Math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474592" y="5208015"/>
            <a:ext cx="352425" cy="282575"/>
          </a:xfrm>
          <a:custGeom>
            <a:avLst/>
            <a:gdLst/>
            <a:ahLst/>
            <a:cxnLst/>
            <a:rect l="l" t="t" r="r" b="b"/>
            <a:pathLst>
              <a:path w="352425" h="282575">
                <a:moveTo>
                  <a:pt x="261874" y="0"/>
                </a:moveTo>
                <a:lnTo>
                  <a:pt x="257810" y="11556"/>
                </a:lnTo>
                <a:lnTo>
                  <a:pt x="274173" y="18631"/>
                </a:lnTo>
                <a:lnTo>
                  <a:pt x="288226" y="28432"/>
                </a:lnTo>
                <a:lnTo>
                  <a:pt x="316759" y="73925"/>
                </a:lnTo>
                <a:lnTo>
                  <a:pt x="325090" y="115732"/>
                </a:lnTo>
                <a:lnTo>
                  <a:pt x="326136" y="139826"/>
                </a:lnTo>
                <a:lnTo>
                  <a:pt x="325088" y="164707"/>
                </a:lnTo>
                <a:lnTo>
                  <a:pt x="316706" y="207656"/>
                </a:lnTo>
                <a:lnTo>
                  <a:pt x="288226" y="253857"/>
                </a:lnTo>
                <a:lnTo>
                  <a:pt x="258318" y="270890"/>
                </a:lnTo>
                <a:lnTo>
                  <a:pt x="261874" y="282320"/>
                </a:lnTo>
                <a:lnTo>
                  <a:pt x="300370" y="264302"/>
                </a:lnTo>
                <a:lnTo>
                  <a:pt x="328676" y="233044"/>
                </a:lnTo>
                <a:lnTo>
                  <a:pt x="346106" y="191134"/>
                </a:lnTo>
                <a:lnTo>
                  <a:pt x="351917" y="141223"/>
                </a:lnTo>
                <a:lnTo>
                  <a:pt x="350444" y="115359"/>
                </a:lnTo>
                <a:lnTo>
                  <a:pt x="338736" y="69536"/>
                </a:lnTo>
                <a:lnTo>
                  <a:pt x="315666" y="32164"/>
                </a:lnTo>
                <a:lnTo>
                  <a:pt x="282328" y="7435"/>
                </a:lnTo>
                <a:lnTo>
                  <a:pt x="261874" y="0"/>
                </a:lnTo>
                <a:close/>
              </a:path>
              <a:path w="352425" h="282575">
                <a:moveTo>
                  <a:pt x="90043" y="0"/>
                </a:moveTo>
                <a:lnTo>
                  <a:pt x="51657" y="18145"/>
                </a:lnTo>
                <a:lnTo>
                  <a:pt x="23368" y="49529"/>
                </a:lnTo>
                <a:lnTo>
                  <a:pt x="5873" y="91471"/>
                </a:lnTo>
                <a:lnTo>
                  <a:pt x="0" y="141223"/>
                </a:lnTo>
                <a:lnTo>
                  <a:pt x="1452" y="167179"/>
                </a:lnTo>
                <a:lnTo>
                  <a:pt x="13073" y="213090"/>
                </a:lnTo>
                <a:lnTo>
                  <a:pt x="36125" y="250334"/>
                </a:lnTo>
                <a:lnTo>
                  <a:pt x="69514" y="274960"/>
                </a:lnTo>
                <a:lnTo>
                  <a:pt x="90043" y="282320"/>
                </a:lnTo>
                <a:lnTo>
                  <a:pt x="93726" y="270890"/>
                </a:lnTo>
                <a:lnTo>
                  <a:pt x="77602" y="263773"/>
                </a:lnTo>
                <a:lnTo>
                  <a:pt x="63706" y="253857"/>
                </a:lnTo>
                <a:lnTo>
                  <a:pt x="35210" y="207656"/>
                </a:lnTo>
                <a:lnTo>
                  <a:pt x="26828" y="164707"/>
                </a:lnTo>
                <a:lnTo>
                  <a:pt x="25781" y="139826"/>
                </a:lnTo>
                <a:lnTo>
                  <a:pt x="26828" y="115732"/>
                </a:lnTo>
                <a:lnTo>
                  <a:pt x="35210" y="73925"/>
                </a:lnTo>
                <a:lnTo>
                  <a:pt x="63801" y="28432"/>
                </a:lnTo>
                <a:lnTo>
                  <a:pt x="94107" y="11556"/>
                </a:lnTo>
                <a:lnTo>
                  <a:pt x="9004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208148" y="4376420"/>
            <a:ext cx="437515" cy="282575"/>
          </a:xfrm>
          <a:custGeom>
            <a:avLst/>
            <a:gdLst/>
            <a:ahLst/>
            <a:cxnLst/>
            <a:rect l="l" t="t" r="r" b="b"/>
            <a:pathLst>
              <a:path w="437514" h="282575">
                <a:moveTo>
                  <a:pt x="347090" y="0"/>
                </a:moveTo>
                <a:lnTo>
                  <a:pt x="343153" y="11429"/>
                </a:lnTo>
                <a:lnTo>
                  <a:pt x="359461" y="18522"/>
                </a:lnTo>
                <a:lnTo>
                  <a:pt x="373506" y="28352"/>
                </a:lnTo>
                <a:lnTo>
                  <a:pt x="402050" y="73852"/>
                </a:lnTo>
                <a:lnTo>
                  <a:pt x="410432" y="115623"/>
                </a:lnTo>
                <a:lnTo>
                  <a:pt x="411480" y="139699"/>
                </a:lnTo>
                <a:lnTo>
                  <a:pt x="410432" y="164635"/>
                </a:lnTo>
                <a:lnTo>
                  <a:pt x="402050" y="207601"/>
                </a:lnTo>
                <a:lnTo>
                  <a:pt x="373554" y="253857"/>
                </a:lnTo>
                <a:lnTo>
                  <a:pt x="343534" y="270890"/>
                </a:lnTo>
                <a:lnTo>
                  <a:pt x="347090" y="282320"/>
                </a:lnTo>
                <a:lnTo>
                  <a:pt x="385651" y="264255"/>
                </a:lnTo>
                <a:lnTo>
                  <a:pt x="414019" y="233044"/>
                </a:lnTo>
                <a:lnTo>
                  <a:pt x="431339" y="191134"/>
                </a:lnTo>
                <a:lnTo>
                  <a:pt x="437133" y="141223"/>
                </a:lnTo>
                <a:lnTo>
                  <a:pt x="435681" y="115341"/>
                </a:lnTo>
                <a:lnTo>
                  <a:pt x="424060" y="69482"/>
                </a:lnTo>
                <a:lnTo>
                  <a:pt x="400990" y="32146"/>
                </a:lnTo>
                <a:lnTo>
                  <a:pt x="367565" y="7381"/>
                </a:lnTo>
                <a:lnTo>
                  <a:pt x="347090" y="0"/>
                </a:lnTo>
                <a:close/>
              </a:path>
              <a:path w="437514" h="282575">
                <a:moveTo>
                  <a:pt x="90043" y="0"/>
                </a:moveTo>
                <a:lnTo>
                  <a:pt x="51657" y="18097"/>
                </a:lnTo>
                <a:lnTo>
                  <a:pt x="23368" y="49529"/>
                </a:lnTo>
                <a:lnTo>
                  <a:pt x="5826" y="91424"/>
                </a:lnTo>
                <a:lnTo>
                  <a:pt x="0" y="141223"/>
                </a:lnTo>
                <a:lnTo>
                  <a:pt x="1452" y="167179"/>
                </a:lnTo>
                <a:lnTo>
                  <a:pt x="13073" y="213090"/>
                </a:lnTo>
                <a:lnTo>
                  <a:pt x="36125" y="250281"/>
                </a:lnTo>
                <a:lnTo>
                  <a:pt x="69514" y="274943"/>
                </a:lnTo>
                <a:lnTo>
                  <a:pt x="90043" y="282320"/>
                </a:lnTo>
                <a:lnTo>
                  <a:pt x="93599" y="270890"/>
                </a:lnTo>
                <a:lnTo>
                  <a:pt x="77549" y="263773"/>
                </a:lnTo>
                <a:lnTo>
                  <a:pt x="63690" y="253857"/>
                </a:lnTo>
                <a:lnTo>
                  <a:pt x="35210" y="207601"/>
                </a:lnTo>
                <a:lnTo>
                  <a:pt x="26828" y="164635"/>
                </a:lnTo>
                <a:lnTo>
                  <a:pt x="25781" y="139699"/>
                </a:lnTo>
                <a:lnTo>
                  <a:pt x="26828" y="115623"/>
                </a:lnTo>
                <a:lnTo>
                  <a:pt x="35210" y="73852"/>
                </a:lnTo>
                <a:lnTo>
                  <a:pt x="63801" y="28352"/>
                </a:lnTo>
                <a:lnTo>
                  <a:pt x="94106" y="11429"/>
                </a:lnTo>
                <a:lnTo>
                  <a:pt x="9004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990725" y="4287392"/>
            <a:ext cx="5486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16865" algn="l"/>
              </a:tabLst>
            </a:pPr>
            <a:r>
              <a:rPr sz="2400" dirty="0">
                <a:latin typeface="Cambria Math"/>
                <a:cs typeface="Cambria Math"/>
              </a:rPr>
              <a:t>𝑓	</a:t>
            </a:r>
            <a:r>
              <a:rPr sz="2400" spc="-60" dirty="0">
                <a:latin typeface="Cambria Math"/>
                <a:cs typeface="Cambria Math"/>
              </a:rPr>
              <a:t>𝑧</a:t>
            </a:r>
            <a:r>
              <a:rPr sz="2625" spc="270" baseline="-15873" dirty="0">
                <a:latin typeface="Cambria Math"/>
                <a:cs typeface="Cambria Math"/>
              </a:rPr>
              <a:t>𝑖</a:t>
            </a:r>
            <a:endParaRPr sz="2625" baseline="-15873">
              <a:latin typeface="Cambria Math"/>
              <a:cs typeface="Cambria Math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320922" y="965961"/>
            <a:ext cx="103949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multiply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306695" y="1234566"/>
            <a:ext cx="3601720" cy="18268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3683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Activation </a:t>
            </a:r>
            <a:r>
              <a:rPr sz="2400" spc="-5" dirty="0">
                <a:latin typeface="Calibri"/>
                <a:cs typeface="Calibri"/>
              </a:rPr>
              <a:t>function </a:t>
            </a:r>
            <a:r>
              <a:rPr sz="2400" dirty="0">
                <a:latin typeface="Calibri"/>
                <a:cs typeface="Calibri"/>
              </a:rPr>
              <a:t>f is  </a:t>
            </a:r>
            <a:r>
              <a:rPr sz="2400" spc="-5" dirty="0">
                <a:latin typeface="Calibri"/>
                <a:cs typeface="Calibri"/>
              </a:rPr>
              <a:t>usually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5" dirty="0">
                <a:latin typeface="Calibri"/>
                <a:cs typeface="Calibri"/>
              </a:rPr>
              <a:t>sigmoid</a:t>
            </a:r>
            <a:r>
              <a:rPr sz="2400" spc="-114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function</a:t>
            </a:r>
            <a:endParaRPr sz="2400">
              <a:latin typeface="Calibri"/>
              <a:cs typeface="Calibri"/>
            </a:endParaRPr>
          </a:p>
          <a:p>
            <a:pPr marL="283210">
              <a:lnSpc>
                <a:spcPct val="100000"/>
              </a:lnSpc>
              <a:spcBef>
                <a:spcPts val="1365"/>
              </a:spcBef>
            </a:pPr>
            <a:r>
              <a:rPr sz="2400" spc="-5" dirty="0">
                <a:latin typeface="Calibri"/>
                <a:cs typeface="Calibri"/>
              </a:rPr>
              <a:t>Between </a:t>
            </a:r>
            <a:r>
              <a:rPr sz="2400" dirty="0">
                <a:latin typeface="Calibri"/>
                <a:cs typeface="Calibri"/>
              </a:rPr>
              <a:t>0 </a:t>
            </a:r>
            <a:r>
              <a:rPr sz="2400" spc="-5" dirty="0">
                <a:latin typeface="Calibri"/>
                <a:cs typeface="Calibri"/>
              </a:rPr>
              <a:t>and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  <a:p>
            <a:pPr marL="283210">
              <a:lnSpc>
                <a:spcPct val="100000"/>
              </a:lnSpc>
              <a:spcBef>
                <a:spcPts val="1300"/>
              </a:spcBef>
            </a:pPr>
            <a:r>
              <a:rPr sz="2400" dirty="0">
                <a:latin typeface="Calibri"/>
                <a:cs typeface="Calibri"/>
              </a:rPr>
              <a:t>Mimic </a:t>
            </a:r>
            <a:r>
              <a:rPr sz="2400" spc="-5" dirty="0">
                <a:latin typeface="Calibri"/>
                <a:cs typeface="Calibri"/>
              </a:rPr>
              <a:t>open and </a:t>
            </a:r>
            <a:r>
              <a:rPr sz="2400" dirty="0">
                <a:latin typeface="Calibri"/>
                <a:cs typeface="Calibri"/>
              </a:rPr>
              <a:t>close</a:t>
            </a:r>
            <a:r>
              <a:rPr sz="2400" spc="-11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gate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837688" y="3203448"/>
            <a:ext cx="621791" cy="6477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837688" y="3311397"/>
            <a:ext cx="622300" cy="107950"/>
          </a:xfrm>
          <a:custGeom>
            <a:avLst/>
            <a:gdLst/>
            <a:ahLst/>
            <a:cxnLst/>
            <a:rect l="l" t="t" r="r" b="b"/>
            <a:pathLst>
              <a:path w="622300" h="107950">
                <a:moveTo>
                  <a:pt x="621791" y="0"/>
                </a:moveTo>
                <a:lnTo>
                  <a:pt x="590192" y="47449"/>
                </a:lnTo>
                <a:lnTo>
                  <a:pt x="553491" y="67493"/>
                </a:lnTo>
                <a:lnTo>
                  <a:pt x="505345" y="84216"/>
                </a:lnTo>
                <a:lnTo>
                  <a:pt x="447620" y="96968"/>
                </a:lnTo>
                <a:lnTo>
                  <a:pt x="382181" y="105096"/>
                </a:lnTo>
                <a:lnTo>
                  <a:pt x="310895" y="107950"/>
                </a:lnTo>
                <a:lnTo>
                  <a:pt x="239610" y="105096"/>
                </a:lnTo>
                <a:lnTo>
                  <a:pt x="174171" y="96968"/>
                </a:lnTo>
                <a:lnTo>
                  <a:pt x="116446" y="84216"/>
                </a:lnTo>
                <a:lnTo>
                  <a:pt x="68300" y="67493"/>
                </a:lnTo>
                <a:lnTo>
                  <a:pt x="31599" y="47449"/>
                </a:lnTo>
                <a:lnTo>
                  <a:pt x="8210" y="24734"/>
                </a:lnTo>
                <a:lnTo>
                  <a:pt x="0" y="0"/>
                </a:lnTo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837688" y="3203448"/>
            <a:ext cx="622300" cy="647700"/>
          </a:xfrm>
          <a:custGeom>
            <a:avLst/>
            <a:gdLst/>
            <a:ahLst/>
            <a:cxnLst/>
            <a:rect l="l" t="t" r="r" b="b"/>
            <a:pathLst>
              <a:path w="622300" h="647700">
                <a:moveTo>
                  <a:pt x="0" y="107950"/>
                </a:moveTo>
                <a:lnTo>
                  <a:pt x="31599" y="60500"/>
                </a:lnTo>
                <a:lnTo>
                  <a:pt x="68300" y="40456"/>
                </a:lnTo>
                <a:lnTo>
                  <a:pt x="116446" y="23733"/>
                </a:lnTo>
                <a:lnTo>
                  <a:pt x="174171" y="10981"/>
                </a:lnTo>
                <a:lnTo>
                  <a:pt x="239610" y="2853"/>
                </a:lnTo>
                <a:lnTo>
                  <a:pt x="310895" y="0"/>
                </a:lnTo>
                <a:lnTo>
                  <a:pt x="382181" y="2853"/>
                </a:lnTo>
                <a:lnTo>
                  <a:pt x="447620" y="10981"/>
                </a:lnTo>
                <a:lnTo>
                  <a:pt x="505345" y="23733"/>
                </a:lnTo>
                <a:lnTo>
                  <a:pt x="553491" y="40456"/>
                </a:lnTo>
                <a:lnTo>
                  <a:pt x="590192" y="60500"/>
                </a:lnTo>
                <a:lnTo>
                  <a:pt x="621791" y="107950"/>
                </a:lnTo>
                <a:lnTo>
                  <a:pt x="621791" y="539750"/>
                </a:lnTo>
                <a:lnTo>
                  <a:pt x="590192" y="587199"/>
                </a:lnTo>
                <a:lnTo>
                  <a:pt x="553491" y="607243"/>
                </a:lnTo>
                <a:lnTo>
                  <a:pt x="505345" y="623966"/>
                </a:lnTo>
                <a:lnTo>
                  <a:pt x="447620" y="636718"/>
                </a:lnTo>
                <a:lnTo>
                  <a:pt x="382181" y="644846"/>
                </a:lnTo>
                <a:lnTo>
                  <a:pt x="310895" y="647700"/>
                </a:lnTo>
                <a:lnTo>
                  <a:pt x="239610" y="644846"/>
                </a:lnTo>
                <a:lnTo>
                  <a:pt x="174171" y="636718"/>
                </a:lnTo>
                <a:lnTo>
                  <a:pt x="116446" y="623966"/>
                </a:lnTo>
                <a:lnTo>
                  <a:pt x="68300" y="607243"/>
                </a:lnTo>
                <a:lnTo>
                  <a:pt x="31599" y="587199"/>
                </a:lnTo>
                <a:lnTo>
                  <a:pt x="0" y="539750"/>
                </a:lnTo>
                <a:lnTo>
                  <a:pt x="0" y="107950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180454" y="4138548"/>
            <a:ext cx="411480" cy="328930"/>
          </a:xfrm>
          <a:custGeom>
            <a:avLst/>
            <a:gdLst/>
            <a:ahLst/>
            <a:cxnLst/>
            <a:rect l="l" t="t" r="r" b="b"/>
            <a:pathLst>
              <a:path w="411479" h="328929">
                <a:moveTo>
                  <a:pt x="306197" y="0"/>
                </a:moveTo>
                <a:lnTo>
                  <a:pt x="301498" y="13462"/>
                </a:lnTo>
                <a:lnTo>
                  <a:pt x="320547" y="21705"/>
                </a:lnTo>
                <a:lnTo>
                  <a:pt x="336930" y="33115"/>
                </a:lnTo>
                <a:lnTo>
                  <a:pt x="361696" y="65531"/>
                </a:lnTo>
                <a:lnTo>
                  <a:pt x="376269" y="109219"/>
                </a:lnTo>
                <a:lnTo>
                  <a:pt x="381126" y="162813"/>
                </a:lnTo>
                <a:lnTo>
                  <a:pt x="379892" y="191845"/>
                </a:lnTo>
                <a:lnTo>
                  <a:pt x="370089" y="241859"/>
                </a:lnTo>
                <a:lnTo>
                  <a:pt x="350547" y="280965"/>
                </a:lnTo>
                <a:lnTo>
                  <a:pt x="320742" y="307306"/>
                </a:lnTo>
                <a:lnTo>
                  <a:pt x="302006" y="315594"/>
                </a:lnTo>
                <a:lnTo>
                  <a:pt x="306197" y="328930"/>
                </a:lnTo>
                <a:lnTo>
                  <a:pt x="351075" y="307895"/>
                </a:lnTo>
                <a:lnTo>
                  <a:pt x="384048" y="271525"/>
                </a:lnTo>
                <a:lnTo>
                  <a:pt x="404336" y="222678"/>
                </a:lnTo>
                <a:lnTo>
                  <a:pt x="411099" y="164592"/>
                </a:lnTo>
                <a:lnTo>
                  <a:pt x="409406" y="134417"/>
                </a:lnTo>
                <a:lnTo>
                  <a:pt x="395829" y="80974"/>
                </a:lnTo>
                <a:lnTo>
                  <a:pt x="368919" y="37468"/>
                </a:lnTo>
                <a:lnTo>
                  <a:pt x="330057" y="8616"/>
                </a:lnTo>
                <a:lnTo>
                  <a:pt x="306197" y="0"/>
                </a:lnTo>
                <a:close/>
              </a:path>
              <a:path w="411479" h="328929">
                <a:moveTo>
                  <a:pt x="104902" y="0"/>
                </a:moveTo>
                <a:lnTo>
                  <a:pt x="60118" y="21113"/>
                </a:lnTo>
                <a:lnTo>
                  <a:pt x="27050" y="57657"/>
                </a:lnTo>
                <a:lnTo>
                  <a:pt x="6762" y="106552"/>
                </a:lnTo>
                <a:lnTo>
                  <a:pt x="0" y="164592"/>
                </a:lnTo>
                <a:lnTo>
                  <a:pt x="1690" y="194784"/>
                </a:lnTo>
                <a:lnTo>
                  <a:pt x="15216" y="248263"/>
                </a:lnTo>
                <a:lnTo>
                  <a:pt x="42054" y="291621"/>
                </a:lnTo>
                <a:lnTo>
                  <a:pt x="80968" y="320335"/>
                </a:lnTo>
                <a:lnTo>
                  <a:pt x="104902" y="328930"/>
                </a:lnTo>
                <a:lnTo>
                  <a:pt x="109093" y="315594"/>
                </a:lnTo>
                <a:lnTo>
                  <a:pt x="90302" y="307306"/>
                </a:lnTo>
                <a:lnTo>
                  <a:pt x="74120" y="295767"/>
                </a:lnTo>
                <a:lnTo>
                  <a:pt x="49530" y="262889"/>
                </a:lnTo>
                <a:lnTo>
                  <a:pt x="34845" y="218185"/>
                </a:lnTo>
                <a:lnTo>
                  <a:pt x="29972" y="162813"/>
                </a:lnTo>
                <a:lnTo>
                  <a:pt x="31188" y="134790"/>
                </a:lnTo>
                <a:lnTo>
                  <a:pt x="40955" y="86125"/>
                </a:lnTo>
                <a:lnTo>
                  <a:pt x="60577" y="47716"/>
                </a:lnTo>
                <a:lnTo>
                  <a:pt x="90624" y="21705"/>
                </a:lnTo>
                <a:lnTo>
                  <a:pt x="109600" y="13462"/>
                </a:lnTo>
                <a:lnTo>
                  <a:pt x="10490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858634" y="4138548"/>
            <a:ext cx="510540" cy="328930"/>
          </a:xfrm>
          <a:custGeom>
            <a:avLst/>
            <a:gdLst/>
            <a:ahLst/>
            <a:cxnLst/>
            <a:rect l="l" t="t" r="r" b="b"/>
            <a:pathLst>
              <a:path w="510540" h="328929">
                <a:moveTo>
                  <a:pt x="405257" y="0"/>
                </a:moveTo>
                <a:lnTo>
                  <a:pt x="400558" y="13462"/>
                </a:lnTo>
                <a:lnTo>
                  <a:pt x="419608" y="21705"/>
                </a:lnTo>
                <a:lnTo>
                  <a:pt x="435991" y="33115"/>
                </a:lnTo>
                <a:lnTo>
                  <a:pt x="460756" y="65531"/>
                </a:lnTo>
                <a:lnTo>
                  <a:pt x="475329" y="109219"/>
                </a:lnTo>
                <a:lnTo>
                  <a:pt x="480187" y="162813"/>
                </a:lnTo>
                <a:lnTo>
                  <a:pt x="478952" y="191845"/>
                </a:lnTo>
                <a:lnTo>
                  <a:pt x="469149" y="241859"/>
                </a:lnTo>
                <a:lnTo>
                  <a:pt x="449607" y="280965"/>
                </a:lnTo>
                <a:lnTo>
                  <a:pt x="419802" y="307306"/>
                </a:lnTo>
                <a:lnTo>
                  <a:pt x="401066" y="315594"/>
                </a:lnTo>
                <a:lnTo>
                  <a:pt x="405257" y="328930"/>
                </a:lnTo>
                <a:lnTo>
                  <a:pt x="450135" y="307895"/>
                </a:lnTo>
                <a:lnTo>
                  <a:pt x="483108" y="271525"/>
                </a:lnTo>
                <a:lnTo>
                  <a:pt x="503396" y="222678"/>
                </a:lnTo>
                <a:lnTo>
                  <a:pt x="510159" y="164592"/>
                </a:lnTo>
                <a:lnTo>
                  <a:pt x="508466" y="134417"/>
                </a:lnTo>
                <a:lnTo>
                  <a:pt x="494889" y="80974"/>
                </a:lnTo>
                <a:lnTo>
                  <a:pt x="467979" y="37468"/>
                </a:lnTo>
                <a:lnTo>
                  <a:pt x="429117" y="8616"/>
                </a:lnTo>
                <a:lnTo>
                  <a:pt x="405257" y="0"/>
                </a:lnTo>
                <a:close/>
              </a:path>
              <a:path w="510540" h="328929">
                <a:moveTo>
                  <a:pt x="104901" y="0"/>
                </a:moveTo>
                <a:lnTo>
                  <a:pt x="60118" y="21113"/>
                </a:lnTo>
                <a:lnTo>
                  <a:pt x="27050" y="57657"/>
                </a:lnTo>
                <a:lnTo>
                  <a:pt x="6762" y="106552"/>
                </a:lnTo>
                <a:lnTo>
                  <a:pt x="0" y="164592"/>
                </a:lnTo>
                <a:lnTo>
                  <a:pt x="1690" y="194784"/>
                </a:lnTo>
                <a:lnTo>
                  <a:pt x="15216" y="248263"/>
                </a:lnTo>
                <a:lnTo>
                  <a:pt x="42054" y="291621"/>
                </a:lnTo>
                <a:lnTo>
                  <a:pt x="80968" y="320335"/>
                </a:lnTo>
                <a:lnTo>
                  <a:pt x="104901" y="328930"/>
                </a:lnTo>
                <a:lnTo>
                  <a:pt x="109093" y="315594"/>
                </a:lnTo>
                <a:lnTo>
                  <a:pt x="90302" y="307306"/>
                </a:lnTo>
                <a:lnTo>
                  <a:pt x="74120" y="295767"/>
                </a:lnTo>
                <a:lnTo>
                  <a:pt x="49530" y="262889"/>
                </a:lnTo>
                <a:lnTo>
                  <a:pt x="34845" y="218185"/>
                </a:lnTo>
                <a:lnTo>
                  <a:pt x="29972" y="162813"/>
                </a:lnTo>
                <a:lnTo>
                  <a:pt x="31188" y="134790"/>
                </a:lnTo>
                <a:lnTo>
                  <a:pt x="40955" y="86125"/>
                </a:lnTo>
                <a:lnTo>
                  <a:pt x="60577" y="47716"/>
                </a:lnTo>
                <a:lnTo>
                  <a:pt x="90624" y="21705"/>
                </a:lnTo>
                <a:lnTo>
                  <a:pt x="109600" y="13462"/>
                </a:lnTo>
                <a:lnTo>
                  <a:pt x="10490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5162169" y="4037838"/>
            <a:ext cx="208153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135380" algn="l"/>
                <a:tab pos="1461770" algn="l"/>
                <a:tab pos="1814195" algn="l"/>
              </a:tabLst>
            </a:pPr>
            <a:r>
              <a:rPr sz="2800" spc="114" dirty="0">
                <a:latin typeface="Cambria Math"/>
                <a:cs typeface="Cambria Math"/>
              </a:rPr>
              <a:t>𝑐</a:t>
            </a:r>
            <a:r>
              <a:rPr sz="3075" spc="284" baseline="27100" dirty="0">
                <a:latin typeface="Cambria Math"/>
                <a:cs typeface="Cambria Math"/>
              </a:rPr>
              <a:t>′</a:t>
            </a:r>
            <a:r>
              <a:rPr sz="3075" baseline="27100" dirty="0">
                <a:latin typeface="Cambria Math"/>
                <a:cs typeface="Cambria Math"/>
              </a:rPr>
              <a:t>  </a:t>
            </a:r>
            <a:r>
              <a:rPr sz="2800" spc="-5" dirty="0">
                <a:latin typeface="Cambria Math"/>
                <a:cs typeface="Cambria Math"/>
              </a:rPr>
              <a:t>=</a:t>
            </a:r>
            <a:r>
              <a:rPr sz="2800" spc="155" dirty="0">
                <a:latin typeface="Cambria Math"/>
                <a:cs typeface="Cambria Math"/>
              </a:rPr>
              <a:t> </a:t>
            </a:r>
            <a:r>
              <a:rPr sz="2800" spc="-5" dirty="0">
                <a:latin typeface="Cambria Math"/>
                <a:cs typeface="Cambria Math"/>
              </a:rPr>
              <a:t>𝑔</a:t>
            </a:r>
            <a:r>
              <a:rPr sz="2800" dirty="0">
                <a:latin typeface="Cambria Math"/>
                <a:cs typeface="Cambria Math"/>
              </a:rPr>
              <a:t>	</a:t>
            </a:r>
            <a:r>
              <a:rPr sz="2800" spc="-5" dirty="0">
                <a:latin typeface="Cambria Math"/>
                <a:cs typeface="Cambria Math"/>
              </a:rPr>
              <a:t>𝑧</a:t>
            </a:r>
            <a:r>
              <a:rPr sz="2800" dirty="0">
                <a:latin typeface="Cambria Math"/>
                <a:cs typeface="Cambria Math"/>
              </a:rPr>
              <a:t>	</a:t>
            </a:r>
            <a:r>
              <a:rPr sz="2800" spc="-5" dirty="0">
                <a:latin typeface="Cambria Math"/>
                <a:cs typeface="Cambria Math"/>
              </a:rPr>
              <a:t>𝑓</a:t>
            </a:r>
            <a:r>
              <a:rPr sz="2800" dirty="0">
                <a:latin typeface="Cambria Math"/>
                <a:cs typeface="Cambria Math"/>
              </a:rPr>
              <a:t>	</a:t>
            </a:r>
            <a:r>
              <a:rPr sz="2800" spc="-75" dirty="0">
                <a:latin typeface="Cambria Math"/>
                <a:cs typeface="Cambria Math"/>
              </a:rPr>
              <a:t>𝑧</a:t>
            </a:r>
            <a:r>
              <a:rPr sz="3075" spc="300" baseline="-16260" dirty="0">
                <a:latin typeface="Cambria Math"/>
                <a:cs typeface="Cambria Math"/>
              </a:rPr>
              <a:t>𝑖</a:t>
            </a:r>
            <a:endParaRPr sz="3075" baseline="-16260">
              <a:latin typeface="Cambria Math"/>
              <a:cs typeface="Cambria Math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8222615" y="4088510"/>
            <a:ext cx="577215" cy="429259"/>
          </a:xfrm>
          <a:custGeom>
            <a:avLst/>
            <a:gdLst/>
            <a:ahLst/>
            <a:cxnLst/>
            <a:rect l="l" t="t" r="r" b="b"/>
            <a:pathLst>
              <a:path w="577215" h="429260">
                <a:moveTo>
                  <a:pt x="464438" y="0"/>
                </a:moveTo>
                <a:lnTo>
                  <a:pt x="460120" y="14224"/>
                </a:lnTo>
                <a:lnTo>
                  <a:pt x="479811" y="24389"/>
                </a:lnTo>
                <a:lnTo>
                  <a:pt x="496966" y="39258"/>
                </a:lnTo>
                <a:lnTo>
                  <a:pt x="523620" y="83057"/>
                </a:lnTo>
                <a:lnTo>
                  <a:pt x="539845" y="142462"/>
                </a:lnTo>
                <a:lnTo>
                  <a:pt x="545210" y="214630"/>
                </a:lnTo>
                <a:lnTo>
                  <a:pt x="543873" y="252204"/>
                </a:lnTo>
                <a:lnTo>
                  <a:pt x="533102" y="317875"/>
                </a:lnTo>
                <a:lnTo>
                  <a:pt x="511573" y="370113"/>
                </a:lnTo>
                <a:lnTo>
                  <a:pt x="479811" y="404491"/>
                </a:lnTo>
                <a:lnTo>
                  <a:pt x="460120" y="414655"/>
                </a:lnTo>
                <a:lnTo>
                  <a:pt x="464438" y="428878"/>
                </a:lnTo>
                <a:lnTo>
                  <a:pt x="512349" y="403383"/>
                </a:lnTo>
                <a:lnTo>
                  <a:pt x="547877" y="355219"/>
                </a:lnTo>
                <a:lnTo>
                  <a:pt x="569769" y="290274"/>
                </a:lnTo>
                <a:lnTo>
                  <a:pt x="577087" y="214375"/>
                </a:lnTo>
                <a:lnTo>
                  <a:pt x="575256" y="175136"/>
                </a:lnTo>
                <a:lnTo>
                  <a:pt x="560639" y="104755"/>
                </a:lnTo>
                <a:lnTo>
                  <a:pt x="531661" y="46755"/>
                </a:lnTo>
                <a:lnTo>
                  <a:pt x="489942" y="9902"/>
                </a:lnTo>
                <a:lnTo>
                  <a:pt x="464438" y="0"/>
                </a:lnTo>
                <a:close/>
              </a:path>
              <a:path w="577215" h="429260">
                <a:moveTo>
                  <a:pt x="112649" y="0"/>
                </a:moveTo>
                <a:lnTo>
                  <a:pt x="64754" y="25495"/>
                </a:lnTo>
                <a:lnTo>
                  <a:pt x="29336" y="73659"/>
                </a:lnTo>
                <a:lnTo>
                  <a:pt x="7334" y="138588"/>
                </a:lnTo>
                <a:lnTo>
                  <a:pt x="0" y="214375"/>
                </a:lnTo>
                <a:lnTo>
                  <a:pt x="1833" y="253688"/>
                </a:lnTo>
                <a:lnTo>
                  <a:pt x="16502" y="324121"/>
                </a:lnTo>
                <a:lnTo>
                  <a:pt x="45479" y="382123"/>
                </a:lnTo>
                <a:lnTo>
                  <a:pt x="87147" y="418976"/>
                </a:lnTo>
                <a:lnTo>
                  <a:pt x="112649" y="428878"/>
                </a:lnTo>
                <a:lnTo>
                  <a:pt x="116966" y="414655"/>
                </a:lnTo>
                <a:lnTo>
                  <a:pt x="97276" y="404491"/>
                </a:lnTo>
                <a:lnTo>
                  <a:pt x="80121" y="389636"/>
                </a:lnTo>
                <a:lnTo>
                  <a:pt x="53466" y="345947"/>
                </a:lnTo>
                <a:lnTo>
                  <a:pt x="37290" y="286623"/>
                </a:lnTo>
                <a:lnTo>
                  <a:pt x="31876" y="214630"/>
                </a:lnTo>
                <a:lnTo>
                  <a:pt x="33232" y="176962"/>
                </a:lnTo>
                <a:lnTo>
                  <a:pt x="44039" y="111152"/>
                </a:lnTo>
                <a:lnTo>
                  <a:pt x="65514" y="58818"/>
                </a:lnTo>
                <a:lnTo>
                  <a:pt x="97276" y="24389"/>
                </a:lnTo>
                <a:lnTo>
                  <a:pt x="116966" y="14224"/>
                </a:lnTo>
                <a:lnTo>
                  <a:pt x="11264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7466838" y="4037838"/>
            <a:ext cx="119634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885825" algn="l"/>
              </a:tabLst>
            </a:pPr>
            <a:r>
              <a:rPr sz="2800" spc="-5" dirty="0">
                <a:latin typeface="Cambria Math"/>
                <a:cs typeface="Cambria Math"/>
              </a:rPr>
              <a:t>+</a:t>
            </a:r>
            <a:r>
              <a:rPr sz="2800" spc="0" dirty="0">
                <a:latin typeface="Cambria Math"/>
                <a:cs typeface="Cambria Math"/>
              </a:rPr>
              <a:t> </a:t>
            </a:r>
            <a:r>
              <a:rPr sz="2800" spc="-10" dirty="0">
                <a:latin typeface="Cambria Math"/>
                <a:cs typeface="Cambria Math"/>
              </a:rPr>
              <a:t>𝑐</a:t>
            </a:r>
            <a:r>
              <a:rPr sz="2800" spc="-5" dirty="0">
                <a:latin typeface="Cambria Math"/>
                <a:cs typeface="Cambria Math"/>
              </a:rPr>
              <a:t>𝑓</a:t>
            </a:r>
            <a:r>
              <a:rPr sz="2800" dirty="0">
                <a:latin typeface="Cambria Math"/>
                <a:cs typeface="Cambria Math"/>
              </a:rPr>
              <a:t>	</a:t>
            </a:r>
            <a:r>
              <a:rPr sz="2800" spc="-245" dirty="0">
                <a:latin typeface="Cambria Math"/>
                <a:cs typeface="Cambria Math"/>
              </a:rPr>
              <a:t>𝑧</a:t>
            </a:r>
            <a:r>
              <a:rPr sz="3075" spc="262" baseline="-16260" dirty="0">
                <a:latin typeface="Cambria Math"/>
                <a:cs typeface="Cambria Math"/>
              </a:rPr>
              <a:t>𝑓</a:t>
            </a:r>
            <a:endParaRPr sz="3075" baseline="-16260">
              <a:latin typeface="Cambria Math"/>
              <a:cs typeface="Cambria Math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2965704" y="3401567"/>
            <a:ext cx="365760" cy="365760"/>
          </a:xfrm>
          <a:custGeom>
            <a:avLst/>
            <a:gdLst/>
            <a:ahLst/>
            <a:cxnLst/>
            <a:rect l="l" t="t" r="r" b="b"/>
            <a:pathLst>
              <a:path w="365760" h="365760">
                <a:moveTo>
                  <a:pt x="0" y="0"/>
                </a:moveTo>
                <a:lnTo>
                  <a:pt x="365251" y="365252"/>
                </a:lnTo>
              </a:path>
            </a:pathLst>
          </a:custGeom>
          <a:ln w="762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453638" y="1741804"/>
            <a:ext cx="446405" cy="282575"/>
          </a:xfrm>
          <a:custGeom>
            <a:avLst/>
            <a:gdLst/>
            <a:ahLst/>
            <a:cxnLst/>
            <a:rect l="l" t="t" r="r" b="b"/>
            <a:pathLst>
              <a:path w="446404" h="282575">
                <a:moveTo>
                  <a:pt x="356235" y="0"/>
                </a:moveTo>
                <a:lnTo>
                  <a:pt x="352298" y="11430"/>
                </a:lnTo>
                <a:lnTo>
                  <a:pt x="368605" y="18522"/>
                </a:lnTo>
                <a:lnTo>
                  <a:pt x="382650" y="28352"/>
                </a:lnTo>
                <a:lnTo>
                  <a:pt x="411194" y="73852"/>
                </a:lnTo>
                <a:lnTo>
                  <a:pt x="419576" y="115623"/>
                </a:lnTo>
                <a:lnTo>
                  <a:pt x="420624" y="139700"/>
                </a:lnTo>
                <a:lnTo>
                  <a:pt x="419576" y="164635"/>
                </a:lnTo>
                <a:lnTo>
                  <a:pt x="411194" y="207601"/>
                </a:lnTo>
                <a:lnTo>
                  <a:pt x="382698" y="253857"/>
                </a:lnTo>
                <a:lnTo>
                  <a:pt x="352678" y="270891"/>
                </a:lnTo>
                <a:lnTo>
                  <a:pt x="356235" y="282321"/>
                </a:lnTo>
                <a:lnTo>
                  <a:pt x="394795" y="264255"/>
                </a:lnTo>
                <a:lnTo>
                  <a:pt x="423163" y="233045"/>
                </a:lnTo>
                <a:lnTo>
                  <a:pt x="440483" y="191135"/>
                </a:lnTo>
                <a:lnTo>
                  <a:pt x="446277" y="141224"/>
                </a:lnTo>
                <a:lnTo>
                  <a:pt x="444825" y="115341"/>
                </a:lnTo>
                <a:lnTo>
                  <a:pt x="433204" y="69482"/>
                </a:lnTo>
                <a:lnTo>
                  <a:pt x="410134" y="32146"/>
                </a:lnTo>
                <a:lnTo>
                  <a:pt x="376709" y="7381"/>
                </a:lnTo>
                <a:lnTo>
                  <a:pt x="356235" y="0"/>
                </a:lnTo>
                <a:close/>
              </a:path>
              <a:path w="446404" h="282575">
                <a:moveTo>
                  <a:pt x="90042" y="0"/>
                </a:moveTo>
                <a:lnTo>
                  <a:pt x="51657" y="18097"/>
                </a:lnTo>
                <a:lnTo>
                  <a:pt x="23367" y="49530"/>
                </a:lnTo>
                <a:lnTo>
                  <a:pt x="5826" y="91424"/>
                </a:lnTo>
                <a:lnTo>
                  <a:pt x="0" y="141224"/>
                </a:lnTo>
                <a:lnTo>
                  <a:pt x="1452" y="167179"/>
                </a:lnTo>
                <a:lnTo>
                  <a:pt x="13073" y="213090"/>
                </a:lnTo>
                <a:lnTo>
                  <a:pt x="36125" y="250281"/>
                </a:lnTo>
                <a:lnTo>
                  <a:pt x="69514" y="274943"/>
                </a:lnTo>
                <a:lnTo>
                  <a:pt x="90042" y="282321"/>
                </a:lnTo>
                <a:lnTo>
                  <a:pt x="93599" y="270891"/>
                </a:lnTo>
                <a:lnTo>
                  <a:pt x="77549" y="263773"/>
                </a:lnTo>
                <a:lnTo>
                  <a:pt x="63690" y="253857"/>
                </a:lnTo>
                <a:lnTo>
                  <a:pt x="35210" y="207601"/>
                </a:lnTo>
                <a:lnTo>
                  <a:pt x="26828" y="164635"/>
                </a:lnTo>
                <a:lnTo>
                  <a:pt x="25781" y="139700"/>
                </a:lnTo>
                <a:lnTo>
                  <a:pt x="26828" y="115623"/>
                </a:lnTo>
                <a:lnTo>
                  <a:pt x="35210" y="73852"/>
                </a:lnTo>
                <a:lnTo>
                  <a:pt x="63801" y="28352"/>
                </a:lnTo>
                <a:lnTo>
                  <a:pt x="94107" y="11430"/>
                </a:lnTo>
                <a:lnTo>
                  <a:pt x="900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3241039" y="1652142"/>
            <a:ext cx="5594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12420" algn="l"/>
              </a:tabLst>
            </a:pPr>
            <a:r>
              <a:rPr sz="2400" dirty="0">
                <a:latin typeface="Cambria Math"/>
                <a:cs typeface="Cambria Math"/>
              </a:rPr>
              <a:t>ℎ	</a:t>
            </a:r>
            <a:r>
              <a:rPr sz="2400" spc="100" dirty="0">
                <a:latin typeface="Cambria Math"/>
                <a:cs typeface="Cambria Math"/>
              </a:rPr>
              <a:t>𝑐</a:t>
            </a:r>
            <a:r>
              <a:rPr sz="2625" spc="247" baseline="28571" dirty="0">
                <a:latin typeface="Cambria Math"/>
                <a:cs typeface="Cambria Math"/>
              </a:rPr>
              <a:t>′</a:t>
            </a:r>
            <a:endParaRPr sz="2625" baseline="28571">
              <a:latin typeface="Cambria Math"/>
              <a:cs typeface="Cambria Math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2208148" y="1611630"/>
            <a:ext cx="488950" cy="282575"/>
          </a:xfrm>
          <a:custGeom>
            <a:avLst/>
            <a:gdLst/>
            <a:ahLst/>
            <a:cxnLst/>
            <a:rect l="l" t="t" r="r" b="b"/>
            <a:pathLst>
              <a:path w="488950" h="282575">
                <a:moveTo>
                  <a:pt x="398906" y="0"/>
                </a:moveTo>
                <a:lnTo>
                  <a:pt x="394969" y="11430"/>
                </a:lnTo>
                <a:lnTo>
                  <a:pt x="411277" y="18522"/>
                </a:lnTo>
                <a:lnTo>
                  <a:pt x="425322" y="28352"/>
                </a:lnTo>
                <a:lnTo>
                  <a:pt x="453866" y="73852"/>
                </a:lnTo>
                <a:lnTo>
                  <a:pt x="462248" y="115623"/>
                </a:lnTo>
                <a:lnTo>
                  <a:pt x="463295" y="139700"/>
                </a:lnTo>
                <a:lnTo>
                  <a:pt x="462248" y="164633"/>
                </a:lnTo>
                <a:lnTo>
                  <a:pt x="453866" y="207547"/>
                </a:lnTo>
                <a:lnTo>
                  <a:pt x="425370" y="253793"/>
                </a:lnTo>
                <a:lnTo>
                  <a:pt x="395350" y="270891"/>
                </a:lnTo>
                <a:lnTo>
                  <a:pt x="398906" y="282321"/>
                </a:lnTo>
                <a:lnTo>
                  <a:pt x="437467" y="264239"/>
                </a:lnTo>
                <a:lnTo>
                  <a:pt x="465836" y="232918"/>
                </a:lnTo>
                <a:lnTo>
                  <a:pt x="483155" y="191119"/>
                </a:lnTo>
                <a:lnTo>
                  <a:pt x="488950" y="141224"/>
                </a:lnTo>
                <a:lnTo>
                  <a:pt x="487497" y="115339"/>
                </a:lnTo>
                <a:lnTo>
                  <a:pt x="475876" y="69429"/>
                </a:lnTo>
                <a:lnTo>
                  <a:pt x="452806" y="32093"/>
                </a:lnTo>
                <a:lnTo>
                  <a:pt x="419381" y="7379"/>
                </a:lnTo>
                <a:lnTo>
                  <a:pt x="398906" y="0"/>
                </a:lnTo>
                <a:close/>
              </a:path>
              <a:path w="488950" h="282575">
                <a:moveTo>
                  <a:pt x="90043" y="0"/>
                </a:moveTo>
                <a:lnTo>
                  <a:pt x="51657" y="18081"/>
                </a:lnTo>
                <a:lnTo>
                  <a:pt x="23368" y="49403"/>
                </a:lnTo>
                <a:lnTo>
                  <a:pt x="5826" y="91408"/>
                </a:lnTo>
                <a:lnTo>
                  <a:pt x="0" y="141224"/>
                </a:lnTo>
                <a:lnTo>
                  <a:pt x="1452" y="167177"/>
                </a:lnTo>
                <a:lnTo>
                  <a:pt x="13073" y="213036"/>
                </a:lnTo>
                <a:lnTo>
                  <a:pt x="36125" y="250227"/>
                </a:lnTo>
                <a:lnTo>
                  <a:pt x="69514" y="274941"/>
                </a:lnTo>
                <a:lnTo>
                  <a:pt x="90043" y="282321"/>
                </a:lnTo>
                <a:lnTo>
                  <a:pt x="93599" y="270891"/>
                </a:lnTo>
                <a:lnTo>
                  <a:pt x="77549" y="263717"/>
                </a:lnTo>
                <a:lnTo>
                  <a:pt x="63690" y="253793"/>
                </a:lnTo>
                <a:lnTo>
                  <a:pt x="35210" y="207547"/>
                </a:lnTo>
                <a:lnTo>
                  <a:pt x="26828" y="164633"/>
                </a:lnTo>
                <a:lnTo>
                  <a:pt x="25781" y="139700"/>
                </a:lnTo>
                <a:lnTo>
                  <a:pt x="26828" y="115623"/>
                </a:lnTo>
                <a:lnTo>
                  <a:pt x="35210" y="73852"/>
                </a:lnTo>
                <a:lnTo>
                  <a:pt x="63801" y="28352"/>
                </a:lnTo>
                <a:lnTo>
                  <a:pt x="94106" y="11430"/>
                </a:lnTo>
                <a:lnTo>
                  <a:pt x="9004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1992248" y="1521967"/>
            <a:ext cx="6000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15595" algn="l"/>
              </a:tabLst>
            </a:pPr>
            <a:r>
              <a:rPr sz="2400" dirty="0">
                <a:latin typeface="Cambria Math"/>
                <a:cs typeface="Cambria Math"/>
              </a:rPr>
              <a:t>𝑓	</a:t>
            </a:r>
            <a:r>
              <a:rPr sz="2400" spc="-60" dirty="0">
                <a:latin typeface="Cambria Math"/>
                <a:cs typeface="Cambria Math"/>
              </a:rPr>
              <a:t>𝑧</a:t>
            </a:r>
            <a:r>
              <a:rPr sz="2625" spc="270" baseline="-15873" dirty="0">
                <a:latin typeface="Cambria Math"/>
                <a:cs typeface="Cambria Math"/>
              </a:rPr>
              <a:t>𝑜</a:t>
            </a:r>
            <a:endParaRPr sz="2625" baseline="-15873">
              <a:latin typeface="Cambria Math"/>
              <a:cs typeface="Cambria Math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4142359" y="410337"/>
            <a:ext cx="446405" cy="282575"/>
          </a:xfrm>
          <a:custGeom>
            <a:avLst/>
            <a:gdLst/>
            <a:ahLst/>
            <a:cxnLst/>
            <a:rect l="l" t="t" r="r" b="b"/>
            <a:pathLst>
              <a:path w="446404" h="282575">
                <a:moveTo>
                  <a:pt x="356235" y="0"/>
                </a:moveTo>
                <a:lnTo>
                  <a:pt x="352170" y="11429"/>
                </a:lnTo>
                <a:lnTo>
                  <a:pt x="368534" y="18522"/>
                </a:lnTo>
                <a:lnTo>
                  <a:pt x="382587" y="28352"/>
                </a:lnTo>
                <a:lnTo>
                  <a:pt x="411120" y="73852"/>
                </a:lnTo>
                <a:lnTo>
                  <a:pt x="419451" y="115623"/>
                </a:lnTo>
                <a:lnTo>
                  <a:pt x="420496" y="139700"/>
                </a:lnTo>
                <a:lnTo>
                  <a:pt x="419449" y="164635"/>
                </a:lnTo>
                <a:lnTo>
                  <a:pt x="411067" y="207601"/>
                </a:lnTo>
                <a:lnTo>
                  <a:pt x="382587" y="253857"/>
                </a:lnTo>
                <a:lnTo>
                  <a:pt x="352678" y="270890"/>
                </a:lnTo>
                <a:lnTo>
                  <a:pt x="356235" y="282321"/>
                </a:lnTo>
                <a:lnTo>
                  <a:pt x="394731" y="264255"/>
                </a:lnTo>
                <a:lnTo>
                  <a:pt x="423037" y="233045"/>
                </a:lnTo>
                <a:lnTo>
                  <a:pt x="440467" y="191135"/>
                </a:lnTo>
                <a:lnTo>
                  <a:pt x="446277" y="141224"/>
                </a:lnTo>
                <a:lnTo>
                  <a:pt x="444823" y="115341"/>
                </a:lnTo>
                <a:lnTo>
                  <a:pt x="433151" y="69482"/>
                </a:lnTo>
                <a:lnTo>
                  <a:pt x="410027" y="32146"/>
                </a:lnTo>
                <a:lnTo>
                  <a:pt x="376689" y="7381"/>
                </a:lnTo>
                <a:lnTo>
                  <a:pt x="356235" y="0"/>
                </a:lnTo>
                <a:close/>
              </a:path>
              <a:path w="446404" h="282575">
                <a:moveTo>
                  <a:pt x="90042" y="0"/>
                </a:moveTo>
                <a:lnTo>
                  <a:pt x="51546" y="18097"/>
                </a:lnTo>
                <a:lnTo>
                  <a:pt x="23240" y="49529"/>
                </a:lnTo>
                <a:lnTo>
                  <a:pt x="5810" y="91424"/>
                </a:lnTo>
                <a:lnTo>
                  <a:pt x="0" y="141224"/>
                </a:lnTo>
                <a:lnTo>
                  <a:pt x="1450" y="167179"/>
                </a:lnTo>
                <a:lnTo>
                  <a:pt x="13019" y="213090"/>
                </a:lnTo>
                <a:lnTo>
                  <a:pt x="36018" y="250281"/>
                </a:lnTo>
                <a:lnTo>
                  <a:pt x="69494" y="274943"/>
                </a:lnTo>
                <a:lnTo>
                  <a:pt x="90042" y="282321"/>
                </a:lnTo>
                <a:lnTo>
                  <a:pt x="93599" y="270890"/>
                </a:lnTo>
                <a:lnTo>
                  <a:pt x="77475" y="263773"/>
                </a:lnTo>
                <a:lnTo>
                  <a:pt x="63579" y="253857"/>
                </a:lnTo>
                <a:lnTo>
                  <a:pt x="35083" y="207601"/>
                </a:lnTo>
                <a:lnTo>
                  <a:pt x="26701" y="164635"/>
                </a:lnTo>
                <a:lnTo>
                  <a:pt x="25653" y="139700"/>
                </a:lnTo>
                <a:lnTo>
                  <a:pt x="26701" y="115623"/>
                </a:lnTo>
                <a:lnTo>
                  <a:pt x="35083" y="73852"/>
                </a:lnTo>
                <a:lnTo>
                  <a:pt x="63674" y="28352"/>
                </a:lnTo>
                <a:lnTo>
                  <a:pt x="93979" y="11429"/>
                </a:lnTo>
                <a:lnTo>
                  <a:pt x="900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>
            <a:spLocks noGrp="1"/>
          </p:cNvSpPr>
          <p:nvPr>
            <p:ph type="title"/>
          </p:nvPr>
        </p:nvSpPr>
        <p:spPr>
          <a:xfrm>
            <a:off x="3361690" y="319862"/>
            <a:ext cx="112712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80744" algn="l"/>
              </a:tabLst>
            </a:pPr>
            <a:r>
              <a:rPr sz="3600" b="0" baseline="3472" dirty="0">
                <a:latin typeface="Cambria Math"/>
                <a:cs typeface="Cambria Math"/>
              </a:rPr>
              <a:t>𝑎</a:t>
            </a:r>
            <a:r>
              <a:rPr sz="3600" b="0" spc="209" baseline="3472" dirty="0">
                <a:latin typeface="Cambria Math"/>
                <a:cs typeface="Cambria Math"/>
              </a:rPr>
              <a:t> </a:t>
            </a:r>
            <a:r>
              <a:rPr sz="2400" b="0" dirty="0">
                <a:latin typeface="Cambria Math"/>
                <a:cs typeface="Cambria Math"/>
              </a:rPr>
              <a:t>=</a:t>
            </a:r>
            <a:r>
              <a:rPr sz="2400" b="0" spc="125" dirty="0">
                <a:latin typeface="Cambria Math"/>
                <a:cs typeface="Cambria Math"/>
              </a:rPr>
              <a:t> </a:t>
            </a:r>
            <a:r>
              <a:rPr sz="2400" b="0" dirty="0">
                <a:latin typeface="Cambria Math"/>
                <a:cs typeface="Cambria Math"/>
              </a:rPr>
              <a:t>ℎ	</a:t>
            </a:r>
            <a:r>
              <a:rPr sz="2400" b="0" spc="100" dirty="0">
                <a:latin typeface="Cambria Math"/>
                <a:cs typeface="Cambria Math"/>
              </a:rPr>
              <a:t>𝑐</a:t>
            </a:r>
            <a:r>
              <a:rPr sz="2625" b="0" spc="247" baseline="28571" dirty="0">
                <a:latin typeface="Cambria Math"/>
                <a:cs typeface="Cambria Math"/>
              </a:rPr>
              <a:t>′</a:t>
            </a:r>
            <a:endParaRPr sz="2625" baseline="28571">
              <a:latin typeface="Cambria Math"/>
              <a:cs typeface="Cambria Math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4819015" y="410337"/>
            <a:ext cx="488950" cy="282575"/>
          </a:xfrm>
          <a:custGeom>
            <a:avLst/>
            <a:gdLst/>
            <a:ahLst/>
            <a:cxnLst/>
            <a:rect l="l" t="t" r="r" b="b"/>
            <a:pathLst>
              <a:path w="488950" h="282575">
                <a:moveTo>
                  <a:pt x="398907" y="0"/>
                </a:moveTo>
                <a:lnTo>
                  <a:pt x="394843" y="11429"/>
                </a:lnTo>
                <a:lnTo>
                  <a:pt x="411206" y="18522"/>
                </a:lnTo>
                <a:lnTo>
                  <a:pt x="425259" y="28352"/>
                </a:lnTo>
                <a:lnTo>
                  <a:pt x="453792" y="73852"/>
                </a:lnTo>
                <a:lnTo>
                  <a:pt x="462123" y="115623"/>
                </a:lnTo>
                <a:lnTo>
                  <a:pt x="463169" y="139700"/>
                </a:lnTo>
                <a:lnTo>
                  <a:pt x="462121" y="164635"/>
                </a:lnTo>
                <a:lnTo>
                  <a:pt x="453739" y="207601"/>
                </a:lnTo>
                <a:lnTo>
                  <a:pt x="425259" y="253857"/>
                </a:lnTo>
                <a:lnTo>
                  <a:pt x="395350" y="270890"/>
                </a:lnTo>
                <a:lnTo>
                  <a:pt x="398907" y="282321"/>
                </a:lnTo>
                <a:lnTo>
                  <a:pt x="437403" y="264255"/>
                </a:lnTo>
                <a:lnTo>
                  <a:pt x="465709" y="233045"/>
                </a:lnTo>
                <a:lnTo>
                  <a:pt x="483139" y="191135"/>
                </a:lnTo>
                <a:lnTo>
                  <a:pt x="488950" y="141224"/>
                </a:lnTo>
                <a:lnTo>
                  <a:pt x="487495" y="115341"/>
                </a:lnTo>
                <a:lnTo>
                  <a:pt x="475823" y="69482"/>
                </a:lnTo>
                <a:lnTo>
                  <a:pt x="452699" y="32146"/>
                </a:lnTo>
                <a:lnTo>
                  <a:pt x="419361" y="7381"/>
                </a:lnTo>
                <a:lnTo>
                  <a:pt x="398907" y="0"/>
                </a:lnTo>
                <a:close/>
              </a:path>
              <a:path w="488950" h="282575">
                <a:moveTo>
                  <a:pt x="90043" y="0"/>
                </a:moveTo>
                <a:lnTo>
                  <a:pt x="51546" y="18097"/>
                </a:lnTo>
                <a:lnTo>
                  <a:pt x="23240" y="49529"/>
                </a:lnTo>
                <a:lnTo>
                  <a:pt x="5810" y="91424"/>
                </a:lnTo>
                <a:lnTo>
                  <a:pt x="0" y="141224"/>
                </a:lnTo>
                <a:lnTo>
                  <a:pt x="1450" y="167179"/>
                </a:lnTo>
                <a:lnTo>
                  <a:pt x="13019" y="213090"/>
                </a:lnTo>
                <a:lnTo>
                  <a:pt x="36018" y="250281"/>
                </a:lnTo>
                <a:lnTo>
                  <a:pt x="69494" y="274943"/>
                </a:lnTo>
                <a:lnTo>
                  <a:pt x="90043" y="282321"/>
                </a:lnTo>
                <a:lnTo>
                  <a:pt x="93599" y="270890"/>
                </a:lnTo>
                <a:lnTo>
                  <a:pt x="77475" y="263773"/>
                </a:lnTo>
                <a:lnTo>
                  <a:pt x="63579" y="253857"/>
                </a:lnTo>
                <a:lnTo>
                  <a:pt x="35083" y="207601"/>
                </a:lnTo>
                <a:lnTo>
                  <a:pt x="26701" y="164635"/>
                </a:lnTo>
                <a:lnTo>
                  <a:pt x="25654" y="139700"/>
                </a:lnTo>
                <a:lnTo>
                  <a:pt x="26701" y="115623"/>
                </a:lnTo>
                <a:lnTo>
                  <a:pt x="35083" y="73852"/>
                </a:lnTo>
                <a:lnTo>
                  <a:pt x="63674" y="28352"/>
                </a:lnTo>
                <a:lnTo>
                  <a:pt x="93980" y="11429"/>
                </a:lnTo>
                <a:lnTo>
                  <a:pt x="9004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4603496" y="319862"/>
            <a:ext cx="60071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15595" algn="l"/>
              </a:tabLst>
            </a:pPr>
            <a:r>
              <a:rPr sz="2400" dirty="0">
                <a:latin typeface="Cambria Math"/>
                <a:cs typeface="Cambria Math"/>
              </a:rPr>
              <a:t>𝑓	</a:t>
            </a:r>
            <a:r>
              <a:rPr sz="2400" spc="-60" dirty="0">
                <a:latin typeface="Cambria Math"/>
                <a:cs typeface="Cambria Math"/>
              </a:rPr>
              <a:t>𝑧</a:t>
            </a:r>
            <a:r>
              <a:rPr sz="2625" spc="270" baseline="-15873" dirty="0">
                <a:latin typeface="Cambria Math"/>
                <a:cs typeface="Cambria Math"/>
              </a:rPr>
              <a:t>𝑜</a:t>
            </a:r>
            <a:endParaRPr sz="2625" baseline="-15873">
              <a:latin typeface="Cambria Math"/>
              <a:cs typeface="Cambria Math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3441446" y="4351401"/>
            <a:ext cx="351790" cy="282575"/>
          </a:xfrm>
          <a:custGeom>
            <a:avLst/>
            <a:gdLst/>
            <a:ahLst/>
            <a:cxnLst/>
            <a:rect l="l" t="t" r="r" b="b"/>
            <a:pathLst>
              <a:path w="351789" h="282575">
                <a:moveTo>
                  <a:pt x="261746" y="0"/>
                </a:moveTo>
                <a:lnTo>
                  <a:pt x="257682" y="11556"/>
                </a:lnTo>
                <a:lnTo>
                  <a:pt x="274046" y="18631"/>
                </a:lnTo>
                <a:lnTo>
                  <a:pt x="288099" y="28432"/>
                </a:lnTo>
                <a:lnTo>
                  <a:pt x="316632" y="73925"/>
                </a:lnTo>
                <a:lnTo>
                  <a:pt x="324963" y="115732"/>
                </a:lnTo>
                <a:lnTo>
                  <a:pt x="326008" y="139826"/>
                </a:lnTo>
                <a:lnTo>
                  <a:pt x="324961" y="164707"/>
                </a:lnTo>
                <a:lnTo>
                  <a:pt x="316579" y="207656"/>
                </a:lnTo>
                <a:lnTo>
                  <a:pt x="288099" y="253857"/>
                </a:lnTo>
                <a:lnTo>
                  <a:pt x="258190" y="270891"/>
                </a:lnTo>
                <a:lnTo>
                  <a:pt x="261746" y="282321"/>
                </a:lnTo>
                <a:lnTo>
                  <a:pt x="300243" y="264302"/>
                </a:lnTo>
                <a:lnTo>
                  <a:pt x="328549" y="233044"/>
                </a:lnTo>
                <a:lnTo>
                  <a:pt x="345979" y="191135"/>
                </a:lnTo>
                <a:lnTo>
                  <a:pt x="351789" y="141224"/>
                </a:lnTo>
                <a:lnTo>
                  <a:pt x="350335" y="115359"/>
                </a:lnTo>
                <a:lnTo>
                  <a:pt x="338663" y="69536"/>
                </a:lnTo>
                <a:lnTo>
                  <a:pt x="315539" y="32146"/>
                </a:lnTo>
                <a:lnTo>
                  <a:pt x="282201" y="7381"/>
                </a:lnTo>
                <a:lnTo>
                  <a:pt x="261746" y="0"/>
                </a:lnTo>
                <a:close/>
              </a:path>
              <a:path w="351789" h="282575">
                <a:moveTo>
                  <a:pt x="90042" y="0"/>
                </a:moveTo>
                <a:lnTo>
                  <a:pt x="51546" y="18097"/>
                </a:lnTo>
                <a:lnTo>
                  <a:pt x="23240" y="49530"/>
                </a:lnTo>
                <a:lnTo>
                  <a:pt x="5810" y="91471"/>
                </a:lnTo>
                <a:lnTo>
                  <a:pt x="0" y="141224"/>
                </a:lnTo>
                <a:lnTo>
                  <a:pt x="1450" y="167179"/>
                </a:lnTo>
                <a:lnTo>
                  <a:pt x="13019" y="213090"/>
                </a:lnTo>
                <a:lnTo>
                  <a:pt x="36018" y="250334"/>
                </a:lnTo>
                <a:lnTo>
                  <a:pt x="69494" y="274960"/>
                </a:lnTo>
                <a:lnTo>
                  <a:pt x="90042" y="282321"/>
                </a:lnTo>
                <a:lnTo>
                  <a:pt x="93599" y="270891"/>
                </a:lnTo>
                <a:lnTo>
                  <a:pt x="77475" y="263773"/>
                </a:lnTo>
                <a:lnTo>
                  <a:pt x="63579" y="253857"/>
                </a:lnTo>
                <a:lnTo>
                  <a:pt x="35083" y="207656"/>
                </a:lnTo>
                <a:lnTo>
                  <a:pt x="26701" y="164707"/>
                </a:lnTo>
                <a:lnTo>
                  <a:pt x="25653" y="139826"/>
                </a:lnTo>
                <a:lnTo>
                  <a:pt x="26701" y="115732"/>
                </a:lnTo>
                <a:lnTo>
                  <a:pt x="35083" y="73925"/>
                </a:lnTo>
                <a:lnTo>
                  <a:pt x="63674" y="28432"/>
                </a:lnTo>
                <a:lnTo>
                  <a:pt x="93979" y="11556"/>
                </a:lnTo>
                <a:lnTo>
                  <a:pt x="900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023614" y="4351401"/>
            <a:ext cx="438784" cy="282575"/>
          </a:xfrm>
          <a:custGeom>
            <a:avLst/>
            <a:gdLst/>
            <a:ahLst/>
            <a:cxnLst/>
            <a:rect l="l" t="t" r="r" b="b"/>
            <a:pathLst>
              <a:path w="438785" h="282575">
                <a:moveTo>
                  <a:pt x="348614" y="0"/>
                </a:moveTo>
                <a:lnTo>
                  <a:pt x="344550" y="11556"/>
                </a:lnTo>
                <a:lnTo>
                  <a:pt x="360914" y="18631"/>
                </a:lnTo>
                <a:lnTo>
                  <a:pt x="374967" y="28432"/>
                </a:lnTo>
                <a:lnTo>
                  <a:pt x="403500" y="73925"/>
                </a:lnTo>
                <a:lnTo>
                  <a:pt x="411831" y="115732"/>
                </a:lnTo>
                <a:lnTo>
                  <a:pt x="412876" y="139826"/>
                </a:lnTo>
                <a:lnTo>
                  <a:pt x="411829" y="164707"/>
                </a:lnTo>
                <a:lnTo>
                  <a:pt x="403447" y="207656"/>
                </a:lnTo>
                <a:lnTo>
                  <a:pt x="374967" y="253857"/>
                </a:lnTo>
                <a:lnTo>
                  <a:pt x="345059" y="270891"/>
                </a:lnTo>
                <a:lnTo>
                  <a:pt x="348614" y="282321"/>
                </a:lnTo>
                <a:lnTo>
                  <a:pt x="387111" y="264302"/>
                </a:lnTo>
                <a:lnTo>
                  <a:pt x="415416" y="233044"/>
                </a:lnTo>
                <a:lnTo>
                  <a:pt x="432847" y="191135"/>
                </a:lnTo>
                <a:lnTo>
                  <a:pt x="438658" y="141224"/>
                </a:lnTo>
                <a:lnTo>
                  <a:pt x="437203" y="115359"/>
                </a:lnTo>
                <a:lnTo>
                  <a:pt x="425531" y="69536"/>
                </a:lnTo>
                <a:lnTo>
                  <a:pt x="402407" y="32146"/>
                </a:lnTo>
                <a:lnTo>
                  <a:pt x="369069" y="7381"/>
                </a:lnTo>
                <a:lnTo>
                  <a:pt x="348614" y="0"/>
                </a:lnTo>
                <a:close/>
              </a:path>
              <a:path w="438785" h="282575">
                <a:moveTo>
                  <a:pt x="90043" y="0"/>
                </a:moveTo>
                <a:lnTo>
                  <a:pt x="51546" y="18097"/>
                </a:lnTo>
                <a:lnTo>
                  <a:pt x="23240" y="49530"/>
                </a:lnTo>
                <a:lnTo>
                  <a:pt x="5810" y="91471"/>
                </a:lnTo>
                <a:lnTo>
                  <a:pt x="0" y="141224"/>
                </a:lnTo>
                <a:lnTo>
                  <a:pt x="1450" y="167179"/>
                </a:lnTo>
                <a:lnTo>
                  <a:pt x="13019" y="213090"/>
                </a:lnTo>
                <a:lnTo>
                  <a:pt x="36018" y="250334"/>
                </a:lnTo>
                <a:lnTo>
                  <a:pt x="69494" y="274960"/>
                </a:lnTo>
                <a:lnTo>
                  <a:pt x="90043" y="282321"/>
                </a:lnTo>
                <a:lnTo>
                  <a:pt x="93599" y="270891"/>
                </a:lnTo>
                <a:lnTo>
                  <a:pt x="77475" y="263773"/>
                </a:lnTo>
                <a:lnTo>
                  <a:pt x="63579" y="253857"/>
                </a:lnTo>
                <a:lnTo>
                  <a:pt x="35083" y="207656"/>
                </a:lnTo>
                <a:lnTo>
                  <a:pt x="26701" y="164707"/>
                </a:lnTo>
                <a:lnTo>
                  <a:pt x="25653" y="139826"/>
                </a:lnTo>
                <a:lnTo>
                  <a:pt x="26701" y="115732"/>
                </a:lnTo>
                <a:lnTo>
                  <a:pt x="35083" y="73925"/>
                </a:lnTo>
                <a:lnTo>
                  <a:pt x="63674" y="28432"/>
                </a:lnTo>
                <a:lnTo>
                  <a:pt x="93980" y="11556"/>
                </a:lnTo>
                <a:lnTo>
                  <a:pt x="9004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720084" y="2593848"/>
            <a:ext cx="1057656" cy="2286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2845307" y="3214116"/>
            <a:ext cx="621792" cy="6477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845307" y="3322065"/>
            <a:ext cx="622300" cy="107950"/>
          </a:xfrm>
          <a:custGeom>
            <a:avLst/>
            <a:gdLst/>
            <a:ahLst/>
            <a:cxnLst/>
            <a:rect l="l" t="t" r="r" b="b"/>
            <a:pathLst>
              <a:path w="622300" h="107950">
                <a:moveTo>
                  <a:pt x="621792" y="0"/>
                </a:moveTo>
                <a:lnTo>
                  <a:pt x="590192" y="47449"/>
                </a:lnTo>
                <a:lnTo>
                  <a:pt x="553491" y="67493"/>
                </a:lnTo>
                <a:lnTo>
                  <a:pt x="505345" y="84216"/>
                </a:lnTo>
                <a:lnTo>
                  <a:pt x="447620" y="96968"/>
                </a:lnTo>
                <a:lnTo>
                  <a:pt x="382181" y="105096"/>
                </a:lnTo>
                <a:lnTo>
                  <a:pt x="310896" y="107950"/>
                </a:lnTo>
                <a:lnTo>
                  <a:pt x="239610" y="105096"/>
                </a:lnTo>
                <a:lnTo>
                  <a:pt x="174171" y="96968"/>
                </a:lnTo>
                <a:lnTo>
                  <a:pt x="116446" y="84216"/>
                </a:lnTo>
                <a:lnTo>
                  <a:pt x="68300" y="67493"/>
                </a:lnTo>
                <a:lnTo>
                  <a:pt x="31599" y="47449"/>
                </a:lnTo>
                <a:lnTo>
                  <a:pt x="8210" y="24734"/>
                </a:lnTo>
                <a:lnTo>
                  <a:pt x="0" y="0"/>
                </a:lnTo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2845307" y="3214116"/>
            <a:ext cx="622300" cy="647700"/>
          </a:xfrm>
          <a:custGeom>
            <a:avLst/>
            <a:gdLst/>
            <a:ahLst/>
            <a:cxnLst/>
            <a:rect l="l" t="t" r="r" b="b"/>
            <a:pathLst>
              <a:path w="622300" h="647700">
                <a:moveTo>
                  <a:pt x="0" y="107950"/>
                </a:moveTo>
                <a:lnTo>
                  <a:pt x="31599" y="60500"/>
                </a:lnTo>
                <a:lnTo>
                  <a:pt x="68300" y="40456"/>
                </a:lnTo>
                <a:lnTo>
                  <a:pt x="116446" y="23733"/>
                </a:lnTo>
                <a:lnTo>
                  <a:pt x="174171" y="10981"/>
                </a:lnTo>
                <a:lnTo>
                  <a:pt x="239610" y="2853"/>
                </a:lnTo>
                <a:lnTo>
                  <a:pt x="310896" y="0"/>
                </a:lnTo>
                <a:lnTo>
                  <a:pt x="382181" y="2853"/>
                </a:lnTo>
                <a:lnTo>
                  <a:pt x="447620" y="10981"/>
                </a:lnTo>
                <a:lnTo>
                  <a:pt x="505345" y="23733"/>
                </a:lnTo>
                <a:lnTo>
                  <a:pt x="553491" y="40456"/>
                </a:lnTo>
                <a:lnTo>
                  <a:pt x="590192" y="60500"/>
                </a:lnTo>
                <a:lnTo>
                  <a:pt x="621792" y="107950"/>
                </a:lnTo>
                <a:lnTo>
                  <a:pt x="621792" y="539750"/>
                </a:lnTo>
                <a:lnTo>
                  <a:pt x="590192" y="587199"/>
                </a:lnTo>
                <a:lnTo>
                  <a:pt x="553491" y="607243"/>
                </a:lnTo>
                <a:lnTo>
                  <a:pt x="505345" y="623966"/>
                </a:lnTo>
                <a:lnTo>
                  <a:pt x="447620" y="636718"/>
                </a:lnTo>
                <a:lnTo>
                  <a:pt x="382181" y="644846"/>
                </a:lnTo>
                <a:lnTo>
                  <a:pt x="310896" y="647700"/>
                </a:lnTo>
                <a:lnTo>
                  <a:pt x="239610" y="644846"/>
                </a:lnTo>
                <a:lnTo>
                  <a:pt x="174171" y="636718"/>
                </a:lnTo>
                <a:lnTo>
                  <a:pt x="116446" y="623966"/>
                </a:lnTo>
                <a:lnTo>
                  <a:pt x="68300" y="607243"/>
                </a:lnTo>
                <a:lnTo>
                  <a:pt x="31599" y="587199"/>
                </a:lnTo>
                <a:lnTo>
                  <a:pt x="0" y="539750"/>
                </a:lnTo>
                <a:lnTo>
                  <a:pt x="0" y="107950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3020060" y="3379470"/>
            <a:ext cx="25907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710" dirty="0">
                <a:latin typeface="Cambria Math"/>
                <a:cs typeface="Cambria Math"/>
              </a:rPr>
              <a:t>𝑐</a:t>
            </a:r>
            <a:r>
              <a:rPr sz="3600" spc="-307" baseline="2314" dirty="0">
                <a:latin typeface="Calibri"/>
                <a:cs typeface="Calibri"/>
              </a:rPr>
              <a:t>c</a:t>
            </a:r>
            <a:r>
              <a:rPr sz="2625" spc="247" baseline="28571" dirty="0">
                <a:latin typeface="Cambria Math"/>
                <a:cs typeface="Cambria Math"/>
              </a:rPr>
              <a:t>′</a:t>
            </a:r>
            <a:endParaRPr sz="2625" baseline="28571">
              <a:latin typeface="Cambria Math"/>
              <a:cs typeface="Cambria Math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3645408" y="2994660"/>
            <a:ext cx="1134110" cy="248920"/>
          </a:xfrm>
          <a:custGeom>
            <a:avLst/>
            <a:gdLst/>
            <a:ahLst/>
            <a:cxnLst/>
            <a:rect l="l" t="t" r="r" b="b"/>
            <a:pathLst>
              <a:path w="1134110" h="248919">
                <a:moveTo>
                  <a:pt x="0" y="248412"/>
                </a:moveTo>
                <a:lnTo>
                  <a:pt x="1133856" y="248412"/>
                </a:lnTo>
                <a:lnTo>
                  <a:pt x="1133856" y="0"/>
                </a:lnTo>
                <a:lnTo>
                  <a:pt x="0" y="0"/>
                </a:lnTo>
                <a:lnTo>
                  <a:pt x="0" y="24841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4217041" y="2887091"/>
            <a:ext cx="495300" cy="368300"/>
          </a:xfrm>
          <a:custGeom>
            <a:avLst/>
            <a:gdLst/>
            <a:ahLst/>
            <a:cxnLst/>
            <a:rect l="l" t="t" r="r" b="b"/>
            <a:pathLst>
              <a:path w="495300" h="368300">
                <a:moveTo>
                  <a:pt x="398139" y="0"/>
                </a:moveTo>
                <a:lnTo>
                  <a:pt x="394456" y="12192"/>
                </a:lnTo>
                <a:lnTo>
                  <a:pt x="411362" y="20955"/>
                </a:lnTo>
                <a:lnTo>
                  <a:pt x="426079" y="33718"/>
                </a:lnTo>
                <a:lnTo>
                  <a:pt x="448939" y="71247"/>
                </a:lnTo>
                <a:lnTo>
                  <a:pt x="462829" y="122221"/>
                </a:lnTo>
                <a:lnTo>
                  <a:pt x="467481" y="184150"/>
                </a:lnTo>
                <a:lnTo>
                  <a:pt x="466316" y="216415"/>
                </a:lnTo>
                <a:lnTo>
                  <a:pt x="457033" y="272803"/>
                </a:lnTo>
                <a:lnTo>
                  <a:pt x="438604" y="317690"/>
                </a:lnTo>
                <a:lnTo>
                  <a:pt x="411362" y="347218"/>
                </a:lnTo>
                <a:lnTo>
                  <a:pt x="394456" y="355981"/>
                </a:lnTo>
                <a:lnTo>
                  <a:pt x="398139" y="368173"/>
                </a:lnTo>
                <a:lnTo>
                  <a:pt x="439223" y="346265"/>
                </a:lnTo>
                <a:lnTo>
                  <a:pt x="469640" y="304926"/>
                </a:lnTo>
                <a:lnTo>
                  <a:pt x="488610" y="249189"/>
                </a:lnTo>
                <a:lnTo>
                  <a:pt x="494913" y="184023"/>
                </a:lnTo>
                <a:lnTo>
                  <a:pt x="493339" y="150328"/>
                </a:lnTo>
                <a:lnTo>
                  <a:pt x="480714" y="89939"/>
                </a:lnTo>
                <a:lnTo>
                  <a:pt x="455753" y="40147"/>
                </a:lnTo>
                <a:lnTo>
                  <a:pt x="420026" y="8524"/>
                </a:lnTo>
                <a:lnTo>
                  <a:pt x="398139" y="0"/>
                </a:lnTo>
                <a:close/>
              </a:path>
              <a:path w="495300" h="368300">
                <a:moveTo>
                  <a:pt x="96768" y="0"/>
                </a:moveTo>
                <a:lnTo>
                  <a:pt x="55620" y="21907"/>
                </a:lnTo>
                <a:lnTo>
                  <a:pt x="25140" y="63246"/>
                </a:lnTo>
                <a:lnTo>
                  <a:pt x="6280" y="118967"/>
                </a:lnTo>
                <a:lnTo>
                  <a:pt x="0" y="184150"/>
                </a:lnTo>
                <a:lnTo>
                  <a:pt x="1565" y="217791"/>
                </a:lnTo>
                <a:lnTo>
                  <a:pt x="14138" y="278231"/>
                </a:lnTo>
                <a:lnTo>
                  <a:pt x="39046" y="328025"/>
                </a:lnTo>
                <a:lnTo>
                  <a:pt x="74860" y="359648"/>
                </a:lnTo>
                <a:lnTo>
                  <a:pt x="96768" y="368173"/>
                </a:lnTo>
                <a:lnTo>
                  <a:pt x="100451" y="355981"/>
                </a:lnTo>
                <a:lnTo>
                  <a:pt x="83544" y="347217"/>
                </a:lnTo>
                <a:lnTo>
                  <a:pt x="68828" y="334454"/>
                </a:lnTo>
                <a:lnTo>
                  <a:pt x="45968" y="296925"/>
                </a:lnTo>
                <a:lnTo>
                  <a:pt x="32077" y="245967"/>
                </a:lnTo>
                <a:lnTo>
                  <a:pt x="27430" y="184023"/>
                </a:lnTo>
                <a:lnTo>
                  <a:pt x="28590" y="151810"/>
                </a:lnTo>
                <a:lnTo>
                  <a:pt x="37873" y="95371"/>
                </a:lnTo>
                <a:lnTo>
                  <a:pt x="56302" y="50482"/>
                </a:lnTo>
                <a:lnTo>
                  <a:pt x="83544" y="20955"/>
                </a:lnTo>
                <a:lnTo>
                  <a:pt x="100451" y="12192"/>
                </a:lnTo>
                <a:lnTo>
                  <a:pt x="9676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3917955" y="3795140"/>
            <a:ext cx="495300" cy="368300"/>
          </a:xfrm>
          <a:custGeom>
            <a:avLst/>
            <a:gdLst/>
            <a:ahLst/>
            <a:cxnLst/>
            <a:rect l="l" t="t" r="r" b="b"/>
            <a:pathLst>
              <a:path w="495300" h="368300">
                <a:moveTo>
                  <a:pt x="398139" y="0"/>
                </a:moveTo>
                <a:lnTo>
                  <a:pt x="394456" y="12191"/>
                </a:lnTo>
                <a:lnTo>
                  <a:pt x="411362" y="20956"/>
                </a:lnTo>
                <a:lnTo>
                  <a:pt x="426079" y="33734"/>
                </a:lnTo>
                <a:lnTo>
                  <a:pt x="448939" y="71373"/>
                </a:lnTo>
                <a:lnTo>
                  <a:pt x="462829" y="122348"/>
                </a:lnTo>
                <a:lnTo>
                  <a:pt x="467481" y="184276"/>
                </a:lnTo>
                <a:lnTo>
                  <a:pt x="466316" y="216542"/>
                </a:lnTo>
                <a:lnTo>
                  <a:pt x="457033" y="272930"/>
                </a:lnTo>
                <a:lnTo>
                  <a:pt x="438604" y="317744"/>
                </a:lnTo>
                <a:lnTo>
                  <a:pt x="411362" y="347219"/>
                </a:lnTo>
                <a:lnTo>
                  <a:pt x="394456" y="355980"/>
                </a:lnTo>
                <a:lnTo>
                  <a:pt x="398139" y="368172"/>
                </a:lnTo>
                <a:lnTo>
                  <a:pt x="439287" y="346265"/>
                </a:lnTo>
                <a:lnTo>
                  <a:pt x="469767" y="304926"/>
                </a:lnTo>
                <a:lnTo>
                  <a:pt x="488626" y="249205"/>
                </a:lnTo>
                <a:lnTo>
                  <a:pt x="494913" y="184149"/>
                </a:lnTo>
                <a:lnTo>
                  <a:pt x="493341" y="150381"/>
                </a:lnTo>
                <a:lnTo>
                  <a:pt x="480768" y="89941"/>
                </a:lnTo>
                <a:lnTo>
                  <a:pt x="455860" y="40147"/>
                </a:lnTo>
                <a:lnTo>
                  <a:pt x="420046" y="8524"/>
                </a:lnTo>
                <a:lnTo>
                  <a:pt x="398139" y="0"/>
                </a:lnTo>
                <a:close/>
              </a:path>
              <a:path w="495300" h="368300">
                <a:moveTo>
                  <a:pt x="96768" y="0"/>
                </a:moveTo>
                <a:lnTo>
                  <a:pt x="55620" y="21907"/>
                </a:lnTo>
                <a:lnTo>
                  <a:pt x="25140" y="63245"/>
                </a:lnTo>
                <a:lnTo>
                  <a:pt x="6280" y="118983"/>
                </a:lnTo>
                <a:lnTo>
                  <a:pt x="0" y="184276"/>
                </a:lnTo>
                <a:lnTo>
                  <a:pt x="1565" y="217844"/>
                </a:lnTo>
                <a:lnTo>
                  <a:pt x="14138" y="278233"/>
                </a:lnTo>
                <a:lnTo>
                  <a:pt x="39046" y="328025"/>
                </a:lnTo>
                <a:lnTo>
                  <a:pt x="74860" y="359648"/>
                </a:lnTo>
                <a:lnTo>
                  <a:pt x="96768" y="368172"/>
                </a:lnTo>
                <a:lnTo>
                  <a:pt x="100451" y="355980"/>
                </a:lnTo>
                <a:lnTo>
                  <a:pt x="83544" y="347219"/>
                </a:lnTo>
                <a:lnTo>
                  <a:pt x="68828" y="334470"/>
                </a:lnTo>
                <a:lnTo>
                  <a:pt x="45968" y="297052"/>
                </a:lnTo>
                <a:lnTo>
                  <a:pt x="32077" y="246094"/>
                </a:lnTo>
                <a:lnTo>
                  <a:pt x="27430" y="184149"/>
                </a:lnTo>
                <a:lnTo>
                  <a:pt x="28590" y="151937"/>
                </a:lnTo>
                <a:lnTo>
                  <a:pt x="37873" y="95498"/>
                </a:lnTo>
                <a:lnTo>
                  <a:pt x="56302" y="50536"/>
                </a:lnTo>
                <a:lnTo>
                  <a:pt x="83544" y="20956"/>
                </a:lnTo>
                <a:lnTo>
                  <a:pt x="100451" y="12191"/>
                </a:lnTo>
                <a:lnTo>
                  <a:pt x="9676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3212083" y="3602599"/>
            <a:ext cx="1143000" cy="1908175"/>
          </a:xfrm>
          <a:prstGeom prst="rect">
            <a:avLst/>
          </a:prstGeom>
        </p:spPr>
        <p:txBody>
          <a:bodyPr vert="horz" wrap="square" lIns="0" tIns="160020" rIns="0" bIns="0" rtlCol="0">
            <a:spAutoFit/>
          </a:bodyPr>
          <a:lstStyle/>
          <a:p>
            <a:pPr marL="362585">
              <a:lnSpc>
                <a:spcPct val="100000"/>
              </a:lnSpc>
              <a:spcBef>
                <a:spcPts val="1260"/>
              </a:spcBef>
              <a:tabLst>
                <a:tab pos="816610" algn="l"/>
              </a:tabLst>
            </a:pPr>
            <a:r>
              <a:rPr sz="2400" dirty="0">
                <a:latin typeface="Cambria Math"/>
                <a:cs typeface="Cambria Math"/>
              </a:rPr>
              <a:t>𝑐𝑓	</a:t>
            </a:r>
            <a:r>
              <a:rPr sz="2400" spc="-60" dirty="0">
                <a:latin typeface="Cambria Math"/>
                <a:cs typeface="Cambria Math"/>
              </a:rPr>
              <a:t>𝑧</a:t>
            </a:r>
            <a:r>
              <a:rPr sz="2625" spc="-89" baseline="-15873" dirty="0">
                <a:latin typeface="Cambria Math"/>
                <a:cs typeface="Cambria Math"/>
              </a:rPr>
              <a:t>𝑓</a:t>
            </a:r>
            <a:endParaRPr sz="2625" baseline="-15873">
              <a:latin typeface="Cambria Math"/>
              <a:cs typeface="Cambria Math"/>
            </a:endParaRPr>
          </a:p>
          <a:p>
            <a:pPr marL="12700">
              <a:lnSpc>
                <a:spcPct val="100000"/>
              </a:lnSpc>
              <a:spcBef>
                <a:spcPts val="1155"/>
              </a:spcBef>
              <a:tabLst>
                <a:tab pos="329565" algn="l"/>
                <a:tab pos="608330" algn="l"/>
                <a:tab pos="911225" algn="l"/>
              </a:tabLst>
            </a:pPr>
            <a:r>
              <a:rPr sz="2400" dirty="0">
                <a:latin typeface="Cambria Math"/>
                <a:cs typeface="Cambria Math"/>
              </a:rPr>
              <a:t>𝑔	𝑧	𝑓	</a:t>
            </a:r>
            <a:r>
              <a:rPr sz="2400" spc="-60" dirty="0">
                <a:latin typeface="Cambria Math"/>
                <a:cs typeface="Cambria Math"/>
              </a:rPr>
              <a:t>𝑧</a:t>
            </a:r>
            <a:r>
              <a:rPr sz="2625" spc="270" baseline="-15873" dirty="0">
                <a:latin typeface="Cambria Math"/>
                <a:cs typeface="Cambria Math"/>
              </a:rPr>
              <a:t>𝑖</a:t>
            </a:r>
            <a:endParaRPr sz="2625" baseline="-15873">
              <a:latin typeface="Cambria Math"/>
              <a:cs typeface="Cambria Math"/>
            </a:endParaRPr>
          </a:p>
          <a:p>
            <a:pPr marL="51435">
              <a:lnSpc>
                <a:spcPct val="100000"/>
              </a:lnSpc>
              <a:spcBef>
                <a:spcPts val="409"/>
              </a:spcBef>
            </a:pP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multiply</a:t>
            </a:r>
            <a:endParaRPr sz="2400">
              <a:latin typeface="Calibri"/>
              <a:cs typeface="Calibri"/>
            </a:endParaRPr>
          </a:p>
          <a:p>
            <a:pPr marL="45720">
              <a:lnSpc>
                <a:spcPct val="100000"/>
              </a:lnSpc>
              <a:spcBef>
                <a:spcPts val="575"/>
              </a:spcBef>
              <a:tabLst>
                <a:tab pos="362585" algn="l"/>
              </a:tabLst>
            </a:pPr>
            <a:r>
              <a:rPr sz="2400" dirty="0">
                <a:latin typeface="Cambria Math"/>
                <a:cs typeface="Cambria Math"/>
              </a:rPr>
              <a:t>𝑔	𝑧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3558921" y="2843225"/>
            <a:ext cx="103759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54659" algn="l"/>
                <a:tab pos="768985" algn="l"/>
              </a:tabLst>
            </a:pPr>
            <a:r>
              <a:rPr sz="2400" dirty="0">
                <a:latin typeface="Cambria Math"/>
                <a:cs typeface="Cambria Math"/>
              </a:rPr>
              <a:t>𝑐	𝑓	</a:t>
            </a:r>
            <a:r>
              <a:rPr sz="2400" spc="-204" dirty="0">
                <a:latin typeface="Cambria Math"/>
                <a:cs typeface="Cambria Math"/>
              </a:rPr>
              <a:t>𝑧</a:t>
            </a:r>
            <a:r>
              <a:rPr sz="2625" spc="232" baseline="-15873" dirty="0">
                <a:latin typeface="Cambria Math"/>
                <a:cs typeface="Cambria Math"/>
              </a:rPr>
              <a:t>𝑓</a:t>
            </a:r>
            <a:endParaRPr sz="2625" baseline="-15873">
              <a:latin typeface="Cambria Math"/>
              <a:cs typeface="Cambria Math"/>
            </a:endParaRPr>
          </a:p>
        </p:txBody>
      </p:sp>
    </p:spTree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452182" y="490727"/>
            <a:ext cx="4377670" cy="593758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547615" y="2115311"/>
            <a:ext cx="316230" cy="316230"/>
          </a:xfrm>
          <a:custGeom>
            <a:avLst/>
            <a:gdLst/>
            <a:ahLst/>
            <a:cxnLst/>
            <a:rect l="l" t="t" r="r" b="b"/>
            <a:pathLst>
              <a:path w="316229" h="316230">
                <a:moveTo>
                  <a:pt x="315849" y="0"/>
                </a:moveTo>
                <a:lnTo>
                  <a:pt x="0" y="315849"/>
                </a:lnTo>
              </a:path>
            </a:pathLst>
          </a:custGeom>
          <a:ln w="7620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547615" y="5460491"/>
            <a:ext cx="316230" cy="316230"/>
          </a:xfrm>
          <a:custGeom>
            <a:avLst/>
            <a:gdLst/>
            <a:ahLst/>
            <a:cxnLst/>
            <a:rect l="l" t="t" r="r" b="b"/>
            <a:pathLst>
              <a:path w="316229" h="316229">
                <a:moveTo>
                  <a:pt x="315849" y="0"/>
                </a:moveTo>
                <a:lnTo>
                  <a:pt x="0" y="315836"/>
                </a:lnTo>
              </a:path>
            </a:pathLst>
          </a:custGeom>
          <a:ln w="7620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434840" y="3127248"/>
            <a:ext cx="541020" cy="5455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434840" y="6192011"/>
            <a:ext cx="541020" cy="54406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434840" y="6192011"/>
            <a:ext cx="541020" cy="544195"/>
          </a:xfrm>
          <a:prstGeom prst="rect">
            <a:avLst/>
          </a:prstGeom>
          <a:ln w="6096">
            <a:solidFill>
              <a:srgbClr val="EC7C30"/>
            </a:solidFill>
          </a:ln>
        </p:spPr>
        <p:txBody>
          <a:bodyPr vert="horz" wrap="square" lIns="0" tIns="7112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560"/>
              </a:spcBef>
            </a:pPr>
            <a:r>
              <a:rPr sz="2400" dirty="0">
                <a:latin typeface="Calibri"/>
                <a:cs typeface="Calibri"/>
              </a:rPr>
              <a:t>3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908048" y="4308347"/>
            <a:ext cx="541019" cy="54559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908048" y="4308347"/>
            <a:ext cx="541020" cy="546100"/>
          </a:xfrm>
          <a:prstGeom prst="rect">
            <a:avLst/>
          </a:prstGeom>
          <a:ln w="6096">
            <a:solidFill>
              <a:srgbClr val="EC7C30"/>
            </a:solidFill>
          </a:ln>
        </p:spPr>
        <p:txBody>
          <a:bodyPr vert="horz" wrap="square" lIns="0" tIns="71755" rIns="0" bIns="0" rtlCol="0">
            <a:spAutoFit/>
          </a:bodyPr>
          <a:lstStyle/>
          <a:p>
            <a:pPr marL="116839">
              <a:lnSpc>
                <a:spcPct val="100000"/>
              </a:lnSpc>
              <a:spcBef>
                <a:spcPts val="565"/>
              </a:spcBef>
            </a:pPr>
            <a:r>
              <a:rPr sz="2400" spc="-5" dirty="0">
                <a:latin typeface="Calibri"/>
                <a:cs typeface="Calibri"/>
              </a:rPr>
              <a:t>10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798320" y="944880"/>
            <a:ext cx="650748" cy="54559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798320" y="944880"/>
            <a:ext cx="650875" cy="546100"/>
          </a:xfrm>
          <a:prstGeom prst="rect">
            <a:avLst/>
          </a:prstGeom>
          <a:ln w="6096">
            <a:solidFill>
              <a:srgbClr val="EC7C30"/>
            </a:solidFill>
          </a:ln>
        </p:spPr>
        <p:txBody>
          <a:bodyPr vert="horz" wrap="square" lIns="0" tIns="70485" rIns="0" bIns="0" rtlCol="0">
            <a:spAutoFit/>
          </a:bodyPr>
          <a:lstStyle/>
          <a:p>
            <a:pPr marL="124460">
              <a:lnSpc>
                <a:spcPct val="100000"/>
              </a:lnSpc>
              <a:spcBef>
                <a:spcPts val="555"/>
              </a:spcBef>
            </a:pPr>
            <a:r>
              <a:rPr sz="2400" spc="-5" dirty="0">
                <a:latin typeface="Calibri"/>
                <a:cs typeface="Calibri"/>
              </a:rPr>
              <a:t>-10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6804659" y="3127248"/>
            <a:ext cx="541020" cy="54559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6804659" y="3127248"/>
            <a:ext cx="541020" cy="546100"/>
          </a:xfrm>
          <a:prstGeom prst="rect">
            <a:avLst/>
          </a:prstGeom>
          <a:ln w="6096">
            <a:solidFill>
              <a:srgbClr val="EC7C30"/>
            </a:solidFill>
          </a:ln>
        </p:spPr>
        <p:txBody>
          <a:bodyPr vert="horz" wrap="square" lIns="0" tIns="71120" rIns="0" bIns="0" rtlCol="0">
            <a:spAutoFit/>
          </a:bodyPr>
          <a:lstStyle/>
          <a:p>
            <a:pPr marL="116839">
              <a:lnSpc>
                <a:spcPct val="100000"/>
              </a:lnSpc>
              <a:spcBef>
                <a:spcPts val="560"/>
              </a:spcBef>
            </a:pPr>
            <a:r>
              <a:rPr sz="2400" spc="-5" dirty="0">
                <a:latin typeface="Calibri"/>
                <a:cs typeface="Calibri"/>
              </a:rPr>
              <a:t>10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4863084" y="4788408"/>
            <a:ext cx="541020" cy="54559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4863084" y="4788408"/>
            <a:ext cx="541020" cy="546100"/>
          </a:xfrm>
          <a:prstGeom prst="rect">
            <a:avLst/>
          </a:prstGeom>
          <a:ln w="6096">
            <a:solidFill>
              <a:srgbClr val="EC7C30"/>
            </a:solidFill>
          </a:ln>
        </p:spPr>
        <p:txBody>
          <a:bodyPr vert="horz" wrap="square" lIns="0" tIns="71120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560"/>
              </a:spcBef>
            </a:pPr>
            <a:r>
              <a:rPr sz="2400" dirty="0">
                <a:latin typeface="Calibri"/>
                <a:cs typeface="Calibri"/>
              </a:rPr>
              <a:t>3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3584447" y="3988308"/>
            <a:ext cx="539496" cy="54559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3584447" y="3988308"/>
            <a:ext cx="539750" cy="546100"/>
          </a:xfrm>
          <a:prstGeom prst="rect">
            <a:avLst/>
          </a:prstGeom>
          <a:ln w="6096">
            <a:solidFill>
              <a:srgbClr val="4471C4"/>
            </a:solidFill>
          </a:ln>
        </p:spPr>
        <p:txBody>
          <a:bodyPr vert="horz" wrap="square" lIns="0" tIns="71120" rIns="0" bIns="0" rtlCol="0">
            <a:spAutoFit/>
          </a:bodyPr>
          <a:lstStyle/>
          <a:p>
            <a:pPr marL="115570">
              <a:lnSpc>
                <a:spcPct val="100000"/>
              </a:lnSpc>
              <a:spcBef>
                <a:spcPts val="560"/>
              </a:spcBef>
            </a:pPr>
            <a:r>
              <a:rPr sz="2400" dirty="0">
                <a:latin typeface="Calibri"/>
                <a:cs typeface="Calibri"/>
              </a:rPr>
              <a:t>≈1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4872228" y="3962400"/>
            <a:ext cx="541020" cy="54559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4872228" y="3962400"/>
            <a:ext cx="541020" cy="546100"/>
          </a:xfrm>
          <a:prstGeom prst="rect">
            <a:avLst/>
          </a:prstGeom>
          <a:ln w="6096">
            <a:solidFill>
              <a:srgbClr val="EC7C30"/>
            </a:solidFill>
          </a:ln>
        </p:spPr>
        <p:txBody>
          <a:bodyPr vert="horz" wrap="square" lIns="0" tIns="7112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560"/>
              </a:spcBef>
            </a:pPr>
            <a:r>
              <a:rPr sz="2400" dirty="0">
                <a:latin typeface="Calibri"/>
                <a:cs typeface="Calibri"/>
              </a:rPr>
              <a:t>3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5542788" y="3491484"/>
            <a:ext cx="541020" cy="54559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5542788" y="3491484"/>
            <a:ext cx="541020" cy="546100"/>
          </a:xfrm>
          <a:prstGeom prst="rect">
            <a:avLst/>
          </a:prstGeom>
          <a:ln w="6096">
            <a:solidFill>
              <a:srgbClr val="4471C4"/>
            </a:solidFill>
          </a:ln>
        </p:spPr>
        <p:txBody>
          <a:bodyPr vert="horz" wrap="square" lIns="0" tIns="71120" rIns="0" bIns="0" rtlCol="0">
            <a:spAutoFit/>
          </a:bodyPr>
          <a:lstStyle/>
          <a:p>
            <a:pPr marL="117475">
              <a:lnSpc>
                <a:spcPct val="100000"/>
              </a:lnSpc>
              <a:spcBef>
                <a:spcPts val="560"/>
              </a:spcBef>
            </a:pPr>
            <a:r>
              <a:rPr sz="2400" dirty="0">
                <a:latin typeface="Calibri"/>
                <a:cs typeface="Calibri"/>
              </a:rPr>
              <a:t>≈1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4434840" y="3127248"/>
            <a:ext cx="541020" cy="5455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4434840" y="3127248"/>
            <a:ext cx="541020" cy="546100"/>
          </a:xfrm>
          <a:prstGeom prst="rect">
            <a:avLst/>
          </a:prstGeom>
          <a:ln w="6096">
            <a:solidFill>
              <a:srgbClr val="EC7C30"/>
            </a:solidFill>
          </a:ln>
        </p:spPr>
        <p:txBody>
          <a:bodyPr vert="horz" wrap="square" lIns="0" tIns="71120" rIns="0" bIns="0" rtlCol="0">
            <a:spAutoFit/>
          </a:bodyPr>
          <a:lstStyle/>
          <a:p>
            <a:pPr marL="116839">
              <a:lnSpc>
                <a:spcPct val="100000"/>
              </a:lnSpc>
              <a:spcBef>
                <a:spcPts val="560"/>
              </a:spcBef>
            </a:pPr>
            <a:r>
              <a:rPr sz="2400" spc="-409" dirty="0">
                <a:latin typeface="Calibri"/>
                <a:cs typeface="Calibri"/>
              </a:rPr>
              <a:t>170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4802123" y="1412747"/>
            <a:ext cx="539496" cy="54559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4802123" y="1412747"/>
            <a:ext cx="539750" cy="546100"/>
          </a:xfrm>
          <a:prstGeom prst="rect">
            <a:avLst/>
          </a:prstGeom>
          <a:ln w="6096">
            <a:solidFill>
              <a:srgbClr val="EC7C30"/>
            </a:solidFill>
          </a:ln>
        </p:spPr>
        <p:txBody>
          <a:bodyPr vert="horz" wrap="square" lIns="0" tIns="70485" rIns="0" bIns="0" rtlCol="0">
            <a:spAutoFit/>
          </a:bodyPr>
          <a:lstStyle/>
          <a:p>
            <a:pPr marL="116205">
              <a:lnSpc>
                <a:spcPct val="100000"/>
              </a:lnSpc>
              <a:spcBef>
                <a:spcPts val="555"/>
              </a:spcBef>
            </a:pPr>
            <a:r>
              <a:rPr sz="2400" spc="-5" dirty="0">
                <a:latin typeface="Calibri"/>
                <a:cs typeface="Calibri"/>
              </a:rPr>
              <a:t>10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3569208" y="665987"/>
            <a:ext cx="541020" cy="54559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3569208" y="665987"/>
            <a:ext cx="541020" cy="546100"/>
          </a:xfrm>
          <a:prstGeom prst="rect">
            <a:avLst/>
          </a:prstGeom>
          <a:ln w="6096">
            <a:solidFill>
              <a:srgbClr val="4471C4"/>
            </a:solidFill>
          </a:ln>
        </p:spPr>
        <p:txBody>
          <a:bodyPr vert="horz" wrap="square" lIns="0" tIns="70485" rIns="0" bIns="0" rtlCol="0">
            <a:spAutoFit/>
          </a:bodyPr>
          <a:lstStyle/>
          <a:p>
            <a:pPr marL="116839">
              <a:lnSpc>
                <a:spcPct val="100000"/>
              </a:lnSpc>
              <a:spcBef>
                <a:spcPts val="555"/>
              </a:spcBef>
            </a:pPr>
            <a:r>
              <a:rPr sz="2400" dirty="0">
                <a:latin typeface="Calibri"/>
                <a:cs typeface="Calibri"/>
              </a:rPr>
              <a:t>≈0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4803647" y="306324"/>
            <a:ext cx="541020" cy="54559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4803647" y="306324"/>
            <a:ext cx="541020" cy="546100"/>
          </a:xfrm>
          <a:prstGeom prst="rect">
            <a:avLst/>
          </a:prstGeom>
          <a:ln w="6096">
            <a:solidFill>
              <a:srgbClr val="6FAC46"/>
            </a:solidFill>
          </a:ln>
        </p:spPr>
        <p:txBody>
          <a:bodyPr vert="horz" wrap="square" lIns="0" tIns="7048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555"/>
              </a:spcBef>
            </a:pPr>
            <a:r>
              <a:rPr sz="2400" dirty="0"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452182" y="490727"/>
            <a:ext cx="4377670" cy="593758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547615" y="2115311"/>
            <a:ext cx="316230" cy="316230"/>
          </a:xfrm>
          <a:custGeom>
            <a:avLst/>
            <a:gdLst/>
            <a:ahLst/>
            <a:cxnLst/>
            <a:rect l="l" t="t" r="r" b="b"/>
            <a:pathLst>
              <a:path w="316229" h="316230">
                <a:moveTo>
                  <a:pt x="315849" y="0"/>
                </a:moveTo>
                <a:lnTo>
                  <a:pt x="0" y="315849"/>
                </a:lnTo>
              </a:path>
            </a:pathLst>
          </a:custGeom>
          <a:ln w="7620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547615" y="5460491"/>
            <a:ext cx="316230" cy="316230"/>
          </a:xfrm>
          <a:custGeom>
            <a:avLst/>
            <a:gdLst/>
            <a:ahLst/>
            <a:cxnLst/>
            <a:rect l="l" t="t" r="r" b="b"/>
            <a:pathLst>
              <a:path w="316229" h="316229">
                <a:moveTo>
                  <a:pt x="315849" y="0"/>
                </a:moveTo>
                <a:lnTo>
                  <a:pt x="0" y="315836"/>
                </a:lnTo>
              </a:path>
            </a:pathLst>
          </a:custGeom>
          <a:ln w="7620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434840" y="3127248"/>
            <a:ext cx="541020" cy="5455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434840" y="3127248"/>
            <a:ext cx="541020" cy="546100"/>
          </a:xfrm>
          <a:custGeom>
            <a:avLst/>
            <a:gdLst/>
            <a:ahLst/>
            <a:cxnLst/>
            <a:rect l="l" t="t" r="r" b="b"/>
            <a:pathLst>
              <a:path w="541020" h="546100">
                <a:moveTo>
                  <a:pt x="0" y="545591"/>
                </a:moveTo>
                <a:lnTo>
                  <a:pt x="541020" y="545591"/>
                </a:lnTo>
                <a:lnTo>
                  <a:pt x="541020" y="0"/>
                </a:lnTo>
                <a:lnTo>
                  <a:pt x="0" y="0"/>
                </a:lnTo>
                <a:lnTo>
                  <a:pt x="0" y="545591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434840" y="6192011"/>
            <a:ext cx="541020" cy="54406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434840" y="6192011"/>
            <a:ext cx="541020" cy="544195"/>
          </a:xfrm>
          <a:prstGeom prst="rect">
            <a:avLst/>
          </a:prstGeom>
          <a:ln w="6096">
            <a:solidFill>
              <a:srgbClr val="EC7C30"/>
            </a:solidFill>
          </a:ln>
        </p:spPr>
        <p:txBody>
          <a:bodyPr vert="horz" wrap="square" lIns="0" tIns="71120" rIns="0" bIns="0" rtlCol="0">
            <a:spAutoFit/>
          </a:bodyPr>
          <a:lstStyle/>
          <a:p>
            <a:pPr marL="147320">
              <a:lnSpc>
                <a:spcPct val="100000"/>
              </a:lnSpc>
              <a:spcBef>
                <a:spcPts val="560"/>
              </a:spcBef>
            </a:pPr>
            <a:r>
              <a:rPr sz="2400" spc="-5" dirty="0">
                <a:latin typeface="Calibri"/>
                <a:cs typeface="Calibri"/>
              </a:rPr>
              <a:t>-3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908048" y="4308347"/>
            <a:ext cx="541019" cy="54559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908048" y="4308347"/>
            <a:ext cx="541020" cy="546100"/>
          </a:xfrm>
          <a:prstGeom prst="rect">
            <a:avLst/>
          </a:prstGeom>
          <a:ln w="6096">
            <a:solidFill>
              <a:srgbClr val="EC7C30"/>
            </a:solidFill>
          </a:ln>
        </p:spPr>
        <p:txBody>
          <a:bodyPr vert="horz" wrap="square" lIns="0" tIns="71755" rIns="0" bIns="0" rtlCol="0">
            <a:spAutoFit/>
          </a:bodyPr>
          <a:lstStyle/>
          <a:p>
            <a:pPr marL="116839">
              <a:lnSpc>
                <a:spcPct val="100000"/>
              </a:lnSpc>
              <a:spcBef>
                <a:spcPts val="565"/>
              </a:spcBef>
            </a:pPr>
            <a:r>
              <a:rPr sz="2400" spc="-5" dirty="0">
                <a:latin typeface="Calibri"/>
                <a:cs typeface="Calibri"/>
              </a:rPr>
              <a:t>10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798320" y="944880"/>
            <a:ext cx="650748" cy="54559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798320" y="944880"/>
            <a:ext cx="650875" cy="546100"/>
          </a:xfrm>
          <a:prstGeom prst="rect">
            <a:avLst/>
          </a:prstGeom>
          <a:ln w="6096">
            <a:solidFill>
              <a:srgbClr val="EC7C30"/>
            </a:solidFill>
          </a:ln>
        </p:spPr>
        <p:txBody>
          <a:bodyPr vert="horz" wrap="square" lIns="0" tIns="70485" rIns="0" bIns="0" rtlCol="0">
            <a:spAutoFit/>
          </a:bodyPr>
          <a:lstStyle/>
          <a:p>
            <a:pPr marL="171450">
              <a:lnSpc>
                <a:spcPct val="100000"/>
              </a:lnSpc>
              <a:spcBef>
                <a:spcPts val="555"/>
              </a:spcBef>
            </a:pPr>
            <a:r>
              <a:rPr sz="2400" spc="-5" dirty="0">
                <a:latin typeface="Calibri"/>
                <a:cs typeface="Calibri"/>
              </a:rPr>
              <a:t>10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6804659" y="3127248"/>
            <a:ext cx="603503" cy="54559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6804659" y="3127248"/>
            <a:ext cx="603885" cy="546100"/>
          </a:xfrm>
          <a:prstGeom prst="rect">
            <a:avLst/>
          </a:prstGeom>
          <a:ln w="6096">
            <a:solidFill>
              <a:srgbClr val="EC7C30"/>
            </a:solidFill>
          </a:ln>
        </p:spPr>
        <p:txBody>
          <a:bodyPr vert="horz" wrap="square" lIns="0" tIns="71120" rIns="0" bIns="0" rtlCol="0">
            <a:spAutoFit/>
          </a:bodyPr>
          <a:lstStyle/>
          <a:p>
            <a:pPr marL="101600">
              <a:lnSpc>
                <a:spcPct val="100000"/>
              </a:lnSpc>
              <a:spcBef>
                <a:spcPts val="560"/>
              </a:spcBef>
            </a:pPr>
            <a:r>
              <a:rPr sz="2400" spc="-5" dirty="0">
                <a:latin typeface="Calibri"/>
                <a:cs typeface="Calibri"/>
              </a:rPr>
              <a:t>-10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3584447" y="3988308"/>
            <a:ext cx="539496" cy="54559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3584447" y="3988308"/>
            <a:ext cx="539750" cy="546100"/>
          </a:xfrm>
          <a:prstGeom prst="rect">
            <a:avLst/>
          </a:prstGeom>
          <a:ln w="6096">
            <a:solidFill>
              <a:srgbClr val="4471C4"/>
            </a:solidFill>
          </a:ln>
        </p:spPr>
        <p:txBody>
          <a:bodyPr vert="horz" wrap="square" lIns="0" tIns="71120" rIns="0" bIns="0" rtlCol="0">
            <a:spAutoFit/>
          </a:bodyPr>
          <a:lstStyle/>
          <a:p>
            <a:pPr marL="115570">
              <a:lnSpc>
                <a:spcPct val="100000"/>
              </a:lnSpc>
              <a:spcBef>
                <a:spcPts val="560"/>
              </a:spcBef>
            </a:pPr>
            <a:r>
              <a:rPr sz="2400" dirty="0">
                <a:latin typeface="Calibri"/>
                <a:cs typeface="Calibri"/>
              </a:rPr>
              <a:t>≈1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5542788" y="3491484"/>
            <a:ext cx="541020" cy="54559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5542788" y="3491484"/>
            <a:ext cx="541020" cy="546100"/>
          </a:xfrm>
          <a:prstGeom prst="rect">
            <a:avLst/>
          </a:prstGeom>
          <a:ln w="6096">
            <a:solidFill>
              <a:srgbClr val="4471C4"/>
            </a:solidFill>
          </a:ln>
        </p:spPr>
        <p:txBody>
          <a:bodyPr vert="horz" wrap="square" lIns="0" tIns="71120" rIns="0" bIns="0" rtlCol="0">
            <a:spAutoFit/>
          </a:bodyPr>
          <a:lstStyle/>
          <a:p>
            <a:pPr marL="117475">
              <a:lnSpc>
                <a:spcPct val="100000"/>
              </a:lnSpc>
              <a:spcBef>
                <a:spcPts val="560"/>
              </a:spcBef>
            </a:pPr>
            <a:r>
              <a:rPr sz="2400" dirty="0">
                <a:latin typeface="Calibri"/>
                <a:cs typeface="Calibri"/>
              </a:rPr>
              <a:t>≈0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4428744" y="3113532"/>
            <a:ext cx="539496" cy="54559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428744" y="3113532"/>
            <a:ext cx="539750" cy="546100"/>
          </a:xfrm>
          <a:custGeom>
            <a:avLst/>
            <a:gdLst/>
            <a:ahLst/>
            <a:cxnLst/>
            <a:rect l="l" t="t" r="r" b="b"/>
            <a:pathLst>
              <a:path w="539750" h="546100">
                <a:moveTo>
                  <a:pt x="0" y="545591"/>
                </a:moveTo>
                <a:lnTo>
                  <a:pt x="539496" y="545591"/>
                </a:lnTo>
                <a:lnTo>
                  <a:pt x="539496" y="0"/>
                </a:lnTo>
                <a:lnTo>
                  <a:pt x="0" y="0"/>
                </a:lnTo>
                <a:lnTo>
                  <a:pt x="0" y="545591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569208" y="665987"/>
            <a:ext cx="541020" cy="54559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3569208" y="665987"/>
            <a:ext cx="541020" cy="546100"/>
          </a:xfrm>
          <a:prstGeom prst="rect">
            <a:avLst/>
          </a:prstGeom>
          <a:ln w="6096">
            <a:solidFill>
              <a:srgbClr val="4471C4"/>
            </a:solidFill>
          </a:ln>
        </p:spPr>
        <p:txBody>
          <a:bodyPr vert="horz" wrap="square" lIns="0" tIns="70485" rIns="0" bIns="0" rtlCol="0">
            <a:spAutoFit/>
          </a:bodyPr>
          <a:lstStyle/>
          <a:p>
            <a:pPr marL="116839">
              <a:lnSpc>
                <a:spcPct val="100000"/>
              </a:lnSpc>
              <a:spcBef>
                <a:spcPts val="555"/>
              </a:spcBef>
            </a:pPr>
            <a:r>
              <a:rPr sz="2400" dirty="0">
                <a:latin typeface="Calibri"/>
                <a:cs typeface="Calibri"/>
              </a:rPr>
              <a:t>≈1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4803647" y="306324"/>
            <a:ext cx="541020" cy="54559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4803647" y="306324"/>
            <a:ext cx="541020" cy="546100"/>
          </a:xfrm>
          <a:prstGeom prst="rect">
            <a:avLst/>
          </a:prstGeom>
          <a:ln w="6096">
            <a:solidFill>
              <a:srgbClr val="6FAC46"/>
            </a:solidFill>
          </a:ln>
        </p:spPr>
        <p:txBody>
          <a:bodyPr vert="horz" wrap="square" lIns="0" tIns="70485" rIns="0" bIns="0" rtlCol="0">
            <a:spAutoFit/>
          </a:bodyPr>
          <a:lstStyle/>
          <a:p>
            <a:pPr marL="146685">
              <a:lnSpc>
                <a:spcPct val="100000"/>
              </a:lnSpc>
              <a:spcBef>
                <a:spcPts val="555"/>
              </a:spcBef>
            </a:pPr>
            <a:r>
              <a:rPr sz="2400" spc="-5" dirty="0">
                <a:latin typeface="Calibri"/>
                <a:cs typeface="Calibri"/>
              </a:rPr>
              <a:t>-3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4799076" y="4788408"/>
            <a:ext cx="541020" cy="54559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4799076" y="4788408"/>
            <a:ext cx="541020" cy="546100"/>
          </a:xfrm>
          <a:prstGeom prst="rect">
            <a:avLst/>
          </a:prstGeom>
          <a:ln w="6096">
            <a:solidFill>
              <a:srgbClr val="EC7C30"/>
            </a:solidFill>
          </a:ln>
        </p:spPr>
        <p:txBody>
          <a:bodyPr vert="horz" wrap="square" lIns="0" tIns="71120" rIns="0" bIns="0" rtlCol="0">
            <a:spAutoFit/>
          </a:bodyPr>
          <a:lstStyle/>
          <a:p>
            <a:pPr marL="147320">
              <a:lnSpc>
                <a:spcPct val="100000"/>
              </a:lnSpc>
              <a:spcBef>
                <a:spcPts val="560"/>
              </a:spcBef>
            </a:pPr>
            <a:r>
              <a:rPr sz="2400" spc="-5" dirty="0">
                <a:latin typeface="Calibri"/>
                <a:cs typeface="Calibri"/>
              </a:rPr>
              <a:t>-3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4829555" y="3962400"/>
            <a:ext cx="541020" cy="54559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4829555" y="3962400"/>
            <a:ext cx="541020" cy="546100"/>
          </a:xfrm>
          <a:prstGeom prst="rect">
            <a:avLst/>
          </a:prstGeom>
          <a:ln w="6096">
            <a:solidFill>
              <a:srgbClr val="EC7C30"/>
            </a:solidFill>
          </a:ln>
        </p:spPr>
        <p:txBody>
          <a:bodyPr vert="horz" wrap="square" lIns="0" tIns="71120" rIns="0" bIns="0" rtlCol="0">
            <a:spAutoFit/>
          </a:bodyPr>
          <a:lstStyle/>
          <a:p>
            <a:pPr marL="146685">
              <a:lnSpc>
                <a:spcPct val="100000"/>
              </a:lnSpc>
              <a:spcBef>
                <a:spcPts val="560"/>
              </a:spcBef>
            </a:pPr>
            <a:r>
              <a:rPr sz="2400" spc="-5" dirty="0">
                <a:latin typeface="Calibri"/>
                <a:cs typeface="Calibri"/>
              </a:rPr>
              <a:t>-3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4442459" y="3113532"/>
            <a:ext cx="541020" cy="54559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442459" y="3113532"/>
            <a:ext cx="541020" cy="546100"/>
          </a:xfrm>
          <a:custGeom>
            <a:avLst/>
            <a:gdLst/>
            <a:ahLst/>
            <a:cxnLst/>
            <a:rect l="l" t="t" r="r" b="b"/>
            <a:pathLst>
              <a:path w="541020" h="546100">
                <a:moveTo>
                  <a:pt x="0" y="545591"/>
                </a:moveTo>
                <a:lnTo>
                  <a:pt x="541020" y="545591"/>
                </a:lnTo>
                <a:lnTo>
                  <a:pt x="541020" y="0"/>
                </a:lnTo>
                <a:lnTo>
                  <a:pt x="0" y="0"/>
                </a:lnTo>
                <a:lnTo>
                  <a:pt x="0" y="545591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4441697" y="3172205"/>
            <a:ext cx="5314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2870">
              <a:lnSpc>
                <a:spcPct val="100000"/>
              </a:lnSpc>
              <a:spcBef>
                <a:spcPts val="100"/>
              </a:spcBef>
            </a:pPr>
            <a:r>
              <a:rPr sz="2400" spc="-640" dirty="0">
                <a:latin typeface="Calibri"/>
                <a:cs typeface="Calibri"/>
              </a:rPr>
              <a:t>1-</a:t>
            </a:r>
            <a:r>
              <a:rPr sz="3600" spc="-960" baseline="-2314" dirty="0">
                <a:latin typeface="Calibri"/>
                <a:cs typeface="Calibri"/>
              </a:rPr>
              <a:t>7</a:t>
            </a:r>
            <a:r>
              <a:rPr sz="2400" spc="-640" dirty="0">
                <a:latin typeface="Calibri"/>
                <a:cs typeface="Calibri"/>
              </a:rPr>
              <a:t>30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4779264" y="1424939"/>
            <a:ext cx="541020" cy="545591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4779264" y="1424939"/>
            <a:ext cx="541020" cy="546100"/>
          </a:xfrm>
          <a:prstGeom prst="rect">
            <a:avLst/>
          </a:prstGeom>
          <a:ln w="6096">
            <a:solidFill>
              <a:srgbClr val="EC7C30"/>
            </a:solidFill>
          </a:ln>
        </p:spPr>
        <p:txBody>
          <a:bodyPr vert="horz" wrap="square" lIns="0" tIns="70485" rIns="0" bIns="0" rtlCol="0">
            <a:spAutoFit/>
          </a:bodyPr>
          <a:lstStyle/>
          <a:p>
            <a:pPr marL="146685">
              <a:lnSpc>
                <a:spcPct val="100000"/>
              </a:lnSpc>
              <a:spcBef>
                <a:spcPts val="555"/>
              </a:spcBef>
            </a:pPr>
            <a:r>
              <a:rPr sz="2400" spc="-5" dirty="0">
                <a:latin typeface="Calibri"/>
                <a:cs typeface="Calibri"/>
              </a:rPr>
              <a:t>-3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307924"/>
            <a:ext cx="5584825" cy="13011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ts val="5015"/>
              </a:lnSpc>
              <a:spcBef>
                <a:spcPts val="105"/>
              </a:spcBef>
            </a:pPr>
            <a:r>
              <a:rPr dirty="0"/>
              <a:t>Deep</a:t>
            </a:r>
            <a:r>
              <a:rPr spc="-5" dirty="0"/>
              <a:t> </a:t>
            </a:r>
            <a:r>
              <a:rPr dirty="0"/>
              <a:t>learning</a:t>
            </a:r>
          </a:p>
          <a:p>
            <a:pPr marL="12700">
              <a:lnSpc>
                <a:spcPts val="5015"/>
              </a:lnSpc>
            </a:pPr>
            <a:r>
              <a:rPr spc="-25" dirty="0"/>
              <a:t>attracts </a:t>
            </a:r>
            <a:r>
              <a:rPr dirty="0"/>
              <a:t>lots </a:t>
            </a:r>
            <a:r>
              <a:rPr spc="-5" dirty="0"/>
              <a:t>of</a:t>
            </a:r>
            <a:r>
              <a:rPr spc="-25" dirty="0"/>
              <a:t> </a:t>
            </a:r>
            <a:r>
              <a:rPr spc="-20" dirty="0"/>
              <a:t>attention.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07542" y="1793189"/>
            <a:ext cx="6800850" cy="836294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241300" marR="5080" indent="-228600">
              <a:lnSpc>
                <a:spcPts val="3030"/>
              </a:lnSpc>
              <a:spcBef>
                <a:spcPts val="47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latin typeface="Calibri"/>
                <a:cs typeface="Calibri"/>
              </a:rPr>
              <a:t>I </a:t>
            </a:r>
            <a:r>
              <a:rPr sz="2800" spc="-15" dirty="0">
                <a:latin typeface="Calibri"/>
                <a:cs typeface="Calibri"/>
              </a:rPr>
              <a:t>believe </a:t>
            </a:r>
            <a:r>
              <a:rPr sz="2800" spc="-20" dirty="0">
                <a:latin typeface="Calibri"/>
                <a:cs typeface="Calibri"/>
              </a:rPr>
              <a:t>you </a:t>
            </a:r>
            <a:r>
              <a:rPr sz="2800" spc="-25" dirty="0">
                <a:latin typeface="Calibri"/>
                <a:cs typeface="Calibri"/>
              </a:rPr>
              <a:t>have </a:t>
            </a:r>
            <a:r>
              <a:rPr sz="2800" spc="-5" dirty="0">
                <a:latin typeface="Calibri"/>
                <a:cs typeface="Calibri"/>
              </a:rPr>
              <a:t>seen lots of </a:t>
            </a:r>
            <a:r>
              <a:rPr sz="2800" spc="-20" dirty="0">
                <a:latin typeface="Calibri"/>
                <a:cs typeface="Calibri"/>
              </a:rPr>
              <a:t>exciting </a:t>
            </a:r>
            <a:r>
              <a:rPr sz="2800" spc="-10" dirty="0">
                <a:latin typeface="Calibri"/>
                <a:cs typeface="Calibri"/>
              </a:rPr>
              <a:t>results  </a:t>
            </a:r>
            <a:r>
              <a:rPr sz="2800" spc="-25" dirty="0">
                <a:latin typeface="Calibri"/>
                <a:cs typeface="Calibri"/>
              </a:rPr>
              <a:t>before.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591817" y="6236004"/>
            <a:ext cx="596519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Calibri"/>
                <a:cs typeface="Calibri"/>
              </a:rPr>
              <a:t>This </a:t>
            </a:r>
            <a:r>
              <a:rPr sz="2800" spc="-15" dirty="0">
                <a:latin typeface="Calibri"/>
                <a:cs typeface="Calibri"/>
              </a:rPr>
              <a:t>talk focuses </a:t>
            </a:r>
            <a:r>
              <a:rPr sz="2800" spc="-5" dirty="0">
                <a:latin typeface="Calibri"/>
                <a:cs typeface="Calibri"/>
              </a:rPr>
              <a:t>on the </a:t>
            </a:r>
            <a:r>
              <a:rPr sz="2800" spc="-10" dirty="0">
                <a:latin typeface="Calibri"/>
                <a:cs typeface="Calibri"/>
              </a:rPr>
              <a:t>basic</a:t>
            </a:r>
            <a:r>
              <a:rPr sz="2800" spc="114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techniques.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429255" y="2382011"/>
            <a:ext cx="6451091" cy="37536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87858" y="5240477"/>
            <a:ext cx="2145665" cy="84328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 marR="5080">
              <a:lnSpc>
                <a:spcPct val="99000"/>
              </a:lnSpc>
              <a:spcBef>
                <a:spcPts val="125"/>
              </a:spcBef>
            </a:pPr>
            <a:r>
              <a:rPr sz="1800" spc="-10" dirty="0">
                <a:latin typeface="Arial"/>
                <a:cs typeface="Arial"/>
              </a:rPr>
              <a:t>Deep learning </a:t>
            </a:r>
            <a:r>
              <a:rPr sz="1800" spc="-5" dirty="0">
                <a:latin typeface="Arial"/>
                <a:cs typeface="Arial"/>
              </a:rPr>
              <a:t>trends  </a:t>
            </a:r>
            <a:r>
              <a:rPr sz="1800" dirty="0">
                <a:latin typeface="Arial"/>
                <a:cs typeface="Arial"/>
              </a:rPr>
              <a:t>at </a:t>
            </a:r>
            <a:r>
              <a:rPr sz="1800" spc="-5" dirty="0">
                <a:latin typeface="Arial"/>
                <a:cs typeface="Arial"/>
              </a:rPr>
              <a:t>Google. Source:  SIGMOD/Jeff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Dean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495427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Output </a:t>
            </a:r>
            <a:r>
              <a:rPr spc="-30" dirty="0"/>
              <a:t>Layer</a:t>
            </a:r>
            <a:r>
              <a:rPr spc="-65" dirty="0"/>
              <a:t> </a:t>
            </a:r>
            <a:r>
              <a:rPr spc="-5" dirty="0"/>
              <a:t>(Option)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07542" y="1793189"/>
            <a:ext cx="5022850" cy="1203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0" dirty="0">
                <a:latin typeface="Calibri"/>
                <a:cs typeface="Calibri"/>
              </a:rPr>
              <a:t>Softmax </a:t>
            </a:r>
            <a:r>
              <a:rPr sz="2800" spc="-25" dirty="0">
                <a:latin typeface="Calibri"/>
                <a:cs typeface="Calibri"/>
              </a:rPr>
              <a:t>layer </a:t>
            </a:r>
            <a:r>
              <a:rPr sz="2800" spc="-5" dirty="0">
                <a:latin typeface="Calibri"/>
                <a:cs typeface="Calibri"/>
              </a:rPr>
              <a:t>as the </a:t>
            </a:r>
            <a:r>
              <a:rPr sz="2800" spc="-10" dirty="0">
                <a:latin typeface="Calibri"/>
                <a:cs typeface="Calibri"/>
              </a:rPr>
              <a:t>output</a:t>
            </a:r>
            <a:r>
              <a:rPr sz="2800" spc="6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layer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600">
              <a:latin typeface="Times New Roman"/>
              <a:cs typeface="Times New Roman"/>
            </a:endParaRPr>
          </a:p>
          <a:p>
            <a:pPr marL="266700">
              <a:lnSpc>
                <a:spcPct val="100000"/>
              </a:lnSpc>
            </a:pPr>
            <a:r>
              <a:rPr sz="2400" b="1" i="1" u="sng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Ordinary</a:t>
            </a:r>
            <a:r>
              <a:rPr sz="2400" b="1" i="1" u="sng" spc="-2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2400" b="1" i="1" u="sng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Layer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912620" y="4320540"/>
            <a:ext cx="1219200" cy="173990"/>
          </a:xfrm>
          <a:custGeom>
            <a:avLst/>
            <a:gdLst/>
            <a:ahLst/>
            <a:cxnLst/>
            <a:rect l="l" t="t" r="r" b="b"/>
            <a:pathLst>
              <a:path w="1219200" h="173989">
                <a:moveTo>
                  <a:pt x="1045463" y="0"/>
                </a:moveTo>
                <a:lnTo>
                  <a:pt x="1045463" y="173736"/>
                </a:lnTo>
                <a:lnTo>
                  <a:pt x="1161288" y="115824"/>
                </a:lnTo>
                <a:lnTo>
                  <a:pt x="1074420" y="115824"/>
                </a:lnTo>
                <a:lnTo>
                  <a:pt x="1074420" y="57912"/>
                </a:lnTo>
                <a:lnTo>
                  <a:pt x="1161288" y="57912"/>
                </a:lnTo>
                <a:lnTo>
                  <a:pt x="1045463" y="0"/>
                </a:lnTo>
                <a:close/>
              </a:path>
              <a:path w="1219200" h="173989">
                <a:moveTo>
                  <a:pt x="1045463" y="57912"/>
                </a:moveTo>
                <a:lnTo>
                  <a:pt x="0" y="57912"/>
                </a:lnTo>
                <a:lnTo>
                  <a:pt x="0" y="115824"/>
                </a:lnTo>
                <a:lnTo>
                  <a:pt x="1045463" y="115824"/>
                </a:lnTo>
                <a:lnTo>
                  <a:pt x="1045463" y="57912"/>
                </a:lnTo>
                <a:close/>
              </a:path>
              <a:path w="1219200" h="173989">
                <a:moveTo>
                  <a:pt x="1161288" y="57912"/>
                </a:moveTo>
                <a:lnTo>
                  <a:pt x="1074420" y="57912"/>
                </a:lnTo>
                <a:lnTo>
                  <a:pt x="1074420" y="115824"/>
                </a:lnTo>
                <a:lnTo>
                  <a:pt x="1161288" y="115824"/>
                </a:lnTo>
                <a:lnTo>
                  <a:pt x="1219200" y="86868"/>
                </a:lnTo>
                <a:lnTo>
                  <a:pt x="1161288" y="579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912620" y="5205984"/>
            <a:ext cx="1219200" cy="173990"/>
          </a:xfrm>
          <a:custGeom>
            <a:avLst/>
            <a:gdLst/>
            <a:ahLst/>
            <a:cxnLst/>
            <a:rect l="l" t="t" r="r" b="b"/>
            <a:pathLst>
              <a:path w="1219200" h="173989">
                <a:moveTo>
                  <a:pt x="1045463" y="0"/>
                </a:moveTo>
                <a:lnTo>
                  <a:pt x="1045463" y="173736"/>
                </a:lnTo>
                <a:lnTo>
                  <a:pt x="1161288" y="115824"/>
                </a:lnTo>
                <a:lnTo>
                  <a:pt x="1074420" y="115824"/>
                </a:lnTo>
                <a:lnTo>
                  <a:pt x="1074420" y="57912"/>
                </a:lnTo>
                <a:lnTo>
                  <a:pt x="1161288" y="57912"/>
                </a:lnTo>
                <a:lnTo>
                  <a:pt x="1045463" y="0"/>
                </a:lnTo>
                <a:close/>
              </a:path>
              <a:path w="1219200" h="173989">
                <a:moveTo>
                  <a:pt x="1045463" y="57912"/>
                </a:moveTo>
                <a:lnTo>
                  <a:pt x="0" y="57912"/>
                </a:lnTo>
                <a:lnTo>
                  <a:pt x="0" y="115824"/>
                </a:lnTo>
                <a:lnTo>
                  <a:pt x="1045463" y="115824"/>
                </a:lnTo>
                <a:lnTo>
                  <a:pt x="1045463" y="57912"/>
                </a:lnTo>
                <a:close/>
              </a:path>
              <a:path w="1219200" h="173989">
                <a:moveTo>
                  <a:pt x="1161288" y="57912"/>
                </a:moveTo>
                <a:lnTo>
                  <a:pt x="1074420" y="57912"/>
                </a:lnTo>
                <a:lnTo>
                  <a:pt x="1074420" y="115824"/>
                </a:lnTo>
                <a:lnTo>
                  <a:pt x="1161288" y="115824"/>
                </a:lnTo>
                <a:lnTo>
                  <a:pt x="1219200" y="86868"/>
                </a:lnTo>
                <a:lnTo>
                  <a:pt x="1161288" y="579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912620" y="3432047"/>
            <a:ext cx="1219200" cy="173990"/>
          </a:xfrm>
          <a:custGeom>
            <a:avLst/>
            <a:gdLst/>
            <a:ahLst/>
            <a:cxnLst/>
            <a:rect l="l" t="t" r="r" b="b"/>
            <a:pathLst>
              <a:path w="1219200" h="173989">
                <a:moveTo>
                  <a:pt x="1045463" y="0"/>
                </a:moveTo>
                <a:lnTo>
                  <a:pt x="1045463" y="173736"/>
                </a:lnTo>
                <a:lnTo>
                  <a:pt x="1161287" y="115824"/>
                </a:lnTo>
                <a:lnTo>
                  <a:pt x="1074420" y="115824"/>
                </a:lnTo>
                <a:lnTo>
                  <a:pt x="1074420" y="57912"/>
                </a:lnTo>
                <a:lnTo>
                  <a:pt x="1161288" y="57912"/>
                </a:lnTo>
                <a:lnTo>
                  <a:pt x="1045463" y="0"/>
                </a:lnTo>
                <a:close/>
              </a:path>
              <a:path w="1219200" h="173989">
                <a:moveTo>
                  <a:pt x="1045463" y="57912"/>
                </a:moveTo>
                <a:lnTo>
                  <a:pt x="0" y="57912"/>
                </a:lnTo>
                <a:lnTo>
                  <a:pt x="0" y="115824"/>
                </a:lnTo>
                <a:lnTo>
                  <a:pt x="1045463" y="115824"/>
                </a:lnTo>
                <a:lnTo>
                  <a:pt x="1045463" y="57912"/>
                </a:lnTo>
                <a:close/>
              </a:path>
              <a:path w="1219200" h="173989">
                <a:moveTo>
                  <a:pt x="1161288" y="57912"/>
                </a:moveTo>
                <a:lnTo>
                  <a:pt x="1074420" y="57912"/>
                </a:lnTo>
                <a:lnTo>
                  <a:pt x="1074420" y="115824"/>
                </a:lnTo>
                <a:lnTo>
                  <a:pt x="1161287" y="115824"/>
                </a:lnTo>
                <a:lnTo>
                  <a:pt x="1219200" y="86867"/>
                </a:lnTo>
                <a:lnTo>
                  <a:pt x="1161288" y="579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299317" y="3039863"/>
            <a:ext cx="1317625" cy="6635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algn="ctr">
              <a:lnSpc>
                <a:spcPts val="4050"/>
              </a:lnSpc>
              <a:spcBef>
                <a:spcPts val="135"/>
              </a:spcBef>
              <a:tabLst>
                <a:tab pos="318135" algn="l"/>
                <a:tab pos="1184275" algn="l"/>
              </a:tabLst>
            </a:pPr>
            <a:r>
              <a:rPr sz="2550" i="1" spc="0" dirty="0">
                <a:latin typeface="Times New Roman"/>
                <a:cs typeface="Times New Roman"/>
              </a:rPr>
              <a:t>y	</a:t>
            </a:r>
            <a:r>
              <a:rPr sz="2550" spc="200" dirty="0">
                <a:latin typeface="Symbol"/>
                <a:cs typeface="Symbol"/>
              </a:rPr>
              <a:t></a:t>
            </a:r>
            <a:r>
              <a:rPr sz="2700" i="1" spc="-525" dirty="0">
                <a:latin typeface="Symbol"/>
                <a:cs typeface="Symbol"/>
              </a:rPr>
              <a:t></a:t>
            </a:r>
            <a:r>
              <a:rPr sz="4050" spc="-535" dirty="0">
                <a:latin typeface="Symbol"/>
                <a:cs typeface="Symbol"/>
              </a:rPr>
              <a:t></a:t>
            </a:r>
            <a:r>
              <a:rPr sz="2550" i="1" spc="0" dirty="0">
                <a:latin typeface="Times New Roman"/>
                <a:cs typeface="Times New Roman"/>
              </a:rPr>
              <a:t>z</a:t>
            </a:r>
            <a:r>
              <a:rPr sz="2550" i="1" dirty="0">
                <a:latin typeface="Times New Roman"/>
                <a:cs typeface="Times New Roman"/>
              </a:rPr>
              <a:t>	</a:t>
            </a:r>
            <a:r>
              <a:rPr sz="4050" spc="-509" dirty="0">
                <a:latin typeface="Symbol"/>
                <a:cs typeface="Symbol"/>
              </a:rPr>
              <a:t></a:t>
            </a:r>
            <a:endParaRPr sz="4050">
              <a:latin typeface="Symbol"/>
              <a:cs typeface="Symbol"/>
            </a:endParaRPr>
          </a:p>
          <a:p>
            <a:pPr marR="43180" algn="ctr">
              <a:lnSpc>
                <a:spcPts val="930"/>
              </a:lnSpc>
              <a:tabLst>
                <a:tab pos="884555" algn="l"/>
              </a:tabLst>
            </a:pPr>
            <a:r>
              <a:rPr sz="1450" spc="15" dirty="0">
                <a:latin typeface="Times New Roman"/>
                <a:cs typeface="Times New Roman"/>
              </a:rPr>
              <a:t>1	1</a:t>
            </a:r>
            <a:endParaRPr sz="145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282603" y="3975082"/>
            <a:ext cx="1353820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4079"/>
              </a:lnSpc>
              <a:spcBef>
                <a:spcPts val="100"/>
              </a:spcBef>
              <a:tabLst>
                <a:tab pos="353695" algn="l"/>
                <a:tab pos="1221105" algn="l"/>
              </a:tabLst>
            </a:pPr>
            <a:r>
              <a:rPr sz="2550" i="1" spc="0" dirty="0">
                <a:latin typeface="Times New Roman"/>
                <a:cs typeface="Times New Roman"/>
              </a:rPr>
              <a:t>y	</a:t>
            </a:r>
            <a:r>
              <a:rPr sz="2550" spc="204" dirty="0">
                <a:latin typeface="Symbol"/>
                <a:cs typeface="Symbol"/>
              </a:rPr>
              <a:t></a:t>
            </a:r>
            <a:r>
              <a:rPr sz="2700" i="1" spc="-525" dirty="0">
                <a:latin typeface="Symbol"/>
                <a:cs typeface="Symbol"/>
              </a:rPr>
              <a:t></a:t>
            </a:r>
            <a:r>
              <a:rPr sz="4100" spc="-550" dirty="0">
                <a:latin typeface="Symbol"/>
                <a:cs typeface="Symbol"/>
              </a:rPr>
              <a:t></a:t>
            </a:r>
            <a:r>
              <a:rPr sz="2550" i="1" spc="0" dirty="0">
                <a:latin typeface="Times New Roman"/>
                <a:cs typeface="Times New Roman"/>
              </a:rPr>
              <a:t>z</a:t>
            </a:r>
            <a:r>
              <a:rPr sz="2550" i="1" dirty="0">
                <a:latin typeface="Times New Roman"/>
                <a:cs typeface="Times New Roman"/>
              </a:rPr>
              <a:t>	</a:t>
            </a:r>
            <a:r>
              <a:rPr sz="4100" spc="-525" dirty="0">
                <a:latin typeface="Symbol"/>
                <a:cs typeface="Symbol"/>
              </a:rPr>
              <a:t></a:t>
            </a:r>
            <a:endParaRPr sz="4100">
              <a:latin typeface="Symbol"/>
              <a:cs typeface="Symbol"/>
            </a:endParaRPr>
          </a:p>
          <a:p>
            <a:pPr marR="635" algn="ctr">
              <a:lnSpc>
                <a:spcPts val="960"/>
              </a:lnSpc>
              <a:tabLst>
                <a:tab pos="920750" algn="l"/>
              </a:tabLst>
            </a:pPr>
            <a:r>
              <a:rPr sz="1500" spc="-5" dirty="0">
                <a:latin typeface="Times New Roman"/>
                <a:cs typeface="Times New Roman"/>
              </a:rPr>
              <a:t>2	2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297835" y="4842710"/>
            <a:ext cx="1341755" cy="6635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algn="ctr">
              <a:lnSpc>
                <a:spcPts val="4050"/>
              </a:lnSpc>
              <a:spcBef>
                <a:spcPts val="135"/>
              </a:spcBef>
              <a:tabLst>
                <a:tab pos="342265" algn="l"/>
                <a:tab pos="1209040" algn="l"/>
              </a:tabLst>
            </a:pPr>
            <a:r>
              <a:rPr sz="2550" i="1" spc="0" dirty="0">
                <a:latin typeface="Times New Roman"/>
                <a:cs typeface="Times New Roman"/>
              </a:rPr>
              <a:t>y	</a:t>
            </a:r>
            <a:r>
              <a:rPr sz="2550" spc="204" dirty="0">
                <a:latin typeface="Symbol"/>
                <a:cs typeface="Symbol"/>
              </a:rPr>
              <a:t></a:t>
            </a:r>
            <a:r>
              <a:rPr sz="2700" i="1" spc="-525" dirty="0">
                <a:latin typeface="Symbol"/>
                <a:cs typeface="Symbol"/>
              </a:rPr>
              <a:t></a:t>
            </a:r>
            <a:r>
              <a:rPr sz="4050" spc="-535" dirty="0">
                <a:latin typeface="Symbol"/>
                <a:cs typeface="Symbol"/>
              </a:rPr>
              <a:t></a:t>
            </a:r>
            <a:r>
              <a:rPr sz="2550" i="1" dirty="0">
                <a:latin typeface="Times New Roman"/>
                <a:cs typeface="Times New Roman"/>
              </a:rPr>
              <a:t>z	</a:t>
            </a:r>
            <a:r>
              <a:rPr sz="4050" spc="-509" dirty="0">
                <a:latin typeface="Symbol"/>
                <a:cs typeface="Symbol"/>
              </a:rPr>
              <a:t></a:t>
            </a:r>
            <a:endParaRPr sz="4050">
              <a:latin typeface="Symbol"/>
              <a:cs typeface="Symbol"/>
            </a:endParaRPr>
          </a:p>
          <a:p>
            <a:pPr marR="12065" algn="ctr">
              <a:lnSpc>
                <a:spcPts val="930"/>
              </a:lnSpc>
              <a:tabLst>
                <a:tab pos="908685" algn="l"/>
              </a:tabLst>
            </a:pPr>
            <a:r>
              <a:rPr sz="1450" spc="15" dirty="0">
                <a:latin typeface="Times New Roman"/>
                <a:cs typeface="Times New Roman"/>
              </a:rPr>
              <a:t>3	3</a:t>
            </a:r>
            <a:endParaRPr sz="145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88848" y="4326635"/>
            <a:ext cx="630555" cy="173990"/>
          </a:xfrm>
          <a:custGeom>
            <a:avLst/>
            <a:gdLst/>
            <a:ahLst/>
            <a:cxnLst/>
            <a:rect l="l" t="t" r="r" b="b"/>
            <a:pathLst>
              <a:path w="630555" h="173989">
                <a:moveTo>
                  <a:pt x="456260" y="0"/>
                </a:moveTo>
                <a:lnTo>
                  <a:pt x="456260" y="173736"/>
                </a:lnTo>
                <a:lnTo>
                  <a:pt x="572118" y="115824"/>
                </a:lnTo>
                <a:lnTo>
                  <a:pt x="485216" y="115824"/>
                </a:lnTo>
                <a:lnTo>
                  <a:pt x="485216" y="57912"/>
                </a:lnTo>
                <a:lnTo>
                  <a:pt x="572118" y="57912"/>
                </a:lnTo>
                <a:lnTo>
                  <a:pt x="456260" y="0"/>
                </a:lnTo>
                <a:close/>
              </a:path>
              <a:path w="630555" h="173989">
                <a:moveTo>
                  <a:pt x="456260" y="57912"/>
                </a:moveTo>
                <a:lnTo>
                  <a:pt x="0" y="57912"/>
                </a:lnTo>
                <a:lnTo>
                  <a:pt x="0" y="115824"/>
                </a:lnTo>
                <a:lnTo>
                  <a:pt x="456260" y="115824"/>
                </a:lnTo>
                <a:lnTo>
                  <a:pt x="456260" y="57912"/>
                </a:lnTo>
                <a:close/>
              </a:path>
              <a:path w="630555" h="173989">
                <a:moveTo>
                  <a:pt x="572118" y="57912"/>
                </a:moveTo>
                <a:lnTo>
                  <a:pt x="485216" y="57912"/>
                </a:lnTo>
                <a:lnTo>
                  <a:pt x="485216" y="115824"/>
                </a:lnTo>
                <a:lnTo>
                  <a:pt x="572118" y="115824"/>
                </a:lnTo>
                <a:lnTo>
                  <a:pt x="630046" y="86868"/>
                </a:lnTo>
                <a:lnTo>
                  <a:pt x="572118" y="579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88848" y="5213603"/>
            <a:ext cx="630555" cy="173990"/>
          </a:xfrm>
          <a:custGeom>
            <a:avLst/>
            <a:gdLst/>
            <a:ahLst/>
            <a:cxnLst/>
            <a:rect l="l" t="t" r="r" b="b"/>
            <a:pathLst>
              <a:path w="630555" h="173989">
                <a:moveTo>
                  <a:pt x="456260" y="0"/>
                </a:moveTo>
                <a:lnTo>
                  <a:pt x="456260" y="173736"/>
                </a:lnTo>
                <a:lnTo>
                  <a:pt x="572118" y="115824"/>
                </a:lnTo>
                <a:lnTo>
                  <a:pt x="485216" y="115824"/>
                </a:lnTo>
                <a:lnTo>
                  <a:pt x="485216" y="57912"/>
                </a:lnTo>
                <a:lnTo>
                  <a:pt x="572118" y="57912"/>
                </a:lnTo>
                <a:lnTo>
                  <a:pt x="456260" y="0"/>
                </a:lnTo>
                <a:close/>
              </a:path>
              <a:path w="630555" h="173989">
                <a:moveTo>
                  <a:pt x="456260" y="57912"/>
                </a:moveTo>
                <a:lnTo>
                  <a:pt x="0" y="57912"/>
                </a:lnTo>
                <a:lnTo>
                  <a:pt x="0" y="115824"/>
                </a:lnTo>
                <a:lnTo>
                  <a:pt x="456260" y="115824"/>
                </a:lnTo>
                <a:lnTo>
                  <a:pt x="456260" y="57912"/>
                </a:lnTo>
                <a:close/>
              </a:path>
              <a:path w="630555" h="173989">
                <a:moveTo>
                  <a:pt x="572118" y="57912"/>
                </a:moveTo>
                <a:lnTo>
                  <a:pt x="485216" y="57912"/>
                </a:lnTo>
                <a:lnTo>
                  <a:pt x="485216" y="115824"/>
                </a:lnTo>
                <a:lnTo>
                  <a:pt x="572118" y="115824"/>
                </a:lnTo>
                <a:lnTo>
                  <a:pt x="630046" y="86868"/>
                </a:lnTo>
                <a:lnTo>
                  <a:pt x="572118" y="579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88848" y="3439667"/>
            <a:ext cx="630555" cy="173990"/>
          </a:xfrm>
          <a:custGeom>
            <a:avLst/>
            <a:gdLst/>
            <a:ahLst/>
            <a:cxnLst/>
            <a:rect l="l" t="t" r="r" b="b"/>
            <a:pathLst>
              <a:path w="630555" h="173989">
                <a:moveTo>
                  <a:pt x="456260" y="0"/>
                </a:moveTo>
                <a:lnTo>
                  <a:pt x="456260" y="173736"/>
                </a:lnTo>
                <a:lnTo>
                  <a:pt x="572118" y="115824"/>
                </a:lnTo>
                <a:lnTo>
                  <a:pt x="485216" y="115824"/>
                </a:lnTo>
                <a:lnTo>
                  <a:pt x="485216" y="57912"/>
                </a:lnTo>
                <a:lnTo>
                  <a:pt x="572118" y="57912"/>
                </a:lnTo>
                <a:lnTo>
                  <a:pt x="456260" y="0"/>
                </a:lnTo>
                <a:close/>
              </a:path>
              <a:path w="630555" h="173989">
                <a:moveTo>
                  <a:pt x="456260" y="57912"/>
                </a:moveTo>
                <a:lnTo>
                  <a:pt x="0" y="57912"/>
                </a:lnTo>
                <a:lnTo>
                  <a:pt x="0" y="115824"/>
                </a:lnTo>
                <a:lnTo>
                  <a:pt x="456260" y="115824"/>
                </a:lnTo>
                <a:lnTo>
                  <a:pt x="456260" y="57912"/>
                </a:lnTo>
                <a:close/>
              </a:path>
              <a:path w="630555" h="173989">
                <a:moveTo>
                  <a:pt x="572118" y="57912"/>
                </a:moveTo>
                <a:lnTo>
                  <a:pt x="485216" y="57912"/>
                </a:lnTo>
                <a:lnTo>
                  <a:pt x="485216" y="115824"/>
                </a:lnTo>
                <a:lnTo>
                  <a:pt x="572118" y="115824"/>
                </a:lnTo>
                <a:lnTo>
                  <a:pt x="630046" y="86868"/>
                </a:lnTo>
                <a:lnTo>
                  <a:pt x="572118" y="579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322832" y="3227832"/>
            <a:ext cx="594360" cy="5958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322832" y="3227832"/>
            <a:ext cx="594360" cy="596265"/>
          </a:xfrm>
          <a:custGeom>
            <a:avLst/>
            <a:gdLst/>
            <a:ahLst/>
            <a:cxnLst/>
            <a:rect l="l" t="t" r="r" b="b"/>
            <a:pathLst>
              <a:path w="594360" h="596264">
                <a:moveTo>
                  <a:pt x="0" y="297941"/>
                </a:moveTo>
                <a:lnTo>
                  <a:pt x="3890" y="249603"/>
                </a:lnTo>
                <a:lnTo>
                  <a:pt x="15154" y="203752"/>
                </a:lnTo>
                <a:lnTo>
                  <a:pt x="33179" y="161001"/>
                </a:lnTo>
                <a:lnTo>
                  <a:pt x="57351" y="121962"/>
                </a:lnTo>
                <a:lnTo>
                  <a:pt x="87058" y="87249"/>
                </a:lnTo>
                <a:lnTo>
                  <a:pt x="121688" y="57473"/>
                </a:lnTo>
                <a:lnTo>
                  <a:pt x="160628" y="33247"/>
                </a:lnTo>
                <a:lnTo>
                  <a:pt x="203265" y="15185"/>
                </a:lnTo>
                <a:lnTo>
                  <a:pt x="248986" y="3898"/>
                </a:lnTo>
                <a:lnTo>
                  <a:pt x="297180" y="0"/>
                </a:lnTo>
                <a:lnTo>
                  <a:pt x="345373" y="3898"/>
                </a:lnTo>
                <a:lnTo>
                  <a:pt x="391094" y="15185"/>
                </a:lnTo>
                <a:lnTo>
                  <a:pt x="433731" y="33247"/>
                </a:lnTo>
                <a:lnTo>
                  <a:pt x="472671" y="57473"/>
                </a:lnTo>
                <a:lnTo>
                  <a:pt x="507301" y="87248"/>
                </a:lnTo>
                <a:lnTo>
                  <a:pt x="537008" y="121962"/>
                </a:lnTo>
                <a:lnTo>
                  <a:pt x="561180" y="161001"/>
                </a:lnTo>
                <a:lnTo>
                  <a:pt x="579205" y="203752"/>
                </a:lnTo>
                <a:lnTo>
                  <a:pt x="590469" y="249603"/>
                </a:lnTo>
                <a:lnTo>
                  <a:pt x="594360" y="297941"/>
                </a:lnTo>
                <a:lnTo>
                  <a:pt x="590469" y="346280"/>
                </a:lnTo>
                <a:lnTo>
                  <a:pt x="579205" y="392131"/>
                </a:lnTo>
                <a:lnTo>
                  <a:pt x="561180" y="434882"/>
                </a:lnTo>
                <a:lnTo>
                  <a:pt x="537008" y="473921"/>
                </a:lnTo>
                <a:lnTo>
                  <a:pt x="507301" y="508634"/>
                </a:lnTo>
                <a:lnTo>
                  <a:pt x="472671" y="538410"/>
                </a:lnTo>
                <a:lnTo>
                  <a:pt x="433731" y="562636"/>
                </a:lnTo>
                <a:lnTo>
                  <a:pt x="391094" y="580698"/>
                </a:lnTo>
                <a:lnTo>
                  <a:pt x="345373" y="591985"/>
                </a:lnTo>
                <a:lnTo>
                  <a:pt x="297180" y="595883"/>
                </a:lnTo>
                <a:lnTo>
                  <a:pt x="248986" y="591985"/>
                </a:lnTo>
                <a:lnTo>
                  <a:pt x="203265" y="580698"/>
                </a:lnTo>
                <a:lnTo>
                  <a:pt x="160628" y="562636"/>
                </a:lnTo>
                <a:lnTo>
                  <a:pt x="121688" y="538410"/>
                </a:lnTo>
                <a:lnTo>
                  <a:pt x="87058" y="508634"/>
                </a:lnTo>
                <a:lnTo>
                  <a:pt x="57351" y="473921"/>
                </a:lnTo>
                <a:lnTo>
                  <a:pt x="33179" y="434882"/>
                </a:lnTo>
                <a:lnTo>
                  <a:pt x="15154" y="392131"/>
                </a:lnTo>
                <a:lnTo>
                  <a:pt x="3890" y="346280"/>
                </a:lnTo>
                <a:lnTo>
                  <a:pt x="0" y="297941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322832" y="4116323"/>
            <a:ext cx="594360" cy="5958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322832" y="4116323"/>
            <a:ext cx="594360" cy="596265"/>
          </a:xfrm>
          <a:custGeom>
            <a:avLst/>
            <a:gdLst/>
            <a:ahLst/>
            <a:cxnLst/>
            <a:rect l="l" t="t" r="r" b="b"/>
            <a:pathLst>
              <a:path w="594360" h="596264">
                <a:moveTo>
                  <a:pt x="0" y="297942"/>
                </a:moveTo>
                <a:lnTo>
                  <a:pt x="3890" y="249603"/>
                </a:lnTo>
                <a:lnTo>
                  <a:pt x="15154" y="203752"/>
                </a:lnTo>
                <a:lnTo>
                  <a:pt x="33179" y="161001"/>
                </a:lnTo>
                <a:lnTo>
                  <a:pt x="57351" y="121962"/>
                </a:lnTo>
                <a:lnTo>
                  <a:pt x="87058" y="87248"/>
                </a:lnTo>
                <a:lnTo>
                  <a:pt x="121688" y="57473"/>
                </a:lnTo>
                <a:lnTo>
                  <a:pt x="160628" y="33247"/>
                </a:lnTo>
                <a:lnTo>
                  <a:pt x="203265" y="15185"/>
                </a:lnTo>
                <a:lnTo>
                  <a:pt x="248986" y="3898"/>
                </a:lnTo>
                <a:lnTo>
                  <a:pt x="297180" y="0"/>
                </a:lnTo>
                <a:lnTo>
                  <a:pt x="345373" y="3898"/>
                </a:lnTo>
                <a:lnTo>
                  <a:pt x="391094" y="15185"/>
                </a:lnTo>
                <a:lnTo>
                  <a:pt x="433731" y="33247"/>
                </a:lnTo>
                <a:lnTo>
                  <a:pt x="472671" y="57473"/>
                </a:lnTo>
                <a:lnTo>
                  <a:pt x="507301" y="87249"/>
                </a:lnTo>
                <a:lnTo>
                  <a:pt x="537008" y="121962"/>
                </a:lnTo>
                <a:lnTo>
                  <a:pt x="561180" y="161001"/>
                </a:lnTo>
                <a:lnTo>
                  <a:pt x="579205" y="203752"/>
                </a:lnTo>
                <a:lnTo>
                  <a:pt x="590469" y="249603"/>
                </a:lnTo>
                <a:lnTo>
                  <a:pt x="594360" y="297942"/>
                </a:lnTo>
                <a:lnTo>
                  <a:pt x="590469" y="346280"/>
                </a:lnTo>
                <a:lnTo>
                  <a:pt x="579205" y="392131"/>
                </a:lnTo>
                <a:lnTo>
                  <a:pt x="561180" y="434882"/>
                </a:lnTo>
                <a:lnTo>
                  <a:pt x="537008" y="473921"/>
                </a:lnTo>
                <a:lnTo>
                  <a:pt x="507301" y="508635"/>
                </a:lnTo>
                <a:lnTo>
                  <a:pt x="472671" y="538410"/>
                </a:lnTo>
                <a:lnTo>
                  <a:pt x="433731" y="562636"/>
                </a:lnTo>
                <a:lnTo>
                  <a:pt x="391094" y="580698"/>
                </a:lnTo>
                <a:lnTo>
                  <a:pt x="345373" y="591985"/>
                </a:lnTo>
                <a:lnTo>
                  <a:pt x="297180" y="595883"/>
                </a:lnTo>
                <a:lnTo>
                  <a:pt x="248986" y="591985"/>
                </a:lnTo>
                <a:lnTo>
                  <a:pt x="203265" y="580698"/>
                </a:lnTo>
                <a:lnTo>
                  <a:pt x="160628" y="562636"/>
                </a:lnTo>
                <a:lnTo>
                  <a:pt x="121688" y="538410"/>
                </a:lnTo>
                <a:lnTo>
                  <a:pt x="87058" y="508634"/>
                </a:lnTo>
                <a:lnTo>
                  <a:pt x="57351" y="473921"/>
                </a:lnTo>
                <a:lnTo>
                  <a:pt x="33179" y="434882"/>
                </a:lnTo>
                <a:lnTo>
                  <a:pt x="15154" y="392131"/>
                </a:lnTo>
                <a:lnTo>
                  <a:pt x="3890" y="346280"/>
                </a:lnTo>
                <a:lnTo>
                  <a:pt x="0" y="297942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322832" y="5001767"/>
            <a:ext cx="594360" cy="5958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322832" y="5001767"/>
            <a:ext cx="594360" cy="596265"/>
          </a:xfrm>
          <a:custGeom>
            <a:avLst/>
            <a:gdLst/>
            <a:ahLst/>
            <a:cxnLst/>
            <a:rect l="l" t="t" r="r" b="b"/>
            <a:pathLst>
              <a:path w="594360" h="596264">
                <a:moveTo>
                  <a:pt x="0" y="297941"/>
                </a:moveTo>
                <a:lnTo>
                  <a:pt x="3890" y="249603"/>
                </a:lnTo>
                <a:lnTo>
                  <a:pt x="15154" y="203752"/>
                </a:lnTo>
                <a:lnTo>
                  <a:pt x="33179" y="161001"/>
                </a:lnTo>
                <a:lnTo>
                  <a:pt x="57351" y="121962"/>
                </a:lnTo>
                <a:lnTo>
                  <a:pt x="87058" y="87248"/>
                </a:lnTo>
                <a:lnTo>
                  <a:pt x="121688" y="57473"/>
                </a:lnTo>
                <a:lnTo>
                  <a:pt x="160628" y="33247"/>
                </a:lnTo>
                <a:lnTo>
                  <a:pt x="203265" y="15185"/>
                </a:lnTo>
                <a:lnTo>
                  <a:pt x="248986" y="3898"/>
                </a:lnTo>
                <a:lnTo>
                  <a:pt x="297180" y="0"/>
                </a:lnTo>
                <a:lnTo>
                  <a:pt x="345373" y="3898"/>
                </a:lnTo>
                <a:lnTo>
                  <a:pt x="391094" y="15185"/>
                </a:lnTo>
                <a:lnTo>
                  <a:pt x="433731" y="33247"/>
                </a:lnTo>
                <a:lnTo>
                  <a:pt x="472671" y="57473"/>
                </a:lnTo>
                <a:lnTo>
                  <a:pt x="507301" y="87248"/>
                </a:lnTo>
                <a:lnTo>
                  <a:pt x="537008" y="121962"/>
                </a:lnTo>
                <a:lnTo>
                  <a:pt x="561180" y="161001"/>
                </a:lnTo>
                <a:lnTo>
                  <a:pt x="579205" y="203752"/>
                </a:lnTo>
                <a:lnTo>
                  <a:pt x="590469" y="249603"/>
                </a:lnTo>
                <a:lnTo>
                  <a:pt x="594360" y="297941"/>
                </a:lnTo>
                <a:lnTo>
                  <a:pt x="590469" y="346280"/>
                </a:lnTo>
                <a:lnTo>
                  <a:pt x="579205" y="392131"/>
                </a:lnTo>
                <a:lnTo>
                  <a:pt x="561180" y="434882"/>
                </a:lnTo>
                <a:lnTo>
                  <a:pt x="537008" y="473921"/>
                </a:lnTo>
                <a:lnTo>
                  <a:pt x="507301" y="508634"/>
                </a:lnTo>
                <a:lnTo>
                  <a:pt x="472671" y="538410"/>
                </a:lnTo>
                <a:lnTo>
                  <a:pt x="433731" y="562636"/>
                </a:lnTo>
                <a:lnTo>
                  <a:pt x="391094" y="580698"/>
                </a:lnTo>
                <a:lnTo>
                  <a:pt x="345373" y="591985"/>
                </a:lnTo>
                <a:lnTo>
                  <a:pt x="297180" y="595883"/>
                </a:lnTo>
                <a:lnTo>
                  <a:pt x="248986" y="591985"/>
                </a:lnTo>
                <a:lnTo>
                  <a:pt x="203265" y="580698"/>
                </a:lnTo>
                <a:lnTo>
                  <a:pt x="160628" y="562636"/>
                </a:lnTo>
                <a:lnTo>
                  <a:pt x="121688" y="538410"/>
                </a:lnTo>
                <a:lnTo>
                  <a:pt x="87058" y="508634"/>
                </a:lnTo>
                <a:lnTo>
                  <a:pt x="57351" y="473921"/>
                </a:lnTo>
                <a:lnTo>
                  <a:pt x="33179" y="434882"/>
                </a:lnTo>
                <a:lnTo>
                  <a:pt x="15154" y="392131"/>
                </a:lnTo>
                <a:lnTo>
                  <a:pt x="3890" y="346280"/>
                </a:lnTo>
                <a:lnTo>
                  <a:pt x="0" y="297941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531645" y="3498965"/>
            <a:ext cx="120650" cy="2533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500" spc="-5" dirty="0">
                <a:latin typeface="Times New Roman"/>
                <a:cs typeface="Times New Roman"/>
              </a:rPr>
              <a:t>1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15789" y="3282157"/>
            <a:ext cx="152400" cy="4159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550" i="1" dirty="0">
                <a:latin typeface="Times New Roman"/>
                <a:cs typeface="Times New Roman"/>
              </a:rPr>
              <a:t>z</a:t>
            </a:r>
            <a:endParaRPr sz="2550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17710" y="4385933"/>
            <a:ext cx="120650" cy="2533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500" spc="-5" dirty="0">
                <a:latin typeface="Times New Roman"/>
                <a:cs typeface="Times New Roman"/>
              </a:rPr>
              <a:t>2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80737" y="4169125"/>
            <a:ext cx="152400" cy="4159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550" i="1" dirty="0">
                <a:latin typeface="Times New Roman"/>
                <a:cs typeface="Times New Roman"/>
              </a:rPr>
              <a:t>z</a:t>
            </a:r>
            <a:endParaRPr sz="2550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14265" y="5016460"/>
            <a:ext cx="251460" cy="4159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550" i="1" spc="30" dirty="0">
                <a:latin typeface="Times New Roman"/>
                <a:cs typeface="Times New Roman"/>
              </a:rPr>
              <a:t>z</a:t>
            </a:r>
            <a:r>
              <a:rPr sz="2250" spc="-7" baseline="-24074" dirty="0">
                <a:latin typeface="Times New Roman"/>
                <a:cs typeface="Times New Roman"/>
              </a:rPr>
              <a:t>3</a:t>
            </a:r>
            <a:endParaRPr sz="2250" baseline="-24074">
              <a:latin typeface="Times New Roman"/>
              <a:cs typeface="Times New Roman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456389" y="3257296"/>
            <a:ext cx="351790" cy="4368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700" i="1" spc="-100" dirty="0">
                <a:latin typeface="Symbol"/>
                <a:cs typeface="Symbol"/>
              </a:rPr>
              <a:t></a:t>
            </a:r>
            <a:endParaRPr sz="2700">
              <a:latin typeface="Symbol"/>
              <a:cs typeface="Symbo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444197" y="4148987"/>
            <a:ext cx="354965" cy="4349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650" i="1" spc="-55" dirty="0">
                <a:latin typeface="Symbol"/>
                <a:cs typeface="Symbol"/>
              </a:rPr>
              <a:t></a:t>
            </a:r>
            <a:endParaRPr sz="2650">
              <a:latin typeface="Symbol"/>
              <a:cs typeface="Symbo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476201" y="5020084"/>
            <a:ext cx="356235" cy="4375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i="1" spc="-80" dirty="0">
                <a:latin typeface="Symbol"/>
                <a:cs typeface="Symbol"/>
              </a:rPr>
              <a:t></a:t>
            </a:r>
            <a:endParaRPr sz="2700">
              <a:latin typeface="Symbol"/>
              <a:cs typeface="Symbo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5213096" y="3615690"/>
            <a:ext cx="325183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In </a:t>
            </a:r>
            <a:r>
              <a:rPr sz="2400" spc="-15" dirty="0">
                <a:latin typeface="Calibri"/>
                <a:cs typeface="Calibri"/>
              </a:rPr>
              <a:t>general, </a:t>
            </a:r>
            <a:r>
              <a:rPr sz="2400" dirty="0">
                <a:latin typeface="Calibri"/>
                <a:cs typeface="Calibri"/>
              </a:rPr>
              <a:t>the </a:t>
            </a:r>
            <a:r>
              <a:rPr sz="2400" spc="-5" dirty="0">
                <a:latin typeface="Calibri"/>
                <a:cs typeface="Calibri"/>
              </a:rPr>
              <a:t>output </a:t>
            </a:r>
            <a:r>
              <a:rPr sz="2400" spc="-10" dirty="0">
                <a:latin typeface="Calibri"/>
                <a:cs typeface="Calibri"/>
              </a:rPr>
              <a:t>of  network can </a:t>
            </a:r>
            <a:r>
              <a:rPr sz="2400" spc="-5" dirty="0">
                <a:latin typeface="Calibri"/>
                <a:cs typeface="Calibri"/>
              </a:rPr>
              <a:t>be </a:t>
            </a:r>
            <a:r>
              <a:rPr sz="2400" spc="-20" dirty="0">
                <a:latin typeface="Calibri"/>
                <a:cs typeface="Calibri"/>
              </a:rPr>
              <a:t>any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value.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213096" y="4726051"/>
            <a:ext cx="35509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0" dirty="0">
                <a:latin typeface="Calibri"/>
                <a:cs typeface="Calibri"/>
              </a:rPr>
              <a:t>May </a:t>
            </a:r>
            <a:r>
              <a:rPr sz="2400" spc="-5" dirty="0">
                <a:latin typeface="Calibri"/>
                <a:cs typeface="Calibri"/>
              </a:rPr>
              <a:t>not be </a:t>
            </a:r>
            <a:r>
              <a:rPr sz="2400" spc="-15" dirty="0">
                <a:latin typeface="Calibri"/>
                <a:cs typeface="Calibri"/>
              </a:rPr>
              <a:t>easy to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interpret</a:t>
            </a:r>
            <a:endParaRPr sz="24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125285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L</a:t>
            </a:r>
            <a:r>
              <a:rPr spc="-30" dirty="0"/>
              <a:t>S</a:t>
            </a:r>
            <a:r>
              <a:rPr spc="-5" dirty="0"/>
              <a:t>TM</a:t>
            </a:r>
          </a:p>
        </p:txBody>
      </p:sp>
      <p:sp>
        <p:nvSpPr>
          <p:cNvPr id="3" name="object 3"/>
          <p:cNvSpPr/>
          <p:nvPr/>
        </p:nvSpPr>
        <p:spPr>
          <a:xfrm>
            <a:off x="13716" y="2164079"/>
            <a:ext cx="719328" cy="3688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3716" y="2164079"/>
            <a:ext cx="719455" cy="368935"/>
          </a:xfrm>
          <a:prstGeom prst="rect">
            <a:avLst/>
          </a:prstGeom>
          <a:ln w="6096">
            <a:solidFill>
              <a:srgbClr val="EC7C3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223520">
              <a:lnSpc>
                <a:spcPts val="2000"/>
              </a:lnSpc>
            </a:pPr>
            <a:r>
              <a:rPr sz="3600" spc="-7" baseline="-16203" dirty="0">
                <a:latin typeface="Calibri"/>
                <a:cs typeface="Calibri"/>
              </a:rPr>
              <a:t>c</a:t>
            </a:r>
            <a:r>
              <a:rPr sz="1600" spc="-5" dirty="0">
                <a:latin typeface="Calibri"/>
                <a:cs typeface="Calibri"/>
              </a:rPr>
              <a:t>t-1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129147" y="1397508"/>
            <a:ext cx="3537084" cy="23519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773484" y="1397508"/>
            <a:ext cx="1738711" cy="235589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934202" y="2281504"/>
            <a:ext cx="51625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latin typeface="Calibri"/>
                <a:cs typeface="Calibri"/>
              </a:rPr>
              <a:t>……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841498" y="2405633"/>
            <a:ext cx="329565" cy="311150"/>
          </a:xfrm>
          <a:custGeom>
            <a:avLst/>
            <a:gdLst/>
            <a:ahLst/>
            <a:cxnLst/>
            <a:rect l="l" t="t" r="r" b="b"/>
            <a:pathLst>
              <a:path w="329564" h="311150">
                <a:moveTo>
                  <a:pt x="0" y="310896"/>
                </a:moveTo>
                <a:lnTo>
                  <a:pt x="329184" y="310896"/>
                </a:lnTo>
                <a:lnTo>
                  <a:pt x="329184" y="0"/>
                </a:lnTo>
                <a:lnTo>
                  <a:pt x="0" y="0"/>
                </a:lnTo>
                <a:lnTo>
                  <a:pt x="0" y="310896"/>
                </a:lnTo>
                <a:close/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641341" y="2405633"/>
            <a:ext cx="330835" cy="311150"/>
          </a:xfrm>
          <a:custGeom>
            <a:avLst/>
            <a:gdLst/>
            <a:ahLst/>
            <a:cxnLst/>
            <a:rect l="l" t="t" r="r" b="b"/>
            <a:pathLst>
              <a:path w="330835" h="311150">
                <a:moveTo>
                  <a:pt x="0" y="310896"/>
                </a:moveTo>
                <a:lnTo>
                  <a:pt x="330708" y="310896"/>
                </a:lnTo>
                <a:lnTo>
                  <a:pt x="330708" y="0"/>
                </a:lnTo>
                <a:lnTo>
                  <a:pt x="0" y="0"/>
                </a:lnTo>
                <a:lnTo>
                  <a:pt x="0" y="310896"/>
                </a:lnTo>
                <a:close/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497318" y="2425445"/>
            <a:ext cx="330835" cy="309880"/>
          </a:xfrm>
          <a:custGeom>
            <a:avLst/>
            <a:gdLst/>
            <a:ahLst/>
            <a:cxnLst/>
            <a:rect l="l" t="t" r="r" b="b"/>
            <a:pathLst>
              <a:path w="330834" h="309880">
                <a:moveTo>
                  <a:pt x="0" y="309372"/>
                </a:moveTo>
                <a:lnTo>
                  <a:pt x="330707" y="309372"/>
                </a:lnTo>
                <a:lnTo>
                  <a:pt x="330707" y="0"/>
                </a:lnTo>
                <a:lnTo>
                  <a:pt x="0" y="0"/>
                </a:lnTo>
                <a:lnTo>
                  <a:pt x="0" y="309372"/>
                </a:lnTo>
                <a:close/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313436" y="2639695"/>
            <a:ext cx="8070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solidFill>
                  <a:srgbClr val="FF0000"/>
                </a:solidFill>
                <a:latin typeface="Calibri"/>
                <a:cs typeface="Calibri"/>
              </a:rPr>
              <a:t>vector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254757" y="5919978"/>
            <a:ext cx="721360" cy="368935"/>
          </a:xfrm>
          <a:prstGeom prst="rect">
            <a:avLst/>
          </a:prstGeom>
          <a:solidFill>
            <a:srgbClr val="FFC000"/>
          </a:solidFill>
        </p:spPr>
        <p:txBody>
          <a:bodyPr vert="horz" wrap="square" lIns="0" tIns="0" rIns="0" bIns="0" rtlCol="0">
            <a:spAutoFit/>
          </a:bodyPr>
          <a:lstStyle/>
          <a:p>
            <a:pPr marL="294640">
              <a:lnSpc>
                <a:spcPts val="2010"/>
              </a:lnSpc>
            </a:pPr>
            <a:r>
              <a:rPr sz="3600" baseline="-16203" dirty="0">
                <a:latin typeface="Calibri"/>
                <a:cs typeface="Calibri"/>
              </a:rPr>
              <a:t>x</a:t>
            </a:r>
            <a:r>
              <a:rPr sz="1600" dirty="0">
                <a:latin typeface="Calibri"/>
                <a:cs typeface="Calibri"/>
              </a:rPr>
              <a:t>t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577083" y="4693920"/>
            <a:ext cx="839723" cy="55016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694432" y="4636008"/>
            <a:ext cx="605028" cy="75895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636520" y="4733544"/>
            <a:ext cx="720852" cy="43281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2924048" y="4736083"/>
            <a:ext cx="1460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z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685544" y="4693920"/>
            <a:ext cx="838200" cy="55016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778507" y="4636008"/>
            <a:ext cx="605028" cy="75895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744979" y="4733544"/>
            <a:ext cx="719328" cy="43281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2008123" y="4644644"/>
            <a:ext cx="1924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7" baseline="-16203" dirty="0">
                <a:solidFill>
                  <a:srgbClr val="FFFFFF"/>
                </a:solidFill>
                <a:latin typeface="Calibri"/>
                <a:cs typeface="Calibri"/>
              </a:rPr>
              <a:t>z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800100" y="4693920"/>
            <a:ext cx="839724" cy="55016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85444" y="4636008"/>
            <a:ext cx="605028" cy="75895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59536" y="4733544"/>
            <a:ext cx="720851" cy="43281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859536" y="4644644"/>
            <a:ext cx="7213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3600" spc="-15" baseline="-16203" dirty="0">
                <a:solidFill>
                  <a:srgbClr val="FFFFFF"/>
                </a:solidFill>
                <a:latin typeface="Calibri"/>
                <a:cs typeface="Calibri"/>
              </a:rPr>
              <a:t>z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f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3462528" y="4700015"/>
            <a:ext cx="838200" cy="54864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528059" y="4640579"/>
            <a:ext cx="644651" cy="75895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521964" y="4739640"/>
            <a:ext cx="719327" cy="431292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3758310" y="4649851"/>
            <a:ext cx="2470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75" baseline="-16203" dirty="0">
                <a:solidFill>
                  <a:srgbClr val="FFFFFF"/>
                </a:solidFill>
                <a:latin typeface="Calibri"/>
                <a:cs typeface="Calibri"/>
              </a:rPr>
              <a:t>z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3235451" y="5239511"/>
            <a:ext cx="720851" cy="736091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294634" y="5279263"/>
            <a:ext cx="602741" cy="61827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947672" y="5205984"/>
            <a:ext cx="614172" cy="704087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2006600" y="5247004"/>
            <a:ext cx="496188" cy="585050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2628900" y="5201411"/>
            <a:ext cx="595884" cy="701040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688082" y="5242433"/>
            <a:ext cx="477393" cy="581405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139952" y="5233415"/>
            <a:ext cx="731520" cy="723900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199705" y="5274183"/>
            <a:ext cx="612965" cy="604558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4562094" y="4733366"/>
            <a:ext cx="114427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00AF50"/>
                </a:solidFill>
                <a:latin typeface="Calibri"/>
                <a:cs typeface="Calibri"/>
              </a:rPr>
              <a:t>4</a:t>
            </a:r>
            <a:r>
              <a:rPr sz="2400" spc="-85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00AF50"/>
                </a:solidFill>
                <a:latin typeface="Calibri"/>
                <a:cs typeface="Calibri"/>
              </a:rPr>
              <a:t>vectors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2910332" y="3761994"/>
            <a:ext cx="114300" cy="1009650"/>
          </a:xfrm>
          <a:custGeom>
            <a:avLst/>
            <a:gdLst/>
            <a:ahLst/>
            <a:cxnLst/>
            <a:rect l="l" t="t" r="r" b="b"/>
            <a:pathLst>
              <a:path w="114300" h="1009650">
                <a:moveTo>
                  <a:pt x="76107" y="114131"/>
                </a:moveTo>
                <a:lnTo>
                  <a:pt x="38007" y="114470"/>
                </a:lnTo>
                <a:lnTo>
                  <a:pt x="45593" y="1009649"/>
                </a:lnTo>
                <a:lnTo>
                  <a:pt x="83693" y="1009268"/>
                </a:lnTo>
                <a:lnTo>
                  <a:pt x="76107" y="114131"/>
                </a:lnTo>
                <a:close/>
              </a:path>
              <a:path w="114300" h="1009650">
                <a:moveTo>
                  <a:pt x="56134" y="0"/>
                </a:moveTo>
                <a:lnTo>
                  <a:pt x="0" y="114807"/>
                </a:lnTo>
                <a:lnTo>
                  <a:pt x="38007" y="114470"/>
                </a:lnTo>
                <a:lnTo>
                  <a:pt x="37845" y="95376"/>
                </a:lnTo>
                <a:lnTo>
                  <a:pt x="104757" y="95122"/>
                </a:lnTo>
                <a:lnTo>
                  <a:pt x="56134" y="0"/>
                </a:lnTo>
                <a:close/>
              </a:path>
              <a:path w="114300" h="1009650">
                <a:moveTo>
                  <a:pt x="75945" y="95122"/>
                </a:moveTo>
                <a:lnTo>
                  <a:pt x="37845" y="95376"/>
                </a:lnTo>
                <a:lnTo>
                  <a:pt x="38007" y="114470"/>
                </a:lnTo>
                <a:lnTo>
                  <a:pt x="76107" y="114131"/>
                </a:lnTo>
                <a:lnTo>
                  <a:pt x="75945" y="95122"/>
                </a:lnTo>
                <a:close/>
              </a:path>
              <a:path w="114300" h="1009650">
                <a:moveTo>
                  <a:pt x="104757" y="95122"/>
                </a:moveTo>
                <a:lnTo>
                  <a:pt x="75945" y="95122"/>
                </a:lnTo>
                <a:lnTo>
                  <a:pt x="76107" y="114131"/>
                </a:lnTo>
                <a:lnTo>
                  <a:pt x="114300" y="113791"/>
                </a:lnTo>
                <a:lnTo>
                  <a:pt x="104757" y="95122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2949575" y="3761994"/>
            <a:ext cx="1818639" cy="1018540"/>
          </a:xfrm>
          <a:custGeom>
            <a:avLst/>
            <a:gdLst/>
            <a:ahLst/>
            <a:cxnLst/>
            <a:rect l="l" t="t" r="r" b="b"/>
            <a:pathLst>
              <a:path w="1818639" h="1018539">
                <a:moveTo>
                  <a:pt x="1709190" y="38659"/>
                </a:moveTo>
                <a:lnTo>
                  <a:pt x="0" y="984757"/>
                </a:lnTo>
                <a:lnTo>
                  <a:pt x="18542" y="1018031"/>
                </a:lnTo>
                <a:lnTo>
                  <a:pt x="1727631" y="71989"/>
                </a:lnTo>
                <a:lnTo>
                  <a:pt x="1709190" y="38659"/>
                </a:lnTo>
                <a:close/>
              </a:path>
              <a:path w="1818639" h="1018539">
                <a:moveTo>
                  <a:pt x="1798187" y="29463"/>
                </a:moveTo>
                <a:lnTo>
                  <a:pt x="1725802" y="29463"/>
                </a:lnTo>
                <a:lnTo>
                  <a:pt x="1744345" y="62737"/>
                </a:lnTo>
                <a:lnTo>
                  <a:pt x="1727631" y="71989"/>
                </a:lnTo>
                <a:lnTo>
                  <a:pt x="1746123" y="105409"/>
                </a:lnTo>
                <a:lnTo>
                  <a:pt x="1798187" y="29463"/>
                </a:lnTo>
                <a:close/>
              </a:path>
              <a:path w="1818639" h="1018539">
                <a:moveTo>
                  <a:pt x="1725802" y="29463"/>
                </a:moveTo>
                <a:lnTo>
                  <a:pt x="1709190" y="38659"/>
                </a:lnTo>
                <a:lnTo>
                  <a:pt x="1727631" y="71989"/>
                </a:lnTo>
                <a:lnTo>
                  <a:pt x="1744345" y="62737"/>
                </a:lnTo>
                <a:lnTo>
                  <a:pt x="1725802" y="29463"/>
                </a:lnTo>
                <a:close/>
              </a:path>
              <a:path w="1818639" h="1018539">
                <a:moveTo>
                  <a:pt x="1818386" y="0"/>
                </a:moveTo>
                <a:lnTo>
                  <a:pt x="1690751" y="5333"/>
                </a:lnTo>
                <a:lnTo>
                  <a:pt x="1709190" y="38659"/>
                </a:lnTo>
                <a:lnTo>
                  <a:pt x="1725802" y="29463"/>
                </a:lnTo>
                <a:lnTo>
                  <a:pt x="1798187" y="29463"/>
                </a:lnTo>
                <a:lnTo>
                  <a:pt x="1818386" y="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2994532" y="3729609"/>
            <a:ext cx="4622165" cy="1024255"/>
          </a:xfrm>
          <a:custGeom>
            <a:avLst/>
            <a:gdLst/>
            <a:ahLst/>
            <a:cxnLst/>
            <a:rect l="l" t="t" r="r" b="b"/>
            <a:pathLst>
              <a:path w="4622165" h="1024254">
                <a:moveTo>
                  <a:pt x="4506221" y="37332"/>
                </a:moveTo>
                <a:lnTo>
                  <a:pt x="0" y="986790"/>
                </a:lnTo>
                <a:lnTo>
                  <a:pt x="7874" y="1024001"/>
                </a:lnTo>
                <a:lnTo>
                  <a:pt x="4514073" y="74521"/>
                </a:lnTo>
                <a:lnTo>
                  <a:pt x="4506221" y="37332"/>
                </a:lnTo>
                <a:close/>
              </a:path>
              <a:path w="4622165" h="1024254">
                <a:moveTo>
                  <a:pt x="4620633" y="33401"/>
                </a:moveTo>
                <a:lnTo>
                  <a:pt x="4524883" y="33401"/>
                </a:lnTo>
                <a:lnTo>
                  <a:pt x="4532630" y="70612"/>
                </a:lnTo>
                <a:lnTo>
                  <a:pt x="4514073" y="74521"/>
                </a:lnTo>
                <a:lnTo>
                  <a:pt x="4521962" y="111887"/>
                </a:lnTo>
                <a:lnTo>
                  <a:pt x="4620633" y="33401"/>
                </a:lnTo>
                <a:close/>
              </a:path>
              <a:path w="4622165" h="1024254">
                <a:moveTo>
                  <a:pt x="4524883" y="33401"/>
                </a:moveTo>
                <a:lnTo>
                  <a:pt x="4506221" y="37332"/>
                </a:lnTo>
                <a:lnTo>
                  <a:pt x="4514073" y="74521"/>
                </a:lnTo>
                <a:lnTo>
                  <a:pt x="4532630" y="70612"/>
                </a:lnTo>
                <a:lnTo>
                  <a:pt x="4524883" y="33401"/>
                </a:lnTo>
                <a:close/>
              </a:path>
              <a:path w="4622165" h="1024254">
                <a:moveTo>
                  <a:pt x="4498340" y="0"/>
                </a:moveTo>
                <a:lnTo>
                  <a:pt x="4506221" y="37332"/>
                </a:lnTo>
                <a:lnTo>
                  <a:pt x="4524883" y="33401"/>
                </a:lnTo>
                <a:lnTo>
                  <a:pt x="4620633" y="33401"/>
                </a:lnTo>
                <a:lnTo>
                  <a:pt x="4621911" y="32385"/>
                </a:lnTo>
                <a:lnTo>
                  <a:pt x="4498340" y="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2046858" y="2937510"/>
            <a:ext cx="114300" cy="1790064"/>
          </a:xfrm>
          <a:custGeom>
            <a:avLst/>
            <a:gdLst/>
            <a:ahLst/>
            <a:cxnLst/>
            <a:rect l="l" t="t" r="r" b="b"/>
            <a:pathLst>
              <a:path w="114300" h="1790064">
                <a:moveTo>
                  <a:pt x="38104" y="114173"/>
                </a:moveTo>
                <a:lnTo>
                  <a:pt x="27305" y="1789683"/>
                </a:lnTo>
                <a:lnTo>
                  <a:pt x="65405" y="1789938"/>
                </a:lnTo>
                <a:lnTo>
                  <a:pt x="76204" y="114427"/>
                </a:lnTo>
                <a:lnTo>
                  <a:pt x="38104" y="114173"/>
                </a:lnTo>
                <a:close/>
              </a:path>
              <a:path w="114300" h="1790064">
                <a:moveTo>
                  <a:pt x="104683" y="95123"/>
                </a:moveTo>
                <a:lnTo>
                  <a:pt x="38227" y="95123"/>
                </a:lnTo>
                <a:lnTo>
                  <a:pt x="76327" y="95376"/>
                </a:lnTo>
                <a:lnTo>
                  <a:pt x="76204" y="114427"/>
                </a:lnTo>
                <a:lnTo>
                  <a:pt x="114300" y="114680"/>
                </a:lnTo>
                <a:lnTo>
                  <a:pt x="104683" y="95123"/>
                </a:lnTo>
                <a:close/>
              </a:path>
              <a:path w="114300" h="1790064">
                <a:moveTo>
                  <a:pt x="38227" y="95123"/>
                </a:moveTo>
                <a:lnTo>
                  <a:pt x="38104" y="114173"/>
                </a:lnTo>
                <a:lnTo>
                  <a:pt x="76204" y="114427"/>
                </a:lnTo>
                <a:lnTo>
                  <a:pt x="76327" y="95376"/>
                </a:lnTo>
                <a:lnTo>
                  <a:pt x="38227" y="95123"/>
                </a:lnTo>
                <a:close/>
              </a:path>
              <a:path w="114300" h="1790064">
                <a:moveTo>
                  <a:pt x="57912" y="0"/>
                </a:moveTo>
                <a:lnTo>
                  <a:pt x="0" y="113918"/>
                </a:lnTo>
                <a:lnTo>
                  <a:pt x="38104" y="114173"/>
                </a:lnTo>
                <a:lnTo>
                  <a:pt x="38227" y="95123"/>
                </a:lnTo>
                <a:lnTo>
                  <a:pt x="104683" y="95123"/>
                </a:lnTo>
                <a:lnTo>
                  <a:pt x="57912" y="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2057400" y="3003042"/>
            <a:ext cx="1878964" cy="1745614"/>
          </a:xfrm>
          <a:custGeom>
            <a:avLst/>
            <a:gdLst/>
            <a:ahLst/>
            <a:cxnLst/>
            <a:rect l="l" t="t" r="r" b="b"/>
            <a:pathLst>
              <a:path w="1878964" h="1745614">
                <a:moveTo>
                  <a:pt x="1782149" y="63800"/>
                </a:moveTo>
                <a:lnTo>
                  <a:pt x="0" y="1717421"/>
                </a:lnTo>
                <a:lnTo>
                  <a:pt x="25907" y="1745361"/>
                </a:lnTo>
                <a:lnTo>
                  <a:pt x="1808080" y="91719"/>
                </a:lnTo>
                <a:lnTo>
                  <a:pt x="1782149" y="63800"/>
                </a:lnTo>
                <a:close/>
              </a:path>
              <a:path w="1878964" h="1745614">
                <a:moveTo>
                  <a:pt x="1859801" y="50800"/>
                </a:moveTo>
                <a:lnTo>
                  <a:pt x="1796161" y="50800"/>
                </a:lnTo>
                <a:lnTo>
                  <a:pt x="1822069" y="78740"/>
                </a:lnTo>
                <a:lnTo>
                  <a:pt x="1808080" y="91719"/>
                </a:lnTo>
                <a:lnTo>
                  <a:pt x="1834007" y="119634"/>
                </a:lnTo>
                <a:lnTo>
                  <a:pt x="1859801" y="50800"/>
                </a:lnTo>
                <a:close/>
              </a:path>
              <a:path w="1878964" h="1745614">
                <a:moveTo>
                  <a:pt x="1796161" y="50800"/>
                </a:moveTo>
                <a:lnTo>
                  <a:pt x="1782149" y="63800"/>
                </a:lnTo>
                <a:lnTo>
                  <a:pt x="1808080" y="91719"/>
                </a:lnTo>
                <a:lnTo>
                  <a:pt x="1822069" y="78740"/>
                </a:lnTo>
                <a:lnTo>
                  <a:pt x="1796161" y="50800"/>
                </a:lnTo>
                <a:close/>
              </a:path>
              <a:path w="1878964" h="1745614">
                <a:moveTo>
                  <a:pt x="1878838" y="0"/>
                </a:moveTo>
                <a:lnTo>
                  <a:pt x="1756155" y="35813"/>
                </a:lnTo>
                <a:lnTo>
                  <a:pt x="1782149" y="63800"/>
                </a:lnTo>
                <a:lnTo>
                  <a:pt x="1796161" y="50800"/>
                </a:lnTo>
                <a:lnTo>
                  <a:pt x="1859801" y="50800"/>
                </a:lnTo>
                <a:lnTo>
                  <a:pt x="1878838" y="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2060829" y="3035173"/>
            <a:ext cx="4751070" cy="1739264"/>
          </a:xfrm>
          <a:custGeom>
            <a:avLst/>
            <a:gdLst/>
            <a:ahLst/>
            <a:cxnLst/>
            <a:rect l="l" t="t" r="r" b="b"/>
            <a:pathLst>
              <a:path w="4751070" h="1739264">
                <a:moveTo>
                  <a:pt x="4636747" y="35910"/>
                </a:moveTo>
                <a:lnTo>
                  <a:pt x="0" y="1702943"/>
                </a:lnTo>
                <a:lnTo>
                  <a:pt x="12953" y="1738757"/>
                </a:lnTo>
                <a:lnTo>
                  <a:pt x="4649635" y="71702"/>
                </a:lnTo>
                <a:lnTo>
                  <a:pt x="4636747" y="35910"/>
                </a:lnTo>
                <a:close/>
              </a:path>
              <a:path w="4751070" h="1739264">
                <a:moveTo>
                  <a:pt x="4737008" y="29463"/>
                </a:moveTo>
                <a:lnTo>
                  <a:pt x="4654677" y="29463"/>
                </a:lnTo>
                <a:lnTo>
                  <a:pt x="4667504" y="65277"/>
                </a:lnTo>
                <a:lnTo>
                  <a:pt x="4649635" y="71702"/>
                </a:lnTo>
                <a:lnTo>
                  <a:pt x="4662551" y="107568"/>
                </a:lnTo>
                <a:lnTo>
                  <a:pt x="4737008" y="29463"/>
                </a:lnTo>
                <a:close/>
              </a:path>
              <a:path w="4751070" h="1739264">
                <a:moveTo>
                  <a:pt x="4654677" y="29463"/>
                </a:moveTo>
                <a:lnTo>
                  <a:pt x="4636747" y="35910"/>
                </a:lnTo>
                <a:lnTo>
                  <a:pt x="4649635" y="71702"/>
                </a:lnTo>
                <a:lnTo>
                  <a:pt x="4667504" y="65277"/>
                </a:lnTo>
                <a:lnTo>
                  <a:pt x="4654677" y="29463"/>
                </a:lnTo>
                <a:close/>
              </a:path>
              <a:path w="4751070" h="1739264">
                <a:moveTo>
                  <a:pt x="4623816" y="0"/>
                </a:moveTo>
                <a:lnTo>
                  <a:pt x="4636747" y="35910"/>
                </a:lnTo>
                <a:lnTo>
                  <a:pt x="4654677" y="29463"/>
                </a:lnTo>
                <a:lnTo>
                  <a:pt x="4737008" y="29463"/>
                </a:lnTo>
                <a:lnTo>
                  <a:pt x="4750689" y="15112"/>
                </a:lnTo>
                <a:lnTo>
                  <a:pt x="4623816" y="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125285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L</a:t>
            </a:r>
            <a:r>
              <a:rPr spc="-30" dirty="0"/>
              <a:t>S</a:t>
            </a:r>
            <a:r>
              <a:rPr spc="-5" dirty="0"/>
              <a:t>TM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254757" y="5919978"/>
            <a:ext cx="721360" cy="368935"/>
          </a:xfrm>
          <a:prstGeom prst="rect">
            <a:avLst/>
          </a:prstGeom>
          <a:solidFill>
            <a:srgbClr val="FFC000"/>
          </a:solidFill>
        </p:spPr>
        <p:txBody>
          <a:bodyPr vert="horz" wrap="square" lIns="0" tIns="0" rIns="0" bIns="0" rtlCol="0">
            <a:spAutoFit/>
          </a:bodyPr>
          <a:lstStyle/>
          <a:p>
            <a:pPr marL="294640">
              <a:lnSpc>
                <a:spcPts val="2010"/>
              </a:lnSpc>
            </a:pPr>
            <a:r>
              <a:rPr sz="3600" baseline="-16203" dirty="0">
                <a:latin typeface="Calibri"/>
                <a:cs typeface="Calibri"/>
              </a:rPr>
              <a:t>x</a:t>
            </a:r>
            <a:r>
              <a:rPr sz="1600" dirty="0">
                <a:latin typeface="Calibri"/>
                <a:cs typeface="Calibri"/>
              </a:rPr>
              <a:t>t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577083" y="4693920"/>
            <a:ext cx="839723" cy="5501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694432" y="4636008"/>
            <a:ext cx="605028" cy="7589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636520" y="4733544"/>
            <a:ext cx="720852" cy="43281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636520" y="4736083"/>
            <a:ext cx="7213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z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685544" y="4693920"/>
            <a:ext cx="838200" cy="55016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778507" y="4636008"/>
            <a:ext cx="605028" cy="75895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744979" y="4733544"/>
            <a:ext cx="719328" cy="43281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744979" y="4644644"/>
            <a:ext cx="7194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3600" spc="-7" baseline="-16203" dirty="0">
                <a:solidFill>
                  <a:srgbClr val="FFFFFF"/>
                </a:solidFill>
                <a:latin typeface="Calibri"/>
                <a:cs typeface="Calibri"/>
              </a:rPr>
              <a:t>z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438400" y="3724655"/>
            <a:ext cx="439420" cy="437515"/>
          </a:xfrm>
          <a:custGeom>
            <a:avLst/>
            <a:gdLst/>
            <a:ahLst/>
            <a:cxnLst/>
            <a:rect l="l" t="t" r="r" b="b"/>
            <a:pathLst>
              <a:path w="439419" h="437514">
                <a:moveTo>
                  <a:pt x="219456" y="0"/>
                </a:moveTo>
                <a:lnTo>
                  <a:pt x="169150" y="5776"/>
                </a:lnTo>
                <a:lnTo>
                  <a:pt x="122964" y="22229"/>
                </a:lnTo>
                <a:lnTo>
                  <a:pt x="82216" y="48045"/>
                </a:lnTo>
                <a:lnTo>
                  <a:pt x="48225" y="81913"/>
                </a:lnTo>
                <a:lnTo>
                  <a:pt x="22313" y="122519"/>
                </a:lnTo>
                <a:lnTo>
                  <a:pt x="5798" y="168550"/>
                </a:lnTo>
                <a:lnTo>
                  <a:pt x="0" y="218694"/>
                </a:lnTo>
                <a:lnTo>
                  <a:pt x="5798" y="268837"/>
                </a:lnTo>
                <a:lnTo>
                  <a:pt x="22313" y="314868"/>
                </a:lnTo>
                <a:lnTo>
                  <a:pt x="48225" y="355474"/>
                </a:lnTo>
                <a:lnTo>
                  <a:pt x="82216" y="389342"/>
                </a:lnTo>
                <a:lnTo>
                  <a:pt x="122964" y="415158"/>
                </a:lnTo>
                <a:lnTo>
                  <a:pt x="169150" y="431611"/>
                </a:lnTo>
                <a:lnTo>
                  <a:pt x="219456" y="437388"/>
                </a:lnTo>
                <a:lnTo>
                  <a:pt x="269761" y="431611"/>
                </a:lnTo>
                <a:lnTo>
                  <a:pt x="315947" y="415158"/>
                </a:lnTo>
                <a:lnTo>
                  <a:pt x="356695" y="389342"/>
                </a:lnTo>
                <a:lnTo>
                  <a:pt x="390686" y="355474"/>
                </a:lnTo>
                <a:lnTo>
                  <a:pt x="416598" y="314868"/>
                </a:lnTo>
                <a:lnTo>
                  <a:pt x="433113" y="268837"/>
                </a:lnTo>
                <a:lnTo>
                  <a:pt x="438912" y="218694"/>
                </a:lnTo>
                <a:lnTo>
                  <a:pt x="433113" y="168550"/>
                </a:lnTo>
                <a:lnTo>
                  <a:pt x="416598" y="122519"/>
                </a:lnTo>
                <a:lnTo>
                  <a:pt x="390686" y="81913"/>
                </a:lnTo>
                <a:lnTo>
                  <a:pt x="356695" y="48045"/>
                </a:lnTo>
                <a:lnTo>
                  <a:pt x="315947" y="22229"/>
                </a:lnTo>
                <a:lnTo>
                  <a:pt x="269761" y="5776"/>
                </a:lnTo>
                <a:lnTo>
                  <a:pt x="219456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438400" y="3724655"/>
            <a:ext cx="439420" cy="437515"/>
          </a:xfrm>
          <a:custGeom>
            <a:avLst/>
            <a:gdLst/>
            <a:ahLst/>
            <a:cxnLst/>
            <a:rect l="l" t="t" r="r" b="b"/>
            <a:pathLst>
              <a:path w="439419" h="437514">
                <a:moveTo>
                  <a:pt x="0" y="218694"/>
                </a:moveTo>
                <a:lnTo>
                  <a:pt x="5798" y="168550"/>
                </a:lnTo>
                <a:lnTo>
                  <a:pt x="22313" y="122519"/>
                </a:lnTo>
                <a:lnTo>
                  <a:pt x="48225" y="81913"/>
                </a:lnTo>
                <a:lnTo>
                  <a:pt x="82216" y="48045"/>
                </a:lnTo>
                <a:lnTo>
                  <a:pt x="122964" y="22229"/>
                </a:lnTo>
                <a:lnTo>
                  <a:pt x="169150" y="5776"/>
                </a:lnTo>
                <a:lnTo>
                  <a:pt x="219456" y="0"/>
                </a:lnTo>
                <a:lnTo>
                  <a:pt x="269761" y="5776"/>
                </a:lnTo>
                <a:lnTo>
                  <a:pt x="315947" y="22229"/>
                </a:lnTo>
                <a:lnTo>
                  <a:pt x="356695" y="48045"/>
                </a:lnTo>
                <a:lnTo>
                  <a:pt x="390686" y="81913"/>
                </a:lnTo>
                <a:lnTo>
                  <a:pt x="416598" y="122519"/>
                </a:lnTo>
                <a:lnTo>
                  <a:pt x="433113" y="168550"/>
                </a:lnTo>
                <a:lnTo>
                  <a:pt x="438912" y="218694"/>
                </a:lnTo>
                <a:lnTo>
                  <a:pt x="433113" y="268837"/>
                </a:lnTo>
                <a:lnTo>
                  <a:pt x="416598" y="314868"/>
                </a:lnTo>
                <a:lnTo>
                  <a:pt x="390686" y="355474"/>
                </a:lnTo>
                <a:lnTo>
                  <a:pt x="356695" y="389342"/>
                </a:lnTo>
                <a:lnTo>
                  <a:pt x="315947" y="415158"/>
                </a:lnTo>
                <a:lnTo>
                  <a:pt x="269761" y="431611"/>
                </a:lnTo>
                <a:lnTo>
                  <a:pt x="219456" y="437388"/>
                </a:lnTo>
                <a:lnTo>
                  <a:pt x="169150" y="431611"/>
                </a:lnTo>
                <a:lnTo>
                  <a:pt x="122964" y="415158"/>
                </a:lnTo>
                <a:lnTo>
                  <a:pt x="82216" y="389342"/>
                </a:lnTo>
                <a:lnTo>
                  <a:pt x="48225" y="355474"/>
                </a:lnTo>
                <a:lnTo>
                  <a:pt x="22313" y="314868"/>
                </a:lnTo>
                <a:lnTo>
                  <a:pt x="5798" y="268837"/>
                </a:lnTo>
                <a:lnTo>
                  <a:pt x="0" y="218694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2564383" y="3807967"/>
            <a:ext cx="1892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mbria Math"/>
                <a:cs typeface="Cambria Math"/>
              </a:rPr>
              <a:t>×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800100" y="4693920"/>
            <a:ext cx="839724" cy="5501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85444" y="4636008"/>
            <a:ext cx="605028" cy="75895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59536" y="4733544"/>
            <a:ext cx="720851" cy="43281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859536" y="4644644"/>
            <a:ext cx="7213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3600" spc="-15" baseline="-16203" dirty="0">
                <a:solidFill>
                  <a:srgbClr val="FFFFFF"/>
                </a:solidFill>
                <a:latin typeface="Calibri"/>
                <a:cs typeface="Calibri"/>
              </a:rPr>
              <a:t>z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f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3462528" y="4700015"/>
            <a:ext cx="838200" cy="54864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528059" y="4640579"/>
            <a:ext cx="644651" cy="75895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521964" y="4739640"/>
            <a:ext cx="719327" cy="43129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3521964" y="4649851"/>
            <a:ext cx="7194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3600" spc="-44" baseline="-16203" dirty="0">
                <a:solidFill>
                  <a:srgbClr val="FFFFFF"/>
                </a:solidFill>
                <a:latin typeface="Calibri"/>
                <a:cs typeface="Calibri"/>
              </a:rPr>
              <a:t>z</a:t>
            </a:r>
            <a:r>
              <a:rPr sz="1600" spc="-30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1001267" y="2752344"/>
            <a:ext cx="437515" cy="437515"/>
          </a:xfrm>
          <a:custGeom>
            <a:avLst/>
            <a:gdLst/>
            <a:ahLst/>
            <a:cxnLst/>
            <a:rect l="l" t="t" r="r" b="b"/>
            <a:pathLst>
              <a:path w="437515" h="437514">
                <a:moveTo>
                  <a:pt x="218694" y="0"/>
                </a:moveTo>
                <a:lnTo>
                  <a:pt x="168550" y="5776"/>
                </a:lnTo>
                <a:lnTo>
                  <a:pt x="122519" y="22229"/>
                </a:lnTo>
                <a:lnTo>
                  <a:pt x="81913" y="48045"/>
                </a:lnTo>
                <a:lnTo>
                  <a:pt x="48045" y="81913"/>
                </a:lnTo>
                <a:lnTo>
                  <a:pt x="22229" y="122519"/>
                </a:lnTo>
                <a:lnTo>
                  <a:pt x="5776" y="168550"/>
                </a:lnTo>
                <a:lnTo>
                  <a:pt x="0" y="218693"/>
                </a:lnTo>
                <a:lnTo>
                  <a:pt x="5776" y="268837"/>
                </a:lnTo>
                <a:lnTo>
                  <a:pt x="22229" y="314868"/>
                </a:lnTo>
                <a:lnTo>
                  <a:pt x="48045" y="355474"/>
                </a:lnTo>
                <a:lnTo>
                  <a:pt x="81913" y="389342"/>
                </a:lnTo>
                <a:lnTo>
                  <a:pt x="122519" y="415158"/>
                </a:lnTo>
                <a:lnTo>
                  <a:pt x="168550" y="431611"/>
                </a:lnTo>
                <a:lnTo>
                  <a:pt x="218694" y="437388"/>
                </a:lnTo>
                <a:lnTo>
                  <a:pt x="268837" y="431611"/>
                </a:lnTo>
                <a:lnTo>
                  <a:pt x="314868" y="415158"/>
                </a:lnTo>
                <a:lnTo>
                  <a:pt x="355474" y="389342"/>
                </a:lnTo>
                <a:lnTo>
                  <a:pt x="389342" y="355474"/>
                </a:lnTo>
                <a:lnTo>
                  <a:pt x="415158" y="314868"/>
                </a:lnTo>
                <a:lnTo>
                  <a:pt x="431611" y="268837"/>
                </a:lnTo>
                <a:lnTo>
                  <a:pt x="437388" y="218693"/>
                </a:lnTo>
                <a:lnTo>
                  <a:pt x="431611" y="168550"/>
                </a:lnTo>
                <a:lnTo>
                  <a:pt x="415158" y="122519"/>
                </a:lnTo>
                <a:lnTo>
                  <a:pt x="389342" y="81913"/>
                </a:lnTo>
                <a:lnTo>
                  <a:pt x="355474" y="48045"/>
                </a:lnTo>
                <a:lnTo>
                  <a:pt x="314868" y="22229"/>
                </a:lnTo>
                <a:lnTo>
                  <a:pt x="268837" y="5776"/>
                </a:lnTo>
                <a:lnTo>
                  <a:pt x="218694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001267" y="2752344"/>
            <a:ext cx="437515" cy="437515"/>
          </a:xfrm>
          <a:custGeom>
            <a:avLst/>
            <a:gdLst/>
            <a:ahLst/>
            <a:cxnLst/>
            <a:rect l="l" t="t" r="r" b="b"/>
            <a:pathLst>
              <a:path w="437515" h="437514">
                <a:moveTo>
                  <a:pt x="0" y="218693"/>
                </a:moveTo>
                <a:lnTo>
                  <a:pt x="5776" y="168550"/>
                </a:lnTo>
                <a:lnTo>
                  <a:pt x="22229" y="122519"/>
                </a:lnTo>
                <a:lnTo>
                  <a:pt x="48045" y="81913"/>
                </a:lnTo>
                <a:lnTo>
                  <a:pt x="81913" y="48045"/>
                </a:lnTo>
                <a:lnTo>
                  <a:pt x="122519" y="22229"/>
                </a:lnTo>
                <a:lnTo>
                  <a:pt x="168550" y="5776"/>
                </a:lnTo>
                <a:lnTo>
                  <a:pt x="218694" y="0"/>
                </a:lnTo>
                <a:lnTo>
                  <a:pt x="268837" y="5776"/>
                </a:lnTo>
                <a:lnTo>
                  <a:pt x="314868" y="22229"/>
                </a:lnTo>
                <a:lnTo>
                  <a:pt x="355474" y="48045"/>
                </a:lnTo>
                <a:lnTo>
                  <a:pt x="389342" y="81913"/>
                </a:lnTo>
                <a:lnTo>
                  <a:pt x="415158" y="122519"/>
                </a:lnTo>
                <a:lnTo>
                  <a:pt x="431611" y="168550"/>
                </a:lnTo>
                <a:lnTo>
                  <a:pt x="437388" y="218693"/>
                </a:lnTo>
                <a:lnTo>
                  <a:pt x="431611" y="268837"/>
                </a:lnTo>
                <a:lnTo>
                  <a:pt x="415158" y="314868"/>
                </a:lnTo>
                <a:lnTo>
                  <a:pt x="389342" y="355474"/>
                </a:lnTo>
                <a:lnTo>
                  <a:pt x="355474" y="389342"/>
                </a:lnTo>
                <a:lnTo>
                  <a:pt x="314868" y="415158"/>
                </a:lnTo>
                <a:lnTo>
                  <a:pt x="268837" y="431611"/>
                </a:lnTo>
                <a:lnTo>
                  <a:pt x="218694" y="437388"/>
                </a:lnTo>
                <a:lnTo>
                  <a:pt x="168550" y="431611"/>
                </a:lnTo>
                <a:lnTo>
                  <a:pt x="122519" y="415158"/>
                </a:lnTo>
                <a:lnTo>
                  <a:pt x="81913" y="389342"/>
                </a:lnTo>
                <a:lnTo>
                  <a:pt x="48045" y="355474"/>
                </a:lnTo>
                <a:lnTo>
                  <a:pt x="22229" y="314868"/>
                </a:lnTo>
                <a:lnTo>
                  <a:pt x="5776" y="268837"/>
                </a:lnTo>
                <a:lnTo>
                  <a:pt x="0" y="218693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1125727" y="2835097"/>
            <a:ext cx="18923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mbria Math"/>
                <a:cs typeface="Cambria Math"/>
              </a:rPr>
              <a:t>×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2418588" y="2738627"/>
            <a:ext cx="437388" cy="43738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418588" y="2738627"/>
            <a:ext cx="437515" cy="437515"/>
          </a:xfrm>
          <a:custGeom>
            <a:avLst/>
            <a:gdLst/>
            <a:ahLst/>
            <a:cxnLst/>
            <a:rect l="l" t="t" r="r" b="b"/>
            <a:pathLst>
              <a:path w="437514" h="437514">
                <a:moveTo>
                  <a:pt x="0" y="218694"/>
                </a:moveTo>
                <a:lnTo>
                  <a:pt x="5776" y="168550"/>
                </a:lnTo>
                <a:lnTo>
                  <a:pt x="22229" y="122519"/>
                </a:lnTo>
                <a:lnTo>
                  <a:pt x="48045" y="81913"/>
                </a:lnTo>
                <a:lnTo>
                  <a:pt x="81913" y="48045"/>
                </a:lnTo>
                <a:lnTo>
                  <a:pt x="122519" y="22229"/>
                </a:lnTo>
                <a:lnTo>
                  <a:pt x="168550" y="5776"/>
                </a:lnTo>
                <a:lnTo>
                  <a:pt x="218694" y="0"/>
                </a:lnTo>
                <a:lnTo>
                  <a:pt x="268837" y="5776"/>
                </a:lnTo>
                <a:lnTo>
                  <a:pt x="314868" y="22229"/>
                </a:lnTo>
                <a:lnTo>
                  <a:pt x="355474" y="48045"/>
                </a:lnTo>
                <a:lnTo>
                  <a:pt x="389342" y="81913"/>
                </a:lnTo>
                <a:lnTo>
                  <a:pt x="415158" y="122519"/>
                </a:lnTo>
                <a:lnTo>
                  <a:pt x="431611" y="168550"/>
                </a:lnTo>
                <a:lnTo>
                  <a:pt x="437388" y="218694"/>
                </a:lnTo>
                <a:lnTo>
                  <a:pt x="431611" y="268837"/>
                </a:lnTo>
                <a:lnTo>
                  <a:pt x="415158" y="314868"/>
                </a:lnTo>
                <a:lnTo>
                  <a:pt x="389342" y="355474"/>
                </a:lnTo>
                <a:lnTo>
                  <a:pt x="355474" y="389342"/>
                </a:lnTo>
                <a:lnTo>
                  <a:pt x="314868" y="415158"/>
                </a:lnTo>
                <a:lnTo>
                  <a:pt x="268837" y="431611"/>
                </a:lnTo>
                <a:lnTo>
                  <a:pt x="218694" y="437388"/>
                </a:lnTo>
                <a:lnTo>
                  <a:pt x="168550" y="431611"/>
                </a:lnTo>
                <a:lnTo>
                  <a:pt x="122519" y="415158"/>
                </a:lnTo>
                <a:lnTo>
                  <a:pt x="81913" y="389342"/>
                </a:lnTo>
                <a:lnTo>
                  <a:pt x="48045" y="355474"/>
                </a:lnTo>
                <a:lnTo>
                  <a:pt x="22229" y="314868"/>
                </a:lnTo>
                <a:lnTo>
                  <a:pt x="5776" y="268837"/>
                </a:lnTo>
                <a:lnTo>
                  <a:pt x="0" y="218694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2543301" y="2822194"/>
            <a:ext cx="2540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PMingLiU"/>
                <a:cs typeface="PMingLiU"/>
              </a:rPr>
              <a:t>＋</a:t>
            </a:r>
            <a:endParaRPr sz="1800">
              <a:latin typeface="PMingLiU"/>
              <a:cs typeface="PMingLiU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3677411" y="2747772"/>
            <a:ext cx="437515" cy="437515"/>
          </a:xfrm>
          <a:custGeom>
            <a:avLst/>
            <a:gdLst/>
            <a:ahLst/>
            <a:cxnLst/>
            <a:rect l="l" t="t" r="r" b="b"/>
            <a:pathLst>
              <a:path w="437514" h="437514">
                <a:moveTo>
                  <a:pt x="218693" y="0"/>
                </a:moveTo>
                <a:lnTo>
                  <a:pt x="168550" y="5776"/>
                </a:lnTo>
                <a:lnTo>
                  <a:pt x="122519" y="22229"/>
                </a:lnTo>
                <a:lnTo>
                  <a:pt x="81913" y="48045"/>
                </a:lnTo>
                <a:lnTo>
                  <a:pt x="48045" y="81913"/>
                </a:lnTo>
                <a:lnTo>
                  <a:pt x="22229" y="122519"/>
                </a:lnTo>
                <a:lnTo>
                  <a:pt x="5776" y="168550"/>
                </a:lnTo>
                <a:lnTo>
                  <a:pt x="0" y="218693"/>
                </a:lnTo>
                <a:lnTo>
                  <a:pt x="5776" y="268837"/>
                </a:lnTo>
                <a:lnTo>
                  <a:pt x="22229" y="314868"/>
                </a:lnTo>
                <a:lnTo>
                  <a:pt x="48045" y="355474"/>
                </a:lnTo>
                <a:lnTo>
                  <a:pt x="81913" y="389342"/>
                </a:lnTo>
                <a:lnTo>
                  <a:pt x="122519" y="415158"/>
                </a:lnTo>
                <a:lnTo>
                  <a:pt x="168550" y="431611"/>
                </a:lnTo>
                <a:lnTo>
                  <a:pt x="218693" y="437388"/>
                </a:lnTo>
                <a:lnTo>
                  <a:pt x="268837" y="431611"/>
                </a:lnTo>
                <a:lnTo>
                  <a:pt x="314868" y="415158"/>
                </a:lnTo>
                <a:lnTo>
                  <a:pt x="355474" y="389342"/>
                </a:lnTo>
                <a:lnTo>
                  <a:pt x="389342" y="355474"/>
                </a:lnTo>
                <a:lnTo>
                  <a:pt x="415158" y="314868"/>
                </a:lnTo>
                <a:lnTo>
                  <a:pt x="431611" y="268837"/>
                </a:lnTo>
                <a:lnTo>
                  <a:pt x="437388" y="218693"/>
                </a:lnTo>
                <a:lnTo>
                  <a:pt x="431611" y="168550"/>
                </a:lnTo>
                <a:lnTo>
                  <a:pt x="415158" y="122519"/>
                </a:lnTo>
                <a:lnTo>
                  <a:pt x="389342" y="81913"/>
                </a:lnTo>
                <a:lnTo>
                  <a:pt x="355474" y="48045"/>
                </a:lnTo>
                <a:lnTo>
                  <a:pt x="314868" y="22229"/>
                </a:lnTo>
                <a:lnTo>
                  <a:pt x="268837" y="5776"/>
                </a:lnTo>
                <a:lnTo>
                  <a:pt x="218693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677411" y="2747772"/>
            <a:ext cx="437515" cy="437515"/>
          </a:xfrm>
          <a:custGeom>
            <a:avLst/>
            <a:gdLst/>
            <a:ahLst/>
            <a:cxnLst/>
            <a:rect l="l" t="t" r="r" b="b"/>
            <a:pathLst>
              <a:path w="437514" h="437514">
                <a:moveTo>
                  <a:pt x="0" y="218693"/>
                </a:moveTo>
                <a:lnTo>
                  <a:pt x="5776" y="168550"/>
                </a:lnTo>
                <a:lnTo>
                  <a:pt x="22229" y="122519"/>
                </a:lnTo>
                <a:lnTo>
                  <a:pt x="48045" y="81913"/>
                </a:lnTo>
                <a:lnTo>
                  <a:pt x="81913" y="48045"/>
                </a:lnTo>
                <a:lnTo>
                  <a:pt x="122519" y="22229"/>
                </a:lnTo>
                <a:lnTo>
                  <a:pt x="168550" y="5776"/>
                </a:lnTo>
                <a:lnTo>
                  <a:pt x="218693" y="0"/>
                </a:lnTo>
                <a:lnTo>
                  <a:pt x="268837" y="5776"/>
                </a:lnTo>
                <a:lnTo>
                  <a:pt x="314868" y="22229"/>
                </a:lnTo>
                <a:lnTo>
                  <a:pt x="355474" y="48045"/>
                </a:lnTo>
                <a:lnTo>
                  <a:pt x="389342" y="81913"/>
                </a:lnTo>
                <a:lnTo>
                  <a:pt x="415158" y="122519"/>
                </a:lnTo>
                <a:lnTo>
                  <a:pt x="431611" y="168550"/>
                </a:lnTo>
                <a:lnTo>
                  <a:pt x="437388" y="218693"/>
                </a:lnTo>
                <a:lnTo>
                  <a:pt x="431611" y="268837"/>
                </a:lnTo>
                <a:lnTo>
                  <a:pt x="415158" y="314868"/>
                </a:lnTo>
                <a:lnTo>
                  <a:pt x="389342" y="355474"/>
                </a:lnTo>
                <a:lnTo>
                  <a:pt x="355474" y="389342"/>
                </a:lnTo>
                <a:lnTo>
                  <a:pt x="314868" y="415158"/>
                </a:lnTo>
                <a:lnTo>
                  <a:pt x="268837" y="431611"/>
                </a:lnTo>
                <a:lnTo>
                  <a:pt x="218693" y="437388"/>
                </a:lnTo>
                <a:lnTo>
                  <a:pt x="168550" y="431611"/>
                </a:lnTo>
                <a:lnTo>
                  <a:pt x="122519" y="415158"/>
                </a:lnTo>
                <a:lnTo>
                  <a:pt x="81913" y="389342"/>
                </a:lnTo>
                <a:lnTo>
                  <a:pt x="48045" y="355474"/>
                </a:lnTo>
                <a:lnTo>
                  <a:pt x="22229" y="314868"/>
                </a:lnTo>
                <a:lnTo>
                  <a:pt x="5776" y="268837"/>
                </a:lnTo>
                <a:lnTo>
                  <a:pt x="0" y="218693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3802126" y="2830829"/>
            <a:ext cx="1892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mbria Math"/>
                <a:cs typeface="Cambria Math"/>
              </a:rPr>
              <a:t>×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3479291" y="1370075"/>
            <a:ext cx="838200" cy="54863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3538728" y="1409700"/>
            <a:ext cx="719327" cy="43129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913401" y="3780223"/>
            <a:ext cx="343251" cy="332349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049293" y="3775729"/>
            <a:ext cx="343251" cy="333716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3710197" y="3775729"/>
            <a:ext cx="343251" cy="333716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3134125" y="2783605"/>
            <a:ext cx="343251" cy="333716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126236" y="4139184"/>
            <a:ext cx="173990" cy="576580"/>
          </a:xfrm>
          <a:custGeom>
            <a:avLst/>
            <a:gdLst/>
            <a:ahLst/>
            <a:cxnLst/>
            <a:rect l="l" t="t" r="r" b="b"/>
            <a:pathLst>
              <a:path w="173990" h="576579">
                <a:moveTo>
                  <a:pt x="115823" y="144780"/>
                </a:moveTo>
                <a:lnTo>
                  <a:pt x="57911" y="144780"/>
                </a:lnTo>
                <a:lnTo>
                  <a:pt x="57911" y="576453"/>
                </a:lnTo>
                <a:lnTo>
                  <a:pt x="115823" y="576453"/>
                </a:lnTo>
                <a:lnTo>
                  <a:pt x="115823" y="144780"/>
                </a:lnTo>
                <a:close/>
              </a:path>
              <a:path w="173990" h="576579">
                <a:moveTo>
                  <a:pt x="86867" y="0"/>
                </a:moveTo>
                <a:lnTo>
                  <a:pt x="0" y="173736"/>
                </a:lnTo>
                <a:lnTo>
                  <a:pt x="57911" y="173736"/>
                </a:lnTo>
                <a:lnTo>
                  <a:pt x="57911" y="144780"/>
                </a:lnTo>
                <a:lnTo>
                  <a:pt x="159257" y="144780"/>
                </a:lnTo>
                <a:lnTo>
                  <a:pt x="86867" y="0"/>
                </a:lnTo>
                <a:close/>
              </a:path>
              <a:path w="173990" h="576579">
                <a:moveTo>
                  <a:pt x="159257" y="144780"/>
                </a:moveTo>
                <a:lnTo>
                  <a:pt x="115823" y="144780"/>
                </a:lnTo>
                <a:lnTo>
                  <a:pt x="115823" y="173736"/>
                </a:lnTo>
                <a:lnTo>
                  <a:pt x="173735" y="173736"/>
                </a:lnTo>
                <a:lnTo>
                  <a:pt x="159257" y="1447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132332" y="3166872"/>
            <a:ext cx="173990" cy="576580"/>
          </a:xfrm>
          <a:custGeom>
            <a:avLst/>
            <a:gdLst/>
            <a:ahLst/>
            <a:cxnLst/>
            <a:rect l="l" t="t" r="r" b="b"/>
            <a:pathLst>
              <a:path w="173990" h="576579">
                <a:moveTo>
                  <a:pt x="115824" y="144779"/>
                </a:moveTo>
                <a:lnTo>
                  <a:pt x="57912" y="144779"/>
                </a:lnTo>
                <a:lnTo>
                  <a:pt x="57912" y="576452"/>
                </a:lnTo>
                <a:lnTo>
                  <a:pt x="115824" y="576452"/>
                </a:lnTo>
                <a:lnTo>
                  <a:pt x="115824" y="144779"/>
                </a:lnTo>
                <a:close/>
              </a:path>
              <a:path w="173990" h="576579">
                <a:moveTo>
                  <a:pt x="86868" y="0"/>
                </a:moveTo>
                <a:lnTo>
                  <a:pt x="0" y="173736"/>
                </a:lnTo>
                <a:lnTo>
                  <a:pt x="57912" y="173736"/>
                </a:lnTo>
                <a:lnTo>
                  <a:pt x="57912" y="144779"/>
                </a:lnTo>
                <a:lnTo>
                  <a:pt x="159257" y="144779"/>
                </a:lnTo>
                <a:lnTo>
                  <a:pt x="86868" y="0"/>
                </a:lnTo>
                <a:close/>
              </a:path>
              <a:path w="173990" h="576579">
                <a:moveTo>
                  <a:pt x="159257" y="144779"/>
                </a:moveTo>
                <a:lnTo>
                  <a:pt x="115824" y="144779"/>
                </a:lnTo>
                <a:lnTo>
                  <a:pt x="115824" y="173736"/>
                </a:lnTo>
                <a:lnTo>
                  <a:pt x="173736" y="173736"/>
                </a:lnTo>
                <a:lnTo>
                  <a:pt x="159257" y="1447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464563" y="2871216"/>
            <a:ext cx="954405" cy="173990"/>
          </a:xfrm>
          <a:custGeom>
            <a:avLst/>
            <a:gdLst/>
            <a:ahLst/>
            <a:cxnLst/>
            <a:rect l="l" t="t" r="r" b="b"/>
            <a:pathLst>
              <a:path w="954405" h="173989">
                <a:moveTo>
                  <a:pt x="780161" y="0"/>
                </a:moveTo>
                <a:lnTo>
                  <a:pt x="780161" y="173736"/>
                </a:lnTo>
                <a:lnTo>
                  <a:pt x="895985" y="115824"/>
                </a:lnTo>
                <a:lnTo>
                  <a:pt x="809117" y="115824"/>
                </a:lnTo>
                <a:lnTo>
                  <a:pt x="809117" y="57912"/>
                </a:lnTo>
                <a:lnTo>
                  <a:pt x="895984" y="57912"/>
                </a:lnTo>
                <a:lnTo>
                  <a:pt x="780161" y="0"/>
                </a:lnTo>
                <a:close/>
              </a:path>
              <a:path w="954405" h="173989">
                <a:moveTo>
                  <a:pt x="780161" y="57912"/>
                </a:moveTo>
                <a:lnTo>
                  <a:pt x="0" y="57912"/>
                </a:lnTo>
                <a:lnTo>
                  <a:pt x="0" y="115824"/>
                </a:lnTo>
                <a:lnTo>
                  <a:pt x="780161" y="115824"/>
                </a:lnTo>
                <a:lnTo>
                  <a:pt x="780161" y="57912"/>
                </a:lnTo>
                <a:close/>
              </a:path>
              <a:path w="954405" h="173989">
                <a:moveTo>
                  <a:pt x="895984" y="57912"/>
                </a:moveTo>
                <a:lnTo>
                  <a:pt x="809117" y="57912"/>
                </a:lnTo>
                <a:lnTo>
                  <a:pt x="809117" y="115824"/>
                </a:lnTo>
                <a:lnTo>
                  <a:pt x="895985" y="115824"/>
                </a:lnTo>
                <a:lnTo>
                  <a:pt x="953897" y="86868"/>
                </a:lnTo>
                <a:lnTo>
                  <a:pt x="895984" y="579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2657855" y="4162044"/>
            <a:ext cx="321945" cy="562610"/>
          </a:xfrm>
          <a:custGeom>
            <a:avLst/>
            <a:gdLst/>
            <a:ahLst/>
            <a:cxnLst/>
            <a:rect l="l" t="t" r="r" b="b"/>
            <a:pathLst>
              <a:path w="321944" h="562610">
                <a:moveTo>
                  <a:pt x="107959" y="139121"/>
                </a:moveTo>
                <a:lnTo>
                  <a:pt x="56913" y="166679"/>
                </a:lnTo>
                <a:lnTo>
                  <a:pt x="270510" y="562609"/>
                </a:lnTo>
                <a:lnTo>
                  <a:pt x="321437" y="535050"/>
                </a:lnTo>
                <a:lnTo>
                  <a:pt x="107959" y="139121"/>
                </a:lnTo>
                <a:close/>
              </a:path>
              <a:path w="321944" h="562610">
                <a:moveTo>
                  <a:pt x="0" y="0"/>
                </a:moveTo>
                <a:lnTo>
                  <a:pt x="5968" y="194182"/>
                </a:lnTo>
                <a:lnTo>
                  <a:pt x="56913" y="166679"/>
                </a:lnTo>
                <a:lnTo>
                  <a:pt x="43180" y="141223"/>
                </a:lnTo>
                <a:lnTo>
                  <a:pt x="94233" y="113664"/>
                </a:lnTo>
                <a:lnTo>
                  <a:pt x="155113" y="113664"/>
                </a:lnTo>
                <a:lnTo>
                  <a:pt x="158876" y="111632"/>
                </a:lnTo>
                <a:lnTo>
                  <a:pt x="0" y="0"/>
                </a:lnTo>
                <a:close/>
              </a:path>
              <a:path w="321944" h="562610">
                <a:moveTo>
                  <a:pt x="94233" y="113664"/>
                </a:moveTo>
                <a:lnTo>
                  <a:pt x="43180" y="141223"/>
                </a:lnTo>
                <a:lnTo>
                  <a:pt x="56913" y="166679"/>
                </a:lnTo>
                <a:lnTo>
                  <a:pt x="107959" y="139121"/>
                </a:lnTo>
                <a:lnTo>
                  <a:pt x="94233" y="113664"/>
                </a:lnTo>
                <a:close/>
              </a:path>
              <a:path w="321944" h="562610">
                <a:moveTo>
                  <a:pt x="155113" y="113664"/>
                </a:moveTo>
                <a:lnTo>
                  <a:pt x="94233" y="113664"/>
                </a:lnTo>
                <a:lnTo>
                  <a:pt x="107959" y="139121"/>
                </a:lnTo>
                <a:lnTo>
                  <a:pt x="155113" y="1136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993392" y="4125467"/>
            <a:ext cx="173990" cy="576580"/>
          </a:xfrm>
          <a:custGeom>
            <a:avLst/>
            <a:gdLst/>
            <a:ahLst/>
            <a:cxnLst/>
            <a:rect l="l" t="t" r="r" b="b"/>
            <a:pathLst>
              <a:path w="173989" h="576579">
                <a:moveTo>
                  <a:pt x="115824" y="144779"/>
                </a:moveTo>
                <a:lnTo>
                  <a:pt x="57912" y="144779"/>
                </a:lnTo>
                <a:lnTo>
                  <a:pt x="57912" y="576452"/>
                </a:lnTo>
                <a:lnTo>
                  <a:pt x="115824" y="576452"/>
                </a:lnTo>
                <a:lnTo>
                  <a:pt x="115824" y="144779"/>
                </a:lnTo>
                <a:close/>
              </a:path>
              <a:path w="173989" h="576579">
                <a:moveTo>
                  <a:pt x="86868" y="0"/>
                </a:moveTo>
                <a:lnTo>
                  <a:pt x="0" y="173735"/>
                </a:lnTo>
                <a:lnTo>
                  <a:pt x="57912" y="173735"/>
                </a:lnTo>
                <a:lnTo>
                  <a:pt x="57912" y="144779"/>
                </a:lnTo>
                <a:lnTo>
                  <a:pt x="159257" y="144779"/>
                </a:lnTo>
                <a:lnTo>
                  <a:pt x="86868" y="0"/>
                </a:lnTo>
                <a:close/>
              </a:path>
              <a:path w="173989" h="576579">
                <a:moveTo>
                  <a:pt x="159257" y="144779"/>
                </a:moveTo>
                <a:lnTo>
                  <a:pt x="115824" y="144779"/>
                </a:lnTo>
                <a:lnTo>
                  <a:pt x="115824" y="173735"/>
                </a:lnTo>
                <a:lnTo>
                  <a:pt x="173735" y="173735"/>
                </a:lnTo>
                <a:lnTo>
                  <a:pt x="159257" y="1447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2567939" y="3110483"/>
            <a:ext cx="173990" cy="576580"/>
          </a:xfrm>
          <a:custGeom>
            <a:avLst/>
            <a:gdLst/>
            <a:ahLst/>
            <a:cxnLst/>
            <a:rect l="l" t="t" r="r" b="b"/>
            <a:pathLst>
              <a:path w="173989" h="576579">
                <a:moveTo>
                  <a:pt x="115824" y="144779"/>
                </a:moveTo>
                <a:lnTo>
                  <a:pt x="57912" y="144779"/>
                </a:lnTo>
                <a:lnTo>
                  <a:pt x="57912" y="576452"/>
                </a:lnTo>
                <a:lnTo>
                  <a:pt x="115824" y="576452"/>
                </a:lnTo>
                <a:lnTo>
                  <a:pt x="115824" y="144779"/>
                </a:lnTo>
                <a:close/>
              </a:path>
              <a:path w="173989" h="576579">
                <a:moveTo>
                  <a:pt x="86868" y="0"/>
                </a:moveTo>
                <a:lnTo>
                  <a:pt x="0" y="173736"/>
                </a:lnTo>
                <a:lnTo>
                  <a:pt x="57912" y="173736"/>
                </a:lnTo>
                <a:lnTo>
                  <a:pt x="57912" y="144779"/>
                </a:lnTo>
                <a:lnTo>
                  <a:pt x="159257" y="144779"/>
                </a:lnTo>
                <a:lnTo>
                  <a:pt x="86868" y="0"/>
                </a:lnTo>
                <a:close/>
              </a:path>
              <a:path w="173989" h="576579">
                <a:moveTo>
                  <a:pt x="159257" y="144779"/>
                </a:moveTo>
                <a:lnTo>
                  <a:pt x="115824" y="144779"/>
                </a:lnTo>
                <a:lnTo>
                  <a:pt x="115824" y="173736"/>
                </a:lnTo>
                <a:lnTo>
                  <a:pt x="173736" y="173736"/>
                </a:lnTo>
                <a:lnTo>
                  <a:pt x="159257" y="1447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2239772" y="3843782"/>
            <a:ext cx="198754" cy="173355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3794759" y="4098035"/>
            <a:ext cx="173990" cy="576580"/>
          </a:xfrm>
          <a:custGeom>
            <a:avLst/>
            <a:gdLst/>
            <a:ahLst/>
            <a:cxnLst/>
            <a:rect l="l" t="t" r="r" b="b"/>
            <a:pathLst>
              <a:path w="173989" h="576579">
                <a:moveTo>
                  <a:pt x="115824" y="144780"/>
                </a:moveTo>
                <a:lnTo>
                  <a:pt x="57912" y="144780"/>
                </a:lnTo>
                <a:lnTo>
                  <a:pt x="57912" y="576452"/>
                </a:lnTo>
                <a:lnTo>
                  <a:pt x="115824" y="576452"/>
                </a:lnTo>
                <a:lnTo>
                  <a:pt x="115824" y="144780"/>
                </a:lnTo>
                <a:close/>
              </a:path>
              <a:path w="173989" h="576579">
                <a:moveTo>
                  <a:pt x="86867" y="0"/>
                </a:moveTo>
                <a:lnTo>
                  <a:pt x="0" y="173736"/>
                </a:lnTo>
                <a:lnTo>
                  <a:pt x="57912" y="173736"/>
                </a:lnTo>
                <a:lnTo>
                  <a:pt x="57912" y="144780"/>
                </a:lnTo>
                <a:lnTo>
                  <a:pt x="159258" y="144780"/>
                </a:lnTo>
                <a:lnTo>
                  <a:pt x="86867" y="0"/>
                </a:lnTo>
                <a:close/>
              </a:path>
              <a:path w="173989" h="576579">
                <a:moveTo>
                  <a:pt x="159258" y="144780"/>
                </a:moveTo>
                <a:lnTo>
                  <a:pt x="115824" y="144780"/>
                </a:lnTo>
                <a:lnTo>
                  <a:pt x="115824" y="173736"/>
                </a:lnTo>
                <a:lnTo>
                  <a:pt x="173736" y="173736"/>
                </a:lnTo>
                <a:lnTo>
                  <a:pt x="159258" y="1447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3805428" y="3186683"/>
            <a:ext cx="173990" cy="576580"/>
          </a:xfrm>
          <a:custGeom>
            <a:avLst/>
            <a:gdLst/>
            <a:ahLst/>
            <a:cxnLst/>
            <a:rect l="l" t="t" r="r" b="b"/>
            <a:pathLst>
              <a:path w="173989" h="576579">
                <a:moveTo>
                  <a:pt x="115824" y="144779"/>
                </a:moveTo>
                <a:lnTo>
                  <a:pt x="57912" y="144779"/>
                </a:lnTo>
                <a:lnTo>
                  <a:pt x="57912" y="576452"/>
                </a:lnTo>
                <a:lnTo>
                  <a:pt x="115824" y="576452"/>
                </a:lnTo>
                <a:lnTo>
                  <a:pt x="115824" y="144779"/>
                </a:lnTo>
                <a:close/>
              </a:path>
              <a:path w="173989" h="576579">
                <a:moveTo>
                  <a:pt x="86868" y="0"/>
                </a:moveTo>
                <a:lnTo>
                  <a:pt x="0" y="173736"/>
                </a:lnTo>
                <a:lnTo>
                  <a:pt x="57912" y="173736"/>
                </a:lnTo>
                <a:lnTo>
                  <a:pt x="57912" y="144779"/>
                </a:lnTo>
                <a:lnTo>
                  <a:pt x="159258" y="144779"/>
                </a:lnTo>
                <a:lnTo>
                  <a:pt x="86868" y="0"/>
                </a:lnTo>
                <a:close/>
              </a:path>
              <a:path w="173989" h="576579">
                <a:moveTo>
                  <a:pt x="159258" y="144779"/>
                </a:moveTo>
                <a:lnTo>
                  <a:pt x="115824" y="144779"/>
                </a:lnTo>
                <a:lnTo>
                  <a:pt x="115824" y="173736"/>
                </a:lnTo>
                <a:lnTo>
                  <a:pt x="173736" y="173736"/>
                </a:lnTo>
                <a:lnTo>
                  <a:pt x="159258" y="1447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2895092" y="2870835"/>
            <a:ext cx="277495" cy="173355"/>
          </a:xfrm>
          <a:custGeom>
            <a:avLst/>
            <a:gdLst/>
            <a:ahLst/>
            <a:cxnLst/>
            <a:rect l="l" t="t" r="r" b="b"/>
            <a:pathLst>
              <a:path w="277494" h="173355">
                <a:moveTo>
                  <a:pt x="101775" y="115480"/>
                </a:moveTo>
                <a:lnTo>
                  <a:pt x="97789" y="173354"/>
                </a:lnTo>
                <a:lnTo>
                  <a:pt x="231750" y="117475"/>
                </a:lnTo>
                <a:lnTo>
                  <a:pt x="130682" y="117475"/>
                </a:lnTo>
                <a:lnTo>
                  <a:pt x="101775" y="115480"/>
                </a:lnTo>
                <a:close/>
              </a:path>
              <a:path w="277494" h="173355">
                <a:moveTo>
                  <a:pt x="105752" y="57724"/>
                </a:moveTo>
                <a:lnTo>
                  <a:pt x="101775" y="115480"/>
                </a:lnTo>
                <a:lnTo>
                  <a:pt x="130682" y="117475"/>
                </a:lnTo>
                <a:lnTo>
                  <a:pt x="134619" y="59689"/>
                </a:lnTo>
                <a:lnTo>
                  <a:pt x="105752" y="57724"/>
                </a:lnTo>
                <a:close/>
              </a:path>
              <a:path w="277494" h="173355">
                <a:moveTo>
                  <a:pt x="109727" y="0"/>
                </a:moveTo>
                <a:lnTo>
                  <a:pt x="105752" y="57724"/>
                </a:lnTo>
                <a:lnTo>
                  <a:pt x="134619" y="59689"/>
                </a:lnTo>
                <a:lnTo>
                  <a:pt x="130682" y="117475"/>
                </a:lnTo>
                <a:lnTo>
                  <a:pt x="231750" y="117475"/>
                </a:lnTo>
                <a:lnTo>
                  <a:pt x="277113" y="98551"/>
                </a:lnTo>
                <a:lnTo>
                  <a:pt x="109727" y="0"/>
                </a:lnTo>
                <a:close/>
              </a:path>
              <a:path w="277494" h="173355">
                <a:moveTo>
                  <a:pt x="4063" y="50800"/>
                </a:moveTo>
                <a:lnTo>
                  <a:pt x="0" y="108457"/>
                </a:lnTo>
                <a:lnTo>
                  <a:pt x="101775" y="115480"/>
                </a:lnTo>
                <a:lnTo>
                  <a:pt x="105752" y="57724"/>
                </a:lnTo>
                <a:lnTo>
                  <a:pt x="4063" y="508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3452876" y="2883026"/>
            <a:ext cx="277495" cy="173355"/>
          </a:xfrm>
          <a:custGeom>
            <a:avLst/>
            <a:gdLst/>
            <a:ahLst/>
            <a:cxnLst/>
            <a:rect l="l" t="t" r="r" b="b"/>
            <a:pathLst>
              <a:path w="277495" h="173355">
                <a:moveTo>
                  <a:pt x="101775" y="115480"/>
                </a:moveTo>
                <a:lnTo>
                  <a:pt x="97789" y="173355"/>
                </a:lnTo>
                <a:lnTo>
                  <a:pt x="231750" y="117475"/>
                </a:lnTo>
                <a:lnTo>
                  <a:pt x="130683" y="117475"/>
                </a:lnTo>
                <a:lnTo>
                  <a:pt x="101775" y="115480"/>
                </a:lnTo>
                <a:close/>
              </a:path>
              <a:path w="277495" h="173355">
                <a:moveTo>
                  <a:pt x="105752" y="57724"/>
                </a:moveTo>
                <a:lnTo>
                  <a:pt x="101775" y="115480"/>
                </a:lnTo>
                <a:lnTo>
                  <a:pt x="130683" y="117475"/>
                </a:lnTo>
                <a:lnTo>
                  <a:pt x="134620" y="59689"/>
                </a:lnTo>
                <a:lnTo>
                  <a:pt x="105752" y="57724"/>
                </a:lnTo>
                <a:close/>
              </a:path>
              <a:path w="277495" h="173355">
                <a:moveTo>
                  <a:pt x="109727" y="0"/>
                </a:moveTo>
                <a:lnTo>
                  <a:pt x="105752" y="57724"/>
                </a:lnTo>
                <a:lnTo>
                  <a:pt x="134620" y="59689"/>
                </a:lnTo>
                <a:lnTo>
                  <a:pt x="130683" y="117475"/>
                </a:lnTo>
                <a:lnTo>
                  <a:pt x="231750" y="117475"/>
                </a:lnTo>
                <a:lnTo>
                  <a:pt x="277113" y="98551"/>
                </a:lnTo>
                <a:lnTo>
                  <a:pt x="109727" y="0"/>
                </a:lnTo>
                <a:close/>
              </a:path>
              <a:path w="277495" h="173355">
                <a:moveTo>
                  <a:pt x="4063" y="50800"/>
                </a:moveTo>
                <a:lnTo>
                  <a:pt x="0" y="108458"/>
                </a:lnTo>
                <a:lnTo>
                  <a:pt x="101775" y="115480"/>
                </a:lnTo>
                <a:lnTo>
                  <a:pt x="105752" y="57724"/>
                </a:lnTo>
                <a:lnTo>
                  <a:pt x="4063" y="508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3631691" y="1895855"/>
            <a:ext cx="557784" cy="865632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3691128" y="1935479"/>
            <a:ext cx="438912" cy="74828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3235451" y="5239511"/>
            <a:ext cx="720851" cy="736091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3294634" y="5279263"/>
            <a:ext cx="602741" cy="618274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947672" y="5205984"/>
            <a:ext cx="614172" cy="704087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2006600" y="5247004"/>
            <a:ext cx="496188" cy="585050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2628900" y="5201411"/>
            <a:ext cx="595884" cy="701040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2688082" y="5242433"/>
            <a:ext cx="477393" cy="581405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1139952" y="5233415"/>
            <a:ext cx="731520" cy="723900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1199705" y="5274183"/>
            <a:ext cx="612965" cy="604558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13716" y="2164079"/>
            <a:ext cx="719328" cy="368808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 txBox="1"/>
          <p:nvPr/>
        </p:nvSpPr>
        <p:spPr>
          <a:xfrm>
            <a:off x="13716" y="2164079"/>
            <a:ext cx="719455" cy="368935"/>
          </a:xfrm>
          <a:prstGeom prst="rect">
            <a:avLst/>
          </a:prstGeom>
          <a:ln w="6096">
            <a:solidFill>
              <a:srgbClr val="EC7C3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223520">
              <a:lnSpc>
                <a:spcPts val="2000"/>
              </a:lnSpc>
            </a:pPr>
            <a:r>
              <a:rPr sz="3600" spc="-7" baseline="-16203" dirty="0">
                <a:latin typeface="Calibri"/>
                <a:cs typeface="Calibri"/>
              </a:rPr>
              <a:t>c</a:t>
            </a:r>
            <a:r>
              <a:rPr sz="1600" spc="-5" dirty="0">
                <a:latin typeface="Calibri"/>
                <a:cs typeface="Calibri"/>
              </a:rPr>
              <a:t>t-1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753833" y="2336419"/>
            <a:ext cx="467995" cy="407034"/>
          </a:xfrm>
          <a:custGeom>
            <a:avLst/>
            <a:gdLst/>
            <a:ahLst/>
            <a:cxnLst/>
            <a:rect l="l" t="t" r="r" b="b"/>
            <a:pathLst>
              <a:path w="467994" h="407035">
                <a:moveTo>
                  <a:pt x="356103" y="249877"/>
                </a:moveTo>
                <a:lnTo>
                  <a:pt x="301599" y="266953"/>
                </a:lnTo>
                <a:lnTo>
                  <a:pt x="436410" y="406780"/>
                </a:lnTo>
                <a:lnTo>
                  <a:pt x="457210" y="278002"/>
                </a:lnTo>
                <a:lnTo>
                  <a:pt x="365759" y="278002"/>
                </a:lnTo>
                <a:lnTo>
                  <a:pt x="356103" y="249877"/>
                </a:lnTo>
                <a:close/>
              </a:path>
              <a:path w="467994" h="407035">
                <a:moveTo>
                  <a:pt x="411388" y="232555"/>
                </a:moveTo>
                <a:lnTo>
                  <a:pt x="356103" y="249877"/>
                </a:lnTo>
                <a:lnTo>
                  <a:pt x="365759" y="278002"/>
                </a:lnTo>
                <a:lnTo>
                  <a:pt x="420535" y="259206"/>
                </a:lnTo>
                <a:lnTo>
                  <a:pt x="411388" y="232555"/>
                </a:lnTo>
                <a:close/>
              </a:path>
              <a:path w="467994" h="407035">
                <a:moveTo>
                  <a:pt x="467385" y="215010"/>
                </a:moveTo>
                <a:lnTo>
                  <a:pt x="411388" y="232555"/>
                </a:lnTo>
                <a:lnTo>
                  <a:pt x="420535" y="259206"/>
                </a:lnTo>
                <a:lnTo>
                  <a:pt x="365759" y="278002"/>
                </a:lnTo>
                <a:lnTo>
                  <a:pt x="457210" y="278002"/>
                </a:lnTo>
                <a:lnTo>
                  <a:pt x="467385" y="215010"/>
                </a:lnTo>
                <a:close/>
              </a:path>
              <a:path w="467994" h="407035">
                <a:moveTo>
                  <a:pt x="411294" y="232282"/>
                </a:moveTo>
                <a:lnTo>
                  <a:pt x="350062" y="232282"/>
                </a:lnTo>
                <a:lnTo>
                  <a:pt x="350812" y="234187"/>
                </a:lnTo>
                <a:lnTo>
                  <a:pt x="356103" y="249877"/>
                </a:lnTo>
                <a:lnTo>
                  <a:pt x="411388" y="232555"/>
                </a:lnTo>
                <a:lnTo>
                  <a:pt x="411294" y="232282"/>
                </a:lnTo>
                <a:close/>
              </a:path>
              <a:path w="467994" h="407035">
                <a:moveTo>
                  <a:pt x="350320" y="233034"/>
                </a:moveTo>
                <a:lnTo>
                  <a:pt x="350716" y="234187"/>
                </a:lnTo>
                <a:lnTo>
                  <a:pt x="350320" y="233034"/>
                </a:lnTo>
                <a:close/>
              </a:path>
              <a:path w="467994" h="407035">
                <a:moveTo>
                  <a:pt x="350062" y="232282"/>
                </a:moveTo>
                <a:lnTo>
                  <a:pt x="350320" y="233034"/>
                </a:lnTo>
                <a:lnTo>
                  <a:pt x="350812" y="234187"/>
                </a:lnTo>
                <a:lnTo>
                  <a:pt x="350062" y="232282"/>
                </a:lnTo>
                <a:close/>
              </a:path>
              <a:path w="467994" h="407035">
                <a:moveTo>
                  <a:pt x="396964" y="194817"/>
                </a:moveTo>
                <a:lnTo>
                  <a:pt x="333222" y="194817"/>
                </a:lnTo>
                <a:lnTo>
                  <a:pt x="333730" y="195833"/>
                </a:lnTo>
                <a:lnTo>
                  <a:pt x="342468" y="214502"/>
                </a:lnTo>
                <a:lnTo>
                  <a:pt x="350320" y="233034"/>
                </a:lnTo>
                <a:lnTo>
                  <a:pt x="350062" y="232282"/>
                </a:lnTo>
                <a:lnTo>
                  <a:pt x="411294" y="232282"/>
                </a:lnTo>
                <a:lnTo>
                  <a:pt x="404494" y="212470"/>
                </a:lnTo>
                <a:lnTo>
                  <a:pt x="396964" y="194817"/>
                </a:lnTo>
                <a:close/>
              </a:path>
              <a:path w="467994" h="407035">
                <a:moveTo>
                  <a:pt x="342049" y="213613"/>
                </a:moveTo>
                <a:lnTo>
                  <a:pt x="342427" y="214502"/>
                </a:lnTo>
                <a:lnTo>
                  <a:pt x="342049" y="213613"/>
                </a:lnTo>
                <a:close/>
              </a:path>
              <a:path w="467994" h="407035">
                <a:moveTo>
                  <a:pt x="333414" y="195226"/>
                </a:moveTo>
                <a:lnTo>
                  <a:pt x="333699" y="195833"/>
                </a:lnTo>
                <a:lnTo>
                  <a:pt x="333414" y="195226"/>
                </a:lnTo>
                <a:close/>
              </a:path>
              <a:path w="467994" h="407035">
                <a:moveTo>
                  <a:pt x="388872" y="177164"/>
                </a:moveTo>
                <a:lnTo>
                  <a:pt x="324015" y="177164"/>
                </a:lnTo>
                <a:lnTo>
                  <a:pt x="324726" y="178434"/>
                </a:lnTo>
                <a:lnTo>
                  <a:pt x="333414" y="195226"/>
                </a:lnTo>
                <a:lnTo>
                  <a:pt x="333222" y="194817"/>
                </a:lnTo>
                <a:lnTo>
                  <a:pt x="396964" y="194817"/>
                </a:lnTo>
                <a:lnTo>
                  <a:pt x="395122" y="190500"/>
                </a:lnTo>
                <a:lnTo>
                  <a:pt x="388872" y="177164"/>
                </a:lnTo>
                <a:close/>
              </a:path>
              <a:path w="467994" h="407035">
                <a:moveTo>
                  <a:pt x="324256" y="177628"/>
                </a:moveTo>
                <a:lnTo>
                  <a:pt x="324676" y="178434"/>
                </a:lnTo>
                <a:lnTo>
                  <a:pt x="324256" y="177628"/>
                </a:lnTo>
                <a:close/>
              </a:path>
              <a:path w="467994" h="407035">
                <a:moveTo>
                  <a:pt x="324015" y="177164"/>
                </a:moveTo>
                <a:lnTo>
                  <a:pt x="324256" y="177628"/>
                </a:lnTo>
                <a:lnTo>
                  <a:pt x="324726" y="178434"/>
                </a:lnTo>
                <a:lnTo>
                  <a:pt x="324015" y="177164"/>
                </a:lnTo>
                <a:close/>
              </a:path>
              <a:path w="467994" h="407035">
                <a:moveTo>
                  <a:pt x="380756" y="160781"/>
                </a:moveTo>
                <a:lnTo>
                  <a:pt x="314439" y="160781"/>
                </a:lnTo>
                <a:lnTo>
                  <a:pt x="315353" y="162178"/>
                </a:lnTo>
                <a:lnTo>
                  <a:pt x="324256" y="177628"/>
                </a:lnTo>
                <a:lnTo>
                  <a:pt x="324015" y="177164"/>
                </a:lnTo>
                <a:lnTo>
                  <a:pt x="388872" y="177164"/>
                </a:lnTo>
                <a:lnTo>
                  <a:pt x="385419" y="169798"/>
                </a:lnTo>
                <a:lnTo>
                  <a:pt x="380756" y="160781"/>
                </a:lnTo>
                <a:close/>
              </a:path>
              <a:path w="467994" h="407035">
                <a:moveTo>
                  <a:pt x="314577" y="161019"/>
                </a:moveTo>
                <a:lnTo>
                  <a:pt x="315253" y="162178"/>
                </a:lnTo>
                <a:lnTo>
                  <a:pt x="314577" y="161019"/>
                </a:lnTo>
                <a:close/>
              </a:path>
              <a:path w="467994" h="407035">
                <a:moveTo>
                  <a:pt x="314439" y="160781"/>
                </a:moveTo>
                <a:lnTo>
                  <a:pt x="314577" y="161019"/>
                </a:lnTo>
                <a:lnTo>
                  <a:pt x="315353" y="162178"/>
                </a:lnTo>
                <a:lnTo>
                  <a:pt x="314439" y="160781"/>
                </a:lnTo>
                <a:close/>
              </a:path>
              <a:path w="467994" h="407035">
                <a:moveTo>
                  <a:pt x="372668" y="145668"/>
                </a:moveTo>
                <a:lnTo>
                  <a:pt x="304304" y="145668"/>
                </a:lnTo>
                <a:lnTo>
                  <a:pt x="305320" y="147065"/>
                </a:lnTo>
                <a:lnTo>
                  <a:pt x="314577" y="161019"/>
                </a:lnTo>
                <a:lnTo>
                  <a:pt x="314439" y="160781"/>
                </a:lnTo>
                <a:lnTo>
                  <a:pt x="380756" y="160781"/>
                </a:lnTo>
                <a:lnTo>
                  <a:pt x="375107" y="149859"/>
                </a:lnTo>
                <a:lnTo>
                  <a:pt x="372668" y="145668"/>
                </a:lnTo>
                <a:close/>
              </a:path>
              <a:path w="467994" h="407035">
                <a:moveTo>
                  <a:pt x="304615" y="146133"/>
                </a:moveTo>
                <a:lnTo>
                  <a:pt x="305239" y="147065"/>
                </a:lnTo>
                <a:lnTo>
                  <a:pt x="304615" y="146133"/>
                </a:lnTo>
                <a:close/>
              </a:path>
              <a:path w="467994" h="407035">
                <a:moveTo>
                  <a:pt x="304304" y="145668"/>
                </a:moveTo>
                <a:lnTo>
                  <a:pt x="304615" y="146133"/>
                </a:lnTo>
                <a:lnTo>
                  <a:pt x="305320" y="147065"/>
                </a:lnTo>
                <a:lnTo>
                  <a:pt x="304304" y="145668"/>
                </a:lnTo>
                <a:close/>
              </a:path>
              <a:path w="467994" h="407035">
                <a:moveTo>
                  <a:pt x="364537" y="131698"/>
                </a:moveTo>
                <a:lnTo>
                  <a:pt x="293700" y="131698"/>
                </a:lnTo>
                <a:lnTo>
                  <a:pt x="295147" y="133476"/>
                </a:lnTo>
                <a:lnTo>
                  <a:pt x="304615" y="146133"/>
                </a:lnTo>
                <a:lnTo>
                  <a:pt x="304304" y="145668"/>
                </a:lnTo>
                <a:lnTo>
                  <a:pt x="372668" y="145668"/>
                </a:lnTo>
                <a:lnTo>
                  <a:pt x="364537" y="131698"/>
                </a:lnTo>
                <a:close/>
              </a:path>
              <a:path w="467994" h="407035">
                <a:moveTo>
                  <a:pt x="294479" y="132730"/>
                </a:moveTo>
                <a:lnTo>
                  <a:pt x="295044" y="133476"/>
                </a:lnTo>
                <a:lnTo>
                  <a:pt x="294479" y="132730"/>
                </a:lnTo>
                <a:close/>
              </a:path>
              <a:path w="467994" h="407035">
                <a:moveTo>
                  <a:pt x="293700" y="131698"/>
                </a:moveTo>
                <a:lnTo>
                  <a:pt x="294479" y="132730"/>
                </a:lnTo>
                <a:lnTo>
                  <a:pt x="295147" y="133476"/>
                </a:lnTo>
                <a:lnTo>
                  <a:pt x="293700" y="131698"/>
                </a:lnTo>
                <a:close/>
              </a:path>
              <a:path w="467994" h="407035">
                <a:moveTo>
                  <a:pt x="356574" y="119633"/>
                </a:moveTo>
                <a:lnTo>
                  <a:pt x="282765" y="119633"/>
                </a:lnTo>
                <a:lnTo>
                  <a:pt x="284454" y="121411"/>
                </a:lnTo>
                <a:lnTo>
                  <a:pt x="294479" y="132730"/>
                </a:lnTo>
                <a:lnTo>
                  <a:pt x="293700" y="131698"/>
                </a:lnTo>
                <a:lnTo>
                  <a:pt x="364537" y="131698"/>
                </a:lnTo>
                <a:lnTo>
                  <a:pt x="364020" y="130809"/>
                </a:lnTo>
                <a:lnTo>
                  <a:pt x="356574" y="119633"/>
                </a:lnTo>
                <a:close/>
              </a:path>
              <a:path w="467994" h="407035">
                <a:moveTo>
                  <a:pt x="283800" y="120791"/>
                </a:moveTo>
                <a:lnTo>
                  <a:pt x="284355" y="121411"/>
                </a:lnTo>
                <a:lnTo>
                  <a:pt x="283800" y="120791"/>
                </a:lnTo>
                <a:close/>
              </a:path>
              <a:path w="467994" h="407035">
                <a:moveTo>
                  <a:pt x="282765" y="119633"/>
                </a:moveTo>
                <a:lnTo>
                  <a:pt x="283800" y="120791"/>
                </a:lnTo>
                <a:lnTo>
                  <a:pt x="284454" y="121411"/>
                </a:lnTo>
                <a:lnTo>
                  <a:pt x="282765" y="119633"/>
                </a:lnTo>
                <a:close/>
              </a:path>
              <a:path w="467994" h="407035">
                <a:moveTo>
                  <a:pt x="271627" y="109236"/>
                </a:moveTo>
                <a:lnTo>
                  <a:pt x="283800" y="120791"/>
                </a:lnTo>
                <a:lnTo>
                  <a:pt x="282765" y="119633"/>
                </a:lnTo>
                <a:lnTo>
                  <a:pt x="356574" y="119633"/>
                </a:lnTo>
                <a:lnTo>
                  <a:pt x="352005" y="112775"/>
                </a:lnTo>
                <a:lnTo>
                  <a:pt x="350268" y="110489"/>
                </a:lnTo>
                <a:lnTo>
                  <a:pt x="273215" y="110489"/>
                </a:lnTo>
                <a:lnTo>
                  <a:pt x="271627" y="109236"/>
                </a:lnTo>
                <a:close/>
              </a:path>
              <a:path w="467994" h="407035">
                <a:moveTo>
                  <a:pt x="271208" y="108838"/>
                </a:moveTo>
                <a:lnTo>
                  <a:pt x="271627" y="109236"/>
                </a:lnTo>
                <a:lnTo>
                  <a:pt x="273215" y="110489"/>
                </a:lnTo>
                <a:lnTo>
                  <a:pt x="271208" y="108838"/>
                </a:lnTo>
                <a:close/>
              </a:path>
              <a:path w="467994" h="407035">
                <a:moveTo>
                  <a:pt x="349013" y="108838"/>
                </a:moveTo>
                <a:lnTo>
                  <a:pt x="271208" y="108838"/>
                </a:lnTo>
                <a:lnTo>
                  <a:pt x="273215" y="110489"/>
                </a:lnTo>
                <a:lnTo>
                  <a:pt x="350268" y="110489"/>
                </a:lnTo>
                <a:lnTo>
                  <a:pt x="349013" y="108838"/>
                </a:lnTo>
                <a:close/>
              </a:path>
              <a:path w="467994" h="407035">
                <a:moveTo>
                  <a:pt x="341869" y="99440"/>
                </a:moveTo>
                <a:lnTo>
                  <a:pt x="259219" y="99440"/>
                </a:lnTo>
                <a:lnTo>
                  <a:pt x="261416" y="101091"/>
                </a:lnTo>
                <a:lnTo>
                  <a:pt x="271627" y="109236"/>
                </a:lnTo>
                <a:lnTo>
                  <a:pt x="271208" y="108838"/>
                </a:lnTo>
                <a:lnTo>
                  <a:pt x="349013" y="108838"/>
                </a:lnTo>
                <a:lnTo>
                  <a:pt x="341869" y="99440"/>
                </a:lnTo>
                <a:close/>
              </a:path>
              <a:path w="467994" h="407035">
                <a:moveTo>
                  <a:pt x="260819" y="100704"/>
                </a:moveTo>
                <a:lnTo>
                  <a:pt x="261310" y="101091"/>
                </a:lnTo>
                <a:lnTo>
                  <a:pt x="260819" y="100704"/>
                </a:lnTo>
                <a:close/>
              </a:path>
              <a:path w="467994" h="407035">
                <a:moveTo>
                  <a:pt x="259219" y="99440"/>
                </a:moveTo>
                <a:lnTo>
                  <a:pt x="260819" y="100704"/>
                </a:lnTo>
                <a:lnTo>
                  <a:pt x="261416" y="101091"/>
                </a:lnTo>
                <a:lnTo>
                  <a:pt x="259219" y="99440"/>
                </a:lnTo>
                <a:close/>
              </a:path>
              <a:path w="467994" h="407035">
                <a:moveTo>
                  <a:pt x="247180" y="91844"/>
                </a:moveTo>
                <a:lnTo>
                  <a:pt x="260819" y="100704"/>
                </a:lnTo>
                <a:lnTo>
                  <a:pt x="259219" y="99440"/>
                </a:lnTo>
                <a:lnTo>
                  <a:pt x="341869" y="99440"/>
                </a:lnTo>
                <a:lnTo>
                  <a:pt x="339166" y="95884"/>
                </a:lnTo>
                <a:lnTo>
                  <a:pt x="336352" y="92709"/>
                </a:lnTo>
                <a:lnTo>
                  <a:pt x="248843" y="92709"/>
                </a:lnTo>
                <a:lnTo>
                  <a:pt x="247180" y="91844"/>
                </a:lnTo>
                <a:close/>
              </a:path>
              <a:path w="467994" h="407035">
                <a:moveTo>
                  <a:pt x="246557" y="91439"/>
                </a:moveTo>
                <a:lnTo>
                  <a:pt x="247180" y="91844"/>
                </a:lnTo>
                <a:lnTo>
                  <a:pt x="248843" y="92709"/>
                </a:lnTo>
                <a:lnTo>
                  <a:pt x="246557" y="91439"/>
                </a:lnTo>
                <a:close/>
              </a:path>
              <a:path w="467994" h="407035">
                <a:moveTo>
                  <a:pt x="335226" y="91439"/>
                </a:moveTo>
                <a:lnTo>
                  <a:pt x="246557" y="91439"/>
                </a:lnTo>
                <a:lnTo>
                  <a:pt x="248843" y="92709"/>
                </a:lnTo>
                <a:lnTo>
                  <a:pt x="336352" y="92709"/>
                </a:lnTo>
                <a:lnTo>
                  <a:pt x="335226" y="91439"/>
                </a:lnTo>
                <a:close/>
              </a:path>
              <a:path w="467994" h="407035">
                <a:moveTo>
                  <a:pt x="233829" y="84897"/>
                </a:moveTo>
                <a:lnTo>
                  <a:pt x="247180" y="91844"/>
                </a:lnTo>
                <a:lnTo>
                  <a:pt x="246557" y="91439"/>
                </a:lnTo>
                <a:lnTo>
                  <a:pt x="335226" y="91439"/>
                </a:lnTo>
                <a:lnTo>
                  <a:pt x="329936" y="85470"/>
                </a:lnTo>
                <a:lnTo>
                  <a:pt x="235165" y="85470"/>
                </a:lnTo>
                <a:lnTo>
                  <a:pt x="233829" y="84897"/>
                </a:lnTo>
                <a:close/>
              </a:path>
              <a:path w="467994" h="407035">
                <a:moveTo>
                  <a:pt x="233222" y="84581"/>
                </a:moveTo>
                <a:lnTo>
                  <a:pt x="233829" y="84897"/>
                </a:lnTo>
                <a:lnTo>
                  <a:pt x="235165" y="85470"/>
                </a:lnTo>
                <a:lnTo>
                  <a:pt x="233222" y="84581"/>
                </a:lnTo>
                <a:close/>
              </a:path>
              <a:path w="467994" h="407035">
                <a:moveTo>
                  <a:pt x="329148" y="84581"/>
                </a:moveTo>
                <a:lnTo>
                  <a:pt x="233222" y="84581"/>
                </a:lnTo>
                <a:lnTo>
                  <a:pt x="235165" y="85470"/>
                </a:lnTo>
                <a:lnTo>
                  <a:pt x="329936" y="85470"/>
                </a:lnTo>
                <a:lnTo>
                  <a:pt x="329148" y="84581"/>
                </a:lnTo>
                <a:close/>
              </a:path>
              <a:path w="467994" h="407035">
                <a:moveTo>
                  <a:pt x="219933" y="78936"/>
                </a:moveTo>
                <a:lnTo>
                  <a:pt x="233829" y="84897"/>
                </a:lnTo>
                <a:lnTo>
                  <a:pt x="233222" y="84581"/>
                </a:lnTo>
                <a:lnTo>
                  <a:pt x="329148" y="84581"/>
                </a:lnTo>
                <a:lnTo>
                  <a:pt x="325208" y="80136"/>
                </a:lnTo>
                <a:lnTo>
                  <a:pt x="324266" y="79247"/>
                </a:lnTo>
                <a:lnTo>
                  <a:pt x="220814" y="79247"/>
                </a:lnTo>
                <a:lnTo>
                  <a:pt x="219933" y="78936"/>
                </a:lnTo>
                <a:close/>
              </a:path>
              <a:path w="467994" h="407035">
                <a:moveTo>
                  <a:pt x="218884" y="78485"/>
                </a:moveTo>
                <a:lnTo>
                  <a:pt x="219933" y="78936"/>
                </a:lnTo>
                <a:lnTo>
                  <a:pt x="220814" y="79247"/>
                </a:lnTo>
                <a:lnTo>
                  <a:pt x="218884" y="78485"/>
                </a:lnTo>
                <a:close/>
              </a:path>
              <a:path w="467994" h="407035">
                <a:moveTo>
                  <a:pt x="323459" y="78485"/>
                </a:moveTo>
                <a:lnTo>
                  <a:pt x="218884" y="78485"/>
                </a:lnTo>
                <a:lnTo>
                  <a:pt x="220814" y="79247"/>
                </a:lnTo>
                <a:lnTo>
                  <a:pt x="324266" y="79247"/>
                </a:lnTo>
                <a:lnTo>
                  <a:pt x="323459" y="78485"/>
                </a:lnTo>
                <a:close/>
              </a:path>
              <a:path w="467994" h="407035">
                <a:moveTo>
                  <a:pt x="205159" y="73707"/>
                </a:moveTo>
                <a:lnTo>
                  <a:pt x="219933" y="78936"/>
                </a:lnTo>
                <a:lnTo>
                  <a:pt x="218884" y="78485"/>
                </a:lnTo>
                <a:lnTo>
                  <a:pt x="323459" y="78485"/>
                </a:lnTo>
                <a:lnTo>
                  <a:pt x="318613" y="73913"/>
                </a:lnTo>
                <a:lnTo>
                  <a:pt x="205930" y="73913"/>
                </a:lnTo>
                <a:lnTo>
                  <a:pt x="205159" y="73707"/>
                </a:lnTo>
                <a:close/>
              </a:path>
              <a:path w="467994" h="407035">
                <a:moveTo>
                  <a:pt x="203949" y="73278"/>
                </a:moveTo>
                <a:lnTo>
                  <a:pt x="205159" y="73707"/>
                </a:lnTo>
                <a:lnTo>
                  <a:pt x="205930" y="73913"/>
                </a:lnTo>
                <a:lnTo>
                  <a:pt x="203949" y="73278"/>
                </a:lnTo>
                <a:close/>
              </a:path>
              <a:path w="467994" h="407035">
                <a:moveTo>
                  <a:pt x="317940" y="73278"/>
                </a:moveTo>
                <a:lnTo>
                  <a:pt x="203949" y="73278"/>
                </a:lnTo>
                <a:lnTo>
                  <a:pt x="205930" y="73913"/>
                </a:lnTo>
                <a:lnTo>
                  <a:pt x="318613" y="73913"/>
                </a:lnTo>
                <a:lnTo>
                  <a:pt x="317940" y="73278"/>
                </a:lnTo>
                <a:close/>
              </a:path>
              <a:path w="467994" h="407035">
                <a:moveTo>
                  <a:pt x="188404" y="69214"/>
                </a:moveTo>
                <a:lnTo>
                  <a:pt x="205159" y="73707"/>
                </a:lnTo>
                <a:lnTo>
                  <a:pt x="203949" y="73278"/>
                </a:lnTo>
                <a:lnTo>
                  <a:pt x="317940" y="73278"/>
                </a:lnTo>
                <a:lnTo>
                  <a:pt x="313902" y="69468"/>
                </a:lnTo>
                <a:lnTo>
                  <a:pt x="189865" y="69468"/>
                </a:lnTo>
                <a:lnTo>
                  <a:pt x="188404" y="69214"/>
                </a:lnTo>
                <a:close/>
              </a:path>
              <a:path w="467994" h="407035">
                <a:moveTo>
                  <a:pt x="171901" y="65668"/>
                </a:moveTo>
                <a:lnTo>
                  <a:pt x="189865" y="69468"/>
                </a:lnTo>
                <a:lnTo>
                  <a:pt x="313902" y="69468"/>
                </a:lnTo>
                <a:lnTo>
                  <a:pt x="310134" y="65912"/>
                </a:lnTo>
                <a:lnTo>
                  <a:pt x="173456" y="65912"/>
                </a:lnTo>
                <a:lnTo>
                  <a:pt x="171901" y="65668"/>
                </a:lnTo>
                <a:close/>
              </a:path>
              <a:path w="467994" h="407035">
                <a:moveTo>
                  <a:pt x="309811" y="65658"/>
                </a:moveTo>
                <a:lnTo>
                  <a:pt x="171856" y="65658"/>
                </a:lnTo>
                <a:lnTo>
                  <a:pt x="173456" y="65912"/>
                </a:lnTo>
                <a:lnTo>
                  <a:pt x="310134" y="65912"/>
                </a:lnTo>
                <a:lnTo>
                  <a:pt x="309811" y="65658"/>
                </a:lnTo>
                <a:close/>
              </a:path>
              <a:path w="467994" h="407035">
                <a:moveTo>
                  <a:pt x="154876" y="62991"/>
                </a:moveTo>
                <a:lnTo>
                  <a:pt x="171901" y="65668"/>
                </a:lnTo>
                <a:lnTo>
                  <a:pt x="309811" y="65658"/>
                </a:lnTo>
                <a:lnTo>
                  <a:pt x="306591" y="63118"/>
                </a:lnTo>
                <a:lnTo>
                  <a:pt x="155943" y="63118"/>
                </a:lnTo>
                <a:lnTo>
                  <a:pt x="154876" y="62991"/>
                </a:lnTo>
                <a:close/>
              </a:path>
              <a:path w="467994" h="407035">
                <a:moveTo>
                  <a:pt x="137836" y="60924"/>
                </a:moveTo>
                <a:lnTo>
                  <a:pt x="155943" y="63118"/>
                </a:lnTo>
                <a:lnTo>
                  <a:pt x="306591" y="63118"/>
                </a:lnTo>
                <a:lnTo>
                  <a:pt x="303853" y="60959"/>
                </a:lnTo>
                <a:lnTo>
                  <a:pt x="138290" y="60959"/>
                </a:lnTo>
                <a:lnTo>
                  <a:pt x="137836" y="60924"/>
                </a:lnTo>
                <a:close/>
              </a:path>
              <a:path w="467994" h="407035">
                <a:moveTo>
                  <a:pt x="303692" y="60832"/>
                </a:moveTo>
                <a:lnTo>
                  <a:pt x="137083" y="60832"/>
                </a:lnTo>
                <a:lnTo>
                  <a:pt x="138290" y="60959"/>
                </a:lnTo>
                <a:lnTo>
                  <a:pt x="303853" y="60959"/>
                </a:lnTo>
                <a:lnTo>
                  <a:pt x="303692" y="60832"/>
                </a:lnTo>
                <a:close/>
              </a:path>
              <a:path w="467994" h="407035">
                <a:moveTo>
                  <a:pt x="299988" y="57911"/>
                </a:moveTo>
                <a:lnTo>
                  <a:pt x="81000" y="57911"/>
                </a:lnTo>
                <a:lnTo>
                  <a:pt x="100914" y="58419"/>
                </a:lnTo>
                <a:lnTo>
                  <a:pt x="100063" y="58419"/>
                </a:lnTo>
                <a:lnTo>
                  <a:pt x="119684" y="59435"/>
                </a:lnTo>
                <a:lnTo>
                  <a:pt x="118948" y="59435"/>
                </a:lnTo>
                <a:lnTo>
                  <a:pt x="137836" y="60924"/>
                </a:lnTo>
                <a:lnTo>
                  <a:pt x="137083" y="60832"/>
                </a:lnTo>
                <a:lnTo>
                  <a:pt x="303692" y="60832"/>
                </a:lnTo>
                <a:lnTo>
                  <a:pt x="299988" y="57911"/>
                </a:lnTo>
                <a:close/>
              </a:path>
              <a:path w="467994" h="407035">
                <a:moveTo>
                  <a:pt x="82041" y="0"/>
                </a:moveTo>
                <a:lnTo>
                  <a:pt x="41046" y="0"/>
                </a:lnTo>
                <a:lnTo>
                  <a:pt x="0" y="888"/>
                </a:lnTo>
                <a:lnTo>
                  <a:pt x="1092" y="58673"/>
                </a:lnTo>
                <a:lnTo>
                  <a:pt x="41859" y="57911"/>
                </a:lnTo>
                <a:lnTo>
                  <a:pt x="299988" y="57911"/>
                </a:lnTo>
                <a:lnTo>
                  <a:pt x="259168" y="32765"/>
                </a:lnTo>
                <a:lnTo>
                  <a:pt x="222122" y="18287"/>
                </a:lnTo>
                <a:lnTo>
                  <a:pt x="183337" y="8889"/>
                </a:lnTo>
                <a:lnTo>
                  <a:pt x="143446" y="3301"/>
                </a:lnTo>
                <a:lnTo>
                  <a:pt x="102730" y="507"/>
                </a:lnTo>
                <a:lnTo>
                  <a:pt x="820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5155874" y="1516380"/>
            <a:ext cx="3478894" cy="4716351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6512052" y="6208776"/>
            <a:ext cx="839724" cy="548640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6627876" y="6149340"/>
            <a:ext cx="605027" cy="708659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6571488" y="6248400"/>
            <a:ext cx="720851" cy="431292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 txBox="1"/>
          <p:nvPr/>
        </p:nvSpPr>
        <p:spPr>
          <a:xfrm>
            <a:off x="6571488" y="6250330"/>
            <a:ext cx="7213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z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7" name="object 67"/>
          <p:cNvSpPr/>
          <p:nvPr/>
        </p:nvSpPr>
        <p:spPr>
          <a:xfrm>
            <a:off x="4558284" y="4479035"/>
            <a:ext cx="839724" cy="548639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4651247" y="4419600"/>
            <a:ext cx="605027" cy="758951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4617720" y="4518659"/>
            <a:ext cx="720851" cy="431292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 txBox="1"/>
          <p:nvPr/>
        </p:nvSpPr>
        <p:spPr>
          <a:xfrm>
            <a:off x="4617720" y="4428490"/>
            <a:ext cx="7213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3600" spc="-7" baseline="-16203" dirty="0">
                <a:solidFill>
                  <a:srgbClr val="FFFFFF"/>
                </a:solidFill>
                <a:latin typeface="Calibri"/>
                <a:cs typeface="Calibri"/>
              </a:rPr>
              <a:t>z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71" name="object 71"/>
          <p:cNvSpPr/>
          <p:nvPr/>
        </p:nvSpPr>
        <p:spPr>
          <a:xfrm>
            <a:off x="8331707" y="3578352"/>
            <a:ext cx="812292" cy="548640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8417052" y="3518915"/>
            <a:ext cx="605027" cy="758952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8391143" y="3617976"/>
            <a:ext cx="720851" cy="431292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 txBox="1"/>
          <p:nvPr/>
        </p:nvSpPr>
        <p:spPr>
          <a:xfrm>
            <a:off x="8648827" y="3527297"/>
            <a:ext cx="2063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22" baseline="-16203" dirty="0">
                <a:solidFill>
                  <a:srgbClr val="FFFFFF"/>
                </a:solidFill>
                <a:latin typeface="Calibri"/>
                <a:cs typeface="Calibri"/>
              </a:rPr>
              <a:t>z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f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75" name="object 75"/>
          <p:cNvSpPr/>
          <p:nvPr/>
        </p:nvSpPr>
        <p:spPr>
          <a:xfrm>
            <a:off x="4511040" y="1837944"/>
            <a:ext cx="838200" cy="55016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4576571" y="1778507"/>
            <a:ext cx="644651" cy="758951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4570476" y="1877567"/>
            <a:ext cx="719327" cy="432815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 txBox="1"/>
          <p:nvPr/>
        </p:nvSpPr>
        <p:spPr>
          <a:xfrm>
            <a:off x="3538728" y="1212595"/>
            <a:ext cx="1751330" cy="966469"/>
          </a:xfrm>
          <a:prstGeom prst="rect">
            <a:avLst/>
          </a:prstGeom>
        </p:spPr>
        <p:txBody>
          <a:bodyPr vert="horz" wrap="square" lIns="0" tIns="116839" rIns="0" bIns="0" rtlCol="0">
            <a:spAutoFit/>
          </a:bodyPr>
          <a:lstStyle/>
          <a:p>
            <a:pPr marL="267970">
              <a:lnSpc>
                <a:spcPct val="100000"/>
              </a:lnSpc>
              <a:spcBef>
                <a:spcPts val="919"/>
              </a:spcBef>
            </a:pPr>
            <a:r>
              <a:rPr sz="3600" baseline="-16203" dirty="0">
                <a:latin typeface="Calibri"/>
                <a:cs typeface="Calibri"/>
              </a:rPr>
              <a:t>y</a:t>
            </a:r>
            <a:r>
              <a:rPr sz="1600" dirty="0">
                <a:latin typeface="Calibri"/>
                <a:cs typeface="Calibri"/>
              </a:rPr>
              <a:t>t</a:t>
            </a:r>
            <a:endParaRPr sz="1600">
              <a:latin typeface="Calibri"/>
              <a:cs typeface="Calibri"/>
            </a:endParaRPr>
          </a:p>
          <a:p>
            <a:pPr marR="241300" algn="r">
              <a:lnSpc>
                <a:spcPct val="100000"/>
              </a:lnSpc>
              <a:spcBef>
                <a:spcPts val="825"/>
              </a:spcBef>
            </a:pPr>
            <a:r>
              <a:rPr sz="3600" spc="-75" baseline="-16203" dirty="0">
                <a:solidFill>
                  <a:srgbClr val="FFFFFF"/>
                </a:solidFill>
                <a:latin typeface="Calibri"/>
                <a:cs typeface="Calibri"/>
              </a:rPr>
              <a:t>z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endParaRPr sz="1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07542" y="609676"/>
            <a:ext cx="125285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b="0" dirty="0">
                <a:latin typeface="Calibri Light"/>
                <a:cs typeface="Calibri Light"/>
              </a:rPr>
              <a:t>L</a:t>
            </a:r>
            <a:r>
              <a:rPr sz="4400" b="0" spc="-30" dirty="0">
                <a:latin typeface="Calibri Light"/>
                <a:cs typeface="Calibri Light"/>
              </a:rPr>
              <a:t>S</a:t>
            </a:r>
            <a:r>
              <a:rPr sz="4400" b="0" spc="-5" dirty="0">
                <a:latin typeface="Calibri Light"/>
                <a:cs typeface="Calibri Light"/>
              </a:rPr>
              <a:t>TM</a:t>
            </a:r>
            <a:endParaRPr sz="4400">
              <a:latin typeface="Calibri Light"/>
              <a:cs typeface="Calibri 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254757" y="5919978"/>
            <a:ext cx="721360" cy="368935"/>
          </a:xfrm>
          <a:prstGeom prst="rect">
            <a:avLst/>
          </a:prstGeom>
          <a:solidFill>
            <a:srgbClr val="FFC000"/>
          </a:solidFill>
        </p:spPr>
        <p:txBody>
          <a:bodyPr vert="horz" wrap="square" lIns="0" tIns="0" rIns="0" bIns="0" rtlCol="0">
            <a:spAutoFit/>
          </a:bodyPr>
          <a:lstStyle/>
          <a:p>
            <a:pPr marL="294640">
              <a:lnSpc>
                <a:spcPts val="2010"/>
              </a:lnSpc>
            </a:pPr>
            <a:r>
              <a:rPr sz="3600" baseline="-16203" dirty="0">
                <a:latin typeface="Calibri"/>
                <a:cs typeface="Calibri"/>
              </a:rPr>
              <a:t>x</a:t>
            </a:r>
            <a:r>
              <a:rPr sz="1600" dirty="0">
                <a:latin typeface="Calibri"/>
                <a:cs typeface="Calibri"/>
              </a:rPr>
              <a:t>t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577083" y="4693920"/>
            <a:ext cx="839723" cy="5501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694432" y="4636008"/>
            <a:ext cx="605028" cy="7589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636520" y="4733544"/>
            <a:ext cx="720852" cy="43281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636520" y="4736083"/>
            <a:ext cx="7213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z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685544" y="4693920"/>
            <a:ext cx="838200" cy="55016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778507" y="4636008"/>
            <a:ext cx="605028" cy="75895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744979" y="4733544"/>
            <a:ext cx="719328" cy="43281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744979" y="4644644"/>
            <a:ext cx="7194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3600" spc="-7" baseline="-16203" dirty="0">
                <a:solidFill>
                  <a:srgbClr val="FFFFFF"/>
                </a:solidFill>
                <a:latin typeface="Calibri"/>
                <a:cs typeface="Calibri"/>
              </a:rPr>
              <a:t>z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438400" y="3724655"/>
            <a:ext cx="439420" cy="437515"/>
          </a:xfrm>
          <a:custGeom>
            <a:avLst/>
            <a:gdLst/>
            <a:ahLst/>
            <a:cxnLst/>
            <a:rect l="l" t="t" r="r" b="b"/>
            <a:pathLst>
              <a:path w="439419" h="437514">
                <a:moveTo>
                  <a:pt x="219456" y="0"/>
                </a:moveTo>
                <a:lnTo>
                  <a:pt x="169150" y="5776"/>
                </a:lnTo>
                <a:lnTo>
                  <a:pt x="122964" y="22229"/>
                </a:lnTo>
                <a:lnTo>
                  <a:pt x="82216" y="48045"/>
                </a:lnTo>
                <a:lnTo>
                  <a:pt x="48225" y="81913"/>
                </a:lnTo>
                <a:lnTo>
                  <a:pt x="22313" y="122519"/>
                </a:lnTo>
                <a:lnTo>
                  <a:pt x="5798" y="168550"/>
                </a:lnTo>
                <a:lnTo>
                  <a:pt x="0" y="218694"/>
                </a:lnTo>
                <a:lnTo>
                  <a:pt x="5798" y="268837"/>
                </a:lnTo>
                <a:lnTo>
                  <a:pt x="22313" y="314868"/>
                </a:lnTo>
                <a:lnTo>
                  <a:pt x="48225" y="355474"/>
                </a:lnTo>
                <a:lnTo>
                  <a:pt x="82216" y="389342"/>
                </a:lnTo>
                <a:lnTo>
                  <a:pt x="122964" y="415158"/>
                </a:lnTo>
                <a:lnTo>
                  <a:pt x="169150" y="431611"/>
                </a:lnTo>
                <a:lnTo>
                  <a:pt x="219456" y="437388"/>
                </a:lnTo>
                <a:lnTo>
                  <a:pt x="269761" y="431611"/>
                </a:lnTo>
                <a:lnTo>
                  <a:pt x="315947" y="415158"/>
                </a:lnTo>
                <a:lnTo>
                  <a:pt x="356695" y="389342"/>
                </a:lnTo>
                <a:lnTo>
                  <a:pt x="390686" y="355474"/>
                </a:lnTo>
                <a:lnTo>
                  <a:pt x="416598" y="314868"/>
                </a:lnTo>
                <a:lnTo>
                  <a:pt x="433113" y="268837"/>
                </a:lnTo>
                <a:lnTo>
                  <a:pt x="438912" y="218694"/>
                </a:lnTo>
                <a:lnTo>
                  <a:pt x="433113" y="168550"/>
                </a:lnTo>
                <a:lnTo>
                  <a:pt x="416598" y="122519"/>
                </a:lnTo>
                <a:lnTo>
                  <a:pt x="390686" y="81913"/>
                </a:lnTo>
                <a:lnTo>
                  <a:pt x="356695" y="48045"/>
                </a:lnTo>
                <a:lnTo>
                  <a:pt x="315947" y="22229"/>
                </a:lnTo>
                <a:lnTo>
                  <a:pt x="269761" y="5776"/>
                </a:lnTo>
                <a:lnTo>
                  <a:pt x="219456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438400" y="3724655"/>
            <a:ext cx="439420" cy="437515"/>
          </a:xfrm>
          <a:custGeom>
            <a:avLst/>
            <a:gdLst/>
            <a:ahLst/>
            <a:cxnLst/>
            <a:rect l="l" t="t" r="r" b="b"/>
            <a:pathLst>
              <a:path w="439419" h="437514">
                <a:moveTo>
                  <a:pt x="0" y="218694"/>
                </a:moveTo>
                <a:lnTo>
                  <a:pt x="5798" y="168550"/>
                </a:lnTo>
                <a:lnTo>
                  <a:pt x="22313" y="122519"/>
                </a:lnTo>
                <a:lnTo>
                  <a:pt x="48225" y="81913"/>
                </a:lnTo>
                <a:lnTo>
                  <a:pt x="82216" y="48045"/>
                </a:lnTo>
                <a:lnTo>
                  <a:pt x="122964" y="22229"/>
                </a:lnTo>
                <a:lnTo>
                  <a:pt x="169150" y="5776"/>
                </a:lnTo>
                <a:lnTo>
                  <a:pt x="219456" y="0"/>
                </a:lnTo>
                <a:lnTo>
                  <a:pt x="269761" y="5776"/>
                </a:lnTo>
                <a:lnTo>
                  <a:pt x="315947" y="22229"/>
                </a:lnTo>
                <a:lnTo>
                  <a:pt x="356695" y="48045"/>
                </a:lnTo>
                <a:lnTo>
                  <a:pt x="390686" y="81913"/>
                </a:lnTo>
                <a:lnTo>
                  <a:pt x="416598" y="122519"/>
                </a:lnTo>
                <a:lnTo>
                  <a:pt x="433113" y="168550"/>
                </a:lnTo>
                <a:lnTo>
                  <a:pt x="438912" y="218694"/>
                </a:lnTo>
                <a:lnTo>
                  <a:pt x="433113" y="268837"/>
                </a:lnTo>
                <a:lnTo>
                  <a:pt x="416598" y="314868"/>
                </a:lnTo>
                <a:lnTo>
                  <a:pt x="390686" y="355474"/>
                </a:lnTo>
                <a:lnTo>
                  <a:pt x="356695" y="389342"/>
                </a:lnTo>
                <a:lnTo>
                  <a:pt x="315947" y="415158"/>
                </a:lnTo>
                <a:lnTo>
                  <a:pt x="269761" y="431611"/>
                </a:lnTo>
                <a:lnTo>
                  <a:pt x="219456" y="437388"/>
                </a:lnTo>
                <a:lnTo>
                  <a:pt x="169150" y="431611"/>
                </a:lnTo>
                <a:lnTo>
                  <a:pt x="122964" y="415158"/>
                </a:lnTo>
                <a:lnTo>
                  <a:pt x="82216" y="389342"/>
                </a:lnTo>
                <a:lnTo>
                  <a:pt x="48225" y="355474"/>
                </a:lnTo>
                <a:lnTo>
                  <a:pt x="22313" y="314868"/>
                </a:lnTo>
                <a:lnTo>
                  <a:pt x="5798" y="268837"/>
                </a:lnTo>
                <a:lnTo>
                  <a:pt x="0" y="218694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2564383" y="3807967"/>
            <a:ext cx="1892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mbria Math"/>
                <a:cs typeface="Cambria Math"/>
              </a:rPr>
              <a:t>×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800100" y="4693920"/>
            <a:ext cx="839724" cy="5501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85444" y="4636008"/>
            <a:ext cx="605028" cy="75895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59536" y="4733544"/>
            <a:ext cx="720851" cy="43281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1115974" y="4644644"/>
            <a:ext cx="2063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22" baseline="-16203" dirty="0">
                <a:solidFill>
                  <a:srgbClr val="FFFFFF"/>
                </a:solidFill>
                <a:latin typeface="Calibri"/>
                <a:cs typeface="Calibri"/>
              </a:rPr>
              <a:t>z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f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3462528" y="4700015"/>
            <a:ext cx="838200" cy="54864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528059" y="4640579"/>
            <a:ext cx="644651" cy="75895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521964" y="4739640"/>
            <a:ext cx="719327" cy="43129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3758310" y="4649851"/>
            <a:ext cx="2470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75" baseline="-16203" dirty="0">
                <a:solidFill>
                  <a:srgbClr val="FFFFFF"/>
                </a:solidFill>
                <a:latin typeface="Calibri"/>
                <a:cs typeface="Calibri"/>
              </a:rPr>
              <a:t>z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1001267" y="2752344"/>
            <a:ext cx="437515" cy="437515"/>
          </a:xfrm>
          <a:custGeom>
            <a:avLst/>
            <a:gdLst/>
            <a:ahLst/>
            <a:cxnLst/>
            <a:rect l="l" t="t" r="r" b="b"/>
            <a:pathLst>
              <a:path w="437515" h="437514">
                <a:moveTo>
                  <a:pt x="218694" y="0"/>
                </a:moveTo>
                <a:lnTo>
                  <a:pt x="168550" y="5776"/>
                </a:lnTo>
                <a:lnTo>
                  <a:pt x="122519" y="22229"/>
                </a:lnTo>
                <a:lnTo>
                  <a:pt x="81913" y="48045"/>
                </a:lnTo>
                <a:lnTo>
                  <a:pt x="48045" y="81913"/>
                </a:lnTo>
                <a:lnTo>
                  <a:pt x="22229" y="122519"/>
                </a:lnTo>
                <a:lnTo>
                  <a:pt x="5776" y="168550"/>
                </a:lnTo>
                <a:lnTo>
                  <a:pt x="0" y="218693"/>
                </a:lnTo>
                <a:lnTo>
                  <a:pt x="5776" y="268837"/>
                </a:lnTo>
                <a:lnTo>
                  <a:pt x="22229" y="314868"/>
                </a:lnTo>
                <a:lnTo>
                  <a:pt x="48045" y="355474"/>
                </a:lnTo>
                <a:lnTo>
                  <a:pt x="81913" y="389342"/>
                </a:lnTo>
                <a:lnTo>
                  <a:pt x="122519" y="415158"/>
                </a:lnTo>
                <a:lnTo>
                  <a:pt x="168550" y="431611"/>
                </a:lnTo>
                <a:lnTo>
                  <a:pt x="218694" y="437388"/>
                </a:lnTo>
                <a:lnTo>
                  <a:pt x="268837" y="431611"/>
                </a:lnTo>
                <a:lnTo>
                  <a:pt x="314868" y="415158"/>
                </a:lnTo>
                <a:lnTo>
                  <a:pt x="355474" y="389342"/>
                </a:lnTo>
                <a:lnTo>
                  <a:pt x="389342" y="355474"/>
                </a:lnTo>
                <a:lnTo>
                  <a:pt x="415158" y="314868"/>
                </a:lnTo>
                <a:lnTo>
                  <a:pt x="431611" y="268837"/>
                </a:lnTo>
                <a:lnTo>
                  <a:pt x="437388" y="218693"/>
                </a:lnTo>
                <a:lnTo>
                  <a:pt x="431611" y="168550"/>
                </a:lnTo>
                <a:lnTo>
                  <a:pt x="415158" y="122519"/>
                </a:lnTo>
                <a:lnTo>
                  <a:pt x="389342" y="81913"/>
                </a:lnTo>
                <a:lnTo>
                  <a:pt x="355474" y="48045"/>
                </a:lnTo>
                <a:lnTo>
                  <a:pt x="314868" y="22229"/>
                </a:lnTo>
                <a:lnTo>
                  <a:pt x="268837" y="5776"/>
                </a:lnTo>
                <a:lnTo>
                  <a:pt x="218694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001267" y="2752344"/>
            <a:ext cx="437515" cy="437515"/>
          </a:xfrm>
          <a:custGeom>
            <a:avLst/>
            <a:gdLst/>
            <a:ahLst/>
            <a:cxnLst/>
            <a:rect l="l" t="t" r="r" b="b"/>
            <a:pathLst>
              <a:path w="437515" h="437514">
                <a:moveTo>
                  <a:pt x="0" y="218693"/>
                </a:moveTo>
                <a:lnTo>
                  <a:pt x="5776" y="168550"/>
                </a:lnTo>
                <a:lnTo>
                  <a:pt x="22229" y="122519"/>
                </a:lnTo>
                <a:lnTo>
                  <a:pt x="48045" y="81913"/>
                </a:lnTo>
                <a:lnTo>
                  <a:pt x="81913" y="48045"/>
                </a:lnTo>
                <a:lnTo>
                  <a:pt x="122519" y="22229"/>
                </a:lnTo>
                <a:lnTo>
                  <a:pt x="168550" y="5776"/>
                </a:lnTo>
                <a:lnTo>
                  <a:pt x="218694" y="0"/>
                </a:lnTo>
                <a:lnTo>
                  <a:pt x="268837" y="5776"/>
                </a:lnTo>
                <a:lnTo>
                  <a:pt x="314868" y="22229"/>
                </a:lnTo>
                <a:lnTo>
                  <a:pt x="355474" y="48045"/>
                </a:lnTo>
                <a:lnTo>
                  <a:pt x="389342" y="81913"/>
                </a:lnTo>
                <a:lnTo>
                  <a:pt x="415158" y="122519"/>
                </a:lnTo>
                <a:lnTo>
                  <a:pt x="431611" y="168550"/>
                </a:lnTo>
                <a:lnTo>
                  <a:pt x="437388" y="218693"/>
                </a:lnTo>
                <a:lnTo>
                  <a:pt x="431611" y="268837"/>
                </a:lnTo>
                <a:lnTo>
                  <a:pt x="415158" y="314868"/>
                </a:lnTo>
                <a:lnTo>
                  <a:pt x="389342" y="355474"/>
                </a:lnTo>
                <a:lnTo>
                  <a:pt x="355474" y="389342"/>
                </a:lnTo>
                <a:lnTo>
                  <a:pt x="314868" y="415158"/>
                </a:lnTo>
                <a:lnTo>
                  <a:pt x="268837" y="431611"/>
                </a:lnTo>
                <a:lnTo>
                  <a:pt x="218694" y="437388"/>
                </a:lnTo>
                <a:lnTo>
                  <a:pt x="168550" y="431611"/>
                </a:lnTo>
                <a:lnTo>
                  <a:pt x="122519" y="415158"/>
                </a:lnTo>
                <a:lnTo>
                  <a:pt x="81913" y="389342"/>
                </a:lnTo>
                <a:lnTo>
                  <a:pt x="48045" y="355474"/>
                </a:lnTo>
                <a:lnTo>
                  <a:pt x="22229" y="314868"/>
                </a:lnTo>
                <a:lnTo>
                  <a:pt x="5776" y="268837"/>
                </a:lnTo>
                <a:lnTo>
                  <a:pt x="0" y="218693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1125727" y="2835097"/>
            <a:ext cx="18923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mbria Math"/>
                <a:cs typeface="Cambria Math"/>
              </a:rPr>
              <a:t>×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2418588" y="2738627"/>
            <a:ext cx="437388" cy="43738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418588" y="2738627"/>
            <a:ext cx="437515" cy="437515"/>
          </a:xfrm>
          <a:custGeom>
            <a:avLst/>
            <a:gdLst/>
            <a:ahLst/>
            <a:cxnLst/>
            <a:rect l="l" t="t" r="r" b="b"/>
            <a:pathLst>
              <a:path w="437514" h="437514">
                <a:moveTo>
                  <a:pt x="0" y="218694"/>
                </a:moveTo>
                <a:lnTo>
                  <a:pt x="5776" y="168550"/>
                </a:lnTo>
                <a:lnTo>
                  <a:pt x="22229" y="122519"/>
                </a:lnTo>
                <a:lnTo>
                  <a:pt x="48045" y="81913"/>
                </a:lnTo>
                <a:lnTo>
                  <a:pt x="81913" y="48045"/>
                </a:lnTo>
                <a:lnTo>
                  <a:pt x="122519" y="22229"/>
                </a:lnTo>
                <a:lnTo>
                  <a:pt x="168550" y="5776"/>
                </a:lnTo>
                <a:lnTo>
                  <a:pt x="218694" y="0"/>
                </a:lnTo>
                <a:lnTo>
                  <a:pt x="268837" y="5776"/>
                </a:lnTo>
                <a:lnTo>
                  <a:pt x="314868" y="22229"/>
                </a:lnTo>
                <a:lnTo>
                  <a:pt x="355474" y="48045"/>
                </a:lnTo>
                <a:lnTo>
                  <a:pt x="389342" y="81913"/>
                </a:lnTo>
                <a:lnTo>
                  <a:pt x="415158" y="122519"/>
                </a:lnTo>
                <a:lnTo>
                  <a:pt x="431611" y="168550"/>
                </a:lnTo>
                <a:lnTo>
                  <a:pt x="437388" y="218694"/>
                </a:lnTo>
                <a:lnTo>
                  <a:pt x="431611" y="268837"/>
                </a:lnTo>
                <a:lnTo>
                  <a:pt x="415158" y="314868"/>
                </a:lnTo>
                <a:lnTo>
                  <a:pt x="389342" y="355474"/>
                </a:lnTo>
                <a:lnTo>
                  <a:pt x="355474" y="389342"/>
                </a:lnTo>
                <a:lnTo>
                  <a:pt x="314868" y="415158"/>
                </a:lnTo>
                <a:lnTo>
                  <a:pt x="268837" y="431611"/>
                </a:lnTo>
                <a:lnTo>
                  <a:pt x="218694" y="437388"/>
                </a:lnTo>
                <a:lnTo>
                  <a:pt x="168550" y="431611"/>
                </a:lnTo>
                <a:lnTo>
                  <a:pt x="122519" y="415158"/>
                </a:lnTo>
                <a:lnTo>
                  <a:pt x="81913" y="389342"/>
                </a:lnTo>
                <a:lnTo>
                  <a:pt x="48045" y="355474"/>
                </a:lnTo>
                <a:lnTo>
                  <a:pt x="22229" y="314868"/>
                </a:lnTo>
                <a:lnTo>
                  <a:pt x="5776" y="268837"/>
                </a:lnTo>
                <a:lnTo>
                  <a:pt x="0" y="218694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2543301" y="2822194"/>
            <a:ext cx="2540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PMingLiU"/>
                <a:cs typeface="PMingLiU"/>
              </a:rPr>
              <a:t>＋</a:t>
            </a:r>
            <a:endParaRPr sz="1800">
              <a:latin typeface="PMingLiU"/>
              <a:cs typeface="PMingLiU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3677411" y="2747772"/>
            <a:ext cx="437515" cy="437515"/>
          </a:xfrm>
          <a:custGeom>
            <a:avLst/>
            <a:gdLst/>
            <a:ahLst/>
            <a:cxnLst/>
            <a:rect l="l" t="t" r="r" b="b"/>
            <a:pathLst>
              <a:path w="437514" h="437514">
                <a:moveTo>
                  <a:pt x="218693" y="0"/>
                </a:moveTo>
                <a:lnTo>
                  <a:pt x="168550" y="5776"/>
                </a:lnTo>
                <a:lnTo>
                  <a:pt x="122519" y="22229"/>
                </a:lnTo>
                <a:lnTo>
                  <a:pt x="81913" y="48045"/>
                </a:lnTo>
                <a:lnTo>
                  <a:pt x="48045" y="81913"/>
                </a:lnTo>
                <a:lnTo>
                  <a:pt x="22229" y="122519"/>
                </a:lnTo>
                <a:lnTo>
                  <a:pt x="5776" y="168550"/>
                </a:lnTo>
                <a:lnTo>
                  <a:pt x="0" y="218693"/>
                </a:lnTo>
                <a:lnTo>
                  <a:pt x="5776" y="268837"/>
                </a:lnTo>
                <a:lnTo>
                  <a:pt x="22229" y="314868"/>
                </a:lnTo>
                <a:lnTo>
                  <a:pt x="48045" y="355474"/>
                </a:lnTo>
                <a:lnTo>
                  <a:pt x="81913" y="389342"/>
                </a:lnTo>
                <a:lnTo>
                  <a:pt x="122519" y="415158"/>
                </a:lnTo>
                <a:lnTo>
                  <a:pt x="168550" y="431611"/>
                </a:lnTo>
                <a:lnTo>
                  <a:pt x="218693" y="437388"/>
                </a:lnTo>
                <a:lnTo>
                  <a:pt x="268837" y="431611"/>
                </a:lnTo>
                <a:lnTo>
                  <a:pt x="314868" y="415158"/>
                </a:lnTo>
                <a:lnTo>
                  <a:pt x="355474" y="389342"/>
                </a:lnTo>
                <a:lnTo>
                  <a:pt x="389342" y="355474"/>
                </a:lnTo>
                <a:lnTo>
                  <a:pt x="415158" y="314868"/>
                </a:lnTo>
                <a:lnTo>
                  <a:pt x="431611" y="268837"/>
                </a:lnTo>
                <a:lnTo>
                  <a:pt x="437388" y="218693"/>
                </a:lnTo>
                <a:lnTo>
                  <a:pt x="431611" y="168550"/>
                </a:lnTo>
                <a:lnTo>
                  <a:pt x="415158" y="122519"/>
                </a:lnTo>
                <a:lnTo>
                  <a:pt x="389342" y="81913"/>
                </a:lnTo>
                <a:lnTo>
                  <a:pt x="355474" y="48045"/>
                </a:lnTo>
                <a:lnTo>
                  <a:pt x="314868" y="22229"/>
                </a:lnTo>
                <a:lnTo>
                  <a:pt x="268837" y="5776"/>
                </a:lnTo>
                <a:lnTo>
                  <a:pt x="218693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677411" y="2747772"/>
            <a:ext cx="437515" cy="437515"/>
          </a:xfrm>
          <a:custGeom>
            <a:avLst/>
            <a:gdLst/>
            <a:ahLst/>
            <a:cxnLst/>
            <a:rect l="l" t="t" r="r" b="b"/>
            <a:pathLst>
              <a:path w="437514" h="437514">
                <a:moveTo>
                  <a:pt x="0" y="218693"/>
                </a:moveTo>
                <a:lnTo>
                  <a:pt x="5776" y="168550"/>
                </a:lnTo>
                <a:lnTo>
                  <a:pt x="22229" y="122519"/>
                </a:lnTo>
                <a:lnTo>
                  <a:pt x="48045" y="81913"/>
                </a:lnTo>
                <a:lnTo>
                  <a:pt x="81913" y="48045"/>
                </a:lnTo>
                <a:lnTo>
                  <a:pt x="122519" y="22229"/>
                </a:lnTo>
                <a:lnTo>
                  <a:pt x="168550" y="5776"/>
                </a:lnTo>
                <a:lnTo>
                  <a:pt x="218693" y="0"/>
                </a:lnTo>
                <a:lnTo>
                  <a:pt x="268837" y="5776"/>
                </a:lnTo>
                <a:lnTo>
                  <a:pt x="314868" y="22229"/>
                </a:lnTo>
                <a:lnTo>
                  <a:pt x="355474" y="48045"/>
                </a:lnTo>
                <a:lnTo>
                  <a:pt x="389342" y="81913"/>
                </a:lnTo>
                <a:lnTo>
                  <a:pt x="415158" y="122519"/>
                </a:lnTo>
                <a:lnTo>
                  <a:pt x="431611" y="168550"/>
                </a:lnTo>
                <a:lnTo>
                  <a:pt x="437388" y="218693"/>
                </a:lnTo>
                <a:lnTo>
                  <a:pt x="431611" y="268837"/>
                </a:lnTo>
                <a:lnTo>
                  <a:pt x="415158" y="314868"/>
                </a:lnTo>
                <a:lnTo>
                  <a:pt x="389342" y="355474"/>
                </a:lnTo>
                <a:lnTo>
                  <a:pt x="355474" y="389342"/>
                </a:lnTo>
                <a:lnTo>
                  <a:pt x="314868" y="415158"/>
                </a:lnTo>
                <a:lnTo>
                  <a:pt x="268837" y="431611"/>
                </a:lnTo>
                <a:lnTo>
                  <a:pt x="218693" y="437388"/>
                </a:lnTo>
                <a:lnTo>
                  <a:pt x="168550" y="431611"/>
                </a:lnTo>
                <a:lnTo>
                  <a:pt x="122519" y="415158"/>
                </a:lnTo>
                <a:lnTo>
                  <a:pt x="81913" y="389342"/>
                </a:lnTo>
                <a:lnTo>
                  <a:pt x="48045" y="355474"/>
                </a:lnTo>
                <a:lnTo>
                  <a:pt x="22229" y="314868"/>
                </a:lnTo>
                <a:lnTo>
                  <a:pt x="5776" y="268837"/>
                </a:lnTo>
                <a:lnTo>
                  <a:pt x="0" y="218693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3802126" y="2830829"/>
            <a:ext cx="1892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mbria Math"/>
                <a:cs typeface="Cambria Math"/>
              </a:rPr>
              <a:t>×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3479291" y="1370075"/>
            <a:ext cx="838200" cy="54863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3538728" y="1409700"/>
            <a:ext cx="719327" cy="43129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3538728" y="1317116"/>
            <a:ext cx="7194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765" algn="ctr">
              <a:lnSpc>
                <a:spcPct val="100000"/>
              </a:lnSpc>
              <a:spcBef>
                <a:spcPts val="100"/>
              </a:spcBef>
            </a:pPr>
            <a:r>
              <a:rPr sz="3600" baseline="-16203" dirty="0">
                <a:latin typeface="Calibri"/>
                <a:cs typeface="Calibri"/>
              </a:rPr>
              <a:t>y</a:t>
            </a:r>
            <a:r>
              <a:rPr sz="1600" dirty="0">
                <a:latin typeface="Calibri"/>
                <a:cs typeface="Calibri"/>
              </a:rPr>
              <a:t>t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1913401" y="3780223"/>
            <a:ext cx="343251" cy="332349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049293" y="3775729"/>
            <a:ext cx="343251" cy="333716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3710197" y="3775729"/>
            <a:ext cx="343251" cy="333716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3134125" y="2783605"/>
            <a:ext cx="343251" cy="333716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126236" y="4139184"/>
            <a:ext cx="173990" cy="576580"/>
          </a:xfrm>
          <a:custGeom>
            <a:avLst/>
            <a:gdLst/>
            <a:ahLst/>
            <a:cxnLst/>
            <a:rect l="l" t="t" r="r" b="b"/>
            <a:pathLst>
              <a:path w="173990" h="576579">
                <a:moveTo>
                  <a:pt x="115823" y="144780"/>
                </a:moveTo>
                <a:lnTo>
                  <a:pt x="57911" y="144780"/>
                </a:lnTo>
                <a:lnTo>
                  <a:pt x="57911" y="576453"/>
                </a:lnTo>
                <a:lnTo>
                  <a:pt x="115823" y="576453"/>
                </a:lnTo>
                <a:lnTo>
                  <a:pt x="115823" y="144780"/>
                </a:lnTo>
                <a:close/>
              </a:path>
              <a:path w="173990" h="576579">
                <a:moveTo>
                  <a:pt x="86867" y="0"/>
                </a:moveTo>
                <a:lnTo>
                  <a:pt x="0" y="173736"/>
                </a:lnTo>
                <a:lnTo>
                  <a:pt x="57911" y="173736"/>
                </a:lnTo>
                <a:lnTo>
                  <a:pt x="57911" y="144780"/>
                </a:lnTo>
                <a:lnTo>
                  <a:pt x="159257" y="144780"/>
                </a:lnTo>
                <a:lnTo>
                  <a:pt x="86867" y="0"/>
                </a:lnTo>
                <a:close/>
              </a:path>
              <a:path w="173990" h="576579">
                <a:moveTo>
                  <a:pt x="159257" y="144780"/>
                </a:moveTo>
                <a:lnTo>
                  <a:pt x="115823" y="144780"/>
                </a:lnTo>
                <a:lnTo>
                  <a:pt x="115823" y="173736"/>
                </a:lnTo>
                <a:lnTo>
                  <a:pt x="173735" y="173736"/>
                </a:lnTo>
                <a:lnTo>
                  <a:pt x="159257" y="1447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132332" y="3166872"/>
            <a:ext cx="173990" cy="576580"/>
          </a:xfrm>
          <a:custGeom>
            <a:avLst/>
            <a:gdLst/>
            <a:ahLst/>
            <a:cxnLst/>
            <a:rect l="l" t="t" r="r" b="b"/>
            <a:pathLst>
              <a:path w="173990" h="576579">
                <a:moveTo>
                  <a:pt x="115824" y="144779"/>
                </a:moveTo>
                <a:lnTo>
                  <a:pt x="57912" y="144779"/>
                </a:lnTo>
                <a:lnTo>
                  <a:pt x="57912" y="576452"/>
                </a:lnTo>
                <a:lnTo>
                  <a:pt x="115824" y="576452"/>
                </a:lnTo>
                <a:lnTo>
                  <a:pt x="115824" y="144779"/>
                </a:lnTo>
                <a:close/>
              </a:path>
              <a:path w="173990" h="576579">
                <a:moveTo>
                  <a:pt x="86868" y="0"/>
                </a:moveTo>
                <a:lnTo>
                  <a:pt x="0" y="173736"/>
                </a:lnTo>
                <a:lnTo>
                  <a:pt x="57912" y="173736"/>
                </a:lnTo>
                <a:lnTo>
                  <a:pt x="57912" y="144779"/>
                </a:lnTo>
                <a:lnTo>
                  <a:pt x="159257" y="144779"/>
                </a:lnTo>
                <a:lnTo>
                  <a:pt x="86868" y="0"/>
                </a:lnTo>
                <a:close/>
              </a:path>
              <a:path w="173990" h="576579">
                <a:moveTo>
                  <a:pt x="159257" y="144779"/>
                </a:moveTo>
                <a:lnTo>
                  <a:pt x="115824" y="144779"/>
                </a:lnTo>
                <a:lnTo>
                  <a:pt x="115824" y="173736"/>
                </a:lnTo>
                <a:lnTo>
                  <a:pt x="173736" y="173736"/>
                </a:lnTo>
                <a:lnTo>
                  <a:pt x="159257" y="1447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464563" y="2871216"/>
            <a:ext cx="954405" cy="173990"/>
          </a:xfrm>
          <a:custGeom>
            <a:avLst/>
            <a:gdLst/>
            <a:ahLst/>
            <a:cxnLst/>
            <a:rect l="l" t="t" r="r" b="b"/>
            <a:pathLst>
              <a:path w="954405" h="173989">
                <a:moveTo>
                  <a:pt x="780161" y="0"/>
                </a:moveTo>
                <a:lnTo>
                  <a:pt x="780161" y="173736"/>
                </a:lnTo>
                <a:lnTo>
                  <a:pt x="895985" y="115824"/>
                </a:lnTo>
                <a:lnTo>
                  <a:pt x="809117" y="115824"/>
                </a:lnTo>
                <a:lnTo>
                  <a:pt x="809117" y="57912"/>
                </a:lnTo>
                <a:lnTo>
                  <a:pt x="895984" y="57912"/>
                </a:lnTo>
                <a:lnTo>
                  <a:pt x="780161" y="0"/>
                </a:lnTo>
                <a:close/>
              </a:path>
              <a:path w="954405" h="173989">
                <a:moveTo>
                  <a:pt x="780161" y="57912"/>
                </a:moveTo>
                <a:lnTo>
                  <a:pt x="0" y="57912"/>
                </a:lnTo>
                <a:lnTo>
                  <a:pt x="0" y="115824"/>
                </a:lnTo>
                <a:lnTo>
                  <a:pt x="780161" y="115824"/>
                </a:lnTo>
                <a:lnTo>
                  <a:pt x="780161" y="57912"/>
                </a:lnTo>
                <a:close/>
              </a:path>
              <a:path w="954405" h="173989">
                <a:moveTo>
                  <a:pt x="895984" y="57912"/>
                </a:moveTo>
                <a:lnTo>
                  <a:pt x="809117" y="57912"/>
                </a:lnTo>
                <a:lnTo>
                  <a:pt x="809117" y="115824"/>
                </a:lnTo>
                <a:lnTo>
                  <a:pt x="895985" y="115824"/>
                </a:lnTo>
                <a:lnTo>
                  <a:pt x="953897" y="86868"/>
                </a:lnTo>
                <a:lnTo>
                  <a:pt x="895984" y="579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2657855" y="4162044"/>
            <a:ext cx="321945" cy="562610"/>
          </a:xfrm>
          <a:custGeom>
            <a:avLst/>
            <a:gdLst/>
            <a:ahLst/>
            <a:cxnLst/>
            <a:rect l="l" t="t" r="r" b="b"/>
            <a:pathLst>
              <a:path w="321944" h="562610">
                <a:moveTo>
                  <a:pt x="107959" y="139121"/>
                </a:moveTo>
                <a:lnTo>
                  <a:pt x="56913" y="166679"/>
                </a:lnTo>
                <a:lnTo>
                  <a:pt x="270510" y="562609"/>
                </a:lnTo>
                <a:lnTo>
                  <a:pt x="321437" y="535050"/>
                </a:lnTo>
                <a:lnTo>
                  <a:pt x="107959" y="139121"/>
                </a:lnTo>
                <a:close/>
              </a:path>
              <a:path w="321944" h="562610">
                <a:moveTo>
                  <a:pt x="0" y="0"/>
                </a:moveTo>
                <a:lnTo>
                  <a:pt x="5968" y="194182"/>
                </a:lnTo>
                <a:lnTo>
                  <a:pt x="56913" y="166679"/>
                </a:lnTo>
                <a:lnTo>
                  <a:pt x="43180" y="141223"/>
                </a:lnTo>
                <a:lnTo>
                  <a:pt x="94233" y="113664"/>
                </a:lnTo>
                <a:lnTo>
                  <a:pt x="155113" y="113664"/>
                </a:lnTo>
                <a:lnTo>
                  <a:pt x="158876" y="111632"/>
                </a:lnTo>
                <a:lnTo>
                  <a:pt x="0" y="0"/>
                </a:lnTo>
                <a:close/>
              </a:path>
              <a:path w="321944" h="562610">
                <a:moveTo>
                  <a:pt x="94233" y="113664"/>
                </a:moveTo>
                <a:lnTo>
                  <a:pt x="43180" y="141223"/>
                </a:lnTo>
                <a:lnTo>
                  <a:pt x="56913" y="166679"/>
                </a:lnTo>
                <a:lnTo>
                  <a:pt x="107959" y="139121"/>
                </a:lnTo>
                <a:lnTo>
                  <a:pt x="94233" y="113664"/>
                </a:lnTo>
                <a:close/>
              </a:path>
              <a:path w="321944" h="562610">
                <a:moveTo>
                  <a:pt x="155113" y="113664"/>
                </a:moveTo>
                <a:lnTo>
                  <a:pt x="94233" y="113664"/>
                </a:lnTo>
                <a:lnTo>
                  <a:pt x="107959" y="139121"/>
                </a:lnTo>
                <a:lnTo>
                  <a:pt x="155113" y="1136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993392" y="4125467"/>
            <a:ext cx="173990" cy="576580"/>
          </a:xfrm>
          <a:custGeom>
            <a:avLst/>
            <a:gdLst/>
            <a:ahLst/>
            <a:cxnLst/>
            <a:rect l="l" t="t" r="r" b="b"/>
            <a:pathLst>
              <a:path w="173989" h="576579">
                <a:moveTo>
                  <a:pt x="115824" y="144779"/>
                </a:moveTo>
                <a:lnTo>
                  <a:pt x="57912" y="144779"/>
                </a:lnTo>
                <a:lnTo>
                  <a:pt x="57912" y="576452"/>
                </a:lnTo>
                <a:lnTo>
                  <a:pt x="115824" y="576452"/>
                </a:lnTo>
                <a:lnTo>
                  <a:pt x="115824" y="144779"/>
                </a:lnTo>
                <a:close/>
              </a:path>
              <a:path w="173989" h="576579">
                <a:moveTo>
                  <a:pt x="86868" y="0"/>
                </a:moveTo>
                <a:lnTo>
                  <a:pt x="0" y="173735"/>
                </a:lnTo>
                <a:lnTo>
                  <a:pt x="57912" y="173735"/>
                </a:lnTo>
                <a:lnTo>
                  <a:pt x="57912" y="144779"/>
                </a:lnTo>
                <a:lnTo>
                  <a:pt x="159257" y="144779"/>
                </a:lnTo>
                <a:lnTo>
                  <a:pt x="86868" y="0"/>
                </a:lnTo>
                <a:close/>
              </a:path>
              <a:path w="173989" h="576579">
                <a:moveTo>
                  <a:pt x="159257" y="144779"/>
                </a:moveTo>
                <a:lnTo>
                  <a:pt x="115824" y="144779"/>
                </a:lnTo>
                <a:lnTo>
                  <a:pt x="115824" y="173735"/>
                </a:lnTo>
                <a:lnTo>
                  <a:pt x="173735" y="173735"/>
                </a:lnTo>
                <a:lnTo>
                  <a:pt x="159257" y="1447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2567939" y="3110483"/>
            <a:ext cx="173990" cy="576580"/>
          </a:xfrm>
          <a:custGeom>
            <a:avLst/>
            <a:gdLst/>
            <a:ahLst/>
            <a:cxnLst/>
            <a:rect l="l" t="t" r="r" b="b"/>
            <a:pathLst>
              <a:path w="173989" h="576579">
                <a:moveTo>
                  <a:pt x="115824" y="144779"/>
                </a:moveTo>
                <a:lnTo>
                  <a:pt x="57912" y="144779"/>
                </a:lnTo>
                <a:lnTo>
                  <a:pt x="57912" y="576452"/>
                </a:lnTo>
                <a:lnTo>
                  <a:pt x="115824" y="576452"/>
                </a:lnTo>
                <a:lnTo>
                  <a:pt x="115824" y="144779"/>
                </a:lnTo>
                <a:close/>
              </a:path>
              <a:path w="173989" h="576579">
                <a:moveTo>
                  <a:pt x="86868" y="0"/>
                </a:moveTo>
                <a:lnTo>
                  <a:pt x="0" y="173736"/>
                </a:lnTo>
                <a:lnTo>
                  <a:pt x="57912" y="173736"/>
                </a:lnTo>
                <a:lnTo>
                  <a:pt x="57912" y="144779"/>
                </a:lnTo>
                <a:lnTo>
                  <a:pt x="159257" y="144779"/>
                </a:lnTo>
                <a:lnTo>
                  <a:pt x="86868" y="0"/>
                </a:lnTo>
                <a:close/>
              </a:path>
              <a:path w="173989" h="576579">
                <a:moveTo>
                  <a:pt x="159257" y="144779"/>
                </a:moveTo>
                <a:lnTo>
                  <a:pt x="115824" y="144779"/>
                </a:lnTo>
                <a:lnTo>
                  <a:pt x="115824" y="173736"/>
                </a:lnTo>
                <a:lnTo>
                  <a:pt x="173736" y="173736"/>
                </a:lnTo>
                <a:lnTo>
                  <a:pt x="159257" y="1447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2239772" y="3843782"/>
            <a:ext cx="198754" cy="173355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3794759" y="4098035"/>
            <a:ext cx="173990" cy="576580"/>
          </a:xfrm>
          <a:custGeom>
            <a:avLst/>
            <a:gdLst/>
            <a:ahLst/>
            <a:cxnLst/>
            <a:rect l="l" t="t" r="r" b="b"/>
            <a:pathLst>
              <a:path w="173989" h="576579">
                <a:moveTo>
                  <a:pt x="115824" y="144780"/>
                </a:moveTo>
                <a:lnTo>
                  <a:pt x="57912" y="144780"/>
                </a:lnTo>
                <a:lnTo>
                  <a:pt x="57912" y="576452"/>
                </a:lnTo>
                <a:lnTo>
                  <a:pt x="115824" y="576452"/>
                </a:lnTo>
                <a:lnTo>
                  <a:pt x="115824" y="144780"/>
                </a:lnTo>
                <a:close/>
              </a:path>
              <a:path w="173989" h="576579">
                <a:moveTo>
                  <a:pt x="86867" y="0"/>
                </a:moveTo>
                <a:lnTo>
                  <a:pt x="0" y="173736"/>
                </a:lnTo>
                <a:lnTo>
                  <a:pt x="57912" y="173736"/>
                </a:lnTo>
                <a:lnTo>
                  <a:pt x="57912" y="144780"/>
                </a:lnTo>
                <a:lnTo>
                  <a:pt x="159258" y="144780"/>
                </a:lnTo>
                <a:lnTo>
                  <a:pt x="86867" y="0"/>
                </a:lnTo>
                <a:close/>
              </a:path>
              <a:path w="173989" h="576579">
                <a:moveTo>
                  <a:pt x="159258" y="144780"/>
                </a:moveTo>
                <a:lnTo>
                  <a:pt x="115824" y="144780"/>
                </a:lnTo>
                <a:lnTo>
                  <a:pt x="115824" y="173736"/>
                </a:lnTo>
                <a:lnTo>
                  <a:pt x="173736" y="173736"/>
                </a:lnTo>
                <a:lnTo>
                  <a:pt x="159258" y="1447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3805428" y="3186683"/>
            <a:ext cx="173990" cy="576580"/>
          </a:xfrm>
          <a:custGeom>
            <a:avLst/>
            <a:gdLst/>
            <a:ahLst/>
            <a:cxnLst/>
            <a:rect l="l" t="t" r="r" b="b"/>
            <a:pathLst>
              <a:path w="173989" h="576579">
                <a:moveTo>
                  <a:pt x="115824" y="144779"/>
                </a:moveTo>
                <a:lnTo>
                  <a:pt x="57912" y="144779"/>
                </a:lnTo>
                <a:lnTo>
                  <a:pt x="57912" y="576452"/>
                </a:lnTo>
                <a:lnTo>
                  <a:pt x="115824" y="576452"/>
                </a:lnTo>
                <a:lnTo>
                  <a:pt x="115824" y="144779"/>
                </a:lnTo>
                <a:close/>
              </a:path>
              <a:path w="173989" h="576579">
                <a:moveTo>
                  <a:pt x="86868" y="0"/>
                </a:moveTo>
                <a:lnTo>
                  <a:pt x="0" y="173736"/>
                </a:lnTo>
                <a:lnTo>
                  <a:pt x="57912" y="173736"/>
                </a:lnTo>
                <a:lnTo>
                  <a:pt x="57912" y="144779"/>
                </a:lnTo>
                <a:lnTo>
                  <a:pt x="159258" y="144779"/>
                </a:lnTo>
                <a:lnTo>
                  <a:pt x="86868" y="0"/>
                </a:lnTo>
                <a:close/>
              </a:path>
              <a:path w="173989" h="576579">
                <a:moveTo>
                  <a:pt x="159258" y="144779"/>
                </a:moveTo>
                <a:lnTo>
                  <a:pt x="115824" y="144779"/>
                </a:lnTo>
                <a:lnTo>
                  <a:pt x="115824" y="173736"/>
                </a:lnTo>
                <a:lnTo>
                  <a:pt x="173736" y="173736"/>
                </a:lnTo>
                <a:lnTo>
                  <a:pt x="159258" y="1447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2895092" y="2870835"/>
            <a:ext cx="277495" cy="173355"/>
          </a:xfrm>
          <a:custGeom>
            <a:avLst/>
            <a:gdLst/>
            <a:ahLst/>
            <a:cxnLst/>
            <a:rect l="l" t="t" r="r" b="b"/>
            <a:pathLst>
              <a:path w="277494" h="173355">
                <a:moveTo>
                  <a:pt x="101775" y="115480"/>
                </a:moveTo>
                <a:lnTo>
                  <a:pt x="97789" y="173354"/>
                </a:lnTo>
                <a:lnTo>
                  <a:pt x="231750" y="117475"/>
                </a:lnTo>
                <a:lnTo>
                  <a:pt x="130682" y="117475"/>
                </a:lnTo>
                <a:lnTo>
                  <a:pt x="101775" y="115480"/>
                </a:lnTo>
                <a:close/>
              </a:path>
              <a:path w="277494" h="173355">
                <a:moveTo>
                  <a:pt x="105752" y="57724"/>
                </a:moveTo>
                <a:lnTo>
                  <a:pt x="101775" y="115480"/>
                </a:lnTo>
                <a:lnTo>
                  <a:pt x="130682" y="117475"/>
                </a:lnTo>
                <a:lnTo>
                  <a:pt x="134619" y="59689"/>
                </a:lnTo>
                <a:lnTo>
                  <a:pt x="105752" y="57724"/>
                </a:lnTo>
                <a:close/>
              </a:path>
              <a:path w="277494" h="173355">
                <a:moveTo>
                  <a:pt x="109727" y="0"/>
                </a:moveTo>
                <a:lnTo>
                  <a:pt x="105752" y="57724"/>
                </a:lnTo>
                <a:lnTo>
                  <a:pt x="134619" y="59689"/>
                </a:lnTo>
                <a:lnTo>
                  <a:pt x="130682" y="117475"/>
                </a:lnTo>
                <a:lnTo>
                  <a:pt x="231750" y="117475"/>
                </a:lnTo>
                <a:lnTo>
                  <a:pt x="277113" y="98551"/>
                </a:lnTo>
                <a:lnTo>
                  <a:pt x="109727" y="0"/>
                </a:lnTo>
                <a:close/>
              </a:path>
              <a:path w="277494" h="173355">
                <a:moveTo>
                  <a:pt x="4063" y="50800"/>
                </a:moveTo>
                <a:lnTo>
                  <a:pt x="0" y="108457"/>
                </a:lnTo>
                <a:lnTo>
                  <a:pt x="101775" y="115480"/>
                </a:lnTo>
                <a:lnTo>
                  <a:pt x="105752" y="57724"/>
                </a:lnTo>
                <a:lnTo>
                  <a:pt x="4063" y="508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3452876" y="2883026"/>
            <a:ext cx="277495" cy="173355"/>
          </a:xfrm>
          <a:custGeom>
            <a:avLst/>
            <a:gdLst/>
            <a:ahLst/>
            <a:cxnLst/>
            <a:rect l="l" t="t" r="r" b="b"/>
            <a:pathLst>
              <a:path w="277495" h="173355">
                <a:moveTo>
                  <a:pt x="101775" y="115480"/>
                </a:moveTo>
                <a:lnTo>
                  <a:pt x="97789" y="173355"/>
                </a:lnTo>
                <a:lnTo>
                  <a:pt x="231750" y="117475"/>
                </a:lnTo>
                <a:lnTo>
                  <a:pt x="130683" y="117475"/>
                </a:lnTo>
                <a:lnTo>
                  <a:pt x="101775" y="115480"/>
                </a:lnTo>
                <a:close/>
              </a:path>
              <a:path w="277495" h="173355">
                <a:moveTo>
                  <a:pt x="105752" y="57724"/>
                </a:moveTo>
                <a:lnTo>
                  <a:pt x="101775" y="115480"/>
                </a:lnTo>
                <a:lnTo>
                  <a:pt x="130683" y="117475"/>
                </a:lnTo>
                <a:lnTo>
                  <a:pt x="134620" y="59689"/>
                </a:lnTo>
                <a:lnTo>
                  <a:pt x="105752" y="57724"/>
                </a:lnTo>
                <a:close/>
              </a:path>
              <a:path w="277495" h="173355">
                <a:moveTo>
                  <a:pt x="109727" y="0"/>
                </a:moveTo>
                <a:lnTo>
                  <a:pt x="105752" y="57724"/>
                </a:lnTo>
                <a:lnTo>
                  <a:pt x="134620" y="59689"/>
                </a:lnTo>
                <a:lnTo>
                  <a:pt x="130683" y="117475"/>
                </a:lnTo>
                <a:lnTo>
                  <a:pt x="231750" y="117475"/>
                </a:lnTo>
                <a:lnTo>
                  <a:pt x="277113" y="98551"/>
                </a:lnTo>
                <a:lnTo>
                  <a:pt x="109727" y="0"/>
                </a:lnTo>
                <a:close/>
              </a:path>
              <a:path w="277495" h="173355">
                <a:moveTo>
                  <a:pt x="4063" y="50800"/>
                </a:moveTo>
                <a:lnTo>
                  <a:pt x="0" y="108458"/>
                </a:lnTo>
                <a:lnTo>
                  <a:pt x="101775" y="115480"/>
                </a:lnTo>
                <a:lnTo>
                  <a:pt x="105752" y="57724"/>
                </a:lnTo>
                <a:lnTo>
                  <a:pt x="4063" y="508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3631691" y="1895855"/>
            <a:ext cx="557784" cy="865632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3691128" y="1935479"/>
            <a:ext cx="438912" cy="74828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3235451" y="5239511"/>
            <a:ext cx="720851" cy="736091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3294634" y="5279263"/>
            <a:ext cx="602741" cy="618274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947672" y="5205984"/>
            <a:ext cx="614172" cy="704087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2006600" y="5247004"/>
            <a:ext cx="496188" cy="585050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2628900" y="5201411"/>
            <a:ext cx="595884" cy="701040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2688082" y="5242433"/>
            <a:ext cx="477393" cy="581405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1139952" y="5233415"/>
            <a:ext cx="731520" cy="723900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1199705" y="5274183"/>
            <a:ext cx="612965" cy="604558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 txBox="1"/>
          <p:nvPr/>
        </p:nvSpPr>
        <p:spPr>
          <a:xfrm>
            <a:off x="6305550" y="5923026"/>
            <a:ext cx="719455" cy="368935"/>
          </a:xfrm>
          <a:prstGeom prst="rect">
            <a:avLst/>
          </a:prstGeom>
          <a:solidFill>
            <a:srgbClr val="FFC000"/>
          </a:solidFill>
        </p:spPr>
        <p:txBody>
          <a:bodyPr vert="horz" wrap="square" lIns="0" tIns="0" rIns="0" bIns="0" rtlCol="0">
            <a:spAutoFit/>
          </a:bodyPr>
          <a:lstStyle/>
          <a:p>
            <a:pPr marL="192405">
              <a:lnSpc>
                <a:spcPts val="2005"/>
              </a:lnSpc>
            </a:pPr>
            <a:r>
              <a:rPr sz="3600" baseline="-16203" dirty="0">
                <a:latin typeface="Calibri"/>
                <a:cs typeface="Calibri"/>
              </a:rPr>
              <a:t>x</a:t>
            </a:r>
            <a:r>
              <a:rPr sz="1600" dirty="0">
                <a:latin typeface="Calibri"/>
                <a:cs typeface="Calibri"/>
              </a:rPr>
              <a:t>t+1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6627876" y="4696967"/>
            <a:ext cx="838200" cy="55016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6743700" y="4637532"/>
            <a:ext cx="605027" cy="758952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6687311" y="4736591"/>
            <a:ext cx="719327" cy="432816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 txBox="1"/>
          <p:nvPr/>
        </p:nvSpPr>
        <p:spPr>
          <a:xfrm>
            <a:off x="6687311" y="4738878"/>
            <a:ext cx="7194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z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5" name="object 65"/>
          <p:cNvSpPr/>
          <p:nvPr/>
        </p:nvSpPr>
        <p:spPr>
          <a:xfrm>
            <a:off x="5734811" y="4696967"/>
            <a:ext cx="838199" cy="55016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5827776" y="4637532"/>
            <a:ext cx="605027" cy="758952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5794247" y="4736591"/>
            <a:ext cx="719327" cy="432816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 txBox="1"/>
          <p:nvPr/>
        </p:nvSpPr>
        <p:spPr>
          <a:xfrm>
            <a:off x="5794247" y="4647438"/>
            <a:ext cx="7194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" algn="ctr">
              <a:lnSpc>
                <a:spcPct val="100000"/>
              </a:lnSpc>
              <a:spcBef>
                <a:spcPts val="100"/>
              </a:spcBef>
            </a:pPr>
            <a:r>
              <a:rPr sz="3600" spc="-7" baseline="-16203" dirty="0">
                <a:solidFill>
                  <a:srgbClr val="FFFFFF"/>
                </a:solidFill>
                <a:latin typeface="Calibri"/>
                <a:cs typeface="Calibri"/>
              </a:rPr>
              <a:t>z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69" name="object 69"/>
          <p:cNvSpPr/>
          <p:nvPr/>
        </p:nvSpPr>
        <p:spPr>
          <a:xfrm>
            <a:off x="6489191" y="3726179"/>
            <a:ext cx="437515" cy="439420"/>
          </a:xfrm>
          <a:custGeom>
            <a:avLst/>
            <a:gdLst/>
            <a:ahLst/>
            <a:cxnLst/>
            <a:rect l="l" t="t" r="r" b="b"/>
            <a:pathLst>
              <a:path w="437515" h="439420">
                <a:moveTo>
                  <a:pt x="218693" y="0"/>
                </a:moveTo>
                <a:lnTo>
                  <a:pt x="168550" y="5798"/>
                </a:lnTo>
                <a:lnTo>
                  <a:pt x="122519" y="22313"/>
                </a:lnTo>
                <a:lnTo>
                  <a:pt x="81913" y="48225"/>
                </a:lnTo>
                <a:lnTo>
                  <a:pt x="48045" y="82216"/>
                </a:lnTo>
                <a:lnTo>
                  <a:pt x="22229" y="122964"/>
                </a:lnTo>
                <a:lnTo>
                  <a:pt x="5776" y="169150"/>
                </a:lnTo>
                <a:lnTo>
                  <a:pt x="0" y="219456"/>
                </a:lnTo>
                <a:lnTo>
                  <a:pt x="5776" y="269761"/>
                </a:lnTo>
                <a:lnTo>
                  <a:pt x="22229" y="315947"/>
                </a:lnTo>
                <a:lnTo>
                  <a:pt x="48045" y="356695"/>
                </a:lnTo>
                <a:lnTo>
                  <a:pt x="81913" y="390686"/>
                </a:lnTo>
                <a:lnTo>
                  <a:pt x="122519" y="416598"/>
                </a:lnTo>
                <a:lnTo>
                  <a:pt x="168550" y="433113"/>
                </a:lnTo>
                <a:lnTo>
                  <a:pt x="218693" y="438912"/>
                </a:lnTo>
                <a:lnTo>
                  <a:pt x="268837" y="433113"/>
                </a:lnTo>
                <a:lnTo>
                  <a:pt x="314868" y="416598"/>
                </a:lnTo>
                <a:lnTo>
                  <a:pt x="355474" y="390686"/>
                </a:lnTo>
                <a:lnTo>
                  <a:pt x="389342" y="356695"/>
                </a:lnTo>
                <a:lnTo>
                  <a:pt x="415158" y="315947"/>
                </a:lnTo>
                <a:lnTo>
                  <a:pt x="431611" y="269761"/>
                </a:lnTo>
                <a:lnTo>
                  <a:pt x="437388" y="219456"/>
                </a:lnTo>
                <a:lnTo>
                  <a:pt x="431611" y="169150"/>
                </a:lnTo>
                <a:lnTo>
                  <a:pt x="415158" y="122964"/>
                </a:lnTo>
                <a:lnTo>
                  <a:pt x="389342" y="82216"/>
                </a:lnTo>
                <a:lnTo>
                  <a:pt x="355474" y="48225"/>
                </a:lnTo>
                <a:lnTo>
                  <a:pt x="314868" y="22313"/>
                </a:lnTo>
                <a:lnTo>
                  <a:pt x="268837" y="5798"/>
                </a:lnTo>
                <a:lnTo>
                  <a:pt x="218693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6489191" y="3726179"/>
            <a:ext cx="437515" cy="439420"/>
          </a:xfrm>
          <a:custGeom>
            <a:avLst/>
            <a:gdLst/>
            <a:ahLst/>
            <a:cxnLst/>
            <a:rect l="l" t="t" r="r" b="b"/>
            <a:pathLst>
              <a:path w="437515" h="439420">
                <a:moveTo>
                  <a:pt x="0" y="219456"/>
                </a:moveTo>
                <a:lnTo>
                  <a:pt x="5776" y="169150"/>
                </a:lnTo>
                <a:lnTo>
                  <a:pt x="22229" y="122964"/>
                </a:lnTo>
                <a:lnTo>
                  <a:pt x="48045" y="82216"/>
                </a:lnTo>
                <a:lnTo>
                  <a:pt x="81913" y="48225"/>
                </a:lnTo>
                <a:lnTo>
                  <a:pt x="122519" y="22313"/>
                </a:lnTo>
                <a:lnTo>
                  <a:pt x="168550" y="5798"/>
                </a:lnTo>
                <a:lnTo>
                  <a:pt x="218693" y="0"/>
                </a:lnTo>
                <a:lnTo>
                  <a:pt x="268837" y="5798"/>
                </a:lnTo>
                <a:lnTo>
                  <a:pt x="314868" y="22313"/>
                </a:lnTo>
                <a:lnTo>
                  <a:pt x="355474" y="48225"/>
                </a:lnTo>
                <a:lnTo>
                  <a:pt x="389342" y="82216"/>
                </a:lnTo>
                <a:lnTo>
                  <a:pt x="415158" y="122964"/>
                </a:lnTo>
                <a:lnTo>
                  <a:pt x="431611" y="169150"/>
                </a:lnTo>
                <a:lnTo>
                  <a:pt x="437388" y="219456"/>
                </a:lnTo>
                <a:lnTo>
                  <a:pt x="431611" y="269761"/>
                </a:lnTo>
                <a:lnTo>
                  <a:pt x="415158" y="315947"/>
                </a:lnTo>
                <a:lnTo>
                  <a:pt x="389342" y="356695"/>
                </a:lnTo>
                <a:lnTo>
                  <a:pt x="355474" y="390686"/>
                </a:lnTo>
                <a:lnTo>
                  <a:pt x="314868" y="416598"/>
                </a:lnTo>
                <a:lnTo>
                  <a:pt x="268837" y="433113"/>
                </a:lnTo>
                <a:lnTo>
                  <a:pt x="218693" y="438912"/>
                </a:lnTo>
                <a:lnTo>
                  <a:pt x="168550" y="433113"/>
                </a:lnTo>
                <a:lnTo>
                  <a:pt x="122519" y="416598"/>
                </a:lnTo>
                <a:lnTo>
                  <a:pt x="81913" y="390686"/>
                </a:lnTo>
                <a:lnTo>
                  <a:pt x="48045" y="356695"/>
                </a:lnTo>
                <a:lnTo>
                  <a:pt x="22229" y="315947"/>
                </a:lnTo>
                <a:lnTo>
                  <a:pt x="5776" y="269761"/>
                </a:lnTo>
                <a:lnTo>
                  <a:pt x="0" y="219456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 txBox="1"/>
          <p:nvPr/>
        </p:nvSpPr>
        <p:spPr>
          <a:xfrm>
            <a:off x="6614921" y="3810761"/>
            <a:ext cx="1892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mbria Math"/>
                <a:cs typeface="Cambria Math"/>
              </a:rPr>
              <a:t>×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72" name="object 72"/>
          <p:cNvSpPr/>
          <p:nvPr/>
        </p:nvSpPr>
        <p:spPr>
          <a:xfrm>
            <a:off x="4850891" y="4696967"/>
            <a:ext cx="838200" cy="55016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4936235" y="4637532"/>
            <a:ext cx="605027" cy="758952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4910328" y="4736591"/>
            <a:ext cx="719327" cy="432816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 txBox="1"/>
          <p:nvPr/>
        </p:nvSpPr>
        <p:spPr>
          <a:xfrm>
            <a:off x="5166105" y="4647438"/>
            <a:ext cx="2063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22" baseline="-16203" dirty="0">
                <a:solidFill>
                  <a:srgbClr val="FFFFFF"/>
                </a:solidFill>
                <a:latin typeface="Calibri"/>
                <a:cs typeface="Calibri"/>
              </a:rPr>
              <a:t>z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f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76" name="object 76"/>
          <p:cNvSpPr/>
          <p:nvPr/>
        </p:nvSpPr>
        <p:spPr>
          <a:xfrm>
            <a:off x="7511795" y="4703064"/>
            <a:ext cx="839724" cy="548640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7577328" y="4643628"/>
            <a:ext cx="644651" cy="758951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7571231" y="4742688"/>
            <a:ext cx="720851" cy="431292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 txBox="1"/>
          <p:nvPr/>
        </p:nvSpPr>
        <p:spPr>
          <a:xfrm>
            <a:off x="7808721" y="4652517"/>
            <a:ext cx="2470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75" baseline="-16203" dirty="0">
                <a:solidFill>
                  <a:srgbClr val="FFFFFF"/>
                </a:solidFill>
                <a:latin typeface="Calibri"/>
                <a:cs typeface="Calibri"/>
              </a:rPr>
              <a:t>z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80" name="object 80"/>
          <p:cNvSpPr/>
          <p:nvPr/>
        </p:nvSpPr>
        <p:spPr>
          <a:xfrm>
            <a:off x="5050535" y="2755392"/>
            <a:ext cx="437515" cy="437515"/>
          </a:xfrm>
          <a:custGeom>
            <a:avLst/>
            <a:gdLst/>
            <a:ahLst/>
            <a:cxnLst/>
            <a:rect l="l" t="t" r="r" b="b"/>
            <a:pathLst>
              <a:path w="437514" h="437514">
                <a:moveTo>
                  <a:pt x="218693" y="0"/>
                </a:moveTo>
                <a:lnTo>
                  <a:pt x="168550" y="5776"/>
                </a:lnTo>
                <a:lnTo>
                  <a:pt x="122519" y="22229"/>
                </a:lnTo>
                <a:lnTo>
                  <a:pt x="81913" y="48045"/>
                </a:lnTo>
                <a:lnTo>
                  <a:pt x="48045" y="81913"/>
                </a:lnTo>
                <a:lnTo>
                  <a:pt x="22229" y="122519"/>
                </a:lnTo>
                <a:lnTo>
                  <a:pt x="5776" y="168550"/>
                </a:lnTo>
                <a:lnTo>
                  <a:pt x="0" y="218694"/>
                </a:lnTo>
                <a:lnTo>
                  <a:pt x="5776" y="268837"/>
                </a:lnTo>
                <a:lnTo>
                  <a:pt x="22229" y="314868"/>
                </a:lnTo>
                <a:lnTo>
                  <a:pt x="48045" y="355474"/>
                </a:lnTo>
                <a:lnTo>
                  <a:pt x="81913" y="389342"/>
                </a:lnTo>
                <a:lnTo>
                  <a:pt x="122519" y="415158"/>
                </a:lnTo>
                <a:lnTo>
                  <a:pt x="168550" y="431611"/>
                </a:lnTo>
                <a:lnTo>
                  <a:pt x="218693" y="437388"/>
                </a:lnTo>
                <a:lnTo>
                  <a:pt x="268837" y="431611"/>
                </a:lnTo>
                <a:lnTo>
                  <a:pt x="314868" y="415158"/>
                </a:lnTo>
                <a:lnTo>
                  <a:pt x="355474" y="389342"/>
                </a:lnTo>
                <a:lnTo>
                  <a:pt x="389342" y="355474"/>
                </a:lnTo>
                <a:lnTo>
                  <a:pt x="415158" y="314868"/>
                </a:lnTo>
                <a:lnTo>
                  <a:pt x="431611" y="268837"/>
                </a:lnTo>
                <a:lnTo>
                  <a:pt x="437388" y="218694"/>
                </a:lnTo>
                <a:lnTo>
                  <a:pt x="431611" y="168550"/>
                </a:lnTo>
                <a:lnTo>
                  <a:pt x="415158" y="122519"/>
                </a:lnTo>
                <a:lnTo>
                  <a:pt x="389342" y="81913"/>
                </a:lnTo>
                <a:lnTo>
                  <a:pt x="355474" y="48045"/>
                </a:lnTo>
                <a:lnTo>
                  <a:pt x="314868" y="22229"/>
                </a:lnTo>
                <a:lnTo>
                  <a:pt x="268837" y="5776"/>
                </a:lnTo>
                <a:lnTo>
                  <a:pt x="218693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5050535" y="2755392"/>
            <a:ext cx="437515" cy="437515"/>
          </a:xfrm>
          <a:custGeom>
            <a:avLst/>
            <a:gdLst/>
            <a:ahLst/>
            <a:cxnLst/>
            <a:rect l="l" t="t" r="r" b="b"/>
            <a:pathLst>
              <a:path w="437514" h="437514">
                <a:moveTo>
                  <a:pt x="0" y="218694"/>
                </a:moveTo>
                <a:lnTo>
                  <a:pt x="5776" y="168550"/>
                </a:lnTo>
                <a:lnTo>
                  <a:pt x="22229" y="122519"/>
                </a:lnTo>
                <a:lnTo>
                  <a:pt x="48045" y="81913"/>
                </a:lnTo>
                <a:lnTo>
                  <a:pt x="81913" y="48045"/>
                </a:lnTo>
                <a:lnTo>
                  <a:pt x="122519" y="22229"/>
                </a:lnTo>
                <a:lnTo>
                  <a:pt x="168550" y="5776"/>
                </a:lnTo>
                <a:lnTo>
                  <a:pt x="218693" y="0"/>
                </a:lnTo>
                <a:lnTo>
                  <a:pt x="268837" y="5776"/>
                </a:lnTo>
                <a:lnTo>
                  <a:pt x="314868" y="22229"/>
                </a:lnTo>
                <a:lnTo>
                  <a:pt x="355474" y="48045"/>
                </a:lnTo>
                <a:lnTo>
                  <a:pt x="389342" y="81913"/>
                </a:lnTo>
                <a:lnTo>
                  <a:pt x="415158" y="122519"/>
                </a:lnTo>
                <a:lnTo>
                  <a:pt x="431611" y="168550"/>
                </a:lnTo>
                <a:lnTo>
                  <a:pt x="437388" y="218694"/>
                </a:lnTo>
                <a:lnTo>
                  <a:pt x="431611" y="268837"/>
                </a:lnTo>
                <a:lnTo>
                  <a:pt x="415158" y="314868"/>
                </a:lnTo>
                <a:lnTo>
                  <a:pt x="389342" y="355474"/>
                </a:lnTo>
                <a:lnTo>
                  <a:pt x="355474" y="389342"/>
                </a:lnTo>
                <a:lnTo>
                  <a:pt x="314868" y="415158"/>
                </a:lnTo>
                <a:lnTo>
                  <a:pt x="268837" y="431611"/>
                </a:lnTo>
                <a:lnTo>
                  <a:pt x="218693" y="437388"/>
                </a:lnTo>
                <a:lnTo>
                  <a:pt x="168550" y="431611"/>
                </a:lnTo>
                <a:lnTo>
                  <a:pt x="122519" y="415158"/>
                </a:lnTo>
                <a:lnTo>
                  <a:pt x="81913" y="389342"/>
                </a:lnTo>
                <a:lnTo>
                  <a:pt x="48045" y="355474"/>
                </a:lnTo>
                <a:lnTo>
                  <a:pt x="22229" y="314868"/>
                </a:lnTo>
                <a:lnTo>
                  <a:pt x="5776" y="268837"/>
                </a:lnTo>
                <a:lnTo>
                  <a:pt x="0" y="218694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 txBox="1"/>
          <p:nvPr/>
        </p:nvSpPr>
        <p:spPr>
          <a:xfrm>
            <a:off x="5176265" y="2838450"/>
            <a:ext cx="1892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mbria Math"/>
                <a:cs typeface="Cambria Math"/>
              </a:rPr>
              <a:t>×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83" name="object 83"/>
          <p:cNvSpPr/>
          <p:nvPr/>
        </p:nvSpPr>
        <p:spPr>
          <a:xfrm>
            <a:off x="6467855" y="2741676"/>
            <a:ext cx="437388" cy="437388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6467855" y="2741676"/>
            <a:ext cx="437515" cy="437515"/>
          </a:xfrm>
          <a:custGeom>
            <a:avLst/>
            <a:gdLst/>
            <a:ahLst/>
            <a:cxnLst/>
            <a:rect l="l" t="t" r="r" b="b"/>
            <a:pathLst>
              <a:path w="437515" h="437514">
                <a:moveTo>
                  <a:pt x="0" y="218694"/>
                </a:moveTo>
                <a:lnTo>
                  <a:pt x="5776" y="168550"/>
                </a:lnTo>
                <a:lnTo>
                  <a:pt x="22229" y="122519"/>
                </a:lnTo>
                <a:lnTo>
                  <a:pt x="48045" y="81913"/>
                </a:lnTo>
                <a:lnTo>
                  <a:pt x="81913" y="48045"/>
                </a:lnTo>
                <a:lnTo>
                  <a:pt x="122519" y="22229"/>
                </a:lnTo>
                <a:lnTo>
                  <a:pt x="168550" y="5776"/>
                </a:lnTo>
                <a:lnTo>
                  <a:pt x="218694" y="0"/>
                </a:lnTo>
                <a:lnTo>
                  <a:pt x="268837" y="5776"/>
                </a:lnTo>
                <a:lnTo>
                  <a:pt x="314868" y="22229"/>
                </a:lnTo>
                <a:lnTo>
                  <a:pt x="355474" y="48045"/>
                </a:lnTo>
                <a:lnTo>
                  <a:pt x="389342" y="81913"/>
                </a:lnTo>
                <a:lnTo>
                  <a:pt x="415158" y="122519"/>
                </a:lnTo>
                <a:lnTo>
                  <a:pt x="431611" y="168550"/>
                </a:lnTo>
                <a:lnTo>
                  <a:pt x="437388" y="218694"/>
                </a:lnTo>
                <a:lnTo>
                  <a:pt x="431611" y="268837"/>
                </a:lnTo>
                <a:lnTo>
                  <a:pt x="415158" y="314868"/>
                </a:lnTo>
                <a:lnTo>
                  <a:pt x="389342" y="355474"/>
                </a:lnTo>
                <a:lnTo>
                  <a:pt x="355474" y="389342"/>
                </a:lnTo>
                <a:lnTo>
                  <a:pt x="314868" y="415158"/>
                </a:lnTo>
                <a:lnTo>
                  <a:pt x="268837" y="431611"/>
                </a:lnTo>
                <a:lnTo>
                  <a:pt x="218694" y="437388"/>
                </a:lnTo>
                <a:lnTo>
                  <a:pt x="168550" y="431611"/>
                </a:lnTo>
                <a:lnTo>
                  <a:pt x="122519" y="415158"/>
                </a:lnTo>
                <a:lnTo>
                  <a:pt x="81913" y="389342"/>
                </a:lnTo>
                <a:lnTo>
                  <a:pt x="48045" y="355474"/>
                </a:lnTo>
                <a:lnTo>
                  <a:pt x="22229" y="314868"/>
                </a:lnTo>
                <a:lnTo>
                  <a:pt x="5776" y="268837"/>
                </a:lnTo>
                <a:lnTo>
                  <a:pt x="0" y="218694"/>
                </a:lnTo>
                <a:close/>
              </a:path>
            </a:pathLst>
          </a:custGeom>
          <a:ln w="6095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 txBox="1"/>
          <p:nvPr/>
        </p:nvSpPr>
        <p:spPr>
          <a:xfrm>
            <a:off x="6593840" y="2824683"/>
            <a:ext cx="25463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PMingLiU"/>
                <a:cs typeface="PMingLiU"/>
              </a:rPr>
              <a:t>＋</a:t>
            </a:r>
            <a:endParaRPr sz="1800">
              <a:latin typeface="PMingLiU"/>
              <a:cs typeface="PMingLiU"/>
            </a:endParaRPr>
          </a:p>
        </p:txBody>
      </p:sp>
      <p:sp>
        <p:nvSpPr>
          <p:cNvPr id="86" name="object 86"/>
          <p:cNvSpPr/>
          <p:nvPr/>
        </p:nvSpPr>
        <p:spPr>
          <a:xfrm>
            <a:off x="7726680" y="2749295"/>
            <a:ext cx="437515" cy="439420"/>
          </a:xfrm>
          <a:custGeom>
            <a:avLst/>
            <a:gdLst/>
            <a:ahLst/>
            <a:cxnLst/>
            <a:rect l="l" t="t" r="r" b="b"/>
            <a:pathLst>
              <a:path w="437515" h="439419">
                <a:moveTo>
                  <a:pt x="218694" y="0"/>
                </a:moveTo>
                <a:lnTo>
                  <a:pt x="168550" y="5798"/>
                </a:lnTo>
                <a:lnTo>
                  <a:pt x="122519" y="22313"/>
                </a:lnTo>
                <a:lnTo>
                  <a:pt x="81913" y="48225"/>
                </a:lnTo>
                <a:lnTo>
                  <a:pt x="48045" y="82216"/>
                </a:lnTo>
                <a:lnTo>
                  <a:pt x="22229" y="122964"/>
                </a:lnTo>
                <a:lnTo>
                  <a:pt x="5776" y="169150"/>
                </a:lnTo>
                <a:lnTo>
                  <a:pt x="0" y="219455"/>
                </a:lnTo>
                <a:lnTo>
                  <a:pt x="5776" y="269761"/>
                </a:lnTo>
                <a:lnTo>
                  <a:pt x="22229" y="315947"/>
                </a:lnTo>
                <a:lnTo>
                  <a:pt x="48045" y="356695"/>
                </a:lnTo>
                <a:lnTo>
                  <a:pt x="81913" y="390686"/>
                </a:lnTo>
                <a:lnTo>
                  <a:pt x="122519" y="416598"/>
                </a:lnTo>
                <a:lnTo>
                  <a:pt x="168550" y="433113"/>
                </a:lnTo>
                <a:lnTo>
                  <a:pt x="218694" y="438912"/>
                </a:lnTo>
                <a:lnTo>
                  <a:pt x="268837" y="433113"/>
                </a:lnTo>
                <a:lnTo>
                  <a:pt x="314868" y="416598"/>
                </a:lnTo>
                <a:lnTo>
                  <a:pt x="355474" y="390686"/>
                </a:lnTo>
                <a:lnTo>
                  <a:pt x="389342" y="356695"/>
                </a:lnTo>
                <a:lnTo>
                  <a:pt x="415158" y="315947"/>
                </a:lnTo>
                <a:lnTo>
                  <a:pt x="431611" y="269761"/>
                </a:lnTo>
                <a:lnTo>
                  <a:pt x="437388" y="219455"/>
                </a:lnTo>
                <a:lnTo>
                  <a:pt x="431611" y="169150"/>
                </a:lnTo>
                <a:lnTo>
                  <a:pt x="415158" y="122964"/>
                </a:lnTo>
                <a:lnTo>
                  <a:pt x="389342" y="82216"/>
                </a:lnTo>
                <a:lnTo>
                  <a:pt x="355474" y="48225"/>
                </a:lnTo>
                <a:lnTo>
                  <a:pt x="314868" y="22313"/>
                </a:lnTo>
                <a:lnTo>
                  <a:pt x="268837" y="5798"/>
                </a:lnTo>
                <a:lnTo>
                  <a:pt x="218694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7726680" y="2749295"/>
            <a:ext cx="437515" cy="439420"/>
          </a:xfrm>
          <a:custGeom>
            <a:avLst/>
            <a:gdLst/>
            <a:ahLst/>
            <a:cxnLst/>
            <a:rect l="l" t="t" r="r" b="b"/>
            <a:pathLst>
              <a:path w="437515" h="439419">
                <a:moveTo>
                  <a:pt x="0" y="219455"/>
                </a:moveTo>
                <a:lnTo>
                  <a:pt x="5776" y="169150"/>
                </a:lnTo>
                <a:lnTo>
                  <a:pt x="22229" y="122964"/>
                </a:lnTo>
                <a:lnTo>
                  <a:pt x="48045" y="82216"/>
                </a:lnTo>
                <a:lnTo>
                  <a:pt x="81913" y="48225"/>
                </a:lnTo>
                <a:lnTo>
                  <a:pt x="122519" y="22313"/>
                </a:lnTo>
                <a:lnTo>
                  <a:pt x="168550" y="5798"/>
                </a:lnTo>
                <a:lnTo>
                  <a:pt x="218694" y="0"/>
                </a:lnTo>
                <a:lnTo>
                  <a:pt x="268837" y="5798"/>
                </a:lnTo>
                <a:lnTo>
                  <a:pt x="314868" y="22313"/>
                </a:lnTo>
                <a:lnTo>
                  <a:pt x="355474" y="48225"/>
                </a:lnTo>
                <a:lnTo>
                  <a:pt x="389342" y="82216"/>
                </a:lnTo>
                <a:lnTo>
                  <a:pt x="415158" y="122964"/>
                </a:lnTo>
                <a:lnTo>
                  <a:pt x="431611" y="169150"/>
                </a:lnTo>
                <a:lnTo>
                  <a:pt x="437388" y="219455"/>
                </a:lnTo>
                <a:lnTo>
                  <a:pt x="431611" y="269761"/>
                </a:lnTo>
                <a:lnTo>
                  <a:pt x="415158" y="315947"/>
                </a:lnTo>
                <a:lnTo>
                  <a:pt x="389342" y="356695"/>
                </a:lnTo>
                <a:lnTo>
                  <a:pt x="355474" y="390686"/>
                </a:lnTo>
                <a:lnTo>
                  <a:pt x="314868" y="416598"/>
                </a:lnTo>
                <a:lnTo>
                  <a:pt x="268837" y="433113"/>
                </a:lnTo>
                <a:lnTo>
                  <a:pt x="218694" y="438912"/>
                </a:lnTo>
                <a:lnTo>
                  <a:pt x="168550" y="433113"/>
                </a:lnTo>
                <a:lnTo>
                  <a:pt x="122519" y="416598"/>
                </a:lnTo>
                <a:lnTo>
                  <a:pt x="81913" y="390686"/>
                </a:lnTo>
                <a:lnTo>
                  <a:pt x="48045" y="356695"/>
                </a:lnTo>
                <a:lnTo>
                  <a:pt x="22229" y="315947"/>
                </a:lnTo>
                <a:lnTo>
                  <a:pt x="5776" y="269761"/>
                </a:lnTo>
                <a:lnTo>
                  <a:pt x="0" y="219455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 txBox="1"/>
          <p:nvPr/>
        </p:nvSpPr>
        <p:spPr>
          <a:xfrm>
            <a:off x="7852664" y="2833496"/>
            <a:ext cx="1892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mbria Math"/>
                <a:cs typeface="Cambria Math"/>
              </a:rPr>
              <a:t>×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89" name="object 89"/>
          <p:cNvSpPr/>
          <p:nvPr/>
        </p:nvSpPr>
        <p:spPr>
          <a:xfrm>
            <a:off x="7528559" y="1373124"/>
            <a:ext cx="839724" cy="548639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7587995" y="1412747"/>
            <a:ext cx="720851" cy="431291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 txBox="1"/>
          <p:nvPr/>
        </p:nvSpPr>
        <p:spPr>
          <a:xfrm>
            <a:off x="7587995" y="1319910"/>
            <a:ext cx="7213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4310">
              <a:lnSpc>
                <a:spcPct val="100000"/>
              </a:lnSpc>
              <a:spcBef>
                <a:spcPts val="100"/>
              </a:spcBef>
            </a:pPr>
            <a:r>
              <a:rPr sz="3600" baseline="-16203" dirty="0">
                <a:latin typeface="Calibri"/>
                <a:cs typeface="Calibri"/>
              </a:rPr>
              <a:t>y</a:t>
            </a:r>
            <a:r>
              <a:rPr sz="1600" dirty="0">
                <a:latin typeface="Calibri"/>
                <a:cs typeface="Calibri"/>
              </a:rPr>
              <a:t>t+1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92" name="object 92"/>
          <p:cNvSpPr/>
          <p:nvPr/>
        </p:nvSpPr>
        <p:spPr>
          <a:xfrm>
            <a:off x="5962669" y="3783271"/>
            <a:ext cx="343251" cy="332349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5098561" y="3778777"/>
            <a:ext cx="343251" cy="333716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7760911" y="3778777"/>
            <a:ext cx="341844" cy="333716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7184839" y="2786575"/>
            <a:ext cx="341844" cy="332349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5175503" y="4140708"/>
            <a:ext cx="173990" cy="576580"/>
          </a:xfrm>
          <a:custGeom>
            <a:avLst/>
            <a:gdLst/>
            <a:ahLst/>
            <a:cxnLst/>
            <a:rect l="l" t="t" r="r" b="b"/>
            <a:pathLst>
              <a:path w="173989" h="576579">
                <a:moveTo>
                  <a:pt x="115824" y="144780"/>
                </a:moveTo>
                <a:lnTo>
                  <a:pt x="57912" y="144780"/>
                </a:lnTo>
                <a:lnTo>
                  <a:pt x="57912" y="576453"/>
                </a:lnTo>
                <a:lnTo>
                  <a:pt x="115824" y="576453"/>
                </a:lnTo>
                <a:lnTo>
                  <a:pt x="115824" y="144780"/>
                </a:lnTo>
                <a:close/>
              </a:path>
              <a:path w="173989" h="576579">
                <a:moveTo>
                  <a:pt x="86868" y="0"/>
                </a:moveTo>
                <a:lnTo>
                  <a:pt x="0" y="173736"/>
                </a:lnTo>
                <a:lnTo>
                  <a:pt x="57912" y="173736"/>
                </a:lnTo>
                <a:lnTo>
                  <a:pt x="57912" y="144780"/>
                </a:lnTo>
                <a:lnTo>
                  <a:pt x="159258" y="144780"/>
                </a:lnTo>
                <a:lnTo>
                  <a:pt x="86868" y="0"/>
                </a:lnTo>
                <a:close/>
              </a:path>
              <a:path w="173989" h="576579">
                <a:moveTo>
                  <a:pt x="159258" y="144780"/>
                </a:moveTo>
                <a:lnTo>
                  <a:pt x="115824" y="144780"/>
                </a:lnTo>
                <a:lnTo>
                  <a:pt x="115824" y="173736"/>
                </a:lnTo>
                <a:lnTo>
                  <a:pt x="173736" y="173736"/>
                </a:lnTo>
                <a:lnTo>
                  <a:pt x="159258" y="1447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5181600" y="3168395"/>
            <a:ext cx="173990" cy="576580"/>
          </a:xfrm>
          <a:custGeom>
            <a:avLst/>
            <a:gdLst/>
            <a:ahLst/>
            <a:cxnLst/>
            <a:rect l="l" t="t" r="r" b="b"/>
            <a:pathLst>
              <a:path w="173989" h="576579">
                <a:moveTo>
                  <a:pt x="115824" y="144779"/>
                </a:moveTo>
                <a:lnTo>
                  <a:pt x="57912" y="144779"/>
                </a:lnTo>
                <a:lnTo>
                  <a:pt x="57912" y="576452"/>
                </a:lnTo>
                <a:lnTo>
                  <a:pt x="115824" y="576452"/>
                </a:lnTo>
                <a:lnTo>
                  <a:pt x="115824" y="144779"/>
                </a:lnTo>
                <a:close/>
              </a:path>
              <a:path w="173989" h="576579">
                <a:moveTo>
                  <a:pt x="86867" y="0"/>
                </a:moveTo>
                <a:lnTo>
                  <a:pt x="0" y="173736"/>
                </a:lnTo>
                <a:lnTo>
                  <a:pt x="57912" y="173736"/>
                </a:lnTo>
                <a:lnTo>
                  <a:pt x="57912" y="144779"/>
                </a:lnTo>
                <a:lnTo>
                  <a:pt x="159257" y="144779"/>
                </a:lnTo>
                <a:lnTo>
                  <a:pt x="86867" y="0"/>
                </a:lnTo>
                <a:close/>
              </a:path>
              <a:path w="173989" h="576579">
                <a:moveTo>
                  <a:pt x="159257" y="144779"/>
                </a:moveTo>
                <a:lnTo>
                  <a:pt x="115824" y="144779"/>
                </a:lnTo>
                <a:lnTo>
                  <a:pt x="115824" y="173736"/>
                </a:lnTo>
                <a:lnTo>
                  <a:pt x="173736" y="173736"/>
                </a:lnTo>
                <a:lnTo>
                  <a:pt x="159257" y="1447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5513832" y="2874264"/>
            <a:ext cx="954405" cy="173990"/>
          </a:xfrm>
          <a:custGeom>
            <a:avLst/>
            <a:gdLst/>
            <a:ahLst/>
            <a:cxnLst/>
            <a:rect l="l" t="t" r="r" b="b"/>
            <a:pathLst>
              <a:path w="954404" h="173989">
                <a:moveTo>
                  <a:pt x="780160" y="0"/>
                </a:moveTo>
                <a:lnTo>
                  <a:pt x="780160" y="173736"/>
                </a:lnTo>
                <a:lnTo>
                  <a:pt x="895985" y="115824"/>
                </a:lnTo>
                <a:lnTo>
                  <a:pt x="809116" y="115824"/>
                </a:lnTo>
                <a:lnTo>
                  <a:pt x="809116" y="57912"/>
                </a:lnTo>
                <a:lnTo>
                  <a:pt x="895984" y="57912"/>
                </a:lnTo>
                <a:lnTo>
                  <a:pt x="780160" y="0"/>
                </a:lnTo>
                <a:close/>
              </a:path>
              <a:path w="954404" h="173989">
                <a:moveTo>
                  <a:pt x="780160" y="57912"/>
                </a:moveTo>
                <a:lnTo>
                  <a:pt x="0" y="57912"/>
                </a:lnTo>
                <a:lnTo>
                  <a:pt x="0" y="115824"/>
                </a:lnTo>
                <a:lnTo>
                  <a:pt x="780160" y="115824"/>
                </a:lnTo>
                <a:lnTo>
                  <a:pt x="780160" y="57912"/>
                </a:lnTo>
                <a:close/>
              </a:path>
              <a:path w="954404" h="173989">
                <a:moveTo>
                  <a:pt x="895984" y="57912"/>
                </a:moveTo>
                <a:lnTo>
                  <a:pt x="809116" y="57912"/>
                </a:lnTo>
                <a:lnTo>
                  <a:pt x="809116" y="115824"/>
                </a:lnTo>
                <a:lnTo>
                  <a:pt x="895985" y="115824"/>
                </a:lnTo>
                <a:lnTo>
                  <a:pt x="953896" y="86868"/>
                </a:lnTo>
                <a:lnTo>
                  <a:pt x="895984" y="579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6708647" y="4165091"/>
            <a:ext cx="321945" cy="562610"/>
          </a:xfrm>
          <a:custGeom>
            <a:avLst/>
            <a:gdLst/>
            <a:ahLst/>
            <a:cxnLst/>
            <a:rect l="l" t="t" r="r" b="b"/>
            <a:pathLst>
              <a:path w="321945" h="562610">
                <a:moveTo>
                  <a:pt x="107959" y="139121"/>
                </a:moveTo>
                <a:lnTo>
                  <a:pt x="56913" y="166679"/>
                </a:lnTo>
                <a:lnTo>
                  <a:pt x="270509" y="562609"/>
                </a:lnTo>
                <a:lnTo>
                  <a:pt x="321436" y="535050"/>
                </a:lnTo>
                <a:lnTo>
                  <a:pt x="107959" y="139121"/>
                </a:lnTo>
                <a:close/>
              </a:path>
              <a:path w="321945" h="562610">
                <a:moveTo>
                  <a:pt x="0" y="0"/>
                </a:moveTo>
                <a:lnTo>
                  <a:pt x="5969" y="194182"/>
                </a:lnTo>
                <a:lnTo>
                  <a:pt x="56913" y="166679"/>
                </a:lnTo>
                <a:lnTo>
                  <a:pt x="43179" y="141223"/>
                </a:lnTo>
                <a:lnTo>
                  <a:pt x="94233" y="113664"/>
                </a:lnTo>
                <a:lnTo>
                  <a:pt x="155113" y="113664"/>
                </a:lnTo>
                <a:lnTo>
                  <a:pt x="158876" y="111632"/>
                </a:lnTo>
                <a:lnTo>
                  <a:pt x="0" y="0"/>
                </a:lnTo>
                <a:close/>
              </a:path>
              <a:path w="321945" h="562610">
                <a:moveTo>
                  <a:pt x="94233" y="113664"/>
                </a:moveTo>
                <a:lnTo>
                  <a:pt x="43179" y="141223"/>
                </a:lnTo>
                <a:lnTo>
                  <a:pt x="56913" y="166679"/>
                </a:lnTo>
                <a:lnTo>
                  <a:pt x="107959" y="139121"/>
                </a:lnTo>
                <a:lnTo>
                  <a:pt x="94233" y="113664"/>
                </a:lnTo>
                <a:close/>
              </a:path>
              <a:path w="321945" h="562610">
                <a:moveTo>
                  <a:pt x="155113" y="113664"/>
                </a:moveTo>
                <a:lnTo>
                  <a:pt x="94233" y="113664"/>
                </a:lnTo>
                <a:lnTo>
                  <a:pt x="107959" y="139121"/>
                </a:lnTo>
                <a:lnTo>
                  <a:pt x="155113" y="1136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6042659" y="4128515"/>
            <a:ext cx="173990" cy="576580"/>
          </a:xfrm>
          <a:custGeom>
            <a:avLst/>
            <a:gdLst/>
            <a:ahLst/>
            <a:cxnLst/>
            <a:rect l="l" t="t" r="r" b="b"/>
            <a:pathLst>
              <a:path w="173989" h="576579">
                <a:moveTo>
                  <a:pt x="115824" y="144779"/>
                </a:moveTo>
                <a:lnTo>
                  <a:pt x="57912" y="144779"/>
                </a:lnTo>
                <a:lnTo>
                  <a:pt x="57912" y="576452"/>
                </a:lnTo>
                <a:lnTo>
                  <a:pt x="115824" y="576452"/>
                </a:lnTo>
                <a:lnTo>
                  <a:pt x="115824" y="144779"/>
                </a:lnTo>
                <a:close/>
              </a:path>
              <a:path w="173989" h="576579">
                <a:moveTo>
                  <a:pt x="86867" y="0"/>
                </a:moveTo>
                <a:lnTo>
                  <a:pt x="0" y="173735"/>
                </a:lnTo>
                <a:lnTo>
                  <a:pt x="57912" y="173735"/>
                </a:lnTo>
                <a:lnTo>
                  <a:pt x="57912" y="144779"/>
                </a:lnTo>
                <a:lnTo>
                  <a:pt x="159258" y="144779"/>
                </a:lnTo>
                <a:lnTo>
                  <a:pt x="86867" y="0"/>
                </a:lnTo>
                <a:close/>
              </a:path>
              <a:path w="173989" h="576579">
                <a:moveTo>
                  <a:pt x="159258" y="144779"/>
                </a:moveTo>
                <a:lnTo>
                  <a:pt x="115824" y="144779"/>
                </a:lnTo>
                <a:lnTo>
                  <a:pt x="115824" y="173735"/>
                </a:lnTo>
                <a:lnTo>
                  <a:pt x="173736" y="173735"/>
                </a:lnTo>
                <a:lnTo>
                  <a:pt x="159258" y="1447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6618731" y="3113532"/>
            <a:ext cx="173990" cy="576580"/>
          </a:xfrm>
          <a:custGeom>
            <a:avLst/>
            <a:gdLst/>
            <a:ahLst/>
            <a:cxnLst/>
            <a:rect l="l" t="t" r="r" b="b"/>
            <a:pathLst>
              <a:path w="173990" h="576579">
                <a:moveTo>
                  <a:pt x="115824" y="144779"/>
                </a:moveTo>
                <a:lnTo>
                  <a:pt x="57912" y="144779"/>
                </a:lnTo>
                <a:lnTo>
                  <a:pt x="57912" y="576452"/>
                </a:lnTo>
                <a:lnTo>
                  <a:pt x="115824" y="576452"/>
                </a:lnTo>
                <a:lnTo>
                  <a:pt x="115824" y="144779"/>
                </a:lnTo>
                <a:close/>
              </a:path>
              <a:path w="173990" h="576579">
                <a:moveTo>
                  <a:pt x="86868" y="0"/>
                </a:moveTo>
                <a:lnTo>
                  <a:pt x="0" y="173735"/>
                </a:lnTo>
                <a:lnTo>
                  <a:pt x="57912" y="173735"/>
                </a:lnTo>
                <a:lnTo>
                  <a:pt x="57912" y="144779"/>
                </a:lnTo>
                <a:lnTo>
                  <a:pt x="159258" y="144779"/>
                </a:lnTo>
                <a:lnTo>
                  <a:pt x="86868" y="0"/>
                </a:lnTo>
                <a:close/>
              </a:path>
              <a:path w="173990" h="576579">
                <a:moveTo>
                  <a:pt x="159258" y="144779"/>
                </a:moveTo>
                <a:lnTo>
                  <a:pt x="115824" y="144779"/>
                </a:lnTo>
                <a:lnTo>
                  <a:pt x="115824" y="173735"/>
                </a:lnTo>
                <a:lnTo>
                  <a:pt x="173736" y="173735"/>
                </a:lnTo>
                <a:lnTo>
                  <a:pt x="159258" y="1447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6290564" y="3846829"/>
            <a:ext cx="198755" cy="173355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7844028" y="4101084"/>
            <a:ext cx="173990" cy="576580"/>
          </a:xfrm>
          <a:custGeom>
            <a:avLst/>
            <a:gdLst/>
            <a:ahLst/>
            <a:cxnLst/>
            <a:rect l="l" t="t" r="r" b="b"/>
            <a:pathLst>
              <a:path w="173990" h="576579">
                <a:moveTo>
                  <a:pt x="115824" y="144780"/>
                </a:moveTo>
                <a:lnTo>
                  <a:pt x="57912" y="144780"/>
                </a:lnTo>
                <a:lnTo>
                  <a:pt x="57912" y="576453"/>
                </a:lnTo>
                <a:lnTo>
                  <a:pt x="115824" y="576453"/>
                </a:lnTo>
                <a:lnTo>
                  <a:pt x="115824" y="144780"/>
                </a:lnTo>
                <a:close/>
              </a:path>
              <a:path w="173990" h="576579">
                <a:moveTo>
                  <a:pt x="86868" y="0"/>
                </a:moveTo>
                <a:lnTo>
                  <a:pt x="0" y="173736"/>
                </a:lnTo>
                <a:lnTo>
                  <a:pt x="57912" y="173736"/>
                </a:lnTo>
                <a:lnTo>
                  <a:pt x="57912" y="144780"/>
                </a:lnTo>
                <a:lnTo>
                  <a:pt x="159258" y="144780"/>
                </a:lnTo>
                <a:lnTo>
                  <a:pt x="86868" y="0"/>
                </a:lnTo>
                <a:close/>
              </a:path>
              <a:path w="173990" h="576579">
                <a:moveTo>
                  <a:pt x="159258" y="144780"/>
                </a:moveTo>
                <a:lnTo>
                  <a:pt x="115824" y="144780"/>
                </a:lnTo>
                <a:lnTo>
                  <a:pt x="115824" y="173736"/>
                </a:lnTo>
                <a:lnTo>
                  <a:pt x="173736" y="173736"/>
                </a:lnTo>
                <a:lnTo>
                  <a:pt x="159258" y="1447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7856219" y="3189732"/>
            <a:ext cx="173990" cy="576580"/>
          </a:xfrm>
          <a:custGeom>
            <a:avLst/>
            <a:gdLst/>
            <a:ahLst/>
            <a:cxnLst/>
            <a:rect l="l" t="t" r="r" b="b"/>
            <a:pathLst>
              <a:path w="173990" h="576579">
                <a:moveTo>
                  <a:pt x="115824" y="144779"/>
                </a:moveTo>
                <a:lnTo>
                  <a:pt x="57911" y="144779"/>
                </a:lnTo>
                <a:lnTo>
                  <a:pt x="57911" y="576452"/>
                </a:lnTo>
                <a:lnTo>
                  <a:pt x="115824" y="576452"/>
                </a:lnTo>
                <a:lnTo>
                  <a:pt x="115824" y="144779"/>
                </a:lnTo>
                <a:close/>
              </a:path>
              <a:path w="173990" h="576579">
                <a:moveTo>
                  <a:pt x="86868" y="0"/>
                </a:moveTo>
                <a:lnTo>
                  <a:pt x="0" y="173735"/>
                </a:lnTo>
                <a:lnTo>
                  <a:pt x="57911" y="173735"/>
                </a:lnTo>
                <a:lnTo>
                  <a:pt x="57911" y="144779"/>
                </a:lnTo>
                <a:lnTo>
                  <a:pt x="159257" y="144779"/>
                </a:lnTo>
                <a:lnTo>
                  <a:pt x="86868" y="0"/>
                </a:lnTo>
                <a:close/>
              </a:path>
              <a:path w="173990" h="576579">
                <a:moveTo>
                  <a:pt x="159257" y="144779"/>
                </a:moveTo>
                <a:lnTo>
                  <a:pt x="115824" y="144779"/>
                </a:lnTo>
                <a:lnTo>
                  <a:pt x="115824" y="173735"/>
                </a:lnTo>
                <a:lnTo>
                  <a:pt x="173735" y="173735"/>
                </a:lnTo>
                <a:lnTo>
                  <a:pt x="159257" y="1447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6944359" y="2873882"/>
            <a:ext cx="277495" cy="173355"/>
          </a:xfrm>
          <a:custGeom>
            <a:avLst/>
            <a:gdLst/>
            <a:ahLst/>
            <a:cxnLst/>
            <a:rect l="l" t="t" r="r" b="b"/>
            <a:pathLst>
              <a:path w="277495" h="173355">
                <a:moveTo>
                  <a:pt x="101775" y="115480"/>
                </a:moveTo>
                <a:lnTo>
                  <a:pt x="97790" y="173354"/>
                </a:lnTo>
                <a:lnTo>
                  <a:pt x="231750" y="117475"/>
                </a:lnTo>
                <a:lnTo>
                  <a:pt x="130683" y="117475"/>
                </a:lnTo>
                <a:lnTo>
                  <a:pt x="101775" y="115480"/>
                </a:lnTo>
                <a:close/>
              </a:path>
              <a:path w="277495" h="173355">
                <a:moveTo>
                  <a:pt x="105752" y="57724"/>
                </a:moveTo>
                <a:lnTo>
                  <a:pt x="101775" y="115480"/>
                </a:lnTo>
                <a:lnTo>
                  <a:pt x="130683" y="117475"/>
                </a:lnTo>
                <a:lnTo>
                  <a:pt x="134620" y="59689"/>
                </a:lnTo>
                <a:lnTo>
                  <a:pt x="105752" y="57724"/>
                </a:lnTo>
                <a:close/>
              </a:path>
              <a:path w="277495" h="173355">
                <a:moveTo>
                  <a:pt x="109728" y="0"/>
                </a:moveTo>
                <a:lnTo>
                  <a:pt x="105752" y="57724"/>
                </a:lnTo>
                <a:lnTo>
                  <a:pt x="134620" y="59689"/>
                </a:lnTo>
                <a:lnTo>
                  <a:pt x="130683" y="117475"/>
                </a:lnTo>
                <a:lnTo>
                  <a:pt x="231750" y="117475"/>
                </a:lnTo>
                <a:lnTo>
                  <a:pt x="277114" y="98551"/>
                </a:lnTo>
                <a:lnTo>
                  <a:pt x="109728" y="0"/>
                </a:lnTo>
                <a:close/>
              </a:path>
              <a:path w="277495" h="173355">
                <a:moveTo>
                  <a:pt x="4064" y="50800"/>
                </a:moveTo>
                <a:lnTo>
                  <a:pt x="0" y="108457"/>
                </a:lnTo>
                <a:lnTo>
                  <a:pt x="101775" y="115480"/>
                </a:lnTo>
                <a:lnTo>
                  <a:pt x="105752" y="57724"/>
                </a:lnTo>
                <a:lnTo>
                  <a:pt x="4064" y="508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7503668" y="2886075"/>
            <a:ext cx="277495" cy="173355"/>
          </a:xfrm>
          <a:custGeom>
            <a:avLst/>
            <a:gdLst/>
            <a:ahLst/>
            <a:cxnLst/>
            <a:rect l="l" t="t" r="r" b="b"/>
            <a:pathLst>
              <a:path w="277495" h="173355">
                <a:moveTo>
                  <a:pt x="101775" y="115480"/>
                </a:moveTo>
                <a:lnTo>
                  <a:pt x="97789" y="173354"/>
                </a:lnTo>
                <a:lnTo>
                  <a:pt x="231750" y="117475"/>
                </a:lnTo>
                <a:lnTo>
                  <a:pt x="130682" y="117475"/>
                </a:lnTo>
                <a:lnTo>
                  <a:pt x="101775" y="115480"/>
                </a:lnTo>
                <a:close/>
              </a:path>
              <a:path w="277495" h="173355">
                <a:moveTo>
                  <a:pt x="105752" y="57724"/>
                </a:moveTo>
                <a:lnTo>
                  <a:pt x="101775" y="115480"/>
                </a:lnTo>
                <a:lnTo>
                  <a:pt x="130682" y="117475"/>
                </a:lnTo>
                <a:lnTo>
                  <a:pt x="134620" y="59689"/>
                </a:lnTo>
                <a:lnTo>
                  <a:pt x="105752" y="57724"/>
                </a:lnTo>
                <a:close/>
              </a:path>
              <a:path w="277495" h="173355">
                <a:moveTo>
                  <a:pt x="109727" y="0"/>
                </a:moveTo>
                <a:lnTo>
                  <a:pt x="105752" y="57724"/>
                </a:lnTo>
                <a:lnTo>
                  <a:pt x="134620" y="59689"/>
                </a:lnTo>
                <a:lnTo>
                  <a:pt x="130682" y="117475"/>
                </a:lnTo>
                <a:lnTo>
                  <a:pt x="231750" y="117475"/>
                </a:lnTo>
                <a:lnTo>
                  <a:pt x="277113" y="98551"/>
                </a:lnTo>
                <a:lnTo>
                  <a:pt x="109727" y="0"/>
                </a:lnTo>
                <a:close/>
              </a:path>
              <a:path w="277495" h="173355">
                <a:moveTo>
                  <a:pt x="4063" y="50800"/>
                </a:moveTo>
                <a:lnTo>
                  <a:pt x="0" y="108458"/>
                </a:lnTo>
                <a:lnTo>
                  <a:pt x="101775" y="115480"/>
                </a:lnTo>
                <a:lnTo>
                  <a:pt x="105752" y="57724"/>
                </a:lnTo>
                <a:lnTo>
                  <a:pt x="4063" y="508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7682483" y="1898904"/>
            <a:ext cx="556259" cy="865632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7741919" y="1938527"/>
            <a:ext cx="437387" cy="748284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7284719" y="5241035"/>
            <a:ext cx="722376" cy="737616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7344409" y="5282184"/>
            <a:ext cx="602742" cy="618210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5996940" y="5209032"/>
            <a:ext cx="615695" cy="704088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6056376" y="5249926"/>
            <a:ext cx="496062" cy="584987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6678168" y="5204459"/>
            <a:ext cx="595883" cy="701039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6737857" y="5245227"/>
            <a:ext cx="477266" cy="581469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5189220" y="5236464"/>
            <a:ext cx="733044" cy="723900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5249417" y="5276977"/>
            <a:ext cx="612902" cy="604621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5485638" y="5933694"/>
            <a:ext cx="719455" cy="367665"/>
          </a:xfrm>
          <a:custGeom>
            <a:avLst/>
            <a:gdLst/>
            <a:ahLst/>
            <a:cxnLst/>
            <a:rect l="l" t="t" r="r" b="b"/>
            <a:pathLst>
              <a:path w="719454" h="367664">
                <a:moveTo>
                  <a:pt x="0" y="367283"/>
                </a:moveTo>
                <a:lnTo>
                  <a:pt x="719327" y="367283"/>
                </a:lnTo>
                <a:lnTo>
                  <a:pt x="719327" y="0"/>
                </a:lnTo>
                <a:lnTo>
                  <a:pt x="0" y="0"/>
                </a:lnTo>
                <a:lnTo>
                  <a:pt x="0" y="367283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5485638" y="5933694"/>
            <a:ext cx="719455" cy="367665"/>
          </a:xfrm>
          <a:custGeom>
            <a:avLst/>
            <a:gdLst/>
            <a:ahLst/>
            <a:cxnLst/>
            <a:rect l="l" t="t" r="r" b="b"/>
            <a:pathLst>
              <a:path w="719454" h="367664">
                <a:moveTo>
                  <a:pt x="0" y="367283"/>
                </a:moveTo>
                <a:lnTo>
                  <a:pt x="719327" y="367283"/>
                </a:lnTo>
                <a:lnTo>
                  <a:pt x="719327" y="0"/>
                </a:lnTo>
                <a:lnTo>
                  <a:pt x="0" y="0"/>
                </a:lnTo>
                <a:lnTo>
                  <a:pt x="0" y="367283"/>
                </a:lnTo>
                <a:close/>
              </a:path>
            </a:pathLst>
          </a:custGeom>
          <a:ln w="198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 txBox="1"/>
          <p:nvPr/>
        </p:nvSpPr>
        <p:spPr>
          <a:xfrm>
            <a:off x="5485638" y="5808675"/>
            <a:ext cx="71945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1940">
              <a:lnSpc>
                <a:spcPct val="100000"/>
              </a:lnSpc>
              <a:spcBef>
                <a:spcPts val="100"/>
              </a:spcBef>
            </a:pPr>
            <a:r>
              <a:rPr sz="3600" spc="-30" baseline="-16203" dirty="0">
                <a:solidFill>
                  <a:srgbClr val="FFFFFF"/>
                </a:solidFill>
                <a:latin typeface="Calibri"/>
                <a:cs typeface="Calibri"/>
              </a:rPr>
              <a:t>h</a:t>
            </a:r>
            <a:r>
              <a:rPr sz="1600" spc="-2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20" name="object 120"/>
          <p:cNvSpPr/>
          <p:nvPr/>
        </p:nvSpPr>
        <p:spPr>
          <a:xfrm>
            <a:off x="4439411" y="496823"/>
            <a:ext cx="3156204" cy="588263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4387596" y="455676"/>
            <a:ext cx="3259836" cy="758951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 txBox="1">
            <a:spLocks noGrp="1"/>
          </p:cNvSpPr>
          <p:nvPr>
            <p:ph type="title"/>
          </p:nvPr>
        </p:nvSpPr>
        <p:spPr>
          <a:xfrm>
            <a:off x="4498847" y="536448"/>
            <a:ext cx="3037840" cy="471170"/>
          </a:xfrm>
          <a:prstGeom prst="rect">
            <a:avLst/>
          </a:prstGeom>
          <a:solidFill>
            <a:srgbClr val="FF0000"/>
          </a:solidFill>
        </p:spPr>
        <p:txBody>
          <a:bodyPr vert="horz" wrap="square" lIns="0" tIns="31115" rIns="0" bIns="0" rtlCol="0">
            <a:spAutoFit/>
          </a:bodyPr>
          <a:lstStyle/>
          <a:p>
            <a:pPr marL="132080">
              <a:lnSpc>
                <a:spcPct val="100000"/>
              </a:lnSpc>
              <a:spcBef>
                <a:spcPts val="245"/>
              </a:spcBef>
            </a:pPr>
            <a:r>
              <a:rPr sz="2400" b="0" spc="-5" dirty="0">
                <a:solidFill>
                  <a:srgbClr val="FFFFFF"/>
                </a:solidFill>
                <a:latin typeface="Calibri"/>
                <a:cs typeface="Calibri"/>
              </a:rPr>
              <a:t>Extension:</a:t>
            </a:r>
            <a:r>
              <a:rPr sz="2400" b="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b="0" spc="-5" dirty="0">
                <a:solidFill>
                  <a:srgbClr val="FFFFFF"/>
                </a:solidFill>
                <a:latin typeface="Calibri"/>
                <a:cs typeface="Calibri"/>
              </a:rPr>
              <a:t>“peephole”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23" name="object 123"/>
          <p:cNvSpPr/>
          <p:nvPr/>
        </p:nvSpPr>
        <p:spPr>
          <a:xfrm>
            <a:off x="1459230" y="5910834"/>
            <a:ext cx="721360" cy="368935"/>
          </a:xfrm>
          <a:custGeom>
            <a:avLst/>
            <a:gdLst/>
            <a:ahLst/>
            <a:cxnLst/>
            <a:rect l="l" t="t" r="r" b="b"/>
            <a:pathLst>
              <a:path w="721360" h="368935">
                <a:moveTo>
                  <a:pt x="0" y="368807"/>
                </a:moveTo>
                <a:lnTo>
                  <a:pt x="720851" y="368807"/>
                </a:lnTo>
                <a:lnTo>
                  <a:pt x="720851" y="0"/>
                </a:lnTo>
                <a:lnTo>
                  <a:pt x="0" y="0"/>
                </a:lnTo>
                <a:lnTo>
                  <a:pt x="0" y="368807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1459230" y="5910834"/>
            <a:ext cx="721360" cy="368935"/>
          </a:xfrm>
          <a:custGeom>
            <a:avLst/>
            <a:gdLst/>
            <a:ahLst/>
            <a:cxnLst/>
            <a:rect l="l" t="t" r="r" b="b"/>
            <a:pathLst>
              <a:path w="721360" h="368935">
                <a:moveTo>
                  <a:pt x="0" y="368807"/>
                </a:moveTo>
                <a:lnTo>
                  <a:pt x="720851" y="368807"/>
                </a:lnTo>
                <a:lnTo>
                  <a:pt x="720851" y="0"/>
                </a:lnTo>
                <a:lnTo>
                  <a:pt x="0" y="0"/>
                </a:lnTo>
                <a:lnTo>
                  <a:pt x="0" y="368807"/>
                </a:lnTo>
                <a:close/>
              </a:path>
            </a:pathLst>
          </a:custGeom>
          <a:ln w="198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 txBox="1"/>
          <p:nvPr/>
        </p:nvSpPr>
        <p:spPr>
          <a:xfrm>
            <a:off x="1459230" y="5786424"/>
            <a:ext cx="72136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0025">
              <a:lnSpc>
                <a:spcPct val="100000"/>
              </a:lnSpc>
              <a:spcBef>
                <a:spcPts val="100"/>
              </a:spcBef>
            </a:pPr>
            <a:r>
              <a:rPr sz="3600" spc="-15" baseline="-16203" dirty="0">
                <a:solidFill>
                  <a:srgbClr val="FFFFFF"/>
                </a:solidFill>
                <a:latin typeface="Calibri"/>
                <a:cs typeface="Calibri"/>
              </a:rPr>
              <a:t>h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t-1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26" name="object 126"/>
          <p:cNvSpPr/>
          <p:nvPr/>
        </p:nvSpPr>
        <p:spPr>
          <a:xfrm>
            <a:off x="4648200" y="5919215"/>
            <a:ext cx="719327" cy="368808"/>
          </a:xfrm>
          <a:prstGeom prst="rect">
            <a:avLst/>
          </a:prstGeom>
          <a:blipFill>
            <a:blip r:embed="rId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4648200" y="5919215"/>
            <a:ext cx="719455" cy="368935"/>
          </a:xfrm>
          <a:custGeom>
            <a:avLst/>
            <a:gdLst/>
            <a:ahLst/>
            <a:cxnLst/>
            <a:rect l="l" t="t" r="r" b="b"/>
            <a:pathLst>
              <a:path w="719454" h="368935">
                <a:moveTo>
                  <a:pt x="0" y="368808"/>
                </a:moveTo>
                <a:lnTo>
                  <a:pt x="719327" y="368808"/>
                </a:lnTo>
                <a:lnTo>
                  <a:pt x="719327" y="0"/>
                </a:lnTo>
                <a:lnTo>
                  <a:pt x="0" y="0"/>
                </a:lnTo>
                <a:lnTo>
                  <a:pt x="0" y="368808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 txBox="1"/>
          <p:nvPr/>
        </p:nvSpPr>
        <p:spPr>
          <a:xfrm>
            <a:off x="4651247" y="5796483"/>
            <a:ext cx="7137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02895">
              <a:lnSpc>
                <a:spcPct val="100000"/>
              </a:lnSpc>
              <a:spcBef>
                <a:spcPts val="100"/>
              </a:spcBef>
            </a:pPr>
            <a:r>
              <a:rPr sz="3600" spc="-7" baseline="-16203" dirty="0">
                <a:latin typeface="Calibri"/>
                <a:cs typeface="Calibri"/>
              </a:rPr>
              <a:t>c</a:t>
            </a:r>
            <a:r>
              <a:rPr sz="1600" spc="-5" dirty="0">
                <a:latin typeface="Calibri"/>
                <a:cs typeface="Calibri"/>
              </a:rPr>
              <a:t>t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29" name="object 129"/>
          <p:cNvSpPr/>
          <p:nvPr/>
        </p:nvSpPr>
        <p:spPr>
          <a:xfrm>
            <a:off x="8177021" y="2883661"/>
            <a:ext cx="967105" cy="2728595"/>
          </a:xfrm>
          <a:custGeom>
            <a:avLst/>
            <a:gdLst/>
            <a:ahLst/>
            <a:cxnLst/>
            <a:rect l="l" t="t" r="r" b="b"/>
            <a:pathLst>
              <a:path w="967104" h="2728595">
                <a:moveTo>
                  <a:pt x="499377" y="1193545"/>
                </a:moveTo>
                <a:lnTo>
                  <a:pt x="441451" y="1193545"/>
                </a:lnTo>
                <a:lnTo>
                  <a:pt x="443356" y="1311656"/>
                </a:lnTo>
                <a:lnTo>
                  <a:pt x="445261" y="1431544"/>
                </a:lnTo>
                <a:lnTo>
                  <a:pt x="448309" y="1551813"/>
                </a:lnTo>
                <a:lnTo>
                  <a:pt x="453135" y="1670939"/>
                </a:lnTo>
                <a:lnTo>
                  <a:pt x="460375" y="1787398"/>
                </a:lnTo>
                <a:lnTo>
                  <a:pt x="470916" y="1899665"/>
                </a:lnTo>
                <a:lnTo>
                  <a:pt x="477520" y="1954021"/>
                </a:lnTo>
                <a:lnTo>
                  <a:pt x="485394" y="2006727"/>
                </a:lnTo>
                <a:lnTo>
                  <a:pt x="494283" y="2057654"/>
                </a:lnTo>
                <a:lnTo>
                  <a:pt x="504571" y="2106676"/>
                </a:lnTo>
                <a:lnTo>
                  <a:pt x="516254" y="2153666"/>
                </a:lnTo>
                <a:lnTo>
                  <a:pt x="529589" y="2198370"/>
                </a:lnTo>
                <a:lnTo>
                  <a:pt x="544449" y="2240661"/>
                </a:lnTo>
                <a:lnTo>
                  <a:pt x="561085" y="2280158"/>
                </a:lnTo>
                <a:lnTo>
                  <a:pt x="579120" y="2317242"/>
                </a:lnTo>
                <a:lnTo>
                  <a:pt x="598043" y="2352675"/>
                </a:lnTo>
                <a:lnTo>
                  <a:pt x="618235" y="2386838"/>
                </a:lnTo>
                <a:lnTo>
                  <a:pt x="639318" y="2419477"/>
                </a:lnTo>
                <a:lnTo>
                  <a:pt x="661416" y="2450846"/>
                </a:lnTo>
                <a:lnTo>
                  <a:pt x="708405" y="2510028"/>
                </a:lnTo>
                <a:lnTo>
                  <a:pt x="758951" y="2564511"/>
                </a:lnTo>
                <a:lnTo>
                  <a:pt x="812673" y="2614549"/>
                </a:lnTo>
                <a:lnTo>
                  <a:pt x="869187" y="2660650"/>
                </a:lnTo>
                <a:lnTo>
                  <a:pt x="928243" y="2703068"/>
                </a:lnTo>
                <a:lnTo>
                  <a:pt x="966977" y="2728200"/>
                </a:lnTo>
                <a:lnTo>
                  <a:pt x="966977" y="2659262"/>
                </a:lnTo>
                <a:lnTo>
                  <a:pt x="960374" y="2654935"/>
                </a:lnTo>
                <a:lnTo>
                  <a:pt x="932651" y="2635504"/>
                </a:lnTo>
                <a:lnTo>
                  <a:pt x="903985" y="2614295"/>
                </a:lnTo>
                <a:lnTo>
                  <a:pt x="877615" y="2593466"/>
                </a:lnTo>
                <a:lnTo>
                  <a:pt x="850392" y="2570607"/>
                </a:lnTo>
                <a:lnTo>
                  <a:pt x="825335" y="2548128"/>
                </a:lnTo>
                <a:lnTo>
                  <a:pt x="800377" y="2523998"/>
                </a:lnTo>
                <a:lnTo>
                  <a:pt x="800226" y="2523998"/>
                </a:lnTo>
                <a:lnTo>
                  <a:pt x="775334" y="2498090"/>
                </a:lnTo>
                <a:lnTo>
                  <a:pt x="751967" y="2471928"/>
                </a:lnTo>
                <a:lnTo>
                  <a:pt x="752098" y="2471928"/>
                </a:lnTo>
                <a:lnTo>
                  <a:pt x="730224" y="2445512"/>
                </a:lnTo>
                <a:lnTo>
                  <a:pt x="708448" y="2417064"/>
                </a:lnTo>
                <a:lnTo>
                  <a:pt x="707771" y="2416175"/>
                </a:lnTo>
                <a:lnTo>
                  <a:pt x="687781" y="2387600"/>
                </a:lnTo>
                <a:lnTo>
                  <a:pt x="667789" y="2356866"/>
                </a:lnTo>
                <a:lnTo>
                  <a:pt x="667130" y="2355850"/>
                </a:lnTo>
                <a:lnTo>
                  <a:pt x="648207" y="2323846"/>
                </a:lnTo>
                <a:lnTo>
                  <a:pt x="630427" y="2290445"/>
                </a:lnTo>
                <a:lnTo>
                  <a:pt x="614277" y="2257044"/>
                </a:lnTo>
                <a:lnTo>
                  <a:pt x="598863" y="2220595"/>
                </a:lnTo>
                <a:lnTo>
                  <a:pt x="598170" y="2218944"/>
                </a:lnTo>
                <a:lnTo>
                  <a:pt x="584945" y="2181225"/>
                </a:lnTo>
                <a:lnTo>
                  <a:pt x="572007" y="2137791"/>
                </a:lnTo>
                <a:lnTo>
                  <a:pt x="560958" y="2093214"/>
                </a:lnTo>
                <a:lnTo>
                  <a:pt x="551052" y="2046224"/>
                </a:lnTo>
                <a:lnTo>
                  <a:pt x="542677" y="1997837"/>
                </a:lnTo>
                <a:lnTo>
                  <a:pt x="535037" y="1946656"/>
                </a:lnTo>
                <a:lnTo>
                  <a:pt x="534957" y="1945894"/>
                </a:lnTo>
                <a:lnTo>
                  <a:pt x="528540" y="1893824"/>
                </a:lnTo>
                <a:lnTo>
                  <a:pt x="528502" y="1893062"/>
                </a:lnTo>
                <a:lnTo>
                  <a:pt x="518243" y="1783461"/>
                </a:lnTo>
                <a:lnTo>
                  <a:pt x="510960" y="1668271"/>
                </a:lnTo>
                <a:lnTo>
                  <a:pt x="511022" y="1667637"/>
                </a:lnTo>
                <a:lnTo>
                  <a:pt x="506212" y="1549781"/>
                </a:lnTo>
                <a:lnTo>
                  <a:pt x="503169" y="1430274"/>
                </a:lnTo>
                <a:lnTo>
                  <a:pt x="501142" y="1310767"/>
                </a:lnTo>
                <a:lnTo>
                  <a:pt x="499377" y="1193545"/>
                </a:lnTo>
                <a:close/>
              </a:path>
              <a:path w="967104" h="2728595">
                <a:moveTo>
                  <a:pt x="960942" y="2655307"/>
                </a:moveTo>
                <a:lnTo>
                  <a:pt x="961135" y="2655443"/>
                </a:lnTo>
                <a:lnTo>
                  <a:pt x="960942" y="2655307"/>
                </a:lnTo>
                <a:close/>
              </a:path>
              <a:path w="967104" h="2728595">
                <a:moveTo>
                  <a:pt x="960410" y="2654935"/>
                </a:moveTo>
                <a:lnTo>
                  <a:pt x="960942" y="2655307"/>
                </a:lnTo>
                <a:lnTo>
                  <a:pt x="960410" y="2654935"/>
                </a:lnTo>
                <a:close/>
              </a:path>
              <a:path w="967104" h="2728595">
                <a:moveTo>
                  <a:pt x="931926" y="2634996"/>
                </a:moveTo>
                <a:lnTo>
                  <a:pt x="932560" y="2635504"/>
                </a:lnTo>
                <a:lnTo>
                  <a:pt x="931926" y="2634996"/>
                </a:lnTo>
                <a:close/>
              </a:path>
              <a:path w="967104" h="2728595">
                <a:moveTo>
                  <a:pt x="904101" y="2614295"/>
                </a:moveTo>
                <a:lnTo>
                  <a:pt x="904748" y="2614803"/>
                </a:lnTo>
                <a:lnTo>
                  <a:pt x="904101" y="2614295"/>
                </a:lnTo>
                <a:close/>
              </a:path>
              <a:path w="967104" h="2728595">
                <a:moveTo>
                  <a:pt x="876916" y="2592917"/>
                </a:moveTo>
                <a:lnTo>
                  <a:pt x="877570" y="2593466"/>
                </a:lnTo>
                <a:lnTo>
                  <a:pt x="876916" y="2592917"/>
                </a:lnTo>
                <a:close/>
              </a:path>
              <a:path w="967104" h="2728595">
                <a:moveTo>
                  <a:pt x="876815" y="2592832"/>
                </a:moveTo>
                <a:close/>
              </a:path>
              <a:path w="967104" h="2728595">
                <a:moveTo>
                  <a:pt x="850459" y="2570607"/>
                </a:moveTo>
                <a:lnTo>
                  <a:pt x="851026" y="2571115"/>
                </a:lnTo>
                <a:lnTo>
                  <a:pt x="850459" y="2570607"/>
                </a:lnTo>
                <a:close/>
              </a:path>
              <a:path w="967104" h="2728595">
                <a:moveTo>
                  <a:pt x="824483" y="2547366"/>
                </a:moveTo>
                <a:lnTo>
                  <a:pt x="825246" y="2548128"/>
                </a:lnTo>
                <a:lnTo>
                  <a:pt x="824483" y="2547366"/>
                </a:lnTo>
                <a:close/>
              </a:path>
              <a:path w="967104" h="2728595">
                <a:moveTo>
                  <a:pt x="799592" y="2523236"/>
                </a:moveTo>
                <a:lnTo>
                  <a:pt x="800226" y="2523998"/>
                </a:lnTo>
                <a:lnTo>
                  <a:pt x="800377" y="2523998"/>
                </a:lnTo>
                <a:lnTo>
                  <a:pt x="799592" y="2523236"/>
                </a:lnTo>
                <a:close/>
              </a:path>
              <a:path w="967104" h="2728595">
                <a:moveTo>
                  <a:pt x="775414" y="2498090"/>
                </a:moveTo>
                <a:lnTo>
                  <a:pt x="776097" y="2498852"/>
                </a:lnTo>
                <a:lnTo>
                  <a:pt x="775414" y="2498090"/>
                </a:lnTo>
                <a:close/>
              </a:path>
              <a:path w="967104" h="2728595">
                <a:moveTo>
                  <a:pt x="752098" y="2471928"/>
                </a:moveTo>
                <a:lnTo>
                  <a:pt x="751967" y="2471928"/>
                </a:lnTo>
                <a:lnTo>
                  <a:pt x="752728" y="2472690"/>
                </a:lnTo>
                <a:lnTo>
                  <a:pt x="752098" y="2471928"/>
                </a:lnTo>
                <a:close/>
              </a:path>
              <a:path w="967104" h="2728595">
                <a:moveTo>
                  <a:pt x="729487" y="2444623"/>
                </a:moveTo>
                <a:lnTo>
                  <a:pt x="730123" y="2445512"/>
                </a:lnTo>
                <a:lnTo>
                  <a:pt x="729487" y="2444623"/>
                </a:lnTo>
                <a:close/>
              </a:path>
              <a:path w="967104" h="2728595">
                <a:moveTo>
                  <a:pt x="707927" y="2416380"/>
                </a:moveTo>
                <a:lnTo>
                  <a:pt x="708405" y="2417064"/>
                </a:lnTo>
                <a:lnTo>
                  <a:pt x="707927" y="2416380"/>
                </a:lnTo>
                <a:close/>
              </a:path>
              <a:path w="967104" h="2728595">
                <a:moveTo>
                  <a:pt x="707783" y="2416175"/>
                </a:moveTo>
                <a:lnTo>
                  <a:pt x="707927" y="2416380"/>
                </a:lnTo>
                <a:lnTo>
                  <a:pt x="707783" y="2416175"/>
                </a:lnTo>
                <a:close/>
              </a:path>
              <a:path w="967104" h="2728595">
                <a:moveTo>
                  <a:pt x="687070" y="2386584"/>
                </a:moveTo>
                <a:lnTo>
                  <a:pt x="687704" y="2387600"/>
                </a:lnTo>
                <a:lnTo>
                  <a:pt x="687070" y="2386584"/>
                </a:lnTo>
                <a:close/>
              </a:path>
              <a:path w="967104" h="2728595">
                <a:moveTo>
                  <a:pt x="667517" y="2356446"/>
                </a:moveTo>
                <a:lnTo>
                  <a:pt x="667766" y="2356866"/>
                </a:lnTo>
                <a:lnTo>
                  <a:pt x="667517" y="2356446"/>
                </a:lnTo>
                <a:close/>
              </a:path>
              <a:path w="967104" h="2728595">
                <a:moveTo>
                  <a:pt x="667164" y="2355850"/>
                </a:moveTo>
                <a:lnTo>
                  <a:pt x="667517" y="2356446"/>
                </a:lnTo>
                <a:lnTo>
                  <a:pt x="667164" y="2355850"/>
                </a:lnTo>
                <a:close/>
              </a:path>
              <a:path w="967104" h="2728595">
                <a:moveTo>
                  <a:pt x="648299" y="2323846"/>
                </a:moveTo>
                <a:lnTo>
                  <a:pt x="648843" y="2324862"/>
                </a:lnTo>
                <a:lnTo>
                  <a:pt x="648299" y="2323846"/>
                </a:lnTo>
                <a:close/>
              </a:path>
              <a:path w="967104" h="2728595">
                <a:moveTo>
                  <a:pt x="630504" y="2290445"/>
                </a:moveTo>
                <a:lnTo>
                  <a:pt x="630935" y="2291334"/>
                </a:lnTo>
                <a:lnTo>
                  <a:pt x="630504" y="2290445"/>
                </a:lnTo>
                <a:close/>
              </a:path>
              <a:path w="967104" h="2728595">
                <a:moveTo>
                  <a:pt x="613536" y="2255520"/>
                </a:moveTo>
                <a:lnTo>
                  <a:pt x="614172" y="2257044"/>
                </a:lnTo>
                <a:lnTo>
                  <a:pt x="613536" y="2255520"/>
                </a:lnTo>
                <a:close/>
              </a:path>
              <a:path w="967104" h="2728595">
                <a:moveTo>
                  <a:pt x="598170" y="2218944"/>
                </a:moveTo>
                <a:lnTo>
                  <a:pt x="598804" y="2220595"/>
                </a:lnTo>
                <a:lnTo>
                  <a:pt x="598502" y="2219735"/>
                </a:lnTo>
                <a:lnTo>
                  <a:pt x="598170" y="2218944"/>
                </a:lnTo>
                <a:close/>
              </a:path>
              <a:path w="967104" h="2728595">
                <a:moveTo>
                  <a:pt x="598502" y="2219735"/>
                </a:moveTo>
                <a:lnTo>
                  <a:pt x="598804" y="2220595"/>
                </a:lnTo>
                <a:lnTo>
                  <a:pt x="598502" y="2219735"/>
                </a:lnTo>
                <a:close/>
              </a:path>
              <a:path w="967104" h="2728595">
                <a:moveTo>
                  <a:pt x="598223" y="2218944"/>
                </a:moveTo>
                <a:lnTo>
                  <a:pt x="598502" y="2219735"/>
                </a:lnTo>
                <a:lnTo>
                  <a:pt x="598223" y="2218944"/>
                </a:lnTo>
                <a:close/>
              </a:path>
              <a:path w="967104" h="2728595">
                <a:moveTo>
                  <a:pt x="584453" y="2179828"/>
                </a:moveTo>
                <a:lnTo>
                  <a:pt x="584834" y="2181225"/>
                </a:lnTo>
                <a:lnTo>
                  <a:pt x="584453" y="2179828"/>
                </a:lnTo>
                <a:close/>
              </a:path>
              <a:path w="967104" h="2728595">
                <a:moveTo>
                  <a:pt x="572072" y="2137791"/>
                </a:moveTo>
                <a:lnTo>
                  <a:pt x="572388" y="2139061"/>
                </a:lnTo>
                <a:lnTo>
                  <a:pt x="572072" y="2137791"/>
                </a:lnTo>
                <a:close/>
              </a:path>
              <a:path w="967104" h="2728595">
                <a:moveTo>
                  <a:pt x="560997" y="2093214"/>
                </a:moveTo>
                <a:lnTo>
                  <a:pt x="561212" y="2094230"/>
                </a:lnTo>
                <a:lnTo>
                  <a:pt x="560997" y="2093214"/>
                </a:lnTo>
                <a:close/>
              </a:path>
              <a:path w="967104" h="2728595">
                <a:moveTo>
                  <a:pt x="551129" y="2046224"/>
                </a:moveTo>
                <a:lnTo>
                  <a:pt x="551306" y="2047239"/>
                </a:lnTo>
                <a:lnTo>
                  <a:pt x="551129" y="2046224"/>
                </a:lnTo>
                <a:close/>
              </a:path>
              <a:path w="967104" h="2728595">
                <a:moveTo>
                  <a:pt x="542635" y="1997597"/>
                </a:moveTo>
                <a:lnTo>
                  <a:pt x="542671" y="1997837"/>
                </a:lnTo>
                <a:lnTo>
                  <a:pt x="542635" y="1997597"/>
                </a:lnTo>
                <a:close/>
              </a:path>
              <a:path w="967104" h="2728595">
                <a:moveTo>
                  <a:pt x="542557" y="1997075"/>
                </a:moveTo>
                <a:lnTo>
                  <a:pt x="542635" y="1997597"/>
                </a:lnTo>
                <a:lnTo>
                  <a:pt x="542557" y="1997075"/>
                </a:lnTo>
                <a:close/>
              </a:path>
              <a:path w="967104" h="2728595">
                <a:moveTo>
                  <a:pt x="534957" y="1945894"/>
                </a:moveTo>
                <a:lnTo>
                  <a:pt x="535051" y="1946656"/>
                </a:lnTo>
                <a:lnTo>
                  <a:pt x="534957" y="1945894"/>
                </a:lnTo>
                <a:close/>
              </a:path>
              <a:path w="967104" h="2728595">
                <a:moveTo>
                  <a:pt x="528502" y="1893062"/>
                </a:moveTo>
                <a:lnTo>
                  <a:pt x="528574" y="1893824"/>
                </a:lnTo>
                <a:lnTo>
                  <a:pt x="528502" y="1893062"/>
                </a:lnTo>
                <a:close/>
              </a:path>
              <a:path w="967104" h="2728595">
                <a:moveTo>
                  <a:pt x="518159" y="1782571"/>
                </a:moveTo>
                <a:lnTo>
                  <a:pt x="518159" y="1783461"/>
                </a:lnTo>
                <a:lnTo>
                  <a:pt x="518159" y="1782571"/>
                </a:lnTo>
                <a:close/>
              </a:path>
              <a:path w="967104" h="2728595">
                <a:moveTo>
                  <a:pt x="511022" y="1667637"/>
                </a:moveTo>
                <a:lnTo>
                  <a:pt x="511048" y="1668271"/>
                </a:lnTo>
                <a:lnTo>
                  <a:pt x="511022" y="1667637"/>
                </a:lnTo>
                <a:close/>
              </a:path>
              <a:path w="967104" h="2728595">
                <a:moveTo>
                  <a:pt x="506222" y="1549781"/>
                </a:moveTo>
                <a:lnTo>
                  <a:pt x="506222" y="1550162"/>
                </a:lnTo>
                <a:lnTo>
                  <a:pt x="506222" y="1549781"/>
                </a:lnTo>
                <a:close/>
              </a:path>
              <a:path w="967104" h="2728595">
                <a:moveTo>
                  <a:pt x="497103" y="1078992"/>
                </a:moveTo>
                <a:lnTo>
                  <a:pt x="439166" y="1078992"/>
                </a:lnTo>
                <a:lnTo>
                  <a:pt x="441451" y="1193673"/>
                </a:lnTo>
                <a:lnTo>
                  <a:pt x="441451" y="1193545"/>
                </a:lnTo>
                <a:lnTo>
                  <a:pt x="499377" y="1193545"/>
                </a:lnTo>
                <a:lnTo>
                  <a:pt x="497103" y="1078992"/>
                </a:lnTo>
                <a:close/>
              </a:path>
              <a:path w="967104" h="2728595">
                <a:moveTo>
                  <a:pt x="495598" y="1023365"/>
                </a:moveTo>
                <a:lnTo>
                  <a:pt x="437642" y="1023365"/>
                </a:lnTo>
                <a:lnTo>
                  <a:pt x="439166" y="1079119"/>
                </a:lnTo>
                <a:lnTo>
                  <a:pt x="497103" y="1078992"/>
                </a:lnTo>
                <a:lnTo>
                  <a:pt x="495598" y="1023365"/>
                </a:lnTo>
                <a:close/>
              </a:path>
              <a:path w="967104" h="2728595">
                <a:moveTo>
                  <a:pt x="493724" y="969263"/>
                </a:moveTo>
                <a:lnTo>
                  <a:pt x="435736" y="969263"/>
                </a:lnTo>
                <a:lnTo>
                  <a:pt x="437642" y="1023619"/>
                </a:lnTo>
                <a:lnTo>
                  <a:pt x="437642" y="1023365"/>
                </a:lnTo>
                <a:lnTo>
                  <a:pt x="495598" y="1023365"/>
                </a:lnTo>
                <a:lnTo>
                  <a:pt x="493724" y="969263"/>
                </a:lnTo>
                <a:close/>
              </a:path>
              <a:path w="967104" h="2728595">
                <a:moveTo>
                  <a:pt x="491242" y="916813"/>
                </a:moveTo>
                <a:lnTo>
                  <a:pt x="433324" y="916813"/>
                </a:lnTo>
                <a:lnTo>
                  <a:pt x="435736" y="969644"/>
                </a:lnTo>
                <a:lnTo>
                  <a:pt x="435736" y="969263"/>
                </a:lnTo>
                <a:lnTo>
                  <a:pt x="493724" y="969263"/>
                </a:lnTo>
                <a:lnTo>
                  <a:pt x="493649" y="967105"/>
                </a:lnTo>
                <a:lnTo>
                  <a:pt x="491242" y="916813"/>
                </a:lnTo>
                <a:close/>
              </a:path>
              <a:path w="967104" h="2728595">
                <a:moveTo>
                  <a:pt x="488389" y="866139"/>
                </a:moveTo>
                <a:lnTo>
                  <a:pt x="430402" y="866139"/>
                </a:lnTo>
                <a:lnTo>
                  <a:pt x="433324" y="917194"/>
                </a:lnTo>
                <a:lnTo>
                  <a:pt x="433324" y="916813"/>
                </a:lnTo>
                <a:lnTo>
                  <a:pt x="491242" y="916813"/>
                </a:lnTo>
                <a:lnTo>
                  <a:pt x="491108" y="914019"/>
                </a:lnTo>
                <a:lnTo>
                  <a:pt x="488389" y="866139"/>
                </a:lnTo>
                <a:close/>
              </a:path>
              <a:path w="967104" h="2728595">
                <a:moveTo>
                  <a:pt x="484843" y="817371"/>
                </a:moveTo>
                <a:lnTo>
                  <a:pt x="426847" y="817371"/>
                </a:lnTo>
                <a:lnTo>
                  <a:pt x="430402" y="866520"/>
                </a:lnTo>
                <a:lnTo>
                  <a:pt x="430402" y="866139"/>
                </a:lnTo>
                <a:lnTo>
                  <a:pt x="488389" y="866139"/>
                </a:lnTo>
                <a:lnTo>
                  <a:pt x="488187" y="862583"/>
                </a:lnTo>
                <a:lnTo>
                  <a:pt x="484843" y="817371"/>
                </a:lnTo>
                <a:close/>
              </a:path>
              <a:path w="967104" h="2728595">
                <a:moveTo>
                  <a:pt x="480483" y="771017"/>
                </a:moveTo>
                <a:lnTo>
                  <a:pt x="422401" y="771017"/>
                </a:lnTo>
                <a:lnTo>
                  <a:pt x="426847" y="818007"/>
                </a:lnTo>
                <a:lnTo>
                  <a:pt x="426847" y="817371"/>
                </a:lnTo>
                <a:lnTo>
                  <a:pt x="484843" y="817371"/>
                </a:lnTo>
                <a:lnTo>
                  <a:pt x="484504" y="812800"/>
                </a:lnTo>
                <a:lnTo>
                  <a:pt x="480483" y="771017"/>
                </a:lnTo>
                <a:close/>
              </a:path>
              <a:path w="967104" h="2728595">
                <a:moveTo>
                  <a:pt x="469687" y="685673"/>
                </a:moveTo>
                <a:lnTo>
                  <a:pt x="411099" y="685673"/>
                </a:lnTo>
                <a:lnTo>
                  <a:pt x="417322" y="727837"/>
                </a:lnTo>
                <a:lnTo>
                  <a:pt x="422401" y="771651"/>
                </a:lnTo>
                <a:lnTo>
                  <a:pt x="422401" y="771017"/>
                </a:lnTo>
                <a:lnTo>
                  <a:pt x="480483" y="771017"/>
                </a:lnTo>
                <a:lnTo>
                  <a:pt x="479932" y="765301"/>
                </a:lnTo>
                <a:lnTo>
                  <a:pt x="474725" y="719836"/>
                </a:lnTo>
                <a:lnTo>
                  <a:pt x="469687" y="685673"/>
                </a:lnTo>
                <a:close/>
              </a:path>
              <a:path w="967104" h="2728595">
                <a:moveTo>
                  <a:pt x="417195" y="727075"/>
                </a:moveTo>
                <a:lnTo>
                  <a:pt x="417284" y="727837"/>
                </a:lnTo>
                <a:lnTo>
                  <a:pt x="417195" y="727075"/>
                </a:lnTo>
                <a:close/>
              </a:path>
              <a:path w="967104" h="2728595">
                <a:moveTo>
                  <a:pt x="463012" y="647191"/>
                </a:moveTo>
                <a:lnTo>
                  <a:pt x="404113" y="647191"/>
                </a:lnTo>
                <a:lnTo>
                  <a:pt x="404368" y="648462"/>
                </a:lnTo>
                <a:lnTo>
                  <a:pt x="411225" y="686562"/>
                </a:lnTo>
                <a:lnTo>
                  <a:pt x="411099" y="685673"/>
                </a:lnTo>
                <a:lnTo>
                  <a:pt x="469687" y="685673"/>
                </a:lnTo>
                <a:lnTo>
                  <a:pt x="468375" y="676783"/>
                </a:lnTo>
                <a:lnTo>
                  <a:pt x="463012" y="647191"/>
                </a:lnTo>
                <a:close/>
              </a:path>
              <a:path w="967104" h="2728595">
                <a:moveTo>
                  <a:pt x="404251" y="647955"/>
                </a:moveTo>
                <a:lnTo>
                  <a:pt x="404343" y="648462"/>
                </a:lnTo>
                <a:lnTo>
                  <a:pt x="404251" y="647955"/>
                </a:lnTo>
                <a:close/>
              </a:path>
              <a:path w="967104" h="2728595">
                <a:moveTo>
                  <a:pt x="404113" y="647191"/>
                </a:moveTo>
                <a:lnTo>
                  <a:pt x="404251" y="647955"/>
                </a:lnTo>
                <a:lnTo>
                  <a:pt x="404368" y="648462"/>
                </a:lnTo>
                <a:lnTo>
                  <a:pt x="404113" y="647191"/>
                </a:lnTo>
                <a:close/>
              </a:path>
              <a:path w="967104" h="2728595">
                <a:moveTo>
                  <a:pt x="455456" y="611886"/>
                </a:moveTo>
                <a:lnTo>
                  <a:pt x="395985" y="611886"/>
                </a:lnTo>
                <a:lnTo>
                  <a:pt x="396239" y="612901"/>
                </a:lnTo>
                <a:lnTo>
                  <a:pt x="404251" y="647955"/>
                </a:lnTo>
                <a:lnTo>
                  <a:pt x="404113" y="647191"/>
                </a:lnTo>
                <a:lnTo>
                  <a:pt x="463012" y="647191"/>
                </a:lnTo>
                <a:lnTo>
                  <a:pt x="461009" y="636142"/>
                </a:lnTo>
                <a:lnTo>
                  <a:pt x="455456" y="611886"/>
                </a:lnTo>
                <a:close/>
              </a:path>
              <a:path w="967104" h="2728595">
                <a:moveTo>
                  <a:pt x="396089" y="612337"/>
                </a:moveTo>
                <a:lnTo>
                  <a:pt x="396218" y="612901"/>
                </a:lnTo>
                <a:lnTo>
                  <a:pt x="396089" y="612337"/>
                </a:lnTo>
                <a:close/>
              </a:path>
              <a:path w="967104" h="2728595">
                <a:moveTo>
                  <a:pt x="447062" y="578612"/>
                </a:moveTo>
                <a:lnTo>
                  <a:pt x="387096" y="578612"/>
                </a:lnTo>
                <a:lnTo>
                  <a:pt x="396089" y="612337"/>
                </a:lnTo>
                <a:lnTo>
                  <a:pt x="395985" y="611886"/>
                </a:lnTo>
                <a:lnTo>
                  <a:pt x="455456" y="611886"/>
                </a:lnTo>
                <a:lnTo>
                  <a:pt x="452374" y="598424"/>
                </a:lnTo>
                <a:lnTo>
                  <a:pt x="447062" y="578612"/>
                </a:lnTo>
                <a:close/>
              </a:path>
              <a:path w="967104" h="2728595">
                <a:moveTo>
                  <a:pt x="419517" y="486663"/>
                </a:moveTo>
                <a:lnTo>
                  <a:pt x="358394" y="486663"/>
                </a:lnTo>
                <a:lnTo>
                  <a:pt x="368426" y="516382"/>
                </a:lnTo>
                <a:lnTo>
                  <a:pt x="378078" y="547115"/>
                </a:lnTo>
                <a:lnTo>
                  <a:pt x="387223" y="579120"/>
                </a:lnTo>
                <a:lnTo>
                  <a:pt x="387096" y="578612"/>
                </a:lnTo>
                <a:lnTo>
                  <a:pt x="447062" y="578612"/>
                </a:lnTo>
                <a:lnTo>
                  <a:pt x="442975" y="563372"/>
                </a:lnTo>
                <a:lnTo>
                  <a:pt x="433450" y="530098"/>
                </a:lnTo>
                <a:lnTo>
                  <a:pt x="423418" y="498221"/>
                </a:lnTo>
                <a:lnTo>
                  <a:pt x="419517" y="486663"/>
                </a:lnTo>
                <a:close/>
              </a:path>
              <a:path w="967104" h="2728595">
                <a:moveTo>
                  <a:pt x="377825" y="546353"/>
                </a:moveTo>
                <a:lnTo>
                  <a:pt x="378043" y="547115"/>
                </a:lnTo>
                <a:lnTo>
                  <a:pt x="377825" y="546353"/>
                </a:lnTo>
                <a:close/>
              </a:path>
              <a:path w="967104" h="2728595">
                <a:moveTo>
                  <a:pt x="368173" y="515874"/>
                </a:moveTo>
                <a:lnTo>
                  <a:pt x="368334" y="516382"/>
                </a:lnTo>
                <a:lnTo>
                  <a:pt x="368173" y="515874"/>
                </a:lnTo>
                <a:close/>
              </a:path>
              <a:path w="967104" h="2728595">
                <a:moveTo>
                  <a:pt x="409870" y="458850"/>
                </a:moveTo>
                <a:lnTo>
                  <a:pt x="348233" y="458850"/>
                </a:lnTo>
                <a:lnTo>
                  <a:pt x="358521" y="487299"/>
                </a:lnTo>
                <a:lnTo>
                  <a:pt x="358394" y="486663"/>
                </a:lnTo>
                <a:lnTo>
                  <a:pt x="419517" y="486663"/>
                </a:lnTo>
                <a:lnTo>
                  <a:pt x="413130" y="467740"/>
                </a:lnTo>
                <a:lnTo>
                  <a:pt x="409870" y="458850"/>
                </a:lnTo>
                <a:close/>
              </a:path>
              <a:path w="967104" h="2728595">
                <a:moveTo>
                  <a:pt x="400002" y="432435"/>
                </a:moveTo>
                <a:lnTo>
                  <a:pt x="337693" y="432435"/>
                </a:lnTo>
                <a:lnTo>
                  <a:pt x="348487" y="459613"/>
                </a:lnTo>
                <a:lnTo>
                  <a:pt x="348233" y="458850"/>
                </a:lnTo>
                <a:lnTo>
                  <a:pt x="409870" y="458850"/>
                </a:lnTo>
                <a:lnTo>
                  <a:pt x="402462" y="438658"/>
                </a:lnTo>
                <a:lnTo>
                  <a:pt x="400002" y="432435"/>
                </a:lnTo>
                <a:close/>
              </a:path>
              <a:path w="967104" h="2728595">
                <a:moveTo>
                  <a:pt x="379693" y="383539"/>
                </a:moveTo>
                <a:lnTo>
                  <a:pt x="315975" y="383539"/>
                </a:lnTo>
                <a:lnTo>
                  <a:pt x="327278" y="408050"/>
                </a:lnTo>
                <a:lnTo>
                  <a:pt x="337947" y="433197"/>
                </a:lnTo>
                <a:lnTo>
                  <a:pt x="337693" y="432435"/>
                </a:lnTo>
                <a:lnTo>
                  <a:pt x="400002" y="432435"/>
                </a:lnTo>
                <a:lnTo>
                  <a:pt x="391413" y="410717"/>
                </a:lnTo>
                <a:lnTo>
                  <a:pt x="379983" y="384175"/>
                </a:lnTo>
                <a:lnTo>
                  <a:pt x="379693" y="383539"/>
                </a:lnTo>
                <a:close/>
              </a:path>
              <a:path w="967104" h="2728595">
                <a:moveTo>
                  <a:pt x="326898" y="407415"/>
                </a:moveTo>
                <a:lnTo>
                  <a:pt x="327170" y="408050"/>
                </a:lnTo>
                <a:lnTo>
                  <a:pt x="326898" y="407415"/>
                </a:lnTo>
                <a:close/>
              </a:path>
              <a:path w="967104" h="2728595">
                <a:moveTo>
                  <a:pt x="369356" y="360934"/>
                </a:moveTo>
                <a:lnTo>
                  <a:pt x="304800" y="360934"/>
                </a:lnTo>
                <a:lnTo>
                  <a:pt x="305180" y="361696"/>
                </a:lnTo>
                <a:lnTo>
                  <a:pt x="316229" y="384175"/>
                </a:lnTo>
                <a:lnTo>
                  <a:pt x="315975" y="383539"/>
                </a:lnTo>
                <a:lnTo>
                  <a:pt x="379693" y="383539"/>
                </a:lnTo>
                <a:lnTo>
                  <a:pt x="369356" y="360934"/>
                </a:lnTo>
                <a:close/>
              </a:path>
              <a:path w="967104" h="2728595">
                <a:moveTo>
                  <a:pt x="305090" y="361525"/>
                </a:moveTo>
                <a:lnTo>
                  <a:pt x="305174" y="361696"/>
                </a:lnTo>
                <a:lnTo>
                  <a:pt x="305090" y="361525"/>
                </a:lnTo>
                <a:close/>
              </a:path>
              <a:path w="967104" h="2728595">
                <a:moveTo>
                  <a:pt x="358699" y="339343"/>
                </a:moveTo>
                <a:lnTo>
                  <a:pt x="293370" y="339343"/>
                </a:lnTo>
                <a:lnTo>
                  <a:pt x="305090" y="361525"/>
                </a:lnTo>
                <a:lnTo>
                  <a:pt x="304800" y="360934"/>
                </a:lnTo>
                <a:lnTo>
                  <a:pt x="369356" y="360934"/>
                </a:lnTo>
                <a:lnTo>
                  <a:pt x="368426" y="358901"/>
                </a:lnTo>
                <a:lnTo>
                  <a:pt x="358699" y="339343"/>
                </a:lnTo>
                <a:close/>
              </a:path>
              <a:path w="967104" h="2728595">
                <a:moveTo>
                  <a:pt x="348115" y="319024"/>
                </a:moveTo>
                <a:lnTo>
                  <a:pt x="281685" y="319024"/>
                </a:lnTo>
                <a:lnTo>
                  <a:pt x="293750" y="340105"/>
                </a:lnTo>
                <a:lnTo>
                  <a:pt x="293370" y="339343"/>
                </a:lnTo>
                <a:lnTo>
                  <a:pt x="358699" y="339343"/>
                </a:lnTo>
                <a:lnTo>
                  <a:pt x="356488" y="334899"/>
                </a:lnTo>
                <a:lnTo>
                  <a:pt x="348115" y="319024"/>
                </a:lnTo>
                <a:close/>
              </a:path>
              <a:path w="967104" h="2728595">
                <a:moveTo>
                  <a:pt x="337279" y="299592"/>
                </a:moveTo>
                <a:lnTo>
                  <a:pt x="269748" y="299592"/>
                </a:lnTo>
                <a:lnTo>
                  <a:pt x="282067" y="319786"/>
                </a:lnTo>
                <a:lnTo>
                  <a:pt x="281685" y="319024"/>
                </a:lnTo>
                <a:lnTo>
                  <a:pt x="348115" y="319024"/>
                </a:lnTo>
                <a:lnTo>
                  <a:pt x="344297" y="311785"/>
                </a:lnTo>
                <a:lnTo>
                  <a:pt x="337279" y="299592"/>
                </a:lnTo>
                <a:close/>
              </a:path>
              <a:path w="967104" h="2728595">
                <a:moveTo>
                  <a:pt x="326490" y="281304"/>
                </a:moveTo>
                <a:lnTo>
                  <a:pt x="257682" y="281304"/>
                </a:lnTo>
                <a:lnTo>
                  <a:pt x="258191" y="282066"/>
                </a:lnTo>
                <a:lnTo>
                  <a:pt x="270255" y="300482"/>
                </a:lnTo>
                <a:lnTo>
                  <a:pt x="269748" y="299592"/>
                </a:lnTo>
                <a:lnTo>
                  <a:pt x="337279" y="299592"/>
                </a:lnTo>
                <a:lnTo>
                  <a:pt x="331724" y="289940"/>
                </a:lnTo>
                <a:lnTo>
                  <a:pt x="326490" y="281304"/>
                </a:lnTo>
                <a:close/>
              </a:path>
              <a:path w="967104" h="2728595">
                <a:moveTo>
                  <a:pt x="258040" y="281850"/>
                </a:moveTo>
                <a:lnTo>
                  <a:pt x="258182" y="282066"/>
                </a:lnTo>
                <a:lnTo>
                  <a:pt x="258040" y="281850"/>
                </a:lnTo>
                <a:close/>
              </a:path>
              <a:path w="967104" h="2728595">
                <a:moveTo>
                  <a:pt x="315586" y="263778"/>
                </a:moveTo>
                <a:lnTo>
                  <a:pt x="245491" y="263778"/>
                </a:lnTo>
                <a:lnTo>
                  <a:pt x="258040" y="281850"/>
                </a:lnTo>
                <a:lnTo>
                  <a:pt x="257682" y="281304"/>
                </a:lnTo>
                <a:lnTo>
                  <a:pt x="326490" y="281304"/>
                </a:lnTo>
                <a:lnTo>
                  <a:pt x="319024" y="268986"/>
                </a:lnTo>
                <a:lnTo>
                  <a:pt x="315586" y="263778"/>
                </a:lnTo>
                <a:close/>
              </a:path>
              <a:path w="967104" h="2728595">
                <a:moveTo>
                  <a:pt x="304511" y="247141"/>
                </a:moveTo>
                <a:lnTo>
                  <a:pt x="233045" y="247141"/>
                </a:lnTo>
                <a:lnTo>
                  <a:pt x="245999" y="264540"/>
                </a:lnTo>
                <a:lnTo>
                  <a:pt x="245491" y="263778"/>
                </a:lnTo>
                <a:lnTo>
                  <a:pt x="315586" y="263778"/>
                </a:lnTo>
                <a:lnTo>
                  <a:pt x="305943" y="249174"/>
                </a:lnTo>
                <a:lnTo>
                  <a:pt x="304511" y="247141"/>
                </a:lnTo>
                <a:close/>
              </a:path>
              <a:path w="967104" h="2728595">
                <a:moveTo>
                  <a:pt x="293592" y="231648"/>
                </a:moveTo>
                <a:lnTo>
                  <a:pt x="220472" y="231648"/>
                </a:lnTo>
                <a:lnTo>
                  <a:pt x="233679" y="248030"/>
                </a:lnTo>
                <a:lnTo>
                  <a:pt x="233045" y="247141"/>
                </a:lnTo>
                <a:lnTo>
                  <a:pt x="304511" y="247141"/>
                </a:lnTo>
                <a:lnTo>
                  <a:pt x="293592" y="231648"/>
                </a:lnTo>
                <a:close/>
              </a:path>
              <a:path w="967104" h="2728595">
                <a:moveTo>
                  <a:pt x="282440" y="216535"/>
                </a:moveTo>
                <a:lnTo>
                  <a:pt x="207645" y="216535"/>
                </a:lnTo>
                <a:lnTo>
                  <a:pt x="220979" y="232283"/>
                </a:lnTo>
                <a:lnTo>
                  <a:pt x="220472" y="231648"/>
                </a:lnTo>
                <a:lnTo>
                  <a:pt x="293592" y="231648"/>
                </a:lnTo>
                <a:lnTo>
                  <a:pt x="292607" y="230250"/>
                </a:lnTo>
                <a:lnTo>
                  <a:pt x="282440" y="216535"/>
                </a:lnTo>
                <a:close/>
              </a:path>
              <a:path w="967104" h="2728595">
                <a:moveTo>
                  <a:pt x="271162" y="202184"/>
                </a:moveTo>
                <a:lnTo>
                  <a:pt x="194818" y="202184"/>
                </a:lnTo>
                <a:lnTo>
                  <a:pt x="208152" y="217170"/>
                </a:lnTo>
                <a:lnTo>
                  <a:pt x="207645" y="216535"/>
                </a:lnTo>
                <a:lnTo>
                  <a:pt x="282440" y="216535"/>
                </a:lnTo>
                <a:lnTo>
                  <a:pt x="279146" y="212089"/>
                </a:lnTo>
                <a:lnTo>
                  <a:pt x="271162" y="202184"/>
                </a:lnTo>
                <a:close/>
              </a:path>
              <a:path w="967104" h="2728595">
                <a:moveTo>
                  <a:pt x="260064" y="188722"/>
                </a:moveTo>
                <a:lnTo>
                  <a:pt x="181736" y="188722"/>
                </a:lnTo>
                <a:lnTo>
                  <a:pt x="182245" y="189229"/>
                </a:lnTo>
                <a:lnTo>
                  <a:pt x="195452" y="202946"/>
                </a:lnTo>
                <a:lnTo>
                  <a:pt x="194818" y="202184"/>
                </a:lnTo>
                <a:lnTo>
                  <a:pt x="271162" y="202184"/>
                </a:lnTo>
                <a:lnTo>
                  <a:pt x="265429" y="195072"/>
                </a:lnTo>
                <a:lnTo>
                  <a:pt x="260064" y="188722"/>
                </a:lnTo>
                <a:close/>
              </a:path>
              <a:path w="967104" h="2728595">
                <a:moveTo>
                  <a:pt x="181905" y="188896"/>
                </a:moveTo>
                <a:lnTo>
                  <a:pt x="182226" y="189229"/>
                </a:lnTo>
                <a:lnTo>
                  <a:pt x="181905" y="188896"/>
                </a:lnTo>
                <a:close/>
              </a:path>
              <a:path w="967104" h="2728595">
                <a:moveTo>
                  <a:pt x="237604" y="163195"/>
                </a:moveTo>
                <a:lnTo>
                  <a:pt x="155194" y="163195"/>
                </a:lnTo>
                <a:lnTo>
                  <a:pt x="169036" y="176149"/>
                </a:lnTo>
                <a:lnTo>
                  <a:pt x="181905" y="188896"/>
                </a:lnTo>
                <a:lnTo>
                  <a:pt x="181736" y="188722"/>
                </a:lnTo>
                <a:lnTo>
                  <a:pt x="260064" y="188722"/>
                </a:lnTo>
                <a:lnTo>
                  <a:pt x="251586" y="178688"/>
                </a:lnTo>
                <a:lnTo>
                  <a:pt x="237604" y="163195"/>
                </a:lnTo>
                <a:close/>
              </a:path>
              <a:path w="967104" h="2728595">
                <a:moveTo>
                  <a:pt x="168401" y="175640"/>
                </a:moveTo>
                <a:lnTo>
                  <a:pt x="168919" y="176149"/>
                </a:lnTo>
                <a:lnTo>
                  <a:pt x="168401" y="175640"/>
                </a:lnTo>
                <a:close/>
              </a:path>
              <a:path w="967104" h="2728595">
                <a:moveTo>
                  <a:pt x="225960" y="151129"/>
                </a:moveTo>
                <a:lnTo>
                  <a:pt x="141604" y="151129"/>
                </a:lnTo>
                <a:lnTo>
                  <a:pt x="142494" y="151891"/>
                </a:lnTo>
                <a:lnTo>
                  <a:pt x="155575" y="163702"/>
                </a:lnTo>
                <a:lnTo>
                  <a:pt x="155194" y="163195"/>
                </a:lnTo>
                <a:lnTo>
                  <a:pt x="237604" y="163195"/>
                </a:lnTo>
                <a:lnTo>
                  <a:pt x="225960" y="151129"/>
                </a:lnTo>
                <a:close/>
              </a:path>
              <a:path w="967104" h="2728595">
                <a:moveTo>
                  <a:pt x="142009" y="151493"/>
                </a:moveTo>
                <a:lnTo>
                  <a:pt x="142451" y="151891"/>
                </a:lnTo>
                <a:lnTo>
                  <a:pt x="142009" y="151493"/>
                </a:lnTo>
                <a:close/>
              </a:path>
              <a:path w="967104" h="2728595">
                <a:moveTo>
                  <a:pt x="141604" y="151129"/>
                </a:moveTo>
                <a:lnTo>
                  <a:pt x="142009" y="151493"/>
                </a:lnTo>
                <a:lnTo>
                  <a:pt x="142494" y="151891"/>
                </a:lnTo>
                <a:lnTo>
                  <a:pt x="141604" y="151129"/>
                </a:lnTo>
                <a:close/>
              </a:path>
              <a:path w="967104" h="2728595">
                <a:moveTo>
                  <a:pt x="202830" y="128524"/>
                </a:moveTo>
                <a:lnTo>
                  <a:pt x="114046" y="128524"/>
                </a:lnTo>
                <a:lnTo>
                  <a:pt x="142009" y="151493"/>
                </a:lnTo>
                <a:lnTo>
                  <a:pt x="141604" y="151129"/>
                </a:lnTo>
                <a:lnTo>
                  <a:pt x="225960" y="151129"/>
                </a:lnTo>
                <a:lnTo>
                  <a:pt x="223138" y="148209"/>
                </a:lnTo>
                <a:lnTo>
                  <a:pt x="208787" y="134112"/>
                </a:lnTo>
                <a:lnTo>
                  <a:pt x="202830" y="128524"/>
                </a:lnTo>
                <a:close/>
              </a:path>
              <a:path w="967104" h="2728595">
                <a:moveTo>
                  <a:pt x="154845" y="87122"/>
                </a:moveTo>
                <a:lnTo>
                  <a:pt x="57784" y="87122"/>
                </a:lnTo>
                <a:lnTo>
                  <a:pt x="86868" y="107823"/>
                </a:lnTo>
                <a:lnTo>
                  <a:pt x="114807" y="129159"/>
                </a:lnTo>
                <a:lnTo>
                  <a:pt x="114046" y="128524"/>
                </a:lnTo>
                <a:lnTo>
                  <a:pt x="202830" y="128524"/>
                </a:lnTo>
                <a:lnTo>
                  <a:pt x="194436" y="120650"/>
                </a:lnTo>
                <a:lnTo>
                  <a:pt x="179704" y="107568"/>
                </a:lnTo>
                <a:lnTo>
                  <a:pt x="154845" y="87122"/>
                </a:lnTo>
                <a:close/>
              </a:path>
              <a:path w="967104" h="2728595">
                <a:moveTo>
                  <a:pt x="86105" y="107314"/>
                </a:moveTo>
                <a:lnTo>
                  <a:pt x="86773" y="107823"/>
                </a:lnTo>
                <a:lnTo>
                  <a:pt x="86105" y="107314"/>
                </a:lnTo>
                <a:close/>
              </a:path>
              <a:path w="967104" h="2728595">
                <a:moveTo>
                  <a:pt x="129470" y="67563"/>
                </a:moveTo>
                <a:lnTo>
                  <a:pt x="29082" y="67563"/>
                </a:lnTo>
                <a:lnTo>
                  <a:pt x="58293" y="87502"/>
                </a:lnTo>
                <a:lnTo>
                  <a:pt x="57784" y="87122"/>
                </a:lnTo>
                <a:lnTo>
                  <a:pt x="154845" y="87122"/>
                </a:lnTo>
                <a:lnTo>
                  <a:pt x="150368" y="83438"/>
                </a:lnTo>
                <a:lnTo>
                  <a:pt x="129470" y="67563"/>
                </a:lnTo>
                <a:close/>
              </a:path>
              <a:path w="967104" h="2728595">
                <a:moveTo>
                  <a:pt x="32003" y="0"/>
                </a:moveTo>
                <a:lnTo>
                  <a:pt x="0" y="48260"/>
                </a:lnTo>
                <a:lnTo>
                  <a:pt x="29336" y="67817"/>
                </a:lnTo>
                <a:lnTo>
                  <a:pt x="29082" y="67563"/>
                </a:lnTo>
                <a:lnTo>
                  <a:pt x="129470" y="67563"/>
                </a:lnTo>
                <a:lnTo>
                  <a:pt x="120776" y="60960"/>
                </a:lnTo>
                <a:lnTo>
                  <a:pt x="91185" y="39750"/>
                </a:lnTo>
                <a:lnTo>
                  <a:pt x="3200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0" y="2947818"/>
            <a:ext cx="1428115" cy="2932430"/>
          </a:xfrm>
          <a:custGeom>
            <a:avLst/>
            <a:gdLst/>
            <a:ahLst/>
            <a:cxnLst/>
            <a:rect l="l" t="t" r="r" b="b"/>
            <a:pathLst>
              <a:path w="1428115" h="2932429">
                <a:moveTo>
                  <a:pt x="1255882" y="2877761"/>
                </a:moveTo>
                <a:lnTo>
                  <a:pt x="1234478" y="2931811"/>
                </a:lnTo>
                <a:lnTo>
                  <a:pt x="1427988" y="2915009"/>
                </a:lnTo>
                <a:lnTo>
                  <a:pt x="1404298" y="2888542"/>
                </a:lnTo>
                <a:lnTo>
                  <a:pt x="1282446" y="2888542"/>
                </a:lnTo>
                <a:lnTo>
                  <a:pt x="1255882" y="2877761"/>
                </a:lnTo>
                <a:close/>
              </a:path>
              <a:path w="1428115" h="2932429">
                <a:moveTo>
                  <a:pt x="1277213" y="2823898"/>
                </a:moveTo>
                <a:lnTo>
                  <a:pt x="1255882" y="2877761"/>
                </a:lnTo>
                <a:lnTo>
                  <a:pt x="1282446" y="2888542"/>
                </a:lnTo>
                <a:lnTo>
                  <a:pt x="1304290" y="2834872"/>
                </a:lnTo>
                <a:lnTo>
                  <a:pt x="1277213" y="2823898"/>
                </a:lnTo>
                <a:close/>
              </a:path>
              <a:path w="1428115" h="2932429">
                <a:moveTo>
                  <a:pt x="1298448" y="2770280"/>
                </a:moveTo>
                <a:lnTo>
                  <a:pt x="1277213" y="2823898"/>
                </a:lnTo>
                <a:lnTo>
                  <a:pt x="1304290" y="2834872"/>
                </a:lnTo>
                <a:lnTo>
                  <a:pt x="1282446" y="2888542"/>
                </a:lnTo>
                <a:lnTo>
                  <a:pt x="1404298" y="2888542"/>
                </a:lnTo>
                <a:lnTo>
                  <a:pt x="1298448" y="2770280"/>
                </a:lnTo>
                <a:close/>
              </a:path>
              <a:path w="1428115" h="2932429">
                <a:moveTo>
                  <a:pt x="424447" y="1164441"/>
                </a:moveTo>
                <a:lnTo>
                  <a:pt x="366522" y="1164441"/>
                </a:lnTo>
                <a:lnTo>
                  <a:pt x="368338" y="1282551"/>
                </a:lnTo>
                <a:lnTo>
                  <a:pt x="370332" y="1402439"/>
                </a:lnTo>
                <a:lnTo>
                  <a:pt x="373392" y="1522708"/>
                </a:lnTo>
                <a:lnTo>
                  <a:pt x="378180" y="1641834"/>
                </a:lnTo>
                <a:lnTo>
                  <a:pt x="385470" y="1758293"/>
                </a:lnTo>
                <a:lnTo>
                  <a:pt x="395935" y="1870561"/>
                </a:lnTo>
                <a:lnTo>
                  <a:pt x="402691" y="1924917"/>
                </a:lnTo>
                <a:lnTo>
                  <a:pt x="410425" y="1977622"/>
                </a:lnTo>
                <a:lnTo>
                  <a:pt x="419430" y="2028549"/>
                </a:lnTo>
                <a:lnTo>
                  <a:pt x="429742" y="2077571"/>
                </a:lnTo>
                <a:lnTo>
                  <a:pt x="441452" y="2124561"/>
                </a:lnTo>
                <a:lnTo>
                  <a:pt x="454799" y="2169265"/>
                </a:lnTo>
                <a:lnTo>
                  <a:pt x="469709" y="2211556"/>
                </a:lnTo>
                <a:lnTo>
                  <a:pt x="486346" y="2251053"/>
                </a:lnTo>
                <a:lnTo>
                  <a:pt x="504355" y="2288137"/>
                </a:lnTo>
                <a:lnTo>
                  <a:pt x="523290" y="2323570"/>
                </a:lnTo>
                <a:lnTo>
                  <a:pt x="543454" y="2357767"/>
                </a:lnTo>
                <a:lnTo>
                  <a:pt x="564553" y="2390372"/>
                </a:lnTo>
                <a:lnTo>
                  <a:pt x="586727" y="2421741"/>
                </a:lnTo>
                <a:lnTo>
                  <a:pt x="633755" y="2481050"/>
                </a:lnTo>
                <a:lnTo>
                  <a:pt x="684352" y="2535406"/>
                </a:lnTo>
                <a:lnTo>
                  <a:pt x="738174" y="2585571"/>
                </a:lnTo>
                <a:lnTo>
                  <a:pt x="794715" y="2631545"/>
                </a:lnTo>
                <a:lnTo>
                  <a:pt x="853782" y="2674001"/>
                </a:lnTo>
                <a:lnTo>
                  <a:pt x="915225" y="2713180"/>
                </a:lnTo>
                <a:lnTo>
                  <a:pt x="978522" y="2749528"/>
                </a:lnTo>
                <a:lnTo>
                  <a:pt x="1076477" y="2799490"/>
                </a:lnTo>
                <a:lnTo>
                  <a:pt x="1143292" y="2830300"/>
                </a:lnTo>
                <a:lnTo>
                  <a:pt x="1211160" y="2859611"/>
                </a:lnTo>
                <a:lnTo>
                  <a:pt x="1255882" y="2877761"/>
                </a:lnTo>
                <a:lnTo>
                  <a:pt x="1277213" y="2823898"/>
                </a:lnTo>
                <a:lnTo>
                  <a:pt x="1233220" y="2806068"/>
                </a:lnTo>
                <a:lnTo>
                  <a:pt x="1167259" y="2777557"/>
                </a:lnTo>
                <a:lnTo>
                  <a:pt x="1101115" y="2747077"/>
                </a:lnTo>
                <a:lnTo>
                  <a:pt x="1037031" y="2715162"/>
                </a:lnTo>
                <a:lnTo>
                  <a:pt x="1006061" y="2698588"/>
                </a:lnTo>
                <a:lnTo>
                  <a:pt x="975207" y="2681329"/>
                </a:lnTo>
                <a:lnTo>
                  <a:pt x="944924" y="2663460"/>
                </a:lnTo>
                <a:lnTo>
                  <a:pt x="915098" y="2644943"/>
                </a:lnTo>
                <a:lnTo>
                  <a:pt x="886652" y="2626338"/>
                </a:lnTo>
                <a:lnTo>
                  <a:pt x="885875" y="2625830"/>
                </a:lnTo>
                <a:lnTo>
                  <a:pt x="858190" y="2606399"/>
                </a:lnTo>
                <a:lnTo>
                  <a:pt x="829513" y="2585190"/>
                </a:lnTo>
                <a:lnTo>
                  <a:pt x="803116" y="2564362"/>
                </a:lnTo>
                <a:lnTo>
                  <a:pt x="775754" y="2541502"/>
                </a:lnTo>
                <a:lnTo>
                  <a:pt x="775896" y="2541502"/>
                </a:lnTo>
                <a:lnTo>
                  <a:pt x="750749" y="2519023"/>
                </a:lnTo>
                <a:lnTo>
                  <a:pt x="749896" y="2518261"/>
                </a:lnTo>
                <a:lnTo>
                  <a:pt x="725766" y="2494893"/>
                </a:lnTo>
                <a:lnTo>
                  <a:pt x="701481" y="2469747"/>
                </a:lnTo>
                <a:lnTo>
                  <a:pt x="700747" y="2468985"/>
                </a:lnTo>
                <a:lnTo>
                  <a:pt x="678047" y="2443585"/>
                </a:lnTo>
                <a:lnTo>
                  <a:pt x="677252" y="2442696"/>
                </a:lnTo>
                <a:lnTo>
                  <a:pt x="655510" y="2416407"/>
                </a:lnTo>
                <a:lnTo>
                  <a:pt x="654773" y="2415518"/>
                </a:lnTo>
                <a:lnTo>
                  <a:pt x="633773" y="2387959"/>
                </a:lnTo>
                <a:lnTo>
                  <a:pt x="612921" y="2358495"/>
                </a:lnTo>
                <a:lnTo>
                  <a:pt x="612203" y="2357479"/>
                </a:lnTo>
                <a:lnTo>
                  <a:pt x="593047" y="2327761"/>
                </a:lnTo>
                <a:lnTo>
                  <a:pt x="573481" y="2294741"/>
                </a:lnTo>
                <a:lnTo>
                  <a:pt x="555713" y="2261340"/>
                </a:lnTo>
                <a:lnTo>
                  <a:pt x="539513" y="2227939"/>
                </a:lnTo>
                <a:lnTo>
                  <a:pt x="524111" y="2191490"/>
                </a:lnTo>
                <a:lnTo>
                  <a:pt x="523417" y="2189839"/>
                </a:lnTo>
                <a:lnTo>
                  <a:pt x="510144" y="2152120"/>
                </a:lnTo>
                <a:lnTo>
                  <a:pt x="509651" y="2150723"/>
                </a:lnTo>
                <a:lnTo>
                  <a:pt x="497520" y="2109956"/>
                </a:lnTo>
                <a:lnTo>
                  <a:pt x="497141" y="2108686"/>
                </a:lnTo>
                <a:lnTo>
                  <a:pt x="486054" y="2064109"/>
                </a:lnTo>
                <a:lnTo>
                  <a:pt x="476322" y="2017733"/>
                </a:lnTo>
                <a:lnTo>
                  <a:pt x="467659" y="1968732"/>
                </a:lnTo>
                <a:lnTo>
                  <a:pt x="460042" y="1916916"/>
                </a:lnTo>
                <a:lnTo>
                  <a:pt x="453563" y="1864719"/>
                </a:lnTo>
                <a:lnTo>
                  <a:pt x="443249" y="1754356"/>
                </a:lnTo>
                <a:lnTo>
                  <a:pt x="436043" y="1639167"/>
                </a:lnTo>
                <a:lnTo>
                  <a:pt x="431269" y="1520676"/>
                </a:lnTo>
                <a:lnTo>
                  <a:pt x="428239" y="1401169"/>
                </a:lnTo>
                <a:lnTo>
                  <a:pt x="426237" y="1281662"/>
                </a:lnTo>
                <a:lnTo>
                  <a:pt x="424447" y="1164441"/>
                </a:lnTo>
                <a:close/>
              </a:path>
              <a:path w="1428115" h="2932429">
                <a:moveTo>
                  <a:pt x="1233571" y="2806210"/>
                </a:moveTo>
                <a:lnTo>
                  <a:pt x="1233830" y="2806322"/>
                </a:lnTo>
                <a:lnTo>
                  <a:pt x="1233571" y="2806210"/>
                </a:lnTo>
                <a:close/>
              </a:path>
              <a:path w="1428115" h="2932429">
                <a:moveTo>
                  <a:pt x="1233242" y="2806068"/>
                </a:moveTo>
                <a:lnTo>
                  <a:pt x="1233571" y="2806210"/>
                </a:lnTo>
                <a:lnTo>
                  <a:pt x="1233242" y="2806068"/>
                </a:lnTo>
                <a:close/>
              </a:path>
              <a:path w="1428115" h="2932429">
                <a:moveTo>
                  <a:pt x="1166607" y="2777275"/>
                </a:moveTo>
                <a:lnTo>
                  <a:pt x="1167218" y="2777557"/>
                </a:lnTo>
                <a:lnTo>
                  <a:pt x="1166607" y="2777275"/>
                </a:lnTo>
                <a:close/>
              </a:path>
              <a:path w="1428115" h="2932429">
                <a:moveTo>
                  <a:pt x="1166585" y="2777265"/>
                </a:moveTo>
                <a:close/>
              </a:path>
              <a:path w="1428115" h="2932429">
                <a:moveTo>
                  <a:pt x="1101759" y="2747374"/>
                </a:moveTo>
                <a:lnTo>
                  <a:pt x="1101902" y="2747445"/>
                </a:lnTo>
                <a:lnTo>
                  <a:pt x="1101759" y="2747374"/>
                </a:lnTo>
                <a:close/>
              </a:path>
              <a:path w="1428115" h="2932429">
                <a:moveTo>
                  <a:pt x="1101162" y="2747077"/>
                </a:moveTo>
                <a:lnTo>
                  <a:pt x="1101759" y="2747374"/>
                </a:lnTo>
                <a:lnTo>
                  <a:pt x="1101162" y="2747077"/>
                </a:lnTo>
                <a:close/>
              </a:path>
              <a:path w="1428115" h="2932429">
                <a:moveTo>
                  <a:pt x="1037559" y="2715425"/>
                </a:moveTo>
                <a:lnTo>
                  <a:pt x="1037780" y="2715543"/>
                </a:lnTo>
                <a:lnTo>
                  <a:pt x="1037559" y="2715425"/>
                </a:lnTo>
                <a:close/>
              </a:path>
              <a:path w="1428115" h="2932429">
                <a:moveTo>
                  <a:pt x="1037067" y="2715162"/>
                </a:moveTo>
                <a:lnTo>
                  <a:pt x="1037559" y="2715425"/>
                </a:lnTo>
                <a:lnTo>
                  <a:pt x="1037067" y="2715162"/>
                </a:lnTo>
                <a:close/>
              </a:path>
              <a:path w="1428115" h="2932429">
                <a:moveTo>
                  <a:pt x="1006186" y="2698658"/>
                </a:moveTo>
                <a:lnTo>
                  <a:pt x="1006538" y="2698855"/>
                </a:lnTo>
                <a:lnTo>
                  <a:pt x="1006186" y="2698658"/>
                </a:lnTo>
                <a:close/>
              </a:path>
              <a:path w="1428115" h="2932429">
                <a:moveTo>
                  <a:pt x="1006061" y="2698588"/>
                </a:moveTo>
                <a:close/>
              </a:path>
              <a:path w="1428115" h="2932429">
                <a:moveTo>
                  <a:pt x="975432" y="2681455"/>
                </a:moveTo>
                <a:lnTo>
                  <a:pt x="975779" y="2681659"/>
                </a:lnTo>
                <a:lnTo>
                  <a:pt x="975432" y="2681455"/>
                </a:lnTo>
                <a:close/>
              </a:path>
              <a:path w="1428115" h="2932429">
                <a:moveTo>
                  <a:pt x="975219" y="2681329"/>
                </a:moveTo>
                <a:lnTo>
                  <a:pt x="975432" y="2681455"/>
                </a:lnTo>
                <a:lnTo>
                  <a:pt x="975219" y="2681329"/>
                </a:lnTo>
                <a:close/>
              </a:path>
              <a:path w="1428115" h="2932429">
                <a:moveTo>
                  <a:pt x="945047" y="2663536"/>
                </a:moveTo>
                <a:lnTo>
                  <a:pt x="945476" y="2663803"/>
                </a:lnTo>
                <a:lnTo>
                  <a:pt x="945047" y="2663536"/>
                </a:lnTo>
                <a:close/>
              </a:path>
              <a:path w="1428115" h="2932429">
                <a:moveTo>
                  <a:pt x="944924" y="2663460"/>
                </a:moveTo>
                <a:close/>
              </a:path>
              <a:path w="1428115" h="2932429">
                <a:moveTo>
                  <a:pt x="915378" y="2645117"/>
                </a:moveTo>
                <a:lnTo>
                  <a:pt x="915695" y="2645324"/>
                </a:lnTo>
                <a:lnTo>
                  <a:pt x="915378" y="2645117"/>
                </a:lnTo>
                <a:close/>
              </a:path>
              <a:path w="1428115" h="2932429">
                <a:moveTo>
                  <a:pt x="915112" y="2644943"/>
                </a:moveTo>
                <a:lnTo>
                  <a:pt x="915378" y="2645117"/>
                </a:lnTo>
                <a:lnTo>
                  <a:pt x="915112" y="2644943"/>
                </a:lnTo>
                <a:close/>
              </a:path>
              <a:path w="1428115" h="2932429">
                <a:moveTo>
                  <a:pt x="886058" y="2625949"/>
                </a:moveTo>
                <a:lnTo>
                  <a:pt x="886612" y="2626338"/>
                </a:lnTo>
                <a:lnTo>
                  <a:pt x="886058" y="2625949"/>
                </a:lnTo>
                <a:close/>
              </a:path>
              <a:path w="1428115" h="2932429">
                <a:moveTo>
                  <a:pt x="885888" y="2625830"/>
                </a:moveTo>
                <a:lnTo>
                  <a:pt x="886058" y="2625949"/>
                </a:lnTo>
                <a:lnTo>
                  <a:pt x="885888" y="2625830"/>
                </a:lnTo>
                <a:close/>
              </a:path>
              <a:path w="1428115" h="2932429">
                <a:moveTo>
                  <a:pt x="857465" y="2605891"/>
                </a:moveTo>
                <a:lnTo>
                  <a:pt x="858088" y="2606399"/>
                </a:lnTo>
                <a:lnTo>
                  <a:pt x="857465" y="2605891"/>
                </a:lnTo>
                <a:close/>
              </a:path>
              <a:path w="1428115" h="2932429">
                <a:moveTo>
                  <a:pt x="829578" y="2585190"/>
                </a:moveTo>
                <a:lnTo>
                  <a:pt x="830224" y="2585698"/>
                </a:lnTo>
                <a:lnTo>
                  <a:pt x="829578" y="2585190"/>
                </a:lnTo>
                <a:close/>
              </a:path>
              <a:path w="1428115" h="2932429">
                <a:moveTo>
                  <a:pt x="802309" y="2563727"/>
                </a:moveTo>
                <a:lnTo>
                  <a:pt x="802995" y="2564362"/>
                </a:lnTo>
                <a:lnTo>
                  <a:pt x="802309" y="2563727"/>
                </a:lnTo>
                <a:close/>
              </a:path>
              <a:path w="1428115" h="2932429">
                <a:moveTo>
                  <a:pt x="775896" y="2541502"/>
                </a:moveTo>
                <a:lnTo>
                  <a:pt x="775754" y="2541502"/>
                </a:lnTo>
                <a:lnTo>
                  <a:pt x="776465" y="2542010"/>
                </a:lnTo>
                <a:lnTo>
                  <a:pt x="775896" y="2541502"/>
                </a:lnTo>
                <a:close/>
              </a:path>
              <a:path w="1428115" h="2932429">
                <a:moveTo>
                  <a:pt x="750064" y="2518411"/>
                </a:moveTo>
                <a:lnTo>
                  <a:pt x="750697" y="2519023"/>
                </a:lnTo>
                <a:lnTo>
                  <a:pt x="750064" y="2518411"/>
                </a:lnTo>
                <a:close/>
              </a:path>
              <a:path w="1428115" h="2932429">
                <a:moveTo>
                  <a:pt x="749909" y="2518261"/>
                </a:moveTo>
                <a:lnTo>
                  <a:pt x="750064" y="2518411"/>
                </a:lnTo>
                <a:lnTo>
                  <a:pt x="749909" y="2518261"/>
                </a:lnTo>
                <a:close/>
              </a:path>
              <a:path w="1428115" h="2932429">
                <a:moveTo>
                  <a:pt x="724979" y="2494131"/>
                </a:moveTo>
                <a:lnTo>
                  <a:pt x="725703" y="2494893"/>
                </a:lnTo>
                <a:lnTo>
                  <a:pt x="724979" y="2494131"/>
                </a:lnTo>
                <a:close/>
              </a:path>
              <a:path w="1428115" h="2932429">
                <a:moveTo>
                  <a:pt x="700985" y="2469232"/>
                </a:moveTo>
                <a:lnTo>
                  <a:pt x="701446" y="2469747"/>
                </a:lnTo>
                <a:lnTo>
                  <a:pt x="700985" y="2469232"/>
                </a:lnTo>
                <a:close/>
              </a:path>
              <a:path w="1428115" h="2932429">
                <a:moveTo>
                  <a:pt x="700764" y="2468985"/>
                </a:moveTo>
                <a:lnTo>
                  <a:pt x="700985" y="2469232"/>
                </a:lnTo>
                <a:lnTo>
                  <a:pt x="700764" y="2468985"/>
                </a:lnTo>
                <a:close/>
              </a:path>
              <a:path w="1428115" h="2932429">
                <a:moveTo>
                  <a:pt x="677601" y="2443086"/>
                </a:moveTo>
                <a:lnTo>
                  <a:pt x="678014" y="2443585"/>
                </a:lnTo>
                <a:lnTo>
                  <a:pt x="677601" y="2443086"/>
                </a:lnTo>
                <a:close/>
              </a:path>
              <a:path w="1428115" h="2932429">
                <a:moveTo>
                  <a:pt x="677278" y="2442696"/>
                </a:moveTo>
                <a:lnTo>
                  <a:pt x="677601" y="2443086"/>
                </a:lnTo>
                <a:lnTo>
                  <a:pt x="677278" y="2442696"/>
                </a:lnTo>
                <a:close/>
              </a:path>
              <a:path w="1428115" h="2932429">
                <a:moveTo>
                  <a:pt x="655191" y="2416022"/>
                </a:moveTo>
                <a:lnTo>
                  <a:pt x="655485" y="2416407"/>
                </a:lnTo>
                <a:lnTo>
                  <a:pt x="655191" y="2416022"/>
                </a:lnTo>
                <a:close/>
              </a:path>
              <a:path w="1428115" h="2932429">
                <a:moveTo>
                  <a:pt x="654806" y="2415518"/>
                </a:moveTo>
                <a:lnTo>
                  <a:pt x="655191" y="2416022"/>
                </a:lnTo>
                <a:lnTo>
                  <a:pt x="654806" y="2415518"/>
                </a:lnTo>
                <a:close/>
              </a:path>
              <a:path w="1428115" h="2932429">
                <a:moveTo>
                  <a:pt x="633190" y="2387195"/>
                </a:moveTo>
                <a:lnTo>
                  <a:pt x="633730" y="2387959"/>
                </a:lnTo>
                <a:lnTo>
                  <a:pt x="633190" y="2387195"/>
                </a:lnTo>
                <a:close/>
              </a:path>
              <a:path w="1428115" h="2932429">
                <a:moveTo>
                  <a:pt x="633102" y="2387070"/>
                </a:moveTo>
                <a:close/>
              </a:path>
              <a:path w="1428115" h="2932429">
                <a:moveTo>
                  <a:pt x="612406" y="2357767"/>
                </a:moveTo>
                <a:lnTo>
                  <a:pt x="612876" y="2358495"/>
                </a:lnTo>
                <a:lnTo>
                  <a:pt x="612406" y="2357767"/>
                </a:lnTo>
                <a:close/>
              </a:path>
              <a:path w="1428115" h="2932429">
                <a:moveTo>
                  <a:pt x="612221" y="2357479"/>
                </a:moveTo>
                <a:lnTo>
                  <a:pt x="612406" y="2357767"/>
                </a:lnTo>
                <a:lnTo>
                  <a:pt x="612221" y="2357479"/>
                </a:lnTo>
                <a:close/>
              </a:path>
              <a:path w="1428115" h="2932429">
                <a:moveTo>
                  <a:pt x="592498" y="2326911"/>
                </a:moveTo>
                <a:lnTo>
                  <a:pt x="593001" y="2327761"/>
                </a:lnTo>
                <a:lnTo>
                  <a:pt x="592498" y="2326911"/>
                </a:lnTo>
                <a:close/>
              </a:path>
              <a:path w="1428115" h="2932429">
                <a:moveTo>
                  <a:pt x="592400" y="2326745"/>
                </a:moveTo>
                <a:lnTo>
                  <a:pt x="592498" y="2326911"/>
                </a:lnTo>
                <a:lnTo>
                  <a:pt x="592400" y="2326745"/>
                </a:lnTo>
                <a:close/>
              </a:path>
              <a:path w="1428115" h="2932429">
                <a:moveTo>
                  <a:pt x="573548" y="2294741"/>
                </a:moveTo>
                <a:lnTo>
                  <a:pt x="574090" y="2295757"/>
                </a:lnTo>
                <a:lnTo>
                  <a:pt x="573548" y="2294741"/>
                </a:lnTo>
                <a:close/>
              </a:path>
              <a:path w="1428115" h="2932429">
                <a:moveTo>
                  <a:pt x="555763" y="2261340"/>
                </a:moveTo>
                <a:lnTo>
                  <a:pt x="556196" y="2262229"/>
                </a:lnTo>
                <a:lnTo>
                  <a:pt x="555763" y="2261340"/>
                </a:lnTo>
                <a:close/>
              </a:path>
              <a:path w="1428115" h="2932429">
                <a:moveTo>
                  <a:pt x="538827" y="2226529"/>
                </a:moveTo>
                <a:lnTo>
                  <a:pt x="539419" y="2227939"/>
                </a:lnTo>
                <a:lnTo>
                  <a:pt x="538827" y="2226529"/>
                </a:lnTo>
                <a:close/>
              </a:path>
              <a:path w="1428115" h="2932429">
                <a:moveTo>
                  <a:pt x="538779" y="2226415"/>
                </a:moveTo>
                <a:close/>
              </a:path>
              <a:path w="1428115" h="2932429">
                <a:moveTo>
                  <a:pt x="523417" y="2189839"/>
                </a:moveTo>
                <a:lnTo>
                  <a:pt x="524040" y="2191490"/>
                </a:lnTo>
                <a:lnTo>
                  <a:pt x="523665" y="2190429"/>
                </a:lnTo>
                <a:lnTo>
                  <a:pt x="523417" y="2189839"/>
                </a:lnTo>
                <a:close/>
              </a:path>
              <a:path w="1428115" h="2932429">
                <a:moveTo>
                  <a:pt x="523665" y="2190429"/>
                </a:moveTo>
                <a:lnTo>
                  <a:pt x="524040" y="2191490"/>
                </a:lnTo>
                <a:lnTo>
                  <a:pt x="523665" y="2190429"/>
                </a:lnTo>
                <a:close/>
              </a:path>
              <a:path w="1428115" h="2932429">
                <a:moveTo>
                  <a:pt x="523457" y="2189839"/>
                </a:moveTo>
                <a:lnTo>
                  <a:pt x="523665" y="2190429"/>
                </a:lnTo>
                <a:lnTo>
                  <a:pt x="523457" y="2189839"/>
                </a:lnTo>
                <a:close/>
              </a:path>
              <a:path w="1428115" h="2932429">
                <a:moveTo>
                  <a:pt x="509651" y="2150723"/>
                </a:moveTo>
                <a:lnTo>
                  <a:pt x="510095" y="2152120"/>
                </a:lnTo>
                <a:lnTo>
                  <a:pt x="509830" y="2151232"/>
                </a:lnTo>
                <a:lnTo>
                  <a:pt x="509651" y="2150723"/>
                </a:lnTo>
                <a:close/>
              </a:path>
              <a:path w="1428115" h="2932429">
                <a:moveTo>
                  <a:pt x="509830" y="2151232"/>
                </a:moveTo>
                <a:lnTo>
                  <a:pt x="510095" y="2152120"/>
                </a:lnTo>
                <a:lnTo>
                  <a:pt x="509830" y="2151232"/>
                </a:lnTo>
                <a:close/>
              </a:path>
              <a:path w="1428115" h="2932429">
                <a:moveTo>
                  <a:pt x="509678" y="2150723"/>
                </a:moveTo>
                <a:lnTo>
                  <a:pt x="509830" y="2151232"/>
                </a:lnTo>
                <a:lnTo>
                  <a:pt x="509678" y="2150723"/>
                </a:lnTo>
                <a:close/>
              </a:path>
              <a:path w="1428115" h="2932429">
                <a:moveTo>
                  <a:pt x="497141" y="2108686"/>
                </a:moveTo>
                <a:lnTo>
                  <a:pt x="497484" y="2109956"/>
                </a:lnTo>
                <a:lnTo>
                  <a:pt x="497301" y="2109223"/>
                </a:lnTo>
                <a:lnTo>
                  <a:pt x="497141" y="2108686"/>
                </a:lnTo>
                <a:close/>
              </a:path>
              <a:path w="1428115" h="2932429">
                <a:moveTo>
                  <a:pt x="497301" y="2109223"/>
                </a:moveTo>
                <a:lnTo>
                  <a:pt x="497484" y="2109956"/>
                </a:lnTo>
                <a:lnTo>
                  <a:pt x="497301" y="2109223"/>
                </a:lnTo>
                <a:close/>
              </a:path>
              <a:path w="1428115" h="2932429">
                <a:moveTo>
                  <a:pt x="497167" y="2108686"/>
                </a:moveTo>
                <a:lnTo>
                  <a:pt x="497301" y="2109223"/>
                </a:lnTo>
                <a:lnTo>
                  <a:pt x="497167" y="2108686"/>
                </a:lnTo>
                <a:close/>
              </a:path>
              <a:path w="1428115" h="2932429">
                <a:moveTo>
                  <a:pt x="486230" y="2064817"/>
                </a:moveTo>
                <a:lnTo>
                  <a:pt x="486295" y="2065125"/>
                </a:lnTo>
                <a:lnTo>
                  <a:pt x="486230" y="2064817"/>
                </a:lnTo>
                <a:close/>
              </a:path>
              <a:path w="1428115" h="2932429">
                <a:moveTo>
                  <a:pt x="486082" y="2064109"/>
                </a:moveTo>
                <a:lnTo>
                  <a:pt x="486230" y="2064817"/>
                </a:lnTo>
                <a:lnTo>
                  <a:pt x="486082" y="2064109"/>
                </a:lnTo>
                <a:close/>
              </a:path>
              <a:path w="1428115" h="2932429">
                <a:moveTo>
                  <a:pt x="476328" y="2017733"/>
                </a:moveTo>
                <a:lnTo>
                  <a:pt x="476377" y="2018008"/>
                </a:lnTo>
                <a:lnTo>
                  <a:pt x="476328" y="2017733"/>
                </a:lnTo>
                <a:close/>
              </a:path>
              <a:path w="1428115" h="2932429">
                <a:moveTo>
                  <a:pt x="476219" y="2017119"/>
                </a:moveTo>
                <a:lnTo>
                  <a:pt x="476328" y="2017733"/>
                </a:lnTo>
                <a:lnTo>
                  <a:pt x="476219" y="2017119"/>
                </a:lnTo>
                <a:close/>
              </a:path>
              <a:path w="1428115" h="2932429">
                <a:moveTo>
                  <a:pt x="467613" y="1968470"/>
                </a:moveTo>
                <a:lnTo>
                  <a:pt x="467652" y="1968732"/>
                </a:lnTo>
                <a:lnTo>
                  <a:pt x="467613" y="1968470"/>
                </a:lnTo>
                <a:close/>
              </a:path>
              <a:path w="1428115" h="2932429">
                <a:moveTo>
                  <a:pt x="467540" y="1967970"/>
                </a:moveTo>
                <a:lnTo>
                  <a:pt x="467613" y="1968470"/>
                </a:lnTo>
                <a:lnTo>
                  <a:pt x="467540" y="1967970"/>
                </a:lnTo>
                <a:close/>
              </a:path>
              <a:path w="1428115" h="2932429">
                <a:moveTo>
                  <a:pt x="460096" y="1917355"/>
                </a:moveTo>
                <a:lnTo>
                  <a:pt x="460120" y="1917551"/>
                </a:lnTo>
                <a:lnTo>
                  <a:pt x="460096" y="1917355"/>
                </a:lnTo>
                <a:close/>
              </a:path>
              <a:path w="1428115" h="2932429">
                <a:moveTo>
                  <a:pt x="460042" y="1916916"/>
                </a:moveTo>
                <a:lnTo>
                  <a:pt x="460096" y="1917355"/>
                </a:lnTo>
                <a:lnTo>
                  <a:pt x="460042" y="1916916"/>
                </a:lnTo>
                <a:close/>
              </a:path>
              <a:path w="1428115" h="2932429">
                <a:moveTo>
                  <a:pt x="453528" y="1864435"/>
                </a:moveTo>
                <a:lnTo>
                  <a:pt x="453555" y="1864719"/>
                </a:lnTo>
                <a:lnTo>
                  <a:pt x="453528" y="1864435"/>
                </a:lnTo>
                <a:close/>
              </a:path>
              <a:path w="1428115" h="2932429">
                <a:moveTo>
                  <a:pt x="453472" y="1863830"/>
                </a:moveTo>
                <a:lnTo>
                  <a:pt x="453528" y="1864435"/>
                </a:lnTo>
                <a:lnTo>
                  <a:pt x="453472" y="1863830"/>
                </a:lnTo>
                <a:close/>
              </a:path>
              <a:path w="1428115" h="2932429">
                <a:moveTo>
                  <a:pt x="443228" y="1754135"/>
                </a:moveTo>
                <a:lnTo>
                  <a:pt x="443242" y="1754356"/>
                </a:lnTo>
                <a:lnTo>
                  <a:pt x="443228" y="1754135"/>
                </a:lnTo>
                <a:close/>
              </a:path>
              <a:path w="1428115" h="2932429">
                <a:moveTo>
                  <a:pt x="443187" y="1753467"/>
                </a:moveTo>
                <a:lnTo>
                  <a:pt x="443228" y="1754135"/>
                </a:lnTo>
                <a:lnTo>
                  <a:pt x="443187" y="1753467"/>
                </a:lnTo>
                <a:close/>
              </a:path>
              <a:path w="1428115" h="2932429">
                <a:moveTo>
                  <a:pt x="436003" y="1638532"/>
                </a:moveTo>
                <a:lnTo>
                  <a:pt x="436029" y="1639167"/>
                </a:lnTo>
                <a:lnTo>
                  <a:pt x="436003" y="1638532"/>
                </a:lnTo>
                <a:close/>
              </a:path>
              <a:path w="1428115" h="2932429">
                <a:moveTo>
                  <a:pt x="431274" y="1520880"/>
                </a:moveTo>
                <a:lnTo>
                  <a:pt x="431279" y="1521057"/>
                </a:lnTo>
                <a:lnTo>
                  <a:pt x="431274" y="1520880"/>
                </a:lnTo>
                <a:close/>
              </a:path>
              <a:path w="1428115" h="2932429">
                <a:moveTo>
                  <a:pt x="431269" y="1520676"/>
                </a:moveTo>
                <a:lnTo>
                  <a:pt x="431274" y="1520880"/>
                </a:lnTo>
                <a:lnTo>
                  <a:pt x="431269" y="1520676"/>
                </a:lnTo>
                <a:close/>
              </a:path>
              <a:path w="1428115" h="2932429">
                <a:moveTo>
                  <a:pt x="428239" y="1401169"/>
                </a:moveTo>
                <a:lnTo>
                  <a:pt x="428244" y="1401423"/>
                </a:lnTo>
                <a:lnTo>
                  <a:pt x="428239" y="1401169"/>
                </a:lnTo>
                <a:close/>
              </a:path>
              <a:path w="1428115" h="2932429">
                <a:moveTo>
                  <a:pt x="420656" y="994261"/>
                </a:moveTo>
                <a:lnTo>
                  <a:pt x="362724" y="994261"/>
                </a:lnTo>
                <a:lnTo>
                  <a:pt x="364248" y="1050014"/>
                </a:lnTo>
                <a:lnTo>
                  <a:pt x="366522" y="1164568"/>
                </a:lnTo>
                <a:lnTo>
                  <a:pt x="424447" y="1164441"/>
                </a:lnTo>
                <a:lnTo>
                  <a:pt x="422135" y="1048617"/>
                </a:lnTo>
                <a:lnTo>
                  <a:pt x="420656" y="994261"/>
                </a:lnTo>
                <a:close/>
              </a:path>
              <a:path w="1428115" h="2932429">
                <a:moveTo>
                  <a:pt x="364236" y="1049887"/>
                </a:moveTo>
                <a:close/>
              </a:path>
              <a:path w="1428115" h="2932429">
                <a:moveTo>
                  <a:pt x="413439" y="837035"/>
                </a:moveTo>
                <a:lnTo>
                  <a:pt x="355434" y="837035"/>
                </a:lnTo>
                <a:lnTo>
                  <a:pt x="355460" y="837416"/>
                </a:lnTo>
                <a:lnTo>
                  <a:pt x="358482" y="888089"/>
                </a:lnTo>
                <a:lnTo>
                  <a:pt x="360832" y="940413"/>
                </a:lnTo>
                <a:lnTo>
                  <a:pt x="362724" y="994515"/>
                </a:lnTo>
                <a:lnTo>
                  <a:pt x="362724" y="994261"/>
                </a:lnTo>
                <a:lnTo>
                  <a:pt x="420656" y="994261"/>
                </a:lnTo>
                <a:lnTo>
                  <a:pt x="418693" y="938000"/>
                </a:lnTo>
                <a:lnTo>
                  <a:pt x="416293" y="884914"/>
                </a:lnTo>
                <a:lnTo>
                  <a:pt x="413439" y="837035"/>
                </a:lnTo>
                <a:close/>
              </a:path>
              <a:path w="1428115" h="2932429">
                <a:moveTo>
                  <a:pt x="360819" y="940159"/>
                </a:moveTo>
                <a:lnTo>
                  <a:pt x="360828" y="940413"/>
                </a:lnTo>
                <a:lnTo>
                  <a:pt x="360819" y="940159"/>
                </a:lnTo>
                <a:close/>
              </a:path>
              <a:path w="1428115" h="2932429">
                <a:moveTo>
                  <a:pt x="358457" y="887708"/>
                </a:moveTo>
                <a:lnTo>
                  <a:pt x="358474" y="888089"/>
                </a:lnTo>
                <a:lnTo>
                  <a:pt x="358457" y="887708"/>
                </a:lnTo>
                <a:close/>
              </a:path>
              <a:path w="1428115" h="2932429">
                <a:moveTo>
                  <a:pt x="355446" y="837225"/>
                </a:moveTo>
                <a:lnTo>
                  <a:pt x="355457" y="837416"/>
                </a:lnTo>
                <a:lnTo>
                  <a:pt x="355446" y="837225"/>
                </a:lnTo>
                <a:close/>
              </a:path>
              <a:path w="1428115" h="2932429">
                <a:moveTo>
                  <a:pt x="409902" y="788267"/>
                </a:moveTo>
                <a:lnTo>
                  <a:pt x="351840" y="788267"/>
                </a:lnTo>
                <a:lnTo>
                  <a:pt x="355446" y="837225"/>
                </a:lnTo>
                <a:lnTo>
                  <a:pt x="355434" y="837035"/>
                </a:lnTo>
                <a:lnTo>
                  <a:pt x="413439" y="837035"/>
                </a:lnTo>
                <a:lnTo>
                  <a:pt x="413219" y="833352"/>
                </a:lnTo>
                <a:lnTo>
                  <a:pt x="409902" y="788267"/>
                </a:lnTo>
                <a:close/>
              </a:path>
              <a:path w="1428115" h="2932429">
                <a:moveTo>
                  <a:pt x="400645" y="697970"/>
                </a:moveTo>
                <a:lnTo>
                  <a:pt x="342341" y="697970"/>
                </a:lnTo>
                <a:lnTo>
                  <a:pt x="342455" y="698859"/>
                </a:lnTo>
                <a:lnTo>
                  <a:pt x="347573" y="742547"/>
                </a:lnTo>
                <a:lnTo>
                  <a:pt x="351878" y="788902"/>
                </a:lnTo>
                <a:lnTo>
                  <a:pt x="351840" y="788267"/>
                </a:lnTo>
                <a:lnTo>
                  <a:pt x="409902" y="788267"/>
                </a:lnTo>
                <a:lnTo>
                  <a:pt x="409575" y="783822"/>
                </a:lnTo>
                <a:lnTo>
                  <a:pt x="405130" y="736197"/>
                </a:lnTo>
                <a:lnTo>
                  <a:pt x="400645" y="697970"/>
                </a:lnTo>
                <a:close/>
              </a:path>
              <a:path w="1428115" h="2932429">
                <a:moveTo>
                  <a:pt x="347497" y="741912"/>
                </a:moveTo>
                <a:lnTo>
                  <a:pt x="347556" y="742547"/>
                </a:lnTo>
                <a:lnTo>
                  <a:pt x="347497" y="741912"/>
                </a:lnTo>
                <a:close/>
              </a:path>
              <a:path w="1428115" h="2932429">
                <a:moveTo>
                  <a:pt x="342408" y="698541"/>
                </a:moveTo>
                <a:lnTo>
                  <a:pt x="342445" y="698859"/>
                </a:lnTo>
                <a:lnTo>
                  <a:pt x="342408" y="698541"/>
                </a:lnTo>
                <a:close/>
              </a:path>
              <a:path w="1428115" h="2932429">
                <a:moveTo>
                  <a:pt x="394706" y="656568"/>
                </a:moveTo>
                <a:lnTo>
                  <a:pt x="336169" y="656568"/>
                </a:lnTo>
                <a:lnTo>
                  <a:pt x="336321" y="657457"/>
                </a:lnTo>
                <a:lnTo>
                  <a:pt x="342408" y="698541"/>
                </a:lnTo>
                <a:lnTo>
                  <a:pt x="342341" y="697970"/>
                </a:lnTo>
                <a:lnTo>
                  <a:pt x="400645" y="697970"/>
                </a:lnTo>
                <a:lnTo>
                  <a:pt x="399796" y="690731"/>
                </a:lnTo>
                <a:lnTo>
                  <a:pt x="394706" y="656568"/>
                </a:lnTo>
                <a:close/>
              </a:path>
              <a:path w="1428115" h="2932429">
                <a:moveTo>
                  <a:pt x="336209" y="656842"/>
                </a:moveTo>
                <a:lnTo>
                  <a:pt x="336301" y="657457"/>
                </a:lnTo>
                <a:lnTo>
                  <a:pt x="336209" y="656842"/>
                </a:lnTo>
                <a:close/>
              </a:path>
              <a:path w="1428115" h="2932429">
                <a:moveTo>
                  <a:pt x="388037" y="618087"/>
                </a:moveTo>
                <a:lnTo>
                  <a:pt x="329171" y="618087"/>
                </a:lnTo>
                <a:lnTo>
                  <a:pt x="329438" y="619357"/>
                </a:lnTo>
                <a:lnTo>
                  <a:pt x="336209" y="656842"/>
                </a:lnTo>
                <a:lnTo>
                  <a:pt x="336169" y="656568"/>
                </a:lnTo>
                <a:lnTo>
                  <a:pt x="394706" y="656568"/>
                </a:lnTo>
                <a:lnTo>
                  <a:pt x="393382" y="647678"/>
                </a:lnTo>
                <a:lnTo>
                  <a:pt x="388037" y="618087"/>
                </a:lnTo>
                <a:close/>
              </a:path>
              <a:path w="1428115" h="2932429">
                <a:moveTo>
                  <a:pt x="329264" y="618599"/>
                </a:moveTo>
                <a:lnTo>
                  <a:pt x="329401" y="619357"/>
                </a:lnTo>
                <a:lnTo>
                  <a:pt x="329264" y="618599"/>
                </a:lnTo>
                <a:close/>
              </a:path>
              <a:path w="1428115" h="2932429">
                <a:moveTo>
                  <a:pt x="329171" y="618087"/>
                </a:moveTo>
                <a:lnTo>
                  <a:pt x="329264" y="618599"/>
                </a:lnTo>
                <a:lnTo>
                  <a:pt x="329438" y="619357"/>
                </a:lnTo>
                <a:lnTo>
                  <a:pt x="329171" y="618087"/>
                </a:lnTo>
                <a:close/>
              </a:path>
              <a:path w="1428115" h="2932429">
                <a:moveTo>
                  <a:pt x="380479" y="582781"/>
                </a:moveTo>
                <a:lnTo>
                  <a:pt x="321056" y="582781"/>
                </a:lnTo>
                <a:lnTo>
                  <a:pt x="321297" y="583797"/>
                </a:lnTo>
                <a:lnTo>
                  <a:pt x="329264" y="618599"/>
                </a:lnTo>
                <a:lnTo>
                  <a:pt x="329171" y="618087"/>
                </a:lnTo>
                <a:lnTo>
                  <a:pt x="388037" y="618087"/>
                </a:lnTo>
                <a:lnTo>
                  <a:pt x="386041" y="607038"/>
                </a:lnTo>
                <a:lnTo>
                  <a:pt x="380479" y="582781"/>
                </a:lnTo>
                <a:close/>
              </a:path>
              <a:path w="1428115" h="2932429">
                <a:moveTo>
                  <a:pt x="321237" y="583571"/>
                </a:moveTo>
                <a:lnTo>
                  <a:pt x="321288" y="583797"/>
                </a:lnTo>
                <a:lnTo>
                  <a:pt x="321237" y="583571"/>
                </a:lnTo>
                <a:close/>
              </a:path>
              <a:path w="1428115" h="2932429">
                <a:moveTo>
                  <a:pt x="363128" y="517249"/>
                </a:moveTo>
                <a:lnTo>
                  <a:pt x="302882" y="517249"/>
                </a:lnTo>
                <a:lnTo>
                  <a:pt x="312305" y="550015"/>
                </a:lnTo>
                <a:lnTo>
                  <a:pt x="321237" y="583571"/>
                </a:lnTo>
                <a:lnTo>
                  <a:pt x="321056" y="582781"/>
                </a:lnTo>
                <a:lnTo>
                  <a:pt x="380479" y="582781"/>
                </a:lnTo>
                <a:lnTo>
                  <a:pt x="377393" y="569319"/>
                </a:lnTo>
                <a:lnTo>
                  <a:pt x="368046" y="534267"/>
                </a:lnTo>
                <a:lnTo>
                  <a:pt x="363128" y="517249"/>
                </a:lnTo>
                <a:close/>
              </a:path>
              <a:path w="1428115" h="2932429">
                <a:moveTo>
                  <a:pt x="312153" y="549507"/>
                </a:moveTo>
                <a:lnTo>
                  <a:pt x="312288" y="550015"/>
                </a:lnTo>
                <a:lnTo>
                  <a:pt x="312153" y="549507"/>
                </a:lnTo>
                <a:close/>
              </a:path>
              <a:path w="1428115" h="2932429">
                <a:moveTo>
                  <a:pt x="334912" y="429873"/>
                </a:moveTo>
                <a:lnTo>
                  <a:pt x="273164" y="429873"/>
                </a:lnTo>
                <a:lnTo>
                  <a:pt x="273405" y="430508"/>
                </a:lnTo>
                <a:lnTo>
                  <a:pt x="283641" y="458194"/>
                </a:lnTo>
                <a:lnTo>
                  <a:pt x="293471" y="487277"/>
                </a:lnTo>
                <a:lnTo>
                  <a:pt x="303085" y="518011"/>
                </a:lnTo>
                <a:lnTo>
                  <a:pt x="302882" y="517249"/>
                </a:lnTo>
                <a:lnTo>
                  <a:pt x="363128" y="517249"/>
                </a:lnTo>
                <a:lnTo>
                  <a:pt x="358432" y="500993"/>
                </a:lnTo>
                <a:lnTo>
                  <a:pt x="348424" y="469116"/>
                </a:lnTo>
                <a:lnTo>
                  <a:pt x="338099" y="438509"/>
                </a:lnTo>
                <a:lnTo>
                  <a:pt x="334912" y="429873"/>
                </a:lnTo>
                <a:close/>
              </a:path>
              <a:path w="1428115" h="2932429">
                <a:moveTo>
                  <a:pt x="293268" y="486769"/>
                </a:moveTo>
                <a:lnTo>
                  <a:pt x="293428" y="487277"/>
                </a:lnTo>
                <a:lnTo>
                  <a:pt x="293268" y="486769"/>
                </a:lnTo>
                <a:close/>
              </a:path>
              <a:path w="1428115" h="2932429">
                <a:moveTo>
                  <a:pt x="283375" y="457559"/>
                </a:moveTo>
                <a:lnTo>
                  <a:pt x="283590" y="458194"/>
                </a:lnTo>
                <a:lnTo>
                  <a:pt x="283375" y="457559"/>
                </a:lnTo>
                <a:close/>
              </a:path>
              <a:path w="1428115" h="2932429">
                <a:moveTo>
                  <a:pt x="273307" y="430261"/>
                </a:moveTo>
                <a:lnTo>
                  <a:pt x="273399" y="430508"/>
                </a:lnTo>
                <a:lnTo>
                  <a:pt x="273307" y="430261"/>
                </a:lnTo>
                <a:close/>
              </a:path>
              <a:path w="1428115" h="2932429">
                <a:moveTo>
                  <a:pt x="324948" y="403330"/>
                </a:moveTo>
                <a:lnTo>
                  <a:pt x="262648" y="403330"/>
                </a:lnTo>
                <a:lnTo>
                  <a:pt x="273307" y="430261"/>
                </a:lnTo>
                <a:lnTo>
                  <a:pt x="273164" y="429873"/>
                </a:lnTo>
                <a:lnTo>
                  <a:pt x="334912" y="429873"/>
                </a:lnTo>
                <a:lnTo>
                  <a:pt x="327367" y="409426"/>
                </a:lnTo>
                <a:lnTo>
                  <a:pt x="324948" y="403330"/>
                </a:lnTo>
                <a:close/>
              </a:path>
              <a:path w="1428115" h="2932429">
                <a:moveTo>
                  <a:pt x="304585" y="354308"/>
                </a:moveTo>
                <a:lnTo>
                  <a:pt x="240944" y="354308"/>
                </a:lnTo>
                <a:lnTo>
                  <a:pt x="241350" y="355197"/>
                </a:lnTo>
                <a:lnTo>
                  <a:pt x="252183" y="378946"/>
                </a:lnTo>
                <a:lnTo>
                  <a:pt x="262940" y="404092"/>
                </a:lnTo>
                <a:lnTo>
                  <a:pt x="262648" y="403330"/>
                </a:lnTo>
                <a:lnTo>
                  <a:pt x="324948" y="403330"/>
                </a:lnTo>
                <a:lnTo>
                  <a:pt x="316331" y="381613"/>
                </a:lnTo>
                <a:lnTo>
                  <a:pt x="304981" y="355176"/>
                </a:lnTo>
                <a:lnTo>
                  <a:pt x="304585" y="354308"/>
                </a:lnTo>
                <a:close/>
              </a:path>
              <a:path w="1428115" h="2932429">
                <a:moveTo>
                  <a:pt x="251891" y="378311"/>
                </a:moveTo>
                <a:lnTo>
                  <a:pt x="252163" y="378946"/>
                </a:lnTo>
                <a:lnTo>
                  <a:pt x="251891" y="378311"/>
                </a:lnTo>
                <a:close/>
              </a:path>
              <a:path w="1428115" h="2932429">
                <a:moveTo>
                  <a:pt x="241340" y="355176"/>
                </a:moveTo>
                <a:close/>
              </a:path>
              <a:path w="1428115" h="2932429">
                <a:moveTo>
                  <a:pt x="294334" y="331829"/>
                </a:moveTo>
                <a:lnTo>
                  <a:pt x="229730" y="331829"/>
                </a:lnTo>
                <a:lnTo>
                  <a:pt x="241340" y="355176"/>
                </a:lnTo>
                <a:lnTo>
                  <a:pt x="240944" y="354308"/>
                </a:lnTo>
                <a:lnTo>
                  <a:pt x="304585" y="354308"/>
                </a:lnTo>
                <a:lnTo>
                  <a:pt x="294334" y="331829"/>
                </a:lnTo>
                <a:close/>
              </a:path>
              <a:path w="1428115" h="2932429">
                <a:moveTo>
                  <a:pt x="262304" y="270615"/>
                </a:moveTo>
                <a:lnTo>
                  <a:pt x="194703" y="270615"/>
                </a:lnTo>
                <a:lnTo>
                  <a:pt x="207086" y="290681"/>
                </a:lnTo>
                <a:lnTo>
                  <a:pt x="218706" y="311001"/>
                </a:lnTo>
                <a:lnTo>
                  <a:pt x="230060" y="332591"/>
                </a:lnTo>
                <a:lnTo>
                  <a:pt x="229730" y="331829"/>
                </a:lnTo>
                <a:lnTo>
                  <a:pt x="294334" y="331829"/>
                </a:lnTo>
                <a:lnTo>
                  <a:pt x="293408" y="329797"/>
                </a:lnTo>
                <a:lnTo>
                  <a:pt x="281406" y="305794"/>
                </a:lnTo>
                <a:lnTo>
                  <a:pt x="269201" y="282680"/>
                </a:lnTo>
                <a:lnTo>
                  <a:pt x="262304" y="270615"/>
                </a:lnTo>
                <a:close/>
              </a:path>
              <a:path w="1428115" h="2932429">
                <a:moveTo>
                  <a:pt x="218249" y="310239"/>
                </a:moveTo>
                <a:lnTo>
                  <a:pt x="218652" y="311001"/>
                </a:lnTo>
                <a:lnTo>
                  <a:pt x="218249" y="310239"/>
                </a:lnTo>
                <a:close/>
              </a:path>
              <a:path w="1428115" h="2932429">
                <a:moveTo>
                  <a:pt x="206603" y="289919"/>
                </a:moveTo>
                <a:lnTo>
                  <a:pt x="207041" y="290681"/>
                </a:lnTo>
                <a:lnTo>
                  <a:pt x="206603" y="289919"/>
                </a:lnTo>
                <a:close/>
              </a:path>
              <a:path w="1428115" h="2932429">
                <a:moveTo>
                  <a:pt x="251390" y="252200"/>
                </a:moveTo>
                <a:lnTo>
                  <a:pt x="182587" y="252200"/>
                </a:lnTo>
                <a:lnTo>
                  <a:pt x="195160" y="271377"/>
                </a:lnTo>
                <a:lnTo>
                  <a:pt x="194703" y="270615"/>
                </a:lnTo>
                <a:lnTo>
                  <a:pt x="262304" y="270615"/>
                </a:lnTo>
                <a:lnTo>
                  <a:pt x="256641" y="260709"/>
                </a:lnTo>
                <a:lnTo>
                  <a:pt x="251390" y="252200"/>
                </a:lnTo>
                <a:close/>
              </a:path>
              <a:path w="1428115" h="2932429">
                <a:moveTo>
                  <a:pt x="240361" y="234674"/>
                </a:moveTo>
                <a:lnTo>
                  <a:pt x="170319" y="234674"/>
                </a:lnTo>
                <a:lnTo>
                  <a:pt x="183083" y="252962"/>
                </a:lnTo>
                <a:lnTo>
                  <a:pt x="182587" y="252200"/>
                </a:lnTo>
                <a:lnTo>
                  <a:pt x="251390" y="252200"/>
                </a:lnTo>
                <a:lnTo>
                  <a:pt x="243789" y="239881"/>
                </a:lnTo>
                <a:lnTo>
                  <a:pt x="240361" y="234674"/>
                </a:lnTo>
                <a:close/>
              </a:path>
              <a:path w="1428115" h="2932429">
                <a:moveTo>
                  <a:pt x="229321" y="218037"/>
                </a:moveTo>
                <a:lnTo>
                  <a:pt x="157873" y="218037"/>
                </a:lnTo>
                <a:lnTo>
                  <a:pt x="170827" y="235436"/>
                </a:lnTo>
                <a:lnTo>
                  <a:pt x="170319" y="234674"/>
                </a:lnTo>
                <a:lnTo>
                  <a:pt x="240361" y="234674"/>
                </a:lnTo>
                <a:lnTo>
                  <a:pt x="230746" y="220069"/>
                </a:lnTo>
                <a:lnTo>
                  <a:pt x="229321" y="218037"/>
                </a:lnTo>
                <a:close/>
              </a:path>
              <a:path w="1428115" h="2932429">
                <a:moveTo>
                  <a:pt x="218454" y="202543"/>
                </a:moveTo>
                <a:lnTo>
                  <a:pt x="145338" y="202543"/>
                </a:lnTo>
                <a:lnTo>
                  <a:pt x="158483" y="218926"/>
                </a:lnTo>
                <a:lnTo>
                  <a:pt x="157873" y="218037"/>
                </a:lnTo>
                <a:lnTo>
                  <a:pt x="229321" y="218037"/>
                </a:lnTo>
                <a:lnTo>
                  <a:pt x="218454" y="202543"/>
                </a:lnTo>
                <a:close/>
              </a:path>
              <a:path w="1428115" h="2932429">
                <a:moveTo>
                  <a:pt x="195985" y="173079"/>
                </a:moveTo>
                <a:lnTo>
                  <a:pt x="119589" y="173079"/>
                </a:lnTo>
                <a:lnTo>
                  <a:pt x="120173" y="173714"/>
                </a:lnTo>
                <a:lnTo>
                  <a:pt x="133121" y="188065"/>
                </a:lnTo>
                <a:lnTo>
                  <a:pt x="145846" y="203178"/>
                </a:lnTo>
                <a:lnTo>
                  <a:pt x="145338" y="202543"/>
                </a:lnTo>
                <a:lnTo>
                  <a:pt x="218454" y="202543"/>
                </a:lnTo>
                <a:lnTo>
                  <a:pt x="217474" y="201146"/>
                </a:lnTo>
                <a:lnTo>
                  <a:pt x="203961" y="182985"/>
                </a:lnTo>
                <a:lnTo>
                  <a:pt x="195985" y="173079"/>
                </a:lnTo>
                <a:close/>
              </a:path>
              <a:path w="1428115" h="2932429">
                <a:moveTo>
                  <a:pt x="132511" y="187430"/>
                </a:moveTo>
                <a:lnTo>
                  <a:pt x="133049" y="188065"/>
                </a:lnTo>
                <a:lnTo>
                  <a:pt x="132511" y="187430"/>
                </a:lnTo>
                <a:close/>
              </a:path>
              <a:path w="1428115" h="2932429">
                <a:moveTo>
                  <a:pt x="120008" y="173543"/>
                </a:moveTo>
                <a:lnTo>
                  <a:pt x="120162" y="173714"/>
                </a:lnTo>
                <a:lnTo>
                  <a:pt x="120008" y="173543"/>
                </a:lnTo>
                <a:close/>
              </a:path>
              <a:path w="1428115" h="2932429">
                <a:moveTo>
                  <a:pt x="173622" y="146536"/>
                </a:moveTo>
                <a:lnTo>
                  <a:pt x="93300" y="146536"/>
                </a:lnTo>
                <a:lnTo>
                  <a:pt x="93968" y="147171"/>
                </a:lnTo>
                <a:lnTo>
                  <a:pt x="107111" y="160125"/>
                </a:lnTo>
                <a:lnTo>
                  <a:pt x="120008" y="173543"/>
                </a:lnTo>
                <a:lnTo>
                  <a:pt x="119589" y="173079"/>
                </a:lnTo>
                <a:lnTo>
                  <a:pt x="195985" y="173079"/>
                </a:lnTo>
                <a:lnTo>
                  <a:pt x="190258" y="165967"/>
                </a:lnTo>
                <a:lnTo>
                  <a:pt x="176377" y="149584"/>
                </a:lnTo>
                <a:lnTo>
                  <a:pt x="173622" y="146536"/>
                </a:lnTo>
                <a:close/>
              </a:path>
              <a:path w="1428115" h="2932429">
                <a:moveTo>
                  <a:pt x="106553" y="159617"/>
                </a:moveTo>
                <a:lnTo>
                  <a:pt x="107043" y="160125"/>
                </a:lnTo>
                <a:lnTo>
                  <a:pt x="106553" y="159617"/>
                </a:lnTo>
                <a:close/>
              </a:path>
              <a:path w="1428115" h="2932429">
                <a:moveTo>
                  <a:pt x="93589" y="146820"/>
                </a:moveTo>
                <a:lnTo>
                  <a:pt x="93945" y="147171"/>
                </a:lnTo>
                <a:lnTo>
                  <a:pt x="93589" y="146820"/>
                </a:lnTo>
                <a:close/>
              </a:path>
              <a:path w="1428115" h="2932429">
                <a:moveTo>
                  <a:pt x="162484" y="134217"/>
                </a:moveTo>
                <a:lnTo>
                  <a:pt x="79966" y="134217"/>
                </a:lnTo>
                <a:lnTo>
                  <a:pt x="93589" y="146820"/>
                </a:lnTo>
                <a:lnTo>
                  <a:pt x="93300" y="146536"/>
                </a:lnTo>
                <a:lnTo>
                  <a:pt x="173622" y="146536"/>
                </a:lnTo>
                <a:lnTo>
                  <a:pt x="162484" y="134217"/>
                </a:lnTo>
                <a:close/>
              </a:path>
              <a:path w="1428115" h="2932429">
                <a:moveTo>
                  <a:pt x="150749" y="122025"/>
                </a:moveTo>
                <a:lnTo>
                  <a:pt x="66365" y="122025"/>
                </a:lnTo>
                <a:lnTo>
                  <a:pt x="67232" y="122787"/>
                </a:lnTo>
                <a:lnTo>
                  <a:pt x="80366" y="134598"/>
                </a:lnTo>
                <a:lnTo>
                  <a:pt x="79966" y="134217"/>
                </a:lnTo>
                <a:lnTo>
                  <a:pt x="162484" y="134217"/>
                </a:lnTo>
                <a:lnTo>
                  <a:pt x="150749" y="122025"/>
                </a:lnTo>
                <a:close/>
              </a:path>
              <a:path w="1428115" h="2932429">
                <a:moveTo>
                  <a:pt x="67014" y="122608"/>
                </a:moveTo>
                <a:lnTo>
                  <a:pt x="67213" y="122787"/>
                </a:lnTo>
                <a:lnTo>
                  <a:pt x="67014" y="122608"/>
                </a:lnTo>
                <a:close/>
              </a:path>
              <a:path w="1428115" h="2932429">
                <a:moveTo>
                  <a:pt x="0" y="0"/>
                </a:moveTo>
                <a:lnTo>
                  <a:pt x="0" y="70521"/>
                </a:lnTo>
                <a:lnTo>
                  <a:pt x="11502" y="78718"/>
                </a:lnTo>
                <a:lnTo>
                  <a:pt x="39643" y="100054"/>
                </a:lnTo>
                <a:lnTo>
                  <a:pt x="67014" y="122608"/>
                </a:lnTo>
                <a:lnTo>
                  <a:pt x="66365" y="122025"/>
                </a:lnTo>
                <a:lnTo>
                  <a:pt x="150749" y="122025"/>
                </a:lnTo>
                <a:lnTo>
                  <a:pt x="148056" y="119231"/>
                </a:lnTo>
                <a:lnTo>
                  <a:pt x="119098" y="91545"/>
                </a:lnTo>
                <a:lnTo>
                  <a:pt x="75109" y="54334"/>
                </a:lnTo>
                <a:lnTo>
                  <a:pt x="15763" y="10646"/>
                </a:lnTo>
                <a:lnTo>
                  <a:pt x="0" y="0"/>
                </a:lnTo>
                <a:close/>
              </a:path>
              <a:path w="1428115" h="2932429">
                <a:moveTo>
                  <a:pt x="38752" y="99419"/>
                </a:moveTo>
                <a:lnTo>
                  <a:pt x="39526" y="100054"/>
                </a:lnTo>
                <a:lnTo>
                  <a:pt x="38752" y="99419"/>
                </a:lnTo>
                <a:close/>
              </a:path>
              <a:path w="1428115" h="2932429">
                <a:moveTo>
                  <a:pt x="10781" y="78210"/>
                </a:moveTo>
                <a:lnTo>
                  <a:pt x="11453" y="78718"/>
                </a:lnTo>
                <a:lnTo>
                  <a:pt x="10781" y="7821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534923" y="5896355"/>
            <a:ext cx="720852" cy="368808"/>
          </a:xfrm>
          <a:prstGeom prst="rect">
            <a:avLst/>
          </a:prstGeom>
          <a:blipFill>
            <a:blip r:embed="rId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 txBox="1"/>
          <p:nvPr/>
        </p:nvSpPr>
        <p:spPr>
          <a:xfrm>
            <a:off x="534923" y="5896355"/>
            <a:ext cx="721360" cy="368935"/>
          </a:xfrm>
          <a:prstGeom prst="rect">
            <a:avLst/>
          </a:prstGeom>
          <a:ln w="6095">
            <a:solidFill>
              <a:srgbClr val="EC7C3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223520">
              <a:lnSpc>
                <a:spcPts val="2010"/>
              </a:lnSpc>
            </a:pPr>
            <a:r>
              <a:rPr sz="3600" spc="-7" baseline="-16203" dirty="0">
                <a:latin typeface="Calibri"/>
                <a:cs typeface="Calibri"/>
              </a:rPr>
              <a:t>c</a:t>
            </a:r>
            <a:r>
              <a:rPr sz="1600" spc="-5" dirty="0">
                <a:latin typeface="Calibri"/>
                <a:cs typeface="Calibri"/>
              </a:rPr>
              <a:t>t-1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33" name="object 133"/>
          <p:cNvSpPr/>
          <p:nvPr/>
        </p:nvSpPr>
        <p:spPr>
          <a:xfrm>
            <a:off x="4142994" y="2987294"/>
            <a:ext cx="1503680" cy="2962910"/>
          </a:xfrm>
          <a:custGeom>
            <a:avLst/>
            <a:gdLst/>
            <a:ahLst/>
            <a:cxnLst/>
            <a:rect l="l" t="t" r="r" b="b"/>
            <a:pathLst>
              <a:path w="1503679" h="2962910">
                <a:moveTo>
                  <a:pt x="1331299" y="2908320"/>
                </a:moveTo>
                <a:lnTo>
                  <a:pt x="1309877" y="2962376"/>
                </a:lnTo>
                <a:lnTo>
                  <a:pt x="1503426" y="2945637"/>
                </a:lnTo>
                <a:lnTo>
                  <a:pt x="1479711" y="2919133"/>
                </a:lnTo>
                <a:lnTo>
                  <a:pt x="1358010" y="2919133"/>
                </a:lnTo>
                <a:lnTo>
                  <a:pt x="1331299" y="2908320"/>
                </a:lnTo>
                <a:close/>
              </a:path>
              <a:path w="1503679" h="2962910">
                <a:moveTo>
                  <a:pt x="1352631" y="2854490"/>
                </a:moveTo>
                <a:lnTo>
                  <a:pt x="1331299" y="2908320"/>
                </a:lnTo>
                <a:lnTo>
                  <a:pt x="1358010" y="2919133"/>
                </a:lnTo>
                <a:lnTo>
                  <a:pt x="1379727" y="2865450"/>
                </a:lnTo>
                <a:lnTo>
                  <a:pt x="1352631" y="2854490"/>
                </a:lnTo>
                <a:close/>
              </a:path>
              <a:path w="1503679" h="2962910">
                <a:moveTo>
                  <a:pt x="1373885" y="2800857"/>
                </a:moveTo>
                <a:lnTo>
                  <a:pt x="1352631" y="2854490"/>
                </a:lnTo>
                <a:lnTo>
                  <a:pt x="1379727" y="2865450"/>
                </a:lnTo>
                <a:lnTo>
                  <a:pt x="1358010" y="2919133"/>
                </a:lnTo>
                <a:lnTo>
                  <a:pt x="1479711" y="2919133"/>
                </a:lnTo>
                <a:lnTo>
                  <a:pt x="1373885" y="2800857"/>
                </a:lnTo>
                <a:close/>
              </a:path>
              <a:path w="1503679" h="2962910">
                <a:moveTo>
                  <a:pt x="499887" y="1194180"/>
                </a:moveTo>
                <a:lnTo>
                  <a:pt x="441959" y="1194180"/>
                </a:lnTo>
                <a:lnTo>
                  <a:pt x="443738" y="1312290"/>
                </a:lnTo>
                <a:lnTo>
                  <a:pt x="445769" y="1432305"/>
                </a:lnTo>
                <a:lnTo>
                  <a:pt x="448817" y="1552574"/>
                </a:lnTo>
                <a:lnTo>
                  <a:pt x="453643" y="1671700"/>
                </a:lnTo>
                <a:lnTo>
                  <a:pt x="460882" y="1788286"/>
                </a:lnTo>
                <a:lnTo>
                  <a:pt x="471423" y="1900681"/>
                </a:lnTo>
                <a:lnTo>
                  <a:pt x="478154" y="1955037"/>
                </a:lnTo>
                <a:lnTo>
                  <a:pt x="485901" y="2007742"/>
                </a:lnTo>
                <a:lnTo>
                  <a:pt x="494918" y="2058796"/>
                </a:lnTo>
                <a:lnTo>
                  <a:pt x="505205" y="2107691"/>
                </a:lnTo>
                <a:lnTo>
                  <a:pt x="516889" y="2154681"/>
                </a:lnTo>
                <a:lnTo>
                  <a:pt x="530225" y="2199385"/>
                </a:lnTo>
                <a:lnTo>
                  <a:pt x="545083" y="2241804"/>
                </a:lnTo>
                <a:lnTo>
                  <a:pt x="561847" y="2281300"/>
                </a:lnTo>
                <a:lnTo>
                  <a:pt x="579754" y="2318384"/>
                </a:lnTo>
                <a:lnTo>
                  <a:pt x="598677" y="2353817"/>
                </a:lnTo>
                <a:lnTo>
                  <a:pt x="618870" y="2387980"/>
                </a:lnTo>
                <a:lnTo>
                  <a:pt x="639952" y="2420746"/>
                </a:lnTo>
                <a:lnTo>
                  <a:pt x="662177" y="2452242"/>
                </a:lnTo>
                <a:lnTo>
                  <a:pt x="709167" y="2511297"/>
                </a:lnTo>
                <a:lnTo>
                  <a:pt x="759840" y="2565907"/>
                </a:lnTo>
                <a:lnTo>
                  <a:pt x="813561" y="2615933"/>
                </a:lnTo>
                <a:lnTo>
                  <a:pt x="870203" y="2662034"/>
                </a:lnTo>
                <a:lnTo>
                  <a:pt x="929258" y="2704541"/>
                </a:lnTo>
                <a:lnTo>
                  <a:pt x="990600" y="2743720"/>
                </a:lnTo>
                <a:lnTo>
                  <a:pt x="1053972" y="2780068"/>
                </a:lnTo>
                <a:lnTo>
                  <a:pt x="1151889" y="2830017"/>
                </a:lnTo>
                <a:lnTo>
                  <a:pt x="1218691" y="2860916"/>
                </a:lnTo>
                <a:lnTo>
                  <a:pt x="1286636" y="2890240"/>
                </a:lnTo>
                <a:lnTo>
                  <a:pt x="1331299" y="2908320"/>
                </a:lnTo>
                <a:lnTo>
                  <a:pt x="1352631" y="2854490"/>
                </a:lnTo>
                <a:lnTo>
                  <a:pt x="1308607" y="2836684"/>
                </a:lnTo>
                <a:lnTo>
                  <a:pt x="1242764" y="2808198"/>
                </a:lnTo>
                <a:lnTo>
                  <a:pt x="1176527" y="2777629"/>
                </a:lnTo>
                <a:lnTo>
                  <a:pt x="1113309" y="2746082"/>
                </a:lnTo>
                <a:lnTo>
                  <a:pt x="1113154" y="2746082"/>
                </a:lnTo>
                <a:lnTo>
                  <a:pt x="1081531" y="2729128"/>
                </a:lnTo>
                <a:lnTo>
                  <a:pt x="1051239" y="2712186"/>
                </a:lnTo>
                <a:lnTo>
                  <a:pt x="1020317" y="2694000"/>
                </a:lnTo>
                <a:lnTo>
                  <a:pt x="990472" y="2675483"/>
                </a:lnTo>
                <a:lnTo>
                  <a:pt x="961263" y="2656331"/>
                </a:lnTo>
                <a:lnTo>
                  <a:pt x="932941" y="2636443"/>
                </a:lnTo>
                <a:lnTo>
                  <a:pt x="905722" y="2616288"/>
                </a:lnTo>
                <a:lnTo>
                  <a:pt x="878501" y="2594864"/>
                </a:lnTo>
                <a:lnTo>
                  <a:pt x="877696" y="2594229"/>
                </a:lnTo>
                <a:lnTo>
                  <a:pt x="852031" y="2572511"/>
                </a:lnTo>
                <a:lnTo>
                  <a:pt x="826220" y="2549397"/>
                </a:lnTo>
                <a:lnTo>
                  <a:pt x="800353" y="2524632"/>
                </a:lnTo>
                <a:lnTo>
                  <a:pt x="800505" y="2524632"/>
                </a:lnTo>
                <a:lnTo>
                  <a:pt x="776956" y="2500121"/>
                </a:lnTo>
                <a:lnTo>
                  <a:pt x="753522" y="2473959"/>
                </a:lnTo>
                <a:lnTo>
                  <a:pt x="752728" y="2473070"/>
                </a:lnTo>
                <a:lnTo>
                  <a:pt x="730986" y="2446781"/>
                </a:lnTo>
                <a:lnTo>
                  <a:pt x="709307" y="2418460"/>
                </a:lnTo>
                <a:lnTo>
                  <a:pt x="709167" y="2418460"/>
                </a:lnTo>
                <a:lnTo>
                  <a:pt x="688417" y="2388869"/>
                </a:lnTo>
                <a:lnTo>
                  <a:pt x="668547" y="2358135"/>
                </a:lnTo>
                <a:lnTo>
                  <a:pt x="668401" y="2358135"/>
                </a:lnTo>
                <a:lnTo>
                  <a:pt x="649565" y="2326004"/>
                </a:lnTo>
                <a:lnTo>
                  <a:pt x="631189" y="2291587"/>
                </a:lnTo>
                <a:lnTo>
                  <a:pt x="614917" y="2258186"/>
                </a:lnTo>
                <a:lnTo>
                  <a:pt x="599498" y="2221737"/>
                </a:lnTo>
                <a:lnTo>
                  <a:pt x="598804" y="2220086"/>
                </a:lnTo>
                <a:lnTo>
                  <a:pt x="585579" y="2182241"/>
                </a:lnTo>
                <a:lnTo>
                  <a:pt x="572515" y="2138806"/>
                </a:lnTo>
                <a:lnTo>
                  <a:pt x="561466" y="2094229"/>
                </a:lnTo>
                <a:lnTo>
                  <a:pt x="551900" y="2048255"/>
                </a:lnTo>
                <a:lnTo>
                  <a:pt x="543082" y="1998979"/>
                </a:lnTo>
                <a:lnTo>
                  <a:pt x="535524" y="1947544"/>
                </a:lnTo>
                <a:lnTo>
                  <a:pt x="535480" y="1946909"/>
                </a:lnTo>
                <a:lnTo>
                  <a:pt x="529064" y="1894839"/>
                </a:lnTo>
                <a:lnTo>
                  <a:pt x="518750" y="1784222"/>
                </a:lnTo>
                <a:lnTo>
                  <a:pt x="511468" y="1669033"/>
                </a:lnTo>
                <a:lnTo>
                  <a:pt x="506720" y="1550542"/>
                </a:lnTo>
                <a:lnTo>
                  <a:pt x="503677" y="1430908"/>
                </a:lnTo>
                <a:lnTo>
                  <a:pt x="501650" y="1311401"/>
                </a:lnTo>
                <a:lnTo>
                  <a:pt x="499887" y="1194180"/>
                </a:lnTo>
                <a:close/>
              </a:path>
              <a:path w="1503679" h="2962910">
                <a:moveTo>
                  <a:pt x="1308891" y="2836799"/>
                </a:moveTo>
                <a:lnTo>
                  <a:pt x="1309242" y="2836951"/>
                </a:lnTo>
                <a:lnTo>
                  <a:pt x="1308891" y="2836799"/>
                </a:lnTo>
                <a:close/>
              </a:path>
              <a:path w="1503679" h="2962910">
                <a:moveTo>
                  <a:pt x="1308626" y="2836684"/>
                </a:moveTo>
                <a:lnTo>
                  <a:pt x="1308891" y="2836799"/>
                </a:lnTo>
                <a:lnTo>
                  <a:pt x="1308626" y="2836684"/>
                </a:lnTo>
                <a:close/>
              </a:path>
              <a:path w="1503679" h="2962910">
                <a:moveTo>
                  <a:pt x="1242059" y="2807893"/>
                </a:moveTo>
                <a:lnTo>
                  <a:pt x="1242694" y="2808198"/>
                </a:lnTo>
                <a:lnTo>
                  <a:pt x="1242059" y="2807893"/>
                </a:lnTo>
                <a:close/>
              </a:path>
              <a:path w="1503679" h="2962910">
                <a:moveTo>
                  <a:pt x="1177192" y="2777936"/>
                </a:moveTo>
                <a:close/>
              </a:path>
              <a:path w="1503679" h="2962910">
                <a:moveTo>
                  <a:pt x="1176576" y="2777629"/>
                </a:moveTo>
                <a:lnTo>
                  <a:pt x="1177192" y="2777936"/>
                </a:lnTo>
                <a:lnTo>
                  <a:pt x="1176576" y="2777629"/>
                </a:lnTo>
                <a:close/>
              </a:path>
              <a:path w="1503679" h="2962910">
                <a:moveTo>
                  <a:pt x="1112519" y="2745689"/>
                </a:moveTo>
                <a:lnTo>
                  <a:pt x="1113154" y="2746082"/>
                </a:lnTo>
                <a:lnTo>
                  <a:pt x="1113309" y="2746082"/>
                </a:lnTo>
                <a:lnTo>
                  <a:pt x="1112519" y="2745689"/>
                </a:lnTo>
                <a:close/>
              </a:path>
              <a:path w="1503679" h="2962910">
                <a:moveTo>
                  <a:pt x="1081562" y="2729128"/>
                </a:moveTo>
                <a:lnTo>
                  <a:pt x="1082039" y="2729395"/>
                </a:lnTo>
                <a:lnTo>
                  <a:pt x="1081562" y="2729128"/>
                </a:lnTo>
                <a:close/>
              </a:path>
              <a:path w="1503679" h="2962910">
                <a:moveTo>
                  <a:pt x="1050670" y="2711869"/>
                </a:moveTo>
                <a:lnTo>
                  <a:pt x="1051178" y="2712186"/>
                </a:lnTo>
                <a:lnTo>
                  <a:pt x="1050670" y="2711869"/>
                </a:lnTo>
                <a:close/>
              </a:path>
              <a:path w="1503679" h="2962910">
                <a:moveTo>
                  <a:pt x="1020398" y="2694000"/>
                </a:moveTo>
                <a:lnTo>
                  <a:pt x="1020952" y="2694343"/>
                </a:lnTo>
                <a:lnTo>
                  <a:pt x="1020398" y="2694000"/>
                </a:lnTo>
                <a:close/>
              </a:path>
              <a:path w="1503679" h="2962910">
                <a:moveTo>
                  <a:pt x="990525" y="2675483"/>
                </a:moveTo>
                <a:lnTo>
                  <a:pt x="991107" y="2675864"/>
                </a:lnTo>
                <a:lnTo>
                  <a:pt x="990525" y="2675483"/>
                </a:lnTo>
                <a:close/>
              </a:path>
              <a:path w="1503679" h="2962910">
                <a:moveTo>
                  <a:pt x="961318" y="2656331"/>
                </a:moveTo>
                <a:lnTo>
                  <a:pt x="962025" y="2656827"/>
                </a:lnTo>
                <a:lnTo>
                  <a:pt x="961318" y="2656331"/>
                </a:lnTo>
                <a:close/>
              </a:path>
              <a:path w="1503679" h="2962910">
                <a:moveTo>
                  <a:pt x="933266" y="2636671"/>
                </a:moveTo>
                <a:lnTo>
                  <a:pt x="933576" y="2636900"/>
                </a:lnTo>
                <a:lnTo>
                  <a:pt x="933266" y="2636671"/>
                </a:lnTo>
                <a:close/>
              </a:path>
              <a:path w="1503679" h="2962910">
                <a:moveTo>
                  <a:pt x="932959" y="2636443"/>
                </a:moveTo>
                <a:lnTo>
                  <a:pt x="933266" y="2636671"/>
                </a:lnTo>
                <a:lnTo>
                  <a:pt x="932959" y="2636443"/>
                </a:lnTo>
                <a:close/>
              </a:path>
              <a:path w="1503679" h="2962910">
                <a:moveTo>
                  <a:pt x="905001" y="2615755"/>
                </a:moveTo>
                <a:lnTo>
                  <a:pt x="905636" y="2616288"/>
                </a:lnTo>
                <a:lnTo>
                  <a:pt x="905001" y="2615755"/>
                </a:lnTo>
                <a:close/>
              </a:path>
              <a:path w="1503679" h="2962910">
                <a:moveTo>
                  <a:pt x="877865" y="2594362"/>
                </a:moveTo>
                <a:lnTo>
                  <a:pt x="878458" y="2594864"/>
                </a:lnTo>
                <a:lnTo>
                  <a:pt x="877865" y="2594362"/>
                </a:lnTo>
                <a:close/>
              </a:path>
              <a:path w="1503679" h="2962910">
                <a:moveTo>
                  <a:pt x="877708" y="2594229"/>
                </a:moveTo>
                <a:lnTo>
                  <a:pt x="877865" y="2594362"/>
                </a:lnTo>
                <a:lnTo>
                  <a:pt x="877708" y="2594229"/>
                </a:lnTo>
                <a:close/>
              </a:path>
              <a:path w="1503679" h="2962910">
                <a:moveTo>
                  <a:pt x="851280" y="2571877"/>
                </a:moveTo>
                <a:lnTo>
                  <a:pt x="851915" y="2572511"/>
                </a:lnTo>
                <a:lnTo>
                  <a:pt x="851280" y="2571877"/>
                </a:lnTo>
                <a:close/>
              </a:path>
              <a:path w="1503679" h="2962910">
                <a:moveTo>
                  <a:pt x="825372" y="2548635"/>
                </a:moveTo>
                <a:lnTo>
                  <a:pt x="826134" y="2549397"/>
                </a:lnTo>
                <a:lnTo>
                  <a:pt x="825372" y="2548635"/>
                </a:lnTo>
                <a:close/>
              </a:path>
              <a:path w="1503679" h="2962910">
                <a:moveTo>
                  <a:pt x="800505" y="2524632"/>
                </a:moveTo>
                <a:lnTo>
                  <a:pt x="800353" y="2524632"/>
                </a:lnTo>
                <a:lnTo>
                  <a:pt x="801115" y="2525267"/>
                </a:lnTo>
                <a:lnTo>
                  <a:pt x="800505" y="2524632"/>
                </a:lnTo>
                <a:close/>
              </a:path>
              <a:path w="1503679" h="2962910">
                <a:moveTo>
                  <a:pt x="776223" y="2499359"/>
                </a:moveTo>
                <a:lnTo>
                  <a:pt x="776858" y="2500121"/>
                </a:lnTo>
                <a:lnTo>
                  <a:pt x="776223" y="2499359"/>
                </a:lnTo>
                <a:close/>
              </a:path>
              <a:path w="1503679" h="2962910">
                <a:moveTo>
                  <a:pt x="753089" y="2473475"/>
                </a:moveTo>
                <a:lnTo>
                  <a:pt x="753490" y="2473959"/>
                </a:lnTo>
                <a:lnTo>
                  <a:pt x="753089" y="2473475"/>
                </a:lnTo>
                <a:close/>
              </a:path>
              <a:path w="1503679" h="2962910">
                <a:moveTo>
                  <a:pt x="752754" y="2473070"/>
                </a:moveTo>
                <a:lnTo>
                  <a:pt x="753089" y="2473475"/>
                </a:lnTo>
                <a:lnTo>
                  <a:pt x="752754" y="2473070"/>
                </a:lnTo>
                <a:close/>
              </a:path>
              <a:path w="1503679" h="2962910">
                <a:moveTo>
                  <a:pt x="730250" y="2445892"/>
                </a:moveTo>
                <a:lnTo>
                  <a:pt x="730884" y="2446781"/>
                </a:lnTo>
                <a:lnTo>
                  <a:pt x="730250" y="2445892"/>
                </a:lnTo>
                <a:close/>
              </a:path>
              <a:path w="1503679" h="2962910">
                <a:moveTo>
                  <a:pt x="708532" y="2417444"/>
                </a:moveTo>
                <a:lnTo>
                  <a:pt x="709167" y="2418460"/>
                </a:lnTo>
                <a:lnTo>
                  <a:pt x="709307" y="2418460"/>
                </a:lnTo>
                <a:lnTo>
                  <a:pt x="708532" y="2417444"/>
                </a:lnTo>
                <a:close/>
              </a:path>
              <a:path w="1503679" h="2962910">
                <a:moveTo>
                  <a:pt x="687704" y="2387854"/>
                </a:moveTo>
                <a:lnTo>
                  <a:pt x="688339" y="2388869"/>
                </a:lnTo>
                <a:lnTo>
                  <a:pt x="687704" y="2387854"/>
                </a:lnTo>
                <a:close/>
              </a:path>
              <a:path w="1503679" h="2962910">
                <a:moveTo>
                  <a:pt x="667892" y="2357119"/>
                </a:moveTo>
                <a:lnTo>
                  <a:pt x="668401" y="2358135"/>
                </a:lnTo>
                <a:lnTo>
                  <a:pt x="668547" y="2358135"/>
                </a:lnTo>
                <a:lnTo>
                  <a:pt x="667892" y="2357119"/>
                </a:lnTo>
                <a:close/>
              </a:path>
              <a:path w="1503679" h="2962910">
                <a:moveTo>
                  <a:pt x="648969" y="2324989"/>
                </a:moveTo>
                <a:lnTo>
                  <a:pt x="649477" y="2326004"/>
                </a:lnTo>
                <a:lnTo>
                  <a:pt x="648969" y="2324989"/>
                </a:lnTo>
                <a:close/>
              </a:path>
              <a:path w="1503679" h="2962910">
                <a:moveTo>
                  <a:pt x="631262" y="2291587"/>
                </a:moveTo>
                <a:lnTo>
                  <a:pt x="631697" y="2292477"/>
                </a:lnTo>
                <a:lnTo>
                  <a:pt x="631262" y="2291587"/>
                </a:lnTo>
                <a:close/>
              </a:path>
              <a:path w="1503679" h="2962910">
                <a:moveTo>
                  <a:pt x="614171" y="2256662"/>
                </a:moveTo>
                <a:lnTo>
                  <a:pt x="614806" y="2258186"/>
                </a:lnTo>
                <a:lnTo>
                  <a:pt x="614171" y="2256662"/>
                </a:lnTo>
                <a:close/>
              </a:path>
              <a:path w="1503679" h="2962910">
                <a:moveTo>
                  <a:pt x="598804" y="2220086"/>
                </a:moveTo>
                <a:lnTo>
                  <a:pt x="599439" y="2221737"/>
                </a:lnTo>
                <a:lnTo>
                  <a:pt x="599143" y="2220892"/>
                </a:lnTo>
                <a:lnTo>
                  <a:pt x="598804" y="2220086"/>
                </a:lnTo>
                <a:close/>
              </a:path>
              <a:path w="1503679" h="2962910">
                <a:moveTo>
                  <a:pt x="599143" y="2220892"/>
                </a:moveTo>
                <a:lnTo>
                  <a:pt x="599439" y="2221737"/>
                </a:lnTo>
                <a:lnTo>
                  <a:pt x="599143" y="2220892"/>
                </a:lnTo>
                <a:close/>
              </a:path>
              <a:path w="1503679" h="2962910">
                <a:moveTo>
                  <a:pt x="598860" y="2220086"/>
                </a:moveTo>
                <a:lnTo>
                  <a:pt x="599143" y="2220892"/>
                </a:lnTo>
                <a:lnTo>
                  <a:pt x="598860" y="2220086"/>
                </a:lnTo>
                <a:close/>
              </a:path>
              <a:path w="1503679" h="2962910">
                <a:moveTo>
                  <a:pt x="585088" y="2180843"/>
                </a:moveTo>
                <a:lnTo>
                  <a:pt x="585469" y="2182241"/>
                </a:lnTo>
                <a:lnTo>
                  <a:pt x="585088" y="2180843"/>
                </a:lnTo>
                <a:close/>
              </a:path>
              <a:path w="1503679" h="2962910">
                <a:moveTo>
                  <a:pt x="572580" y="2138806"/>
                </a:moveTo>
                <a:lnTo>
                  <a:pt x="572896" y="2140076"/>
                </a:lnTo>
                <a:lnTo>
                  <a:pt x="572580" y="2138806"/>
                </a:lnTo>
                <a:close/>
              </a:path>
              <a:path w="1503679" h="2962910">
                <a:moveTo>
                  <a:pt x="561508" y="2094229"/>
                </a:moveTo>
                <a:lnTo>
                  <a:pt x="561720" y="2095245"/>
                </a:lnTo>
                <a:lnTo>
                  <a:pt x="561508" y="2094229"/>
                </a:lnTo>
                <a:close/>
              </a:path>
              <a:path w="1503679" h="2962910">
                <a:moveTo>
                  <a:pt x="551688" y="2047239"/>
                </a:moveTo>
                <a:lnTo>
                  <a:pt x="551814" y="2048255"/>
                </a:lnTo>
                <a:lnTo>
                  <a:pt x="551688" y="2047239"/>
                </a:lnTo>
                <a:close/>
              </a:path>
              <a:path w="1503679" h="2962910">
                <a:moveTo>
                  <a:pt x="542925" y="1998090"/>
                </a:moveTo>
                <a:lnTo>
                  <a:pt x="543051" y="1998979"/>
                </a:lnTo>
                <a:lnTo>
                  <a:pt x="542925" y="1998090"/>
                </a:lnTo>
                <a:close/>
              </a:path>
              <a:path w="1503679" h="2962910">
                <a:moveTo>
                  <a:pt x="535480" y="1946909"/>
                </a:moveTo>
                <a:lnTo>
                  <a:pt x="535558" y="1947544"/>
                </a:lnTo>
                <a:lnTo>
                  <a:pt x="535480" y="1946909"/>
                </a:lnTo>
                <a:close/>
              </a:path>
              <a:path w="1503679" h="2962910">
                <a:moveTo>
                  <a:pt x="528954" y="1893950"/>
                </a:moveTo>
                <a:lnTo>
                  <a:pt x="528954" y="1894839"/>
                </a:lnTo>
                <a:lnTo>
                  <a:pt x="528954" y="1893950"/>
                </a:lnTo>
                <a:close/>
              </a:path>
              <a:path w="1503679" h="2962910">
                <a:moveTo>
                  <a:pt x="518667" y="1783333"/>
                </a:moveTo>
                <a:lnTo>
                  <a:pt x="518667" y="1784222"/>
                </a:lnTo>
                <a:lnTo>
                  <a:pt x="518667" y="1783333"/>
                </a:lnTo>
                <a:close/>
              </a:path>
              <a:path w="1503679" h="2962910">
                <a:moveTo>
                  <a:pt x="511428" y="1668398"/>
                </a:moveTo>
                <a:lnTo>
                  <a:pt x="511428" y="1669033"/>
                </a:lnTo>
                <a:lnTo>
                  <a:pt x="511428" y="1668398"/>
                </a:lnTo>
                <a:close/>
              </a:path>
              <a:path w="1503679" h="2962910">
                <a:moveTo>
                  <a:pt x="506729" y="1550542"/>
                </a:moveTo>
                <a:lnTo>
                  <a:pt x="506729" y="1550923"/>
                </a:lnTo>
                <a:lnTo>
                  <a:pt x="506729" y="1550542"/>
                </a:lnTo>
                <a:close/>
              </a:path>
              <a:path w="1503679" h="2962910">
                <a:moveTo>
                  <a:pt x="497611" y="1079372"/>
                </a:moveTo>
                <a:lnTo>
                  <a:pt x="439673" y="1079372"/>
                </a:lnTo>
                <a:lnTo>
                  <a:pt x="441959" y="1194307"/>
                </a:lnTo>
                <a:lnTo>
                  <a:pt x="499887" y="1194180"/>
                </a:lnTo>
                <a:lnTo>
                  <a:pt x="497611" y="1079372"/>
                </a:lnTo>
                <a:close/>
              </a:path>
              <a:path w="1503679" h="2962910">
                <a:moveTo>
                  <a:pt x="496107" y="1023873"/>
                </a:moveTo>
                <a:lnTo>
                  <a:pt x="438150" y="1023873"/>
                </a:lnTo>
                <a:lnTo>
                  <a:pt x="439673" y="1079626"/>
                </a:lnTo>
                <a:lnTo>
                  <a:pt x="439673" y="1079372"/>
                </a:lnTo>
                <a:lnTo>
                  <a:pt x="497611" y="1079372"/>
                </a:lnTo>
                <a:lnTo>
                  <a:pt x="496107" y="1023873"/>
                </a:lnTo>
                <a:close/>
              </a:path>
              <a:path w="1503679" h="2962910">
                <a:moveTo>
                  <a:pt x="494232" y="969771"/>
                </a:moveTo>
                <a:lnTo>
                  <a:pt x="436244" y="969771"/>
                </a:lnTo>
                <a:lnTo>
                  <a:pt x="438150" y="1024127"/>
                </a:lnTo>
                <a:lnTo>
                  <a:pt x="438150" y="1023873"/>
                </a:lnTo>
                <a:lnTo>
                  <a:pt x="496107" y="1023873"/>
                </a:lnTo>
                <a:lnTo>
                  <a:pt x="494232" y="969771"/>
                </a:lnTo>
                <a:close/>
              </a:path>
              <a:path w="1503679" h="2962910">
                <a:moveTo>
                  <a:pt x="488913" y="866520"/>
                </a:moveTo>
                <a:lnTo>
                  <a:pt x="430910" y="866520"/>
                </a:lnTo>
                <a:lnTo>
                  <a:pt x="433958" y="917574"/>
                </a:lnTo>
                <a:lnTo>
                  <a:pt x="436244" y="970025"/>
                </a:lnTo>
                <a:lnTo>
                  <a:pt x="436244" y="969771"/>
                </a:lnTo>
                <a:lnTo>
                  <a:pt x="494232" y="969771"/>
                </a:lnTo>
                <a:lnTo>
                  <a:pt x="494156" y="967612"/>
                </a:lnTo>
                <a:lnTo>
                  <a:pt x="491743" y="914399"/>
                </a:lnTo>
                <a:lnTo>
                  <a:pt x="488913" y="866520"/>
                </a:lnTo>
                <a:close/>
              </a:path>
              <a:path w="1503679" h="2962910">
                <a:moveTo>
                  <a:pt x="433831" y="917193"/>
                </a:moveTo>
                <a:lnTo>
                  <a:pt x="433849" y="917574"/>
                </a:lnTo>
                <a:lnTo>
                  <a:pt x="433831" y="917193"/>
                </a:lnTo>
                <a:close/>
              </a:path>
              <a:path w="1503679" h="2962910">
                <a:moveTo>
                  <a:pt x="476080" y="727328"/>
                </a:moveTo>
                <a:lnTo>
                  <a:pt x="417829" y="727328"/>
                </a:lnTo>
                <a:lnTo>
                  <a:pt x="423036" y="772032"/>
                </a:lnTo>
                <a:lnTo>
                  <a:pt x="427354" y="818387"/>
                </a:lnTo>
                <a:lnTo>
                  <a:pt x="430910" y="866901"/>
                </a:lnTo>
                <a:lnTo>
                  <a:pt x="430910" y="866520"/>
                </a:lnTo>
                <a:lnTo>
                  <a:pt x="488913" y="866520"/>
                </a:lnTo>
                <a:lnTo>
                  <a:pt x="488695" y="862837"/>
                </a:lnTo>
                <a:lnTo>
                  <a:pt x="485013" y="813307"/>
                </a:lnTo>
                <a:lnTo>
                  <a:pt x="480567" y="765682"/>
                </a:lnTo>
                <a:lnTo>
                  <a:pt x="476080" y="727328"/>
                </a:lnTo>
                <a:close/>
              </a:path>
              <a:path w="1503679" h="2962910">
                <a:moveTo>
                  <a:pt x="427227" y="817752"/>
                </a:moveTo>
                <a:lnTo>
                  <a:pt x="427275" y="818387"/>
                </a:lnTo>
                <a:lnTo>
                  <a:pt x="427227" y="817752"/>
                </a:lnTo>
                <a:close/>
              </a:path>
              <a:path w="1503679" h="2962910">
                <a:moveTo>
                  <a:pt x="422909" y="771397"/>
                </a:moveTo>
                <a:lnTo>
                  <a:pt x="422970" y="772032"/>
                </a:lnTo>
                <a:lnTo>
                  <a:pt x="422909" y="771397"/>
                </a:lnTo>
                <a:close/>
              </a:path>
              <a:path w="1503679" h="2962910">
                <a:moveTo>
                  <a:pt x="470098" y="686053"/>
                </a:moveTo>
                <a:lnTo>
                  <a:pt x="411606" y="686053"/>
                </a:lnTo>
                <a:lnTo>
                  <a:pt x="417829" y="728217"/>
                </a:lnTo>
                <a:lnTo>
                  <a:pt x="417829" y="727328"/>
                </a:lnTo>
                <a:lnTo>
                  <a:pt x="476080" y="727328"/>
                </a:lnTo>
                <a:lnTo>
                  <a:pt x="475233" y="720089"/>
                </a:lnTo>
                <a:lnTo>
                  <a:pt x="470098" y="686053"/>
                </a:lnTo>
                <a:close/>
              </a:path>
              <a:path w="1503679" h="2962910">
                <a:moveTo>
                  <a:pt x="463463" y="647445"/>
                </a:moveTo>
                <a:lnTo>
                  <a:pt x="404621" y="647445"/>
                </a:lnTo>
                <a:lnTo>
                  <a:pt x="404875" y="648715"/>
                </a:lnTo>
                <a:lnTo>
                  <a:pt x="411733" y="686942"/>
                </a:lnTo>
                <a:lnTo>
                  <a:pt x="411606" y="686053"/>
                </a:lnTo>
                <a:lnTo>
                  <a:pt x="470098" y="686053"/>
                </a:lnTo>
                <a:lnTo>
                  <a:pt x="468756" y="677163"/>
                </a:lnTo>
                <a:lnTo>
                  <a:pt x="463463" y="647445"/>
                </a:lnTo>
                <a:close/>
              </a:path>
              <a:path w="1503679" h="2962910">
                <a:moveTo>
                  <a:pt x="404757" y="648200"/>
                </a:moveTo>
                <a:lnTo>
                  <a:pt x="404850" y="648715"/>
                </a:lnTo>
                <a:lnTo>
                  <a:pt x="404757" y="648200"/>
                </a:lnTo>
                <a:close/>
              </a:path>
              <a:path w="1503679" h="2962910">
                <a:moveTo>
                  <a:pt x="404621" y="647445"/>
                </a:moveTo>
                <a:lnTo>
                  <a:pt x="404757" y="648200"/>
                </a:lnTo>
                <a:lnTo>
                  <a:pt x="404875" y="648715"/>
                </a:lnTo>
                <a:lnTo>
                  <a:pt x="404621" y="647445"/>
                </a:lnTo>
                <a:close/>
              </a:path>
              <a:path w="1503679" h="2962910">
                <a:moveTo>
                  <a:pt x="455935" y="612139"/>
                </a:moveTo>
                <a:lnTo>
                  <a:pt x="396493" y="612139"/>
                </a:lnTo>
                <a:lnTo>
                  <a:pt x="396747" y="613155"/>
                </a:lnTo>
                <a:lnTo>
                  <a:pt x="404757" y="648200"/>
                </a:lnTo>
                <a:lnTo>
                  <a:pt x="404621" y="647445"/>
                </a:lnTo>
                <a:lnTo>
                  <a:pt x="463463" y="647445"/>
                </a:lnTo>
                <a:lnTo>
                  <a:pt x="461517" y="636523"/>
                </a:lnTo>
                <a:lnTo>
                  <a:pt x="455935" y="612139"/>
                </a:lnTo>
                <a:close/>
              </a:path>
              <a:path w="1503679" h="2962910">
                <a:moveTo>
                  <a:pt x="396597" y="612591"/>
                </a:moveTo>
                <a:lnTo>
                  <a:pt x="396726" y="613155"/>
                </a:lnTo>
                <a:lnTo>
                  <a:pt x="396597" y="612591"/>
                </a:lnTo>
                <a:close/>
              </a:path>
              <a:path w="1503679" h="2962910">
                <a:moveTo>
                  <a:pt x="447536" y="578865"/>
                </a:moveTo>
                <a:lnTo>
                  <a:pt x="387603" y="578865"/>
                </a:lnTo>
                <a:lnTo>
                  <a:pt x="396597" y="612591"/>
                </a:lnTo>
                <a:lnTo>
                  <a:pt x="396493" y="612139"/>
                </a:lnTo>
                <a:lnTo>
                  <a:pt x="455935" y="612139"/>
                </a:lnTo>
                <a:lnTo>
                  <a:pt x="452881" y="598804"/>
                </a:lnTo>
                <a:lnTo>
                  <a:pt x="447536" y="578865"/>
                </a:lnTo>
                <a:close/>
              </a:path>
              <a:path w="1503679" h="2962910">
                <a:moveTo>
                  <a:pt x="438566" y="546734"/>
                </a:moveTo>
                <a:lnTo>
                  <a:pt x="378332" y="546734"/>
                </a:lnTo>
                <a:lnTo>
                  <a:pt x="387730" y="579501"/>
                </a:lnTo>
                <a:lnTo>
                  <a:pt x="387603" y="578865"/>
                </a:lnTo>
                <a:lnTo>
                  <a:pt x="447536" y="578865"/>
                </a:lnTo>
                <a:lnTo>
                  <a:pt x="443483" y="563752"/>
                </a:lnTo>
                <a:lnTo>
                  <a:pt x="438566" y="546734"/>
                </a:lnTo>
                <a:close/>
              </a:path>
              <a:path w="1503679" h="2962910">
                <a:moveTo>
                  <a:pt x="419950" y="486790"/>
                </a:moveTo>
                <a:lnTo>
                  <a:pt x="358775" y="486790"/>
                </a:lnTo>
                <a:lnTo>
                  <a:pt x="368934" y="516635"/>
                </a:lnTo>
                <a:lnTo>
                  <a:pt x="378459" y="547369"/>
                </a:lnTo>
                <a:lnTo>
                  <a:pt x="378332" y="546734"/>
                </a:lnTo>
                <a:lnTo>
                  <a:pt x="438566" y="546734"/>
                </a:lnTo>
                <a:lnTo>
                  <a:pt x="433831" y="530351"/>
                </a:lnTo>
                <a:lnTo>
                  <a:pt x="423925" y="498475"/>
                </a:lnTo>
                <a:lnTo>
                  <a:pt x="419950" y="486790"/>
                </a:lnTo>
                <a:close/>
              </a:path>
              <a:path w="1503679" h="2962910">
                <a:moveTo>
                  <a:pt x="368680" y="516127"/>
                </a:moveTo>
                <a:lnTo>
                  <a:pt x="368840" y="516635"/>
                </a:lnTo>
                <a:lnTo>
                  <a:pt x="368680" y="516127"/>
                </a:lnTo>
                <a:close/>
              </a:path>
              <a:path w="1503679" h="2962910">
                <a:moveTo>
                  <a:pt x="410297" y="459104"/>
                </a:moveTo>
                <a:lnTo>
                  <a:pt x="348614" y="459104"/>
                </a:lnTo>
                <a:lnTo>
                  <a:pt x="359028" y="487552"/>
                </a:lnTo>
                <a:lnTo>
                  <a:pt x="358775" y="486790"/>
                </a:lnTo>
                <a:lnTo>
                  <a:pt x="419950" y="486790"/>
                </a:lnTo>
                <a:lnTo>
                  <a:pt x="413511" y="467867"/>
                </a:lnTo>
                <a:lnTo>
                  <a:pt x="410297" y="459104"/>
                </a:lnTo>
                <a:close/>
              </a:path>
              <a:path w="1503679" h="2962910">
                <a:moveTo>
                  <a:pt x="400422" y="432688"/>
                </a:moveTo>
                <a:lnTo>
                  <a:pt x="338073" y="432688"/>
                </a:lnTo>
                <a:lnTo>
                  <a:pt x="338327" y="433323"/>
                </a:lnTo>
                <a:lnTo>
                  <a:pt x="348868" y="459866"/>
                </a:lnTo>
                <a:lnTo>
                  <a:pt x="348614" y="459104"/>
                </a:lnTo>
                <a:lnTo>
                  <a:pt x="410297" y="459104"/>
                </a:lnTo>
                <a:lnTo>
                  <a:pt x="402843" y="438784"/>
                </a:lnTo>
                <a:lnTo>
                  <a:pt x="400422" y="432688"/>
                </a:lnTo>
                <a:close/>
              </a:path>
              <a:path w="1503679" h="2962910">
                <a:moveTo>
                  <a:pt x="338303" y="433267"/>
                </a:moveTo>
                <a:close/>
              </a:path>
              <a:path w="1503679" h="2962910">
                <a:moveTo>
                  <a:pt x="369688" y="361060"/>
                </a:moveTo>
                <a:lnTo>
                  <a:pt x="305180" y="361060"/>
                </a:lnTo>
                <a:lnTo>
                  <a:pt x="305561" y="361822"/>
                </a:lnTo>
                <a:lnTo>
                  <a:pt x="316738" y="384428"/>
                </a:lnTo>
                <a:lnTo>
                  <a:pt x="327659" y="408177"/>
                </a:lnTo>
                <a:lnTo>
                  <a:pt x="338303" y="433267"/>
                </a:lnTo>
                <a:lnTo>
                  <a:pt x="338073" y="432688"/>
                </a:lnTo>
                <a:lnTo>
                  <a:pt x="400422" y="432688"/>
                </a:lnTo>
                <a:lnTo>
                  <a:pt x="391794" y="410971"/>
                </a:lnTo>
                <a:lnTo>
                  <a:pt x="380491" y="384428"/>
                </a:lnTo>
                <a:lnTo>
                  <a:pt x="369688" y="361060"/>
                </a:lnTo>
                <a:close/>
              </a:path>
              <a:path w="1503679" h="2962910">
                <a:moveTo>
                  <a:pt x="327278" y="407542"/>
                </a:moveTo>
                <a:lnTo>
                  <a:pt x="327551" y="408177"/>
                </a:lnTo>
                <a:lnTo>
                  <a:pt x="327278" y="407542"/>
                </a:lnTo>
                <a:close/>
              </a:path>
              <a:path w="1503679" h="2962910">
                <a:moveTo>
                  <a:pt x="316356" y="383666"/>
                </a:moveTo>
                <a:lnTo>
                  <a:pt x="316708" y="384428"/>
                </a:lnTo>
                <a:lnTo>
                  <a:pt x="316356" y="383666"/>
                </a:lnTo>
                <a:close/>
              </a:path>
              <a:path w="1503679" h="2962910">
                <a:moveTo>
                  <a:pt x="305502" y="361710"/>
                </a:moveTo>
                <a:close/>
              </a:path>
              <a:path w="1503679" h="2962910">
                <a:moveTo>
                  <a:pt x="359182" y="339597"/>
                </a:moveTo>
                <a:lnTo>
                  <a:pt x="293750" y="339597"/>
                </a:lnTo>
                <a:lnTo>
                  <a:pt x="305502" y="361710"/>
                </a:lnTo>
                <a:lnTo>
                  <a:pt x="305180" y="361060"/>
                </a:lnTo>
                <a:lnTo>
                  <a:pt x="369688" y="361060"/>
                </a:lnTo>
                <a:lnTo>
                  <a:pt x="368807" y="359155"/>
                </a:lnTo>
                <a:lnTo>
                  <a:pt x="359182" y="339597"/>
                </a:lnTo>
                <a:close/>
              </a:path>
              <a:path w="1503679" h="2962910">
                <a:moveTo>
                  <a:pt x="348403" y="319023"/>
                </a:moveTo>
                <a:lnTo>
                  <a:pt x="282066" y="319023"/>
                </a:lnTo>
                <a:lnTo>
                  <a:pt x="282575" y="319913"/>
                </a:lnTo>
                <a:lnTo>
                  <a:pt x="294131" y="340359"/>
                </a:lnTo>
                <a:lnTo>
                  <a:pt x="293750" y="339597"/>
                </a:lnTo>
                <a:lnTo>
                  <a:pt x="359182" y="339597"/>
                </a:lnTo>
                <a:lnTo>
                  <a:pt x="356869" y="334898"/>
                </a:lnTo>
                <a:lnTo>
                  <a:pt x="348403" y="319023"/>
                </a:lnTo>
                <a:close/>
              </a:path>
              <a:path w="1503679" h="2962910">
                <a:moveTo>
                  <a:pt x="282515" y="319816"/>
                </a:moveTo>
                <a:close/>
              </a:path>
              <a:path w="1503679" h="2962910">
                <a:moveTo>
                  <a:pt x="315861" y="263905"/>
                </a:moveTo>
                <a:lnTo>
                  <a:pt x="245744" y="263905"/>
                </a:lnTo>
                <a:lnTo>
                  <a:pt x="258571" y="282066"/>
                </a:lnTo>
                <a:lnTo>
                  <a:pt x="270636" y="300481"/>
                </a:lnTo>
                <a:lnTo>
                  <a:pt x="282515" y="319816"/>
                </a:lnTo>
                <a:lnTo>
                  <a:pt x="282066" y="319023"/>
                </a:lnTo>
                <a:lnTo>
                  <a:pt x="348403" y="319023"/>
                </a:lnTo>
                <a:lnTo>
                  <a:pt x="344677" y="312038"/>
                </a:lnTo>
                <a:lnTo>
                  <a:pt x="332104" y="289940"/>
                </a:lnTo>
                <a:lnTo>
                  <a:pt x="319277" y="269113"/>
                </a:lnTo>
                <a:lnTo>
                  <a:pt x="315861" y="263905"/>
                </a:lnTo>
                <a:close/>
              </a:path>
              <a:path w="1503679" h="2962910">
                <a:moveTo>
                  <a:pt x="270128" y="299846"/>
                </a:moveTo>
                <a:lnTo>
                  <a:pt x="270522" y="300481"/>
                </a:lnTo>
                <a:lnTo>
                  <a:pt x="270128" y="299846"/>
                </a:lnTo>
                <a:close/>
              </a:path>
              <a:path w="1503679" h="2962910">
                <a:moveTo>
                  <a:pt x="258063" y="281431"/>
                </a:moveTo>
                <a:lnTo>
                  <a:pt x="258483" y="282066"/>
                </a:lnTo>
                <a:lnTo>
                  <a:pt x="258063" y="281431"/>
                </a:lnTo>
                <a:close/>
              </a:path>
              <a:path w="1503679" h="2962910">
                <a:moveTo>
                  <a:pt x="293672" y="231520"/>
                </a:moveTo>
                <a:lnTo>
                  <a:pt x="220725" y="231520"/>
                </a:lnTo>
                <a:lnTo>
                  <a:pt x="221360" y="232282"/>
                </a:lnTo>
                <a:lnTo>
                  <a:pt x="233933" y="248030"/>
                </a:lnTo>
                <a:lnTo>
                  <a:pt x="246252" y="264667"/>
                </a:lnTo>
                <a:lnTo>
                  <a:pt x="245744" y="263905"/>
                </a:lnTo>
                <a:lnTo>
                  <a:pt x="315861" y="263905"/>
                </a:lnTo>
                <a:lnTo>
                  <a:pt x="306196" y="249173"/>
                </a:lnTo>
                <a:lnTo>
                  <a:pt x="293672" y="231520"/>
                </a:lnTo>
                <a:close/>
              </a:path>
              <a:path w="1503679" h="2962910">
                <a:moveTo>
                  <a:pt x="233298" y="247268"/>
                </a:moveTo>
                <a:lnTo>
                  <a:pt x="233866" y="248030"/>
                </a:lnTo>
                <a:lnTo>
                  <a:pt x="233298" y="247268"/>
                </a:lnTo>
                <a:close/>
              </a:path>
              <a:path w="1503679" h="2962910">
                <a:moveTo>
                  <a:pt x="220956" y="231809"/>
                </a:moveTo>
                <a:lnTo>
                  <a:pt x="221335" y="232282"/>
                </a:lnTo>
                <a:lnTo>
                  <a:pt x="220956" y="231809"/>
                </a:lnTo>
                <a:close/>
              </a:path>
              <a:path w="1503679" h="2962910">
                <a:moveTo>
                  <a:pt x="282694" y="216661"/>
                </a:moveTo>
                <a:lnTo>
                  <a:pt x="208025" y="216661"/>
                </a:lnTo>
                <a:lnTo>
                  <a:pt x="220956" y="231809"/>
                </a:lnTo>
                <a:lnTo>
                  <a:pt x="220725" y="231520"/>
                </a:lnTo>
                <a:lnTo>
                  <a:pt x="293672" y="231520"/>
                </a:lnTo>
                <a:lnTo>
                  <a:pt x="292861" y="230377"/>
                </a:lnTo>
                <a:lnTo>
                  <a:pt x="282694" y="216661"/>
                </a:lnTo>
                <a:close/>
              </a:path>
              <a:path w="1503679" h="2962910">
                <a:moveTo>
                  <a:pt x="271475" y="202310"/>
                </a:moveTo>
                <a:lnTo>
                  <a:pt x="195071" y="202310"/>
                </a:lnTo>
                <a:lnTo>
                  <a:pt x="208533" y="217296"/>
                </a:lnTo>
                <a:lnTo>
                  <a:pt x="208025" y="216661"/>
                </a:lnTo>
                <a:lnTo>
                  <a:pt x="282694" y="216661"/>
                </a:lnTo>
                <a:lnTo>
                  <a:pt x="279400" y="212216"/>
                </a:lnTo>
                <a:lnTo>
                  <a:pt x="271475" y="202310"/>
                </a:lnTo>
                <a:close/>
              </a:path>
              <a:path w="1503679" h="2962910">
                <a:moveTo>
                  <a:pt x="260318" y="188721"/>
                </a:moveTo>
                <a:lnTo>
                  <a:pt x="181990" y="188721"/>
                </a:lnTo>
                <a:lnTo>
                  <a:pt x="195579" y="202945"/>
                </a:lnTo>
                <a:lnTo>
                  <a:pt x="195071" y="202310"/>
                </a:lnTo>
                <a:lnTo>
                  <a:pt x="271475" y="202310"/>
                </a:lnTo>
                <a:lnTo>
                  <a:pt x="265683" y="195071"/>
                </a:lnTo>
                <a:lnTo>
                  <a:pt x="260318" y="188721"/>
                </a:lnTo>
                <a:close/>
              </a:path>
              <a:path w="1503679" h="2962910">
                <a:moveTo>
                  <a:pt x="249183" y="175767"/>
                </a:moveTo>
                <a:lnTo>
                  <a:pt x="168782" y="175767"/>
                </a:lnTo>
                <a:lnTo>
                  <a:pt x="182498" y="189356"/>
                </a:lnTo>
                <a:lnTo>
                  <a:pt x="181990" y="188721"/>
                </a:lnTo>
                <a:lnTo>
                  <a:pt x="260318" y="188721"/>
                </a:lnTo>
                <a:lnTo>
                  <a:pt x="251840" y="178688"/>
                </a:lnTo>
                <a:lnTo>
                  <a:pt x="249183" y="175767"/>
                </a:lnTo>
                <a:close/>
              </a:path>
              <a:path w="1503679" h="2962910">
                <a:moveTo>
                  <a:pt x="237743" y="163194"/>
                </a:moveTo>
                <a:lnTo>
                  <a:pt x="155320" y="163194"/>
                </a:lnTo>
                <a:lnTo>
                  <a:pt x="169290" y="176275"/>
                </a:lnTo>
                <a:lnTo>
                  <a:pt x="168782" y="175767"/>
                </a:lnTo>
                <a:lnTo>
                  <a:pt x="249183" y="175767"/>
                </a:lnTo>
                <a:lnTo>
                  <a:pt x="237743" y="163194"/>
                </a:lnTo>
                <a:close/>
              </a:path>
              <a:path w="1503679" h="2962910">
                <a:moveTo>
                  <a:pt x="226437" y="151383"/>
                </a:moveTo>
                <a:lnTo>
                  <a:pt x="141858" y="151383"/>
                </a:lnTo>
                <a:lnTo>
                  <a:pt x="142620" y="152018"/>
                </a:lnTo>
                <a:lnTo>
                  <a:pt x="155828" y="163702"/>
                </a:lnTo>
                <a:lnTo>
                  <a:pt x="155320" y="163194"/>
                </a:lnTo>
                <a:lnTo>
                  <a:pt x="237743" y="163194"/>
                </a:lnTo>
                <a:lnTo>
                  <a:pt x="226437" y="151383"/>
                </a:lnTo>
                <a:close/>
              </a:path>
              <a:path w="1503679" h="2962910">
                <a:moveTo>
                  <a:pt x="141960" y="151473"/>
                </a:moveTo>
                <a:lnTo>
                  <a:pt x="142579" y="152018"/>
                </a:lnTo>
                <a:lnTo>
                  <a:pt x="141960" y="151473"/>
                </a:lnTo>
                <a:close/>
              </a:path>
              <a:path w="1503679" h="2962910">
                <a:moveTo>
                  <a:pt x="155057" y="87121"/>
                </a:moveTo>
                <a:lnTo>
                  <a:pt x="57911" y="87121"/>
                </a:lnTo>
                <a:lnTo>
                  <a:pt x="86994" y="107822"/>
                </a:lnTo>
                <a:lnTo>
                  <a:pt x="115061" y="129158"/>
                </a:lnTo>
                <a:lnTo>
                  <a:pt x="141960" y="151473"/>
                </a:lnTo>
                <a:lnTo>
                  <a:pt x="226437" y="151383"/>
                </a:lnTo>
                <a:lnTo>
                  <a:pt x="223519" y="148335"/>
                </a:lnTo>
                <a:lnTo>
                  <a:pt x="209168" y="134238"/>
                </a:lnTo>
                <a:lnTo>
                  <a:pt x="194563" y="120650"/>
                </a:lnTo>
                <a:lnTo>
                  <a:pt x="179831" y="107695"/>
                </a:lnTo>
                <a:lnTo>
                  <a:pt x="155057" y="87121"/>
                </a:lnTo>
                <a:close/>
              </a:path>
              <a:path w="1503679" h="2962910">
                <a:moveTo>
                  <a:pt x="114172" y="128523"/>
                </a:moveTo>
                <a:lnTo>
                  <a:pt x="114941" y="129158"/>
                </a:lnTo>
                <a:lnTo>
                  <a:pt x="114172" y="128523"/>
                </a:lnTo>
                <a:close/>
              </a:path>
              <a:path w="1503679" h="2962910">
                <a:moveTo>
                  <a:pt x="86232" y="107314"/>
                </a:moveTo>
                <a:lnTo>
                  <a:pt x="86903" y="107822"/>
                </a:lnTo>
                <a:lnTo>
                  <a:pt x="86232" y="107314"/>
                </a:lnTo>
                <a:close/>
              </a:path>
              <a:path w="1503679" h="2962910">
                <a:moveTo>
                  <a:pt x="129634" y="67563"/>
                </a:moveTo>
                <a:lnTo>
                  <a:pt x="29082" y="67563"/>
                </a:lnTo>
                <a:lnTo>
                  <a:pt x="58419" y="87502"/>
                </a:lnTo>
                <a:lnTo>
                  <a:pt x="57911" y="87121"/>
                </a:lnTo>
                <a:lnTo>
                  <a:pt x="155057" y="87121"/>
                </a:lnTo>
                <a:lnTo>
                  <a:pt x="150621" y="83438"/>
                </a:lnTo>
                <a:lnTo>
                  <a:pt x="129634" y="67563"/>
                </a:lnTo>
                <a:close/>
              </a:path>
              <a:path w="1503679" h="2962910">
                <a:moveTo>
                  <a:pt x="32003" y="0"/>
                </a:moveTo>
                <a:lnTo>
                  <a:pt x="0" y="48259"/>
                </a:lnTo>
                <a:lnTo>
                  <a:pt x="29336" y="67817"/>
                </a:lnTo>
                <a:lnTo>
                  <a:pt x="29082" y="67563"/>
                </a:lnTo>
                <a:lnTo>
                  <a:pt x="129634" y="67563"/>
                </a:lnTo>
                <a:lnTo>
                  <a:pt x="120903" y="60959"/>
                </a:lnTo>
                <a:lnTo>
                  <a:pt x="91185" y="39750"/>
                </a:lnTo>
                <a:lnTo>
                  <a:pt x="3200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13716" y="2164079"/>
            <a:ext cx="719328" cy="368808"/>
          </a:xfrm>
          <a:prstGeom prst="rect">
            <a:avLst/>
          </a:prstGeom>
          <a:blipFill>
            <a:blip r:embed="rId5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13716" y="2164079"/>
            <a:ext cx="719455" cy="368935"/>
          </a:xfrm>
          <a:custGeom>
            <a:avLst/>
            <a:gdLst/>
            <a:ahLst/>
            <a:cxnLst/>
            <a:rect l="l" t="t" r="r" b="b"/>
            <a:pathLst>
              <a:path w="719455" h="368935">
                <a:moveTo>
                  <a:pt x="0" y="368808"/>
                </a:moveTo>
                <a:lnTo>
                  <a:pt x="719328" y="368808"/>
                </a:lnTo>
                <a:lnTo>
                  <a:pt x="719328" y="0"/>
                </a:lnTo>
                <a:lnTo>
                  <a:pt x="0" y="0"/>
                </a:lnTo>
                <a:lnTo>
                  <a:pt x="0" y="368808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 txBox="1"/>
          <p:nvPr/>
        </p:nvSpPr>
        <p:spPr>
          <a:xfrm>
            <a:off x="224739" y="2039873"/>
            <a:ext cx="3892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0" baseline="-16203" dirty="0">
                <a:latin typeface="Calibri"/>
                <a:cs typeface="Calibri"/>
              </a:rPr>
              <a:t>c</a:t>
            </a:r>
            <a:r>
              <a:rPr sz="1600" dirty="0">
                <a:latin typeface="Calibri"/>
                <a:cs typeface="Calibri"/>
              </a:rPr>
              <a:t>t</a:t>
            </a:r>
            <a:r>
              <a:rPr sz="1600" spc="-5" dirty="0">
                <a:latin typeface="Calibri"/>
                <a:cs typeface="Calibri"/>
              </a:rPr>
              <a:t>-1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37" name="object 137"/>
          <p:cNvSpPr/>
          <p:nvPr/>
        </p:nvSpPr>
        <p:spPr>
          <a:xfrm>
            <a:off x="4203191" y="2125979"/>
            <a:ext cx="720851" cy="368808"/>
          </a:xfrm>
          <a:prstGeom prst="rect">
            <a:avLst/>
          </a:prstGeom>
          <a:blipFill>
            <a:blip r:embed="rId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4203191" y="2125979"/>
            <a:ext cx="721360" cy="368935"/>
          </a:xfrm>
          <a:custGeom>
            <a:avLst/>
            <a:gdLst/>
            <a:ahLst/>
            <a:cxnLst/>
            <a:rect l="l" t="t" r="r" b="b"/>
            <a:pathLst>
              <a:path w="721360" h="368935">
                <a:moveTo>
                  <a:pt x="0" y="368808"/>
                </a:moveTo>
                <a:lnTo>
                  <a:pt x="720851" y="368808"/>
                </a:lnTo>
                <a:lnTo>
                  <a:pt x="720851" y="0"/>
                </a:lnTo>
                <a:lnTo>
                  <a:pt x="0" y="0"/>
                </a:lnTo>
                <a:lnTo>
                  <a:pt x="0" y="368808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 txBox="1"/>
          <p:nvPr/>
        </p:nvSpPr>
        <p:spPr>
          <a:xfrm>
            <a:off x="4497704" y="2001392"/>
            <a:ext cx="2228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0" baseline="-16203" dirty="0">
                <a:latin typeface="Calibri"/>
                <a:cs typeface="Calibri"/>
              </a:rPr>
              <a:t>c</a:t>
            </a:r>
            <a:r>
              <a:rPr sz="1600" spc="-5" dirty="0">
                <a:latin typeface="Calibri"/>
                <a:cs typeface="Calibri"/>
              </a:rPr>
              <a:t>t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40" name="object 140"/>
          <p:cNvSpPr/>
          <p:nvPr/>
        </p:nvSpPr>
        <p:spPr>
          <a:xfrm>
            <a:off x="8385047" y="2142744"/>
            <a:ext cx="719327" cy="368808"/>
          </a:xfrm>
          <a:prstGeom prst="rect">
            <a:avLst/>
          </a:prstGeom>
          <a:blipFill>
            <a:blip r:embed="rId5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 txBox="1"/>
          <p:nvPr/>
        </p:nvSpPr>
        <p:spPr>
          <a:xfrm>
            <a:off x="8385047" y="2142744"/>
            <a:ext cx="719455" cy="368935"/>
          </a:xfrm>
          <a:prstGeom prst="rect">
            <a:avLst/>
          </a:prstGeom>
          <a:ln w="6096">
            <a:solidFill>
              <a:srgbClr val="EC7C3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206375">
              <a:lnSpc>
                <a:spcPts val="2000"/>
              </a:lnSpc>
            </a:pPr>
            <a:r>
              <a:rPr sz="3600" spc="-7" baseline="-16203" dirty="0">
                <a:latin typeface="Calibri"/>
                <a:cs typeface="Calibri"/>
              </a:rPr>
              <a:t>c</a:t>
            </a:r>
            <a:r>
              <a:rPr sz="1600" spc="-5" dirty="0">
                <a:latin typeface="Calibri"/>
                <a:cs typeface="Calibri"/>
              </a:rPr>
              <a:t>t+1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42" name="object 142"/>
          <p:cNvSpPr/>
          <p:nvPr/>
        </p:nvSpPr>
        <p:spPr>
          <a:xfrm>
            <a:off x="2635757" y="2249932"/>
            <a:ext cx="1647189" cy="485140"/>
          </a:xfrm>
          <a:custGeom>
            <a:avLst/>
            <a:gdLst/>
            <a:ahLst/>
            <a:cxnLst/>
            <a:rect l="l" t="t" r="r" b="b"/>
            <a:pathLst>
              <a:path w="1647189" h="485139">
                <a:moveTo>
                  <a:pt x="1472988" y="58046"/>
                </a:moveTo>
                <a:lnTo>
                  <a:pt x="1301369" y="61340"/>
                </a:lnTo>
                <a:lnTo>
                  <a:pt x="1101725" y="69214"/>
                </a:lnTo>
                <a:lnTo>
                  <a:pt x="1019937" y="73787"/>
                </a:lnTo>
                <a:lnTo>
                  <a:pt x="898906" y="82041"/>
                </a:lnTo>
                <a:lnTo>
                  <a:pt x="782446" y="92455"/>
                </a:lnTo>
                <a:lnTo>
                  <a:pt x="709294" y="100583"/>
                </a:lnTo>
                <a:lnTo>
                  <a:pt x="640842" y="109854"/>
                </a:lnTo>
                <a:lnTo>
                  <a:pt x="578231" y="120014"/>
                </a:lnTo>
                <a:lnTo>
                  <a:pt x="522224" y="131571"/>
                </a:lnTo>
                <a:lnTo>
                  <a:pt x="471931" y="144398"/>
                </a:lnTo>
                <a:lnTo>
                  <a:pt x="424942" y="158495"/>
                </a:lnTo>
                <a:lnTo>
                  <a:pt x="381127" y="173735"/>
                </a:lnTo>
                <a:lnTo>
                  <a:pt x="340106" y="190372"/>
                </a:lnTo>
                <a:lnTo>
                  <a:pt x="302006" y="208025"/>
                </a:lnTo>
                <a:lnTo>
                  <a:pt x="266065" y="226567"/>
                </a:lnTo>
                <a:lnTo>
                  <a:pt x="232664" y="246125"/>
                </a:lnTo>
                <a:lnTo>
                  <a:pt x="171704" y="287273"/>
                </a:lnTo>
                <a:lnTo>
                  <a:pt x="117475" y="330962"/>
                </a:lnTo>
                <a:lnTo>
                  <a:pt x="68325" y="375919"/>
                </a:lnTo>
                <a:lnTo>
                  <a:pt x="0" y="443864"/>
                </a:lnTo>
                <a:lnTo>
                  <a:pt x="41148" y="484758"/>
                </a:lnTo>
                <a:lnTo>
                  <a:pt x="85852" y="439546"/>
                </a:lnTo>
                <a:lnTo>
                  <a:pt x="85985" y="439546"/>
                </a:lnTo>
                <a:lnTo>
                  <a:pt x="108458" y="417448"/>
                </a:lnTo>
                <a:lnTo>
                  <a:pt x="131699" y="395731"/>
                </a:lnTo>
                <a:lnTo>
                  <a:pt x="155004" y="375030"/>
                </a:lnTo>
                <a:lnTo>
                  <a:pt x="179830" y="354329"/>
                </a:lnTo>
                <a:lnTo>
                  <a:pt x="205766" y="334263"/>
                </a:lnTo>
                <a:lnTo>
                  <a:pt x="206756" y="333501"/>
                </a:lnTo>
                <a:lnTo>
                  <a:pt x="233416" y="314705"/>
                </a:lnTo>
                <a:lnTo>
                  <a:pt x="263525" y="295020"/>
                </a:lnTo>
                <a:lnTo>
                  <a:pt x="263686" y="295020"/>
                </a:lnTo>
                <a:lnTo>
                  <a:pt x="294767" y="276859"/>
                </a:lnTo>
                <a:lnTo>
                  <a:pt x="294932" y="276859"/>
                </a:lnTo>
                <a:lnTo>
                  <a:pt x="310769" y="268350"/>
                </a:lnTo>
                <a:lnTo>
                  <a:pt x="327159" y="260095"/>
                </a:lnTo>
                <a:lnTo>
                  <a:pt x="344778" y="251713"/>
                </a:lnTo>
                <a:lnTo>
                  <a:pt x="362904" y="243585"/>
                </a:lnTo>
                <a:lnTo>
                  <a:pt x="381785" y="235712"/>
                </a:lnTo>
                <a:lnTo>
                  <a:pt x="401303" y="228091"/>
                </a:lnTo>
                <a:lnTo>
                  <a:pt x="421667" y="220725"/>
                </a:lnTo>
                <a:lnTo>
                  <a:pt x="421513" y="220725"/>
                </a:lnTo>
                <a:lnTo>
                  <a:pt x="442849" y="213613"/>
                </a:lnTo>
                <a:lnTo>
                  <a:pt x="442594" y="213613"/>
                </a:lnTo>
                <a:lnTo>
                  <a:pt x="464665" y="206755"/>
                </a:lnTo>
                <a:lnTo>
                  <a:pt x="464439" y="206755"/>
                </a:lnTo>
                <a:lnTo>
                  <a:pt x="487233" y="200278"/>
                </a:lnTo>
                <a:lnTo>
                  <a:pt x="487044" y="200278"/>
                </a:lnTo>
                <a:lnTo>
                  <a:pt x="510692" y="194055"/>
                </a:lnTo>
                <a:lnTo>
                  <a:pt x="535040" y="188087"/>
                </a:lnTo>
                <a:lnTo>
                  <a:pt x="561213" y="182371"/>
                </a:lnTo>
                <a:lnTo>
                  <a:pt x="561360" y="182371"/>
                </a:lnTo>
                <a:lnTo>
                  <a:pt x="588899" y="177037"/>
                </a:lnTo>
                <a:lnTo>
                  <a:pt x="588264" y="177037"/>
                </a:lnTo>
                <a:lnTo>
                  <a:pt x="618363" y="171957"/>
                </a:lnTo>
                <a:lnTo>
                  <a:pt x="618772" y="171957"/>
                </a:lnTo>
                <a:lnTo>
                  <a:pt x="649605" y="167004"/>
                </a:lnTo>
                <a:lnTo>
                  <a:pt x="649996" y="167004"/>
                </a:lnTo>
                <a:lnTo>
                  <a:pt x="682370" y="162432"/>
                </a:lnTo>
                <a:lnTo>
                  <a:pt x="683073" y="162432"/>
                </a:lnTo>
                <a:lnTo>
                  <a:pt x="716533" y="157987"/>
                </a:lnTo>
                <a:lnTo>
                  <a:pt x="717272" y="157987"/>
                </a:lnTo>
                <a:lnTo>
                  <a:pt x="751967" y="154050"/>
                </a:lnTo>
                <a:lnTo>
                  <a:pt x="788543" y="149987"/>
                </a:lnTo>
                <a:lnTo>
                  <a:pt x="788162" y="149987"/>
                </a:lnTo>
                <a:lnTo>
                  <a:pt x="826007" y="146430"/>
                </a:lnTo>
                <a:lnTo>
                  <a:pt x="825754" y="146430"/>
                </a:lnTo>
                <a:lnTo>
                  <a:pt x="864362" y="143001"/>
                </a:lnTo>
                <a:lnTo>
                  <a:pt x="864234" y="143001"/>
                </a:lnTo>
                <a:lnTo>
                  <a:pt x="903478" y="139826"/>
                </a:lnTo>
                <a:lnTo>
                  <a:pt x="943102" y="136905"/>
                </a:lnTo>
                <a:lnTo>
                  <a:pt x="942847" y="136905"/>
                </a:lnTo>
                <a:lnTo>
                  <a:pt x="1023619" y="131571"/>
                </a:lnTo>
                <a:lnTo>
                  <a:pt x="1023366" y="131571"/>
                </a:lnTo>
                <a:lnTo>
                  <a:pt x="1104772" y="127126"/>
                </a:lnTo>
                <a:lnTo>
                  <a:pt x="1104519" y="127126"/>
                </a:lnTo>
                <a:lnTo>
                  <a:pt x="1185418" y="123443"/>
                </a:lnTo>
                <a:lnTo>
                  <a:pt x="1185164" y="123443"/>
                </a:lnTo>
                <a:lnTo>
                  <a:pt x="1264412" y="120395"/>
                </a:lnTo>
                <a:lnTo>
                  <a:pt x="1264284" y="120395"/>
                </a:lnTo>
                <a:lnTo>
                  <a:pt x="1303146" y="119252"/>
                </a:lnTo>
                <a:lnTo>
                  <a:pt x="1302893" y="119252"/>
                </a:lnTo>
                <a:lnTo>
                  <a:pt x="1413764" y="116585"/>
                </a:lnTo>
                <a:lnTo>
                  <a:pt x="1448308" y="116077"/>
                </a:lnTo>
                <a:lnTo>
                  <a:pt x="1448054" y="116077"/>
                </a:lnTo>
                <a:lnTo>
                  <a:pt x="1472903" y="115961"/>
                </a:lnTo>
                <a:lnTo>
                  <a:pt x="1472988" y="58046"/>
                </a:lnTo>
                <a:close/>
              </a:path>
              <a:path w="1647189" h="485139">
                <a:moveTo>
                  <a:pt x="85985" y="439546"/>
                </a:moveTo>
                <a:lnTo>
                  <a:pt x="85852" y="439546"/>
                </a:lnTo>
                <a:lnTo>
                  <a:pt x="85598" y="439927"/>
                </a:lnTo>
                <a:lnTo>
                  <a:pt x="85985" y="439546"/>
                </a:lnTo>
                <a:close/>
              </a:path>
              <a:path w="1647189" h="485139">
                <a:moveTo>
                  <a:pt x="108484" y="417448"/>
                </a:moveTo>
                <a:lnTo>
                  <a:pt x="108077" y="417829"/>
                </a:lnTo>
                <a:lnTo>
                  <a:pt x="108484" y="417448"/>
                </a:lnTo>
                <a:close/>
              </a:path>
              <a:path w="1647189" h="485139">
                <a:moveTo>
                  <a:pt x="131761" y="395731"/>
                </a:moveTo>
                <a:lnTo>
                  <a:pt x="131191" y="396239"/>
                </a:lnTo>
                <a:lnTo>
                  <a:pt x="131761" y="395731"/>
                </a:lnTo>
                <a:close/>
              </a:path>
              <a:path w="1647189" h="485139">
                <a:moveTo>
                  <a:pt x="155575" y="374522"/>
                </a:moveTo>
                <a:lnTo>
                  <a:pt x="154940" y="375030"/>
                </a:lnTo>
                <a:lnTo>
                  <a:pt x="155575" y="374522"/>
                </a:lnTo>
                <a:close/>
              </a:path>
              <a:path w="1647189" h="485139">
                <a:moveTo>
                  <a:pt x="180594" y="353694"/>
                </a:moveTo>
                <a:lnTo>
                  <a:pt x="179705" y="354329"/>
                </a:lnTo>
                <a:lnTo>
                  <a:pt x="180594" y="353694"/>
                </a:lnTo>
                <a:close/>
              </a:path>
              <a:path w="1647189" h="485139">
                <a:moveTo>
                  <a:pt x="206060" y="334037"/>
                </a:moveTo>
                <a:lnTo>
                  <a:pt x="205740" y="334263"/>
                </a:lnTo>
                <a:lnTo>
                  <a:pt x="206060" y="334037"/>
                </a:lnTo>
                <a:close/>
              </a:path>
              <a:path w="1647189" h="485139">
                <a:moveTo>
                  <a:pt x="206818" y="333501"/>
                </a:moveTo>
                <a:lnTo>
                  <a:pt x="206060" y="334037"/>
                </a:lnTo>
                <a:lnTo>
                  <a:pt x="206818" y="333501"/>
                </a:lnTo>
                <a:close/>
              </a:path>
              <a:path w="1647189" h="485139">
                <a:moveTo>
                  <a:pt x="234315" y="314070"/>
                </a:moveTo>
                <a:lnTo>
                  <a:pt x="233299" y="314705"/>
                </a:lnTo>
                <a:lnTo>
                  <a:pt x="234315" y="314070"/>
                </a:lnTo>
                <a:close/>
              </a:path>
              <a:path w="1647189" h="485139">
                <a:moveTo>
                  <a:pt x="263686" y="295020"/>
                </a:moveTo>
                <a:lnTo>
                  <a:pt x="263525" y="295020"/>
                </a:lnTo>
                <a:lnTo>
                  <a:pt x="262381" y="295782"/>
                </a:lnTo>
                <a:lnTo>
                  <a:pt x="263686" y="295020"/>
                </a:lnTo>
                <a:close/>
              </a:path>
              <a:path w="1647189" h="485139">
                <a:moveTo>
                  <a:pt x="294932" y="276859"/>
                </a:moveTo>
                <a:lnTo>
                  <a:pt x="294767" y="276859"/>
                </a:lnTo>
                <a:lnTo>
                  <a:pt x="293750" y="277494"/>
                </a:lnTo>
                <a:lnTo>
                  <a:pt x="294932" y="276859"/>
                </a:lnTo>
                <a:close/>
              </a:path>
              <a:path w="1647189" h="485139">
                <a:moveTo>
                  <a:pt x="310885" y="268350"/>
                </a:moveTo>
                <a:lnTo>
                  <a:pt x="310134" y="268731"/>
                </a:lnTo>
                <a:lnTo>
                  <a:pt x="310885" y="268350"/>
                </a:lnTo>
                <a:close/>
              </a:path>
              <a:path w="1647189" h="485139">
                <a:moveTo>
                  <a:pt x="345313" y="251459"/>
                </a:moveTo>
                <a:lnTo>
                  <a:pt x="344678" y="251713"/>
                </a:lnTo>
                <a:lnTo>
                  <a:pt x="345313" y="251459"/>
                </a:lnTo>
                <a:close/>
              </a:path>
              <a:path w="1647189" h="485139">
                <a:moveTo>
                  <a:pt x="363474" y="243331"/>
                </a:moveTo>
                <a:lnTo>
                  <a:pt x="362839" y="243585"/>
                </a:lnTo>
                <a:lnTo>
                  <a:pt x="363474" y="243331"/>
                </a:lnTo>
                <a:close/>
              </a:path>
              <a:path w="1647189" h="485139">
                <a:moveTo>
                  <a:pt x="401955" y="227837"/>
                </a:moveTo>
                <a:lnTo>
                  <a:pt x="401193" y="228091"/>
                </a:lnTo>
                <a:lnTo>
                  <a:pt x="401955" y="227837"/>
                </a:lnTo>
                <a:close/>
              </a:path>
              <a:path w="1647189" h="485139">
                <a:moveTo>
                  <a:pt x="422021" y="220598"/>
                </a:moveTo>
                <a:lnTo>
                  <a:pt x="421513" y="220725"/>
                </a:lnTo>
                <a:lnTo>
                  <a:pt x="421667" y="220725"/>
                </a:lnTo>
                <a:lnTo>
                  <a:pt x="422021" y="220598"/>
                </a:lnTo>
                <a:close/>
              </a:path>
              <a:path w="1647189" h="485139">
                <a:moveTo>
                  <a:pt x="443230" y="213487"/>
                </a:moveTo>
                <a:lnTo>
                  <a:pt x="442594" y="213613"/>
                </a:lnTo>
                <a:lnTo>
                  <a:pt x="442849" y="213613"/>
                </a:lnTo>
                <a:lnTo>
                  <a:pt x="443230" y="213487"/>
                </a:lnTo>
                <a:close/>
              </a:path>
              <a:path w="1647189" h="485139">
                <a:moveTo>
                  <a:pt x="465074" y="206628"/>
                </a:moveTo>
                <a:lnTo>
                  <a:pt x="464439" y="206755"/>
                </a:lnTo>
                <a:lnTo>
                  <a:pt x="464665" y="206755"/>
                </a:lnTo>
                <a:lnTo>
                  <a:pt x="465074" y="206628"/>
                </a:lnTo>
                <a:close/>
              </a:path>
              <a:path w="1647189" h="485139">
                <a:moveTo>
                  <a:pt x="487680" y="200151"/>
                </a:moveTo>
                <a:lnTo>
                  <a:pt x="487044" y="200278"/>
                </a:lnTo>
                <a:lnTo>
                  <a:pt x="487233" y="200278"/>
                </a:lnTo>
                <a:lnTo>
                  <a:pt x="487680" y="200151"/>
                </a:lnTo>
                <a:close/>
              </a:path>
              <a:path w="1647189" h="485139">
                <a:moveTo>
                  <a:pt x="535559" y="187959"/>
                </a:moveTo>
                <a:lnTo>
                  <a:pt x="534924" y="188087"/>
                </a:lnTo>
                <a:lnTo>
                  <a:pt x="535559" y="187959"/>
                </a:lnTo>
                <a:close/>
              </a:path>
              <a:path w="1647189" h="485139">
                <a:moveTo>
                  <a:pt x="561360" y="182371"/>
                </a:moveTo>
                <a:lnTo>
                  <a:pt x="561213" y="182371"/>
                </a:lnTo>
                <a:lnTo>
                  <a:pt x="560705" y="182498"/>
                </a:lnTo>
                <a:lnTo>
                  <a:pt x="561360" y="182371"/>
                </a:lnTo>
                <a:close/>
              </a:path>
              <a:path w="1647189" h="485139">
                <a:moveTo>
                  <a:pt x="1588306" y="57912"/>
                </a:moveTo>
                <a:lnTo>
                  <a:pt x="1501775" y="57912"/>
                </a:lnTo>
                <a:lnTo>
                  <a:pt x="1502029" y="115823"/>
                </a:lnTo>
                <a:lnTo>
                  <a:pt x="1472903" y="115961"/>
                </a:lnTo>
                <a:lnTo>
                  <a:pt x="1472819" y="173735"/>
                </a:lnTo>
                <a:lnTo>
                  <a:pt x="1646682" y="87248"/>
                </a:lnTo>
                <a:lnTo>
                  <a:pt x="1588306" y="57912"/>
                </a:lnTo>
                <a:close/>
              </a:path>
              <a:path w="1647189" h="485139">
                <a:moveTo>
                  <a:pt x="618772" y="171957"/>
                </a:moveTo>
                <a:lnTo>
                  <a:pt x="618363" y="171957"/>
                </a:lnTo>
                <a:lnTo>
                  <a:pt x="617982" y="172084"/>
                </a:lnTo>
                <a:lnTo>
                  <a:pt x="618772" y="171957"/>
                </a:lnTo>
                <a:close/>
              </a:path>
              <a:path w="1647189" h="485139">
                <a:moveTo>
                  <a:pt x="649996" y="167004"/>
                </a:moveTo>
                <a:lnTo>
                  <a:pt x="649605" y="167004"/>
                </a:lnTo>
                <a:lnTo>
                  <a:pt x="649096" y="167131"/>
                </a:lnTo>
                <a:lnTo>
                  <a:pt x="649996" y="167004"/>
                </a:lnTo>
                <a:close/>
              </a:path>
              <a:path w="1647189" h="485139">
                <a:moveTo>
                  <a:pt x="683073" y="162432"/>
                </a:moveTo>
                <a:lnTo>
                  <a:pt x="682370" y="162432"/>
                </a:lnTo>
                <a:lnTo>
                  <a:pt x="682117" y="162559"/>
                </a:lnTo>
                <a:lnTo>
                  <a:pt x="683073" y="162432"/>
                </a:lnTo>
                <a:close/>
              </a:path>
              <a:path w="1647189" h="485139">
                <a:moveTo>
                  <a:pt x="717272" y="157987"/>
                </a:moveTo>
                <a:lnTo>
                  <a:pt x="716533" y="157987"/>
                </a:lnTo>
                <a:lnTo>
                  <a:pt x="716153" y="158114"/>
                </a:lnTo>
                <a:lnTo>
                  <a:pt x="717272" y="157987"/>
                </a:lnTo>
                <a:close/>
              </a:path>
              <a:path w="1647189" h="485139">
                <a:moveTo>
                  <a:pt x="1501775" y="57912"/>
                </a:moveTo>
                <a:lnTo>
                  <a:pt x="1472988" y="58046"/>
                </a:lnTo>
                <a:lnTo>
                  <a:pt x="1472903" y="115961"/>
                </a:lnTo>
                <a:lnTo>
                  <a:pt x="1502029" y="115823"/>
                </a:lnTo>
                <a:lnTo>
                  <a:pt x="1501775" y="57912"/>
                </a:lnTo>
                <a:close/>
              </a:path>
              <a:path w="1647189" h="485139">
                <a:moveTo>
                  <a:pt x="1473072" y="0"/>
                </a:moveTo>
                <a:lnTo>
                  <a:pt x="1472988" y="58046"/>
                </a:lnTo>
                <a:lnTo>
                  <a:pt x="1588306" y="57912"/>
                </a:lnTo>
                <a:lnTo>
                  <a:pt x="147307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6738366" y="2242311"/>
            <a:ext cx="1645285" cy="485140"/>
          </a:xfrm>
          <a:custGeom>
            <a:avLst/>
            <a:gdLst/>
            <a:ahLst/>
            <a:cxnLst/>
            <a:rect l="l" t="t" r="r" b="b"/>
            <a:pathLst>
              <a:path w="1645284" h="485139">
                <a:moveTo>
                  <a:pt x="1471464" y="58047"/>
                </a:moveTo>
                <a:lnTo>
                  <a:pt x="1300099" y="61340"/>
                </a:lnTo>
                <a:lnTo>
                  <a:pt x="1100708" y="69214"/>
                </a:lnTo>
                <a:lnTo>
                  <a:pt x="1019048" y="73787"/>
                </a:lnTo>
                <a:lnTo>
                  <a:pt x="898016" y="82041"/>
                </a:lnTo>
                <a:lnTo>
                  <a:pt x="819784" y="88773"/>
                </a:lnTo>
                <a:lnTo>
                  <a:pt x="744727" y="96392"/>
                </a:lnTo>
                <a:lnTo>
                  <a:pt x="640333" y="109854"/>
                </a:lnTo>
                <a:lnTo>
                  <a:pt x="577723" y="120014"/>
                </a:lnTo>
                <a:lnTo>
                  <a:pt x="521715" y="131572"/>
                </a:lnTo>
                <a:lnTo>
                  <a:pt x="471424" y="144399"/>
                </a:lnTo>
                <a:lnTo>
                  <a:pt x="424560" y="158496"/>
                </a:lnTo>
                <a:lnTo>
                  <a:pt x="380745" y="173736"/>
                </a:lnTo>
                <a:lnTo>
                  <a:pt x="339851" y="190373"/>
                </a:lnTo>
                <a:lnTo>
                  <a:pt x="301625" y="208025"/>
                </a:lnTo>
                <a:lnTo>
                  <a:pt x="265810" y="226567"/>
                </a:lnTo>
                <a:lnTo>
                  <a:pt x="232409" y="246125"/>
                </a:lnTo>
                <a:lnTo>
                  <a:pt x="171576" y="287274"/>
                </a:lnTo>
                <a:lnTo>
                  <a:pt x="117348" y="330962"/>
                </a:lnTo>
                <a:lnTo>
                  <a:pt x="68199" y="375920"/>
                </a:lnTo>
                <a:lnTo>
                  <a:pt x="0" y="443864"/>
                </a:lnTo>
                <a:lnTo>
                  <a:pt x="41148" y="484759"/>
                </a:lnTo>
                <a:lnTo>
                  <a:pt x="85600" y="439800"/>
                </a:lnTo>
                <a:lnTo>
                  <a:pt x="108457" y="417449"/>
                </a:lnTo>
                <a:lnTo>
                  <a:pt x="131155" y="396239"/>
                </a:lnTo>
                <a:lnTo>
                  <a:pt x="155001" y="375030"/>
                </a:lnTo>
                <a:lnTo>
                  <a:pt x="179707" y="354329"/>
                </a:lnTo>
                <a:lnTo>
                  <a:pt x="180466" y="353695"/>
                </a:lnTo>
                <a:lnTo>
                  <a:pt x="205808" y="334137"/>
                </a:lnTo>
                <a:lnTo>
                  <a:pt x="205612" y="334137"/>
                </a:lnTo>
                <a:lnTo>
                  <a:pt x="234060" y="313943"/>
                </a:lnTo>
                <a:lnTo>
                  <a:pt x="234219" y="313943"/>
                </a:lnTo>
                <a:lnTo>
                  <a:pt x="263398" y="295021"/>
                </a:lnTo>
                <a:lnTo>
                  <a:pt x="263553" y="295021"/>
                </a:lnTo>
                <a:lnTo>
                  <a:pt x="294512" y="276860"/>
                </a:lnTo>
                <a:lnTo>
                  <a:pt x="294796" y="276860"/>
                </a:lnTo>
                <a:lnTo>
                  <a:pt x="310514" y="268350"/>
                </a:lnTo>
                <a:lnTo>
                  <a:pt x="310758" y="268350"/>
                </a:lnTo>
                <a:lnTo>
                  <a:pt x="327032" y="260096"/>
                </a:lnTo>
                <a:lnTo>
                  <a:pt x="326898" y="260096"/>
                </a:lnTo>
                <a:lnTo>
                  <a:pt x="344524" y="251713"/>
                </a:lnTo>
                <a:lnTo>
                  <a:pt x="362650" y="243586"/>
                </a:lnTo>
                <a:lnTo>
                  <a:pt x="381531" y="235712"/>
                </a:lnTo>
                <a:lnTo>
                  <a:pt x="400926" y="228091"/>
                </a:lnTo>
                <a:lnTo>
                  <a:pt x="421411" y="220725"/>
                </a:lnTo>
                <a:lnTo>
                  <a:pt x="421258" y="220725"/>
                </a:lnTo>
                <a:lnTo>
                  <a:pt x="442849" y="213360"/>
                </a:lnTo>
                <a:lnTo>
                  <a:pt x="443031" y="213360"/>
                </a:lnTo>
                <a:lnTo>
                  <a:pt x="464284" y="206755"/>
                </a:lnTo>
                <a:lnTo>
                  <a:pt x="464057" y="206755"/>
                </a:lnTo>
                <a:lnTo>
                  <a:pt x="486727" y="200278"/>
                </a:lnTo>
                <a:lnTo>
                  <a:pt x="510186" y="194055"/>
                </a:lnTo>
                <a:lnTo>
                  <a:pt x="534656" y="188087"/>
                </a:lnTo>
                <a:lnTo>
                  <a:pt x="534415" y="188087"/>
                </a:lnTo>
                <a:lnTo>
                  <a:pt x="560244" y="182499"/>
                </a:lnTo>
                <a:lnTo>
                  <a:pt x="588517" y="177037"/>
                </a:lnTo>
                <a:lnTo>
                  <a:pt x="587882" y="177037"/>
                </a:lnTo>
                <a:lnTo>
                  <a:pt x="617854" y="171958"/>
                </a:lnTo>
                <a:lnTo>
                  <a:pt x="618284" y="171958"/>
                </a:lnTo>
                <a:lnTo>
                  <a:pt x="649097" y="167132"/>
                </a:lnTo>
                <a:lnTo>
                  <a:pt x="648588" y="167132"/>
                </a:lnTo>
                <a:lnTo>
                  <a:pt x="681735" y="162433"/>
                </a:lnTo>
                <a:lnTo>
                  <a:pt x="682438" y="162433"/>
                </a:lnTo>
                <a:lnTo>
                  <a:pt x="715899" y="157987"/>
                </a:lnTo>
                <a:lnTo>
                  <a:pt x="716633" y="157987"/>
                </a:lnTo>
                <a:lnTo>
                  <a:pt x="751204" y="154050"/>
                </a:lnTo>
                <a:lnTo>
                  <a:pt x="787907" y="149987"/>
                </a:lnTo>
                <a:lnTo>
                  <a:pt x="787526" y="149987"/>
                </a:lnTo>
                <a:lnTo>
                  <a:pt x="825245" y="146430"/>
                </a:lnTo>
                <a:lnTo>
                  <a:pt x="824991" y="146430"/>
                </a:lnTo>
                <a:lnTo>
                  <a:pt x="863600" y="143001"/>
                </a:lnTo>
                <a:lnTo>
                  <a:pt x="902715" y="139826"/>
                </a:lnTo>
                <a:lnTo>
                  <a:pt x="902461" y="139826"/>
                </a:lnTo>
                <a:lnTo>
                  <a:pt x="942212" y="136905"/>
                </a:lnTo>
                <a:lnTo>
                  <a:pt x="1022730" y="131572"/>
                </a:lnTo>
                <a:lnTo>
                  <a:pt x="1022350" y="131572"/>
                </a:lnTo>
                <a:lnTo>
                  <a:pt x="1103756" y="127126"/>
                </a:lnTo>
                <a:lnTo>
                  <a:pt x="1103502" y="127126"/>
                </a:lnTo>
                <a:lnTo>
                  <a:pt x="1184275" y="123443"/>
                </a:lnTo>
                <a:lnTo>
                  <a:pt x="1263268" y="120396"/>
                </a:lnTo>
                <a:lnTo>
                  <a:pt x="1301877" y="119252"/>
                </a:lnTo>
                <a:lnTo>
                  <a:pt x="1301623" y="119252"/>
                </a:lnTo>
                <a:lnTo>
                  <a:pt x="1412366" y="116586"/>
                </a:lnTo>
                <a:lnTo>
                  <a:pt x="1447037" y="116077"/>
                </a:lnTo>
                <a:lnTo>
                  <a:pt x="1446656" y="116077"/>
                </a:lnTo>
                <a:lnTo>
                  <a:pt x="1471379" y="115961"/>
                </a:lnTo>
                <a:lnTo>
                  <a:pt x="1471464" y="58047"/>
                </a:lnTo>
                <a:close/>
              </a:path>
              <a:path w="1645284" h="485139">
                <a:moveTo>
                  <a:pt x="108484" y="417449"/>
                </a:moveTo>
                <a:lnTo>
                  <a:pt x="108076" y="417829"/>
                </a:lnTo>
                <a:lnTo>
                  <a:pt x="108484" y="417449"/>
                </a:lnTo>
                <a:close/>
              </a:path>
              <a:path w="1645284" h="485139">
                <a:moveTo>
                  <a:pt x="131699" y="395732"/>
                </a:moveTo>
                <a:lnTo>
                  <a:pt x="131063" y="396239"/>
                </a:lnTo>
                <a:lnTo>
                  <a:pt x="131699" y="395732"/>
                </a:lnTo>
                <a:close/>
              </a:path>
              <a:path w="1645284" h="485139">
                <a:moveTo>
                  <a:pt x="155575" y="374523"/>
                </a:moveTo>
                <a:lnTo>
                  <a:pt x="154939" y="375030"/>
                </a:lnTo>
                <a:lnTo>
                  <a:pt x="155575" y="374523"/>
                </a:lnTo>
                <a:close/>
              </a:path>
              <a:path w="1645284" h="485139">
                <a:moveTo>
                  <a:pt x="180525" y="353695"/>
                </a:moveTo>
                <a:lnTo>
                  <a:pt x="179735" y="354306"/>
                </a:lnTo>
                <a:lnTo>
                  <a:pt x="180525" y="353695"/>
                </a:lnTo>
                <a:close/>
              </a:path>
              <a:path w="1645284" h="485139">
                <a:moveTo>
                  <a:pt x="206628" y="333501"/>
                </a:moveTo>
                <a:lnTo>
                  <a:pt x="205612" y="334137"/>
                </a:lnTo>
                <a:lnTo>
                  <a:pt x="205808" y="334137"/>
                </a:lnTo>
                <a:lnTo>
                  <a:pt x="206628" y="333501"/>
                </a:lnTo>
                <a:close/>
              </a:path>
              <a:path w="1645284" h="485139">
                <a:moveTo>
                  <a:pt x="234219" y="313943"/>
                </a:moveTo>
                <a:lnTo>
                  <a:pt x="234060" y="313943"/>
                </a:lnTo>
                <a:lnTo>
                  <a:pt x="233044" y="314705"/>
                </a:lnTo>
                <a:lnTo>
                  <a:pt x="234219" y="313943"/>
                </a:lnTo>
                <a:close/>
              </a:path>
              <a:path w="1645284" h="485139">
                <a:moveTo>
                  <a:pt x="263553" y="295021"/>
                </a:moveTo>
                <a:lnTo>
                  <a:pt x="263398" y="295021"/>
                </a:lnTo>
                <a:lnTo>
                  <a:pt x="262254" y="295783"/>
                </a:lnTo>
                <a:lnTo>
                  <a:pt x="263553" y="295021"/>
                </a:lnTo>
                <a:close/>
              </a:path>
              <a:path w="1645284" h="485139">
                <a:moveTo>
                  <a:pt x="294796" y="276860"/>
                </a:moveTo>
                <a:lnTo>
                  <a:pt x="294512" y="276860"/>
                </a:lnTo>
                <a:lnTo>
                  <a:pt x="293624" y="277495"/>
                </a:lnTo>
                <a:lnTo>
                  <a:pt x="294796" y="276860"/>
                </a:lnTo>
                <a:close/>
              </a:path>
              <a:path w="1645284" h="485139">
                <a:moveTo>
                  <a:pt x="310758" y="268350"/>
                </a:moveTo>
                <a:lnTo>
                  <a:pt x="310514" y="268350"/>
                </a:lnTo>
                <a:lnTo>
                  <a:pt x="310006" y="268732"/>
                </a:lnTo>
                <a:lnTo>
                  <a:pt x="310758" y="268350"/>
                </a:lnTo>
                <a:close/>
              </a:path>
              <a:path w="1645284" h="485139">
                <a:moveTo>
                  <a:pt x="327532" y="259841"/>
                </a:moveTo>
                <a:lnTo>
                  <a:pt x="326898" y="260096"/>
                </a:lnTo>
                <a:lnTo>
                  <a:pt x="327032" y="260096"/>
                </a:lnTo>
                <a:lnTo>
                  <a:pt x="327532" y="259841"/>
                </a:lnTo>
                <a:close/>
              </a:path>
              <a:path w="1645284" h="485139">
                <a:moveTo>
                  <a:pt x="345058" y="251460"/>
                </a:moveTo>
                <a:lnTo>
                  <a:pt x="344424" y="251713"/>
                </a:lnTo>
                <a:lnTo>
                  <a:pt x="345058" y="251460"/>
                </a:lnTo>
                <a:close/>
              </a:path>
              <a:path w="1645284" h="485139">
                <a:moveTo>
                  <a:pt x="363219" y="243332"/>
                </a:moveTo>
                <a:lnTo>
                  <a:pt x="362584" y="243586"/>
                </a:lnTo>
                <a:lnTo>
                  <a:pt x="363219" y="243332"/>
                </a:lnTo>
                <a:close/>
              </a:path>
              <a:path w="1645284" h="485139">
                <a:moveTo>
                  <a:pt x="401574" y="227837"/>
                </a:moveTo>
                <a:lnTo>
                  <a:pt x="400811" y="228091"/>
                </a:lnTo>
                <a:lnTo>
                  <a:pt x="401574" y="227837"/>
                </a:lnTo>
                <a:close/>
              </a:path>
              <a:path w="1645284" h="485139">
                <a:moveTo>
                  <a:pt x="421766" y="220599"/>
                </a:moveTo>
                <a:lnTo>
                  <a:pt x="421258" y="220725"/>
                </a:lnTo>
                <a:lnTo>
                  <a:pt x="421411" y="220725"/>
                </a:lnTo>
                <a:lnTo>
                  <a:pt x="421766" y="220599"/>
                </a:lnTo>
                <a:close/>
              </a:path>
              <a:path w="1645284" h="485139">
                <a:moveTo>
                  <a:pt x="443031" y="213360"/>
                </a:moveTo>
                <a:lnTo>
                  <a:pt x="442849" y="213360"/>
                </a:lnTo>
                <a:lnTo>
                  <a:pt x="442213" y="213613"/>
                </a:lnTo>
                <a:lnTo>
                  <a:pt x="443031" y="213360"/>
                </a:lnTo>
                <a:close/>
              </a:path>
              <a:path w="1645284" h="485139">
                <a:moveTo>
                  <a:pt x="464692" y="206628"/>
                </a:moveTo>
                <a:lnTo>
                  <a:pt x="464057" y="206755"/>
                </a:lnTo>
                <a:lnTo>
                  <a:pt x="464284" y="206755"/>
                </a:lnTo>
                <a:lnTo>
                  <a:pt x="464692" y="206628"/>
                </a:lnTo>
                <a:close/>
              </a:path>
              <a:path w="1645284" h="485139">
                <a:moveTo>
                  <a:pt x="487172" y="200151"/>
                </a:moveTo>
                <a:lnTo>
                  <a:pt x="486663" y="200278"/>
                </a:lnTo>
                <a:lnTo>
                  <a:pt x="487172" y="200151"/>
                </a:lnTo>
                <a:close/>
              </a:path>
              <a:path w="1645284" h="485139">
                <a:moveTo>
                  <a:pt x="535177" y="187960"/>
                </a:moveTo>
                <a:lnTo>
                  <a:pt x="534415" y="188087"/>
                </a:lnTo>
                <a:lnTo>
                  <a:pt x="534656" y="188087"/>
                </a:lnTo>
                <a:lnTo>
                  <a:pt x="535177" y="187960"/>
                </a:lnTo>
                <a:close/>
              </a:path>
              <a:path w="1645284" h="485139">
                <a:moveTo>
                  <a:pt x="1586782" y="57912"/>
                </a:moveTo>
                <a:lnTo>
                  <a:pt x="1500251" y="57912"/>
                </a:lnTo>
                <a:lnTo>
                  <a:pt x="1500504" y="115824"/>
                </a:lnTo>
                <a:lnTo>
                  <a:pt x="1471379" y="115961"/>
                </a:lnTo>
                <a:lnTo>
                  <a:pt x="1471294" y="173736"/>
                </a:lnTo>
                <a:lnTo>
                  <a:pt x="1645157" y="87249"/>
                </a:lnTo>
                <a:lnTo>
                  <a:pt x="1586782" y="57912"/>
                </a:lnTo>
                <a:close/>
              </a:path>
              <a:path w="1645284" h="485139">
                <a:moveTo>
                  <a:pt x="618284" y="171958"/>
                </a:moveTo>
                <a:lnTo>
                  <a:pt x="617854" y="171958"/>
                </a:lnTo>
                <a:lnTo>
                  <a:pt x="617474" y="172085"/>
                </a:lnTo>
                <a:lnTo>
                  <a:pt x="618284" y="171958"/>
                </a:lnTo>
                <a:close/>
              </a:path>
              <a:path w="1645284" h="485139">
                <a:moveTo>
                  <a:pt x="682438" y="162433"/>
                </a:moveTo>
                <a:lnTo>
                  <a:pt x="681735" y="162433"/>
                </a:lnTo>
                <a:lnTo>
                  <a:pt x="681481" y="162560"/>
                </a:lnTo>
                <a:lnTo>
                  <a:pt x="682438" y="162433"/>
                </a:lnTo>
                <a:close/>
              </a:path>
              <a:path w="1645284" h="485139">
                <a:moveTo>
                  <a:pt x="716633" y="157987"/>
                </a:moveTo>
                <a:lnTo>
                  <a:pt x="715899" y="157987"/>
                </a:lnTo>
                <a:lnTo>
                  <a:pt x="715517" y="158114"/>
                </a:lnTo>
                <a:lnTo>
                  <a:pt x="716633" y="157987"/>
                </a:lnTo>
                <a:close/>
              </a:path>
              <a:path w="1645284" h="485139">
                <a:moveTo>
                  <a:pt x="1500251" y="57912"/>
                </a:moveTo>
                <a:lnTo>
                  <a:pt x="1471464" y="58047"/>
                </a:lnTo>
                <a:lnTo>
                  <a:pt x="1471379" y="115961"/>
                </a:lnTo>
                <a:lnTo>
                  <a:pt x="1500504" y="115824"/>
                </a:lnTo>
                <a:lnTo>
                  <a:pt x="1500251" y="57912"/>
                </a:lnTo>
                <a:close/>
              </a:path>
              <a:path w="1645284" h="485139">
                <a:moveTo>
                  <a:pt x="1471549" y="0"/>
                </a:moveTo>
                <a:lnTo>
                  <a:pt x="1471464" y="58047"/>
                </a:lnTo>
                <a:lnTo>
                  <a:pt x="1586782" y="57912"/>
                </a:lnTo>
                <a:lnTo>
                  <a:pt x="147154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334098" y="2478151"/>
            <a:ext cx="610870" cy="3386454"/>
          </a:xfrm>
          <a:custGeom>
            <a:avLst/>
            <a:gdLst/>
            <a:ahLst/>
            <a:cxnLst/>
            <a:rect l="l" t="t" r="r" b="b"/>
            <a:pathLst>
              <a:path w="610869" h="3386454">
                <a:moveTo>
                  <a:pt x="496183" y="3218925"/>
                </a:moveTo>
                <a:lnTo>
                  <a:pt x="438950" y="3227768"/>
                </a:lnTo>
                <a:lnTo>
                  <a:pt x="551345" y="3386201"/>
                </a:lnTo>
                <a:lnTo>
                  <a:pt x="595802" y="3247555"/>
                </a:lnTo>
                <a:lnTo>
                  <a:pt x="500608" y="3247555"/>
                </a:lnTo>
                <a:lnTo>
                  <a:pt x="496183" y="3218925"/>
                </a:lnTo>
                <a:close/>
              </a:path>
              <a:path w="610869" h="3386454">
                <a:moveTo>
                  <a:pt x="553423" y="3210081"/>
                </a:moveTo>
                <a:lnTo>
                  <a:pt x="496183" y="3218925"/>
                </a:lnTo>
                <a:lnTo>
                  <a:pt x="500608" y="3247555"/>
                </a:lnTo>
                <a:lnTo>
                  <a:pt x="557847" y="3238703"/>
                </a:lnTo>
                <a:lnTo>
                  <a:pt x="553423" y="3210081"/>
                </a:lnTo>
                <a:close/>
              </a:path>
              <a:path w="610869" h="3386454">
                <a:moveTo>
                  <a:pt x="610654" y="3201238"/>
                </a:moveTo>
                <a:lnTo>
                  <a:pt x="553423" y="3210081"/>
                </a:lnTo>
                <a:lnTo>
                  <a:pt x="557847" y="3238703"/>
                </a:lnTo>
                <a:lnTo>
                  <a:pt x="500608" y="3247555"/>
                </a:lnTo>
                <a:lnTo>
                  <a:pt x="595802" y="3247555"/>
                </a:lnTo>
                <a:lnTo>
                  <a:pt x="610654" y="3201238"/>
                </a:lnTo>
                <a:close/>
              </a:path>
              <a:path w="610869" h="3386454">
                <a:moveTo>
                  <a:pt x="57226" y="0"/>
                </a:moveTo>
                <a:lnTo>
                  <a:pt x="0" y="8889"/>
                </a:lnTo>
                <a:lnTo>
                  <a:pt x="496183" y="3218925"/>
                </a:lnTo>
                <a:lnTo>
                  <a:pt x="553423" y="3210081"/>
                </a:lnTo>
                <a:lnTo>
                  <a:pt x="5722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4491609" y="2513202"/>
            <a:ext cx="610870" cy="3386454"/>
          </a:xfrm>
          <a:custGeom>
            <a:avLst/>
            <a:gdLst/>
            <a:ahLst/>
            <a:cxnLst/>
            <a:rect l="l" t="t" r="r" b="b"/>
            <a:pathLst>
              <a:path w="610870" h="3386454">
                <a:moveTo>
                  <a:pt x="496208" y="3218915"/>
                </a:moveTo>
                <a:lnTo>
                  <a:pt x="438912" y="3227768"/>
                </a:lnTo>
                <a:lnTo>
                  <a:pt x="551306" y="3386201"/>
                </a:lnTo>
                <a:lnTo>
                  <a:pt x="595768" y="3247542"/>
                </a:lnTo>
                <a:lnTo>
                  <a:pt x="500633" y="3247542"/>
                </a:lnTo>
                <a:lnTo>
                  <a:pt x="496208" y="3218915"/>
                </a:lnTo>
                <a:close/>
              </a:path>
              <a:path w="610870" h="3386454">
                <a:moveTo>
                  <a:pt x="553362" y="3210084"/>
                </a:moveTo>
                <a:lnTo>
                  <a:pt x="496208" y="3218915"/>
                </a:lnTo>
                <a:lnTo>
                  <a:pt x="500633" y="3247542"/>
                </a:lnTo>
                <a:lnTo>
                  <a:pt x="557783" y="3238690"/>
                </a:lnTo>
                <a:lnTo>
                  <a:pt x="553362" y="3210084"/>
                </a:lnTo>
                <a:close/>
              </a:path>
              <a:path w="610870" h="3386454">
                <a:moveTo>
                  <a:pt x="610615" y="3201238"/>
                </a:moveTo>
                <a:lnTo>
                  <a:pt x="553362" y="3210084"/>
                </a:lnTo>
                <a:lnTo>
                  <a:pt x="557783" y="3238690"/>
                </a:lnTo>
                <a:lnTo>
                  <a:pt x="500633" y="3247542"/>
                </a:lnTo>
                <a:lnTo>
                  <a:pt x="595768" y="3247542"/>
                </a:lnTo>
                <a:lnTo>
                  <a:pt x="610615" y="3201238"/>
                </a:lnTo>
                <a:close/>
              </a:path>
              <a:path w="610870" h="3386454">
                <a:moveTo>
                  <a:pt x="57150" y="0"/>
                </a:moveTo>
                <a:lnTo>
                  <a:pt x="0" y="8889"/>
                </a:lnTo>
                <a:lnTo>
                  <a:pt x="496208" y="3218915"/>
                </a:lnTo>
                <a:lnTo>
                  <a:pt x="553362" y="3210084"/>
                </a:lnTo>
                <a:lnTo>
                  <a:pt x="5715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753833" y="2336419"/>
            <a:ext cx="467995" cy="407034"/>
          </a:xfrm>
          <a:custGeom>
            <a:avLst/>
            <a:gdLst/>
            <a:ahLst/>
            <a:cxnLst/>
            <a:rect l="l" t="t" r="r" b="b"/>
            <a:pathLst>
              <a:path w="467994" h="407035">
                <a:moveTo>
                  <a:pt x="356103" y="249877"/>
                </a:moveTo>
                <a:lnTo>
                  <a:pt x="301599" y="266953"/>
                </a:lnTo>
                <a:lnTo>
                  <a:pt x="436410" y="406780"/>
                </a:lnTo>
                <a:lnTo>
                  <a:pt x="457210" y="278002"/>
                </a:lnTo>
                <a:lnTo>
                  <a:pt x="365759" y="278002"/>
                </a:lnTo>
                <a:lnTo>
                  <a:pt x="356103" y="249877"/>
                </a:lnTo>
                <a:close/>
              </a:path>
              <a:path w="467994" h="407035">
                <a:moveTo>
                  <a:pt x="411388" y="232555"/>
                </a:moveTo>
                <a:lnTo>
                  <a:pt x="356103" y="249877"/>
                </a:lnTo>
                <a:lnTo>
                  <a:pt x="365759" y="278002"/>
                </a:lnTo>
                <a:lnTo>
                  <a:pt x="420535" y="259206"/>
                </a:lnTo>
                <a:lnTo>
                  <a:pt x="411388" y="232555"/>
                </a:lnTo>
                <a:close/>
              </a:path>
              <a:path w="467994" h="407035">
                <a:moveTo>
                  <a:pt x="467385" y="215010"/>
                </a:moveTo>
                <a:lnTo>
                  <a:pt x="411388" y="232555"/>
                </a:lnTo>
                <a:lnTo>
                  <a:pt x="420535" y="259206"/>
                </a:lnTo>
                <a:lnTo>
                  <a:pt x="365759" y="278002"/>
                </a:lnTo>
                <a:lnTo>
                  <a:pt x="457210" y="278002"/>
                </a:lnTo>
                <a:lnTo>
                  <a:pt x="467385" y="215010"/>
                </a:lnTo>
                <a:close/>
              </a:path>
              <a:path w="467994" h="407035">
                <a:moveTo>
                  <a:pt x="411294" y="232282"/>
                </a:moveTo>
                <a:lnTo>
                  <a:pt x="350062" y="232282"/>
                </a:lnTo>
                <a:lnTo>
                  <a:pt x="350812" y="234187"/>
                </a:lnTo>
                <a:lnTo>
                  <a:pt x="356103" y="249877"/>
                </a:lnTo>
                <a:lnTo>
                  <a:pt x="411388" y="232555"/>
                </a:lnTo>
                <a:lnTo>
                  <a:pt x="411294" y="232282"/>
                </a:lnTo>
                <a:close/>
              </a:path>
              <a:path w="467994" h="407035">
                <a:moveTo>
                  <a:pt x="350320" y="233034"/>
                </a:moveTo>
                <a:lnTo>
                  <a:pt x="350716" y="234187"/>
                </a:lnTo>
                <a:lnTo>
                  <a:pt x="350320" y="233034"/>
                </a:lnTo>
                <a:close/>
              </a:path>
              <a:path w="467994" h="407035">
                <a:moveTo>
                  <a:pt x="350062" y="232282"/>
                </a:moveTo>
                <a:lnTo>
                  <a:pt x="350320" y="233034"/>
                </a:lnTo>
                <a:lnTo>
                  <a:pt x="350812" y="234187"/>
                </a:lnTo>
                <a:lnTo>
                  <a:pt x="350062" y="232282"/>
                </a:lnTo>
                <a:close/>
              </a:path>
              <a:path w="467994" h="407035">
                <a:moveTo>
                  <a:pt x="396964" y="194817"/>
                </a:moveTo>
                <a:lnTo>
                  <a:pt x="333222" y="194817"/>
                </a:lnTo>
                <a:lnTo>
                  <a:pt x="333730" y="195833"/>
                </a:lnTo>
                <a:lnTo>
                  <a:pt x="342468" y="214502"/>
                </a:lnTo>
                <a:lnTo>
                  <a:pt x="350320" y="233034"/>
                </a:lnTo>
                <a:lnTo>
                  <a:pt x="350062" y="232282"/>
                </a:lnTo>
                <a:lnTo>
                  <a:pt x="411294" y="232282"/>
                </a:lnTo>
                <a:lnTo>
                  <a:pt x="404494" y="212470"/>
                </a:lnTo>
                <a:lnTo>
                  <a:pt x="396964" y="194817"/>
                </a:lnTo>
                <a:close/>
              </a:path>
              <a:path w="467994" h="407035">
                <a:moveTo>
                  <a:pt x="342049" y="213613"/>
                </a:moveTo>
                <a:lnTo>
                  <a:pt x="342427" y="214502"/>
                </a:lnTo>
                <a:lnTo>
                  <a:pt x="342049" y="213613"/>
                </a:lnTo>
                <a:close/>
              </a:path>
              <a:path w="467994" h="407035">
                <a:moveTo>
                  <a:pt x="333414" y="195226"/>
                </a:moveTo>
                <a:lnTo>
                  <a:pt x="333699" y="195833"/>
                </a:lnTo>
                <a:lnTo>
                  <a:pt x="333414" y="195226"/>
                </a:lnTo>
                <a:close/>
              </a:path>
              <a:path w="467994" h="407035">
                <a:moveTo>
                  <a:pt x="388872" y="177164"/>
                </a:moveTo>
                <a:lnTo>
                  <a:pt x="324015" y="177164"/>
                </a:lnTo>
                <a:lnTo>
                  <a:pt x="324726" y="178434"/>
                </a:lnTo>
                <a:lnTo>
                  <a:pt x="333414" y="195226"/>
                </a:lnTo>
                <a:lnTo>
                  <a:pt x="333222" y="194817"/>
                </a:lnTo>
                <a:lnTo>
                  <a:pt x="396964" y="194817"/>
                </a:lnTo>
                <a:lnTo>
                  <a:pt x="395122" y="190500"/>
                </a:lnTo>
                <a:lnTo>
                  <a:pt x="388872" y="177164"/>
                </a:lnTo>
                <a:close/>
              </a:path>
              <a:path w="467994" h="407035">
                <a:moveTo>
                  <a:pt x="324256" y="177628"/>
                </a:moveTo>
                <a:lnTo>
                  <a:pt x="324676" y="178434"/>
                </a:lnTo>
                <a:lnTo>
                  <a:pt x="324256" y="177628"/>
                </a:lnTo>
                <a:close/>
              </a:path>
              <a:path w="467994" h="407035">
                <a:moveTo>
                  <a:pt x="324015" y="177164"/>
                </a:moveTo>
                <a:lnTo>
                  <a:pt x="324256" y="177628"/>
                </a:lnTo>
                <a:lnTo>
                  <a:pt x="324726" y="178434"/>
                </a:lnTo>
                <a:lnTo>
                  <a:pt x="324015" y="177164"/>
                </a:lnTo>
                <a:close/>
              </a:path>
              <a:path w="467994" h="407035">
                <a:moveTo>
                  <a:pt x="380756" y="160781"/>
                </a:moveTo>
                <a:lnTo>
                  <a:pt x="314439" y="160781"/>
                </a:lnTo>
                <a:lnTo>
                  <a:pt x="315353" y="162178"/>
                </a:lnTo>
                <a:lnTo>
                  <a:pt x="324256" y="177628"/>
                </a:lnTo>
                <a:lnTo>
                  <a:pt x="324015" y="177164"/>
                </a:lnTo>
                <a:lnTo>
                  <a:pt x="388872" y="177164"/>
                </a:lnTo>
                <a:lnTo>
                  <a:pt x="385419" y="169798"/>
                </a:lnTo>
                <a:lnTo>
                  <a:pt x="380756" y="160781"/>
                </a:lnTo>
                <a:close/>
              </a:path>
              <a:path w="467994" h="407035">
                <a:moveTo>
                  <a:pt x="314577" y="161019"/>
                </a:moveTo>
                <a:lnTo>
                  <a:pt x="315253" y="162178"/>
                </a:lnTo>
                <a:lnTo>
                  <a:pt x="314577" y="161019"/>
                </a:lnTo>
                <a:close/>
              </a:path>
              <a:path w="467994" h="407035">
                <a:moveTo>
                  <a:pt x="314439" y="160781"/>
                </a:moveTo>
                <a:lnTo>
                  <a:pt x="314577" y="161019"/>
                </a:lnTo>
                <a:lnTo>
                  <a:pt x="315353" y="162178"/>
                </a:lnTo>
                <a:lnTo>
                  <a:pt x="314439" y="160781"/>
                </a:lnTo>
                <a:close/>
              </a:path>
              <a:path w="467994" h="407035">
                <a:moveTo>
                  <a:pt x="372668" y="145668"/>
                </a:moveTo>
                <a:lnTo>
                  <a:pt x="304304" y="145668"/>
                </a:lnTo>
                <a:lnTo>
                  <a:pt x="305320" y="147065"/>
                </a:lnTo>
                <a:lnTo>
                  <a:pt x="314577" y="161019"/>
                </a:lnTo>
                <a:lnTo>
                  <a:pt x="314439" y="160781"/>
                </a:lnTo>
                <a:lnTo>
                  <a:pt x="380756" y="160781"/>
                </a:lnTo>
                <a:lnTo>
                  <a:pt x="375107" y="149859"/>
                </a:lnTo>
                <a:lnTo>
                  <a:pt x="372668" y="145668"/>
                </a:lnTo>
                <a:close/>
              </a:path>
              <a:path w="467994" h="407035">
                <a:moveTo>
                  <a:pt x="304615" y="146133"/>
                </a:moveTo>
                <a:lnTo>
                  <a:pt x="305239" y="147065"/>
                </a:lnTo>
                <a:lnTo>
                  <a:pt x="304615" y="146133"/>
                </a:lnTo>
                <a:close/>
              </a:path>
              <a:path w="467994" h="407035">
                <a:moveTo>
                  <a:pt x="304304" y="145668"/>
                </a:moveTo>
                <a:lnTo>
                  <a:pt x="304615" y="146133"/>
                </a:lnTo>
                <a:lnTo>
                  <a:pt x="305320" y="147065"/>
                </a:lnTo>
                <a:lnTo>
                  <a:pt x="304304" y="145668"/>
                </a:lnTo>
                <a:close/>
              </a:path>
              <a:path w="467994" h="407035">
                <a:moveTo>
                  <a:pt x="364537" y="131698"/>
                </a:moveTo>
                <a:lnTo>
                  <a:pt x="293700" y="131698"/>
                </a:lnTo>
                <a:lnTo>
                  <a:pt x="295147" y="133476"/>
                </a:lnTo>
                <a:lnTo>
                  <a:pt x="304615" y="146133"/>
                </a:lnTo>
                <a:lnTo>
                  <a:pt x="304304" y="145668"/>
                </a:lnTo>
                <a:lnTo>
                  <a:pt x="372668" y="145668"/>
                </a:lnTo>
                <a:lnTo>
                  <a:pt x="364537" y="131698"/>
                </a:lnTo>
                <a:close/>
              </a:path>
              <a:path w="467994" h="407035">
                <a:moveTo>
                  <a:pt x="294479" y="132730"/>
                </a:moveTo>
                <a:lnTo>
                  <a:pt x="295044" y="133476"/>
                </a:lnTo>
                <a:lnTo>
                  <a:pt x="294479" y="132730"/>
                </a:lnTo>
                <a:close/>
              </a:path>
              <a:path w="467994" h="407035">
                <a:moveTo>
                  <a:pt x="293700" y="131698"/>
                </a:moveTo>
                <a:lnTo>
                  <a:pt x="294479" y="132730"/>
                </a:lnTo>
                <a:lnTo>
                  <a:pt x="295147" y="133476"/>
                </a:lnTo>
                <a:lnTo>
                  <a:pt x="293700" y="131698"/>
                </a:lnTo>
                <a:close/>
              </a:path>
              <a:path w="467994" h="407035">
                <a:moveTo>
                  <a:pt x="356574" y="119633"/>
                </a:moveTo>
                <a:lnTo>
                  <a:pt x="282765" y="119633"/>
                </a:lnTo>
                <a:lnTo>
                  <a:pt x="284454" y="121411"/>
                </a:lnTo>
                <a:lnTo>
                  <a:pt x="294479" y="132730"/>
                </a:lnTo>
                <a:lnTo>
                  <a:pt x="293700" y="131698"/>
                </a:lnTo>
                <a:lnTo>
                  <a:pt x="364537" y="131698"/>
                </a:lnTo>
                <a:lnTo>
                  <a:pt x="364020" y="130809"/>
                </a:lnTo>
                <a:lnTo>
                  <a:pt x="356574" y="119633"/>
                </a:lnTo>
                <a:close/>
              </a:path>
              <a:path w="467994" h="407035">
                <a:moveTo>
                  <a:pt x="283800" y="120791"/>
                </a:moveTo>
                <a:lnTo>
                  <a:pt x="284355" y="121411"/>
                </a:lnTo>
                <a:lnTo>
                  <a:pt x="283800" y="120791"/>
                </a:lnTo>
                <a:close/>
              </a:path>
              <a:path w="467994" h="407035">
                <a:moveTo>
                  <a:pt x="282765" y="119633"/>
                </a:moveTo>
                <a:lnTo>
                  <a:pt x="283800" y="120791"/>
                </a:lnTo>
                <a:lnTo>
                  <a:pt x="284454" y="121411"/>
                </a:lnTo>
                <a:lnTo>
                  <a:pt x="282765" y="119633"/>
                </a:lnTo>
                <a:close/>
              </a:path>
              <a:path w="467994" h="407035">
                <a:moveTo>
                  <a:pt x="271627" y="109236"/>
                </a:moveTo>
                <a:lnTo>
                  <a:pt x="283800" y="120791"/>
                </a:lnTo>
                <a:lnTo>
                  <a:pt x="282765" y="119633"/>
                </a:lnTo>
                <a:lnTo>
                  <a:pt x="356574" y="119633"/>
                </a:lnTo>
                <a:lnTo>
                  <a:pt x="352005" y="112775"/>
                </a:lnTo>
                <a:lnTo>
                  <a:pt x="350268" y="110489"/>
                </a:lnTo>
                <a:lnTo>
                  <a:pt x="273215" y="110489"/>
                </a:lnTo>
                <a:lnTo>
                  <a:pt x="271627" y="109236"/>
                </a:lnTo>
                <a:close/>
              </a:path>
              <a:path w="467994" h="407035">
                <a:moveTo>
                  <a:pt x="271208" y="108838"/>
                </a:moveTo>
                <a:lnTo>
                  <a:pt x="271627" y="109236"/>
                </a:lnTo>
                <a:lnTo>
                  <a:pt x="273215" y="110489"/>
                </a:lnTo>
                <a:lnTo>
                  <a:pt x="271208" y="108838"/>
                </a:lnTo>
                <a:close/>
              </a:path>
              <a:path w="467994" h="407035">
                <a:moveTo>
                  <a:pt x="349013" y="108838"/>
                </a:moveTo>
                <a:lnTo>
                  <a:pt x="271208" y="108838"/>
                </a:lnTo>
                <a:lnTo>
                  <a:pt x="273215" y="110489"/>
                </a:lnTo>
                <a:lnTo>
                  <a:pt x="350268" y="110489"/>
                </a:lnTo>
                <a:lnTo>
                  <a:pt x="349013" y="108838"/>
                </a:lnTo>
                <a:close/>
              </a:path>
              <a:path w="467994" h="407035">
                <a:moveTo>
                  <a:pt x="341869" y="99440"/>
                </a:moveTo>
                <a:lnTo>
                  <a:pt x="259219" y="99440"/>
                </a:lnTo>
                <a:lnTo>
                  <a:pt x="261416" y="101091"/>
                </a:lnTo>
                <a:lnTo>
                  <a:pt x="271627" y="109236"/>
                </a:lnTo>
                <a:lnTo>
                  <a:pt x="271208" y="108838"/>
                </a:lnTo>
                <a:lnTo>
                  <a:pt x="349013" y="108838"/>
                </a:lnTo>
                <a:lnTo>
                  <a:pt x="341869" y="99440"/>
                </a:lnTo>
                <a:close/>
              </a:path>
              <a:path w="467994" h="407035">
                <a:moveTo>
                  <a:pt x="260819" y="100704"/>
                </a:moveTo>
                <a:lnTo>
                  <a:pt x="261310" y="101091"/>
                </a:lnTo>
                <a:lnTo>
                  <a:pt x="260819" y="100704"/>
                </a:lnTo>
                <a:close/>
              </a:path>
              <a:path w="467994" h="407035">
                <a:moveTo>
                  <a:pt x="259219" y="99440"/>
                </a:moveTo>
                <a:lnTo>
                  <a:pt x="260819" y="100704"/>
                </a:lnTo>
                <a:lnTo>
                  <a:pt x="261416" y="101091"/>
                </a:lnTo>
                <a:lnTo>
                  <a:pt x="259219" y="99440"/>
                </a:lnTo>
                <a:close/>
              </a:path>
              <a:path w="467994" h="407035">
                <a:moveTo>
                  <a:pt x="247180" y="91844"/>
                </a:moveTo>
                <a:lnTo>
                  <a:pt x="260819" y="100704"/>
                </a:lnTo>
                <a:lnTo>
                  <a:pt x="259219" y="99440"/>
                </a:lnTo>
                <a:lnTo>
                  <a:pt x="341869" y="99440"/>
                </a:lnTo>
                <a:lnTo>
                  <a:pt x="339166" y="95884"/>
                </a:lnTo>
                <a:lnTo>
                  <a:pt x="336352" y="92709"/>
                </a:lnTo>
                <a:lnTo>
                  <a:pt x="248843" y="92709"/>
                </a:lnTo>
                <a:lnTo>
                  <a:pt x="247180" y="91844"/>
                </a:lnTo>
                <a:close/>
              </a:path>
              <a:path w="467994" h="407035">
                <a:moveTo>
                  <a:pt x="246557" y="91439"/>
                </a:moveTo>
                <a:lnTo>
                  <a:pt x="247180" y="91844"/>
                </a:lnTo>
                <a:lnTo>
                  <a:pt x="248843" y="92709"/>
                </a:lnTo>
                <a:lnTo>
                  <a:pt x="246557" y="91439"/>
                </a:lnTo>
                <a:close/>
              </a:path>
              <a:path w="467994" h="407035">
                <a:moveTo>
                  <a:pt x="335226" y="91439"/>
                </a:moveTo>
                <a:lnTo>
                  <a:pt x="246557" y="91439"/>
                </a:lnTo>
                <a:lnTo>
                  <a:pt x="248843" y="92709"/>
                </a:lnTo>
                <a:lnTo>
                  <a:pt x="336352" y="92709"/>
                </a:lnTo>
                <a:lnTo>
                  <a:pt x="335226" y="91439"/>
                </a:lnTo>
                <a:close/>
              </a:path>
              <a:path w="467994" h="407035">
                <a:moveTo>
                  <a:pt x="233829" y="84897"/>
                </a:moveTo>
                <a:lnTo>
                  <a:pt x="247180" y="91844"/>
                </a:lnTo>
                <a:lnTo>
                  <a:pt x="246557" y="91439"/>
                </a:lnTo>
                <a:lnTo>
                  <a:pt x="335226" y="91439"/>
                </a:lnTo>
                <a:lnTo>
                  <a:pt x="329936" y="85470"/>
                </a:lnTo>
                <a:lnTo>
                  <a:pt x="235165" y="85470"/>
                </a:lnTo>
                <a:lnTo>
                  <a:pt x="233829" y="84897"/>
                </a:lnTo>
                <a:close/>
              </a:path>
              <a:path w="467994" h="407035">
                <a:moveTo>
                  <a:pt x="233222" y="84581"/>
                </a:moveTo>
                <a:lnTo>
                  <a:pt x="233829" y="84897"/>
                </a:lnTo>
                <a:lnTo>
                  <a:pt x="235165" y="85470"/>
                </a:lnTo>
                <a:lnTo>
                  <a:pt x="233222" y="84581"/>
                </a:lnTo>
                <a:close/>
              </a:path>
              <a:path w="467994" h="407035">
                <a:moveTo>
                  <a:pt x="329148" y="84581"/>
                </a:moveTo>
                <a:lnTo>
                  <a:pt x="233222" y="84581"/>
                </a:lnTo>
                <a:lnTo>
                  <a:pt x="235165" y="85470"/>
                </a:lnTo>
                <a:lnTo>
                  <a:pt x="329936" y="85470"/>
                </a:lnTo>
                <a:lnTo>
                  <a:pt x="329148" y="84581"/>
                </a:lnTo>
                <a:close/>
              </a:path>
              <a:path w="467994" h="407035">
                <a:moveTo>
                  <a:pt x="219933" y="78936"/>
                </a:moveTo>
                <a:lnTo>
                  <a:pt x="233829" y="84897"/>
                </a:lnTo>
                <a:lnTo>
                  <a:pt x="233222" y="84581"/>
                </a:lnTo>
                <a:lnTo>
                  <a:pt x="329148" y="84581"/>
                </a:lnTo>
                <a:lnTo>
                  <a:pt x="325208" y="80136"/>
                </a:lnTo>
                <a:lnTo>
                  <a:pt x="324266" y="79247"/>
                </a:lnTo>
                <a:lnTo>
                  <a:pt x="220814" y="79247"/>
                </a:lnTo>
                <a:lnTo>
                  <a:pt x="219933" y="78936"/>
                </a:lnTo>
                <a:close/>
              </a:path>
              <a:path w="467994" h="407035">
                <a:moveTo>
                  <a:pt x="218884" y="78485"/>
                </a:moveTo>
                <a:lnTo>
                  <a:pt x="219933" y="78936"/>
                </a:lnTo>
                <a:lnTo>
                  <a:pt x="220814" y="79247"/>
                </a:lnTo>
                <a:lnTo>
                  <a:pt x="218884" y="78485"/>
                </a:lnTo>
                <a:close/>
              </a:path>
              <a:path w="467994" h="407035">
                <a:moveTo>
                  <a:pt x="323459" y="78485"/>
                </a:moveTo>
                <a:lnTo>
                  <a:pt x="218884" y="78485"/>
                </a:lnTo>
                <a:lnTo>
                  <a:pt x="220814" y="79247"/>
                </a:lnTo>
                <a:lnTo>
                  <a:pt x="324266" y="79247"/>
                </a:lnTo>
                <a:lnTo>
                  <a:pt x="323459" y="78485"/>
                </a:lnTo>
                <a:close/>
              </a:path>
              <a:path w="467994" h="407035">
                <a:moveTo>
                  <a:pt x="205159" y="73707"/>
                </a:moveTo>
                <a:lnTo>
                  <a:pt x="219933" y="78936"/>
                </a:lnTo>
                <a:lnTo>
                  <a:pt x="218884" y="78485"/>
                </a:lnTo>
                <a:lnTo>
                  <a:pt x="323459" y="78485"/>
                </a:lnTo>
                <a:lnTo>
                  <a:pt x="318613" y="73913"/>
                </a:lnTo>
                <a:lnTo>
                  <a:pt x="205930" y="73913"/>
                </a:lnTo>
                <a:lnTo>
                  <a:pt x="205159" y="73707"/>
                </a:lnTo>
                <a:close/>
              </a:path>
              <a:path w="467994" h="407035">
                <a:moveTo>
                  <a:pt x="203949" y="73278"/>
                </a:moveTo>
                <a:lnTo>
                  <a:pt x="205159" y="73707"/>
                </a:lnTo>
                <a:lnTo>
                  <a:pt x="205930" y="73913"/>
                </a:lnTo>
                <a:lnTo>
                  <a:pt x="203949" y="73278"/>
                </a:lnTo>
                <a:close/>
              </a:path>
              <a:path w="467994" h="407035">
                <a:moveTo>
                  <a:pt x="317940" y="73278"/>
                </a:moveTo>
                <a:lnTo>
                  <a:pt x="203949" y="73278"/>
                </a:lnTo>
                <a:lnTo>
                  <a:pt x="205930" y="73913"/>
                </a:lnTo>
                <a:lnTo>
                  <a:pt x="318613" y="73913"/>
                </a:lnTo>
                <a:lnTo>
                  <a:pt x="317940" y="73278"/>
                </a:lnTo>
                <a:close/>
              </a:path>
              <a:path w="467994" h="407035">
                <a:moveTo>
                  <a:pt x="188404" y="69214"/>
                </a:moveTo>
                <a:lnTo>
                  <a:pt x="205159" y="73707"/>
                </a:lnTo>
                <a:lnTo>
                  <a:pt x="203949" y="73278"/>
                </a:lnTo>
                <a:lnTo>
                  <a:pt x="317940" y="73278"/>
                </a:lnTo>
                <a:lnTo>
                  <a:pt x="313902" y="69468"/>
                </a:lnTo>
                <a:lnTo>
                  <a:pt x="189865" y="69468"/>
                </a:lnTo>
                <a:lnTo>
                  <a:pt x="188404" y="69214"/>
                </a:lnTo>
                <a:close/>
              </a:path>
              <a:path w="467994" h="407035">
                <a:moveTo>
                  <a:pt x="171901" y="65668"/>
                </a:moveTo>
                <a:lnTo>
                  <a:pt x="189865" y="69468"/>
                </a:lnTo>
                <a:lnTo>
                  <a:pt x="313902" y="69468"/>
                </a:lnTo>
                <a:lnTo>
                  <a:pt x="310134" y="65912"/>
                </a:lnTo>
                <a:lnTo>
                  <a:pt x="173456" y="65912"/>
                </a:lnTo>
                <a:lnTo>
                  <a:pt x="171901" y="65668"/>
                </a:lnTo>
                <a:close/>
              </a:path>
              <a:path w="467994" h="407035">
                <a:moveTo>
                  <a:pt x="309811" y="65658"/>
                </a:moveTo>
                <a:lnTo>
                  <a:pt x="171856" y="65658"/>
                </a:lnTo>
                <a:lnTo>
                  <a:pt x="173456" y="65912"/>
                </a:lnTo>
                <a:lnTo>
                  <a:pt x="310134" y="65912"/>
                </a:lnTo>
                <a:lnTo>
                  <a:pt x="309811" y="65658"/>
                </a:lnTo>
                <a:close/>
              </a:path>
              <a:path w="467994" h="407035">
                <a:moveTo>
                  <a:pt x="154876" y="62991"/>
                </a:moveTo>
                <a:lnTo>
                  <a:pt x="171901" y="65668"/>
                </a:lnTo>
                <a:lnTo>
                  <a:pt x="309811" y="65658"/>
                </a:lnTo>
                <a:lnTo>
                  <a:pt x="306591" y="63118"/>
                </a:lnTo>
                <a:lnTo>
                  <a:pt x="155943" y="63118"/>
                </a:lnTo>
                <a:lnTo>
                  <a:pt x="154876" y="62991"/>
                </a:lnTo>
                <a:close/>
              </a:path>
              <a:path w="467994" h="407035">
                <a:moveTo>
                  <a:pt x="137836" y="60924"/>
                </a:moveTo>
                <a:lnTo>
                  <a:pt x="155943" y="63118"/>
                </a:lnTo>
                <a:lnTo>
                  <a:pt x="306591" y="63118"/>
                </a:lnTo>
                <a:lnTo>
                  <a:pt x="303853" y="60959"/>
                </a:lnTo>
                <a:lnTo>
                  <a:pt x="138290" y="60959"/>
                </a:lnTo>
                <a:lnTo>
                  <a:pt x="137836" y="60924"/>
                </a:lnTo>
                <a:close/>
              </a:path>
              <a:path w="467994" h="407035">
                <a:moveTo>
                  <a:pt x="303692" y="60832"/>
                </a:moveTo>
                <a:lnTo>
                  <a:pt x="137083" y="60832"/>
                </a:lnTo>
                <a:lnTo>
                  <a:pt x="138290" y="60959"/>
                </a:lnTo>
                <a:lnTo>
                  <a:pt x="303853" y="60959"/>
                </a:lnTo>
                <a:lnTo>
                  <a:pt x="303692" y="60832"/>
                </a:lnTo>
                <a:close/>
              </a:path>
              <a:path w="467994" h="407035">
                <a:moveTo>
                  <a:pt x="299988" y="57911"/>
                </a:moveTo>
                <a:lnTo>
                  <a:pt x="81000" y="57911"/>
                </a:lnTo>
                <a:lnTo>
                  <a:pt x="100914" y="58419"/>
                </a:lnTo>
                <a:lnTo>
                  <a:pt x="100063" y="58419"/>
                </a:lnTo>
                <a:lnTo>
                  <a:pt x="119684" y="59435"/>
                </a:lnTo>
                <a:lnTo>
                  <a:pt x="118948" y="59435"/>
                </a:lnTo>
                <a:lnTo>
                  <a:pt x="137836" y="60924"/>
                </a:lnTo>
                <a:lnTo>
                  <a:pt x="137083" y="60832"/>
                </a:lnTo>
                <a:lnTo>
                  <a:pt x="303692" y="60832"/>
                </a:lnTo>
                <a:lnTo>
                  <a:pt x="299988" y="57911"/>
                </a:lnTo>
                <a:close/>
              </a:path>
              <a:path w="467994" h="407035">
                <a:moveTo>
                  <a:pt x="82041" y="0"/>
                </a:moveTo>
                <a:lnTo>
                  <a:pt x="41046" y="0"/>
                </a:lnTo>
                <a:lnTo>
                  <a:pt x="0" y="888"/>
                </a:lnTo>
                <a:lnTo>
                  <a:pt x="1092" y="58673"/>
                </a:lnTo>
                <a:lnTo>
                  <a:pt x="41859" y="57911"/>
                </a:lnTo>
                <a:lnTo>
                  <a:pt x="299988" y="57911"/>
                </a:lnTo>
                <a:lnTo>
                  <a:pt x="259168" y="32765"/>
                </a:lnTo>
                <a:lnTo>
                  <a:pt x="222122" y="18287"/>
                </a:lnTo>
                <a:lnTo>
                  <a:pt x="183337" y="8889"/>
                </a:lnTo>
                <a:lnTo>
                  <a:pt x="143446" y="3301"/>
                </a:lnTo>
                <a:lnTo>
                  <a:pt x="102730" y="507"/>
                </a:lnTo>
                <a:lnTo>
                  <a:pt x="820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4913248" y="2298700"/>
            <a:ext cx="436245" cy="467359"/>
          </a:xfrm>
          <a:custGeom>
            <a:avLst/>
            <a:gdLst/>
            <a:ahLst/>
            <a:cxnLst/>
            <a:rect l="l" t="t" r="r" b="b"/>
            <a:pathLst>
              <a:path w="436245" h="467360">
                <a:moveTo>
                  <a:pt x="322279" y="302212"/>
                </a:moveTo>
                <a:lnTo>
                  <a:pt x="266573" y="310641"/>
                </a:lnTo>
                <a:lnTo>
                  <a:pt x="377063" y="467360"/>
                </a:lnTo>
                <a:lnTo>
                  <a:pt x="421148" y="331215"/>
                </a:lnTo>
                <a:lnTo>
                  <a:pt x="327533" y="331215"/>
                </a:lnTo>
                <a:lnTo>
                  <a:pt x="322279" y="302212"/>
                </a:lnTo>
                <a:close/>
              </a:path>
              <a:path w="436245" h="467360">
                <a:moveTo>
                  <a:pt x="378804" y="293660"/>
                </a:moveTo>
                <a:lnTo>
                  <a:pt x="322279" y="302212"/>
                </a:lnTo>
                <a:lnTo>
                  <a:pt x="327533" y="331215"/>
                </a:lnTo>
                <a:lnTo>
                  <a:pt x="383793" y="320928"/>
                </a:lnTo>
                <a:lnTo>
                  <a:pt x="378804" y="293660"/>
                </a:lnTo>
                <a:close/>
              </a:path>
              <a:path w="436245" h="467360">
                <a:moveTo>
                  <a:pt x="436117" y="284988"/>
                </a:moveTo>
                <a:lnTo>
                  <a:pt x="378804" y="293660"/>
                </a:lnTo>
                <a:lnTo>
                  <a:pt x="383793" y="320928"/>
                </a:lnTo>
                <a:lnTo>
                  <a:pt x="327533" y="331215"/>
                </a:lnTo>
                <a:lnTo>
                  <a:pt x="421148" y="331215"/>
                </a:lnTo>
                <a:lnTo>
                  <a:pt x="436117" y="284988"/>
                </a:lnTo>
                <a:close/>
              </a:path>
              <a:path w="436245" h="467360">
                <a:moveTo>
                  <a:pt x="376567" y="281432"/>
                </a:moveTo>
                <a:lnTo>
                  <a:pt x="318515" y="281432"/>
                </a:lnTo>
                <a:lnTo>
                  <a:pt x="318897" y="283463"/>
                </a:lnTo>
                <a:lnTo>
                  <a:pt x="322279" y="302212"/>
                </a:lnTo>
                <a:lnTo>
                  <a:pt x="378804" y="293660"/>
                </a:lnTo>
                <a:lnTo>
                  <a:pt x="376567" y="281432"/>
                </a:lnTo>
                <a:close/>
              </a:path>
              <a:path w="436245" h="467360">
                <a:moveTo>
                  <a:pt x="318851" y="283283"/>
                </a:moveTo>
                <a:lnTo>
                  <a:pt x="318884" y="283463"/>
                </a:lnTo>
                <a:lnTo>
                  <a:pt x="318851" y="283283"/>
                </a:lnTo>
                <a:close/>
              </a:path>
              <a:path w="436245" h="467360">
                <a:moveTo>
                  <a:pt x="372392" y="261874"/>
                </a:moveTo>
                <a:lnTo>
                  <a:pt x="313436" y="261874"/>
                </a:lnTo>
                <a:lnTo>
                  <a:pt x="313689" y="262763"/>
                </a:lnTo>
                <a:lnTo>
                  <a:pt x="318851" y="283283"/>
                </a:lnTo>
                <a:lnTo>
                  <a:pt x="318515" y="281432"/>
                </a:lnTo>
                <a:lnTo>
                  <a:pt x="376567" y="281432"/>
                </a:lnTo>
                <a:lnTo>
                  <a:pt x="374523" y="270255"/>
                </a:lnTo>
                <a:lnTo>
                  <a:pt x="372392" y="261874"/>
                </a:lnTo>
                <a:close/>
              </a:path>
              <a:path w="436245" h="467360">
                <a:moveTo>
                  <a:pt x="313466" y="261995"/>
                </a:moveTo>
                <a:lnTo>
                  <a:pt x="313660" y="262763"/>
                </a:lnTo>
                <a:lnTo>
                  <a:pt x="313466" y="261995"/>
                </a:lnTo>
                <a:close/>
              </a:path>
              <a:path w="436245" h="467360">
                <a:moveTo>
                  <a:pt x="367102" y="241808"/>
                </a:moveTo>
                <a:lnTo>
                  <a:pt x="307593" y="241808"/>
                </a:lnTo>
                <a:lnTo>
                  <a:pt x="307975" y="242950"/>
                </a:lnTo>
                <a:lnTo>
                  <a:pt x="313466" y="261995"/>
                </a:lnTo>
                <a:lnTo>
                  <a:pt x="372392" y="261874"/>
                </a:lnTo>
                <a:lnTo>
                  <a:pt x="368680" y="247269"/>
                </a:lnTo>
                <a:lnTo>
                  <a:pt x="367102" y="241808"/>
                </a:lnTo>
                <a:close/>
              </a:path>
              <a:path w="436245" h="467360">
                <a:moveTo>
                  <a:pt x="307624" y="241911"/>
                </a:moveTo>
                <a:lnTo>
                  <a:pt x="307926" y="242950"/>
                </a:lnTo>
                <a:lnTo>
                  <a:pt x="307624" y="241911"/>
                </a:lnTo>
                <a:close/>
              </a:path>
              <a:path w="436245" h="467360">
                <a:moveTo>
                  <a:pt x="361555" y="223012"/>
                </a:moveTo>
                <a:lnTo>
                  <a:pt x="301243" y="223012"/>
                </a:lnTo>
                <a:lnTo>
                  <a:pt x="307624" y="241911"/>
                </a:lnTo>
                <a:lnTo>
                  <a:pt x="367102" y="241808"/>
                </a:lnTo>
                <a:lnTo>
                  <a:pt x="362330" y="225298"/>
                </a:lnTo>
                <a:lnTo>
                  <a:pt x="361555" y="223012"/>
                </a:lnTo>
                <a:close/>
              </a:path>
              <a:path w="436245" h="467360">
                <a:moveTo>
                  <a:pt x="355522" y="205232"/>
                </a:moveTo>
                <a:lnTo>
                  <a:pt x="294131" y="205232"/>
                </a:lnTo>
                <a:lnTo>
                  <a:pt x="294766" y="206628"/>
                </a:lnTo>
                <a:lnTo>
                  <a:pt x="301625" y="224282"/>
                </a:lnTo>
                <a:lnTo>
                  <a:pt x="301243" y="223012"/>
                </a:lnTo>
                <a:lnTo>
                  <a:pt x="361555" y="223012"/>
                </a:lnTo>
                <a:lnTo>
                  <a:pt x="355522" y="205232"/>
                </a:lnTo>
                <a:close/>
              </a:path>
              <a:path w="436245" h="467360">
                <a:moveTo>
                  <a:pt x="294159" y="205301"/>
                </a:moveTo>
                <a:lnTo>
                  <a:pt x="294681" y="206628"/>
                </a:lnTo>
                <a:lnTo>
                  <a:pt x="294159" y="205301"/>
                </a:lnTo>
                <a:close/>
              </a:path>
              <a:path w="436245" h="467360">
                <a:moveTo>
                  <a:pt x="349078" y="188595"/>
                </a:moveTo>
                <a:lnTo>
                  <a:pt x="286512" y="188595"/>
                </a:lnTo>
                <a:lnTo>
                  <a:pt x="287400" y="190373"/>
                </a:lnTo>
                <a:lnTo>
                  <a:pt x="294159" y="205301"/>
                </a:lnTo>
                <a:lnTo>
                  <a:pt x="355522" y="205232"/>
                </a:lnTo>
                <a:lnTo>
                  <a:pt x="355091" y="203962"/>
                </a:lnTo>
                <a:lnTo>
                  <a:pt x="349078" y="188595"/>
                </a:lnTo>
                <a:close/>
              </a:path>
              <a:path w="436245" h="467360">
                <a:moveTo>
                  <a:pt x="286948" y="189548"/>
                </a:moveTo>
                <a:lnTo>
                  <a:pt x="287325" y="190373"/>
                </a:lnTo>
                <a:lnTo>
                  <a:pt x="286948" y="189548"/>
                </a:lnTo>
                <a:close/>
              </a:path>
              <a:path w="436245" h="467360">
                <a:moveTo>
                  <a:pt x="286512" y="188595"/>
                </a:moveTo>
                <a:lnTo>
                  <a:pt x="286948" y="189548"/>
                </a:lnTo>
                <a:lnTo>
                  <a:pt x="287400" y="190373"/>
                </a:lnTo>
                <a:lnTo>
                  <a:pt x="286512" y="188595"/>
                </a:lnTo>
                <a:close/>
              </a:path>
              <a:path w="436245" h="467360">
                <a:moveTo>
                  <a:pt x="342430" y="173482"/>
                </a:moveTo>
                <a:lnTo>
                  <a:pt x="278129" y="173482"/>
                </a:lnTo>
                <a:lnTo>
                  <a:pt x="279146" y="175260"/>
                </a:lnTo>
                <a:lnTo>
                  <a:pt x="286948" y="189548"/>
                </a:lnTo>
                <a:lnTo>
                  <a:pt x="286512" y="188595"/>
                </a:lnTo>
                <a:lnTo>
                  <a:pt x="349078" y="188595"/>
                </a:lnTo>
                <a:lnTo>
                  <a:pt x="347090" y="183514"/>
                </a:lnTo>
                <a:lnTo>
                  <a:pt x="342430" y="173482"/>
                </a:lnTo>
                <a:close/>
              </a:path>
              <a:path w="436245" h="467360">
                <a:moveTo>
                  <a:pt x="278856" y="174805"/>
                </a:moveTo>
                <a:lnTo>
                  <a:pt x="279105" y="175260"/>
                </a:lnTo>
                <a:lnTo>
                  <a:pt x="278856" y="174805"/>
                </a:lnTo>
                <a:close/>
              </a:path>
              <a:path w="436245" h="467360">
                <a:moveTo>
                  <a:pt x="278129" y="173482"/>
                </a:moveTo>
                <a:lnTo>
                  <a:pt x="278856" y="174805"/>
                </a:lnTo>
                <a:lnTo>
                  <a:pt x="279146" y="175260"/>
                </a:lnTo>
                <a:lnTo>
                  <a:pt x="278129" y="173482"/>
                </a:lnTo>
                <a:close/>
              </a:path>
              <a:path w="436245" h="467360">
                <a:moveTo>
                  <a:pt x="335597" y="159512"/>
                </a:moveTo>
                <a:lnTo>
                  <a:pt x="269113" y="159512"/>
                </a:lnTo>
                <a:lnTo>
                  <a:pt x="270510" y="161544"/>
                </a:lnTo>
                <a:lnTo>
                  <a:pt x="278856" y="174805"/>
                </a:lnTo>
                <a:lnTo>
                  <a:pt x="278129" y="173482"/>
                </a:lnTo>
                <a:lnTo>
                  <a:pt x="342430" y="173482"/>
                </a:lnTo>
                <a:lnTo>
                  <a:pt x="337947" y="163829"/>
                </a:lnTo>
                <a:lnTo>
                  <a:pt x="335597" y="159512"/>
                </a:lnTo>
                <a:close/>
              </a:path>
              <a:path w="436245" h="467360">
                <a:moveTo>
                  <a:pt x="269946" y="160821"/>
                </a:moveTo>
                <a:lnTo>
                  <a:pt x="270407" y="161544"/>
                </a:lnTo>
                <a:lnTo>
                  <a:pt x="269946" y="160821"/>
                </a:lnTo>
                <a:close/>
              </a:path>
              <a:path w="436245" h="467360">
                <a:moveTo>
                  <a:pt x="269113" y="159512"/>
                </a:moveTo>
                <a:lnTo>
                  <a:pt x="269946" y="160821"/>
                </a:lnTo>
                <a:lnTo>
                  <a:pt x="270510" y="161544"/>
                </a:lnTo>
                <a:lnTo>
                  <a:pt x="269113" y="159512"/>
                </a:lnTo>
                <a:close/>
              </a:path>
              <a:path w="436245" h="467360">
                <a:moveTo>
                  <a:pt x="259922" y="147949"/>
                </a:moveTo>
                <a:lnTo>
                  <a:pt x="269946" y="160821"/>
                </a:lnTo>
                <a:lnTo>
                  <a:pt x="269113" y="159512"/>
                </a:lnTo>
                <a:lnTo>
                  <a:pt x="335597" y="159512"/>
                </a:lnTo>
                <a:lnTo>
                  <a:pt x="329998" y="149225"/>
                </a:lnTo>
                <a:lnTo>
                  <a:pt x="261112" y="149225"/>
                </a:lnTo>
                <a:lnTo>
                  <a:pt x="259922" y="147949"/>
                </a:lnTo>
                <a:close/>
              </a:path>
              <a:path w="436245" h="467360">
                <a:moveTo>
                  <a:pt x="259334" y="147192"/>
                </a:moveTo>
                <a:lnTo>
                  <a:pt x="259922" y="147949"/>
                </a:lnTo>
                <a:lnTo>
                  <a:pt x="261112" y="149225"/>
                </a:lnTo>
                <a:lnTo>
                  <a:pt x="259334" y="147192"/>
                </a:lnTo>
                <a:close/>
              </a:path>
              <a:path w="436245" h="467360">
                <a:moveTo>
                  <a:pt x="328892" y="147192"/>
                </a:moveTo>
                <a:lnTo>
                  <a:pt x="259334" y="147192"/>
                </a:lnTo>
                <a:lnTo>
                  <a:pt x="261112" y="149225"/>
                </a:lnTo>
                <a:lnTo>
                  <a:pt x="329998" y="149225"/>
                </a:lnTo>
                <a:lnTo>
                  <a:pt x="328892" y="147192"/>
                </a:lnTo>
                <a:close/>
              </a:path>
              <a:path w="436245" h="467360">
                <a:moveTo>
                  <a:pt x="249412" y="136672"/>
                </a:moveTo>
                <a:lnTo>
                  <a:pt x="259922" y="147949"/>
                </a:lnTo>
                <a:lnTo>
                  <a:pt x="259334" y="147192"/>
                </a:lnTo>
                <a:lnTo>
                  <a:pt x="328892" y="147192"/>
                </a:lnTo>
                <a:lnTo>
                  <a:pt x="327787" y="145161"/>
                </a:lnTo>
                <a:lnTo>
                  <a:pt x="323118" y="137922"/>
                </a:lnTo>
                <a:lnTo>
                  <a:pt x="250825" y="137922"/>
                </a:lnTo>
                <a:lnTo>
                  <a:pt x="249412" y="136672"/>
                </a:lnTo>
                <a:close/>
              </a:path>
              <a:path w="436245" h="467360">
                <a:moveTo>
                  <a:pt x="248920" y="136144"/>
                </a:moveTo>
                <a:lnTo>
                  <a:pt x="249412" y="136672"/>
                </a:lnTo>
                <a:lnTo>
                  <a:pt x="250825" y="137922"/>
                </a:lnTo>
                <a:lnTo>
                  <a:pt x="248920" y="136144"/>
                </a:lnTo>
                <a:close/>
              </a:path>
              <a:path w="436245" h="467360">
                <a:moveTo>
                  <a:pt x="321971" y="136144"/>
                </a:moveTo>
                <a:lnTo>
                  <a:pt x="248920" y="136144"/>
                </a:lnTo>
                <a:lnTo>
                  <a:pt x="250825" y="137922"/>
                </a:lnTo>
                <a:lnTo>
                  <a:pt x="323118" y="137922"/>
                </a:lnTo>
                <a:lnTo>
                  <a:pt x="321971" y="136144"/>
                </a:lnTo>
                <a:close/>
              </a:path>
              <a:path w="436245" h="467360">
                <a:moveTo>
                  <a:pt x="315409" y="126237"/>
                </a:moveTo>
                <a:lnTo>
                  <a:pt x="237616" y="126237"/>
                </a:lnTo>
                <a:lnTo>
                  <a:pt x="239522" y="127888"/>
                </a:lnTo>
                <a:lnTo>
                  <a:pt x="249412" y="136672"/>
                </a:lnTo>
                <a:lnTo>
                  <a:pt x="248920" y="136144"/>
                </a:lnTo>
                <a:lnTo>
                  <a:pt x="321971" y="136144"/>
                </a:lnTo>
                <a:lnTo>
                  <a:pt x="316484" y="127635"/>
                </a:lnTo>
                <a:lnTo>
                  <a:pt x="315409" y="126237"/>
                </a:lnTo>
                <a:close/>
              </a:path>
              <a:path w="436245" h="467360">
                <a:moveTo>
                  <a:pt x="239254" y="127686"/>
                </a:moveTo>
                <a:lnTo>
                  <a:pt x="239483" y="127888"/>
                </a:lnTo>
                <a:lnTo>
                  <a:pt x="239254" y="127686"/>
                </a:lnTo>
                <a:close/>
              </a:path>
              <a:path w="436245" h="467360">
                <a:moveTo>
                  <a:pt x="237616" y="126237"/>
                </a:moveTo>
                <a:lnTo>
                  <a:pt x="239254" y="127686"/>
                </a:lnTo>
                <a:lnTo>
                  <a:pt x="239522" y="127888"/>
                </a:lnTo>
                <a:lnTo>
                  <a:pt x="237616" y="126237"/>
                </a:lnTo>
                <a:close/>
              </a:path>
              <a:path w="436245" h="467360">
                <a:moveTo>
                  <a:pt x="308473" y="117221"/>
                </a:moveTo>
                <a:lnTo>
                  <a:pt x="225425" y="117221"/>
                </a:lnTo>
                <a:lnTo>
                  <a:pt x="227329" y="118617"/>
                </a:lnTo>
                <a:lnTo>
                  <a:pt x="239254" y="127686"/>
                </a:lnTo>
                <a:lnTo>
                  <a:pt x="237616" y="126237"/>
                </a:lnTo>
                <a:lnTo>
                  <a:pt x="315409" y="126237"/>
                </a:lnTo>
                <a:lnTo>
                  <a:pt x="308473" y="117221"/>
                </a:lnTo>
                <a:close/>
              </a:path>
              <a:path w="436245" h="467360">
                <a:moveTo>
                  <a:pt x="226985" y="118402"/>
                </a:moveTo>
                <a:lnTo>
                  <a:pt x="227271" y="118617"/>
                </a:lnTo>
                <a:lnTo>
                  <a:pt x="226985" y="118402"/>
                </a:lnTo>
                <a:close/>
              </a:path>
              <a:path w="436245" h="467360">
                <a:moveTo>
                  <a:pt x="225425" y="117221"/>
                </a:moveTo>
                <a:lnTo>
                  <a:pt x="226985" y="118402"/>
                </a:lnTo>
                <a:lnTo>
                  <a:pt x="227329" y="118617"/>
                </a:lnTo>
                <a:lnTo>
                  <a:pt x="225425" y="117221"/>
                </a:lnTo>
                <a:close/>
              </a:path>
              <a:path w="436245" h="467360">
                <a:moveTo>
                  <a:pt x="213123" y="109708"/>
                </a:moveTo>
                <a:lnTo>
                  <a:pt x="226985" y="118402"/>
                </a:lnTo>
                <a:lnTo>
                  <a:pt x="225425" y="117221"/>
                </a:lnTo>
                <a:lnTo>
                  <a:pt x="308473" y="117221"/>
                </a:lnTo>
                <a:lnTo>
                  <a:pt x="303784" y="111125"/>
                </a:lnTo>
                <a:lnTo>
                  <a:pt x="302955" y="110236"/>
                </a:lnTo>
                <a:lnTo>
                  <a:pt x="214122" y="110236"/>
                </a:lnTo>
                <a:lnTo>
                  <a:pt x="213123" y="109708"/>
                </a:lnTo>
                <a:close/>
              </a:path>
              <a:path w="436245" h="467360">
                <a:moveTo>
                  <a:pt x="212343" y="109220"/>
                </a:moveTo>
                <a:lnTo>
                  <a:pt x="213123" y="109708"/>
                </a:lnTo>
                <a:lnTo>
                  <a:pt x="214122" y="110236"/>
                </a:lnTo>
                <a:lnTo>
                  <a:pt x="212343" y="109220"/>
                </a:lnTo>
                <a:close/>
              </a:path>
              <a:path w="436245" h="467360">
                <a:moveTo>
                  <a:pt x="302008" y="109220"/>
                </a:moveTo>
                <a:lnTo>
                  <a:pt x="212343" y="109220"/>
                </a:lnTo>
                <a:lnTo>
                  <a:pt x="214122" y="110236"/>
                </a:lnTo>
                <a:lnTo>
                  <a:pt x="302955" y="110236"/>
                </a:lnTo>
                <a:lnTo>
                  <a:pt x="302008" y="109220"/>
                </a:lnTo>
                <a:close/>
              </a:path>
              <a:path w="436245" h="467360">
                <a:moveTo>
                  <a:pt x="295141" y="101853"/>
                </a:moveTo>
                <a:lnTo>
                  <a:pt x="198247" y="101853"/>
                </a:lnTo>
                <a:lnTo>
                  <a:pt x="200025" y="102742"/>
                </a:lnTo>
                <a:lnTo>
                  <a:pt x="213123" y="109708"/>
                </a:lnTo>
                <a:lnTo>
                  <a:pt x="212343" y="109220"/>
                </a:lnTo>
                <a:lnTo>
                  <a:pt x="302008" y="109220"/>
                </a:lnTo>
                <a:lnTo>
                  <a:pt x="295141" y="101853"/>
                </a:lnTo>
                <a:close/>
              </a:path>
              <a:path w="436245" h="467360">
                <a:moveTo>
                  <a:pt x="199383" y="102454"/>
                </a:moveTo>
                <a:lnTo>
                  <a:pt x="199930" y="102742"/>
                </a:lnTo>
                <a:lnTo>
                  <a:pt x="199383" y="102454"/>
                </a:lnTo>
                <a:close/>
              </a:path>
              <a:path w="436245" h="467360">
                <a:moveTo>
                  <a:pt x="198247" y="101853"/>
                </a:moveTo>
                <a:lnTo>
                  <a:pt x="199383" y="102454"/>
                </a:lnTo>
                <a:lnTo>
                  <a:pt x="200025" y="102742"/>
                </a:lnTo>
                <a:lnTo>
                  <a:pt x="198247" y="101853"/>
                </a:lnTo>
                <a:close/>
              </a:path>
              <a:path w="436245" h="467360">
                <a:moveTo>
                  <a:pt x="288806" y="95250"/>
                </a:moveTo>
                <a:lnTo>
                  <a:pt x="183387" y="95250"/>
                </a:lnTo>
                <a:lnTo>
                  <a:pt x="184912" y="95885"/>
                </a:lnTo>
                <a:lnTo>
                  <a:pt x="199383" y="102454"/>
                </a:lnTo>
                <a:lnTo>
                  <a:pt x="198247" y="101853"/>
                </a:lnTo>
                <a:lnTo>
                  <a:pt x="295141" y="101853"/>
                </a:lnTo>
                <a:lnTo>
                  <a:pt x="289813" y="96138"/>
                </a:lnTo>
                <a:lnTo>
                  <a:pt x="288806" y="95250"/>
                </a:lnTo>
                <a:close/>
              </a:path>
              <a:path w="436245" h="467360">
                <a:moveTo>
                  <a:pt x="184156" y="95596"/>
                </a:moveTo>
                <a:lnTo>
                  <a:pt x="184797" y="95885"/>
                </a:lnTo>
                <a:lnTo>
                  <a:pt x="184156" y="95596"/>
                </a:lnTo>
                <a:close/>
              </a:path>
              <a:path w="436245" h="467360">
                <a:moveTo>
                  <a:pt x="183387" y="95250"/>
                </a:moveTo>
                <a:lnTo>
                  <a:pt x="184156" y="95596"/>
                </a:lnTo>
                <a:lnTo>
                  <a:pt x="184912" y="95885"/>
                </a:lnTo>
                <a:lnTo>
                  <a:pt x="183387" y="95250"/>
                </a:lnTo>
                <a:close/>
              </a:path>
              <a:path w="436245" h="467360">
                <a:moveTo>
                  <a:pt x="167937" y="89394"/>
                </a:moveTo>
                <a:lnTo>
                  <a:pt x="184156" y="95596"/>
                </a:lnTo>
                <a:lnTo>
                  <a:pt x="183387" y="95250"/>
                </a:lnTo>
                <a:lnTo>
                  <a:pt x="288806" y="95250"/>
                </a:lnTo>
                <a:lnTo>
                  <a:pt x="282617" y="89788"/>
                </a:lnTo>
                <a:lnTo>
                  <a:pt x="169163" y="89788"/>
                </a:lnTo>
                <a:lnTo>
                  <a:pt x="167937" y="89394"/>
                </a:lnTo>
                <a:close/>
              </a:path>
              <a:path w="436245" h="467360">
                <a:moveTo>
                  <a:pt x="167639" y="89280"/>
                </a:moveTo>
                <a:lnTo>
                  <a:pt x="167937" y="89394"/>
                </a:lnTo>
                <a:lnTo>
                  <a:pt x="169163" y="89788"/>
                </a:lnTo>
                <a:lnTo>
                  <a:pt x="167639" y="89280"/>
                </a:lnTo>
                <a:close/>
              </a:path>
              <a:path w="436245" h="467360">
                <a:moveTo>
                  <a:pt x="282041" y="89280"/>
                </a:moveTo>
                <a:lnTo>
                  <a:pt x="167639" y="89280"/>
                </a:lnTo>
                <a:lnTo>
                  <a:pt x="169163" y="89788"/>
                </a:lnTo>
                <a:lnTo>
                  <a:pt x="282617" y="89788"/>
                </a:lnTo>
                <a:lnTo>
                  <a:pt x="282041" y="89280"/>
                </a:lnTo>
                <a:close/>
              </a:path>
              <a:path w="436245" h="467360">
                <a:moveTo>
                  <a:pt x="276140" y="84074"/>
                </a:moveTo>
                <a:lnTo>
                  <a:pt x="151384" y="84074"/>
                </a:lnTo>
                <a:lnTo>
                  <a:pt x="167937" y="89394"/>
                </a:lnTo>
                <a:lnTo>
                  <a:pt x="167639" y="89280"/>
                </a:lnTo>
                <a:lnTo>
                  <a:pt x="282041" y="89280"/>
                </a:lnTo>
                <a:lnTo>
                  <a:pt x="276140" y="84074"/>
                </a:lnTo>
                <a:close/>
              </a:path>
              <a:path w="436245" h="467360">
                <a:moveTo>
                  <a:pt x="269947" y="79248"/>
                </a:moveTo>
                <a:lnTo>
                  <a:pt x="133985" y="79248"/>
                </a:lnTo>
                <a:lnTo>
                  <a:pt x="152400" y="84454"/>
                </a:lnTo>
                <a:lnTo>
                  <a:pt x="151384" y="84074"/>
                </a:lnTo>
                <a:lnTo>
                  <a:pt x="276140" y="84074"/>
                </a:lnTo>
                <a:lnTo>
                  <a:pt x="274700" y="82803"/>
                </a:lnTo>
                <a:lnTo>
                  <a:pt x="269947" y="79248"/>
                </a:lnTo>
                <a:close/>
              </a:path>
              <a:path w="436245" h="467360">
                <a:moveTo>
                  <a:pt x="264344" y="75057"/>
                </a:moveTo>
                <a:lnTo>
                  <a:pt x="116331" y="75057"/>
                </a:lnTo>
                <a:lnTo>
                  <a:pt x="117475" y="75311"/>
                </a:lnTo>
                <a:lnTo>
                  <a:pt x="135000" y="79628"/>
                </a:lnTo>
                <a:lnTo>
                  <a:pt x="133985" y="79248"/>
                </a:lnTo>
                <a:lnTo>
                  <a:pt x="269947" y="79248"/>
                </a:lnTo>
                <a:lnTo>
                  <a:pt x="264344" y="75057"/>
                </a:lnTo>
                <a:close/>
              </a:path>
              <a:path w="436245" h="467360">
                <a:moveTo>
                  <a:pt x="117006" y="75222"/>
                </a:moveTo>
                <a:lnTo>
                  <a:pt x="117369" y="75311"/>
                </a:lnTo>
                <a:lnTo>
                  <a:pt x="117006" y="75222"/>
                </a:lnTo>
                <a:close/>
              </a:path>
              <a:path w="436245" h="467360">
                <a:moveTo>
                  <a:pt x="116331" y="75057"/>
                </a:moveTo>
                <a:lnTo>
                  <a:pt x="117006" y="75222"/>
                </a:lnTo>
                <a:lnTo>
                  <a:pt x="117475" y="75311"/>
                </a:lnTo>
                <a:lnTo>
                  <a:pt x="116331" y="75057"/>
                </a:lnTo>
                <a:close/>
              </a:path>
              <a:path w="436245" h="467360">
                <a:moveTo>
                  <a:pt x="78612" y="67945"/>
                </a:moveTo>
                <a:lnTo>
                  <a:pt x="117006" y="75222"/>
                </a:lnTo>
                <a:lnTo>
                  <a:pt x="116331" y="75057"/>
                </a:lnTo>
                <a:lnTo>
                  <a:pt x="264344" y="75057"/>
                </a:lnTo>
                <a:lnTo>
                  <a:pt x="258572" y="70738"/>
                </a:lnTo>
                <a:lnTo>
                  <a:pt x="254330" y="68072"/>
                </a:lnTo>
                <a:lnTo>
                  <a:pt x="79755" y="68072"/>
                </a:lnTo>
                <a:lnTo>
                  <a:pt x="78612" y="67945"/>
                </a:lnTo>
                <a:close/>
              </a:path>
              <a:path w="436245" h="467360">
                <a:moveTo>
                  <a:pt x="244635" y="61975"/>
                </a:moveTo>
                <a:lnTo>
                  <a:pt x="39877" y="61975"/>
                </a:lnTo>
                <a:lnTo>
                  <a:pt x="79755" y="68072"/>
                </a:lnTo>
                <a:lnTo>
                  <a:pt x="254330" y="68072"/>
                </a:lnTo>
                <a:lnTo>
                  <a:pt x="244635" y="61975"/>
                </a:lnTo>
                <a:close/>
              </a:path>
              <a:path w="436245" h="467360">
                <a:moveTo>
                  <a:pt x="7620" y="0"/>
                </a:moveTo>
                <a:lnTo>
                  <a:pt x="0" y="56641"/>
                </a:lnTo>
                <a:lnTo>
                  <a:pt x="40386" y="62102"/>
                </a:lnTo>
                <a:lnTo>
                  <a:pt x="39877" y="61975"/>
                </a:lnTo>
                <a:lnTo>
                  <a:pt x="244635" y="61975"/>
                </a:lnTo>
                <a:lnTo>
                  <a:pt x="205993" y="42799"/>
                </a:lnTo>
                <a:lnTo>
                  <a:pt x="168275" y="29590"/>
                </a:lnTo>
                <a:lnTo>
                  <a:pt x="128904" y="19303"/>
                </a:lnTo>
                <a:lnTo>
                  <a:pt x="88900" y="11684"/>
                </a:lnTo>
                <a:lnTo>
                  <a:pt x="48260" y="5461"/>
                </a:lnTo>
                <a:lnTo>
                  <a:pt x="76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8755760" y="2560447"/>
            <a:ext cx="388620" cy="2520950"/>
          </a:xfrm>
          <a:custGeom>
            <a:avLst/>
            <a:gdLst/>
            <a:ahLst/>
            <a:cxnLst/>
            <a:rect l="l" t="t" r="r" b="b"/>
            <a:pathLst>
              <a:path w="388620" h="2520950">
                <a:moveTo>
                  <a:pt x="57150" y="0"/>
                </a:moveTo>
                <a:lnTo>
                  <a:pt x="0" y="8889"/>
                </a:lnTo>
                <a:lnTo>
                  <a:pt x="388238" y="2520442"/>
                </a:lnTo>
                <a:lnTo>
                  <a:pt x="388238" y="2141877"/>
                </a:lnTo>
                <a:lnTo>
                  <a:pt x="5715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983992" y="0"/>
            <a:ext cx="5821680" cy="64678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35991" y="270763"/>
            <a:ext cx="2119630" cy="878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2800" b="1" i="1" u="sng" spc="-1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Multiple-</a:t>
            </a:r>
            <a:r>
              <a:rPr sz="2800" b="1" i="1" u="sng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layer </a:t>
            </a:r>
            <a:r>
              <a:rPr sz="2800" b="1" i="1" spc="-5" dirty="0">
                <a:latin typeface="Calibri"/>
                <a:cs typeface="Calibri"/>
              </a:rPr>
              <a:t> </a:t>
            </a:r>
            <a:r>
              <a:rPr sz="2800" b="1" i="1" u="sng" spc="-1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LSTM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814571" y="982980"/>
            <a:ext cx="4200144" cy="51145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709166" y="6424371"/>
            <a:ext cx="589788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https://img.komicolle.org/2015-09-20/src/14426967627131.gif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170432" y="2467355"/>
            <a:ext cx="6976872" cy="98602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325880" y="2363723"/>
            <a:ext cx="6664452" cy="124968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229867" y="2506979"/>
            <a:ext cx="6858000" cy="86868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170432" y="3596640"/>
            <a:ext cx="6976872" cy="98602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017776" y="3471671"/>
            <a:ext cx="5279135" cy="125577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229867" y="3636264"/>
            <a:ext cx="6858000" cy="86868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654202" y="2475737"/>
            <a:ext cx="7433945" cy="32346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72135" algn="ctr">
              <a:lnSpc>
                <a:spcPts val="3190"/>
              </a:lnSpc>
              <a:spcBef>
                <a:spcPts val="95"/>
              </a:spcBef>
            </a:pP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Don’t worry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if </a:t>
            </a:r>
            <a:r>
              <a:rPr sz="2800" spc="-25" dirty="0">
                <a:solidFill>
                  <a:srgbClr val="FFFFFF"/>
                </a:solidFill>
                <a:latin typeface="Calibri"/>
                <a:cs typeface="Calibri"/>
              </a:rPr>
              <a:t>you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cannot </a:t>
            </a:r>
            <a:r>
              <a:rPr sz="2800" spc="-20" dirty="0">
                <a:solidFill>
                  <a:srgbClr val="FFFFFF"/>
                </a:solidFill>
                <a:latin typeface="Calibri"/>
                <a:cs typeface="Calibri"/>
              </a:rPr>
              <a:t>understand</a:t>
            </a:r>
            <a:r>
              <a:rPr sz="2800" spc="1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this.</a:t>
            </a:r>
            <a:endParaRPr sz="2800" dirty="0">
              <a:latin typeface="Calibri"/>
              <a:cs typeface="Calibri"/>
            </a:endParaRPr>
          </a:p>
          <a:p>
            <a:pPr marL="574040" algn="ctr">
              <a:lnSpc>
                <a:spcPts val="3190"/>
              </a:lnSpc>
            </a:pPr>
            <a:r>
              <a:rPr sz="2800" spc="-30" dirty="0">
                <a:solidFill>
                  <a:srgbClr val="FFFFFF"/>
                </a:solidFill>
                <a:latin typeface="Calibri"/>
                <a:cs typeface="Calibri"/>
              </a:rPr>
              <a:t>Keras 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can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handle</a:t>
            </a:r>
            <a:r>
              <a:rPr sz="2800" spc="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it.</a:t>
            </a:r>
            <a:endParaRPr sz="2800" dirty="0">
              <a:latin typeface="Calibri"/>
              <a:cs typeface="Calibri"/>
            </a:endParaRPr>
          </a:p>
          <a:p>
            <a:pPr marL="572770" algn="ctr">
              <a:lnSpc>
                <a:spcPct val="100000"/>
              </a:lnSpc>
              <a:spcBef>
                <a:spcPts val="2300"/>
              </a:spcBef>
            </a:pPr>
            <a:r>
              <a:rPr sz="2600" spc="-20" dirty="0">
                <a:solidFill>
                  <a:srgbClr val="FFFFFF"/>
                </a:solidFill>
                <a:latin typeface="Calibri"/>
                <a:cs typeface="Calibri"/>
              </a:rPr>
              <a:t>Keras</a:t>
            </a:r>
            <a:r>
              <a:rPr sz="26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FFFFFF"/>
                </a:solidFill>
                <a:latin typeface="Calibri"/>
                <a:cs typeface="Calibri"/>
              </a:rPr>
              <a:t>supports</a:t>
            </a:r>
            <a:endParaRPr sz="2600" dirty="0">
              <a:latin typeface="Calibri"/>
              <a:cs typeface="Calibri"/>
            </a:endParaRPr>
          </a:p>
          <a:p>
            <a:pPr marL="575310" algn="ctr">
              <a:lnSpc>
                <a:spcPct val="100000"/>
              </a:lnSpc>
              <a:spcBef>
                <a:spcPts val="375"/>
              </a:spcBef>
            </a:pPr>
            <a:r>
              <a:rPr sz="2600" spc="-40" dirty="0">
                <a:solidFill>
                  <a:srgbClr val="FFFFFF"/>
                </a:solidFill>
                <a:latin typeface="Calibri"/>
                <a:cs typeface="Calibri"/>
              </a:rPr>
              <a:t>“LSTM”, </a:t>
            </a:r>
            <a:r>
              <a:rPr sz="2600" spc="-50" dirty="0">
                <a:solidFill>
                  <a:srgbClr val="FFFFFF"/>
                </a:solidFill>
                <a:latin typeface="Calibri"/>
                <a:cs typeface="Calibri"/>
              </a:rPr>
              <a:t>“GRU”, </a:t>
            </a:r>
            <a:r>
              <a:rPr sz="2600" spc="-5" dirty="0">
                <a:solidFill>
                  <a:srgbClr val="FFFFFF"/>
                </a:solidFill>
                <a:latin typeface="Calibri"/>
                <a:cs typeface="Calibri"/>
              </a:rPr>
              <a:t>“SimpleRNN”</a:t>
            </a:r>
            <a:r>
              <a:rPr sz="26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spc="-25" dirty="0">
                <a:solidFill>
                  <a:srgbClr val="FFFFFF"/>
                </a:solidFill>
                <a:latin typeface="Calibri"/>
                <a:cs typeface="Calibri"/>
              </a:rPr>
              <a:t>layers</a:t>
            </a:r>
            <a:endParaRPr sz="26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800" dirty="0">
              <a:latin typeface="Times New Roman"/>
              <a:cs typeface="Times New Roman"/>
            </a:endParaRPr>
          </a:p>
          <a:p>
            <a:pPr marL="12700" marR="5368925">
              <a:lnSpc>
                <a:spcPct val="100000"/>
              </a:lnSpc>
              <a:spcBef>
                <a:spcPts val="5"/>
              </a:spcBef>
            </a:pPr>
            <a:r>
              <a:rPr sz="2800" spc="-5" dirty="0">
                <a:solidFill>
                  <a:srgbClr val="FF0000"/>
                </a:solidFill>
                <a:latin typeface="Calibri"/>
                <a:cs typeface="Calibri"/>
              </a:rPr>
              <a:t>This is </a:t>
            </a:r>
            <a:r>
              <a:rPr sz="2800" spc="-15" dirty="0">
                <a:solidFill>
                  <a:srgbClr val="FF0000"/>
                </a:solidFill>
                <a:latin typeface="Calibri"/>
                <a:cs typeface="Calibri"/>
              </a:rPr>
              <a:t>quite  </a:t>
            </a:r>
            <a:r>
              <a:rPr sz="2800" spc="-20" dirty="0">
                <a:solidFill>
                  <a:srgbClr val="FF0000"/>
                </a:solidFill>
                <a:latin typeface="Calibri"/>
                <a:cs typeface="Calibri"/>
              </a:rPr>
              <a:t>standard</a:t>
            </a:r>
            <a:r>
              <a:rPr sz="2800" spc="-55" dirty="0">
                <a:solidFill>
                  <a:srgbClr val="FF0000"/>
                </a:solidFill>
                <a:latin typeface="Calibri"/>
                <a:cs typeface="Calibri"/>
              </a:rPr>
              <a:t> now.</a:t>
            </a:r>
            <a:endParaRPr sz="28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35508" y="2014727"/>
            <a:ext cx="2071116" cy="14752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820318" y="2094992"/>
            <a:ext cx="1703070" cy="1231900"/>
          </a:xfrm>
          <a:prstGeom prst="rect">
            <a:avLst/>
          </a:prstGeom>
        </p:spPr>
        <p:txBody>
          <a:bodyPr vert="horz" wrap="square" lIns="0" tIns="55879" rIns="0" bIns="0" rtlCol="0">
            <a:spAutoFit/>
          </a:bodyPr>
          <a:lstStyle/>
          <a:p>
            <a:pPr marL="12065" marR="5080" algn="ctr">
              <a:lnSpc>
                <a:spcPts val="3070"/>
              </a:lnSpc>
              <a:spcBef>
                <a:spcPts val="439"/>
              </a:spcBef>
            </a:pP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Step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1:  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define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8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set 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28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function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913888" y="2494788"/>
            <a:ext cx="440436" cy="5151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535679" y="2014727"/>
            <a:ext cx="2072640" cy="147523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442715" y="1885188"/>
            <a:ext cx="2258695" cy="1734820"/>
          </a:xfrm>
          <a:prstGeom prst="rect">
            <a:avLst/>
          </a:prstGeom>
          <a:ln w="76200">
            <a:solidFill>
              <a:srgbClr val="FF0000"/>
            </a:solidFill>
          </a:ln>
        </p:spPr>
        <p:txBody>
          <a:bodyPr vert="horz" wrap="square" lIns="0" tIns="265430" rIns="0" bIns="0" rtlCol="0">
            <a:spAutoFit/>
          </a:bodyPr>
          <a:lstStyle/>
          <a:p>
            <a:pPr marL="257175" marR="248285" algn="ctr">
              <a:lnSpc>
                <a:spcPts val="3070"/>
              </a:lnSpc>
              <a:spcBef>
                <a:spcPts val="2090"/>
              </a:spcBef>
            </a:pP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Step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2: 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goodness</a:t>
            </a:r>
            <a:r>
              <a:rPr sz="28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of 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function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815584" y="2494788"/>
            <a:ext cx="438912" cy="51511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437376" y="2014727"/>
            <a:ext cx="2071116" cy="147523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6631305" y="2094992"/>
            <a:ext cx="1682750" cy="1231900"/>
          </a:xfrm>
          <a:prstGeom prst="rect">
            <a:avLst/>
          </a:prstGeom>
        </p:spPr>
        <p:txBody>
          <a:bodyPr vert="horz" wrap="square" lIns="0" tIns="55879" rIns="0" bIns="0" rtlCol="0">
            <a:spAutoFit/>
          </a:bodyPr>
          <a:lstStyle/>
          <a:p>
            <a:pPr marL="239395" marR="5080" indent="-227329">
              <a:lnSpc>
                <a:spcPts val="3070"/>
              </a:lnSpc>
              <a:spcBef>
                <a:spcPts val="439"/>
              </a:spcBef>
            </a:pP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Step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3:</a:t>
            </a:r>
            <a:r>
              <a:rPr sz="28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pick 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800" spc="-20" dirty="0">
                <a:solidFill>
                  <a:srgbClr val="FFFFFF"/>
                </a:solidFill>
                <a:latin typeface="Calibri"/>
                <a:cs typeface="Calibri"/>
              </a:rPr>
              <a:t>best 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function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6795134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5" dirty="0"/>
              <a:t>Three Steps </a:t>
            </a:r>
            <a:r>
              <a:rPr spc="-35" dirty="0"/>
              <a:t>for </a:t>
            </a:r>
            <a:r>
              <a:rPr dirty="0"/>
              <a:t>Deep</a:t>
            </a:r>
            <a:r>
              <a:rPr spc="-15" dirty="0"/>
              <a:t> </a:t>
            </a:r>
            <a:r>
              <a:rPr dirty="0"/>
              <a:t>Learning</a:t>
            </a:r>
          </a:p>
        </p:txBody>
      </p:sp>
      <p:sp>
        <p:nvSpPr>
          <p:cNvPr id="11" name="object 11"/>
          <p:cNvSpPr/>
          <p:nvPr/>
        </p:nvSpPr>
        <p:spPr>
          <a:xfrm>
            <a:off x="1938527" y="4273296"/>
            <a:ext cx="6344412" cy="224637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663955" y="3766566"/>
            <a:ext cx="378650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Deep Learning </a:t>
            </a:r>
            <a:r>
              <a:rPr sz="2400" dirty="0">
                <a:latin typeface="Calibri"/>
                <a:cs typeface="Calibri"/>
              </a:rPr>
              <a:t>is </a:t>
            </a:r>
            <a:r>
              <a:rPr sz="2400" spc="-5" dirty="0">
                <a:latin typeface="Calibri"/>
                <a:cs typeface="Calibri"/>
              </a:rPr>
              <a:t>so simple</a:t>
            </a:r>
            <a:r>
              <a:rPr sz="2400" spc="-9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……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55064" y="3435096"/>
            <a:ext cx="1199388" cy="5486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14500" y="3474720"/>
            <a:ext cx="1080515" cy="4312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636776" y="2313432"/>
            <a:ext cx="1197864" cy="54863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696211" y="2353055"/>
            <a:ext cx="1078991" cy="43129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425696" y="3454908"/>
            <a:ext cx="1199388" cy="5486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485132" y="3494532"/>
            <a:ext cx="1080515" cy="4312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941320" y="3450335"/>
            <a:ext cx="1080516" cy="43129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941320" y="3450335"/>
            <a:ext cx="1080770" cy="431800"/>
          </a:xfrm>
          <a:custGeom>
            <a:avLst/>
            <a:gdLst/>
            <a:ahLst/>
            <a:cxnLst/>
            <a:rect l="l" t="t" r="r" b="b"/>
            <a:pathLst>
              <a:path w="1080770" h="431800">
                <a:moveTo>
                  <a:pt x="0" y="431291"/>
                </a:moveTo>
                <a:lnTo>
                  <a:pt x="1080516" y="431291"/>
                </a:lnTo>
                <a:lnTo>
                  <a:pt x="1080516" y="0"/>
                </a:lnTo>
                <a:lnTo>
                  <a:pt x="0" y="0"/>
                </a:lnTo>
                <a:lnTo>
                  <a:pt x="0" y="431291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425696" y="2321051"/>
            <a:ext cx="1199388" cy="5486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485132" y="2360676"/>
            <a:ext cx="1080515" cy="43129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242047" y="3461003"/>
            <a:ext cx="1199388" cy="5486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301483" y="3500628"/>
            <a:ext cx="1080516" cy="43129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759196" y="3494532"/>
            <a:ext cx="1078992" cy="43129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759196" y="3494532"/>
            <a:ext cx="1079500" cy="431800"/>
          </a:xfrm>
          <a:custGeom>
            <a:avLst/>
            <a:gdLst/>
            <a:ahLst/>
            <a:cxnLst/>
            <a:rect l="l" t="t" r="r" b="b"/>
            <a:pathLst>
              <a:path w="1079500" h="431800">
                <a:moveTo>
                  <a:pt x="0" y="431291"/>
                </a:moveTo>
                <a:lnTo>
                  <a:pt x="1078992" y="431291"/>
                </a:lnTo>
                <a:lnTo>
                  <a:pt x="1078992" y="0"/>
                </a:lnTo>
                <a:lnTo>
                  <a:pt x="0" y="0"/>
                </a:lnTo>
                <a:lnTo>
                  <a:pt x="0" y="431291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264907" y="2339339"/>
            <a:ext cx="1199388" cy="55016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324343" y="2378964"/>
            <a:ext cx="1080516" cy="43281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040635" y="3971544"/>
            <a:ext cx="386080" cy="579120"/>
          </a:xfrm>
          <a:custGeom>
            <a:avLst/>
            <a:gdLst/>
            <a:ahLst/>
            <a:cxnLst/>
            <a:rect l="l" t="t" r="r" b="b"/>
            <a:pathLst>
              <a:path w="386080" h="579120">
                <a:moveTo>
                  <a:pt x="289178" y="192785"/>
                </a:moveTo>
                <a:lnTo>
                  <a:pt x="96393" y="192785"/>
                </a:lnTo>
                <a:lnTo>
                  <a:pt x="96393" y="579119"/>
                </a:lnTo>
                <a:lnTo>
                  <a:pt x="289178" y="579119"/>
                </a:lnTo>
                <a:lnTo>
                  <a:pt x="289178" y="192785"/>
                </a:lnTo>
                <a:close/>
              </a:path>
              <a:path w="386080" h="579120">
                <a:moveTo>
                  <a:pt x="192786" y="0"/>
                </a:moveTo>
                <a:lnTo>
                  <a:pt x="0" y="192785"/>
                </a:lnTo>
                <a:lnTo>
                  <a:pt x="385571" y="192785"/>
                </a:lnTo>
                <a:lnTo>
                  <a:pt x="19278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040635" y="3971544"/>
            <a:ext cx="386080" cy="579120"/>
          </a:xfrm>
          <a:custGeom>
            <a:avLst/>
            <a:gdLst/>
            <a:ahLst/>
            <a:cxnLst/>
            <a:rect l="l" t="t" r="r" b="b"/>
            <a:pathLst>
              <a:path w="386080" h="579120">
                <a:moveTo>
                  <a:pt x="0" y="192785"/>
                </a:moveTo>
                <a:lnTo>
                  <a:pt x="192786" y="0"/>
                </a:lnTo>
                <a:lnTo>
                  <a:pt x="385571" y="192785"/>
                </a:lnTo>
                <a:lnTo>
                  <a:pt x="289178" y="192785"/>
                </a:lnTo>
                <a:lnTo>
                  <a:pt x="289178" y="579119"/>
                </a:lnTo>
                <a:lnTo>
                  <a:pt x="96393" y="579119"/>
                </a:lnTo>
                <a:lnTo>
                  <a:pt x="96393" y="192785"/>
                </a:lnTo>
                <a:lnTo>
                  <a:pt x="0" y="192785"/>
                </a:lnTo>
                <a:close/>
              </a:path>
            </a:pathLst>
          </a:custGeom>
          <a:ln w="12192">
            <a:solidFill>
              <a:srgbClr val="BB8B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040635" y="2827020"/>
            <a:ext cx="386080" cy="579120"/>
          </a:xfrm>
          <a:custGeom>
            <a:avLst/>
            <a:gdLst/>
            <a:ahLst/>
            <a:cxnLst/>
            <a:rect l="l" t="t" r="r" b="b"/>
            <a:pathLst>
              <a:path w="386080" h="579120">
                <a:moveTo>
                  <a:pt x="289178" y="192785"/>
                </a:moveTo>
                <a:lnTo>
                  <a:pt x="96393" y="192785"/>
                </a:lnTo>
                <a:lnTo>
                  <a:pt x="96393" y="579119"/>
                </a:lnTo>
                <a:lnTo>
                  <a:pt x="289178" y="579119"/>
                </a:lnTo>
                <a:lnTo>
                  <a:pt x="289178" y="192785"/>
                </a:lnTo>
                <a:close/>
              </a:path>
              <a:path w="386080" h="579120">
                <a:moveTo>
                  <a:pt x="192786" y="0"/>
                </a:moveTo>
                <a:lnTo>
                  <a:pt x="0" y="192785"/>
                </a:lnTo>
                <a:lnTo>
                  <a:pt x="385571" y="192785"/>
                </a:lnTo>
                <a:lnTo>
                  <a:pt x="192786" y="0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040635" y="2827020"/>
            <a:ext cx="386080" cy="579120"/>
          </a:xfrm>
          <a:custGeom>
            <a:avLst/>
            <a:gdLst/>
            <a:ahLst/>
            <a:cxnLst/>
            <a:rect l="l" t="t" r="r" b="b"/>
            <a:pathLst>
              <a:path w="386080" h="579120">
                <a:moveTo>
                  <a:pt x="0" y="192785"/>
                </a:moveTo>
                <a:lnTo>
                  <a:pt x="192786" y="0"/>
                </a:lnTo>
                <a:lnTo>
                  <a:pt x="385571" y="192785"/>
                </a:lnTo>
                <a:lnTo>
                  <a:pt x="289178" y="192785"/>
                </a:lnTo>
                <a:lnTo>
                  <a:pt x="289178" y="579119"/>
                </a:lnTo>
                <a:lnTo>
                  <a:pt x="96393" y="579119"/>
                </a:lnTo>
                <a:lnTo>
                  <a:pt x="96393" y="192785"/>
                </a:lnTo>
                <a:lnTo>
                  <a:pt x="0" y="192785"/>
                </a:lnTo>
                <a:close/>
              </a:path>
            </a:pathLst>
          </a:custGeom>
          <a:ln w="12191">
            <a:solidFill>
              <a:srgbClr val="507D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3285235" y="2888996"/>
            <a:ext cx="6089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0" dirty="0">
                <a:solidFill>
                  <a:srgbClr val="0000FF"/>
                </a:solidFill>
                <a:latin typeface="Calibri"/>
                <a:cs typeface="Calibri"/>
              </a:rPr>
              <a:t>c</a:t>
            </a:r>
            <a:r>
              <a:rPr sz="2400" spc="-5" dirty="0">
                <a:solidFill>
                  <a:srgbClr val="0000FF"/>
                </a:solidFill>
                <a:latin typeface="Calibri"/>
                <a:cs typeface="Calibri"/>
              </a:rPr>
              <a:t>o</a:t>
            </a:r>
            <a:r>
              <a:rPr sz="2400" spc="-20" dirty="0">
                <a:solidFill>
                  <a:srgbClr val="0000FF"/>
                </a:solidFill>
                <a:latin typeface="Calibri"/>
                <a:cs typeface="Calibri"/>
              </a:rPr>
              <a:t>p</a:t>
            </a: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y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2761488" y="3200526"/>
            <a:ext cx="688340" cy="351790"/>
          </a:xfrm>
          <a:custGeom>
            <a:avLst/>
            <a:gdLst/>
            <a:ahLst/>
            <a:cxnLst/>
            <a:rect l="l" t="t" r="r" b="b"/>
            <a:pathLst>
              <a:path w="688339" h="351789">
                <a:moveTo>
                  <a:pt x="393319" y="0"/>
                </a:moveTo>
                <a:lnTo>
                  <a:pt x="344678" y="9144"/>
                </a:lnTo>
                <a:lnTo>
                  <a:pt x="308482" y="24892"/>
                </a:lnTo>
                <a:lnTo>
                  <a:pt x="272161" y="46989"/>
                </a:lnTo>
                <a:lnTo>
                  <a:pt x="223647" y="84962"/>
                </a:lnTo>
                <a:lnTo>
                  <a:pt x="174498" y="130683"/>
                </a:lnTo>
                <a:lnTo>
                  <a:pt x="125094" y="182372"/>
                </a:lnTo>
                <a:lnTo>
                  <a:pt x="75056" y="238506"/>
                </a:lnTo>
                <a:lnTo>
                  <a:pt x="50037" y="267588"/>
                </a:lnTo>
                <a:lnTo>
                  <a:pt x="0" y="326644"/>
                </a:lnTo>
                <a:lnTo>
                  <a:pt x="28956" y="351282"/>
                </a:lnTo>
                <a:lnTo>
                  <a:pt x="78886" y="292353"/>
                </a:lnTo>
                <a:lnTo>
                  <a:pt x="103776" y="263525"/>
                </a:lnTo>
                <a:lnTo>
                  <a:pt x="128427" y="235458"/>
                </a:lnTo>
                <a:lnTo>
                  <a:pt x="153162" y="208025"/>
                </a:lnTo>
                <a:lnTo>
                  <a:pt x="177419" y="181990"/>
                </a:lnTo>
                <a:lnTo>
                  <a:pt x="201175" y="157861"/>
                </a:lnTo>
                <a:lnTo>
                  <a:pt x="225298" y="134493"/>
                </a:lnTo>
                <a:lnTo>
                  <a:pt x="248793" y="113537"/>
                </a:lnTo>
                <a:lnTo>
                  <a:pt x="248929" y="113537"/>
                </a:lnTo>
                <a:lnTo>
                  <a:pt x="271316" y="95123"/>
                </a:lnTo>
                <a:lnTo>
                  <a:pt x="282462" y="86487"/>
                </a:lnTo>
                <a:lnTo>
                  <a:pt x="282956" y="86106"/>
                </a:lnTo>
                <a:lnTo>
                  <a:pt x="294005" y="78232"/>
                </a:lnTo>
                <a:lnTo>
                  <a:pt x="305054" y="70993"/>
                </a:lnTo>
                <a:lnTo>
                  <a:pt x="315159" y="64770"/>
                </a:lnTo>
                <a:lnTo>
                  <a:pt x="326517" y="58420"/>
                </a:lnTo>
                <a:lnTo>
                  <a:pt x="326652" y="58420"/>
                </a:lnTo>
                <a:lnTo>
                  <a:pt x="336414" y="53594"/>
                </a:lnTo>
                <a:lnTo>
                  <a:pt x="336169" y="53594"/>
                </a:lnTo>
                <a:lnTo>
                  <a:pt x="346462" y="49149"/>
                </a:lnTo>
                <a:lnTo>
                  <a:pt x="346329" y="49149"/>
                </a:lnTo>
                <a:lnTo>
                  <a:pt x="357378" y="45085"/>
                </a:lnTo>
                <a:lnTo>
                  <a:pt x="357575" y="45085"/>
                </a:lnTo>
                <a:lnTo>
                  <a:pt x="366070" y="42418"/>
                </a:lnTo>
                <a:lnTo>
                  <a:pt x="367284" y="42037"/>
                </a:lnTo>
                <a:lnTo>
                  <a:pt x="367718" y="42037"/>
                </a:lnTo>
                <a:lnTo>
                  <a:pt x="375672" y="40259"/>
                </a:lnTo>
                <a:lnTo>
                  <a:pt x="375412" y="40259"/>
                </a:lnTo>
                <a:lnTo>
                  <a:pt x="376809" y="40005"/>
                </a:lnTo>
                <a:lnTo>
                  <a:pt x="377053" y="40005"/>
                </a:lnTo>
                <a:lnTo>
                  <a:pt x="385259" y="38735"/>
                </a:lnTo>
                <a:lnTo>
                  <a:pt x="384682" y="38735"/>
                </a:lnTo>
                <a:lnTo>
                  <a:pt x="386080" y="38608"/>
                </a:lnTo>
                <a:lnTo>
                  <a:pt x="386439" y="38608"/>
                </a:lnTo>
                <a:lnTo>
                  <a:pt x="395224" y="37973"/>
                </a:lnTo>
                <a:lnTo>
                  <a:pt x="500149" y="37973"/>
                </a:lnTo>
                <a:lnTo>
                  <a:pt x="494919" y="34162"/>
                </a:lnTo>
                <a:lnTo>
                  <a:pt x="451993" y="10540"/>
                </a:lnTo>
                <a:lnTo>
                  <a:pt x="405384" y="126"/>
                </a:lnTo>
                <a:lnTo>
                  <a:pt x="393319" y="0"/>
                </a:lnTo>
                <a:close/>
              </a:path>
              <a:path w="688339" h="351789">
                <a:moveTo>
                  <a:pt x="612070" y="232165"/>
                </a:moveTo>
                <a:lnTo>
                  <a:pt x="579754" y="251968"/>
                </a:lnTo>
                <a:lnTo>
                  <a:pt x="688086" y="319659"/>
                </a:lnTo>
                <a:lnTo>
                  <a:pt x="681977" y="248412"/>
                </a:lnTo>
                <a:lnTo>
                  <a:pt x="622173" y="248412"/>
                </a:lnTo>
                <a:lnTo>
                  <a:pt x="612070" y="232165"/>
                </a:lnTo>
                <a:close/>
              </a:path>
              <a:path w="688339" h="351789">
                <a:moveTo>
                  <a:pt x="78993" y="292226"/>
                </a:moveTo>
                <a:close/>
              </a:path>
              <a:path w="688339" h="351789">
                <a:moveTo>
                  <a:pt x="644548" y="212264"/>
                </a:moveTo>
                <a:lnTo>
                  <a:pt x="612070" y="232165"/>
                </a:lnTo>
                <a:lnTo>
                  <a:pt x="622173" y="248412"/>
                </a:lnTo>
                <a:lnTo>
                  <a:pt x="654558" y="228346"/>
                </a:lnTo>
                <a:lnTo>
                  <a:pt x="644548" y="212264"/>
                </a:lnTo>
                <a:close/>
              </a:path>
              <a:path w="688339" h="351789">
                <a:moveTo>
                  <a:pt x="677163" y="192277"/>
                </a:moveTo>
                <a:lnTo>
                  <a:pt x="644548" y="212264"/>
                </a:lnTo>
                <a:lnTo>
                  <a:pt x="654558" y="228346"/>
                </a:lnTo>
                <a:lnTo>
                  <a:pt x="622173" y="248412"/>
                </a:lnTo>
                <a:lnTo>
                  <a:pt x="681977" y="248412"/>
                </a:lnTo>
                <a:lnTo>
                  <a:pt x="677163" y="192277"/>
                </a:lnTo>
                <a:close/>
              </a:path>
              <a:path w="688339" h="351789">
                <a:moveTo>
                  <a:pt x="128650" y="235203"/>
                </a:moveTo>
                <a:lnTo>
                  <a:pt x="128397" y="235458"/>
                </a:lnTo>
                <a:lnTo>
                  <a:pt x="128650" y="235203"/>
                </a:lnTo>
                <a:close/>
              </a:path>
              <a:path w="688339" h="351789">
                <a:moveTo>
                  <a:pt x="615449" y="167767"/>
                </a:moveTo>
                <a:lnTo>
                  <a:pt x="568960" y="167767"/>
                </a:lnTo>
                <a:lnTo>
                  <a:pt x="569340" y="168275"/>
                </a:lnTo>
                <a:lnTo>
                  <a:pt x="586613" y="192912"/>
                </a:lnTo>
                <a:lnTo>
                  <a:pt x="603631" y="218567"/>
                </a:lnTo>
                <a:lnTo>
                  <a:pt x="612070" y="232165"/>
                </a:lnTo>
                <a:lnTo>
                  <a:pt x="644548" y="212264"/>
                </a:lnTo>
                <a:lnTo>
                  <a:pt x="635508" y="197738"/>
                </a:lnTo>
                <a:lnTo>
                  <a:pt x="617854" y="171196"/>
                </a:lnTo>
                <a:lnTo>
                  <a:pt x="615449" y="167767"/>
                </a:lnTo>
                <a:close/>
              </a:path>
              <a:path w="688339" h="351789">
                <a:moveTo>
                  <a:pt x="603376" y="218186"/>
                </a:moveTo>
                <a:lnTo>
                  <a:pt x="603613" y="218567"/>
                </a:lnTo>
                <a:lnTo>
                  <a:pt x="603376" y="218186"/>
                </a:lnTo>
                <a:close/>
              </a:path>
              <a:path w="688339" h="351789">
                <a:moveTo>
                  <a:pt x="153270" y="208025"/>
                </a:moveTo>
                <a:lnTo>
                  <a:pt x="153035" y="208280"/>
                </a:lnTo>
                <a:lnTo>
                  <a:pt x="153270" y="208025"/>
                </a:lnTo>
                <a:close/>
              </a:path>
              <a:path w="688339" h="351789">
                <a:moveTo>
                  <a:pt x="586232" y="192405"/>
                </a:moveTo>
                <a:lnTo>
                  <a:pt x="586569" y="192912"/>
                </a:lnTo>
                <a:lnTo>
                  <a:pt x="586232" y="192405"/>
                </a:lnTo>
                <a:close/>
              </a:path>
              <a:path w="688339" h="351789">
                <a:moveTo>
                  <a:pt x="177538" y="181990"/>
                </a:moveTo>
                <a:lnTo>
                  <a:pt x="177164" y="182372"/>
                </a:lnTo>
                <a:lnTo>
                  <a:pt x="177538" y="181990"/>
                </a:lnTo>
                <a:close/>
              </a:path>
              <a:path w="688339" h="351789">
                <a:moveTo>
                  <a:pt x="568978" y="167793"/>
                </a:moveTo>
                <a:lnTo>
                  <a:pt x="569316" y="168275"/>
                </a:lnTo>
                <a:lnTo>
                  <a:pt x="568978" y="167793"/>
                </a:lnTo>
                <a:close/>
              </a:path>
              <a:path w="688339" h="351789">
                <a:moveTo>
                  <a:pt x="583052" y="123062"/>
                </a:moveTo>
                <a:lnTo>
                  <a:pt x="534162" y="123062"/>
                </a:lnTo>
                <a:lnTo>
                  <a:pt x="534797" y="123825"/>
                </a:lnTo>
                <a:lnTo>
                  <a:pt x="552069" y="145161"/>
                </a:lnTo>
                <a:lnTo>
                  <a:pt x="568978" y="167793"/>
                </a:lnTo>
                <a:lnTo>
                  <a:pt x="615449" y="167767"/>
                </a:lnTo>
                <a:lnTo>
                  <a:pt x="599948" y="145669"/>
                </a:lnTo>
                <a:lnTo>
                  <a:pt x="583052" y="123062"/>
                </a:lnTo>
                <a:close/>
              </a:path>
              <a:path w="688339" h="351789">
                <a:moveTo>
                  <a:pt x="551561" y="144652"/>
                </a:moveTo>
                <a:lnTo>
                  <a:pt x="551943" y="145161"/>
                </a:lnTo>
                <a:lnTo>
                  <a:pt x="551561" y="144652"/>
                </a:lnTo>
                <a:close/>
              </a:path>
              <a:path w="688339" h="351789">
                <a:moveTo>
                  <a:pt x="225358" y="134493"/>
                </a:moveTo>
                <a:lnTo>
                  <a:pt x="224789" y="135000"/>
                </a:lnTo>
                <a:lnTo>
                  <a:pt x="225358" y="134493"/>
                </a:lnTo>
                <a:close/>
              </a:path>
              <a:path w="688339" h="351789">
                <a:moveTo>
                  <a:pt x="534621" y="123629"/>
                </a:moveTo>
                <a:lnTo>
                  <a:pt x="534779" y="123825"/>
                </a:lnTo>
                <a:lnTo>
                  <a:pt x="534621" y="123629"/>
                </a:lnTo>
                <a:close/>
              </a:path>
              <a:path w="688339" h="351789">
                <a:moveTo>
                  <a:pt x="567204" y="103505"/>
                </a:moveTo>
                <a:lnTo>
                  <a:pt x="516509" y="103505"/>
                </a:lnTo>
                <a:lnTo>
                  <a:pt x="517398" y="104394"/>
                </a:lnTo>
                <a:lnTo>
                  <a:pt x="534621" y="123629"/>
                </a:lnTo>
                <a:lnTo>
                  <a:pt x="534162" y="123062"/>
                </a:lnTo>
                <a:lnTo>
                  <a:pt x="583052" y="123062"/>
                </a:lnTo>
                <a:lnTo>
                  <a:pt x="581913" y="121538"/>
                </a:lnTo>
                <a:lnTo>
                  <a:pt x="567204" y="103505"/>
                </a:lnTo>
                <a:close/>
              </a:path>
              <a:path w="688339" h="351789">
                <a:moveTo>
                  <a:pt x="248929" y="113537"/>
                </a:moveTo>
                <a:lnTo>
                  <a:pt x="248793" y="113537"/>
                </a:lnTo>
                <a:lnTo>
                  <a:pt x="248157" y="114173"/>
                </a:lnTo>
                <a:lnTo>
                  <a:pt x="248929" y="113537"/>
                </a:lnTo>
                <a:close/>
              </a:path>
              <a:path w="688339" h="351789">
                <a:moveTo>
                  <a:pt x="516647" y="103659"/>
                </a:moveTo>
                <a:lnTo>
                  <a:pt x="517309" y="104394"/>
                </a:lnTo>
                <a:lnTo>
                  <a:pt x="516647" y="103659"/>
                </a:lnTo>
                <a:close/>
              </a:path>
              <a:path w="688339" h="351789">
                <a:moveTo>
                  <a:pt x="490220" y="78612"/>
                </a:moveTo>
                <a:lnTo>
                  <a:pt x="499617" y="86868"/>
                </a:lnTo>
                <a:lnTo>
                  <a:pt x="516647" y="103659"/>
                </a:lnTo>
                <a:lnTo>
                  <a:pt x="516509" y="103505"/>
                </a:lnTo>
                <a:lnTo>
                  <a:pt x="567204" y="103505"/>
                </a:lnTo>
                <a:lnTo>
                  <a:pt x="563372" y="98806"/>
                </a:lnTo>
                <a:lnTo>
                  <a:pt x="545821" y="79121"/>
                </a:lnTo>
                <a:lnTo>
                  <a:pt x="490982" y="79121"/>
                </a:lnTo>
                <a:lnTo>
                  <a:pt x="490220" y="78612"/>
                </a:lnTo>
                <a:close/>
              </a:path>
              <a:path w="688339" h="351789">
                <a:moveTo>
                  <a:pt x="271780" y="94742"/>
                </a:moveTo>
                <a:lnTo>
                  <a:pt x="271272" y="95123"/>
                </a:lnTo>
                <a:lnTo>
                  <a:pt x="271780" y="94742"/>
                </a:lnTo>
                <a:close/>
              </a:path>
              <a:path w="688339" h="351789">
                <a:moveTo>
                  <a:pt x="498856" y="86233"/>
                </a:moveTo>
                <a:lnTo>
                  <a:pt x="499504" y="86868"/>
                </a:lnTo>
                <a:lnTo>
                  <a:pt x="498856" y="86233"/>
                </a:lnTo>
                <a:close/>
              </a:path>
              <a:path w="688339" h="351789">
                <a:moveTo>
                  <a:pt x="282981" y="86106"/>
                </a:moveTo>
                <a:lnTo>
                  <a:pt x="282640" y="86349"/>
                </a:lnTo>
                <a:lnTo>
                  <a:pt x="282981" y="86106"/>
                </a:lnTo>
                <a:close/>
              </a:path>
              <a:path w="688339" h="351789">
                <a:moveTo>
                  <a:pt x="531706" y="65024"/>
                </a:moveTo>
                <a:lnTo>
                  <a:pt x="472694" y="65024"/>
                </a:lnTo>
                <a:lnTo>
                  <a:pt x="482219" y="72009"/>
                </a:lnTo>
                <a:lnTo>
                  <a:pt x="490982" y="79121"/>
                </a:lnTo>
                <a:lnTo>
                  <a:pt x="545821" y="79121"/>
                </a:lnTo>
                <a:lnTo>
                  <a:pt x="544576" y="77724"/>
                </a:lnTo>
                <a:lnTo>
                  <a:pt x="531706" y="65024"/>
                </a:lnTo>
                <a:close/>
              </a:path>
              <a:path w="688339" h="351789">
                <a:moveTo>
                  <a:pt x="294074" y="78232"/>
                </a:moveTo>
                <a:lnTo>
                  <a:pt x="293497" y="78612"/>
                </a:lnTo>
                <a:lnTo>
                  <a:pt x="294074" y="78232"/>
                </a:lnTo>
                <a:close/>
              </a:path>
              <a:path w="688339" h="351789">
                <a:moveTo>
                  <a:pt x="481456" y="71500"/>
                </a:moveTo>
                <a:lnTo>
                  <a:pt x="482092" y="72009"/>
                </a:lnTo>
                <a:lnTo>
                  <a:pt x="481456" y="71500"/>
                </a:lnTo>
                <a:close/>
              </a:path>
              <a:path w="688339" h="351789">
                <a:moveTo>
                  <a:pt x="305158" y="70993"/>
                </a:moveTo>
                <a:lnTo>
                  <a:pt x="304545" y="71374"/>
                </a:lnTo>
                <a:lnTo>
                  <a:pt x="305158" y="70993"/>
                </a:lnTo>
                <a:close/>
              </a:path>
              <a:path w="688339" h="351789">
                <a:moveTo>
                  <a:pt x="463676" y="59055"/>
                </a:moveTo>
                <a:lnTo>
                  <a:pt x="473329" y="65532"/>
                </a:lnTo>
                <a:lnTo>
                  <a:pt x="472694" y="65024"/>
                </a:lnTo>
                <a:lnTo>
                  <a:pt x="531706" y="65024"/>
                </a:lnTo>
                <a:lnTo>
                  <a:pt x="526172" y="59562"/>
                </a:lnTo>
                <a:lnTo>
                  <a:pt x="464566" y="59562"/>
                </a:lnTo>
                <a:lnTo>
                  <a:pt x="463676" y="59055"/>
                </a:lnTo>
                <a:close/>
              </a:path>
              <a:path w="688339" h="351789">
                <a:moveTo>
                  <a:pt x="315764" y="64393"/>
                </a:moveTo>
                <a:lnTo>
                  <a:pt x="315087" y="64770"/>
                </a:lnTo>
                <a:lnTo>
                  <a:pt x="315764" y="64393"/>
                </a:lnTo>
                <a:close/>
              </a:path>
              <a:path w="688339" h="351789">
                <a:moveTo>
                  <a:pt x="519825" y="53848"/>
                </a:moveTo>
                <a:lnTo>
                  <a:pt x="455041" y="53848"/>
                </a:lnTo>
                <a:lnTo>
                  <a:pt x="456184" y="54483"/>
                </a:lnTo>
                <a:lnTo>
                  <a:pt x="464566" y="59562"/>
                </a:lnTo>
                <a:lnTo>
                  <a:pt x="526172" y="59562"/>
                </a:lnTo>
                <a:lnTo>
                  <a:pt x="525272" y="58674"/>
                </a:lnTo>
                <a:lnTo>
                  <a:pt x="519825" y="53848"/>
                </a:lnTo>
                <a:close/>
              </a:path>
              <a:path w="688339" h="351789">
                <a:moveTo>
                  <a:pt x="326652" y="58420"/>
                </a:moveTo>
                <a:lnTo>
                  <a:pt x="326517" y="58420"/>
                </a:lnTo>
                <a:lnTo>
                  <a:pt x="325881" y="58800"/>
                </a:lnTo>
                <a:lnTo>
                  <a:pt x="326652" y="58420"/>
                </a:lnTo>
                <a:close/>
              </a:path>
              <a:path w="688339" h="351789">
                <a:moveTo>
                  <a:pt x="455676" y="54229"/>
                </a:moveTo>
                <a:lnTo>
                  <a:pt x="456099" y="54483"/>
                </a:lnTo>
                <a:lnTo>
                  <a:pt x="455676" y="54229"/>
                </a:lnTo>
                <a:close/>
              </a:path>
              <a:path w="688339" h="351789">
                <a:moveTo>
                  <a:pt x="455041" y="53848"/>
                </a:moveTo>
                <a:lnTo>
                  <a:pt x="455676" y="54229"/>
                </a:lnTo>
                <a:lnTo>
                  <a:pt x="456184" y="54483"/>
                </a:lnTo>
                <a:lnTo>
                  <a:pt x="455041" y="53848"/>
                </a:lnTo>
                <a:close/>
              </a:path>
              <a:path w="688339" h="351789">
                <a:moveTo>
                  <a:pt x="514925" y="49530"/>
                </a:moveTo>
                <a:lnTo>
                  <a:pt x="446278" y="49530"/>
                </a:lnTo>
                <a:lnTo>
                  <a:pt x="455676" y="54229"/>
                </a:lnTo>
                <a:lnTo>
                  <a:pt x="455041" y="53848"/>
                </a:lnTo>
                <a:lnTo>
                  <a:pt x="519825" y="53848"/>
                </a:lnTo>
                <a:lnTo>
                  <a:pt x="515238" y="49784"/>
                </a:lnTo>
                <a:lnTo>
                  <a:pt x="514925" y="49530"/>
                </a:lnTo>
                <a:close/>
              </a:path>
              <a:path w="688339" h="351789">
                <a:moveTo>
                  <a:pt x="337185" y="53212"/>
                </a:moveTo>
                <a:lnTo>
                  <a:pt x="336169" y="53594"/>
                </a:lnTo>
                <a:lnTo>
                  <a:pt x="336414" y="53594"/>
                </a:lnTo>
                <a:lnTo>
                  <a:pt x="337185" y="53212"/>
                </a:lnTo>
                <a:close/>
              </a:path>
              <a:path w="688339" h="351789">
                <a:moveTo>
                  <a:pt x="510222" y="45720"/>
                </a:moveTo>
                <a:lnTo>
                  <a:pt x="437388" y="45720"/>
                </a:lnTo>
                <a:lnTo>
                  <a:pt x="438657" y="46227"/>
                </a:lnTo>
                <a:lnTo>
                  <a:pt x="447294" y="50037"/>
                </a:lnTo>
                <a:lnTo>
                  <a:pt x="446278" y="49530"/>
                </a:lnTo>
                <a:lnTo>
                  <a:pt x="514925" y="49530"/>
                </a:lnTo>
                <a:lnTo>
                  <a:pt x="510222" y="45720"/>
                </a:lnTo>
                <a:close/>
              </a:path>
              <a:path w="688339" h="351789">
                <a:moveTo>
                  <a:pt x="347230" y="48817"/>
                </a:moveTo>
                <a:lnTo>
                  <a:pt x="346329" y="49149"/>
                </a:lnTo>
                <a:lnTo>
                  <a:pt x="346462" y="49149"/>
                </a:lnTo>
                <a:lnTo>
                  <a:pt x="347230" y="48817"/>
                </a:lnTo>
                <a:close/>
              </a:path>
              <a:path w="688339" h="351789">
                <a:moveTo>
                  <a:pt x="438098" y="46029"/>
                </a:moveTo>
                <a:lnTo>
                  <a:pt x="438553" y="46227"/>
                </a:lnTo>
                <a:lnTo>
                  <a:pt x="438098" y="46029"/>
                </a:lnTo>
                <a:close/>
              </a:path>
              <a:path w="688339" h="351789">
                <a:moveTo>
                  <a:pt x="437388" y="45720"/>
                </a:moveTo>
                <a:lnTo>
                  <a:pt x="438098" y="46029"/>
                </a:lnTo>
                <a:lnTo>
                  <a:pt x="438657" y="46227"/>
                </a:lnTo>
                <a:lnTo>
                  <a:pt x="437388" y="45720"/>
                </a:lnTo>
                <a:close/>
              </a:path>
              <a:path w="688339" h="351789">
                <a:moveTo>
                  <a:pt x="506460" y="42672"/>
                </a:moveTo>
                <a:lnTo>
                  <a:pt x="428625" y="42672"/>
                </a:lnTo>
                <a:lnTo>
                  <a:pt x="430149" y="43180"/>
                </a:lnTo>
                <a:lnTo>
                  <a:pt x="438098" y="46029"/>
                </a:lnTo>
                <a:lnTo>
                  <a:pt x="437388" y="45720"/>
                </a:lnTo>
                <a:lnTo>
                  <a:pt x="510222" y="45720"/>
                </a:lnTo>
                <a:lnTo>
                  <a:pt x="506460" y="42672"/>
                </a:lnTo>
                <a:close/>
              </a:path>
              <a:path w="688339" h="351789">
                <a:moveTo>
                  <a:pt x="357575" y="45085"/>
                </a:moveTo>
                <a:lnTo>
                  <a:pt x="357378" y="45085"/>
                </a:lnTo>
                <a:lnTo>
                  <a:pt x="356362" y="45465"/>
                </a:lnTo>
                <a:lnTo>
                  <a:pt x="357575" y="45085"/>
                </a:lnTo>
                <a:close/>
              </a:path>
              <a:path w="688339" h="351789">
                <a:moveTo>
                  <a:pt x="429799" y="43088"/>
                </a:moveTo>
                <a:lnTo>
                  <a:pt x="430058" y="43180"/>
                </a:lnTo>
                <a:lnTo>
                  <a:pt x="429799" y="43088"/>
                </a:lnTo>
                <a:close/>
              </a:path>
              <a:path w="688339" h="351789">
                <a:moveTo>
                  <a:pt x="428625" y="42672"/>
                </a:moveTo>
                <a:lnTo>
                  <a:pt x="429799" y="43088"/>
                </a:lnTo>
                <a:lnTo>
                  <a:pt x="430149" y="43180"/>
                </a:lnTo>
                <a:lnTo>
                  <a:pt x="428625" y="42672"/>
                </a:lnTo>
                <a:close/>
              </a:path>
              <a:path w="688339" h="351789">
                <a:moveTo>
                  <a:pt x="419988" y="40512"/>
                </a:moveTo>
                <a:lnTo>
                  <a:pt x="429799" y="43088"/>
                </a:lnTo>
                <a:lnTo>
                  <a:pt x="428625" y="42672"/>
                </a:lnTo>
                <a:lnTo>
                  <a:pt x="506460" y="42672"/>
                </a:lnTo>
                <a:lnTo>
                  <a:pt x="505206" y="41656"/>
                </a:lnTo>
                <a:lnTo>
                  <a:pt x="503985" y="40767"/>
                </a:lnTo>
                <a:lnTo>
                  <a:pt x="421386" y="40767"/>
                </a:lnTo>
                <a:lnTo>
                  <a:pt x="419988" y="40512"/>
                </a:lnTo>
                <a:close/>
              </a:path>
              <a:path w="688339" h="351789">
                <a:moveTo>
                  <a:pt x="367284" y="42037"/>
                </a:moveTo>
                <a:lnTo>
                  <a:pt x="366013" y="42418"/>
                </a:lnTo>
                <a:lnTo>
                  <a:pt x="366209" y="42374"/>
                </a:lnTo>
                <a:lnTo>
                  <a:pt x="367284" y="42037"/>
                </a:lnTo>
                <a:close/>
              </a:path>
              <a:path w="688339" h="351789">
                <a:moveTo>
                  <a:pt x="367718" y="42037"/>
                </a:moveTo>
                <a:lnTo>
                  <a:pt x="367284" y="42037"/>
                </a:lnTo>
                <a:lnTo>
                  <a:pt x="366209" y="42374"/>
                </a:lnTo>
                <a:lnTo>
                  <a:pt x="367718" y="42037"/>
                </a:lnTo>
                <a:close/>
              </a:path>
              <a:path w="688339" h="351789">
                <a:moveTo>
                  <a:pt x="412114" y="39050"/>
                </a:moveTo>
                <a:lnTo>
                  <a:pt x="421386" y="40767"/>
                </a:lnTo>
                <a:lnTo>
                  <a:pt x="503985" y="40767"/>
                </a:lnTo>
                <a:lnTo>
                  <a:pt x="501718" y="39115"/>
                </a:lnTo>
                <a:lnTo>
                  <a:pt x="412876" y="39115"/>
                </a:lnTo>
                <a:lnTo>
                  <a:pt x="412114" y="39050"/>
                </a:lnTo>
                <a:close/>
              </a:path>
              <a:path w="688339" h="351789">
                <a:moveTo>
                  <a:pt x="376809" y="40005"/>
                </a:moveTo>
                <a:lnTo>
                  <a:pt x="375412" y="40259"/>
                </a:lnTo>
                <a:lnTo>
                  <a:pt x="376259" y="40127"/>
                </a:lnTo>
                <a:lnTo>
                  <a:pt x="376809" y="40005"/>
                </a:lnTo>
                <a:close/>
              </a:path>
              <a:path w="688339" h="351789">
                <a:moveTo>
                  <a:pt x="376259" y="40127"/>
                </a:moveTo>
                <a:lnTo>
                  <a:pt x="375412" y="40259"/>
                </a:lnTo>
                <a:lnTo>
                  <a:pt x="375672" y="40259"/>
                </a:lnTo>
                <a:lnTo>
                  <a:pt x="376259" y="40127"/>
                </a:lnTo>
                <a:close/>
              </a:path>
              <a:path w="688339" h="351789">
                <a:moveTo>
                  <a:pt x="377053" y="40005"/>
                </a:moveTo>
                <a:lnTo>
                  <a:pt x="376809" y="40005"/>
                </a:lnTo>
                <a:lnTo>
                  <a:pt x="376259" y="40127"/>
                </a:lnTo>
                <a:lnTo>
                  <a:pt x="377053" y="40005"/>
                </a:lnTo>
                <a:close/>
              </a:path>
              <a:path w="688339" h="351789">
                <a:moveTo>
                  <a:pt x="411099" y="38862"/>
                </a:moveTo>
                <a:lnTo>
                  <a:pt x="412114" y="39050"/>
                </a:lnTo>
                <a:lnTo>
                  <a:pt x="412876" y="39115"/>
                </a:lnTo>
                <a:lnTo>
                  <a:pt x="411099" y="38862"/>
                </a:lnTo>
                <a:close/>
              </a:path>
              <a:path w="688339" h="351789">
                <a:moveTo>
                  <a:pt x="501370" y="38862"/>
                </a:moveTo>
                <a:lnTo>
                  <a:pt x="411099" y="38862"/>
                </a:lnTo>
                <a:lnTo>
                  <a:pt x="412876" y="39115"/>
                </a:lnTo>
                <a:lnTo>
                  <a:pt x="501718" y="39115"/>
                </a:lnTo>
                <a:lnTo>
                  <a:pt x="501370" y="38862"/>
                </a:lnTo>
                <a:close/>
              </a:path>
              <a:path w="688339" h="351789">
                <a:moveTo>
                  <a:pt x="500149" y="37973"/>
                </a:moveTo>
                <a:lnTo>
                  <a:pt x="395224" y="37973"/>
                </a:lnTo>
                <a:lnTo>
                  <a:pt x="393573" y="38100"/>
                </a:lnTo>
                <a:lnTo>
                  <a:pt x="403987" y="38226"/>
                </a:lnTo>
                <a:lnTo>
                  <a:pt x="402589" y="38226"/>
                </a:lnTo>
                <a:lnTo>
                  <a:pt x="412114" y="39050"/>
                </a:lnTo>
                <a:lnTo>
                  <a:pt x="411099" y="38862"/>
                </a:lnTo>
                <a:lnTo>
                  <a:pt x="501370" y="38862"/>
                </a:lnTo>
                <a:lnTo>
                  <a:pt x="500149" y="37973"/>
                </a:lnTo>
                <a:close/>
              </a:path>
              <a:path w="688339" h="351789">
                <a:moveTo>
                  <a:pt x="386080" y="38608"/>
                </a:moveTo>
                <a:lnTo>
                  <a:pt x="384682" y="38735"/>
                </a:lnTo>
                <a:lnTo>
                  <a:pt x="385764" y="38656"/>
                </a:lnTo>
                <a:lnTo>
                  <a:pt x="386080" y="38608"/>
                </a:lnTo>
                <a:close/>
              </a:path>
              <a:path w="688339" h="351789">
                <a:moveTo>
                  <a:pt x="385764" y="38656"/>
                </a:moveTo>
                <a:lnTo>
                  <a:pt x="384682" y="38735"/>
                </a:lnTo>
                <a:lnTo>
                  <a:pt x="385259" y="38735"/>
                </a:lnTo>
                <a:lnTo>
                  <a:pt x="385764" y="38656"/>
                </a:lnTo>
                <a:close/>
              </a:path>
              <a:path w="688339" h="351789">
                <a:moveTo>
                  <a:pt x="386439" y="38608"/>
                </a:moveTo>
                <a:lnTo>
                  <a:pt x="386080" y="38608"/>
                </a:lnTo>
                <a:lnTo>
                  <a:pt x="385764" y="38656"/>
                </a:lnTo>
                <a:lnTo>
                  <a:pt x="386439" y="38608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6052565" y="2888996"/>
            <a:ext cx="6089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0" dirty="0">
                <a:solidFill>
                  <a:srgbClr val="0000FF"/>
                </a:solidFill>
                <a:latin typeface="Calibri"/>
                <a:cs typeface="Calibri"/>
              </a:rPr>
              <a:t>c</a:t>
            </a:r>
            <a:r>
              <a:rPr sz="2400" spc="-5" dirty="0">
                <a:solidFill>
                  <a:srgbClr val="0000FF"/>
                </a:solidFill>
                <a:latin typeface="Calibri"/>
                <a:cs typeface="Calibri"/>
              </a:rPr>
              <a:t>o</a:t>
            </a:r>
            <a:r>
              <a:rPr sz="2400" spc="-20" dirty="0">
                <a:solidFill>
                  <a:srgbClr val="0000FF"/>
                </a:solidFill>
                <a:latin typeface="Calibri"/>
                <a:cs typeface="Calibri"/>
              </a:rPr>
              <a:t>p</a:t>
            </a: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y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696973" y="4623053"/>
            <a:ext cx="1079500" cy="431800"/>
          </a:xfrm>
          <a:prstGeom prst="rect">
            <a:avLst/>
          </a:prstGeom>
          <a:solidFill>
            <a:srgbClr val="FFC000"/>
          </a:solidFill>
        </p:spPr>
        <p:txBody>
          <a:bodyPr vert="horz" wrap="square" lIns="0" tIns="0" rIns="0" bIns="0" rtlCol="0">
            <a:spAutoFit/>
          </a:bodyPr>
          <a:lstStyle/>
          <a:p>
            <a:pPr marL="94615" algn="ctr">
              <a:lnSpc>
                <a:spcPts val="2170"/>
              </a:lnSpc>
            </a:pPr>
            <a:r>
              <a:rPr sz="3600" spc="-7" baseline="-16203" dirty="0">
                <a:latin typeface="Calibri"/>
                <a:cs typeface="Calibri"/>
              </a:rPr>
              <a:t>x</a:t>
            </a:r>
            <a:r>
              <a:rPr sz="1600" spc="-5" dirty="0">
                <a:latin typeface="Calibri"/>
                <a:cs typeface="Calibri"/>
              </a:rPr>
              <a:t>1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4466082" y="4607814"/>
            <a:ext cx="1080770" cy="433070"/>
          </a:xfrm>
          <a:prstGeom prst="rect">
            <a:avLst/>
          </a:prstGeom>
          <a:solidFill>
            <a:srgbClr val="FFC000"/>
          </a:solidFill>
        </p:spPr>
        <p:txBody>
          <a:bodyPr vert="horz" wrap="square" lIns="0" tIns="0" rIns="0" bIns="0" rtlCol="0">
            <a:spAutoFit/>
          </a:bodyPr>
          <a:lstStyle/>
          <a:p>
            <a:pPr marL="38100" algn="ctr">
              <a:lnSpc>
                <a:spcPts val="2370"/>
              </a:lnSpc>
            </a:pPr>
            <a:r>
              <a:rPr sz="3600" spc="-7" baseline="-16203" dirty="0">
                <a:latin typeface="Calibri"/>
                <a:cs typeface="Calibri"/>
              </a:rPr>
              <a:t>x</a:t>
            </a:r>
            <a:r>
              <a:rPr sz="1600" spc="-5" dirty="0">
                <a:latin typeface="Calibri"/>
                <a:cs typeface="Calibri"/>
              </a:rPr>
              <a:t>2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7283957" y="4615434"/>
            <a:ext cx="1079500" cy="431800"/>
          </a:xfrm>
          <a:prstGeom prst="rect">
            <a:avLst/>
          </a:prstGeom>
          <a:solidFill>
            <a:srgbClr val="FFC000"/>
          </a:solidFill>
        </p:spPr>
        <p:txBody>
          <a:bodyPr vert="horz" wrap="square" lIns="0" tIns="0" rIns="0" bIns="0" rtlCol="0">
            <a:spAutoFit/>
          </a:bodyPr>
          <a:lstStyle/>
          <a:p>
            <a:pPr marL="83820" algn="ctr">
              <a:lnSpc>
                <a:spcPts val="2285"/>
              </a:lnSpc>
            </a:pPr>
            <a:r>
              <a:rPr sz="3600" spc="-7" baseline="-16203" dirty="0">
                <a:latin typeface="Calibri"/>
                <a:cs typeface="Calibri"/>
              </a:rPr>
              <a:t>x</a:t>
            </a:r>
            <a:r>
              <a:rPr sz="1600" spc="-5" dirty="0">
                <a:latin typeface="Calibri"/>
                <a:cs typeface="Calibri"/>
              </a:rPr>
              <a:t>3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696211" y="2261108"/>
            <a:ext cx="10795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3600" spc="-7" baseline="-16203" dirty="0">
                <a:latin typeface="Calibri"/>
                <a:cs typeface="Calibri"/>
              </a:rPr>
              <a:t>y</a:t>
            </a:r>
            <a:r>
              <a:rPr sz="1600" spc="-5" dirty="0">
                <a:latin typeface="Calibri"/>
                <a:cs typeface="Calibri"/>
              </a:rPr>
              <a:t>1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4485132" y="2241880"/>
            <a:ext cx="108077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0640" algn="ctr">
              <a:lnSpc>
                <a:spcPct val="100000"/>
              </a:lnSpc>
              <a:spcBef>
                <a:spcPts val="100"/>
              </a:spcBef>
            </a:pPr>
            <a:r>
              <a:rPr sz="3600" baseline="-16203" dirty="0">
                <a:latin typeface="Calibri"/>
                <a:cs typeface="Calibri"/>
              </a:rPr>
              <a:t>y</a:t>
            </a:r>
            <a:r>
              <a:rPr sz="1600" dirty="0">
                <a:latin typeface="Calibri"/>
                <a:cs typeface="Calibri"/>
              </a:rPr>
              <a:t>2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324343" y="2266569"/>
            <a:ext cx="10807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0170" algn="ctr">
              <a:lnSpc>
                <a:spcPct val="100000"/>
              </a:lnSpc>
              <a:spcBef>
                <a:spcPts val="100"/>
              </a:spcBef>
            </a:pPr>
            <a:r>
              <a:rPr sz="3600" spc="-7" baseline="-16203" dirty="0">
                <a:latin typeface="Calibri"/>
                <a:cs typeface="Calibri"/>
              </a:rPr>
              <a:t>y</a:t>
            </a:r>
            <a:r>
              <a:rPr sz="1600" spc="-5" dirty="0">
                <a:latin typeface="Calibri"/>
                <a:cs typeface="Calibri"/>
              </a:rPr>
              <a:t>3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4835652" y="3997452"/>
            <a:ext cx="386080" cy="579120"/>
          </a:xfrm>
          <a:custGeom>
            <a:avLst/>
            <a:gdLst/>
            <a:ahLst/>
            <a:cxnLst/>
            <a:rect l="l" t="t" r="r" b="b"/>
            <a:pathLst>
              <a:path w="386079" h="579120">
                <a:moveTo>
                  <a:pt x="289178" y="192786"/>
                </a:moveTo>
                <a:lnTo>
                  <a:pt x="96393" y="192786"/>
                </a:lnTo>
                <a:lnTo>
                  <a:pt x="96393" y="579120"/>
                </a:lnTo>
                <a:lnTo>
                  <a:pt x="289178" y="579120"/>
                </a:lnTo>
                <a:lnTo>
                  <a:pt x="289178" y="192786"/>
                </a:lnTo>
                <a:close/>
              </a:path>
              <a:path w="386079" h="579120">
                <a:moveTo>
                  <a:pt x="192786" y="0"/>
                </a:moveTo>
                <a:lnTo>
                  <a:pt x="0" y="192786"/>
                </a:lnTo>
                <a:lnTo>
                  <a:pt x="385572" y="192786"/>
                </a:lnTo>
                <a:lnTo>
                  <a:pt x="19278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835652" y="3997452"/>
            <a:ext cx="386080" cy="579120"/>
          </a:xfrm>
          <a:custGeom>
            <a:avLst/>
            <a:gdLst/>
            <a:ahLst/>
            <a:cxnLst/>
            <a:rect l="l" t="t" r="r" b="b"/>
            <a:pathLst>
              <a:path w="386079" h="579120">
                <a:moveTo>
                  <a:pt x="0" y="192786"/>
                </a:moveTo>
                <a:lnTo>
                  <a:pt x="192786" y="0"/>
                </a:lnTo>
                <a:lnTo>
                  <a:pt x="385572" y="192786"/>
                </a:lnTo>
                <a:lnTo>
                  <a:pt x="289178" y="192786"/>
                </a:lnTo>
                <a:lnTo>
                  <a:pt x="289178" y="579120"/>
                </a:lnTo>
                <a:lnTo>
                  <a:pt x="96393" y="579120"/>
                </a:lnTo>
                <a:lnTo>
                  <a:pt x="96393" y="192786"/>
                </a:lnTo>
                <a:lnTo>
                  <a:pt x="0" y="192786"/>
                </a:lnTo>
                <a:close/>
              </a:path>
            </a:pathLst>
          </a:custGeom>
          <a:ln w="12191">
            <a:solidFill>
              <a:srgbClr val="BB8B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835652" y="2854451"/>
            <a:ext cx="386080" cy="579120"/>
          </a:xfrm>
          <a:custGeom>
            <a:avLst/>
            <a:gdLst/>
            <a:ahLst/>
            <a:cxnLst/>
            <a:rect l="l" t="t" r="r" b="b"/>
            <a:pathLst>
              <a:path w="386079" h="579120">
                <a:moveTo>
                  <a:pt x="289178" y="192786"/>
                </a:moveTo>
                <a:lnTo>
                  <a:pt x="96393" y="192786"/>
                </a:lnTo>
                <a:lnTo>
                  <a:pt x="96393" y="579120"/>
                </a:lnTo>
                <a:lnTo>
                  <a:pt x="289178" y="579120"/>
                </a:lnTo>
                <a:lnTo>
                  <a:pt x="289178" y="192786"/>
                </a:lnTo>
                <a:close/>
              </a:path>
              <a:path w="386079" h="579120">
                <a:moveTo>
                  <a:pt x="192786" y="0"/>
                </a:moveTo>
                <a:lnTo>
                  <a:pt x="0" y="192786"/>
                </a:lnTo>
                <a:lnTo>
                  <a:pt x="385572" y="192786"/>
                </a:lnTo>
                <a:lnTo>
                  <a:pt x="192786" y="0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4835652" y="2854451"/>
            <a:ext cx="386080" cy="579120"/>
          </a:xfrm>
          <a:custGeom>
            <a:avLst/>
            <a:gdLst/>
            <a:ahLst/>
            <a:cxnLst/>
            <a:rect l="l" t="t" r="r" b="b"/>
            <a:pathLst>
              <a:path w="386079" h="579120">
                <a:moveTo>
                  <a:pt x="0" y="192786"/>
                </a:moveTo>
                <a:lnTo>
                  <a:pt x="192786" y="0"/>
                </a:lnTo>
                <a:lnTo>
                  <a:pt x="385572" y="192786"/>
                </a:lnTo>
                <a:lnTo>
                  <a:pt x="289178" y="192786"/>
                </a:lnTo>
                <a:lnTo>
                  <a:pt x="289178" y="579120"/>
                </a:lnTo>
                <a:lnTo>
                  <a:pt x="96393" y="579120"/>
                </a:lnTo>
                <a:lnTo>
                  <a:pt x="96393" y="192786"/>
                </a:lnTo>
                <a:lnTo>
                  <a:pt x="0" y="192786"/>
                </a:lnTo>
                <a:close/>
              </a:path>
            </a:pathLst>
          </a:custGeom>
          <a:ln w="12191">
            <a:solidFill>
              <a:srgbClr val="507D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7653528" y="4002023"/>
            <a:ext cx="386080" cy="579120"/>
          </a:xfrm>
          <a:custGeom>
            <a:avLst/>
            <a:gdLst/>
            <a:ahLst/>
            <a:cxnLst/>
            <a:rect l="l" t="t" r="r" b="b"/>
            <a:pathLst>
              <a:path w="386079" h="579120">
                <a:moveTo>
                  <a:pt x="289178" y="192786"/>
                </a:moveTo>
                <a:lnTo>
                  <a:pt x="96393" y="192786"/>
                </a:lnTo>
                <a:lnTo>
                  <a:pt x="96393" y="579119"/>
                </a:lnTo>
                <a:lnTo>
                  <a:pt x="289178" y="579119"/>
                </a:lnTo>
                <a:lnTo>
                  <a:pt x="289178" y="192786"/>
                </a:lnTo>
                <a:close/>
              </a:path>
              <a:path w="386079" h="579120">
                <a:moveTo>
                  <a:pt x="192786" y="0"/>
                </a:moveTo>
                <a:lnTo>
                  <a:pt x="0" y="192786"/>
                </a:lnTo>
                <a:lnTo>
                  <a:pt x="385572" y="192786"/>
                </a:lnTo>
                <a:lnTo>
                  <a:pt x="19278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7653528" y="4002023"/>
            <a:ext cx="386080" cy="579120"/>
          </a:xfrm>
          <a:custGeom>
            <a:avLst/>
            <a:gdLst/>
            <a:ahLst/>
            <a:cxnLst/>
            <a:rect l="l" t="t" r="r" b="b"/>
            <a:pathLst>
              <a:path w="386079" h="579120">
                <a:moveTo>
                  <a:pt x="0" y="192786"/>
                </a:moveTo>
                <a:lnTo>
                  <a:pt x="192786" y="0"/>
                </a:lnTo>
                <a:lnTo>
                  <a:pt x="385572" y="192786"/>
                </a:lnTo>
                <a:lnTo>
                  <a:pt x="289178" y="192786"/>
                </a:lnTo>
                <a:lnTo>
                  <a:pt x="289178" y="579119"/>
                </a:lnTo>
                <a:lnTo>
                  <a:pt x="96393" y="579119"/>
                </a:lnTo>
                <a:lnTo>
                  <a:pt x="96393" y="192786"/>
                </a:lnTo>
                <a:lnTo>
                  <a:pt x="0" y="192786"/>
                </a:lnTo>
                <a:close/>
              </a:path>
            </a:pathLst>
          </a:custGeom>
          <a:ln w="12192">
            <a:solidFill>
              <a:srgbClr val="BB8B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7653528" y="2857500"/>
            <a:ext cx="386080" cy="581025"/>
          </a:xfrm>
          <a:custGeom>
            <a:avLst/>
            <a:gdLst/>
            <a:ahLst/>
            <a:cxnLst/>
            <a:rect l="l" t="t" r="r" b="b"/>
            <a:pathLst>
              <a:path w="386079" h="581025">
                <a:moveTo>
                  <a:pt x="289178" y="192786"/>
                </a:moveTo>
                <a:lnTo>
                  <a:pt x="96393" y="192786"/>
                </a:lnTo>
                <a:lnTo>
                  <a:pt x="96393" y="580644"/>
                </a:lnTo>
                <a:lnTo>
                  <a:pt x="289178" y="580644"/>
                </a:lnTo>
                <a:lnTo>
                  <a:pt x="289178" y="192786"/>
                </a:lnTo>
                <a:close/>
              </a:path>
              <a:path w="386079" h="581025">
                <a:moveTo>
                  <a:pt x="192786" y="0"/>
                </a:moveTo>
                <a:lnTo>
                  <a:pt x="0" y="192786"/>
                </a:lnTo>
                <a:lnTo>
                  <a:pt x="385572" y="192786"/>
                </a:lnTo>
                <a:lnTo>
                  <a:pt x="192786" y="0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7653528" y="2857500"/>
            <a:ext cx="386080" cy="581025"/>
          </a:xfrm>
          <a:custGeom>
            <a:avLst/>
            <a:gdLst/>
            <a:ahLst/>
            <a:cxnLst/>
            <a:rect l="l" t="t" r="r" b="b"/>
            <a:pathLst>
              <a:path w="386079" h="581025">
                <a:moveTo>
                  <a:pt x="0" y="192786"/>
                </a:moveTo>
                <a:lnTo>
                  <a:pt x="192786" y="0"/>
                </a:lnTo>
                <a:lnTo>
                  <a:pt x="385572" y="192786"/>
                </a:lnTo>
                <a:lnTo>
                  <a:pt x="289178" y="192786"/>
                </a:lnTo>
                <a:lnTo>
                  <a:pt x="289178" y="580644"/>
                </a:lnTo>
                <a:lnTo>
                  <a:pt x="96393" y="580644"/>
                </a:lnTo>
                <a:lnTo>
                  <a:pt x="96393" y="192786"/>
                </a:lnTo>
                <a:lnTo>
                  <a:pt x="0" y="192786"/>
                </a:lnTo>
                <a:close/>
              </a:path>
            </a:pathLst>
          </a:custGeom>
          <a:ln w="12192">
            <a:solidFill>
              <a:srgbClr val="507D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4152391" y="3925823"/>
            <a:ext cx="707390" cy="568325"/>
          </a:xfrm>
          <a:custGeom>
            <a:avLst/>
            <a:gdLst/>
            <a:ahLst/>
            <a:cxnLst/>
            <a:rect l="l" t="t" r="r" b="b"/>
            <a:pathLst>
              <a:path w="707389" h="568325">
                <a:moveTo>
                  <a:pt x="636397" y="142112"/>
                </a:moveTo>
                <a:lnTo>
                  <a:pt x="494284" y="142112"/>
                </a:lnTo>
                <a:lnTo>
                  <a:pt x="479365" y="189654"/>
                </a:lnTo>
                <a:lnTo>
                  <a:pt x="460492" y="235223"/>
                </a:lnTo>
                <a:lnTo>
                  <a:pt x="437868" y="278645"/>
                </a:lnTo>
                <a:lnTo>
                  <a:pt x="411698" y="319743"/>
                </a:lnTo>
                <a:lnTo>
                  <a:pt x="382187" y="358342"/>
                </a:lnTo>
                <a:lnTo>
                  <a:pt x="349539" y="394266"/>
                </a:lnTo>
                <a:lnTo>
                  <a:pt x="313959" y="427339"/>
                </a:lnTo>
                <a:lnTo>
                  <a:pt x="275652" y="457385"/>
                </a:lnTo>
                <a:lnTo>
                  <a:pt x="234823" y="484229"/>
                </a:lnTo>
                <a:lnTo>
                  <a:pt x="191675" y="507695"/>
                </a:lnTo>
                <a:lnTo>
                  <a:pt x="146415" y="527607"/>
                </a:lnTo>
                <a:lnTo>
                  <a:pt x="99245" y="543789"/>
                </a:lnTo>
                <a:lnTo>
                  <a:pt x="50372" y="556065"/>
                </a:lnTo>
                <a:lnTo>
                  <a:pt x="0" y="564261"/>
                </a:lnTo>
                <a:lnTo>
                  <a:pt x="48269" y="568066"/>
                </a:lnTo>
                <a:lnTo>
                  <a:pt x="96009" y="568009"/>
                </a:lnTo>
                <a:lnTo>
                  <a:pt x="143034" y="564211"/>
                </a:lnTo>
                <a:lnTo>
                  <a:pt x="189159" y="556796"/>
                </a:lnTo>
                <a:lnTo>
                  <a:pt x="234198" y="545887"/>
                </a:lnTo>
                <a:lnTo>
                  <a:pt x="277965" y="531607"/>
                </a:lnTo>
                <a:lnTo>
                  <a:pt x="320275" y="514080"/>
                </a:lnTo>
                <a:lnTo>
                  <a:pt x="360942" y="493427"/>
                </a:lnTo>
                <a:lnTo>
                  <a:pt x="399780" y="469772"/>
                </a:lnTo>
                <a:lnTo>
                  <a:pt x="436603" y="443239"/>
                </a:lnTo>
                <a:lnTo>
                  <a:pt x="471227" y="413951"/>
                </a:lnTo>
                <a:lnTo>
                  <a:pt x="503465" y="382030"/>
                </a:lnTo>
                <a:lnTo>
                  <a:pt x="533132" y="347599"/>
                </a:lnTo>
                <a:lnTo>
                  <a:pt x="560041" y="310782"/>
                </a:lnTo>
                <a:lnTo>
                  <a:pt x="584008" y="271702"/>
                </a:lnTo>
                <a:lnTo>
                  <a:pt x="604847" y="230482"/>
                </a:lnTo>
                <a:lnTo>
                  <a:pt x="622372" y="187244"/>
                </a:lnTo>
                <a:lnTo>
                  <a:pt x="636397" y="142112"/>
                </a:lnTo>
                <a:close/>
              </a:path>
              <a:path w="707389" h="568325">
                <a:moveTo>
                  <a:pt x="583819" y="0"/>
                </a:moveTo>
                <a:lnTo>
                  <a:pt x="423163" y="142112"/>
                </a:lnTo>
                <a:lnTo>
                  <a:pt x="707390" y="142112"/>
                </a:lnTo>
                <a:lnTo>
                  <a:pt x="583819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3497579" y="3925823"/>
            <a:ext cx="726440" cy="568960"/>
          </a:xfrm>
          <a:custGeom>
            <a:avLst/>
            <a:gdLst/>
            <a:ahLst/>
            <a:cxnLst/>
            <a:rect l="l" t="t" r="r" b="b"/>
            <a:pathLst>
              <a:path w="726439" h="568960">
                <a:moveTo>
                  <a:pt x="142112" y="0"/>
                </a:moveTo>
                <a:lnTo>
                  <a:pt x="0" y="0"/>
                </a:lnTo>
                <a:lnTo>
                  <a:pt x="1935" y="46621"/>
                </a:lnTo>
                <a:lnTo>
                  <a:pt x="7640" y="92205"/>
                </a:lnTo>
                <a:lnTo>
                  <a:pt x="16966" y="136604"/>
                </a:lnTo>
                <a:lnTo>
                  <a:pt x="29761" y="179673"/>
                </a:lnTo>
                <a:lnTo>
                  <a:pt x="45876" y="221265"/>
                </a:lnTo>
                <a:lnTo>
                  <a:pt x="65161" y="261234"/>
                </a:lnTo>
                <a:lnTo>
                  <a:pt x="87465" y="299434"/>
                </a:lnTo>
                <a:lnTo>
                  <a:pt x="112637" y="335718"/>
                </a:lnTo>
                <a:lnTo>
                  <a:pt x="140529" y="369941"/>
                </a:lnTo>
                <a:lnTo>
                  <a:pt x="170989" y="401954"/>
                </a:lnTo>
                <a:lnTo>
                  <a:pt x="203868" y="431614"/>
                </a:lnTo>
                <a:lnTo>
                  <a:pt x="239015" y="458772"/>
                </a:lnTo>
                <a:lnTo>
                  <a:pt x="276279" y="483284"/>
                </a:lnTo>
                <a:lnTo>
                  <a:pt x="315512" y="505001"/>
                </a:lnTo>
                <a:lnTo>
                  <a:pt x="356562" y="523779"/>
                </a:lnTo>
                <a:lnTo>
                  <a:pt x="399279" y="539471"/>
                </a:lnTo>
                <a:lnTo>
                  <a:pt x="443514" y="551931"/>
                </a:lnTo>
                <a:lnTo>
                  <a:pt x="489115" y="561011"/>
                </a:lnTo>
                <a:lnTo>
                  <a:pt x="535934" y="566567"/>
                </a:lnTo>
                <a:lnTo>
                  <a:pt x="583819" y="568451"/>
                </a:lnTo>
                <a:lnTo>
                  <a:pt x="725932" y="568451"/>
                </a:lnTo>
                <a:lnTo>
                  <a:pt x="678047" y="566567"/>
                </a:lnTo>
                <a:lnTo>
                  <a:pt x="631228" y="561011"/>
                </a:lnTo>
                <a:lnTo>
                  <a:pt x="585627" y="551931"/>
                </a:lnTo>
                <a:lnTo>
                  <a:pt x="541392" y="539471"/>
                </a:lnTo>
                <a:lnTo>
                  <a:pt x="498675" y="523779"/>
                </a:lnTo>
                <a:lnTo>
                  <a:pt x="457625" y="505001"/>
                </a:lnTo>
                <a:lnTo>
                  <a:pt x="418392" y="483284"/>
                </a:lnTo>
                <a:lnTo>
                  <a:pt x="381128" y="458772"/>
                </a:lnTo>
                <a:lnTo>
                  <a:pt x="345981" y="431614"/>
                </a:lnTo>
                <a:lnTo>
                  <a:pt x="313102" y="401954"/>
                </a:lnTo>
                <a:lnTo>
                  <a:pt x="282642" y="369941"/>
                </a:lnTo>
                <a:lnTo>
                  <a:pt x="254750" y="335718"/>
                </a:lnTo>
                <a:lnTo>
                  <a:pt x="229578" y="299434"/>
                </a:lnTo>
                <a:lnTo>
                  <a:pt x="207274" y="261234"/>
                </a:lnTo>
                <a:lnTo>
                  <a:pt x="187989" y="221265"/>
                </a:lnTo>
                <a:lnTo>
                  <a:pt x="171874" y="179673"/>
                </a:lnTo>
                <a:lnTo>
                  <a:pt x="159079" y="136604"/>
                </a:lnTo>
                <a:lnTo>
                  <a:pt x="149753" y="92205"/>
                </a:lnTo>
                <a:lnTo>
                  <a:pt x="144048" y="46621"/>
                </a:lnTo>
                <a:lnTo>
                  <a:pt x="142112" y="0"/>
                </a:lnTo>
                <a:close/>
              </a:path>
            </a:pathLst>
          </a:custGeom>
          <a:solidFill>
            <a:srgbClr val="375C9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3497579" y="3925823"/>
            <a:ext cx="1362710" cy="568960"/>
          </a:xfrm>
          <a:custGeom>
            <a:avLst/>
            <a:gdLst/>
            <a:ahLst/>
            <a:cxnLst/>
            <a:rect l="l" t="t" r="r" b="b"/>
            <a:pathLst>
              <a:path w="1362710" h="568960">
                <a:moveTo>
                  <a:pt x="654812" y="564261"/>
                </a:moveTo>
                <a:lnTo>
                  <a:pt x="705184" y="556065"/>
                </a:lnTo>
                <a:lnTo>
                  <a:pt x="754057" y="543789"/>
                </a:lnTo>
                <a:lnTo>
                  <a:pt x="801227" y="527607"/>
                </a:lnTo>
                <a:lnTo>
                  <a:pt x="846487" y="507695"/>
                </a:lnTo>
                <a:lnTo>
                  <a:pt x="889635" y="484229"/>
                </a:lnTo>
                <a:lnTo>
                  <a:pt x="930464" y="457385"/>
                </a:lnTo>
                <a:lnTo>
                  <a:pt x="968771" y="427339"/>
                </a:lnTo>
                <a:lnTo>
                  <a:pt x="1004351" y="394266"/>
                </a:lnTo>
                <a:lnTo>
                  <a:pt x="1036999" y="358342"/>
                </a:lnTo>
                <a:lnTo>
                  <a:pt x="1066510" y="319743"/>
                </a:lnTo>
                <a:lnTo>
                  <a:pt x="1092680" y="278645"/>
                </a:lnTo>
                <a:lnTo>
                  <a:pt x="1115304" y="235223"/>
                </a:lnTo>
                <a:lnTo>
                  <a:pt x="1134177" y="189654"/>
                </a:lnTo>
                <a:lnTo>
                  <a:pt x="1149096" y="142112"/>
                </a:lnTo>
                <a:lnTo>
                  <a:pt x="1077976" y="142112"/>
                </a:lnTo>
                <a:lnTo>
                  <a:pt x="1238631" y="0"/>
                </a:lnTo>
                <a:lnTo>
                  <a:pt x="1362202" y="142112"/>
                </a:lnTo>
                <a:lnTo>
                  <a:pt x="1291209" y="142112"/>
                </a:lnTo>
                <a:lnTo>
                  <a:pt x="1276818" y="188256"/>
                </a:lnTo>
                <a:lnTo>
                  <a:pt x="1258731" y="232482"/>
                </a:lnTo>
                <a:lnTo>
                  <a:pt x="1237141" y="274645"/>
                </a:lnTo>
                <a:lnTo>
                  <a:pt x="1212242" y="314598"/>
                </a:lnTo>
                <a:lnTo>
                  <a:pt x="1184229" y="352195"/>
                </a:lnTo>
                <a:lnTo>
                  <a:pt x="1153294" y="387290"/>
                </a:lnTo>
                <a:lnTo>
                  <a:pt x="1119632" y="419737"/>
                </a:lnTo>
                <a:lnTo>
                  <a:pt x="1083437" y="449389"/>
                </a:lnTo>
                <a:lnTo>
                  <a:pt x="1044901" y="476100"/>
                </a:lnTo>
                <a:lnTo>
                  <a:pt x="1004221" y="499724"/>
                </a:lnTo>
                <a:lnTo>
                  <a:pt x="961588" y="520115"/>
                </a:lnTo>
                <a:lnTo>
                  <a:pt x="917197" y="537126"/>
                </a:lnTo>
                <a:lnTo>
                  <a:pt x="871243" y="550612"/>
                </a:lnTo>
                <a:lnTo>
                  <a:pt x="823917" y="560425"/>
                </a:lnTo>
                <a:lnTo>
                  <a:pt x="775416" y="566421"/>
                </a:lnTo>
                <a:lnTo>
                  <a:pt x="725932" y="568451"/>
                </a:lnTo>
                <a:lnTo>
                  <a:pt x="583819" y="568451"/>
                </a:lnTo>
                <a:lnTo>
                  <a:pt x="535934" y="566567"/>
                </a:lnTo>
                <a:lnTo>
                  <a:pt x="489115" y="561011"/>
                </a:lnTo>
                <a:lnTo>
                  <a:pt x="443514" y="551931"/>
                </a:lnTo>
                <a:lnTo>
                  <a:pt x="399279" y="539471"/>
                </a:lnTo>
                <a:lnTo>
                  <a:pt x="356562" y="523779"/>
                </a:lnTo>
                <a:lnTo>
                  <a:pt x="315512" y="505001"/>
                </a:lnTo>
                <a:lnTo>
                  <a:pt x="276279" y="483284"/>
                </a:lnTo>
                <a:lnTo>
                  <a:pt x="239015" y="458772"/>
                </a:lnTo>
                <a:lnTo>
                  <a:pt x="203868" y="431614"/>
                </a:lnTo>
                <a:lnTo>
                  <a:pt x="170989" y="401954"/>
                </a:lnTo>
                <a:lnTo>
                  <a:pt x="140529" y="369941"/>
                </a:lnTo>
                <a:lnTo>
                  <a:pt x="112637" y="335718"/>
                </a:lnTo>
                <a:lnTo>
                  <a:pt x="87465" y="299434"/>
                </a:lnTo>
                <a:lnTo>
                  <a:pt x="65161" y="261234"/>
                </a:lnTo>
                <a:lnTo>
                  <a:pt x="45876" y="221265"/>
                </a:lnTo>
                <a:lnTo>
                  <a:pt x="29761" y="179673"/>
                </a:lnTo>
                <a:lnTo>
                  <a:pt x="16966" y="136604"/>
                </a:lnTo>
                <a:lnTo>
                  <a:pt x="7640" y="92205"/>
                </a:lnTo>
                <a:lnTo>
                  <a:pt x="1935" y="46621"/>
                </a:lnTo>
                <a:lnTo>
                  <a:pt x="0" y="0"/>
                </a:lnTo>
                <a:lnTo>
                  <a:pt x="142112" y="0"/>
                </a:lnTo>
                <a:lnTo>
                  <a:pt x="144048" y="46621"/>
                </a:lnTo>
                <a:lnTo>
                  <a:pt x="149753" y="92205"/>
                </a:lnTo>
                <a:lnTo>
                  <a:pt x="159079" y="136604"/>
                </a:lnTo>
                <a:lnTo>
                  <a:pt x="171874" y="179673"/>
                </a:lnTo>
                <a:lnTo>
                  <a:pt x="187989" y="221265"/>
                </a:lnTo>
                <a:lnTo>
                  <a:pt x="207274" y="261234"/>
                </a:lnTo>
                <a:lnTo>
                  <a:pt x="229578" y="299434"/>
                </a:lnTo>
                <a:lnTo>
                  <a:pt x="254750" y="335718"/>
                </a:lnTo>
                <a:lnTo>
                  <a:pt x="282642" y="369941"/>
                </a:lnTo>
                <a:lnTo>
                  <a:pt x="313102" y="401954"/>
                </a:lnTo>
                <a:lnTo>
                  <a:pt x="345981" y="431614"/>
                </a:lnTo>
                <a:lnTo>
                  <a:pt x="381128" y="458772"/>
                </a:lnTo>
                <a:lnTo>
                  <a:pt x="418392" y="483284"/>
                </a:lnTo>
                <a:lnTo>
                  <a:pt x="457625" y="505001"/>
                </a:lnTo>
                <a:lnTo>
                  <a:pt x="498675" y="523779"/>
                </a:lnTo>
                <a:lnTo>
                  <a:pt x="541392" y="539471"/>
                </a:lnTo>
                <a:lnTo>
                  <a:pt x="585627" y="551931"/>
                </a:lnTo>
                <a:lnTo>
                  <a:pt x="631228" y="561011"/>
                </a:lnTo>
                <a:lnTo>
                  <a:pt x="678047" y="566567"/>
                </a:lnTo>
                <a:lnTo>
                  <a:pt x="725932" y="568451"/>
                </a:lnTo>
              </a:path>
            </a:pathLst>
          </a:custGeom>
          <a:ln w="12192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6886447" y="3930396"/>
            <a:ext cx="707390" cy="568325"/>
          </a:xfrm>
          <a:custGeom>
            <a:avLst/>
            <a:gdLst/>
            <a:ahLst/>
            <a:cxnLst/>
            <a:rect l="l" t="t" r="r" b="b"/>
            <a:pathLst>
              <a:path w="707390" h="568325">
                <a:moveTo>
                  <a:pt x="636397" y="142112"/>
                </a:moveTo>
                <a:lnTo>
                  <a:pt x="494283" y="142112"/>
                </a:lnTo>
                <a:lnTo>
                  <a:pt x="479365" y="189654"/>
                </a:lnTo>
                <a:lnTo>
                  <a:pt x="460492" y="235223"/>
                </a:lnTo>
                <a:lnTo>
                  <a:pt x="437868" y="278645"/>
                </a:lnTo>
                <a:lnTo>
                  <a:pt x="411698" y="319743"/>
                </a:lnTo>
                <a:lnTo>
                  <a:pt x="382187" y="358342"/>
                </a:lnTo>
                <a:lnTo>
                  <a:pt x="349539" y="394266"/>
                </a:lnTo>
                <a:lnTo>
                  <a:pt x="313959" y="427339"/>
                </a:lnTo>
                <a:lnTo>
                  <a:pt x="275652" y="457385"/>
                </a:lnTo>
                <a:lnTo>
                  <a:pt x="234823" y="484229"/>
                </a:lnTo>
                <a:lnTo>
                  <a:pt x="191675" y="507695"/>
                </a:lnTo>
                <a:lnTo>
                  <a:pt x="146415" y="527607"/>
                </a:lnTo>
                <a:lnTo>
                  <a:pt x="99245" y="543789"/>
                </a:lnTo>
                <a:lnTo>
                  <a:pt x="50372" y="556065"/>
                </a:lnTo>
                <a:lnTo>
                  <a:pt x="0" y="564260"/>
                </a:lnTo>
                <a:lnTo>
                  <a:pt x="48269" y="568066"/>
                </a:lnTo>
                <a:lnTo>
                  <a:pt x="96009" y="568009"/>
                </a:lnTo>
                <a:lnTo>
                  <a:pt x="143034" y="564211"/>
                </a:lnTo>
                <a:lnTo>
                  <a:pt x="189159" y="556796"/>
                </a:lnTo>
                <a:lnTo>
                  <a:pt x="234198" y="545887"/>
                </a:lnTo>
                <a:lnTo>
                  <a:pt x="277965" y="531607"/>
                </a:lnTo>
                <a:lnTo>
                  <a:pt x="320275" y="514080"/>
                </a:lnTo>
                <a:lnTo>
                  <a:pt x="360942" y="493427"/>
                </a:lnTo>
                <a:lnTo>
                  <a:pt x="399780" y="469772"/>
                </a:lnTo>
                <a:lnTo>
                  <a:pt x="436603" y="443239"/>
                </a:lnTo>
                <a:lnTo>
                  <a:pt x="471227" y="413951"/>
                </a:lnTo>
                <a:lnTo>
                  <a:pt x="503465" y="382030"/>
                </a:lnTo>
                <a:lnTo>
                  <a:pt x="533132" y="347599"/>
                </a:lnTo>
                <a:lnTo>
                  <a:pt x="560041" y="310782"/>
                </a:lnTo>
                <a:lnTo>
                  <a:pt x="584008" y="271702"/>
                </a:lnTo>
                <a:lnTo>
                  <a:pt x="604847" y="230482"/>
                </a:lnTo>
                <a:lnTo>
                  <a:pt x="622372" y="187244"/>
                </a:lnTo>
                <a:lnTo>
                  <a:pt x="636397" y="142112"/>
                </a:lnTo>
                <a:close/>
              </a:path>
              <a:path w="707390" h="568325">
                <a:moveTo>
                  <a:pt x="583819" y="0"/>
                </a:moveTo>
                <a:lnTo>
                  <a:pt x="423163" y="142112"/>
                </a:lnTo>
                <a:lnTo>
                  <a:pt x="707390" y="142112"/>
                </a:lnTo>
                <a:lnTo>
                  <a:pt x="583819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6231635" y="3930396"/>
            <a:ext cx="726440" cy="568960"/>
          </a:xfrm>
          <a:custGeom>
            <a:avLst/>
            <a:gdLst/>
            <a:ahLst/>
            <a:cxnLst/>
            <a:rect l="l" t="t" r="r" b="b"/>
            <a:pathLst>
              <a:path w="726440" h="568960">
                <a:moveTo>
                  <a:pt x="142112" y="0"/>
                </a:moveTo>
                <a:lnTo>
                  <a:pt x="0" y="0"/>
                </a:lnTo>
                <a:lnTo>
                  <a:pt x="1935" y="46621"/>
                </a:lnTo>
                <a:lnTo>
                  <a:pt x="7640" y="92205"/>
                </a:lnTo>
                <a:lnTo>
                  <a:pt x="16966" y="136604"/>
                </a:lnTo>
                <a:lnTo>
                  <a:pt x="29761" y="179673"/>
                </a:lnTo>
                <a:lnTo>
                  <a:pt x="45876" y="221265"/>
                </a:lnTo>
                <a:lnTo>
                  <a:pt x="65161" y="261234"/>
                </a:lnTo>
                <a:lnTo>
                  <a:pt x="87465" y="299434"/>
                </a:lnTo>
                <a:lnTo>
                  <a:pt x="112637" y="335718"/>
                </a:lnTo>
                <a:lnTo>
                  <a:pt x="140529" y="369941"/>
                </a:lnTo>
                <a:lnTo>
                  <a:pt x="170989" y="401954"/>
                </a:lnTo>
                <a:lnTo>
                  <a:pt x="203868" y="431614"/>
                </a:lnTo>
                <a:lnTo>
                  <a:pt x="239015" y="458772"/>
                </a:lnTo>
                <a:lnTo>
                  <a:pt x="276279" y="483284"/>
                </a:lnTo>
                <a:lnTo>
                  <a:pt x="315512" y="505001"/>
                </a:lnTo>
                <a:lnTo>
                  <a:pt x="356562" y="523779"/>
                </a:lnTo>
                <a:lnTo>
                  <a:pt x="399279" y="539471"/>
                </a:lnTo>
                <a:lnTo>
                  <a:pt x="443514" y="551931"/>
                </a:lnTo>
                <a:lnTo>
                  <a:pt x="489115" y="561011"/>
                </a:lnTo>
                <a:lnTo>
                  <a:pt x="535934" y="566567"/>
                </a:lnTo>
                <a:lnTo>
                  <a:pt x="583818" y="568451"/>
                </a:lnTo>
                <a:lnTo>
                  <a:pt x="725932" y="568451"/>
                </a:lnTo>
                <a:lnTo>
                  <a:pt x="678047" y="566567"/>
                </a:lnTo>
                <a:lnTo>
                  <a:pt x="631228" y="561011"/>
                </a:lnTo>
                <a:lnTo>
                  <a:pt x="585627" y="551931"/>
                </a:lnTo>
                <a:lnTo>
                  <a:pt x="541392" y="539471"/>
                </a:lnTo>
                <a:lnTo>
                  <a:pt x="498675" y="523779"/>
                </a:lnTo>
                <a:lnTo>
                  <a:pt x="457625" y="505001"/>
                </a:lnTo>
                <a:lnTo>
                  <a:pt x="418392" y="483284"/>
                </a:lnTo>
                <a:lnTo>
                  <a:pt x="381128" y="458772"/>
                </a:lnTo>
                <a:lnTo>
                  <a:pt x="345981" y="431614"/>
                </a:lnTo>
                <a:lnTo>
                  <a:pt x="313102" y="401954"/>
                </a:lnTo>
                <a:lnTo>
                  <a:pt x="282642" y="369941"/>
                </a:lnTo>
                <a:lnTo>
                  <a:pt x="254750" y="335718"/>
                </a:lnTo>
                <a:lnTo>
                  <a:pt x="229578" y="299434"/>
                </a:lnTo>
                <a:lnTo>
                  <a:pt x="207274" y="261234"/>
                </a:lnTo>
                <a:lnTo>
                  <a:pt x="187989" y="221265"/>
                </a:lnTo>
                <a:lnTo>
                  <a:pt x="171874" y="179673"/>
                </a:lnTo>
                <a:lnTo>
                  <a:pt x="159079" y="136604"/>
                </a:lnTo>
                <a:lnTo>
                  <a:pt x="149753" y="92205"/>
                </a:lnTo>
                <a:lnTo>
                  <a:pt x="144048" y="46621"/>
                </a:lnTo>
                <a:lnTo>
                  <a:pt x="142112" y="0"/>
                </a:lnTo>
                <a:close/>
              </a:path>
            </a:pathLst>
          </a:custGeom>
          <a:solidFill>
            <a:srgbClr val="375C9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6231635" y="3930396"/>
            <a:ext cx="1362710" cy="568960"/>
          </a:xfrm>
          <a:custGeom>
            <a:avLst/>
            <a:gdLst/>
            <a:ahLst/>
            <a:cxnLst/>
            <a:rect l="l" t="t" r="r" b="b"/>
            <a:pathLst>
              <a:path w="1362709" h="568960">
                <a:moveTo>
                  <a:pt x="654812" y="564260"/>
                </a:moveTo>
                <a:lnTo>
                  <a:pt x="705184" y="556065"/>
                </a:lnTo>
                <a:lnTo>
                  <a:pt x="754057" y="543789"/>
                </a:lnTo>
                <a:lnTo>
                  <a:pt x="801227" y="527607"/>
                </a:lnTo>
                <a:lnTo>
                  <a:pt x="846487" y="507695"/>
                </a:lnTo>
                <a:lnTo>
                  <a:pt x="889635" y="484229"/>
                </a:lnTo>
                <a:lnTo>
                  <a:pt x="930464" y="457385"/>
                </a:lnTo>
                <a:lnTo>
                  <a:pt x="968771" y="427339"/>
                </a:lnTo>
                <a:lnTo>
                  <a:pt x="1004351" y="394266"/>
                </a:lnTo>
                <a:lnTo>
                  <a:pt x="1036999" y="358342"/>
                </a:lnTo>
                <a:lnTo>
                  <a:pt x="1066510" y="319743"/>
                </a:lnTo>
                <a:lnTo>
                  <a:pt x="1092680" y="278645"/>
                </a:lnTo>
                <a:lnTo>
                  <a:pt x="1115304" y="235223"/>
                </a:lnTo>
                <a:lnTo>
                  <a:pt x="1134177" y="189654"/>
                </a:lnTo>
                <a:lnTo>
                  <a:pt x="1149095" y="142112"/>
                </a:lnTo>
                <a:lnTo>
                  <a:pt x="1077975" y="142112"/>
                </a:lnTo>
                <a:lnTo>
                  <a:pt x="1238631" y="0"/>
                </a:lnTo>
                <a:lnTo>
                  <a:pt x="1362202" y="142112"/>
                </a:lnTo>
                <a:lnTo>
                  <a:pt x="1291209" y="142112"/>
                </a:lnTo>
                <a:lnTo>
                  <a:pt x="1276797" y="188256"/>
                </a:lnTo>
                <a:lnTo>
                  <a:pt x="1258694" y="232482"/>
                </a:lnTo>
                <a:lnTo>
                  <a:pt x="1237094" y="274645"/>
                </a:lnTo>
                <a:lnTo>
                  <a:pt x="1212189" y="314598"/>
                </a:lnTo>
                <a:lnTo>
                  <a:pt x="1184172" y="352195"/>
                </a:lnTo>
                <a:lnTo>
                  <a:pt x="1153238" y="387290"/>
                </a:lnTo>
                <a:lnTo>
                  <a:pt x="1119579" y="419737"/>
                </a:lnTo>
                <a:lnTo>
                  <a:pt x="1083389" y="449389"/>
                </a:lnTo>
                <a:lnTo>
                  <a:pt x="1044860" y="476100"/>
                </a:lnTo>
                <a:lnTo>
                  <a:pt x="1004187" y="499724"/>
                </a:lnTo>
                <a:lnTo>
                  <a:pt x="961563" y="520115"/>
                </a:lnTo>
                <a:lnTo>
                  <a:pt x="917180" y="537126"/>
                </a:lnTo>
                <a:lnTo>
                  <a:pt x="871232" y="550612"/>
                </a:lnTo>
                <a:lnTo>
                  <a:pt x="823912" y="560425"/>
                </a:lnTo>
                <a:lnTo>
                  <a:pt x="775414" y="566421"/>
                </a:lnTo>
                <a:lnTo>
                  <a:pt x="725932" y="568451"/>
                </a:lnTo>
                <a:lnTo>
                  <a:pt x="583818" y="568451"/>
                </a:lnTo>
                <a:lnTo>
                  <a:pt x="535934" y="566567"/>
                </a:lnTo>
                <a:lnTo>
                  <a:pt x="489115" y="561011"/>
                </a:lnTo>
                <a:lnTo>
                  <a:pt x="443514" y="551931"/>
                </a:lnTo>
                <a:lnTo>
                  <a:pt x="399279" y="539471"/>
                </a:lnTo>
                <a:lnTo>
                  <a:pt x="356562" y="523779"/>
                </a:lnTo>
                <a:lnTo>
                  <a:pt x="315512" y="505001"/>
                </a:lnTo>
                <a:lnTo>
                  <a:pt x="276279" y="483284"/>
                </a:lnTo>
                <a:lnTo>
                  <a:pt x="239015" y="458772"/>
                </a:lnTo>
                <a:lnTo>
                  <a:pt x="203868" y="431614"/>
                </a:lnTo>
                <a:lnTo>
                  <a:pt x="170989" y="401954"/>
                </a:lnTo>
                <a:lnTo>
                  <a:pt x="140529" y="369941"/>
                </a:lnTo>
                <a:lnTo>
                  <a:pt x="112637" y="335718"/>
                </a:lnTo>
                <a:lnTo>
                  <a:pt x="87465" y="299434"/>
                </a:lnTo>
                <a:lnTo>
                  <a:pt x="65161" y="261234"/>
                </a:lnTo>
                <a:lnTo>
                  <a:pt x="45876" y="221265"/>
                </a:lnTo>
                <a:lnTo>
                  <a:pt x="29761" y="179673"/>
                </a:lnTo>
                <a:lnTo>
                  <a:pt x="16966" y="136604"/>
                </a:lnTo>
                <a:lnTo>
                  <a:pt x="7640" y="92205"/>
                </a:lnTo>
                <a:lnTo>
                  <a:pt x="1935" y="46621"/>
                </a:lnTo>
                <a:lnTo>
                  <a:pt x="0" y="0"/>
                </a:lnTo>
                <a:lnTo>
                  <a:pt x="142112" y="0"/>
                </a:lnTo>
                <a:lnTo>
                  <a:pt x="144048" y="46621"/>
                </a:lnTo>
                <a:lnTo>
                  <a:pt x="149753" y="92205"/>
                </a:lnTo>
                <a:lnTo>
                  <a:pt x="159079" y="136604"/>
                </a:lnTo>
                <a:lnTo>
                  <a:pt x="171874" y="179673"/>
                </a:lnTo>
                <a:lnTo>
                  <a:pt x="187989" y="221265"/>
                </a:lnTo>
                <a:lnTo>
                  <a:pt x="207274" y="261234"/>
                </a:lnTo>
                <a:lnTo>
                  <a:pt x="229578" y="299434"/>
                </a:lnTo>
                <a:lnTo>
                  <a:pt x="254750" y="335718"/>
                </a:lnTo>
                <a:lnTo>
                  <a:pt x="282642" y="369941"/>
                </a:lnTo>
                <a:lnTo>
                  <a:pt x="313102" y="401954"/>
                </a:lnTo>
                <a:lnTo>
                  <a:pt x="345981" y="431614"/>
                </a:lnTo>
                <a:lnTo>
                  <a:pt x="381128" y="458772"/>
                </a:lnTo>
                <a:lnTo>
                  <a:pt x="418392" y="483284"/>
                </a:lnTo>
                <a:lnTo>
                  <a:pt x="457625" y="505001"/>
                </a:lnTo>
                <a:lnTo>
                  <a:pt x="498675" y="523779"/>
                </a:lnTo>
                <a:lnTo>
                  <a:pt x="541392" y="539471"/>
                </a:lnTo>
                <a:lnTo>
                  <a:pt x="585627" y="551931"/>
                </a:lnTo>
                <a:lnTo>
                  <a:pt x="631228" y="561011"/>
                </a:lnTo>
                <a:lnTo>
                  <a:pt x="678047" y="566567"/>
                </a:lnTo>
                <a:lnTo>
                  <a:pt x="725932" y="568451"/>
                </a:lnTo>
              </a:path>
            </a:pathLst>
          </a:custGeom>
          <a:ln w="12192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5524500" y="3192907"/>
            <a:ext cx="688340" cy="351790"/>
          </a:xfrm>
          <a:custGeom>
            <a:avLst/>
            <a:gdLst/>
            <a:ahLst/>
            <a:cxnLst/>
            <a:rect l="l" t="t" r="r" b="b"/>
            <a:pathLst>
              <a:path w="688339" h="351789">
                <a:moveTo>
                  <a:pt x="393319" y="0"/>
                </a:moveTo>
                <a:lnTo>
                  <a:pt x="344677" y="9143"/>
                </a:lnTo>
                <a:lnTo>
                  <a:pt x="308483" y="24891"/>
                </a:lnTo>
                <a:lnTo>
                  <a:pt x="272161" y="46989"/>
                </a:lnTo>
                <a:lnTo>
                  <a:pt x="223647" y="84962"/>
                </a:lnTo>
                <a:lnTo>
                  <a:pt x="174498" y="130682"/>
                </a:lnTo>
                <a:lnTo>
                  <a:pt x="125095" y="182371"/>
                </a:lnTo>
                <a:lnTo>
                  <a:pt x="75057" y="238505"/>
                </a:lnTo>
                <a:lnTo>
                  <a:pt x="50037" y="267588"/>
                </a:lnTo>
                <a:lnTo>
                  <a:pt x="0" y="326643"/>
                </a:lnTo>
                <a:lnTo>
                  <a:pt x="28955" y="351281"/>
                </a:lnTo>
                <a:lnTo>
                  <a:pt x="78886" y="292353"/>
                </a:lnTo>
                <a:lnTo>
                  <a:pt x="103776" y="263525"/>
                </a:lnTo>
                <a:lnTo>
                  <a:pt x="128427" y="235457"/>
                </a:lnTo>
                <a:lnTo>
                  <a:pt x="153162" y="208025"/>
                </a:lnTo>
                <a:lnTo>
                  <a:pt x="177419" y="181990"/>
                </a:lnTo>
                <a:lnTo>
                  <a:pt x="201175" y="157860"/>
                </a:lnTo>
                <a:lnTo>
                  <a:pt x="225298" y="134492"/>
                </a:lnTo>
                <a:lnTo>
                  <a:pt x="248792" y="113537"/>
                </a:lnTo>
                <a:lnTo>
                  <a:pt x="248929" y="113537"/>
                </a:lnTo>
                <a:lnTo>
                  <a:pt x="271316" y="95122"/>
                </a:lnTo>
                <a:lnTo>
                  <a:pt x="282462" y="86487"/>
                </a:lnTo>
                <a:lnTo>
                  <a:pt x="282955" y="86105"/>
                </a:lnTo>
                <a:lnTo>
                  <a:pt x="294004" y="78231"/>
                </a:lnTo>
                <a:lnTo>
                  <a:pt x="305053" y="70992"/>
                </a:lnTo>
                <a:lnTo>
                  <a:pt x="315159" y="64769"/>
                </a:lnTo>
                <a:lnTo>
                  <a:pt x="326516" y="58419"/>
                </a:lnTo>
                <a:lnTo>
                  <a:pt x="326652" y="58419"/>
                </a:lnTo>
                <a:lnTo>
                  <a:pt x="336414" y="53593"/>
                </a:lnTo>
                <a:lnTo>
                  <a:pt x="336169" y="53593"/>
                </a:lnTo>
                <a:lnTo>
                  <a:pt x="346462" y="49148"/>
                </a:lnTo>
                <a:lnTo>
                  <a:pt x="346328" y="49148"/>
                </a:lnTo>
                <a:lnTo>
                  <a:pt x="357377" y="45084"/>
                </a:lnTo>
                <a:lnTo>
                  <a:pt x="357575" y="45084"/>
                </a:lnTo>
                <a:lnTo>
                  <a:pt x="366070" y="42417"/>
                </a:lnTo>
                <a:lnTo>
                  <a:pt x="367284" y="42037"/>
                </a:lnTo>
                <a:lnTo>
                  <a:pt x="367718" y="42037"/>
                </a:lnTo>
                <a:lnTo>
                  <a:pt x="375672" y="40258"/>
                </a:lnTo>
                <a:lnTo>
                  <a:pt x="375412" y="40258"/>
                </a:lnTo>
                <a:lnTo>
                  <a:pt x="376809" y="40004"/>
                </a:lnTo>
                <a:lnTo>
                  <a:pt x="377053" y="40004"/>
                </a:lnTo>
                <a:lnTo>
                  <a:pt x="385259" y="38734"/>
                </a:lnTo>
                <a:lnTo>
                  <a:pt x="384683" y="38734"/>
                </a:lnTo>
                <a:lnTo>
                  <a:pt x="386079" y="38607"/>
                </a:lnTo>
                <a:lnTo>
                  <a:pt x="386439" y="38607"/>
                </a:lnTo>
                <a:lnTo>
                  <a:pt x="395224" y="37972"/>
                </a:lnTo>
                <a:lnTo>
                  <a:pt x="500149" y="37972"/>
                </a:lnTo>
                <a:lnTo>
                  <a:pt x="494919" y="34162"/>
                </a:lnTo>
                <a:lnTo>
                  <a:pt x="451992" y="10540"/>
                </a:lnTo>
                <a:lnTo>
                  <a:pt x="405384" y="126"/>
                </a:lnTo>
                <a:lnTo>
                  <a:pt x="393319" y="0"/>
                </a:lnTo>
                <a:close/>
              </a:path>
              <a:path w="688339" h="351789">
                <a:moveTo>
                  <a:pt x="612070" y="232165"/>
                </a:moveTo>
                <a:lnTo>
                  <a:pt x="579754" y="251967"/>
                </a:lnTo>
                <a:lnTo>
                  <a:pt x="688086" y="319658"/>
                </a:lnTo>
                <a:lnTo>
                  <a:pt x="681977" y="248412"/>
                </a:lnTo>
                <a:lnTo>
                  <a:pt x="622173" y="248412"/>
                </a:lnTo>
                <a:lnTo>
                  <a:pt x="612070" y="232165"/>
                </a:lnTo>
                <a:close/>
              </a:path>
              <a:path w="688339" h="351789">
                <a:moveTo>
                  <a:pt x="78994" y="292226"/>
                </a:moveTo>
                <a:lnTo>
                  <a:pt x="78866" y="292353"/>
                </a:lnTo>
                <a:lnTo>
                  <a:pt x="78994" y="292226"/>
                </a:lnTo>
                <a:close/>
              </a:path>
              <a:path w="688339" h="351789">
                <a:moveTo>
                  <a:pt x="644548" y="212264"/>
                </a:moveTo>
                <a:lnTo>
                  <a:pt x="612070" y="232165"/>
                </a:lnTo>
                <a:lnTo>
                  <a:pt x="622173" y="248412"/>
                </a:lnTo>
                <a:lnTo>
                  <a:pt x="654558" y="228345"/>
                </a:lnTo>
                <a:lnTo>
                  <a:pt x="644548" y="212264"/>
                </a:lnTo>
                <a:close/>
              </a:path>
              <a:path w="688339" h="351789">
                <a:moveTo>
                  <a:pt x="677163" y="192277"/>
                </a:moveTo>
                <a:lnTo>
                  <a:pt x="644548" y="212264"/>
                </a:lnTo>
                <a:lnTo>
                  <a:pt x="654558" y="228345"/>
                </a:lnTo>
                <a:lnTo>
                  <a:pt x="622173" y="248412"/>
                </a:lnTo>
                <a:lnTo>
                  <a:pt x="681977" y="248412"/>
                </a:lnTo>
                <a:lnTo>
                  <a:pt x="677163" y="192277"/>
                </a:lnTo>
                <a:close/>
              </a:path>
              <a:path w="688339" h="351789">
                <a:moveTo>
                  <a:pt x="128650" y="235203"/>
                </a:moveTo>
                <a:lnTo>
                  <a:pt x="128397" y="235457"/>
                </a:lnTo>
                <a:lnTo>
                  <a:pt x="128650" y="235203"/>
                </a:lnTo>
                <a:close/>
              </a:path>
              <a:path w="688339" h="351789">
                <a:moveTo>
                  <a:pt x="615449" y="167766"/>
                </a:moveTo>
                <a:lnTo>
                  <a:pt x="568960" y="167766"/>
                </a:lnTo>
                <a:lnTo>
                  <a:pt x="569340" y="168275"/>
                </a:lnTo>
                <a:lnTo>
                  <a:pt x="586613" y="192912"/>
                </a:lnTo>
                <a:lnTo>
                  <a:pt x="603630" y="218566"/>
                </a:lnTo>
                <a:lnTo>
                  <a:pt x="612070" y="232165"/>
                </a:lnTo>
                <a:lnTo>
                  <a:pt x="644548" y="212264"/>
                </a:lnTo>
                <a:lnTo>
                  <a:pt x="635508" y="197738"/>
                </a:lnTo>
                <a:lnTo>
                  <a:pt x="617854" y="171195"/>
                </a:lnTo>
                <a:lnTo>
                  <a:pt x="615449" y="167766"/>
                </a:lnTo>
                <a:close/>
              </a:path>
              <a:path w="688339" h="351789">
                <a:moveTo>
                  <a:pt x="603376" y="218185"/>
                </a:moveTo>
                <a:lnTo>
                  <a:pt x="603613" y="218566"/>
                </a:lnTo>
                <a:lnTo>
                  <a:pt x="603376" y="218185"/>
                </a:lnTo>
                <a:close/>
              </a:path>
              <a:path w="688339" h="351789">
                <a:moveTo>
                  <a:pt x="153270" y="208025"/>
                </a:moveTo>
                <a:lnTo>
                  <a:pt x="153035" y="208279"/>
                </a:lnTo>
                <a:lnTo>
                  <a:pt x="153270" y="208025"/>
                </a:lnTo>
                <a:close/>
              </a:path>
              <a:path w="688339" h="351789">
                <a:moveTo>
                  <a:pt x="586232" y="192404"/>
                </a:moveTo>
                <a:lnTo>
                  <a:pt x="586569" y="192912"/>
                </a:lnTo>
                <a:lnTo>
                  <a:pt x="586232" y="192404"/>
                </a:lnTo>
                <a:close/>
              </a:path>
              <a:path w="688339" h="351789">
                <a:moveTo>
                  <a:pt x="177538" y="181990"/>
                </a:moveTo>
                <a:lnTo>
                  <a:pt x="177164" y="182371"/>
                </a:lnTo>
                <a:lnTo>
                  <a:pt x="177538" y="181990"/>
                </a:lnTo>
                <a:close/>
              </a:path>
              <a:path w="688339" h="351789">
                <a:moveTo>
                  <a:pt x="568978" y="167793"/>
                </a:moveTo>
                <a:lnTo>
                  <a:pt x="569316" y="168275"/>
                </a:lnTo>
                <a:lnTo>
                  <a:pt x="568978" y="167793"/>
                </a:lnTo>
                <a:close/>
              </a:path>
              <a:path w="688339" h="351789">
                <a:moveTo>
                  <a:pt x="583052" y="123062"/>
                </a:moveTo>
                <a:lnTo>
                  <a:pt x="534162" y="123062"/>
                </a:lnTo>
                <a:lnTo>
                  <a:pt x="534797" y="123825"/>
                </a:lnTo>
                <a:lnTo>
                  <a:pt x="552069" y="145160"/>
                </a:lnTo>
                <a:lnTo>
                  <a:pt x="568978" y="167793"/>
                </a:lnTo>
                <a:lnTo>
                  <a:pt x="615449" y="167766"/>
                </a:lnTo>
                <a:lnTo>
                  <a:pt x="599948" y="145668"/>
                </a:lnTo>
                <a:lnTo>
                  <a:pt x="583052" y="123062"/>
                </a:lnTo>
                <a:close/>
              </a:path>
              <a:path w="688339" h="351789">
                <a:moveTo>
                  <a:pt x="551561" y="144652"/>
                </a:moveTo>
                <a:lnTo>
                  <a:pt x="551943" y="145160"/>
                </a:lnTo>
                <a:lnTo>
                  <a:pt x="551561" y="144652"/>
                </a:lnTo>
                <a:close/>
              </a:path>
              <a:path w="688339" h="351789">
                <a:moveTo>
                  <a:pt x="225358" y="134492"/>
                </a:moveTo>
                <a:lnTo>
                  <a:pt x="224789" y="135000"/>
                </a:lnTo>
                <a:lnTo>
                  <a:pt x="225358" y="134492"/>
                </a:lnTo>
                <a:close/>
              </a:path>
              <a:path w="688339" h="351789">
                <a:moveTo>
                  <a:pt x="534621" y="123629"/>
                </a:moveTo>
                <a:lnTo>
                  <a:pt x="534779" y="123825"/>
                </a:lnTo>
                <a:lnTo>
                  <a:pt x="534621" y="123629"/>
                </a:lnTo>
                <a:close/>
              </a:path>
              <a:path w="688339" h="351789">
                <a:moveTo>
                  <a:pt x="567204" y="103504"/>
                </a:moveTo>
                <a:lnTo>
                  <a:pt x="516509" y="103504"/>
                </a:lnTo>
                <a:lnTo>
                  <a:pt x="517398" y="104393"/>
                </a:lnTo>
                <a:lnTo>
                  <a:pt x="534621" y="123629"/>
                </a:lnTo>
                <a:lnTo>
                  <a:pt x="534162" y="123062"/>
                </a:lnTo>
                <a:lnTo>
                  <a:pt x="583052" y="123062"/>
                </a:lnTo>
                <a:lnTo>
                  <a:pt x="581913" y="121538"/>
                </a:lnTo>
                <a:lnTo>
                  <a:pt x="567204" y="103504"/>
                </a:lnTo>
                <a:close/>
              </a:path>
              <a:path w="688339" h="351789">
                <a:moveTo>
                  <a:pt x="248929" y="113537"/>
                </a:moveTo>
                <a:lnTo>
                  <a:pt x="248792" y="113537"/>
                </a:lnTo>
                <a:lnTo>
                  <a:pt x="248158" y="114172"/>
                </a:lnTo>
                <a:lnTo>
                  <a:pt x="248929" y="113537"/>
                </a:lnTo>
                <a:close/>
              </a:path>
              <a:path w="688339" h="351789">
                <a:moveTo>
                  <a:pt x="516647" y="103659"/>
                </a:moveTo>
                <a:lnTo>
                  <a:pt x="517309" y="104393"/>
                </a:lnTo>
                <a:lnTo>
                  <a:pt x="516647" y="103659"/>
                </a:lnTo>
                <a:close/>
              </a:path>
              <a:path w="688339" h="351789">
                <a:moveTo>
                  <a:pt x="490220" y="78612"/>
                </a:moveTo>
                <a:lnTo>
                  <a:pt x="499617" y="86867"/>
                </a:lnTo>
                <a:lnTo>
                  <a:pt x="516647" y="103659"/>
                </a:lnTo>
                <a:lnTo>
                  <a:pt x="516509" y="103504"/>
                </a:lnTo>
                <a:lnTo>
                  <a:pt x="567204" y="103504"/>
                </a:lnTo>
                <a:lnTo>
                  <a:pt x="563372" y="98805"/>
                </a:lnTo>
                <a:lnTo>
                  <a:pt x="545821" y="79120"/>
                </a:lnTo>
                <a:lnTo>
                  <a:pt x="490982" y="79120"/>
                </a:lnTo>
                <a:lnTo>
                  <a:pt x="490220" y="78612"/>
                </a:lnTo>
                <a:close/>
              </a:path>
              <a:path w="688339" h="351789">
                <a:moveTo>
                  <a:pt x="271779" y="94741"/>
                </a:moveTo>
                <a:lnTo>
                  <a:pt x="271272" y="95122"/>
                </a:lnTo>
                <a:lnTo>
                  <a:pt x="271779" y="94741"/>
                </a:lnTo>
                <a:close/>
              </a:path>
              <a:path w="688339" h="351789">
                <a:moveTo>
                  <a:pt x="498855" y="86232"/>
                </a:moveTo>
                <a:lnTo>
                  <a:pt x="499504" y="86867"/>
                </a:lnTo>
                <a:lnTo>
                  <a:pt x="498855" y="86232"/>
                </a:lnTo>
                <a:close/>
              </a:path>
              <a:path w="688339" h="351789">
                <a:moveTo>
                  <a:pt x="282981" y="86105"/>
                </a:moveTo>
                <a:lnTo>
                  <a:pt x="282640" y="86349"/>
                </a:lnTo>
                <a:lnTo>
                  <a:pt x="282981" y="86105"/>
                </a:lnTo>
                <a:close/>
              </a:path>
              <a:path w="688339" h="351789">
                <a:moveTo>
                  <a:pt x="481457" y="71500"/>
                </a:moveTo>
                <a:lnTo>
                  <a:pt x="490982" y="79120"/>
                </a:lnTo>
                <a:lnTo>
                  <a:pt x="545821" y="79120"/>
                </a:lnTo>
                <a:lnTo>
                  <a:pt x="544576" y="77723"/>
                </a:lnTo>
                <a:lnTo>
                  <a:pt x="538784" y="72008"/>
                </a:lnTo>
                <a:lnTo>
                  <a:pt x="482219" y="72008"/>
                </a:lnTo>
                <a:lnTo>
                  <a:pt x="481457" y="71500"/>
                </a:lnTo>
                <a:close/>
              </a:path>
              <a:path w="688339" h="351789">
                <a:moveTo>
                  <a:pt x="294074" y="78231"/>
                </a:moveTo>
                <a:lnTo>
                  <a:pt x="293497" y="78612"/>
                </a:lnTo>
                <a:lnTo>
                  <a:pt x="294074" y="78231"/>
                </a:lnTo>
                <a:close/>
              </a:path>
              <a:path w="688339" h="351789">
                <a:moveTo>
                  <a:pt x="531706" y="65023"/>
                </a:moveTo>
                <a:lnTo>
                  <a:pt x="472694" y="65023"/>
                </a:lnTo>
                <a:lnTo>
                  <a:pt x="482219" y="72008"/>
                </a:lnTo>
                <a:lnTo>
                  <a:pt x="538784" y="72008"/>
                </a:lnTo>
                <a:lnTo>
                  <a:pt x="531706" y="65023"/>
                </a:lnTo>
                <a:close/>
              </a:path>
              <a:path w="688339" h="351789">
                <a:moveTo>
                  <a:pt x="305158" y="70992"/>
                </a:moveTo>
                <a:lnTo>
                  <a:pt x="304546" y="71373"/>
                </a:lnTo>
                <a:lnTo>
                  <a:pt x="305158" y="70992"/>
                </a:lnTo>
                <a:close/>
              </a:path>
              <a:path w="688339" h="351789">
                <a:moveTo>
                  <a:pt x="463676" y="59054"/>
                </a:moveTo>
                <a:lnTo>
                  <a:pt x="473328" y="65531"/>
                </a:lnTo>
                <a:lnTo>
                  <a:pt x="472694" y="65023"/>
                </a:lnTo>
                <a:lnTo>
                  <a:pt x="531706" y="65023"/>
                </a:lnTo>
                <a:lnTo>
                  <a:pt x="526172" y="59562"/>
                </a:lnTo>
                <a:lnTo>
                  <a:pt x="464565" y="59562"/>
                </a:lnTo>
                <a:lnTo>
                  <a:pt x="463676" y="59054"/>
                </a:lnTo>
                <a:close/>
              </a:path>
              <a:path w="688339" h="351789">
                <a:moveTo>
                  <a:pt x="315764" y="64393"/>
                </a:moveTo>
                <a:lnTo>
                  <a:pt x="315087" y="64769"/>
                </a:lnTo>
                <a:lnTo>
                  <a:pt x="315764" y="64393"/>
                </a:lnTo>
                <a:close/>
              </a:path>
              <a:path w="688339" h="351789">
                <a:moveTo>
                  <a:pt x="519825" y="53847"/>
                </a:moveTo>
                <a:lnTo>
                  <a:pt x="455040" y="53847"/>
                </a:lnTo>
                <a:lnTo>
                  <a:pt x="456184" y="54482"/>
                </a:lnTo>
                <a:lnTo>
                  <a:pt x="464565" y="59562"/>
                </a:lnTo>
                <a:lnTo>
                  <a:pt x="526172" y="59562"/>
                </a:lnTo>
                <a:lnTo>
                  <a:pt x="525272" y="58673"/>
                </a:lnTo>
                <a:lnTo>
                  <a:pt x="519825" y="53847"/>
                </a:lnTo>
                <a:close/>
              </a:path>
              <a:path w="688339" h="351789">
                <a:moveTo>
                  <a:pt x="326652" y="58419"/>
                </a:moveTo>
                <a:lnTo>
                  <a:pt x="326516" y="58419"/>
                </a:lnTo>
                <a:lnTo>
                  <a:pt x="325882" y="58800"/>
                </a:lnTo>
                <a:lnTo>
                  <a:pt x="326652" y="58419"/>
                </a:lnTo>
                <a:close/>
              </a:path>
              <a:path w="688339" h="351789">
                <a:moveTo>
                  <a:pt x="455675" y="54228"/>
                </a:moveTo>
                <a:lnTo>
                  <a:pt x="456099" y="54482"/>
                </a:lnTo>
                <a:lnTo>
                  <a:pt x="455675" y="54228"/>
                </a:lnTo>
                <a:close/>
              </a:path>
              <a:path w="688339" h="351789">
                <a:moveTo>
                  <a:pt x="455040" y="53847"/>
                </a:moveTo>
                <a:lnTo>
                  <a:pt x="455675" y="54228"/>
                </a:lnTo>
                <a:lnTo>
                  <a:pt x="456184" y="54482"/>
                </a:lnTo>
                <a:lnTo>
                  <a:pt x="455040" y="53847"/>
                </a:lnTo>
                <a:close/>
              </a:path>
              <a:path w="688339" h="351789">
                <a:moveTo>
                  <a:pt x="514925" y="49529"/>
                </a:moveTo>
                <a:lnTo>
                  <a:pt x="446277" y="49529"/>
                </a:lnTo>
                <a:lnTo>
                  <a:pt x="455675" y="54228"/>
                </a:lnTo>
                <a:lnTo>
                  <a:pt x="455040" y="53847"/>
                </a:lnTo>
                <a:lnTo>
                  <a:pt x="519825" y="53847"/>
                </a:lnTo>
                <a:lnTo>
                  <a:pt x="515238" y="49783"/>
                </a:lnTo>
                <a:lnTo>
                  <a:pt x="514925" y="49529"/>
                </a:lnTo>
                <a:close/>
              </a:path>
              <a:path w="688339" h="351789">
                <a:moveTo>
                  <a:pt x="337185" y="53212"/>
                </a:moveTo>
                <a:lnTo>
                  <a:pt x="336169" y="53593"/>
                </a:lnTo>
                <a:lnTo>
                  <a:pt x="336414" y="53593"/>
                </a:lnTo>
                <a:lnTo>
                  <a:pt x="337185" y="53212"/>
                </a:lnTo>
                <a:close/>
              </a:path>
              <a:path w="688339" h="351789">
                <a:moveTo>
                  <a:pt x="510222" y="45719"/>
                </a:moveTo>
                <a:lnTo>
                  <a:pt x="437388" y="45719"/>
                </a:lnTo>
                <a:lnTo>
                  <a:pt x="438658" y="46227"/>
                </a:lnTo>
                <a:lnTo>
                  <a:pt x="447294" y="50037"/>
                </a:lnTo>
                <a:lnTo>
                  <a:pt x="446277" y="49529"/>
                </a:lnTo>
                <a:lnTo>
                  <a:pt x="514925" y="49529"/>
                </a:lnTo>
                <a:lnTo>
                  <a:pt x="510222" y="45719"/>
                </a:lnTo>
                <a:close/>
              </a:path>
              <a:path w="688339" h="351789">
                <a:moveTo>
                  <a:pt x="347230" y="48817"/>
                </a:moveTo>
                <a:lnTo>
                  <a:pt x="346328" y="49148"/>
                </a:lnTo>
                <a:lnTo>
                  <a:pt x="346462" y="49148"/>
                </a:lnTo>
                <a:lnTo>
                  <a:pt x="347230" y="48817"/>
                </a:lnTo>
                <a:close/>
              </a:path>
              <a:path w="688339" h="351789">
                <a:moveTo>
                  <a:pt x="438098" y="46029"/>
                </a:moveTo>
                <a:lnTo>
                  <a:pt x="438553" y="46227"/>
                </a:lnTo>
                <a:lnTo>
                  <a:pt x="438098" y="46029"/>
                </a:lnTo>
                <a:close/>
              </a:path>
              <a:path w="688339" h="351789">
                <a:moveTo>
                  <a:pt x="437388" y="45719"/>
                </a:moveTo>
                <a:lnTo>
                  <a:pt x="438098" y="46029"/>
                </a:lnTo>
                <a:lnTo>
                  <a:pt x="438658" y="46227"/>
                </a:lnTo>
                <a:lnTo>
                  <a:pt x="437388" y="45719"/>
                </a:lnTo>
                <a:close/>
              </a:path>
              <a:path w="688339" h="351789">
                <a:moveTo>
                  <a:pt x="506460" y="42671"/>
                </a:moveTo>
                <a:lnTo>
                  <a:pt x="428625" y="42671"/>
                </a:lnTo>
                <a:lnTo>
                  <a:pt x="430149" y="43179"/>
                </a:lnTo>
                <a:lnTo>
                  <a:pt x="438098" y="46029"/>
                </a:lnTo>
                <a:lnTo>
                  <a:pt x="437388" y="45719"/>
                </a:lnTo>
                <a:lnTo>
                  <a:pt x="510222" y="45719"/>
                </a:lnTo>
                <a:lnTo>
                  <a:pt x="506460" y="42671"/>
                </a:lnTo>
                <a:close/>
              </a:path>
              <a:path w="688339" h="351789">
                <a:moveTo>
                  <a:pt x="357575" y="45084"/>
                </a:moveTo>
                <a:lnTo>
                  <a:pt x="357377" y="45084"/>
                </a:lnTo>
                <a:lnTo>
                  <a:pt x="356362" y="45465"/>
                </a:lnTo>
                <a:lnTo>
                  <a:pt x="357575" y="45084"/>
                </a:lnTo>
                <a:close/>
              </a:path>
              <a:path w="688339" h="351789">
                <a:moveTo>
                  <a:pt x="429799" y="43088"/>
                </a:moveTo>
                <a:lnTo>
                  <a:pt x="430058" y="43179"/>
                </a:lnTo>
                <a:lnTo>
                  <a:pt x="429799" y="43088"/>
                </a:lnTo>
                <a:close/>
              </a:path>
              <a:path w="688339" h="351789">
                <a:moveTo>
                  <a:pt x="428625" y="42671"/>
                </a:moveTo>
                <a:lnTo>
                  <a:pt x="429799" y="43088"/>
                </a:lnTo>
                <a:lnTo>
                  <a:pt x="430149" y="43179"/>
                </a:lnTo>
                <a:lnTo>
                  <a:pt x="428625" y="42671"/>
                </a:lnTo>
                <a:close/>
              </a:path>
              <a:path w="688339" h="351789">
                <a:moveTo>
                  <a:pt x="419988" y="40512"/>
                </a:moveTo>
                <a:lnTo>
                  <a:pt x="429799" y="43088"/>
                </a:lnTo>
                <a:lnTo>
                  <a:pt x="428625" y="42671"/>
                </a:lnTo>
                <a:lnTo>
                  <a:pt x="506460" y="42671"/>
                </a:lnTo>
                <a:lnTo>
                  <a:pt x="505205" y="41655"/>
                </a:lnTo>
                <a:lnTo>
                  <a:pt x="503985" y="40766"/>
                </a:lnTo>
                <a:lnTo>
                  <a:pt x="421386" y="40766"/>
                </a:lnTo>
                <a:lnTo>
                  <a:pt x="419988" y="40512"/>
                </a:lnTo>
                <a:close/>
              </a:path>
              <a:path w="688339" h="351789">
                <a:moveTo>
                  <a:pt x="367284" y="42037"/>
                </a:moveTo>
                <a:lnTo>
                  <a:pt x="366013" y="42417"/>
                </a:lnTo>
                <a:lnTo>
                  <a:pt x="366209" y="42374"/>
                </a:lnTo>
                <a:lnTo>
                  <a:pt x="367284" y="42037"/>
                </a:lnTo>
                <a:close/>
              </a:path>
              <a:path w="688339" h="351789">
                <a:moveTo>
                  <a:pt x="367718" y="42037"/>
                </a:moveTo>
                <a:lnTo>
                  <a:pt x="367284" y="42037"/>
                </a:lnTo>
                <a:lnTo>
                  <a:pt x="366209" y="42374"/>
                </a:lnTo>
                <a:lnTo>
                  <a:pt x="367718" y="42037"/>
                </a:lnTo>
                <a:close/>
              </a:path>
              <a:path w="688339" h="351789">
                <a:moveTo>
                  <a:pt x="412114" y="39050"/>
                </a:moveTo>
                <a:lnTo>
                  <a:pt x="421386" y="40766"/>
                </a:lnTo>
                <a:lnTo>
                  <a:pt x="503985" y="40766"/>
                </a:lnTo>
                <a:lnTo>
                  <a:pt x="501718" y="39115"/>
                </a:lnTo>
                <a:lnTo>
                  <a:pt x="412876" y="39115"/>
                </a:lnTo>
                <a:lnTo>
                  <a:pt x="412114" y="39050"/>
                </a:lnTo>
                <a:close/>
              </a:path>
              <a:path w="688339" h="351789">
                <a:moveTo>
                  <a:pt x="376809" y="40004"/>
                </a:moveTo>
                <a:lnTo>
                  <a:pt x="375412" y="40258"/>
                </a:lnTo>
                <a:lnTo>
                  <a:pt x="376259" y="40127"/>
                </a:lnTo>
                <a:lnTo>
                  <a:pt x="376809" y="40004"/>
                </a:lnTo>
                <a:close/>
              </a:path>
              <a:path w="688339" h="351789">
                <a:moveTo>
                  <a:pt x="376259" y="40127"/>
                </a:moveTo>
                <a:lnTo>
                  <a:pt x="375412" y="40258"/>
                </a:lnTo>
                <a:lnTo>
                  <a:pt x="375672" y="40258"/>
                </a:lnTo>
                <a:lnTo>
                  <a:pt x="376259" y="40127"/>
                </a:lnTo>
                <a:close/>
              </a:path>
              <a:path w="688339" h="351789">
                <a:moveTo>
                  <a:pt x="377053" y="40004"/>
                </a:moveTo>
                <a:lnTo>
                  <a:pt x="376809" y="40004"/>
                </a:lnTo>
                <a:lnTo>
                  <a:pt x="376259" y="40127"/>
                </a:lnTo>
                <a:lnTo>
                  <a:pt x="377053" y="40004"/>
                </a:lnTo>
                <a:close/>
              </a:path>
              <a:path w="688339" h="351789">
                <a:moveTo>
                  <a:pt x="411099" y="38862"/>
                </a:moveTo>
                <a:lnTo>
                  <a:pt x="412114" y="39050"/>
                </a:lnTo>
                <a:lnTo>
                  <a:pt x="412876" y="39115"/>
                </a:lnTo>
                <a:lnTo>
                  <a:pt x="411099" y="38862"/>
                </a:lnTo>
                <a:close/>
              </a:path>
              <a:path w="688339" h="351789">
                <a:moveTo>
                  <a:pt x="501370" y="38862"/>
                </a:moveTo>
                <a:lnTo>
                  <a:pt x="411099" y="38862"/>
                </a:lnTo>
                <a:lnTo>
                  <a:pt x="412876" y="39115"/>
                </a:lnTo>
                <a:lnTo>
                  <a:pt x="501718" y="39115"/>
                </a:lnTo>
                <a:lnTo>
                  <a:pt x="501370" y="38862"/>
                </a:lnTo>
                <a:close/>
              </a:path>
              <a:path w="688339" h="351789">
                <a:moveTo>
                  <a:pt x="500149" y="37972"/>
                </a:moveTo>
                <a:lnTo>
                  <a:pt x="395224" y="37972"/>
                </a:lnTo>
                <a:lnTo>
                  <a:pt x="393573" y="38100"/>
                </a:lnTo>
                <a:lnTo>
                  <a:pt x="403987" y="38226"/>
                </a:lnTo>
                <a:lnTo>
                  <a:pt x="402589" y="38226"/>
                </a:lnTo>
                <a:lnTo>
                  <a:pt x="412114" y="39050"/>
                </a:lnTo>
                <a:lnTo>
                  <a:pt x="411099" y="38862"/>
                </a:lnTo>
                <a:lnTo>
                  <a:pt x="501370" y="38862"/>
                </a:lnTo>
                <a:lnTo>
                  <a:pt x="500149" y="37972"/>
                </a:lnTo>
                <a:close/>
              </a:path>
              <a:path w="688339" h="351789">
                <a:moveTo>
                  <a:pt x="386079" y="38607"/>
                </a:moveTo>
                <a:lnTo>
                  <a:pt x="384683" y="38734"/>
                </a:lnTo>
                <a:lnTo>
                  <a:pt x="385764" y="38656"/>
                </a:lnTo>
                <a:lnTo>
                  <a:pt x="386079" y="38607"/>
                </a:lnTo>
                <a:close/>
              </a:path>
              <a:path w="688339" h="351789">
                <a:moveTo>
                  <a:pt x="385764" y="38656"/>
                </a:moveTo>
                <a:lnTo>
                  <a:pt x="384683" y="38734"/>
                </a:lnTo>
                <a:lnTo>
                  <a:pt x="385259" y="38734"/>
                </a:lnTo>
                <a:lnTo>
                  <a:pt x="385764" y="38656"/>
                </a:lnTo>
                <a:close/>
              </a:path>
              <a:path w="688339" h="351789">
                <a:moveTo>
                  <a:pt x="386439" y="38607"/>
                </a:moveTo>
                <a:lnTo>
                  <a:pt x="386079" y="38607"/>
                </a:lnTo>
                <a:lnTo>
                  <a:pt x="385764" y="38656"/>
                </a:lnTo>
                <a:lnTo>
                  <a:pt x="386439" y="38607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 txBox="1"/>
          <p:nvPr/>
        </p:nvSpPr>
        <p:spPr>
          <a:xfrm>
            <a:off x="7997697" y="4024122"/>
            <a:ext cx="39560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200" spc="-15" baseline="-16865" dirty="0">
                <a:latin typeface="Calibri"/>
                <a:cs typeface="Calibri"/>
              </a:rPr>
              <a:t>W</a:t>
            </a:r>
            <a:r>
              <a:rPr sz="1850" spc="0" dirty="0">
                <a:latin typeface="Calibri"/>
                <a:cs typeface="Calibri"/>
              </a:rPr>
              <a:t>i</a:t>
            </a:r>
            <a:endParaRPr sz="1850">
              <a:latin typeface="Calibri"/>
              <a:cs typeface="Calibri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2451861" y="3021584"/>
            <a:ext cx="2749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aseline="-16203" dirty="0">
                <a:latin typeface="Calibri"/>
                <a:cs typeface="Calibri"/>
              </a:rPr>
              <a:t>a</a:t>
            </a:r>
            <a:r>
              <a:rPr sz="1600" spc="-5" dirty="0">
                <a:latin typeface="Calibri"/>
                <a:cs typeface="Calibri"/>
              </a:rPr>
              <a:t>1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3443985" y="3351657"/>
            <a:ext cx="2749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aseline="-16203" dirty="0">
                <a:latin typeface="Calibri"/>
                <a:cs typeface="Calibri"/>
              </a:rPr>
              <a:t>a</a:t>
            </a:r>
            <a:r>
              <a:rPr sz="1600" spc="-5" dirty="0">
                <a:latin typeface="Calibri"/>
                <a:cs typeface="Calibri"/>
              </a:rPr>
              <a:t>1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6214364" y="3389503"/>
            <a:ext cx="2749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aseline="-16203" dirty="0">
                <a:latin typeface="Calibri"/>
                <a:cs typeface="Calibri"/>
              </a:rPr>
              <a:t>a</a:t>
            </a:r>
            <a:r>
              <a:rPr sz="1600" spc="-5" dirty="0">
                <a:latin typeface="Calibri"/>
                <a:cs typeface="Calibri"/>
              </a:rPr>
              <a:t>2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5217033" y="3041091"/>
            <a:ext cx="27495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aseline="-16203" dirty="0">
                <a:latin typeface="Calibri"/>
                <a:cs typeface="Calibri"/>
              </a:rPr>
              <a:t>a</a:t>
            </a:r>
            <a:r>
              <a:rPr sz="1600" spc="-5" dirty="0">
                <a:latin typeface="Calibri"/>
                <a:cs typeface="Calibri"/>
              </a:rPr>
              <a:t>2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8048370" y="3033140"/>
            <a:ext cx="2749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aseline="-16203" dirty="0">
                <a:latin typeface="Calibri"/>
                <a:cs typeface="Calibri"/>
              </a:rPr>
              <a:t>a</a:t>
            </a:r>
            <a:r>
              <a:rPr sz="1600" spc="-5" dirty="0">
                <a:latin typeface="Calibri"/>
                <a:cs typeface="Calibri"/>
              </a:rPr>
              <a:t>3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2845689" y="5703214"/>
            <a:ext cx="7410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arri</a:t>
            </a:r>
            <a:r>
              <a:rPr sz="2400" spc="-25" dirty="0">
                <a:latin typeface="Calibri"/>
                <a:cs typeface="Calibri"/>
              </a:rPr>
              <a:t>v</a:t>
            </a:r>
            <a:r>
              <a:rPr sz="2400" dirty="0">
                <a:latin typeface="Calibri"/>
                <a:cs typeface="Calibri"/>
              </a:rPr>
              <a:t>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3903345" y="5703214"/>
            <a:ext cx="7467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40" dirty="0">
                <a:solidFill>
                  <a:srgbClr val="FF0000"/>
                </a:solidFill>
                <a:latin typeface="Calibri"/>
                <a:cs typeface="Calibri"/>
              </a:rPr>
              <a:t>Taipei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4969002" y="5703214"/>
            <a:ext cx="19913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73735" algn="l"/>
              </a:tabLst>
            </a:pPr>
            <a:r>
              <a:rPr sz="2400" spc="-5" dirty="0">
                <a:latin typeface="Calibri"/>
                <a:cs typeface="Calibri"/>
              </a:rPr>
              <a:t>on	</a:t>
            </a:r>
            <a:r>
              <a:rPr sz="2400" spc="-10" dirty="0">
                <a:solidFill>
                  <a:srgbClr val="0000FF"/>
                </a:solidFill>
                <a:latin typeface="Calibri"/>
                <a:cs typeface="Calibri"/>
              </a:rPr>
              <a:t>November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7278869" y="5611774"/>
            <a:ext cx="3924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22" baseline="-16203" dirty="0">
                <a:solidFill>
                  <a:srgbClr val="0000FF"/>
                </a:solidFill>
                <a:latin typeface="Calibri"/>
                <a:cs typeface="Calibri"/>
              </a:rPr>
              <a:t>2</a:t>
            </a:r>
            <a:r>
              <a:rPr sz="1600" spc="-5" dirty="0">
                <a:solidFill>
                  <a:srgbClr val="0000FF"/>
                </a:solidFill>
                <a:latin typeface="Calibri"/>
                <a:cs typeface="Calibri"/>
              </a:rPr>
              <a:t>nd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2274823" y="5668517"/>
            <a:ext cx="5623560" cy="512445"/>
          </a:xfrm>
          <a:custGeom>
            <a:avLst/>
            <a:gdLst/>
            <a:ahLst/>
            <a:cxnLst/>
            <a:rect l="l" t="t" r="r" b="b"/>
            <a:pathLst>
              <a:path w="5623559" h="512445">
                <a:moveTo>
                  <a:pt x="303021" y="85343"/>
                </a:moveTo>
                <a:lnTo>
                  <a:pt x="309731" y="52126"/>
                </a:lnTo>
                <a:lnTo>
                  <a:pt x="328025" y="24998"/>
                </a:lnTo>
                <a:lnTo>
                  <a:pt x="355153" y="6707"/>
                </a:lnTo>
                <a:lnTo>
                  <a:pt x="388365" y="0"/>
                </a:lnTo>
                <a:lnTo>
                  <a:pt x="1189736" y="0"/>
                </a:lnTo>
                <a:lnTo>
                  <a:pt x="2519806" y="0"/>
                </a:lnTo>
                <a:lnTo>
                  <a:pt x="5537961" y="0"/>
                </a:lnTo>
                <a:lnTo>
                  <a:pt x="5571174" y="6707"/>
                </a:lnTo>
                <a:lnTo>
                  <a:pt x="5598302" y="24998"/>
                </a:lnTo>
                <a:lnTo>
                  <a:pt x="5616596" y="52126"/>
                </a:lnTo>
                <a:lnTo>
                  <a:pt x="5623306" y="85343"/>
                </a:lnTo>
                <a:lnTo>
                  <a:pt x="5623306" y="298703"/>
                </a:lnTo>
                <a:lnTo>
                  <a:pt x="5623306" y="426719"/>
                </a:lnTo>
                <a:lnTo>
                  <a:pt x="5616596" y="459937"/>
                </a:lnTo>
                <a:lnTo>
                  <a:pt x="5598302" y="487065"/>
                </a:lnTo>
                <a:lnTo>
                  <a:pt x="5571174" y="505356"/>
                </a:lnTo>
                <a:lnTo>
                  <a:pt x="5537961" y="512063"/>
                </a:lnTo>
                <a:lnTo>
                  <a:pt x="2519806" y="512063"/>
                </a:lnTo>
                <a:lnTo>
                  <a:pt x="1189736" y="512063"/>
                </a:lnTo>
                <a:lnTo>
                  <a:pt x="388365" y="512063"/>
                </a:lnTo>
                <a:lnTo>
                  <a:pt x="355153" y="505356"/>
                </a:lnTo>
                <a:lnTo>
                  <a:pt x="328025" y="487065"/>
                </a:lnTo>
                <a:lnTo>
                  <a:pt x="309731" y="459937"/>
                </a:lnTo>
                <a:lnTo>
                  <a:pt x="303021" y="426719"/>
                </a:lnTo>
                <a:lnTo>
                  <a:pt x="0" y="475132"/>
                </a:lnTo>
                <a:lnTo>
                  <a:pt x="303021" y="298703"/>
                </a:lnTo>
                <a:lnTo>
                  <a:pt x="303021" y="85343"/>
                </a:lnTo>
                <a:close/>
              </a:path>
            </a:pathLst>
          </a:custGeom>
          <a:ln w="3810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2284476" y="5059679"/>
            <a:ext cx="898525" cy="807720"/>
          </a:xfrm>
          <a:custGeom>
            <a:avLst/>
            <a:gdLst/>
            <a:ahLst/>
            <a:cxnLst/>
            <a:rect l="l" t="t" r="r" b="b"/>
            <a:pathLst>
              <a:path w="898525" h="807720">
                <a:moveTo>
                  <a:pt x="148841" y="94236"/>
                </a:moveTo>
                <a:lnTo>
                  <a:pt x="110233" y="137416"/>
                </a:lnTo>
                <a:lnTo>
                  <a:pt x="859409" y="807427"/>
                </a:lnTo>
                <a:lnTo>
                  <a:pt x="898017" y="764260"/>
                </a:lnTo>
                <a:lnTo>
                  <a:pt x="148841" y="94236"/>
                </a:lnTo>
                <a:close/>
              </a:path>
              <a:path w="898525" h="807720">
                <a:moveTo>
                  <a:pt x="0" y="0"/>
                </a:moveTo>
                <a:lnTo>
                  <a:pt x="71628" y="180594"/>
                </a:lnTo>
                <a:lnTo>
                  <a:pt x="110233" y="137416"/>
                </a:lnTo>
                <a:lnTo>
                  <a:pt x="88646" y="118110"/>
                </a:lnTo>
                <a:lnTo>
                  <a:pt x="127254" y="74930"/>
                </a:lnTo>
                <a:lnTo>
                  <a:pt x="166104" y="74930"/>
                </a:lnTo>
                <a:lnTo>
                  <a:pt x="187451" y="51054"/>
                </a:lnTo>
                <a:lnTo>
                  <a:pt x="0" y="0"/>
                </a:lnTo>
                <a:close/>
              </a:path>
              <a:path w="898525" h="807720">
                <a:moveTo>
                  <a:pt x="127254" y="74930"/>
                </a:moveTo>
                <a:lnTo>
                  <a:pt x="88646" y="118110"/>
                </a:lnTo>
                <a:lnTo>
                  <a:pt x="110233" y="137416"/>
                </a:lnTo>
                <a:lnTo>
                  <a:pt x="148841" y="94236"/>
                </a:lnTo>
                <a:lnTo>
                  <a:pt x="127254" y="74930"/>
                </a:lnTo>
                <a:close/>
              </a:path>
              <a:path w="898525" h="807720">
                <a:moveTo>
                  <a:pt x="166104" y="74930"/>
                </a:moveTo>
                <a:lnTo>
                  <a:pt x="127254" y="74930"/>
                </a:lnTo>
                <a:lnTo>
                  <a:pt x="148841" y="94236"/>
                </a:lnTo>
                <a:lnTo>
                  <a:pt x="166104" y="7493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4164329" y="5036820"/>
            <a:ext cx="804545" cy="814705"/>
          </a:xfrm>
          <a:custGeom>
            <a:avLst/>
            <a:gdLst/>
            <a:ahLst/>
            <a:cxnLst/>
            <a:rect l="l" t="t" r="r" b="b"/>
            <a:pathLst>
              <a:path w="804545" h="814704">
                <a:moveTo>
                  <a:pt x="661635" y="103300"/>
                </a:moveTo>
                <a:lnTo>
                  <a:pt x="0" y="773671"/>
                </a:lnTo>
                <a:lnTo>
                  <a:pt x="41148" y="814362"/>
                </a:lnTo>
                <a:lnTo>
                  <a:pt x="702866" y="143981"/>
                </a:lnTo>
                <a:lnTo>
                  <a:pt x="661635" y="103300"/>
                </a:lnTo>
                <a:close/>
              </a:path>
              <a:path w="804545" h="814704">
                <a:moveTo>
                  <a:pt x="777338" y="82676"/>
                </a:moveTo>
                <a:lnTo>
                  <a:pt x="681990" y="82676"/>
                </a:lnTo>
                <a:lnTo>
                  <a:pt x="723138" y="123443"/>
                </a:lnTo>
                <a:lnTo>
                  <a:pt x="702866" y="143981"/>
                </a:lnTo>
                <a:lnTo>
                  <a:pt x="744093" y="184657"/>
                </a:lnTo>
                <a:lnTo>
                  <a:pt x="777338" y="82676"/>
                </a:lnTo>
                <a:close/>
              </a:path>
              <a:path w="804545" h="814704">
                <a:moveTo>
                  <a:pt x="681990" y="82676"/>
                </a:moveTo>
                <a:lnTo>
                  <a:pt x="661635" y="103300"/>
                </a:lnTo>
                <a:lnTo>
                  <a:pt x="702866" y="143981"/>
                </a:lnTo>
                <a:lnTo>
                  <a:pt x="723138" y="123443"/>
                </a:lnTo>
                <a:lnTo>
                  <a:pt x="681990" y="82676"/>
                </a:lnTo>
                <a:close/>
              </a:path>
              <a:path w="804545" h="814704">
                <a:moveTo>
                  <a:pt x="804291" y="0"/>
                </a:moveTo>
                <a:lnTo>
                  <a:pt x="620395" y="62610"/>
                </a:lnTo>
                <a:lnTo>
                  <a:pt x="661635" y="103300"/>
                </a:lnTo>
                <a:lnTo>
                  <a:pt x="681990" y="82676"/>
                </a:lnTo>
                <a:lnTo>
                  <a:pt x="777338" y="82676"/>
                </a:lnTo>
                <a:lnTo>
                  <a:pt x="804291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5141340" y="5043042"/>
            <a:ext cx="2512060" cy="810895"/>
          </a:xfrm>
          <a:custGeom>
            <a:avLst/>
            <a:gdLst/>
            <a:ahLst/>
            <a:cxnLst/>
            <a:rect l="l" t="t" r="r" b="b"/>
            <a:pathLst>
              <a:path w="2512059" h="810895">
                <a:moveTo>
                  <a:pt x="2337278" y="55540"/>
                </a:moveTo>
                <a:lnTo>
                  <a:pt x="0" y="755167"/>
                </a:lnTo>
                <a:lnTo>
                  <a:pt x="16510" y="810653"/>
                </a:lnTo>
                <a:lnTo>
                  <a:pt x="2353841" y="110935"/>
                </a:lnTo>
                <a:lnTo>
                  <a:pt x="2337278" y="55540"/>
                </a:lnTo>
                <a:close/>
              </a:path>
              <a:path w="2512059" h="810895">
                <a:moveTo>
                  <a:pt x="2497331" y="47243"/>
                </a:moveTo>
                <a:lnTo>
                  <a:pt x="2364993" y="47243"/>
                </a:lnTo>
                <a:lnTo>
                  <a:pt x="2381631" y="102615"/>
                </a:lnTo>
                <a:lnTo>
                  <a:pt x="2353841" y="110935"/>
                </a:lnTo>
                <a:lnTo>
                  <a:pt x="2370455" y="166496"/>
                </a:lnTo>
                <a:lnTo>
                  <a:pt x="2497331" y="47243"/>
                </a:lnTo>
                <a:close/>
              </a:path>
              <a:path w="2512059" h="810895">
                <a:moveTo>
                  <a:pt x="2364993" y="47243"/>
                </a:moveTo>
                <a:lnTo>
                  <a:pt x="2337278" y="55540"/>
                </a:lnTo>
                <a:lnTo>
                  <a:pt x="2353841" y="110935"/>
                </a:lnTo>
                <a:lnTo>
                  <a:pt x="2381631" y="102615"/>
                </a:lnTo>
                <a:lnTo>
                  <a:pt x="2364993" y="47243"/>
                </a:lnTo>
                <a:close/>
              </a:path>
              <a:path w="2512059" h="810895">
                <a:moveTo>
                  <a:pt x="2320670" y="0"/>
                </a:moveTo>
                <a:lnTo>
                  <a:pt x="2337278" y="55540"/>
                </a:lnTo>
                <a:lnTo>
                  <a:pt x="2364993" y="47243"/>
                </a:lnTo>
                <a:lnTo>
                  <a:pt x="2497331" y="47243"/>
                </a:lnTo>
                <a:lnTo>
                  <a:pt x="2512060" y="33400"/>
                </a:lnTo>
                <a:lnTo>
                  <a:pt x="232067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 txBox="1"/>
          <p:nvPr/>
        </p:nvSpPr>
        <p:spPr>
          <a:xfrm>
            <a:off x="694740" y="5373420"/>
            <a:ext cx="136842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latin typeface="Calibri"/>
                <a:cs typeface="Calibri"/>
              </a:rPr>
              <a:t>Training  </a:t>
            </a:r>
            <a:r>
              <a:rPr sz="2400" spc="-5" dirty="0">
                <a:latin typeface="Calibri"/>
                <a:cs typeface="Calibri"/>
              </a:rPr>
              <a:t>S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-25" dirty="0">
                <a:latin typeface="Calibri"/>
                <a:cs typeface="Calibri"/>
              </a:rPr>
              <a:t>nt</a:t>
            </a:r>
            <a:r>
              <a:rPr sz="2400" dirty="0">
                <a:latin typeface="Calibri"/>
                <a:cs typeface="Calibri"/>
              </a:rPr>
              <a:t>en</a:t>
            </a:r>
            <a:r>
              <a:rPr sz="2400" spc="0" dirty="0">
                <a:latin typeface="Calibri"/>
                <a:cs typeface="Calibri"/>
              </a:rPr>
              <a:t>c</a:t>
            </a:r>
            <a:r>
              <a:rPr sz="2400" dirty="0">
                <a:latin typeface="Calibri"/>
                <a:cs typeface="Calibri"/>
              </a:rPr>
              <a:t>es: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1" name="object 61"/>
          <p:cNvSpPr txBox="1">
            <a:spLocks noGrp="1"/>
          </p:cNvSpPr>
          <p:nvPr>
            <p:ph type="title"/>
          </p:nvPr>
        </p:nvSpPr>
        <p:spPr>
          <a:xfrm>
            <a:off x="165303" y="7746"/>
            <a:ext cx="267081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i="1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Learning</a:t>
            </a:r>
            <a:r>
              <a:rPr sz="3200" b="1" i="1" u="sng" spc="-9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3200" b="1" i="1" u="sng" spc="-4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Target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2881629" y="6270447"/>
            <a:ext cx="70612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ot</a:t>
            </a:r>
            <a:r>
              <a:rPr sz="2400" spc="-10" dirty="0">
                <a:latin typeface="Calibri"/>
                <a:cs typeface="Calibri"/>
              </a:rPr>
              <a:t>h</a:t>
            </a:r>
            <a:r>
              <a:rPr sz="2400" dirty="0">
                <a:latin typeface="Calibri"/>
                <a:cs typeface="Calibri"/>
              </a:rPr>
              <a:t>er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4884546" y="6285991"/>
            <a:ext cx="7061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other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4026534" y="6270447"/>
            <a:ext cx="55626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de</a:t>
            </a:r>
            <a:r>
              <a:rPr sz="2400" spc="-25" dirty="0">
                <a:solidFill>
                  <a:srgbClr val="FF0000"/>
                </a:solidFill>
                <a:latin typeface="Calibri"/>
                <a:cs typeface="Calibri"/>
              </a:rPr>
              <a:t>s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t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5" name="object 65"/>
          <p:cNvSpPr/>
          <p:nvPr/>
        </p:nvSpPr>
        <p:spPr>
          <a:xfrm>
            <a:off x="1243583" y="1252727"/>
            <a:ext cx="2013203" cy="35509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1243583" y="1252727"/>
            <a:ext cx="2013585" cy="355600"/>
          </a:xfrm>
          <a:custGeom>
            <a:avLst/>
            <a:gdLst/>
            <a:ahLst/>
            <a:cxnLst/>
            <a:rect l="l" t="t" r="r" b="b"/>
            <a:pathLst>
              <a:path w="2013585" h="355600">
                <a:moveTo>
                  <a:pt x="0" y="355091"/>
                </a:moveTo>
                <a:lnTo>
                  <a:pt x="2013203" y="355091"/>
                </a:lnTo>
                <a:lnTo>
                  <a:pt x="2013203" y="0"/>
                </a:lnTo>
                <a:lnTo>
                  <a:pt x="0" y="0"/>
                </a:lnTo>
                <a:lnTo>
                  <a:pt x="0" y="355091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1976627" y="1196339"/>
            <a:ext cx="445134" cy="445134"/>
          </a:xfrm>
          <a:custGeom>
            <a:avLst/>
            <a:gdLst/>
            <a:ahLst/>
            <a:cxnLst/>
            <a:rect l="l" t="t" r="r" b="b"/>
            <a:pathLst>
              <a:path w="445135" h="445135">
                <a:moveTo>
                  <a:pt x="222504" y="0"/>
                </a:moveTo>
                <a:lnTo>
                  <a:pt x="177647" y="4518"/>
                </a:lnTo>
                <a:lnTo>
                  <a:pt x="135874" y="17478"/>
                </a:lnTo>
                <a:lnTo>
                  <a:pt x="98077" y="37986"/>
                </a:lnTo>
                <a:lnTo>
                  <a:pt x="65150" y="65150"/>
                </a:lnTo>
                <a:lnTo>
                  <a:pt x="37986" y="98077"/>
                </a:lnTo>
                <a:lnTo>
                  <a:pt x="17478" y="135874"/>
                </a:lnTo>
                <a:lnTo>
                  <a:pt x="4518" y="177647"/>
                </a:lnTo>
                <a:lnTo>
                  <a:pt x="0" y="222504"/>
                </a:lnTo>
                <a:lnTo>
                  <a:pt x="4518" y="267360"/>
                </a:lnTo>
                <a:lnTo>
                  <a:pt x="17478" y="309133"/>
                </a:lnTo>
                <a:lnTo>
                  <a:pt x="37986" y="346930"/>
                </a:lnTo>
                <a:lnTo>
                  <a:pt x="65151" y="379857"/>
                </a:lnTo>
                <a:lnTo>
                  <a:pt x="98077" y="407021"/>
                </a:lnTo>
                <a:lnTo>
                  <a:pt x="135874" y="427529"/>
                </a:lnTo>
                <a:lnTo>
                  <a:pt x="177647" y="440489"/>
                </a:lnTo>
                <a:lnTo>
                  <a:pt x="222504" y="445008"/>
                </a:lnTo>
                <a:lnTo>
                  <a:pt x="267360" y="440489"/>
                </a:lnTo>
                <a:lnTo>
                  <a:pt x="309133" y="427529"/>
                </a:lnTo>
                <a:lnTo>
                  <a:pt x="346930" y="407021"/>
                </a:lnTo>
                <a:lnTo>
                  <a:pt x="379857" y="379857"/>
                </a:lnTo>
                <a:lnTo>
                  <a:pt x="407021" y="346930"/>
                </a:lnTo>
                <a:lnTo>
                  <a:pt x="427529" y="309133"/>
                </a:lnTo>
                <a:lnTo>
                  <a:pt x="440489" y="267360"/>
                </a:lnTo>
                <a:lnTo>
                  <a:pt x="445008" y="222504"/>
                </a:lnTo>
                <a:lnTo>
                  <a:pt x="440489" y="177647"/>
                </a:lnTo>
                <a:lnTo>
                  <a:pt x="427529" y="135874"/>
                </a:lnTo>
                <a:lnTo>
                  <a:pt x="407021" y="98077"/>
                </a:lnTo>
                <a:lnTo>
                  <a:pt x="379856" y="65150"/>
                </a:lnTo>
                <a:lnTo>
                  <a:pt x="346930" y="37986"/>
                </a:lnTo>
                <a:lnTo>
                  <a:pt x="309133" y="17478"/>
                </a:lnTo>
                <a:lnTo>
                  <a:pt x="267360" y="4518"/>
                </a:lnTo>
                <a:lnTo>
                  <a:pt x="222504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1976627" y="1196339"/>
            <a:ext cx="445134" cy="445134"/>
          </a:xfrm>
          <a:custGeom>
            <a:avLst/>
            <a:gdLst/>
            <a:ahLst/>
            <a:cxnLst/>
            <a:rect l="l" t="t" r="r" b="b"/>
            <a:pathLst>
              <a:path w="445135" h="445135">
                <a:moveTo>
                  <a:pt x="0" y="222504"/>
                </a:moveTo>
                <a:lnTo>
                  <a:pt x="4518" y="177647"/>
                </a:lnTo>
                <a:lnTo>
                  <a:pt x="17478" y="135874"/>
                </a:lnTo>
                <a:lnTo>
                  <a:pt x="37986" y="98077"/>
                </a:lnTo>
                <a:lnTo>
                  <a:pt x="65150" y="65150"/>
                </a:lnTo>
                <a:lnTo>
                  <a:pt x="98077" y="37986"/>
                </a:lnTo>
                <a:lnTo>
                  <a:pt x="135874" y="17478"/>
                </a:lnTo>
                <a:lnTo>
                  <a:pt x="177647" y="4518"/>
                </a:lnTo>
                <a:lnTo>
                  <a:pt x="222504" y="0"/>
                </a:lnTo>
                <a:lnTo>
                  <a:pt x="267360" y="4518"/>
                </a:lnTo>
                <a:lnTo>
                  <a:pt x="309133" y="17478"/>
                </a:lnTo>
                <a:lnTo>
                  <a:pt x="346930" y="37986"/>
                </a:lnTo>
                <a:lnTo>
                  <a:pt x="379856" y="65150"/>
                </a:lnTo>
                <a:lnTo>
                  <a:pt x="407021" y="98077"/>
                </a:lnTo>
                <a:lnTo>
                  <a:pt x="427529" y="135874"/>
                </a:lnTo>
                <a:lnTo>
                  <a:pt x="440489" y="177647"/>
                </a:lnTo>
                <a:lnTo>
                  <a:pt x="445008" y="222504"/>
                </a:lnTo>
                <a:lnTo>
                  <a:pt x="440489" y="267360"/>
                </a:lnTo>
                <a:lnTo>
                  <a:pt x="427529" y="309133"/>
                </a:lnTo>
                <a:lnTo>
                  <a:pt x="407021" y="346930"/>
                </a:lnTo>
                <a:lnTo>
                  <a:pt x="379857" y="379857"/>
                </a:lnTo>
                <a:lnTo>
                  <a:pt x="346930" y="407021"/>
                </a:lnTo>
                <a:lnTo>
                  <a:pt x="309133" y="427529"/>
                </a:lnTo>
                <a:lnTo>
                  <a:pt x="267360" y="440489"/>
                </a:lnTo>
                <a:lnTo>
                  <a:pt x="222504" y="445008"/>
                </a:lnTo>
                <a:lnTo>
                  <a:pt x="177647" y="440489"/>
                </a:lnTo>
                <a:lnTo>
                  <a:pt x="135874" y="427529"/>
                </a:lnTo>
                <a:lnTo>
                  <a:pt x="98077" y="407021"/>
                </a:lnTo>
                <a:lnTo>
                  <a:pt x="65151" y="379857"/>
                </a:lnTo>
                <a:lnTo>
                  <a:pt x="37986" y="346930"/>
                </a:lnTo>
                <a:lnTo>
                  <a:pt x="17478" y="309133"/>
                </a:lnTo>
                <a:lnTo>
                  <a:pt x="4518" y="267360"/>
                </a:lnTo>
                <a:lnTo>
                  <a:pt x="0" y="222504"/>
                </a:lnTo>
                <a:close/>
              </a:path>
            </a:pathLst>
          </a:custGeom>
          <a:ln w="12192">
            <a:solidFill>
              <a:srgbClr val="AD5A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1235963" y="1182624"/>
            <a:ext cx="445134" cy="445134"/>
          </a:xfrm>
          <a:custGeom>
            <a:avLst/>
            <a:gdLst/>
            <a:ahLst/>
            <a:cxnLst/>
            <a:rect l="l" t="t" r="r" b="b"/>
            <a:pathLst>
              <a:path w="445135" h="445135">
                <a:moveTo>
                  <a:pt x="222504" y="0"/>
                </a:moveTo>
                <a:lnTo>
                  <a:pt x="177647" y="4518"/>
                </a:lnTo>
                <a:lnTo>
                  <a:pt x="135874" y="17478"/>
                </a:lnTo>
                <a:lnTo>
                  <a:pt x="98077" y="37986"/>
                </a:lnTo>
                <a:lnTo>
                  <a:pt x="65151" y="65150"/>
                </a:lnTo>
                <a:lnTo>
                  <a:pt x="37986" y="98077"/>
                </a:lnTo>
                <a:lnTo>
                  <a:pt x="17478" y="135874"/>
                </a:lnTo>
                <a:lnTo>
                  <a:pt x="4518" y="177647"/>
                </a:lnTo>
                <a:lnTo>
                  <a:pt x="0" y="222503"/>
                </a:lnTo>
                <a:lnTo>
                  <a:pt x="4518" y="267360"/>
                </a:lnTo>
                <a:lnTo>
                  <a:pt x="17478" y="309133"/>
                </a:lnTo>
                <a:lnTo>
                  <a:pt x="37986" y="346930"/>
                </a:lnTo>
                <a:lnTo>
                  <a:pt x="65150" y="379857"/>
                </a:lnTo>
                <a:lnTo>
                  <a:pt x="98077" y="407021"/>
                </a:lnTo>
                <a:lnTo>
                  <a:pt x="135874" y="427529"/>
                </a:lnTo>
                <a:lnTo>
                  <a:pt x="177647" y="440489"/>
                </a:lnTo>
                <a:lnTo>
                  <a:pt x="222504" y="445008"/>
                </a:lnTo>
                <a:lnTo>
                  <a:pt x="267360" y="440489"/>
                </a:lnTo>
                <a:lnTo>
                  <a:pt x="309133" y="427529"/>
                </a:lnTo>
                <a:lnTo>
                  <a:pt x="346930" y="407021"/>
                </a:lnTo>
                <a:lnTo>
                  <a:pt x="379857" y="379857"/>
                </a:lnTo>
                <a:lnTo>
                  <a:pt x="407021" y="346930"/>
                </a:lnTo>
                <a:lnTo>
                  <a:pt x="427529" y="309133"/>
                </a:lnTo>
                <a:lnTo>
                  <a:pt x="440489" y="267360"/>
                </a:lnTo>
                <a:lnTo>
                  <a:pt x="445008" y="222503"/>
                </a:lnTo>
                <a:lnTo>
                  <a:pt x="440489" y="177647"/>
                </a:lnTo>
                <a:lnTo>
                  <a:pt x="427529" y="135874"/>
                </a:lnTo>
                <a:lnTo>
                  <a:pt x="407021" y="98077"/>
                </a:lnTo>
                <a:lnTo>
                  <a:pt x="379857" y="65150"/>
                </a:lnTo>
                <a:lnTo>
                  <a:pt x="346930" y="37986"/>
                </a:lnTo>
                <a:lnTo>
                  <a:pt x="309133" y="17478"/>
                </a:lnTo>
                <a:lnTo>
                  <a:pt x="267360" y="4518"/>
                </a:lnTo>
                <a:lnTo>
                  <a:pt x="222504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1235963" y="1182624"/>
            <a:ext cx="445134" cy="445134"/>
          </a:xfrm>
          <a:custGeom>
            <a:avLst/>
            <a:gdLst/>
            <a:ahLst/>
            <a:cxnLst/>
            <a:rect l="l" t="t" r="r" b="b"/>
            <a:pathLst>
              <a:path w="445135" h="445135">
                <a:moveTo>
                  <a:pt x="0" y="222503"/>
                </a:moveTo>
                <a:lnTo>
                  <a:pt x="4518" y="177647"/>
                </a:lnTo>
                <a:lnTo>
                  <a:pt x="17478" y="135874"/>
                </a:lnTo>
                <a:lnTo>
                  <a:pt x="37986" y="98077"/>
                </a:lnTo>
                <a:lnTo>
                  <a:pt x="65151" y="65150"/>
                </a:lnTo>
                <a:lnTo>
                  <a:pt x="98077" y="37986"/>
                </a:lnTo>
                <a:lnTo>
                  <a:pt x="135874" y="17478"/>
                </a:lnTo>
                <a:lnTo>
                  <a:pt x="177647" y="4518"/>
                </a:lnTo>
                <a:lnTo>
                  <a:pt x="222504" y="0"/>
                </a:lnTo>
                <a:lnTo>
                  <a:pt x="267360" y="4518"/>
                </a:lnTo>
                <a:lnTo>
                  <a:pt x="309133" y="17478"/>
                </a:lnTo>
                <a:lnTo>
                  <a:pt x="346930" y="37986"/>
                </a:lnTo>
                <a:lnTo>
                  <a:pt x="379857" y="65150"/>
                </a:lnTo>
                <a:lnTo>
                  <a:pt x="407021" y="98077"/>
                </a:lnTo>
                <a:lnTo>
                  <a:pt x="427529" y="135874"/>
                </a:lnTo>
                <a:lnTo>
                  <a:pt x="440489" y="177647"/>
                </a:lnTo>
                <a:lnTo>
                  <a:pt x="445008" y="222503"/>
                </a:lnTo>
                <a:lnTo>
                  <a:pt x="440489" y="267360"/>
                </a:lnTo>
                <a:lnTo>
                  <a:pt x="427529" y="309133"/>
                </a:lnTo>
                <a:lnTo>
                  <a:pt x="407021" y="346930"/>
                </a:lnTo>
                <a:lnTo>
                  <a:pt x="379857" y="379857"/>
                </a:lnTo>
                <a:lnTo>
                  <a:pt x="346930" y="407021"/>
                </a:lnTo>
                <a:lnTo>
                  <a:pt x="309133" y="427529"/>
                </a:lnTo>
                <a:lnTo>
                  <a:pt x="267360" y="440489"/>
                </a:lnTo>
                <a:lnTo>
                  <a:pt x="222504" y="445008"/>
                </a:lnTo>
                <a:lnTo>
                  <a:pt x="177647" y="440489"/>
                </a:lnTo>
                <a:lnTo>
                  <a:pt x="135874" y="427529"/>
                </a:lnTo>
                <a:lnTo>
                  <a:pt x="98077" y="407021"/>
                </a:lnTo>
                <a:lnTo>
                  <a:pt x="65150" y="379857"/>
                </a:lnTo>
                <a:lnTo>
                  <a:pt x="37986" y="346930"/>
                </a:lnTo>
                <a:lnTo>
                  <a:pt x="17478" y="309133"/>
                </a:lnTo>
                <a:lnTo>
                  <a:pt x="4518" y="267360"/>
                </a:lnTo>
                <a:lnTo>
                  <a:pt x="0" y="222503"/>
                </a:lnTo>
                <a:close/>
              </a:path>
            </a:pathLst>
          </a:custGeom>
          <a:ln w="12192">
            <a:solidFill>
              <a:srgbClr val="AD5A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2759964" y="1187196"/>
            <a:ext cx="445134" cy="445134"/>
          </a:xfrm>
          <a:custGeom>
            <a:avLst/>
            <a:gdLst/>
            <a:ahLst/>
            <a:cxnLst/>
            <a:rect l="l" t="t" r="r" b="b"/>
            <a:pathLst>
              <a:path w="445135" h="445135">
                <a:moveTo>
                  <a:pt x="222504" y="0"/>
                </a:moveTo>
                <a:lnTo>
                  <a:pt x="177647" y="4518"/>
                </a:lnTo>
                <a:lnTo>
                  <a:pt x="135874" y="17478"/>
                </a:lnTo>
                <a:lnTo>
                  <a:pt x="98077" y="37986"/>
                </a:lnTo>
                <a:lnTo>
                  <a:pt x="65150" y="65150"/>
                </a:lnTo>
                <a:lnTo>
                  <a:pt x="37986" y="98077"/>
                </a:lnTo>
                <a:lnTo>
                  <a:pt x="17478" y="135874"/>
                </a:lnTo>
                <a:lnTo>
                  <a:pt x="4518" y="177647"/>
                </a:lnTo>
                <a:lnTo>
                  <a:pt x="0" y="222503"/>
                </a:lnTo>
                <a:lnTo>
                  <a:pt x="4518" y="267360"/>
                </a:lnTo>
                <a:lnTo>
                  <a:pt x="17478" y="309133"/>
                </a:lnTo>
                <a:lnTo>
                  <a:pt x="37986" y="346930"/>
                </a:lnTo>
                <a:lnTo>
                  <a:pt x="65151" y="379856"/>
                </a:lnTo>
                <a:lnTo>
                  <a:pt x="98077" y="407021"/>
                </a:lnTo>
                <a:lnTo>
                  <a:pt x="135874" y="427529"/>
                </a:lnTo>
                <a:lnTo>
                  <a:pt x="177647" y="440489"/>
                </a:lnTo>
                <a:lnTo>
                  <a:pt x="222504" y="445007"/>
                </a:lnTo>
                <a:lnTo>
                  <a:pt x="267360" y="440489"/>
                </a:lnTo>
                <a:lnTo>
                  <a:pt x="309133" y="427529"/>
                </a:lnTo>
                <a:lnTo>
                  <a:pt x="346930" y="407021"/>
                </a:lnTo>
                <a:lnTo>
                  <a:pt x="379857" y="379856"/>
                </a:lnTo>
                <a:lnTo>
                  <a:pt x="407021" y="346930"/>
                </a:lnTo>
                <a:lnTo>
                  <a:pt x="427529" y="309133"/>
                </a:lnTo>
                <a:lnTo>
                  <a:pt x="440489" y="267360"/>
                </a:lnTo>
                <a:lnTo>
                  <a:pt x="445008" y="222503"/>
                </a:lnTo>
                <a:lnTo>
                  <a:pt x="440489" y="177647"/>
                </a:lnTo>
                <a:lnTo>
                  <a:pt x="427529" y="135874"/>
                </a:lnTo>
                <a:lnTo>
                  <a:pt x="407021" y="98077"/>
                </a:lnTo>
                <a:lnTo>
                  <a:pt x="379856" y="65150"/>
                </a:lnTo>
                <a:lnTo>
                  <a:pt x="346930" y="37986"/>
                </a:lnTo>
                <a:lnTo>
                  <a:pt x="309133" y="17478"/>
                </a:lnTo>
                <a:lnTo>
                  <a:pt x="267360" y="4518"/>
                </a:lnTo>
                <a:lnTo>
                  <a:pt x="222504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2759964" y="1187196"/>
            <a:ext cx="445134" cy="445134"/>
          </a:xfrm>
          <a:custGeom>
            <a:avLst/>
            <a:gdLst/>
            <a:ahLst/>
            <a:cxnLst/>
            <a:rect l="l" t="t" r="r" b="b"/>
            <a:pathLst>
              <a:path w="445135" h="445135">
                <a:moveTo>
                  <a:pt x="0" y="222503"/>
                </a:moveTo>
                <a:lnTo>
                  <a:pt x="4518" y="177647"/>
                </a:lnTo>
                <a:lnTo>
                  <a:pt x="17478" y="135874"/>
                </a:lnTo>
                <a:lnTo>
                  <a:pt x="37986" y="98077"/>
                </a:lnTo>
                <a:lnTo>
                  <a:pt x="65150" y="65150"/>
                </a:lnTo>
                <a:lnTo>
                  <a:pt x="98077" y="37986"/>
                </a:lnTo>
                <a:lnTo>
                  <a:pt x="135874" y="17478"/>
                </a:lnTo>
                <a:lnTo>
                  <a:pt x="177647" y="4518"/>
                </a:lnTo>
                <a:lnTo>
                  <a:pt x="222504" y="0"/>
                </a:lnTo>
                <a:lnTo>
                  <a:pt x="267360" y="4518"/>
                </a:lnTo>
                <a:lnTo>
                  <a:pt x="309133" y="17478"/>
                </a:lnTo>
                <a:lnTo>
                  <a:pt x="346930" y="37986"/>
                </a:lnTo>
                <a:lnTo>
                  <a:pt x="379856" y="65150"/>
                </a:lnTo>
                <a:lnTo>
                  <a:pt x="407021" y="98077"/>
                </a:lnTo>
                <a:lnTo>
                  <a:pt x="427529" y="135874"/>
                </a:lnTo>
                <a:lnTo>
                  <a:pt x="440489" y="177647"/>
                </a:lnTo>
                <a:lnTo>
                  <a:pt x="445008" y="222503"/>
                </a:lnTo>
                <a:lnTo>
                  <a:pt x="440489" y="267360"/>
                </a:lnTo>
                <a:lnTo>
                  <a:pt x="427529" y="309133"/>
                </a:lnTo>
                <a:lnTo>
                  <a:pt x="407021" y="346930"/>
                </a:lnTo>
                <a:lnTo>
                  <a:pt x="379857" y="379856"/>
                </a:lnTo>
                <a:lnTo>
                  <a:pt x="346930" y="407021"/>
                </a:lnTo>
                <a:lnTo>
                  <a:pt x="309133" y="427529"/>
                </a:lnTo>
                <a:lnTo>
                  <a:pt x="267360" y="440489"/>
                </a:lnTo>
                <a:lnTo>
                  <a:pt x="222504" y="445007"/>
                </a:lnTo>
                <a:lnTo>
                  <a:pt x="177647" y="440489"/>
                </a:lnTo>
                <a:lnTo>
                  <a:pt x="135874" y="427529"/>
                </a:lnTo>
                <a:lnTo>
                  <a:pt x="98077" y="407021"/>
                </a:lnTo>
                <a:lnTo>
                  <a:pt x="65151" y="379856"/>
                </a:lnTo>
                <a:lnTo>
                  <a:pt x="37986" y="346930"/>
                </a:lnTo>
                <a:lnTo>
                  <a:pt x="17478" y="309133"/>
                </a:lnTo>
                <a:lnTo>
                  <a:pt x="4518" y="267360"/>
                </a:lnTo>
                <a:lnTo>
                  <a:pt x="0" y="222503"/>
                </a:lnTo>
                <a:close/>
              </a:path>
            </a:pathLst>
          </a:custGeom>
          <a:ln w="12192">
            <a:solidFill>
              <a:srgbClr val="AD5A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 txBox="1"/>
          <p:nvPr/>
        </p:nvSpPr>
        <p:spPr>
          <a:xfrm>
            <a:off x="1368933" y="1194308"/>
            <a:ext cx="17049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537335" algn="l"/>
              </a:tabLst>
            </a:pPr>
            <a:r>
              <a:rPr sz="3600" baseline="1157" dirty="0">
                <a:solidFill>
                  <a:srgbClr val="FFFFFF"/>
                </a:solidFill>
                <a:latin typeface="Calibri"/>
                <a:cs typeface="Calibri"/>
              </a:rPr>
              <a:t>0	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4" name="object 74"/>
          <p:cNvSpPr/>
          <p:nvPr/>
        </p:nvSpPr>
        <p:spPr>
          <a:xfrm>
            <a:off x="6894576" y="1299972"/>
            <a:ext cx="2013203" cy="35356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6894576" y="1299972"/>
            <a:ext cx="2013585" cy="353695"/>
          </a:xfrm>
          <a:custGeom>
            <a:avLst/>
            <a:gdLst/>
            <a:ahLst/>
            <a:cxnLst/>
            <a:rect l="l" t="t" r="r" b="b"/>
            <a:pathLst>
              <a:path w="2013584" h="353694">
                <a:moveTo>
                  <a:pt x="0" y="353567"/>
                </a:moveTo>
                <a:lnTo>
                  <a:pt x="2013203" y="353567"/>
                </a:lnTo>
                <a:lnTo>
                  <a:pt x="2013203" y="0"/>
                </a:lnTo>
                <a:lnTo>
                  <a:pt x="0" y="0"/>
                </a:lnTo>
                <a:lnTo>
                  <a:pt x="0" y="353567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7629143" y="1242060"/>
            <a:ext cx="443865" cy="445134"/>
          </a:xfrm>
          <a:custGeom>
            <a:avLst/>
            <a:gdLst/>
            <a:ahLst/>
            <a:cxnLst/>
            <a:rect l="l" t="t" r="r" b="b"/>
            <a:pathLst>
              <a:path w="443865" h="445135">
                <a:moveTo>
                  <a:pt x="221741" y="0"/>
                </a:moveTo>
                <a:lnTo>
                  <a:pt x="177063" y="4518"/>
                </a:lnTo>
                <a:lnTo>
                  <a:pt x="135445" y="17478"/>
                </a:lnTo>
                <a:lnTo>
                  <a:pt x="97780" y="37986"/>
                </a:lnTo>
                <a:lnTo>
                  <a:pt x="64960" y="65150"/>
                </a:lnTo>
                <a:lnTo>
                  <a:pt x="37879" y="98077"/>
                </a:lnTo>
                <a:lnTo>
                  <a:pt x="17430" y="135874"/>
                </a:lnTo>
                <a:lnTo>
                  <a:pt x="4506" y="177647"/>
                </a:lnTo>
                <a:lnTo>
                  <a:pt x="0" y="222503"/>
                </a:lnTo>
                <a:lnTo>
                  <a:pt x="4506" y="267360"/>
                </a:lnTo>
                <a:lnTo>
                  <a:pt x="17430" y="309133"/>
                </a:lnTo>
                <a:lnTo>
                  <a:pt x="37879" y="346930"/>
                </a:lnTo>
                <a:lnTo>
                  <a:pt x="64960" y="379856"/>
                </a:lnTo>
                <a:lnTo>
                  <a:pt x="97780" y="407021"/>
                </a:lnTo>
                <a:lnTo>
                  <a:pt x="135445" y="427529"/>
                </a:lnTo>
                <a:lnTo>
                  <a:pt x="177063" y="440489"/>
                </a:lnTo>
                <a:lnTo>
                  <a:pt x="221741" y="445007"/>
                </a:lnTo>
                <a:lnTo>
                  <a:pt x="266420" y="440489"/>
                </a:lnTo>
                <a:lnTo>
                  <a:pt x="308038" y="427529"/>
                </a:lnTo>
                <a:lnTo>
                  <a:pt x="345703" y="407021"/>
                </a:lnTo>
                <a:lnTo>
                  <a:pt x="378523" y="379856"/>
                </a:lnTo>
                <a:lnTo>
                  <a:pt x="405604" y="346930"/>
                </a:lnTo>
                <a:lnTo>
                  <a:pt x="426053" y="309133"/>
                </a:lnTo>
                <a:lnTo>
                  <a:pt x="438977" y="267360"/>
                </a:lnTo>
                <a:lnTo>
                  <a:pt x="443483" y="222503"/>
                </a:lnTo>
                <a:lnTo>
                  <a:pt x="438977" y="177647"/>
                </a:lnTo>
                <a:lnTo>
                  <a:pt x="426053" y="135874"/>
                </a:lnTo>
                <a:lnTo>
                  <a:pt x="405604" y="98077"/>
                </a:lnTo>
                <a:lnTo>
                  <a:pt x="378523" y="65150"/>
                </a:lnTo>
                <a:lnTo>
                  <a:pt x="345703" y="37986"/>
                </a:lnTo>
                <a:lnTo>
                  <a:pt x="308038" y="17478"/>
                </a:lnTo>
                <a:lnTo>
                  <a:pt x="266420" y="4518"/>
                </a:lnTo>
                <a:lnTo>
                  <a:pt x="221741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7629143" y="1242060"/>
            <a:ext cx="443865" cy="445134"/>
          </a:xfrm>
          <a:custGeom>
            <a:avLst/>
            <a:gdLst/>
            <a:ahLst/>
            <a:cxnLst/>
            <a:rect l="l" t="t" r="r" b="b"/>
            <a:pathLst>
              <a:path w="443865" h="445135">
                <a:moveTo>
                  <a:pt x="0" y="222503"/>
                </a:moveTo>
                <a:lnTo>
                  <a:pt x="4506" y="177647"/>
                </a:lnTo>
                <a:lnTo>
                  <a:pt x="17430" y="135874"/>
                </a:lnTo>
                <a:lnTo>
                  <a:pt x="37879" y="98077"/>
                </a:lnTo>
                <a:lnTo>
                  <a:pt x="64960" y="65150"/>
                </a:lnTo>
                <a:lnTo>
                  <a:pt x="97780" y="37986"/>
                </a:lnTo>
                <a:lnTo>
                  <a:pt x="135445" y="17478"/>
                </a:lnTo>
                <a:lnTo>
                  <a:pt x="177063" y="4518"/>
                </a:lnTo>
                <a:lnTo>
                  <a:pt x="221741" y="0"/>
                </a:lnTo>
                <a:lnTo>
                  <a:pt x="266420" y="4518"/>
                </a:lnTo>
                <a:lnTo>
                  <a:pt x="308038" y="17478"/>
                </a:lnTo>
                <a:lnTo>
                  <a:pt x="345703" y="37986"/>
                </a:lnTo>
                <a:lnTo>
                  <a:pt x="378523" y="65150"/>
                </a:lnTo>
                <a:lnTo>
                  <a:pt x="405604" y="98077"/>
                </a:lnTo>
                <a:lnTo>
                  <a:pt x="426053" y="135874"/>
                </a:lnTo>
                <a:lnTo>
                  <a:pt x="438977" y="177647"/>
                </a:lnTo>
                <a:lnTo>
                  <a:pt x="443483" y="222503"/>
                </a:lnTo>
                <a:lnTo>
                  <a:pt x="438977" y="267360"/>
                </a:lnTo>
                <a:lnTo>
                  <a:pt x="426053" y="309133"/>
                </a:lnTo>
                <a:lnTo>
                  <a:pt x="405604" y="346930"/>
                </a:lnTo>
                <a:lnTo>
                  <a:pt x="378523" y="379856"/>
                </a:lnTo>
                <a:lnTo>
                  <a:pt x="345703" y="407021"/>
                </a:lnTo>
                <a:lnTo>
                  <a:pt x="308038" y="427529"/>
                </a:lnTo>
                <a:lnTo>
                  <a:pt x="266420" y="440489"/>
                </a:lnTo>
                <a:lnTo>
                  <a:pt x="221741" y="445007"/>
                </a:lnTo>
                <a:lnTo>
                  <a:pt x="177063" y="440489"/>
                </a:lnTo>
                <a:lnTo>
                  <a:pt x="135445" y="427529"/>
                </a:lnTo>
                <a:lnTo>
                  <a:pt x="97780" y="407021"/>
                </a:lnTo>
                <a:lnTo>
                  <a:pt x="64960" y="379856"/>
                </a:lnTo>
                <a:lnTo>
                  <a:pt x="37879" y="346930"/>
                </a:lnTo>
                <a:lnTo>
                  <a:pt x="17430" y="309133"/>
                </a:lnTo>
                <a:lnTo>
                  <a:pt x="4506" y="267360"/>
                </a:lnTo>
                <a:lnTo>
                  <a:pt x="0" y="222503"/>
                </a:lnTo>
                <a:close/>
              </a:path>
            </a:pathLst>
          </a:custGeom>
          <a:ln w="12192">
            <a:solidFill>
              <a:srgbClr val="AD5A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6886956" y="1228344"/>
            <a:ext cx="445134" cy="445134"/>
          </a:xfrm>
          <a:custGeom>
            <a:avLst/>
            <a:gdLst/>
            <a:ahLst/>
            <a:cxnLst/>
            <a:rect l="l" t="t" r="r" b="b"/>
            <a:pathLst>
              <a:path w="445134" h="445135">
                <a:moveTo>
                  <a:pt x="222503" y="0"/>
                </a:moveTo>
                <a:lnTo>
                  <a:pt x="177647" y="4518"/>
                </a:lnTo>
                <a:lnTo>
                  <a:pt x="135874" y="17478"/>
                </a:lnTo>
                <a:lnTo>
                  <a:pt x="98077" y="37986"/>
                </a:lnTo>
                <a:lnTo>
                  <a:pt x="65150" y="65150"/>
                </a:lnTo>
                <a:lnTo>
                  <a:pt x="37986" y="98077"/>
                </a:lnTo>
                <a:lnTo>
                  <a:pt x="17478" y="135874"/>
                </a:lnTo>
                <a:lnTo>
                  <a:pt x="4518" y="177647"/>
                </a:lnTo>
                <a:lnTo>
                  <a:pt x="0" y="222503"/>
                </a:lnTo>
                <a:lnTo>
                  <a:pt x="4518" y="267360"/>
                </a:lnTo>
                <a:lnTo>
                  <a:pt x="17478" y="309133"/>
                </a:lnTo>
                <a:lnTo>
                  <a:pt x="37986" y="346930"/>
                </a:lnTo>
                <a:lnTo>
                  <a:pt x="65150" y="379856"/>
                </a:lnTo>
                <a:lnTo>
                  <a:pt x="98077" y="407021"/>
                </a:lnTo>
                <a:lnTo>
                  <a:pt x="135874" y="427529"/>
                </a:lnTo>
                <a:lnTo>
                  <a:pt x="177647" y="440489"/>
                </a:lnTo>
                <a:lnTo>
                  <a:pt x="222503" y="445007"/>
                </a:lnTo>
                <a:lnTo>
                  <a:pt x="267360" y="440489"/>
                </a:lnTo>
                <a:lnTo>
                  <a:pt x="309133" y="427529"/>
                </a:lnTo>
                <a:lnTo>
                  <a:pt x="346930" y="407021"/>
                </a:lnTo>
                <a:lnTo>
                  <a:pt x="379857" y="379856"/>
                </a:lnTo>
                <a:lnTo>
                  <a:pt x="407021" y="346930"/>
                </a:lnTo>
                <a:lnTo>
                  <a:pt x="427529" y="309133"/>
                </a:lnTo>
                <a:lnTo>
                  <a:pt x="440489" y="267360"/>
                </a:lnTo>
                <a:lnTo>
                  <a:pt x="445008" y="222503"/>
                </a:lnTo>
                <a:lnTo>
                  <a:pt x="440489" y="177647"/>
                </a:lnTo>
                <a:lnTo>
                  <a:pt x="427529" y="135874"/>
                </a:lnTo>
                <a:lnTo>
                  <a:pt x="407021" y="98077"/>
                </a:lnTo>
                <a:lnTo>
                  <a:pt x="379857" y="65150"/>
                </a:lnTo>
                <a:lnTo>
                  <a:pt x="346930" y="37986"/>
                </a:lnTo>
                <a:lnTo>
                  <a:pt x="309133" y="17478"/>
                </a:lnTo>
                <a:lnTo>
                  <a:pt x="267360" y="4518"/>
                </a:lnTo>
                <a:lnTo>
                  <a:pt x="222503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6886956" y="1228344"/>
            <a:ext cx="445134" cy="445134"/>
          </a:xfrm>
          <a:custGeom>
            <a:avLst/>
            <a:gdLst/>
            <a:ahLst/>
            <a:cxnLst/>
            <a:rect l="l" t="t" r="r" b="b"/>
            <a:pathLst>
              <a:path w="445134" h="445135">
                <a:moveTo>
                  <a:pt x="0" y="222503"/>
                </a:moveTo>
                <a:lnTo>
                  <a:pt x="4518" y="177647"/>
                </a:lnTo>
                <a:lnTo>
                  <a:pt x="17478" y="135874"/>
                </a:lnTo>
                <a:lnTo>
                  <a:pt x="37986" y="98077"/>
                </a:lnTo>
                <a:lnTo>
                  <a:pt x="65150" y="65150"/>
                </a:lnTo>
                <a:lnTo>
                  <a:pt x="98077" y="37986"/>
                </a:lnTo>
                <a:lnTo>
                  <a:pt x="135874" y="17478"/>
                </a:lnTo>
                <a:lnTo>
                  <a:pt x="177647" y="4518"/>
                </a:lnTo>
                <a:lnTo>
                  <a:pt x="222503" y="0"/>
                </a:lnTo>
                <a:lnTo>
                  <a:pt x="267360" y="4518"/>
                </a:lnTo>
                <a:lnTo>
                  <a:pt x="309133" y="17478"/>
                </a:lnTo>
                <a:lnTo>
                  <a:pt x="346930" y="37986"/>
                </a:lnTo>
                <a:lnTo>
                  <a:pt x="379857" y="65150"/>
                </a:lnTo>
                <a:lnTo>
                  <a:pt x="407021" y="98077"/>
                </a:lnTo>
                <a:lnTo>
                  <a:pt x="427529" y="135874"/>
                </a:lnTo>
                <a:lnTo>
                  <a:pt x="440489" y="177647"/>
                </a:lnTo>
                <a:lnTo>
                  <a:pt x="445008" y="222503"/>
                </a:lnTo>
                <a:lnTo>
                  <a:pt x="440489" y="267360"/>
                </a:lnTo>
                <a:lnTo>
                  <a:pt x="427529" y="309133"/>
                </a:lnTo>
                <a:lnTo>
                  <a:pt x="407021" y="346930"/>
                </a:lnTo>
                <a:lnTo>
                  <a:pt x="379857" y="379856"/>
                </a:lnTo>
                <a:lnTo>
                  <a:pt x="346930" y="407021"/>
                </a:lnTo>
                <a:lnTo>
                  <a:pt x="309133" y="427529"/>
                </a:lnTo>
                <a:lnTo>
                  <a:pt x="267360" y="440489"/>
                </a:lnTo>
                <a:lnTo>
                  <a:pt x="222503" y="445007"/>
                </a:lnTo>
                <a:lnTo>
                  <a:pt x="177647" y="440489"/>
                </a:lnTo>
                <a:lnTo>
                  <a:pt x="135874" y="427529"/>
                </a:lnTo>
                <a:lnTo>
                  <a:pt x="98077" y="407021"/>
                </a:lnTo>
                <a:lnTo>
                  <a:pt x="65150" y="379856"/>
                </a:lnTo>
                <a:lnTo>
                  <a:pt x="37986" y="346930"/>
                </a:lnTo>
                <a:lnTo>
                  <a:pt x="17478" y="309133"/>
                </a:lnTo>
                <a:lnTo>
                  <a:pt x="4518" y="267360"/>
                </a:lnTo>
                <a:lnTo>
                  <a:pt x="0" y="222503"/>
                </a:lnTo>
                <a:close/>
              </a:path>
            </a:pathLst>
          </a:custGeom>
          <a:ln w="12191">
            <a:solidFill>
              <a:srgbClr val="AD5A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8412480" y="1232916"/>
            <a:ext cx="445134" cy="445134"/>
          </a:xfrm>
          <a:custGeom>
            <a:avLst/>
            <a:gdLst/>
            <a:ahLst/>
            <a:cxnLst/>
            <a:rect l="l" t="t" r="r" b="b"/>
            <a:pathLst>
              <a:path w="445134" h="445135">
                <a:moveTo>
                  <a:pt x="222503" y="0"/>
                </a:moveTo>
                <a:lnTo>
                  <a:pt x="177647" y="4518"/>
                </a:lnTo>
                <a:lnTo>
                  <a:pt x="135874" y="17478"/>
                </a:lnTo>
                <a:lnTo>
                  <a:pt x="98077" y="37986"/>
                </a:lnTo>
                <a:lnTo>
                  <a:pt x="65150" y="65150"/>
                </a:lnTo>
                <a:lnTo>
                  <a:pt x="37986" y="98077"/>
                </a:lnTo>
                <a:lnTo>
                  <a:pt x="17478" y="135874"/>
                </a:lnTo>
                <a:lnTo>
                  <a:pt x="4518" y="177647"/>
                </a:lnTo>
                <a:lnTo>
                  <a:pt x="0" y="222504"/>
                </a:lnTo>
                <a:lnTo>
                  <a:pt x="4518" y="267360"/>
                </a:lnTo>
                <a:lnTo>
                  <a:pt x="17478" y="309133"/>
                </a:lnTo>
                <a:lnTo>
                  <a:pt x="37986" y="346930"/>
                </a:lnTo>
                <a:lnTo>
                  <a:pt x="65150" y="379857"/>
                </a:lnTo>
                <a:lnTo>
                  <a:pt x="98077" y="407021"/>
                </a:lnTo>
                <a:lnTo>
                  <a:pt x="135874" y="427529"/>
                </a:lnTo>
                <a:lnTo>
                  <a:pt x="177647" y="440489"/>
                </a:lnTo>
                <a:lnTo>
                  <a:pt x="222503" y="445008"/>
                </a:lnTo>
                <a:lnTo>
                  <a:pt x="267360" y="440489"/>
                </a:lnTo>
                <a:lnTo>
                  <a:pt x="309133" y="427529"/>
                </a:lnTo>
                <a:lnTo>
                  <a:pt x="346930" y="407021"/>
                </a:lnTo>
                <a:lnTo>
                  <a:pt x="379857" y="379857"/>
                </a:lnTo>
                <a:lnTo>
                  <a:pt x="407021" y="346930"/>
                </a:lnTo>
                <a:lnTo>
                  <a:pt x="427529" y="309133"/>
                </a:lnTo>
                <a:lnTo>
                  <a:pt x="440489" y="267360"/>
                </a:lnTo>
                <a:lnTo>
                  <a:pt x="445008" y="222504"/>
                </a:lnTo>
                <a:lnTo>
                  <a:pt x="440489" y="177647"/>
                </a:lnTo>
                <a:lnTo>
                  <a:pt x="427529" y="135874"/>
                </a:lnTo>
                <a:lnTo>
                  <a:pt x="407021" y="98077"/>
                </a:lnTo>
                <a:lnTo>
                  <a:pt x="379857" y="65150"/>
                </a:lnTo>
                <a:lnTo>
                  <a:pt x="346930" y="37986"/>
                </a:lnTo>
                <a:lnTo>
                  <a:pt x="309133" y="17478"/>
                </a:lnTo>
                <a:lnTo>
                  <a:pt x="267360" y="4518"/>
                </a:lnTo>
                <a:lnTo>
                  <a:pt x="222503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8412480" y="1232916"/>
            <a:ext cx="445134" cy="445134"/>
          </a:xfrm>
          <a:custGeom>
            <a:avLst/>
            <a:gdLst/>
            <a:ahLst/>
            <a:cxnLst/>
            <a:rect l="l" t="t" r="r" b="b"/>
            <a:pathLst>
              <a:path w="445134" h="445135">
                <a:moveTo>
                  <a:pt x="0" y="222504"/>
                </a:moveTo>
                <a:lnTo>
                  <a:pt x="4518" y="177647"/>
                </a:lnTo>
                <a:lnTo>
                  <a:pt x="17478" y="135874"/>
                </a:lnTo>
                <a:lnTo>
                  <a:pt x="37986" y="98077"/>
                </a:lnTo>
                <a:lnTo>
                  <a:pt x="65150" y="65150"/>
                </a:lnTo>
                <a:lnTo>
                  <a:pt x="98077" y="37986"/>
                </a:lnTo>
                <a:lnTo>
                  <a:pt x="135874" y="17478"/>
                </a:lnTo>
                <a:lnTo>
                  <a:pt x="177647" y="4518"/>
                </a:lnTo>
                <a:lnTo>
                  <a:pt x="222503" y="0"/>
                </a:lnTo>
                <a:lnTo>
                  <a:pt x="267360" y="4518"/>
                </a:lnTo>
                <a:lnTo>
                  <a:pt x="309133" y="17478"/>
                </a:lnTo>
                <a:lnTo>
                  <a:pt x="346930" y="37986"/>
                </a:lnTo>
                <a:lnTo>
                  <a:pt x="379857" y="65150"/>
                </a:lnTo>
                <a:lnTo>
                  <a:pt x="407021" y="98077"/>
                </a:lnTo>
                <a:lnTo>
                  <a:pt x="427529" y="135874"/>
                </a:lnTo>
                <a:lnTo>
                  <a:pt x="440489" y="177647"/>
                </a:lnTo>
                <a:lnTo>
                  <a:pt x="445008" y="222504"/>
                </a:lnTo>
                <a:lnTo>
                  <a:pt x="440489" y="267360"/>
                </a:lnTo>
                <a:lnTo>
                  <a:pt x="427529" y="309133"/>
                </a:lnTo>
                <a:lnTo>
                  <a:pt x="407021" y="346930"/>
                </a:lnTo>
                <a:lnTo>
                  <a:pt x="379857" y="379857"/>
                </a:lnTo>
                <a:lnTo>
                  <a:pt x="346930" y="407021"/>
                </a:lnTo>
                <a:lnTo>
                  <a:pt x="309133" y="427529"/>
                </a:lnTo>
                <a:lnTo>
                  <a:pt x="267360" y="440489"/>
                </a:lnTo>
                <a:lnTo>
                  <a:pt x="222503" y="445008"/>
                </a:lnTo>
                <a:lnTo>
                  <a:pt x="177647" y="440489"/>
                </a:lnTo>
                <a:lnTo>
                  <a:pt x="135874" y="427529"/>
                </a:lnTo>
                <a:lnTo>
                  <a:pt x="98077" y="407021"/>
                </a:lnTo>
                <a:lnTo>
                  <a:pt x="65150" y="379857"/>
                </a:lnTo>
                <a:lnTo>
                  <a:pt x="37986" y="346930"/>
                </a:lnTo>
                <a:lnTo>
                  <a:pt x="17478" y="309133"/>
                </a:lnTo>
                <a:lnTo>
                  <a:pt x="4518" y="267360"/>
                </a:lnTo>
                <a:lnTo>
                  <a:pt x="0" y="222504"/>
                </a:lnTo>
                <a:close/>
              </a:path>
            </a:pathLst>
          </a:custGeom>
          <a:ln w="12192">
            <a:solidFill>
              <a:srgbClr val="AD5A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 txBox="1"/>
          <p:nvPr/>
        </p:nvSpPr>
        <p:spPr>
          <a:xfrm>
            <a:off x="8546083" y="1240282"/>
            <a:ext cx="1803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3" name="object 83"/>
          <p:cNvSpPr/>
          <p:nvPr/>
        </p:nvSpPr>
        <p:spPr>
          <a:xfrm>
            <a:off x="4090415" y="1292352"/>
            <a:ext cx="2013204" cy="35356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4090415" y="1292352"/>
            <a:ext cx="2013585" cy="353695"/>
          </a:xfrm>
          <a:custGeom>
            <a:avLst/>
            <a:gdLst/>
            <a:ahLst/>
            <a:cxnLst/>
            <a:rect l="l" t="t" r="r" b="b"/>
            <a:pathLst>
              <a:path w="2013585" h="353694">
                <a:moveTo>
                  <a:pt x="0" y="353567"/>
                </a:moveTo>
                <a:lnTo>
                  <a:pt x="2013204" y="353567"/>
                </a:lnTo>
                <a:lnTo>
                  <a:pt x="2013204" y="0"/>
                </a:lnTo>
                <a:lnTo>
                  <a:pt x="0" y="0"/>
                </a:lnTo>
                <a:lnTo>
                  <a:pt x="0" y="353567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4824984" y="1235963"/>
            <a:ext cx="443865" cy="445134"/>
          </a:xfrm>
          <a:custGeom>
            <a:avLst/>
            <a:gdLst/>
            <a:ahLst/>
            <a:cxnLst/>
            <a:rect l="l" t="t" r="r" b="b"/>
            <a:pathLst>
              <a:path w="443864" h="445135">
                <a:moveTo>
                  <a:pt x="221741" y="0"/>
                </a:moveTo>
                <a:lnTo>
                  <a:pt x="177063" y="4518"/>
                </a:lnTo>
                <a:lnTo>
                  <a:pt x="135445" y="17478"/>
                </a:lnTo>
                <a:lnTo>
                  <a:pt x="97780" y="37986"/>
                </a:lnTo>
                <a:lnTo>
                  <a:pt x="64960" y="65150"/>
                </a:lnTo>
                <a:lnTo>
                  <a:pt x="37879" y="98077"/>
                </a:lnTo>
                <a:lnTo>
                  <a:pt x="17430" y="135874"/>
                </a:lnTo>
                <a:lnTo>
                  <a:pt x="4506" y="177647"/>
                </a:lnTo>
                <a:lnTo>
                  <a:pt x="0" y="222503"/>
                </a:lnTo>
                <a:lnTo>
                  <a:pt x="4506" y="267360"/>
                </a:lnTo>
                <a:lnTo>
                  <a:pt x="17430" y="309133"/>
                </a:lnTo>
                <a:lnTo>
                  <a:pt x="37879" y="346930"/>
                </a:lnTo>
                <a:lnTo>
                  <a:pt x="64960" y="379857"/>
                </a:lnTo>
                <a:lnTo>
                  <a:pt x="97780" y="407021"/>
                </a:lnTo>
                <a:lnTo>
                  <a:pt x="135445" y="427529"/>
                </a:lnTo>
                <a:lnTo>
                  <a:pt x="177063" y="440489"/>
                </a:lnTo>
                <a:lnTo>
                  <a:pt x="221741" y="445008"/>
                </a:lnTo>
                <a:lnTo>
                  <a:pt x="266420" y="440489"/>
                </a:lnTo>
                <a:lnTo>
                  <a:pt x="308038" y="427529"/>
                </a:lnTo>
                <a:lnTo>
                  <a:pt x="345703" y="407021"/>
                </a:lnTo>
                <a:lnTo>
                  <a:pt x="378523" y="379857"/>
                </a:lnTo>
                <a:lnTo>
                  <a:pt x="405604" y="346930"/>
                </a:lnTo>
                <a:lnTo>
                  <a:pt x="426053" y="309133"/>
                </a:lnTo>
                <a:lnTo>
                  <a:pt x="438977" y="267360"/>
                </a:lnTo>
                <a:lnTo>
                  <a:pt x="443483" y="222503"/>
                </a:lnTo>
                <a:lnTo>
                  <a:pt x="438977" y="177647"/>
                </a:lnTo>
                <a:lnTo>
                  <a:pt x="426053" y="135874"/>
                </a:lnTo>
                <a:lnTo>
                  <a:pt x="405604" y="98077"/>
                </a:lnTo>
                <a:lnTo>
                  <a:pt x="378523" y="65150"/>
                </a:lnTo>
                <a:lnTo>
                  <a:pt x="345703" y="37986"/>
                </a:lnTo>
                <a:lnTo>
                  <a:pt x="308038" y="17478"/>
                </a:lnTo>
                <a:lnTo>
                  <a:pt x="266420" y="4518"/>
                </a:lnTo>
                <a:lnTo>
                  <a:pt x="221741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4824984" y="1235963"/>
            <a:ext cx="443865" cy="445134"/>
          </a:xfrm>
          <a:custGeom>
            <a:avLst/>
            <a:gdLst/>
            <a:ahLst/>
            <a:cxnLst/>
            <a:rect l="l" t="t" r="r" b="b"/>
            <a:pathLst>
              <a:path w="443864" h="445135">
                <a:moveTo>
                  <a:pt x="0" y="222503"/>
                </a:moveTo>
                <a:lnTo>
                  <a:pt x="4506" y="177647"/>
                </a:lnTo>
                <a:lnTo>
                  <a:pt x="17430" y="135874"/>
                </a:lnTo>
                <a:lnTo>
                  <a:pt x="37879" y="98077"/>
                </a:lnTo>
                <a:lnTo>
                  <a:pt x="64960" y="65150"/>
                </a:lnTo>
                <a:lnTo>
                  <a:pt x="97780" y="37986"/>
                </a:lnTo>
                <a:lnTo>
                  <a:pt x="135445" y="17478"/>
                </a:lnTo>
                <a:lnTo>
                  <a:pt x="177063" y="4518"/>
                </a:lnTo>
                <a:lnTo>
                  <a:pt x="221741" y="0"/>
                </a:lnTo>
                <a:lnTo>
                  <a:pt x="266420" y="4518"/>
                </a:lnTo>
                <a:lnTo>
                  <a:pt x="308038" y="17478"/>
                </a:lnTo>
                <a:lnTo>
                  <a:pt x="345703" y="37986"/>
                </a:lnTo>
                <a:lnTo>
                  <a:pt x="378523" y="65150"/>
                </a:lnTo>
                <a:lnTo>
                  <a:pt x="405604" y="98077"/>
                </a:lnTo>
                <a:lnTo>
                  <a:pt x="426053" y="135874"/>
                </a:lnTo>
                <a:lnTo>
                  <a:pt x="438977" y="177647"/>
                </a:lnTo>
                <a:lnTo>
                  <a:pt x="443483" y="222503"/>
                </a:lnTo>
                <a:lnTo>
                  <a:pt x="438977" y="267360"/>
                </a:lnTo>
                <a:lnTo>
                  <a:pt x="426053" y="309133"/>
                </a:lnTo>
                <a:lnTo>
                  <a:pt x="405604" y="346930"/>
                </a:lnTo>
                <a:lnTo>
                  <a:pt x="378523" y="379857"/>
                </a:lnTo>
                <a:lnTo>
                  <a:pt x="345703" y="407021"/>
                </a:lnTo>
                <a:lnTo>
                  <a:pt x="308038" y="427529"/>
                </a:lnTo>
                <a:lnTo>
                  <a:pt x="266420" y="440489"/>
                </a:lnTo>
                <a:lnTo>
                  <a:pt x="221741" y="445008"/>
                </a:lnTo>
                <a:lnTo>
                  <a:pt x="177063" y="440489"/>
                </a:lnTo>
                <a:lnTo>
                  <a:pt x="135445" y="427529"/>
                </a:lnTo>
                <a:lnTo>
                  <a:pt x="97780" y="407021"/>
                </a:lnTo>
                <a:lnTo>
                  <a:pt x="64960" y="379857"/>
                </a:lnTo>
                <a:lnTo>
                  <a:pt x="37879" y="346930"/>
                </a:lnTo>
                <a:lnTo>
                  <a:pt x="17430" y="309133"/>
                </a:lnTo>
                <a:lnTo>
                  <a:pt x="4506" y="267360"/>
                </a:lnTo>
                <a:lnTo>
                  <a:pt x="0" y="222503"/>
                </a:lnTo>
                <a:close/>
              </a:path>
            </a:pathLst>
          </a:custGeom>
          <a:ln w="12191">
            <a:solidFill>
              <a:srgbClr val="AD5A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4084320" y="1222247"/>
            <a:ext cx="443865" cy="443865"/>
          </a:xfrm>
          <a:custGeom>
            <a:avLst/>
            <a:gdLst/>
            <a:ahLst/>
            <a:cxnLst/>
            <a:rect l="l" t="t" r="r" b="b"/>
            <a:pathLst>
              <a:path w="443864" h="443864">
                <a:moveTo>
                  <a:pt x="221741" y="0"/>
                </a:moveTo>
                <a:lnTo>
                  <a:pt x="177063" y="4506"/>
                </a:lnTo>
                <a:lnTo>
                  <a:pt x="135445" y="17430"/>
                </a:lnTo>
                <a:lnTo>
                  <a:pt x="97780" y="37879"/>
                </a:lnTo>
                <a:lnTo>
                  <a:pt x="64960" y="64960"/>
                </a:lnTo>
                <a:lnTo>
                  <a:pt x="37879" y="97780"/>
                </a:lnTo>
                <a:lnTo>
                  <a:pt x="17430" y="135445"/>
                </a:lnTo>
                <a:lnTo>
                  <a:pt x="4506" y="177063"/>
                </a:lnTo>
                <a:lnTo>
                  <a:pt x="0" y="221741"/>
                </a:lnTo>
                <a:lnTo>
                  <a:pt x="4506" y="266420"/>
                </a:lnTo>
                <a:lnTo>
                  <a:pt x="17430" y="308038"/>
                </a:lnTo>
                <a:lnTo>
                  <a:pt x="37879" y="345703"/>
                </a:lnTo>
                <a:lnTo>
                  <a:pt x="64960" y="378523"/>
                </a:lnTo>
                <a:lnTo>
                  <a:pt x="97780" y="405604"/>
                </a:lnTo>
                <a:lnTo>
                  <a:pt x="135445" y="426053"/>
                </a:lnTo>
                <a:lnTo>
                  <a:pt x="177063" y="438977"/>
                </a:lnTo>
                <a:lnTo>
                  <a:pt x="221741" y="443484"/>
                </a:lnTo>
                <a:lnTo>
                  <a:pt x="266420" y="438977"/>
                </a:lnTo>
                <a:lnTo>
                  <a:pt x="308038" y="426053"/>
                </a:lnTo>
                <a:lnTo>
                  <a:pt x="345703" y="405604"/>
                </a:lnTo>
                <a:lnTo>
                  <a:pt x="378523" y="378523"/>
                </a:lnTo>
                <a:lnTo>
                  <a:pt x="405604" y="345703"/>
                </a:lnTo>
                <a:lnTo>
                  <a:pt x="426053" y="308038"/>
                </a:lnTo>
                <a:lnTo>
                  <a:pt x="438977" y="266420"/>
                </a:lnTo>
                <a:lnTo>
                  <a:pt x="443483" y="221741"/>
                </a:lnTo>
                <a:lnTo>
                  <a:pt x="438977" y="177063"/>
                </a:lnTo>
                <a:lnTo>
                  <a:pt x="426053" y="135445"/>
                </a:lnTo>
                <a:lnTo>
                  <a:pt x="405604" y="97780"/>
                </a:lnTo>
                <a:lnTo>
                  <a:pt x="378523" y="64960"/>
                </a:lnTo>
                <a:lnTo>
                  <a:pt x="345703" y="37879"/>
                </a:lnTo>
                <a:lnTo>
                  <a:pt x="308038" y="17430"/>
                </a:lnTo>
                <a:lnTo>
                  <a:pt x="266420" y="4506"/>
                </a:lnTo>
                <a:lnTo>
                  <a:pt x="221741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4084320" y="1222247"/>
            <a:ext cx="443865" cy="443865"/>
          </a:xfrm>
          <a:custGeom>
            <a:avLst/>
            <a:gdLst/>
            <a:ahLst/>
            <a:cxnLst/>
            <a:rect l="l" t="t" r="r" b="b"/>
            <a:pathLst>
              <a:path w="443864" h="443864">
                <a:moveTo>
                  <a:pt x="0" y="221741"/>
                </a:moveTo>
                <a:lnTo>
                  <a:pt x="4506" y="177063"/>
                </a:lnTo>
                <a:lnTo>
                  <a:pt x="17430" y="135445"/>
                </a:lnTo>
                <a:lnTo>
                  <a:pt x="37879" y="97780"/>
                </a:lnTo>
                <a:lnTo>
                  <a:pt x="64960" y="64960"/>
                </a:lnTo>
                <a:lnTo>
                  <a:pt x="97780" y="37879"/>
                </a:lnTo>
                <a:lnTo>
                  <a:pt x="135445" y="17430"/>
                </a:lnTo>
                <a:lnTo>
                  <a:pt x="177063" y="4506"/>
                </a:lnTo>
                <a:lnTo>
                  <a:pt x="221741" y="0"/>
                </a:lnTo>
                <a:lnTo>
                  <a:pt x="266420" y="4506"/>
                </a:lnTo>
                <a:lnTo>
                  <a:pt x="308038" y="17430"/>
                </a:lnTo>
                <a:lnTo>
                  <a:pt x="345703" y="37879"/>
                </a:lnTo>
                <a:lnTo>
                  <a:pt x="378523" y="64960"/>
                </a:lnTo>
                <a:lnTo>
                  <a:pt x="405604" y="97780"/>
                </a:lnTo>
                <a:lnTo>
                  <a:pt x="426053" y="135445"/>
                </a:lnTo>
                <a:lnTo>
                  <a:pt x="438977" y="177063"/>
                </a:lnTo>
                <a:lnTo>
                  <a:pt x="443483" y="221741"/>
                </a:lnTo>
                <a:lnTo>
                  <a:pt x="438977" y="266420"/>
                </a:lnTo>
                <a:lnTo>
                  <a:pt x="426053" y="308038"/>
                </a:lnTo>
                <a:lnTo>
                  <a:pt x="405604" y="345703"/>
                </a:lnTo>
                <a:lnTo>
                  <a:pt x="378523" y="378523"/>
                </a:lnTo>
                <a:lnTo>
                  <a:pt x="345703" y="405604"/>
                </a:lnTo>
                <a:lnTo>
                  <a:pt x="308038" y="426053"/>
                </a:lnTo>
                <a:lnTo>
                  <a:pt x="266420" y="438977"/>
                </a:lnTo>
                <a:lnTo>
                  <a:pt x="221741" y="443484"/>
                </a:lnTo>
                <a:lnTo>
                  <a:pt x="177063" y="438977"/>
                </a:lnTo>
                <a:lnTo>
                  <a:pt x="135445" y="426053"/>
                </a:lnTo>
                <a:lnTo>
                  <a:pt x="97780" y="405604"/>
                </a:lnTo>
                <a:lnTo>
                  <a:pt x="64960" y="378523"/>
                </a:lnTo>
                <a:lnTo>
                  <a:pt x="37879" y="345703"/>
                </a:lnTo>
                <a:lnTo>
                  <a:pt x="17430" y="308038"/>
                </a:lnTo>
                <a:lnTo>
                  <a:pt x="4506" y="266420"/>
                </a:lnTo>
                <a:lnTo>
                  <a:pt x="0" y="221741"/>
                </a:lnTo>
                <a:close/>
              </a:path>
            </a:pathLst>
          </a:custGeom>
          <a:ln w="12192">
            <a:solidFill>
              <a:srgbClr val="AD5A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5608320" y="1226819"/>
            <a:ext cx="445134" cy="443865"/>
          </a:xfrm>
          <a:custGeom>
            <a:avLst/>
            <a:gdLst/>
            <a:ahLst/>
            <a:cxnLst/>
            <a:rect l="l" t="t" r="r" b="b"/>
            <a:pathLst>
              <a:path w="445135" h="443864">
                <a:moveTo>
                  <a:pt x="222503" y="0"/>
                </a:moveTo>
                <a:lnTo>
                  <a:pt x="177647" y="4506"/>
                </a:lnTo>
                <a:lnTo>
                  <a:pt x="135874" y="17430"/>
                </a:lnTo>
                <a:lnTo>
                  <a:pt x="98077" y="37879"/>
                </a:lnTo>
                <a:lnTo>
                  <a:pt x="65150" y="64960"/>
                </a:lnTo>
                <a:lnTo>
                  <a:pt x="37986" y="97780"/>
                </a:lnTo>
                <a:lnTo>
                  <a:pt x="17478" y="135445"/>
                </a:lnTo>
                <a:lnTo>
                  <a:pt x="4518" y="177063"/>
                </a:lnTo>
                <a:lnTo>
                  <a:pt x="0" y="221741"/>
                </a:lnTo>
                <a:lnTo>
                  <a:pt x="4518" y="266420"/>
                </a:lnTo>
                <a:lnTo>
                  <a:pt x="17478" y="308038"/>
                </a:lnTo>
                <a:lnTo>
                  <a:pt x="37986" y="345703"/>
                </a:lnTo>
                <a:lnTo>
                  <a:pt x="65151" y="378523"/>
                </a:lnTo>
                <a:lnTo>
                  <a:pt x="98077" y="405604"/>
                </a:lnTo>
                <a:lnTo>
                  <a:pt x="135874" y="426053"/>
                </a:lnTo>
                <a:lnTo>
                  <a:pt x="177647" y="438977"/>
                </a:lnTo>
                <a:lnTo>
                  <a:pt x="222503" y="443483"/>
                </a:lnTo>
                <a:lnTo>
                  <a:pt x="267360" y="438977"/>
                </a:lnTo>
                <a:lnTo>
                  <a:pt x="309133" y="426053"/>
                </a:lnTo>
                <a:lnTo>
                  <a:pt x="346930" y="405604"/>
                </a:lnTo>
                <a:lnTo>
                  <a:pt x="379856" y="378523"/>
                </a:lnTo>
                <a:lnTo>
                  <a:pt x="407021" y="345703"/>
                </a:lnTo>
                <a:lnTo>
                  <a:pt x="427529" y="308038"/>
                </a:lnTo>
                <a:lnTo>
                  <a:pt x="440489" y="266420"/>
                </a:lnTo>
                <a:lnTo>
                  <a:pt x="445007" y="221741"/>
                </a:lnTo>
                <a:lnTo>
                  <a:pt x="440489" y="177063"/>
                </a:lnTo>
                <a:lnTo>
                  <a:pt x="427529" y="135445"/>
                </a:lnTo>
                <a:lnTo>
                  <a:pt x="407021" y="97780"/>
                </a:lnTo>
                <a:lnTo>
                  <a:pt x="379856" y="64960"/>
                </a:lnTo>
                <a:lnTo>
                  <a:pt x="346930" y="37879"/>
                </a:lnTo>
                <a:lnTo>
                  <a:pt x="309133" y="17430"/>
                </a:lnTo>
                <a:lnTo>
                  <a:pt x="267360" y="4506"/>
                </a:lnTo>
                <a:lnTo>
                  <a:pt x="222503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5608320" y="1226819"/>
            <a:ext cx="445134" cy="443865"/>
          </a:xfrm>
          <a:custGeom>
            <a:avLst/>
            <a:gdLst/>
            <a:ahLst/>
            <a:cxnLst/>
            <a:rect l="l" t="t" r="r" b="b"/>
            <a:pathLst>
              <a:path w="445135" h="443864">
                <a:moveTo>
                  <a:pt x="0" y="221741"/>
                </a:moveTo>
                <a:lnTo>
                  <a:pt x="4518" y="177063"/>
                </a:lnTo>
                <a:lnTo>
                  <a:pt x="17478" y="135445"/>
                </a:lnTo>
                <a:lnTo>
                  <a:pt x="37986" y="97780"/>
                </a:lnTo>
                <a:lnTo>
                  <a:pt x="65150" y="64960"/>
                </a:lnTo>
                <a:lnTo>
                  <a:pt x="98077" y="37879"/>
                </a:lnTo>
                <a:lnTo>
                  <a:pt x="135874" y="17430"/>
                </a:lnTo>
                <a:lnTo>
                  <a:pt x="177647" y="4506"/>
                </a:lnTo>
                <a:lnTo>
                  <a:pt x="222503" y="0"/>
                </a:lnTo>
                <a:lnTo>
                  <a:pt x="267360" y="4506"/>
                </a:lnTo>
                <a:lnTo>
                  <a:pt x="309133" y="17430"/>
                </a:lnTo>
                <a:lnTo>
                  <a:pt x="346930" y="37879"/>
                </a:lnTo>
                <a:lnTo>
                  <a:pt x="379856" y="64960"/>
                </a:lnTo>
                <a:lnTo>
                  <a:pt x="407021" y="97780"/>
                </a:lnTo>
                <a:lnTo>
                  <a:pt x="427529" y="135445"/>
                </a:lnTo>
                <a:lnTo>
                  <a:pt x="440489" y="177063"/>
                </a:lnTo>
                <a:lnTo>
                  <a:pt x="445007" y="221741"/>
                </a:lnTo>
                <a:lnTo>
                  <a:pt x="440489" y="266420"/>
                </a:lnTo>
                <a:lnTo>
                  <a:pt x="427529" y="308038"/>
                </a:lnTo>
                <a:lnTo>
                  <a:pt x="407021" y="345703"/>
                </a:lnTo>
                <a:lnTo>
                  <a:pt x="379856" y="378523"/>
                </a:lnTo>
                <a:lnTo>
                  <a:pt x="346930" y="405604"/>
                </a:lnTo>
                <a:lnTo>
                  <a:pt x="309133" y="426053"/>
                </a:lnTo>
                <a:lnTo>
                  <a:pt x="267360" y="438977"/>
                </a:lnTo>
                <a:lnTo>
                  <a:pt x="222503" y="443483"/>
                </a:lnTo>
                <a:lnTo>
                  <a:pt x="177647" y="438977"/>
                </a:lnTo>
                <a:lnTo>
                  <a:pt x="135874" y="426053"/>
                </a:lnTo>
                <a:lnTo>
                  <a:pt x="98077" y="405604"/>
                </a:lnTo>
                <a:lnTo>
                  <a:pt x="65150" y="378523"/>
                </a:lnTo>
                <a:lnTo>
                  <a:pt x="37986" y="345703"/>
                </a:lnTo>
                <a:lnTo>
                  <a:pt x="17478" y="308038"/>
                </a:lnTo>
                <a:lnTo>
                  <a:pt x="4518" y="266420"/>
                </a:lnTo>
                <a:lnTo>
                  <a:pt x="0" y="221741"/>
                </a:lnTo>
                <a:close/>
              </a:path>
            </a:pathLst>
          </a:custGeom>
          <a:ln w="12192">
            <a:solidFill>
              <a:srgbClr val="AD5A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 txBox="1"/>
          <p:nvPr/>
        </p:nvSpPr>
        <p:spPr>
          <a:xfrm>
            <a:off x="5741923" y="1233678"/>
            <a:ext cx="1803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92" name="object 92"/>
          <p:cNvSpPr/>
          <p:nvPr/>
        </p:nvSpPr>
        <p:spPr>
          <a:xfrm>
            <a:off x="2007107" y="1680972"/>
            <a:ext cx="439420" cy="634365"/>
          </a:xfrm>
          <a:custGeom>
            <a:avLst/>
            <a:gdLst/>
            <a:ahLst/>
            <a:cxnLst/>
            <a:rect l="l" t="t" r="r" b="b"/>
            <a:pathLst>
              <a:path w="439419" h="634364">
                <a:moveTo>
                  <a:pt x="438912" y="414527"/>
                </a:moveTo>
                <a:lnTo>
                  <a:pt x="0" y="414527"/>
                </a:lnTo>
                <a:lnTo>
                  <a:pt x="219456" y="633983"/>
                </a:lnTo>
                <a:lnTo>
                  <a:pt x="438912" y="414527"/>
                </a:lnTo>
                <a:close/>
              </a:path>
              <a:path w="439419" h="634364">
                <a:moveTo>
                  <a:pt x="329184" y="219455"/>
                </a:moveTo>
                <a:lnTo>
                  <a:pt x="109728" y="219455"/>
                </a:lnTo>
                <a:lnTo>
                  <a:pt x="109728" y="414527"/>
                </a:lnTo>
                <a:lnTo>
                  <a:pt x="329184" y="414527"/>
                </a:lnTo>
                <a:lnTo>
                  <a:pt x="329184" y="219455"/>
                </a:lnTo>
                <a:close/>
              </a:path>
              <a:path w="439419" h="634364">
                <a:moveTo>
                  <a:pt x="219456" y="0"/>
                </a:moveTo>
                <a:lnTo>
                  <a:pt x="0" y="219455"/>
                </a:lnTo>
                <a:lnTo>
                  <a:pt x="438912" y="219455"/>
                </a:lnTo>
                <a:lnTo>
                  <a:pt x="21945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2007107" y="1680972"/>
            <a:ext cx="439420" cy="634365"/>
          </a:xfrm>
          <a:custGeom>
            <a:avLst/>
            <a:gdLst/>
            <a:ahLst/>
            <a:cxnLst/>
            <a:rect l="l" t="t" r="r" b="b"/>
            <a:pathLst>
              <a:path w="439419" h="634364">
                <a:moveTo>
                  <a:pt x="0" y="219455"/>
                </a:moveTo>
                <a:lnTo>
                  <a:pt x="219456" y="0"/>
                </a:lnTo>
                <a:lnTo>
                  <a:pt x="438912" y="219455"/>
                </a:lnTo>
                <a:lnTo>
                  <a:pt x="329184" y="219455"/>
                </a:lnTo>
                <a:lnTo>
                  <a:pt x="329184" y="414527"/>
                </a:lnTo>
                <a:lnTo>
                  <a:pt x="438912" y="414527"/>
                </a:lnTo>
                <a:lnTo>
                  <a:pt x="219456" y="633983"/>
                </a:lnTo>
                <a:lnTo>
                  <a:pt x="0" y="414527"/>
                </a:lnTo>
                <a:lnTo>
                  <a:pt x="109728" y="414527"/>
                </a:lnTo>
                <a:lnTo>
                  <a:pt x="109728" y="219455"/>
                </a:lnTo>
                <a:lnTo>
                  <a:pt x="0" y="219455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4831079" y="1702307"/>
            <a:ext cx="439420" cy="634365"/>
          </a:xfrm>
          <a:custGeom>
            <a:avLst/>
            <a:gdLst/>
            <a:ahLst/>
            <a:cxnLst/>
            <a:rect l="l" t="t" r="r" b="b"/>
            <a:pathLst>
              <a:path w="439420" h="634364">
                <a:moveTo>
                  <a:pt x="438912" y="414527"/>
                </a:moveTo>
                <a:lnTo>
                  <a:pt x="0" y="414527"/>
                </a:lnTo>
                <a:lnTo>
                  <a:pt x="219456" y="633983"/>
                </a:lnTo>
                <a:lnTo>
                  <a:pt x="438912" y="414527"/>
                </a:lnTo>
                <a:close/>
              </a:path>
              <a:path w="439420" h="634364">
                <a:moveTo>
                  <a:pt x="329184" y="219455"/>
                </a:moveTo>
                <a:lnTo>
                  <a:pt x="109728" y="219455"/>
                </a:lnTo>
                <a:lnTo>
                  <a:pt x="109728" y="414527"/>
                </a:lnTo>
                <a:lnTo>
                  <a:pt x="329184" y="414527"/>
                </a:lnTo>
                <a:lnTo>
                  <a:pt x="329184" y="219455"/>
                </a:lnTo>
                <a:close/>
              </a:path>
              <a:path w="439420" h="634364">
                <a:moveTo>
                  <a:pt x="219456" y="0"/>
                </a:moveTo>
                <a:lnTo>
                  <a:pt x="0" y="219455"/>
                </a:lnTo>
                <a:lnTo>
                  <a:pt x="438912" y="219455"/>
                </a:lnTo>
                <a:lnTo>
                  <a:pt x="21945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4831079" y="1702307"/>
            <a:ext cx="439420" cy="634365"/>
          </a:xfrm>
          <a:custGeom>
            <a:avLst/>
            <a:gdLst/>
            <a:ahLst/>
            <a:cxnLst/>
            <a:rect l="l" t="t" r="r" b="b"/>
            <a:pathLst>
              <a:path w="439420" h="634364">
                <a:moveTo>
                  <a:pt x="0" y="219455"/>
                </a:moveTo>
                <a:lnTo>
                  <a:pt x="219456" y="0"/>
                </a:lnTo>
                <a:lnTo>
                  <a:pt x="438912" y="219455"/>
                </a:lnTo>
                <a:lnTo>
                  <a:pt x="329184" y="219455"/>
                </a:lnTo>
                <a:lnTo>
                  <a:pt x="329184" y="414527"/>
                </a:lnTo>
                <a:lnTo>
                  <a:pt x="438912" y="414527"/>
                </a:lnTo>
                <a:lnTo>
                  <a:pt x="219456" y="633983"/>
                </a:lnTo>
                <a:lnTo>
                  <a:pt x="0" y="414527"/>
                </a:lnTo>
                <a:lnTo>
                  <a:pt x="109728" y="414527"/>
                </a:lnTo>
                <a:lnTo>
                  <a:pt x="109728" y="219455"/>
                </a:lnTo>
                <a:lnTo>
                  <a:pt x="0" y="219455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7655052" y="1690116"/>
            <a:ext cx="439420" cy="634365"/>
          </a:xfrm>
          <a:custGeom>
            <a:avLst/>
            <a:gdLst/>
            <a:ahLst/>
            <a:cxnLst/>
            <a:rect l="l" t="t" r="r" b="b"/>
            <a:pathLst>
              <a:path w="439420" h="634364">
                <a:moveTo>
                  <a:pt x="438912" y="414528"/>
                </a:moveTo>
                <a:lnTo>
                  <a:pt x="0" y="414528"/>
                </a:lnTo>
                <a:lnTo>
                  <a:pt x="219455" y="633984"/>
                </a:lnTo>
                <a:lnTo>
                  <a:pt x="438912" y="414528"/>
                </a:lnTo>
                <a:close/>
              </a:path>
              <a:path w="439420" h="634364">
                <a:moveTo>
                  <a:pt x="329183" y="219456"/>
                </a:moveTo>
                <a:lnTo>
                  <a:pt x="109727" y="219456"/>
                </a:lnTo>
                <a:lnTo>
                  <a:pt x="109727" y="414528"/>
                </a:lnTo>
                <a:lnTo>
                  <a:pt x="329183" y="414528"/>
                </a:lnTo>
                <a:lnTo>
                  <a:pt x="329183" y="219456"/>
                </a:lnTo>
                <a:close/>
              </a:path>
              <a:path w="439420" h="634364">
                <a:moveTo>
                  <a:pt x="219455" y="0"/>
                </a:moveTo>
                <a:lnTo>
                  <a:pt x="0" y="219456"/>
                </a:lnTo>
                <a:lnTo>
                  <a:pt x="438912" y="219456"/>
                </a:lnTo>
                <a:lnTo>
                  <a:pt x="21945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7655052" y="1690116"/>
            <a:ext cx="439420" cy="634365"/>
          </a:xfrm>
          <a:custGeom>
            <a:avLst/>
            <a:gdLst/>
            <a:ahLst/>
            <a:cxnLst/>
            <a:rect l="l" t="t" r="r" b="b"/>
            <a:pathLst>
              <a:path w="439420" h="634364">
                <a:moveTo>
                  <a:pt x="0" y="219456"/>
                </a:moveTo>
                <a:lnTo>
                  <a:pt x="219455" y="0"/>
                </a:lnTo>
                <a:lnTo>
                  <a:pt x="438912" y="219456"/>
                </a:lnTo>
                <a:lnTo>
                  <a:pt x="329183" y="219456"/>
                </a:lnTo>
                <a:lnTo>
                  <a:pt x="329183" y="414528"/>
                </a:lnTo>
                <a:lnTo>
                  <a:pt x="438912" y="414528"/>
                </a:lnTo>
                <a:lnTo>
                  <a:pt x="219455" y="633984"/>
                </a:lnTo>
                <a:lnTo>
                  <a:pt x="0" y="414528"/>
                </a:lnTo>
                <a:lnTo>
                  <a:pt x="109727" y="414528"/>
                </a:lnTo>
                <a:lnTo>
                  <a:pt x="109727" y="219456"/>
                </a:lnTo>
                <a:lnTo>
                  <a:pt x="0" y="219456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 txBox="1"/>
          <p:nvPr/>
        </p:nvSpPr>
        <p:spPr>
          <a:xfrm>
            <a:off x="2328164" y="612089"/>
            <a:ext cx="70675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other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99" name="object 99"/>
          <p:cNvSpPr txBox="1"/>
          <p:nvPr/>
        </p:nvSpPr>
        <p:spPr>
          <a:xfrm>
            <a:off x="7775193" y="636854"/>
            <a:ext cx="70612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ot</a:t>
            </a:r>
            <a:r>
              <a:rPr sz="2400" spc="-10" dirty="0">
                <a:latin typeface="Calibri"/>
                <a:cs typeface="Calibri"/>
              </a:rPr>
              <a:t>h</a:t>
            </a:r>
            <a:r>
              <a:rPr sz="2400" dirty="0">
                <a:latin typeface="Calibri"/>
                <a:cs typeface="Calibri"/>
              </a:rPr>
              <a:t>er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00" name="object 100"/>
          <p:cNvSpPr/>
          <p:nvPr/>
        </p:nvSpPr>
        <p:spPr>
          <a:xfrm>
            <a:off x="2256408" y="957833"/>
            <a:ext cx="321945" cy="328295"/>
          </a:xfrm>
          <a:custGeom>
            <a:avLst/>
            <a:gdLst/>
            <a:ahLst/>
            <a:cxnLst/>
            <a:rect l="l" t="t" r="r" b="b"/>
            <a:pathLst>
              <a:path w="321944" h="328294">
                <a:moveTo>
                  <a:pt x="228049" y="68410"/>
                </a:moveTo>
                <a:lnTo>
                  <a:pt x="0" y="301498"/>
                </a:lnTo>
                <a:lnTo>
                  <a:pt x="27178" y="328040"/>
                </a:lnTo>
                <a:lnTo>
                  <a:pt x="255286" y="95012"/>
                </a:lnTo>
                <a:lnTo>
                  <a:pt x="228049" y="68410"/>
                </a:lnTo>
                <a:close/>
              </a:path>
              <a:path w="321944" h="328294">
                <a:moveTo>
                  <a:pt x="304023" y="54737"/>
                </a:moveTo>
                <a:lnTo>
                  <a:pt x="241427" y="54737"/>
                </a:lnTo>
                <a:lnTo>
                  <a:pt x="268605" y="81406"/>
                </a:lnTo>
                <a:lnTo>
                  <a:pt x="255286" y="95012"/>
                </a:lnTo>
                <a:lnTo>
                  <a:pt x="282575" y="121665"/>
                </a:lnTo>
                <a:lnTo>
                  <a:pt x="304023" y="54737"/>
                </a:lnTo>
                <a:close/>
              </a:path>
              <a:path w="321944" h="328294">
                <a:moveTo>
                  <a:pt x="241427" y="54737"/>
                </a:moveTo>
                <a:lnTo>
                  <a:pt x="228049" y="68410"/>
                </a:lnTo>
                <a:lnTo>
                  <a:pt x="255286" y="95012"/>
                </a:lnTo>
                <a:lnTo>
                  <a:pt x="268605" y="81406"/>
                </a:lnTo>
                <a:lnTo>
                  <a:pt x="241427" y="54737"/>
                </a:lnTo>
                <a:close/>
              </a:path>
              <a:path w="321944" h="328294">
                <a:moveTo>
                  <a:pt x="321564" y="0"/>
                </a:moveTo>
                <a:lnTo>
                  <a:pt x="200787" y="41782"/>
                </a:lnTo>
                <a:lnTo>
                  <a:pt x="228049" y="68410"/>
                </a:lnTo>
                <a:lnTo>
                  <a:pt x="241427" y="54737"/>
                </a:lnTo>
                <a:lnTo>
                  <a:pt x="304023" y="54737"/>
                </a:lnTo>
                <a:lnTo>
                  <a:pt x="32156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5063744" y="1052322"/>
            <a:ext cx="240029" cy="297815"/>
          </a:xfrm>
          <a:custGeom>
            <a:avLst/>
            <a:gdLst/>
            <a:ahLst/>
            <a:cxnLst/>
            <a:rect l="l" t="t" r="r" b="b"/>
            <a:pathLst>
              <a:path w="240029" h="297815">
                <a:moveTo>
                  <a:pt x="154197" y="77968"/>
                </a:moveTo>
                <a:lnTo>
                  <a:pt x="0" y="273812"/>
                </a:lnTo>
                <a:lnTo>
                  <a:pt x="29971" y="297433"/>
                </a:lnTo>
                <a:lnTo>
                  <a:pt x="184194" y="101559"/>
                </a:lnTo>
                <a:lnTo>
                  <a:pt x="154197" y="77968"/>
                </a:lnTo>
                <a:close/>
              </a:path>
              <a:path w="240029" h="297815">
                <a:moveTo>
                  <a:pt x="226920" y="62991"/>
                </a:moveTo>
                <a:lnTo>
                  <a:pt x="165988" y="62991"/>
                </a:lnTo>
                <a:lnTo>
                  <a:pt x="195960" y="86613"/>
                </a:lnTo>
                <a:lnTo>
                  <a:pt x="184194" y="101559"/>
                </a:lnTo>
                <a:lnTo>
                  <a:pt x="214121" y="125094"/>
                </a:lnTo>
                <a:lnTo>
                  <a:pt x="226920" y="62991"/>
                </a:lnTo>
                <a:close/>
              </a:path>
              <a:path w="240029" h="297815">
                <a:moveTo>
                  <a:pt x="165988" y="62991"/>
                </a:moveTo>
                <a:lnTo>
                  <a:pt x="154197" y="77968"/>
                </a:lnTo>
                <a:lnTo>
                  <a:pt x="184194" y="101559"/>
                </a:lnTo>
                <a:lnTo>
                  <a:pt x="195960" y="86613"/>
                </a:lnTo>
                <a:lnTo>
                  <a:pt x="165988" y="62991"/>
                </a:lnTo>
                <a:close/>
              </a:path>
              <a:path w="240029" h="297815">
                <a:moveTo>
                  <a:pt x="239902" y="0"/>
                </a:moveTo>
                <a:lnTo>
                  <a:pt x="124332" y="54482"/>
                </a:lnTo>
                <a:lnTo>
                  <a:pt x="154197" y="77968"/>
                </a:lnTo>
                <a:lnTo>
                  <a:pt x="165988" y="62991"/>
                </a:lnTo>
                <a:lnTo>
                  <a:pt x="226920" y="62991"/>
                </a:lnTo>
                <a:lnTo>
                  <a:pt x="23990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7893811" y="974597"/>
            <a:ext cx="201295" cy="333375"/>
          </a:xfrm>
          <a:custGeom>
            <a:avLst/>
            <a:gdLst/>
            <a:ahLst/>
            <a:cxnLst/>
            <a:rect l="l" t="t" r="r" b="b"/>
            <a:pathLst>
              <a:path w="201295" h="333375">
                <a:moveTo>
                  <a:pt x="128111" y="89795"/>
                </a:moveTo>
                <a:lnTo>
                  <a:pt x="0" y="314198"/>
                </a:lnTo>
                <a:lnTo>
                  <a:pt x="33020" y="333121"/>
                </a:lnTo>
                <a:lnTo>
                  <a:pt x="161152" y="108681"/>
                </a:lnTo>
                <a:lnTo>
                  <a:pt x="128111" y="89795"/>
                </a:lnTo>
                <a:close/>
              </a:path>
              <a:path w="201295" h="333375">
                <a:moveTo>
                  <a:pt x="197284" y="73278"/>
                </a:moveTo>
                <a:lnTo>
                  <a:pt x="137541" y="73278"/>
                </a:lnTo>
                <a:lnTo>
                  <a:pt x="170561" y="92201"/>
                </a:lnTo>
                <a:lnTo>
                  <a:pt x="161152" y="108681"/>
                </a:lnTo>
                <a:lnTo>
                  <a:pt x="194310" y="127635"/>
                </a:lnTo>
                <a:lnTo>
                  <a:pt x="197284" y="73278"/>
                </a:lnTo>
                <a:close/>
              </a:path>
              <a:path w="201295" h="333375">
                <a:moveTo>
                  <a:pt x="137541" y="73278"/>
                </a:moveTo>
                <a:lnTo>
                  <a:pt x="128111" y="89795"/>
                </a:lnTo>
                <a:lnTo>
                  <a:pt x="161152" y="108681"/>
                </a:lnTo>
                <a:lnTo>
                  <a:pt x="170561" y="92201"/>
                </a:lnTo>
                <a:lnTo>
                  <a:pt x="137541" y="73278"/>
                </a:lnTo>
                <a:close/>
              </a:path>
              <a:path w="201295" h="333375">
                <a:moveTo>
                  <a:pt x="201295" y="0"/>
                </a:moveTo>
                <a:lnTo>
                  <a:pt x="94996" y="70865"/>
                </a:lnTo>
                <a:lnTo>
                  <a:pt x="128111" y="89795"/>
                </a:lnTo>
                <a:lnTo>
                  <a:pt x="137541" y="73278"/>
                </a:lnTo>
                <a:lnTo>
                  <a:pt x="197284" y="73278"/>
                </a:lnTo>
                <a:lnTo>
                  <a:pt x="20129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 txBox="1"/>
          <p:nvPr/>
        </p:nvSpPr>
        <p:spPr>
          <a:xfrm>
            <a:off x="1706626" y="1091895"/>
            <a:ext cx="101917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415925" algn="l"/>
                <a:tab pos="760095" algn="l"/>
              </a:tabLst>
            </a:pPr>
            <a:r>
              <a:rPr sz="2800" spc="-5" dirty="0">
                <a:latin typeface="Calibri"/>
                <a:cs typeface="Calibri"/>
              </a:rPr>
              <a:t>…	</a:t>
            </a:r>
            <a:r>
              <a:rPr sz="3600" baseline="-11574" dirty="0">
                <a:solidFill>
                  <a:srgbClr val="FFFFFF"/>
                </a:solidFill>
                <a:latin typeface="Calibri"/>
                <a:cs typeface="Calibri"/>
              </a:rPr>
              <a:t>1	</a:t>
            </a:r>
            <a:r>
              <a:rPr sz="2800" spc="-5" dirty="0">
                <a:latin typeface="Calibri"/>
                <a:cs typeface="Calibri"/>
              </a:rPr>
              <a:t>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04" name="object 104"/>
          <p:cNvSpPr txBox="1"/>
          <p:nvPr/>
        </p:nvSpPr>
        <p:spPr>
          <a:xfrm>
            <a:off x="4217034" y="459266"/>
            <a:ext cx="1367790" cy="1129030"/>
          </a:xfrm>
          <a:prstGeom prst="rect">
            <a:avLst/>
          </a:prstGeom>
        </p:spPr>
        <p:txBody>
          <a:bodyPr vert="horz" wrap="square" lIns="0" tIns="156210" rIns="0" bIns="0" rtlCol="0">
            <a:spAutoFit/>
          </a:bodyPr>
          <a:lstStyle/>
          <a:p>
            <a:pPr marL="821055">
              <a:lnSpc>
                <a:spcPct val="100000"/>
              </a:lnSpc>
              <a:spcBef>
                <a:spcPts val="1230"/>
              </a:spcBef>
            </a:pP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de</a:t>
            </a:r>
            <a:r>
              <a:rPr sz="2400" spc="-25" dirty="0">
                <a:solidFill>
                  <a:srgbClr val="FF0000"/>
                </a:solidFill>
                <a:latin typeface="Calibri"/>
                <a:cs typeface="Calibri"/>
              </a:rPr>
              <a:t>s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t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320"/>
              </a:spcBef>
              <a:tabLst>
                <a:tab pos="332105" algn="l"/>
                <a:tab pos="753110" algn="l"/>
                <a:tab pos="1109345" algn="l"/>
              </a:tabLst>
            </a:pPr>
            <a:r>
              <a:rPr sz="3600" baseline="-8101" dirty="0">
                <a:solidFill>
                  <a:srgbClr val="FFFFFF"/>
                </a:solidFill>
                <a:latin typeface="Calibri"/>
                <a:cs typeface="Calibri"/>
              </a:rPr>
              <a:t>0	</a:t>
            </a:r>
            <a:r>
              <a:rPr sz="2800" spc="-5" dirty="0">
                <a:latin typeface="Calibri"/>
                <a:cs typeface="Calibri"/>
              </a:rPr>
              <a:t>…	</a:t>
            </a:r>
            <a:r>
              <a:rPr sz="3600" spc="-7" baseline="-10416" dirty="0">
                <a:solidFill>
                  <a:srgbClr val="FFFFFF"/>
                </a:solidFill>
                <a:latin typeface="Calibri"/>
                <a:cs typeface="Calibri"/>
              </a:rPr>
              <a:t>1	</a:t>
            </a:r>
            <a:r>
              <a:rPr sz="2800" spc="-5" dirty="0">
                <a:latin typeface="Calibri"/>
                <a:cs typeface="Calibri"/>
              </a:rPr>
              <a:t>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05" name="object 105"/>
          <p:cNvSpPr txBox="1"/>
          <p:nvPr/>
        </p:nvSpPr>
        <p:spPr>
          <a:xfrm>
            <a:off x="7021448" y="1152855"/>
            <a:ext cx="132334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346075" algn="l"/>
                <a:tab pos="753110" algn="l"/>
                <a:tab pos="1064260" algn="l"/>
              </a:tabLst>
            </a:pPr>
            <a:r>
              <a:rPr sz="3600" baseline="-5787" dirty="0">
                <a:solidFill>
                  <a:srgbClr val="FFFFFF"/>
                </a:solidFill>
                <a:latin typeface="Calibri"/>
                <a:cs typeface="Calibri"/>
              </a:rPr>
              <a:t>0	</a:t>
            </a:r>
            <a:r>
              <a:rPr sz="4200" spc="-7" baseline="-2976" dirty="0">
                <a:latin typeface="Calibri"/>
                <a:cs typeface="Calibri"/>
              </a:rPr>
              <a:t>…	</a:t>
            </a:r>
            <a:r>
              <a:rPr sz="3600" spc="-7" baseline="-8101" dirty="0">
                <a:solidFill>
                  <a:srgbClr val="FFFFFF"/>
                </a:solidFill>
                <a:latin typeface="Calibri"/>
                <a:cs typeface="Calibri"/>
              </a:rPr>
              <a:t>1	</a:t>
            </a:r>
            <a:r>
              <a:rPr sz="2800" spc="-5" dirty="0">
                <a:latin typeface="Calibri"/>
                <a:cs typeface="Calibri"/>
              </a:rPr>
              <a:t>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06" name="object 106"/>
          <p:cNvSpPr txBox="1"/>
          <p:nvPr/>
        </p:nvSpPr>
        <p:spPr>
          <a:xfrm>
            <a:off x="6046978" y="6281724"/>
            <a:ext cx="5930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time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07" name="object 107"/>
          <p:cNvSpPr txBox="1"/>
          <p:nvPr/>
        </p:nvSpPr>
        <p:spPr>
          <a:xfrm>
            <a:off x="7133081" y="6281724"/>
            <a:ext cx="5930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time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35508" y="2014727"/>
            <a:ext cx="2071116" cy="14752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820318" y="2094992"/>
            <a:ext cx="1703070" cy="1231900"/>
          </a:xfrm>
          <a:prstGeom prst="rect">
            <a:avLst/>
          </a:prstGeom>
        </p:spPr>
        <p:txBody>
          <a:bodyPr vert="horz" wrap="square" lIns="0" tIns="55879" rIns="0" bIns="0" rtlCol="0">
            <a:spAutoFit/>
          </a:bodyPr>
          <a:lstStyle/>
          <a:p>
            <a:pPr marL="12065" marR="5080" algn="ctr">
              <a:lnSpc>
                <a:spcPts val="3070"/>
              </a:lnSpc>
              <a:spcBef>
                <a:spcPts val="439"/>
              </a:spcBef>
            </a:pP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Step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1:  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define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8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set 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28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function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913888" y="2494788"/>
            <a:ext cx="440436" cy="5151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535679" y="2014727"/>
            <a:ext cx="2072640" cy="147523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687571" y="2094992"/>
            <a:ext cx="1770380" cy="1231900"/>
          </a:xfrm>
          <a:prstGeom prst="rect">
            <a:avLst/>
          </a:prstGeom>
        </p:spPr>
        <p:txBody>
          <a:bodyPr vert="horz" wrap="square" lIns="0" tIns="55879" rIns="0" bIns="0" rtlCol="0">
            <a:spAutoFit/>
          </a:bodyPr>
          <a:lstStyle/>
          <a:p>
            <a:pPr marL="12700" marR="5080" algn="ctr">
              <a:lnSpc>
                <a:spcPts val="3070"/>
              </a:lnSpc>
              <a:spcBef>
                <a:spcPts val="439"/>
              </a:spcBef>
            </a:pP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Step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2: 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goodness</a:t>
            </a:r>
            <a:r>
              <a:rPr sz="28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of 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function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815584" y="2494788"/>
            <a:ext cx="438912" cy="51511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437376" y="2014727"/>
            <a:ext cx="2071116" cy="147523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6320028" y="1885188"/>
            <a:ext cx="2260600" cy="1734820"/>
          </a:xfrm>
          <a:prstGeom prst="rect">
            <a:avLst/>
          </a:prstGeom>
          <a:ln w="76200">
            <a:solidFill>
              <a:srgbClr val="FF0000"/>
            </a:solidFill>
          </a:ln>
        </p:spPr>
        <p:txBody>
          <a:bodyPr vert="horz" wrap="square" lIns="0" tIns="265430" rIns="0" bIns="0" rtlCol="0">
            <a:spAutoFit/>
          </a:bodyPr>
          <a:lstStyle/>
          <a:p>
            <a:pPr marL="550545" marR="271145" indent="-227329">
              <a:lnSpc>
                <a:spcPts val="3070"/>
              </a:lnSpc>
              <a:spcBef>
                <a:spcPts val="2090"/>
              </a:spcBef>
            </a:pP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Step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3:</a:t>
            </a:r>
            <a:r>
              <a:rPr sz="28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pick 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800" spc="-20" dirty="0">
                <a:solidFill>
                  <a:srgbClr val="FFFFFF"/>
                </a:solidFill>
                <a:latin typeface="Calibri"/>
                <a:cs typeface="Calibri"/>
              </a:rPr>
              <a:t>best 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function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6795134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5" dirty="0"/>
              <a:t>Three Steps </a:t>
            </a:r>
            <a:r>
              <a:rPr spc="-35" dirty="0"/>
              <a:t>for </a:t>
            </a:r>
            <a:r>
              <a:rPr dirty="0"/>
              <a:t>Deep</a:t>
            </a:r>
            <a:r>
              <a:rPr spc="-15" dirty="0"/>
              <a:t> </a:t>
            </a:r>
            <a:r>
              <a:rPr dirty="0"/>
              <a:t>Learning</a:t>
            </a:r>
          </a:p>
        </p:txBody>
      </p:sp>
      <p:sp>
        <p:nvSpPr>
          <p:cNvPr id="11" name="object 11"/>
          <p:cNvSpPr/>
          <p:nvPr/>
        </p:nvSpPr>
        <p:spPr>
          <a:xfrm>
            <a:off x="1938527" y="4273296"/>
            <a:ext cx="6344412" cy="224637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663955" y="3766566"/>
            <a:ext cx="378650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Deep Learning </a:t>
            </a:r>
            <a:r>
              <a:rPr sz="2400" dirty="0">
                <a:latin typeface="Calibri"/>
                <a:cs typeface="Calibri"/>
              </a:rPr>
              <a:t>is </a:t>
            </a:r>
            <a:r>
              <a:rPr sz="2400" spc="-5" dirty="0">
                <a:latin typeface="Calibri"/>
                <a:cs typeface="Calibri"/>
              </a:rPr>
              <a:t>so simple</a:t>
            </a:r>
            <a:r>
              <a:rPr sz="2400" spc="-9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……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196024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Learning</a:t>
            </a:r>
          </a:p>
        </p:txBody>
      </p:sp>
      <p:sp>
        <p:nvSpPr>
          <p:cNvPr id="3" name="object 3"/>
          <p:cNvSpPr/>
          <p:nvPr/>
        </p:nvSpPr>
        <p:spPr>
          <a:xfrm>
            <a:off x="1385316" y="5878067"/>
            <a:ext cx="6373368" cy="6400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83791" y="5815584"/>
            <a:ext cx="6374892" cy="8656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444752" y="5917691"/>
            <a:ext cx="6254496" cy="52273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444752" y="5928766"/>
            <a:ext cx="625475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11454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RNN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Learning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is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very 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difficult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2800" spc="1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practice.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216152" y="1716023"/>
            <a:ext cx="3474720" cy="10713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94232" y="1653539"/>
            <a:ext cx="3464052" cy="129235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275588" y="1755648"/>
            <a:ext cx="3355848" cy="95402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806297" y="5164658"/>
            <a:ext cx="287147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Cambria Math"/>
                <a:cs typeface="Cambria Math"/>
              </a:rPr>
              <a:t>𝑤 ← 𝑤 − 𝜂𝜕𝐿 ∕</a:t>
            </a:r>
            <a:r>
              <a:rPr sz="2800" spc="-100" dirty="0">
                <a:latin typeface="Cambria Math"/>
                <a:cs typeface="Cambria Math"/>
              </a:rPr>
              <a:t> </a:t>
            </a:r>
            <a:r>
              <a:rPr sz="2800" spc="-5" dirty="0">
                <a:latin typeface="Cambria Math"/>
                <a:cs typeface="Cambria Math"/>
              </a:rPr>
              <a:t>𝜕𝑤</a:t>
            </a:r>
            <a:endParaRPr sz="2800">
              <a:latin typeface="Cambria Math"/>
              <a:cs typeface="Cambria Math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7261859" y="1643633"/>
            <a:ext cx="78105" cy="655955"/>
          </a:xfrm>
          <a:custGeom>
            <a:avLst/>
            <a:gdLst/>
            <a:ahLst/>
            <a:cxnLst/>
            <a:rect l="l" t="t" r="r" b="b"/>
            <a:pathLst>
              <a:path w="78104" h="655955">
                <a:moveTo>
                  <a:pt x="51816" y="64769"/>
                </a:moveTo>
                <a:lnTo>
                  <a:pt x="25908" y="64769"/>
                </a:lnTo>
                <a:lnTo>
                  <a:pt x="25908" y="655701"/>
                </a:lnTo>
                <a:lnTo>
                  <a:pt x="51816" y="655701"/>
                </a:lnTo>
                <a:lnTo>
                  <a:pt x="51816" y="64769"/>
                </a:lnTo>
                <a:close/>
              </a:path>
              <a:path w="78104" h="655955">
                <a:moveTo>
                  <a:pt x="38862" y="0"/>
                </a:moveTo>
                <a:lnTo>
                  <a:pt x="0" y="77724"/>
                </a:lnTo>
                <a:lnTo>
                  <a:pt x="25908" y="77724"/>
                </a:lnTo>
                <a:lnTo>
                  <a:pt x="25908" y="64769"/>
                </a:lnTo>
                <a:lnTo>
                  <a:pt x="71247" y="64769"/>
                </a:lnTo>
                <a:lnTo>
                  <a:pt x="38862" y="0"/>
                </a:lnTo>
                <a:close/>
              </a:path>
              <a:path w="78104" h="655955">
                <a:moveTo>
                  <a:pt x="71247" y="64769"/>
                </a:moveTo>
                <a:lnTo>
                  <a:pt x="51816" y="64769"/>
                </a:lnTo>
                <a:lnTo>
                  <a:pt x="51816" y="77724"/>
                </a:lnTo>
                <a:lnTo>
                  <a:pt x="77724" y="77724"/>
                </a:lnTo>
                <a:lnTo>
                  <a:pt x="71247" y="647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611367" y="1614677"/>
            <a:ext cx="78105" cy="648970"/>
          </a:xfrm>
          <a:custGeom>
            <a:avLst/>
            <a:gdLst/>
            <a:ahLst/>
            <a:cxnLst/>
            <a:rect l="l" t="t" r="r" b="b"/>
            <a:pathLst>
              <a:path w="78104" h="648969">
                <a:moveTo>
                  <a:pt x="51816" y="64770"/>
                </a:moveTo>
                <a:lnTo>
                  <a:pt x="25908" y="64770"/>
                </a:lnTo>
                <a:lnTo>
                  <a:pt x="25908" y="648970"/>
                </a:lnTo>
                <a:lnTo>
                  <a:pt x="51816" y="648970"/>
                </a:lnTo>
                <a:lnTo>
                  <a:pt x="51816" y="64770"/>
                </a:lnTo>
                <a:close/>
              </a:path>
              <a:path w="78104" h="648969">
                <a:moveTo>
                  <a:pt x="38862" y="0"/>
                </a:moveTo>
                <a:lnTo>
                  <a:pt x="0" y="77724"/>
                </a:lnTo>
                <a:lnTo>
                  <a:pt x="25908" y="77724"/>
                </a:lnTo>
                <a:lnTo>
                  <a:pt x="25908" y="64770"/>
                </a:lnTo>
                <a:lnTo>
                  <a:pt x="71247" y="64770"/>
                </a:lnTo>
                <a:lnTo>
                  <a:pt x="38862" y="0"/>
                </a:lnTo>
                <a:close/>
              </a:path>
              <a:path w="78104" h="648969">
                <a:moveTo>
                  <a:pt x="71247" y="64770"/>
                </a:moveTo>
                <a:lnTo>
                  <a:pt x="51816" y="64770"/>
                </a:lnTo>
                <a:lnTo>
                  <a:pt x="51816" y="77724"/>
                </a:lnTo>
                <a:lnTo>
                  <a:pt x="77724" y="77724"/>
                </a:lnTo>
                <a:lnTo>
                  <a:pt x="71247" y="6477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460491" y="5288279"/>
            <a:ext cx="342900" cy="3429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460491" y="5288279"/>
            <a:ext cx="342900" cy="342900"/>
          </a:xfrm>
          <a:custGeom>
            <a:avLst/>
            <a:gdLst/>
            <a:ahLst/>
            <a:cxnLst/>
            <a:rect l="l" t="t" r="r" b="b"/>
            <a:pathLst>
              <a:path w="342900" h="342900">
                <a:moveTo>
                  <a:pt x="0" y="342900"/>
                </a:moveTo>
                <a:lnTo>
                  <a:pt x="342900" y="342900"/>
                </a:lnTo>
                <a:lnTo>
                  <a:pt x="342900" y="0"/>
                </a:lnTo>
                <a:lnTo>
                  <a:pt x="0" y="0"/>
                </a:lnTo>
                <a:lnTo>
                  <a:pt x="0" y="342900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5524541" y="5181391"/>
            <a:ext cx="246379" cy="41655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550" i="1" spc="-145" dirty="0">
                <a:latin typeface="Times New Roman"/>
                <a:cs typeface="Times New Roman"/>
              </a:rPr>
              <a:t>x</a:t>
            </a:r>
            <a:r>
              <a:rPr sz="2250" spc="-7" baseline="-24074" dirty="0">
                <a:latin typeface="Times New Roman"/>
                <a:cs typeface="Times New Roman"/>
              </a:rPr>
              <a:t>1</a:t>
            </a:r>
            <a:endParaRPr sz="2250" baseline="-24074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7068311" y="5308091"/>
            <a:ext cx="342900" cy="3429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068311" y="5308091"/>
            <a:ext cx="342900" cy="342900"/>
          </a:xfrm>
          <a:custGeom>
            <a:avLst/>
            <a:gdLst/>
            <a:ahLst/>
            <a:cxnLst/>
            <a:rect l="l" t="t" r="r" b="b"/>
            <a:pathLst>
              <a:path w="342900" h="342900">
                <a:moveTo>
                  <a:pt x="0" y="342900"/>
                </a:moveTo>
                <a:lnTo>
                  <a:pt x="342900" y="342900"/>
                </a:lnTo>
                <a:lnTo>
                  <a:pt x="342900" y="0"/>
                </a:lnTo>
                <a:lnTo>
                  <a:pt x="0" y="0"/>
                </a:lnTo>
                <a:lnTo>
                  <a:pt x="0" y="342900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7143003" y="5211871"/>
            <a:ext cx="267970" cy="41655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550" i="1" spc="15" dirty="0">
                <a:latin typeface="Times New Roman"/>
                <a:cs typeface="Times New Roman"/>
              </a:rPr>
              <a:t>x</a:t>
            </a:r>
            <a:r>
              <a:rPr sz="2250" spc="-7" baseline="-24074" dirty="0">
                <a:latin typeface="Times New Roman"/>
                <a:cs typeface="Times New Roman"/>
              </a:rPr>
              <a:t>2</a:t>
            </a:r>
            <a:endParaRPr sz="2250" baseline="-24074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5396484" y="3616452"/>
            <a:ext cx="574548" cy="57454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396484" y="3616452"/>
            <a:ext cx="574675" cy="574675"/>
          </a:xfrm>
          <a:custGeom>
            <a:avLst/>
            <a:gdLst/>
            <a:ahLst/>
            <a:cxnLst/>
            <a:rect l="l" t="t" r="r" b="b"/>
            <a:pathLst>
              <a:path w="574675" h="574675">
                <a:moveTo>
                  <a:pt x="287274" y="574548"/>
                </a:moveTo>
                <a:lnTo>
                  <a:pt x="240684" y="570787"/>
                </a:lnTo>
                <a:lnTo>
                  <a:pt x="196486" y="559899"/>
                </a:lnTo>
                <a:lnTo>
                  <a:pt x="155270" y="542476"/>
                </a:lnTo>
                <a:lnTo>
                  <a:pt x="117628" y="519110"/>
                </a:lnTo>
                <a:lnTo>
                  <a:pt x="84153" y="490394"/>
                </a:lnTo>
                <a:lnTo>
                  <a:pt x="55437" y="456919"/>
                </a:lnTo>
                <a:lnTo>
                  <a:pt x="32071" y="419277"/>
                </a:lnTo>
                <a:lnTo>
                  <a:pt x="14648" y="378061"/>
                </a:lnTo>
                <a:lnTo>
                  <a:pt x="3760" y="333863"/>
                </a:lnTo>
                <a:lnTo>
                  <a:pt x="0" y="287274"/>
                </a:lnTo>
                <a:lnTo>
                  <a:pt x="3760" y="240684"/>
                </a:lnTo>
                <a:lnTo>
                  <a:pt x="14648" y="196486"/>
                </a:lnTo>
                <a:lnTo>
                  <a:pt x="32071" y="155270"/>
                </a:lnTo>
                <a:lnTo>
                  <a:pt x="55437" y="117628"/>
                </a:lnTo>
                <a:lnTo>
                  <a:pt x="84153" y="84153"/>
                </a:lnTo>
                <a:lnTo>
                  <a:pt x="117628" y="55437"/>
                </a:lnTo>
                <a:lnTo>
                  <a:pt x="155270" y="32071"/>
                </a:lnTo>
                <a:lnTo>
                  <a:pt x="196486" y="14648"/>
                </a:lnTo>
                <a:lnTo>
                  <a:pt x="240684" y="3760"/>
                </a:lnTo>
                <a:lnTo>
                  <a:pt x="287274" y="0"/>
                </a:lnTo>
                <a:lnTo>
                  <a:pt x="333863" y="3760"/>
                </a:lnTo>
                <a:lnTo>
                  <a:pt x="378061" y="14648"/>
                </a:lnTo>
                <a:lnTo>
                  <a:pt x="419277" y="32071"/>
                </a:lnTo>
                <a:lnTo>
                  <a:pt x="456919" y="55437"/>
                </a:lnTo>
                <a:lnTo>
                  <a:pt x="490394" y="84153"/>
                </a:lnTo>
                <a:lnTo>
                  <a:pt x="519110" y="117628"/>
                </a:lnTo>
                <a:lnTo>
                  <a:pt x="542476" y="155270"/>
                </a:lnTo>
                <a:lnTo>
                  <a:pt x="559899" y="196486"/>
                </a:lnTo>
                <a:lnTo>
                  <a:pt x="570787" y="240684"/>
                </a:lnTo>
                <a:lnTo>
                  <a:pt x="574548" y="287274"/>
                </a:lnTo>
                <a:lnTo>
                  <a:pt x="570787" y="333863"/>
                </a:lnTo>
                <a:lnTo>
                  <a:pt x="559899" y="378061"/>
                </a:lnTo>
                <a:lnTo>
                  <a:pt x="542476" y="419277"/>
                </a:lnTo>
                <a:lnTo>
                  <a:pt x="519110" y="456919"/>
                </a:lnTo>
                <a:lnTo>
                  <a:pt x="490394" y="490394"/>
                </a:lnTo>
                <a:lnTo>
                  <a:pt x="456919" y="519110"/>
                </a:lnTo>
                <a:lnTo>
                  <a:pt x="419277" y="542476"/>
                </a:lnTo>
                <a:lnTo>
                  <a:pt x="378061" y="559899"/>
                </a:lnTo>
                <a:lnTo>
                  <a:pt x="333863" y="570787"/>
                </a:lnTo>
                <a:lnTo>
                  <a:pt x="287274" y="574548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944868" y="3657600"/>
            <a:ext cx="573024" cy="57302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944868" y="3657600"/>
            <a:ext cx="573405" cy="573405"/>
          </a:xfrm>
          <a:custGeom>
            <a:avLst/>
            <a:gdLst/>
            <a:ahLst/>
            <a:cxnLst/>
            <a:rect l="l" t="t" r="r" b="b"/>
            <a:pathLst>
              <a:path w="573404" h="573404">
                <a:moveTo>
                  <a:pt x="286511" y="573024"/>
                </a:moveTo>
                <a:lnTo>
                  <a:pt x="240036" y="569274"/>
                </a:lnTo>
                <a:lnTo>
                  <a:pt x="195949" y="558417"/>
                </a:lnTo>
                <a:lnTo>
                  <a:pt x="154840" y="541045"/>
                </a:lnTo>
                <a:lnTo>
                  <a:pt x="117299" y="517745"/>
                </a:lnTo>
                <a:lnTo>
                  <a:pt x="83915" y="489108"/>
                </a:lnTo>
                <a:lnTo>
                  <a:pt x="55278" y="455724"/>
                </a:lnTo>
                <a:lnTo>
                  <a:pt x="31978" y="418183"/>
                </a:lnTo>
                <a:lnTo>
                  <a:pt x="14606" y="377074"/>
                </a:lnTo>
                <a:lnTo>
                  <a:pt x="3749" y="332987"/>
                </a:lnTo>
                <a:lnTo>
                  <a:pt x="0" y="286512"/>
                </a:lnTo>
                <a:lnTo>
                  <a:pt x="3749" y="240036"/>
                </a:lnTo>
                <a:lnTo>
                  <a:pt x="14606" y="195949"/>
                </a:lnTo>
                <a:lnTo>
                  <a:pt x="31978" y="154840"/>
                </a:lnTo>
                <a:lnTo>
                  <a:pt x="55278" y="117299"/>
                </a:lnTo>
                <a:lnTo>
                  <a:pt x="83915" y="83915"/>
                </a:lnTo>
                <a:lnTo>
                  <a:pt x="117299" y="55278"/>
                </a:lnTo>
                <a:lnTo>
                  <a:pt x="154840" y="31978"/>
                </a:lnTo>
                <a:lnTo>
                  <a:pt x="195949" y="14606"/>
                </a:lnTo>
                <a:lnTo>
                  <a:pt x="240036" y="3749"/>
                </a:lnTo>
                <a:lnTo>
                  <a:pt x="286511" y="0"/>
                </a:lnTo>
                <a:lnTo>
                  <a:pt x="332987" y="3749"/>
                </a:lnTo>
                <a:lnTo>
                  <a:pt x="377074" y="14606"/>
                </a:lnTo>
                <a:lnTo>
                  <a:pt x="418183" y="31978"/>
                </a:lnTo>
                <a:lnTo>
                  <a:pt x="455724" y="55278"/>
                </a:lnTo>
                <a:lnTo>
                  <a:pt x="489108" y="83915"/>
                </a:lnTo>
                <a:lnTo>
                  <a:pt x="517745" y="117299"/>
                </a:lnTo>
                <a:lnTo>
                  <a:pt x="541045" y="154840"/>
                </a:lnTo>
                <a:lnTo>
                  <a:pt x="558417" y="195949"/>
                </a:lnTo>
                <a:lnTo>
                  <a:pt x="569274" y="240036"/>
                </a:lnTo>
                <a:lnTo>
                  <a:pt x="573024" y="286512"/>
                </a:lnTo>
                <a:lnTo>
                  <a:pt x="569274" y="332987"/>
                </a:lnTo>
                <a:lnTo>
                  <a:pt x="558417" y="377074"/>
                </a:lnTo>
                <a:lnTo>
                  <a:pt x="541045" y="418183"/>
                </a:lnTo>
                <a:lnTo>
                  <a:pt x="517745" y="455724"/>
                </a:lnTo>
                <a:lnTo>
                  <a:pt x="489108" y="489108"/>
                </a:lnTo>
                <a:lnTo>
                  <a:pt x="455724" y="517745"/>
                </a:lnTo>
                <a:lnTo>
                  <a:pt x="418183" y="541045"/>
                </a:lnTo>
                <a:lnTo>
                  <a:pt x="377074" y="558417"/>
                </a:lnTo>
                <a:lnTo>
                  <a:pt x="332987" y="569274"/>
                </a:lnTo>
                <a:lnTo>
                  <a:pt x="286511" y="573024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362955" y="1938527"/>
            <a:ext cx="574548" cy="57454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362955" y="1938527"/>
            <a:ext cx="574675" cy="574675"/>
          </a:xfrm>
          <a:custGeom>
            <a:avLst/>
            <a:gdLst/>
            <a:ahLst/>
            <a:cxnLst/>
            <a:rect l="l" t="t" r="r" b="b"/>
            <a:pathLst>
              <a:path w="574675" h="574675">
                <a:moveTo>
                  <a:pt x="287274" y="574548"/>
                </a:moveTo>
                <a:lnTo>
                  <a:pt x="240684" y="570787"/>
                </a:lnTo>
                <a:lnTo>
                  <a:pt x="196486" y="559899"/>
                </a:lnTo>
                <a:lnTo>
                  <a:pt x="155270" y="542476"/>
                </a:lnTo>
                <a:lnTo>
                  <a:pt x="117628" y="519110"/>
                </a:lnTo>
                <a:lnTo>
                  <a:pt x="84153" y="490394"/>
                </a:lnTo>
                <a:lnTo>
                  <a:pt x="55437" y="456919"/>
                </a:lnTo>
                <a:lnTo>
                  <a:pt x="32071" y="419277"/>
                </a:lnTo>
                <a:lnTo>
                  <a:pt x="14648" y="378061"/>
                </a:lnTo>
                <a:lnTo>
                  <a:pt x="3760" y="333863"/>
                </a:lnTo>
                <a:lnTo>
                  <a:pt x="0" y="287274"/>
                </a:lnTo>
                <a:lnTo>
                  <a:pt x="3760" y="240684"/>
                </a:lnTo>
                <a:lnTo>
                  <a:pt x="14648" y="196486"/>
                </a:lnTo>
                <a:lnTo>
                  <a:pt x="32071" y="155270"/>
                </a:lnTo>
                <a:lnTo>
                  <a:pt x="55437" y="117628"/>
                </a:lnTo>
                <a:lnTo>
                  <a:pt x="84153" y="84153"/>
                </a:lnTo>
                <a:lnTo>
                  <a:pt x="117628" y="55437"/>
                </a:lnTo>
                <a:lnTo>
                  <a:pt x="155270" y="32071"/>
                </a:lnTo>
                <a:lnTo>
                  <a:pt x="196486" y="14648"/>
                </a:lnTo>
                <a:lnTo>
                  <a:pt x="240684" y="3760"/>
                </a:lnTo>
                <a:lnTo>
                  <a:pt x="287274" y="0"/>
                </a:lnTo>
                <a:lnTo>
                  <a:pt x="333863" y="3760"/>
                </a:lnTo>
                <a:lnTo>
                  <a:pt x="378061" y="14648"/>
                </a:lnTo>
                <a:lnTo>
                  <a:pt x="419277" y="32071"/>
                </a:lnTo>
                <a:lnTo>
                  <a:pt x="456919" y="55437"/>
                </a:lnTo>
                <a:lnTo>
                  <a:pt x="490394" y="84153"/>
                </a:lnTo>
                <a:lnTo>
                  <a:pt x="519110" y="117628"/>
                </a:lnTo>
                <a:lnTo>
                  <a:pt x="542476" y="155270"/>
                </a:lnTo>
                <a:lnTo>
                  <a:pt x="559899" y="196486"/>
                </a:lnTo>
                <a:lnTo>
                  <a:pt x="570787" y="240684"/>
                </a:lnTo>
                <a:lnTo>
                  <a:pt x="574548" y="287274"/>
                </a:lnTo>
                <a:lnTo>
                  <a:pt x="570787" y="333863"/>
                </a:lnTo>
                <a:lnTo>
                  <a:pt x="559899" y="378061"/>
                </a:lnTo>
                <a:lnTo>
                  <a:pt x="542476" y="419277"/>
                </a:lnTo>
                <a:lnTo>
                  <a:pt x="519110" y="456919"/>
                </a:lnTo>
                <a:lnTo>
                  <a:pt x="490394" y="490394"/>
                </a:lnTo>
                <a:lnTo>
                  <a:pt x="456919" y="519110"/>
                </a:lnTo>
                <a:lnTo>
                  <a:pt x="419277" y="542476"/>
                </a:lnTo>
                <a:lnTo>
                  <a:pt x="378061" y="559899"/>
                </a:lnTo>
                <a:lnTo>
                  <a:pt x="333863" y="570787"/>
                </a:lnTo>
                <a:lnTo>
                  <a:pt x="287274" y="574548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935723" y="1949195"/>
            <a:ext cx="574548" cy="57454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935723" y="1949195"/>
            <a:ext cx="574675" cy="574675"/>
          </a:xfrm>
          <a:custGeom>
            <a:avLst/>
            <a:gdLst/>
            <a:ahLst/>
            <a:cxnLst/>
            <a:rect l="l" t="t" r="r" b="b"/>
            <a:pathLst>
              <a:path w="574675" h="574675">
                <a:moveTo>
                  <a:pt x="287274" y="574548"/>
                </a:moveTo>
                <a:lnTo>
                  <a:pt x="240684" y="570787"/>
                </a:lnTo>
                <a:lnTo>
                  <a:pt x="196486" y="559899"/>
                </a:lnTo>
                <a:lnTo>
                  <a:pt x="155270" y="542476"/>
                </a:lnTo>
                <a:lnTo>
                  <a:pt x="117628" y="519110"/>
                </a:lnTo>
                <a:lnTo>
                  <a:pt x="84153" y="490394"/>
                </a:lnTo>
                <a:lnTo>
                  <a:pt x="55437" y="456919"/>
                </a:lnTo>
                <a:lnTo>
                  <a:pt x="32071" y="419277"/>
                </a:lnTo>
                <a:lnTo>
                  <a:pt x="14648" y="378061"/>
                </a:lnTo>
                <a:lnTo>
                  <a:pt x="3760" y="333863"/>
                </a:lnTo>
                <a:lnTo>
                  <a:pt x="0" y="287274"/>
                </a:lnTo>
                <a:lnTo>
                  <a:pt x="3760" y="240684"/>
                </a:lnTo>
                <a:lnTo>
                  <a:pt x="14648" y="196486"/>
                </a:lnTo>
                <a:lnTo>
                  <a:pt x="32071" y="155270"/>
                </a:lnTo>
                <a:lnTo>
                  <a:pt x="55437" y="117628"/>
                </a:lnTo>
                <a:lnTo>
                  <a:pt x="84153" y="84153"/>
                </a:lnTo>
                <a:lnTo>
                  <a:pt x="117628" y="55437"/>
                </a:lnTo>
                <a:lnTo>
                  <a:pt x="155270" y="32071"/>
                </a:lnTo>
                <a:lnTo>
                  <a:pt x="196486" y="14648"/>
                </a:lnTo>
                <a:lnTo>
                  <a:pt x="240684" y="3760"/>
                </a:lnTo>
                <a:lnTo>
                  <a:pt x="287274" y="0"/>
                </a:lnTo>
                <a:lnTo>
                  <a:pt x="333863" y="3760"/>
                </a:lnTo>
                <a:lnTo>
                  <a:pt x="378061" y="14648"/>
                </a:lnTo>
                <a:lnTo>
                  <a:pt x="419277" y="32071"/>
                </a:lnTo>
                <a:lnTo>
                  <a:pt x="456919" y="55437"/>
                </a:lnTo>
                <a:lnTo>
                  <a:pt x="490394" y="84153"/>
                </a:lnTo>
                <a:lnTo>
                  <a:pt x="519110" y="117628"/>
                </a:lnTo>
                <a:lnTo>
                  <a:pt x="542476" y="155270"/>
                </a:lnTo>
                <a:lnTo>
                  <a:pt x="559899" y="196486"/>
                </a:lnTo>
                <a:lnTo>
                  <a:pt x="570787" y="240684"/>
                </a:lnTo>
                <a:lnTo>
                  <a:pt x="574548" y="287274"/>
                </a:lnTo>
                <a:lnTo>
                  <a:pt x="570787" y="333863"/>
                </a:lnTo>
                <a:lnTo>
                  <a:pt x="559899" y="378061"/>
                </a:lnTo>
                <a:lnTo>
                  <a:pt x="542476" y="419277"/>
                </a:lnTo>
                <a:lnTo>
                  <a:pt x="519110" y="456919"/>
                </a:lnTo>
                <a:lnTo>
                  <a:pt x="490394" y="490394"/>
                </a:lnTo>
                <a:lnTo>
                  <a:pt x="456919" y="519110"/>
                </a:lnTo>
                <a:lnTo>
                  <a:pt x="419277" y="542476"/>
                </a:lnTo>
                <a:lnTo>
                  <a:pt x="378061" y="559899"/>
                </a:lnTo>
                <a:lnTo>
                  <a:pt x="333863" y="570787"/>
                </a:lnTo>
                <a:lnTo>
                  <a:pt x="287274" y="574548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686805" y="4232909"/>
            <a:ext cx="1592580" cy="1039494"/>
          </a:xfrm>
          <a:custGeom>
            <a:avLst/>
            <a:gdLst/>
            <a:ahLst/>
            <a:cxnLst/>
            <a:rect l="l" t="t" r="r" b="b"/>
            <a:pathLst>
              <a:path w="1592579" h="1039495">
                <a:moveTo>
                  <a:pt x="72237" y="31451"/>
                </a:moveTo>
                <a:lnTo>
                  <a:pt x="58159" y="53180"/>
                </a:lnTo>
                <a:lnTo>
                  <a:pt x="1578102" y="1038986"/>
                </a:lnTo>
                <a:lnTo>
                  <a:pt x="1592199" y="1017269"/>
                </a:lnTo>
                <a:lnTo>
                  <a:pt x="72237" y="31451"/>
                </a:lnTo>
                <a:close/>
              </a:path>
              <a:path w="1592579" h="1039495">
                <a:moveTo>
                  <a:pt x="0" y="0"/>
                </a:moveTo>
                <a:lnTo>
                  <a:pt x="44069" y="74929"/>
                </a:lnTo>
                <a:lnTo>
                  <a:pt x="58159" y="53180"/>
                </a:lnTo>
                <a:lnTo>
                  <a:pt x="47244" y="46100"/>
                </a:lnTo>
                <a:lnTo>
                  <a:pt x="61341" y="24383"/>
                </a:lnTo>
                <a:lnTo>
                  <a:pt x="76815" y="24383"/>
                </a:lnTo>
                <a:lnTo>
                  <a:pt x="86360" y="9651"/>
                </a:lnTo>
                <a:lnTo>
                  <a:pt x="0" y="0"/>
                </a:lnTo>
                <a:close/>
              </a:path>
              <a:path w="1592579" h="1039495">
                <a:moveTo>
                  <a:pt x="61341" y="24383"/>
                </a:moveTo>
                <a:lnTo>
                  <a:pt x="47244" y="46100"/>
                </a:lnTo>
                <a:lnTo>
                  <a:pt x="58159" y="53180"/>
                </a:lnTo>
                <a:lnTo>
                  <a:pt x="72237" y="31451"/>
                </a:lnTo>
                <a:lnTo>
                  <a:pt x="61341" y="24383"/>
                </a:lnTo>
                <a:close/>
              </a:path>
              <a:path w="1592579" h="1039495">
                <a:moveTo>
                  <a:pt x="76815" y="24383"/>
                </a:moveTo>
                <a:lnTo>
                  <a:pt x="61341" y="24383"/>
                </a:lnTo>
                <a:lnTo>
                  <a:pt x="72237" y="31451"/>
                </a:lnTo>
                <a:lnTo>
                  <a:pt x="76815" y="243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631179" y="4228338"/>
            <a:ext cx="1616075" cy="1022350"/>
          </a:xfrm>
          <a:custGeom>
            <a:avLst/>
            <a:gdLst/>
            <a:ahLst/>
            <a:cxnLst/>
            <a:rect l="l" t="t" r="r" b="b"/>
            <a:pathLst>
              <a:path w="1616075" h="1022350">
                <a:moveTo>
                  <a:pt x="1543080" y="30419"/>
                </a:moveTo>
                <a:lnTo>
                  <a:pt x="0" y="1000125"/>
                </a:lnTo>
                <a:lnTo>
                  <a:pt x="13716" y="1022096"/>
                </a:lnTo>
                <a:lnTo>
                  <a:pt x="1556846" y="52359"/>
                </a:lnTo>
                <a:lnTo>
                  <a:pt x="1543080" y="30419"/>
                </a:lnTo>
                <a:close/>
              </a:path>
              <a:path w="1616075" h="1022350">
                <a:moveTo>
                  <a:pt x="1601523" y="23494"/>
                </a:moveTo>
                <a:lnTo>
                  <a:pt x="1554099" y="23494"/>
                </a:lnTo>
                <a:lnTo>
                  <a:pt x="1567815" y="45466"/>
                </a:lnTo>
                <a:lnTo>
                  <a:pt x="1556846" y="52359"/>
                </a:lnTo>
                <a:lnTo>
                  <a:pt x="1570609" y="74294"/>
                </a:lnTo>
                <a:lnTo>
                  <a:pt x="1601523" y="23494"/>
                </a:lnTo>
                <a:close/>
              </a:path>
              <a:path w="1616075" h="1022350">
                <a:moveTo>
                  <a:pt x="1554099" y="23494"/>
                </a:moveTo>
                <a:lnTo>
                  <a:pt x="1543080" y="30419"/>
                </a:lnTo>
                <a:lnTo>
                  <a:pt x="1556846" y="52359"/>
                </a:lnTo>
                <a:lnTo>
                  <a:pt x="1567815" y="45466"/>
                </a:lnTo>
                <a:lnTo>
                  <a:pt x="1554099" y="23494"/>
                </a:lnTo>
                <a:close/>
              </a:path>
              <a:path w="1616075" h="1022350">
                <a:moveTo>
                  <a:pt x="1615821" y="0"/>
                </a:moveTo>
                <a:lnTo>
                  <a:pt x="1529334" y="8509"/>
                </a:lnTo>
                <a:lnTo>
                  <a:pt x="1543080" y="30419"/>
                </a:lnTo>
                <a:lnTo>
                  <a:pt x="1554099" y="23494"/>
                </a:lnTo>
                <a:lnTo>
                  <a:pt x="1601523" y="23494"/>
                </a:lnTo>
                <a:lnTo>
                  <a:pt x="161582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237476" y="4223765"/>
            <a:ext cx="78105" cy="1029335"/>
          </a:xfrm>
          <a:custGeom>
            <a:avLst/>
            <a:gdLst/>
            <a:ahLst/>
            <a:cxnLst/>
            <a:rect l="l" t="t" r="r" b="b"/>
            <a:pathLst>
              <a:path w="78104" h="1029335">
                <a:moveTo>
                  <a:pt x="51816" y="64769"/>
                </a:moveTo>
                <a:lnTo>
                  <a:pt x="25907" y="64769"/>
                </a:lnTo>
                <a:lnTo>
                  <a:pt x="25907" y="1029334"/>
                </a:lnTo>
                <a:lnTo>
                  <a:pt x="51816" y="1029334"/>
                </a:lnTo>
                <a:lnTo>
                  <a:pt x="51816" y="64769"/>
                </a:lnTo>
                <a:close/>
              </a:path>
              <a:path w="78104" h="1029335">
                <a:moveTo>
                  <a:pt x="38862" y="0"/>
                </a:moveTo>
                <a:lnTo>
                  <a:pt x="0" y="77723"/>
                </a:lnTo>
                <a:lnTo>
                  <a:pt x="25907" y="77723"/>
                </a:lnTo>
                <a:lnTo>
                  <a:pt x="25907" y="64769"/>
                </a:lnTo>
                <a:lnTo>
                  <a:pt x="71247" y="64769"/>
                </a:lnTo>
                <a:lnTo>
                  <a:pt x="38862" y="0"/>
                </a:lnTo>
                <a:close/>
              </a:path>
              <a:path w="78104" h="1029335">
                <a:moveTo>
                  <a:pt x="71247" y="64769"/>
                </a:moveTo>
                <a:lnTo>
                  <a:pt x="51816" y="64769"/>
                </a:lnTo>
                <a:lnTo>
                  <a:pt x="51816" y="77723"/>
                </a:lnTo>
                <a:lnTo>
                  <a:pt x="77724" y="77723"/>
                </a:lnTo>
                <a:lnTo>
                  <a:pt x="71247" y="647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599176" y="4223765"/>
            <a:ext cx="78105" cy="1029335"/>
          </a:xfrm>
          <a:custGeom>
            <a:avLst/>
            <a:gdLst/>
            <a:ahLst/>
            <a:cxnLst/>
            <a:rect l="l" t="t" r="r" b="b"/>
            <a:pathLst>
              <a:path w="78104" h="1029335">
                <a:moveTo>
                  <a:pt x="51815" y="64769"/>
                </a:moveTo>
                <a:lnTo>
                  <a:pt x="25908" y="64769"/>
                </a:lnTo>
                <a:lnTo>
                  <a:pt x="25908" y="1029334"/>
                </a:lnTo>
                <a:lnTo>
                  <a:pt x="51815" y="1029334"/>
                </a:lnTo>
                <a:lnTo>
                  <a:pt x="51815" y="64769"/>
                </a:lnTo>
                <a:close/>
              </a:path>
              <a:path w="78104" h="1029335">
                <a:moveTo>
                  <a:pt x="38862" y="0"/>
                </a:moveTo>
                <a:lnTo>
                  <a:pt x="0" y="77723"/>
                </a:lnTo>
                <a:lnTo>
                  <a:pt x="25908" y="77723"/>
                </a:lnTo>
                <a:lnTo>
                  <a:pt x="25908" y="64769"/>
                </a:lnTo>
                <a:lnTo>
                  <a:pt x="71247" y="64769"/>
                </a:lnTo>
                <a:lnTo>
                  <a:pt x="38862" y="0"/>
                </a:lnTo>
                <a:close/>
              </a:path>
              <a:path w="78104" h="1029335">
                <a:moveTo>
                  <a:pt x="71247" y="64769"/>
                </a:moveTo>
                <a:lnTo>
                  <a:pt x="51815" y="64769"/>
                </a:lnTo>
                <a:lnTo>
                  <a:pt x="51815" y="77723"/>
                </a:lnTo>
                <a:lnTo>
                  <a:pt x="77724" y="77723"/>
                </a:lnTo>
                <a:lnTo>
                  <a:pt x="71247" y="647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7329676" y="1276051"/>
            <a:ext cx="120014" cy="2533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500" spc="-10" dirty="0">
                <a:latin typeface="Times New Roman"/>
                <a:cs typeface="Times New Roman"/>
              </a:rPr>
              <a:t>2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7177957" y="1058971"/>
            <a:ext cx="169545" cy="41655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550" i="1" dirty="0">
                <a:latin typeface="Times New Roman"/>
                <a:cs typeface="Times New Roman"/>
              </a:rPr>
              <a:t>y</a:t>
            </a:r>
            <a:endParaRPr sz="2550">
              <a:latin typeface="Times New Roman"/>
              <a:cs typeface="Times New Roman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5724548" y="1280623"/>
            <a:ext cx="120650" cy="2533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500" spc="-5" dirty="0">
                <a:latin typeface="Times New Roman"/>
                <a:cs typeface="Times New Roman"/>
              </a:rPr>
              <a:t>1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5594341" y="1063543"/>
            <a:ext cx="169545" cy="41655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550" i="1" dirty="0">
                <a:latin typeface="Times New Roman"/>
                <a:cs typeface="Times New Roman"/>
              </a:rPr>
              <a:t>y</a:t>
            </a:r>
            <a:endParaRPr sz="2550">
              <a:latin typeface="Times New Roman"/>
              <a:cs typeface="Times New Roman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1967483" y="3697223"/>
            <a:ext cx="342900" cy="34290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967483" y="3697223"/>
            <a:ext cx="342900" cy="342900"/>
          </a:xfrm>
          <a:custGeom>
            <a:avLst/>
            <a:gdLst/>
            <a:ahLst/>
            <a:cxnLst/>
            <a:rect l="l" t="t" r="r" b="b"/>
            <a:pathLst>
              <a:path w="342900" h="342900">
                <a:moveTo>
                  <a:pt x="0" y="342900"/>
                </a:moveTo>
                <a:lnTo>
                  <a:pt x="342900" y="342900"/>
                </a:lnTo>
                <a:lnTo>
                  <a:pt x="342900" y="0"/>
                </a:lnTo>
                <a:lnTo>
                  <a:pt x="0" y="0"/>
                </a:lnTo>
                <a:lnTo>
                  <a:pt x="0" y="342900"/>
                </a:lnTo>
                <a:close/>
              </a:path>
            </a:pathLst>
          </a:custGeom>
          <a:ln w="6096">
            <a:solidFill>
              <a:srgbClr val="4471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2016225" y="3588809"/>
            <a:ext cx="266700" cy="4178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550" i="1" spc="-130" dirty="0">
                <a:latin typeface="Times New Roman"/>
                <a:cs typeface="Times New Roman"/>
              </a:rPr>
              <a:t>a</a:t>
            </a:r>
            <a:r>
              <a:rPr sz="2250" spc="-7" baseline="-24074" dirty="0">
                <a:latin typeface="Times New Roman"/>
                <a:cs typeface="Times New Roman"/>
              </a:rPr>
              <a:t>1</a:t>
            </a:r>
            <a:endParaRPr sz="2250" baseline="-24074">
              <a:latin typeface="Times New Roman"/>
              <a:cs typeface="Times New Roman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3575303" y="3686555"/>
            <a:ext cx="342900" cy="34290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2128266" y="2561082"/>
            <a:ext cx="5354574" cy="264820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3622424" y="3591859"/>
            <a:ext cx="287020" cy="41655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550" i="1" spc="30" dirty="0">
                <a:latin typeface="Times New Roman"/>
                <a:cs typeface="Times New Roman"/>
              </a:rPr>
              <a:t>a</a:t>
            </a:r>
            <a:r>
              <a:rPr sz="2250" spc="-15" baseline="-24074" dirty="0">
                <a:latin typeface="Times New Roman"/>
                <a:cs typeface="Times New Roman"/>
              </a:rPr>
              <a:t>2</a:t>
            </a:r>
            <a:endParaRPr sz="2250" baseline="-24074">
              <a:latin typeface="Times New Roman"/>
              <a:cs typeface="Times New Roman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5441441" y="2049081"/>
            <a:ext cx="419100" cy="365760"/>
          </a:xfrm>
          <a:custGeom>
            <a:avLst/>
            <a:gdLst/>
            <a:ahLst/>
            <a:cxnLst/>
            <a:rect l="l" t="t" r="r" b="b"/>
            <a:pathLst>
              <a:path w="419100" h="365760">
                <a:moveTo>
                  <a:pt x="0" y="365696"/>
                </a:moveTo>
                <a:lnTo>
                  <a:pt x="53030" y="349303"/>
                </a:lnTo>
                <a:lnTo>
                  <a:pt x="102965" y="331612"/>
                </a:lnTo>
                <a:lnTo>
                  <a:pt x="146661" y="311278"/>
                </a:lnTo>
                <a:lnTo>
                  <a:pt x="180975" y="286956"/>
                </a:lnTo>
                <a:lnTo>
                  <a:pt x="204489" y="250880"/>
                </a:lnTo>
                <a:lnTo>
                  <a:pt x="219075" y="206184"/>
                </a:lnTo>
                <a:lnTo>
                  <a:pt x="226516" y="168155"/>
                </a:lnTo>
                <a:lnTo>
                  <a:pt x="228600" y="152082"/>
                </a:lnTo>
                <a:lnTo>
                  <a:pt x="238273" y="115470"/>
                </a:lnTo>
                <a:lnTo>
                  <a:pt x="246459" y="76930"/>
                </a:lnTo>
                <a:lnTo>
                  <a:pt x="276225" y="17208"/>
                </a:lnTo>
                <a:lnTo>
                  <a:pt x="338709" y="0"/>
                </a:lnTo>
                <a:lnTo>
                  <a:pt x="377773" y="1563"/>
                </a:lnTo>
                <a:lnTo>
                  <a:pt x="419100" y="6032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7026402" y="2067369"/>
            <a:ext cx="419100" cy="365760"/>
          </a:xfrm>
          <a:custGeom>
            <a:avLst/>
            <a:gdLst/>
            <a:ahLst/>
            <a:cxnLst/>
            <a:rect l="l" t="t" r="r" b="b"/>
            <a:pathLst>
              <a:path w="419100" h="365760">
                <a:moveTo>
                  <a:pt x="0" y="365696"/>
                </a:moveTo>
                <a:lnTo>
                  <a:pt x="53030" y="349303"/>
                </a:lnTo>
                <a:lnTo>
                  <a:pt x="102965" y="331612"/>
                </a:lnTo>
                <a:lnTo>
                  <a:pt x="146661" y="311278"/>
                </a:lnTo>
                <a:lnTo>
                  <a:pt x="180975" y="286956"/>
                </a:lnTo>
                <a:lnTo>
                  <a:pt x="204489" y="250880"/>
                </a:lnTo>
                <a:lnTo>
                  <a:pt x="219075" y="206184"/>
                </a:lnTo>
                <a:lnTo>
                  <a:pt x="226516" y="168155"/>
                </a:lnTo>
                <a:lnTo>
                  <a:pt x="228600" y="152082"/>
                </a:lnTo>
                <a:lnTo>
                  <a:pt x="238273" y="115470"/>
                </a:lnTo>
                <a:lnTo>
                  <a:pt x="246459" y="76930"/>
                </a:lnTo>
                <a:lnTo>
                  <a:pt x="276225" y="17208"/>
                </a:lnTo>
                <a:lnTo>
                  <a:pt x="338709" y="0"/>
                </a:lnTo>
                <a:lnTo>
                  <a:pt x="377773" y="1563"/>
                </a:lnTo>
                <a:lnTo>
                  <a:pt x="419100" y="6032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1354074" y="1765503"/>
            <a:ext cx="2941320" cy="14097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Backpropagation  through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time (BPTT)</a:t>
            </a:r>
            <a:endParaRPr sz="2800">
              <a:latin typeface="Calibri"/>
              <a:cs typeface="Calibri"/>
            </a:endParaRPr>
          </a:p>
          <a:p>
            <a:pPr marL="106680" algn="ctr">
              <a:lnSpc>
                <a:spcPct val="100000"/>
              </a:lnSpc>
              <a:spcBef>
                <a:spcPts val="1300"/>
              </a:spcBef>
            </a:pPr>
            <a:r>
              <a:rPr sz="2400" spc="-15" dirty="0">
                <a:solidFill>
                  <a:srgbClr val="FF0000"/>
                </a:solidFill>
                <a:latin typeface="Calibri"/>
                <a:cs typeface="Calibri"/>
              </a:rPr>
              <a:t>copy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4148709" y="4519040"/>
            <a:ext cx="28829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Cambria Math"/>
                <a:cs typeface="Cambria Math"/>
              </a:rPr>
              <a:t>𝑤</a:t>
            </a:r>
            <a:endParaRPr sz="2800">
              <a:latin typeface="Cambria Math"/>
              <a:cs typeface="Cambria Math"/>
            </a:endParaRPr>
          </a:p>
        </p:txBody>
      </p:sp>
    </p:spTree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4037329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20" dirty="0"/>
              <a:t>Unfortunately</a:t>
            </a:r>
            <a:r>
              <a:rPr spc="-75" dirty="0"/>
              <a:t> </a:t>
            </a:r>
            <a:r>
              <a:rPr spc="-5" dirty="0"/>
              <a:t>……</a:t>
            </a:r>
          </a:p>
        </p:txBody>
      </p:sp>
      <p:sp>
        <p:nvSpPr>
          <p:cNvPr id="3" name="object 3"/>
          <p:cNvSpPr/>
          <p:nvPr/>
        </p:nvSpPr>
        <p:spPr>
          <a:xfrm>
            <a:off x="1104221" y="2682239"/>
            <a:ext cx="7160430" cy="40355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320028" y="173736"/>
            <a:ext cx="2523744" cy="6476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6320028" y="173736"/>
            <a:ext cx="2524125" cy="647700"/>
          </a:xfrm>
          <a:prstGeom prst="rect">
            <a:avLst/>
          </a:prstGeom>
          <a:ln w="6096">
            <a:solidFill>
              <a:srgbClr val="FFC000"/>
            </a:solidFill>
          </a:ln>
        </p:spPr>
        <p:txBody>
          <a:bodyPr vert="horz" wrap="square" lIns="0" tIns="32384" rIns="0" bIns="0" rtlCol="0">
            <a:spAutoFit/>
          </a:bodyPr>
          <a:lstStyle/>
          <a:p>
            <a:pPr marL="575945" marR="400050" indent="-166370">
              <a:lnSpc>
                <a:spcPct val="100000"/>
              </a:lnSpc>
              <a:spcBef>
                <a:spcPts val="254"/>
              </a:spcBef>
            </a:pPr>
            <a:r>
              <a:rPr sz="1800" dirty="0">
                <a:latin typeface="PMingLiU"/>
                <a:cs typeface="PMingLiU"/>
              </a:rPr>
              <a:t>感謝</a:t>
            </a:r>
            <a:r>
              <a:rPr sz="1800" spc="-110" dirty="0">
                <a:latin typeface="PMingLiU"/>
                <a:cs typeface="PMingLiU"/>
              </a:rPr>
              <a:t> </a:t>
            </a:r>
            <a:r>
              <a:rPr sz="1800" dirty="0">
                <a:latin typeface="PMingLiU"/>
                <a:cs typeface="PMingLiU"/>
              </a:rPr>
              <a:t>曾柏翔</a:t>
            </a:r>
            <a:r>
              <a:rPr sz="1800" spc="-105" dirty="0">
                <a:latin typeface="PMingLiU"/>
                <a:cs typeface="PMingLiU"/>
              </a:rPr>
              <a:t> </a:t>
            </a:r>
            <a:r>
              <a:rPr sz="1800" dirty="0">
                <a:latin typeface="PMingLiU"/>
                <a:cs typeface="PMingLiU"/>
              </a:rPr>
              <a:t>同學 提供實驗結果</a:t>
            </a:r>
            <a:endParaRPr sz="1800">
              <a:latin typeface="PMingLiU"/>
              <a:cs typeface="PMingLiU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07542" y="1663865"/>
            <a:ext cx="7014845" cy="1057910"/>
          </a:xfrm>
          <a:prstGeom prst="rect">
            <a:avLst/>
          </a:prstGeom>
        </p:spPr>
        <p:txBody>
          <a:bodyPr vert="horz" wrap="square" lIns="0" tIns="14160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11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latin typeface="Calibri"/>
                <a:cs typeface="Calibri"/>
              </a:rPr>
              <a:t>RNN-based </a:t>
            </a:r>
            <a:r>
              <a:rPr sz="2800" spc="-10" dirty="0">
                <a:latin typeface="Calibri"/>
                <a:cs typeface="Calibri"/>
              </a:rPr>
              <a:t>network </a:t>
            </a:r>
            <a:r>
              <a:rPr sz="2800" spc="-5" dirty="0">
                <a:latin typeface="Calibri"/>
                <a:cs typeface="Calibri"/>
              </a:rPr>
              <a:t>is not </a:t>
            </a:r>
            <a:r>
              <a:rPr sz="2800" spc="-25" dirty="0">
                <a:latin typeface="Calibri"/>
                <a:cs typeface="Calibri"/>
              </a:rPr>
              <a:t>always </a:t>
            </a:r>
            <a:r>
              <a:rPr sz="2800" spc="-15" dirty="0">
                <a:latin typeface="Calibri"/>
                <a:cs typeface="Calibri"/>
              </a:rPr>
              <a:t>easy to</a:t>
            </a:r>
            <a:r>
              <a:rPr sz="2800" spc="12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learn</a:t>
            </a:r>
            <a:endParaRPr sz="2800">
              <a:latin typeface="Calibri"/>
              <a:cs typeface="Calibri"/>
            </a:endParaRPr>
          </a:p>
          <a:p>
            <a:pPr marL="1406525">
              <a:lnSpc>
                <a:spcPct val="100000"/>
              </a:lnSpc>
              <a:spcBef>
                <a:spcPts val="875"/>
              </a:spcBef>
            </a:pPr>
            <a:r>
              <a:rPr sz="2400" spc="-10" dirty="0">
                <a:latin typeface="Calibri"/>
                <a:cs typeface="Calibri"/>
              </a:rPr>
              <a:t>Real experiments </a:t>
            </a:r>
            <a:r>
              <a:rPr sz="2400" spc="-5" dirty="0">
                <a:latin typeface="Calibri"/>
                <a:cs typeface="Calibri"/>
              </a:rPr>
              <a:t>on </a:t>
            </a:r>
            <a:r>
              <a:rPr sz="2400" spc="-10" dirty="0">
                <a:latin typeface="Calibri"/>
                <a:cs typeface="Calibri"/>
              </a:rPr>
              <a:t>Language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modeling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798564" y="4692396"/>
            <a:ext cx="963168" cy="46177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6798564" y="4692396"/>
            <a:ext cx="963294" cy="462280"/>
          </a:xfrm>
          <a:prstGeom prst="rect">
            <a:avLst/>
          </a:prstGeom>
          <a:ln w="6096">
            <a:solidFill>
              <a:srgbClr val="4471C4"/>
            </a:solidFill>
          </a:ln>
        </p:spPr>
        <p:txBody>
          <a:bodyPr vert="horz" wrap="square" lIns="0" tIns="26670" rIns="0" bIns="0" rtlCol="0">
            <a:spAutoFit/>
          </a:bodyPr>
          <a:lstStyle/>
          <a:p>
            <a:pPr marL="133985">
              <a:lnSpc>
                <a:spcPct val="100000"/>
              </a:lnSpc>
              <a:spcBef>
                <a:spcPts val="210"/>
              </a:spcBef>
            </a:pPr>
            <a:r>
              <a:rPr sz="2400" spc="-5" dirty="0">
                <a:latin typeface="Calibri"/>
                <a:cs typeface="Calibri"/>
              </a:rPr>
              <a:t>Lucky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864352" y="3668267"/>
            <a:ext cx="1594103" cy="4617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5864352" y="3668267"/>
            <a:ext cx="1594485" cy="462280"/>
          </a:xfrm>
          <a:prstGeom prst="rect">
            <a:avLst/>
          </a:prstGeom>
          <a:ln w="6096">
            <a:solidFill>
              <a:srgbClr val="6FAC46"/>
            </a:solidFill>
          </a:ln>
        </p:spPr>
        <p:txBody>
          <a:bodyPr vert="horz" wrap="square" lIns="0" tIns="27305" rIns="0" bIns="0" rtlCol="0">
            <a:spAutoFit/>
          </a:bodyPr>
          <a:lstStyle/>
          <a:p>
            <a:pPr marL="116839">
              <a:lnSpc>
                <a:spcPct val="100000"/>
              </a:lnSpc>
              <a:spcBef>
                <a:spcPts val="215"/>
              </a:spcBef>
            </a:pPr>
            <a:r>
              <a:rPr sz="2400" spc="-5" dirty="0">
                <a:latin typeface="Calibri"/>
                <a:cs typeface="Calibri"/>
              </a:rPr>
              <a:t>sometimes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7001256" y="5192267"/>
            <a:ext cx="581025" cy="341630"/>
          </a:xfrm>
          <a:custGeom>
            <a:avLst/>
            <a:gdLst/>
            <a:ahLst/>
            <a:cxnLst/>
            <a:rect l="l" t="t" r="r" b="b"/>
            <a:pathLst>
              <a:path w="581025" h="341629">
                <a:moveTo>
                  <a:pt x="580644" y="170687"/>
                </a:moveTo>
                <a:lnTo>
                  <a:pt x="0" y="170687"/>
                </a:lnTo>
                <a:lnTo>
                  <a:pt x="290322" y="341375"/>
                </a:lnTo>
                <a:lnTo>
                  <a:pt x="580644" y="170687"/>
                </a:lnTo>
                <a:close/>
              </a:path>
              <a:path w="581025" h="341629">
                <a:moveTo>
                  <a:pt x="435483" y="0"/>
                </a:moveTo>
                <a:lnTo>
                  <a:pt x="145161" y="0"/>
                </a:lnTo>
                <a:lnTo>
                  <a:pt x="145161" y="170687"/>
                </a:lnTo>
                <a:lnTo>
                  <a:pt x="435483" y="170687"/>
                </a:lnTo>
                <a:lnTo>
                  <a:pt x="43548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001256" y="5192267"/>
            <a:ext cx="581025" cy="341630"/>
          </a:xfrm>
          <a:custGeom>
            <a:avLst/>
            <a:gdLst/>
            <a:ahLst/>
            <a:cxnLst/>
            <a:rect l="l" t="t" r="r" b="b"/>
            <a:pathLst>
              <a:path w="581025" h="341629">
                <a:moveTo>
                  <a:pt x="0" y="170687"/>
                </a:moveTo>
                <a:lnTo>
                  <a:pt x="145161" y="170687"/>
                </a:lnTo>
                <a:lnTo>
                  <a:pt x="145161" y="0"/>
                </a:lnTo>
                <a:lnTo>
                  <a:pt x="435483" y="0"/>
                </a:lnTo>
                <a:lnTo>
                  <a:pt x="435483" y="170687"/>
                </a:lnTo>
                <a:lnTo>
                  <a:pt x="580644" y="170687"/>
                </a:lnTo>
                <a:lnTo>
                  <a:pt x="290322" y="341375"/>
                </a:lnTo>
                <a:lnTo>
                  <a:pt x="0" y="170687"/>
                </a:lnTo>
                <a:close/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455920" y="3634740"/>
            <a:ext cx="341630" cy="581025"/>
          </a:xfrm>
          <a:custGeom>
            <a:avLst/>
            <a:gdLst/>
            <a:ahLst/>
            <a:cxnLst/>
            <a:rect l="l" t="t" r="r" b="b"/>
            <a:pathLst>
              <a:path w="341629" h="581025">
                <a:moveTo>
                  <a:pt x="170687" y="0"/>
                </a:moveTo>
                <a:lnTo>
                  <a:pt x="0" y="290322"/>
                </a:lnTo>
                <a:lnTo>
                  <a:pt x="170687" y="580644"/>
                </a:lnTo>
                <a:lnTo>
                  <a:pt x="170687" y="435483"/>
                </a:lnTo>
                <a:lnTo>
                  <a:pt x="341375" y="435483"/>
                </a:lnTo>
                <a:lnTo>
                  <a:pt x="341375" y="145161"/>
                </a:lnTo>
                <a:lnTo>
                  <a:pt x="170687" y="145161"/>
                </a:lnTo>
                <a:lnTo>
                  <a:pt x="17068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455920" y="3634740"/>
            <a:ext cx="341630" cy="581025"/>
          </a:xfrm>
          <a:custGeom>
            <a:avLst/>
            <a:gdLst/>
            <a:ahLst/>
            <a:cxnLst/>
            <a:rect l="l" t="t" r="r" b="b"/>
            <a:pathLst>
              <a:path w="341629" h="581025">
                <a:moveTo>
                  <a:pt x="170687" y="0"/>
                </a:moveTo>
                <a:lnTo>
                  <a:pt x="170687" y="145161"/>
                </a:lnTo>
                <a:lnTo>
                  <a:pt x="341375" y="145161"/>
                </a:lnTo>
                <a:lnTo>
                  <a:pt x="341375" y="435483"/>
                </a:lnTo>
                <a:lnTo>
                  <a:pt x="170687" y="435483"/>
                </a:lnTo>
                <a:lnTo>
                  <a:pt x="170687" y="580644"/>
                </a:lnTo>
                <a:lnTo>
                  <a:pt x="0" y="290322"/>
                </a:lnTo>
                <a:lnTo>
                  <a:pt x="170687" y="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45819" y="3592067"/>
            <a:ext cx="462280" cy="1484630"/>
          </a:xfrm>
          <a:custGeom>
            <a:avLst/>
            <a:gdLst/>
            <a:ahLst/>
            <a:cxnLst/>
            <a:rect l="l" t="t" r="r" b="b"/>
            <a:pathLst>
              <a:path w="462280" h="1484629">
                <a:moveTo>
                  <a:pt x="0" y="1484375"/>
                </a:moveTo>
                <a:lnTo>
                  <a:pt x="461772" y="1484375"/>
                </a:lnTo>
                <a:lnTo>
                  <a:pt x="461772" y="0"/>
                </a:lnTo>
                <a:lnTo>
                  <a:pt x="0" y="0"/>
                </a:lnTo>
                <a:lnTo>
                  <a:pt x="0" y="14843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935304" y="3783248"/>
            <a:ext cx="330835" cy="121666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2400" spc="-55" dirty="0">
                <a:latin typeface="Calibri"/>
                <a:cs typeface="Calibri"/>
              </a:rPr>
              <a:t>Total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Loss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3945635" y="6272784"/>
            <a:ext cx="1485900" cy="462280"/>
          </a:xfrm>
          <a:custGeom>
            <a:avLst/>
            <a:gdLst/>
            <a:ahLst/>
            <a:cxnLst/>
            <a:rect l="l" t="t" r="r" b="b"/>
            <a:pathLst>
              <a:path w="1485900" h="462279">
                <a:moveTo>
                  <a:pt x="0" y="461771"/>
                </a:moveTo>
                <a:lnTo>
                  <a:pt x="1485900" y="461771"/>
                </a:lnTo>
                <a:lnTo>
                  <a:pt x="1485900" y="0"/>
                </a:lnTo>
                <a:lnTo>
                  <a:pt x="0" y="0"/>
                </a:lnTo>
                <a:lnTo>
                  <a:pt x="0" y="46177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4296917" y="6286906"/>
            <a:ext cx="78486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Epoch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592709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The </a:t>
            </a:r>
            <a:r>
              <a:rPr spc="-20" dirty="0"/>
              <a:t>error </a:t>
            </a:r>
            <a:r>
              <a:rPr spc="-15" dirty="0"/>
              <a:t>surface </a:t>
            </a:r>
            <a:r>
              <a:rPr dirty="0"/>
              <a:t>is</a:t>
            </a:r>
            <a:r>
              <a:rPr spc="-30" dirty="0"/>
              <a:t> </a:t>
            </a:r>
            <a:r>
              <a:rPr spc="-20" dirty="0"/>
              <a:t>rough.</a:t>
            </a:r>
          </a:p>
        </p:txBody>
      </p:sp>
      <p:sp>
        <p:nvSpPr>
          <p:cNvPr id="3" name="object 3"/>
          <p:cNvSpPr/>
          <p:nvPr/>
        </p:nvSpPr>
        <p:spPr>
          <a:xfrm>
            <a:off x="1107160" y="1690116"/>
            <a:ext cx="6708304" cy="46231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583684" y="6051296"/>
            <a:ext cx="3460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w</a:t>
            </a:r>
            <a:r>
              <a:rPr sz="2400" spc="-7" baseline="-20833" dirty="0">
                <a:latin typeface="Calibri"/>
                <a:cs typeface="Calibri"/>
              </a:rPr>
              <a:t>1</a:t>
            </a:r>
            <a:endParaRPr sz="2400" baseline="-20833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06525" y="5386832"/>
            <a:ext cx="34671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w</a:t>
            </a:r>
            <a:r>
              <a:rPr sz="2400" spc="-7" baseline="-20833" dirty="0">
                <a:latin typeface="Calibri"/>
                <a:cs typeface="Calibri"/>
              </a:rPr>
              <a:t>2</a:t>
            </a:r>
            <a:endParaRPr sz="2400" baseline="-20833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629779" y="3928617"/>
            <a:ext cx="304800" cy="5416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80"/>
              </a:lnSpc>
            </a:pPr>
            <a:r>
              <a:rPr sz="2400" spc="-5" dirty="0">
                <a:latin typeface="Calibri"/>
                <a:cs typeface="Calibri"/>
              </a:rPr>
              <a:t>Cos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75"/>
              </a:spcBef>
            </a:pPr>
            <a:r>
              <a:rPr sz="2400" dirty="0">
                <a:latin typeface="Calibri"/>
                <a:cs typeface="Calibri"/>
              </a:rPr>
              <a:t>t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225922" y="2948292"/>
            <a:ext cx="1225727" cy="122572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431791" y="4431791"/>
            <a:ext cx="160020" cy="15544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956303" y="4602479"/>
            <a:ext cx="160020" cy="15697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422903" y="4753355"/>
            <a:ext cx="160020" cy="15697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950464" y="2584704"/>
            <a:ext cx="158495" cy="15544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102991" y="2717164"/>
            <a:ext cx="940435" cy="1889125"/>
          </a:xfrm>
          <a:custGeom>
            <a:avLst/>
            <a:gdLst/>
            <a:ahLst/>
            <a:cxnLst/>
            <a:rect l="l" t="t" r="r" b="b"/>
            <a:pathLst>
              <a:path w="940435" h="1889125">
                <a:moveTo>
                  <a:pt x="931882" y="1771015"/>
                </a:moveTo>
                <a:lnTo>
                  <a:pt x="893698" y="1771015"/>
                </a:lnTo>
                <a:lnTo>
                  <a:pt x="902081" y="1888744"/>
                </a:lnTo>
                <a:lnTo>
                  <a:pt x="940181" y="1886077"/>
                </a:lnTo>
                <a:lnTo>
                  <a:pt x="931882" y="1771015"/>
                </a:lnTo>
                <a:close/>
              </a:path>
              <a:path w="940435" h="1889125">
                <a:moveTo>
                  <a:pt x="927215" y="1712087"/>
                </a:moveTo>
                <a:lnTo>
                  <a:pt x="888999" y="1712087"/>
                </a:lnTo>
                <a:lnTo>
                  <a:pt x="893698" y="1771142"/>
                </a:lnTo>
                <a:lnTo>
                  <a:pt x="931882" y="1771015"/>
                </a:lnTo>
                <a:lnTo>
                  <a:pt x="931671" y="1768094"/>
                </a:lnTo>
                <a:lnTo>
                  <a:pt x="927215" y="1712087"/>
                </a:lnTo>
                <a:close/>
              </a:path>
              <a:path w="940435" h="1889125">
                <a:moveTo>
                  <a:pt x="921960" y="1653540"/>
                </a:moveTo>
                <a:lnTo>
                  <a:pt x="883666" y="1653540"/>
                </a:lnTo>
                <a:lnTo>
                  <a:pt x="888999" y="1712341"/>
                </a:lnTo>
                <a:lnTo>
                  <a:pt x="888999" y="1712087"/>
                </a:lnTo>
                <a:lnTo>
                  <a:pt x="927215" y="1712087"/>
                </a:lnTo>
                <a:lnTo>
                  <a:pt x="926972" y="1709039"/>
                </a:lnTo>
                <a:lnTo>
                  <a:pt x="921960" y="1653540"/>
                </a:lnTo>
                <a:close/>
              </a:path>
              <a:path w="940435" h="1889125">
                <a:moveTo>
                  <a:pt x="909111" y="1536065"/>
                </a:moveTo>
                <a:lnTo>
                  <a:pt x="870711" y="1536065"/>
                </a:lnTo>
                <a:lnTo>
                  <a:pt x="877696" y="1594993"/>
                </a:lnTo>
                <a:lnTo>
                  <a:pt x="883666" y="1653667"/>
                </a:lnTo>
                <a:lnTo>
                  <a:pt x="921960" y="1653540"/>
                </a:lnTo>
                <a:lnTo>
                  <a:pt x="921638" y="1649984"/>
                </a:lnTo>
                <a:lnTo>
                  <a:pt x="915543" y="1590675"/>
                </a:lnTo>
                <a:lnTo>
                  <a:pt x="909111" y="1536065"/>
                </a:lnTo>
                <a:close/>
              </a:path>
              <a:path w="940435" h="1889125">
                <a:moveTo>
                  <a:pt x="877569" y="1594739"/>
                </a:moveTo>
                <a:lnTo>
                  <a:pt x="877596" y="1594993"/>
                </a:lnTo>
                <a:lnTo>
                  <a:pt x="877569" y="1594739"/>
                </a:lnTo>
                <a:close/>
              </a:path>
              <a:path w="940435" h="1889125">
                <a:moveTo>
                  <a:pt x="901064" y="1477645"/>
                </a:moveTo>
                <a:lnTo>
                  <a:pt x="862583" y="1477645"/>
                </a:lnTo>
                <a:lnTo>
                  <a:pt x="870711" y="1536446"/>
                </a:lnTo>
                <a:lnTo>
                  <a:pt x="870711" y="1536065"/>
                </a:lnTo>
                <a:lnTo>
                  <a:pt x="909111" y="1536065"/>
                </a:lnTo>
                <a:lnTo>
                  <a:pt x="908557" y="1531366"/>
                </a:lnTo>
                <a:lnTo>
                  <a:pt x="901064" y="1477645"/>
                </a:lnTo>
                <a:close/>
              </a:path>
              <a:path w="940435" h="1889125">
                <a:moveTo>
                  <a:pt x="880836" y="1360551"/>
                </a:moveTo>
                <a:lnTo>
                  <a:pt x="842136" y="1360551"/>
                </a:lnTo>
                <a:lnTo>
                  <a:pt x="842263" y="1361186"/>
                </a:lnTo>
                <a:lnTo>
                  <a:pt x="853185" y="1419479"/>
                </a:lnTo>
                <a:lnTo>
                  <a:pt x="862583" y="1478026"/>
                </a:lnTo>
                <a:lnTo>
                  <a:pt x="862583" y="1477645"/>
                </a:lnTo>
                <a:lnTo>
                  <a:pt x="901064" y="1477645"/>
                </a:lnTo>
                <a:lnTo>
                  <a:pt x="900303" y="1472184"/>
                </a:lnTo>
                <a:lnTo>
                  <a:pt x="890650" y="1412748"/>
                </a:lnTo>
                <a:lnTo>
                  <a:pt x="880836" y="1360551"/>
                </a:lnTo>
                <a:close/>
              </a:path>
              <a:path w="940435" h="1889125">
                <a:moveTo>
                  <a:pt x="853058" y="1419098"/>
                </a:moveTo>
                <a:lnTo>
                  <a:pt x="853120" y="1419479"/>
                </a:lnTo>
                <a:lnTo>
                  <a:pt x="853058" y="1419098"/>
                </a:lnTo>
                <a:close/>
              </a:path>
              <a:path w="940435" h="1889125">
                <a:moveTo>
                  <a:pt x="842210" y="1360940"/>
                </a:moveTo>
                <a:lnTo>
                  <a:pt x="842256" y="1361186"/>
                </a:lnTo>
                <a:lnTo>
                  <a:pt x="842210" y="1360940"/>
                </a:lnTo>
                <a:close/>
              </a:path>
              <a:path w="940435" h="1889125">
                <a:moveTo>
                  <a:pt x="819354" y="1127379"/>
                </a:moveTo>
                <a:lnTo>
                  <a:pt x="779144" y="1127379"/>
                </a:lnTo>
                <a:lnTo>
                  <a:pt x="789050" y="1156843"/>
                </a:lnTo>
                <a:lnTo>
                  <a:pt x="798194" y="1185926"/>
                </a:lnTo>
                <a:lnTo>
                  <a:pt x="806831" y="1215136"/>
                </a:lnTo>
                <a:lnTo>
                  <a:pt x="814832" y="1244219"/>
                </a:lnTo>
                <a:lnTo>
                  <a:pt x="829436" y="1302766"/>
                </a:lnTo>
                <a:lnTo>
                  <a:pt x="842210" y="1360940"/>
                </a:lnTo>
                <a:lnTo>
                  <a:pt x="842136" y="1360551"/>
                </a:lnTo>
                <a:lnTo>
                  <a:pt x="880836" y="1360551"/>
                </a:lnTo>
                <a:lnTo>
                  <a:pt x="879474" y="1353312"/>
                </a:lnTo>
                <a:lnTo>
                  <a:pt x="866520" y="1293876"/>
                </a:lnTo>
                <a:lnTo>
                  <a:pt x="851661" y="1234440"/>
                </a:lnTo>
                <a:lnTo>
                  <a:pt x="834517" y="1174750"/>
                </a:lnTo>
                <a:lnTo>
                  <a:pt x="825245" y="1144905"/>
                </a:lnTo>
                <a:lnTo>
                  <a:pt x="819354" y="1127379"/>
                </a:lnTo>
                <a:close/>
              </a:path>
              <a:path w="940435" h="1889125">
                <a:moveTo>
                  <a:pt x="829310" y="1302258"/>
                </a:moveTo>
                <a:lnTo>
                  <a:pt x="829421" y="1302766"/>
                </a:lnTo>
                <a:lnTo>
                  <a:pt x="829310" y="1302258"/>
                </a:lnTo>
                <a:close/>
              </a:path>
              <a:path w="940435" h="1889125">
                <a:moveTo>
                  <a:pt x="814705" y="1243838"/>
                </a:moveTo>
                <a:lnTo>
                  <a:pt x="814800" y="1244219"/>
                </a:lnTo>
                <a:lnTo>
                  <a:pt x="814705" y="1243838"/>
                </a:lnTo>
                <a:close/>
              </a:path>
              <a:path w="940435" h="1889125">
                <a:moveTo>
                  <a:pt x="806704" y="1214755"/>
                </a:moveTo>
                <a:lnTo>
                  <a:pt x="806809" y="1215136"/>
                </a:lnTo>
                <a:lnTo>
                  <a:pt x="806704" y="1214755"/>
                </a:lnTo>
                <a:close/>
              </a:path>
              <a:path w="940435" h="1889125">
                <a:moveTo>
                  <a:pt x="798068" y="1185672"/>
                </a:moveTo>
                <a:lnTo>
                  <a:pt x="798143" y="1185926"/>
                </a:lnTo>
                <a:lnTo>
                  <a:pt x="798068" y="1185672"/>
                </a:lnTo>
                <a:close/>
              </a:path>
              <a:path w="940435" h="1889125">
                <a:moveTo>
                  <a:pt x="788923" y="1156589"/>
                </a:moveTo>
                <a:lnTo>
                  <a:pt x="789004" y="1156843"/>
                </a:lnTo>
                <a:lnTo>
                  <a:pt x="788923" y="1156589"/>
                </a:lnTo>
                <a:close/>
              </a:path>
              <a:path w="940435" h="1889125">
                <a:moveTo>
                  <a:pt x="798472" y="1069086"/>
                </a:moveTo>
                <a:lnTo>
                  <a:pt x="757682" y="1069086"/>
                </a:lnTo>
                <a:lnTo>
                  <a:pt x="768984" y="1098677"/>
                </a:lnTo>
                <a:lnTo>
                  <a:pt x="779271" y="1127760"/>
                </a:lnTo>
                <a:lnTo>
                  <a:pt x="779144" y="1127379"/>
                </a:lnTo>
                <a:lnTo>
                  <a:pt x="819354" y="1127379"/>
                </a:lnTo>
                <a:lnTo>
                  <a:pt x="815212" y="1115060"/>
                </a:lnTo>
                <a:lnTo>
                  <a:pt x="804671" y="1085342"/>
                </a:lnTo>
                <a:lnTo>
                  <a:pt x="798472" y="1069086"/>
                </a:lnTo>
                <a:close/>
              </a:path>
              <a:path w="940435" h="1889125">
                <a:moveTo>
                  <a:pt x="768731" y="1098296"/>
                </a:moveTo>
                <a:lnTo>
                  <a:pt x="768867" y="1098677"/>
                </a:lnTo>
                <a:lnTo>
                  <a:pt x="768731" y="1098296"/>
                </a:lnTo>
                <a:close/>
              </a:path>
              <a:path w="940435" h="1889125">
                <a:moveTo>
                  <a:pt x="787068" y="1040003"/>
                </a:moveTo>
                <a:lnTo>
                  <a:pt x="745997" y="1040003"/>
                </a:lnTo>
                <a:lnTo>
                  <a:pt x="757808" y="1069467"/>
                </a:lnTo>
                <a:lnTo>
                  <a:pt x="757682" y="1069086"/>
                </a:lnTo>
                <a:lnTo>
                  <a:pt x="798472" y="1069086"/>
                </a:lnTo>
                <a:lnTo>
                  <a:pt x="793242" y="1055370"/>
                </a:lnTo>
                <a:lnTo>
                  <a:pt x="787068" y="1040003"/>
                </a:lnTo>
                <a:close/>
              </a:path>
              <a:path w="940435" h="1889125">
                <a:moveTo>
                  <a:pt x="719800" y="894334"/>
                </a:moveTo>
                <a:lnTo>
                  <a:pt x="676782" y="894334"/>
                </a:lnTo>
                <a:lnTo>
                  <a:pt x="692276" y="923798"/>
                </a:lnTo>
                <a:lnTo>
                  <a:pt x="706882" y="953008"/>
                </a:lnTo>
                <a:lnTo>
                  <a:pt x="720597" y="982091"/>
                </a:lnTo>
                <a:lnTo>
                  <a:pt x="733679" y="1011174"/>
                </a:lnTo>
                <a:lnTo>
                  <a:pt x="746124" y="1040384"/>
                </a:lnTo>
                <a:lnTo>
                  <a:pt x="745997" y="1040003"/>
                </a:lnTo>
                <a:lnTo>
                  <a:pt x="787068" y="1040003"/>
                </a:lnTo>
                <a:lnTo>
                  <a:pt x="768604" y="995807"/>
                </a:lnTo>
                <a:lnTo>
                  <a:pt x="741044" y="936117"/>
                </a:lnTo>
                <a:lnTo>
                  <a:pt x="726058" y="906145"/>
                </a:lnTo>
                <a:lnTo>
                  <a:pt x="719800" y="894334"/>
                </a:lnTo>
                <a:close/>
              </a:path>
              <a:path w="940435" h="1889125">
                <a:moveTo>
                  <a:pt x="733551" y="1010920"/>
                </a:moveTo>
                <a:lnTo>
                  <a:pt x="733660" y="1011174"/>
                </a:lnTo>
                <a:lnTo>
                  <a:pt x="733551" y="1010920"/>
                </a:lnTo>
                <a:close/>
              </a:path>
              <a:path w="940435" h="1889125">
                <a:moveTo>
                  <a:pt x="720470" y="981837"/>
                </a:moveTo>
                <a:lnTo>
                  <a:pt x="720585" y="982091"/>
                </a:lnTo>
                <a:lnTo>
                  <a:pt x="720470" y="981837"/>
                </a:lnTo>
                <a:close/>
              </a:path>
              <a:path w="940435" h="1889125">
                <a:moveTo>
                  <a:pt x="706628" y="952627"/>
                </a:moveTo>
                <a:lnTo>
                  <a:pt x="706808" y="953008"/>
                </a:lnTo>
                <a:lnTo>
                  <a:pt x="706628" y="952627"/>
                </a:lnTo>
                <a:close/>
              </a:path>
              <a:path w="940435" h="1889125">
                <a:moveTo>
                  <a:pt x="692022" y="923417"/>
                </a:moveTo>
                <a:lnTo>
                  <a:pt x="692214" y="923798"/>
                </a:lnTo>
                <a:lnTo>
                  <a:pt x="692022" y="923417"/>
                </a:lnTo>
                <a:close/>
              </a:path>
              <a:path w="940435" h="1889125">
                <a:moveTo>
                  <a:pt x="704106" y="865124"/>
                </a:moveTo>
                <a:lnTo>
                  <a:pt x="660654" y="865124"/>
                </a:lnTo>
                <a:lnTo>
                  <a:pt x="676909" y="894715"/>
                </a:lnTo>
                <a:lnTo>
                  <a:pt x="676782" y="894334"/>
                </a:lnTo>
                <a:lnTo>
                  <a:pt x="719800" y="894334"/>
                </a:lnTo>
                <a:lnTo>
                  <a:pt x="710310" y="876426"/>
                </a:lnTo>
                <a:lnTo>
                  <a:pt x="704106" y="865124"/>
                </a:lnTo>
                <a:close/>
              </a:path>
              <a:path w="940435" h="1889125">
                <a:moveTo>
                  <a:pt x="653047" y="777494"/>
                </a:moveTo>
                <a:lnTo>
                  <a:pt x="608330" y="777494"/>
                </a:lnTo>
                <a:lnTo>
                  <a:pt x="626491" y="806958"/>
                </a:lnTo>
                <a:lnTo>
                  <a:pt x="644017" y="836168"/>
                </a:lnTo>
                <a:lnTo>
                  <a:pt x="660781" y="865377"/>
                </a:lnTo>
                <a:lnTo>
                  <a:pt x="660654" y="865124"/>
                </a:lnTo>
                <a:lnTo>
                  <a:pt x="704106" y="865124"/>
                </a:lnTo>
                <a:lnTo>
                  <a:pt x="693928" y="846582"/>
                </a:lnTo>
                <a:lnTo>
                  <a:pt x="676782" y="816737"/>
                </a:lnTo>
                <a:lnTo>
                  <a:pt x="659003" y="787146"/>
                </a:lnTo>
                <a:lnTo>
                  <a:pt x="653047" y="777494"/>
                </a:lnTo>
                <a:close/>
              </a:path>
              <a:path w="940435" h="1889125">
                <a:moveTo>
                  <a:pt x="643762" y="835913"/>
                </a:moveTo>
                <a:lnTo>
                  <a:pt x="643909" y="836168"/>
                </a:lnTo>
                <a:lnTo>
                  <a:pt x="643762" y="835913"/>
                </a:lnTo>
                <a:close/>
              </a:path>
              <a:path w="940435" h="1889125">
                <a:moveTo>
                  <a:pt x="626363" y="806831"/>
                </a:moveTo>
                <a:lnTo>
                  <a:pt x="626491" y="806958"/>
                </a:lnTo>
                <a:lnTo>
                  <a:pt x="626363" y="806831"/>
                </a:lnTo>
                <a:close/>
              </a:path>
              <a:path w="940435" h="1889125">
                <a:moveTo>
                  <a:pt x="596267" y="689610"/>
                </a:moveTo>
                <a:lnTo>
                  <a:pt x="550291" y="689610"/>
                </a:lnTo>
                <a:lnTo>
                  <a:pt x="570230" y="719074"/>
                </a:lnTo>
                <a:lnTo>
                  <a:pt x="589660" y="748411"/>
                </a:lnTo>
                <a:lnTo>
                  <a:pt x="608457" y="777748"/>
                </a:lnTo>
                <a:lnTo>
                  <a:pt x="608330" y="777494"/>
                </a:lnTo>
                <a:lnTo>
                  <a:pt x="653047" y="777494"/>
                </a:lnTo>
                <a:lnTo>
                  <a:pt x="640587" y="757301"/>
                </a:lnTo>
                <a:lnTo>
                  <a:pt x="621537" y="727583"/>
                </a:lnTo>
                <a:lnTo>
                  <a:pt x="601853" y="697864"/>
                </a:lnTo>
                <a:lnTo>
                  <a:pt x="596267" y="689610"/>
                </a:lnTo>
                <a:close/>
              </a:path>
              <a:path w="940435" h="1889125">
                <a:moveTo>
                  <a:pt x="589533" y="748284"/>
                </a:moveTo>
                <a:close/>
              </a:path>
              <a:path w="940435" h="1889125">
                <a:moveTo>
                  <a:pt x="570103" y="718947"/>
                </a:moveTo>
                <a:close/>
              </a:path>
              <a:path w="940435" h="1889125">
                <a:moveTo>
                  <a:pt x="490342" y="542798"/>
                </a:moveTo>
                <a:lnTo>
                  <a:pt x="442594" y="542798"/>
                </a:lnTo>
                <a:lnTo>
                  <a:pt x="487298" y="601852"/>
                </a:lnTo>
                <a:lnTo>
                  <a:pt x="529970" y="660654"/>
                </a:lnTo>
                <a:lnTo>
                  <a:pt x="550418" y="689863"/>
                </a:lnTo>
                <a:lnTo>
                  <a:pt x="550291" y="689610"/>
                </a:lnTo>
                <a:lnTo>
                  <a:pt x="596267" y="689610"/>
                </a:lnTo>
                <a:lnTo>
                  <a:pt x="581659" y="668020"/>
                </a:lnTo>
                <a:lnTo>
                  <a:pt x="560832" y="638429"/>
                </a:lnTo>
                <a:lnTo>
                  <a:pt x="517779" y="578993"/>
                </a:lnTo>
                <a:lnTo>
                  <a:pt x="490342" y="542798"/>
                </a:lnTo>
                <a:close/>
              </a:path>
              <a:path w="940435" h="1889125">
                <a:moveTo>
                  <a:pt x="529717" y="660400"/>
                </a:moveTo>
                <a:lnTo>
                  <a:pt x="529895" y="660654"/>
                </a:lnTo>
                <a:lnTo>
                  <a:pt x="529717" y="660400"/>
                </a:lnTo>
                <a:close/>
              </a:path>
              <a:path w="940435" h="1889125">
                <a:moveTo>
                  <a:pt x="487044" y="601599"/>
                </a:moveTo>
                <a:lnTo>
                  <a:pt x="487229" y="601852"/>
                </a:lnTo>
                <a:lnTo>
                  <a:pt x="487044" y="601599"/>
                </a:lnTo>
                <a:close/>
              </a:path>
              <a:path w="940435" h="1889125">
                <a:moveTo>
                  <a:pt x="397535" y="425323"/>
                </a:moveTo>
                <a:lnTo>
                  <a:pt x="348487" y="425323"/>
                </a:lnTo>
                <a:lnTo>
                  <a:pt x="396494" y="484377"/>
                </a:lnTo>
                <a:lnTo>
                  <a:pt x="442721" y="543179"/>
                </a:lnTo>
                <a:lnTo>
                  <a:pt x="442594" y="542798"/>
                </a:lnTo>
                <a:lnTo>
                  <a:pt x="490342" y="542798"/>
                </a:lnTo>
                <a:lnTo>
                  <a:pt x="472820" y="519684"/>
                </a:lnTo>
                <a:lnTo>
                  <a:pt x="426084" y="460501"/>
                </a:lnTo>
                <a:lnTo>
                  <a:pt x="397535" y="425323"/>
                </a:lnTo>
                <a:close/>
              </a:path>
              <a:path w="940435" h="1889125">
                <a:moveTo>
                  <a:pt x="396239" y="484124"/>
                </a:moveTo>
                <a:lnTo>
                  <a:pt x="396439" y="484377"/>
                </a:lnTo>
                <a:lnTo>
                  <a:pt x="396239" y="484124"/>
                </a:lnTo>
                <a:close/>
              </a:path>
              <a:path w="940435" h="1889125">
                <a:moveTo>
                  <a:pt x="248022" y="248665"/>
                </a:moveTo>
                <a:lnTo>
                  <a:pt x="197484" y="248665"/>
                </a:lnTo>
                <a:lnTo>
                  <a:pt x="248919" y="307721"/>
                </a:lnTo>
                <a:lnTo>
                  <a:pt x="299338" y="366649"/>
                </a:lnTo>
                <a:lnTo>
                  <a:pt x="348614" y="425576"/>
                </a:lnTo>
                <a:lnTo>
                  <a:pt x="348487" y="425323"/>
                </a:lnTo>
                <a:lnTo>
                  <a:pt x="397535" y="425323"/>
                </a:lnTo>
                <a:lnTo>
                  <a:pt x="377951" y="401193"/>
                </a:lnTo>
                <a:lnTo>
                  <a:pt x="328421" y="342011"/>
                </a:lnTo>
                <a:lnTo>
                  <a:pt x="277748" y="282701"/>
                </a:lnTo>
                <a:lnTo>
                  <a:pt x="248022" y="248665"/>
                </a:lnTo>
                <a:close/>
              </a:path>
              <a:path w="940435" h="1889125">
                <a:moveTo>
                  <a:pt x="299211" y="366522"/>
                </a:moveTo>
                <a:close/>
              </a:path>
              <a:path w="940435" h="1889125">
                <a:moveTo>
                  <a:pt x="248793" y="307594"/>
                </a:moveTo>
                <a:close/>
              </a:path>
              <a:path w="940435" h="1889125">
                <a:moveTo>
                  <a:pt x="196128" y="189737"/>
                </a:moveTo>
                <a:lnTo>
                  <a:pt x="145287" y="189737"/>
                </a:lnTo>
                <a:lnTo>
                  <a:pt x="197484" y="248793"/>
                </a:lnTo>
                <a:lnTo>
                  <a:pt x="197484" y="248665"/>
                </a:lnTo>
                <a:lnTo>
                  <a:pt x="248022" y="248665"/>
                </a:lnTo>
                <a:lnTo>
                  <a:pt x="226059" y="223520"/>
                </a:lnTo>
                <a:lnTo>
                  <a:pt x="196128" y="189737"/>
                </a:lnTo>
                <a:close/>
              </a:path>
              <a:path w="940435" h="1889125">
                <a:moveTo>
                  <a:pt x="143555" y="130810"/>
                </a:moveTo>
                <a:lnTo>
                  <a:pt x="92456" y="130810"/>
                </a:lnTo>
                <a:lnTo>
                  <a:pt x="145287" y="189864"/>
                </a:lnTo>
                <a:lnTo>
                  <a:pt x="196128" y="189737"/>
                </a:lnTo>
                <a:lnTo>
                  <a:pt x="173735" y="164464"/>
                </a:lnTo>
                <a:lnTo>
                  <a:pt x="143555" y="130810"/>
                </a:lnTo>
                <a:close/>
              </a:path>
              <a:path w="940435" h="1889125">
                <a:moveTo>
                  <a:pt x="90761" y="72098"/>
                </a:moveTo>
                <a:lnTo>
                  <a:pt x="62459" y="97646"/>
                </a:lnTo>
                <a:lnTo>
                  <a:pt x="92456" y="130937"/>
                </a:lnTo>
                <a:lnTo>
                  <a:pt x="143555" y="130810"/>
                </a:lnTo>
                <a:lnTo>
                  <a:pt x="90761" y="72098"/>
                </a:lnTo>
                <a:close/>
              </a:path>
              <a:path w="940435" h="1889125">
                <a:moveTo>
                  <a:pt x="0" y="0"/>
                </a:moveTo>
                <a:lnTo>
                  <a:pt x="34162" y="123189"/>
                </a:lnTo>
                <a:lnTo>
                  <a:pt x="62459" y="97646"/>
                </a:lnTo>
                <a:lnTo>
                  <a:pt x="49656" y="83438"/>
                </a:lnTo>
                <a:lnTo>
                  <a:pt x="77977" y="57912"/>
                </a:lnTo>
                <a:lnTo>
                  <a:pt x="106477" y="57912"/>
                </a:lnTo>
                <a:lnTo>
                  <a:pt x="118998" y="46609"/>
                </a:lnTo>
                <a:lnTo>
                  <a:pt x="0" y="0"/>
                </a:lnTo>
                <a:close/>
              </a:path>
              <a:path w="940435" h="1889125">
                <a:moveTo>
                  <a:pt x="77977" y="57912"/>
                </a:moveTo>
                <a:lnTo>
                  <a:pt x="49656" y="83438"/>
                </a:lnTo>
                <a:lnTo>
                  <a:pt x="62459" y="97646"/>
                </a:lnTo>
                <a:lnTo>
                  <a:pt x="90761" y="72098"/>
                </a:lnTo>
                <a:lnTo>
                  <a:pt x="77977" y="57912"/>
                </a:lnTo>
                <a:close/>
              </a:path>
              <a:path w="940435" h="1889125">
                <a:moveTo>
                  <a:pt x="106477" y="57912"/>
                </a:moveTo>
                <a:lnTo>
                  <a:pt x="77977" y="57912"/>
                </a:lnTo>
                <a:lnTo>
                  <a:pt x="90761" y="72098"/>
                </a:lnTo>
                <a:lnTo>
                  <a:pt x="106477" y="57912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543044" y="1735835"/>
            <a:ext cx="3552444" cy="94945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451603" y="1690116"/>
            <a:ext cx="3747515" cy="112471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602479" y="1775460"/>
            <a:ext cx="3433572" cy="83210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4602479" y="1789938"/>
            <a:ext cx="3434079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1440" marR="139065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error surface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is either 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very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flat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or very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steep.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5225796" y="4640579"/>
            <a:ext cx="158496" cy="15544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748784" y="4811267"/>
            <a:ext cx="160020" cy="15697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215384" y="4962144"/>
            <a:ext cx="160020" cy="15697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245864" y="3671315"/>
            <a:ext cx="1059180" cy="48615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200144" y="3646932"/>
            <a:ext cx="1194815" cy="59893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305300" y="3710940"/>
            <a:ext cx="940308" cy="36880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4305300" y="3729990"/>
            <a:ext cx="9404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Clipping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204965" y="6144564"/>
            <a:ext cx="248348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0000FF"/>
                </a:solidFill>
                <a:latin typeface="Calibri"/>
                <a:cs typeface="Calibri"/>
              </a:rPr>
              <a:t>[Razvan </a:t>
            </a:r>
            <a:r>
              <a:rPr sz="1800" spc="-10" dirty="0">
                <a:solidFill>
                  <a:srgbClr val="0000FF"/>
                </a:solidFill>
                <a:latin typeface="Calibri"/>
                <a:cs typeface="Calibri"/>
              </a:rPr>
              <a:t>Pascanu,</a:t>
            </a:r>
            <a:r>
              <a:rPr sz="1800" spc="-2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0000FF"/>
                </a:solidFill>
                <a:latin typeface="Calibri"/>
                <a:cs typeface="Calibri"/>
              </a:rPr>
              <a:t>ICML’13]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7601711" y="3555491"/>
            <a:ext cx="462280" cy="1484630"/>
          </a:xfrm>
          <a:custGeom>
            <a:avLst/>
            <a:gdLst/>
            <a:ahLst/>
            <a:cxnLst/>
            <a:rect l="l" t="t" r="r" b="b"/>
            <a:pathLst>
              <a:path w="462279" h="1484629">
                <a:moveTo>
                  <a:pt x="0" y="1484375"/>
                </a:moveTo>
                <a:lnTo>
                  <a:pt x="461772" y="1484375"/>
                </a:lnTo>
                <a:lnTo>
                  <a:pt x="461772" y="0"/>
                </a:lnTo>
                <a:lnTo>
                  <a:pt x="0" y="0"/>
                </a:lnTo>
                <a:lnTo>
                  <a:pt x="0" y="14843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7645654" y="3635121"/>
            <a:ext cx="330200" cy="121602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2400" spc="-55" dirty="0">
                <a:latin typeface="Calibri"/>
                <a:cs typeface="Calibri"/>
              </a:rPr>
              <a:t>Total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Loss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96696" y="3041904"/>
            <a:ext cx="5556885" cy="3523615"/>
          </a:xfrm>
          <a:custGeom>
            <a:avLst/>
            <a:gdLst/>
            <a:ahLst/>
            <a:cxnLst/>
            <a:rect l="l" t="t" r="r" b="b"/>
            <a:pathLst>
              <a:path w="5556884" h="3523615">
                <a:moveTo>
                  <a:pt x="0" y="3523488"/>
                </a:moveTo>
                <a:lnTo>
                  <a:pt x="5556504" y="3523488"/>
                </a:lnTo>
                <a:lnTo>
                  <a:pt x="5556504" y="0"/>
                </a:lnTo>
                <a:lnTo>
                  <a:pt x="0" y="0"/>
                </a:lnTo>
                <a:lnTo>
                  <a:pt x="0" y="3523488"/>
                </a:lnTo>
                <a:close/>
              </a:path>
            </a:pathLst>
          </a:custGeom>
          <a:solidFill>
            <a:srgbClr val="9DC3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96696" y="3041904"/>
            <a:ext cx="5556885" cy="3523615"/>
          </a:xfrm>
          <a:custGeom>
            <a:avLst/>
            <a:gdLst/>
            <a:ahLst/>
            <a:cxnLst/>
            <a:rect l="l" t="t" r="r" b="b"/>
            <a:pathLst>
              <a:path w="5556884" h="3523615">
                <a:moveTo>
                  <a:pt x="0" y="3523488"/>
                </a:moveTo>
                <a:lnTo>
                  <a:pt x="5556504" y="3523488"/>
                </a:lnTo>
                <a:lnTo>
                  <a:pt x="5556504" y="0"/>
                </a:lnTo>
                <a:lnTo>
                  <a:pt x="0" y="0"/>
                </a:lnTo>
                <a:lnTo>
                  <a:pt x="0" y="3523488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88848" y="4326635"/>
            <a:ext cx="630555" cy="173990"/>
          </a:xfrm>
          <a:custGeom>
            <a:avLst/>
            <a:gdLst/>
            <a:ahLst/>
            <a:cxnLst/>
            <a:rect l="l" t="t" r="r" b="b"/>
            <a:pathLst>
              <a:path w="630555" h="173989">
                <a:moveTo>
                  <a:pt x="456260" y="0"/>
                </a:moveTo>
                <a:lnTo>
                  <a:pt x="456260" y="173736"/>
                </a:lnTo>
                <a:lnTo>
                  <a:pt x="572118" y="115824"/>
                </a:lnTo>
                <a:lnTo>
                  <a:pt x="485216" y="115824"/>
                </a:lnTo>
                <a:lnTo>
                  <a:pt x="485216" y="57912"/>
                </a:lnTo>
                <a:lnTo>
                  <a:pt x="572118" y="57912"/>
                </a:lnTo>
                <a:lnTo>
                  <a:pt x="456260" y="0"/>
                </a:lnTo>
                <a:close/>
              </a:path>
              <a:path w="630555" h="173989">
                <a:moveTo>
                  <a:pt x="456260" y="57912"/>
                </a:moveTo>
                <a:lnTo>
                  <a:pt x="0" y="57912"/>
                </a:lnTo>
                <a:lnTo>
                  <a:pt x="0" y="115824"/>
                </a:lnTo>
                <a:lnTo>
                  <a:pt x="456260" y="115824"/>
                </a:lnTo>
                <a:lnTo>
                  <a:pt x="456260" y="57912"/>
                </a:lnTo>
                <a:close/>
              </a:path>
              <a:path w="630555" h="173989">
                <a:moveTo>
                  <a:pt x="572118" y="57912"/>
                </a:moveTo>
                <a:lnTo>
                  <a:pt x="485216" y="57912"/>
                </a:lnTo>
                <a:lnTo>
                  <a:pt x="485216" y="115824"/>
                </a:lnTo>
                <a:lnTo>
                  <a:pt x="572118" y="115824"/>
                </a:lnTo>
                <a:lnTo>
                  <a:pt x="630046" y="86868"/>
                </a:lnTo>
                <a:lnTo>
                  <a:pt x="572118" y="579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88848" y="5213603"/>
            <a:ext cx="630555" cy="173990"/>
          </a:xfrm>
          <a:custGeom>
            <a:avLst/>
            <a:gdLst/>
            <a:ahLst/>
            <a:cxnLst/>
            <a:rect l="l" t="t" r="r" b="b"/>
            <a:pathLst>
              <a:path w="630555" h="173989">
                <a:moveTo>
                  <a:pt x="456260" y="0"/>
                </a:moveTo>
                <a:lnTo>
                  <a:pt x="456260" y="173736"/>
                </a:lnTo>
                <a:lnTo>
                  <a:pt x="572118" y="115824"/>
                </a:lnTo>
                <a:lnTo>
                  <a:pt x="485216" y="115824"/>
                </a:lnTo>
                <a:lnTo>
                  <a:pt x="485216" y="57912"/>
                </a:lnTo>
                <a:lnTo>
                  <a:pt x="572118" y="57912"/>
                </a:lnTo>
                <a:lnTo>
                  <a:pt x="456260" y="0"/>
                </a:lnTo>
                <a:close/>
              </a:path>
              <a:path w="630555" h="173989">
                <a:moveTo>
                  <a:pt x="456260" y="57912"/>
                </a:moveTo>
                <a:lnTo>
                  <a:pt x="0" y="57912"/>
                </a:lnTo>
                <a:lnTo>
                  <a:pt x="0" y="115824"/>
                </a:lnTo>
                <a:lnTo>
                  <a:pt x="456260" y="115824"/>
                </a:lnTo>
                <a:lnTo>
                  <a:pt x="456260" y="57912"/>
                </a:lnTo>
                <a:close/>
              </a:path>
              <a:path w="630555" h="173989">
                <a:moveTo>
                  <a:pt x="572118" y="57912"/>
                </a:moveTo>
                <a:lnTo>
                  <a:pt x="485216" y="57912"/>
                </a:lnTo>
                <a:lnTo>
                  <a:pt x="485216" y="115824"/>
                </a:lnTo>
                <a:lnTo>
                  <a:pt x="572118" y="115824"/>
                </a:lnTo>
                <a:lnTo>
                  <a:pt x="630046" y="86868"/>
                </a:lnTo>
                <a:lnTo>
                  <a:pt x="572118" y="579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88848" y="3439667"/>
            <a:ext cx="630555" cy="173990"/>
          </a:xfrm>
          <a:custGeom>
            <a:avLst/>
            <a:gdLst/>
            <a:ahLst/>
            <a:cxnLst/>
            <a:rect l="l" t="t" r="r" b="b"/>
            <a:pathLst>
              <a:path w="630555" h="173989">
                <a:moveTo>
                  <a:pt x="456260" y="0"/>
                </a:moveTo>
                <a:lnTo>
                  <a:pt x="456260" y="173736"/>
                </a:lnTo>
                <a:lnTo>
                  <a:pt x="572118" y="115824"/>
                </a:lnTo>
                <a:lnTo>
                  <a:pt x="485216" y="115824"/>
                </a:lnTo>
                <a:lnTo>
                  <a:pt x="485216" y="57912"/>
                </a:lnTo>
                <a:lnTo>
                  <a:pt x="572118" y="57912"/>
                </a:lnTo>
                <a:lnTo>
                  <a:pt x="456260" y="0"/>
                </a:lnTo>
                <a:close/>
              </a:path>
              <a:path w="630555" h="173989">
                <a:moveTo>
                  <a:pt x="456260" y="57912"/>
                </a:moveTo>
                <a:lnTo>
                  <a:pt x="0" y="57912"/>
                </a:lnTo>
                <a:lnTo>
                  <a:pt x="0" y="115824"/>
                </a:lnTo>
                <a:lnTo>
                  <a:pt x="456260" y="115824"/>
                </a:lnTo>
                <a:lnTo>
                  <a:pt x="456260" y="57912"/>
                </a:lnTo>
                <a:close/>
              </a:path>
              <a:path w="630555" h="173989">
                <a:moveTo>
                  <a:pt x="572118" y="57912"/>
                </a:moveTo>
                <a:lnTo>
                  <a:pt x="485216" y="57912"/>
                </a:lnTo>
                <a:lnTo>
                  <a:pt x="485216" y="115824"/>
                </a:lnTo>
                <a:lnTo>
                  <a:pt x="572118" y="115824"/>
                </a:lnTo>
                <a:lnTo>
                  <a:pt x="630046" y="86868"/>
                </a:lnTo>
                <a:lnTo>
                  <a:pt x="572118" y="579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495427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Output </a:t>
            </a:r>
            <a:r>
              <a:rPr spc="-30" dirty="0"/>
              <a:t>Layer</a:t>
            </a:r>
            <a:r>
              <a:rPr spc="-65" dirty="0"/>
              <a:t> </a:t>
            </a:r>
            <a:r>
              <a:rPr spc="-5" dirty="0"/>
              <a:t>(Option)</a:t>
            </a:r>
          </a:p>
        </p:txBody>
      </p:sp>
      <p:sp>
        <p:nvSpPr>
          <p:cNvPr id="8" name="object 8"/>
          <p:cNvSpPr/>
          <p:nvPr/>
        </p:nvSpPr>
        <p:spPr>
          <a:xfrm>
            <a:off x="1322832" y="3227832"/>
            <a:ext cx="594360" cy="596265"/>
          </a:xfrm>
          <a:custGeom>
            <a:avLst/>
            <a:gdLst/>
            <a:ahLst/>
            <a:cxnLst/>
            <a:rect l="l" t="t" r="r" b="b"/>
            <a:pathLst>
              <a:path w="594360" h="596264">
                <a:moveTo>
                  <a:pt x="297180" y="0"/>
                </a:moveTo>
                <a:lnTo>
                  <a:pt x="248986" y="3898"/>
                </a:lnTo>
                <a:lnTo>
                  <a:pt x="203265" y="15185"/>
                </a:lnTo>
                <a:lnTo>
                  <a:pt x="160628" y="33247"/>
                </a:lnTo>
                <a:lnTo>
                  <a:pt x="121688" y="57473"/>
                </a:lnTo>
                <a:lnTo>
                  <a:pt x="87058" y="87249"/>
                </a:lnTo>
                <a:lnTo>
                  <a:pt x="57351" y="121962"/>
                </a:lnTo>
                <a:lnTo>
                  <a:pt x="33179" y="161001"/>
                </a:lnTo>
                <a:lnTo>
                  <a:pt x="15154" y="203752"/>
                </a:lnTo>
                <a:lnTo>
                  <a:pt x="3890" y="249603"/>
                </a:lnTo>
                <a:lnTo>
                  <a:pt x="0" y="297941"/>
                </a:lnTo>
                <a:lnTo>
                  <a:pt x="3890" y="346280"/>
                </a:lnTo>
                <a:lnTo>
                  <a:pt x="15154" y="392131"/>
                </a:lnTo>
                <a:lnTo>
                  <a:pt x="33179" y="434882"/>
                </a:lnTo>
                <a:lnTo>
                  <a:pt x="57351" y="473921"/>
                </a:lnTo>
                <a:lnTo>
                  <a:pt x="87058" y="508634"/>
                </a:lnTo>
                <a:lnTo>
                  <a:pt x="121688" y="538410"/>
                </a:lnTo>
                <a:lnTo>
                  <a:pt x="160628" y="562636"/>
                </a:lnTo>
                <a:lnTo>
                  <a:pt x="203265" y="580698"/>
                </a:lnTo>
                <a:lnTo>
                  <a:pt x="248986" y="591985"/>
                </a:lnTo>
                <a:lnTo>
                  <a:pt x="297180" y="595883"/>
                </a:lnTo>
                <a:lnTo>
                  <a:pt x="345373" y="591985"/>
                </a:lnTo>
                <a:lnTo>
                  <a:pt x="391094" y="580698"/>
                </a:lnTo>
                <a:lnTo>
                  <a:pt x="433731" y="562636"/>
                </a:lnTo>
                <a:lnTo>
                  <a:pt x="472671" y="538410"/>
                </a:lnTo>
                <a:lnTo>
                  <a:pt x="507301" y="508634"/>
                </a:lnTo>
                <a:lnTo>
                  <a:pt x="537008" y="473921"/>
                </a:lnTo>
                <a:lnTo>
                  <a:pt x="561180" y="434882"/>
                </a:lnTo>
                <a:lnTo>
                  <a:pt x="579205" y="392131"/>
                </a:lnTo>
                <a:lnTo>
                  <a:pt x="590469" y="346280"/>
                </a:lnTo>
                <a:lnTo>
                  <a:pt x="594360" y="297941"/>
                </a:lnTo>
                <a:lnTo>
                  <a:pt x="590469" y="249603"/>
                </a:lnTo>
                <a:lnTo>
                  <a:pt x="579205" y="203752"/>
                </a:lnTo>
                <a:lnTo>
                  <a:pt x="561180" y="161001"/>
                </a:lnTo>
                <a:lnTo>
                  <a:pt x="537008" y="121962"/>
                </a:lnTo>
                <a:lnTo>
                  <a:pt x="507301" y="87249"/>
                </a:lnTo>
                <a:lnTo>
                  <a:pt x="472671" y="57473"/>
                </a:lnTo>
                <a:lnTo>
                  <a:pt x="433731" y="33247"/>
                </a:lnTo>
                <a:lnTo>
                  <a:pt x="391094" y="15185"/>
                </a:lnTo>
                <a:lnTo>
                  <a:pt x="345373" y="3898"/>
                </a:lnTo>
                <a:lnTo>
                  <a:pt x="297180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322832" y="3227832"/>
            <a:ext cx="594360" cy="596265"/>
          </a:xfrm>
          <a:custGeom>
            <a:avLst/>
            <a:gdLst/>
            <a:ahLst/>
            <a:cxnLst/>
            <a:rect l="l" t="t" r="r" b="b"/>
            <a:pathLst>
              <a:path w="594360" h="596264">
                <a:moveTo>
                  <a:pt x="0" y="297941"/>
                </a:moveTo>
                <a:lnTo>
                  <a:pt x="3890" y="249603"/>
                </a:lnTo>
                <a:lnTo>
                  <a:pt x="15154" y="203752"/>
                </a:lnTo>
                <a:lnTo>
                  <a:pt x="33179" y="161001"/>
                </a:lnTo>
                <a:lnTo>
                  <a:pt x="57351" y="121962"/>
                </a:lnTo>
                <a:lnTo>
                  <a:pt x="87058" y="87249"/>
                </a:lnTo>
                <a:lnTo>
                  <a:pt x="121688" y="57473"/>
                </a:lnTo>
                <a:lnTo>
                  <a:pt x="160628" y="33247"/>
                </a:lnTo>
                <a:lnTo>
                  <a:pt x="203265" y="15185"/>
                </a:lnTo>
                <a:lnTo>
                  <a:pt x="248986" y="3898"/>
                </a:lnTo>
                <a:lnTo>
                  <a:pt x="297180" y="0"/>
                </a:lnTo>
                <a:lnTo>
                  <a:pt x="345373" y="3898"/>
                </a:lnTo>
                <a:lnTo>
                  <a:pt x="391094" y="15185"/>
                </a:lnTo>
                <a:lnTo>
                  <a:pt x="433731" y="33247"/>
                </a:lnTo>
                <a:lnTo>
                  <a:pt x="472671" y="57473"/>
                </a:lnTo>
                <a:lnTo>
                  <a:pt x="507301" y="87248"/>
                </a:lnTo>
                <a:lnTo>
                  <a:pt x="537008" y="121962"/>
                </a:lnTo>
                <a:lnTo>
                  <a:pt x="561180" y="161001"/>
                </a:lnTo>
                <a:lnTo>
                  <a:pt x="579205" y="203752"/>
                </a:lnTo>
                <a:lnTo>
                  <a:pt x="590469" y="249603"/>
                </a:lnTo>
                <a:lnTo>
                  <a:pt x="594360" y="297941"/>
                </a:lnTo>
                <a:lnTo>
                  <a:pt x="590469" y="346280"/>
                </a:lnTo>
                <a:lnTo>
                  <a:pt x="579205" y="392131"/>
                </a:lnTo>
                <a:lnTo>
                  <a:pt x="561180" y="434882"/>
                </a:lnTo>
                <a:lnTo>
                  <a:pt x="537008" y="473921"/>
                </a:lnTo>
                <a:lnTo>
                  <a:pt x="507301" y="508634"/>
                </a:lnTo>
                <a:lnTo>
                  <a:pt x="472671" y="538410"/>
                </a:lnTo>
                <a:lnTo>
                  <a:pt x="433731" y="562636"/>
                </a:lnTo>
                <a:lnTo>
                  <a:pt x="391094" y="580698"/>
                </a:lnTo>
                <a:lnTo>
                  <a:pt x="345373" y="591985"/>
                </a:lnTo>
                <a:lnTo>
                  <a:pt x="297180" y="595883"/>
                </a:lnTo>
                <a:lnTo>
                  <a:pt x="248986" y="591985"/>
                </a:lnTo>
                <a:lnTo>
                  <a:pt x="203265" y="580698"/>
                </a:lnTo>
                <a:lnTo>
                  <a:pt x="160628" y="562636"/>
                </a:lnTo>
                <a:lnTo>
                  <a:pt x="121688" y="538410"/>
                </a:lnTo>
                <a:lnTo>
                  <a:pt x="87058" y="508634"/>
                </a:lnTo>
                <a:lnTo>
                  <a:pt x="57351" y="473921"/>
                </a:lnTo>
                <a:lnTo>
                  <a:pt x="33179" y="434882"/>
                </a:lnTo>
                <a:lnTo>
                  <a:pt x="15154" y="392131"/>
                </a:lnTo>
                <a:lnTo>
                  <a:pt x="3890" y="346280"/>
                </a:lnTo>
                <a:lnTo>
                  <a:pt x="0" y="297941"/>
                </a:lnTo>
                <a:close/>
              </a:path>
            </a:pathLst>
          </a:custGeom>
          <a:ln w="12192">
            <a:solidFill>
              <a:srgbClr val="BB8B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322832" y="4116323"/>
            <a:ext cx="594360" cy="596265"/>
          </a:xfrm>
          <a:custGeom>
            <a:avLst/>
            <a:gdLst/>
            <a:ahLst/>
            <a:cxnLst/>
            <a:rect l="l" t="t" r="r" b="b"/>
            <a:pathLst>
              <a:path w="594360" h="596264">
                <a:moveTo>
                  <a:pt x="297180" y="0"/>
                </a:moveTo>
                <a:lnTo>
                  <a:pt x="248986" y="3898"/>
                </a:lnTo>
                <a:lnTo>
                  <a:pt x="203265" y="15185"/>
                </a:lnTo>
                <a:lnTo>
                  <a:pt x="160628" y="33247"/>
                </a:lnTo>
                <a:lnTo>
                  <a:pt x="121688" y="57473"/>
                </a:lnTo>
                <a:lnTo>
                  <a:pt x="87058" y="87249"/>
                </a:lnTo>
                <a:lnTo>
                  <a:pt x="57351" y="121962"/>
                </a:lnTo>
                <a:lnTo>
                  <a:pt x="33179" y="161001"/>
                </a:lnTo>
                <a:lnTo>
                  <a:pt x="15154" y="203752"/>
                </a:lnTo>
                <a:lnTo>
                  <a:pt x="3890" y="249603"/>
                </a:lnTo>
                <a:lnTo>
                  <a:pt x="0" y="297942"/>
                </a:lnTo>
                <a:lnTo>
                  <a:pt x="3890" y="346280"/>
                </a:lnTo>
                <a:lnTo>
                  <a:pt x="15154" y="392131"/>
                </a:lnTo>
                <a:lnTo>
                  <a:pt x="33179" y="434882"/>
                </a:lnTo>
                <a:lnTo>
                  <a:pt x="57351" y="473921"/>
                </a:lnTo>
                <a:lnTo>
                  <a:pt x="87058" y="508635"/>
                </a:lnTo>
                <a:lnTo>
                  <a:pt x="121688" y="538410"/>
                </a:lnTo>
                <a:lnTo>
                  <a:pt x="160628" y="562636"/>
                </a:lnTo>
                <a:lnTo>
                  <a:pt x="203265" y="580698"/>
                </a:lnTo>
                <a:lnTo>
                  <a:pt x="248986" y="591985"/>
                </a:lnTo>
                <a:lnTo>
                  <a:pt x="297180" y="595883"/>
                </a:lnTo>
                <a:lnTo>
                  <a:pt x="345373" y="591985"/>
                </a:lnTo>
                <a:lnTo>
                  <a:pt x="391094" y="580698"/>
                </a:lnTo>
                <a:lnTo>
                  <a:pt x="433731" y="562636"/>
                </a:lnTo>
                <a:lnTo>
                  <a:pt x="472671" y="538410"/>
                </a:lnTo>
                <a:lnTo>
                  <a:pt x="507301" y="508635"/>
                </a:lnTo>
                <a:lnTo>
                  <a:pt x="537008" y="473921"/>
                </a:lnTo>
                <a:lnTo>
                  <a:pt x="561180" y="434882"/>
                </a:lnTo>
                <a:lnTo>
                  <a:pt x="579205" y="392131"/>
                </a:lnTo>
                <a:lnTo>
                  <a:pt x="590469" y="346280"/>
                </a:lnTo>
                <a:lnTo>
                  <a:pt x="594360" y="297942"/>
                </a:lnTo>
                <a:lnTo>
                  <a:pt x="590469" y="249603"/>
                </a:lnTo>
                <a:lnTo>
                  <a:pt x="579205" y="203752"/>
                </a:lnTo>
                <a:lnTo>
                  <a:pt x="561180" y="161001"/>
                </a:lnTo>
                <a:lnTo>
                  <a:pt x="537008" y="121962"/>
                </a:lnTo>
                <a:lnTo>
                  <a:pt x="507301" y="87249"/>
                </a:lnTo>
                <a:lnTo>
                  <a:pt x="472671" y="57473"/>
                </a:lnTo>
                <a:lnTo>
                  <a:pt x="433731" y="33247"/>
                </a:lnTo>
                <a:lnTo>
                  <a:pt x="391094" y="15185"/>
                </a:lnTo>
                <a:lnTo>
                  <a:pt x="345373" y="3898"/>
                </a:lnTo>
                <a:lnTo>
                  <a:pt x="297180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322832" y="4116323"/>
            <a:ext cx="594360" cy="596265"/>
          </a:xfrm>
          <a:custGeom>
            <a:avLst/>
            <a:gdLst/>
            <a:ahLst/>
            <a:cxnLst/>
            <a:rect l="l" t="t" r="r" b="b"/>
            <a:pathLst>
              <a:path w="594360" h="596264">
                <a:moveTo>
                  <a:pt x="0" y="297942"/>
                </a:moveTo>
                <a:lnTo>
                  <a:pt x="3890" y="249603"/>
                </a:lnTo>
                <a:lnTo>
                  <a:pt x="15154" y="203752"/>
                </a:lnTo>
                <a:lnTo>
                  <a:pt x="33179" y="161001"/>
                </a:lnTo>
                <a:lnTo>
                  <a:pt x="57351" y="121962"/>
                </a:lnTo>
                <a:lnTo>
                  <a:pt x="87058" y="87248"/>
                </a:lnTo>
                <a:lnTo>
                  <a:pt x="121688" y="57473"/>
                </a:lnTo>
                <a:lnTo>
                  <a:pt x="160628" y="33247"/>
                </a:lnTo>
                <a:lnTo>
                  <a:pt x="203265" y="15185"/>
                </a:lnTo>
                <a:lnTo>
                  <a:pt x="248986" y="3898"/>
                </a:lnTo>
                <a:lnTo>
                  <a:pt x="297180" y="0"/>
                </a:lnTo>
                <a:lnTo>
                  <a:pt x="345373" y="3898"/>
                </a:lnTo>
                <a:lnTo>
                  <a:pt x="391094" y="15185"/>
                </a:lnTo>
                <a:lnTo>
                  <a:pt x="433731" y="33247"/>
                </a:lnTo>
                <a:lnTo>
                  <a:pt x="472671" y="57473"/>
                </a:lnTo>
                <a:lnTo>
                  <a:pt x="507301" y="87249"/>
                </a:lnTo>
                <a:lnTo>
                  <a:pt x="537008" y="121962"/>
                </a:lnTo>
                <a:lnTo>
                  <a:pt x="561180" y="161001"/>
                </a:lnTo>
                <a:lnTo>
                  <a:pt x="579205" y="203752"/>
                </a:lnTo>
                <a:lnTo>
                  <a:pt x="590469" y="249603"/>
                </a:lnTo>
                <a:lnTo>
                  <a:pt x="594360" y="297942"/>
                </a:lnTo>
                <a:lnTo>
                  <a:pt x="590469" y="346280"/>
                </a:lnTo>
                <a:lnTo>
                  <a:pt x="579205" y="392131"/>
                </a:lnTo>
                <a:lnTo>
                  <a:pt x="561180" y="434882"/>
                </a:lnTo>
                <a:lnTo>
                  <a:pt x="537008" y="473921"/>
                </a:lnTo>
                <a:lnTo>
                  <a:pt x="507301" y="508635"/>
                </a:lnTo>
                <a:lnTo>
                  <a:pt x="472671" y="538410"/>
                </a:lnTo>
                <a:lnTo>
                  <a:pt x="433731" y="562636"/>
                </a:lnTo>
                <a:lnTo>
                  <a:pt x="391094" y="580698"/>
                </a:lnTo>
                <a:lnTo>
                  <a:pt x="345373" y="591985"/>
                </a:lnTo>
                <a:lnTo>
                  <a:pt x="297180" y="595883"/>
                </a:lnTo>
                <a:lnTo>
                  <a:pt x="248986" y="591985"/>
                </a:lnTo>
                <a:lnTo>
                  <a:pt x="203265" y="580698"/>
                </a:lnTo>
                <a:lnTo>
                  <a:pt x="160628" y="562636"/>
                </a:lnTo>
                <a:lnTo>
                  <a:pt x="121688" y="538410"/>
                </a:lnTo>
                <a:lnTo>
                  <a:pt x="87058" y="508634"/>
                </a:lnTo>
                <a:lnTo>
                  <a:pt x="57351" y="473921"/>
                </a:lnTo>
                <a:lnTo>
                  <a:pt x="33179" y="434882"/>
                </a:lnTo>
                <a:lnTo>
                  <a:pt x="15154" y="392131"/>
                </a:lnTo>
                <a:lnTo>
                  <a:pt x="3890" y="346280"/>
                </a:lnTo>
                <a:lnTo>
                  <a:pt x="0" y="297942"/>
                </a:lnTo>
                <a:close/>
              </a:path>
            </a:pathLst>
          </a:custGeom>
          <a:ln w="12192">
            <a:solidFill>
              <a:srgbClr val="BB8B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322832" y="5001767"/>
            <a:ext cx="594360" cy="596265"/>
          </a:xfrm>
          <a:custGeom>
            <a:avLst/>
            <a:gdLst/>
            <a:ahLst/>
            <a:cxnLst/>
            <a:rect l="l" t="t" r="r" b="b"/>
            <a:pathLst>
              <a:path w="594360" h="596264">
                <a:moveTo>
                  <a:pt x="297180" y="0"/>
                </a:moveTo>
                <a:lnTo>
                  <a:pt x="248986" y="3898"/>
                </a:lnTo>
                <a:lnTo>
                  <a:pt x="203265" y="15185"/>
                </a:lnTo>
                <a:lnTo>
                  <a:pt x="160628" y="33247"/>
                </a:lnTo>
                <a:lnTo>
                  <a:pt x="121688" y="57473"/>
                </a:lnTo>
                <a:lnTo>
                  <a:pt x="87058" y="87248"/>
                </a:lnTo>
                <a:lnTo>
                  <a:pt x="57351" y="121962"/>
                </a:lnTo>
                <a:lnTo>
                  <a:pt x="33179" y="161001"/>
                </a:lnTo>
                <a:lnTo>
                  <a:pt x="15154" y="203752"/>
                </a:lnTo>
                <a:lnTo>
                  <a:pt x="3890" y="249603"/>
                </a:lnTo>
                <a:lnTo>
                  <a:pt x="0" y="297941"/>
                </a:lnTo>
                <a:lnTo>
                  <a:pt x="3890" y="346280"/>
                </a:lnTo>
                <a:lnTo>
                  <a:pt x="15154" y="392131"/>
                </a:lnTo>
                <a:lnTo>
                  <a:pt x="33179" y="434882"/>
                </a:lnTo>
                <a:lnTo>
                  <a:pt x="57351" y="473921"/>
                </a:lnTo>
                <a:lnTo>
                  <a:pt x="87058" y="508634"/>
                </a:lnTo>
                <a:lnTo>
                  <a:pt x="121688" y="538410"/>
                </a:lnTo>
                <a:lnTo>
                  <a:pt x="160628" y="562636"/>
                </a:lnTo>
                <a:lnTo>
                  <a:pt x="203265" y="580698"/>
                </a:lnTo>
                <a:lnTo>
                  <a:pt x="248986" y="591985"/>
                </a:lnTo>
                <a:lnTo>
                  <a:pt x="297180" y="595883"/>
                </a:lnTo>
                <a:lnTo>
                  <a:pt x="345373" y="591985"/>
                </a:lnTo>
                <a:lnTo>
                  <a:pt x="391094" y="580698"/>
                </a:lnTo>
                <a:lnTo>
                  <a:pt x="433731" y="562636"/>
                </a:lnTo>
                <a:lnTo>
                  <a:pt x="472671" y="538410"/>
                </a:lnTo>
                <a:lnTo>
                  <a:pt x="507301" y="508634"/>
                </a:lnTo>
                <a:lnTo>
                  <a:pt x="537008" y="473921"/>
                </a:lnTo>
                <a:lnTo>
                  <a:pt x="561180" y="434882"/>
                </a:lnTo>
                <a:lnTo>
                  <a:pt x="579205" y="392131"/>
                </a:lnTo>
                <a:lnTo>
                  <a:pt x="590469" y="346280"/>
                </a:lnTo>
                <a:lnTo>
                  <a:pt x="594360" y="297941"/>
                </a:lnTo>
                <a:lnTo>
                  <a:pt x="590469" y="249603"/>
                </a:lnTo>
                <a:lnTo>
                  <a:pt x="579205" y="203752"/>
                </a:lnTo>
                <a:lnTo>
                  <a:pt x="561180" y="161001"/>
                </a:lnTo>
                <a:lnTo>
                  <a:pt x="537008" y="121962"/>
                </a:lnTo>
                <a:lnTo>
                  <a:pt x="507301" y="87248"/>
                </a:lnTo>
                <a:lnTo>
                  <a:pt x="472671" y="57473"/>
                </a:lnTo>
                <a:lnTo>
                  <a:pt x="433731" y="33247"/>
                </a:lnTo>
                <a:lnTo>
                  <a:pt x="391094" y="15185"/>
                </a:lnTo>
                <a:lnTo>
                  <a:pt x="345373" y="3898"/>
                </a:lnTo>
                <a:lnTo>
                  <a:pt x="297180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322832" y="5001767"/>
            <a:ext cx="594360" cy="596265"/>
          </a:xfrm>
          <a:custGeom>
            <a:avLst/>
            <a:gdLst/>
            <a:ahLst/>
            <a:cxnLst/>
            <a:rect l="l" t="t" r="r" b="b"/>
            <a:pathLst>
              <a:path w="594360" h="596264">
                <a:moveTo>
                  <a:pt x="0" y="297941"/>
                </a:moveTo>
                <a:lnTo>
                  <a:pt x="3890" y="249603"/>
                </a:lnTo>
                <a:lnTo>
                  <a:pt x="15154" y="203752"/>
                </a:lnTo>
                <a:lnTo>
                  <a:pt x="33179" y="161001"/>
                </a:lnTo>
                <a:lnTo>
                  <a:pt x="57351" y="121962"/>
                </a:lnTo>
                <a:lnTo>
                  <a:pt x="87058" y="87248"/>
                </a:lnTo>
                <a:lnTo>
                  <a:pt x="121688" y="57473"/>
                </a:lnTo>
                <a:lnTo>
                  <a:pt x="160628" y="33247"/>
                </a:lnTo>
                <a:lnTo>
                  <a:pt x="203265" y="15185"/>
                </a:lnTo>
                <a:lnTo>
                  <a:pt x="248986" y="3898"/>
                </a:lnTo>
                <a:lnTo>
                  <a:pt x="297180" y="0"/>
                </a:lnTo>
                <a:lnTo>
                  <a:pt x="345373" y="3898"/>
                </a:lnTo>
                <a:lnTo>
                  <a:pt x="391094" y="15185"/>
                </a:lnTo>
                <a:lnTo>
                  <a:pt x="433731" y="33247"/>
                </a:lnTo>
                <a:lnTo>
                  <a:pt x="472671" y="57473"/>
                </a:lnTo>
                <a:lnTo>
                  <a:pt x="507301" y="87248"/>
                </a:lnTo>
                <a:lnTo>
                  <a:pt x="537008" y="121962"/>
                </a:lnTo>
                <a:lnTo>
                  <a:pt x="561180" y="161001"/>
                </a:lnTo>
                <a:lnTo>
                  <a:pt x="579205" y="203752"/>
                </a:lnTo>
                <a:lnTo>
                  <a:pt x="590469" y="249603"/>
                </a:lnTo>
                <a:lnTo>
                  <a:pt x="594360" y="297941"/>
                </a:lnTo>
                <a:lnTo>
                  <a:pt x="590469" y="346280"/>
                </a:lnTo>
                <a:lnTo>
                  <a:pt x="579205" y="392131"/>
                </a:lnTo>
                <a:lnTo>
                  <a:pt x="561180" y="434882"/>
                </a:lnTo>
                <a:lnTo>
                  <a:pt x="537008" y="473921"/>
                </a:lnTo>
                <a:lnTo>
                  <a:pt x="507301" y="508634"/>
                </a:lnTo>
                <a:lnTo>
                  <a:pt x="472671" y="538410"/>
                </a:lnTo>
                <a:lnTo>
                  <a:pt x="433731" y="562636"/>
                </a:lnTo>
                <a:lnTo>
                  <a:pt x="391094" y="580698"/>
                </a:lnTo>
                <a:lnTo>
                  <a:pt x="345373" y="591985"/>
                </a:lnTo>
                <a:lnTo>
                  <a:pt x="297180" y="595883"/>
                </a:lnTo>
                <a:lnTo>
                  <a:pt x="248986" y="591985"/>
                </a:lnTo>
                <a:lnTo>
                  <a:pt x="203265" y="580698"/>
                </a:lnTo>
                <a:lnTo>
                  <a:pt x="160628" y="562636"/>
                </a:lnTo>
                <a:lnTo>
                  <a:pt x="121688" y="538410"/>
                </a:lnTo>
                <a:lnTo>
                  <a:pt x="87058" y="508634"/>
                </a:lnTo>
                <a:lnTo>
                  <a:pt x="57351" y="473921"/>
                </a:lnTo>
                <a:lnTo>
                  <a:pt x="33179" y="434882"/>
                </a:lnTo>
                <a:lnTo>
                  <a:pt x="15154" y="392131"/>
                </a:lnTo>
                <a:lnTo>
                  <a:pt x="3890" y="346280"/>
                </a:lnTo>
                <a:lnTo>
                  <a:pt x="0" y="297941"/>
                </a:lnTo>
                <a:close/>
              </a:path>
            </a:pathLst>
          </a:custGeom>
          <a:ln w="12192">
            <a:solidFill>
              <a:srgbClr val="BB8B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531645" y="3498965"/>
            <a:ext cx="120650" cy="2533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500" spc="-5" dirty="0">
                <a:latin typeface="Times New Roman"/>
                <a:cs typeface="Times New Roman"/>
              </a:rPr>
              <a:t>1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15789" y="3282157"/>
            <a:ext cx="152400" cy="4159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550" i="1" dirty="0">
                <a:latin typeface="Times New Roman"/>
                <a:cs typeface="Times New Roman"/>
              </a:rPr>
              <a:t>z</a:t>
            </a:r>
            <a:endParaRPr sz="255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17710" y="4385933"/>
            <a:ext cx="120650" cy="2533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500" spc="-5" dirty="0">
                <a:latin typeface="Times New Roman"/>
                <a:cs typeface="Times New Roman"/>
              </a:rPr>
              <a:t>2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80737" y="4169125"/>
            <a:ext cx="152400" cy="4159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550" i="1" dirty="0">
                <a:latin typeface="Times New Roman"/>
                <a:cs typeface="Times New Roman"/>
              </a:rPr>
              <a:t>z</a:t>
            </a:r>
            <a:endParaRPr sz="255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45340" y="5233274"/>
            <a:ext cx="120650" cy="2533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500" spc="-5" dirty="0">
                <a:latin typeface="Times New Roman"/>
                <a:cs typeface="Times New Roman"/>
              </a:rPr>
              <a:t>3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14265" y="5016460"/>
            <a:ext cx="152400" cy="4159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550" i="1" dirty="0">
                <a:latin typeface="Times New Roman"/>
                <a:cs typeface="Times New Roman"/>
              </a:rPr>
              <a:t>z</a:t>
            </a:r>
            <a:endParaRPr sz="255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07542" y="1793189"/>
            <a:ext cx="5022850" cy="10674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0" dirty="0">
                <a:latin typeface="Calibri"/>
                <a:cs typeface="Calibri"/>
              </a:rPr>
              <a:t>Softmax </a:t>
            </a:r>
            <a:r>
              <a:rPr sz="2800" spc="-25" dirty="0">
                <a:latin typeface="Calibri"/>
                <a:cs typeface="Calibri"/>
              </a:rPr>
              <a:t>layer </a:t>
            </a:r>
            <a:r>
              <a:rPr sz="2800" spc="-5" dirty="0">
                <a:latin typeface="Calibri"/>
                <a:cs typeface="Calibri"/>
              </a:rPr>
              <a:t>as the </a:t>
            </a:r>
            <a:r>
              <a:rPr sz="2800" spc="-10" dirty="0">
                <a:latin typeface="Calibri"/>
                <a:cs typeface="Calibri"/>
              </a:rPr>
              <a:t>output</a:t>
            </a:r>
            <a:r>
              <a:rPr sz="2800" spc="6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layer</a:t>
            </a:r>
            <a:endParaRPr sz="2800">
              <a:latin typeface="Calibri"/>
              <a:cs typeface="Calibri"/>
            </a:endParaRPr>
          </a:p>
          <a:p>
            <a:pPr marL="2279650">
              <a:lnSpc>
                <a:spcPct val="100000"/>
              </a:lnSpc>
              <a:spcBef>
                <a:spcPts val="1964"/>
              </a:spcBef>
            </a:pPr>
            <a:r>
              <a:rPr sz="2400" b="1" i="1" u="sng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Softmax</a:t>
            </a:r>
            <a:r>
              <a:rPr sz="2400" b="1" i="1" u="sng" spc="-1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2400" b="1" i="1" u="sng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Layer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538552" y="3274568"/>
            <a:ext cx="169545" cy="4159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550" i="1" dirty="0">
                <a:latin typeface="Times New Roman"/>
                <a:cs typeface="Times New Roman"/>
              </a:rPr>
              <a:t>e</a:t>
            </a:r>
            <a:endParaRPr sz="2550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529682" y="4166664"/>
            <a:ext cx="170180" cy="4140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550" i="1" spc="0" dirty="0">
                <a:latin typeface="Times New Roman"/>
                <a:cs typeface="Times New Roman"/>
              </a:rPr>
              <a:t>e</a:t>
            </a:r>
            <a:endParaRPr sz="2550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561412" y="5037836"/>
            <a:ext cx="169545" cy="4159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550" i="1" dirty="0">
                <a:latin typeface="Times New Roman"/>
                <a:cs typeface="Times New Roman"/>
              </a:rPr>
              <a:t>e</a:t>
            </a:r>
            <a:endParaRPr sz="2550">
              <a:latin typeface="Times New Roman"/>
              <a:cs typeface="Times New Roman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1917192" y="4326635"/>
            <a:ext cx="1183005" cy="173990"/>
          </a:xfrm>
          <a:custGeom>
            <a:avLst/>
            <a:gdLst/>
            <a:ahLst/>
            <a:cxnLst/>
            <a:rect l="l" t="t" r="r" b="b"/>
            <a:pathLst>
              <a:path w="1183005" h="173989">
                <a:moveTo>
                  <a:pt x="1009141" y="0"/>
                </a:moveTo>
                <a:lnTo>
                  <a:pt x="1009141" y="173736"/>
                </a:lnTo>
                <a:lnTo>
                  <a:pt x="1124965" y="115824"/>
                </a:lnTo>
                <a:lnTo>
                  <a:pt x="1038097" y="115824"/>
                </a:lnTo>
                <a:lnTo>
                  <a:pt x="1038097" y="57912"/>
                </a:lnTo>
                <a:lnTo>
                  <a:pt x="1124965" y="57912"/>
                </a:lnTo>
                <a:lnTo>
                  <a:pt x="1009141" y="0"/>
                </a:lnTo>
                <a:close/>
              </a:path>
              <a:path w="1183005" h="173989">
                <a:moveTo>
                  <a:pt x="1009141" y="57912"/>
                </a:moveTo>
                <a:lnTo>
                  <a:pt x="0" y="57912"/>
                </a:lnTo>
                <a:lnTo>
                  <a:pt x="0" y="115824"/>
                </a:lnTo>
                <a:lnTo>
                  <a:pt x="1009141" y="115824"/>
                </a:lnTo>
                <a:lnTo>
                  <a:pt x="1009141" y="57912"/>
                </a:lnTo>
                <a:close/>
              </a:path>
              <a:path w="1183005" h="173989">
                <a:moveTo>
                  <a:pt x="1124965" y="57912"/>
                </a:moveTo>
                <a:lnTo>
                  <a:pt x="1038097" y="57912"/>
                </a:lnTo>
                <a:lnTo>
                  <a:pt x="1038097" y="115824"/>
                </a:lnTo>
                <a:lnTo>
                  <a:pt x="1124965" y="115824"/>
                </a:lnTo>
                <a:lnTo>
                  <a:pt x="1182877" y="86868"/>
                </a:lnTo>
                <a:lnTo>
                  <a:pt x="1124965" y="579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917192" y="5213603"/>
            <a:ext cx="1735455" cy="173990"/>
          </a:xfrm>
          <a:custGeom>
            <a:avLst/>
            <a:gdLst/>
            <a:ahLst/>
            <a:cxnLst/>
            <a:rect l="l" t="t" r="r" b="b"/>
            <a:pathLst>
              <a:path w="1735454" h="173989">
                <a:moveTo>
                  <a:pt x="1561592" y="0"/>
                </a:moveTo>
                <a:lnTo>
                  <a:pt x="1561592" y="173736"/>
                </a:lnTo>
                <a:lnTo>
                  <a:pt x="1677416" y="115824"/>
                </a:lnTo>
                <a:lnTo>
                  <a:pt x="1590547" y="115824"/>
                </a:lnTo>
                <a:lnTo>
                  <a:pt x="1590547" y="57912"/>
                </a:lnTo>
                <a:lnTo>
                  <a:pt x="1677416" y="57912"/>
                </a:lnTo>
                <a:lnTo>
                  <a:pt x="1561592" y="0"/>
                </a:lnTo>
                <a:close/>
              </a:path>
              <a:path w="1735454" h="173989">
                <a:moveTo>
                  <a:pt x="1561592" y="57912"/>
                </a:moveTo>
                <a:lnTo>
                  <a:pt x="0" y="57912"/>
                </a:lnTo>
                <a:lnTo>
                  <a:pt x="0" y="115824"/>
                </a:lnTo>
                <a:lnTo>
                  <a:pt x="1561592" y="115824"/>
                </a:lnTo>
                <a:lnTo>
                  <a:pt x="1561592" y="57912"/>
                </a:lnTo>
                <a:close/>
              </a:path>
              <a:path w="1735454" h="173989">
                <a:moveTo>
                  <a:pt x="1677416" y="57912"/>
                </a:moveTo>
                <a:lnTo>
                  <a:pt x="1590547" y="57912"/>
                </a:lnTo>
                <a:lnTo>
                  <a:pt x="1590547" y="115824"/>
                </a:lnTo>
                <a:lnTo>
                  <a:pt x="1677416" y="115824"/>
                </a:lnTo>
                <a:lnTo>
                  <a:pt x="1735328" y="86868"/>
                </a:lnTo>
                <a:lnTo>
                  <a:pt x="1677416" y="579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917192" y="3439667"/>
            <a:ext cx="504825" cy="173990"/>
          </a:xfrm>
          <a:custGeom>
            <a:avLst/>
            <a:gdLst/>
            <a:ahLst/>
            <a:cxnLst/>
            <a:rect l="l" t="t" r="r" b="b"/>
            <a:pathLst>
              <a:path w="504825" h="173989">
                <a:moveTo>
                  <a:pt x="330581" y="0"/>
                </a:moveTo>
                <a:lnTo>
                  <a:pt x="330581" y="173736"/>
                </a:lnTo>
                <a:lnTo>
                  <a:pt x="446405" y="115824"/>
                </a:lnTo>
                <a:lnTo>
                  <a:pt x="359537" y="115824"/>
                </a:lnTo>
                <a:lnTo>
                  <a:pt x="359537" y="57912"/>
                </a:lnTo>
                <a:lnTo>
                  <a:pt x="446404" y="57912"/>
                </a:lnTo>
                <a:lnTo>
                  <a:pt x="330581" y="0"/>
                </a:lnTo>
                <a:close/>
              </a:path>
              <a:path w="504825" h="173989">
                <a:moveTo>
                  <a:pt x="330581" y="57912"/>
                </a:moveTo>
                <a:lnTo>
                  <a:pt x="0" y="57912"/>
                </a:lnTo>
                <a:lnTo>
                  <a:pt x="0" y="115824"/>
                </a:lnTo>
                <a:lnTo>
                  <a:pt x="330581" y="115824"/>
                </a:lnTo>
                <a:lnTo>
                  <a:pt x="330581" y="57912"/>
                </a:lnTo>
                <a:close/>
              </a:path>
              <a:path w="504825" h="173989">
                <a:moveTo>
                  <a:pt x="446404" y="57912"/>
                </a:moveTo>
                <a:lnTo>
                  <a:pt x="359537" y="57912"/>
                </a:lnTo>
                <a:lnTo>
                  <a:pt x="359537" y="115824"/>
                </a:lnTo>
                <a:lnTo>
                  <a:pt x="446405" y="115824"/>
                </a:lnTo>
                <a:lnTo>
                  <a:pt x="504316" y="86868"/>
                </a:lnTo>
                <a:lnTo>
                  <a:pt x="446404" y="579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2754203" y="3343052"/>
            <a:ext cx="93980" cy="1879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050" spc="5" dirty="0">
                <a:latin typeface="Times New Roman"/>
                <a:cs typeface="Times New Roman"/>
              </a:rPr>
              <a:t>1</a:t>
            </a:r>
            <a:endParaRPr sz="1050">
              <a:latin typeface="Times New Roman"/>
              <a:cs typeface="Times New Roman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2518556" y="3098248"/>
            <a:ext cx="268605" cy="4146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825" i="1" spc="277" baseline="-27233" dirty="0">
                <a:latin typeface="Times New Roman"/>
                <a:cs typeface="Times New Roman"/>
              </a:rPr>
              <a:t>e</a:t>
            </a:r>
            <a:r>
              <a:rPr sz="1450" i="1" spc="10" dirty="0">
                <a:latin typeface="Times New Roman"/>
                <a:cs typeface="Times New Roman"/>
              </a:rPr>
              <a:t>z</a:t>
            </a:r>
            <a:endParaRPr sz="1450">
              <a:latin typeface="Times New Roman"/>
              <a:cs typeface="Times New Roman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3778904" y="4922301"/>
            <a:ext cx="340360" cy="4146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825" i="1" spc="277" baseline="-27233" dirty="0">
                <a:latin typeface="Times New Roman"/>
                <a:cs typeface="Times New Roman"/>
              </a:rPr>
              <a:t>e</a:t>
            </a:r>
            <a:r>
              <a:rPr sz="1450" i="1" spc="40" dirty="0">
                <a:latin typeface="Times New Roman"/>
                <a:cs typeface="Times New Roman"/>
              </a:rPr>
              <a:t>z</a:t>
            </a:r>
            <a:r>
              <a:rPr sz="1575" spc="7" baseline="-23809" dirty="0">
                <a:latin typeface="Times New Roman"/>
                <a:cs typeface="Times New Roman"/>
              </a:rPr>
              <a:t>3</a:t>
            </a:r>
            <a:endParaRPr sz="1575" baseline="-23809">
              <a:latin typeface="Times New Roman"/>
              <a:cs typeface="Times New Roman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3055620" y="5833871"/>
            <a:ext cx="521207" cy="5196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055620" y="5833871"/>
            <a:ext cx="521334" cy="520065"/>
          </a:xfrm>
          <a:custGeom>
            <a:avLst/>
            <a:gdLst/>
            <a:ahLst/>
            <a:cxnLst/>
            <a:rect l="l" t="t" r="r" b="b"/>
            <a:pathLst>
              <a:path w="521335" h="520064">
                <a:moveTo>
                  <a:pt x="0" y="519683"/>
                </a:moveTo>
                <a:lnTo>
                  <a:pt x="521207" y="519683"/>
                </a:lnTo>
                <a:lnTo>
                  <a:pt x="521207" y="0"/>
                </a:lnTo>
                <a:lnTo>
                  <a:pt x="0" y="0"/>
                </a:lnTo>
                <a:lnTo>
                  <a:pt x="0" y="519683"/>
                </a:lnTo>
                <a:close/>
              </a:path>
            </a:pathLst>
          </a:custGeom>
          <a:ln w="6096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7918533" y="3131610"/>
            <a:ext cx="266065" cy="827405"/>
          </a:xfrm>
          <a:custGeom>
            <a:avLst/>
            <a:gdLst/>
            <a:ahLst/>
            <a:cxnLst/>
            <a:rect l="l" t="t" r="r" b="b"/>
            <a:pathLst>
              <a:path w="266065" h="827404">
                <a:moveTo>
                  <a:pt x="265978" y="0"/>
                </a:moveTo>
                <a:lnTo>
                  <a:pt x="0" y="827081"/>
                </a:lnTo>
              </a:path>
            </a:pathLst>
          </a:custGeom>
          <a:ln w="135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7183383" y="3485627"/>
            <a:ext cx="120650" cy="2533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500" spc="-5" dirty="0">
                <a:latin typeface="Times New Roman"/>
                <a:cs typeface="Times New Roman"/>
              </a:rPr>
              <a:t>1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7855889" y="3356910"/>
            <a:ext cx="93345" cy="18796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050" spc="0" dirty="0">
                <a:latin typeface="Times New Roman"/>
                <a:cs typeface="Times New Roman"/>
              </a:rPr>
              <a:t>1</a:t>
            </a:r>
            <a:endParaRPr sz="1050">
              <a:latin typeface="Times New Roman"/>
              <a:cs typeface="Times New Roman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8196347" y="3074209"/>
            <a:ext cx="360680" cy="89408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3335" algn="ctr">
              <a:lnSpc>
                <a:spcPts val="1345"/>
              </a:lnSpc>
              <a:spcBef>
                <a:spcPts val="90"/>
              </a:spcBef>
            </a:pPr>
            <a:r>
              <a:rPr sz="1500" spc="-5" dirty="0">
                <a:latin typeface="Times New Roman"/>
                <a:cs typeface="Times New Roman"/>
              </a:rPr>
              <a:t>3</a:t>
            </a:r>
            <a:endParaRPr sz="1500">
              <a:latin typeface="Times New Roman"/>
              <a:cs typeface="Times New Roman"/>
            </a:endParaRPr>
          </a:p>
          <a:p>
            <a:pPr marL="12700">
              <a:lnSpc>
                <a:spcPts val="3904"/>
              </a:lnSpc>
            </a:pPr>
            <a:r>
              <a:rPr sz="3800" spc="-1710" dirty="0">
                <a:latin typeface="Symbol"/>
                <a:cs typeface="Symbol"/>
              </a:rPr>
              <a:t></a:t>
            </a:r>
            <a:endParaRPr sz="3800">
              <a:latin typeface="Symbol"/>
              <a:cs typeface="Symbol"/>
            </a:endParaRPr>
          </a:p>
          <a:p>
            <a:pPr marL="63500" algn="ctr">
              <a:lnSpc>
                <a:spcPts val="1595"/>
              </a:lnSpc>
            </a:pPr>
            <a:r>
              <a:rPr sz="1500" i="1" spc="-5" dirty="0">
                <a:latin typeface="Times New Roman"/>
                <a:cs typeface="Times New Roman"/>
              </a:rPr>
              <a:t>j</a:t>
            </a:r>
            <a:r>
              <a:rPr sz="1500" i="1" spc="-280" dirty="0">
                <a:latin typeface="Times New Roman"/>
                <a:cs typeface="Times New Roman"/>
              </a:rPr>
              <a:t> </a:t>
            </a:r>
            <a:r>
              <a:rPr sz="1500" spc="-45" dirty="0">
                <a:latin typeface="Symbol"/>
                <a:cs typeface="Symbol"/>
              </a:rPr>
              <a:t></a:t>
            </a:r>
            <a:r>
              <a:rPr sz="1500" spc="-45" dirty="0">
                <a:latin typeface="Times New Roman"/>
                <a:cs typeface="Times New Roman"/>
              </a:rPr>
              <a:t>1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8857848" y="3327280"/>
            <a:ext cx="63500" cy="18796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050" i="1" dirty="0">
                <a:latin typeface="Times New Roman"/>
                <a:cs typeface="Times New Roman"/>
              </a:rPr>
              <a:t>j</a:t>
            </a:r>
            <a:endParaRPr sz="1050">
              <a:latin typeface="Times New Roman"/>
              <a:cs typeface="Times New Roman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8582584" y="3090396"/>
            <a:ext cx="267970" cy="4152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825" i="1" spc="284" baseline="-30501" dirty="0">
                <a:latin typeface="Times New Roman"/>
                <a:cs typeface="Times New Roman"/>
              </a:rPr>
              <a:t>e</a:t>
            </a:r>
            <a:r>
              <a:rPr sz="1500" i="1" spc="-5" dirty="0">
                <a:latin typeface="Times New Roman"/>
                <a:cs typeface="Times New Roman"/>
              </a:rPr>
              <a:t>z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7052924" y="3269013"/>
            <a:ext cx="835660" cy="4152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330835" algn="l"/>
              </a:tabLst>
            </a:pPr>
            <a:r>
              <a:rPr sz="2550" i="1" spc="0" dirty="0">
                <a:latin typeface="Times New Roman"/>
                <a:cs typeface="Times New Roman"/>
              </a:rPr>
              <a:t>y	</a:t>
            </a:r>
            <a:r>
              <a:rPr sz="2550" spc="0" dirty="0">
                <a:latin typeface="Symbol"/>
                <a:cs typeface="Symbol"/>
              </a:rPr>
              <a:t></a:t>
            </a:r>
            <a:r>
              <a:rPr sz="2550" spc="-160" dirty="0">
                <a:latin typeface="Times New Roman"/>
                <a:cs typeface="Times New Roman"/>
              </a:rPr>
              <a:t> </a:t>
            </a:r>
            <a:r>
              <a:rPr sz="2550" i="1" spc="85" dirty="0">
                <a:latin typeface="Times New Roman"/>
                <a:cs typeface="Times New Roman"/>
              </a:rPr>
              <a:t>e</a:t>
            </a:r>
            <a:r>
              <a:rPr sz="2250" i="1" spc="127" baseline="46296" dirty="0">
                <a:latin typeface="Times New Roman"/>
                <a:cs typeface="Times New Roman"/>
              </a:rPr>
              <a:t>z</a:t>
            </a:r>
            <a:endParaRPr sz="2250" baseline="46296">
              <a:latin typeface="Times New Roman"/>
              <a:cs typeface="Times New Roman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3797512" y="5634624"/>
            <a:ext cx="120650" cy="2533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500" spc="-5" dirty="0">
                <a:latin typeface="Times New Roman"/>
                <a:cs typeface="Times New Roman"/>
              </a:rPr>
              <a:t>3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3739812" y="6276431"/>
            <a:ext cx="286385" cy="2533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500" i="1" spc="-5" dirty="0">
                <a:latin typeface="Times New Roman"/>
                <a:cs typeface="Times New Roman"/>
              </a:rPr>
              <a:t>j</a:t>
            </a:r>
            <a:r>
              <a:rPr sz="1500" i="1" spc="-285" dirty="0">
                <a:latin typeface="Times New Roman"/>
                <a:cs typeface="Times New Roman"/>
              </a:rPr>
              <a:t> </a:t>
            </a:r>
            <a:r>
              <a:rPr sz="1500" spc="-45" dirty="0">
                <a:latin typeface="Symbol"/>
                <a:cs typeface="Symbol"/>
              </a:rPr>
              <a:t></a:t>
            </a:r>
            <a:r>
              <a:rPr sz="1500" spc="-45" dirty="0">
                <a:latin typeface="Times New Roman"/>
                <a:cs typeface="Times New Roman"/>
              </a:rPr>
              <a:t>1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3199466" y="5488189"/>
            <a:ext cx="1196975" cy="6115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483234" indent="-470534">
              <a:lnSpc>
                <a:spcPct val="100000"/>
              </a:lnSpc>
              <a:spcBef>
                <a:spcPts val="90"/>
              </a:spcBef>
              <a:buSzPct val="85714"/>
              <a:buChar char=""/>
              <a:tabLst>
                <a:tab pos="483234" algn="l"/>
                <a:tab pos="483870" algn="l"/>
              </a:tabLst>
            </a:pPr>
            <a:r>
              <a:rPr sz="5775" spc="442" baseline="-28860" dirty="0">
                <a:latin typeface="Symbol"/>
                <a:cs typeface="Symbol"/>
              </a:rPr>
              <a:t></a:t>
            </a:r>
            <a:r>
              <a:rPr sz="3825" i="1" spc="284" baseline="-30501" dirty="0">
                <a:latin typeface="Times New Roman"/>
                <a:cs typeface="Times New Roman"/>
              </a:rPr>
              <a:t>e</a:t>
            </a:r>
            <a:r>
              <a:rPr sz="1500" i="1" spc="-5" dirty="0">
                <a:latin typeface="Times New Roman"/>
                <a:cs typeface="Times New Roman"/>
              </a:rPr>
              <a:t>z</a:t>
            </a:r>
            <a:r>
              <a:rPr sz="1500" i="1" spc="-114" dirty="0">
                <a:latin typeface="Times New Roman"/>
                <a:cs typeface="Times New Roman"/>
              </a:rPr>
              <a:t> </a:t>
            </a:r>
            <a:r>
              <a:rPr sz="1575" i="1" baseline="-18518" dirty="0">
                <a:latin typeface="Times New Roman"/>
                <a:cs typeface="Times New Roman"/>
              </a:rPr>
              <a:t>j</a:t>
            </a:r>
            <a:endParaRPr sz="1575" baseline="-18518">
              <a:latin typeface="Times New Roman"/>
              <a:cs typeface="Times New Roman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4605528" y="3290315"/>
            <a:ext cx="519684" cy="5212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4605528" y="3290315"/>
            <a:ext cx="520065" cy="521334"/>
          </a:xfrm>
          <a:custGeom>
            <a:avLst/>
            <a:gdLst/>
            <a:ahLst/>
            <a:cxnLst/>
            <a:rect l="l" t="t" r="r" b="b"/>
            <a:pathLst>
              <a:path w="520064" h="521335">
                <a:moveTo>
                  <a:pt x="0" y="521208"/>
                </a:moveTo>
                <a:lnTo>
                  <a:pt x="519684" y="521208"/>
                </a:lnTo>
                <a:lnTo>
                  <a:pt x="519684" y="0"/>
                </a:lnTo>
                <a:lnTo>
                  <a:pt x="0" y="0"/>
                </a:lnTo>
                <a:lnTo>
                  <a:pt x="0" y="521208"/>
                </a:lnTo>
                <a:close/>
              </a:path>
            </a:pathLst>
          </a:custGeom>
          <a:ln w="6096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 txBox="1"/>
          <p:nvPr/>
        </p:nvSpPr>
        <p:spPr>
          <a:xfrm>
            <a:off x="4764788" y="3191430"/>
            <a:ext cx="257810" cy="5340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3300" spc="5" dirty="0">
                <a:latin typeface="Symbol"/>
                <a:cs typeface="Symbol"/>
              </a:rPr>
              <a:t></a:t>
            </a:r>
            <a:endParaRPr sz="3300">
              <a:latin typeface="Symbol"/>
              <a:cs typeface="Symbol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5253228" y="4192523"/>
            <a:ext cx="521208" cy="52120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5253228" y="4192523"/>
            <a:ext cx="521334" cy="521334"/>
          </a:xfrm>
          <a:custGeom>
            <a:avLst/>
            <a:gdLst/>
            <a:ahLst/>
            <a:cxnLst/>
            <a:rect l="l" t="t" r="r" b="b"/>
            <a:pathLst>
              <a:path w="521335" h="521335">
                <a:moveTo>
                  <a:pt x="0" y="521207"/>
                </a:moveTo>
                <a:lnTo>
                  <a:pt x="521208" y="521207"/>
                </a:lnTo>
                <a:lnTo>
                  <a:pt x="521208" y="0"/>
                </a:lnTo>
                <a:lnTo>
                  <a:pt x="0" y="0"/>
                </a:lnTo>
                <a:lnTo>
                  <a:pt x="0" y="521207"/>
                </a:lnTo>
                <a:close/>
              </a:path>
            </a:pathLst>
          </a:custGeom>
          <a:ln w="6096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/>
          <p:nvPr/>
        </p:nvSpPr>
        <p:spPr>
          <a:xfrm>
            <a:off x="5414984" y="4095162"/>
            <a:ext cx="255270" cy="5340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3300" spc="-5" dirty="0">
                <a:latin typeface="Symbol"/>
                <a:cs typeface="Symbol"/>
              </a:rPr>
              <a:t></a:t>
            </a:r>
            <a:endParaRPr sz="3300">
              <a:latin typeface="Symbol"/>
              <a:cs typeface="Symbol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5910071" y="5096255"/>
            <a:ext cx="519684" cy="51968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5910071" y="5096255"/>
            <a:ext cx="520065" cy="520065"/>
          </a:xfrm>
          <a:custGeom>
            <a:avLst/>
            <a:gdLst/>
            <a:ahLst/>
            <a:cxnLst/>
            <a:rect l="l" t="t" r="r" b="b"/>
            <a:pathLst>
              <a:path w="520064" h="520064">
                <a:moveTo>
                  <a:pt x="0" y="519684"/>
                </a:moveTo>
                <a:lnTo>
                  <a:pt x="519684" y="519684"/>
                </a:lnTo>
                <a:lnTo>
                  <a:pt x="519684" y="0"/>
                </a:lnTo>
                <a:lnTo>
                  <a:pt x="0" y="0"/>
                </a:lnTo>
                <a:lnTo>
                  <a:pt x="0" y="519684"/>
                </a:lnTo>
                <a:close/>
              </a:path>
            </a:pathLst>
          </a:custGeom>
          <a:ln w="6096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 txBox="1"/>
          <p:nvPr/>
        </p:nvSpPr>
        <p:spPr>
          <a:xfrm>
            <a:off x="6069331" y="4997982"/>
            <a:ext cx="257810" cy="5321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3300" spc="5" dirty="0">
                <a:latin typeface="Symbol"/>
                <a:cs typeface="Symbol"/>
              </a:rPr>
              <a:t></a:t>
            </a:r>
            <a:endParaRPr sz="3300">
              <a:latin typeface="Symbol"/>
              <a:cs typeface="Symbol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2104644" y="3544823"/>
            <a:ext cx="0" cy="2548255"/>
          </a:xfrm>
          <a:custGeom>
            <a:avLst/>
            <a:gdLst/>
            <a:ahLst/>
            <a:cxnLst/>
            <a:rect l="l" t="t" r="r" b="b"/>
            <a:pathLst>
              <a:path h="2548254">
                <a:moveTo>
                  <a:pt x="0" y="0"/>
                </a:moveTo>
                <a:lnTo>
                  <a:pt x="0" y="2548140"/>
                </a:lnTo>
              </a:path>
            </a:pathLst>
          </a:custGeom>
          <a:ln w="5791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2104644" y="5987796"/>
            <a:ext cx="911860" cy="173990"/>
          </a:xfrm>
          <a:custGeom>
            <a:avLst/>
            <a:gdLst/>
            <a:ahLst/>
            <a:cxnLst/>
            <a:rect l="l" t="t" r="r" b="b"/>
            <a:pathLst>
              <a:path w="911860" h="173989">
                <a:moveTo>
                  <a:pt x="737997" y="0"/>
                </a:moveTo>
                <a:lnTo>
                  <a:pt x="737997" y="173735"/>
                </a:lnTo>
                <a:lnTo>
                  <a:pt x="853820" y="115823"/>
                </a:lnTo>
                <a:lnTo>
                  <a:pt x="766953" y="115823"/>
                </a:lnTo>
                <a:lnTo>
                  <a:pt x="766953" y="57911"/>
                </a:lnTo>
                <a:lnTo>
                  <a:pt x="853820" y="57911"/>
                </a:lnTo>
                <a:lnTo>
                  <a:pt x="737997" y="0"/>
                </a:lnTo>
                <a:close/>
              </a:path>
              <a:path w="911860" h="173989">
                <a:moveTo>
                  <a:pt x="737997" y="57911"/>
                </a:moveTo>
                <a:lnTo>
                  <a:pt x="0" y="57911"/>
                </a:lnTo>
                <a:lnTo>
                  <a:pt x="0" y="115823"/>
                </a:lnTo>
                <a:lnTo>
                  <a:pt x="737997" y="115823"/>
                </a:lnTo>
                <a:lnTo>
                  <a:pt x="737997" y="57911"/>
                </a:lnTo>
                <a:close/>
              </a:path>
              <a:path w="911860" h="173989">
                <a:moveTo>
                  <a:pt x="853820" y="57911"/>
                </a:moveTo>
                <a:lnTo>
                  <a:pt x="766953" y="57911"/>
                </a:lnTo>
                <a:lnTo>
                  <a:pt x="766953" y="115823"/>
                </a:lnTo>
                <a:lnTo>
                  <a:pt x="853820" y="115823"/>
                </a:lnTo>
                <a:lnTo>
                  <a:pt x="911732" y="86867"/>
                </a:lnTo>
                <a:lnTo>
                  <a:pt x="853820" y="57911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2421635" y="4434840"/>
            <a:ext cx="0" cy="1666239"/>
          </a:xfrm>
          <a:custGeom>
            <a:avLst/>
            <a:gdLst/>
            <a:ahLst/>
            <a:cxnLst/>
            <a:rect l="l" t="t" r="r" b="b"/>
            <a:pathLst>
              <a:path h="1666239">
                <a:moveTo>
                  <a:pt x="0" y="0"/>
                </a:moveTo>
                <a:lnTo>
                  <a:pt x="0" y="1666100"/>
                </a:lnTo>
              </a:path>
            </a:pathLst>
          </a:custGeom>
          <a:ln w="5791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2705100" y="5300471"/>
            <a:ext cx="0" cy="777875"/>
          </a:xfrm>
          <a:custGeom>
            <a:avLst/>
            <a:gdLst/>
            <a:ahLst/>
            <a:cxnLst/>
            <a:rect l="l" t="t" r="r" b="b"/>
            <a:pathLst>
              <a:path h="777875">
                <a:moveTo>
                  <a:pt x="0" y="0"/>
                </a:moveTo>
                <a:lnTo>
                  <a:pt x="0" y="777874"/>
                </a:lnTo>
              </a:path>
            </a:pathLst>
          </a:custGeom>
          <a:ln w="5791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2999232" y="3432047"/>
            <a:ext cx="1605915" cy="173990"/>
          </a:xfrm>
          <a:custGeom>
            <a:avLst/>
            <a:gdLst/>
            <a:ahLst/>
            <a:cxnLst/>
            <a:rect l="l" t="t" r="r" b="b"/>
            <a:pathLst>
              <a:path w="1605914" h="173989">
                <a:moveTo>
                  <a:pt x="1431925" y="0"/>
                </a:moveTo>
                <a:lnTo>
                  <a:pt x="1431925" y="173736"/>
                </a:lnTo>
                <a:lnTo>
                  <a:pt x="1547748" y="115824"/>
                </a:lnTo>
                <a:lnTo>
                  <a:pt x="1460881" y="115824"/>
                </a:lnTo>
                <a:lnTo>
                  <a:pt x="1460881" y="57912"/>
                </a:lnTo>
                <a:lnTo>
                  <a:pt x="1547749" y="57912"/>
                </a:lnTo>
                <a:lnTo>
                  <a:pt x="1431925" y="0"/>
                </a:lnTo>
                <a:close/>
              </a:path>
              <a:path w="1605914" h="173989">
                <a:moveTo>
                  <a:pt x="1431925" y="57912"/>
                </a:moveTo>
                <a:lnTo>
                  <a:pt x="0" y="57912"/>
                </a:lnTo>
                <a:lnTo>
                  <a:pt x="0" y="115824"/>
                </a:lnTo>
                <a:lnTo>
                  <a:pt x="1431925" y="115824"/>
                </a:lnTo>
                <a:lnTo>
                  <a:pt x="1431925" y="57912"/>
                </a:lnTo>
                <a:close/>
              </a:path>
              <a:path w="1605914" h="173989">
                <a:moveTo>
                  <a:pt x="1547749" y="57912"/>
                </a:moveTo>
                <a:lnTo>
                  <a:pt x="1460881" y="57912"/>
                </a:lnTo>
                <a:lnTo>
                  <a:pt x="1460881" y="115824"/>
                </a:lnTo>
                <a:lnTo>
                  <a:pt x="1547748" y="115824"/>
                </a:lnTo>
                <a:lnTo>
                  <a:pt x="1605660" y="86867"/>
                </a:lnTo>
                <a:lnTo>
                  <a:pt x="1547749" y="579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3653028" y="4347971"/>
            <a:ext cx="1600200" cy="173990"/>
          </a:xfrm>
          <a:custGeom>
            <a:avLst/>
            <a:gdLst/>
            <a:ahLst/>
            <a:cxnLst/>
            <a:rect l="l" t="t" r="r" b="b"/>
            <a:pathLst>
              <a:path w="1600200" h="173989">
                <a:moveTo>
                  <a:pt x="1426337" y="0"/>
                </a:moveTo>
                <a:lnTo>
                  <a:pt x="1426337" y="173735"/>
                </a:lnTo>
                <a:lnTo>
                  <a:pt x="1542161" y="115823"/>
                </a:lnTo>
                <a:lnTo>
                  <a:pt x="1455293" y="115823"/>
                </a:lnTo>
                <a:lnTo>
                  <a:pt x="1455293" y="57911"/>
                </a:lnTo>
                <a:lnTo>
                  <a:pt x="1542161" y="57911"/>
                </a:lnTo>
                <a:lnTo>
                  <a:pt x="1426337" y="0"/>
                </a:lnTo>
                <a:close/>
              </a:path>
              <a:path w="1600200" h="173989">
                <a:moveTo>
                  <a:pt x="1426337" y="57911"/>
                </a:moveTo>
                <a:lnTo>
                  <a:pt x="0" y="57911"/>
                </a:lnTo>
                <a:lnTo>
                  <a:pt x="0" y="115823"/>
                </a:lnTo>
                <a:lnTo>
                  <a:pt x="1426337" y="115823"/>
                </a:lnTo>
                <a:lnTo>
                  <a:pt x="1426337" y="57911"/>
                </a:lnTo>
                <a:close/>
              </a:path>
              <a:path w="1600200" h="173989">
                <a:moveTo>
                  <a:pt x="1542161" y="57911"/>
                </a:moveTo>
                <a:lnTo>
                  <a:pt x="1455293" y="57911"/>
                </a:lnTo>
                <a:lnTo>
                  <a:pt x="1455293" y="115823"/>
                </a:lnTo>
                <a:lnTo>
                  <a:pt x="1542161" y="115823"/>
                </a:lnTo>
                <a:lnTo>
                  <a:pt x="1600073" y="86867"/>
                </a:lnTo>
                <a:lnTo>
                  <a:pt x="1542161" y="5791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5135879" y="3439667"/>
            <a:ext cx="1756410" cy="173990"/>
          </a:xfrm>
          <a:custGeom>
            <a:avLst/>
            <a:gdLst/>
            <a:ahLst/>
            <a:cxnLst/>
            <a:rect l="l" t="t" r="r" b="b"/>
            <a:pathLst>
              <a:path w="1756409" h="173989">
                <a:moveTo>
                  <a:pt x="1582166" y="0"/>
                </a:moveTo>
                <a:lnTo>
                  <a:pt x="1582166" y="173736"/>
                </a:lnTo>
                <a:lnTo>
                  <a:pt x="1697990" y="115824"/>
                </a:lnTo>
                <a:lnTo>
                  <a:pt x="1611122" y="115824"/>
                </a:lnTo>
                <a:lnTo>
                  <a:pt x="1611122" y="57912"/>
                </a:lnTo>
                <a:lnTo>
                  <a:pt x="1697989" y="57912"/>
                </a:lnTo>
                <a:lnTo>
                  <a:pt x="1582166" y="0"/>
                </a:lnTo>
                <a:close/>
              </a:path>
              <a:path w="1756409" h="173989">
                <a:moveTo>
                  <a:pt x="1582166" y="57912"/>
                </a:moveTo>
                <a:lnTo>
                  <a:pt x="0" y="57912"/>
                </a:lnTo>
                <a:lnTo>
                  <a:pt x="0" y="115824"/>
                </a:lnTo>
                <a:lnTo>
                  <a:pt x="1582166" y="115824"/>
                </a:lnTo>
                <a:lnTo>
                  <a:pt x="1582166" y="57912"/>
                </a:lnTo>
                <a:close/>
              </a:path>
              <a:path w="1756409" h="173989">
                <a:moveTo>
                  <a:pt x="1697989" y="57912"/>
                </a:moveTo>
                <a:lnTo>
                  <a:pt x="1611122" y="57912"/>
                </a:lnTo>
                <a:lnTo>
                  <a:pt x="1611122" y="115824"/>
                </a:lnTo>
                <a:lnTo>
                  <a:pt x="1697990" y="115824"/>
                </a:lnTo>
                <a:lnTo>
                  <a:pt x="1755902" y="86868"/>
                </a:lnTo>
                <a:lnTo>
                  <a:pt x="1697989" y="579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5815584" y="4347971"/>
            <a:ext cx="1075690" cy="173990"/>
          </a:xfrm>
          <a:custGeom>
            <a:avLst/>
            <a:gdLst/>
            <a:ahLst/>
            <a:cxnLst/>
            <a:rect l="l" t="t" r="r" b="b"/>
            <a:pathLst>
              <a:path w="1075690" h="173989">
                <a:moveTo>
                  <a:pt x="901954" y="0"/>
                </a:moveTo>
                <a:lnTo>
                  <a:pt x="901954" y="173735"/>
                </a:lnTo>
                <a:lnTo>
                  <a:pt x="1017778" y="115823"/>
                </a:lnTo>
                <a:lnTo>
                  <a:pt x="930910" y="115823"/>
                </a:lnTo>
                <a:lnTo>
                  <a:pt x="930910" y="57911"/>
                </a:lnTo>
                <a:lnTo>
                  <a:pt x="1017777" y="57911"/>
                </a:lnTo>
                <a:lnTo>
                  <a:pt x="901954" y="0"/>
                </a:lnTo>
                <a:close/>
              </a:path>
              <a:path w="1075690" h="173989">
                <a:moveTo>
                  <a:pt x="901954" y="57911"/>
                </a:moveTo>
                <a:lnTo>
                  <a:pt x="0" y="57911"/>
                </a:lnTo>
                <a:lnTo>
                  <a:pt x="0" y="115823"/>
                </a:lnTo>
                <a:lnTo>
                  <a:pt x="901954" y="115823"/>
                </a:lnTo>
                <a:lnTo>
                  <a:pt x="901954" y="57911"/>
                </a:lnTo>
                <a:close/>
              </a:path>
              <a:path w="1075690" h="173989">
                <a:moveTo>
                  <a:pt x="1017777" y="57911"/>
                </a:moveTo>
                <a:lnTo>
                  <a:pt x="930910" y="57911"/>
                </a:lnTo>
                <a:lnTo>
                  <a:pt x="930910" y="115823"/>
                </a:lnTo>
                <a:lnTo>
                  <a:pt x="1017778" y="115823"/>
                </a:lnTo>
                <a:lnTo>
                  <a:pt x="1075689" y="86867"/>
                </a:lnTo>
                <a:lnTo>
                  <a:pt x="1017777" y="5791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6409944" y="5201411"/>
            <a:ext cx="480695" cy="173990"/>
          </a:xfrm>
          <a:custGeom>
            <a:avLst/>
            <a:gdLst/>
            <a:ahLst/>
            <a:cxnLst/>
            <a:rect l="l" t="t" r="r" b="b"/>
            <a:pathLst>
              <a:path w="480695" h="173989">
                <a:moveTo>
                  <a:pt x="306958" y="0"/>
                </a:moveTo>
                <a:lnTo>
                  <a:pt x="306958" y="173735"/>
                </a:lnTo>
                <a:lnTo>
                  <a:pt x="422782" y="115824"/>
                </a:lnTo>
                <a:lnTo>
                  <a:pt x="335914" y="115824"/>
                </a:lnTo>
                <a:lnTo>
                  <a:pt x="335914" y="57912"/>
                </a:lnTo>
                <a:lnTo>
                  <a:pt x="422782" y="57912"/>
                </a:lnTo>
                <a:lnTo>
                  <a:pt x="306958" y="0"/>
                </a:lnTo>
                <a:close/>
              </a:path>
              <a:path w="480695" h="173989">
                <a:moveTo>
                  <a:pt x="306958" y="57912"/>
                </a:moveTo>
                <a:lnTo>
                  <a:pt x="0" y="57912"/>
                </a:lnTo>
                <a:lnTo>
                  <a:pt x="0" y="115824"/>
                </a:lnTo>
                <a:lnTo>
                  <a:pt x="306958" y="115824"/>
                </a:lnTo>
                <a:lnTo>
                  <a:pt x="306958" y="57912"/>
                </a:lnTo>
                <a:close/>
              </a:path>
              <a:path w="480695" h="173989">
                <a:moveTo>
                  <a:pt x="422782" y="57912"/>
                </a:moveTo>
                <a:lnTo>
                  <a:pt x="335914" y="57912"/>
                </a:lnTo>
                <a:lnTo>
                  <a:pt x="335914" y="115824"/>
                </a:lnTo>
                <a:lnTo>
                  <a:pt x="422782" y="115824"/>
                </a:lnTo>
                <a:lnTo>
                  <a:pt x="480695" y="86868"/>
                </a:lnTo>
                <a:lnTo>
                  <a:pt x="422782" y="579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4803647" y="3825240"/>
            <a:ext cx="173990" cy="2239645"/>
          </a:xfrm>
          <a:custGeom>
            <a:avLst/>
            <a:gdLst/>
            <a:ahLst/>
            <a:cxnLst/>
            <a:rect l="l" t="t" r="r" b="b"/>
            <a:pathLst>
              <a:path w="173989" h="2239645">
                <a:moveTo>
                  <a:pt x="115824" y="144780"/>
                </a:moveTo>
                <a:lnTo>
                  <a:pt x="57912" y="144780"/>
                </a:lnTo>
                <a:lnTo>
                  <a:pt x="57912" y="2239492"/>
                </a:lnTo>
                <a:lnTo>
                  <a:pt x="115824" y="2239492"/>
                </a:lnTo>
                <a:lnTo>
                  <a:pt x="115824" y="144780"/>
                </a:lnTo>
                <a:close/>
              </a:path>
              <a:path w="173989" h="2239645">
                <a:moveTo>
                  <a:pt x="86867" y="0"/>
                </a:moveTo>
                <a:lnTo>
                  <a:pt x="0" y="173736"/>
                </a:lnTo>
                <a:lnTo>
                  <a:pt x="57912" y="173736"/>
                </a:lnTo>
                <a:lnTo>
                  <a:pt x="57912" y="144780"/>
                </a:lnTo>
                <a:lnTo>
                  <a:pt x="159258" y="144780"/>
                </a:lnTo>
                <a:lnTo>
                  <a:pt x="86867" y="0"/>
                </a:lnTo>
                <a:close/>
              </a:path>
              <a:path w="173989" h="2239645">
                <a:moveTo>
                  <a:pt x="159258" y="144780"/>
                </a:moveTo>
                <a:lnTo>
                  <a:pt x="115824" y="144780"/>
                </a:lnTo>
                <a:lnTo>
                  <a:pt x="115824" y="173736"/>
                </a:lnTo>
                <a:lnTo>
                  <a:pt x="173736" y="173736"/>
                </a:lnTo>
                <a:lnTo>
                  <a:pt x="159258" y="14478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5426964" y="4687823"/>
            <a:ext cx="173990" cy="1414780"/>
          </a:xfrm>
          <a:custGeom>
            <a:avLst/>
            <a:gdLst/>
            <a:ahLst/>
            <a:cxnLst/>
            <a:rect l="l" t="t" r="r" b="b"/>
            <a:pathLst>
              <a:path w="173989" h="1414779">
                <a:moveTo>
                  <a:pt x="115824" y="144780"/>
                </a:moveTo>
                <a:lnTo>
                  <a:pt x="57912" y="144780"/>
                </a:lnTo>
                <a:lnTo>
                  <a:pt x="57912" y="1414271"/>
                </a:lnTo>
                <a:lnTo>
                  <a:pt x="115824" y="1414271"/>
                </a:lnTo>
                <a:lnTo>
                  <a:pt x="115824" y="144780"/>
                </a:lnTo>
                <a:close/>
              </a:path>
              <a:path w="173989" h="1414779">
                <a:moveTo>
                  <a:pt x="86868" y="0"/>
                </a:moveTo>
                <a:lnTo>
                  <a:pt x="0" y="173736"/>
                </a:lnTo>
                <a:lnTo>
                  <a:pt x="57912" y="173736"/>
                </a:lnTo>
                <a:lnTo>
                  <a:pt x="57912" y="144780"/>
                </a:lnTo>
                <a:lnTo>
                  <a:pt x="159258" y="144780"/>
                </a:lnTo>
                <a:lnTo>
                  <a:pt x="86868" y="0"/>
                </a:lnTo>
                <a:close/>
              </a:path>
              <a:path w="173989" h="1414779">
                <a:moveTo>
                  <a:pt x="159258" y="144780"/>
                </a:moveTo>
                <a:lnTo>
                  <a:pt x="115824" y="144780"/>
                </a:lnTo>
                <a:lnTo>
                  <a:pt x="115824" y="173736"/>
                </a:lnTo>
                <a:lnTo>
                  <a:pt x="173736" y="173736"/>
                </a:lnTo>
                <a:lnTo>
                  <a:pt x="159258" y="14478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6068567" y="5576315"/>
            <a:ext cx="173990" cy="526415"/>
          </a:xfrm>
          <a:custGeom>
            <a:avLst/>
            <a:gdLst/>
            <a:ahLst/>
            <a:cxnLst/>
            <a:rect l="l" t="t" r="r" b="b"/>
            <a:pathLst>
              <a:path w="173989" h="526414">
                <a:moveTo>
                  <a:pt x="115824" y="144780"/>
                </a:moveTo>
                <a:lnTo>
                  <a:pt x="57912" y="144780"/>
                </a:lnTo>
                <a:lnTo>
                  <a:pt x="57912" y="526034"/>
                </a:lnTo>
                <a:lnTo>
                  <a:pt x="115824" y="526034"/>
                </a:lnTo>
                <a:lnTo>
                  <a:pt x="115824" y="144780"/>
                </a:lnTo>
                <a:close/>
              </a:path>
              <a:path w="173989" h="526414">
                <a:moveTo>
                  <a:pt x="86868" y="0"/>
                </a:moveTo>
                <a:lnTo>
                  <a:pt x="0" y="173736"/>
                </a:lnTo>
                <a:lnTo>
                  <a:pt x="57912" y="173736"/>
                </a:lnTo>
                <a:lnTo>
                  <a:pt x="57912" y="144780"/>
                </a:lnTo>
                <a:lnTo>
                  <a:pt x="159258" y="144780"/>
                </a:lnTo>
                <a:lnTo>
                  <a:pt x="86868" y="0"/>
                </a:lnTo>
                <a:close/>
              </a:path>
              <a:path w="173989" h="526414">
                <a:moveTo>
                  <a:pt x="159258" y="144780"/>
                </a:moveTo>
                <a:lnTo>
                  <a:pt x="115824" y="144780"/>
                </a:lnTo>
                <a:lnTo>
                  <a:pt x="115824" y="173736"/>
                </a:lnTo>
                <a:lnTo>
                  <a:pt x="173736" y="173736"/>
                </a:lnTo>
                <a:lnTo>
                  <a:pt x="159258" y="14478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4463796" y="6074664"/>
            <a:ext cx="1711325" cy="0"/>
          </a:xfrm>
          <a:custGeom>
            <a:avLst/>
            <a:gdLst/>
            <a:ahLst/>
            <a:cxnLst/>
            <a:rect l="l" t="t" r="r" b="b"/>
            <a:pathLst>
              <a:path w="1711325">
                <a:moveTo>
                  <a:pt x="0" y="0"/>
                </a:moveTo>
                <a:lnTo>
                  <a:pt x="1710943" y="0"/>
                </a:lnTo>
              </a:path>
            </a:pathLst>
          </a:custGeom>
          <a:ln w="5791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4158615" y="5267452"/>
            <a:ext cx="1751330" cy="173990"/>
          </a:xfrm>
          <a:custGeom>
            <a:avLst/>
            <a:gdLst/>
            <a:ahLst/>
            <a:cxnLst/>
            <a:rect l="l" t="t" r="r" b="b"/>
            <a:pathLst>
              <a:path w="1751329" h="173989">
                <a:moveTo>
                  <a:pt x="1578483" y="0"/>
                </a:moveTo>
                <a:lnTo>
                  <a:pt x="1577847" y="57974"/>
                </a:lnTo>
                <a:lnTo>
                  <a:pt x="1606804" y="58293"/>
                </a:lnTo>
                <a:lnTo>
                  <a:pt x="1606169" y="116205"/>
                </a:lnTo>
                <a:lnTo>
                  <a:pt x="1577208" y="116205"/>
                </a:lnTo>
                <a:lnTo>
                  <a:pt x="1576577" y="173736"/>
                </a:lnTo>
                <a:lnTo>
                  <a:pt x="1694907" y="116205"/>
                </a:lnTo>
                <a:lnTo>
                  <a:pt x="1606169" y="116205"/>
                </a:lnTo>
                <a:lnTo>
                  <a:pt x="1577212" y="115886"/>
                </a:lnTo>
                <a:lnTo>
                  <a:pt x="1695562" y="115886"/>
                </a:lnTo>
                <a:lnTo>
                  <a:pt x="1751330" y="88773"/>
                </a:lnTo>
                <a:lnTo>
                  <a:pt x="1578483" y="0"/>
                </a:lnTo>
                <a:close/>
              </a:path>
              <a:path w="1751329" h="173989">
                <a:moveTo>
                  <a:pt x="1577847" y="57974"/>
                </a:moveTo>
                <a:lnTo>
                  <a:pt x="1577212" y="115886"/>
                </a:lnTo>
                <a:lnTo>
                  <a:pt x="1606169" y="116205"/>
                </a:lnTo>
                <a:lnTo>
                  <a:pt x="1606804" y="58293"/>
                </a:lnTo>
                <a:lnTo>
                  <a:pt x="1577847" y="57974"/>
                </a:lnTo>
                <a:close/>
              </a:path>
              <a:path w="1751329" h="173989">
                <a:moveTo>
                  <a:pt x="635" y="40640"/>
                </a:moveTo>
                <a:lnTo>
                  <a:pt x="0" y="98552"/>
                </a:lnTo>
                <a:lnTo>
                  <a:pt x="1577212" y="115886"/>
                </a:lnTo>
                <a:lnTo>
                  <a:pt x="1577847" y="57974"/>
                </a:lnTo>
                <a:lnTo>
                  <a:pt x="635" y="4064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 txBox="1"/>
          <p:nvPr/>
        </p:nvSpPr>
        <p:spPr>
          <a:xfrm>
            <a:off x="762711" y="3097148"/>
            <a:ext cx="1803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FF0000"/>
                </a:solidFill>
                <a:latin typeface="Calibri"/>
                <a:cs typeface="Calibri"/>
              </a:rPr>
              <a:t>3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762711" y="4887848"/>
            <a:ext cx="2730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FF0000"/>
                </a:solidFill>
                <a:latin typeface="Calibri"/>
                <a:cs typeface="Calibri"/>
              </a:rPr>
              <a:t>-</a:t>
            </a:r>
            <a:r>
              <a:rPr sz="2400" b="1" dirty="0">
                <a:solidFill>
                  <a:srgbClr val="FF0000"/>
                </a:solidFill>
                <a:latin typeface="Calibri"/>
                <a:cs typeface="Calibri"/>
              </a:rPr>
              <a:t>3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746251" y="4013707"/>
            <a:ext cx="1803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FF0000"/>
                </a:solidFill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3236360" y="4024789"/>
            <a:ext cx="813435" cy="4159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825" i="1" spc="277" baseline="-29411" dirty="0">
                <a:latin typeface="Times New Roman"/>
                <a:cs typeface="Times New Roman"/>
              </a:rPr>
              <a:t>e</a:t>
            </a:r>
            <a:r>
              <a:rPr sz="2250" i="1" spc="75" baseline="-3703" dirty="0">
                <a:latin typeface="Times New Roman"/>
                <a:cs typeface="Times New Roman"/>
              </a:rPr>
              <a:t>z</a:t>
            </a:r>
            <a:r>
              <a:rPr sz="1575" spc="89" baseline="-29100" dirty="0">
                <a:latin typeface="Times New Roman"/>
                <a:cs typeface="Times New Roman"/>
              </a:rPr>
              <a:t>2</a:t>
            </a:r>
            <a:r>
              <a:rPr sz="2400" b="0" dirty="0">
                <a:solidFill>
                  <a:srgbClr val="FF0000"/>
                </a:solidFill>
                <a:latin typeface="Calibri Light"/>
                <a:cs typeface="Calibri Light"/>
              </a:rPr>
              <a:t>2.7</a:t>
            </a:r>
            <a:endParaRPr sz="2400">
              <a:latin typeface="Calibri Light"/>
              <a:cs typeface="Calibri Light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3044189" y="3105403"/>
            <a:ext cx="3333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0" spc="-5" dirty="0">
                <a:solidFill>
                  <a:srgbClr val="FF0000"/>
                </a:solidFill>
                <a:latin typeface="Calibri Light"/>
                <a:cs typeface="Calibri Light"/>
              </a:rPr>
              <a:t>20</a:t>
            </a:r>
            <a:endParaRPr sz="2400">
              <a:latin typeface="Calibri Light"/>
              <a:cs typeface="Calibri Light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4183760" y="4859273"/>
            <a:ext cx="5626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0" dirty="0">
                <a:solidFill>
                  <a:srgbClr val="FF0000"/>
                </a:solidFill>
                <a:latin typeface="Calibri Light"/>
                <a:cs typeface="Calibri Light"/>
              </a:rPr>
              <a:t>0.</a:t>
            </a:r>
            <a:r>
              <a:rPr sz="2400" b="0" spc="-10" dirty="0">
                <a:solidFill>
                  <a:srgbClr val="FF0000"/>
                </a:solidFill>
                <a:latin typeface="Calibri Light"/>
                <a:cs typeface="Calibri Light"/>
              </a:rPr>
              <a:t>0</a:t>
            </a:r>
            <a:r>
              <a:rPr sz="2400" b="0" dirty="0">
                <a:solidFill>
                  <a:srgbClr val="FF0000"/>
                </a:solidFill>
                <a:latin typeface="Calibri Light"/>
                <a:cs typeface="Calibri Light"/>
              </a:rPr>
              <a:t>5</a:t>
            </a:r>
            <a:endParaRPr sz="2400">
              <a:latin typeface="Calibri Light"/>
              <a:cs typeface="Calibri Light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6630161" y="3051809"/>
            <a:ext cx="558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FF0000"/>
                </a:solidFill>
                <a:latin typeface="Times New Roman"/>
                <a:cs typeface="Times New Roman"/>
              </a:rPr>
              <a:t>0.88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72" name="object 72"/>
          <p:cNvSpPr txBox="1"/>
          <p:nvPr/>
        </p:nvSpPr>
        <p:spPr>
          <a:xfrm>
            <a:off x="6885813" y="1444193"/>
            <a:ext cx="1759585" cy="11252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i="1" u="sng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Probability</a:t>
            </a:r>
            <a:r>
              <a:rPr sz="2400" spc="-5" dirty="0">
                <a:latin typeface="Calibri"/>
                <a:cs typeface="Calibri"/>
              </a:rPr>
              <a:t>:</a:t>
            </a:r>
            <a:endParaRPr sz="24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15"/>
              </a:spcBef>
              <a:buFont typeface="Wingdings"/>
              <a:buChar char=""/>
              <a:tabLst>
                <a:tab pos="355600" algn="l"/>
              </a:tabLst>
            </a:pPr>
            <a:r>
              <a:rPr sz="2400" dirty="0">
                <a:latin typeface="Cambria Math"/>
                <a:cs typeface="Cambria Math"/>
              </a:rPr>
              <a:t>1 &gt; </a:t>
            </a:r>
            <a:r>
              <a:rPr sz="2400" spc="-10" dirty="0">
                <a:latin typeface="Cambria Math"/>
                <a:cs typeface="Cambria Math"/>
              </a:rPr>
              <a:t>𝑦</a:t>
            </a:r>
            <a:r>
              <a:rPr sz="2625" spc="-15" baseline="-15873" dirty="0">
                <a:latin typeface="Cambria Math"/>
                <a:cs typeface="Cambria Math"/>
              </a:rPr>
              <a:t>𝑖 </a:t>
            </a:r>
            <a:r>
              <a:rPr sz="2400" dirty="0">
                <a:latin typeface="Cambria Math"/>
                <a:cs typeface="Cambria Math"/>
              </a:rPr>
              <a:t>&gt;</a:t>
            </a:r>
            <a:r>
              <a:rPr sz="2400" spc="365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0</a:t>
            </a:r>
            <a:endParaRPr sz="2400">
              <a:latin typeface="Cambria Math"/>
              <a:cs typeface="Cambria Math"/>
            </a:endParaRPr>
          </a:p>
          <a:p>
            <a:pPr marL="355600" indent="-342900">
              <a:lnSpc>
                <a:spcPct val="100000"/>
              </a:lnSpc>
              <a:buSzPct val="137142"/>
              <a:buFont typeface="Wingdings"/>
              <a:buChar char=""/>
              <a:tabLst>
                <a:tab pos="355600" algn="l"/>
              </a:tabLst>
            </a:pPr>
            <a:r>
              <a:rPr sz="2625" spc="75" baseline="-19047" dirty="0">
                <a:latin typeface="Cambria Math"/>
                <a:cs typeface="Cambria Math"/>
              </a:rPr>
              <a:t>𝑖 </a:t>
            </a:r>
            <a:r>
              <a:rPr sz="2400" spc="-10" dirty="0">
                <a:latin typeface="Cambria Math"/>
                <a:cs typeface="Cambria Math"/>
              </a:rPr>
              <a:t>𝑦</a:t>
            </a:r>
            <a:r>
              <a:rPr sz="2625" spc="-15" baseline="-15873" dirty="0">
                <a:latin typeface="Cambria Math"/>
                <a:cs typeface="Cambria Math"/>
              </a:rPr>
              <a:t>𝑖 </a:t>
            </a:r>
            <a:r>
              <a:rPr sz="2400" dirty="0">
                <a:latin typeface="Cambria Math"/>
                <a:cs typeface="Cambria Math"/>
              </a:rPr>
              <a:t>=</a:t>
            </a:r>
            <a:r>
              <a:rPr sz="2400" spc="165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1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73" name="object 73"/>
          <p:cNvSpPr/>
          <p:nvPr/>
        </p:nvSpPr>
        <p:spPr>
          <a:xfrm>
            <a:off x="7921181" y="4064298"/>
            <a:ext cx="266065" cy="827405"/>
          </a:xfrm>
          <a:custGeom>
            <a:avLst/>
            <a:gdLst/>
            <a:ahLst/>
            <a:cxnLst/>
            <a:rect l="l" t="t" r="r" b="b"/>
            <a:pathLst>
              <a:path w="266065" h="827404">
                <a:moveTo>
                  <a:pt x="265681" y="0"/>
                </a:moveTo>
                <a:lnTo>
                  <a:pt x="0" y="827081"/>
                </a:lnTo>
              </a:path>
            </a:pathLst>
          </a:custGeom>
          <a:ln w="13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 txBox="1"/>
          <p:nvPr/>
        </p:nvSpPr>
        <p:spPr>
          <a:xfrm>
            <a:off x="7873786" y="4289598"/>
            <a:ext cx="93345" cy="18796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050" spc="0" dirty="0">
                <a:latin typeface="Times New Roman"/>
                <a:cs typeface="Times New Roman"/>
              </a:rPr>
              <a:t>2</a:t>
            </a:r>
            <a:endParaRPr sz="1050">
              <a:latin typeface="Times New Roman"/>
              <a:cs typeface="Times New Roman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8198680" y="4006897"/>
            <a:ext cx="360680" cy="89408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3335" algn="ctr">
              <a:lnSpc>
                <a:spcPts val="1345"/>
              </a:lnSpc>
              <a:spcBef>
                <a:spcPts val="90"/>
              </a:spcBef>
            </a:pPr>
            <a:r>
              <a:rPr sz="1500" spc="-5" dirty="0">
                <a:latin typeface="Times New Roman"/>
                <a:cs typeface="Times New Roman"/>
              </a:rPr>
              <a:t>3</a:t>
            </a:r>
            <a:endParaRPr sz="1500">
              <a:latin typeface="Times New Roman"/>
              <a:cs typeface="Times New Roman"/>
            </a:endParaRPr>
          </a:p>
          <a:p>
            <a:pPr marL="12700">
              <a:lnSpc>
                <a:spcPts val="3904"/>
              </a:lnSpc>
            </a:pPr>
            <a:r>
              <a:rPr sz="3800" spc="-1714" dirty="0">
                <a:latin typeface="Symbol"/>
                <a:cs typeface="Symbol"/>
              </a:rPr>
              <a:t></a:t>
            </a:r>
            <a:endParaRPr sz="3800">
              <a:latin typeface="Symbol"/>
              <a:cs typeface="Symbol"/>
            </a:endParaRPr>
          </a:p>
          <a:p>
            <a:pPr marL="63500" algn="ctr">
              <a:lnSpc>
                <a:spcPts val="1595"/>
              </a:lnSpc>
            </a:pPr>
            <a:r>
              <a:rPr sz="1500" i="1" spc="-5" dirty="0">
                <a:latin typeface="Times New Roman"/>
                <a:cs typeface="Times New Roman"/>
              </a:rPr>
              <a:t>j</a:t>
            </a:r>
            <a:r>
              <a:rPr sz="1500" i="1" spc="-280" dirty="0">
                <a:latin typeface="Times New Roman"/>
                <a:cs typeface="Times New Roman"/>
              </a:rPr>
              <a:t> </a:t>
            </a:r>
            <a:r>
              <a:rPr sz="1500" spc="-45" dirty="0">
                <a:latin typeface="Symbol"/>
                <a:cs typeface="Symbol"/>
              </a:rPr>
              <a:t></a:t>
            </a:r>
            <a:r>
              <a:rPr sz="1500" spc="-45" dirty="0">
                <a:latin typeface="Times New Roman"/>
                <a:cs typeface="Times New Roman"/>
              </a:rPr>
              <a:t>1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76" name="object 76"/>
          <p:cNvSpPr txBox="1"/>
          <p:nvPr/>
        </p:nvSpPr>
        <p:spPr>
          <a:xfrm>
            <a:off x="7791676" y="4179568"/>
            <a:ext cx="99695" cy="2533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500" i="1" spc="-5" dirty="0">
                <a:latin typeface="Times New Roman"/>
                <a:cs typeface="Times New Roman"/>
              </a:rPr>
              <a:t>z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8584548" y="4023084"/>
            <a:ext cx="338455" cy="4152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825" i="1" spc="127" baseline="-30501" dirty="0">
                <a:latin typeface="Times New Roman"/>
                <a:cs typeface="Times New Roman"/>
              </a:rPr>
              <a:t>e</a:t>
            </a:r>
            <a:r>
              <a:rPr sz="1500" i="1" spc="85" dirty="0">
                <a:latin typeface="Times New Roman"/>
                <a:cs typeface="Times New Roman"/>
              </a:rPr>
              <a:t>z</a:t>
            </a:r>
            <a:r>
              <a:rPr sz="1500" i="1" spc="-180" dirty="0">
                <a:latin typeface="Times New Roman"/>
                <a:cs typeface="Times New Roman"/>
              </a:rPr>
              <a:t> </a:t>
            </a:r>
            <a:r>
              <a:rPr sz="1575" i="1" baseline="-18518" dirty="0">
                <a:latin typeface="Times New Roman"/>
                <a:cs typeface="Times New Roman"/>
              </a:rPr>
              <a:t>j</a:t>
            </a:r>
            <a:endParaRPr sz="1575" baseline="-18518">
              <a:latin typeface="Times New Roman"/>
              <a:cs typeface="Times New Roman"/>
            </a:endParaRPr>
          </a:p>
        </p:txBody>
      </p:sp>
      <p:sp>
        <p:nvSpPr>
          <p:cNvPr id="78" name="object 78"/>
          <p:cNvSpPr/>
          <p:nvPr/>
        </p:nvSpPr>
        <p:spPr>
          <a:xfrm>
            <a:off x="7899983" y="4992415"/>
            <a:ext cx="266700" cy="827405"/>
          </a:xfrm>
          <a:custGeom>
            <a:avLst/>
            <a:gdLst/>
            <a:ahLst/>
            <a:cxnLst/>
            <a:rect l="l" t="t" r="r" b="b"/>
            <a:pathLst>
              <a:path w="266700" h="827404">
                <a:moveTo>
                  <a:pt x="266072" y="0"/>
                </a:moveTo>
                <a:lnTo>
                  <a:pt x="0" y="827081"/>
                </a:lnTo>
              </a:path>
            </a:pathLst>
          </a:custGeom>
          <a:ln w="1356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 txBox="1"/>
          <p:nvPr/>
        </p:nvSpPr>
        <p:spPr>
          <a:xfrm>
            <a:off x="8177934" y="4935013"/>
            <a:ext cx="360680" cy="89408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3970" algn="ctr">
              <a:lnSpc>
                <a:spcPts val="1345"/>
              </a:lnSpc>
              <a:spcBef>
                <a:spcPts val="90"/>
              </a:spcBef>
            </a:pPr>
            <a:r>
              <a:rPr sz="1500" spc="-5" dirty="0">
                <a:latin typeface="Times New Roman"/>
                <a:cs typeface="Times New Roman"/>
              </a:rPr>
              <a:t>3</a:t>
            </a:r>
            <a:endParaRPr sz="1500">
              <a:latin typeface="Times New Roman"/>
              <a:cs typeface="Times New Roman"/>
            </a:endParaRPr>
          </a:p>
          <a:p>
            <a:pPr marL="12700">
              <a:lnSpc>
                <a:spcPts val="3904"/>
              </a:lnSpc>
            </a:pPr>
            <a:r>
              <a:rPr sz="3800" spc="-1714" dirty="0">
                <a:latin typeface="Symbol"/>
                <a:cs typeface="Symbol"/>
              </a:rPr>
              <a:t></a:t>
            </a:r>
            <a:endParaRPr sz="3800">
              <a:latin typeface="Symbol"/>
              <a:cs typeface="Symbol"/>
            </a:endParaRPr>
          </a:p>
          <a:p>
            <a:pPr marL="63500" algn="ctr">
              <a:lnSpc>
                <a:spcPts val="1595"/>
              </a:lnSpc>
            </a:pPr>
            <a:r>
              <a:rPr sz="1500" i="1" spc="-5" dirty="0">
                <a:latin typeface="Times New Roman"/>
                <a:cs typeface="Times New Roman"/>
              </a:rPr>
              <a:t>j</a:t>
            </a:r>
            <a:r>
              <a:rPr sz="1500" i="1" spc="-280" dirty="0">
                <a:latin typeface="Times New Roman"/>
                <a:cs typeface="Times New Roman"/>
              </a:rPr>
              <a:t> </a:t>
            </a:r>
            <a:r>
              <a:rPr sz="1500" spc="-45" dirty="0">
                <a:latin typeface="Symbol"/>
                <a:cs typeface="Symbol"/>
              </a:rPr>
              <a:t></a:t>
            </a:r>
            <a:r>
              <a:rPr sz="1500" spc="-45" dirty="0">
                <a:latin typeface="Times New Roman"/>
                <a:cs typeface="Times New Roman"/>
              </a:rPr>
              <a:t>1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80" name="object 80"/>
          <p:cNvSpPr txBox="1"/>
          <p:nvPr/>
        </p:nvSpPr>
        <p:spPr>
          <a:xfrm>
            <a:off x="7770356" y="5106010"/>
            <a:ext cx="171450" cy="2533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500" i="1" spc="20" dirty="0">
                <a:latin typeface="Times New Roman"/>
                <a:cs typeface="Times New Roman"/>
              </a:rPr>
              <a:t>z</a:t>
            </a:r>
            <a:r>
              <a:rPr sz="1575" spc="0" baseline="-23809" dirty="0">
                <a:latin typeface="Times New Roman"/>
                <a:cs typeface="Times New Roman"/>
              </a:rPr>
              <a:t>3</a:t>
            </a:r>
            <a:endParaRPr sz="1575" baseline="-23809">
              <a:latin typeface="Times New Roman"/>
              <a:cs typeface="Times New Roman"/>
            </a:endParaRPr>
          </a:p>
        </p:txBody>
      </p:sp>
      <p:sp>
        <p:nvSpPr>
          <p:cNvPr id="81" name="object 81"/>
          <p:cNvSpPr txBox="1"/>
          <p:nvPr/>
        </p:nvSpPr>
        <p:spPr>
          <a:xfrm>
            <a:off x="8732950" y="5086532"/>
            <a:ext cx="170180" cy="2533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500" i="1" spc="-5" dirty="0">
                <a:latin typeface="Times New Roman"/>
                <a:cs typeface="Times New Roman"/>
              </a:rPr>
              <a:t>z</a:t>
            </a:r>
            <a:r>
              <a:rPr sz="1500" i="1" spc="-190" dirty="0">
                <a:latin typeface="Times New Roman"/>
                <a:cs typeface="Times New Roman"/>
              </a:rPr>
              <a:t> </a:t>
            </a:r>
            <a:r>
              <a:rPr sz="1575" i="1" baseline="-18518" dirty="0">
                <a:latin typeface="Times New Roman"/>
                <a:cs typeface="Times New Roman"/>
              </a:rPr>
              <a:t>j</a:t>
            </a:r>
            <a:endParaRPr sz="1575" baseline="-18518">
              <a:latin typeface="Times New Roman"/>
              <a:cs typeface="Times New Roman"/>
            </a:endParaRPr>
          </a:p>
        </p:txBody>
      </p:sp>
      <p:sp>
        <p:nvSpPr>
          <p:cNvPr id="82" name="object 82"/>
          <p:cNvSpPr txBox="1"/>
          <p:nvPr/>
        </p:nvSpPr>
        <p:spPr>
          <a:xfrm>
            <a:off x="8564309" y="5129817"/>
            <a:ext cx="170180" cy="4152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550" i="1" dirty="0">
                <a:latin typeface="Times New Roman"/>
                <a:cs typeface="Times New Roman"/>
              </a:rPr>
              <a:t>e</a:t>
            </a:r>
            <a:endParaRPr sz="2550">
              <a:latin typeface="Times New Roman"/>
              <a:cs typeface="Times New Roman"/>
            </a:endParaRPr>
          </a:p>
        </p:txBody>
      </p:sp>
      <p:sp>
        <p:nvSpPr>
          <p:cNvPr id="83" name="object 83"/>
          <p:cNvSpPr txBox="1"/>
          <p:nvPr/>
        </p:nvSpPr>
        <p:spPr>
          <a:xfrm>
            <a:off x="6653910" y="3937457"/>
            <a:ext cx="1139190" cy="1607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72135" algn="ctr">
              <a:lnSpc>
                <a:spcPts val="2485"/>
              </a:lnSpc>
              <a:spcBef>
                <a:spcPts val="100"/>
              </a:spcBef>
            </a:pPr>
            <a:r>
              <a:rPr sz="24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0.12</a:t>
            </a:r>
            <a:endParaRPr sz="2400">
              <a:latin typeface="Times New Roman"/>
              <a:cs typeface="Times New Roman"/>
            </a:endParaRPr>
          </a:p>
          <a:p>
            <a:pPr marL="379095">
              <a:lnSpc>
                <a:spcPts val="2665"/>
              </a:lnSpc>
            </a:pPr>
            <a:r>
              <a:rPr sz="2550" i="1" spc="15" dirty="0">
                <a:latin typeface="Times New Roman"/>
                <a:cs typeface="Times New Roman"/>
              </a:rPr>
              <a:t>y</a:t>
            </a:r>
            <a:r>
              <a:rPr sz="2250" spc="22" baseline="-24074" dirty="0">
                <a:latin typeface="Times New Roman"/>
                <a:cs typeface="Times New Roman"/>
              </a:rPr>
              <a:t>2 </a:t>
            </a:r>
            <a:r>
              <a:rPr sz="2550" dirty="0">
                <a:latin typeface="Symbol"/>
                <a:cs typeface="Symbol"/>
              </a:rPr>
              <a:t></a:t>
            </a:r>
            <a:r>
              <a:rPr sz="2550" spc="-105" dirty="0">
                <a:latin typeface="Times New Roman"/>
                <a:cs typeface="Times New Roman"/>
              </a:rPr>
              <a:t> </a:t>
            </a:r>
            <a:r>
              <a:rPr sz="2550" i="1" dirty="0">
                <a:latin typeface="Times New Roman"/>
                <a:cs typeface="Times New Roman"/>
              </a:rPr>
              <a:t>e</a:t>
            </a:r>
            <a:endParaRPr sz="2550">
              <a:latin typeface="Times New Roman"/>
              <a:cs typeface="Times New Roman"/>
            </a:endParaRPr>
          </a:p>
          <a:p>
            <a:pPr marR="671830" algn="ctr">
              <a:lnSpc>
                <a:spcPts val="2840"/>
              </a:lnSpc>
              <a:spcBef>
                <a:spcPts val="1450"/>
              </a:spcBef>
            </a:pPr>
            <a:r>
              <a:rPr sz="2400" b="1" dirty="0">
                <a:solidFill>
                  <a:srgbClr val="FF0000"/>
                </a:solidFill>
                <a:latin typeface="Calibri"/>
                <a:cs typeface="Calibri"/>
              </a:rPr>
              <a:t>≈</a:t>
            </a:r>
            <a:r>
              <a:rPr sz="2400" b="1" dirty="0">
                <a:solidFill>
                  <a:srgbClr val="FF0000"/>
                </a:solidFill>
                <a:latin typeface="Times New Roman"/>
                <a:cs typeface="Times New Roman"/>
              </a:rPr>
              <a:t>0</a:t>
            </a:r>
            <a:endParaRPr sz="2400">
              <a:latin typeface="Times New Roman"/>
              <a:cs typeface="Times New Roman"/>
            </a:endParaRPr>
          </a:p>
          <a:p>
            <a:pPr marL="368935">
              <a:lnSpc>
                <a:spcPts val="3020"/>
              </a:lnSpc>
            </a:pPr>
            <a:r>
              <a:rPr sz="2550" i="1" dirty="0">
                <a:latin typeface="Times New Roman"/>
                <a:cs typeface="Times New Roman"/>
              </a:rPr>
              <a:t>y</a:t>
            </a:r>
            <a:r>
              <a:rPr sz="2250" baseline="-24074" dirty="0">
                <a:latin typeface="Times New Roman"/>
                <a:cs typeface="Times New Roman"/>
              </a:rPr>
              <a:t>3 </a:t>
            </a:r>
            <a:r>
              <a:rPr sz="2550" spc="0" dirty="0">
                <a:latin typeface="Symbol"/>
                <a:cs typeface="Symbol"/>
              </a:rPr>
              <a:t></a:t>
            </a:r>
            <a:r>
              <a:rPr sz="2550" spc="-105" dirty="0">
                <a:latin typeface="Times New Roman"/>
                <a:cs typeface="Times New Roman"/>
              </a:rPr>
              <a:t> </a:t>
            </a:r>
            <a:r>
              <a:rPr sz="2550" i="1" dirty="0">
                <a:latin typeface="Times New Roman"/>
                <a:cs typeface="Times New Roman"/>
              </a:rPr>
              <a:t>e</a:t>
            </a:r>
            <a:endParaRPr sz="255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17576" y="2476500"/>
            <a:ext cx="4556760" cy="8732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17576" y="2476500"/>
            <a:ext cx="4556760" cy="873760"/>
          </a:xfrm>
          <a:custGeom>
            <a:avLst/>
            <a:gdLst/>
            <a:ahLst/>
            <a:cxnLst/>
            <a:rect l="l" t="t" r="r" b="b"/>
            <a:pathLst>
              <a:path w="4556760" h="873760">
                <a:moveTo>
                  <a:pt x="0" y="873251"/>
                </a:moveTo>
                <a:lnTo>
                  <a:pt x="4556760" y="873251"/>
                </a:lnTo>
                <a:lnTo>
                  <a:pt x="4556760" y="0"/>
                </a:lnTo>
                <a:lnTo>
                  <a:pt x="0" y="0"/>
                </a:lnTo>
                <a:lnTo>
                  <a:pt x="0" y="873251"/>
                </a:lnTo>
                <a:close/>
              </a:path>
            </a:pathLst>
          </a:custGeom>
          <a:ln w="6095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02336" y="1481327"/>
            <a:ext cx="4572000" cy="87325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02336" y="1481327"/>
            <a:ext cx="4572000" cy="873760"/>
          </a:xfrm>
          <a:custGeom>
            <a:avLst/>
            <a:gdLst/>
            <a:ahLst/>
            <a:cxnLst/>
            <a:rect l="l" t="t" r="r" b="b"/>
            <a:pathLst>
              <a:path w="4572000" h="873760">
                <a:moveTo>
                  <a:pt x="0" y="873251"/>
                </a:moveTo>
                <a:lnTo>
                  <a:pt x="4572000" y="873251"/>
                </a:lnTo>
                <a:lnTo>
                  <a:pt x="4572000" y="0"/>
                </a:lnTo>
                <a:lnTo>
                  <a:pt x="0" y="0"/>
                </a:lnTo>
                <a:lnTo>
                  <a:pt x="0" y="873251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130429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0" dirty="0"/>
              <a:t>W</a:t>
            </a:r>
            <a:r>
              <a:rPr spc="-90" dirty="0"/>
              <a:t>h</a:t>
            </a:r>
            <a:r>
              <a:rPr dirty="0"/>
              <a:t>y?</a:t>
            </a:r>
          </a:p>
        </p:txBody>
      </p:sp>
      <p:sp>
        <p:nvSpPr>
          <p:cNvPr id="7" name="object 7"/>
          <p:cNvSpPr/>
          <p:nvPr/>
        </p:nvSpPr>
        <p:spPr>
          <a:xfrm>
            <a:off x="2502407" y="4989576"/>
            <a:ext cx="627888" cy="62788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502407" y="4989576"/>
            <a:ext cx="628015" cy="628015"/>
          </a:xfrm>
          <a:custGeom>
            <a:avLst/>
            <a:gdLst/>
            <a:ahLst/>
            <a:cxnLst/>
            <a:rect l="l" t="t" r="r" b="b"/>
            <a:pathLst>
              <a:path w="628014" h="628014">
                <a:moveTo>
                  <a:pt x="0" y="313944"/>
                </a:moveTo>
                <a:lnTo>
                  <a:pt x="3404" y="267558"/>
                </a:lnTo>
                <a:lnTo>
                  <a:pt x="13294" y="223284"/>
                </a:lnTo>
                <a:lnTo>
                  <a:pt x="29183" y="181606"/>
                </a:lnTo>
                <a:lnTo>
                  <a:pt x="50586" y="143012"/>
                </a:lnTo>
                <a:lnTo>
                  <a:pt x="77015" y="107986"/>
                </a:lnTo>
                <a:lnTo>
                  <a:pt x="107986" y="77015"/>
                </a:lnTo>
                <a:lnTo>
                  <a:pt x="143012" y="50586"/>
                </a:lnTo>
                <a:lnTo>
                  <a:pt x="181606" y="29183"/>
                </a:lnTo>
                <a:lnTo>
                  <a:pt x="223284" y="13294"/>
                </a:lnTo>
                <a:lnTo>
                  <a:pt x="267558" y="3404"/>
                </a:lnTo>
                <a:lnTo>
                  <a:pt x="313944" y="0"/>
                </a:lnTo>
                <a:lnTo>
                  <a:pt x="360329" y="3404"/>
                </a:lnTo>
                <a:lnTo>
                  <a:pt x="404603" y="13294"/>
                </a:lnTo>
                <a:lnTo>
                  <a:pt x="446281" y="29183"/>
                </a:lnTo>
                <a:lnTo>
                  <a:pt x="484875" y="50586"/>
                </a:lnTo>
                <a:lnTo>
                  <a:pt x="519901" y="77015"/>
                </a:lnTo>
                <a:lnTo>
                  <a:pt x="550872" y="107986"/>
                </a:lnTo>
                <a:lnTo>
                  <a:pt x="577301" y="143012"/>
                </a:lnTo>
                <a:lnTo>
                  <a:pt x="598704" y="181606"/>
                </a:lnTo>
                <a:lnTo>
                  <a:pt x="614593" y="223284"/>
                </a:lnTo>
                <a:lnTo>
                  <a:pt x="624483" y="267558"/>
                </a:lnTo>
                <a:lnTo>
                  <a:pt x="627888" y="313944"/>
                </a:lnTo>
                <a:lnTo>
                  <a:pt x="624483" y="360329"/>
                </a:lnTo>
                <a:lnTo>
                  <a:pt x="614593" y="404603"/>
                </a:lnTo>
                <a:lnTo>
                  <a:pt x="598704" y="446281"/>
                </a:lnTo>
                <a:lnTo>
                  <a:pt x="577301" y="484875"/>
                </a:lnTo>
                <a:lnTo>
                  <a:pt x="550872" y="519901"/>
                </a:lnTo>
                <a:lnTo>
                  <a:pt x="519901" y="550872"/>
                </a:lnTo>
                <a:lnTo>
                  <a:pt x="484875" y="577301"/>
                </a:lnTo>
                <a:lnTo>
                  <a:pt x="446281" y="598704"/>
                </a:lnTo>
                <a:lnTo>
                  <a:pt x="404603" y="614593"/>
                </a:lnTo>
                <a:lnTo>
                  <a:pt x="360329" y="624483"/>
                </a:lnTo>
                <a:lnTo>
                  <a:pt x="313944" y="627888"/>
                </a:lnTo>
                <a:lnTo>
                  <a:pt x="267558" y="624483"/>
                </a:lnTo>
                <a:lnTo>
                  <a:pt x="223284" y="614593"/>
                </a:lnTo>
                <a:lnTo>
                  <a:pt x="181606" y="598704"/>
                </a:lnTo>
                <a:lnTo>
                  <a:pt x="143012" y="577301"/>
                </a:lnTo>
                <a:lnTo>
                  <a:pt x="107986" y="550872"/>
                </a:lnTo>
                <a:lnTo>
                  <a:pt x="77015" y="519901"/>
                </a:lnTo>
                <a:lnTo>
                  <a:pt x="50586" y="484875"/>
                </a:lnTo>
                <a:lnTo>
                  <a:pt x="29183" y="446281"/>
                </a:lnTo>
                <a:lnTo>
                  <a:pt x="13294" y="404603"/>
                </a:lnTo>
                <a:lnTo>
                  <a:pt x="3404" y="360329"/>
                </a:lnTo>
                <a:lnTo>
                  <a:pt x="0" y="313944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667000" y="6138671"/>
            <a:ext cx="390144" cy="40386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2667000" y="6138671"/>
            <a:ext cx="390525" cy="403860"/>
          </a:xfrm>
          <a:prstGeom prst="rect">
            <a:avLst/>
          </a:prstGeom>
          <a:ln w="6096">
            <a:solidFill>
              <a:srgbClr val="EC7C30"/>
            </a:solidFill>
          </a:ln>
        </p:spPr>
        <p:txBody>
          <a:bodyPr vert="horz" wrap="square" lIns="0" tIns="635" rIns="0" bIns="0" rtlCol="0">
            <a:spAutoFit/>
          </a:bodyPr>
          <a:lstStyle/>
          <a:p>
            <a:pPr marL="117475">
              <a:lnSpc>
                <a:spcPct val="100000"/>
              </a:lnSpc>
              <a:spcBef>
                <a:spcPts val="5"/>
              </a:spcBef>
            </a:pPr>
            <a:r>
              <a:rPr sz="2400" dirty="0"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951226" y="5669381"/>
            <a:ext cx="1803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805683" y="5592317"/>
            <a:ext cx="86995" cy="540385"/>
          </a:xfrm>
          <a:custGeom>
            <a:avLst/>
            <a:gdLst/>
            <a:ahLst/>
            <a:cxnLst/>
            <a:rect l="l" t="t" r="r" b="b"/>
            <a:pathLst>
              <a:path w="86994" h="540385">
                <a:moveTo>
                  <a:pt x="57912" y="72389"/>
                </a:moveTo>
                <a:lnTo>
                  <a:pt x="28956" y="72389"/>
                </a:lnTo>
                <a:lnTo>
                  <a:pt x="28956" y="540003"/>
                </a:lnTo>
                <a:lnTo>
                  <a:pt x="57912" y="540003"/>
                </a:lnTo>
                <a:lnTo>
                  <a:pt x="57912" y="72389"/>
                </a:lnTo>
                <a:close/>
              </a:path>
              <a:path w="86994" h="540385">
                <a:moveTo>
                  <a:pt x="43434" y="0"/>
                </a:moveTo>
                <a:lnTo>
                  <a:pt x="0" y="86867"/>
                </a:lnTo>
                <a:lnTo>
                  <a:pt x="28956" y="86867"/>
                </a:lnTo>
                <a:lnTo>
                  <a:pt x="28956" y="72389"/>
                </a:lnTo>
                <a:lnTo>
                  <a:pt x="79629" y="72389"/>
                </a:lnTo>
                <a:lnTo>
                  <a:pt x="43434" y="0"/>
                </a:lnTo>
                <a:close/>
              </a:path>
              <a:path w="86994" h="540385">
                <a:moveTo>
                  <a:pt x="79629" y="72389"/>
                </a:moveTo>
                <a:lnTo>
                  <a:pt x="57912" y="72389"/>
                </a:lnTo>
                <a:lnTo>
                  <a:pt x="57912" y="86867"/>
                </a:lnTo>
                <a:lnTo>
                  <a:pt x="86868" y="86867"/>
                </a:lnTo>
                <a:lnTo>
                  <a:pt x="79629" y="7238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784348" y="4399026"/>
            <a:ext cx="86995" cy="540385"/>
          </a:xfrm>
          <a:custGeom>
            <a:avLst/>
            <a:gdLst/>
            <a:ahLst/>
            <a:cxnLst/>
            <a:rect l="l" t="t" r="r" b="b"/>
            <a:pathLst>
              <a:path w="86994" h="540385">
                <a:moveTo>
                  <a:pt x="57912" y="72390"/>
                </a:moveTo>
                <a:lnTo>
                  <a:pt x="28956" y="72390"/>
                </a:lnTo>
                <a:lnTo>
                  <a:pt x="28956" y="540004"/>
                </a:lnTo>
                <a:lnTo>
                  <a:pt x="57912" y="540004"/>
                </a:lnTo>
                <a:lnTo>
                  <a:pt x="57912" y="72390"/>
                </a:lnTo>
                <a:close/>
              </a:path>
              <a:path w="86994" h="540385">
                <a:moveTo>
                  <a:pt x="43433" y="0"/>
                </a:moveTo>
                <a:lnTo>
                  <a:pt x="0" y="86868"/>
                </a:lnTo>
                <a:lnTo>
                  <a:pt x="28956" y="86868"/>
                </a:lnTo>
                <a:lnTo>
                  <a:pt x="28956" y="72390"/>
                </a:lnTo>
                <a:lnTo>
                  <a:pt x="79629" y="72390"/>
                </a:lnTo>
                <a:lnTo>
                  <a:pt x="43433" y="0"/>
                </a:lnTo>
                <a:close/>
              </a:path>
              <a:path w="86994" h="540385">
                <a:moveTo>
                  <a:pt x="79629" y="72390"/>
                </a:moveTo>
                <a:lnTo>
                  <a:pt x="57912" y="72390"/>
                </a:lnTo>
                <a:lnTo>
                  <a:pt x="57912" y="86868"/>
                </a:lnTo>
                <a:lnTo>
                  <a:pt x="86868" y="86868"/>
                </a:lnTo>
                <a:lnTo>
                  <a:pt x="79629" y="7239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076700" y="4989576"/>
            <a:ext cx="629412" cy="62788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076700" y="4989576"/>
            <a:ext cx="629920" cy="628015"/>
          </a:xfrm>
          <a:custGeom>
            <a:avLst/>
            <a:gdLst/>
            <a:ahLst/>
            <a:cxnLst/>
            <a:rect l="l" t="t" r="r" b="b"/>
            <a:pathLst>
              <a:path w="629920" h="628014">
                <a:moveTo>
                  <a:pt x="0" y="313944"/>
                </a:moveTo>
                <a:lnTo>
                  <a:pt x="3410" y="267558"/>
                </a:lnTo>
                <a:lnTo>
                  <a:pt x="13319" y="223284"/>
                </a:lnTo>
                <a:lnTo>
                  <a:pt x="29240" y="181606"/>
                </a:lnTo>
                <a:lnTo>
                  <a:pt x="50687" y="143012"/>
                </a:lnTo>
                <a:lnTo>
                  <a:pt x="77173" y="107986"/>
                </a:lnTo>
                <a:lnTo>
                  <a:pt x="108213" y="77015"/>
                </a:lnTo>
                <a:lnTo>
                  <a:pt x="143320" y="50586"/>
                </a:lnTo>
                <a:lnTo>
                  <a:pt x="182009" y="29183"/>
                </a:lnTo>
                <a:lnTo>
                  <a:pt x="223794" y="13294"/>
                </a:lnTo>
                <a:lnTo>
                  <a:pt x="268188" y="3404"/>
                </a:lnTo>
                <a:lnTo>
                  <a:pt x="314705" y="0"/>
                </a:lnTo>
                <a:lnTo>
                  <a:pt x="361223" y="3404"/>
                </a:lnTo>
                <a:lnTo>
                  <a:pt x="405617" y="13294"/>
                </a:lnTo>
                <a:lnTo>
                  <a:pt x="447402" y="29183"/>
                </a:lnTo>
                <a:lnTo>
                  <a:pt x="486091" y="50586"/>
                </a:lnTo>
                <a:lnTo>
                  <a:pt x="521198" y="77015"/>
                </a:lnTo>
                <a:lnTo>
                  <a:pt x="552238" y="107986"/>
                </a:lnTo>
                <a:lnTo>
                  <a:pt x="578724" y="143012"/>
                </a:lnTo>
                <a:lnTo>
                  <a:pt x="600171" y="181606"/>
                </a:lnTo>
                <a:lnTo>
                  <a:pt x="616092" y="223284"/>
                </a:lnTo>
                <a:lnTo>
                  <a:pt x="626001" y="267558"/>
                </a:lnTo>
                <a:lnTo>
                  <a:pt x="629412" y="313944"/>
                </a:lnTo>
                <a:lnTo>
                  <a:pt x="626001" y="360329"/>
                </a:lnTo>
                <a:lnTo>
                  <a:pt x="616092" y="404603"/>
                </a:lnTo>
                <a:lnTo>
                  <a:pt x="600171" y="446281"/>
                </a:lnTo>
                <a:lnTo>
                  <a:pt x="578724" y="484875"/>
                </a:lnTo>
                <a:lnTo>
                  <a:pt x="552238" y="519901"/>
                </a:lnTo>
                <a:lnTo>
                  <a:pt x="521198" y="550872"/>
                </a:lnTo>
                <a:lnTo>
                  <a:pt x="486091" y="577301"/>
                </a:lnTo>
                <a:lnTo>
                  <a:pt x="447402" y="598704"/>
                </a:lnTo>
                <a:lnTo>
                  <a:pt x="405617" y="614593"/>
                </a:lnTo>
                <a:lnTo>
                  <a:pt x="361223" y="624483"/>
                </a:lnTo>
                <a:lnTo>
                  <a:pt x="314705" y="627888"/>
                </a:lnTo>
                <a:lnTo>
                  <a:pt x="268188" y="624483"/>
                </a:lnTo>
                <a:lnTo>
                  <a:pt x="223794" y="614593"/>
                </a:lnTo>
                <a:lnTo>
                  <a:pt x="182009" y="598704"/>
                </a:lnTo>
                <a:lnTo>
                  <a:pt x="143320" y="577301"/>
                </a:lnTo>
                <a:lnTo>
                  <a:pt x="108213" y="550872"/>
                </a:lnTo>
                <a:lnTo>
                  <a:pt x="77173" y="519901"/>
                </a:lnTo>
                <a:lnTo>
                  <a:pt x="50687" y="484875"/>
                </a:lnTo>
                <a:lnTo>
                  <a:pt x="29240" y="446281"/>
                </a:lnTo>
                <a:lnTo>
                  <a:pt x="13319" y="404603"/>
                </a:lnTo>
                <a:lnTo>
                  <a:pt x="3410" y="360329"/>
                </a:lnTo>
                <a:lnTo>
                  <a:pt x="0" y="313944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241291" y="6138671"/>
            <a:ext cx="391667" cy="40386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4241291" y="6138671"/>
            <a:ext cx="391795" cy="403860"/>
          </a:xfrm>
          <a:prstGeom prst="rect">
            <a:avLst/>
          </a:prstGeom>
          <a:ln w="6096">
            <a:solidFill>
              <a:srgbClr val="FFC000"/>
            </a:solidFill>
          </a:ln>
        </p:spPr>
        <p:txBody>
          <a:bodyPr vert="horz" wrap="square" lIns="0" tIns="635" rIns="0" bIns="0" rtlCol="0">
            <a:spAutoFit/>
          </a:bodyPr>
          <a:lstStyle/>
          <a:p>
            <a:pPr marL="118745">
              <a:lnSpc>
                <a:spcPct val="100000"/>
              </a:lnSpc>
              <a:spcBef>
                <a:spcPts val="5"/>
              </a:spcBef>
            </a:pPr>
            <a:r>
              <a:rPr sz="2400" dirty="0"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526660" y="5669381"/>
            <a:ext cx="1803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549141" y="5255133"/>
            <a:ext cx="2438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w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3231642" y="5277611"/>
            <a:ext cx="829944" cy="86995"/>
          </a:xfrm>
          <a:custGeom>
            <a:avLst/>
            <a:gdLst/>
            <a:ahLst/>
            <a:cxnLst/>
            <a:rect l="l" t="t" r="r" b="b"/>
            <a:pathLst>
              <a:path w="829945" h="86995">
                <a:moveTo>
                  <a:pt x="742822" y="0"/>
                </a:moveTo>
                <a:lnTo>
                  <a:pt x="742822" y="86868"/>
                </a:lnTo>
                <a:lnTo>
                  <a:pt x="800734" y="57912"/>
                </a:lnTo>
                <a:lnTo>
                  <a:pt x="757300" y="57912"/>
                </a:lnTo>
                <a:lnTo>
                  <a:pt x="757300" y="28956"/>
                </a:lnTo>
                <a:lnTo>
                  <a:pt x="800734" y="28956"/>
                </a:lnTo>
                <a:lnTo>
                  <a:pt x="742822" y="0"/>
                </a:lnTo>
                <a:close/>
              </a:path>
              <a:path w="829945" h="86995">
                <a:moveTo>
                  <a:pt x="742822" y="28956"/>
                </a:moveTo>
                <a:lnTo>
                  <a:pt x="0" y="28956"/>
                </a:lnTo>
                <a:lnTo>
                  <a:pt x="0" y="57912"/>
                </a:lnTo>
                <a:lnTo>
                  <a:pt x="742822" y="57912"/>
                </a:lnTo>
                <a:lnTo>
                  <a:pt x="742822" y="28956"/>
                </a:lnTo>
                <a:close/>
              </a:path>
              <a:path w="829945" h="86995">
                <a:moveTo>
                  <a:pt x="800734" y="28956"/>
                </a:moveTo>
                <a:lnTo>
                  <a:pt x="757300" y="28956"/>
                </a:lnTo>
                <a:lnTo>
                  <a:pt x="757300" y="57912"/>
                </a:lnTo>
                <a:lnTo>
                  <a:pt x="800734" y="57912"/>
                </a:lnTo>
                <a:lnTo>
                  <a:pt x="829691" y="43434"/>
                </a:lnTo>
                <a:lnTo>
                  <a:pt x="800734" y="28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381500" y="5592317"/>
            <a:ext cx="86995" cy="540385"/>
          </a:xfrm>
          <a:custGeom>
            <a:avLst/>
            <a:gdLst/>
            <a:ahLst/>
            <a:cxnLst/>
            <a:rect l="l" t="t" r="r" b="b"/>
            <a:pathLst>
              <a:path w="86995" h="540385">
                <a:moveTo>
                  <a:pt x="57912" y="72389"/>
                </a:moveTo>
                <a:lnTo>
                  <a:pt x="28955" y="72389"/>
                </a:lnTo>
                <a:lnTo>
                  <a:pt x="28955" y="540003"/>
                </a:lnTo>
                <a:lnTo>
                  <a:pt x="57912" y="540003"/>
                </a:lnTo>
                <a:lnTo>
                  <a:pt x="57912" y="72389"/>
                </a:lnTo>
                <a:close/>
              </a:path>
              <a:path w="86995" h="540385">
                <a:moveTo>
                  <a:pt x="43434" y="0"/>
                </a:moveTo>
                <a:lnTo>
                  <a:pt x="0" y="86867"/>
                </a:lnTo>
                <a:lnTo>
                  <a:pt x="28955" y="86867"/>
                </a:lnTo>
                <a:lnTo>
                  <a:pt x="28955" y="72389"/>
                </a:lnTo>
                <a:lnTo>
                  <a:pt x="79628" y="72389"/>
                </a:lnTo>
                <a:lnTo>
                  <a:pt x="43434" y="0"/>
                </a:lnTo>
                <a:close/>
              </a:path>
              <a:path w="86995" h="540385">
                <a:moveTo>
                  <a:pt x="79628" y="72389"/>
                </a:moveTo>
                <a:lnTo>
                  <a:pt x="57912" y="72389"/>
                </a:lnTo>
                <a:lnTo>
                  <a:pt x="57912" y="86867"/>
                </a:lnTo>
                <a:lnTo>
                  <a:pt x="86867" y="86867"/>
                </a:lnTo>
                <a:lnTo>
                  <a:pt x="79628" y="7238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360164" y="4399026"/>
            <a:ext cx="86995" cy="540385"/>
          </a:xfrm>
          <a:custGeom>
            <a:avLst/>
            <a:gdLst/>
            <a:ahLst/>
            <a:cxnLst/>
            <a:rect l="l" t="t" r="r" b="b"/>
            <a:pathLst>
              <a:path w="86995" h="540385">
                <a:moveTo>
                  <a:pt x="57912" y="72390"/>
                </a:moveTo>
                <a:lnTo>
                  <a:pt x="28956" y="72390"/>
                </a:lnTo>
                <a:lnTo>
                  <a:pt x="28956" y="540004"/>
                </a:lnTo>
                <a:lnTo>
                  <a:pt x="57912" y="540004"/>
                </a:lnTo>
                <a:lnTo>
                  <a:pt x="57912" y="72390"/>
                </a:lnTo>
                <a:close/>
              </a:path>
              <a:path w="86995" h="540385">
                <a:moveTo>
                  <a:pt x="43434" y="0"/>
                </a:moveTo>
                <a:lnTo>
                  <a:pt x="0" y="86868"/>
                </a:lnTo>
                <a:lnTo>
                  <a:pt x="28956" y="86868"/>
                </a:lnTo>
                <a:lnTo>
                  <a:pt x="28956" y="72390"/>
                </a:lnTo>
                <a:lnTo>
                  <a:pt x="79629" y="72390"/>
                </a:lnTo>
                <a:lnTo>
                  <a:pt x="43434" y="0"/>
                </a:lnTo>
                <a:close/>
              </a:path>
              <a:path w="86995" h="540385">
                <a:moveTo>
                  <a:pt x="79629" y="72390"/>
                </a:moveTo>
                <a:lnTo>
                  <a:pt x="57912" y="72390"/>
                </a:lnTo>
                <a:lnTo>
                  <a:pt x="57912" y="86868"/>
                </a:lnTo>
                <a:lnTo>
                  <a:pt x="86868" y="86868"/>
                </a:lnTo>
                <a:lnTo>
                  <a:pt x="79629" y="7239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617464" y="4971288"/>
            <a:ext cx="629412" cy="62941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617464" y="4971288"/>
            <a:ext cx="629920" cy="629920"/>
          </a:xfrm>
          <a:custGeom>
            <a:avLst/>
            <a:gdLst/>
            <a:ahLst/>
            <a:cxnLst/>
            <a:rect l="l" t="t" r="r" b="b"/>
            <a:pathLst>
              <a:path w="629920" h="629920">
                <a:moveTo>
                  <a:pt x="0" y="314706"/>
                </a:moveTo>
                <a:lnTo>
                  <a:pt x="3410" y="268188"/>
                </a:lnTo>
                <a:lnTo>
                  <a:pt x="13319" y="223794"/>
                </a:lnTo>
                <a:lnTo>
                  <a:pt x="29240" y="182009"/>
                </a:lnTo>
                <a:lnTo>
                  <a:pt x="50687" y="143320"/>
                </a:lnTo>
                <a:lnTo>
                  <a:pt x="77173" y="108213"/>
                </a:lnTo>
                <a:lnTo>
                  <a:pt x="108213" y="77173"/>
                </a:lnTo>
                <a:lnTo>
                  <a:pt x="143320" y="50687"/>
                </a:lnTo>
                <a:lnTo>
                  <a:pt x="182009" y="29240"/>
                </a:lnTo>
                <a:lnTo>
                  <a:pt x="223794" y="13319"/>
                </a:lnTo>
                <a:lnTo>
                  <a:pt x="268188" y="3410"/>
                </a:lnTo>
                <a:lnTo>
                  <a:pt x="314706" y="0"/>
                </a:lnTo>
                <a:lnTo>
                  <a:pt x="361223" y="3410"/>
                </a:lnTo>
                <a:lnTo>
                  <a:pt x="405617" y="13319"/>
                </a:lnTo>
                <a:lnTo>
                  <a:pt x="447402" y="29240"/>
                </a:lnTo>
                <a:lnTo>
                  <a:pt x="486091" y="50687"/>
                </a:lnTo>
                <a:lnTo>
                  <a:pt x="521198" y="77173"/>
                </a:lnTo>
                <a:lnTo>
                  <a:pt x="552238" y="108213"/>
                </a:lnTo>
                <a:lnTo>
                  <a:pt x="578724" y="143320"/>
                </a:lnTo>
                <a:lnTo>
                  <a:pt x="600171" y="182009"/>
                </a:lnTo>
                <a:lnTo>
                  <a:pt x="616092" y="223794"/>
                </a:lnTo>
                <a:lnTo>
                  <a:pt x="626001" y="268188"/>
                </a:lnTo>
                <a:lnTo>
                  <a:pt x="629412" y="314706"/>
                </a:lnTo>
                <a:lnTo>
                  <a:pt x="626001" y="361223"/>
                </a:lnTo>
                <a:lnTo>
                  <a:pt x="616092" y="405617"/>
                </a:lnTo>
                <a:lnTo>
                  <a:pt x="600171" y="447402"/>
                </a:lnTo>
                <a:lnTo>
                  <a:pt x="578724" y="486091"/>
                </a:lnTo>
                <a:lnTo>
                  <a:pt x="552238" y="521198"/>
                </a:lnTo>
                <a:lnTo>
                  <a:pt x="521198" y="552238"/>
                </a:lnTo>
                <a:lnTo>
                  <a:pt x="486091" y="578724"/>
                </a:lnTo>
                <a:lnTo>
                  <a:pt x="447402" y="600171"/>
                </a:lnTo>
                <a:lnTo>
                  <a:pt x="405617" y="616092"/>
                </a:lnTo>
                <a:lnTo>
                  <a:pt x="361223" y="626001"/>
                </a:lnTo>
                <a:lnTo>
                  <a:pt x="314706" y="629412"/>
                </a:lnTo>
                <a:lnTo>
                  <a:pt x="268188" y="626001"/>
                </a:lnTo>
                <a:lnTo>
                  <a:pt x="223794" y="616092"/>
                </a:lnTo>
                <a:lnTo>
                  <a:pt x="182009" y="600171"/>
                </a:lnTo>
                <a:lnTo>
                  <a:pt x="143320" y="578724"/>
                </a:lnTo>
                <a:lnTo>
                  <a:pt x="108213" y="552238"/>
                </a:lnTo>
                <a:lnTo>
                  <a:pt x="77173" y="521198"/>
                </a:lnTo>
                <a:lnTo>
                  <a:pt x="50687" y="486091"/>
                </a:lnTo>
                <a:lnTo>
                  <a:pt x="29240" y="447402"/>
                </a:lnTo>
                <a:lnTo>
                  <a:pt x="13319" y="405617"/>
                </a:lnTo>
                <a:lnTo>
                  <a:pt x="3410" y="361223"/>
                </a:lnTo>
                <a:lnTo>
                  <a:pt x="0" y="314706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782055" y="6121908"/>
            <a:ext cx="391667" cy="40233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5782055" y="6121908"/>
            <a:ext cx="391795" cy="402590"/>
          </a:xfrm>
          <a:prstGeom prst="rect">
            <a:avLst/>
          </a:prstGeom>
          <a:ln w="6096">
            <a:solidFill>
              <a:srgbClr val="FFC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19380">
              <a:lnSpc>
                <a:spcPct val="100000"/>
              </a:lnSpc>
            </a:pPr>
            <a:r>
              <a:rPr sz="2400" dirty="0"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6068059" y="5652008"/>
            <a:ext cx="1803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090540" y="5237733"/>
            <a:ext cx="2438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w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4772405" y="5260847"/>
            <a:ext cx="829944" cy="86995"/>
          </a:xfrm>
          <a:custGeom>
            <a:avLst/>
            <a:gdLst/>
            <a:ahLst/>
            <a:cxnLst/>
            <a:rect l="l" t="t" r="r" b="b"/>
            <a:pathLst>
              <a:path w="829945" h="86995">
                <a:moveTo>
                  <a:pt x="742823" y="0"/>
                </a:moveTo>
                <a:lnTo>
                  <a:pt x="742823" y="86867"/>
                </a:lnTo>
                <a:lnTo>
                  <a:pt x="800735" y="57911"/>
                </a:lnTo>
                <a:lnTo>
                  <a:pt x="757301" y="57911"/>
                </a:lnTo>
                <a:lnTo>
                  <a:pt x="757301" y="28955"/>
                </a:lnTo>
                <a:lnTo>
                  <a:pt x="800735" y="28955"/>
                </a:lnTo>
                <a:lnTo>
                  <a:pt x="742823" y="0"/>
                </a:lnTo>
                <a:close/>
              </a:path>
              <a:path w="829945" h="86995">
                <a:moveTo>
                  <a:pt x="742823" y="28955"/>
                </a:moveTo>
                <a:lnTo>
                  <a:pt x="0" y="28955"/>
                </a:lnTo>
                <a:lnTo>
                  <a:pt x="0" y="57911"/>
                </a:lnTo>
                <a:lnTo>
                  <a:pt x="742823" y="57911"/>
                </a:lnTo>
                <a:lnTo>
                  <a:pt x="742823" y="28955"/>
                </a:lnTo>
                <a:close/>
              </a:path>
              <a:path w="829945" h="86995">
                <a:moveTo>
                  <a:pt x="800735" y="28955"/>
                </a:moveTo>
                <a:lnTo>
                  <a:pt x="757301" y="28955"/>
                </a:lnTo>
                <a:lnTo>
                  <a:pt x="757301" y="57911"/>
                </a:lnTo>
                <a:lnTo>
                  <a:pt x="800735" y="57911"/>
                </a:lnTo>
                <a:lnTo>
                  <a:pt x="829691" y="43433"/>
                </a:lnTo>
                <a:lnTo>
                  <a:pt x="800735" y="289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922264" y="5574029"/>
            <a:ext cx="86995" cy="540385"/>
          </a:xfrm>
          <a:custGeom>
            <a:avLst/>
            <a:gdLst/>
            <a:ahLst/>
            <a:cxnLst/>
            <a:rect l="l" t="t" r="r" b="b"/>
            <a:pathLst>
              <a:path w="86995" h="540385">
                <a:moveTo>
                  <a:pt x="57912" y="72390"/>
                </a:moveTo>
                <a:lnTo>
                  <a:pt x="28956" y="72390"/>
                </a:lnTo>
                <a:lnTo>
                  <a:pt x="28956" y="540004"/>
                </a:lnTo>
                <a:lnTo>
                  <a:pt x="57912" y="540004"/>
                </a:lnTo>
                <a:lnTo>
                  <a:pt x="57912" y="72390"/>
                </a:lnTo>
                <a:close/>
              </a:path>
              <a:path w="86995" h="540385">
                <a:moveTo>
                  <a:pt x="43434" y="0"/>
                </a:moveTo>
                <a:lnTo>
                  <a:pt x="0" y="86868"/>
                </a:lnTo>
                <a:lnTo>
                  <a:pt x="28956" y="86868"/>
                </a:lnTo>
                <a:lnTo>
                  <a:pt x="28956" y="72390"/>
                </a:lnTo>
                <a:lnTo>
                  <a:pt x="79629" y="72390"/>
                </a:lnTo>
                <a:lnTo>
                  <a:pt x="43434" y="0"/>
                </a:lnTo>
                <a:close/>
              </a:path>
              <a:path w="86995" h="540385">
                <a:moveTo>
                  <a:pt x="79629" y="72390"/>
                </a:moveTo>
                <a:lnTo>
                  <a:pt x="57912" y="72390"/>
                </a:lnTo>
                <a:lnTo>
                  <a:pt x="57912" y="86868"/>
                </a:lnTo>
                <a:lnTo>
                  <a:pt x="86868" y="86868"/>
                </a:lnTo>
                <a:lnTo>
                  <a:pt x="79629" y="7239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900928" y="4382261"/>
            <a:ext cx="86995" cy="540385"/>
          </a:xfrm>
          <a:custGeom>
            <a:avLst/>
            <a:gdLst/>
            <a:ahLst/>
            <a:cxnLst/>
            <a:rect l="l" t="t" r="r" b="b"/>
            <a:pathLst>
              <a:path w="86995" h="540385">
                <a:moveTo>
                  <a:pt x="57912" y="72389"/>
                </a:moveTo>
                <a:lnTo>
                  <a:pt x="28956" y="72389"/>
                </a:lnTo>
                <a:lnTo>
                  <a:pt x="28956" y="540004"/>
                </a:lnTo>
                <a:lnTo>
                  <a:pt x="57912" y="540004"/>
                </a:lnTo>
                <a:lnTo>
                  <a:pt x="57912" y="72389"/>
                </a:lnTo>
                <a:close/>
              </a:path>
              <a:path w="86995" h="540385">
                <a:moveTo>
                  <a:pt x="43434" y="0"/>
                </a:moveTo>
                <a:lnTo>
                  <a:pt x="0" y="86868"/>
                </a:lnTo>
                <a:lnTo>
                  <a:pt x="28956" y="86868"/>
                </a:lnTo>
                <a:lnTo>
                  <a:pt x="28956" y="72389"/>
                </a:lnTo>
                <a:lnTo>
                  <a:pt x="79629" y="72389"/>
                </a:lnTo>
                <a:lnTo>
                  <a:pt x="43434" y="0"/>
                </a:lnTo>
                <a:close/>
              </a:path>
              <a:path w="86995" h="540385">
                <a:moveTo>
                  <a:pt x="79629" y="72389"/>
                </a:moveTo>
                <a:lnTo>
                  <a:pt x="57912" y="72389"/>
                </a:lnTo>
                <a:lnTo>
                  <a:pt x="57912" y="86868"/>
                </a:lnTo>
                <a:lnTo>
                  <a:pt x="86868" y="86868"/>
                </a:lnTo>
                <a:lnTo>
                  <a:pt x="79629" y="7238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7719059" y="4971288"/>
            <a:ext cx="627888" cy="62941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7719059" y="4971288"/>
            <a:ext cx="628015" cy="629920"/>
          </a:xfrm>
          <a:custGeom>
            <a:avLst/>
            <a:gdLst/>
            <a:ahLst/>
            <a:cxnLst/>
            <a:rect l="l" t="t" r="r" b="b"/>
            <a:pathLst>
              <a:path w="628015" h="629920">
                <a:moveTo>
                  <a:pt x="0" y="314706"/>
                </a:moveTo>
                <a:lnTo>
                  <a:pt x="3404" y="268188"/>
                </a:lnTo>
                <a:lnTo>
                  <a:pt x="13294" y="223794"/>
                </a:lnTo>
                <a:lnTo>
                  <a:pt x="29183" y="182009"/>
                </a:lnTo>
                <a:lnTo>
                  <a:pt x="50586" y="143320"/>
                </a:lnTo>
                <a:lnTo>
                  <a:pt x="77015" y="108213"/>
                </a:lnTo>
                <a:lnTo>
                  <a:pt x="107986" y="77173"/>
                </a:lnTo>
                <a:lnTo>
                  <a:pt x="143012" y="50687"/>
                </a:lnTo>
                <a:lnTo>
                  <a:pt x="181606" y="29240"/>
                </a:lnTo>
                <a:lnTo>
                  <a:pt x="223284" y="13319"/>
                </a:lnTo>
                <a:lnTo>
                  <a:pt x="267558" y="3410"/>
                </a:lnTo>
                <a:lnTo>
                  <a:pt x="313944" y="0"/>
                </a:lnTo>
                <a:lnTo>
                  <a:pt x="360329" y="3410"/>
                </a:lnTo>
                <a:lnTo>
                  <a:pt x="404603" y="13319"/>
                </a:lnTo>
                <a:lnTo>
                  <a:pt x="446281" y="29240"/>
                </a:lnTo>
                <a:lnTo>
                  <a:pt x="484875" y="50687"/>
                </a:lnTo>
                <a:lnTo>
                  <a:pt x="519901" y="77173"/>
                </a:lnTo>
                <a:lnTo>
                  <a:pt x="550872" y="108213"/>
                </a:lnTo>
                <a:lnTo>
                  <a:pt x="577301" y="143320"/>
                </a:lnTo>
                <a:lnTo>
                  <a:pt x="598704" y="182009"/>
                </a:lnTo>
                <a:lnTo>
                  <a:pt x="614593" y="223794"/>
                </a:lnTo>
                <a:lnTo>
                  <a:pt x="624483" y="268188"/>
                </a:lnTo>
                <a:lnTo>
                  <a:pt x="627888" y="314706"/>
                </a:lnTo>
                <a:lnTo>
                  <a:pt x="624483" y="361223"/>
                </a:lnTo>
                <a:lnTo>
                  <a:pt x="614593" y="405617"/>
                </a:lnTo>
                <a:lnTo>
                  <a:pt x="598704" y="447402"/>
                </a:lnTo>
                <a:lnTo>
                  <a:pt x="577301" y="486091"/>
                </a:lnTo>
                <a:lnTo>
                  <a:pt x="550872" y="521198"/>
                </a:lnTo>
                <a:lnTo>
                  <a:pt x="519901" y="552238"/>
                </a:lnTo>
                <a:lnTo>
                  <a:pt x="484875" y="578724"/>
                </a:lnTo>
                <a:lnTo>
                  <a:pt x="446281" y="600171"/>
                </a:lnTo>
                <a:lnTo>
                  <a:pt x="404603" y="616092"/>
                </a:lnTo>
                <a:lnTo>
                  <a:pt x="360329" y="626001"/>
                </a:lnTo>
                <a:lnTo>
                  <a:pt x="313944" y="629412"/>
                </a:lnTo>
                <a:lnTo>
                  <a:pt x="267558" y="626001"/>
                </a:lnTo>
                <a:lnTo>
                  <a:pt x="223284" y="616092"/>
                </a:lnTo>
                <a:lnTo>
                  <a:pt x="181606" y="600171"/>
                </a:lnTo>
                <a:lnTo>
                  <a:pt x="143012" y="578724"/>
                </a:lnTo>
                <a:lnTo>
                  <a:pt x="107986" y="552238"/>
                </a:lnTo>
                <a:lnTo>
                  <a:pt x="77015" y="521198"/>
                </a:lnTo>
                <a:lnTo>
                  <a:pt x="50586" y="486091"/>
                </a:lnTo>
                <a:lnTo>
                  <a:pt x="29183" y="447402"/>
                </a:lnTo>
                <a:lnTo>
                  <a:pt x="13294" y="405617"/>
                </a:lnTo>
                <a:lnTo>
                  <a:pt x="3404" y="361223"/>
                </a:lnTo>
                <a:lnTo>
                  <a:pt x="0" y="314706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7883652" y="6121908"/>
            <a:ext cx="390144" cy="40233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7883652" y="6121908"/>
            <a:ext cx="390525" cy="402590"/>
          </a:xfrm>
          <a:prstGeom prst="rect">
            <a:avLst/>
          </a:prstGeom>
          <a:ln w="6096">
            <a:solidFill>
              <a:srgbClr val="FFC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18745">
              <a:lnSpc>
                <a:spcPct val="100000"/>
              </a:lnSpc>
            </a:pPr>
            <a:r>
              <a:rPr sz="2400" dirty="0"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8168767" y="5652008"/>
            <a:ext cx="1803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7191247" y="5237733"/>
            <a:ext cx="2438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w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6872478" y="5260847"/>
            <a:ext cx="829944" cy="86995"/>
          </a:xfrm>
          <a:custGeom>
            <a:avLst/>
            <a:gdLst/>
            <a:ahLst/>
            <a:cxnLst/>
            <a:rect l="l" t="t" r="r" b="b"/>
            <a:pathLst>
              <a:path w="829945" h="86995">
                <a:moveTo>
                  <a:pt x="742823" y="0"/>
                </a:moveTo>
                <a:lnTo>
                  <a:pt x="742823" y="86867"/>
                </a:lnTo>
                <a:lnTo>
                  <a:pt x="800735" y="57911"/>
                </a:lnTo>
                <a:lnTo>
                  <a:pt x="757301" y="57911"/>
                </a:lnTo>
                <a:lnTo>
                  <a:pt x="757301" y="28955"/>
                </a:lnTo>
                <a:lnTo>
                  <a:pt x="800735" y="28955"/>
                </a:lnTo>
                <a:lnTo>
                  <a:pt x="742823" y="0"/>
                </a:lnTo>
                <a:close/>
              </a:path>
              <a:path w="829945" h="86995">
                <a:moveTo>
                  <a:pt x="742823" y="28955"/>
                </a:moveTo>
                <a:lnTo>
                  <a:pt x="0" y="28955"/>
                </a:lnTo>
                <a:lnTo>
                  <a:pt x="0" y="57911"/>
                </a:lnTo>
                <a:lnTo>
                  <a:pt x="742823" y="57911"/>
                </a:lnTo>
                <a:lnTo>
                  <a:pt x="742823" y="28955"/>
                </a:lnTo>
                <a:close/>
              </a:path>
              <a:path w="829945" h="86995">
                <a:moveTo>
                  <a:pt x="800735" y="28955"/>
                </a:moveTo>
                <a:lnTo>
                  <a:pt x="757301" y="28955"/>
                </a:lnTo>
                <a:lnTo>
                  <a:pt x="757301" y="57911"/>
                </a:lnTo>
                <a:lnTo>
                  <a:pt x="800735" y="57911"/>
                </a:lnTo>
                <a:lnTo>
                  <a:pt x="829691" y="43433"/>
                </a:lnTo>
                <a:lnTo>
                  <a:pt x="800735" y="289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8022335" y="5574029"/>
            <a:ext cx="86995" cy="540385"/>
          </a:xfrm>
          <a:custGeom>
            <a:avLst/>
            <a:gdLst/>
            <a:ahLst/>
            <a:cxnLst/>
            <a:rect l="l" t="t" r="r" b="b"/>
            <a:pathLst>
              <a:path w="86995" h="540385">
                <a:moveTo>
                  <a:pt x="57912" y="72390"/>
                </a:moveTo>
                <a:lnTo>
                  <a:pt x="28956" y="72390"/>
                </a:lnTo>
                <a:lnTo>
                  <a:pt x="28956" y="540004"/>
                </a:lnTo>
                <a:lnTo>
                  <a:pt x="57912" y="540004"/>
                </a:lnTo>
                <a:lnTo>
                  <a:pt x="57912" y="72390"/>
                </a:lnTo>
                <a:close/>
              </a:path>
              <a:path w="86995" h="540385">
                <a:moveTo>
                  <a:pt x="43434" y="0"/>
                </a:moveTo>
                <a:lnTo>
                  <a:pt x="0" y="86868"/>
                </a:lnTo>
                <a:lnTo>
                  <a:pt x="28956" y="86868"/>
                </a:lnTo>
                <a:lnTo>
                  <a:pt x="28956" y="72390"/>
                </a:lnTo>
                <a:lnTo>
                  <a:pt x="79628" y="72390"/>
                </a:lnTo>
                <a:lnTo>
                  <a:pt x="43434" y="0"/>
                </a:lnTo>
                <a:close/>
              </a:path>
              <a:path w="86995" h="540385">
                <a:moveTo>
                  <a:pt x="79628" y="72390"/>
                </a:moveTo>
                <a:lnTo>
                  <a:pt x="57912" y="72390"/>
                </a:lnTo>
                <a:lnTo>
                  <a:pt x="57912" y="86868"/>
                </a:lnTo>
                <a:lnTo>
                  <a:pt x="86868" y="86868"/>
                </a:lnTo>
                <a:lnTo>
                  <a:pt x="79628" y="7239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8001000" y="4382261"/>
            <a:ext cx="86995" cy="540385"/>
          </a:xfrm>
          <a:custGeom>
            <a:avLst/>
            <a:gdLst/>
            <a:ahLst/>
            <a:cxnLst/>
            <a:rect l="l" t="t" r="r" b="b"/>
            <a:pathLst>
              <a:path w="86995" h="540385">
                <a:moveTo>
                  <a:pt x="57911" y="72389"/>
                </a:moveTo>
                <a:lnTo>
                  <a:pt x="28955" y="72389"/>
                </a:lnTo>
                <a:lnTo>
                  <a:pt x="28955" y="540004"/>
                </a:lnTo>
                <a:lnTo>
                  <a:pt x="57911" y="540004"/>
                </a:lnTo>
                <a:lnTo>
                  <a:pt x="57911" y="72389"/>
                </a:lnTo>
                <a:close/>
              </a:path>
              <a:path w="86995" h="540385">
                <a:moveTo>
                  <a:pt x="43433" y="0"/>
                </a:moveTo>
                <a:lnTo>
                  <a:pt x="0" y="86868"/>
                </a:lnTo>
                <a:lnTo>
                  <a:pt x="28955" y="86868"/>
                </a:lnTo>
                <a:lnTo>
                  <a:pt x="28955" y="72389"/>
                </a:lnTo>
                <a:lnTo>
                  <a:pt x="79628" y="72389"/>
                </a:lnTo>
                <a:lnTo>
                  <a:pt x="43433" y="0"/>
                </a:lnTo>
                <a:close/>
              </a:path>
              <a:path w="86995" h="540385">
                <a:moveTo>
                  <a:pt x="79628" y="72389"/>
                </a:moveTo>
                <a:lnTo>
                  <a:pt x="57911" y="72389"/>
                </a:lnTo>
                <a:lnTo>
                  <a:pt x="57911" y="86868"/>
                </a:lnTo>
                <a:lnTo>
                  <a:pt x="86868" y="86868"/>
                </a:lnTo>
                <a:lnTo>
                  <a:pt x="79628" y="7238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6348221" y="4985715"/>
            <a:ext cx="44640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……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641908" y="1332483"/>
            <a:ext cx="1217295" cy="979169"/>
          </a:xfrm>
          <a:prstGeom prst="rect">
            <a:avLst/>
          </a:prstGeom>
        </p:spPr>
        <p:txBody>
          <a:bodyPr vert="horz" wrap="square" lIns="0" tIns="123189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69"/>
              </a:spcBef>
            </a:pPr>
            <a:r>
              <a:rPr sz="2400" dirty="0">
                <a:latin typeface="Cambria Math"/>
                <a:cs typeface="Cambria Math"/>
              </a:rPr>
              <a:t>𝑤 =</a:t>
            </a:r>
            <a:r>
              <a:rPr sz="2400" spc="-220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1</a:t>
            </a:r>
            <a:endParaRPr sz="2400">
              <a:latin typeface="Cambria Math"/>
              <a:cs typeface="Cambria Math"/>
            </a:endParaRPr>
          </a:p>
          <a:p>
            <a:pPr marL="3175">
              <a:lnSpc>
                <a:spcPct val="100000"/>
              </a:lnSpc>
              <a:spcBef>
                <a:spcPts val="875"/>
              </a:spcBef>
            </a:pPr>
            <a:r>
              <a:rPr sz="2400" dirty="0">
                <a:latin typeface="Cambria Math"/>
                <a:cs typeface="Cambria Math"/>
              </a:rPr>
              <a:t>𝑤 =</a:t>
            </a:r>
            <a:r>
              <a:rPr sz="2400" spc="-270" dirty="0">
                <a:latin typeface="Cambria Math"/>
                <a:cs typeface="Cambria Math"/>
              </a:rPr>
              <a:t> </a:t>
            </a:r>
            <a:r>
              <a:rPr sz="2400" spc="-5" dirty="0">
                <a:latin typeface="Cambria Math"/>
                <a:cs typeface="Cambria Math"/>
              </a:rPr>
              <a:t>1.01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2110739" y="1568196"/>
            <a:ext cx="525780" cy="219710"/>
          </a:xfrm>
          <a:custGeom>
            <a:avLst/>
            <a:gdLst/>
            <a:ahLst/>
            <a:cxnLst/>
            <a:rect l="l" t="t" r="r" b="b"/>
            <a:pathLst>
              <a:path w="525780" h="219710">
                <a:moveTo>
                  <a:pt x="416052" y="0"/>
                </a:moveTo>
                <a:lnTo>
                  <a:pt x="416052" y="54863"/>
                </a:lnTo>
                <a:lnTo>
                  <a:pt x="0" y="54863"/>
                </a:lnTo>
                <a:lnTo>
                  <a:pt x="0" y="164591"/>
                </a:lnTo>
                <a:lnTo>
                  <a:pt x="416052" y="164591"/>
                </a:lnTo>
                <a:lnTo>
                  <a:pt x="416052" y="219455"/>
                </a:lnTo>
                <a:lnTo>
                  <a:pt x="525780" y="109727"/>
                </a:lnTo>
                <a:lnTo>
                  <a:pt x="416052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2110739" y="1568196"/>
            <a:ext cx="525780" cy="219710"/>
          </a:xfrm>
          <a:custGeom>
            <a:avLst/>
            <a:gdLst/>
            <a:ahLst/>
            <a:cxnLst/>
            <a:rect l="l" t="t" r="r" b="b"/>
            <a:pathLst>
              <a:path w="525780" h="219710">
                <a:moveTo>
                  <a:pt x="0" y="54863"/>
                </a:moveTo>
                <a:lnTo>
                  <a:pt x="416052" y="54863"/>
                </a:lnTo>
                <a:lnTo>
                  <a:pt x="416052" y="0"/>
                </a:lnTo>
                <a:lnTo>
                  <a:pt x="525780" y="109727"/>
                </a:lnTo>
                <a:lnTo>
                  <a:pt x="416052" y="219455"/>
                </a:lnTo>
                <a:lnTo>
                  <a:pt x="416052" y="164591"/>
                </a:lnTo>
                <a:lnTo>
                  <a:pt x="0" y="164591"/>
                </a:lnTo>
                <a:lnTo>
                  <a:pt x="0" y="54863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2115311" y="2055876"/>
            <a:ext cx="525780" cy="219710"/>
          </a:xfrm>
          <a:custGeom>
            <a:avLst/>
            <a:gdLst/>
            <a:ahLst/>
            <a:cxnLst/>
            <a:rect l="l" t="t" r="r" b="b"/>
            <a:pathLst>
              <a:path w="525780" h="219710">
                <a:moveTo>
                  <a:pt x="416051" y="0"/>
                </a:moveTo>
                <a:lnTo>
                  <a:pt x="416051" y="54863"/>
                </a:lnTo>
                <a:lnTo>
                  <a:pt x="0" y="54863"/>
                </a:lnTo>
                <a:lnTo>
                  <a:pt x="0" y="164591"/>
                </a:lnTo>
                <a:lnTo>
                  <a:pt x="416051" y="164591"/>
                </a:lnTo>
                <a:lnTo>
                  <a:pt x="416051" y="219456"/>
                </a:lnTo>
                <a:lnTo>
                  <a:pt x="525780" y="109727"/>
                </a:lnTo>
                <a:lnTo>
                  <a:pt x="416051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2115311" y="2055876"/>
            <a:ext cx="525780" cy="219710"/>
          </a:xfrm>
          <a:custGeom>
            <a:avLst/>
            <a:gdLst/>
            <a:ahLst/>
            <a:cxnLst/>
            <a:rect l="l" t="t" r="r" b="b"/>
            <a:pathLst>
              <a:path w="525780" h="219710">
                <a:moveTo>
                  <a:pt x="0" y="54863"/>
                </a:moveTo>
                <a:lnTo>
                  <a:pt x="416051" y="54863"/>
                </a:lnTo>
                <a:lnTo>
                  <a:pt x="416051" y="0"/>
                </a:lnTo>
                <a:lnTo>
                  <a:pt x="525780" y="109727"/>
                </a:lnTo>
                <a:lnTo>
                  <a:pt x="416051" y="219456"/>
                </a:lnTo>
                <a:lnTo>
                  <a:pt x="416051" y="164591"/>
                </a:lnTo>
                <a:lnTo>
                  <a:pt x="0" y="164591"/>
                </a:lnTo>
                <a:lnTo>
                  <a:pt x="0" y="54863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2622804" y="5108447"/>
            <a:ext cx="391795" cy="391795"/>
          </a:xfrm>
          <a:custGeom>
            <a:avLst/>
            <a:gdLst/>
            <a:ahLst/>
            <a:cxnLst/>
            <a:rect l="l" t="t" r="r" b="b"/>
            <a:pathLst>
              <a:path w="391794" h="391795">
                <a:moveTo>
                  <a:pt x="391287" y="0"/>
                </a:moveTo>
                <a:lnTo>
                  <a:pt x="0" y="391286"/>
                </a:lnTo>
              </a:path>
            </a:pathLst>
          </a:custGeom>
          <a:ln w="579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4219955" y="5117591"/>
            <a:ext cx="391795" cy="391795"/>
          </a:xfrm>
          <a:custGeom>
            <a:avLst/>
            <a:gdLst/>
            <a:ahLst/>
            <a:cxnLst/>
            <a:rect l="l" t="t" r="r" b="b"/>
            <a:pathLst>
              <a:path w="391795" h="391795">
                <a:moveTo>
                  <a:pt x="391287" y="0"/>
                </a:moveTo>
                <a:lnTo>
                  <a:pt x="0" y="391286"/>
                </a:lnTo>
              </a:path>
            </a:pathLst>
          </a:custGeom>
          <a:ln w="579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5736335" y="5071871"/>
            <a:ext cx="391795" cy="391795"/>
          </a:xfrm>
          <a:custGeom>
            <a:avLst/>
            <a:gdLst/>
            <a:ahLst/>
            <a:cxnLst/>
            <a:rect l="l" t="t" r="r" b="b"/>
            <a:pathLst>
              <a:path w="391795" h="391795">
                <a:moveTo>
                  <a:pt x="391287" y="0"/>
                </a:moveTo>
                <a:lnTo>
                  <a:pt x="0" y="391286"/>
                </a:lnTo>
              </a:path>
            </a:pathLst>
          </a:custGeom>
          <a:ln w="579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7868411" y="5081015"/>
            <a:ext cx="391795" cy="391795"/>
          </a:xfrm>
          <a:custGeom>
            <a:avLst/>
            <a:gdLst/>
            <a:ahLst/>
            <a:cxnLst/>
            <a:rect l="l" t="t" r="r" b="b"/>
            <a:pathLst>
              <a:path w="391795" h="391795">
                <a:moveTo>
                  <a:pt x="391287" y="0"/>
                </a:moveTo>
                <a:lnTo>
                  <a:pt x="0" y="391286"/>
                </a:lnTo>
              </a:path>
            </a:pathLst>
          </a:custGeom>
          <a:ln w="579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 txBox="1"/>
          <p:nvPr/>
        </p:nvSpPr>
        <p:spPr>
          <a:xfrm>
            <a:off x="2992247" y="1122936"/>
            <a:ext cx="1954530" cy="1170305"/>
          </a:xfrm>
          <a:prstGeom prst="rect">
            <a:avLst/>
          </a:prstGeom>
        </p:spPr>
        <p:txBody>
          <a:bodyPr vert="horz" wrap="square" lIns="0" tIns="218440" rIns="0" bIns="0" rtlCol="0">
            <a:spAutoFit/>
          </a:bodyPr>
          <a:lstStyle/>
          <a:p>
            <a:pPr marL="7620">
              <a:lnSpc>
                <a:spcPct val="100000"/>
              </a:lnSpc>
              <a:spcBef>
                <a:spcPts val="1720"/>
              </a:spcBef>
            </a:pPr>
            <a:r>
              <a:rPr sz="3600" spc="52" baseline="-20833" dirty="0">
                <a:latin typeface="Cambria Math"/>
                <a:cs typeface="Cambria Math"/>
              </a:rPr>
              <a:t>𝑦</a:t>
            </a:r>
            <a:r>
              <a:rPr sz="1750" spc="35" dirty="0">
                <a:latin typeface="Cambria Math"/>
                <a:cs typeface="Cambria Math"/>
              </a:rPr>
              <a:t>1000 </a:t>
            </a:r>
            <a:r>
              <a:rPr sz="3600" baseline="-20833" dirty="0">
                <a:latin typeface="Cambria Math"/>
                <a:cs typeface="Cambria Math"/>
              </a:rPr>
              <a:t>=</a:t>
            </a:r>
            <a:r>
              <a:rPr sz="3600" spc="37" baseline="-20833" dirty="0">
                <a:latin typeface="Cambria Math"/>
                <a:cs typeface="Cambria Math"/>
              </a:rPr>
              <a:t> </a:t>
            </a:r>
            <a:r>
              <a:rPr sz="3600" baseline="-20833" dirty="0">
                <a:latin typeface="Cambria Math"/>
                <a:cs typeface="Cambria Math"/>
              </a:rPr>
              <a:t>1</a:t>
            </a:r>
            <a:endParaRPr sz="3600" baseline="-20833">
              <a:latin typeface="Cambria Math"/>
              <a:cs typeface="Cambria Math"/>
            </a:endParaRPr>
          </a:p>
          <a:p>
            <a:pPr>
              <a:lnSpc>
                <a:spcPct val="100000"/>
              </a:lnSpc>
              <a:spcBef>
                <a:spcPts val="1630"/>
              </a:spcBef>
            </a:pPr>
            <a:r>
              <a:rPr sz="2400" spc="35" dirty="0">
                <a:latin typeface="Cambria Math"/>
                <a:cs typeface="Cambria Math"/>
              </a:rPr>
              <a:t>𝑦</a:t>
            </a:r>
            <a:r>
              <a:rPr sz="2625" spc="52" baseline="28571" dirty="0">
                <a:latin typeface="Cambria Math"/>
                <a:cs typeface="Cambria Math"/>
              </a:rPr>
              <a:t>1000 </a:t>
            </a:r>
            <a:r>
              <a:rPr sz="2400" dirty="0">
                <a:latin typeface="Cambria Math"/>
                <a:cs typeface="Cambria Math"/>
              </a:rPr>
              <a:t>≈</a:t>
            </a:r>
            <a:r>
              <a:rPr sz="2400" spc="-20" dirty="0">
                <a:latin typeface="Cambria Math"/>
                <a:cs typeface="Cambria Math"/>
              </a:rPr>
              <a:t> </a:t>
            </a:r>
            <a:r>
              <a:rPr sz="2400" spc="-5" dirty="0">
                <a:latin typeface="Cambria Math"/>
                <a:cs typeface="Cambria Math"/>
              </a:rPr>
              <a:t>20000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660501" y="2321687"/>
            <a:ext cx="1233170" cy="1017269"/>
          </a:xfrm>
          <a:prstGeom prst="rect">
            <a:avLst/>
          </a:prstGeom>
        </p:spPr>
        <p:txBody>
          <a:bodyPr vert="horz" wrap="square" lIns="0" tIns="1428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125"/>
              </a:spcBef>
            </a:pPr>
            <a:r>
              <a:rPr sz="2400" dirty="0">
                <a:latin typeface="Cambria Math"/>
                <a:cs typeface="Cambria Math"/>
              </a:rPr>
              <a:t>𝑤  =</a:t>
            </a:r>
            <a:r>
              <a:rPr sz="2400" spc="-275" dirty="0">
                <a:latin typeface="Cambria Math"/>
                <a:cs typeface="Cambria Math"/>
              </a:rPr>
              <a:t> </a:t>
            </a:r>
            <a:r>
              <a:rPr sz="2400" spc="-5" dirty="0">
                <a:latin typeface="Cambria Math"/>
                <a:cs typeface="Cambria Math"/>
              </a:rPr>
              <a:t>0.99</a:t>
            </a:r>
            <a:endParaRPr sz="2400">
              <a:latin typeface="Cambria Math"/>
              <a:cs typeface="Cambria Math"/>
            </a:endParaRPr>
          </a:p>
          <a:p>
            <a:pPr marL="19050">
              <a:lnSpc>
                <a:spcPct val="100000"/>
              </a:lnSpc>
              <a:spcBef>
                <a:spcPts val="1025"/>
              </a:spcBef>
            </a:pPr>
            <a:r>
              <a:rPr sz="2400" dirty="0">
                <a:latin typeface="Cambria Math"/>
                <a:cs typeface="Cambria Math"/>
              </a:rPr>
              <a:t>𝑤  =</a:t>
            </a:r>
            <a:r>
              <a:rPr sz="2400" spc="-275" dirty="0">
                <a:latin typeface="Cambria Math"/>
                <a:cs typeface="Cambria Math"/>
              </a:rPr>
              <a:t> </a:t>
            </a:r>
            <a:r>
              <a:rPr sz="2400" spc="-5" dirty="0">
                <a:latin typeface="Cambria Math"/>
                <a:cs typeface="Cambria Math"/>
              </a:rPr>
              <a:t>0.01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2144267" y="2575560"/>
            <a:ext cx="527685" cy="220979"/>
          </a:xfrm>
          <a:custGeom>
            <a:avLst/>
            <a:gdLst/>
            <a:ahLst/>
            <a:cxnLst/>
            <a:rect l="l" t="t" r="r" b="b"/>
            <a:pathLst>
              <a:path w="527685" h="220980">
                <a:moveTo>
                  <a:pt x="416813" y="0"/>
                </a:moveTo>
                <a:lnTo>
                  <a:pt x="416813" y="55244"/>
                </a:lnTo>
                <a:lnTo>
                  <a:pt x="0" y="55244"/>
                </a:lnTo>
                <a:lnTo>
                  <a:pt x="0" y="165735"/>
                </a:lnTo>
                <a:lnTo>
                  <a:pt x="416813" y="165735"/>
                </a:lnTo>
                <a:lnTo>
                  <a:pt x="416813" y="220979"/>
                </a:lnTo>
                <a:lnTo>
                  <a:pt x="527304" y="110489"/>
                </a:lnTo>
                <a:lnTo>
                  <a:pt x="416813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2144267" y="2575560"/>
            <a:ext cx="527685" cy="220979"/>
          </a:xfrm>
          <a:custGeom>
            <a:avLst/>
            <a:gdLst/>
            <a:ahLst/>
            <a:cxnLst/>
            <a:rect l="l" t="t" r="r" b="b"/>
            <a:pathLst>
              <a:path w="527685" h="220980">
                <a:moveTo>
                  <a:pt x="0" y="55244"/>
                </a:moveTo>
                <a:lnTo>
                  <a:pt x="416813" y="55244"/>
                </a:lnTo>
                <a:lnTo>
                  <a:pt x="416813" y="0"/>
                </a:lnTo>
                <a:lnTo>
                  <a:pt x="527304" y="110489"/>
                </a:lnTo>
                <a:lnTo>
                  <a:pt x="416813" y="220979"/>
                </a:lnTo>
                <a:lnTo>
                  <a:pt x="416813" y="165735"/>
                </a:lnTo>
                <a:lnTo>
                  <a:pt x="0" y="165735"/>
                </a:lnTo>
                <a:lnTo>
                  <a:pt x="0" y="55244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2150364" y="3083051"/>
            <a:ext cx="525780" cy="219710"/>
          </a:xfrm>
          <a:custGeom>
            <a:avLst/>
            <a:gdLst/>
            <a:ahLst/>
            <a:cxnLst/>
            <a:rect l="l" t="t" r="r" b="b"/>
            <a:pathLst>
              <a:path w="525780" h="219710">
                <a:moveTo>
                  <a:pt x="416052" y="0"/>
                </a:moveTo>
                <a:lnTo>
                  <a:pt x="416052" y="54863"/>
                </a:lnTo>
                <a:lnTo>
                  <a:pt x="0" y="54863"/>
                </a:lnTo>
                <a:lnTo>
                  <a:pt x="0" y="164592"/>
                </a:lnTo>
                <a:lnTo>
                  <a:pt x="416052" y="164592"/>
                </a:lnTo>
                <a:lnTo>
                  <a:pt x="416052" y="219456"/>
                </a:lnTo>
                <a:lnTo>
                  <a:pt x="525780" y="109727"/>
                </a:lnTo>
                <a:lnTo>
                  <a:pt x="416052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2150364" y="3083051"/>
            <a:ext cx="525780" cy="219710"/>
          </a:xfrm>
          <a:custGeom>
            <a:avLst/>
            <a:gdLst/>
            <a:ahLst/>
            <a:cxnLst/>
            <a:rect l="l" t="t" r="r" b="b"/>
            <a:pathLst>
              <a:path w="525780" h="219710">
                <a:moveTo>
                  <a:pt x="0" y="54863"/>
                </a:moveTo>
                <a:lnTo>
                  <a:pt x="416052" y="54863"/>
                </a:lnTo>
                <a:lnTo>
                  <a:pt x="416052" y="0"/>
                </a:lnTo>
                <a:lnTo>
                  <a:pt x="525780" y="109727"/>
                </a:lnTo>
                <a:lnTo>
                  <a:pt x="416052" y="219456"/>
                </a:lnTo>
                <a:lnTo>
                  <a:pt x="416052" y="164592"/>
                </a:lnTo>
                <a:lnTo>
                  <a:pt x="0" y="164592"/>
                </a:lnTo>
                <a:lnTo>
                  <a:pt x="0" y="54863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 txBox="1"/>
          <p:nvPr/>
        </p:nvSpPr>
        <p:spPr>
          <a:xfrm>
            <a:off x="2989198" y="2150074"/>
            <a:ext cx="1279525" cy="1094105"/>
          </a:xfrm>
          <a:prstGeom prst="rect">
            <a:avLst/>
          </a:prstGeom>
        </p:spPr>
        <p:txBody>
          <a:bodyPr vert="horz" wrap="square" lIns="0" tIns="1803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420"/>
              </a:spcBef>
            </a:pPr>
            <a:r>
              <a:rPr sz="3600" spc="52" baseline="-20833" dirty="0">
                <a:latin typeface="Cambria Math"/>
                <a:cs typeface="Cambria Math"/>
              </a:rPr>
              <a:t>𝑦</a:t>
            </a:r>
            <a:r>
              <a:rPr sz="1750" spc="35" dirty="0">
                <a:latin typeface="Cambria Math"/>
                <a:cs typeface="Cambria Math"/>
              </a:rPr>
              <a:t>1000  </a:t>
            </a:r>
            <a:r>
              <a:rPr sz="3600" baseline="-20833" dirty="0">
                <a:latin typeface="Cambria Math"/>
                <a:cs typeface="Cambria Math"/>
              </a:rPr>
              <a:t>≈</a:t>
            </a:r>
            <a:r>
              <a:rPr sz="3600" spc="-75" baseline="-20833" dirty="0">
                <a:latin typeface="Cambria Math"/>
                <a:cs typeface="Cambria Math"/>
              </a:rPr>
              <a:t> </a:t>
            </a:r>
            <a:r>
              <a:rPr sz="3600" baseline="-20833" dirty="0">
                <a:latin typeface="Cambria Math"/>
                <a:cs typeface="Cambria Math"/>
              </a:rPr>
              <a:t>0</a:t>
            </a:r>
            <a:endParaRPr sz="3600" baseline="-20833">
              <a:latin typeface="Cambria Math"/>
              <a:cs typeface="Cambria Math"/>
            </a:endParaRPr>
          </a:p>
          <a:p>
            <a:pPr>
              <a:lnSpc>
                <a:spcPct val="100000"/>
              </a:lnSpc>
              <a:spcBef>
                <a:spcPts val="1330"/>
              </a:spcBef>
            </a:pPr>
            <a:r>
              <a:rPr sz="3600" spc="52" baseline="-20833" dirty="0">
                <a:latin typeface="Cambria Math"/>
                <a:cs typeface="Cambria Math"/>
              </a:rPr>
              <a:t>𝑦</a:t>
            </a:r>
            <a:r>
              <a:rPr sz="1750" spc="35" dirty="0">
                <a:latin typeface="Cambria Math"/>
                <a:cs typeface="Cambria Math"/>
              </a:rPr>
              <a:t>1000  </a:t>
            </a:r>
            <a:r>
              <a:rPr sz="3600" baseline="-20833" dirty="0">
                <a:latin typeface="Cambria Math"/>
                <a:cs typeface="Cambria Math"/>
              </a:rPr>
              <a:t>≈</a:t>
            </a:r>
            <a:r>
              <a:rPr sz="3600" spc="-75" baseline="-20833" dirty="0">
                <a:latin typeface="Cambria Math"/>
                <a:cs typeface="Cambria Math"/>
              </a:rPr>
              <a:t> </a:t>
            </a:r>
            <a:r>
              <a:rPr sz="3600" baseline="-20833" dirty="0">
                <a:latin typeface="Cambria Math"/>
                <a:cs typeface="Cambria Math"/>
              </a:rPr>
              <a:t>0</a:t>
            </a:r>
            <a:endParaRPr sz="3600" baseline="-20833">
              <a:latin typeface="Cambria Math"/>
              <a:cs typeface="Cambria Math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2737485" y="3874134"/>
            <a:ext cx="357505" cy="10496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7" baseline="-16203" dirty="0">
                <a:latin typeface="Calibri"/>
                <a:cs typeface="Calibri"/>
              </a:rPr>
              <a:t>y</a:t>
            </a:r>
            <a:r>
              <a:rPr sz="1600" spc="-5" dirty="0">
                <a:latin typeface="Calibri"/>
                <a:cs typeface="Calibri"/>
              </a:rPr>
              <a:t>1</a:t>
            </a:r>
            <a:endParaRPr sz="16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 marL="189865">
              <a:lnSpc>
                <a:spcPct val="100000"/>
              </a:lnSpc>
            </a:pPr>
            <a:r>
              <a:rPr sz="2400" dirty="0"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4313046" y="3874134"/>
            <a:ext cx="357505" cy="10496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7" baseline="-16203" dirty="0">
                <a:latin typeface="Calibri"/>
                <a:cs typeface="Calibri"/>
              </a:rPr>
              <a:t>y</a:t>
            </a:r>
            <a:r>
              <a:rPr sz="1600" spc="-5" dirty="0">
                <a:latin typeface="Calibri"/>
                <a:cs typeface="Calibri"/>
              </a:rPr>
              <a:t>2</a:t>
            </a:r>
            <a:endParaRPr sz="16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 marL="189865">
              <a:lnSpc>
                <a:spcPct val="100000"/>
              </a:lnSpc>
            </a:pPr>
            <a:r>
              <a:rPr sz="2400" dirty="0"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5854065" y="3856735"/>
            <a:ext cx="358140" cy="10496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7" baseline="-16203" dirty="0">
                <a:latin typeface="Calibri"/>
                <a:cs typeface="Calibri"/>
              </a:rPr>
              <a:t>y</a:t>
            </a:r>
            <a:r>
              <a:rPr sz="1600" spc="-5" dirty="0">
                <a:latin typeface="Calibri"/>
                <a:cs typeface="Calibri"/>
              </a:rPr>
              <a:t>3</a:t>
            </a:r>
            <a:endParaRPr sz="16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 marL="189865">
              <a:lnSpc>
                <a:spcPct val="100000"/>
              </a:lnSpc>
            </a:pPr>
            <a:r>
              <a:rPr sz="2400" dirty="0"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5132832" y="1481327"/>
            <a:ext cx="1427988" cy="83058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 txBox="1"/>
          <p:nvPr/>
        </p:nvSpPr>
        <p:spPr>
          <a:xfrm>
            <a:off x="5132832" y="1481327"/>
            <a:ext cx="1428115" cy="830580"/>
          </a:xfrm>
          <a:prstGeom prst="rect">
            <a:avLst/>
          </a:prstGeom>
          <a:ln w="6096">
            <a:solidFill>
              <a:srgbClr val="5B9BD4"/>
            </a:solidFill>
          </a:ln>
        </p:spPr>
        <p:txBody>
          <a:bodyPr vert="horz" wrap="square" lIns="0" tIns="26034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204"/>
              </a:spcBef>
            </a:pP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Large</a:t>
            </a:r>
            <a:endParaRPr sz="2400">
              <a:latin typeface="Calibri"/>
              <a:cs typeface="Calibri"/>
            </a:endParaRPr>
          </a:p>
          <a:p>
            <a:pPr marR="1270" algn="ctr">
              <a:lnSpc>
                <a:spcPct val="100000"/>
              </a:lnSpc>
              <a:spcBef>
                <a:spcPts val="10"/>
              </a:spcBef>
            </a:pPr>
            <a:r>
              <a:rPr sz="2400" spc="15" dirty="0">
                <a:solidFill>
                  <a:srgbClr val="FFFFFF"/>
                </a:solidFill>
                <a:latin typeface="Cambria Math"/>
                <a:cs typeface="Cambria Math"/>
              </a:rPr>
              <a:t>𝜕𝐿</a:t>
            </a:r>
            <a:r>
              <a:rPr sz="3600" spc="315" baseline="2314" dirty="0">
                <a:solidFill>
                  <a:srgbClr val="FFFFFF"/>
                </a:solidFill>
                <a:latin typeface="Cambria Math"/>
                <a:cs typeface="Cambria Math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mbria Math"/>
                <a:cs typeface="Cambria Math"/>
              </a:rPr>
              <a:t>𝜕𝑤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6987540" y="1482852"/>
            <a:ext cx="1905000" cy="83058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6987540" y="1482852"/>
            <a:ext cx="1905000" cy="830580"/>
          </a:xfrm>
          <a:custGeom>
            <a:avLst/>
            <a:gdLst/>
            <a:ahLst/>
            <a:cxnLst/>
            <a:rect l="l" t="t" r="r" b="b"/>
            <a:pathLst>
              <a:path w="1905000" h="830580">
                <a:moveTo>
                  <a:pt x="0" y="830580"/>
                </a:moveTo>
                <a:lnTo>
                  <a:pt x="1905000" y="830580"/>
                </a:lnTo>
                <a:lnTo>
                  <a:pt x="1905000" y="0"/>
                </a:lnTo>
                <a:lnTo>
                  <a:pt x="0" y="0"/>
                </a:lnTo>
                <a:lnTo>
                  <a:pt x="0" y="830580"/>
                </a:lnTo>
                <a:close/>
              </a:path>
            </a:pathLst>
          </a:custGeom>
          <a:ln w="6096">
            <a:solidFill>
              <a:srgbClr val="4471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 txBox="1"/>
          <p:nvPr/>
        </p:nvSpPr>
        <p:spPr>
          <a:xfrm>
            <a:off x="7043419" y="1495501"/>
            <a:ext cx="179578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45085" algn="ctr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Small</a:t>
            </a:r>
            <a:endParaRPr sz="24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Learning</a:t>
            </a:r>
            <a:r>
              <a:rPr sz="24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rate?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5085588" y="2519172"/>
            <a:ext cx="1427988" cy="83057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 txBox="1"/>
          <p:nvPr/>
        </p:nvSpPr>
        <p:spPr>
          <a:xfrm>
            <a:off x="5085588" y="2519172"/>
            <a:ext cx="1428115" cy="830580"/>
          </a:xfrm>
          <a:prstGeom prst="rect">
            <a:avLst/>
          </a:prstGeom>
          <a:ln w="6096">
            <a:solidFill>
              <a:srgbClr val="5B9BD4"/>
            </a:solidFill>
          </a:ln>
        </p:spPr>
        <p:txBody>
          <a:bodyPr vert="horz" wrap="square" lIns="0" tIns="2667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10"/>
              </a:spcBef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small</a:t>
            </a:r>
            <a:endParaRPr sz="2400">
              <a:latin typeface="Calibri"/>
              <a:cs typeface="Calibri"/>
            </a:endParaRPr>
          </a:p>
          <a:p>
            <a:pPr marR="1270" algn="ctr">
              <a:lnSpc>
                <a:spcPct val="100000"/>
              </a:lnSpc>
              <a:spcBef>
                <a:spcPts val="10"/>
              </a:spcBef>
            </a:pPr>
            <a:r>
              <a:rPr sz="2400" spc="15" dirty="0">
                <a:solidFill>
                  <a:srgbClr val="FFFFFF"/>
                </a:solidFill>
                <a:latin typeface="Cambria Math"/>
                <a:cs typeface="Cambria Math"/>
              </a:rPr>
              <a:t>𝜕𝐿</a:t>
            </a:r>
            <a:r>
              <a:rPr sz="3600" spc="22" baseline="2314" dirty="0">
                <a:solidFill>
                  <a:srgbClr val="FFFFFF"/>
                </a:solidFill>
                <a:latin typeface="Cambria Math"/>
                <a:cs typeface="Cambria Math"/>
              </a:rPr>
              <a:t> </a:t>
            </a:r>
            <a:r>
              <a:rPr sz="3600" spc="247" baseline="2314" dirty="0">
                <a:solidFill>
                  <a:srgbClr val="FFFFFF"/>
                </a:solidFill>
                <a:latin typeface="Cambria Math"/>
                <a:cs typeface="Cambria Math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mbria Math"/>
                <a:cs typeface="Cambria Math"/>
              </a:rPr>
              <a:t>𝜕𝑤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68" name="object 68"/>
          <p:cNvSpPr/>
          <p:nvPr/>
        </p:nvSpPr>
        <p:spPr>
          <a:xfrm>
            <a:off x="6987540" y="2554223"/>
            <a:ext cx="1905000" cy="83057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 txBox="1"/>
          <p:nvPr/>
        </p:nvSpPr>
        <p:spPr>
          <a:xfrm>
            <a:off x="6987540" y="2554223"/>
            <a:ext cx="1905000" cy="830580"/>
          </a:xfrm>
          <a:prstGeom prst="rect">
            <a:avLst/>
          </a:prstGeom>
          <a:ln w="6096">
            <a:solidFill>
              <a:srgbClr val="4471C4"/>
            </a:solidFill>
          </a:ln>
        </p:spPr>
        <p:txBody>
          <a:bodyPr vert="horz" wrap="square" lIns="0" tIns="26034" rIns="0" bIns="0" rtlCol="0">
            <a:spAutoFit/>
          </a:bodyPr>
          <a:lstStyle/>
          <a:p>
            <a:pPr marL="67945" marR="58419" indent="525780">
              <a:lnSpc>
                <a:spcPct val="100000"/>
              </a:lnSpc>
              <a:spcBef>
                <a:spcPts val="204"/>
              </a:spcBef>
            </a:pP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Large 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Learning</a:t>
            </a:r>
            <a:r>
              <a:rPr sz="24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rate?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0" name="object 70"/>
          <p:cNvSpPr/>
          <p:nvPr/>
        </p:nvSpPr>
        <p:spPr>
          <a:xfrm>
            <a:off x="6560819" y="1722120"/>
            <a:ext cx="477520" cy="399415"/>
          </a:xfrm>
          <a:custGeom>
            <a:avLst/>
            <a:gdLst/>
            <a:ahLst/>
            <a:cxnLst/>
            <a:rect l="l" t="t" r="r" b="b"/>
            <a:pathLst>
              <a:path w="477520" h="399414">
                <a:moveTo>
                  <a:pt x="277368" y="0"/>
                </a:moveTo>
                <a:lnTo>
                  <a:pt x="277368" y="99821"/>
                </a:lnTo>
                <a:lnTo>
                  <a:pt x="0" y="99821"/>
                </a:lnTo>
                <a:lnTo>
                  <a:pt x="0" y="299465"/>
                </a:lnTo>
                <a:lnTo>
                  <a:pt x="277368" y="299465"/>
                </a:lnTo>
                <a:lnTo>
                  <a:pt x="277368" y="399288"/>
                </a:lnTo>
                <a:lnTo>
                  <a:pt x="477011" y="199643"/>
                </a:lnTo>
                <a:lnTo>
                  <a:pt x="27736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6560819" y="1722120"/>
            <a:ext cx="477520" cy="399415"/>
          </a:xfrm>
          <a:custGeom>
            <a:avLst/>
            <a:gdLst/>
            <a:ahLst/>
            <a:cxnLst/>
            <a:rect l="l" t="t" r="r" b="b"/>
            <a:pathLst>
              <a:path w="477520" h="399414">
                <a:moveTo>
                  <a:pt x="0" y="99821"/>
                </a:moveTo>
                <a:lnTo>
                  <a:pt x="277368" y="99821"/>
                </a:lnTo>
                <a:lnTo>
                  <a:pt x="277368" y="0"/>
                </a:lnTo>
                <a:lnTo>
                  <a:pt x="477011" y="199643"/>
                </a:lnTo>
                <a:lnTo>
                  <a:pt x="277368" y="399288"/>
                </a:lnTo>
                <a:lnTo>
                  <a:pt x="277368" y="299465"/>
                </a:lnTo>
                <a:lnTo>
                  <a:pt x="0" y="299465"/>
                </a:lnTo>
                <a:lnTo>
                  <a:pt x="0" y="99821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6515100" y="2769107"/>
            <a:ext cx="477520" cy="399415"/>
          </a:xfrm>
          <a:custGeom>
            <a:avLst/>
            <a:gdLst/>
            <a:ahLst/>
            <a:cxnLst/>
            <a:rect l="l" t="t" r="r" b="b"/>
            <a:pathLst>
              <a:path w="477520" h="399414">
                <a:moveTo>
                  <a:pt x="277368" y="0"/>
                </a:moveTo>
                <a:lnTo>
                  <a:pt x="277368" y="99821"/>
                </a:lnTo>
                <a:lnTo>
                  <a:pt x="0" y="99821"/>
                </a:lnTo>
                <a:lnTo>
                  <a:pt x="0" y="299465"/>
                </a:lnTo>
                <a:lnTo>
                  <a:pt x="277368" y="299465"/>
                </a:lnTo>
                <a:lnTo>
                  <a:pt x="277368" y="399288"/>
                </a:lnTo>
                <a:lnTo>
                  <a:pt x="477011" y="199643"/>
                </a:lnTo>
                <a:lnTo>
                  <a:pt x="27736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6515100" y="2769107"/>
            <a:ext cx="477520" cy="399415"/>
          </a:xfrm>
          <a:custGeom>
            <a:avLst/>
            <a:gdLst/>
            <a:ahLst/>
            <a:cxnLst/>
            <a:rect l="l" t="t" r="r" b="b"/>
            <a:pathLst>
              <a:path w="477520" h="399414">
                <a:moveTo>
                  <a:pt x="0" y="99821"/>
                </a:moveTo>
                <a:lnTo>
                  <a:pt x="277368" y="99821"/>
                </a:lnTo>
                <a:lnTo>
                  <a:pt x="277368" y="0"/>
                </a:lnTo>
                <a:lnTo>
                  <a:pt x="477011" y="199643"/>
                </a:lnTo>
                <a:lnTo>
                  <a:pt x="277368" y="399288"/>
                </a:lnTo>
                <a:lnTo>
                  <a:pt x="277368" y="299465"/>
                </a:lnTo>
                <a:lnTo>
                  <a:pt x="0" y="299465"/>
                </a:lnTo>
                <a:lnTo>
                  <a:pt x="0" y="99821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 txBox="1"/>
          <p:nvPr/>
        </p:nvSpPr>
        <p:spPr>
          <a:xfrm>
            <a:off x="464312" y="4192981"/>
            <a:ext cx="185864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i="1" u="sng" spc="-8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Toy</a:t>
            </a:r>
            <a:r>
              <a:rPr sz="2800" b="1" i="1" u="sng" spc="-5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2800" b="1" i="1" u="sng" spc="-1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Example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7906639" y="3352545"/>
            <a:ext cx="702310" cy="15538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algn="ctr">
              <a:lnSpc>
                <a:spcPct val="118900"/>
              </a:lnSpc>
              <a:spcBef>
                <a:spcPts val="100"/>
              </a:spcBef>
            </a:pPr>
            <a:r>
              <a:rPr sz="3600" baseline="-16203" dirty="0">
                <a:solidFill>
                  <a:srgbClr val="0000FF"/>
                </a:solidFill>
                <a:latin typeface="Calibri"/>
                <a:cs typeface="Calibri"/>
              </a:rPr>
              <a:t>=w</a:t>
            </a:r>
            <a:r>
              <a:rPr sz="1600" spc="-10" dirty="0">
                <a:solidFill>
                  <a:srgbClr val="0000FF"/>
                </a:solidFill>
                <a:latin typeface="Calibri"/>
                <a:cs typeface="Calibri"/>
              </a:rPr>
              <a:t>999  </a:t>
            </a:r>
            <a:r>
              <a:rPr sz="3600" spc="-15" baseline="-16203" dirty="0">
                <a:latin typeface="Calibri"/>
                <a:cs typeface="Calibri"/>
              </a:rPr>
              <a:t>y</a:t>
            </a:r>
            <a:r>
              <a:rPr sz="1600" spc="-10" dirty="0">
                <a:latin typeface="Calibri"/>
                <a:cs typeface="Calibri"/>
              </a:rPr>
              <a:t>1000</a:t>
            </a:r>
            <a:endParaRPr sz="16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 marR="62865" algn="ctr">
              <a:lnSpc>
                <a:spcPct val="100000"/>
              </a:lnSpc>
            </a:pPr>
            <a:r>
              <a:rPr sz="2400" dirty="0"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604940" y="2900172"/>
            <a:ext cx="2741927" cy="37168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244588" y="5019294"/>
            <a:ext cx="4921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add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29412" y="1825751"/>
            <a:ext cx="5178552" cy="47091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29412" y="1825751"/>
            <a:ext cx="5179060" cy="471170"/>
          </a:xfrm>
          <a:custGeom>
            <a:avLst/>
            <a:gdLst/>
            <a:ahLst/>
            <a:cxnLst/>
            <a:rect l="l" t="t" r="r" b="b"/>
            <a:pathLst>
              <a:path w="5179060" h="471169">
                <a:moveTo>
                  <a:pt x="0" y="470915"/>
                </a:moveTo>
                <a:lnTo>
                  <a:pt x="5178552" y="470915"/>
                </a:lnTo>
                <a:lnTo>
                  <a:pt x="5178552" y="0"/>
                </a:lnTo>
                <a:lnTo>
                  <a:pt x="0" y="0"/>
                </a:lnTo>
                <a:lnTo>
                  <a:pt x="0" y="470915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427672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0" dirty="0"/>
              <a:t>Helpful</a:t>
            </a:r>
            <a:r>
              <a:rPr spc="-50" dirty="0"/>
              <a:t> </a:t>
            </a:r>
            <a:r>
              <a:rPr spc="-45" dirty="0"/>
              <a:t>Techniques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707542" y="1770904"/>
            <a:ext cx="7353300" cy="2934335"/>
          </a:xfrm>
          <a:prstGeom prst="rect">
            <a:avLst/>
          </a:prstGeom>
        </p:spPr>
        <p:txBody>
          <a:bodyPr vert="horz" wrap="square" lIns="0" tIns="3429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27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latin typeface="Calibri"/>
                <a:cs typeface="Calibri"/>
              </a:rPr>
              <a:t>Long </a:t>
            </a:r>
            <a:r>
              <a:rPr sz="2800" spc="-10" dirty="0">
                <a:latin typeface="Calibri"/>
                <a:cs typeface="Calibri"/>
              </a:rPr>
              <a:t>Short-term </a:t>
            </a:r>
            <a:r>
              <a:rPr sz="2800" spc="-5" dirty="0">
                <a:latin typeface="Calibri"/>
                <a:cs typeface="Calibri"/>
              </a:rPr>
              <a:t>Memory</a:t>
            </a:r>
            <a:r>
              <a:rPr sz="2800" spc="2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(LSTM)</a:t>
            </a:r>
            <a:endParaRPr sz="2800">
              <a:latin typeface="Calibri"/>
              <a:cs typeface="Calibri"/>
            </a:endParaRPr>
          </a:p>
          <a:p>
            <a:pPr marL="697865" marR="5080" lvl="1" indent="-227965">
              <a:lnSpc>
                <a:spcPts val="3020"/>
              </a:lnSpc>
              <a:spcBef>
                <a:spcPts val="555"/>
              </a:spcBef>
              <a:buFont typeface="Arial"/>
              <a:buChar char="•"/>
              <a:tabLst>
                <a:tab pos="698500" algn="l"/>
              </a:tabLst>
            </a:pPr>
            <a:r>
              <a:rPr sz="2800" spc="-10" dirty="0">
                <a:latin typeface="Calibri"/>
                <a:cs typeface="Calibri"/>
              </a:rPr>
              <a:t>Can deal </a:t>
            </a:r>
            <a:r>
              <a:rPr sz="2800" spc="-5" dirty="0">
                <a:latin typeface="Calibri"/>
                <a:cs typeface="Calibri"/>
              </a:rPr>
              <a:t>with </a:t>
            </a:r>
            <a:r>
              <a:rPr sz="2800" spc="-20" dirty="0">
                <a:latin typeface="Calibri"/>
                <a:cs typeface="Calibri"/>
              </a:rPr>
              <a:t>gradient </a:t>
            </a:r>
            <a:r>
              <a:rPr sz="2800" spc="-15" dirty="0">
                <a:latin typeface="Calibri"/>
                <a:cs typeface="Calibri"/>
              </a:rPr>
              <a:t>vanishing </a:t>
            </a:r>
            <a:r>
              <a:rPr sz="2800" spc="-10" dirty="0">
                <a:latin typeface="Calibri"/>
                <a:cs typeface="Calibri"/>
              </a:rPr>
              <a:t>(not </a:t>
            </a:r>
            <a:r>
              <a:rPr sz="2800" spc="-20" dirty="0">
                <a:latin typeface="Calibri"/>
                <a:cs typeface="Calibri"/>
              </a:rPr>
              <a:t>gradient  </a:t>
            </a:r>
            <a:r>
              <a:rPr sz="2800" spc="-15" dirty="0">
                <a:latin typeface="Calibri"/>
                <a:cs typeface="Calibri"/>
              </a:rPr>
              <a:t>explode)</a:t>
            </a:r>
            <a:endParaRPr sz="2800">
              <a:latin typeface="Calibri"/>
              <a:cs typeface="Calibri"/>
            </a:endParaRPr>
          </a:p>
          <a:p>
            <a:pPr marL="812165" lvl="2" indent="-286385">
              <a:lnSpc>
                <a:spcPct val="100000"/>
              </a:lnSpc>
              <a:spcBef>
                <a:spcPts val="345"/>
              </a:spcBef>
              <a:buFont typeface="Wingdings"/>
              <a:buChar char=""/>
              <a:tabLst>
                <a:tab pos="812800" algn="l"/>
              </a:tabLst>
            </a:pPr>
            <a:r>
              <a:rPr sz="2400" spc="-5" dirty="0">
                <a:latin typeface="Calibri"/>
                <a:cs typeface="Calibri"/>
              </a:rPr>
              <a:t>Memory and </a:t>
            </a:r>
            <a:r>
              <a:rPr sz="2400" dirty="0">
                <a:latin typeface="Calibri"/>
                <a:cs typeface="Calibri"/>
              </a:rPr>
              <a:t>input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are</a:t>
            </a:r>
            <a:endParaRPr sz="2400">
              <a:latin typeface="Calibri"/>
              <a:cs typeface="Calibri"/>
            </a:endParaRPr>
          </a:p>
          <a:p>
            <a:pPr marL="812165">
              <a:lnSpc>
                <a:spcPct val="100000"/>
              </a:lnSpc>
            </a:pPr>
            <a:r>
              <a:rPr sz="2400" b="1" i="1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added</a:t>
            </a:r>
            <a:endParaRPr sz="2400">
              <a:latin typeface="Calibri"/>
              <a:cs typeface="Calibri"/>
            </a:endParaRPr>
          </a:p>
          <a:p>
            <a:pPr marL="812165" marR="2682240" lvl="2" indent="-286385">
              <a:lnSpc>
                <a:spcPct val="100000"/>
              </a:lnSpc>
              <a:spcBef>
                <a:spcPts val="910"/>
              </a:spcBef>
              <a:buFont typeface="Wingdings"/>
              <a:buChar char=""/>
              <a:tabLst>
                <a:tab pos="812800" algn="l"/>
              </a:tabLst>
            </a:pPr>
            <a:r>
              <a:rPr sz="2400" spc="-5" dirty="0">
                <a:latin typeface="Calibri"/>
                <a:cs typeface="Calibri"/>
              </a:rPr>
              <a:t>The influence </a:t>
            </a:r>
            <a:r>
              <a:rPr sz="2400" spc="-10" dirty="0">
                <a:latin typeface="Calibri"/>
                <a:cs typeface="Calibri"/>
              </a:rPr>
              <a:t>never disappears  </a:t>
            </a:r>
            <a:r>
              <a:rPr sz="2400" spc="-5" dirty="0">
                <a:latin typeface="Calibri"/>
                <a:cs typeface="Calibri"/>
              </a:rPr>
              <a:t>unless </a:t>
            </a:r>
            <a:r>
              <a:rPr sz="2400" spc="-25" dirty="0">
                <a:latin typeface="Calibri"/>
                <a:cs typeface="Calibri"/>
              </a:rPr>
              <a:t>forget </a:t>
            </a:r>
            <a:r>
              <a:rPr sz="2400" spc="-30" dirty="0">
                <a:latin typeface="Calibri"/>
                <a:cs typeface="Calibri"/>
              </a:rPr>
              <a:t>gate </a:t>
            </a:r>
            <a:r>
              <a:rPr sz="2400" dirty="0">
                <a:latin typeface="Calibri"/>
                <a:cs typeface="Calibri"/>
              </a:rPr>
              <a:t>is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closed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330452" y="4916423"/>
            <a:ext cx="624840" cy="399415"/>
          </a:xfrm>
          <a:custGeom>
            <a:avLst/>
            <a:gdLst/>
            <a:ahLst/>
            <a:cxnLst/>
            <a:rect l="l" t="t" r="r" b="b"/>
            <a:pathLst>
              <a:path w="624839" h="399414">
                <a:moveTo>
                  <a:pt x="425196" y="0"/>
                </a:moveTo>
                <a:lnTo>
                  <a:pt x="425196" y="99821"/>
                </a:lnTo>
                <a:lnTo>
                  <a:pt x="0" y="99821"/>
                </a:lnTo>
                <a:lnTo>
                  <a:pt x="0" y="299465"/>
                </a:lnTo>
                <a:lnTo>
                  <a:pt x="425196" y="299465"/>
                </a:lnTo>
                <a:lnTo>
                  <a:pt x="425196" y="399288"/>
                </a:lnTo>
                <a:lnTo>
                  <a:pt x="624840" y="199644"/>
                </a:lnTo>
                <a:lnTo>
                  <a:pt x="425196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330452" y="4916423"/>
            <a:ext cx="624840" cy="399415"/>
          </a:xfrm>
          <a:custGeom>
            <a:avLst/>
            <a:gdLst/>
            <a:ahLst/>
            <a:cxnLst/>
            <a:rect l="l" t="t" r="r" b="b"/>
            <a:pathLst>
              <a:path w="624839" h="399414">
                <a:moveTo>
                  <a:pt x="0" y="99821"/>
                </a:moveTo>
                <a:lnTo>
                  <a:pt x="425196" y="99821"/>
                </a:lnTo>
                <a:lnTo>
                  <a:pt x="425196" y="0"/>
                </a:lnTo>
                <a:lnTo>
                  <a:pt x="624840" y="199644"/>
                </a:lnTo>
                <a:lnTo>
                  <a:pt x="425196" y="399288"/>
                </a:lnTo>
                <a:lnTo>
                  <a:pt x="425196" y="299465"/>
                </a:lnTo>
                <a:lnTo>
                  <a:pt x="0" y="299465"/>
                </a:lnTo>
                <a:lnTo>
                  <a:pt x="0" y="99821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2123694" y="4876545"/>
            <a:ext cx="313753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No </a:t>
            </a:r>
            <a:r>
              <a:rPr sz="2400" spc="-10" dirty="0">
                <a:latin typeface="Calibri"/>
                <a:cs typeface="Calibri"/>
              </a:rPr>
              <a:t>Gradient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vanishing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400" spc="-5" dirty="0">
                <a:latin typeface="Calibri"/>
                <a:cs typeface="Calibri"/>
              </a:rPr>
              <a:t>(If </a:t>
            </a:r>
            <a:r>
              <a:rPr sz="2400" spc="-25" dirty="0">
                <a:latin typeface="Calibri"/>
                <a:cs typeface="Calibri"/>
              </a:rPr>
              <a:t>forget </a:t>
            </a:r>
            <a:r>
              <a:rPr sz="2400" spc="-30" dirty="0">
                <a:latin typeface="Calibri"/>
                <a:cs typeface="Calibri"/>
              </a:rPr>
              <a:t>gate </a:t>
            </a:r>
            <a:r>
              <a:rPr sz="2400" dirty="0">
                <a:latin typeface="Calibri"/>
                <a:cs typeface="Calibri"/>
              </a:rPr>
              <a:t>is</a:t>
            </a:r>
            <a:r>
              <a:rPr sz="2400" spc="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opened.)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651628" y="6412788"/>
            <a:ext cx="15957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0000FF"/>
                </a:solidFill>
                <a:latin typeface="Calibri"/>
                <a:cs typeface="Calibri"/>
              </a:rPr>
              <a:t>[Cho,</a:t>
            </a:r>
            <a:r>
              <a:rPr sz="1800" spc="-5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00FF"/>
                </a:solidFill>
                <a:latin typeface="Calibri"/>
                <a:cs typeface="Calibri"/>
              </a:rPr>
              <a:t>EMNLP’14]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34695" y="5692138"/>
            <a:ext cx="4396740" cy="107137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05155" y="5631178"/>
            <a:ext cx="4735068" cy="122682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94131" y="5731764"/>
            <a:ext cx="4277868" cy="95402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294131" y="5743447"/>
            <a:ext cx="4277995" cy="878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788670" marR="78105" indent="-704850">
              <a:lnSpc>
                <a:spcPct val="100000"/>
              </a:lnSpc>
              <a:spcBef>
                <a:spcPts val="95"/>
              </a:spcBef>
            </a:pP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Gated </a:t>
            </a:r>
            <a:r>
              <a:rPr sz="2800" spc="-20" dirty="0">
                <a:solidFill>
                  <a:srgbClr val="FFFFFF"/>
                </a:solidFill>
                <a:latin typeface="Calibri"/>
                <a:cs typeface="Calibri"/>
              </a:rPr>
              <a:t>Recurrent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Unit (GRU): 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simpler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than</a:t>
            </a:r>
            <a:r>
              <a:rPr sz="28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LSTM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427672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0" dirty="0"/>
              <a:t>Helpful</a:t>
            </a:r>
            <a:r>
              <a:rPr spc="-50" dirty="0"/>
              <a:t> </a:t>
            </a:r>
            <a:r>
              <a:rPr spc="-45" dirty="0"/>
              <a:t>Techniques</a:t>
            </a:r>
          </a:p>
        </p:txBody>
      </p:sp>
      <p:sp>
        <p:nvSpPr>
          <p:cNvPr id="3" name="object 3"/>
          <p:cNvSpPr/>
          <p:nvPr/>
        </p:nvSpPr>
        <p:spPr>
          <a:xfrm>
            <a:off x="5281821" y="2672144"/>
            <a:ext cx="3022818" cy="17218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33196" y="5271922"/>
            <a:ext cx="7806055" cy="12160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368935">
              <a:lnSpc>
                <a:spcPct val="100000"/>
              </a:lnSpc>
              <a:spcBef>
                <a:spcPts val="100"/>
              </a:spcBef>
            </a:pPr>
            <a:r>
              <a:rPr sz="2400" spc="-20" dirty="0">
                <a:latin typeface="Calibri"/>
                <a:cs typeface="Calibri"/>
              </a:rPr>
              <a:t>Vanilla </a:t>
            </a:r>
            <a:r>
              <a:rPr sz="2400" dirty="0">
                <a:latin typeface="Calibri"/>
                <a:cs typeface="Calibri"/>
              </a:rPr>
              <a:t>RNN </a:t>
            </a:r>
            <a:r>
              <a:rPr sz="2400" spc="-5" dirty="0">
                <a:latin typeface="Calibri"/>
                <a:cs typeface="Calibri"/>
              </a:rPr>
              <a:t>Initialized </a:t>
            </a:r>
            <a:r>
              <a:rPr sz="2400" dirty="0">
                <a:latin typeface="Calibri"/>
                <a:cs typeface="Calibri"/>
              </a:rPr>
              <a:t>with </a:t>
            </a:r>
            <a:r>
              <a:rPr sz="2400" spc="-5" dirty="0">
                <a:latin typeface="Calibri"/>
                <a:cs typeface="Calibri"/>
              </a:rPr>
              <a:t>Identity matrix </a:t>
            </a:r>
            <a:r>
              <a:rPr sz="2400" dirty="0">
                <a:latin typeface="Calibri"/>
                <a:cs typeface="Calibri"/>
              </a:rPr>
              <a:t>+ </a:t>
            </a:r>
            <a:r>
              <a:rPr sz="2400" spc="-20" dirty="0">
                <a:latin typeface="Calibri"/>
                <a:cs typeface="Calibri"/>
              </a:rPr>
              <a:t>ReLU</a:t>
            </a:r>
            <a:r>
              <a:rPr sz="2400" spc="-9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activation  </a:t>
            </a:r>
            <a:r>
              <a:rPr sz="2400" spc="-5" dirty="0">
                <a:latin typeface="Calibri"/>
                <a:cs typeface="Calibri"/>
              </a:rPr>
              <a:t>function </a:t>
            </a:r>
            <a:r>
              <a:rPr sz="1800" dirty="0">
                <a:solidFill>
                  <a:srgbClr val="0000FF"/>
                </a:solidFill>
                <a:latin typeface="Calibri"/>
                <a:cs typeface="Calibri"/>
              </a:rPr>
              <a:t>[Quoc </a:t>
            </a:r>
            <a:r>
              <a:rPr sz="1800" spc="-95" dirty="0">
                <a:solidFill>
                  <a:srgbClr val="0000FF"/>
                </a:solidFill>
                <a:latin typeface="Calibri"/>
                <a:cs typeface="Calibri"/>
              </a:rPr>
              <a:t>V. </a:t>
            </a:r>
            <a:r>
              <a:rPr sz="1800" spc="-5" dirty="0">
                <a:solidFill>
                  <a:srgbClr val="0000FF"/>
                </a:solidFill>
                <a:latin typeface="Calibri"/>
                <a:cs typeface="Calibri"/>
              </a:rPr>
              <a:t>Le,</a:t>
            </a:r>
            <a:r>
              <a:rPr sz="1800" spc="114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00FF"/>
                </a:solidFill>
                <a:latin typeface="Calibri"/>
                <a:cs typeface="Calibri"/>
              </a:rPr>
              <a:t>arXiv’15]</a:t>
            </a:r>
            <a:endParaRPr sz="18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730"/>
              </a:spcBef>
              <a:buFont typeface="Wingdings"/>
              <a:buChar char=""/>
              <a:tabLst>
                <a:tab pos="356235" algn="l"/>
              </a:tabLst>
            </a:pPr>
            <a:r>
              <a:rPr sz="2400" spc="-10" dirty="0">
                <a:latin typeface="Calibri"/>
                <a:cs typeface="Calibri"/>
              </a:rPr>
              <a:t>Outperform </a:t>
            </a:r>
            <a:r>
              <a:rPr sz="2400" spc="-5" dirty="0">
                <a:latin typeface="Calibri"/>
                <a:cs typeface="Calibri"/>
              </a:rPr>
              <a:t>or be </a:t>
            </a:r>
            <a:r>
              <a:rPr sz="2400" spc="-10" dirty="0">
                <a:latin typeface="Calibri"/>
                <a:cs typeface="Calibri"/>
              </a:rPr>
              <a:t>comparable </a:t>
            </a:r>
            <a:r>
              <a:rPr sz="2400" dirty="0">
                <a:latin typeface="Calibri"/>
                <a:cs typeface="Calibri"/>
              </a:rPr>
              <a:t>with </a:t>
            </a:r>
            <a:r>
              <a:rPr sz="2400" spc="-10" dirty="0">
                <a:latin typeface="Calibri"/>
                <a:cs typeface="Calibri"/>
              </a:rPr>
              <a:t>LSTM </a:t>
            </a:r>
            <a:r>
              <a:rPr sz="2400" dirty="0">
                <a:latin typeface="Calibri"/>
                <a:cs typeface="Calibri"/>
              </a:rPr>
              <a:t>in 4 </a:t>
            </a:r>
            <a:r>
              <a:rPr sz="2400" spc="-20" dirty="0">
                <a:latin typeface="Calibri"/>
                <a:cs typeface="Calibri"/>
              </a:rPr>
              <a:t>different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tasks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579623" y="4628210"/>
            <a:ext cx="211518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0000FF"/>
                </a:solidFill>
                <a:latin typeface="Calibri"/>
                <a:cs typeface="Calibri"/>
              </a:rPr>
              <a:t>[Jan </a:t>
            </a:r>
            <a:r>
              <a:rPr sz="1800" spc="-10" dirty="0">
                <a:solidFill>
                  <a:srgbClr val="0000FF"/>
                </a:solidFill>
                <a:latin typeface="Calibri"/>
                <a:cs typeface="Calibri"/>
              </a:rPr>
              <a:t>Koutnik,</a:t>
            </a:r>
            <a:r>
              <a:rPr sz="1800" spc="-4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000FF"/>
                </a:solidFill>
                <a:latin typeface="Calibri"/>
                <a:cs typeface="Calibri"/>
              </a:rPr>
              <a:t>JMLR’14]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81708" y="1966671"/>
            <a:ext cx="187007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Clockwise</a:t>
            </a:r>
            <a:r>
              <a:rPr sz="2400" spc="-9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RNN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367017" y="4583048"/>
            <a:ext cx="23291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30" dirty="0">
                <a:solidFill>
                  <a:srgbClr val="0000FF"/>
                </a:solidFill>
                <a:latin typeface="Calibri"/>
                <a:cs typeface="Calibri"/>
              </a:rPr>
              <a:t>[Tomas Mikolov,</a:t>
            </a:r>
            <a:r>
              <a:rPr sz="1800" spc="-2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000FF"/>
                </a:solidFill>
                <a:latin typeface="Calibri"/>
                <a:cs typeface="Calibri"/>
              </a:rPr>
              <a:t>ICLR’15]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140833" y="1783156"/>
            <a:ext cx="3302000" cy="7581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" algn="ctr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Structurally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Constrained</a:t>
            </a:r>
            <a:endParaRPr sz="24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2400" spc="-15" dirty="0">
                <a:latin typeface="Calibri"/>
                <a:cs typeface="Calibri"/>
              </a:rPr>
              <a:t>Recurrent </a:t>
            </a:r>
            <a:r>
              <a:rPr sz="2400" spc="-10" dirty="0">
                <a:latin typeface="Calibri"/>
                <a:cs typeface="Calibri"/>
              </a:rPr>
              <a:t>Network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(SCRN)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07990" y="2619755"/>
            <a:ext cx="4365031" cy="18128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500316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5" dirty="0"/>
              <a:t>More </a:t>
            </a:r>
            <a:r>
              <a:rPr spc="-10" dirty="0"/>
              <a:t>Applications</a:t>
            </a:r>
            <a:r>
              <a:rPr spc="-65" dirty="0"/>
              <a:t> </a:t>
            </a:r>
            <a:r>
              <a:rPr spc="-5" dirty="0"/>
              <a:t>……</a:t>
            </a:r>
          </a:p>
        </p:txBody>
      </p:sp>
      <p:sp>
        <p:nvSpPr>
          <p:cNvPr id="3" name="object 3"/>
          <p:cNvSpPr/>
          <p:nvPr/>
        </p:nvSpPr>
        <p:spPr>
          <a:xfrm>
            <a:off x="1275588" y="3642359"/>
            <a:ext cx="1197864" cy="5486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35024" y="3681984"/>
            <a:ext cx="1078991" cy="4312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55775" y="2520695"/>
            <a:ext cx="1199388" cy="54863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315211" y="2560320"/>
            <a:ext cx="1080515" cy="43129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086605" y="4816602"/>
            <a:ext cx="1079500" cy="431800"/>
          </a:xfrm>
          <a:custGeom>
            <a:avLst/>
            <a:gdLst/>
            <a:ahLst/>
            <a:cxnLst/>
            <a:rect l="l" t="t" r="r" b="b"/>
            <a:pathLst>
              <a:path w="1079500" h="431800">
                <a:moveTo>
                  <a:pt x="0" y="431292"/>
                </a:moveTo>
                <a:lnTo>
                  <a:pt x="1078991" y="431292"/>
                </a:lnTo>
                <a:lnTo>
                  <a:pt x="1078991" y="0"/>
                </a:lnTo>
                <a:lnTo>
                  <a:pt x="0" y="0"/>
                </a:lnTo>
                <a:lnTo>
                  <a:pt x="0" y="431292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044696" y="3662171"/>
            <a:ext cx="1199388" cy="54863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104132" y="3701796"/>
            <a:ext cx="1080515" cy="43129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561844" y="3657600"/>
            <a:ext cx="1078992" cy="43129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561844" y="3657600"/>
            <a:ext cx="1079500" cy="431800"/>
          </a:xfrm>
          <a:custGeom>
            <a:avLst/>
            <a:gdLst/>
            <a:ahLst/>
            <a:cxnLst/>
            <a:rect l="l" t="t" r="r" b="b"/>
            <a:pathLst>
              <a:path w="1079500" h="431800">
                <a:moveTo>
                  <a:pt x="0" y="431292"/>
                </a:moveTo>
                <a:lnTo>
                  <a:pt x="1078992" y="431292"/>
                </a:lnTo>
                <a:lnTo>
                  <a:pt x="1078992" y="0"/>
                </a:lnTo>
                <a:lnTo>
                  <a:pt x="0" y="0"/>
                </a:lnTo>
                <a:lnTo>
                  <a:pt x="0" y="431292"/>
                </a:lnTo>
                <a:close/>
              </a:path>
            </a:pathLst>
          </a:custGeom>
          <a:ln w="6095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044696" y="2528316"/>
            <a:ext cx="1199388" cy="54863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104132" y="2567939"/>
            <a:ext cx="1080515" cy="43129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902957" y="4822697"/>
            <a:ext cx="1080770" cy="431800"/>
          </a:xfrm>
          <a:custGeom>
            <a:avLst/>
            <a:gdLst/>
            <a:ahLst/>
            <a:cxnLst/>
            <a:rect l="l" t="t" r="r" b="b"/>
            <a:pathLst>
              <a:path w="1080770" h="431800">
                <a:moveTo>
                  <a:pt x="0" y="431291"/>
                </a:moveTo>
                <a:lnTo>
                  <a:pt x="1080516" y="431291"/>
                </a:lnTo>
                <a:lnTo>
                  <a:pt x="1080516" y="0"/>
                </a:lnTo>
                <a:lnTo>
                  <a:pt x="0" y="0"/>
                </a:lnTo>
                <a:lnTo>
                  <a:pt x="0" y="431291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861047" y="3668267"/>
            <a:ext cx="1199388" cy="55016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920483" y="3707891"/>
            <a:ext cx="1080516" cy="43281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378196" y="3701796"/>
            <a:ext cx="1080515" cy="43129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378196" y="3701796"/>
            <a:ext cx="1080770" cy="431800"/>
          </a:xfrm>
          <a:custGeom>
            <a:avLst/>
            <a:gdLst/>
            <a:ahLst/>
            <a:cxnLst/>
            <a:rect l="l" t="t" r="r" b="b"/>
            <a:pathLst>
              <a:path w="1080770" h="431800">
                <a:moveTo>
                  <a:pt x="0" y="431291"/>
                </a:moveTo>
                <a:lnTo>
                  <a:pt x="1080515" y="431291"/>
                </a:lnTo>
                <a:lnTo>
                  <a:pt x="1080515" y="0"/>
                </a:lnTo>
                <a:lnTo>
                  <a:pt x="0" y="0"/>
                </a:lnTo>
                <a:lnTo>
                  <a:pt x="0" y="431291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885431" y="2546604"/>
            <a:ext cx="1197864" cy="55016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944868" y="2586227"/>
            <a:ext cx="1078992" cy="432815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659635" y="4178808"/>
            <a:ext cx="387350" cy="579120"/>
          </a:xfrm>
          <a:custGeom>
            <a:avLst/>
            <a:gdLst/>
            <a:ahLst/>
            <a:cxnLst/>
            <a:rect l="l" t="t" r="r" b="b"/>
            <a:pathLst>
              <a:path w="387350" h="579120">
                <a:moveTo>
                  <a:pt x="290321" y="193548"/>
                </a:moveTo>
                <a:lnTo>
                  <a:pt x="96774" y="193548"/>
                </a:lnTo>
                <a:lnTo>
                  <a:pt x="96774" y="579120"/>
                </a:lnTo>
                <a:lnTo>
                  <a:pt x="290321" y="579120"/>
                </a:lnTo>
                <a:lnTo>
                  <a:pt x="290321" y="193548"/>
                </a:lnTo>
                <a:close/>
              </a:path>
              <a:path w="387350" h="579120">
                <a:moveTo>
                  <a:pt x="193547" y="0"/>
                </a:moveTo>
                <a:lnTo>
                  <a:pt x="0" y="193548"/>
                </a:lnTo>
                <a:lnTo>
                  <a:pt x="387095" y="193548"/>
                </a:lnTo>
                <a:lnTo>
                  <a:pt x="193547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659635" y="4178808"/>
            <a:ext cx="387350" cy="579120"/>
          </a:xfrm>
          <a:custGeom>
            <a:avLst/>
            <a:gdLst/>
            <a:ahLst/>
            <a:cxnLst/>
            <a:rect l="l" t="t" r="r" b="b"/>
            <a:pathLst>
              <a:path w="387350" h="579120">
                <a:moveTo>
                  <a:pt x="0" y="193548"/>
                </a:moveTo>
                <a:lnTo>
                  <a:pt x="193547" y="0"/>
                </a:lnTo>
                <a:lnTo>
                  <a:pt x="387095" y="193548"/>
                </a:lnTo>
                <a:lnTo>
                  <a:pt x="290321" y="193548"/>
                </a:lnTo>
                <a:lnTo>
                  <a:pt x="290321" y="579120"/>
                </a:lnTo>
                <a:lnTo>
                  <a:pt x="96774" y="579120"/>
                </a:lnTo>
                <a:lnTo>
                  <a:pt x="96774" y="193548"/>
                </a:lnTo>
                <a:lnTo>
                  <a:pt x="0" y="193548"/>
                </a:lnTo>
                <a:close/>
              </a:path>
            </a:pathLst>
          </a:custGeom>
          <a:ln w="12192">
            <a:solidFill>
              <a:srgbClr val="BB8B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659635" y="3034283"/>
            <a:ext cx="387350" cy="581025"/>
          </a:xfrm>
          <a:custGeom>
            <a:avLst/>
            <a:gdLst/>
            <a:ahLst/>
            <a:cxnLst/>
            <a:rect l="l" t="t" r="r" b="b"/>
            <a:pathLst>
              <a:path w="387350" h="581025">
                <a:moveTo>
                  <a:pt x="290321" y="193548"/>
                </a:moveTo>
                <a:lnTo>
                  <a:pt x="96774" y="193548"/>
                </a:lnTo>
                <a:lnTo>
                  <a:pt x="96774" y="580643"/>
                </a:lnTo>
                <a:lnTo>
                  <a:pt x="290321" y="580643"/>
                </a:lnTo>
                <a:lnTo>
                  <a:pt x="290321" y="193548"/>
                </a:lnTo>
                <a:close/>
              </a:path>
              <a:path w="387350" h="581025">
                <a:moveTo>
                  <a:pt x="193547" y="0"/>
                </a:moveTo>
                <a:lnTo>
                  <a:pt x="0" y="193548"/>
                </a:lnTo>
                <a:lnTo>
                  <a:pt x="387095" y="193548"/>
                </a:lnTo>
                <a:lnTo>
                  <a:pt x="193547" y="0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659635" y="3034283"/>
            <a:ext cx="387350" cy="581025"/>
          </a:xfrm>
          <a:custGeom>
            <a:avLst/>
            <a:gdLst/>
            <a:ahLst/>
            <a:cxnLst/>
            <a:rect l="l" t="t" r="r" b="b"/>
            <a:pathLst>
              <a:path w="387350" h="581025">
                <a:moveTo>
                  <a:pt x="0" y="193548"/>
                </a:moveTo>
                <a:lnTo>
                  <a:pt x="193547" y="0"/>
                </a:lnTo>
                <a:lnTo>
                  <a:pt x="387095" y="193548"/>
                </a:lnTo>
                <a:lnTo>
                  <a:pt x="290321" y="193548"/>
                </a:lnTo>
                <a:lnTo>
                  <a:pt x="290321" y="580643"/>
                </a:lnTo>
                <a:lnTo>
                  <a:pt x="96774" y="580643"/>
                </a:lnTo>
                <a:lnTo>
                  <a:pt x="96774" y="193548"/>
                </a:lnTo>
                <a:lnTo>
                  <a:pt x="0" y="193548"/>
                </a:lnTo>
                <a:close/>
              </a:path>
            </a:pathLst>
          </a:custGeom>
          <a:ln w="12191">
            <a:solidFill>
              <a:srgbClr val="507D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381885" y="3407790"/>
            <a:ext cx="687070" cy="351790"/>
          </a:xfrm>
          <a:custGeom>
            <a:avLst/>
            <a:gdLst/>
            <a:ahLst/>
            <a:cxnLst/>
            <a:rect l="l" t="t" r="r" b="b"/>
            <a:pathLst>
              <a:path w="687069" h="351789">
                <a:moveTo>
                  <a:pt x="392556" y="0"/>
                </a:moveTo>
                <a:lnTo>
                  <a:pt x="344042" y="9144"/>
                </a:lnTo>
                <a:lnTo>
                  <a:pt x="307975" y="24892"/>
                </a:lnTo>
                <a:lnTo>
                  <a:pt x="271779" y="46989"/>
                </a:lnTo>
                <a:lnTo>
                  <a:pt x="223265" y="84962"/>
                </a:lnTo>
                <a:lnTo>
                  <a:pt x="174370" y="130683"/>
                </a:lnTo>
                <a:lnTo>
                  <a:pt x="124840" y="182372"/>
                </a:lnTo>
                <a:lnTo>
                  <a:pt x="75056" y="238506"/>
                </a:lnTo>
                <a:lnTo>
                  <a:pt x="50037" y="267589"/>
                </a:lnTo>
                <a:lnTo>
                  <a:pt x="0" y="326644"/>
                </a:lnTo>
                <a:lnTo>
                  <a:pt x="29209" y="351282"/>
                </a:lnTo>
                <a:lnTo>
                  <a:pt x="79013" y="292354"/>
                </a:lnTo>
                <a:lnTo>
                  <a:pt x="103776" y="263525"/>
                </a:lnTo>
                <a:lnTo>
                  <a:pt x="103631" y="263525"/>
                </a:lnTo>
                <a:lnTo>
                  <a:pt x="128523" y="235204"/>
                </a:lnTo>
                <a:lnTo>
                  <a:pt x="152806" y="208280"/>
                </a:lnTo>
                <a:lnTo>
                  <a:pt x="177291" y="181991"/>
                </a:lnTo>
                <a:lnTo>
                  <a:pt x="201048" y="157861"/>
                </a:lnTo>
                <a:lnTo>
                  <a:pt x="225170" y="134493"/>
                </a:lnTo>
                <a:lnTo>
                  <a:pt x="248412" y="113537"/>
                </a:lnTo>
                <a:lnTo>
                  <a:pt x="248548" y="113537"/>
                </a:lnTo>
                <a:lnTo>
                  <a:pt x="270935" y="95123"/>
                </a:lnTo>
                <a:lnTo>
                  <a:pt x="282081" y="86487"/>
                </a:lnTo>
                <a:lnTo>
                  <a:pt x="281939" y="86487"/>
                </a:lnTo>
                <a:lnTo>
                  <a:pt x="293084" y="78612"/>
                </a:lnTo>
                <a:lnTo>
                  <a:pt x="304545" y="70993"/>
                </a:lnTo>
                <a:lnTo>
                  <a:pt x="315467" y="64262"/>
                </a:lnTo>
                <a:lnTo>
                  <a:pt x="315620" y="64262"/>
                </a:lnTo>
                <a:lnTo>
                  <a:pt x="325450" y="58800"/>
                </a:lnTo>
                <a:lnTo>
                  <a:pt x="335787" y="53594"/>
                </a:lnTo>
                <a:lnTo>
                  <a:pt x="335533" y="53594"/>
                </a:lnTo>
                <a:lnTo>
                  <a:pt x="345827" y="49149"/>
                </a:lnTo>
                <a:lnTo>
                  <a:pt x="345694" y="49149"/>
                </a:lnTo>
                <a:lnTo>
                  <a:pt x="356742" y="45085"/>
                </a:lnTo>
                <a:lnTo>
                  <a:pt x="356940" y="45085"/>
                </a:lnTo>
                <a:lnTo>
                  <a:pt x="365435" y="42418"/>
                </a:lnTo>
                <a:lnTo>
                  <a:pt x="366648" y="42037"/>
                </a:lnTo>
                <a:lnTo>
                  <a:pt x="367083" y="42037"/>
                </a:lnTo>
                <a:lnTo>
                  <a:pt x="375037" y="40259"/>
                </a:lnTo>
                <a:lnTo>
                  <a:pt x="374776" y="40259"/>
                </a:lnTo>
                <a:lnTo>
                  <a:pt x="376173" y="40005"/>
                </a:lnTo>
                <a:lnTo>
                  <a:pt x="376418" y="40005"/>
                </a:lnTo>
                <a:lnTo>
                  <a:pt x="384624" y="38735"/>
                </a:lnTo>
                <a:lnTo>
                  <a:pt x="383920" y="38735"/>
                </a:lnTo>
                <a:lnTo>
                  <a:pt x="385444" y="38608"/>
                </a:lnTo>
                <a:lnTo>
                  <a:pt x="385677" y="38608"/>
                </a:lnTo>
                <a:lnTo>
                  <a:pt x="394462" y="37973"/>
                </a:lnTo>
                <a:lnTo>
                  <a:pt x="499196" y="37973"/>
                </a:lnTo>
                <a:lnTo>
                  <a:pt x="494029" y="34162"/>
                </a:lnTo>
                <a:lnTo>
                  <a:pt x="451231" y="10541"/>
                </a:lnTo>
                <a:lnTo>
                  <a:pt x="404621" y="126"/>
                </a:lnTo>
                <a:lnTo>
                  <a:pt x="392556" y="0"/>
                </a:lnTo>
                <a:close/>
              </a:path>
              <a:path w="687069" h="351789">
                <a:moveTo>
                  <a:pt x="610738" y="232066"/>
                </a:moveTo>
                <a:lnTo>
                  <a:pt x="578357" y="251841"/>
                </a:lnTo>
                <a:lnTo>
                  <a:pt x="686688" y="319659"/>
                </a:lnTo>
                <a:lnTo>
                  <a:pt x="680651" y="248412"/>
                </a:lnTo>
                <a:lnTo>
                  <a:pt x="620902" y="248412"/>
                </a:lnTo>
                <a:lnTo>
                  <a:pt x="610738" y="232066"/>
                </a:lnTo>
                <a:close/>
              </a:path>
              <a:path w="687069" h="351789">
                <a:moveTo>
                  <a:pt x="79120" y="292227"/>
                </a:moveTo>
                <a:close/>
              </a:path>
              <a:path w="687069" h="351789">
                <a:moveTo>
                  <a:pt x="103885" y="263398"/>
                </a:moveTo>
                <a:lnTo>
                  <a:pt x="103631" y="263525"/>
                </a:lnTo>
                <a:lnTo>
                  <a:pt x="103776" y="263525"/>
                </a:lnTo>
                <a:lnTo>
                  <a:pt x="103885" y="263398"/>
                </a:lnTo>
                <a:close/>
              </a:path>
              <a:path w="687069" h="351789">
                <a:moveTo>
                  <a:pt x="643292" y="212186"/>
                </a:moveTo>
                <a:lnTo>
                  <a:pt x="610738" y="232066"/>
                </a:lnTo>
                <a:lnTo>
                  <a:pt x="620902" y="248412"/>
                </a:lnTo>
                <a:lnTo>
                  <a:pt x="653288" y="228219"/>
                </a:lnTo>
                <a:lnTo>
                  <a:pt x="643292" y="212186"/>
                </a:lnTo>
                <a:close/>
              </a:path>
              <a:path w="687069" h="351789">
                <a:moveTo>
                  <a:pt x="675894" y="192278"/>
                </a:moveTo>
                <a:lnTo>
                  <a:pt x="643292" y="212186"/>
                </a:lnTo>
                <a:lnTo>
                  <a:pt x="653288" y="228219"/>
                </a:lnTo>
                <a:lnTo>
                  <a:pt x="620902" y="248412"/>
                </a:lnTo>
                <a:lnTo>
                  <a:pt x="680651" y="248412"/>
                </a:lnTo>
                <a:lnTo>
                  <a:pt x="675894" y="192278"/>
                </a:lnTo>
                <a:close/>
              </a:path>
              <a:path w="687069" h="351789">
                <a:moveTo>
                  <a:pt x="128625" y="235204"/>
                </a:moveTo>
                <a:lnTo>
                  <a:pt x="128396" y="235458"/>
                </a:lnTo>
                <a:lnTo>
                  <a:pt x="128625" y="235204"/>
                </a:lnTo>
                <a:close/>
              </a:path>
              <a:path w="687069" h="351789">
                <a:moveTo>
                  <a:pt x="630750" y="192405"/>
                </a:moveTo>
                <a:lnTo>
                  <a:pt x="585088" y="192405"/>
                </a:lnTo>
                <a:lnTo>
                  <a:pt x="585342" y="192786"/>
                </a:lnTo>
                <a:lnTo>
                  <a:pt x="602360" y="218567"/>
                </a:lnTo>
                <a:lnTo>
                  <a:pt x="610738" y="232066"/>
                </a:lnTo>
                <a:lnTo>
                  <a:pt x="643292" y="212186"/>
                </a:lnTo>
                <a:lnTo>
                  <a:pt x="634364" y="197866"/>
                </a:lnTo>
                <a:lnTo>
                  <a:pt x="630750" y="192405"/>
                </a:lnTo>
                <a:close/>
              </a:path>
              <a:path w="687069" h="351789">
                <a:moveTo>
                  <a:pt x="602107" y="218186"/>
                </a:moveTo>
                <a:lnTo>
                  <a:pt x="602343" y="218567"/>
                </a:lnTo>
                <a:lnTo>
                  <a:pt x="602107" y="218186"/>
                </a:lnTo>
                <a:close/>
              </a:path>
              <a:path w="687069" h="351789">
                <a:moveTo>
                  <a:pt x="153034" y="208026"/>
                </a:moveTo>
                <a:lnTo>
                  <a:pt x="152781" y="208280"/>
                </a:lnTo>
                <a:lnTo>
                  <a:pt x="153034" y="208026"/>
                </a:lnTo>
                <a:close/>
              </a:path>
              <a:path w="687069" h="351789">
                <a:moveTo>
                  <a:pt x="585300" y="192724"/>
                </a:moveTo>
                <a:close/>
              </a:path>
              <a:path w="687069" h="351789">
                <a:moveTo>
                  <a:pt x="598045" y="144653"/>
                </a:moveTo>
                <a:lnTo>
                  <a:pt x="550544" y="144653"/>
                </a:lnTo>
                <a:lnTo>
                  <a:pt x="550926" y="145161"/>
                </a:lnTo>
                <a:lnTo>
                  <a:pt x="568197" y="168275"/>
                </a:lnTo>
                <a:lnTo>
                  <a:pt x="585300" y="192724"/>
                </a:lnTo>
                <a:lnTo>
                  <a:pt x="585088" y="192405"/>
                </a:lnTo>
                <a:lnTo>
                  <a:pt x="630750" y="192405"/>
                </a:lnTo>
                <a:lnTo>
                  <a:pt x="616712" y="171196"/>
                </a:lnTo>
                <a:lnTo>
                  <a:pt x="598804" y="145669"/>
                </a:lnTo>
                <a:lnTo>
                  <a:pt x="598045" y="144653"/>
                </a:lnTo>
                <a:close/>
              </a:path>
              <a:path w="687069" h="351789">
                <a:moveTo>
                  <a:pt x="177411" y="181991"/>
                </a:moveTo>
                <a:lnTo>
                  <a:pt x="177037" y="182372"/>
                </a:lnTo>
                <a:lnTo>
                  <a:pt x="177411" y="181991"/>
                </a:lnTo>
                <a:close/>
              </a:path>
              <a:path w="687069" h="351789">
                <a:moveTo>
                  <a:pt x="567816" y="167767"/>
                </a:moveTo>
                <a:lnTo>
                  <a:pt x="568172" y="168275"/>
                </a:lnTo>
                <a:lnTo>
                  <a:pt x="567816" y="167767"/>
                </a:lnTo>
                <a:close/>
              </a:path>
              <a:path w="687069" h="351789">
                <a:moveTo>
                  <a:pt x="550908" y="145139"/>
                </a:moveTo>
                <a:close/>
              </a:path>
              <a:path w="687069" h="351789">
                <a:moveTo>
                  <a:pt x="533019" y="123062"/>
                </a:moveTo>
                <a:lnTo>
                  <a:pt x="550908" y="145139"/>
                </a:lnTo>
                <a:lnTo>
                  <a:pt x="550544" y="144653"/>
                </a:lnTo>
                <a:lnTo>
                  <a:pt x="598045" y="144653"/>
                </a:lnTo>
                <a:lnTo>
                  <a:pt x="582479" y="123825"/>
                </a:lnTo>
                <a:lnTo>
                  <a:pt x="533781" y="123825"/>
                </a:lnTo>
                <a:lnTo>
                  <a:pt x="533019" y="123062"/>
                </a:lnTo>
                <a:close/>
              </a:path>
              <a:path w="687069" h="351789">
                <a:moveTo>
                  <a:pt x="225225" y="134493"/>
                </a:moveTo>
                <a:lnTo>
                  <a:pt x="224662" y="135000"/>
                </a:lnTo>
                <a:lnTo>
                  <a:pt x="225225" y="134493"/>
                </a:lnTo>
                <a:close/>
              </a:path>
              <a:path w="687069" h="351789">
                <a:moveTo>
                  <a:pt x="566263" y="103505"/>
                </a:moveTo>
                <a:lnTo>
                  <a:pt x="515492" y="103505"/>
                </a:lnTo>
                <a:lnTo>
                  <a:pt x="533781" y="123825"/>
                </a:lnTo>
                <a:lnTo>
                  <a:pt x="582479" y="123825"/>
                </a:lnTo>
                <a:lnTo>
                  <a:pt x="580770" y="121538"/>
                </a:lnTo>
                <a:lnTo>
                  <a:pt x="566263" y="103505"/>
                </a:lnTo>
                <a:close/>
              </a:path>
              <a:path w="687069" h="351789">
                <a:moveTo>
                  <a:pt x="248548" y="113537"/>
                </a:moveTo>
                <a:lnTo>
                  <a:pt x="248412" y="113537"/>
                </a:lnTo>
                <a:lnTo>
                  <a:pt x="247776" y="114173"/>
                </a:lnTo>
                <a:lnTo>
                  <a:pt x="248548" y="113537"/>
                </a:lnTo>
                <a:close/>
              </a:path>
              <a:path w="687069" h="351789">
                <a:moveTo>
                  <a:pt x="537253" y="71500"/>
                </a:moveTo>
                <a:lnTo>
                  <a:pt x="480567" y="71500"/>
                </a:lnTo>
                <a:lnTo>
                  <a:pt x="481202" y="72009"/>
                </a:lnTo>
                <a:lnTo>
                  <a:pt x="489965" y="79121"/>
                </a:lnTo>
                <a:lnTo>
                  <a:pt x="498728" y="86868"/>
                </a:lnTo>
                <a:lnTo>
                  <a:pt x="516254" y="104394"/>
                </a:lnTo>
                <a:lnTo>
                  <a:pt x="515492" y="103505"/>
                </a:lnTo>
                <a:lnTo>
                  <a:pt x="566263" y="103505"/>
                </a:lnTo>
                <a:lnTo>
                  <a:pt x="562482" y="98806"/>
                </a:lnTo>
                <a:lnTo>
                  <a:pt x="543559" y="77724"/>
                </a:lnTo>
                <a:lnTo>
                  <a:pt x="537253" y="71500"/>
                </a:lnTo>
                <a:close/>
              </a:path>
              <a:path w="687069" h="351789">
                <a:moveTo>
                  <a:pt x="271398" y="94742"/>
                </a:moveTo>
                <a:lnTo>
                  <a:pt x="270890" y="95123"/>
                </a:lnTo>
                <a:lnTo>
                  <a:pt x="271398" y="94742"/>
                </a:lnTo>
                <a:close/>
              </a:path>
              <a:path w="687069" h="351789">
                <a:moveTo>
                  <a:pt x="497966" y="86233"/>
                </a:moveTo>
                <a:lnTo>
                  <a:pt x="498606" y="86868"/>
                </a:lnTo>
                <a:lnTo>
                  <a:pt x="497966" y="86233"/>
                </a:lnTo>
                <a:close/>
              </a:path>
              <a:path w="687069" h="351789">
                <a:moveTo>
                  <a:pt x="282575" y="86106"/>
                </a:moveTo>
                <a:lnTo>
                  <a:pt x="281939" y="86487"/>
                </a:lnTo>
                <a:lnTo>
                  <a:pt x="282081" y="86487"/>
                </a:lnTo>
                <a:lnTo>
                  <a:pt x="282575" y="86106"/>
                </a:lnTo>
                <a:close/>
              </a:path>
              <a:path w="687069" h="351789">
                <a:moveTo>
                  <a:pt x="489331" y="78612"/>
                </a:moveTo>
                <a:lnTo>
                  <a:pt x="489909" y="79121"/>
                </a:lnTo>
                <a:lnTo>
                  <a:pt x="489331" y="78612"/>
                </a:lnTo>
                <a:close/>
              </a:path>
              <a:path w="687069" h="351789">
                <a:moveTo>
                  <a:pt x="293623" y="78232"/>
                </a:moveTo>
                <a:lnTo>
                  <a:pt x="292988" y="78612"/>
                </a:lnTo>
                <a:lnTo>
                  <a:pt x="293623" y="78232"/>
                </a:lnTo>
                <a:close/>
              </a:path>
              <a:path w="687069" h="351789">
                <a:moveTo>
                  <a:pt x="481114" y="71944"/>
                </a:moveTo>
                <a:close/>
              </a:path>
              <a:path w="687069" h="351789">
                <a:moveTo>
                  <a:pt x="524511" y="58928"/>
                </a:moveTo>
                <a:lnTo>
                  <a:pt x="462788" y="58928"/>
                </a:lnTo>
                <a:lnTo>
                  <a:pt x="472313" y="65405"/>
                </a:lnTo>
                <a:lnTo>
                  <a:pt x="481114" y="71944"/>
                </a:lnTo>
                <a:lnTo>
                  <a:pt x="480567" y="71500"/>
                </a:lnTo>
                <a:lnTo>
                  <a:pt x="537253" y="71500"/>
                </a:lnTo>
                <a:lnTo>
                  <a:pt x="524511" y="58928"/>
                </a:lnTo>
                <a:close/>
              </a:path>
              <a:path w="687069" h="351789">
                <a:moveTo>
                  <a:pt x="304650" y="70993"/>
                </a:moveTo>
                <a:lnTo>
                  <a:pt x="304038" y="71374"/>
                </a:lnTo>
                <a:lnTo>
                  <a:pt x="304650" y="70993"/>
                </a:lnTo>
                <a:close/>
              </a:path>
              <a:path w="687069" h="351789">
                <a:moveTo>
                  <a:pt x="471677" y="65024"/>
                </a:moveTo>
                <a:lnTo>
                  <a:pt x="472197" y="65405"/>
                </a:lnTo>
                <a:lnTo>
                  <a:pt x="471677" y="65024"/>
                </a:lnTo>
                <a:close/>
              </a:path>
              <a:path w="687069" h="351789">
                <a:moveTo>
                  <a:pt x="315620" y="64262"/>
                </a:moveTo>
                <a:lnTo>
                  <a:pt x="315467" y="64262"/>
                </a:lnTo>
                <a:lnTo>
                  <a:pt x="314706" y="64770"/>
                </a:lnTo>
                <a:lnTo>
                  <a:pt x="315620" y="64262"/>
                </a:lnTo>
                <a:close/>
              </a:path>
              <a:path w="687069" h="351789">
                <a:moveTo>
                  <a:pt x="454151" y="53975"/>
                </a:moveTo>
                <a:lnTo>
                  <a:pt x="463803" y="59689"/>
                </a:lnTo>
                <a:lnTo>
                  <a:pt x="462788" y="58928"/>
                </a:lnTo>
                <a:lnTo>
                  <a:pt x="524511" y="58928"/>
                </a:lnTo>
                <a:lnTo>
                  <a:pt x="519578" y="54483"/>
                </a:lnTo>
                <a:lnTo>
                  <a:pt x="455167" y="54483"/>
                </a:lnTo>
                <a:lnTo>
                  <a:pt x="454151" y="53975"/>
                </a:lnTo>
                <a:close/>
              </a:path>
              <a:path w="687069" h="351789">
                <a:moveTo>
                  <a:pt x="326135" y="58420"/>
                </a:moveTo>
                <a:lnTo>
                  <a:pt x="325373" y="58800"/>
                </a:lnTo>
                <a:lnTo>
                  <a:pt x="326135" y="58420"/>
                </a:lnTo>
                <a:close/>
              </a:path>
              <a:path w="687069" h="351789">
                <a:moveTo>
                  <a:pt x="514032" y="49530"/>
                </a:moveTo>
                <a:lnTo>
                  <a:pt x="445388" y="49530"/>
                </a:lnTo>
                <a:lnTo>
                  <a:pt x="446404" y="50037"/>
                </a:lnTo>
                <a:lnTo>
                  <a:pt x="455167" y="54483"/>
                </a:lnTo>
                <a:lnTo>
                  <a:pt x="519578" y="54483"/>
                </a:lnTo>
                <a:lnTo>
                  <a:pt x="514350" y="49784"/>
                </a:lnTo>
                <a:lnTo>
                  <a:pt x="514032" y="49530"/>
                </a:lnTo>
                <a:close/>
              </a:path>
              <a:path w="687069" h="351789">
                <a:moveTo>
                  <a:pt x="336550" y="53212"/>
                </a:moveTo>
                <a:lnTo>
                  <a:pt x="335533" y="53594"/>
                </a:lnTo>
                <a:lnTo>
                  <a:pt x="335787" y="53594"/>
                </a:lnTo>
                <a:lnTo>
                  <a:pt x="336550" y="53212"/>
                </a:lnTo>
                <a:close/>
              </a:path>
              <a:path w="687069" h="351789">
                <a:moveTo>
                  <a:pt x="446311" y="49997"/>
                </a:moveTo>
                <a:close/>
              </a:path>
              <a:path w="687069" h="351789">
                <a:moveTo>
                  <a:pt x="436656" y="45788"/>
                </a:moveTo>
                <a:lnTo>
                  <a:pt x="446311" y="49997"/>
                </a:lnTo>
                <a:lnTo>
                  <a:pt x="445388" y="49530"/>
                </a:lnTo>
                <a:lnTo>
                  <a:pt x="514032" y="49530"/>
                </a:lnTo>
                <a:lnTo>
                  <a:pt x="509905" y="46228"/>
                </a:lnTo>
                <a:lnTo>
                  <a:pt x="437895" y="46228"/>
                </a:lnTo>
                <a:lnTo>
                  <a:pt x="436656" y="45788"/>
                </a:lnTo>
                <a:close/>
              </a:path>
              <a:path w="687069" h="351789">
                <a:moveTo>
                  <a:pt x="346595" y="48817"/>
                </a:moveTo>
                <a:lnTo>
                  <a:pt x="345694" y="49149"/>
                </a:lnTo>
                <a:lnTo>
                  <a:pt x="345827" y="49149"/>
                </a:lnTo>
                <a:lnTo>
                  <a:pt x="346595" y="48817"/>
                </a:lnTo>
                <a:close/>
              </a:path>
              <a:path w="687069" h="351789">
                <a:moveTo>
                  <a:pt x="509269" y="45720"/>
                </a:moveTo>
                <a:lnTo>
                  <a:pt x="436498" y="45720"/>
                </a:lnTo>
                <a:lnTo>
                  <a:pt x="437895" y="46228"/>
                </a:lnTo>
                <a:lnTo>
                  <a:pt x="509905" y="46228"/>
                </a:lnTo>
                <a:lnTo>
                  <a:pt x="509269" y="45720"/>
                </a:lnTo>
                <a:close/>
              </a:path>
              <a:path w="687069" h="351789">
                <a:moveTo>
                  <a:pt x="505459" y="42672"/>
                </a:moveTo>
                <a:lnTo>
                  <a:pt x="427863" y="42672"/>
                </a:lnTo>
                <a:lnTo>
                  <a:pt x="436656" y="45788"/>
                </a:lnTo>
                <a:lnTo>
                  <a:pt x="436498" y="45720"/>
                </a:lnTo>
                <a:lnTo>
                  <a:pt x="509269" y="45720"/>
                </a:lnTo>
                <a:lnTo>
                  <a:pt x="505459" y="42672"/>
                </a:lnTo>
                <a:close/>
              </a:path>
              <a:path w="687069" h="351789">
                <a:moveTo>
                  <a:pt x="356940" y="45085"/>
                </a:moveTo>
                <a:lnTo>
                  <a:pt x="356742" y="45085"/>
                </a:lnTo>
                <a:lnTo>
                  <a:pt x="355726" y="45466"/>
                </a:lnTo>
                <a:lnTo>
                  <a:pt x="356940" y="45085"/>
                </a:lnTo>
                <a:close/>
              </a:path>
              <a:path w="687069" h="351789">
                <a:moveTo>
                  <a:pt x="419226" y="40512"/>
                </a:moveTo>
                <a:lnTo>
                  <a:pt x="429259" y="43180"/>
                </a:lnTo>
                <a:lnTo>
                  <a:pt x="427863" y="42672"/>
                </a:lnTo>
                <a:lnTo>
                  <a:pt x="505459" y="42672"/>
                </a:lnTo>
                <a:lnTo>
                  <a:pt x="504189" y="41656"/>
                </a:lnTo>
                <a:lnTo>
                  <a:pt x="502984" y="40767"/>
                </a:lnTo>
                <a:lnTo>
                  <a:pt x="420623" y="40767"/>
                </a:lnTo>
                <a:lnTo>
                  <a:pt x="419226" y="40512"/>
                </a:lnTo>
                <a:close/>
              </a:path>
              <a:path w="687069" h="351789">
                <a:moveTo>
                  <a:pt x="366648" y="42037"/>
                </a:moveTo>
                <a:lnTo>
                  <a:pt x="365378" y="42418"/>
                </a:lnTo>
                <a:lnTo>
                  <a:pt x="365574" y="42374"/>
                </a:lnTo>
                <a:lnTo>
                  <a:pt x="366648" y="42037"/>
                </a:lnTo>
                <a:close/>
              </a:path>
              <a:path w="687069" h="351789">
                <a:moveTo>
                  <a:pt x="367083" y="42037"/>
                </a:moveTo>
                <a:lnTo>
                  <a:pt x="366648" y="42037"/>
                </a:lnTo>
                <a:lnTo>
                  <a:pt x="365574" y="42374"/>
                </a:lnTo>
                <a:lnTo>
                  <a:pt x="367083" y="42037"/>
                </a:lnTo>
                <a:close/>
              </a:path>
              <a:path w="687069" h="351789">
                <a:moveTo>
                  <a:pt x="411353" y="39050"/>
                </a:moveTo>
                <a:lnTo>
                  <a:pt x="420623" y="40767"/>
                </a:lnTo>
                <a:lnTo>
                  <a:pt x="502984" y="40767"/>
                </a:lnTo>
                <a:lnTo>
                  <a:pt x="500745" y="39116"/>
                </a:lnTo>
                <a:lnTo>
                  <a:pt x="412114" y="39116"/>
                </a:lnTo>
                <a:lnTo>
                  <a:pt x="411353" y="39050"/>
                </a:lnTo>
                <a:close/>
              </a:path>
              <a:path w="687069" h="351789">
                <a:moveTo>
                  <a:pt x="376173" y="40005"/>
                </a:moveTo>
                <a:lnTo>
                  <a:pt x="374776" y="40259"/>
                </a:lnTo>
                <a:lnTo>
                  <a:pt x="375624" y="40127"/>
                </a:lnTo>
                <a:lnTo>
                  <a:pt x="376173" y="40005"/>
                </a:lnTo>
                <a:close/>
              </a:path>
              <a:path w="687069" h="351789">
                <a:moveTo>
                  <a:pt x="375624" y="40127"/>
                </a:moveTo>
                <a:lnTo>
                  <a:pt x="374776" y="40259"/>
                </a:lnTo>
                <a:lnTo>
                  <a:pt x="375037" y="40259"/>
                </a:lnTo>
                <a:lnTo>
                  <a:pt x="375624" y="40127"/>
                </a:lnTo>
                <a:close/>
              </a:path>
              <a:path w="687069" h="351789">
                <a:moveTo>
                  <a:pt x="376418" y="40005"/>
                </a:moveTo>
                <a:lnTo>
                  <a:pt x="376173" y="40005"/>
                </a:lnTo>
                <a:lnTo>
                  <a:pt x="375624" y="40127"/>
                </a:lnTo>
                <a:lnTo>
                  <a:pt x="376418" y="40005"/>
                </a:lnTo>
                <a:close/>
              </a:path>
              <a:path w="687069" h="351789">
                <a:moveTo>
                  <a:pt x="410337" y="38862"/>
                </a:moveTo>
                <a:lnTo>
                  <a:pt x="411353" y="39050"/>
                </a:lnTo>
                <a:lnTo>
                  <a:pt x="412114" y="39116"/>
                </a:lnTo>
                <a:lnTo>
                  <a:pt x="410337" y="38862"/>
                </a:lnTo>
                <a:close/>
              </a:path>
              <a:path w="687069" h="351789">
                <a:moveTo>
                  <a:pt x="500401" y="38862"/>
                </a:moveTo>
                <a:lnTo>
                  <a:pt x="410337" y="38862"/>
                </a:lnTo>
                <a:lnTo>
                  <a:pt x="412114" y="39116"/>
                </a:lnTo>
                <a:lnTo>
                  <a:pt x="500745" y="39116"/>
                </a:lnTo>
                <a:lnTo>
                  <a:pt x="500401" y="38862"/>
                </a:lnTo>
                <a:close/>
              </a:path>
              <a:path w="687069" h="351789">
                <a:moveTo>
                  <a:pt x="499196" y="37973"/>
                </a:moveTo>
                <a:lnTo>
                  <a:pt x="394462" y="37973"/>
                </a:lnTo>
                <a:lnTo>
                  <a:pt x="392810" y="38100"/>
                </a:lnTo>
                <a:lnTo>
                  <a:pt x="403225" y="38226"/>
                </a:lnTo>
                <a:lnTo>
                  <a:pt x="401827" y="38226"/>
                </a:lnTo>
                <a:lnTo>
                  <a:pt x="411353" y="39050"/>
                </a:lnTo>
                <a:lnTo>
                  <a:pt x="410337" y="38862"/>
                </a:lnTo>
                <a:lnTo>
                  <a:pt x="500401" y="38862"/>
                </a:lnTo>
                <a:lnTo>
                  <a:pt x="499196" y="37973"/>
                </a:lnTo>
                <a:close/>
              </a:path>
              <a:path w="687069" h="351789">
                <a:moveTo>
                  <a:pt x="385444" y="38608"/>
                </a:moveTo>
                <a:lnTo>
                  <a:pt x="383920" y="38735"/>
                </a:lnTo>
                <a:lnTo>
                  <a:pt x="385240" y="38639"/>
                </a:lnTo>
                <a:lnTo>
                  <a:pt x="385444" y="38608"/>
                </a:lnTo>
                <a:close/>
              </a:path>
              <a:path w="687069" h="351789">
                <a:moveTo>
                  <a:pt x="385240" y="38639"/>
                </a:moveTo>
                <a:lnTo>
                  <a:pt x="383920" y="38735"/>
                </a:lnTo>
                <a:lnTo>
                  <a:pt x="384624" y="38735"/>
                </a:lnTo>
                <a:lnTo>
                  <a:pt x="385240" y="38639"/>
                </a:lnTo>
                <a:close/>
              </a:path>
              <a:path w="687069" h="351789">
                <a:moveTo>
                  <a:pt x="385677" y="38608"/>
                </a:moveTo>
                <a:lnTo>
                  <a:pt x="385444" y="38608"/>
                </a:lnTo>
                <a:lnTo>
                  <a:pt x="385240" y="38639"/>
                </a:lnTo>
                <a:lnTo>
                  <a:pt x="385677" y="38608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1315974" y="4830317"/>
            <a:ext cx="1080770" cy="433070"/>
          </a:xfrm>
          <a:prstGeom prst="rect">
            <a:avLst/>
          </a:prstGeom>
          <a:solidFill>
            <a:srgbClr val="FFC000"/>
          </a:solidFill>
        </p:spPr>
        <p:txBody>
          <a:bodyPr vert="horz" wrap="square" lIns="0" tIns="0" rIns="0" bIns="0" rtlCol="0">
            <a:spAutoFit/>
          </a:bodyPr>
          <a:lstStyle/>
          <a:p>
            <a:pPr marL="93980" algn="ctr">
              <a:lnSpc>
                <a:spcPts val="2175"/>
              </a:lnSpc>
            </a:pPr>
            <a:r>
              <a:rPr sz="3600" baseline="-16203" dirty="0">
                <a:latin typeface="Calibri"/>
                <a:cs typeface="Calibri"/>
              </a:rPr>
              <a:t>x</a:t>
            </a:r>
            <a:r>
              <a:rPr sz="1600" dirty="0">
                <a:latin typeface="Calibri"/>
                <a:cs typeface="Calibri"/>
              </a:rPr>
              <a:t>1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4086605" y="4738496"/>
            <a:ext cx="10795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6830" algn="ctr">
              <a:lnSpc>
                <a:spcPct val="100000"/>
              </a:lnSpc>
              <a:spcBef>
                <a:spcPts val="100"/>
              </a:spcBef>
            </a:pPr>
            <a:r>
              <a:rPr sz="3600" spc="-7" baseline="-16203" dirty="0">
                <a:latin typeface="Calibri"/>
                <a:cs typeface="Calibri"/>
              </a:rPr>
              <a:t>x</a:t>
            </a:r>
            <a:r>
              <a:rPr sz="1600" spc="-5" dirty="0">
                <a:latin typeface="Calibri"/>
                <a:cs typeface="Calibri"/>
              </a:rPr>
              <a:t>2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6902957" y="4734509"/>
            <a:ext cx="108077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3185" algn="ctr">
              <a:lnSpc>
                <a:spcPct val="100000"/>
              </a:lnSpc>
              <a:spcBef>
                <a:spcPts val="100"/>
              </a:spcBef>
            </a:pPr>
            <a:r>
              <a:rPr sz="3600" baseline="-16203" dirty="0">
                <a:latin typeface="Calibri"/>
                <a:cs typeface="Calibri"/>
              </a:rPr>
              <a:t>x</a:t>
            </a:r>
            <a:r>
              <a:rPr sz="1600" dirty="0">
                <a:latin typeface="Calibri"/>
                <a:cs typeface="Calibri"/>
              </a:rPr>
              <a:t>3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719198" y="2469007"/>
            <a:ext cx="2673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0" baseline="-16203" dirty="0">
                <a:latin typeface="Calibri"/>
                <a:cs typeface="Calibri"/>
              </a:rPr>
              <a:t>y</a:t>
            </a:r>
            <a:r>
              <a:rPr sz="1600" spc="-5" dirty="0">
                <a:latin typeface="Calibri"/>
                <a:cs typeface="Calibri"/>
              </a:rPr>
              <a:t>1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4531614" y="2450084"/>
            <a:ext cx="2673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0" baseline="-16203" dirty="0">
                <a:latin typeface="Calibri"/>
                <a:cs typeface="Calibri"/>
              </a:rPr>
              <a:t>y</a:t>
            </a:r>
            <a:r>
              <a:rPr sz="1600" spc="-5" dirty="0">
                <a:latin typeface="Calibri"/>
                <a:cs typeface="Calibri"/>
              </a:rPr>
              <a:t>2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7395718" y="2474214"/>
            <a:ext cx="2673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0" baseline="-16203" dirty="0">
                <a:latin typeface="Calibri"/>
                <a:cs typeface="Calibri"/>
              </a:rPr>
              <a:t>y</a:t>
            </a:r>
            <a:r>
              <a:rPr sz="1600" spc="-5" dirty="0">
                <a:latin typeface="Calibri"/>
                <a:cs typeface="Calibri"/>
              </a:rPr>
              <a:t>3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4454652" y="4204715"/>
            <a:ext cx="387350" cy="581025"/>
          </a:xfrm>
          <a:custGeom>
            <a:avLst/>
            <a:gdLst/>
            <a:ahLst/>
            <a:cxnLst/>
            <a:rect l="l" t="t" r="r" b="b"/>
            <a:pathLst>
              <a:path w="387350" h="581025">
                <a:moveTo>
                  <a:pt x="290322" y="193547"/>
                </a:moveTo>
                <a:lnTo>
                  <a:pt x="96774" y="193547"/>
                </a:lnTo>
                <a:lnTo>
                  <a:pt x="96774" y="580643"/>
                </a:lnTo>
                <a:lnTo>
                  <a:pt x="290322" y="580643"/>
                </a:lnTo>
                <a:lnTo>
                  <a:pt x="290322" y="193547"/>
                </a:lnTo>
                <a:close/>
              </a:path>
              <a:path w="387350" h="581025">
                <a:moveTo>
                  <a:pt x="193548" y="0"/>
                </a:moveTo>
                <a:lnTo>
                  <a:pt x="0" y="193547"/>
                </a:lnTo>
                <a:lnTo>
                  <a:pt x="387096" y="193547"/>
                </a:lnTo>
                <a:lnTo>
                  <a:pt x="193548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454652" y="4204715"/>
            <a:ext cx="387350" cy="581025"/>
          </a:xfrm>
          <a:custGeom>
            <a:avLst/>
            <a:gdLst/>
            <a:ahLst/>
            <a:cxnLst/>
            <a:rect l="l" t="t" r="r" b="b"/>
            <a:pathLst>
              <a:path w="387350" h="581025">
                <a:moveTo>
                  <a:pt x="0" y="193547"/>
                </a:moveTo>
                <a:lnTo>
                  <a:pt x="193548" y="0"/>
                </a:lnTo>
                <a:lnTo>
                  <a:pt x="387096" y="193547"/>
                </a:lnTo>
                <a:lnTo>
                  <a:pt x="290322" y="193547"/>
                </a:lnTo>
                <a:lnTo>
                  <a:pt x="290322" y="580643"/>
                </a:lnTo>
                <a:lnTo>
                  <a:pt x="96774" y="580643"/>
                </a:lnTo>
                <a:lnTo>
                  <a:pt x="96774" y="193547"/>
                </a:lnTo>
                <a:lnTo>
                  <a:pt x="0" y="193547"/>
                </a:lnTo>
                <a:close/>
              </a:path>
            </a:pathLst>
          </a:custGeom>
          <a:ln w="12192">
            <a:solidFill>
              <a:srgbClr val="BB8B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4454652" y="3061716"/>
            <a:ext cx="387350" cy="579120"/>
          </a:xfrm>
          <a:custGeom>
            <a:avLst/>
            <a:gdLst/>
            <a:ahLst/>
            <a:cxnLst/>
            <a:rect l="l" t="t" r="r" b="b"/>
            <a:pathLst>
              <a:path w="387350" h="579120">
                <a:moveTo>
                  <a:pt x="290322" y="193548"/>
                </a:moveTo>
                <a:lnTo>
                  <a:pt x="96774" y="193548"/>
                </a:lnTo>
                <a:lnTo>
                  <a:pt x="96774" y="579120"/>
                </a:lnTo>
                <a:lnTo>
                  <a:pt x="290322" y="579120"/>
                </a:lnTo>
                <a:lnTo>
                  <a:pt x="290322" y="193548"/>
                </a:lnTo>
                <a:close/>
              </a:path>
              <a:path w="387350" h="579120">
                <a:moveTo>
                  <a:pt x="193548" y="0"/>
                </a:moveTo>
                <a:lnTo>
                  <a:pt x="0" y="193548"/>
                </a:lnTo>
                <a:lnTo>
                  <a:pt x="387096" y="193548"/>
                </a:lnTo>
                <a:lnTo>
                  <a:pt x="193548" y="0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4454652" y="3061716"/>
            <a:ext cx="387350" cy="579120"/>
          </a:xfrm>
          <a:custGeom>
            <a:avLst/>
            <a:gdLst/>
            <a:ahLst/>
            <a:cxnLst/>
            <a:rect l="l" t="t" r="r" b="b"/>
            <a:pathLst>
              <a:path w="387350" h="579120">
                <a:moveTo>
                  <a:pt x="0" y="193548"/>
                </a:moveTo>
                <a:lnTo>
                  <a:pt x="193548" y="0"/>
                </a:lnTo>
                <a:lnTo>
                  <a:pt x="387096" y="193548"/>
                </a:lnTo>
                <a:lnTo>
                  <a:pt x="290322" y="193548"/>
                </a:lnTo>
                <a:lnTo>
                  <a:pt x="290322" y="579120"/>
                </a:lnTo>
                <a:lnTo>
                  <a:pt x="96774" y="579120"/>
                </a:lnTo>
                <a:lnTo>
                  <a:pt x="96774" y="193548"/>
                </a:lnTo>
                <a:lnTo>
                  <a:pt x="0" y="193548"/>
                </a:lnTo>
                <a:close/>
              </a:path>
            </a:pathLst>
          </a:custGeom>
          <a:ln w="12192">
            <a:solidFill>
              <a:srgbClr val="507D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7272528" y="4209288"/>
            <a:ext cx="386080" cy="579120"/>
          </a:xfrm>
          <a:custGeom>
            <a:avLst/>
            <a:gdLst/>
            <a:ahLst/>
            <a:cxnLst/>
            <a:rect l="l" t="t" r="r" b="b"/>
            <a:pathLst>
              <a:path w="386079" h="579120">
                <a:moveTo>
                  <a:pt x="289178" y="192786"/>
                </a:moveTo>
                <a:lnTo>
                  <a:pt x="96393" y="192786"/>
                </a:lnTo>
                <a:lnTo>
                  <a:pt x="96393" y="579119"/>
                </a:lnTo>
                <a:lnTo>
                  <a:pt x="289178" y="579119"/>
                </a:lnTo>
                <a:lnTo>
                  <a:pt x="289178" y="192786"/>
                </a:lnTo>
                <a:close/>
              </a:path>
              <a:path w="386079" h="579120">
                <a:moveTo>
                  <a:pt x="192786" y="0"/>
                </a:moveTo>
                <a:lnTo>
                  <a:pt x="0" y="192786"/>
                </a:lnTo>
                <a:lnTo>
                  <a:pt x="385572" y="192786"/>
                </a:lnTo>
                <a:lnTo>
                  <a:pt x="19278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7272528" y="4209288"/>
            <a:ext cx="386080" cy="579120"/>
          </a:xfrm>
          <a:custGeom>
            <a:avLst/>
            <a:gdLst/>
            <a:ahLst/>
            <a:cxnLst/>
            <a:rect l="l" t="t" r="r" b="b"/>
            <a:pathLst>
              <a:path w="386079" h="579120">
                <a:moveTo>
                  <a:pt x="0" y="192786"/>
                </a:moveTo>
                <a:lnTo>
                  <a:pt x="192786" y="0"/>
                </a:lnTo>
                <a:lnTo>
                  <a:pt x="385572" y="192786"/>
                </a:lnTo>
                <a:lnTo>
                  <a:pt x="289178" y="192786"/>
                </a:lnTo>
                <a:lnTo>
                  <a:pt x="289178" y="579119"/>
                </a:lnTo>
                <a:lnTo>
                  <a:pt x="96393" y="579119"/>
                </a:lnTo>
                <a:lnTo>
                  <a:pt x="96393" y="192786"/>
                </a:lnTo>
                <a:lnTo>
                  <a:pt x="0" y="192786"/>
                </a:lnTo>
                <a:close/>
              </a:path>
            </a:pathLst>
          </a:custGeom>
          <a:ln w="12192">
            <a:solidFill>
              <a:srgbClr val="BB8B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7272528" y="3066288"/>
            <a:ext cx="386080" cy="579120"/>
          </a:xfrm>
          <a:custGeom>
            <a:avLst/>
            <a:gdLst/>
            <a:ahLst/>
            <a:cxnLst/>
            <a:rect l="l" t="t" r="r" b="b"/>
            <a:pathLst>
              <a:path w="386079" h="579120">
                <a:moveTo>
                  <a:pt x="289178" y="192786"/>
                </a:moveTo>
                <a:lnTo>
                  <a:pt x="96393" y="192786"/>
                </a:lnTo>
                <a:lnTo>
                  <a:pt x="96393" y="579119"/>
                </a:lnTo>
                <a:lnTo>
                  <a:pt x="289178" y="579119"/>
                </a:lnTo>
                <a:lnTo>
                  <a:pt x="289178" y="192786"/>
                </a:lnTo>
                <a:close/>
              </a:path>
              <a:path w="386079" h="579120">
                <a:moveTo>
                  <a:pt x="192786" y="0"/>
                </a:moveTo>
                <a:lnTo>
                  <a:pt x="0" y="192786"/>
                </a:lnTo>
                <a:lnTo>
                  <a:pt x="385572" y="192786"/>
                </a:lnTo>
                <a:lnTo>
                  <a:pt x="192786" y="0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7272528" y="3066288"/>
            <a:ext cx="386080" cy="579120"/>
          </a:xfrm>
          <a:custGeom>
            <a:avLst/>
            <a:gdLst/>
            <a:ahLst/>
            <a:cxnLst/>
            <a:rect l="l" t="t" r="r" b="b"/>
            <a:pathLst>
              <a:path w="386079" h="579120">
                <a:moveTo>
                  <a:pt x="0" y="192786"/>
                </a:moveTo>
                <a:lnTo>
                  <a:pt x="192786" y="0"/>
                </a:lnTo>
                <a:lnTo>
                  <a:pt x="385572" y="192786"/>
                </a:lnTo>
                <a:lnTo>
                  <a:pt x="289178" y="192786"/>
                </a:lnTo>
                <a:lnTo>
                  <a:pt x="289178" y="579119"/>
                </a:lnTo>
                <a:lnTo>
                  <a:pt x="96393" y="579119"/>
                </a:lnTo>
                <a:lnTo>
                  <a:pt x="96393" y="192786"/>
                </a:lnTo>
                <a:lnTo>
                  <a:pt x="0" y="192786"/>
                </a:lnTo>
                <a:close/>
              </a:path>
            </a:pathLst>
          </a:custGeom>
          <a:ln w="12192">
            <a:solidFill>
              <a:srgbClr val="507D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3771391" y="4133088"/>
            <a:ext cx="707390" cy="568325"/>
          </a:xfrm>
          <a:custGeom>
            <a:avLst/>
            <a:gdLst/>
            <a:ahLst/>
            <a:cxnLst/>
            <a:rect l="l" t="t" r="r" b="b"/>
            <a:pathLst>
              <a:path w="707389" h="568325">
                <a:moveTo>
                  <a:pt x="636397" y="142112"/>
                </a:moveTo>
                <a:lnTo>
                  <a:pt x="494284" y="142112"/>
                </a:lnTo>
                <a:lnTo>
                  <a:pt x="479365" y="189654"/>
                </a:lnTo>
                <a:lnTo>
                  <a:pt x="460492" y="235223"/>
                </a:lnTo>
                <a:lnTo>
                  <a:pt x="437868" y="278645"/>
                </a:lnTo>
                <a:lnTo>
                  <a:pt x="411698" y="319743"/>
                </a:lnTo>
                <a:lnTo>
                  <a:pt x="382187" y="358342"/>
                </a:lnTo>
                <a:lnTo>
                  <a:pt x="349539" y="394266"/>
                </a:lnTo>
                <a:lnTo>
                  <a:pt x="313959" y="427339"/>
                </a:lnTo>
                <a:lnTo>
                  <a:pt x="275652" y="457385"/>
                </a:lnTo>
                <a:lnTo>
                  <a:pt x="234823" y="484229"/>
                </a:lnTo>
                <a:lnTo>
                  <a:pt x="191675" y="507695"/>
                </a:lnTo>
                <a:lnTo>
                  <a:pt x="146415" y="527607"/>
                </a:lnTo>
                <a:lnTo>
                  <a:pt x="99245" y="543789"/>
                </a:lnTo>
                <a:lnTo>
                  <a:pt x="50372" y="556065"/>
                </a:lnTo>
                <a:lnTo>
                  <a:pt x="0" y="564261"/>
                </a:lnTo>
                <a:lnTo>
                  <a:pt x="48269" y="568066"/>
                </a:lnTo>
                <a:lnTo>
                  <a:pt x="96009" y="568009"/>
                </a:lnTo>
                <a:lnTo>
                  <a:pt x="143034" y="564211"/>
                </a:lnTo>
                <a:lnTo>
                  <a:pt x="189159" y="556796"/>
                </a:lnTo>
                <a:lnTo>
                  <a:pt x="234198" y="545887"/>
                </a:lnTo>
                <a:lnTo>
                  <a:pt x="277965" y="531607"/>
                </a:lnTo>
                <a:lnTo>
                  <a:pt x="320275" y="514080"/>
                </a:lnTo>
                <a:lnTo>
                  <a:pt x="360942" y="493427"/>
                </a:lnTo>
                <a:lnTo>
                  <a:pt x="399780" y="469772"/>
                </a:lnTo>
                <a:lnTo>
                  <a:pt x="436603" y="443239"/>
                </a:lnTo>
                <a:lnTo>
                  <a:pt x="471227" y="413951"/>
                </a:lnTo>
                <a:lnTo>
                  <a:pt x="503465" y="382030"/>
                </a:lnTo>
                <a:lnTo>
                  <a:pt x="533132" y="347599"/>
                </a:lnTo>
                <a:lnTo>
                  <a:pt x="560041" y="310782"/>
                </a:lnTo>
                <a:lnTo>
                  <a:pt x="584008" y="271702"/>
                </a:lnTo>
                <a:lnTo>
                  <a:pt x="604847" y="230482"/>
                </a:lnTo>
                <a:lnTo>
                  <a:pt x="622372" y="187244"/>
                </a:lnTo>
                <a:lnTo>
                  <a:pt x="636397" y="142112"/>
                </a:lnTo>
                <a:close/>
              </a:path>
              <a:path w="707389" h="568325">
                <a:moveTo>
                  <a:pt x="583819" y="0"/>
                </a:moveTo>
                <a:lnTo>
                  <a:pt x="423163" y="142112"/>
                </a:lnTo>
                <a:lnTo>
                  <a:pt x="707390" y="142112"/>
                </a:lnTo>
                <a:lnTo>
                  <a:pt x="583819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3116579" y="4133088"/>
            <a:ext cx="726440" cy="568960"/>
          </a:xfrm>
          <a:custGeom>
            <a:avLst/>
            <a:gdLst/>
            <a:ahLst/>
            <a:cxnLst/>
            <a:rect l="l" t="t" r="r" b="b"/>
            <a:pathLst>
              <a:path w="726439" h="568960">
                <a:moveTo>
                  <a:pt x="142112" y="0"/>
                </a:moveTo>
                <a:lnTo>
                  <a:pt x="0" y="0"/>
                </a:lnTo>
                <a:lnTo>
                  <a:pt x="1935" y="46621"/>
                </a:lnTo>
                <a:lnTo>
                  <a:pt x="7640" y="92205"/>
                </a:lnTo>
                <a:lnTo>
                  <a:pt x="16966" y="136604"/>
                </a:lnTo>
                <a:lnTo>
                  <a:pt x="29761" y="179673"/>
                </a:lnTo>
                <a:lnTo>
                  <a:pt x="45876" y="221265"/>
                </a:lnTo>
                <a:lnTo>
                  <a:pt x="65161" y="261234"/>
                </a:lnTo>
                <a:lnTo>
                  <a:pt x="87465" y="299434"/>
                </a:lnTo>
                <a:lnTo>
                  <a:pt x="112637" y="335718"/>
                </a:lnTo>
                <a:lnTo>
                  <a:pt x="140529" y="369941"/>
                </a:lnTo>
                <a:lnTo>
                  <a:pt x="170989" y="401954"/>
                </a:lnTo>
                <a:lnTo>
                  <a:pt x="203868" y="431614"/>
                </a:lnTo>
                <a:lnTo>
                  <a:pt x="239015" y="458772"/>
                </a:lnTo>
                <a:lnTo>
                  <a:pt x="276279" y="483284"/>
                </a:lnTo>
                <a:lnTo>
                  <a:pt x="315512" y="505001"/>
                </a:lnTo>
                <a:lnTo>
                  <a:pt x="356562" y="523779"/>
                </a:lnTo>
                <a:lnTo>
                  <a:pt x="399279" y="539471"/>
                </a:lnTo>
                <a:lnTo>
                  <a:pt x="443514" y="551931"/>
                </a:lnTo>
                <a:lnTo>
                  <a:pt x="489115" y="561011"/>
                </a:lnTo>
                <a:lnTo>
                  <a:pt x="535934" y="566567"/>
                </a:lnTo>
                <a:lnTo>
                  <a:pt x="583819" y="568451"/>
                </a:lnTo>
                <a:lnTo>
                  <a:pt x="725932" y="568451"/>
                </a:lnTo>
                <a:lnTo>
                  <a:pt x="678047" y="566567"/>
                </a:lnTo>
                <a:lnTo>
                  <a:pt x="631228" y="561011"/>
                </a:lnTo>
                <a:lnTo>
                  <a:pt x="585627" y="551931"/>
                </a:lnTo>
                <a:lnTo>
                  <a:pt x="541392" y="539471"/>
                </a:lnTo>
                <a:lnTo>
                  <a:pt x="498675" y="523779"/>
                </a:lnTo>
                <a:lnTo>
                  <a:pt x="457625" y="505001"/>
                </a:lnTo>
                <a:lnTo>
                  <a:pt x="418392" y="483284"/>
                </a:lnTo>
                <a:lnTo>
                  <a:pt x="381128" y="458772"/>
                </a:lnTo>
                <a:lnTo>
                  <a:pt x="345981" y="431614"/>
                </a:lnTo>
                <a:lnTo>
                  <a:pt x="313102" y="401954"/>
                </a:lnTo>
                <a:lnTo>
                  <a:pt x="282642" y="369941"/>
                </a:lnTo>
                <a:lnTo>
                  <a:pt x="254750" y="335718"/>
                </a:lnTo>
                <a:lnTo>
                  <a:pt x="229578" y="299434"/>
                </a:lnTo>
                <a:lnTo>
                  <a:pt x="207274" y="261234"/>
                </a:lnTo>
                <a:lnTo>
                  <a:pt x="187989" y="221265"/>
                </a:lnTo>
                <a:lnTo>
                  <a:pt x="171874" y="179673"/>
                </a:lnTo>
                <a:lnTo>
                  <a:pt x="159079" y="136604"/>
                </a:lnTo>
                <a:lnTo>
                  <a:pt x="149753" y="92205"/>
                </a:lnTo>
                <a:lnTo>
                  <a:pt x="144048" y="46621"/>
                </a:lnTo>
                <a:lnTo>
                  <a:pt x="142112" y="0"/>
                </a:lnTo>
                <a:close/>
              </a:path>
            </a:pathLst>
          </a:custGeom>
          <a:solidFill>
            <a:srgbClr val="375C9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3116579" y="4133088"/>
            <a:ext cx="1362710" cy="568960"/>
          </a:xfrm>
          <a:custGeom>
            <a:avLst/>
            <a:gdLst/>
            <a:ahLst/>
            <a:cxnLst/>
            <a:rect l="l" t="t" r="r" b="b"/>
            <a:pathLst>
              <a:path w="1362710" h="568960">
                <a:moveTo>
                  <a:pt x="654811" y="564261"/>
                </a:moveTo>
                <a:lnTo>
                  <a:pt x="705184" y="556065"/>
                </a:lnTo>
                <a:lnTo>
                  <a:pt x="754057" y="543789"/>
                </a:lnTo>
                <a:lnTo>
                  <a:pt x="801227" y="527607"/>
                </a:lnTo>
                <a:lnTo>
                  <a:pt x="846487" y="507695"/>
                </a:lnTo>
                <a:lnTo>
                  <a:pt x="889635" y="484229"/>
                </a:lnTo>
                <a:lnTo>
                  <a:pt x="930464" y="457385"/>
                </a:lnTo>
                <a:lnTo>
                  <a:pt x="968771" y="427339"/>
                </a:lnTo>
                <a:lnTo>
                  <a:pt x="1004351" y="394266"/>
                </a:lnTo>
                <a:lnTo>
                  <a:pt x="1036999" y="358342"/>
                </a:lnTo>
                <a:lnTo>
                  <a:pt x="1066510" y="319743"/>
                </a:lnTo>
                <a:lnTo>
                  <a:pt x="1092680" y="278645"/>
                </a:lnTo>
                <a:lnTo>
                  <a:pt x="1115304" y="235223"/>
                </a:lnTo>
                <a:lnTo>
                  <a:pt x="1134177" y="189654"/>
                </a:lnTo>
                <a:lnTo>
                  <a:pt x="1149095" y="142112"/>
                </a:lnTo>
                <a:lnTo>
                  <a:pt x="1077975" y="142112"/>
                </a:lnTo>
                <a:lnTo>
                  <a:pt x="1238631" y="0"/>
                </a:lnTo>
                <a:lnTo>
                  <a:pt x="1362202" y="142112"/>
                </a:lnTo>
                <a:lnTo>
                  <a:pt x="1291208" y="142112"/>
                </a:lnTo>
                <a:lnTo>
                  <a:pt x="1276818" y="188256"/>
                </a:lnTo>
                <a:lnTo>
                  <a:pt x="1258731" y="232482"/>
                </a:lnTo>
                <a:lnTo>
                  <a:pt x="1237141" y="274645"/>
                </a:lnTo>
                <a:lnTo>
                  <a:pt x="1212242" y="314598"/>
                </a:lnTo>
                <a:lnTo>
                  <a:pt x="1184229" y="352195"/>
                </a:lnTo>
                <a:lnTo>
                  <a:pt x="1153294" y="387290"/>
                </a:lnTo>
                <a:lnTo>
                  <a:pt x="1119632" y="419737"/>
                </a:lnTo>
                <a:lnTo>
                  <a:pt x="1083437" y="449389"/>
                </a:lnTo>
                <a:lnTo>
                  <a:pt x="1044901" y="476100"/>
                </a:lnTo>
                <a:lnTo>
                  <a:pt x="1004221" y="499724"/>
                </a:lnTo>
                <a:lnTo>
                  <a:pt x="961588" y="520115"/>
                </a:lnTo>
                <a:lnTo>
                  <a:pt x="917197" y="537126"/>
                </a:lnTo>
                <a:lnTo>
                  <a:pt x="871243" y="550612"/>
                </a:lnTo>
                <a:lnTo>
                  <a:pt x="823917" y="560425"/>
                </a:lnTo>
                <a:lnTo>
                  <a:pt x="775416" y="566421"/>
                </a:lnTo>
                <a:lnTo>
                  <a:pt x="725932" y="568451"/>
                </a:lnTo>
                <a:lnTo>
                  <a:pt x="583819" y="568451"/>
                </a:lnTo>
                <a:lnTo>
                  <a:pt x="535934" y="566567"/>
                </a:lnTo>
                <a:lnTo>
                  <a:pt x="489115" y="561011"/>
                </a:lnTo>
                <a:lnTo>
                  <a:pt x="443514" y="551931"/>
                </a:lnTo>
                <a:lnTo>
                  <a:pt x="399279" y="539471"/>
                </a:lnTo>
                <a:lnTo>
                  <a:pt x="356562" y="523779"/>
                </a:lnTo>
                <a:lnTo>
                  <a:pt x="315512" y="505001"/>
                </a:lnTo>
                <a:lnTo>
                  <a:pt x="276279" y="483284"/>
                </a:lnTo>
                <a:lnTo>
                  <a:pt x="239015" y="458772"/>
                </a:lnTo>
                <a:lnTo>
                  <a:pt x="203868" y="431614"/>
                </a:lnTo>
                <a:lnTo>
                  <a:pt x="170989" y="401954"/>
                </a:lnTo>
                <a:lnTo>
                  <a:pt x="140529" y="369941"/>
                </a:lnTo>
                <a:lnTo>
                  <a:pt x="112637" y="335718"/>
                </a:lnTo>
                <a:lnTo>
                  <a:pt x="87465" y="299434"/>
                </a:lnTo>
                <a:lnTo>
                  <a:pt x="65161" y="261234"/>
                </a:lnTo>
                <a:lnTo>
                  <a:pt x="45876" y="221265"/>
                </a:lnTo>
                <a:lnTo>
                  <a:pt x="29761" y="179673"/>
                </a:lnTo>
                <a:lnTo>
                  <a:pt x="16966" y="136604"/>
                </a:lnTo>
                <a:lnTo>
                  <a:pt x="7640" y="92205"/>
                </a:lnTo>
                <a:lnTo>
                  <a:pt x="1935" y="46621"/>
                </a:lnTo>
                <a:lnTo>
                  <a:pt x="0" y="0"/>
                </a:lnTo>
                <a:lnTo>
                  <a:pt x="142112" y="0"/>
                </a:lnTo>
                <a:lnTo>
                  <a:pt x="144048" y="46621"/>
                </a:lnTo>
                <a:lnTo>
                  <a:pt x="149753" y="92205"/>
                </a:lnTo>
                <a:lnTo>
                  <a:pt x="159079" y="136604"/>
                </a:lnTo>
                <a:lnTo>
                  <a:pt x="171874" y="179673"/>
                </a:lnTo>
                <a:lnTo>
                  <a:pt x="187989" y="221265"/>
                </a:lnTo>
                <a:lnTo>
                  <a:pt x="207274" y="261234"/>
                </a:lnTo>
                <a:lnTo>
                  <a:pt x="229578" y="299434"/>
                </a:lnTo>
                <a:lnTo>
                  <a:pt x="254750" y="335718"/>
                </a:lnTo>
                <a:lnTo>
                  <a:pt x="282642" y="369941"/>
                </a:lnTo>
                <a:lnTo>
                  <a:pt x="313102" y="401954"/>
                </a:lnTo>
                <a:lnTo>
                  <a:pt x="345981" y="431614"/>
                </a:lnTo>
                <a:lnTo>
                  <a:pt x="381128" y="458772"/>
                </a:lnTo>
                <a:lnTo>
                  <a:pt x="418392" y="483284"/>
                </a:lnTo>
                <a:lnTo>
                  <a:pt x="457625" y="505001"/>
                </a:lnTo>
                <a:lnTo>
                  <a:pt x="498675" y="523779"/>
                </a:lnTo>
                <a:lnTo>
                  <a:pt x="541392" y="539471"/>
                </a:lnTo>
                <a:lnTo>
                  <a:pt x="585627" y="551931"/>
                </a:lnTo>
                <a:lnTo>
                  <a:pt x="631228" y="561011"/>
                </a:lnTo>
                <a:lnTo>
                  <a:pt x="678047" y="566567"/>
                </a:lnTo>
                <a:lnTo>
                  <a:pt x="725932" y="568451"/>
                </a:lnTo>
              </a:path>
            </a:pathLst>
          </a:custGeom>
          <a:ln w="12192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6505447" y="4139184"/>
            <a:ext cx="707390" cy="568325"/>
          </a:xfrm>
          <a:custGeom>
            <a:avLst/>
            <a:gdLst/>
            <a:ahLst/>
            <a:cxnLst/>
            <a:rect l="l" t="t" r="r" b="b"/>
            <a:pathLst>
              <a:path w="707390" h="568325">
                <a:moveTo>
                  <a:pt x="636397" y="142113"/>
                </a:moveTo>
                <a:lnTo>
                  <a:pt x="494283" y="142113"/>
                </a:lnTo>
                <a:lnTo>
                  <a:pt x="479365" y="189654"/>
                </a:lnTo>
                <a:lnTo>
                  <a:pt x="460492" y="235223"/>
                </a:lnTo>
                <a:lnTo>
                  <a:pt x="437868" y="278645"/>
                </a:lnTo>
                <a:lnTo>
                  <a:pt x="411698" y="319743"/>
                </a:lnTo>
                <a:lnTo>
                  <a:pt x="382187" y="358342"/>
                </a:lnTo>
                <a:lnTo>
                  <a:pt x="349539" y="394266"/>
                </a:lnTo>
                <a:lnTo>
                  <a:pt x="313959" y="427339"/>
                </a:lnTo>
                <a:lnTo>
                  <a:pt x="275652" y="457385"/>
                </a:lnTo>
                <a:lnTo>
                  <a:pt x="234823" y="484229"/>
                </a:lnTo>
                <a:lnTo>
                  <a:pt x="191675" y="507695"/>
                </a:lnTo>
                <a:lnTo>
                  <a:pt x="146415" y="527607"/>
                </a:lnTo>
                <a:lnTo>
                  <a:pt x="99245" y="543789"/>
                </a:lnTo>
                <a:lnTo>
                  <a:pt x="50372" y="556065"/>
                </a:lnTo>
                <a:lnTo>
                  <a:pt x="0" y="564261"/>
                </a:lnTo>
                <a:lnTo>
                  <a:pt x="48269" y="568066"/>
                </a:lnTo>
                <a:lnTo>
                  <a:pt x="96009" y="568009"/>
                </a:lnTo>
                <a:lnTo>
                  <a:pt x="143034" y="564211"/>
                </a:lnTo>
                <a:lnTo>
                  <a:pt x="189159" y="556796"/>
                </a:lnTo>
                <a:lnTo>
                  <a:pt x="234198" y="545887"/>
                </a:lnTo>
                <a:lnTo>
                  <a:pt x="277965" y="531607"/>
                </a:lnTo>
                <a:lnTo>
                  <a:pt x="320275" y="514080"/>
                </a:lnTo>
                <a:lnTo>
                  <a:pt x="360942" y="493427"/>
                </a:lnTo>
                <a:lnTo>
                  <a:pt x="399780" y="469773"/>
                </a:lnTo>
                <a:lnTo>
                  <a:pt x="436603" y="443239"/>
                </a:lnTo>
                <a:lnTo>
                  <a:pt x="471227" y="413951"/>
                </a:lnTo>
                <a:lnTo>
                  <a:pt x="503465" y="382030"/>
                </a:lnTo>
                <a:lnTo>
                  <a:pt x="533132" y="347599"/>
                </a:lnTo>
                <a:lnTo>
                  <a:pt x="560041" y="310782"/>
                </a:lnTo>
                <a:lnTo>
                  <a:pt x="584008" y="271702"/>
                </a:lnTo>
                <a:lnTo>
                  <a:pt x="604847" y="230482"/>
                </a:lnTo>
                <a:lnTo>
                  <a:pt x="622372" y="187244"/>
                </a:lnTo>
                <a:lnTo>
                  <a:pt x="636397" y="142113"/>
                </a:lnTo>
                <a:close/>
              </a:path>
              <a:path w="707390" h="568325">
                <a:moveTo>
                  <a:pt x="583819" y="0"/>
                </a:moveTo>
                <a:lnTo>
                  <a:pt x="423163" y="142113"/>
                </a:lnTo>
                <a:lnTo>
                  <a:pt x="707390" y="142113"/>
                </a:lnTo>
                <a:lnTo>
                  <a:pt x="583819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5850635" y="4139184"/>
            <a:ext cx="726440" cy="568960"/>
          </a:xfrm>
          <a:custGeom>
            <a:avLst/>
            <a:gdLst/>
            <a:ahLst/>
            <a:cxnLst/>
            <a:rect l="l" t="t" r="r" b="b"/>
            <a:pathLst>
              <a:path w="726440" h="568960">
                <a:moveTo>
                  <a:pt x="142112" y="0"/>
                </a:moveTo>
                <a:lnTo>
                  <a:pt x="0" y="0"/>
                </a:lnTo>
                <a:lnTo>
                  <a:pt x="1935" y="46621"/>
                </a:lnTo>
                <a:lnTo>
                  <a:pt x="7640" y="92205"/>
                </a:lnTo>
                <a:lnTo>
                  <a:pt x="16966" y="136604"/>
                </a:lnTo>
                <a:lnTo>
                  <a:pt x="29761" y="179673"/>
                </a:lnTo>
                <a:lnTo>
                  <a:pt x="45876" y="221265"/>
                </a:lnTo>
                <a:lnTo>
                  <a:pt x="65161" y="261234"/>
                </a:lnTo>
                <a:lnTo>
                  <a:pt x="87465" y="299434"/>
                </a:lnTo>
                <a:lnTo>
                  <a:pt x="112637" y="335718"/>
                </a:lnTo>
                <a:lnTo>
                  <a:pt x="140529" y="369941"/>
                </a:lnTo>
                <a:lnTo>
                  <a:pt x="170989" y="401955"/>
                </a:lnTo>
                <a:lnTo>
                  <a:pt x="203868" y="431614"/>
                </a:lnTo>
                <a:lnTo>
                  <a:pt x="239015" y="458772"/>
                </a:lnTo>
                <a:lnTo>
                  <a:pt x="276279" y="483284"/>
                </a:lnTo>
                <a:lnTo>
                  <a:pt x="315512" y="505001"/>
                </a:lnTo>
                <a:lnTo>
                  <a:pt x="356562" y="523779"/>
                </a:lnTo>
                <a:lnTo>
                  <a:pt x="399279" y="539471"/>
                </a:lnTo>
                <a:lnTo>
                  <a:pt x="443514" y="551931"/>
                </a:lnTo>
                <a:lnTo>
                  <a:pt x="489115" y="561011"/>
                </a:lnTo>
                <a:lnTo>
                  <a:pt x="535934" y="566567"/>
                </a:lnTo>
                <a:lnTo>
                  <a:pt x="583818" y="568452"/>
                </a:lnTo>
                <a:lnTo>
                  <a:pt x="725932" y="568452"/>
                </a:lnTo>
                <a:lnTo>
                  <a:pt x="678047" y="566567"/>
                </a:lnTo>
                <a:lnTo>
                  <a:pt x="631228" y="561011"/>
                </a:lnTo>
                <a:lnTo>
                  <a:pt x="585627" y="551931"/>
                </a:lnTo>
                <a:lnTo>
                  <a:pt x="541392" y="539471"/>
                </a:lnTo>
                <a:lnTo>
                  <a:pt x="498675" y="523779"/>
                </a:lnTo>
                <a:lnTo>
                  <a:pt x="457625" y="505001"/>
                </a:lnTo>
                <a:lnTo>
                  <a:pt x="418392" y="483284"/>
                </a:lnTo>
                <a:lnTo>
                  <a:pt x="381128" y="458772"/>
                </a:lnTo>
                <a:lnTo>
                  <a:pt x="345981" y="431614"/>
                </a:lnTo>
                <a:lnTo>
                  <a:pt x="313102" y="401955"/>
                </a:lnTo>
                <a:lnTo>
                  <a:pt x="282642" y="369941"/>
                </a:lnTo>
                <a:lnTo>
                  <a:pt x="254750" y="335718"/>
                </a:lnTo>
                <a:lnTo>
                  <a:pt x="229578" y="299434"/>
                </a:lnTo>
                <a:lnTo>
                  <a:pt x="207274" y="261234"/>
                </a:lnTo>
                <a:lnTo>
                  <a:pt x="187989" y="221265"/>
                </a:lnTo>
                <a:lnTo>
                  <a:pt x="171874" y="179673"/>
                </a:lnTo>
                <a:lnTo>
                  <a:pt x="159079" y="136604"/>
                </a:lnTo>
                <a:lnTo>
                  <a:pt x="149753" y="92205"/>
                </a:lnTo>
                <a:lnTo>
                  <a:pt x="144048" y="46621"/>
                </a:lnTo>
                <a:lnTo>
                  <a:pt x="142112" y="0"/>
                </a:lnTo>
                <a:close/>
              </a:path>
            </a:pathLst>
          </a:custGeom>
          <a:solidFill>
            <a:srgbClr val="375C9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5850635" y="4139184"/>
            <a:ext cx="1362710" cy="568960"/>
          </a:xfrm>
          <a:custGeom>
            <a:avLst/>
            <a:gdLst/>
            <a:ahLst/>
            <a:cxnLst/>
            <a:rect l="l" t="t" r="r" b="b"/>
            <a:pathLst>
              <a:path w="1362709" h="568960">
                <a:moveTo>
                  <a:pt x="654812" y="564261"/>
                </a:moveTo>
                <a:lnTo>
                  <a:pt x="705184" y="556065"/>
                </a:lnTo>
                <a:lnTo>
                  <a:pt x="754057" y="543789"/>
                </a:lnTo>
                <a:lnTo>
                  <a:pt x="801227" y="527607"/>
                </a:lnTo>
                <a:lnTo>
                  <a:pt x="846487" y="507695"/>
                </a:lnTo>
                <a:lnTo>
                  <a:pt x="889635" y="484229"/>
                </a:lnTo>
                <a:lnTo>
                  <a:pt x="930464" y="457385"/>
                </a:lnTo>
                <a:lnTo>
                  <a:pt x="968771" y="427339"/>
                </a:lnTo>
                <a:lnTo>
                  <a:pt x="1004351" y="394266"/>
                </a:lnTo>
                <a:lnTo>
                  <a:pt x="1036999" y="358342"/>
                </a:lnTo>
                <a:lnTo>
                  <a:pt x="1066510" y="319743"/>
                </a:lnTo>
                <a:lnTo>
                  <a:pt x="1092680" y="278645"/>
                </a:lnTo>
                <a:lnTo>
                  <a:pt x="1115304" y="235223"/>
                </a:lnTo>
                <a:lnTo>
                  <a:pt x="1134177" y="189654"/>
                </a:lnTo>
                <a:lnTo>
                  <a:pt x="1149095" y="142113"/>
                </a:lnTo>
                <a:lnTo>
                  <a:pt x="1077975" y="142113"/>
                </a:lnTo>
                <a:lnTo>
                  <a:pt x="1238631" y="0"/>
                </a:lnTo>
                <a:lnTo>
                  <a:pt x="1362202" y="142113"/>
                </a:lnTo>
                <a:lnTo>
                  <a:pt x="1291209" y="142113"/>
                </a:lnTo>
                <a:lnTo>
                  <a:pt x="1276797" y="188256"/>
                </a:lnTo>
                <a:lnTo>
                  <a:pt x="1258694" y="232482"/>
                </a:lnTo>
                <a:lnTo>
                  <a:pt x="1237094" y="274645"/>
                </a:lnTo>
                <a:lnTo>
                  <a:pt x="1212189" y="314598"/>
                </a:lnTo>
                <a:lnTo>
                  <a:pt x="1184172" y="352195"/>
                </a:lnTo>
                <a:lnTo>
                  <a:pt x="1153238" y="387290"/>
                </a:lnTo>
                <a:lnTo>
                  <a:pt x="1119579" y="419737"/>
                </a:lnTo>
                <a:lnTo>
                  <a:pt x="1083389" y="449389"/>
                </a:lnTo>
                <a:lnTo>
                  <a:pt x="1044860" y="476100"/>
                </a:lnTo>
                <a:lnTo>
                  <a:pt x="1004187" y="499724"/>
                </a:lnTo>
                <a:lnTo>
                  <a:pt x="961563" y="520115"/>
                </a:lnTo>
                <a:lnTo>
                  <a:pt x="917180" y="537126"/>
                </a:lnTo>
                <a:lnTo>
                  <a:pt x="871232" y="550612"/>
                </a:lnTo>
                <a:lnTo>
                  <a:pt x="823912" y="560425"/>
                </a:lnTo>
                <a:lnTo>
                  <a:pt x="775414" y="566421"/>
                </a:lnTo>
                <a:lnTo>
                  <a:pt x="725932" y="568452"/>
                </a:lnTo>
                <a:lnTo>
                  <a:pt x="583818" y="568452"/>
                </a:lnTo>
                <a:lnTo>
                  <a:pt x="535934" y="566567"/>
                </a:lnTo>
                <a:lnTo>
                  <a:pt x="489115" y="561011"/>
                </a:lnTo>
                <a:lnTo>
                  <a:pt x="443514" y="551931"/>
                </a:lnTo>
                <a:lnTo>
                  <a:pt x="399279" y="539471"/>
                </a:lnTo>
                <a:lnTo>
                  <a:pt x="356562" y="523779"/>
                </a:lnTo>
                <a:lnTo>
                  <a:pt x="315512" y="505001"/>
                </a:lnTo>
                <a:lnTo>
                  <a:pt x="276279" y="483284"/>
                </a:lnTo>
                <a:lnTo>
                  <a:pt x="239015" y="458772"/>
                </a:lnTo>
                <a:lnTo>
                  <a:pt x="203868" y="431614"/>
                </a:lnTo>
                <a:lnTo>
                  <a:pt x="170989" y="401955"/>
                </a:lnTo>
                <a:lnTo>
                  <a:pt x="140529" y="369941"/>
                </a:lnTo>
                <a:lnTo>
                  <a:pt x="112637" y="335718"/>
                </a:lnTo>
                <a:lnTo>
                  <a:pt x="87465" y="299434"/>
                </a:lnTo>
                <a:lnTo>
                  <a:pt x="65161" y="261234"/>
                </a:lnTo>
                <a:lnTo>
                  <a:pt x="45876" y="221265"/>
                </a:lnTo>
                <a:lnTo>
                  <a:pt x="29761" y="179673"/>
                </a:lnTo>
                <a:lnTo>
                  <a:pt x="16966" y="136604"/>
                </a:lnTo>
                <a:lnTo>
                  <a:pt x="7640" y="92205"/>
                </a:lnTo>
                <a:lnTo>
                  <a:pt x="1935" y="46621"/>
                </a:lnTo>
                <a:lnTo>
                  <a:pt x="0" y="0"/>
                </a:lnTo>
                <a:lnTo>
                  <a:pt x="142112" y="0"/>
                </a:lnTo>
                <a:lnTo>
                  <a:pt x="144048" y="46621"/>
                </a:lnTo>
                <a:lnTo>
                  <a:pt x="149753" y="92205"/>
                </a:lnTo>
                <a:lnTo>
                  <a:pt x="159079" y="136604"/>
                </a:lnTo>
                <a:lnTo>
                  <a:pt x="171874" y="179673"/>
                </a:lnTo>
                <a:lnTo>
                  <a:pt x="187989" y="221265"/>
                </a:lnTo>
                <a:lnTo>
                  <a:pt x="207274" y="261234"/>
                </a:lnTo>
                <a:lnTo>
                  <a:pt x="229578" y="299434"/>
                </a:lnTo>
                <a:lnTo>
                  <a:pt x="254750" y="335718"/>
                </a:lnTo>
                <a:lnTo>
                  <a:pt x="282642" y="369941"/>
                </a:lnTo>
                <a:lnTo>
                  <a:pt x="313102" y="401955"/>
                </a:lnTo>
                <a:lnTo>
                  <a:pt x="345981" y="431614"/>
                </a:lnTo>
                <a:lnTo>
                  <a:pt x="381128" y="458772"/>
                </a:lnTo>
                <a:lnTo>
                  <a:pt x="418392" y="483284"/>
                </a:lnTo>
                <a:lnTo>
                  <a:pt x="457625" y="505001"/>
                </a:lnTo>
                <a:lnTo>
                  <a:pt x="498675" y="523779"/>
                </a:lnTo>
                <a:lnTo>
                  <a:pt x="541392" y="539471"/>
                </a:lnTo>
                <a:lnTo>
                  <a:pt x="585627" y="551931"/>
                </a:lnTo>
                <a:lnTo>
                  <a:pt x="631228" y="561011"/>
                </a:lnTo>
                <a:lnTo>
                  <a:pt x="678047" y="566567"/>
                </a:lnTo>
                <a:lnTo>
                  <a:pt x="725932" y="568452"/>
                </a:lnTo>
              </a:path>
            </a:pathLst>
          </a:custGeom>
          <a:ln w="12192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5145023" y="3401695"/>
            <a:ext cx="687070" cy="349885"/>
          </a:xfrm>
          <a:custGeom>
            <a:avLst/>
            <a:gdLst/>
            <a:ahLst/>
            <a:cxnLst/>
            <a:rect l="l" t="t" r="r" b="b"/>
            <a:pathLst>
              <a:path w="687070" h="349885">
                <a:moveTo>
                  <a:pt x="392429" y="0"/>
                </a:moveTo>
                <a:lnTo>
                  <a:pt x="344042" y="9143"/>
                </a:lnTo>
                <a:lnTo>
                  <a:pt x="307848" y="24891"/>
                </a:lnTo>
                <a:lnTo>
                  <a:pt x="271652" y="46862"/>
                </a:lnTo>
                <a:lnTo>
                  <a:pt x="223138" y="84581"/>
                </a:lnTo>
                <a:lnTo>
                  <a:pt x="174243" y="129920"/>
                </a:lnTo>
                <a:lnTo>
                  <a:pt x="124713" y="181609"/>
                </a:lnTo>
                <a:lnTo>
                  <a:pt x="74929" y="237235"/>
                </a:lnTo>
                <a:lnTo>
                  <a:pt x="49911" y="266318"/>
                </a:lnTo>
                <a:lnTo>
                  <a:pt x="0" y="325119"/>
                </a:lnTo>
                <a:lnTo>
                  <a:pt x="28955" y="349757"/>
                </a:lnTo>
                <a:lnTo>
                  <a:pt x="78866" y="290956"/>
                </a:lnTo>
                <a:lnTo>
                  <a:pt x="103522" y="262381"/>
                </a:lnTo>
                <a:lnTo>
                  <a:pt x="128284" y="234441"/>
                </a:lnTo>
                <a:lnTo>
                  <a:pt x="152677" y="207517"/>
                </a:lnTo>
                <a:lnTo>
                  <a:pt x="176809" y="181609"/>
                </a:lnTo>
                <a:lnTo>
                  <a:pt x="200792" y="157225"/>
                </a:lnTo>
                <a:lnTo>
                  <a:pt x="224519" y="134492"/>
                </a:lnTo>
                <a:lnTo>
                  <a:pt x="248285" y="113156"/>
                </a:lnTo>
                <a:lnTo>
                  <a:pt x="248427" y="113156"/>
                </a:lnTo>
                <a:lnTo>
                  <a:pt x="270805" y="94868"/>
                </a:lnTo>
                <a:lnTo>
                  <a:pt x="281825" y="86359"/>
                </a:lnTo>
                <a:lnTo>
                  <a:pt x="282321" y="85978"/>
                </a:lnTo>
                <a:lnTo>
                  <a:pt x="292957" y="78485"/>
                </a:lnTo>
                <a:lnTo>
                  <a:pt x="303841" y="71246"/>
                </a:lnTo>
                <a:lnTo>
                  <a:pt x="314590" y="64642"/>
                </a:lnTo>
                <a:lnTo>
                  <a:pt x="315213" y="64262"/>
                </a:lnTo>
                <a:lnTo>
                  <a:pt x="325323" y="58674"/>
                </a:lnTo>
                <a:lnTo>
                  <a:pt x="335660" y="53466"/>
                </a:lnTo>
                <a:lnTo>
                  <a:pt x="335406" y="53466"/>
                </a:lnTo>
                <a:lnTo>
                  <a:pt x="346583" y="48640"/>
                </a:lnTo>
                <a:lnTo>
                  <a:pt x="346821" y="48640"/>
                </a:lnTo>
                <a:lnTo>
                  <a:pt x="356488" y="45084"/>
                </a:lnTo>
                <a:lnTo>
                  <a:pt x="356813" y="45084"/>
                </a:lnTo>
                <a:lnTo>
                  <a:pt x="365308" y="42417"/>
                </a:lnTo>
                <a:lnTo>
                  <a:pt x="366522" y="42037"/>
                </a:lnTo>
                <a:lnTo>
                  <a:pt x="366956" y="42037"/>
                </a:lnTo>
                <a:lnTo>
                  <a:pt x="374910" y="40258"/>
                </a:lnTo>
                <a:lnTo>
                  <a:pt x="374650" y="40258"/>
                </a:lnTo>
                <a:lnTo>
                  <a:pt x="376047" y="40004"/>
                </a:lnTo>
                <a:lnTo>
                  <a:pt x="376291" y="40004"/>
                </a:lnTo>
                <a:lnTo>
                  <a:pt x="384497" y="38734"/>
                </a:lnTo>
                <a:lnTo>
                  <a:pt x="383793" y="38734"/>
                </a:lnTo>
                <a:lnTo>
                  <a:pt x="385317" y="38607"/>
                </a:lnTo>
                <a:lnTo>
                  <a:pt x="385550" y="38607"/>
                </a:lnTo>
                <a:lnTo>
                  <a:pt x="394335" y="37972"/>
                </a:lnTo>
                <a:lnTo>
                  <a:pt x="499321" y="37972"/>
                </a:lnTo>
                <a:lnTo>
                  <a:pt x="462025" y="15239"/>
                </a:lnTo>
                <a:lnTo>
                  <a:pt x="416433" y="1269"/>
                </a:lnTo>
                <a:lnTo>
                  <a:pt x="404495" y="126"/>
                </a:lnTo>
                <a:lnTo>
                  <a:pt x="392429" y="0"/>
                </a:lnTo>
                <a:close/>
              </a:path>
              <a:path w="687070" h="349885">
                <a:moveTo>
                  <a:pt x="610448" y="230835"/>
                </a:moveTo>
                <a:lnTo>
                  <a:pt x="578103" y="250697"/>
                </a:lnTo>
                <a:lnTo>
                  <a:pt x="686562" y="318134"/>
                </a:lnTo>
                <a:lnTo>
                  <a:pt x="680397" y="247141"/>
                </a:lnTo>
                <a:lnTo>
                  <a:pt x="620649" y="247141"/>
                </a:lnTo>
                <a:lnTo>
                  <a:pt x="610448" y="230835"/>
                </a:lnTo>
                <a:close/>
              </a:path>
              <a:path w="687070" h="349885">
                <a:moveTo>
                  <a:pt x="78976" y="290956"/>
                </a:moveTo>
                <a:lnTo>
                  <a:pt x="78866" y="291083"/>
                </a:lnTo>
                <a:lnTo>
                  <a:pt x="78976" y="290956"/>
                </a:lnTo>
                <a:close/>
              </a:path>
              <a:path w="687070" h="349885">
                <a:moveTo>
                  <a:pt x="642911" y="210901"/>
                </a:moveTo>
                <a:lnTo>
                  <a:pt x="610448" y="230835"/>
                </a:lnTo>
                <a:lnTo>
                  <a:pt x="620649" y="247141"/>
                </a:lnTo>
                <a:lnTo>
                  <a:pt x="652906" y="226948"/>
                </a:lnTo>
                <a:lnTo>
                  <a:pt x="642911" y="210901"/>
                </a:lnTo>
                <a:close/>
              </a:path>
              <a:path w="687070" h="349885">
                <a:moveTo>
                  <a:pt x="675513" y="190880"/>
                </a:moveTo>
                <a:lnTo>
                  <a:pt x="642911" y="210901"/>
                </a:lnTo>
                <a:lnTo>
                  <a:pt x="652906" y="226948"/>
                </a:lnTo>
                <a:lnTo>
                  <a:pt x="620649" y="247141"/>
                </a:lnTo>
                <a:lnTo>
                  <a:pt x="680397" y="247141"/>
                </a:lnTo>
                <a:lnTo>
                  <a:pt x="675513" y="190880"/>
                </a:lnTo>
                <a:close/>
              </a:path>
              <a:path w="687070" h="349885">
                <a:moveTo>
                  <a:pt x="630690" y="191642"/>
                </a:moveTo>
                <a:lnTo>
                  <a:pt x="584962" y="191642"/>
                </a:lnTo>
                <a:lnTo>
                  <a:pt x="602361" y="217804"/>
                </a:lnTo>
                <a:lnTo>
                  <a:pt x="610448" y="230835"/>
                </a:lnTo>
                <a:lnTo>
                  <a:pt x="642911" y="210901"/>
                </a:lnTo>
                <a:lnTo>
                  <a:pt x="634238" y="196976"/>
                </a:lnTo>
                <a:lnTo>
                  <a:pt x="630690" y="191642"/>
                </a:lnTo>
                <a:close/>
              </a:path>
              <a:path w="687070" h="349885">
                <a:moveTo>
                  <a:pt x="601979" y="217296"/>
                </a:moveTo>
                <a:lnTo>
                  <a:pt x="602297" y="217804"/>
                </a:lnTo>
                <a:lnTo>
                  <a:pt x="601979" y="217296"/>
                </a:lnTo>
                <a:close/>
              </a:path>
              <a:path w="687070" h="349885">
                <a:moveTo>
                  <a:pt x="152908" y="207263"/>
                </a:moveTo>
                <a:lnTo>
                  <a:pt x="152653" y="207517"/>
                </a:lnTo>
                <a:lnTo>
                  <a:pt x="152908" y="207263"/>
                </a:lnTo>
                <a:close/>
              </a:path>
              <a:path w="687070" h="349885">
                <a:moveTo>
                  <a:pt x="597918" y="144017"/>
                </a:moveTo>
                <a:lnTo>
                  <a:pt x="550417" y="144017"/>
                </a:lnTo>
                <a:lnTo>
                  <a:pt x="568071" y="167639"/>
                </a:lnTo>
                <a:lnTo>
                  <a:pt x="585215" y="192150"/>
                </a:lnTo>
                <a:lnTo>
                  <a:pt x="584962" y="191642"/>
                </a:lnTo>
                <a:lnTo>
                  <a:pt x="630690" y="191642"/>
                </a:lnTo>
                <a:lnTo>
                  <a:pt x="616585" y="170433"/>
                </a:lnTo>
                <a:lnTo>
                  <a:pt x="598677" y="145033"/>
                </a:lnTo>
                <a:lnTo>
                  <a:pt x="597918" y="144017"/>
                </a:lnTo>
                <a:close/>
              </a:path>
              <a:path w="687070" h="349885">
                <a:moveTo>
                  <a:pt x="177164" y="181228"/>
                </a:moveTo>
                <a:lnTo>
                  <a:pt x="176784" y="181609"/>
                </a:lnTo>
                <a:lnTo>
                  <a:pt x="177164" y="181228"/>
                </a:lnTo>
                <a:close/>
              </a:path>
              <a:path w="687070" h="349885">
                <a:moveTo>
                  <a:pt x="567689" y="167258"/>
                </a:moveTo>
                <a:lnTo>
                  <a:pt x="567958" y="167639"/>
                </a:lnTo>
                <a:lnTo>
                  <a:pt x="567689" y="167258"/>
                </a:lnTo>
                <a:close/>
              </a:path>
              <a:path w="687070" h="349885">
                <a:moveTo>
                  <a:pt x="566263" y="103250"/>
                </a:moveTo>
                <a:lnTo>
                  <a:pt x="515492" y="103250"/>
                </a:lnTo>
                <a:lnTo>
                  <a:pt x="533653" y="123443"/>
                </a:lnTo>
                <a:lnTo>
                  <a:pt x="550799" y="144652"/>
                </a:lnTo>
                <a:lnTo>
                  <a:pt x="550417" y="144017"/>
                </a:lnTo>
                <a:lnTo>
                  <a:pt x="597918" y="144017"/>
                </a:lnTo>
                <a:lnTo>
                  <a:pt x="580643" y="120903"/>
                </a:lnTo>
                <a:lnTo>
                  <a:pt x="566263" y="103250"/>
                </a:lnTo>
                <a:close/>
              </a:path>
              <a:path w="687070" h="349885">
                <a:moveTo>
                  <a:pt x="224916" y="134112"/>
                </a:moveTo>
                <a:lnTo>
                  <a:pt x="224409" y="134492"/>
                </a:lnTo>
                <a:lnTo>
                  <a:pt x="224916" y="134112"/>
                </a:lnTo>
                <a:close/>
              </a:path>
              <a:path w="687070" h="349885">
                <a:moveTo>
                  <a:pt x="533018" y="122808"/>
                </a:moveTo>
                <a:lnTo>
                  <a:pt x="533535" y="123443"/>
                </a:lnTo>
                <a:lnTo>
                  <a:pt x="533018" y="122808"/>
                </a:lnTo>
                <a:close/>
              </a:path>
              <a:path w="687070" h="349885">
                <a:moveTo>
                  <a:pt x="248427" y="113156"/>
                </a:moveTo>
                <a:lnTo>
                  <a:pt x="248285" y="113156"/>
                </a:lnTo>
                <a:lnTo>
                  <a:pt x="247650" y="113791"/>
                </a:lnTo>
                <a:lnTo>
                  <a:pt x="248427" y="113156"/>
                </a:lnTo>
                <a:close/>
              </a:path>
              <a:path w="687070" h="349885">
                <a:moveTo>
                  <a:pt x="551065" y="85851"/>
                </a:moveTo>
                <a:lnTo>
                  <a:pt x="497839" y="85851"/>
                </a:lnTo>
                <a:lnTo>
                  <a:pt x="516127" y="104139"/>
                </a:lnTo>
                <a:lnTo>
                  <a:pt x="515492" y="103250"/>
                </a:lnTo>
                <a:lnTo>
                  <a:pt x="566263" y="103250"/>
                </a:lnTo>
                <a:lnTo>
                  <a:pt x="562228" y="98297"/>
                </a:lnTo>
                <a:lnTo>
                  <a:pt x="551065" y="85851"/>
                </a:lnTo>
                <a:close/>
              </a:path>
              <a:path w="687070" h="349885">
                <a:moveTo>
                  <a:pt x="271272" y="94487"/>
                </a:moveTo>
                <a:lnTo>
                  <a:pt x="270763" y="94868"/>
                </a:lnTo>
                <a:lnTo>
                  <a:pt x="271272" y="94487"/>
                </a:lnTo>
                <a:close/>
              </a:path>
              <a:path w="687070" h="349885">
                <a:moveTo>
                  <a:pt x="544458" y="78485"/>
                </a:moveTo>
                <a:lnTo>
                  <a:pt x="489330" y="78485"/>
                </a:lnTo>
                <a:lnTo>
                  <a:pt x="498601" y="86613"/>
                </a:lnTo>
                <a:lnTo>
                  <a:pt x="497839" y="85851"/>
                </a:lnTo>
                <a:lnTo>
                  <a:pt x="551065" y="85851"/>
                </a:lnTo>
                <a:lnTo>
                  <a:pt x="544458" y="78485"/>
                </a:lnTo>
                <a:close/>
              </a:path>
              <a:path w="687070" h="349885">
                <a:moveTo>
                  <a:pt x="282352" y="85978"/>
                </a:moveTo>
                <a:lnTo>
                  <a:pt x="281968" y="86249"/>
                </a:lnTo>
                <a:lnTo>
                  <a:pt x="282352" y="85978"/>
                </a:lnTo>
                <a:close/>
              </a:path>
              <a:path w="687070" h="349885">
                <a:moveTo>
                  <a:pt x="537383" y="71374"/>
                </a:moveTo>
                <a:lnTo>
                  <a:pt x="480440" y="71374"/>
                </a:lnTo>
                <a:lnTo>
                  <a:pt x="481075" y="71881"/>
                </a:lnTo>
                <a:lnTo>
                  <a:pt x="489838" y="78993"/>
                </a:lnTo>
                <a:lnTo>
                  <a:pt x="489330" y="78485"/>
                </a:lnTo>
                <a:lnTo>
                  <a:pt x="544458" y="78485"/>
                </a:lnTo>
                <a:lnTo>
                  <a:pt x="543433" y="77342"/>
                </a:lnTo>
                <a:lnTo>
                  <a:pt x="537383" y="71374"/>
                </a:lnTo>
                <a:close/>
              </a:path>
              <a:path w="687070" h="349885">
                <a:moveTo>
                  <a:pt x="293497" y="78104"/>
                </a:moveTo>
                <a:lnTo>
                  <a:pt x="292862" y="78485"/>
                </a:lnTo>
                <a:lnTo>
                  <a:pt x="293497" y="78104"/>
                </a:lnTo>
                <a:close/>
              </a:path>
              <a:path w="687070" h="349885">
                <a:moveTo>
                  <a:pt x="480968" y="71802"/>
                </a:moveTo>
                <a:close/>
              </a:path>
              <a:path w="687070" h="349885">
                <a:moveTo>
                  <a:pt x="524770" y="58927"/>
                </a:moveTo>
                <a:lnTo>
                  <a:pt x="462788" y="58927"/>
                </a:lnTo>
                <a:lnTo>
                  <a:pt x="463803" y="59562"/>
                </a:lnTo>
                <a:lnTo>
                  <a:pt x="472313" y="65277"/>
                </a:lnTo>
                <a:lnTo>
                  <a:pt x="480968" y="71802"/>
                </a:lnTo>
                <a:lnTo>
                  <a:pt x="480440" y="71374"/>
                </a:lnTo>
                <a:lnTo>
                  <a:pt x="537383" y="71374"/>
                </a:lnTo>
                <a:lnTo>
                  <a:pt x="524770" y="58927"/>
                </a:lnTo>
                <a:close/>
              </a:path>
              <a:path w="687070" h="349885">
                <a:moveTo>
                  <a:pt x="304418" y="70865"/>
                </a:moveTo>
                <a:lnTo>
                  <a:pt x="303784" y="71246"/>
                </a:lnTo>
                <a:lnTo>
                  <a:pt x="304418" y="70865"/>
                </a:lnTo>
                <a:close/>
              </a:path>
              <a:path w="687070" h="349885">
                <a:moveTo>
                  <a:pt x="471551" y="64770"/>
                </a:moveTo>
                <a:lnTo>
                  <a:pt x="472231" y="65277"/>
                </a:lnTo>
                <a:lnTo>
                  <a:pt x="471551" y="64770"/>
                </a:lnTo>
                <a:close/>
              </a:path>
              <a:path w="687070" h="349885">
                <a:moveTo>
                  <a:pt x="315264" y="64262"/>
                </a:moveTo>
                <a:lnTo>
                  <a:pt x="314706" y="64572"/>
                </a:lnTo>
                <a:lnTo>
                  <a:pt x="315264" y="64262"/>
                </a:lnTo>
                <a:close/>
              </a:path>
              <a:path w="687070" h="349885">
                <a:moveTo>
                  <a:pt x="463321" y="59283"/>
                </a:moveTo>
                <a:lnTo>
                  <a:pt x="463740" y="59562"/>
                </a:lnTo>
                <a:lnTo>
                  <a:pt x="463321" y="59283"/>
                </a:lnTo>
                <a:close/>
              </a:path>
              <a:path w="687070" h="349885">
                <a:moveTo>
                  <a:pt x="462788" y="58927"/>
                </a:moveTo>
                <a:lnTo>
                  <a:pt x="463321" y="59283"/>
                </a:lnTo>
                <a:lnTo>
                  <a:pt x="463803" y="59562"/>
                </a:lnTo>
                <a:lnTo>
                  <a:pt x="462788" y="58927"/>
                </a:lnTo>
                <a:close/>
              </a:path>
              <a:path w="687070" h="349885">
                <a:moveTo>
                  <a:pt x="519176" y="53975"/>
                </a:moveTo>
                <a:lnTo>
                  <a:pt x="454151" y="53975"/>
                </a:lnTo>
                <a:lnTo>
                  <a:pt x="463321" y="59283"/>
                </a:lnTo>
                <a:lnTo>
                  <a:pt x="462788" y="58927"/>
                </a:lnTo>
                <a:lnTo>
                  <a:pt x="524770" y="58927"/>
                </a:lnTo>
                <a:lnTo>
                  <a:pt x="524255" y="58419"/>
                </a:lnTo>
                <a:lnTo>
                  <a:pt x="519176" y="53975"/>
                </a:lnTo>
                <a:close/>
              </a:path>
              <a:path w="687070" h="349885">
                <a:moveTo>
                  <a:pt x="326008" y="58293"/>
                </a:moveTo>
                <a:lnTo>
                  <a:pt x="325247" y="58674"/>
                </a:lnTo>
                <a:lnTo>
                  <a:pt x="326008" y="58293"/>
                </a:lnTo>
                <a:close/>
              </a:path>
              <a:path w="687070" h="349885">
                <a:moveTo>
                  <a:pt x="445135" y="49402"/>
                </a:moveTo>
                <a:lnTo>
                  <a:pt x="454913" y="54482"/>
                </a:lnTo>
                <a:lnTo>
                  <a:pt x="454151" y="53975"/>
                </a:lnTo>
                <a:lnTo>
                  <a:pt x="519176" y="53975"/>
                </a:lnTo>
                <a:lnTo>
                  <a:pt x="514531" y="49910"/>
                </a:lnTo>
                <a:lnTo>
                  <a:pt x="446404" y="49910"/>
                </a:lnTo>
                <a:lnTo>
                  <a:pt x="445135" y="49402"/>
                </a:lnTo>
                <a:close/>
              </a:path>
              <a:path w="687070" h="349885">
                <a:moveTo>
                  <a:pt x="336423" y="53085"/>
                </a:moveTo>
                <a:lnTo>
                  <a:pt x="335406" y="53466"/>
                </a:lnTo>
                <a:lnTo>
                  <a:pt x="335660" y="53466"/>
                </a:lnTo>
                <a:lnTo>
                  <a:pt x="336423" y="53085"/>
                </a:lnTo>
                <a:close/>
              </a:path>
              <a:path w="687070" h="349885">
                <a:moveTo>
                  <a:pt x="509318" y="45719"/>
                </a:moveTo>
                <a:lnTo>
                  <a:pt x="436625" y="45719"/>
                </a:lnTo>
                <a:lnTo>
                  <a:pt x="446404" y="49910"/>
                </a:lnTo>
                <a:lnTo>
                  <a:pt x="514531" y="49910"/>
                </a:lnTo>
                <a:lnTo>
                  <a:pt x="514096" y="49529"/>
                </a:lnTo>
                <a:lnTo>
                  <a:pt x="509318" y="45719"/>
                </a:lnTo>
                <a:close/>
              </a:path>
              <a:path w="687070" h="349885">
                <a:moveTo>
                  <a:pt x="346821" y="48640"/>
                </a:moveTo>
                <a:lnTo>
                  <a:pt x="346583" y="48640"/>
                </a:lnTo>
                <a:lnTo>
                  <a:pt x="345439" y="49149"/>
                </a:lnTo>
                <a:lnTo>
                  <a:pt x="346821" y="48640"/>
                </a:lnTo>
                <a:close/>
              </a:path>
              <a:path w="687070" h="349885">
                <a:moveTo>
                  <a:pt x="505496" y="42671"/>
                </a:moveTo>
                <a:lnTo>
                  <a:pt x="427736" y="42671"/>
                </a:lnTo>
                <a:lnTo>
                  <a:pt x="437768" y="46227"/>
                </a:lnTo>
                <a:lnTo>
                  <a:pt x="436625" y="45719"/>
                </a:lnTo>
                <a:lnTo>
                  <a:pt x="509318" y="45719"/>
                </a:lnTo>
                <a:lnTo>
                  <a:pt x="505496" y="42671"/>
                </a:lnTo>
                <a:close/>
              </a:path>
              <a:path w="687070" h="349885">
                <a:moveTo>
                  <a:pt x="356813" y="45084"/>
                </a:moveTo>
                <a:lnTo>
                  <a:pt x="356488" y="45084"/>
                </a:lnTo>
                <a:lnTo>
                  <a:pt x="355600" y="45465"/>
                </a:lnTo>
                <a:lnTo>
                  <a:pt x="356813" y="45084"/>
                </a:lnTo>
                <a:close/>
              </a:path>
              <a:path w="687070" h="349885">
                <a:moveTo>
                  <a:pt x="419100" y="40512"/>
                </a:moveTo>
                <a:lnTo>
                  <a:pt x="429133" y="43179"/>
                </a:lnTo>
                <a:lnTo>
                  <a:pt x="427736" y="42671"/>
                </a:lnTo>
                <a:lnTo>
                  <a:pt x="505496" y="42671"/>
                </a:lnTo>
                <a:lnTo>
                  <a:pt x="504063" y="41528"/>
                </a:lnTo>
                <a:lnTo>
                  <a:pt x="503047" y="40766"/>
                </a:lnTo>
                <a:lnTo>
                  <a:pt x="420497" y="40766"/>
                </a:lnTo>
                <a:lnTo>
                  <a:pt x="419100" y="40512"/>
                </a:lnTo>
                <a:close/>
              </a:path>
              <a:path w="687070" h="349885">
                <a:moveTo>
                  <a:pt x="366522" y="42037"/>
                </a:moveTo>
                <a:lnTo>
                  <a:pt x="365251" y="42417"/>
                </a:lnTo>
                <a:lnTo>
                  <a:pt x="365447" y="42374"/>
                </a:lnTo>
                <a:lnTo>
                  <a:pt x="366522" y="42037"/>
                </a:lnTo>
                <a:close/>
              </a:path>
              <a:path w="687070" h="349885">
                <a:moveTo>
                  <a:pt x="366956" y="42037"/>
                </a:moveTo>
                <a:lnTo>
                  <a:pt x="366522" y="42037"/>
                </a:lnTo>
                <a:lnTo>
                  <a:pt x="365447" y="42374"/>
                </a:lnTo>
                <a:lnTo>
                  <a:pt x="366956" y="42037"/>
                </a:lnTo>
                <a:close/>
              </a:path>
              <a:path w="687070" h="349885">
                <a:moveTo>
                  <a:pt x="411225" y="39050"/>
                </a:moveTo>
                <a:lnTo>
                  <a:pt x="420497" y="40766"/>
                </a:lnTo>
                <a:lnTo>
                  <a:pt x="503047" y="40766"/>
                </a:lnTo>
                <a:lnTo>
                  <a:pt x="500845" y="39115"/>
                </a:lnTo>
                <a:lnTo>
                  <a:pt x="411988" y="39115"/>
                </a:lnTo>
                <a:lnTo>
                  <a:pt x="411225" y="39050"/>
                </a:lnTo>
                <a:close/>
              </a:path>
              <a:path w="687070" h="349885">
                <a:moveTo>
                  <a:pt x="376047" y="40004"/>
                </a:moveTo>
                <a:lnTo>
                  <a:pt x="374650" y="40258"/>
                </a:lnTo>
                <a:lnTo>
                  <a:pt x="375497" y="40127"/>
                </a:lnTo>
                <a:lnTo>
                  <a:pt x="376047" y="40004"/>
                </a:lnTo>
                <a:close/>
              </a:path>
              <a:path w="687070" h="349885">
                <a:moveTo>
                  <a:pt x="375497" y="40127"/>
                </a:moveTo>
                <a:lnTo>
                  <a:pt x="374650" y="40258"/>
                </a:lnTo>
                <a:lnTo>
                  <a:pt x="374910" y="40258"/>
                </a:lnTo>
                <a:lnTo>
                  <a:pt x="375497" y="40127"/>
                </a:lnTo>
                <a:close/>
              </a:path>
              <a:path w="687070" h="349885">
                <a:moveTo>
                  <a:pt x="376291" y="40004"/>
                </a:moveTo>
                <a:lnTo>
                  <a:pt x="376047" y="40004"/>
                </a:lnTo>
                <a:lnTo>
                  <a:pt x="375497" y="40127"/>
                </a:lnTo>
                <a:lnTo>
                  <a:pt x="376291" y="40004"/>
                </a:lnTo>
                <a:close/>
              </a:path>
              <a:path w="687070" h="349885">
                <a:moveTo>
                  <a:pt x="410210" y="38862"/>
                </a:moveTo>
                <a:lnTo>
                  <a:pt x="411225" y="39050"/>
                </a:lnTo>
                <a:lnTo>
                  <a:pt x="411988" y="39115"/>
                </a:lnTo>
                <a:lnTo>
                  <a:pt x="410210" y="38862"/>
                </a:lnTo>
                <a:close/>
              </a:path>
              <a:path w="687070" h="349885">
                <a:moveTo>
                  <a:pt x="500507" y="38862"/>
                </a:moveTo>
                <a:lnTo>
                  <a:pt x="410210" y="38862"/>
                </a:lnTo>
                <a:lnTo>
                  <a:pt x="411988" y="39115"/>
                </a:lnTo>
                <a:lnTo>
                  <a:pt x="500845" y="39115"/>
                </a:lnTo>
                <a:lnTo>
                  <a:pt x="500507" y="38862"/>
                </a:lnTo>
                <a:close/>
              </a:path>
              <a:path w="687070" h="349885">
                <a:moveTo>
                  <a:pt x="499321" y="37972"/>
                </a:moveTo>
                <a:lnTo>
                  <a:pt x="394335" y="37972"/>
                </a:lnTo>
                <a:lnTo>
                  <a:pt x="392684" y="38100"/>
                </a:lnTo>
                <a:lnTo>
                  <a:pt x="403098" y="38226"/>
                </a:lnTo>
                <a:lnTo>
                  <a:pt x="401700" y="38226"/>
                </a:lnTo>
                <a:lnTo>
                  <a:pt x="411225" y="39050"/>
                </a:lnTo>
                <a:lnTo>
                  <a:pt x="410210" y="38862"/>
                </a:lnTo>
                <a:lnTo>
                  <a:pt x="500507" y="38862"/>
                </a:lnTo>
                <a:lnTo>
                  <a:pt x="499321" y="37972"/>
                </a:lnTo>
                <a:close/>
              </a:path>
              <a:path w="687070" h="349885">
                <a:moveTo>
                  <a:pt x="385317" y="38607"/>
                </a:moveTo>
                <a:lnTo>
                  <a:pt x="383793" y="38734"/>
                </a:lnTo>
                <a:lnTo>
                  <a:pt x="385113" y="38639"/>
                </a:lnTo>
                <a:lnTo>
                  <a:pt x="385317" y="38607"/>
                </a:lnTo>
                <a:close/>
              </a:path>
              <a:path w="687070" h="349885">
                <a:moveTo>
                  <a:pt x="385113" y="38639"/>
                </a:moveTo>
                <a:lnTo>
                  <a:pt x="383793" y="38734"/>
                </a:lnTo>
                <a:lnTo>
                  <a:pt x="384497" y="38734"/>
                </a:lnTo>
                <a:lnTo>
                  <a:pt x="385113" y="38639"/>
                </a:lnTo>
                <a:close/>
              </a:path>
              <a:path w="687070" h="349885">
                <a:moveTo>
                  <a:pt x="385550" y="38607"/>
                </a:moveTo>
                <a:lnTo>
                  <a:pt x="385317" y="38607"/>
                </a:lnTo>
                <a:lnTo>
                  <a:pt x="385113" y="38639"/>
                </a:lnTo>
                <a:lnTo>
                  <a:pt x="385550" y="38607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/>
          <p:nvPr/>
        </p:nvSpPr>
        <p:spPr>
          <a:xfrm>
            <a:off x="2071242" y="3229102"/>
            <a:ext cx="2749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aseline="-16203" dirty="0">
                <a:latin typeface="Calibri"/>
                <a:cs typeface="Calibri"/>
              </a:rPr>
              <a:t>a</a:t>
            </a:r>
            <a:r>
              <a:rPr sz="1600" spc="-5" dirty="0">
                <a:latin typeface="Calibri"/>
                <a:cs typeface="Calibri"/>
              </a:rPr>
              <a:t>1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3063367" y="3559302"/>
            <a:ext cx="2749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aseline="-16203" dirty="0">
                <a:latin typeface="Calibri"/>
                <a:cs typeface="Calibri"/>
              </a:rPr>
              <a:t>a</a:t>
            </a:r>
            <a:r>
              <a:rPr sz="1600" spc="-5" dirty="0">
                <a:latin typeface="Calibri"/>
                <a:cs typeface="Calibri"/>
              </a:rPr>
              <a:t>1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5833617" y="3597402"/>
            <a:ext cx="2749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aseline="-16203" dirty="0">
                <a:latin typeface="Calibri"/>
                <a:cs typeface="Calibri"/>
              </a:rPr>
              <a:t>a</a:t>
            </a:r>
            <a:r>
              <a:rPr sz="1600" spc="-5" dirty="0">
                <a:latin typeface="Calibri"/>
                <a:cs typeface="Calibri"/>
              </a:rPr>
              <a:t>2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7667625" y="3240481"/>
            <a:ext cx="27495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aseline="-16203" dirty="0">
                <a:latin typeface="Calibri"/>
                <a:cs typeface="Calibri"/>
              </a:rPr>
              <a:t>a</a:t>
            </a:r>
            <a:r>
              <a:rPr sz="1600" spc="-5" dirty="0">
                <a:latin typeface="Calibri"/>
                <a:cs typeface="Calibri"/>
              </a:rPr>
              <a:t>3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2465070" y="5910478"/>
            <a:ext cx="74104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arri</a:t>
            </a:r>
            <a:r>
              <a:rPr sz="2400" spc="-30" dirty="0">
                <a:latin typeface="Calibri"/>
                <a:cs typeface="Calibri"/>
              </a:rPr>
              <a:t>v</a:t>
            </a:r>
            <a:r>
              <a:rPr sz="2400" dirty="0">
                <a:latin typeface="Calibri"/>
                <a:cs typeface="Calibri"/>
              </a:rPr>
              <a:t>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3522726" y="5910478"/>
            <a:ext cx="74739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40" dirty="0">
                <a:solidFill>
                  <a:srgbClr val="FF0000"/>
                </a:solidFill>
                <a:latin typeface="Calibri"/>
                <a:cs typeface="Calibri"/>
              </a:rPr>
              <a:t>Taipei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4588255" y="5910478"/>
            <a:ext cx="199136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73735" algn="l"/>
              </a:tabLst>
            </a:pPr>
            <a:r>
              <a:rPr sz="2400" spc="-5" dirty="0">
                <a:latin typeface="Calibri"/>
                <a:cs typeface="Calibri"/>
              </a:rPr>
              <a:t>on	</a:t>
            </a:r>
            <a:r>
              <a:rPr sz="2400" spc="-10" dirty="0">
                <a:solidFill>
                  <a:srgbClr val="0000FF"/>
                </a:solidFill>
                <a:latin typeface="Calibri"/>
                <a:cs typeface="Calibri"/>
              </a:rPr>
              <a:t>November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6897241" y="5819038"/>
            <a:ext cx="39306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7" baseline="-16203" dirty="0">
                <a:solidFill>
                  <a:srgbClr val="0000FF"/>
                </a:solidFill>
                <a:latin typeface="Calibri"/>
                <a:cs typeface="Calibri"/>
              </a:rPr>
              <a:t>2</a:t>
            </a:r>
            <a:r>
              <a:rPr sz="1600" spc="-5" dirty="0">
                <a:solidFill>
                  <a:srgbClr val="0000FF"/>
                </a:solidFill>
                <a:latin typeface="Calibri"/>
                <a:cs typeface="Calibri"/>
              </a:rPr>
              <a:t>nd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1085088" y="5875020"/>
            <a:ext cx="498348" cy="76352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1570989" y="5875782"/>
            <a:ext cx="5946140" cy="512445"/>
          </a:xfrm>
          <a:custGeom>
            <a:avLst/>
            <a:gdLst/>
            <a:ahLst/>
            <a:cxnLst/>
            <a:rect l="l" t="t" r="r" b="b"/>
            <a:pathLst>
              <a:path w="5946140" h="512445">
                <a:moveTo>
                  <a:pt x="627379" y="85344"/>
                </a:moveTo>
                <a:lnTo>
                  <a:pt x="634089" y="52126"/>
                </a:lnTo>
                <a:lnTo>
                  <a:pt x="652383" y="24998"/>
                </a:lnTo>
                <a:lnTo>
                  <a:pt x="679511" y="6707"/>
                </a:lnTo>
                <a:lnTo>
                  <a:pt x="712723" y="0"/>
                </a:lnTo>
                <a:lnTo>
                  <a:pt x="1513840" y="0"/>
                </a:lnTo>
                <a:lnTo>
                  <a:pt x="2843530" y="0"/>
                </a:lnTo>
                <a:lnTo>
                  <a:pt x="5860795" y="0"/>
                </a:lnTo>
                <a:lnTo>
                  <a:pt x="5894008" y="6707"/>
                </a:lnTo>
                <a:lnTo>
                  <a:pt x="5921136" y="24998"/>
                </a:lnTo>
                <a:lnTo>
                  <a:pt x="5939430" y="52126"/>
                </a:lnTo>
                <a:lnTo>
                  <a:pt x="5946140" y="85344"/>
                </a:lnTo>
                <a:lnTo>
                  <a:pt x="5946140" y="298704"/>
                </a:lnTo>
                <a:lnTo>
                  <a:pt x="5946140" y="426720"/>
                </a:lnTo>
                <a:lnTo>
                  <a:pt x="5939430" y="459937"/>
                </a:lnTo>
                <a:lnTo>
                  <a:pt x="5921136" y="487065"/>
                </a:lnTo>
                <a:lnTo>
                  <a:pt x="5894008" y="505356"/>
                </a:lnTo>
                <a:lnTo>
                  <a:pt x="5860795" y="512064"/>
                </a:lnTo>
                <a:lnTo>
                  <a:pt x="2843530" y="512064"/>
                </a:lnTo>
                <a:lnTo>
                  <a:pt x="1513840" y="512064"/>
                </a:lnTo>
                <a:lnTo>
                  <a:pt x="712723" y="512064"/>
                </a:lnTo>
                <a:lnTo>
                  <a:pt x="679511" y="505356"/>
                </a:lnTo>
                <a:lnTo>
                  <a:pt x="652383" y="487065"/>
                </a:lnTo>
                <a:lnTo>
                  <a:pt x="634089" y="459937"/>
                </a:lnTo>
                <a:lnTo>
                  <a:pt x="627379" y="426720"/>
                </a:lnTo>
                <a:lnTo>
                  <a:pt x="0" y="430872"/>
                </a:lnTo>
                <a:lnTo>
                  <a:pt x="627379" y="298704"/>
                </a:lnTo>
                <a:lnTo>
                  <a:pt x="627379" y="85344"/>
                </a:lnTo>
                <a:close/>
              </a:path>
            </a:pathLst>
          </a:custGeom>
          <a:ln w="3810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1903476" y="5266944"/>
            <a:ext cx="898525" cy="807720"/>
          </a:xfrm>
          <a:custGeom>
            <a:avLst/>
            <a:gdLst/>
            <a:ahLst/>
            <a:cxnLst/>
            <a:rect l="l" t="t" r="r" b="b"/>
            <a:pathLst>
              <a:path w="898525" h="807720">
                <a:moveTo>
                  <a:pt x="148841" y="94236"/>
                </a:moveTo>
                <a:lnTo>
                  <a:pt x="110233" y="137416"/>
                </a:lnTo>
                <a:lnTo>
                  <a:pt x="859409" y="807427"/>
                </a:lnTo>
                <a:lnTo>
                  <a:pt x="898017" y="764260"/>
                </a:lnTo>
                <a:lnTo>
                  <a:pt x="148841" y="94236"/>
                </a:lnTo>
                <a:close/>
              </a:path>
              <a:path w="898525" h="807720">
                <a:moveTo>
                  <a:pt x="0" y="0"/>
                </a:moveTo>
                <a:lnTo>
                  <a:pt x="71628" y="180593"/>
                </a:lnTo>
                <a:lnTo>
                  <a:pt x="110233" y="137416"/>
                </a:lnTo>
                <a:lnTo>
                  <a:pt x="88646" y="118109"/>
                </a:lnTo>
                <a:lnTo>
                  <a:pt x="127254" y="74929"/>
                </a:lnTo>
                <a:lnTo>
                  <a:pt x="166104" y="74929"/>
                </a:lnTo>
                <a:lnTo>
                  <a:pt x="187451" y="51053"/>
                </a:lnTo>
                <a:lnTo>
                  <a:pt x="0" y="0"/>
                </a:lnTo>
                <a:close/>
              </a:path>
              <a:path w="898525" h="807720">
                <a:moveTo>
                  <a:pt x="127254" y="74929"/>
                </a:moveTo>
                <a:lnTo>
                  <a:pt x="88646" y="118109"/>
                </a:lnTo>
                <a:lnTo>
                  <a:pt x="110233" y="137416"/>
                </a:lnTo>
                <a:lnTo>
                  <a:pt x="148841" y="94236"/>
                </a:lnTo>
                <a:lnTo>
                  <a:pt x="127254" y="74929"/>
                </a:lnTo>
                <a:close/>
              </a:path>
              <a:path w="898525" h="807720">
                <a:moveTo>
                  <a:pt x="166104" y="74929"/>
                </a:moveTo>
                <a:lnTo>
                  <a:pt x="127254" y="74929"/>
                </a:lnTo>
                <a:lnTo>
                  <a:pt x="148841" y="94236"/>
                </a:lnTo>
                <a:lnTo>
                  <a:pt x="166104" y="7492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3783329" y="5244084"/>
            <a:ext cx="804545" cy="814705"/>
          </a:xfrm>
          <a:custGeom>
            <a:avLst/>
            <a:gdLst/>
            <a:ahLst/>
            <a:cxnLst/>
            <a:rect l="l" t="t" r="r" b="b"/>
            <a:pathLst>
              <a:path w="804545" h="814704">
                <a:moveTo>
                  <a:pt x="661635" y="103300"/>
                </a:moveTo>
                <a:lnTo>
                  <a:pt x="0" y="773671"/>
                </a:lnTo>
                <a:lnTo>
                  <a:pt x="41148" y="814362"/>
                </a:lnTo>
                <a:lnTo>
                  <a:pt x="702866" y="143981"/>
                </a:lnTo>
                <a:lnTo>
                  <a:pt x="661635" y="103300"/>
                </a:lnTo>
                <a:close/>
              </a:path>
              <a:path w="804545" h="814704">
                <a:moveTo>
                  <a:pt x="777338" y="82676"/>
                </a:moveTo>
                <a:lnTo>
                  <a:pt x="681990" y="82676"/>
                </a:lnTo>
                <a:lnTo>
                  <a:pt x="723138" y="123443"/>
                </a:lnTo>
                <a:lnTo>
                  <a:pt x="702866" y="143981"/>
                </a:lnTo>
                <a:lnTo>
                  <a:pt x="744093" y="184657"/>
                </a:lnTo>
                <a:lnTo>
                  <a:pt x="777338" y="82676"/>
                </a:lnTo>
                <a:close/>
              </a:path>
              <a:path w="804545" h="814704">
                <a:moveTo>
                  <a:pt x="681990" y="82676"/>
                </a:moveTo>
                <a:lnTo>
                  <a:pt x="661635" y="103300"/>
                </a:lnTo>
                <a:lnTo>
                  <a:pt x="702866" y="143981"/>
                </a:lnTo>
                <a:lnTo>
                  <a:pt x="723138" y="123443"/>
                </a:lnTo>
                <a:lnTo>
                  <a:pt x="681990" y="82676"/>
                </a:lnTo>
                <a:close/>
              </a:path>
              <a:path w="804545" h="814704">
                <a:moveTo>
                  <a:pt x="804291" y="0"/>
                </a:moveTo>
                <a:lnTo>
                  <a:pt x="620395" y="62610"/>
                </a:lnTo>
                <a:lnTo>
                  <a:pt x="661635" y="103300"/>
                </a:lnTo>
                <a:lnTo>
                  <a:pt x="681990" y="82676"/>
                </a:lnTo>
                <a:lnTo>
                  <a:pt x="777338" y="82676"/>
                </a:lnTo>
                <a:lnTo>
                  <a:pt x="804291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4760340" y="5250307"/>
            <a:ext cx="2512060" cy="810895"/>
          </a:xfrm>
          <a:custGeom>
            <a:avLst/>
            <a:gdLst/>
            <a:ahLst/>
            <a:cxnLst/>
            <a:rect l="l" t="t" r="r" b="b"/>
            <a:pathLst>
              <a:path w="2512059" h="810895">
                <a:moveTo>
                  <a:pt x="2337243" y="55425"/>
                </a:moveTo>
                <a:lnTo>
                  <a:pt x="0" y="755167"/>
                </a:lnTo>
                <a:lnTo>
                  <a:pt x="16510" y="810653"/>
                </a:lnTo>
                <a:lnTo>
                  <a:pt x="2353841" y="110935"/>
                </a:lnTo>
                <a:lnTo>
                  <a:pt x="2337243" y="55425"/>
                </a:lnTo>
                <a:close/>
              </a:path>
              <a:path w="2512059" h="810895">
                <a:moveTo>
                  <a:pt x="2497467" y="47117"/>
                </a:moveTo>
                <a:lnTo>
                  <a:pt x="2364993" y="47117"/>
                </a:lnTo>
                <a:lnTo>
                  <a:pt x="2381631" y="102616"/>
                </a:lnTo>
                <a:lnTo>
                  <a:pt x="2353841" y="110935"/>
                </a:lnTo>
                <a:lnTo>
                  <a:pt x="2370455" y="166497"/>
                </a:lnTo>
                <a:lnTo>
                  <a:pt x="2497467" y="47117"/>
                </a:lnTo>
                <a:close/>
              </a:path>
              <a:path w="2512059" h="810895">
                <a:moveTo>
                  <a:pt x="2364993" y="47117"/>
                </a:moveTo>
                <a:lnTo>
                  <a:pt x="2337243" y="55425"/>
                </a:lnTo>
                <a:lnTo>
                  <a:pt x="2353841" y="110935"/>
                </a:lnTo>
                <a:lnTo>
                  <a:pt x="2381631" y="102616"/>
                </a:lnTo>
                <a:lnTo>
                  <a:pt x="2364993" y="47117"/>
                </a:lnTo>
                <a:close/>
              </a:path>
              <a:path w="2512059" h="810895">
                <a:moveTo>
                  <a:pt x="2320670" y="0"/>
                </a:moveTo>
                <a:lnTo>
                  <a:pt x="2337243" y="55425"/>
                </a:lnTo>
                <a:lnTo>
                  <a:pt x="2364993" y="47117"/>
                </a:lnTo>
                <a:lnTo>
                  <a:pt x="2497467" y="47117"/>
                </a:lnTo>
                <a:lnTo>
                  <a:pt x="2512060" y="33401"/>
                </a:lnTo>
                <a:lnTo>
                  <a:pt x="232067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 txBox="1"/>
          <p:nvPr/>
        </p:nvSpPr>
        <p:spPr>
          <a:xfrm>
            <a:off x="649020" y="1634109"/>
            <a:ext cx="246697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Probability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of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400" spc="-15" dirty="0">
                <a:latin typeface="Calibri"/>
                <a:cs typeface="Calibri"/>
              </a:rPr>
              <a:t>“arrive” </a:t>
            </a:r>
            <a:r>
              <a:rPr sz="2400" dirty="0">
                <a:latin typeface="Calibri"/>
                <a:cs typeface="Calibri"/>
              </a:rPr>
              <a:t>in each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slot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3551682" y="1625600"/>
            <a:ext cx="249618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Probability </a:t>
            </a:r>
            <a:r>
              <a:rPr sz="2400" spc="-5" dirty="0">
                <a:latin typeface="Calibri"/>
                <a:cs typeface="Calibri"/>
              </a:rPr>
              <a:t>of  </a:t>
            </a:r>
            <a:r>
              <a:rPr sz="2400" spc="-10" dirty="0">
                <a:latin typeface="Calibri"/>
                <a:cs typeface="Calibri"/>
              </a:rPr>
              <a:t>“</a:t>
            </a:r>
            <a:r>
              <a:rPr sz="2400" spc="-10" dirty="0">
                <a:solidFill>
                  <a:srgbClr val="FF0000"/>
                </a:solidFill>
                <a:latin typeface="Calibri"/>
                <a:cs typeface="Calibri"/>
              </a:rPr>
              <a:t>Taipei</a:t>
            </a:r>
            <a:r>
              <a:rPr sz="2400" spc="-10" dirty="0">
                <a:latin typeface="Calibri"/>
                <a:cs typeface="Calibri"/>
              </a:rPr>
              <a:t>” </a:t>
            </a:r>
            <a:r>
              <a:rPr sz="2400" dirty="0">
                <a:latin typeface="Calibri"/>
                <a:cs typeface="Calibri"/>
              </a:rPr>
              <a:t>in each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slot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6467602" y="1636014"/>
            <a:ext cx="2063114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Probability </a:t>
            </a:r>
            <a:r>
              <a:rPr sz="2400" spc="-5" dirty="0">
                <a:latin typeface="Calibri"/>
                <a:cs typeface="Calibri"/>
              </a:rPr>
              <a:t>of  </a:t>
            </a:r>
            <a:r>
              <a:rPr sz="2400" spc="-25" dirty="0">
                <a:latin typeface="Calibri"/>
                <a:cs typeface="Calibri"/>
              </a:rPr>
              <a:t>“on” </a:t>
            </a:r>
            <a:r>
              <a:rPr sz="2400" dirty="0">
                <a:latin typeface="Calibri"/>
                <a:cs typeface="Calibri"/>
              </a:rPr>
              <a:t>in each</a:t>
            </a:r>
            <a:r>
              <a:rPr sz="2400" spc="-10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slot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1886711" y="2875788"/>
            <a:ext cx="5762244" cy="1071372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1810511" y="2813304"/>
            <a:ext cx="5999988" cy="1292352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1946148" y="2915411"/>
            <a:ext cx="5643372" cy="95402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 txBox="1"/>
          <p:nvPr/>
        </p:nvSpPr>
        <p:spPr>
          <a:xfrm>
            <a:off x="2070607" y="2926206"/>
            <a:ext cx="539496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Input </a:t>
            </a:r>
            <a:r>
              <a:rPr sz="3600" spc="-825" baseline="-21990" dirty="0">
                <a:solidFill>
                  <a:srgbClr val="0000FF"/>
                </a:solidFill>
                <a:latin typeface="Calibri"/>
                <a:cs typeface="Calibri"/>
              </a:rPr>
              <a:t>s</a:t>
            </a:r>
            <a:r>
              <a:rPr sz="2800" spc="-55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3600" spc="-825" baseline="-21990" dirty="0">
                <a:solidFill>
                  <a:srgbClr val="0000FF"/>
                </a:solidFill>
                <a:latin typeface="Calibri"/>
                <a:cs typeface="Calibri"/>
              </a:rPr>
              <a:t>t</a:t>
            </a:r>
            <a:r>
              <a:rPr sz="2800" spc="-550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3600" spc="-825" baseline="-21990" dirty="0">
                <a:solidFill>
                  <a:srgbClr val="0000FF"/>
                </a:solidFill>
                <a:latin typeface="Calibri"/>
                <a:cs typeface="Calibri"/>
              </a:rPr>
              <a:t>or</a:t>
            </a:r>
            <a:r>
              <a:rPr sz="2800" spc="-550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sz="3600" spc="-825" baseline="-21990" dirty="0">
                <a:solidFill>
                  <a:srgbClr val="0000FF"/>
                </a:solidFill>
                <a:latin typeface="Calibri"/>
                <a:cs typeface="Calibri"/>
              </a:rPr>
              <a:t>e</a:t>
            </a:r>
            <a:r>
              <a:rPr sz="3600" spc="-390" baseline="-2199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output </a:t>
            </a:r>
            <a:r>
              <a:rPr sz="2800" spc="-20" dirty="0">
                <a:solidFill>
                  <a:srgbClr val="FFFFFF"/>
                </a:solidFill>
                <a:latin typeface="Calibri"/>
                <a:cs typeface="Calibri"/>
              </a:rPr>
              <a:t>are</a:t>
            </a:r>
            <a:r>
              <a:rPr sz="2800" spc="-2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250" dirty="0">
                <a:solidFill>
                  <a:srgbClr val="FFFFFF"/>
                </a:solidFill>
                <a:latin typeface="Calibri"/>
                <a:cs typeface="Calibri"/>
              </a:rPr>
              <a:t>bot</a:t>
            </a:r>
            <a:r>
              <a:rPr sz="3600" spc="-375" baseline="-21990" dirty="0">
                <a:solidFill>
                  <a:srgbClr val="0000FF"/>
                </a:solidFill>
                <a:latin typeface="Calibri"/>
                <a:cs typeface="Calibri"/>
              </a:rPr>
              <a:t>s</a:t>
            </a:r>
            <a:r>
              <a:rPr sz="2800" spc="-250" dirty="0">
                <a:solidFill>
                  <a:srgbClr val="FFFFFF"/>
                </a:solidFill>
                <a:latin typeface="Calibri"/>
                <a:cs typeface="Calibri"/>
              </a:rPr>
              <a:t>h</a:t>
            </a:r>
            <a:r>
              <a:rPr sz="3600" spc="-375" baseline="-21990" dirty="0">
                <a:solidFill>
                  <a:srgbClr val="0000FF"/>
                </a:solidFill>
                <a:latin typeface="Calibri"/>
                <a:cs typeface="Calibri"/>
              </a:rPr>
              <a:t>to</a:t>
            </a:r>
            <a:r>
              <a:rPr sz="2800" spc="-250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3600" spc="-375" baseline="-21990" dirty="0">
                <a:solidFill>
                  <a:srgbClr val="0000FF"/>
                </a:solidFill>
                <a:latin typeface="Calibri"/>
                <a:cs typeface="Calibri"/>
              </a:rPr>
              <a:t>r</a:t>
            </a:r>
            <a:r>
              <a:rPr sz="2800" spc="-25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3600" spc="-375" baseline="-21990" dirty="0">
                <a:solidFill>
                  <a:srgbClr val="0000FF"/>
                </a:solidFill>
                <a:latin typeface="Calibri"/>
                <a:cs typeface="Calibri"/>
              </a:rPr>
              <a:t>e</a:t>
            </a:r>
            <a:r>
              <a:rPr sz="2800" spc="-250" dirty="0">
                <a:solidFill>
                  <a:srgbClr val="FFFFFF"/>
                </a:solidFill>
                <a:latin typeface="Calibri"/>
                <a:cs typeface="Calibri"/>
              </a:rPr>
              <a:t>quences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3232150" y="3352622"/>
            <a:ext cx="307340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with the </a:t>
            </a:r>
            <a:r>
              <a:rPr sz="2800" spc="-434" dirty="0">
                <a:solidFill>
                  <a:srgbClr val="FFFFFF"/>
                </a:solidFill>
                <a:latin typeface="Calibri"/>
                <a:cs typeface="Calibri"/>
              </a:rPr>
              <a:t>sam</a:t>
            </a:r>
            <a:r>
              <a:rPr sz="3600" spc="-652" baseline="11574" dirty="0">
                <a:latin typeface="Calibri"/>
                <a:cs typeface="Calibri"/>
              </a:rPr>
              <a:t>a</a:t>
            </a:r>
            <a:r>
              <a:rPr sz="2400" spc="-652" baseline="41666" dirty="0">
                <a:latin typeface="Calibri"/>
                <a:cs typeface="Calibri"/>
              </a:rPr>
              <a:t>2</a:t>
            </a:r>
            <a:r>
              <a:rPr sz="2400" spc="-247" baseline="41666" dirty="0"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28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length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68" name="object 68"/>
          <p:cNvSpPr/>
          <p:nvPr/>
        </p:nvSpPr>
        <p:spPr>
          <a:xfrm>
            <a:off x="1892807" y="4101084"/>
            <a:ext cx="5762244" cy="640080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2461260" y="4038600"/>
            <a:ext cx="4622292" cy="865632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1952244" y="4140708"/>
            <a:ext cx="5643372" cy="522731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 txBox="1"/>
          <p:nvPr/>
        </p:nvSpPr>
        <p:spPr>
          <a:xfrm>
            <a:off x="2722626" y="4150817"/>
            <a:ext cx="41014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RNN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can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do 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more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than</a:t>
            </a:r>
            <a:r>
              <a:rPr sz="28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that!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286829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20" dirty="0"/>
              <a:t>Many </a:t>
            </a:r>
            <a:r>
              <a:rPr spc="-30" dirty="0"/>
              <a:t>to</a:t>
            </a:r>
            <a:r>
              <a:rPr spc="-65" dirty="0"/>
              <a:t> </a:t>
            </a:r>
            <a:r>
              <a:rPr spc="-5" dirty="0"/>
              <a:t>one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07542" y="1802333"/>
            <a:ext cx="721169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-5" dirty="0">
                <a:latin typeface="Calibri"/>
                <a:cs typeface="Calibri"/>
              </a:rPr>
              <a:t>Input </a:t>
            </a:r>
            <a:r>
              <a:rPr sz="2400" dirty="0">
                <a:latin typeface="Calibri"/>
                <a:cs typeface="Calibri"/>
              </a:rPr>
              <a:t>is a </a:t>
            </a:r>
            <a:r>
              <a:rPr sz="2400" spc="-10" dirty="0">
                <a:latin typeface="Calibri"/>
                <a:cs typeface="Calibri"/>
              </a:rPr>
              <a:t>vector </a:t>
            </a:r>
            <a:r>
              <a:rPr sz="2400" spc="-5" dirty="0">
                <a:latin typeface="Calibri"/>
                <a:cs typeface="Calibri"/>
              </a:rPr>
              <a:t>sequence, but output is </a:t>
            </a:r>
            <a:r>
              <a:rPr sz="2400" spc="-10" dirty="0">
                <a:latin typeface="Calibri"/>
                <a:cs typeface="Calibri"/>
              </a:rPr>
              <a:t>only </a:t>
            </a:r>
            <a:r>
              <a:rPr sz="2400" spc="-5" dirty="0">
                <a:latin typeface="Calibri"/>
                <a:cs typeface="Calibri"/>
              </a:rPr>
              <a:t>one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vector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36828" y="2445511"/>
            <a:ext cx="24199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i="1" u="sng" spc="-1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Sentiment</a:t>
            </a:r>
            <a:r>
              <a:rPr sz="2400" b="1" i="1" u="sng" spc="-8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2400" b="1" i="1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Analysis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254252" y="4949952"/>
            <a:ext cx="461772" cy="8991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254252" y="4949952"/>
            <a:ext cx="462280" cy="899160"/>
          </a:xfrm>
          <a:custGeom>
            <a:avLst/>
            <a:gdLst/>
            <a:ahLst/>
            <a:cxnLst/>
            <a:rect l="l" t="t" r="r" b="b"/>
            <a:pathLst>
              <a:path w="462280" h="899160">
                <a:moveTo>
                  <a:pt x="0" y="899160"/>
                </a:moveTo>
                <a:lnTo>
                  <a:pt x="461772" y="899160"/>
                </a:lnTo>
                <a:lnTo>
                  <a:pt x="461772" y="0"/>
                </a:lnTo>
                <a:lnTo>
                  <a:pt x="0" y="0"/>
                </a:lnTo>
                <a:lnTo>
                  <a:pt x="0" y="899160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214372" y="4949952"/>
            <a:ext cx="464819" cy="8991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214372" y="4949952"/>
            <a:ext cx="464820" cy="899160"/>
          </a:xfrm>
          <a:custGeom>
            <a:avLst/>
            <a:gdLst/>
            <a:ahLst/>
            <a:cxnLst/>
            <a:rect l="l" t="t" r="r" b="b"/>
            <a:pathLst>
              <a:path w="464819" h="899160">
                <a:moveTo>
                  <a:pt x="0" y="899160"/>
                </a:moveTo>
                <a:lnTo>
                  <a:pt x="464819" y="899160"/>
                </a:lnTo>
                <a:lnTo>
                  <a:pt x="464819" y="0"/>
                </a:lnTo>
                <a:lnTo>
                  <a:pt x="0" y="0"/>
                </a:lnTo>
                <a:lnTo>
                  <a:pt x="0" y="899160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276088" y="4951476"/>
            <a:ext cx="464820" cy="90068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276088" y="4951476"/>
            <a:ext cx="464820" cy="901065"/>
          </a:xfrm>
          <a:custGeom>
            <a:avLst/>
            <a:gdLst/>
            <a:ahLst/>
            <a:cxnLst/>
            <a:rect l="l" t="t" r="r" b="b"/>
            <a:pathLst>
              <a:path w="464820" h="901064">
                <a:moveTo>
                  <a:pt x="0" y="900684"/>
                </a:moveTo>
                <a:lnTo>
                  <a:pt x="464820" y="900684"/>
                </a:lnTo>
                <a:lnTo>
                  <a:pt x="464820" y="0"/>
                </a:lnTo>
                <a:lnTo>
                  <a:pt x="0" y="0"/>
                </a:lnTo>
                <a:lnTo>
                  <a:pt x="0" y="900684"/>
                </a:lnTo>
                <a:close/>
              </a:path>
            </a:pathLst>
          </a:custGeom>
          <a:ln w="6095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237732" y="4951476"/>
            <a:ext cx="466343" cy="90068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237732" y="4951476"/>
            <a:ext cx="466725" cy="901065"/>
          </a:xfrm>
          <a:custGeom>
            <a:avLst/>
            <a:gdLst/>
            <a:ahLst/>
            <a:cxnLst/>
            <a:rect l="l" t="t" r="r" b="b"/>
            <a:pathLst>
              <a:path w="466725" h="901064">
                <a:moveTo>
                  <a:pt x="0" y="900684"/>
                </a:moveTo>
                <a:lnTo>
                  <a:pt x="466343" y="900684"/>
                </a:lnTo>
                <a:lnTo>
                  <a:pt x="466343" y="0"/>
                </a:lnTo>
                <a:lnTo>
                  <a:pt x="0" y="0"/>
                </a:lnTo>
                <a:lnTo>
                  <a:pt x="0" y="900684"/>
                </a:lnTo>
                <a:close/>
              </a:path>
            </a:pathLst>
          </a:custGeom>
          <a:ln w="6095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200900" y="4951476"/>
            <a:ext cx="464820" cy="90068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200900" y="4951476"/>
            <a:ext cx="464820" cy="901065"/>
          </a:xfrm>
          <a:custGeom>
            <a:avLst/>
            <a:gdLst/>
            <a:ahLst/>
            <a:cxnLst/>
            <a:rect l="l" t="t" r="r" b="b"/>
            <a:pathLst>
              <a:path w="464820" h="901064">
                <a:moveTo>
                  <a:pt x="0" y="900684"/>
                </a:moveTo>
                <a:lnTo>
                  <a:pt x="464820" y="900684"/>
                </a:lnTo>
                <a:lnTo>
                  <a:pt x="464820" y="0"/>
                </a:lnTo>
                <a:lnTo>
                  <a:pt x="0" y="0"/>
                </a:lnTo>
                <a:lnTo>
                  <a:pt x="0" y="900684"/>
                </a:lnTo>
                <a:close/>
              </a:path>
            </a:pathLst>
          </a:custGeom>
          <a:ln w="6095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385304" y="4629150"/>
            <a:ext cx="78105" cy="313055"/>
          </a:xfrm>
          <a:custGeom>
            <a:avLst/>
            <a:gdLst/>
            <a:ahLst/>
            <a:cxnLst/>
            <a:rect l="l" t="t" r="r" b="b"/>
            <a:pathLst>
              <a:path w="78104" h="313054">
                <a:moveTo>
                  <a:pt x="51816" y="64769"/>
                </a:moveTo>
                <a:lnTo>
                  <a:pt x="25907" y="64769"/>
                </a:lnTo>
                <a:lnTo>
                  <a:pt x="25907" y="312674"/>
                </a:lnTo>
                <a:lnTo>
                  <a:pt x="51816" y="312674"/>
                </a:lnTo>
                <a:lnTo>
                  <a:pt x="51816" y="64769"/>
                </a:lnTo>
                <a:close/>
              </a:path>
              <a:path w="78104" h="313054">
                <a:moveTo>
                  <a:pt x="38862" y="0"/>
                </a:moveTo>
                <a:lnTo>
                  <a:pt x="0" y="77724"/>
                </a:lnTo>
                <a:lnTo>
                  <a:pt x="25907" y="77724"/>
                </a:lnTo>
                <a:lnTo>
                  <a:pt x="25907" y="64769"/>
                </a:lnTo>
                <a:lnTo>
                  <a:pt x="71247" y="64769"/>
                </a:lnTo>
                <a:lnTo>
                  <a:pt x="38862" y="0"/>
                </a:lnTo>
                <a:close/>
              </a:path>
              <a:path w="78104" h="313054">
                <a:moveTo>
                  <a:pt x="71247" y="64769"/>
                </a:moveTo>
                <a:lnTo>
                  <a:pt x="51816" y="64769"/>
                </a:lnTo>
                <a:lnTo>
                  <a:pt x="51816" y="77724"/>
                </a:lnTo>
                <a:lnTo>
                  <a:pt x="77724" y="77724"/>
                </a:lnTo>
                <a:lnTo>
                  <a:pt x="71247" y="64769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735073" y="5361432"/>
            <a:ext cx="479425" cy="78105"/>
          </a:xfrm>
          <a:custGeom>
            <a:avLst/>
            <a:gdLst/>
            <a:ahLst/>
            <a:cxnLst/>
            <a:rect l="l" t="t" r="r" b="b"/>
            <a:pathLst>
              <a:path w="479425" h="78104">
                <a:moveTo>
                  <a:pt x="401193" y="0"/>
                </a:moveTo>
                <a:lnTo>
                  <a:pt x="401193" y="77724"/>
                </a:lnTo>
                <a:lnTo>
                  <a:pt x="453009" y="51816"/>
                </a:lnTo>
                <a:lnTo>
                  <a:pt x="414146" y="51816"/>
                </a:lnTo>
                <a:lnTo>
                  <a:pt x="414146" y="25908"/>
                </a:lnTo>
                <a:lnTo>
                  <a:pt x="453009" y="25908"/>
                </a:lnTo>
                <a:lnTo>
                  <a:pt x="401193" y="0"/>
                </a:lnTo>
                <a:close/>
              </a:path>
              <a:path w="479425" h="78104">
                <a:moveTo>
                  <a:pt x="401193" y="25908"/>
                </a:moveTo>
                <a:lnTo>
                  <a:pt x="0" y="25908"/>
                </a:lnTo>
                <a:lnTo>
                  <a:pt x="0" y="51816"/>
                </a:lnTo>
                <a:lnTo>
                  <a:pt x="401193" y="51816"/>
                </a:lnTo>
                <a:lnTo>
                  <a:pt x="401193" y="25908"/>
                </a:lnTo>
                <a:close/>
              </a:path>
              <a:path w="479425" h="78104">
                <a:moveTo>
                  <a:pt x="453009" y="25908"/>
                </a:moveTo>
                <a:lnTo>
                  <a:pt x="414146" y="25908"/>
                </a:lnTo>
                <a:lnTo>
                  <a:pt x="414146" y="51816"/>
                </a:lnTo>
                <a:lnTo>
                  <a:pt x="453009" y="51816"/>
                </a:lnTo>
                <a:lnTo>
                  <a:pt x="478917" y="38862"/>
                </a:lnTo>
                <a:lnTo>
                  <a:pt x="453009" y="25908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686050" y="5364479"/>
            <a:ext cx="479425" cy="78105"/>
          </a:xfrm>
          <a:custGeom>
            <a:avLst/>
            <a:gdLst/>
            <a:ahLst/>
            <a:cxnLst/>
            <a:rect l="l" t="t" r="r" b="b"/>
            <a:pathLst>
              <a:path w="479425" h="78104">
                <a:moveTo>
                  <a:pt x="401193" y="0"/>
                </a:moveTo>
                <a:lnTo>
                  <a:pt x="401193" y="77724"/>
                </a:lnTo>
                <a:lnTo>
                  <a:pt x="453008" y="51816"/>
                </a:lnTo>
                <a:lnTo>
                  <a:pt x="414147" y="51816"/>
                </a:lnTo>
                <a:lnTo>
                  <a:pt x="414147" y="25908"/>
                </a:lnTo>
                <a:lnTo>
                  <a:pt x="453009" y="25908"/>
                </a:lnTo>
                <a:lnTo>
                  <a:pt x="401193" y="0"/>
                </a:lnTo>
                <a:close/>
              </a:path>
              <a:path w="479425" h="78104">
                <a:moveTo>
                  <a:pt x="401193" y="25908"/>
                </a:moveTo>
                <a:lnTo>
                  <a:pt x="0" y="25908"/>
                </a:lnTo>
                <a:lnTo>
                  <a:pt x="0" y="51816"/>
                </a:lnTo>
                <a:lnTo>
                  <a:pt x="401193" y="51816"/>
                </a:lnTo>
                <a:lnTo>
                  <a:pt x="401193" y="25908"/>
                </a:lnTo>
                <a:close/>
              </a:path>
              <a:path w="479425" h="78104">
                <a:moveTo>
                  <a:pt x="453009" y="25908"/>
                </a:moveTo>
                <a:lnTo>
                  <a:pt x="414147" y="25908"/>
                </a:lnTo>
                <a:lnTo>
                  <a:pt x="414147" y="51816"/>
                </a:lnTo>
                <a:lnTo>
                  <a:pt x="453008" y="51816"/>
                </a:lnTo>
                <a:lnTo>
                  <a:pt x="478917" y="38862"/>
                </a:lnTo>
                <a:lnTo>
                  <a:pt x="453009" y="25908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752338" y="5369052"/>
            <a:ext cx="479425" cy="78105"/>
          </a:xfrm>
          <a:custGeom>
            <a:avLst/>
            <a:gdLst/>
            <a:ahLst/>
            <a:cxnLst/>
            <a:rect l="l" t="t" r="r" b="b"/>
            <a:pathLst>
              <a:path w="479425" h="78104">
                <a:moveTo>
                  <a:pt x="401192" y="0"/>
                </a:moveTo>
                <a:lnTo>
                  <a:pt x="401192" y="77724"/>
                </a:lnTo>
                <a:lnTo>
                  <a:pt x="453008" y="51816"/>
                </a:lnTo>
                <a:lnTo>
                  <a:pt x="414147" y="51816"/>
                </a:lnTo>
                <a:lnTo>
                  <a:pt x="414147" y="25908"/>
                </a:lnTo>
                <a:lnTo>
                  <a:pt x="453008" y="25908"/>
                </a:lnTo>
                <a:lnTo>
                  <a:pt x="401192" y="0"/>
                </a:lnTo>
                <a:close/>
              </a:path>
              <a:path w="479425" h="78104">
                <a:moveTo>
                  <a:pt x="401192" y="25908"/>
                </a:moveTo>
                <a:lnTo>
                  <a:pt x="0" y="25908"/>
                </a:lnTo>
                <a:lnTo>
                  <a:pt x="0" y="51816"/>
                </a:lnTo>
                <a:lnTo>
                  <a:pt x="401192" y="51816"/>
                </a:lnTo>
                <a:lnTo>
                  <a:pt x="401192" y="25908"/>
                </a:lnTo>
                <a:close/>
              </a:path>
              <a:path w="479425" h="78104">
                <a:moveTo>
                  <a:pt x="453008" y="25908"/>
                </a:moveTo>
                <a:lnTo>
                  <a:pt x="414147" y="25908"/>
                </a:lnTo>
                <a:lnTo>
                  <a:pt x="414147" y="51816"/>
                </a:lnTo>
                <a:lnTo>
                  <a:pt x="453008" y="51816"/>
                </a:lnTo>
                <a:lnTo>
                  <a:pt x="478916" y="38862"/>
                </a:lnTo>
                <a:lnTo>
                  <a:pt x="453008" y="25908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703314" y="5372100"/>
            <a:ext cx="479425" cy="78105"/>
          </a:xfrm>
          <a:custGeom>
            <a:avLst/>
            <a:gdLst/>
            <a:ahLst/>
            <a:cxnLst/>
            <a:rect l="l" t="t" r="r" b="b"/>
            <a:pathLst>
              <a:path w="479425" h="78104">
                <a:moveTo>
                  <a:pt x="401192" y="0"/>
                </a:moveTo>
                <a:lnTo>
                  <a:pt x="401192" y="77724"/>
                </a:lnTo>
                <a:lnTo>
                  <a:pt x="453008" y="51815"/>
                </a:lnTo>
                <a:lnTo>
                  <a:pt x="414146" y="51815"/>
                </a:lnTo>
                <a:lnTo>
                  <a:pt x="414146" y="25908"/>
                </a:lnTo>
                <a:lnTo>
                  <a:pt x="453008" y="25908"/>
                </a:lnTo>
                <a:lnTo>
                  <a:pt x="401192" y="0"/>
                </a:lnTo>
                <a:close/>
              </a:path>
              <a:path w="479425" h="78104">
                <a:moveTo>
                  <a:pt x="401192" y="25908"/>
                </a:moveTo>
                <a:lnTo>
                  <a:pt x="0" y="25908"/>
                </a:lnTo>
                <a:lnTo>
                  <a:pt x="0" y="51815"/>
                </a:lnTo>
                <a:lnTo>
                  <a:pt x="401192" y="51815"/>
                </a:lnTo>
                <a:lnTo>
                  <a:pt x="401192" y="25908"/>
                </a:lnTo>
                <a:close/>
              </a:path>
              <a:path w="479425" h="78104">
                <a:moveTo>
                  <a:pt x="453008" y="25908"/>
                </a:moveTo>
                <a:lnTo>
                  <a:pt x="414146" y="25908"/>
                </a:lnTo>
                <a:lnTo>
                  <a:pt x="414146" y="51815"/>
                </a:lnTo>
                <a:lnTo>
                  <a:pt x="453008" y="51815"/>
                </a:lnTo>
                <a:lnTo>
                  <a:pt x="478916" y="38862"/>
                </a:lnTo>
                <a:lnTo>
                  <a:pt x="453008" y="25908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798314" y="5364479"/>
            <a:ext cx="479425" cy="78105"/>
          </a:xfrm>
          <a:custGeom>
            <a:avLst/>
            <a:gdLst/>
            <a:ahLst/>
            <a:cxnLst/>
            <a:rect l="l" t="t" r="r" b="b"/>
            <a:pathLst>
              <a:path w="479425" h="78104">
                <a:moveTo>
                  <a:pt x="401193" y="0"/>
                </a:moveTo>
                <a:lnTo>
                  <a:pt x="401193" y="77724"/>
                </a:lnTo>
                <a:lnTo>
                  <a:pt x="453008" y="51816"/>
                </a:lnTo>
                <a:lnTo>
                  <a:pt x="414147" y="51816"/>
                </a:lnTo>
                <a:lnTo>
                  <a:pt x="414147" y="25908"/>
                </a:lnTo>
                <a:lnTo>
                  <a:pt x="453009" y="25908"/>
                </a:lnTo>
                <a:lnTo>
                  <a:pt x="401193" y="0"/>
                </a:lnTo>
                <a:close/>
              </a:path>
              <a:path w="479425" h="78104">
                <a:moveTo>
                  <a:pt x="401193" y="25908"/>
                </a:moveTo>
                <a:lnTo>
                  <a:pt x="0" y="25908"/>
                </a:lnTo>
                <a:lnTo>
                  <a:pt x="0" y="51816"/>
                </a:lnTo>
                <a:lnTo>
                  <a:pt x="401193" y="51816"/>
                </a:lnTo>
                <a:lnTo>
                  <a:pt x="401193" y="25908"/>
                </a:lnTo>
                <a:close/>
              </a:path>
              <a:path w="479425" h="78104">
                <a:moveTo>
                  <a:pt x="453009" y="25908"/>
                </a:moveTo>
                <a:lnTo>
                  <a:pt x="414147" y="25908"/>
                </a:lnTo>
                <a:lnTo>
                  <a:pt x="414147" y="51816"/>
                </a:lnTo>
                <a:lnTo>
                  <a:pt x="453008" y="51816"/>
                </a:lnTo>
                <a:lnTo>
                  <a:pt x="478916" y="38862"/>
                </a:lnTo>
                <a:lnTo>
                  <a:pt x="453009" y="25908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467611" y="5849873"/>
            <a:ext cx="78105" cy="313055"/>
          </a:xfrm>
          <a:custGeom>
            <a:avLst/>
            <a:gdLst/>
            <a:ahLst/>
            <a:cxnLst/>
            <a:rect l="l" t="t" r="r" b="b"/>
            <a:pathLst>
              <a:path w="78105" h="313054">
                <a:moveTo>
                  <a:pt x="51815" y="64769"/>
                </a:moveTo>
                <a:lnTo>
                  <a:pt x="25907" y="64769"/>
                </a:lnTo>
                <a:lnTo>
                  <a:pt x="25907" y="312712"/>
                </a:lnTo>
                <a:lnTo>
                  <a:pt x="51815" y="312712"/>
                </a:lnTo>
                <a:lnTo>
                  <a:pt x="51815" y="64769"/>
                </a:lnTo>
                <a:close/>
              </a:path>
              <a:path w="78105" h="313054">
                <a:moveTo>
                  <a:pt x="38862" y="0"/>
                </a:moveTo>
                <a:lnTo>
                  <a:pt x="0" y="77723"/>
                </a:lnTo>
                <a:lnTo>
                  <a:pt x="25907" y="77723"/>
                </a:lnTo>
                <a:lnTo>
                  <a:pt x="25907" y="64769"/>
                </a:lnTo>
                <a:lnTo>
                  <a:pt x="71247" y="64769"/>
                </a:lnTo>
                <a:lnTo>
                  <a:pt x="38862" y="0"/>
                </a:lnTo>
                <a:close/>
              </a:path>
              <a:path w="78105" h="313054">
                <a:moveTo>
                  <a:pt x="71247" y="64769"/>
                </a:moveTo>
                <a:lnTo>
                  <a:pt x="51815" y="64769"/>
                </a:lnTo>
                <a:lnTo>
                  <a:pt x="51815" y="77723"/>
                </a:lnTo>
                <a:lnTo>
                  <a:pt x="77724" y="77723"/>
                </a:lnTo>
                <a:lnTo>
                  <a:pt x="71247" y="6476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423160" y="5849873"/>
            <a:ext cx="78105" cy="313055"/>
          </a:xfrm>
          <a:custGeom>
            <a:avLst/>
            <a:gdLst/>
            <a:ahLst/>
            <a:cxnLst/>
            <a:rect l="l" t="t" r="r" b="b"/>
            <a:pathLst>
              <a:path w="78105" h="313054">
                <a:moveTo>
                  <a:pt x="51815" y="64769"/>
                </a:moveTo>
                <a:lnTo>
                  <a:pt x="25907" y="64769"/>
                </a:lnTo>
                <a:lnTo>
                  <a:pt x="25907" y="312712"/>
                </a:lnTo>
                <a:lnTo>
                  <a:pt x="51815" y="312712"/>
                </a:lnTo>
                <a:lnTo>
                  <a:pt x="51815" y="64769"/>
                </a:lnTo>
                <a:close/>
              </a:path>
              <a:path w="78105" h="313054">
                <a:moveTo>
                  <a:pt x="38862" y="0"/>
                </a:moveTo>
                <a:lnTo>
                  <a:pt x="0" y="77723"/>
                </a:lnTo>
                <a:lnTo>
                  <a:pt x="25907" y="77723"/>
                </a:lnTo>
                <a:lnTo>
                  <a:pt x="25907" y="64769"/>
                </a:lnTo>
                <a:lnTo>
                  <a:pt x="71246" y="64769"/>
                </a:lnTo>
                <a:lnTo>
                  <a:pt x="38862" y="0"/>
                </a:lnTo>
                <a:close/>
              </a:path>
              <a:path w="78105" h="313054">
                <a:moveTo>
                  <a:pt x="71246" y="64769"/>
                </a:moveTo>
                <a:lnTo>
                  <a:pt x="51815" y="64769"/>
                </a:lnTo>
                <a:lnTo>
                  <a:pt x="51815" y="77723"/>
                </a:lnTo>
                <a:lnTo>
                  <a:pt x="77723" y="77723"/>
                </a:lnTo>
                <a:lnTo>
                  <a:pt x="71246" y="6476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4189603" y="5065852"/>
            <a:ext cx="51625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solidFill>
                  <a:srgbClr val="00AF50"/>
                </a:solidFill>
                <a:latin typeface="Calibri"/>
                <a:cs typeface="Calibri"/>
              </a:rPr>
              <a:t>……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5477255" y="5849873"/>
            <a:ext cx="78105" cy="313055"/>
          </a:xfrm>
          <a:custGeom>
            <a:avLst/>
            <a:gdLst/>
            <a:ahLst/>
            <a:cxnLst/>
            <a:rect l="l" t="t" r="r" b="b"/>
            <a:pathLst>
              <a:path w="78104" h="313054">
                <a:moveTo>
                  <a:pt x="51816" y="64769"/>
                </a:moveTo>
                <a:lnTo>
                  <a:pt x="25908" y="64769"/>
                </a:lnTo>
                <a:lnTo>
                  <a:pt x="25908" y="312712"/>
                </a:lnTo>
                <a:lnTo>
                  <a:pt x="51816" y="312712"/>
                </a:lnTo>
                <a:lnTo>
                  <a:pt x="51816" y="64769"/>
                </a:lnTo>
                <a:close/>
              </a:path>
              <a:path w="78104" h="313054">
                <a:moveTo>
                  <a:pt x="38862" y="0"/>
                </a:moveTo>
                <a:lnTo>
                  <a:pt x="0" y="77723"/>
                </a:lnTo>
                <a:lnTo>
                  <a:pt x="25908" y="77723"/>
                </a:lnTo>
                <a:lnTo>
                  <a:pt x="25908" y="64769"/>
                </a:lnTo>
                <a:lnTo>
                  <a:pt x="71247" y="64769"/>
                </a:lnTo>
                <a:lnTo>
                  <a:pt x="38862" y="0"/>
                </a:lnTo>
                <a:close/>
              </a:path>
              <a:path w="78104" h="313054">
                <a:moveTo>
                  <a:pt x="71247" y="64769"/>
                </a:moveTo>
                <a:lnTo>
                  <a:pt x="51816" y="64769"/>
                </a:lnTo>
                <a:lnTo>
                  <a:pt x="51816" y="77723"/>
                </a:lnTo>
                <a:lnTo>
                  <a:pt x="77724" y="77723"/>
                </a:lnTo>
                <a:lnTo>
                  <a:pt x="71247" y="6476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449567" y="5849873"/>
            <a:ext cx="78105" cy="313055"/>
          </a:xfrm>
          <a:custGeom>
            <a:avLst/>
            <a:gdLst/>
            <a:ahLst/>
            <a:cxnLst/>
            <a:rect l="l" t="t" r="r" b="b"/>
            <a:pathLst>
              <a:path w="78104" h="313054">
                <a:moveTo>
                  <a:pt x="51816" y="64769"/>
                </a:moveTo>
                <a:lnTo>
                  <a:pt x="25908" y="64769"/>
                </a:lnTo>
                <a:lnTo>
                  <a:pt x="25908" y="312712"/>
                </a:lnTo>
                <a:lnTo>
                  <a:pt x="51816" y="312712"/>
                </a:lnTo>
                <a:lnTo>
                  <a:pt x="51816" y="64769"/>
                </a:lnTo>
                <a:close/>
              </a:path>
              <a:path w="78104" h="313054">
                <a:moveTo>
                  <a:pt x="38862" y="0"/>
                </a:moveTo>
                <a:lnTo>
                  <a:pt x="0" y="77723"/>
                </a:lnTo>
                <a:lnTo>
                  <a:pt x="25908" y="77723"/>
                </a:lnTo>
                <a:lnTo>
                  <a:pt x="25908" y="64769"/>
                </a:lnTo>
                <a:lnTo>
                  <a:pt x="71247" y="64769"/>
                </a:lnTo>
                <a:lnTo>
                  <a:pt x="38862" y="0"/>
                </a:lnTo>
                <a:close/>
              </a:path>
              <a:path w="78104" h="313054">
                <a:moveTo>
                  <a:pt x="71247" y="64769"/>
                </a:moveTo>
                <a:lnTo>
                  <a:pt x="51816" y="64769"/>
                </a:lnTo>
                <a:lnTo>
                  <a:pt x="51816" y="77723"/>
                </a:lnTo>
                <a:lnTo>
                  <a:pt x="77724" y="77723"/>
                </a:lnTo>
                <a:lnTo>
                  <a:pt x="71247" y="6476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7414259" y="5849873"/>
            <a:ext cx="78105" cy="313055"/>
          </a:xfrm>
          <a:custGeom>
            <a:avLst/>
            <a:gdLst/>
            <a:ahLst/>
            <a:cxnLst/>
            <a:rect l="l" t="t" r="r" b="b"/>
            <a:pathLst>
              <a:path w="78104" h="313054">
                <a:moveTo>
                  <a:pt x="51816" y="64769"/>
                </a:moveTo>
                <a:lnTo>
                  <a:pt x="25908" y="64769"/>
                </a:lnTo>
                <a:lnTo>
                  <a:pt x="25908" y="312712"/>
                </a:lnTo>
                <a:lnTo>
                  <a:pt x="51816" y="312712"/>
                </a:lnTo>
                <a:lnTo>
                  <a:pt x="51816" y="64769"/>
                </a:lnTo>
                <a:close/>
              </a:path>
              <a:path w="78104" h="313054">
                <a:moveTo>
                  <a:pt x="38862" y="0"/>
                </a:moveTo>
                <a:lnTo>
                  <a:pt x="0" y="77723"/>
                </a:lnTo>
                <a:lnTo>
                  <a:pt x="25908" y="77723"/>
                </a:lnTo>
                <a:lnTo>
                  <a:pt x="25908" y="64769"/>
                </a:lnTo>
                <a:lnTo>
                  <a:pt x="71247" y="64769"/>
                </a:lnTo>
                <a:lnTo>
                  <a:pt x="38862" y="0"/>
                </a:lnTo>
                <a:close/>
              </a:path>
              <a:path w="78104" h="313054">
                <a:moveTo>
                  <a:pt x="71247" y="64769"/>
                </a:moveTo>
                <a:lnTo>
                  <a:pt x="51816" y="64769"/>
                </a:lnTo>
                <a:lnTo>
                  <a:pt x="51816" y="77723"/>
                </a:lnTo>
                <a:lnTo>
                  <a:pt x="77724" y="77723"/>
                </a:lnTo>
                <a:lnTo>
                  <a:pt x="71247" y="6476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1333627" y="6179921"/>
            <a:ext cx="33083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PMingLiU"/>
                <a:cs typeface="PMingLiU"/>
              </a:rPr>
              <a:t>我</a:t>
            </a:r>
            <a:endParaRPr sz="2400">
              <a:latin typeface="PMingLiU"/>
              <a:cs typeface="PMingLiU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3197351" y="4951476"/>
            <a:ext cx="464820" cy="90068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3197351" y="4951476"/>
            <a:ext cx="464820" cy="901065"/>
          </a:xfrm>
          <a:custGeom>
            <a:avLst/>
            <a:gdLst/>
            <a:ahLst/>
            <a:cxnLst/>
            <a:rect l="l" t="t" r="r" b="b"/>
            <a:pathLst>
              <a:path w="464820" h="901064">
                <a:moveTo>
                  <a:pt x="0" y="900684"/>
                </a:moveTo>
                <a:lnTo>
                  <a:pt x="464820" y="900684"/>
                </a:lnTo>
                <a:lnTo>
                  <a:pt x="464820" y="0"/>
                </a:lnTo>
                <a:lnTo>
                  <a:pt x="0" y="0"/>
                </a:lnTo>
                <a:lnTo>
                  <a:pt x="0" y="900684"/>
                </a:lnTo>
                <a:close/>
              </a:path>
            </a:pathLst>
          </a:custGeom>
          <a:ln w="6095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669029" y="5366003"/>
            <a:ext cx="479425" cy="78105"/>
          </a:xfrm>
          <a:custGeom>
            <a:avLst/>
            <a:gdLst/>
            <a:ahLst/>
            <a:cxnLst/>
            <a:rect l="l" t="t" r="r" b="b"/>
            <a:pathLst>
              <a:path w="479425" h="78104">
                <a:moveTo>
                  <a:pt x="401193" y="0"/>
                </a:moveTo>
                <a:lnTo>
                  <a:pt x="401193" y="77724"/>
                </a:lnTo>
                <a:lnTo>
                  <a:pt x="453009" y="51816"/>
                </a:lnTo>
                <a:lnTo>
                  <a:pt x="414147" y="51816"/>
                </a:lnTo>
                <a:lnTo>
                  <a:pt x="414147" y="25908"/>
                </a:lnTo>
                <a:lnTo>
                  <a:pt x="453009" y="25908"/>
                </a:lnTo>
                <a:lnTo>
                  <a:pt x="401193" y="0"/>
                </a:lnTo>
                <a:close/>
              </a:path>
              <a:path w="479425" h="78104">
                <a:moveTo>
                  <a:pt x="401193" y="25908"/>
                </a:moveTo>
                <a:lnTo>
                  <a:pt x="0" y="25908"/>
                </a:lnTo>
                <a:lnTo>
                  <a:pt x="0" y="51816"/>
                </a:lnTo>
                <a:lnTo>
                  <a:pt x="401193" y="51816"/>
                </a:lnTo>
                <a:lnTo>
                  <a:pt x="401193" y="25908"/>
                </a:lnTo>
                <a:close/>
              </a:path>
              <a:path w="479425" h="78104">
                <a:moveTo>
                  <a:pt x="453009" y="25908"/>
                </a:moveTo>
                <a:lnTo>
                  <a:pt x="414147" y="25908"/>
                </a:lnTo>
                <a:lnTo>
                  <a:pt x="414147" y="51816"/>
                </a:lnTo>
                <a:lnTo>
                  <a:pt x="453009" y="51816"/>
                </a:lnTo>
                <a:lnTo>
                  <a:pt x="478917" y="38862"/>
                </a:lnTo>
                <a:lnTo>
                  <a:pt x="453009" y="25908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407664" y="5852921"/>
            <a:ext cx="78105" cy="313055"/>
          </a:xfrm>
          <a:custGeom>
            <a:avLst/>
            <a:gdLst/>
            <a:ahLst/>
            <a:cxnLst/>
            <a:rect l="l" t="t" r="r" b="b"/>
            <a:pathLst>
              <a:path w="78104" h="313054">
                <a:moveTo>
                  <a:pt x="51815" y="64769"/>
                </a:moveTo>
                <a:lnTo>
                  <a:pt x="25908" y="64769"/>
                </a:lnTo>
                <a:lnTo>
                  <a:pt x="25908" y="312712"/>
                </a:lnTo>
                <a:lnTo>
                  <a:pt x="51815" y="312712"/>
                </a:lnTo>
                <a:lnTo>
                  <a:pt x="51815" y="64769"/>
                </a:lnTo>
                <a:close/>
              </a:path>
              <a:path w="78104" h="313054">
                <a:moveTo>
                  <a:pt x="38862" y="0"/>
                </a:moveTo>
                <a:lnTo>
                  <a:pt x="0" y="77723"/>
                </a:lnTo>
                <a:lnTo>
                  <a:pt x="25908" y="77723"/>
                </a:lnTo>
                <a:lnTo>
                  <a:pt x="25908" y="64769"/>
                </a:lnTo>
                <a:lnTo>
                  <a:pt x="71247" y="64769"/>
                </a:lnTo>
                <a:lnTo>
                  <a:pt x="38862" y="0"/>
                </a:lnTo>
                <a:close/>
              </a:path>
              <a:path w="78104" h="313054">
                <a:moveTo>
                  <a:pt x="71247" y="64769"/>
                </a:moveTo>
                <a:lnTo>
                  <a:pt x="51815" y="64769"/>
                </a:lnTo>
                <a:lnTo>
                  <a:pt x="51815" y="77723"/>
                </a:lnTo>
                <a:lnTo>
                  <a:pt x="77724" y="77723"/>
                </a:lnTo>
                <a:lnTo>
                  <a:pt x="71247" y="6476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2294001" y="6166205"/>
            <a:ext cx="33083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PMingLiU"/>
                <a:cs typeface="PMingLiU"/>
              </a:rPr>
              <a:t>覺</a:t>
            </a:r>
            <a:endParaRPr sz="2400">
              <a:latin typeface="PMingLiU"/>
              <a:cs typeface="PMingLiU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5355463" y="6219240"/>
            <a:ext cx="3302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PMingLiU"/>
                <a:cs typeface="PMingLiU"/>
              </a:rPr>
              <a:t>太</a:t>
            </a:r>
            <a:endParaRPr sz="2400">
              <a:latin typeface="PMingLiU"/>
              <a:cs typeface="PMingLiU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3278504" y="6189979"/>
            <a:ext cx="3302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PMingLiU"/>
                <a:cs typeface="PMingLiU"/>
              </a:rPr>
              <a:t>得</a:t>
            </a:r>
            <a:endParaRPr sz="2400">
              <a:latin typeface="PMingLiU"/>
              <a:cs typeface="PMingLiU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6324980" y="6222898"/>
            <a:ext cx="33083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PMingLiU"/>
                <a:cs typeface="PMingLiU"/>
              </a:rPr>
              <a:t>糟</a:t>
            </a:r>
            <a:endParaRPr sz="2400">
              <a:latin typeface="PMingLiU"/>
              <a:cs typeface="PMingLiU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7299452" y="6199123"/>
            <a:ext cx="3302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PMingLiU"/>
                <a:cs typeface="PMingLiU"/>
              </a:rPr>
              <a:t>了</a:t>
            </a:r>
            <a:endParaRPr sz="2400">
              <a:latin typeface="PMingLiU"/>
              <a:cs typeface="PMingLiU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7156704" y="2372867"/>
            <a:ext cx="466344" cy="225704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7156704" y="2372867"/>
            <a:ext cx="466725" cy="2257425"/>
          </a:xfrm>
          <a:custGeom>
            <a:avLst/>
            <a:gdLst/>
            <a:ahLst/>
            <a:cxnLst/>
            <a:rect l="l" t="t" r="r" b="b"/>
            <a:pathLst>
              <a:path w="466725" h="2257425">
                <a:moveTo>
                  <a:pt x="0" y="2257043"/>
                </a:moveTo>
                <a:lnTo>
                  <a:pt x="466344" y="2257043"/>
                </a:lnTo>
                <a:lnTo>
                  <a:pt x="466344" y="0"/>
                </a:lnTo>
                <a:lnTo>
                  <a:pt x="0" y="0"/>
                </a:lnTo>
                <a:lnTo>
                  <a:pt x="0" y="2257043"/>
                </a:lnTo>
                <a:close/>
              </a:path>
            </a:pathLst>
          </a:custGeom>
          <a:ln w="6095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7199376" y="2820923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190500" y="0"/>
                </a:moveTo>
                <a:lnTo>
                  <a:pt x="146837" y="5034"/>
                </a:lnTo>
                <a:lnTo>
                  <a:pt x="106746" y="19372"/>
                </a:lnTo>
                <a:lnTo>
                  <a:pt x="71374" y="41867"/>
                </a:lnTo>
                <a:lnTo>
                  <a:pt x="41867" y="71374"/>
                </a:lnTo>
                <a:lnTo>
                  <a:pt x="19372" y="106746"/>
                </a:lnTo>
                <a:lnTo>
                  <a:pt x="5034" y="146837"/>
                </a:lnTo>
                <a:lnTo>
                  <a:pt x="0" y="190500"/>
                </a:lnTo>
                <a:lnTo>
                  <a:pt x="5034" y="234162"/>
                </a:lnTo>
                <a:lnTo>
                  <a:pt x="19372" y="274253"/>
                </a:lnTo>
                <a:lnTo>
                  <a:pt x="41867" y="309625"/>
                </a:lnTo>
                <a:lnTo>
                  <a:pt x="71374" y="339132"/>
                </a:lnTo>
                <a:lnTo>
                  <a:pt x="106746" y="361627"/>
                </a:lnTo>
                <a:lnTo>
                  <a:pt x="146837" y="375965"/>
                </a:lnTo>
                <a:lnTo>
                  <a:pt x="190500" y="381000"/>
                </a:lnTo>
                <a:lnTo>
                  <a:pt x="234162" y="375965"/>
                </a:lnTo>
                <a:lnTo>
                  <a:pt x="274253" y="361627"/>
                </a:lnTo>
                <a:lnTo>
                  <a:pt x="309625" y="339132"/>
                </a:lnTo>
                <a:lnTo>
                  <a:pt x="339132" y="309625"/>
                </a:lnTo>
                <a:lnTo>
                  <a:pt x="361627" y="274253"/>
                </a:lnTo>
                <a:lnTo>
                  <a:pt x="375965" y="234162"/>
                </a:lnTo>
                <a:lnTo>
                  <a:pt x="381000" y="190500"/>
                </a:lnTo>
                <a:lnTo>
                  <a:pt x="375965" y="146837"/>
                </a:lnTo>
                <a:lnTo>
                  <a:pt x="361627" y="106746"/>
                </a:lnTo>
                <a:lnTo>
                  <a:pt x="339132" y="71374"/>
                </a:lnTo>
                <a:lnTo>
                  <a:pt x="309625" y="41867"/>
                </a:lnTo>
                <a:lnTo>
                  <a:pt x="274253" y="19372"/>
                </a:lnTo>
                <a:lnTo>
                  <a:pt x="234162" y="5034"/>
                </a:lnTo>
                <a:lnTo>
                  <a:pt x="19050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7199376" y="2820923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0" y="190500"/>
                </a:moveTo>
                <a:lnTo>
                  <a:pt x="5034" y="146837"/>
                </a:lnTo>
                <a:lnTo>
                  <a:pt x="19372" y="106746"/>
                </a:lnTo>
                <a:lnTo>
                  <a:pt x="41867" y="71374"/>
                </a:lnTo>
                <a:lnTo>
                  <a:pt x="71374" y="41867"/>
                </a:lnTo>
                <a:lnTo>
                  <a:pt x="106746" y="19372"/>
                </a:lnTo>
                <a:lnTo>
                  <a:pt x="146837" y="5034"/>
                </a:lnTo>
                <a:lnTo>
                  <a:pt x="190500" y="0"/>
                </a:lnTo>
                <a:lnTo>
                  <a:pt x="234162" y="5034"/>
                </a:lnTo>
                <a:lnTo>
                  <a:pt x="274253" y="19372"/>
                </a:lnTo>
                <a:lnTo>
                  <a:pt x="309625" y="41867"/>
                </a:lnTo>
                <a:lnTo>
                  <a:pt x="339132" y="71374"/>
                </a:lnTo>
                <a:lnTo>
                  <a:pt x="361627" y="106746"/>
                </a:lnTo>
                <a:lnTo>
                  <a:pt x="375965" y="146837"/>
                </a:lnTo>
                <a:lnTo>
                  <a:pt x="381000" y="190500"/>
                </a:lnTo>
                <a:lnTo>
                  <a:pt x="375965" y="234162"/>
                </a:lnTo>
                <a:lnTo>
                  <a:pt x="361627" y="274253"/>
                </a:lnTo>
                <a:lnTo>
                  <a:pt x="339132" y="309625"/>
                </a:lnTo>
                <a:lnTo>
                  <a:pt x="309625" y="339132"/>
                </a:lnTo>
                <a:lnTo>
                  <a:pt x="274253" y="361627"/>
                </a:lnTo>
                <a:lnTo>
                  <a:pt x="234162" y="375965"/>
                </a:lnTo>
                <a:lnTo>
                  <a:pt x="190500" y="381000"/>
                </a:lnTo>
                <a:lnTo>
                  <a:pt x="146837" y="375965"/>
                </a:lnTo>
                <a:lnTo>
                  <a:pt x="106746" y="361627"/>
                </a:lnTo>
                <a:lnTo>
                  <a:pt x="71374" y="339132"/>
                </a:lnTo>
                <a:lnTo>
                  <a:pt x="41867" y="309625"/>
                </a:lnTo>
                <a:lnTo>
                  <a:pt x="19372" y="274253"/>
                </a:lnTo>
                <a:lnTo>
                  <a:pt x="5034" y="234162"/>
                </a:lnTo>
                <a:lnTo>
                  <a:pt x="0" y="190500"/>
                </a:lnTo>
                <a:close/>
              </a:path>
            </a:pathLst>
          </a:custGeom>
          <a:ln w="12192">
            <a:solidFill>
              <a:srgbClr val="AD5A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7199376" y="3732276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190500" y="0"/>
                </a:moveTo>
                <a:lnTo>
                  <a:pt x="146837" y="5034"/>
                </a:lnTo>
                <a:lnTo>
                  <a:pt x="106746" y="19372"/>
                </a:lnTo>
                <a:lnTo>
                  <a:pt x="71374" y="41867"/>
                </a:lnTo>
                <a:lnTo>
                  <a:pt x="41867" y="71374"/>
                </a:lnTo>
                <a:lnTo>
                  <a:pt x="19372" y="106746"/>
                </a:lnTo>
                <a:lnTo>
                  <a:pt x="5034" y="146837"/>
                </a:lnTo>
                <a:lnTo>
                  <a:pt x="0" y="190500"/>
                </a:lnTo>
                <a:lnTo>
                  <a:pt x="5034" y="234162"/>
                </a:lnTo>
                <a:lnTo>
                  <a:pt x="19372" y="274253"/>
                </a:lnTo>
                <a:lnTo>
                  <a:pt x="41867" y="309625"/>
                </a:lnTo>
                <a:lnTo>
                  <a:pt x="71374" y="339132"/>
                </a:lnTo>
                <a:lnTo>
                  <a:pt x="106746" y="361627"/>
                </a:lnTo>
                <a:lnTo>
                  <a:pt x="146837" y="375965"/>
                </a:lnTo>
                <a:lnTo>
                  <a:pt x="190500" y="381000"/>
                </a:lnTo>
                <a:lnTo>
                  <a:pt x="234162" y="375965"/>
                </a:lnTo>
                <a:lnTo>
                  <a:pt x="274253" y="361627"/>
                </a:lnTo>
                <a:lnTo>
                  <a:pt x="309625" y="339132"/>
                </a:lnTo>
                <a:lnTo>
                  <a:pt x="339132" y="309625"/>
                </a:lnTo>
                <a:lnTo>
                  <a:pt x="361627" y="274253"/>
                </a:lnTo>
                <a:lnTo>
                  <a:pt x="375965" y="234162"/>
                </a:lnTo>
                <a:lnTo>
                  <a:pt x="381000" y="190500"/>
                </a:lnTo>
                <a:lnTo>
                  <a:pt x="375965" y="146837"/>
                </a:lnTo>
                <a:lnTo>
                  <a:pt x="361627" y="106746"/>
                </a:lnTo>
                <a:lnTo>
                  <a:pt x="339132" y="71374"/>
                </a:lnTo>
                <a:lnTo>
                  <a:pt x="309625" y="41867"/>
                </a:lnTo>
                <a:lnTo>
                  <a:pt x="274253" y="19372"/>
                </a:lnTo>
                <a:lnTo>
                  <a:pt x="234162" y="5034"/>
                </a:lnTo>
                <a:lnTo>
                  <a:pt x="190500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7199376" y="3732276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0" y="190500"/>
                </a:moveTo>
                <a:lnTo>
                  <a:pt x="5034" y="146837"/>
                </a:lnTo>
                <a:lnTo>
                  <a:pt x="19372" y="106746"/>
                </a:lnTo>
                <a:lnTo>
                  <a:pt x="41867" y="71374"/>
                </a:lnTo>
                <a:lnTo>
                  <a:pt x="71374" y="41867"/>
                </a:lnTo>
                <a:lnTo>
                  <a:pt x="106746" y="19372"/>
                </a:lnTo>
                <a:lnTo>
                  <a:pt x="146837" y="5034"/>
                </a:lnTo>
                <a:lnTo>
                  <a:pt x="190500" y="0"/>
                </a:lnTo>
                <a:lnTo>
                  <a:pt x="234162" y="5034"/>
                </a:lnTo>
                <a:lnTo>
                  <a:pt x="274253" y="19372"/>
                </a:lnTo>
                <a:lnTo>
                  <a:pt x="309625" y="41867"/>
                </a:lnTo>
                <a:lnTo>
                  <a:pt x="339132" y="71374"/>
                </a:lnTo>
                <a:lnTo>
                  <a:pt x="361627" y="106746"/>
                </a:lnTo>
                <a:lnTo>
                  <a:pt x="375965" y="146837"/>
                </a:lnTo>
                <a:lnTo>
                  <a:pt x="381000" y="190500"/>
                </a:lnTo>
                <a:lnTo>
                  <a:pt x="375965" y="234162"/>
                </a:lnTo>
                <a:lnTo>
                  <a:pt x="361627" y="274253"/>
                </a:lnTo>
                <a:lnTo>
                  <a:pt x="339132" y="309625"/>
                </a:lnTo>
                <a:lnTo>
                  <a:pt x="309625" y="339132"/>
                </a:lnTo>
                <a:lnTo>
                  <a:pt x="274253" y="361627"/>
                </a:lnTo>
                <a:lnTo>
                  <a:pt x="234162" y="375965"/>
                </a:lnTo>
                <a:lnTo>
                  <a:pt x="190500" y="381000"/>
                </a:lnTo>
                <a:lnTo>
                  <a:pt x="146837" y="375965"/>
                </a:lnTo>
                <a:lnTo>
                  <a:pt x="106746" y="361627"/>
                </a:lnTo>
                <a:lnTo>
                  <a:pt x="71374" y="339132"/>
                </a:lnTo>
                <a:lnTo>
                  <a:pt x="41867" y="309625"/>
                </a:lnTo>
                <a:lnTo>
                  <a:pt x="19372" y="274253"/>
                </a:lnTo>
                <a:lnTo>
                  <a:pt x="5034" y="234162"/>
                </a:lnTo>
                <a:lnTo>
                  <a:pt x="0" y="190500"/>
                </a:lnTo>
                <a:close/>
              </a:path>
            </a:pathLst>
          </a:custGeom>
          <a:ln w="12192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7199376" y="3270503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190500" y="0"/>
                </a:moveTo>
                <a:lnTo>
                  <a:pt x="146837" y="5034"/>
                </a:lnTo>
                <a:lnTo>
                  <a:pt x="106746" y="19372"/>
                </a:lnTo>
                <a:lnTo>
                  <a:pt x="71374" y="41867"/>
                </a:lnTo>
                <a:lnTo>
                  <a:pt x="41867" y="71374"/>
                </a:lnTo>
                <a:lnTo>
                  <a:pt x="19372" y="106746"/>
                </a:lnTo>
                <a:lnTo>
                  <a:pt x="5034" y="146837"/>
                </a:lnTo>
                <a:lnTo>
                  <a:pt x="0" y="190500"/>
                </a:lnTo>
                <a:lnTo>
                  <a:pt x="5034" y="234162"/>
                </a:lnTo>
                <a:lnTo>
                  <a:pt x="19372" y="274253"/>
                </a:lnTo>
                <a:lnTo>
                  <a:pt x="41867" y="309625"/>
                </a:lnTo>
                <a:lnTo>
                  <a:pt x="71374" y="339132"/>
                </a:lnTo>
                <a:lnTo>
                  <a:pt x="106746" y="361627"/>
                </a:lnTo>
                <a:lnTo>
                  <a:pt x="146837" y="375965"/>
                </a:lnTo>
                <a:lnTo>
                  <a:pt x="190500" y="381000"/>
                </a:lnTo>
                <a:lnTo>
                  <a:pt x="234162" y="375965"/>
                </a:lnTo>
                <a:lnTo>
                  <a:pt x="274253" y="361627"/>
                </a:lnTo>
                <a:lnTo>
                  <a:pt x="309625" y="339132"/>
                </a:lnTo>
                <a:lnTo>
                  <a:pt x="339132" y="309625"/>
                </a:lnTo>
                <a:lnTo>
                  <a:pt x="361627" y="274253"/>
                </a:lnTo>
                <a:lnTo>
                  <a:pt x="375965" y="234162"/>
                </a:lnTo>
                <a:lnTo>
                  <a:pt x="381000" y="190500"/>
                </a:lnTo>
                <a:lnTo>
                  <a:pt x="375965" y="146837"/>
                </a:lnTo>
                <a:lnTo>
                  <a:pt x="361627" y="106746"/>
                </a:lnTo>
                <a:lnTo>
                  <a:pt x="339132" y="71374"/>
                </a:lnTo>
                <a:lnTo>
                  <a:pt x="309625" y="41867"/>
                </a:lnTo>
                <a:lnTo>
                  <a:pt x="274253" y="19372"/>
                </a:lnTo>
                <a:lnTo>
                  <a:pt x="234162" y="5034"/>
                </a:lnTo>
                <a:lnTo>
                  <a:pt x="190500" y="0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7199376" y="3270503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0" y="190500"/>
                </a:moveTo>
                <a:lnTo>
                  <a:pt x="5034" y="146837"/>
                </a:lnTo>
                <a:lnTo>
                  <a:pt x="19372" y="106746"/>
                </a:lnTo>
                <a:lnTo>
                  <a:pt x="41867" y="71374"/>
                </a:lnTo>
                <a:lnTo>
                  <a:pt x="71374" y="41867"/>
                </a:lnTo>
                <a:lnTo>
                  <a:pt x="106746" y="19372"/>
                </a:lnTo>
                <a:lnTo>
                  <a:pt x="146837" y="5034"/>
                </a:lnTo>
                <a:lnTo>
                  <a:pt x="190500" y="0"/>
                </a:lnTo>
                <a:lnTo>
                  <a:pt x="234162" y="5034"/>
                </a:lnTo>
                <a:lnTo>
                  <a:pt x="274253" y="19372"/>
                </a:lnTo>
                <a:lnTo>
                  <a:pt x="309625" y="41867"/>
                </a:lnTo>
                <a:lnTo>
                  <a:pt x="339132" y="71374"/>
                </a:lnTo>
                <a:lnTo>
                  <a:pt x="361627" y="106746"/>
                </a:lnTo>
                <a:lnTo>
                  <a:pt x="375965" y="146837"/>
                </a:lnTo>
                <a:lnTo>
                  <a:pt x="381000" y="190500"/>
                </a:lnTo>
                <a:lnTo>
                  <a:pt x="375965" y="234162"/>
                </a:lnTo>
                <a:lnTo>
                  <a:pt x="361627" y="274253"/>
                </a:lnTo>
                <a:lnTo>
                  <a:pt x="339132" y="309625"/>
                </a:lnTo>
                <a:lnTo>
                  <a:pt x="309625" y="339132"/>
                </a:lnTo>
                <a:lnTo>
                  <a:pt x="274253" y="361627"/>
                </a:lnTo>
                <a:lnTo>
                  <a:pt x="234162" y="375965"/>
                </a:lnTo>
                <a:lnTo>
                  <a:pt x="190500" y="381000"/>
                </a:lnTo>
                <a:lnTo>
                  <a:pt x="146837" y="375965"/>
                </a:lnTo>
                <a:lnTo>
                  <a:pt x="106746" y="361627"/>
                </a:lnTo>
                <a:lnTo>
                  <a:pt x="71374" y="339132"/>
                </a:lnTo>
                <a:lnTo>
                  <a:pt x="41867" y="309625"/>
                </a:lnTo>
                <a:lnTo>
                  <a:pt x="19372" y="274253"/>
                </a:lnTo>
                <a:lnTo>
                  <a:pt x="5034" y="234162"/>
                </a:lnTo>
                <a:lnTo>
                  <a:pt x="0" y="190500"/>
                </a:lnTo>
                <a:close/>
              </a:path>
            </a:pathLst>
          </a:custGeom>
          <a:ln w="12192">
            <a:solidFill>
              <a:srgbClr val="507D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7200900" y="4166615"/>
            <a:ext cx="382905" cy="382905"/>
          </a:xfrm>
          <a:custGeom>
            <a:avLst/>
            <a:gdLst/>
            <a:ahLst/>
            <a:cxnLst/>
            <a:rect l="l" t="t" r="r" b="b"/>
            <a:pathLst>
              <a:path w="382904" h="382904">
                <a:moveTo>
                  <a:pt x="191261" y="0"/>
                </a:moveTo>
                <a:lnTo>
                  <a:pt x="147397" y="5049"/>
                </a:lnTo>
                <a:lnTo>
                  <a:pt x="107135" y="19434"/>
                </a:lnTo>
                <a:lnTo>
                  <a:pt x="71623" y="42007"/>
                </a:lnTo>
                <a:lnTo>
                  <a:pt x="42007" y="71623"/>
                </a:lnTo>
                <a:lnTo>
                  <a:pt x="19434" y="107135"/>
                </a:lnTo>
                <a:lnTo>
                  <a:pt x="5049" y="147397"/>
                </a:lnTo>
                <a:lnTo>
                  <a:pt x="0" y="191261"/>
                </a:lnTo>
                <a:lnTo>
                  <a:pt x="5049" y="235126"/>
                </a:lnTo>
                <a:lnTo>
                  <a:pt x="19434" y="275388"/>
                </a:lnTo>
                <a:lnTo>
                  <a:pt x="42007" y="310900"/>
                </a:lnTo>
                <a:lnTo>
                  <a:pt x="71623" y="340516"/>
                </a:lnTo>
                <a:lnTo>
                  <a:pt x="107135" y="363089"/>
                </a:lnTo>
                <a:lnTo>
                  <a:pt x="147397" y="377474"/>
                </a:lnTo>
                <a:lnTo>
                  <a:pt x="191261" y="382523"/>
                </a:lnTo>
                <a:lnTo>
                  <a:pt x="235126" y="377474"/>
                </a:lnTo>
                <a:lnTo>
                  <a:pt x="275388" y="363089"/>
                </a:lnTo>
                <a:lnTo>
                  <a:pt x="310900" y="340516"/>
                </a:lnTo>
                <a:lnTo>
                  <a:pt x="340516" y="310900"/>
                </a:lnTo>
                <a:lnTo>
                  <a:pt x="363089" y="275388"/>
                </a:lnTo>
                <a:lnTo>
                  <a:pt x="377474" y="235126"/>
                </a:lnTo>
                <a:lnTo>
                  <a:pt x="382524" y="191261"/>
                </a:lnTo>
                <a:lnTo>
                  <a:pt x="377474" y="147397"/>
                </a:lnTo>
                <a:lnTo>
                  <a:pt x="363089" y="107135"/>
                </a:lnTo>
                <a:lnTo>
                  <a:pt x="340516" y="71623"/>
                </a:lnTo>
                <a:lnTo>
                  <a:pt x="310900" y="42007"/>
                </a:lnTo>
                <a:lnTo>
                  <a:pt x="275388" y="19434"/>
                </a:lnTo>
                <a:lnTo>
                  <a:pt x="235126" y="5049"/>
                </a:lnTo>
                <a:lnTo>
                  <a:pt x="191261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7200900" y="4166615"/>
            <a:ext cx="382905" cy="382905"/>
          </a:xfrm>
          <a:custGeom>
            <a:avLst/>
            <a:gdLst/>
            <a:ahLst/>
            <a:cxnLst/>
            <a:rect l="l" t="t" r="r" b="b"/>
            <a:pathLst>
              <a:path w="382904" h="382904">
                <a:moveTo>
                  <a:pt x="0" y="191261"/>
                </a:moveTo>
                <a:lnTo>
                  <a:pt x="5049" y="147397"/>
                </a:lnTo>
                <a:lnTo>
                  <a:pt x="19434" y="107135"/>
                </a:lnTo>
                <a:lnTo>
                  <a:pt x="42007" y="71623"/>
                </a:lnTo>
                <a:lnTo>
                  <a:pt x="71623" y="42007"/>
                </a:lnTo>
                <a:lnTo>
                  <a:pt x="107135" y="19434"/>
                </a:lnTo>
                <a:lnTo>
                  <a:pt x="147397" y="5049"/>
                </a:lnTo>
                <a:lnTo>
                  <a:pt x="191261" y="0"/>
                </a:lnTo>
                <a:lnTo>
                  <a:pt x="235126" y="5049"/>
                </a:lnTo>
                <a:lnTo>
                  <a:pt x="275388" y="19434"/>
                </a:lnTo>
                <a:lnTo>
                  <a:pt x="310900" y="42007"/>
                </a:lnTo>
                <a:lnTo>
                  <a:pt x="340516" y="71623"/>
                </a:lnTo>
                <a:lnTo>
                  <a:pt x="363089" y="107135"/>
                </a:lnTo>
                <a:lnTo>
                  <a:pt x="377474" y="147397"/>
                </a:lnTo>
                <a:lnTo>
                  <a:pt x="382524" y="191261"/>
                </a:lnTo>
                <a:lnTo>
                  <a:pt x="377474" y="235126"/>
                </a:lnTo>
                <a:lnTo>
                  <a:pt x="363089" y="275388"/>
                </a:lnTo>
                <a:lnTo>
                  <a:pt x="340516" y="310900"/>
                </a:lnTo>
                <a:lnTo>
                  <a:pt x="310900" y="340516"/>
                </a:lnTo>
                <a:lnTo>
                  <a:pt x="275388" y="363089"/>
                </a:lnTo>
                <a:lnTo>
                  <a:pt x="235126" y="377474"/>
                </a:lnTo>
                <a:lnTo>
                  <a:pt x="191261" y="382523"/>
                </a:lnTo>
                <a:lnTo>
                  <a:pt x="147397" y="377474"/>
                </a:lnTo>
                <a:lnTo>
                  <a:pt x="107135" y="363089"/>
                </a:lnTo>
                <a:lnTo>
                  <a:pt x="71623" y="340516"/>
                </a:lnTo>
                <a:lnTo>
                  <a:pt x="42007" y="310900"/>
                </a:lnTo>
                <a:lnTo>
                  <a:pt x="19434" y="275388"/>
                </a:lnTo>
                <a:lnTo>
                  <a:pt x="5049" y="235126"/>
                </a:lnTo>
                <a:lnTo>
                  <a:pt x="0" y="191261"/>
                </a:lnTo>
                <a:close/>
              </a:path>
            </a:pathLst>
          </a:custGeom>
          <a:ln w="12192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7199376" y="2389632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190500" y="0"/>
                </a:moveTo>
                <a:lnTo>
                  <a:pt x="146837" y="5034"/>
                </a:lnTo>
                <a:lnTo>
                  <a:pt x="106746" y="19372"/>
                </a:lnTo>
                <a:lnTo>
                  <a:pt x="71374" y="41867"/>
                </a:lnTo>
                <a:lnTo>
                  <a:pt x="41867" y="71374"/>
                </a:lnTo>
                <a:lnTo>
                  <a:pt x="19372" y="106746"/>
                </a:lnTo>
                <a:lnTo>
                  <a:pt x="5034" y="146837"/>
                </a:lnTo>
                <a:lnTo>
                  <a:pt x="0" y="190500"/>
                </a:lnTo>
                <a:lnTo>
                  <a:pt x="5034" y="234162"/>
                </a:lnTo>
                <a:lnTo>
                  <a:pt x="19372" y="274253"/>
                </a:lnTo>
                <a:lnTo>
                  <a:pt x="41867" y="309625"/>
                </a:lnTo>
                <a:lnTo>
                  <a:pt x="71374" y="339132"/>
                </a:lnTo>
                <a:lnTo>
                  <a:pt x="106746" y="361627"/>
                </a:lnTo>
                <a:lnTo>
                  <a:pt x="146837" y="375965"/>
                </a:lnTo>
                <a:lnTo>
                  <a:pt x="190500" y="381000"/>
                </a:lnTo>
                <a:lnTo>
                  <a:pt x="234162" y="375965"/>
                </a:lnTo>
                <a:lnTo>
                  <a:pt x="274253" y="361627"/>
                </a:lnTo>
                <a:lnTo>
                  <a:pt x="309625" y="339132"/>
                </a:lnTo>
                <a:lnTo>
                  <a:pt x="339132" y="309625"/>
                </a:lnTo>
                <a:lnTo>
                  <a:pt x="361627" y="274253"/>
                </a:lnTo>
                <a:lnTo>
                  <a:pt x="375965" y="234162"/>
                </a:lnTo>
                <a:lnTo>
                  <a:pt x="381000" y="190500"/>
                </a:lnTo>
                <a:lnTo>
                  <a:pt x="375965" y="146837"/>
                </a:lnTo>
                <a:lnTo>
                  <a:pt x="361627" y="106746"/>
                </a:lnTo>
                <a:lnTo>
                  <a:pt x="339132" y="71374"/>
                </a:lnTo>
                <a:lnTo>
                  <a:pt x="309625" y="41867"/>
                </a:lnTo>
                <a:lnTo>
                  <a:pt x="274253" y="19372"/>
                </a:lnTo>
                <a:lnTo>
                  <a:pt x="234162" y="5034"/>
                </a:lnTo>
                <a:lnTo>
                  <a:pt x="19050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7199376" y="2389632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0" y="190500"/>
                </a:moveTo>
                <a:lnTo>
                  <a:pt x="5034" y="146837"/>
                </a:lnTo>
                <a:lnTo>
                  <a:pt x="19372" y="106746"/>
                </a:lnTo>
                <a:lnTo>
                  <a:pt x="41867" y="71374"/>
                </a:lnTo>
                <a:lnTo>
                  <a:pt x="71374" y="41867"/>
                </a:lnTo>
                <a:lnTo>
                  <a:pt x="106746" y="19372"/>
                </a:lnTo>
                <a:lnTo>
                  <a:pt x="146837" y="5034"/>
                </a:lnTo>
                <a:lnTo>
                  <a:pt x="190500" y="0"/>
                </a:lnTo>
                <a:lnTo>
                  <a:pt x="234162" y="5034"/>
                </a:lnTo>
                <a:lnTo>
                  <a:pt x="274253" y="19372"/>
                </a:lnTo>
                <a:lnTo>
                  <a:pt x="309625" y="41867"/>
                </a:lnTo>
                <a:lnTo>
                  <a:pt x="339132" y="71374"/>
                </a:lnTo>
                <a:lnTo>
                  <a:pt x="361627" y="106746"/>
                </a:lnTo>
                <a:lnTo>
                  <a:pt x="375965" y="146837"/>
                </a:lnTo>
                <a:lnTo>
                  <a:pt x="381000" y="190500"/>
                </a:lnTo>
                <a:lnTo>
                  <a:pt x="375965" y="234162"/>
                </a:lnTo>
                <a:lnTo>
                  <a:pt x="361627" y="274253"/>
                </a:lnTo>
                <a:lnTo>
                  <a:pt x="339132" y="309625"/>
                </a:lnTo>
                <a:lnTo>
                  <a:pt x="309625" y="339132"/>
                </a:lnTo>
                <a:lnTo>
                  <a:pt x="274253" y="361627"/>
                </a:lnTo>
                <a:lnTo>
                  <a:pt x="234162" y="375965"/>
                </a:lnTo>
                <a:lnTo>
                  <a:pt x="190500" y="381000"/>
                </a:lnTo>
                <a:lnTo>
                  <a:pt x="146837" y="375965"/>
                </a:lnTo>
                <a:lnTo>
                  <a:pt x="106746" y="361627"/>
                </a:lnTo>
                <a:lnTo>
                  <a:pt x="71374" y="339132"/>
                </a:lnTo>
                <a:lnTo>
                  <a:pt x="41867" y="309625"/>
                </a:lnTo>
                <a:lnTo>
                  <a:pt x="19372" y="274253"/>
                </a:lnTo>
                <a:lnTo>
                  <a:pt x="5034" y="234162"/>
                </a:lnTo>
                <a:lnTo>
                  <a:pt x="0" y="190500"/>
                </a:lnTo>
                <a:close/>
              </a:path>
            </a:pathLst>
          </a:custGeom>
          <a:ln w="12192">
            <a:solidFill>
              <a:srgbClr val="AD5A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 txBox="1"/>
          <p:nvPr/>
        </p:nvSpPr>
        <p:spPr>
          <a:xfrm>
            <a:off x="7701788" y="2297937"/>
            <a:ext cx="967105" cy="22313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0320" indent="10160">
              <a:lnSpc>
                <a:spcPct val="118100"/>
              </a:lnSpc>
              <a:spcBef>
                <a:spcPts val="100"/>
              </a:spcBef>
            </a:pPr>
            <a:r>
              <a:rPr sz="2400" dirty="0">
                <a:solidFill>
                  <a:srgbClr val="FF0000"/>
                </a:solidFill>
                <a:latin typeface="PMingLiU"/>
                <a:cs typeface="PMingLiU"/>
              </a:rPr>
              <a:t>超好雷 好雷 </a:t>
            </a:r>
            <a:r>
              <a:rPr sz="2400" dirty="0">
                <a:solidFill>
                  <a:srgbClr val="00AF50"/>
                </a:solidFill>
                <a:latin typeface="PMingLiU"/>
                <a:cs typeface="PMingLiU"/>
              </a:rPr>
              <a:t>普雷</a:t>
            </a:r>
            <a:endParaRPr sz="2400">
              <a:latin typeface="PMingLiU"/>
              <a:cs typeface="PMingLiU"/>
            </a:endParaRPr>
          </a:p>
          <a:p>
            <a:pPr marL="39370" marR="5080" indent="-20955">
              <a:lnSpc>
                <a:spcPct val="118100"/>
              </a:lnSpc>
              <a:spcBef>
                <a:spcPts val="359"/>
              </a:spcBef>
            </a:pPr>
            <a:r>
              <a:rPr sz="2400" dirty="0">
                <a:solidFill>
                  <a:srgbClr val="0000FF"/>
                </a:solidFill>
                <a:latin typeface="PMingLiU"/>
                <a:cs typeface="PMingLiU"/>
              </a:rPr>
              <a:t>負雷 超負雷</a:t>
            </a:r>
            <a:endParaRPr sz="2400">
              <a:latin typeface="PMingLiU"/>
              <a:cs typeface="PMingLiU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2352801" y="3832605"/>
            <a:ext cx="148590" cy="148590"/>
          </a:xfrm>
          <a:custGeom>
            <a:avLst/>
            <a:gdLst/>
            <a:ahLst/>
            <a:cxnLst/>
            <a:rect l="l" t="t" r="r" b="b"/>
            <a:pathLst>
              <a:path w="148589" h="148589">
                <a:moveTo>
                  <a:pt x="148081" y="0"/>
                </a:moveTo>
                <a:lnTo>
                  <a:pt x="29591" y="29591"/>
                </a:lnTo>
                <a:lnTo>
                  <a:pt x="0" y="148082"/>
                </a:lnTo>
                <a:lnTo>
                  <a:pt x="148081" y="0"/>
                </a:lnTo>
                <a:close/>
              </a:path>
            </a:pathLst>
          </a:custGeom>
          <a:solidFill>
            <a:srgbClr val="CDCD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672083" y="3092195"/>
            <a:ext cx="1828800" cy="889000"/>
          </a:xfrm>
          <a:custGeom>
            <a:avLst/>
            <a:gdLst/>
            <a:ahLst/>
            <a:cxnLst/>
            <a:rect l="l" t="t" r="r" b="b"/>
            <a:pathLst>
              <a:path w="1828800" h="889000">
                <a:moveTo>
                  <a:pt x="1680717" y="888491"/>
                </a:moveTo>
                <a:lnTo>
                  <a:pt x="1710309" y="770001"/>
                </a:lnTo>
                <a:lnTo>
                  <a:pt x="1828800" y="740409"/>
                </a:lnTo>
                <a:lnTo>
                  <a:pt x="1680717" y="888491"/>
                </a:lnTo>
                <a:lnTo>
                  <a:pt x="0" y="888491"/>
                </a:lnTo>
                <a:lnTo>
                  <a:pt x="0" y="0"/>
                </a:lnTo>
                <a:lnTo>
                  <a:pt x="1828800" y="0"/>
                </a:lnTo>
                <a:lnTo>
                  <a:pt x="1828800" y="740409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 txBox="1"/>
          <p:nvPr/>
        </p:nvSpPr>
        <p:spPr>
          <a:xfrm>
            <a:off x="772159" y="3166998"/>
            <a:ext cx="1625600" cy="569595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142240" marR="5080" indent="-129539">
              <a:lnSpc>
                <a:spcPts val="2120"/>
              </a:lnSpc>
              <a:spcBef>
                <a:spcPts val="204"/>
              </a:spcBef>
            </a:pPr>
            <a:r>
              <a:rPr sz="1800" dirty="0">
                <a:latin typeface="PMingLiU"/>
                <a:cs typeface="PMingLiU"/>
              </a:rPr>
              <a:t>看了這部電影覺 得很高興</a:t>
            </a:r>
            <a:r>
              <a:rPr sz="1800" spc="-85" dirty="0">
                <a:latin typeface="PMingLiU"/>
                <a:cs typeface="PMingLiU"/>
              </a:rPr>
              <a:t> </a:t>
            </a:r>
            <a:r>
              <a:rPr sz="1800" dirty="0">
                <a:latin typeface="Calibri"/>
                <a:cs typeface="Calibri"/>
              </a:rPr>
              <a:t>…….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4445253" y="3849370"/>
            <a:ext cx="148590" cy="148590"/>
          </a:xfrm>
          <a:custGeom>
            <a:avLst/>
            <a:gdLst/>
            <a:ahLst/>
            <a:cxnLst/>
            <a:rect l="l" t="t" r="r" b="b"/>
            <a:pathLst>
              <a:path w="148589" h="148589">
                <a:moveTo>
                  <a:pt x="148082" y="0"/>
                </a:moveTo>
                <a:lnTo>
                  <a:pt x="29591" y="29590"/>
                </a:lnTo>
                <a:lnTo>
                  <a:pt x="0" y="148081"/>
                </a:lnTo>
                <a:lnTo>
                  <a:pt x="148082" y="0"/>
                </a:lnTo>
                <a:close/>
              </a:path>
            </a:pathLst>
          </a:custGeom>
          <a:solidFill>
            <a:srgbClr val="CDCD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2764535" y="3108960"/>
            <a:ext cx="1828800" cy="889000"/>
          </a:xfrm>
          <a:custGeom>
            <a:avLst/>
            <a:gdLst/>
            <a:ahLst/>
            <a:cxnLst/>
            <a:rect l="l" t="t" r="r" b="b"/>
            <a:pathLst>
              <a:path w="1828800" h="889000">
                <a:moveTo>
                  <a:pt x="1680717" y="888491"/>
                </a:moveTo>
                <a:lnTo>
                  <a:pt x="1710309" y="770001"/>
                </a:lnTo>
                <a:lnTo>
                  <a:pt x="1828800" y="740409"/>
                </a:lnTo>
                <a:lnTo>
                  <a:pt x="1680717" y="888491"/>
                </a:lnTo>
                <a:lnTo>
                  <a:pt x="0" y="888491"/>
                </a:lnTo>
                <a:lnTo>
                  <a:pt x="0" y="0"/>
                </a:lnTo>
                <a:lnTo>
                  <a:pt x="1828800" y="0"/>
                </a:lnTo>
                <a:lnTo>
                  <a:pt x="1828800" y="740409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 txBox="1"/>
          <p:nvPr/>
        </p:nvSpPr>
        <p:spPr>
          <a:xfrm>
            <a:off x="2866135" y="3178809"/>
            <a:ext cx="1625600" cy="5727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2155"/>
              </a:lnSpc>
              <a:spcBef>
                <a:spcPts val="100"/>
              </a:spcBef>
            </a:pPr>
            <a:r>
              <a:rPr sz="1800" dirty="0">
                <a:latin typeface="PMingLiU"/>
                <a:cs typeface="PMingLiU"/>
              </a:rPr>
              <a:t>這部電影太糟了</a:t>
            </a:r>
            <a:endParaRPr sz="1800">
              <a:latin typeface="PMingLiU"/>
              <a:cs typeface="PMingLiU"/>
            </a:endParaRPr>
          </a:p>
          <a:p>
            <a:pPr marL="1270" algn="ctr">
              <a:lnSpc>
                <a:spcPts val="2155"/>
              </a:lnSpc>
            </a:pPr>
            <a:r>
              <a:rPr sz="1800" dirty="0">
                <a:latin typeface="Calibri"/>
                <a:cs typeface="Calibri"/>
              </a:rPr>
              <a:t>…….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6549897" y="3832605"/>
            <a:ext cx="148590" cy="148590"/>
          </a:xfrm>
          <a:custGeom>
            <a:avLst/>
            <a:gdLst/>
            <a:ahLst/>
            <a:cxnLst/>
            <a:rect l="l" t="t" r="r" b="b"/>
            <a:pathLst>
              <a:path w="148590" h="148589">
                <a:moveTo>
                  <a:pt x="148081" y="0"/>
                </a:moveTo>
                <a:lnTo>
                  <a:pt x="29591" y="29591"/>
                </a:lnTo>
                <a:lnTo>
                  <a:pt x="0" y="148082"/>
                </a:lnTo>
                <a:lnTo>
                  <a:pt x="148081" y="0"/>
                </a:lnTo>
                <a:close/>
              </a:path>
            </a:pathLst>
          </a:custGeom>
          <a:solidFill>
            <a:srgbClr val="CDCD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4869179" y="3092195"/>
            <a:ext cx="1828800" cy="889000"/>
          </a:xfrm>
          <a:custGeom>
            <a:avLst/>
            <a:gdLst/>
            <a:ahLst/>
            <a:cxnLst/>
            <a:rect l="l" t="t" r="r" b="b"/>
            <a:pathLst>
              <a:path w="1828800" h="889000">
                <a:moveTo>
                  <a:pt x="1680718" y="888491"/>
                </a:moveTo>
                <a:lnTo>
                  <a:pt x="1710309" y="770001"/>
                </a:lnTo>
                <a:lnTo>
                  <a:pt x="1828800" y="740409"/>
                </a:lnTo>
                <a:lnTo>
                  <a:pt x="1680718" y="888491"/>
                </a:lnTo>
                <a:lnTo>
                  <a:pt x="0" y="888491"/>
                </a:lnTo>
                <a:lnTo>
                  <a:pt x="0" y="0"/>
                </a:lnTo>
                <a:lnTo>
                  <a:pt x="1828800" y="0"/>
                </a:lnTo>
                <a:lnTo>
                  <a:pt x="1828800" y="740409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 txBox="1"/>
          <p:nvPr/>
        </p:nvSpPr>
        <p:spPr>
          <a:xfrm>
            <a:off x="5199634" y="3166998"/>
            <a:ext cx="1168400" cy="569595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255904" marR="5080" indent="-243840">
              <a:lnSpc>
                <a:spcPts val="2120"/>
              </a:lnSpc>
              <a:spcBef>
                <a:spcPts val="204"/>
              </a:spcBef>
            </a:pPr>
            <a:r>
              <a:rPr sz="1800" dirty="0">
                <a:latin typeface="PMingLiU"/>
                <a:cs typeface="PMingLiU"/>
              </a:rPr>
              <a:t>這部電影很 棒</a:t>
            </a:r>
            <a:r>
              <a:rPr sz="1800" spc="-75" dirty="0">
                <a:latin typeface="PMingLiU"/>
                <a:cs typeface="PMingLiU"/>
              </a:rPr>
              <a:t> </a:t>
            </a:r>
            <a:r>
              <a:rPr sz="1800" dirty="0">
                <a:latin typeface="Calibri"/>
                <a:cs typeface="Calibri"/>
              </a:rPr>
              <a:t>…….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636523" y="4021328"/>
            <a:ext cx="18478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solidFill>
                  <a:srgbClr val="FF0000"/>
                </a:solidFill>
                <a:latin typeface="Calibri"/>
                <a:cs typeface="Calibri"/>
              </a:rPr>
              <a:t>Positive</a:t>
            </a:r>
            <a:r>
              <a:rPr sz="2400" spc="-7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(</a:t>
            </a:r>
            <a:r>
              <a:rPr sz="2400" dirty="0">
                <a:solidFill>
                  <a:srgbClr val="FF0000"/>
                </a:solidFill>
                <a:latin typeface="PMingLiU"/>
                <a:cs typeface="PMingLiU"/>
              </a:rPr>
              <a:t>正雷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2714625" y="4021328"/>
            <a:ext cx="19780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solidFill>
                  <a:srgbClr val="0000FF"/>
                </a:solidFill>
                <a:latin typeface="Calibri"/>
                <a:cs typeface="Calibri"/>
              </a:rPr>
              <a:t>Negative</a:t>
            </a:r>
            <a:r>
              <a:rPr sz="2400" spc="-7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(</a:t>
            </a:r>
            <a:r>
              <a:rPr sz="2400" dirty="0">
                <a:solidFill>
                  <a:srgbClr val="0000FF"/>
                </a:solidFill>
                <a:latin typeface="PMingLiU"/>
                <a:cs typeface="PMingLiU"/>
              </a:rPr>
              <a:t>負雷</a:t>
            </a: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4949190" y="4024071"/>
            <a:ext cx="184785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solidFill>
                  <a:srgbClr val="FF0000"/>
                </a:solidFill>
                <a:latin typeface="Calibri"/>
                <a:cs typeface="Calibri"/>
              </a:rPr>
              <a:t>Positive</a:t>
            </a:r>
            <a:r>
              <a:rPr sz="2400" spc="-6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(</a:t>
            </a:r>
            <a:r>
              <a:rPr sz="2400" spc="-5" dirty="0">
                <a:solidFill>
                  <a:srgbClr val="FF0000"/>
                </a:solidFill>
                <a:latin typeface="PMingLiU"/>
                <a:cs typeface="PMingLiU"/>
              </a:rPr>
              <a:t>正雷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4240529" y="6083909"/>
            <a:ext cx="51625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Calibri"/>
                <a:cs typeface="Calibri"/>
              </a:rPr>
              <a:t>……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3967353" y="384428"/>
            <a:ext cx="4853305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spc="-20" dirty="0">
                <a:latin typeface="Calibri"/>
                <a:cs typeface="Calibri"/>
              </a:rPr>
              <a:t>Keras </a:t>
            </a:r>
            <a:r>
              <a:rPr sz="2400" spc="-10" dirty="0">
                <a:latin typeface="Calibri"/>
                <a:cs typeface="Calibri"/>
              </a:rPr>
              <a:t>Example:  </a:t>
            </a:r>
            <a:r>
              <a:rPr sz="2400" spc="-15" dirty="0">
                <a:latin typeface="Calibri"/>
                <a:cs typeface="Calibri"/>
              </a:rPr>
              <a:t>https://github.com/fchollet/keras/blob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400" spc="-10" dirty="0">
                <a:latin typeface="Calibri"/>
                <a:cs typeface="Calibri"/>
              </a:rPr>
              <a:t>/master/examples/imdb_lstm.py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163567" y="4355591"/>
            <a:ext cx="3398520" cy="4617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163567" y="4355591"/>
            <a:ext cx="3398520" cy="462280"/>
          </a:xfrm>
          <a:custGeom>
            <a:avLst/>
            <a:gdLst/>
            <a:ahLst/>
            <a:cxnLst/>
            <a:rect l="l" t="t" r="r" b="b"/>
            <a:pathLst>
              <a:path w="3398520" h="462279">
                <a:moveTo>
                  <a:pt x="0" y="461772"/>
                </a:moveTo>
                <a:lnTo>
                  <a:pt x="3398520" y="461772"/>
                </a:lnTo>
                <a:lnTo>
                  <a:pt x="3398520" y="0"/>
                </a:lnTo>
                <a:lnTo>
                  <a:pt x="0" y="0"/>
                </a:lnTo>
                <a:lnTo>
                  <a:pt x="0" y="461772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757047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20" dirty="0"/>
              <a:t>Many </a:t>
            </a:r>
            <a:r>
              <a:rPr spc="-30" dirty="0"/>
              <a:t>to </a:t>
            </a:r>
            <a:r>
              <a:rPr spc="-20" dirty="0"/>
              <a:t>Many </a:t>
            </a:r>
            <a:r>
              <a:rPr dirty="0"/>
              <a:t>(Output is</a:t>
            </a:r>
            <a:r>
              <a:rPr spc="0" dirty="0"/>
              <a:t> </a:t>
            </a:r>
            <a:r>
              <a:rPr spc="-10" dirty="0"/>
              <a:t>shorter)</a:t>
            </a:r>
          </a:p>
        </p:txBody>
      </p:sp>
      <p:sp>
        <p:nvSpPr>
          <p:cNvPr id="5" name="object 5"/>
          <p:cNvSpPr/>
          <p:nvPr/>
        </p:nvSpPr>
        <p:spPr>
          <a:xfrm>
            <a:off x="4271953" y="6106667"/>
            <a:ext cx="1763086" cy="457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666232" y="6106667"/>
            <a:ext cx="1770888" cy="4572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239767" y="5309615"/>
            <a:ext cx="231775" cy="669290"/>
          </a:xfrm>
          <a:custGeom>
            <a:avLst/>
            <a:gdLst/>
            <a:ahLst/>
            <a:cxnLst/>
            <a:rect l="l" t="t" r="r" b="b"/>
            <a:pathLst>
              <a:path w="231775" h="669289">
                <a:moveTo>
                  <a:pt x="0" y="669035"/>
                </a:moveTo>
                <a:lnTo>
                  <a:pt x="231648" y="669035"/>
                </a:lnTo>
                <a:lnTo>
                  <a:pt x="231648" y="0"/>
                </a:lnTo>
                <a:lnTo>
                  <a:pt x="0" y="0"/>
                </a:lnTo>
                <a:lnTo>
                  <a:pt x="0" y="669035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239767" y="5309615"/>
            <a:ext cx="231775" cy="669290"/>
          </a:xfrm>
          <a:custGeom>
            <a:avLst/>
            <a:gdLst/>
            <a:ahLst/>
            <a:cxnLst/>
            <a:rect l="l" t="t" r="r" b="b"/>
            <a:pathLst>
              <a:path w="231775" h="669289">
                <a:moveTo>
                  <a:pt x="0" y="669035"/>
                </a:moveTo>
                <a:lnTo>
                  <a:pt x="231648" y="669035"/>
                </a:lnTo>
                <a:lnTo>
                  <a:pt x="231648" y="0"/>
                </a:lnTo>
                <a:lnTo>
                  <a:pt x="0" y="0"/>
                </a:lnTo>
                <a:lnTo>
                  <a:pt x="0" y="669035"/>
                </a:lnTo>
                <a:close/>
              </a:path>
            </a:pathLst>
          </a:custGeom>
          <a:ln w="12191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660391" y="5309615"/>
            <a:ext cx="231775" cy="669290"/>
          </a:xfrm>
          <a:custGeom>
            <a:avLst/>
            <a:gdLst/>
            <a:ahLst/>
            <a:cxnLst/>
            <a:rect l="l" t="t" r="r" b="b"/>
            <a:pathLst>
              <a:path w="231775" h="669289">
                <a:moveTo>
                  <a:pt x="0" y="669035"/>
                </a:moveTo>
                <a:lnTo>
                  <a:pt x="231648" y="669035"/>
                </a:lnTo>
                <a:lnTo>
                  <a:pt x="231648" y="0"/>
                </a:lnTo>
                <a:lnTo>
                  <a:pt x="0" y="0"/>
                </a:lnTo>
                <a:lnTo>
                  <a:pt x="0" y="669035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660391" y="5309615"/>
            <a:ext cx="231775" cy="669290"/>
          </a:xfrm>
          <a:custGeom>
            <a:avLst/>
            <a:gdLst/>
            <a:ahLst/>
            <a:cxnLst/>
            <a:rect l="l" t="t" r="r" b="b"/>
            <a:pathLst>
              <a:path w="231775" h="669289">
                <a:moveTo>
                  <a:pt x="0" y="669035"/>
                </a:moveTo>
                <a:lnTo>
                  <a:pt x="231648" y="669035"/>
                </a:lnTo>
                <a:lnTo>
                  <a:pt x="231648" y="0"/>
                </a:lnTo>
                <a:lnTo>
                  <a:pt x="0" y="0"/>
                </a:lnTo>
                <a:lnTo>
                  <a:pt x="0" y="669035"/>
                </a:lnTo>
                <a:close/>
              </a:path>
            </a:pathLst>
          </a:custGeom>
          <a:ln w="12191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081015" y="5309615"/>
            <a:ext cx="231775" cy="669290"/>
          </a:xfrm>
          <a:custGeom>
            <a:avLst/>
            <a:gdLst/>
            <a:ahLst/>
            <a:cxnLst/>
            <a:rect l="l" t="t" r="r" b="b"/>
            <a:pathLst>
              <a:path w="231775" h="669289">
                <a:moveTo>
                  <a:pt x="0" y="669035"/>
                </a:moveTo>
                <a:lnTo>
                  <a:pt x="231648" y="669035"/>
                </a:lnTo>
                <a:lnTo>
                  <a:pt x="231648" y="0"/>
                </a:lnTo>
                <a:lnTo>
                  <a:pt x="0" y="0"/>
                </a:lnTo>
                <a:lnTo>
                  <a:pt x="0" y="669035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081015" y="5309615"/>
            <a:ext cx="231775" cy="669290"/>
          </a:xfrm>
          <a:custGeom>
            <a:avLst/>
            <a:gdLst/>
            <a:ahLst/>
            <a:cxnLst/>
            <a:rect l="l" t="t" r="r" b="b"/>
            <a:pathLst>
              <a:path w="231775" h="669289">
                <a:moveTo>
                  <a:pt x="0" y="669035"/>
                </a:moveTo>
                <a:lnTo>
                  <a:pt x="231648" y="669035"/>
                </a:lnTo>
                <a:lnTo>
                  <a:pt x="231648" y="0"/>
                </a:lnTo>
                <a:lnTo>
                  <a:pt x="0" y="0"/>
                </a:lnTo>
                <a:lnTo>
                  <a:pt x="0" y="669035"/>
                </a:lnTo>
                <a:close/>
              </a:path>
            </a:pathLst>
          </a:custGeom>
          <a:ln w="12191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501640" y="5309615"/>
            <a:ext cx="231775" cy="669290"/>
          </a:xfrm>
          <a:custGeom>
            <a:avLst/>
            <a:gdLst/>
            <a:ahLst/>
            <a:cxnLst/>
            <a:rect l="l" t="t" r="r" b="b"/>
            <a:pathLst>
              <a:path w="231775" h="669289">
                <a:moveTo>
                  <a:pt x="0" y="669035"/>
                </a:moveTo>
                <a:lnTo>
                  <a:pt x="231648" y="669035"/>
                </a:lnTo>
                <a:lnTo>
                  <a:pt x="231648" y="0"/>
                </a:lnTo>
                <a:lnTo>
                  <a:pt x="0" y="0"/>
                </a:lnTo>
                <a:lnTo>
                  <a:pt x="0" y="669035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501640" y="5309615"/>
            <a:ext cx="231775" cy="669290"/>
          </a:xfrm>
          <a:custGeom>
            <a:avLst/>
            <a:gdLst/>
            <a:ahLst/>
            <a:cxnLst/>
            <a:rect l="l" t="t" r="r" b="b"/>
            <a:pathLst>
              <a:path w="231775" h="669289">
                <a:moveTo>
                  <a:pt x="0" y="669035"/>
                </a:moveTo>
                <a:lnTo>
                  <a:pt x="231648" y="669035"/>
                </a:lnTo>
                <a:lnTo>
                  <a:pt x="231648" y="0"/>
                </a:lnTo>
                <a:lnTo>
                  <a:pt x="0" y="0"/>
                </a:lnTo>
                <a:lnTo>
                  <a:pt x="0" y="669035"/>
                </a:lnTo>
                <a:close/>
              </a:path>
            </a:pathLst>
          </a:custGeom>
          <a:ln w="12191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922264" y="5309615"/>
            <a:ext cx="231775" cy="669290"/>
          </a:xfrm>
          <a:custGeom>
            <a:avLst/>
            <a:gdLst/>
            <a:ahLst/>
            <a:cxnLst/>
            <a:rect l="l" t="t" r="r" b="b"/>
            <a:pathLst>
              <a:path w="231775" h="669289">
                <a:moveTo>
                  <a:pt x="0" y="669035"/>
                </a:moveTo>
                <a:lnTo>
                  <a:pt x="231648" y="669035"/>
                </a:lnTo>
                <a:lnTo>
                  <a:pt x="231648" y="0"/>
                </a:lnTo>
                <a:lnTo>
                  <a:pt x="0" y="0"/>
                </a:lnTo>
                <a:lnTo>
                  <a:pt x="0" y="669035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922264" y="5309615"/>
            <a:ext cx="231775" cy="669290"/>
          </a:xfrm>
          <a:custGeom>
            <a:avLst/>
            <a:gdLst/>
            <a:ahLst/>
            <a:cxnLst/>
            <a:rect l="l" t="t" r="r" b="b"/>
            <a:pathLst>
              <a:path w="231775" h="669289">
                <a:moveTo>
                  <a:pt x="0" y="669035"/>
                </a:moveTo>
                <a:lnTo>
                  <a:pt x="231648" y="669035"/>
                </a:lnTo>
                <a:lnTo>
                  <a:pt x="231648" y="0"/>
                </a:lnTo>
                <a:lnTo>
                  <a:pt x="0" y="0"/>
                </a:lnTo>
                <a:lnTo>
                  <a:pt x="0" y="669035"/>
                </a:lnTo>
                <a:close/>
              </a:path>
            </a:pathLst>
          </a:custGeom>
          <a:ln w="12191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342888" y="5309615"/>
            <a:ext cx="231775" cy="669290"/>
          </a:xfrm>
          <a:custGeom>
            <a:avLst/>
            <a:gdLst/>
            <a:ahLst/>
            <a:cxnLst/>
            <a:rect l="l" t="t" r="r" b="b"/>
            <a:pathLst>
              <a:path w="231775" h="669289">
                <a:moveTo>
                  <a:pt x="0" y="669035"/>
                </a:moveTo>
                <a:lnTo>
                  <a:pt x="231647" y="669035"/>
                </a:lnTo>
                <a:lnTo>
                  <a:pt x="231647" y="0"/>
                </a:lnTo>
                <a:lnTo>
                  <a:pt x="0" y="0"/>
                </a:lnTo>
                <a:lnTo>
                  <a:pt x="0" y="669035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342888" y="5309615"/>
            <a:ext cx="231775" cy="669290"/>
          </a:xfrm>
          <a:custGeom>
            <a:avLst/>
            <a:gdLst/>
            <a:ahLst/>
            <a:cxnLst/>
            <a:rect l="l" t="t" r="r" b="b"/>
            <a:pathLst>
              <a:path w="231775" h="669289">
                <a:moveTo>
                  <a:pt x="0" y="669035"/>
                </a:moveTo>
                <a:lnTo>
                  <a:pt x="231647" y="669035"/>
                </a:lnTo>
                <a:lnTo>
                  <a:pt x="231647" y="0"/>
                </a:lnTo>
                <a:lnTo>
                  <a:pt x="0" y="0"/>
                </a:lnTo>
                <a:lnTo>
                  <a:pt x="0" y="669035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763511" y="5309615"/>
            <a:ext cx="233679" cy="669290"/>
          </a:xfrm>
          <a:custGeom>
            <a:avLst/>
            <a:gdLst/>
            <a:ahLst/>
            <a:cxnLst/>
            <a:rect l="l" t="t" r="r" b="b"/>
            <a:pathLst>
              <a:path w="233679" h="669289">
                <a:moveTo>
                  <a:pt x="0" y="669035"/>
                </a:moveTo>
                <a:lnTo>
                  <a:pt x="233172" y="669035"/>
                </a:lnTo>
                <a:lnTo>
                  <a:pt x="233172" y="0"/>
                </a:lnTo>
                <a:lnTo>
                  <a:pt x="0" y="0"/>
                </a:lnTo>
                <a:lnTo>
                  <a:pt x="0" y="669035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763511" y="5309615"/>
            <a:ext cx="233679" cy="669290"/>
          </a:xfrm>
          <a:custGeom>
            <a:avLst/>
            <a:gdLst/>
            <a:ahLst/>
            <a:cxnLst/>
            <a:rect l="l" t="t" r="r" b="b"/>
            <a:pathLst>
              <a:path w="233679" h="669289">
                <a:moveTo>
                  <a:pt x="0" y="669035"/>
                </a:moveTo>
                <a:lnTo>
                  <a:pt x="233172" y="669035"/>
                </a:lnTo>
                <a:lnTo>
                  <a:pt x="233172" y="0"/>
                </a:lnTo>
                <a:lnTo>
                  <a:pt x="0" y="0"/>
                </a:lnTo>
                <a:lnTo>
                  <a:pt x="0" y="669035"/>
                </a:lnTo>
                <a:close/>
              </a:path>
            </a:pathLst>
          </a:custGeom>
          <a:ln w="12191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185659" y="5309615"/>
            <a:ext cx="231775" cy="669290"/>
          </a:xfrm>
          <a:custGeom>
            <a:avLst/>
            <a:gdLst/>
            <a:ahLst/>
            <a:cxnLst/>
            <a:rect l="l" t="t" r="r" b="b"/>
            <a:pathLst>
              <a:path w="231775" h="669289">
                <a:moveTo>
                  <a:pt x="0" y="669035"/>
                </a:moveTo>
                <a:lnTo>
                  <a:pt x="231648" y="669035"/>
                </a:lnTo>
                <a:lnTo>
                  <a:pt x="231648" y="0"/>
                </a:lnTo>
                <a:lnTo>
                  <a:pt x="0" y="0"/>
                </a:lnTo>
                <a:lnTo>
                  <a:pt x="0" y="669035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185659" y="5309615"/>
            <a:ext cx="231775" cy="669290"/>
          </a:xfrm>
          <a:custGeom>
            <a:avLst/>
            <a:gdLst/>
            <a:ahLst/>
            <a:cxnLst/>
            <a:rect l="l" t="t" r="r" b="b"/>
            <a:pathLst>
              <a:path w="231775" h="669289">
                <a:moveTo>
                  <a:pt x="0" y="669035"/>
                </a:moveTo>
                <a:lnTo>
                  <a:pt x="231648" y="669035"/>
                </a:lnTo>
                <a:lnTo>
                  <a:pt x="231648" y="0"/>
                </a:lnTo>
                <a:lnTo>
                  <a:pt x="0" y="0"/>
                </a:lnTo>
                <a:lnTo>
                  <a:pt x="0" y="669035"/>
                </a:lnTo>
                <a:close/>
              </a:path>
            </a:pathLst>
          </a:custGeom>
          <a:ln w="12191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303776" y="4866894"/>
            <a:ext cx="114300" cy="408940"/>
          </a:xfrm>
          <a:custGeom>
            <a:avLst/>
            <a:gdLst/>
            <a:ahLst/>
            <a:cxnLst/>
            <a:rect l="l" t="t" r="r" b="b"/>
            <a:pathLst>
              <a:path w="114300" h="408939">
                <a:moveTo>
                  <a:pt x="76200" y="95249"/>
                </a:moveTo>
                <a:lnTo>
                  <a:pt x="38100" y="95249"/>
                </a:lnTo>
                <a:lnTo>
                  <a:pt x="38100" y="408558"/>
                </a:lnTo>
                <a:lnTo>
                  <a:pt x="76200" y="408558"/>
                </a:lnTo>
                <a:lnTo>
                  <a:pt x="76200" y="95249"/>
                </a:lnTo>
                <a:close/>
              </a:path>
              <a:path w="114300" h="408939">
                <a:moveTo>
                  <a:pt x="57150" y="0"/>
                </a:moveTo>
                <a:lnTo>
                  <a:pt x="0" y="114299"/>
                </a:lnTo>
                <a:lnTo>
                  <a:pt x="38100" y="114299"/>
                </a:lnTo>
                <a:lnTo>
                  <a:pt x="38100" y="95249"/>
                </a:lnTo>
                <a:lnTo>
                  <a:pt x="104775" y="95249"/>
                </a:lnTo>
                <a:lnTo>
                  <a:pt x="57150" y="0"/>
                </a:lnTo>
                <a:close/>
              </a:path>
              <a:path w="114300" h="408939">
                <a:moveTo>
                  <a:pt x="104775" y="95249"/>
                </a:moveTo>
                <a:lnTo>
                  <a:pt x="76200" y="95249"/>
                </a:lnTo>
                <a:lnTo>
                  <a:pt x="76200" y="114299"/>
                </a:lnTo>
                <a:lnTo>
                  <a:pt x="114300" y="114299"/>
                </a:lnTo>
                <a:lnTo>
                  <a:pt x="104775" y="95249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727447" y="4866894"/>
            <a:ext cx="114300" cy="408940"/>
          </a:xfrm>
          <a:custGeom>
            <a:avLst/>
            <a:gdLst/>
            <a:ahLst/>
            <a:cxnLst/>
            <a:rect l="l" t="t" r="r" b="b"/>
            <a:pathLst>
              <a:path w="114300" h="408939">
                <a:moveTo>
                  <a:pt x="76200" y="95249"/>
                </a:moveTo>
                <a:lnTo>
                  <a:pt x="38100" y="95249"/>
                </a:lnTo>
                <a:lnTo>
                  <a:pt x="38100" y="408558"/>
                </a:lnTo>
                <a:lnTo>
                  <a:pt x="76200" y="408558"/>
                </a:lnTo>
                <a:lnTo>
                  <a:pt x="76200" y="95249"/>
                </a:lnTo>
                <a:close/>
              </a:path>
              <a:path w="114300" h="408939">
                <a:moveTo>
                  <a:pt x="57150" y="0"/>
                </a:moveTo>
                <a:lnTo>
                  <a:pt x="0" y="114299"/>
                </a:lnTo>
                <a:lnTo>
                  <a:pt x="38100" y="114299"/>
                </a:lnTo>
                <a:lnTo>
                  <a:pt x="38100" y="95249"/>
                </a:lnTo>
                <a:lnTo>
                  <a:pt x="104775" y="95249"/>
                </a:lnTo>
                <a:lnTo>
                  <a:pt x="57150" y="0"/>
                </a:lnTo>
                <a:close/>
              </a:path>
              <a:path w="114300" h="408939">
                <a:moveTo>
                  <a:pt x="104775" y="95249"/>
                </a:moveTo>
                <a:lnTo>
                  <a:pt x="76200" y="95249"/>
                </a:lnTo>
                <a:lnTo>
                  <a:pt x="76200" y="114299"/>
                </a:lnTo>
                <a:lnTo>
                  <a:pt x="114300" y="114299"/>
                </a:lnTo>
                <a:lnTo>
                  <a:pt x="104775" y="95249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151120" y="4866894"/>
            <a:ext cx="114300" cy="408940"/>
          </a:xfrm>
          <a:custGeom>
            <a:avLst/>
            <a:gdLst/>
            <a:ahLst/>
            <a:cxnLst/>
            <a:rect l="l" t="t" r="r" b="b"/>
            <a:pathLst>
              <a:path w="114300" h="408939">
                <a:moveTo>
                  <a:pt x="76200" y="95249"/>
                </a:moveTo>
                <a:lnTo>
                  <a:pt x="38100" y="95249"/>
                </a:lnTo>
                <a:lnTo>
                  <a:pt x="38100" y="408558"/>
                </a:lnTo>
                <a:lnTo>
                  <a:pt x="76200" y="408558"/>
                </a:lnTo>
                <a:lnTo>
                  <a:pt x="76200" y="95249"/>
                </a:lnTo>
                <a:close/>
              </a:path>
              <a:path w="114300" h="408939">
                <a:moveTo>
                  <a:pt x="57150" y="0"/>
                </a:moveTo>
                <a:lnTo>
                  <a:pt x="0" y="114299"/>
                </a:lnTo>
                <a:lnTo>
                  <a:pt x="38100" y="114299"/>
                </a:lnTo>
                <a:lnTo>
                  <a:pt x="38100" y="95249"/>
                </a:lnTo>
                <a:lnTo>
                  <a:pt x="104775" y="95249"/>
                </a:lnTo>
                <a:lnTo>
                  <a:pt x="57150" y="0"/>
                </a:lnTo>
                <a:close/>
              </a:path>
              <a:path w="114300" h="408939">
                <a:moveTo>
                  <a:pt x="104775" y="95249"/>
                </a:moveTo>
                <a:lnTo>
                  <a:pt x="76200" y="95249"/>
                </a:lnTo>
                <a:lnTo>
                  <a:pt x="76200" y="114299"/>
                </a:lnTo>
                <a:lnTo>
                  <a:pt x="114300" y="114299"/>
                </a:lnTo>
                <a:lnTo>
                  <a:pt x="104775" y="95249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574791" y="4866894"/>
            <a:ext cx="114300" cy="408940"/>
          </a:xfrm>
          <a:custGeom>
            <a:avLst/>
            <a:gdLst/>
            <a:ahLst/>
            <a:cxnLst/>
            <a:rect l="l" t="t" r="r" b="b"/>
            <a:pathLst>
              <a:path w="114300" h="408939">
                <a:moveTo>
                  <a:pt x="76200" y="95249"/>
                </a:moveTo>
                <a:lnTo>
                  <a:pt x="38100" y="95249"/>
                </a:lnTo>
                <a:lnTo>
                  <a:pt x="38100" y="408558"/>
                </a:lnTo>
                <a:lnTo>
                  <a:pt x="76200" y="408558"/>
                </a:lnTo>
                <a:lnTo>
                  <a:pt x="76200" y="95249"/>
                </a:lnTo>
                <a:close/>
              </a:path>
              <a:path w="114300" h="408939">
                <a:moveTo>
                  <a:pt x="57150" y="0"/>
                </a:moveTo>
                <a:lnTo>
                  <a:pt x="0" y="114299"/>
                </a:lnTo>
                <a:lnTo>
                  <a:pt x="38100" y="114299"/>
                </a:lnTo>
                <a:lnTo>
                  <a:pt x="38100" y="95249"/>
                </a:lnTo>
                <a:lnTo>
                  <a:pt x="104775" y="95249"/>
                </a:lnTo>
                <a:lnTo>
                  <a:pt x="57150" y="0"/>
                </a:lnTo>
                <a:close/>
              </a:path>
              <a:path w="114300" h="408939">
                <a:moveTo>
                  <a:pt x="104775" y="95249"/>
                </a:moveTo>
                <a:lnTo>
                  <a:pt x="76200" y="95249"/>
                </a:lnTo>
                <a:lnTo>
                  <a:pt x="76200" y="114299"/>
                </a:lnTo>
                <a:lnTo>
                  <a:pt x="114300" y="114299"/>
                </a:lnTo>
                <a:lnTo>
                  <a:pt x="104775" y="95249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996940" y="4866894"/>
            <a:ext cx="114300" cy="408940"/>
          </a:xfrm>
          <a:custGeom>
            <a:avLst/>
            <a:gdLst/>
            <a:ahLst/>
            <a:cxnLst/>
            <a:rect l="l" t="t" r="r" b="b"/>
            <a:pathLst>
              <a:path w="114300" h="408939">
                <a:moveTo>
                  <a:pt x="76200" y="95249"/>
                </a:moveTo>
                <a:lnTo>
                  <a:pt x="38100" y="95249"/>
                </a:lnTo>
                <a:lnTo>
                  <a:pt x="38100" y="408558"/>
                </a:lnTo>
                <a:lnTo>
                  <a:pt x="76200" y="408558"/>
                </a:lnTo>
                <a:lnTo>
                  <a:pt x="76200" y="95249"/>
                </a:lnTo>
                <a:close/>
              </a:path>
              <a:path w="114300" h="408939">
                <a:moveTo>
                  <a:pt x="57150" y="0"/>
                </a:moveTo>
                <a:lnTo>
                  <a:pt x="0" y="114299"/>
                </a:lnTo>
                <a:lnTo>
                  <a:pt x="38100" y="114299"/>
                </a:lnTo>
                <a:lnTo>
                  <a:pt x="38100" y="95249"/>
                </a:lnTo>
                <a:lnTo>
                  <a:pt x="104775" y="95249"/>
                </a:lnTo>
                <a:lnTo>
                  <a:pt x="57150" y="0"/>
                </a:lnTo>
                <a:close/>
              </a:path>
              <a:path w="114300" h="408939">
                <a:moveTo>
                  <a:pt x="104775" y="95249"/>
                </a:moveTo>
                <a:lnTo>
                  <a:pt x="76200" y="95249"/>
                </a:lnTo>
                <a:lnTo>
                  <a:pt x="76200" y="114299"/>
                </a:lnTo>
                <a:lnTo>
                  <a:pt x="114300" y="114299"/>
                </a:lnTo>
                <a:lnTo>
                  <a:pt x="104775" y="95249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420611" y="4866894"/>
            <a:ext cx="114300" cy="408940"/>
          </a:xfrm>
          <a:custGeom>
            <a:avLst/>
            <a:gdLst/>
            <a:ahLst/>
            <a:cxnLst/>
            <a:rect l="l" t="t" r="r" b="b"/>
            <a:pathLst>
              <a:path w="114300" h="408939">
                <a:moveTo>
                  <a:pt x="76200" y="95249"/>
                </a:moveTo>
                <a:lnTo>
                  <a:pt x="38100" y="95249"/>
                </a:lnTo>
                <a:lnTo>
                  <a:pt x="38100" y="408558"/>
                </a:lnTo>
                <a:lnTo>
                  <a:pt x="76200" y="408558"/>
                </a:lnTo>
                <a:lnTo>
                  <a:pt x="76200" y="95249"/>
                </a:lnTo>
                <a:close/>
              </a:path>
              <a:path w="114300" h="408939">
                <a:moveTo>
                  <a:pt x="57150" y="0"/>
                </a:moveTo>
                <a:lnTo>
                  <a:pt x="0" y="114299"/>
                </a:lnTo>
                <a:lnTo>
                  <a:pt x="38100" y="114299"/>
                </a:lnTo>
                <a:lnTo>
                  <a:pt x="38100" y="95249"/>
                </a:lnTo>
                <a:lnTo>
                  <a:pt x="104774" y="95249"/>
                </a:lnTo>
                <a:lnTo>
                  <a:pt x="57150" y="0"/>
                </a:lnTo>
                <a:close/>
              </a:path>
              <a:path w="114300" h="408939">
                <a:moveTo>
                  <a:pt x="104774" y="95249"/>
                </a:moveTo>
                <a:lnTo>
                  <a:pt x="76200" y="95249"/>
                </a:lnTo>
                <a:lnTo>
                  <a:pt x="76200" y="114299"/>
                </a:lnTo>
                <a:lnTo>
                  <a:pt x="114299" y="114299"/>
                </a:lnTo>
                <a:lnTo>
                  <a:pt x="104774" y="95249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844283" y="4866894"/>
            <a:ext cx="114300" cy="408940"/>
          </a:xfrm>
          <a:custGeom>
            <a:avLst/>
            <a:gdLst/>
            <a:ahLst/>
            <a:cxnLst/>
            <a:rect l="l" t="t" r="r" b="b"/>
            <a:pathLst>
              <a:path w="114300" h="408939">
                <a:moveTo>
                  <a:pt x="76200" y="95249"/>
                </a:moveTo>
                <a:lnTo>
                  <a:pt x="38100" y="95249"/>
                </a:lnTo>
                <a:lnTo>
                  <a:pt x="38100" y="408558"/>
                </a:lnTo>
                <a:lnTo>
                  <a:pt x="76200" y="408558"/>
                </a:lnTo>
                <a:lnTo>
                  <a:pt x="76200" y="95249"/>
                </a:lnTo>
                <a:close/>
              </a:path>
              <a:path w="114300" h="408939">
                <a:moveTo>
                  <a:pt x="57150" y="0"/>
                </a:moveTo>
                <a:lnTo>
                  <a:pt x="0" y="114299"/>
                </a:lnTo>
                <a:lnTo>
                  <a:pt x="38100" y="114299"/>
                </a:lnTo>
                <a:lnTo>
                  <a:pt x="38100" y="95249"/>
                </a:lnTo>
                <a:lnTo>
                  <a:pt x="104775" y="95249"/>
                </a:lnTo>
                <a:lnTo>
                  <a:pt x="57150" y="0"/>
                </a:lnTo>
                <a:close/>
              </a:path>
              <a:path w="114300" h="408939">
                <a:moveTo>
                  <a:pt x="104775" y="95249"/>
                </a:moveTo>
                <a:lnTo>
                  <a:pt x="76200" y="95249"/>
                </a:lnTo>
                <a:lnTo>
                  <a:pt x="76200" y="114299"/>
                </a:lnTo>
                <a:lnTo>
                  <a:pt x="114300" y="114299"/>
                </a:lnTo>
                <a:lnTo>
                  <a:pt x="104775" y="95249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267956" y="4866894"/>
            <a:ext cx="114300" cy="408940"/>
          </a:xfrm>
          <a:custGeom>
            <a:avLst/>
            <a:gdLst/>
            <a:ahLst/>
            <a:cxnLst/>
            <a:rect l="l" t="t" r="r" b="b"/>
            <a:pathLst>
              <a:path w="114300" h="408939">
                <a:moveTo>
                  <a:pt x="76200" y="95249"/>
                </a:moveTo>
                <a:lnTo>
                  <a:pt x="38100" y="95249"/>
                </a:lnTo>
                <a:lnTo>
                  <a:pt x="38100" y="408558"/>
                </a:lnTo>
                <a:lnTo>
                  <a:pt x="76200" y="408558"/>
                </a:lnTo>
                <a:lnTo>
                  <a:pt x="76200" y="95249"/>
                </a:lnTo>
                <a:close/>
              </a:path>
              <a:path w="114300" h="408939">
                <a:moveTo>
                  <a:pt x="57150" y="0"/>
                </a:moveTo>
                <a:lnTo>
                  <a:pt x="0" y="114299"/>
                </a:lnTo>
                <a:lnTo>
                  <a:pt x="38100" y="114299"/>
                </a:lnTo>
                <a:lnTo>
                  <a:pt x="38100" y="95249"/>
                </a:lnTo>
                <a:lnTo>
                  <a:pt x="104775" y="95249"/>
                </a:lnTo>
                <a:lnTo>
                  <a:pt x="57150" y="0"/>
                </a:lnTo>
                <a:close/>
              </a:path>
              <a:path w="114300" h="408939">
                <a:moveTo>
                  <a:pt x="104775" y="95249"/>
                </a:moveTo>
                <a:lnTo>
                  <a:pt x="76200" y="95249"/>
                </a:lnTo>
                <a:lnTo>
                  <a:pt x="76200" y="114299"/>
                </a:lnTo>
                <a:lnTo>
                  <a:pt x="114300" y="114299"/>
                </a:lnTo>
                <a:lnTo>
                  <a:pt x="104775" y="95249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4211192" y="4377944"/>
            <a:ext cx="3302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PMingLiU"/>
                <a:cs typeface="PMingLiU"/>
              </a:rPr>
              <a:t>好</a:t>
            </a:r>
            <a:endParaRPr sz="2400">
              <a:latin typeface="PMingLiU"/>
              <a:cs typeface="PMingLiU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4640834" y="4451365"/>
            <a:ext cx="30480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400"/>
              </a:lnSpc>
            </a:pPr>
            <a:r>
              <a:rPr sz="2400" dirty="0">
                <a:latin typeface="PMingLiU"/>
                <a:cs typeface="PMingLiU"/>
              </a:rPr>
              <a:t>好</a:t>
            </a:r>
            <a:endParaRPr sz="2400">
              <a:latin typeface="PMingLiU"/>
              <a:cs typeface="PMingLiU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5057902" y="4451365"/>
            <a:ext cx="30480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400"/>
              </a:lnSpc>
            </a:pPr>
            <a:r>
              <a:rPr sz="2400" dirty="0">
                <a:latin typeface="PMingLiU"/>
                <a:cs typeface="PMingLiU"/>
              </a:rPr>
              <a:t>好</a:t>
            </a:r>
            <a:endParaRPr sz="2400">
              <a:latin typeface="PMingLiU"/>
              <a:cs typeface="PMingLiU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4899659" y="3675888"/>
            <a:ext cx="1938528" cy="57911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042915" y="3628644"/>
            <a:ext cx="1717547" cy="75895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4959096" y="3715511"/>
            <a:ext cx="1819655" cy="46177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4959096" y="3728669"/>
            <a:ext cx="181991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25755">
              <a:lnSpc>
                <a:spcPct val="100000"/>
              </a:lnSpc>
              <a:spcBef>
                <a:spcPts val="100"/>
              </a:spcBef>
            </a:pP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Trimming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5462142" y="4377944"/>
            <a:ext cx="3302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PMingLiU"/>
                <a:cs typeface="PMingLiU"/>
              </a:rPr>
              <a:t>棒</a:t>
            </a:r>
            <a:endParaRPr sz="2400">
              <a:latin typeface="PMingLiU"/>
              <a:cs typeface="PMingLiU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5891784" y="4451365"/>
            <a:ext cx="30480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400"/>
              </a:lnSpc>
            </a:pPr>
            <a:r>
              <a:rPr sz="2400" dirty="0">
                <a:latin typeface="PMingLiU"/>
                <a:cs typeface="PMingLiU"/>
              </a:rPr>
              <a:t>棒</a:t>
            </a:r>
            <a:endParaRPr sz="2400">
              <a:latin typeface="PMingLiU"/>
              <a:cs typeface="PMingLiU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6308725" y="4451365"/>
            <a:ext cx="30480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400"/>
              </a:lnSpc>
            </a:pPr>
            <a:r>
              <a:rPr sz="2400" dirty="0">
                <a:latin typeface="PMingLiU"/>
                <a:cs typeface="PMingLiU"/>
              </a:rPr>
              <a:t>棒</a:t>
            </a:r>
            <a:endParaRPr sz="2400">
              <a:latin typeface="PMingLiU"/>
              <a:cs typeface="PMingLiU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6725666" y="4451365"/>
            <a:ext cx="30480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400"/>
              </a:lnSpc>
            </a:pPr>
            <a:r>
              <a:rPr sz="2400" dirty="0">
                <a:latin typeface="PMingLiU"/>
                <a:cs typeface="PMingLiU"/>
              </a:rPr>
              <a:t>棒</a:t>
            </a:r>
            <a:endParaRPr sz="2400">
              <a:latin typeface="PMingLiU"/>
              <a:cs typeface="PMingLiU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7142353" y="4451365"/>
            <a:ext cx="30480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400"/>
              </a:lnSpc>
            </a:pPr>
            <a:r>
              <a:rPr sz="2400" dirty="0">
                <a:latin typeface="PMingLiU"/>
                <a:cs typeface="PMingLiU"/>
              </a:rPr>
              <a:t>棒</a:t>
            </a:r>
            <a:endParaRPr sz="2400">
              <a:latin typeface="PMingLiU"/>
              <a:cs typeface="PMingLiU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685800" y="4453128"/>
            <a:ext cx="2314956" cy="8382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 txBox="1"/>
          <p:nvPr/>
        </p:nvSpPr>
        <p:spPr>
          <a:xfrm>
            <a:off x="685800" y="4453128"/>
            <a:ext cx="2315210" cy="838200"/>
          </a:xfrm>
          <a:prstGeom prst="rect">
            <a:avLst/>
          </a:prstGeom>
          <a:ln w="6096">
            <a:solidFill>
              <a:srgbClr val="EC7C30"/>
            </a:solidFill>
          </a:ln>
        </p:spPr>
        <p:txBody>
          <a:bodyPr vert="horz" wrap="square" lIns="0" tIns="3492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75"/>
              </a:spcBef>
            </a:pPr>
            <a:r>
              <a:rPr sz="2400" spc="-20" dirty="0">
                <a:latin typeface="Calibri"/>
                <a:cs typeface="Calibri"/>
              </a:rPr>
              <a:t>Why </a:t>
            </a:r>
            <a:r>
              <a:rPr sz="2400" spc="-10" dirty="0">
                <a:latin typeface="Calibri"/>
                <a:cs typeface="Calibri"/>
              </a:rPr>
              <a:t>can’t </a:t>
            </a:r>
            <a:r>
              <a:rPr sz="2400" dirty="0">
                <a:latin typeface="Calibri"/>
                <a:cs typeface="Calibri"/>
              </a:rPr>
              <a:t>it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be</a:t>
            </a:r>
            <a:endParaRPr sz="24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10"/>
              </a:spcBef>
            </a:pPr>
            <a:r>
              <a:rPr sz="2400" dirty="0">
                <a:latin typeface="Calibri"/>
                <a:cs typeface="Calibri"/>
              </a:rPr>
              <a:t>“</a:t>
            </a:r>
            <a:r>
              <a:rPr sz="2400" dirty="0">
                <a:latin typeface="PMingLiU"/>
                <a:cs typeface="PMingLiU"/>
              </a:rPr>
              <a:t>好棒棒</a:t>
            </a:r>
            <a:r>
              <a:rPr sz="2400" dirty="0">
                <a:latin typeface="Calibri"/>
                <a:cs typeface="Calibri"/>
              </a:rPr>
              <a:t>”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4590288" y="4611623"/>
            <a:ext cx="387350" cy="0"/>
          </a:xfrm>
          <a:custGeom>
            <a:avLst/>
            <a:gdLst/>
            <a:ahLst/>
            <a:cxnLst/>
            <a:rect l="l" t="t" r="r" b="b"/>
            <a:pathLst>
              <a:path w="387350">
                <a:moveTo>
                  <a:pt x="0" y="0"/>
                </a:moveTo>
                <a:lnTo>
                  <a:pt x="386969" y="0"/>
                </a:lnTo>
              </a:path>
            </a:pathLst>
          </a:custGeom>
          <a:ln w="57912">
            <a:solidFill>
              <a:srgbClr val="00AF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5013959" y="4611623"/>
            <a:ext cx="387350" cy="0"/>
          </a:xfrm>
          <a:custGeom>
            <a:avLst/>
            <a:gdLst/>
            <a:ahLst/>
            <a:cxnLst/>
            <a:rect l="l" t="t" r="r" b="b"/>
            <a:pathLst>
              <a:path w="387350">
                <a:moveTo>
                  <a:pt x="0" y="0"/>
                </a:moveTo>
                <a:lnTo>
                  <a:pt x="386968" y="0"/>
                </a:lnTo>
              </a:path>
            </a:pathLst>
          </a:custGeom>
          <a:ln w="57912">
            <a:solidFill>
              <a:srgbClr val="00AF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5862828" y="4611623"/>
            <a:ext cx="387350" cy="0"/>
          </a:xfrm>
          <a:custGeom>
            <a:avLst/>
            <a:gdLst/>
            <a:ahLst/>
            <a:cxnLst/>
            <a:rect l="l" t="t" r="r" b="b"/>
            <a:pathLst>
              <a:path w="387350">
                <a:moveTo>
                  <a:pt x="0" y="0"/>
                </a:moveTo>
                <a:lnTo>
                  <a:pt x="386969" y="0"/>
                </a:lnTo>
              </a:path>
            </a:pathLst>
          </a:custGeom>
          <a:ln w="57912">
            <a:solidFill>
              <a:srgbClr val="00AF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6283452" y="4611623"/>
            <a:ext cx="387350" cy="0"/>
          </a:xfrm>
          <a:custGeom>
            <a:avLst/>
            <a:gdLst/>
            <a:ahLst/>
            <a:cxnLst/>
            <a:rect l="l" t="t" r="r" b="b"/>
            <a:pathLst>
              <a:path w="387350">
                <a:moveTo>
                  <a:pt x="0" y="0"/>
                </a:moveTo>
                <a:lnTo>
                  <a:pt x="386969" y="0"/>
                </a:lnTo>
              </a:path>
            </a:pathLst>
          </a:custGeom>
          <a:ln w="57912">
            <a:solidFill>
              <a:srgbClr val="00AF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6707123" y="4611623"/>
            <a:ext cx="387350" cy="0"/>
          </a:xfrm>
          <a:custGeom>
            <a:avLst/>
            <a:gdLst/>
            <a:ahLst/>
            <a:cxnLst/>
            <a:rect l="l" t="t" r="r" b="b"/>
            <a:pathLst>
              <a:path w="387350">
                <a:moveTo>
                  <a:pt x="0" y="0"/>
                </a:moveTo>
                <a:lnTo>
                  <a:pt x="386969" y="0"/>
                </a:lnTo>
              </a:path>
            </a:pathLst>
          </a:custGeom>
          <a:ln w="57912">
            <a:solidFill>
              <a:srgbClr val="00AF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7174992" y="4611623"/>
            <a:ext cx="387350" cy="0"/>
          </a:xfrm>
          <a:custGeom>
            <a:avLst/>
            <a:gdLst/>
            <a:ahLst/>
            <a:cxnLst/>
            <a:rect l="l" t="t" r="r" b="b"/>
            <a:pathLst>
              <a:path w="387350">
                <a:moveTo>
                  <a:pt x="0" y="0"/>
                </a:moveTo>
                <a:lnTo>
                  <a:pt x="386968" y="0"/>
                </a:lnTo>
              </a:path>
            </a:pathLst>
          </a:custGeom>
          <a:ln w="57912">
            <a:solidFill>
              <a:srgbClr val="00AF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4355591" y="3645408"/>
            <a:ext cx="477520" cy="593090"/>
          </a:xfrm>
          <a:custGeom>
            <a:avLst/>
            <a:gdLst/>
            <a:ahLst/>
            <a:cxnLst/>
            <a:rect l="l" t="t" r="r" b="b"/>
            <a:pathLst>
              <a:path w="477520" h="593089">
                <a:moveTo>
                  <a:pt x="357759" y="238506"/>
                </a:moveTo>
                <a:lnTo>
                  <a:pt x="119253" y="238506"/>
                </a:lnTo>
                <a:lnTo>
                  <a:pt x="119253" y="592836"/>
                </a:lnTo>
                <a:lnTo>
                  <a:pt x="357759" y="592836"/>
                </a:lnTo>
                <a:lnTo>
                  <a:pt x="357759" y="238506"/>
                </a:lnTo>
                <a:close/>
              </a:path>
              <a:path w="477520" h="593089">
                <a:moveTo>
                  <a:pt x="238506" y="0"/>
                </a:moveTo>
                <a:lnTo>
                  <a:pt x="0" y="238506"/>
                </a:lnTo>
                <a:lnTo>
                  <a:pt x="477012" y="238506"/>
                </a:lnTo>
                <a:lnTo>
                  <a:pt x="238506" y="0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4355591" y="3645408"/>
            <a:ext cx="477520" cy="593090"/>
          </a:xfrm>
          <a:custGeom>
            <a:avLst/>
            <a:gdLst/>
            <a:ahLst/>
            <a:cxnLst/>
            <a:rect l="l" t="t" r="r" b="b"/>
            <a:pathLst>
              <a:path w="477520" h="593089">
                <a:moveTo>
                  <a:pt x="0" y="238506"/>
                </a:moveTo>
                <a:lnTo>
                  <a:pt x="119253" y="238506"/>
                </a:lnTo>
                <a:lnTo>
                  <a:pt x="119253" y="592836"/>
                </a:lnTo>
                <a:lnTo>
                  <a:pt x="357759" y="592836"/>
                </a:lnTo>
                <a:lnTo>
                  <a:pt x="357759" y="238506"/>
                </a:lnTo>
                <a:lnTo>
                  <a:pt x="477012" y="238506"/>
                </a:lnTo>
                <a:lnTo>
                  <a:pt x="238506" y="0"/>
                </a:lnTo>
                <a:lnTo>
                  <a:pt x="0" y="238506"/>
                </a:lnTo>
                <a:close/>
              </a:path>
            </a:pathLst>
          </a:custGeom>
          <a:ln w="12192">
            <a:solidFill>
              <a:srgbClr val="507D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 txBox="1"/>
          <p:nvPr/>
        </p:nvSpPr>
        <p:spPr>
          <a:xfrm>
            <a:off x="3286125" y="5406034"/>
            <a:ext cx="7664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Input: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707542" y="1802333"/>
            <a:ext cx="7481570" cy="179006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ts val="274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sz="2400" dirty="0">
                <a:latin typeface="Calibri"/>
                <a:cs typeface="Calibri"/>
              </a:rPr>
              <a:t>Both input </a:t>
            </a:r>
            <a:r>
              <a:rPr sz="2400" spc="-5" dirty="0">
                <a:latin typeface="Calibri"/>
                <a:cs typeface="Calibri"/>
              </a:rPr>
              <a:t>and output </a:t>
            </a:r>
            <a:r>
              <a:rPr sz="2400" spc="-15" dirty="0">
                <a:latin typeface="Calibri"/>
                <a:cs typeface="Calibri"/>
              </a:rPr>
              <a:t>are </a:t>
            </a:r>
            <a:r>
              <a:rPr sz="2400" spc="-5" dirty="0">
                <a:latin typeface="Calibri"/>
                <a:cs typeface="Calibri"/>
              </a:rPr>
              <a:t>both </a:t>
            </a:r>
            <a:r>
              <a:rPr sz="2400" dirty="0">
                <a:latin typeface="Calibri"/>
                <a:cs typeface="Calibri"/>
              </a:rPr>
              <a:t>sequences, </a:t>
            </a:r>
            <a:r>
              <a:rPr sz="2400" b="1" i="1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but </a:t>
            </a:r>
            <a:r>
              <a:rPr sz="2400" b="1" i="1" u="sng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the</a:t>
            </a:r>
            <a:r>
              <a:rPr sz="2400" b="1" i="1" u="sng" spc="-9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2400" b="1" i="1" u="sng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output</a:t>
            </a:r>
            <a:endParaRPr sz="2400">
              <a:latin typeface="Calibri"/>
              <a:cs typeface="Calibri"/>
            </a:endParaRPr>
          </a:p>
          <a:p>
            <a:pPr marL="241300">
              <a:lnSpc>
                <a:spcPts val="2740"/>
              </a:lnSpc>
            </a:pPr>
            <a:r>
              <a:rPr sz="2400" b="1" i="1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is</a:t>
            </a:r>
            <a:r>
              <a:rPr sz="2400" b="1" i="1" u="sng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2400" b="1" i="1" u="sng" spc="-3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shorter.</a:t>
            </a:r>
            <a:endParaRPr sz="2400">
              <a:latin typeface="Calibri"/>
              <a:cs typeface="Calibri"/>
            </a:endParaRPr>
          </a:p>
          <a:p>
            <a:pPr marL="697865" lvl="1" indent="-227965">
              <a:lnSpc>
                <a:spcPct val="100000"/>
              </a:lnSpc>
              <a:spcBef>
                <a:spcPts val="215"/>
              </a:spcBef>
              <a:buFont typeface="Arial"/>
              <a:buChar char="•"/>
              <a:tabLst>
                <a:tab pos="698500" algn="l"/>
              </a:tabLst>
            </a:pPr>
            <a:r>
              <a:rPr sz="2400" dirty="0">
                <a:latin typeface="Calibri"/>
                <a:cs typeface="Calibri"/>
              </a:rPr>
              <a:t>E.g. </a:t>
            </a:r>
            <a:r>
              <a:rPr sz="2400" b="1" i="1" u="sng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Speech</a:t>
            </a:r>
            <a:r>
              <a:rPr sz="2400" b="1" i="1" u="sng" spc="-4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2400" b="1" i="1" u="sng" spc="-1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Recognition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100">
              <a:latin typeface="Times New Roman"/>
              <a:cs typeface="Times New Roman"/>
            </a:endParaRPr>
          </a:p>
          <a:p>
            <a:pPr marL="2315210">
              <a:lnSpc>
                <a:spcPct val="100000"/>
              </a:lnSpc>
              <a:tabLst>
                <a:tab pos="3427095" algn="l"/>
                <a:tab pos="4467225" algn="l"/>
              </a:tabLst>
            </a:pPr>
            <a:r>
              <a:rPr sz="3600" spc="-7" baseline="3472" dirty="0">
                <a:latin typeface="Calibri"/>
                <a:cs typeface="Calibri"/>
              </a:rPr>
              <a:t>Output:	</a:t>
            </a:r>
            <a:r>
              <a:rPr sz="2400" dirty="0">
                <a:latin typeface="Calibri"/>
                <a:cs typeface="Calibri"/>
              </a:rPr>
              <a:t>“</a:t>
            </a:r>
            <a:r>
              <a:rPr sz="2400" dirty="0">
                <a:latin typeface="PMingLiU"/>
                <a:cs typeface="PMingLiU"/>
              </a:rPr>
              <a:t>好棒</a:t>
            </a:r>
            <a:r>
              <a:rPr sz="2400" dirty="0">
                <a:latin typeface="Calibri"/>
                <a:cs typeface="Calibri"/>
              </a:rPr>
              <a:t>”	</a:t>
            </a:r>
            <a:r>
              <a:rPr sz="3600" spc="-15" baseline="1157" dirty="0">
                <a:solidFill>
                  <a:srgbClr val="0000FF"/>
                </a:solidFill>
                <a:latin typeface="Calibri"/>
                <a:cs typeface="Calibri"/>
              </a:rPr>
              <a:t>(character</a:t>
            </a:r>
            <a:r>
              <a:rPr sz="3600" spc="-67" baseline="1157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3600" spc="-7" baseline="1157" dirty="0">
                <a:solidFill>
                  <a:srgbClr val="0000FF"/>
                </a:solidFill>
                <a:latin typeface="Calibri"/>
                <a:cs typeface="Calibri"/>
              </a:rPr>
              <a:t>sequence)</a:t>
            </a:r>
            <a:endParaRPr sz="3600" baseline="1157">
              <a:latin typeface="Calibri"/>
              <a:cs typeface="Calibri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7584440" y="5235955"/>
            <a:ext cx="130302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rgbClr val="0000FF"/>
                </a:solidFill>
                <a:latin typeface="Calibri"/>
                <a:cs typeface="Calibri"/>
              </a:rPr>
              <a:t>(vector  </a:t>
            </a:r>
            <a:r>
              <a:rPr sz="2400" spc="-5" dirty="0">
                <a:solidFill>
                  <a:srgbClr val="0000FF"/>
                </a:solidFill>
                <a:latin typeface="Calibri"/>
                <a:cs typeface="Calibri"/>
              </a:rPr>
              <a:t>sequenc</a:t>
            </a: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e)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722172" y="3844290"/>
            <a:ext cx="140525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5" dirty="0">
                <a:latin typeface="Calibri"/>
                <a:cs typeface="Calibri"/>
              </a:rPr>
              <a:t>Problem?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757047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20" dirty="0"/>
              <a:t>Many </a:t>
            </a:r>
            <a:r>
              <a:rPr spc="-30" dirty="0"/>
              <a:t>to </a:t>
            </a:r>
            <a:r>
              <a:rPr spc="-20" dirty="0"/>
              <a:t>Many </a:t>
            </a:r>
            <a:r>
              <a:rPr dirty="0"/>
              <a:t>(Output is</a:t>
            </a:r>
            <a:r>
              <a:rPr spc="0" dirty="0"/>
              <a:t> </a:t>
            </a:r>
            <a:r>
              <a:rPr spc="-10" dirty="0"/>
              <a:t>shorter)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07542" y="1802333"/>
            <a:ext cx="7481570" cy="16770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ts val="274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sz="2400" dirty="0">
                <a:latin typeface="Calibri"/>
                <a:cs typeface="Calibri"/>
              </a:rPr>
              <a:t>Both input </a:t>
            </a:r>
            <a:r>
              <a:rPr sz="2400" spc="-5" dirty="0">
                <a:latin typeface="Calibri"/>
                <a:cs typeface="Calibri"/>
              </a:rPr>
              <a:t>and output </a:t>
            </a:r>
            <a:r>
              <a:rPr sz="2400" spc="-15" dirty="0">
                <a:latin typeface="Calibri"/>
                <a:cs typeface="Calibri"/>
              </a:rPr>
              <a:t>are </a:t>
            </a:r>
            <a:r>
              <a:rPr sz="2400" spc="-5" dirty="0">
                <a:latin typeface="Calibri"/>
                <a:cs typeface="Calibri"/>
              </a:rPr>
              <a:t>both </a:t>
            </a:r>
            <a:r>
              <a:rPr sz="2400" dirty="0">
                <a:latin typeface="Calibri"/>
                <a:cs typeface="Calibri"/>
              </a:rPr>
              <a:t>sequences, </a:t>
            </a:r>
            <a:r>
              <a:rPr sz="2400" b="1" i="1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but </a:t>
            </a:r>
            <a:r>
              <a:rPr sz="2400" b="1" i="1" u="sng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the</a:t>
            </a:r>
            <a:r>
              <a:rPr sz="2400" b="1" i="1" u="sng" spc="-9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2400" b="1" i="1" u="sng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output</a:t>
            </a:r>
            <a:endParaRPr sz="2400">
              <a:latin typeface="Calibri"/>
              <a:cs typeface="Calibri"/>
            </a:endParaRPr>
          </a:p>
          <a:p>
            <a:pPr marL="241300">
              <a:lnSpc>
                <a:spcPts val="2740"/>
              </a:lnSpc>
            </a:pPr>
            <a:r>
              <a:rPr sz="2400" b="1" i="1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is</a:t>
            </a:r>
            <a:r>
              <a:rPr sz="2400" b="1" i="1" u="sng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2400" b="1" i="1" u="sng" spc="-3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shorter.</a:t>
            </a:r>
            <a:endParaRPr sz="2400">
              <a:latin typeface="Calibri"/>
              <a:cs typeface="Calibri"/>
            </a:endParaRPr>
          </a:p>
          <a:p>
            <a:pPr marL="241300" marR="633095" indent="-228600">
              <a:lnSpc>
                <a:spcPct val="92100"/>
              </a:lnSpc>
              <a:spcBef>
                <a:spcPts val="950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-5" dirty="0">
                <a:latin typeface="Calibri"/>
                <a:cs typeface="Calibri"/>
              </a:rPr>
              <a:t>Connectionist </a:t>
            </a:r>
            <a:r>
              <a:rPr sz="2400" spc="-35" dirty="0">
                <a:latin typeface="Calibri"/>
                <a:cs typeface="Calibri"/>
              </a:rPr>
              <a:t>Temporal </a:t>
            </a:r>
            <a:r>
              <a:rPr sz="2400" spc="-10" dirty="0">
                <a:latin typeface="Calibri"/>
                <a:cs typeface="Calibri"/>
              </a:rPr>
              <a:t>Classification </a:t>
            </a:r>
            <a:r>
              <a:rPr sz="2400" spc="-15" dirty="0">
                <a:latin typeface="Calibri"/>
                <a:cs typeface="Calibri"/>
              </a:rPr>
              <a:t>(CTC) </a:t>
            </a:r>
            <a:r>
              <a:rPr sz="1800" spc="-5" dirty="0">
                <a:solidFill>
                  <a:srgbClr val="0000FF"/>
                </a:solidFill>
                <a:latin typeface="Calibri"/>
                <a:cs typeface="Calibri"/>
              </a:rPr>
              <a:t>[Alex </a:t>
            </a:r>
            <a:r>
              <a:rPr sz="1800" spc="-15" dirty="0">
                <a:solidFill>
                  <a:srgbClr val="0000FF"/>
                </a:solidFill>
                <a:latin typeface="Calibri"/>
                <a:cs typeface="Calibri"/>
              </a:rPr>
              <a:t>Graves,  ICML’06][Alex Graves, ICML’14][Haşim </a:t>
            </a:r>
            <a:r>
              <a:rPr sz="1800" spc="-5" dirty="0">
                <a:solidFill>
                  <a:srgbClr val="0000FF"/>
                </a:solidFill>
                <a:latin typeface="Calibri"/>
                <a:cs typeface="Calibri"/>
              </a:rPr>
              <a:t>Sak, </a:t>
            </a:r>
            <a:r>
              <a:rPr sz="1800" spc="-10" dirty="0">
                <a:solidFill>
                  <a:srgbClr val="0000FF"/>
                </a:solidFill>
                <a:latin typeface="Calibri"/>
                <a:cs typeface="Calibri"/>
              </a:rPr>
              <a:t>Interspeech’15][Jie</a:t>
            </a:r>
            <a:r>
              <a:rPr sz="1800" spc="8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000FF"/>
                </a:solidFill>
                <a:latin typeface="Calibri"/>
                <a:cs typeface="Calibri"/>
              </a:rPr>
              <a:t>Li,</a:t>
            </a:r>
            <a:endParaRPr sz="1800">
              <a:latin typeface="Calibri"/>
              <a:cs typeface="Calibri"/>
            </a:endParaRPr>
          </a:p>
          <a:p>
            <a:pPr marL="241300">
              <a:lnSpc>
                <a:spcPts val="1945"/>
              </a:lnSpc>
            </a:pPr>
            <a:r>
              <a:rPr sz="1800" spc="-10" dirty="0">
                <a:solidFill>
                  <a:srgbClr val="0000FF"/>
                </a:solidFill>
                <a:latin typeface="Calibri"/>
                <a:cs typeface="Calibri"/>
              </a:rPr>
              <a:t>Interspeech’15][Andrew </a:t>
            </a:r>
            <a:r>
              <a:rPr sz="1800" spc="-30" dirty="0">
                <a:solidFill>
                  <a:srgbClr val="0000FF"/>
                </a:solidFill>
                <a:latin typeface="Calibri"/>
                <a:cs typeface="Calibri"/>
              </a:rPr>
              <a:t>Senior,</a:t>
            </a:r>
            <a:r>
              <a:rPr sz="1800" spc="2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000FF"/>
                </a:solidFill>
                <a:latin typeface="Calibri"/>
                <a:cs typeface="Calibri"/>
              </a:rPr>
              <a:t>ASRU’15]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17956" y="4893309"/>
            <a:ext cx="3302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PMingLiU"/>
                <a:cs typeface="PMingLiU"/>
              </a:rPr>
              <a:t>好</a:t>
            </a:r>
            <a:endParaRPr sz="2400">
              <a:latin typeface="PMingLiU"/>
              <a:cs typeface="PMingLiU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00963" y="4974590"/>
            <a:ext cx="61595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  <a:tabLst>
                <a:tab pos="416559" algn="l"/>
              </a:tabLst>
            </a:pPr>
            <a:r>
              <a:rPr sz="2400" dirty="0">
                <a:latin typeface="Calibri"/>
                <a:cs typeface="Calibri"/>
              </a:rPr>
              <a:t>φ	φ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768855" y="4893309"/>
            <a:ext cx="3302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PMingLiU"/>
                <a:cs typeface="PMingLiU"/>
              </a:rPr>
              <a:t>棒</a:t>
            </a:r>
            <a:endParaRPr sz="2400">
              <a:latin typeface="PMingLiU"/>
              <a:cs typeface="PMingLiU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251836" y="4974590"/>
            <a:ext cx="1449705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  <a:tabLst>
                <a:tab pos="416559" algn="l"/>
                <a:tab pos="833755" algn="l"/>
                <a:tab pos="1250315" algn="l"/>
              </a:tabLst>
            </a:pPr>
            <a:r>
              <a:rPr sz="2400" dirty="0">
                <a:latin typeface="Calibri"/>
                <a:cs typeface="Calibri"/>
              </a:rPr>
              <a:t>φ	φ	φ	φ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512689" y="4900421"/>
            <a:ext cx="3302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PMingLiU"/>
                <a:cs typeface="PMingLiU"/>
              </a:rPr>
              <a:t>好</a:t>
            </a:r>
            <a:endParaRPr sz="2400">
              <a:latin typeface="PMingLiU"/>
              <a:cs typeface="PMingLiU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995670" y="4981702"/>
            <a:ext cx="61595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  <a:tabLst>
                <a:tab pos="416559" algn="l"/>
              </a:tabLst>
            </a:pPr>
            <a:r>
              <a:rPr sz="2400" dirty="0">
                <a:latin typeface="Calibri"/>
                <a:cs typeface="Calibri"/>
              </a:rPr>
              <a:t>φ	φ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763639" y="4900421"/>
            <a:ext cx="194563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82600" algn="l"/>
                <a:tab pos="846455" algn="l"/>
                <a:tab pos="1316355" algn="l"/>
                <a:tab pos="1733550" algn="l"/>
              </a:tabLst>
            </a:pPr>
            <a:r>
              <a:rPr sz="2400" dirty="0">
                <a:latin typeface="PMingLiU"/>
                <a:cs typeface="PMingLiU"/>
              </a:rPr>
              <a:t>棒	</a:t>
            </a:r>
            <a:r>
              <a:rPr sz="3600" baseline="1157" dirty="0">
                <a:latin typeface="Calibri"/>
                <a:cs typeface="Calibri"/>
              </a:rPr>
              <a:t>φ	</a:t>
            </a:r>
            <a:r>
              <a:rPr sz="2400" dirty="0">
                <a:latin typeface="PMingLiU"/>
                <a:cs typeface="PMingLiU"/>
              </a:rPr>
              <a:t>棒	</a:t>
            </a:r>
            <a:r>
              <a:rPr sz="3600" baseline="1157" dirty="0">
                <a:latin typeface="Calibri"/>
                <a:cs typeface="Calibri"/>
              </a:rPr>
              <a:t>φ	φ</a:t>
            </a:r>
            <a:endParaRPr sz="3600" baseline="1157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37972" y="5841491"/>
            <a:ext cx="233679" cy="670560"/>
          </a:xfrm>
          <a:custGeom>
            <a:avLst/>
            <a:gdLst/>
            <a:ahLst/>
            <a:cxnLst/>
            <a:rect l="l" t="t" r="r" b="b"/>
            <a:pathLst>
              <a:path w="233679" h="670559">
                <a:moveTo>
                  <a:pt x="0" y="670559"/>
                </a:moveTo>
                <a:lnTo>
                  <a:pt x="233172" y="670559"/>
                </a:lnTo>
                <a:lnTo>
                  <a:pt x="233172" y="0"/>
                </a:lnTo>
                <a:lnTo>
                  <a:pt x="0" y="0"/>
                </a:lnTo>
                <a:lnTo>
                  <a:pt x="0" y="670559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37972" y="5841491"/>
            <a:ext cx="233679" cy="670560"/>
          </a:xfrm>
          <a:custGeom>
            <a:avLst/>
            <a:gdLst/>
            <a:ahLst/>
            <a:cxnLst/>
            <a:rect l="l" t="t" r="r" b="b"/>
            <a:pathLst>
              <a:path w="233679" h="670559">
                <a:moveTo>
                  <a:pt x="0" y="670559"/>
                </a:moveTo>
                <a:lnTo>
                  <a:pt x="233172" y="670559"/>
                </a:lnTo>
                <a:lnTo>
                  <a:pt x="233172" y="0"/>
                </a:lnTo>
                <a:lnTo>
                  <a:pt x="0" y="0"/>
                </a:lnTo>
                <a:lnTo>
                  <a:pt x="0" y="670559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960119" y="5841491"/>
            <a:ext cx="231775" cy="670560"/>
          </a:xfrm>
          <a:custGeom>
            <a:avLst/>
            <a:gdLst/>
            <a:ahLst/>
            <a:cxnLst/>
            <a:rect l="l" t="t" r="r" b="b"/>
            <a:pathLst>
              <a:path w="231775" h="670559">
                <a:moveTo>
                  <a:pt x="0" y="670559"/>
                </a:moveTo>
                <a:lnTo>
                  <a:pt x="231647" y="670559"/>
                </a:lnTo>
                <a:lnTo>
                  <a:pt x="231647" y="0"/>
                </a:lnTo>
                <a:lnTo>
                  <a:pt x="0" y="0"/>
                </a:lnTo>
                <a:lnTo>
                  <a:pt x="0" y="670559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960119" y="5841491"/>
            <a:ext cx="231775" cy="670560"/>
          </a:xfrm>
          <a:custGeom>
            <a:avLst/>
            <a:gdLst/>
            <a:ahLst/>
            <a:cxnLst/>
            <a:rect l="l" t="t" r="r" b="b"/>
            <a:pathLst>
              <a:path w="231775" h="670559">
                <a:moveTo>
                  <a:pt x="0" y="670559"/>
                </a:moveTo>
                <a:lnTo>
                  <a:pt x="231647" y="670559"/>
                </a:lnTo>
                <a:lnTo>
                  <a:pt x="231647" y="0"/>
                </a:lnTo>
                <a:lnTo>
                  <a:pt x="0" y="0"/>
                </a:lnTo>
                <a:lnTo>
                  <a:pt x="0" y="670559"/>
                </a:lnTo>
                <a:close/>
              </a:path>
            </a:pathLst>
          </a:custGeom>
          <a:ln w="12191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380744" y="5841491"/>
            <a:ext cx="231775" cy="670560"/>
          </a:xfrm>
          <a:custGeom>
            <a:avLst/>
            <a:gdLst/>
            <a:ahLst/>
            <a:cxnLst/>
            <a:rect l="l" t="t" r="r" b="b"/>
            <a:pathLst>
              <a:path w="231775" h="670559">
                <a:moveTo>
                  <a:pt x="0" y="670559"/>
                </a:moveTo>
                <a:lnTo>
                  <a:pt x="231647" y="670559"/>
                </a:lnTo>
                <a:lnTo>
                  <a:pt x="231647" y="0"/>
                </a:lnTo>
                <a:lnTo>
                  <a:pt x="0" y="0"/>
                </a:lnTo>
                <a:lnTo>
                  <a:pt x="0" y="670559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380744" y="5841491"/>
            <a:ext cx="231775" cy="670560"/>
          </a:xfrm>
          <a:custGeom>
            <a:avLst/>
            <a:gdLst/>
            <a:ahLst/>
            <a:cxnLst/>
            <a:rect l="l" t="t" r="r" b="b"/>
            <a:pathLst>
              <a:path w="231775" h="670559">
                <a:moveTo>
                  <a:pt x="0" y="670559"/>
                </a:moveTo>
                <a:lnTo>
                  <a:pt x="231647" y="670559"/>
                </a:lnTo>
                <a:lnTo>
                  <a:pt x="231647" y="0"/>
                </a:lnTo>
                <a:lnTo>
                  <a:pt x="0" y="0"/>
                </a:lnTo>
                <a:lnTo>
                  <a:pt x="0" y="670559"/>
                </a:lnTo>
                <a:close/>
              </a:path>
            </a:pathLst>
          </a:custGeom>
          <a:ln w="12191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801367" y="5841491"/>
            <a:ext cx="231775" cy="670560"/>
          </a:xfrm>
          <a:custGeom>
            <a:avLst/>
            <a:gdLst/>
            <a:ahLst/>
            <a:cxnLst/>
            <a:rect l="l" t="t" r="r" b="b"/>
            <a:pathLst>
              <a:path w="231775" h="670559">
                <a:moveTo>
                  <a:pt x="0" y="670559"/>
                </a:moveTo>
                <a:lnTo>
                  <a:pt x="231648" y="670559"/>
                </a:lnTo>
                <a:lnTo>
                  <a:pt x="231648" y="0"/>
                </a:lnTo>
                <a:lnTo>
                  <a:pt x="0" y="0"/>
                </a:lnTo>
                <a:lnTo>
                  <a:pt x="0" y="670559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801367" y="5841491"/>
            <a:ext cx="231775" cy="670560"/>
          </a:xfrm>
          <a:custGeom>
            <a:avLst/>
            <a:gdLst/>
            <a:ahLst/>
            <a:cxnLst/>
            <a:rect l="l" t="t" r="r" b="b"/>
            <a:pathLst>
              <a:path w="231775" h="670559">
                <a:moveTo>
                  <a:pt x="0" y="670559"/>
                </a:moveTo>
                <a:lnTo>
                  <a:pt x="231648" y="670559"/>
                </a:lnTo>
                <a:lnTo>
                  <a:pt x="231648" y="0"/>
                </a:lnTo>
                <a:lnTo>
                  <a:pt x="0" y="0"/>
                </a:lnTo>
                <a:lnTo>
                  <a:pt x="0" y="670559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221992" y="5841491"/>
            <a:ext cx="231775" cy="670560"/>
          </a:xfrm>
          <a:custGeom>
            <a:avLst/>
            <a:gdLst/>
            <a:ahLst/>
            <a:cxnLst/>
            <a:rect l="l" t="t" r="r" b="b"/>
            <a:pathLst>
              <a:path w="231775" h="670559">
                <a:moveTo>
                  <a:pt x="0" y="670559"/>
                </a:moveTo>
                <a:lnTo>
                  <a:pt x="231648" y="670559"/>
                </a:lnTo>
                <a:lnTo>
                  <a:pt x="231648" y="0"/>
                </a:lnTo>
                <a:lnTo>
                  <a:pt x="0" y="0"/>
                </a:lnTo>
                <a:lnTo>
                  <a:pt x="0" y="670559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221992" y="5841491"/>
            <a:ext cx="231775" cy="670560"/>
          </a:xfrm>
          <a:custGeom>
            <a:avLst/>
            <a:gdLst/>
            <a:ahLst/>
            <a:cxnLst/>
            <a:rect l="l" t="t" r="r" b="b"/>
            <a:pathLst>
              <a:path w="231775" h="670559">
                <a:moveTo>
                  <a:pt x="0" y="670559"/>
                </a:moveTo>
                <a:lnTo>
                  <a:pt x="231648" y="670559"/>
                </a:lnTo>
                <a:lnTo>
                  <a:pt x="231648" y="0"/>
                </a:lnTo>
                <a:lnTo>
                  <a:pt x="0" y="0"/>
                </a:lnTo>
                <a:lnTo>
                  <a:pt x="0" y="670559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642616" y="5841491"/>
            <a:ext cx="231775" cy="670560"/>
          </a:xfrm>
          <a:custGeom>
            <a:avLst/>
            <a:gdLst/>
            <a:ahLst/>
            <a:cxnLst/>
            <a:rect l="l" t="t" r="r" b="b"/>
            <a:pathLst>
              <a:path w="231775" h="670559">
                <a:moveTo>
                  <a:pt x="0" y="670559"/>
                </a:moveTo>
                <a:lnTo>
                  <a:pt x="231648" y="670559"/>
                </a:lnTo>
                <a:lnTo>
                  <a:pt x="231648" y="0"/>
                </a:lnTo>
                <a:lnTo>
                  <a:pt x="0" y="0"/>
                </a:lnTo>
                <a:lnTo>
                  <a:pt x="0" y="670559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642616" y="5841491"/>
            <a:ext cx="231775" cy="670560"/>
          </a:xfrm>
          <a:custGeom>
            <a:avLst/>
            <a:gdLst/>
            <a:ahLst/>
            <a:cxnLst/>
            <a:rect l="l" t="t" r="r" b="b"/>
            <a:pathLst>
              <a:path w="231775" h="670559">
                <a:moveTo>
                  <a:pt x="0" y="670559"/>
                </a:moveTo>
                <a:lnTo>
                  <a:pt x="231648" y="670559"/>
                </a:lnTo>
                <a:lnTo>
                  <a:pt x="231648" y="0"/>
                </a:lnTo>
                <a:lnTo>
                  <a:pt x="0" y="0"/>
                </a:lnTo>
                <a:lnTo>
                  <a:pt x="0" y="670559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063239" y="5841491"/>
            <a:ext cx="231775" cy="670560"/>
          </a:xfrm>
          <a:custGeom>
            <a:avLst/>
            <a:gdLst/>
            <a:ahLst/>
            <a:cxnLst/>
            <a:rect l="l" t="t" r="r" b="b"/>
            <a:pathLst>
              <a:path w="231775" h="670559">
                <a:moveTo>
                  <a:pt x="0" y="670559"/>
                </a:moveTo>
                <a:lnTo>
                  <a:pt x="231648" y="670559"/>
                </a:lnTo>
                <a:lnTo>
                  <a:pt x="231648" y="0"/>
                </a:lnTo>
                <a:lnTo>
                  <a:pt x="0" y="0"/>
                </a:lnTo>
                <a:lnTo>
                  <a:pt x="0" y="670559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063239" y="5841491"/>
            <a:ext cx="231775" cy="670560"/>
          </a:xfrm>
          <a:custGeom>
            <a:avLst/>
            <a:gdLst/>
            <a:ahLst/>
            <a:cxnLst/>
            <a:rect l="l" t="t" r="r" b="b"/>
            <a:pathLst>
              <a:path w="231775" h="670559">
                <a:moveTo>
                  <a:pt x="0" y="670559"/>
                </a:moveTo>
                <a:lnTo>
                  <a:pt x="231648" y="670559"/>
                </a:lnTo>
                <a:lnTo>
                  <a:pt x="231648" y="0"/>
                </a:lnTo>
                <a:lnTo>
                  <a:pt x="0" y="0"/>
                </a:lnTo>
                <a:lnTo>
                  <a:pt x="0" y="670559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483864" y="5841491"/>
            <a:ext cx="233679" cy="670560"/>
          </a:xfrm>
          <a:custGeom>
            <a:avLst/>
            <a:gdLst/>
            <a:ahLst/>
            <a:cxnLst/>
            <a:rect l="l" t="t" r="r" b="b"/>
            <a:pathLst>
              <a:path w="233679" h="670559">
                <a:moveTo>
                  <a:pt x="0" y="670559"/>
                </a:moveTo>
                <a:lnTo>
                  <a:pt x="233172" y="670559"/>
                </a:lnTo>
                <a:lnTo>
                  <a:pt x="233172" y="0"/>
                </a:lnTo>
                <a:lnTo>
                  <a:pt x="0" y="0"/>
                </a:lnTo>
                <a:lnTo>
                  <a:pt x="0" y="670559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483864" y="5841491"/>
            <a:ext cx="233679" cy="670560"/>
          </a:xfrm>
          <a:custGeom>
            <a:avLst/>
            <a:gdLst/>
            <a:ahLst/>
            <a:cxnLst/>
            <a:rect l="l" t="t" r="r" b="b"/>
            <a:pathLst>
              <a:path w="233679" h="670559">
                <a:moveTo>
                  <a:pt x="0" y="670559"/>
                </a:moveTo>
                <a:lnTo>
                  <a:pt x="233172" y="670559"/>
                </a:lnTo>
                <a:lnTo>
                  <a:pt x="233172" y="0"/>
                </a:lnTo>
                <a:lnTo>
                  <a:pt x="0" y="0"/>
                </a:lnTo>
                <a:lnTo>
                  <a:pt x="0" y="670559"/>
                </a:lnTo>
                <a:close/>
              </a:path>
            </a:pathLst>
          </a:custGeom>
          <a:ln w="12191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03504" y="5398770"/>
            <a:ext cx="114300" cy="408940"/>
          </a:xfrm>
          <a:custGeom>
            <a:avLst/>
            <a:gdLst/>
            <a:ahLst/>
            <a:cxnLst/>
            <a:rect l="l" t="t" r="r" b="b"/>
            <a:pathLst>
              <a:path w="114300" h="408939">
                <a:moveTo>
                  <a:pt x="76200" y="95249"/>
                </a:moveTo>
                <a:lnTo>
                  <a:pt x="38100" y="95249"/>
                </a:lnTo>
                <a:lnTo>
                  <a:pt x="38100" y="408571"/>
                </a:lnTo>
                <a:lnTo>
                  <a:pt x="76200" y="408571"/>
                </a:lnTo>
                <a:lnTo>
                  <a:pt x="76200" y="95249"/>
                </a:lnTo>
                <a:close/>
              </a:path>
              <a:path w="114300" h="408939">
                <a:moveTo>
                  <a:pt x="57150" y="0"/>
                </a:moveTo>
                <a:lnTo>
                  <a:pt x="0" y="114299"/>
                </a:lnTo>
                <a:lnTo>
                  <a:pt x="38100" y="114299"/>
                </a:lnTo>
                <a:lnTo>
                  <a:pt x="38100" y="95249"/>
                </a:lnTo>
                <a:lnTo>
                  <a:pt x="104775" y="95249"/>
                </a:lnTo>
                <a:lnTo>
                  <a:pt x="57150" y="0"/>
                </a:lnTo>
                <a:close/>
              </a:path>
              <a:path w="114300" h="408939">
                <a:moveTo>
                  <a:pt x="104775" y="95249"/>
                </a:moveTo>
                <a:lnTo>
                  <a:pt x="76200" y="95249"/>
                </a:lnTo>
                <a:lnTo>
                  <a:pt x="76200" y="114299"/>
                </a:lnTo>
                <a:lnTo>
                  <a:pt x="114300" y="114299"/>
                </a:lnTo>
                <a:lnTo>
                  <a:pt x="104775" y="95249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027175" y="5398770"/>
            <a:ext cx="114300" cy="408940"/>
          </a:xfrm>
          <a:custGeom>
            <a:avLst/>
            <a:gdLst/>
            <a:ahLst/>
            <a:cxnLst/>
            <a:rect l="l" t="t" r="r" b="b"/>
            <a:pathLst>
              <a:path w="114300" h="408939">
                <a:moveTo>
                  <a:pt x="76200" y="95249"/>
                </a:moveTo>
                <a:lnTo>
                  <a:pt x="38100" y="95249"/>
                </a:lnTo>
                <a:lnTo>
                  <a:pt x="38100" y="408571"/>
                </a:lnTo>
                <a:lnTo>
                  <a:pt x="76200" y="408571"/>
                </a:lnTo>
                <a:lnTo>
                  <a:pt x="76200" y="95249"/>
                </a:lnTo>
                <a:close/>
              </a:path>
              <a:path w="114300" h="408939">
                <a:moveTo>
                  <a:pt x="57150" y="0"/>
                </a:moveTo>
                <a:lnTo>
                  <a:pt x="0" y="114299"/>
                </a:lnTo>
                <a:lnTo>
                  <a:pt x="38100" y="114299"/>
                </a:lnTo>
                <a:lnTo>
                  <a:pt x="38100" y="95249"/>
                </a:lnTo>
                <a:lnTo>
                  <a:pt x="104775" y="95249"/>
                </a:lnTo>
                <a:lnTo>
                  <a:pt x="57150" y="0"/>
                </a:lnTo>
                <a:close/>
              </a:path>
              <a:path w="114300" h="408939">
                <a:moveTo>
                  <a:pt x="104775" y="95249"/>
                </a:moveTo>
                <a:lnTo>
                  <a:pt x="76200" y="95249"/>
                </a:lnTo>
                <a:lnTo>
                  <a:pt x="76200" y="114299"/>
                </a:lnTo>
                <a:lnTo>
                  <a:pt x="114300" y="114299"/>
                </a:lnTo>
                <a:lnTo>
                  <a:pt x="104775" y="95249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450847" y="5398770"/>
            <a:ext cx="114300" cy="408940"/>
          </a:xfrm>
          <a:custGeom>
            <a:avLst/>
            <a:gdLst/>
            <a:ahLst/>
            <a:cxnLst/>
            <a:rect l="l" t="t" r="r" b="b"/>
            <a:pathLst>
              <a:path w="114300" h="408939">
                <a:moveTo>
                  <a:pt x="76200" y="95249"/>
                </a:moveTo>
                <a:lnTo>
                  <a:pt x="38100" y="95249"/>
                </a:lnTo>
                <a:lnTo>
                  <a:pt x="38100" y="408571"/>
                </a:lnTo>
                <a:lnTo>
                  <a:pt x="76200" y="408571"/>
                </a:lnTo>
                <a:lnTo>
                  <a:pt x="76200" y="95249"/>
                </a:lnTo>
                <a:close/>
              </a:path>
              <a:path w="114300" h="408939">
                <a:moveTo>
                  <a:pt x="57150" y="0"/>
                </a:moveTo>
                <a:lnTo>
                  <a:pt x="0" y="114299"/>
                </a:lnTo>
                <a:lnTo>
                  <a:pt x="38100" y="114299"/>
                </a:lnTo>
                <a:lnTo>
                  <a:pt x="38100" y="95249"/>
                </a:lnTo>
                <a:lnTo>
                  <a:pt x="104775" y="95249"/>
                </a:lnTo>
                <a:lnTo>
                  <a:pt x="57150" y="0"/>
                </a:lnTo>
                <a:close/>
              </a:path>
              <a:path w="114300" h="408939">
                <a:moveTo>
                  <a:pt x="104775" y="95249"/>
                </a:moveTo>
                <a:lnTo>
                  <a:pt x="76200" y="95249"/>
                </a:lnTo>
                <a:lnTo>
                  <a:pt x="76200" y="114299"/>
                </a:lnTo>
                <a:lnTo>
                  <a:pt x="114300" y="114299"/>
                </a:lnTo>
                <a:lnTo>
                  <a:pt x="104775" y="95249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872995" y="5398770"/>
            <a:ext cx="114300" cy="408940"/>
          </a:xfrm>
          <a:custGeom>
            <a:avLst/>
            <a:gdLst/>
            <a:ahLst/>
            <a:cxnLst/>
            <a:rect l="l" t="t" r="r" b="b"/>
            <a:pathLst>
              <a:path w="114300" h="408939">
                <a:moveTo>
                  <a:pt x="76200" y="95249"/>
                </a:moveTo>
                <a:lnTo>
                  <a:pt x="38100" y="95249"/>
                </a:lnTo>
                <a:lnTo>
                  <a:pt x="38100" y="408571"/>
                </a:lnTo>
                <a:lnTo>
                  <a:pt x="76200" y="408571"/>
                </a:lnTo>
                <a:lnTo>
                  <a:pt x="76200" y="95249"/>
                </a:lnTo>
                <a:close/>
              </a:path>
              <a:path w="114300" h="408939">
                <a:moveTo>
                  <a:pt x="57150" y="0"/>
                </a:moveTo>
                <a:lnTo>
                  <a:pt x="0" y="114299"/>
                </a:lnTo>
                <a:lnTo>
                  <a:pt x="38100" y="114299"/>
                </a:lnTo>
                <a:lnTo>
                  <a:pt x="38100" y="95249"/>
                </a:lnTo>
                <a:lnTo>
                  <a:pt x="104775" y="95249"/>
                </a:lnTo>
                <a:lnTo>
                  <a:pt x="57150" y="0"/>
                </a:lnTo>
                <a:close/>
              </a:path>
              <a:path w="114300" h="408939">
                <a:moveTo>
                  <a:pt x="104775" y="95249"/>
                </a:moveTo>
                <a:lnTo>
                  <a:pt x="76200" y="95249"/>
                </a:lnTo>
                <a:lnTo>
                  <a:pt x="76200" y="114299"/>
                </a:lnTo>
                <a:lnTo>
                  <a:pt x="114300" y="114299"/>
                </a:lnTo>
                <a:lnTo>
                  <a:pt x="104775" y="95249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296667" y="5398770"/>
            <a:ext cx="114300" cy="408940"/>
          </a:xfrm>
          <a:custGeom>
            <a:avLst/>
            <a:gdLst/>
            <a:ahLst/>
            <a:cxnLst/>
            <a:rect l="l" t="t" r="r" b="b"/>
            <a:pathLst>
              <a:path w="114300" h="408939">
                <a:moveTo>
                  <a:pt x="76200" y="95249"/>
                </a:moveTo>
                <a:lnTo>
                  <a:pt x="38100" y="95249"/>
                </a:lnTo>
                <a:lnTo>
                  <a:pt x="38100" y="408571"/>
                </a:lnTo>
                <a:lnTo>
                  <a:pt x="76200" y="408571"/>
                </a:lnTo>
                <a:lnTo>
                  <a:pt x="76200" y="95249"/>
                </a:lnTo>
                <a:close/>
              </a:path>
              <a:path w="114300" h="408939">
                <a:moveTo>
                  <a:pt x="57150" y="0"/>
                </a:moveTo>
                <a:lnTo>
                  <a:pt x="0" y="114299"/>
                </a:lnTo>
                <a:lnTo>
                  <a:pt x="38100" y="114299"/>
                </a:lnTo>
                <a:lnTo>
                  <a:pt x="38100" y="95249"/>
                </a:lnTo>
                <a:lnTo>
                  <a:pt x="104775" y="95249"/>
                </a:lnTo>
                <a:lnTo>
                  <a:pt x="57150" y="0"/>
                </a:lnTo>
                <a:close/>
              </a:path>
              <a:path w="114300" h="408939">
                <a:moveTo>
                  <a:pt x="104775" y="95249"/>
                </a:moveTo>
                <a:lnTo>
                  <a:pt x="76200" y="95249"/>
                </a:lnTo>
                <a:lnTo>
                  <a:pt x="76200" y="114299"/>
                </a:lnTo>
                <a:lnTo>
                  <a:pt x="114300" y="114299"/>
                </a:lnTo>
                <a:lnTo>
                  <a:pt x="104775" y="95249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2720339" y="5398770"/>
            <a:ext cx="114300" cy="408940"/>
          </a:xfrm>
          <a:custGeom>
            <a:avLst/>
            <a:gdLst/>
            <a:ahLst/>
            <a:cxnLst/>
            <a:rect l="l" t="t" r="r" b="b"/>
            <a:pathLst>
              <a:path w="114300" h="408939">
                <a:moveTo>
                  <a:pt x="76200" y="95249"/>
                </a:moveTo>
                <a:lnTo>
                  <a:pt x="38100" y="95249"/>
                </a:lnTo>
                <a:lnTo>
                  <a:pt x="38100" y="408571"/>
                </a:lnTo>
                <a:lnTo>
                  <a:pt x="76200" y="408571"/>
                </a:lnTo>
                <a:lnTo>
                  <a:pt x="76200" y="95249"/>
                </a:lnTo>
                <a:close/>
              </a:path>
              <a:path w="114300" h="408939">
                <a:moveTo>
                  <a:pt x="57150" y="0"/>
                </a:moveTo>
                <a:lnTo>
                  <a:pt x="0" y="114299"/>
                </a:lnTo>
                <a:lnTo>
                  <a:pt x="38100" y="114299"/>
                </a:lnTo>
                <a:lnTo>
                  <a:pt x="38100" y="95249"/>
                </a:lnTo>
                <a:lnTo>
                  <a:pt x="104775" y="95249"/>
                </a:lnTo>
                <a:lnTo>
                  <a:pt x="57150" y="0"/>
                </a:lnTo>
                <a:close/>
              </a:path>
              <a:path w="114300" h="408939">
                <a:moveTo>
                  <a:pt x="104775" y="95249"/>
                </a:moveTo>
                <a:lnTo>
                  <a:pt x="76200" y="95249"/>
                </a:lnTo>
                <a:lnTo>
                  <a:pt x="76200" y="114299"/>
                </a:lnTo>
                <a:lnTo>
                  <a:pt x="114300" y="114299"/>
                </a:lnTo>
                <a:lnTo>
                  <a:pt x="104775" y="95249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3144011" y="5398770"/>
            <a:ext cx="114300" cy="408940"/>
          </a:xfrm>
          <a:custGeom>
            <a:avLst/>
            <a:gdLst/>
            <a:ahLst/>
            <a:cxnLst/>
            <a:rect l="l" t="t" r="r" b="b"/>
            <a:pathLst>
              <a:path w="114300" h="408939">
                <a:moveTo>
                  <a:pt x="76200" y="95249"/>
                </a:moveTo>
                <a:lnTo>
                  <a:pt x="38100" y="95249"/>
                </a:lnTo>
                <a:lnTo>
                  <a:pt x="38100" y="408571"/>
                </a:lnTo>
                <a:lnTo>
                  <a:pt x="76200" y="408571"/>
                </a:lnTo>
                <a:lnTo>
                  <a:pt x="76200" y="95249"/>
                </a:lnTo>
                <a:close/>
              </a:path>
              <a:path w="114300" h="408939">
                <a:moveTo>
                  <a:pt x="57150" y="0"/>
                </a:moveTo>
                <a:lnTo>
                  <a:pt x="0" y="114299"/>
                </a:lnTo>
                <a:lnTo>
                  <a:pt x="38100" y="114299"/>
                </a:lnTo>
                <a:lnTo>
                  <a:pt x="38100" y="95249"/>
                </a:lnTo>
                <a:lnTo>
                  <a:pt x="104775" y="95249"/>
                </a:lnTo>
                <a:lnTo>
                  <a:pt x="57150" y="0"/>
                </a:lnTo>
                <a:close/>
              </a:path>
              <a:path w="114300" h="408939">
                <a:moveTo>
                  <a:pt x="104775" y="95249"/>
                </a:moveTo>
                <a:lnTo>
                  <a:pt x="76200" y="95249"/>
                </a:lnTo>
                <a:lnTo>
                  <a:pt x="76200" y="114299"/>
                </a:lnTo>
                <a:lnTo>
                  <a:pt x="114300" y="114299"/>
                </a:lnTo>
                <a:lnTo>
                  <a:pt x="104775" y="95249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3567684" y="5398770"/>
            <a:ext cx="114300" cy="408940"/>
          </a:xfrm>
          <a:custGeom>
            <a:avLst/>
            <a:gdLst/>
            <a:ahLst/>
            <a:cxnLst/>
            <a:rect l="l" t="t" r="r" b="b"/>
            <a:pathLst>
              <a:path w="114300" h="408939">
                <a:moveTo>
                  <a:pt x="76200" y="95249"/>
                </a:moveTo>
                <a:lnTo>
                  <a:pt x="38100" y="95249"/>
                </a:lnTo>
                <a:lnTo>
                  <a:pt x="38100" y="408571"/>
                </a:lnTo>
                <a:lnTo>
                  <a:pt x="76200" y="408571"/>
                </a:lnTo>
                <a:lnTo>
                  <a:pt x="76200" y="95249"/>
                </a:lnTo>
                <a:close/>
              </a:path>
              <a:path w="114300" h="408939">
                <a:moveTo>
                  <a:pt x="57150" y="0"/>
                </a:moveTo>
                <a:lnTo>
                  <a:pt x="0" y="114299"/>
                </a:lnTo>
                <a:lnTo>
                  <a:pt x="38100" y="114299"/>
                </a:lnTo>
                <a:lnTo>
                  <a:pt x="38100" y="95249"/>
                </a:lnTo>
                <a:lnTo>
                  <a:pt x="104775" y="95249"/>
                </a:lnTo>
                <a:lnTo>
                  <a:pt x="57150" y="0"/>
                </a:lnTo>
                <a:close/>
              </a:path>
              <a:path w="114300" h="408939">
                <a:moveTo>
                  <a:pt x="104775" y="95249"/>
                </a:moveTo>
                <a:lnTo>
                  <a:pt x="76200" y="95249"/>
                </a:lnTo>
                <a:lnTo>
                  <a:pt x="76200" y="114299"/>
                </a:lnTo>
                <a:lnTo>
                  <a:pt x="114300" y="114299"/>
                </a:lnTo>
                <a:lnTo>
                  <a:pt x="104775" y="95249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547359" y="5850635"/>
            <a:ext cx="231775" cy="670560"/>
          </a:xfrm>
          <a:custGeom>
            <a:avLst/>
            <a:gdLst/>
            <a:ahLst/>
            <a:cxnLst/>
            <a:rect l="l" t="t" r="r" b="b"/>
            <a:pathLst>
              <a:path w="231775" h="670559">
                <a:moveTo>
                  <a:pt x="0" y="670560"/>
                </a:moveTo>
                <a:lnTo>
                  <a:pt x="231648" y="670560"/>
                </a:lnTo>
                <a:lnTo>
                  <a:pt x="231648" y="0"/>
                </a:lnTo>
                <a:lnTo>
                  <a:pt x="0" y="0"/>
                </a:lnTo>
                <a:lnTo>
                  <a:pt x="0" y="67056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547359" y="5850635"/>
            <a:ext cx="231775" cy="670560"/>
          </a:xfrm>
          <a:custGeom>
            <a:avLst/>
            <a:gdLst/>
            <a:ahLst/>
            <a:cxnLst/>
            <a:rect l="l" t="t" r="r" b="b"/>
            <a:pathLst>
              <a:path w="231775" h="670559">
                <a:moveTo>
                  <a:pt x="0" y="670560"/>
                </a:moveTo>
                <a:lnTo>
                  <a:pt x="231648" y="670560"/>
                </a:lnTo>
                <a:lnTo>
                  <a:pt x="231648" y="0"/>
                </a:lnTo>
                <a:lnTo>
                  <a:pt x="0" y="0"/>
                </a:lnTo>
                <a:lnTo>
                  <a:pt x="0" y="670560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967984" y="5850635"/>
            <a:ext cx="231775" cy="670560"/>
          </a:xfrm>
          <a:custGeom>
            <a:avLst/>
            <a:gdLst/>
            <a:ahLst/>
            <a:cxnLst/>
            <a:rect l="l" t="t" r="r" b="b"/>
            <a:pathLst>
              <a:path w="231775" h="670559">
                <a:moveTo>
                  <a:pt x="0" y="670560"/>
                </a:moveTo>
                <a:lnTo>
                  <a:pt x="231648" y="670560"/>
                </a:lnTo>
                <a:lnTo>
                  <a:pt x="231648" y="0"/>
                </a:lnTo>
                <a:lnTo>
                  <a:pt x="0" y="0"/>
                </a:lnTo>
                <a:lnTo>
                  <a:pt x="0" y="67056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967984" y="5850635"/>
            <a:ext cx="231775" cy="670560"/>
          </a:xfrm>
          <a:custGeom>
            <a:avLst/>
            <a:gdLst/>
            <a:ahLst/>
            <a:cxnLst/>
            <a:rect l="l" t="t" r="r" b="b"/>
            <a:pathLst>
              <a:path w="231775" h="670559">
                <a:moveTo>
                  <a:pt x="0" y="670560"/>
                </a:moveTo>
                <a:lnTo>
                  <a:pt x="231648" y="670560"/>
                </a:lnTo>
                <a:lnTo>
                  <a:pt x="231648" y="0"/>
                </a:lnTo>
                <a:lnTo>
                  <a:pt x="0" y="0"/>
                </a:lnTo>
                <a:lnTo>
                  <a:pt x="0" y="670560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6388608" y="5850635"/>
            <a:ext cx="233679" cy="670560"/>
          </a:xfrm>
          <a:custGeom>
            <a:avLst/>
            <a:gdLst/>
            <a:ahLst/>
            <a:cxnLst/>
            <a:rect l="l" t="t" r="r" b="b"/>
            <a:pathLst>
              <a:path w="233679" h="670559">
                <a:moveTo>
                  <a:pt x="0" y="670560"/>
                </a:moveTo>
                <a:lnTo>
                  <a:pt x="233171" y="670560"/>
                </a:lnTo>
                <a:lnTo>
                  <a:pt x="233171" y="0"/>
                </a:lnTo>
                <a:lnTo>
                  <a:pt x="0" y="0"/>
                </a:lnTo>
                <a:lnTo>
                  <a:pt x="0" y="67056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6388608" y="5850635"/>
            <a:ext cx="233679" cy="670560"/>
          </a:xfrm>
          <a:custGeom>
            <a:avLst/>
            <a:gdLst/>
            <a:ahLst/>
            <a:cxnLst/>
            <a:rect l="l" t="t" r="r" b="b"/>
            <a:pathLst>
              <a:path w="233679" h="670559">
                <a:moveTo>
                  <a:pt x="0" y="670560"/>
                </a:moveTo>
                <a:lnTo>
                  <a:pt x="233171" y="670560"/>
                </a:lnTo>
                <a:lnTo>
                  <a:pt x="233171" y="0"/>
                </a:lnTo>
                <a:lnTo>
                  <a:pt x="0" y="0"/>
                </a:lnTo>
                <a:lnTo>
                  <a:pt x="0" y="670560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6810756" y="5850635"/>
            <a:ext cx="231775" cy="670560"/>
          </a:xfrm>
          <a:custGeom>
            <a:avLst/>
            <a:gdLst/>
            <a:ahLst/>
            <a:cxnLst/>
            <a:rect l="l" t="t" r="r" b="b"/>
            <a:pathLst>
              <a:path w="231775" h="670559">
                <a:moveTo>
                  <a:pt x="0" y="670560"/>
                </a:moveTo>
                <a:lnTo>
                  <a:pt x="231648" y="670560"/>
                </a:lnTo>
                <a:lnTo>
                  <a:pt x="231648" y="0"/>
                </a:lnTo>
                <a:lnTo>
                  <a:pt x="0" y="0"/>
                </a:lnTo>
                <a:lnTo>
                  <a:pt x="0" y="67056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6810756" y="5850635"/>
            <a:ext cx="231775" cy="670560"/>
          </a:xfrm>
          <a:custGeom>
            <a:avLst/>
            <a:gdLst/>
            <a:ahLst/>
            <a:cxnLst/>
            <a:rect l="l" t="t" r="r" b="b"/>
            <a:pathLst>
              <a:path w="231775" h="670559">
                <a:moveTo>
                  <a:pt x="0" y="670560"/>
                </a:moveTo>
                <a:lnTo>
                  <a:pt x="231648" y="670560"/>
                </a:lnTo>
                <a:lnTo>
                  <a:pt x="231648" y="0"/>
                </a:lnTo>
                <a:lnTo>
                  <a:pt x="0" y="0"/>
                </a:lnTo>
                <a:lnTo>
                  <a:pt x="0" y="670560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7231380" y="5850635"/>
            <a:ext cx="231775" cy="670560"/>
          </a:xfrm>
          <a:custGeom>
            <a:avLst/>
            <a:gdLst/>
            <a:ahLst/>
            <a:cxnLst/>
            <a:rect l="l" t="t" r="r" b="b"/>
            <a:pathLst>
              <a:path w="231775" h="670559">
                <a:moveTo>
                  <a:pt x="0" y="670560"/>
                </a:moveTo>
                <a:lnTo>
                  <a:pt x="231648" y="670560"/>
                </a:lnTo>
                <a:lnTo>
                  <a:pt x="231648" y="0"/>
                </a:lnTo>
                <a:lnTo>
                  <a:pt x="0" y="0"/>
                </a:lnTo>
                <a:lnTo>
                  <a:pt x="0" y="67056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7231380" y="5850635"/>
            <a:ext cx="231775" cy="670560"/>
          </a:xfrm>
          <a:custGeom>
            <a:avLst/>
            <a:gdLst/>
            <a:ahLst/>
            <a:cxnLst/>
            <a:rect l="l" t="t" r="r" b="b"/>
            <a:pathLst>
              <a:path w="231775" h="670559">
                <a:moveTo>
                  <a:pt x="0" y="670560"/>
                </a:moveTo>
                <a:lnTo>
                  <a:pt x="231648" y="670560"/>
                </a:lnTo>
                <a:lnTo>
                  <a:pt x="231648" y="0"/>
                </a:lnTo>
                <a:lnTo>
                  <a:pt x="0" y="0"/>
                </a:lnTo>
                <a:lnTo>
                  <a:pt x="0" y="670560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7652004" y="5850635"/>
            <a:ext cx="231775" cy="670560"/>
          </a:xfrm>
          <a:custGeom>
            <a:avLst/>
            <a:gdLst/>
            <a:ahLst/>
            <a:cxnLst/>
            <a:rect l="l" t="t" r="r" b="b"/>
            <a:pathLst>
              <a:path w="231775" h="670559">
                <a:moveTo>
                  <a:pt x="0" y="670560"/>
                </a:moveTo>
                <a:lnTo>
                  <a:pt x="231648" y="670560"/>
                </a:lnTo>
                <a:lnTo>
                  <a:pt x="231648" y="0"/>
                </a:lnTo>
                <a:lnTo>
                  <a:pt x="0" y="0"/>
                </a:lnTo>
                <a:lnTo>
                  <a:pt x="0" y="67056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7652004" y="5850635"/>
            <a:ext cx="231775" cy="670560"/>
          </a:xfrm>
          <a:custGeom>
            <a:avLst/>
            <a:gdLst/>
            <a:ahLst/>
            <a:cxnLst/>
            <a:rect l="l" t="t" r="r" b="b"/>
            <a:pathLst>
              <a:path w="231775" h="670559">
                <a:moveTo>
                  <a:pt x="0" y="670560"/>
                </a:moveTo>
                <a:lnTo>
                  <a:pt x="231648" y="670560"/>
                </a:lnTo>
                <a:lnTo>
                  <a:pt x="231648" y="0"/>
                </a:lnTo>
                <a:lnTo>
                  <a:pt x="0" y="0"/>
                </a:lnTo>
                <a:lnTo>
                  <a:pt x="0" y="670560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8072628" y="5850635"/>
            <a:ext cx="231775" cy="670560"/>
          </a:xfrm>
          <a:custGeom>
            <a:avLst/>
            <a:gdLst/>
            <a:ahLst/>
            <a:cxnLst/>
            <a:rect l="l" t="t" r="r" b="b"/>
            <a:pathLst>
              <a:path w="231775" h="670559">
                <a:moveTo>
                  <a:pt x="0" y="670560"/>
                </a:moveTo>
                <a:lnTo>
                  <a:pt x="231648" y="670560"/>
                </a:lnTo>
                <a:lnTo>
                  <a:pt x="231648" y="0"/>
                </a:lnTo>
                <a:lnTo>
                  <a:pt x="0" y="0"/>
                </a:lnTo>
                <a:lnTo>
                  <a:pt x="0" y="67056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8072628" y="5850635"/>
            <a:ext cx="231775" cy="670560"/>
          </a:xfrm>
          <a:custGeom>
            <a:avLst/>
            <a:gdLst/>
            <a:ahLst/>
            <a:cxnLst/>
            <a:rect l="l" t="t" r="r" b="b"/>
            <a:pathLst>
              <a:path w="231775" h="670559">
                <a:moveTo>
                  <a:pt x="0" y="670560"/>
                </a:moveTo>
                <a:lnTo>
                  <a:pt x="231648" y="670560"/>
                </a:lnTo>
                <a:lnTo>
                  <a:pt x="231648" y="0"/>
                </a:lnTo>
                <a:lnTo>
                  <a:pt x="0" y="0"/>
                </a:lnTo>
                <a:lnTo>
                  <a:pt x="0" y="670560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8493252" y="5850635"/>
            <a:ext cx="231775" cy="670560"/>
          </a:xfrm>
          <a:custGeom>
            <a:avLst/>
            <a:gdLst/>
            <a:ahLst/>
            <a:cxnLst/>
            <a:rect l="l" t="t" r="r" b="b"/>
            <a:pathLst>
              <a:path w="231775" h="670559">
                <a:moveTo>
                  <a:pt x="0" y="670560"/>
                </a:moveTo>
                <a:lnTo>
                  <a:pt x="231648" y="670560"/>
                </a:lnTo>
                <a:lnTo>
                  <a:pt x="231648" y="0"/>
                </a:lnTo>
                <a:lnTo>
                  <a:pt x="0" y="0"/>
                </a:lnTo>
                <a:lnTo>
                  <a:pt x="0" y="67056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8493252" y="5850635"/>
            <a:ext cx="231775" cy="670560"/>
          </a:xfrm>
          <a:custGeom>
            <a:avLst/>
            <a:gdLst/>
            <a:ahLst/>
            <a:cxnLst/>
            <a:rect l="l" t="t" r="r" b="b"/>
            <a:pathLst>
              <a:path w="231775" h="670559">
                <a:moveTo>
                  <a:pt x="0" y="670560"/>
                </a:moveTo>
                <a:lnTo>
                  <a:pt x="231648" y="670560"/>
                </a:lnTo>
                <a:lnTo>
                  <a:pt x="231648" y="0"/>
                </a:lnTo>
                <a:lnTo>
                  <a:pt x="0" y="0"/>
                </a:lnTo>
                <a:lnTo>
                  <a:pt x="0" y="670560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5612891" y="5407914"/>
            <a:ext cx="114300" cy="408940"/>
          </a:xfrm>
          <a:custGeom>
            <a:avLst/>
            <a:gdLst/>
            <a:ahLst/>
            <a:cxnLst/>
            <a:rect l="l" t="t" r="r" b="b"/>
            <a:pathLst>
              <a:path w="114300" h="408939">
                <a:moveTo>
                  <a:pt x="76200" y="95250"/>
                </a:moveTo>
                <a:lnTo>
                  <a:pt x="38100" y="95250"/>
                </a:lnTo>
                <a:lnTo>
                  <a:pt x="38100" y="408571"/>
                </a:lnTo>
                <a:lnTo>
                  <a:pt x="76200" y="408571"/>
                </a:lnTo>
                <a:lnTo>
                  <a:pt x="76200" y="95250"/>
                </a:lnTo>
                <a:close/>
              </a:path>
              <a:path w="114300" h="408939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408939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6036564" y="5407914"/>
            <a:ext cx="114300" cy="408940"/>
          </a:xfrm>
          <a:custGeom>
            <a:avLst/>
            <a:gdLst/>
            <a:ahLst/>
            <a:cxnLst/>
            <a:rect l="l" t="t" r="r" b="b"/>
            <a:pathLst>
              <a:path w="114300" h="408939">
                <a:moveTo>
                  <a:pt x="76200" y="95250"/>
                </a:moveTo>
                <a:lnTo>
                  <a:pt x="38100" y="95250"/>
                </a:lnTo>
                <a:lnTo>
                  <a:pt x="38100" y="408571"/>
                </a:lnTo>
                <a:lnTo>
                  <a:pt x="76200" y="408571"/>
                </a:lnTo>
                <a:lnTo>
                  <a:pt x="76200" y="95250"/>
                </a:lnTo>
                <a:close/>
              </a:path>
              <a:path w="114300" h="408939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408939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6458711" y="5407914"/>
            <a:ext cx="114300" cy="408940"/>
          </a:xfrm>
          <a:custGeom>
            <a:avLst/>
            <a:gdLst/>
            <a:ahLst/>
            <a:cxnLst/>
            <a:rect l="l" t="t" r="r" b="b"/>
            <a:pathLst>
              <a:path w="114300" h="408939">
                <a:moveTo>
                  <a:pt x="76199" y="95250"/>
                </a:moveTo>
                <a:lnTo>
                  <a:pt x="38100" y="95250"/>
                </a:lnTo>
                <a:lnTo>
                  <a:pt x="38100" y="408571"/>
                </a:lnTo>
                <a:lnTo>
                  <a:pt x="76199" y="408571"/>
                </a:lnTo>
                <a:lnTo>
                  <a:pt x="76199" y="95250"/>
                </a:lnTo>
                <a:close/>
              </a:path>
              <a:path w="114300" h="408939">
                <a:moveTo>
                  <a:pt x="57149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4" y="95250"/>
                </a:lnTo>
                <a:lnTo>
                  <a:pt x="57149" y="0"/>
                </a:lnTo>
                <a:close/>
              </a:path>
              <a:path w="114300" h="408939">
                <a:moveTo>
                  <a:pt x="104774" y="95250"/>
                </a:moveTo>
                <a:lnTo>
                  <a:pt x="76199" y="95250"/>
                </a:lnTo>
                <a:lnTo>
                  <a:pt x="76199" y="114300"/>
                </a:lnTo>
                <a:lnTo>
                  <a:pt x="114299" y="114300"/>
                </a:lnTo>
                <a:lnTo>
                  <a:pt x="104774" y="9525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6882383" y="5407914"/>
            <a:ext cx="114300" cy="408940"/>
          </a:xfrm>
          <a:custGeom>
            <a:avLst/>
            <a:gdLst/>
            <a:ahLst/>
            <a:cxnLst/>
            <a:rect l="l" t="t" r="r" b="b"/>
            <a:pathLst>
              <a:path w="114300" h="408939">
                <a:moveTo>
                  <a:pt x="76200" y="95250"/>
                </a:moveTo>
                <a:lnTo>
                  <a:pt x="38100" y="95250"/>
                </a:lnTo>
                <a:lnTo>
                  <a:pt x="38100" y="408571"/>
                </a:lnTo>
                <a:lnTo>
                  <a:pt x="76200" y="408571"/>
                </a:lnTo>
                <a:lnTo>
                  <a:pt x="76200" y="95250"/>
                </a:lnTo>
                <a:close/>
              </a:path>
              <a:path w="114300" h="408939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408939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7306056" y="5407914"/>
            <a:ext cx="114300" cy="408940"/>
          </a:xfrm>
          <a:custGeom>
            <a:avLst/>
            <a:gdLst/>
            <a:ahLst/>
            <a:cxnLst/>
            <a:rect l="l" t="t" r="r" b="b"/>
            <a:pathLst>
              <a:path w="114300" h="408939">
                <a:moveTo>
                  <a:pt x="76200" y="95250"/>
                </a:moveTo>
                <a:lnTo>
                  <a:pt x="38100" y="95250"/>
                </a:lnTo>
                <a:lnTo>
                  <a:pt x="38100" y="408571"/>
                </a:lnTo>
                <a:lnTo>
                  <a:pt x="76200" y="408571"/>
                </a:lnTo>
                <a:lnTo>
                  <a:pt x="76200" y="95250"/>
                </a:lnTo>
                <a:close/>
              </a:path>
              <a:path w="114300" h="408939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408939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7729728" y="5407914"/>
            <a:ext cx="114300" cy="408940"/>
          </a:xfrm>
          <a:custGeom>
            <a:avLst/>
            <a:gdLst/>
            <a:ahLst/>
            <a:cxnLst/>
            <a:rect l="l" t="t" r="r" b="b"/>
            <a:pathLst>
              <a:path w="114300" h="408939">
                <a:moveTo>
                  <a:pt x="76200" y="95250"/>
                </a:moveTo>
                <a:lnTo>
                  <a:pt x="38100" y="95250"/>
                </a:lnTo>
                <a:lnTo>
                  <a:pt x="38100" y="408571"/>
                </a:lnTo>
                <a:lnTo>
                  <a:pt x="76200" y="408571"/>
                </a:lnTo>
                <a:lnTo>
                  <a:pt x="76200" y="95250"/>
                </a:lnTo>
                <a:close/>
              </a:path>
              <a:path w="114300" h="408939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408939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8153400" y="5407914"/>
            <a:ext cx="114300" cy="408940"/>
          </a:xfrm>
          <a:custGeom>
            <a:avLst/>
            <a:gdLst/>
            <a:ahLst/>
            <a:cxnLst/>
            <a:rect l="l" t="t" r="r" b="b"/>
            <a:pathLst>
              <a:path w="114300" h="408939">
                <a:moveTo>
                  <a:pt x="76200" y="95250"/>
                </a:moveTo>
                <a:lnTo>
                  <a:pt x="38100" y="95250"/>
                </a:lnTo>
                <a:lnTo>
                  <a:pt x="38100" y="408571"/>
                </a:lnTo>
                <a:lnTo>
                  <a:pt x="76200" y="408571"/>
                </a:lnTo>
                <a:lnTo>
                  <a:pt x="76200" y="95250"/>
                </a:lnTo>
                <a:close/>
              </a:path>
              <a:path w="114300" h="408939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408939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8577071" y="5407914"/>
            <a:ext cx="114300" cy="408940"/>
          </a:xfrm>
          <a:custGeom>
            <a:avLst/>
            <a:gdLst/>
            <a:ahLst/>
            <a:cxnLst/>
            <a:rect l="l" t="t" r="r" b="b"/>
            <a:pathLst>
              <a:path w="114300" h="408939">
                <a:moveTo>
                  <a:pt x="76200" y="95250"/>
                </a:moveTo>
                <a:lnTo>
                  <a:pt x="38100" y="95250"/>
                </a:lnTo>
                <a:lnTo>
                  <a:pt x="38100" y="408571"/>
                </a:lnTo>
                <a:lnTo>
                  <a:pt x="76200" y="408571"/>
                </a:lnTo>
                <a:lnTo>
                  <a:pt x="76200" y="95250"/>
                </a:lnTo>
                <a:close/>
              </a:path>
              <a:path w="114300" h="408939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408939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 txBox="1"/>
          <p:nvPr/>
        </p:nvSpPr>
        <p:spPr>
          <a:xfrm>
            <a:off x="1610994" y="3923157"/>
            <a:ext cx="8909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“</a:t>
            </a:r>
            <a:r>
              <a:rPr sz="2400" dirty="0">
                <a:latin typeface="PMingLiU"/>
                <a:cs typeface="PMingLiU"/>
              </a:rPr>
              <a:t>好棒</a:t>
            </a:r>
            <a:r>
              <a:rPr sz="2400" dirty="0">
                <a:latin typeface="Calibri"/>
                <a:cs typeface="Calibri"/>
              </a:rPr>
              <a:t>”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1818132" y="4422647"/>
            <a:ext cx="477520" cy="455930"/>
          </a:xfrm>
          <a:custGeom>
            <a:avLst/>
            <a:gdLst/>
            <a:ahLst/>
            <a:cxnLst/>
            <a:rect l="l" t="t" r="r" b="b"/>
            <a:pathLst>
              <a:path w="477519" h="455929">
                <a:moveTo>
                  <a:pt x="357759" y="227837"/>
                </a:moveTo>
                <a:lnTo>
                  <a:pt x="119253" y="227837"/>
                </a:lnTo>
                <a:lnTo>
                  <a:pt x="119253" y="455675"/>
                </a:lnTo>
                <a:lnTo>
                  <a:pt x="357759" y="455675"/>
                </a:lnTo>
                <a:lnTo>
                  <a:pt x="357759" y="227837"/>
                </a:lnTo>
                <a:close/>
              </a:path>
              <a:path w="477519" h="455929">
                <a:moveTo>
                  <a:pt x="238506" y="0"/>
                </a:moveTo>
                <a:lnTo>
                  <a:pt x="0" y="227837"/>
                </a:lnTo>
                <a:lnTo>
                  <a:pt x="477012" y="227837"/>
                </a:lnTo>
                <a:lnTo>
                  <a:pt x="238506" y="0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1818132" y="4422647"/>
            <a:ext cx="477520" cy="455930"/>
          </a:xfrm>
          <a:custGeom>
            <a:avLst/>
            <a:gdLst/>
            <a:ahLst/>
            <a:cxnLst/>
            <a:rect l="l" t="t" r="r" b="b"/>
            <a:pathLst>
              <a:path w="477519" h="455929">
                <a:moveTo>
                  <a:pt x="0" y="227837"/>
                </a:moveTo>
                <a:lnTo>
                  <a:pt x="119253" y="227837"/>
                </a:lnTo>
                <a:lnTo>
                  <a:pt x="119253" y="455675"/>
                </a:lnTo>
                <a:lnTo>
                  <a:pt x="357759" y="455675"/>
                </a:lnTo>
                <a:lnTo>
                  <a:pt x="357759" y="227837"/>
                </a:lnTo>
                <a:lnTo>
                  <a:pt x="477012" y="227837"/>
                </a:lnTo>
                <a:lnTo>
                  <a:pt x="238506" y="0"/>
                </a:lnTo>
                <a:lnTo>
                  <a:pt x="0" y="227837"/>
                </a:lnTo>
                <a:close/>
              </a:path>
            </a:pathLst>
          </a:custGeom>
          <a:ln w="12192">
            <a:solidFill>
              <a:srgbClr val="507D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 txBox="1"/>
          <p:nvPr/>
        </p:nvSpPr>
        <p:spPr>
          <a:xfrm>
            <a:off x="6526783" y="3870197"/>
            <a:ext cx="11957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“</a:t>
            </a:r>
            <a:r>
              <a:rPr sz="2400" dirty="0">
                <a:latin typeface="PMingLiU"/>
                <a:cs typeface="PMingLiU"/>
              </a:rPr>
              <a:t>好棒棒</a:t>
            </a:r>
            <a:r>
              <a:rPr sz="2400" dirty="0">
                <a:latin typeface="Calibri"/>
                <a:cs typeface="Calibri"/>
              </a:rPr>
              <a:t>”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6885431" y="4369308"/>
            <a:ext cx="477520" cy="455930"/>
          </a:xfrm>
          <a:custGeom>
            <a:avLst/>
            <a:gdLst/>
            <a:ahLst/>
            <a:cxnLst/>
            <a:rect l="l" t="t" r="r" b="b"/>
            <a:pathLst>
              <a:path w="477520" h="455929">
                <a:moveTo>
                  <a:pt x="357759" y="227838"/>
                </a:moveTo>
                <a:lnTo>
                  <a:pt x="119252" y="227838"/>
                </a:lnTo>
                <a:lnTo>
                  <a:pt x="119252" y="455676"/>
                </a:lnTo>
                <a:lnTo>
                  <a:pt x="357759" y="455676"/>
                </a:lnTo>
                <a:lnTo>
                  <a:pt x="357759" y="227838"/>
                </a:lnTo>
                <a:close/>
              </a:path>
              <a:path w="477520" h="455929">
                <a:moveTo>
                  <a:pt x="238506" y="0"/>
                </a:moveTo>
                <a:lnTo>
                  <a:pt x="0" y="227838"/>
                </a:lnTo>
                <a:lnTo>
                  <a:pt x="477012" y="227838"/>
                </a:lnTo>
                <a:lnTo>
                  <a:pt x="238506" y="0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6885431" y="4369308"/>
            <a:ext cx="477520" cy="455930"/>
          </a:xfrm>
          <a:custGeom>
            <a:avLst/>
            <a:gdLst/>
            <a:ahLst/>
            <a:cxnLst/>
            <a:rect l="l" t="t" r="r" b="b"/>
            <a:pathLst>
              <a:path w="477520" h="455929">
                <a:moveTo>
                  <a:pt x="0" y="227838"/>
                </a:moveTo>
                <a:lnTo>
                  <a:pt x="119252" y="227838"/>
                </a:lnTo>
                <a:lnTo>
                  <a:pt x="119252" y="455676"/>
                </a:lnTo>
                <a:lnTo>
                  <a:pt x="357759" y="455676"/>
                </a:lnTo>
                <a:lnTo>
                  <a:pt x="357759" y="227838"/>
                </a:lnTo>
                <a:lnTo>
                  <a:pt x="477012" y="227838"/>
                </a:lnTo>
                <a:lnTo>
                  <a:pt x="238506" y="0"/>
                </a:lnTo>
                <a:lnTo>
                  <a:pt x="0" y="227838"/>
                </a:lnTo>
                <a:close/>
              </a:path>
            </a:pathLst>
          </a:custGeom>
          <a:ln w="12192">
            <a:solidFill>
              <a:srgbClr val="507D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960119" y="5122164"/>
            <a:ext cx="681355" cy="0"/>
          </a:xfrm>
          <a:custGeom>
            <a:avLst/>
            <a:gdLst/>
            <a:ahLst/>
            <a:cxnLst/>
            <a:rect l="l" t="t" r="r" b="b"/>
            <a:pathLst>
              <a:path w="681355">
                <a:moveTo>
                  <a:pt x="0" y="0"/>
                </a:moveTo>
                <a:lnTo>
                  <a:pt x="681355" y="0"/>
                </a:lnTo>
              </a:path>
            </a:pathLst>
          </a:custGeom>
          <a:ln w="57912">
            <a:solidFill>
              <a:srgbClr val="00AF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2206751" y="5140452"/>
            <a:ext cx="1523365" cy="0"/>
          </a:xfrm>
          <a:custGeom>
            <a:avLst/>
            <a:gdLst/>
            <a:ahLst/>
            <a:cxnLst/>
            <a:rect l="l" t="t" r="r" b="b"/>
            <a:pathLst>
              <a:path w="1523364">
                <a:moveTo>
                  <a:pt x="0" y="0"/>
                </a:moveTo>
                <a:lnTo>
                  <a:pt x="1523111" y="0"/>
                </a:lnTo>
              </a:path>
            </a:pathLst>
          </a:custGeom>
          <a:ln w="57912">
            <a:solidFill>
              <a:srgbClr val="00AF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5955791" y="5149596"/>
            <a:ext cx="665480" cy="0"/>
          </a:xfrm>
          <a:custGeom>
            <a:avLst/>
            <a:gdLst/>
            <a:ahLst/>
            <a:cxnLst/>
            <a:rect l="l" t="t" r="r" b="b"/>
            <a:pathLst>
              <a:path w="665479">
                <a:moveTo>
                  <a:pt x="0" y="0"/>
                </a:moveTo>
                <a:lnTo>
                  <a:pt x="665099" y="0"/>
                </a:lnTo>
              </a:path>
            </a:pathLst>
          </a:custGeom>
          <a:ln w="57912">
            <a:solidFill>
              <a:srgbClr val="00AF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7196328" y="5173979"/>
            <a:ext cx="332740" cy="0"/>
          </a:xfrm>
          <a:custGeom>
            <a:avLst/>
            <a:gdLst/>
            <a:ahLst/>
            <a:cxnLst/>
            <a:rect l="l" t="t" r="r" b="b"/>
            <a:pathLst>
              <a:path w="332740">
                <a:moveTo>
                  <a:pt x="0" y="0"/>
                </a:moveTo>
                <a:lnTo>
                  <a:pt x="332486" y="0"/>
                </a:lnTo>
              </a:path>
            </a:pathLst>
          </a:custGeom>
          <a:ln w="57912">
            <a:solidFill>
              <a:srgbClr val="00AF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8119871" y="5173979"/>
            <a:ext cx="665480" cy="0"/>
          </a:xfrm>
          <a:custGeom>
            <a:avLst/>
            <a:gdLst/>
            <a:ahLst/>
            <a:cxnLst/>
            <a:rect l="l" t="t" r="r" b="b"/>
            <a:pathLst>
              <a:path w="665479">
                <a:moveTo>
                  <a:pt x="0" y="0"/>
                </a:moveTo>
                <a:lnTo>
                  <a:pt x="665099" y="0"/>
                </a:lnTo>
              </a:path>
            </a:pathLst>
          </a:custGeom>
          <a:ln w="57912">
            <a:solidFill>
              <a:srgbClr val="00AF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2974848" y="3791711"/>
            <a:ext cx="3124200" cy="8305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 txBox="1"/>
          <p:nvPr/>
        </p:nvSpPr>
        <p:spPr>
          <a:xfrm>
            <a:off x="2974848" y="3791711"/>
            <a:ext cx="3149600" cy="830580"/>
          </a:xfrm>
          <a:prstGeom prst="rect">
            <a:avLst/>
          </a:prstGeom>
          <a:ln w="6096">
            <a:solidFill>
              <a:srgbClr val="FFC000"/>
            </a:solidFill>
          </a:ln>
        </p:spPr>
        <p:txBody>
          <a:bodyPr vert="horz" wrap="square" lIns="0" tIns="26670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210"/>
              </a:spcBef>
            </a:pPr>
            <a:r>
              <a:rPr sz="2400" dirty="0">
                <a:latin typeface="Calibri"/>
                <a:cs typeface="Calibri"/>
              </a:rPr>
              <a:t>Add </a:t>
            </a:r>
            <a:r>
              <a:rPr sz="2400" spc="-5" dirty="0">
                <a:latin typeface="Calibri"/>
                <a:cs typeface="Calibri"/>
              </a:rPr>
              <a:t>an </a:t>
            </a:r>
            <a:r>
              <a:rPr sz="2400" spc="-20" dirty="0">
                <a:latin typeface="Calibri"/>
                <a:cs typeface="Calibri"/>
              </a:rPr>
              <a:t>extra </a:t>
            </a:r>
            <a:r>
              <a:rPr sz="2400" spc="-10" dirty="0">
                <a:latin typeface="Calibri"/>
                <a:cs typeface="Calibri"/>
              </a:rPr>
              <a:t>symbol </a:t>
            </a:r>
            <a:r>
              <a:rPr sz="2400" spc="-5" dirty="0">
                <a:latin typeface="Calibri"/>
                <a:cs typeface="Calibri"/>
              </a:rPr>
              <a:t>“φ”  </a:t>
            </a:r>
            <a:r>
              <a:rPr sz="2400" spc="-10" dirty="0">
                <a:latin typeface="Calibri"/>
                <a:cs typeface="Calibri"/>
              </a:rPr>
              <a:t>representing </a:t>
            </a:r>
            <a:r>
              <a:rPr sz="2400" spc="-5" dirty="0">
                <a:latin typeface="Calibri"/>
                <a:cs typeface="Calibri"/>
              </a:rPr>
              <a:t>“null”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675767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20" dirty="0"/>
              <a:t>Many </a:t>
            </a:r>
            <a:r>
              <a:rPr spc="-30" dirty="0"/>
              <a:t>to </a:t>
            </a:r>
            <a:r>
              <a:rPr spc="-20" dirty="0"/>
              <a:t>Many </a:t>
            </a:r>
            <a:r>
              <a:rPr dirty="0"/>
              <a:t>(No </a:t>
            </a:r>
            <a:r>
              <a:rPr spc="-10" dirty="0"/>
              <a:t>Limitation)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07542" y="1802333"/>
            <a:ext cx="7705725" cy="11163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ts val="274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sz="2400" dirty="0">
                <a:latin typeface="Calibri"/>
                <a:cs typeface="Calibri"/>
              </a:rPr>
              <a:t>Both input </a:t>
            </a:r>
            <a:r>
              <a:rPr sz="2400" spc="-5" dirty="0">
                <a:latin typeface="Calibri"/>
                <a:cs typeface="Calibri"/>
              </a:rPr>
              <a:t>and output </a:t>
            </a:r>
            <a:r>
              <a:rPr sz="2400" spc="-15" dirty="0">
                <a:latin typeface="Calibri"/>
                <a:cs typeface="Calibri"/>
              </a:rPr>
              <a:t>are </a:t>
            </a:r>
            <a:r>
              <a:rPr sz="2400" spc="-5" dirty="0">
                <a:latin typeface="Calibri"/>
                <a:cs typeface="Calibri"/>
              </a:rPr>
              <a:t>both </a:t>
            </a:r>
            <a:r>
              <a:rPr sz="2400" dirty="0">
                <a:latin typeface="Calibri"/>
                <a:cs typeface="Calibri"/>
              </a:rPr>
              <a:t>sequences </a:t>
            </a:r>
            <a:r>
              <a:rPr sz="2400" b="1" i="1" u="sng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with</a:t>
            </a:r>
            <a:r>
              <a:rPr sz="2400" b="1" i="1" u="sng" spc="-5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2400" b="1" i="1" u="sng" spc="-1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different</a:t>
            </a:r>
            <a:endParaRPr sz="2400">
              <a:latin typeface="Calibri"/>
              <a:cs typeface="Calibri"/>
            </a:endParaRPr>
          </a:p>
          <a:p>
            <a:pPr marL="241300">
              <a:lnSpc>
                <a:spcPts val="2740"/>
              </a:lnSpc>
            </a:pPr>
            <a:r>
              <a:rPr sz="2400" b="1" i="1" u="sng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lengths</a:t>
            </a:r>
            <a:r>
              <a:rPr sz="2400" spc="-5" dirty="0">
                <a:latin typeface="Calibri"/>
                <a:cs typeface="Calibri"/>
              </a:rPr>
              <a:t>. </a:t>
            </a:r>
            <a:r>
              <a:rPr sz="2400" dirty="0">
                <a:latin typeface="Calibri"/>
                <a:cs typeface="Calibri"/>
              </a:rPr>
              <a:t>→ </a:t>
            </a:r>
            <a:r>
              <a:rPr sz="2400" b="1" i="1" u="sng" spc="-1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Sequence </a:t>
            </a:r>
            <a:r>
              <a:rPr sz="2400" b="1" i="1" u="sng" spc="-1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to </a:t>
            </a:r>
            <a:r>
              <a:rPr sz="2400" b="1" i="1" u="sng" spc="-1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sequence</a:t>
            </a:r>
            <a:r>
              <a:rPr sz="2400" b="1" i="1" u="sng" spc="-3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2400" b="1" i="1" u="sng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learning</a:t>
            </a:r>
            <a:endParaRPr sz="2400">
              <a:latin typeface="Calibri"/>
              <a:cs typeface="Calibri"/>
            </a:endParaRPr>
          </a:p>
          <a:p>
            <a:pPr marL="697865" lvl="1" indent="-227965">
              <a:lnSpc>
                <a:spcPct val="100000"/>
              </a:lnSpc>
              <a:spcBef>
                <a:spcPts val="229"/>
              </a:spcBef>
              <a:buFont typeface="Arial"/>
              <a:buChar char="•"/>
              <a:tabLst>
                <a:tab pos="698500" algn="l"/>
              </a:tabLst>
            </a:pPr>
            <a:r>
              <a:rPr sz="2400" dirty="0">
                <a:latin typeface="Calibri"/>
                <a:cs typeface="Calibri"/>
              </a:rPr>
              <a:t>E.g.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b="1" i="1" u="sng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Machine</a:t>
            </a:r>
            <a:r>
              <a:rPr sz="2400" b="1" i="1" u="sng" spc="-2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2400" b="1" i="1" u="sng" spc="-1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Translation</a:t>
            </a:r>
            <a:r>
              <a:rPr sz="2400" b="1" i="1" spc="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(machine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learning→</a:t>
            </a:r>
            <a:r>
              <a:rPr sz="2400" dirty="0">
                <a:latin typeface="PMingLiU"/>
                <a:cs typeface="PMingLiU"/>
              </a:rPr>
              <a:t>機器學</a:t>
            </a:r>
            <a:r>
              <a:rPr sz="2400" spc="-5" dirty="0">
                <a:latin typeface="PMingLiU"/>
                <a:cs typeface="PMingLiU"/>
              </a:rPr>
              <a:t>習</a:t>
            </a:r>
            <a:r>
              <a:rPr sz="2400" dirty="0">
                <a:latin typeface="Calibri"/>
                <a:cs typeface="Calibri"/>
              </a:rPr>
              <a:t>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049523" y="5085588"/>
            <a:ext cx="2948940" cy="12740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049523" y="5085588"/>
            <a:ext cx="2948940" cy="1274445"/>
          </a:xfrm>
          <a:custGeom>
            <a:avLst/>
            <a:gdLst/>
            <a:ahLst/>
            <a:cxnLst/>
            <a:rect l="l" t="t" r="r" b="b"/>
            <a:pathLst>
              <a:path w="2948940" h="1274445">
                <a:moveTo>
                  <a:pt x="0" y="1274064"/>
                </a:moveTo>
                <a:lnTo>
                  <a:pt x="2948940" y="1274064"/>
                </a:lnTo>
                <a:lnTo>
                  <a:pt x="2948940" y="0"/>
                </a:lnTo>
                <a:lnTo>
                  <a:pt x="0" y="0"/>
                </a:lnTo>
                <a:lnTo>
                  <a:pt x="0" y="1274064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383660" y="5142991"/>
            <a:ext cx="2287905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indent="-5715" algn="ctr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Containing </a:t>
            </a:r>
            <a:r>
              <a:rPr sz="2400" spc="-5" dirty="0">
                <a:latin typeface="Calibri"/>
                <a:cs typeface="Calibri"/>
              </a:rPr>
              <a:t>all  </a:t>
            </a:r>
            <a:r>
              <a:rPr sz="2400" spc="-10" dirty="0">
                <a:latin typeface="Calibri"/>
                <a:cs typeface="Calibri"/>
              </a:rPr>
              <a:t>information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about  </a:t>
            </a:r>
            <a:r>
              <a:rPr sz="2400" dirty="0">
                <a:latin typeface="Calibri"/>
                <a:cs typeface="Calibri"/>
              </a:rPr>
              <a:t>input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sequence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086355" y="5102352"/>
            <a:ext cx="299085" cy="1272540"/>
          </a:xfrm>
          <a:custGeom>
            <a:avLst/>
            <a:gdLst/>
            <a:ahLst/>
            <a:cxnLst/>
            <a:rect l="l" t="t" r="r" b="b"/>
            <a:pathLst>
              <a:path w="299085" h="1272539">
                <a:moveTo>
                  <a:pt x="0" y="1272540"/>
                </a:moveTo>
                <a:lnTo>
                  <a:pt x="298704" y="1272540"/>
                </a:lnTo>
                <a:lnTo>
                  <a:pt x="298704" y="0"/>
                </a:lnTo>
                <a:lnTo>
                  <a:pt x="0" y="0"/>
                </a:lnTo>
                <a:lnTo>
                  <a:pt x="0" y="127254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086355" y="5102352"/>
            <a:ext cx="299085" cy="1272540"/>
          </a:xfrm>
          <a:custGeom>
            <a:avLst/>
            <a:gdLst/>
            <a:ahLst/>
            <a:cxnLst/>
            <a:rect l="l" t="t" r="r" b="b"/>
            <a:pathLst>
              <a:path w="299085" h="1272539">
                <a:moveTo>
                  <a:pt x="0" y="1272540"/>
                </a:moveTo>
                <a:lnTo>
                  <a:pt x="298704" y="1272540"/>
                </a:lnTo>
                <a:lnTo>
                  <a:pt x="298704" y="0"/>
                </a:lnTo>
                <a:lnTo>
                  <a:pt x="0" y="0"/>
                </a:lnTo>
                <a:lnTo>
                  <a:pt x="0" y="1272540"/>
                </a:lnTo>
                <a:close/>
              </a:path>
            </a:pathLst>
          </a:custGeom>
          <a:ln w="12191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036064" y="5027676"/>
            <a:ext cx="461772" cy="14127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036064" y="5027676"/>
            <a:ext cx="462280" cy="1412875"/>
          </a:xfrm>
          <a:custGeom>
            <a:avLst/>
            <a:gdLst/>
            <a:ahLst/>
            <a:cxnLst/>
            <a:rect l="l" t="t" r="r" b="b"/>
            <a:pathLst>
              <a:path w="462280" h="1412875">
                <a:moveTo>
                  <a:pt x="0" y="1412748"/>
                </a:moveTo>
                <a:lnTo>
                  <a:pt x="461772" y="1412748"/>
                </a:lnTo>
                <a:lnTo>
                  <a:pt x="461772" y="0"/>
                </a:lnTo>
                <a:lnTo>
                  <a:pt x="0" y="0"/>
                </a:lnTo>
                <a:lnTo>
                  <a:pt x="0" y="1412748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2078786" y="5218557"/>
            <a:ext cx="330835" cy="103568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2400" dirty="0">
                <a:latin typeface="Calibri"/>
                <a:cs typeface="Calibri"/>
              </a:rPr>
              <a:t>learning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118616" y="5102352"/>
            <a:ext cx="300355" cy="1272540"/>
          </a:xfrm>
          <a:custGeom>
            <a:avLst/>
            <a:gdLst/>
            <a:ahLst/>
            <a:cxnLst/>
            <a:rect l="l" t="t" r="r" b="b"/>
            <a:pathLst>
              <a:path w="300355" h="1272539">
                <a:moveTo>
                  <a:pt x="0" y="1272540"/>
                </a:moveTo>
                <a:lnTo>
                  <a:pt x="300228" y="1272540"/>
                </a:lnTo>
                <a:lnTo>
                  <a:pt x="300228" y="0"/>
                </a:lnTo>
                <a:lnTo>
                  <a:pt x="0" y="0"/>
                </a:lnTo>
                <a:lnTo>
                  <a:pt x="0" y="127254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069847" y="5027676"/>
            <a:ext cx="461772" cy="141274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069847" y="5027676"/>
            <a:ext cx="462280" cy="1412875"/>
          </a:xfrm>
          <a:custGeom>
            <a:avLst/>
            <a:gdLst/>
            <a:ahLst/>
            <a:cxnLst/>
            <a:rect l="l" t="t" r="r" b="b"/>
            <a:pathLst>
              <a:path w="462280" h="1412875">
                <a:moveTo>
                  <a:pt x="0" y="1412748"/>
                </a:moveTo>
                <a:lnTo>
                  <a:pt x="461772" y="1412748"/>
                </a:lnTo>
                <a:lnTo>
                  <a:pt x="461772" y="0"/>
                </a:lnTo>
                <a:lnTo>
                  <a:pt x="0" y="0"/>
                </a:lnTo>
                <a:lnTo>
                  <a:pt x="0" y="1412748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1118616" y="5102352"/>
            <a:ext cx="300355" cy="1272540"/>
          </a:xfrm>
          <a:prstGeom prst="rect">
            <a:avLst/>
          </a:prstGeom>
          <a:ln w="12192">
            <a:solidFill>
              <a:srgbClr val="41709C"/>
            </a:solidFill>
          </a:ln>
        </p:spPr>
        <p:txBody>
          <a:bodyPr vert="vert" wrap="square" lIns="0" tIns="0" rIns="0" bIns="0" rtlCol="0">
            <a:spAutoFit/>
          </a:bodyPr>
          <a:lstStyle/>
          <a:p>
            <a:pPr marL="100965">
              <a:lnSpc>
                <a:spcPts val="2200"/>
              </a:lnSpc>
            </a:pPr>
            <a:r>
              <a:rPr sz="2400" spc="-5" dirty="0">
                <a:latin typeface="Calibri"/>
                <a:cs typeface="Calibri"/>
              </a:rPr>
              <a:t>machine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069847" y="4119371"/>
            <a:ext cx="461772" cy="60655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069847" y="4119371"/>
            <a:ext cx="462280" cy="607060"/>
          </a:xfrm>
          <a:custGeom>
            <a:avLst/>
            <a:gdLst/>
            <a:ahLst/>
            <a:cxnLst/>
            <a:rect l="l" t="t" r="r" b="b"/>
            <a:pathLst>
              <a:path w="462280" h="607060">
                <a:moveTo>
                  <a:pt x="0" y="606551"/>
                </a:moveTo>
                <a:lnTo>
                  <a:pt x="461772" y="606551"/>
                </a:lnTo>
                <a:lnTo>
                  <a:pt x="461772" y="0"/>
                </a:lnTo>
                <a:lnTo>
                  <a:pt x="0" y="0"/>
                </a:lnTo>
                <a:lnTo>
                  <a:pt x="0" y="606551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028444" y="4119371"/>
            <a:ext cx="464819" cy="60655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028444" y="4119371"/>
            <a:ext cx="464820" cy="607060"/>
          </a:xfrm>
          <a:custGeom>
            <a:avLst/>
            <a:gdLst/>
            <a:ahLst/>
            <a:cxnLst/>
            <a:rect l="l" t="t" r="r" b="b"/>
            <a:pathLst>
              <a:path w="464819" h="607060">
                <a:moveTo>
                  <a:pt x="0" y="606551"/>
                </a:moveTo>
                <a:lnTo>
                  <a:pt x="464819" y="606551"/>
                </a:lnTo>
                <a:lnTo>
                  <a:pt x="464819" y="0"/>
                </a:lnTo>
                <a:lnTo>
                  <a:pt x="0" y="0"/>
                </a:lnTo>
                <a:lnTo>
                  <a:pt x="0" y="606551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277111" y="4716017"/>
            <a:ext cx="78105" cy="313055"/>
          </a:xfrm>
          <a:custGeom>
            <a:avLst/>
            <a:gdLst/>
            <a:ahLst/>
            <a:cxnLst/>
            <a:rect l="l" t="t" r="r" b="b"/>
            <a:pathLst>
              <a:path w="78105" h="313054">
                <a:moveTo>
                  <a:pt x="51815" y="64769"/>
                </a:moveTo>
                <a:lnTo>
                  <a:pt x="25907" y="64769"/>
                </a:lnTo>
                <a:lnTo>
                  <a:pt x="25907" y="312673"/>
                </a:lnTo>
                <a:lnTo>
                  <a:pt x="51815" y="312673"/>
                </a:lnTo>
                <a:lnTo>
                  <a:pt x="51815" y="64769"/>
                </a:lnTo>
                <a:close/>
              </a:path>
              <a:path w="78105" h="313054">
                <a:moveTo>
                  <a:pt x="38862" y="0"/>
                </a:moveTo>
                <a:lnTo>
                  <a:pt x="0" y="77723"/>
                </a:lnTo>
                <a:lnTo>
                  <a:pt x="25907" y="77723"/>
                </a:lnTo>
                <a:lnTo>
                  <a:pt x="25907" y="64769"/>
                </a:lnTo>
                <a:lnTo>
                  <a:pt x="71247" y="64769"/>
                </a:lnTo>
                <a:lnTo>
                  <a:pt x="38862" y="0"/>
                </a:lnTo>
                <a:close/>
              </a:path>
              <a:path w="78105" h="313054">
                <a:moveTo>
                  <a:pt x="71247" y="64769"/>
                </a:moveTo>
                <a:lnTo>
                  <a:pt x="51815" y="64769"/>
                </a:lnTo>
                <a:lnTo>
                  <a:pt x="51815" y="77723"/>
                </a:lnTo>
                <a:lnTo>
                  <a:pt x="77724" y="77723"/>
                </a:lnTo>
                <a:lnTo>
                  <a:pt x="71247" y="6476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232660" y="4716017"/>
            <a:ext cx="78105" cy="313055"/>
          </a:xfrm>
          <a:custGeom>
            <a:avLst/>
            <a:gdLst/>
            <a:ahLst/>
            <a:cxnLst/>
            <a:rect l="l" t="t" r="r" b="b"/>
            <a:pathLst>
              <a:path w="78105" h="313054">
                <a:moveTo>
                  <a:pt x="51815" y="64769"/>
                </a:moveTo>
                <a:lnTo>
                  <a:pt x="25907" y="64769"/>
                </a:lnTo>
                <a:lnTo>
                  <a:pt x="25907" y="312673"/>
                </a:lnTo>
                <a:lnTo>
                  <a:pt x="51815" y="312673"/>
                </a:lnTo>
                <a:lnTo>
                  <a:pt x="51815" y="64769"/>
                </a:lnTo>
                <a:close/>
              </a:path>
              <a:path w="78105" h="313054">
                <a:moveTo>
                  <a:pt x="38862" y="0"/>
                </a:moveTo>
                <a:lnTo>
                  <a:pt x="0" y="77723"/>
                </a:lnTo>
                <a:lnTo>
                  <a:pt x="25907" y="77723"/>
                </a:lnTo>
                <a:lnTo>
                  <a:pt x="25907" y="64769"/>
                </a:lnTo>
                <a:lnTo>
                  <a:pt x="71246" y="64769"/>
                </a:lnTo>
                <a:lnTo>
                  <a:pt x="38862" y="0"/>
                </a:lnTo>
                <a:close/>
              </a:path>
              <a:path w="78105" h="313054">
                <a:moveTo>
                  <a:pt x="71246" y="64769"/>
                </a:moveTo>
                <a:lnTo>
                  <a:pt x="51815" y="64769"/>
                </a:lnTo>
                <a:lnTo>
                  <a:pt x="51815" y="77723"/>
                </a:lnTo>
                <a:lnTo>
                  <a:pt x="77723" y="77723"/>
                </a:lnTo>
                <a:lnTo>
                  <a:pt x="71246" y="6476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550669" y="4367784"/>
            <a:ext cx="479425" cy="78105"/>
          </a:xfrm>
          <a:custGeom>
            <a:avLst/>
            <a:gdLst/>
            <a:ahLst/>
            <a:cxnLst/>
            <a:rect l="l" t="t" r="r" b="b"/>
            <a:pathLst>
              <a:path w="479425" h="78104">
                <a:moveTo>
                  <a:pt x="401193" y="0"/>
                </a:moveTo>
                <a:lnTo>
                  <a:pt x="401193" y="77724"/>
                </a:lnTo>
                <a:lnTo>
                  <a:pt x="453008" y="51816"/>
                </a:lnTo>
                <a:lnTo>
                  <a:pt x="414147" y="51816"/>
                </a:lnTo>
                <a:lnTo>
                  <a:pt x="414147" y="25908"/>
                </a:lnTo>
                <a:lnTo>
                  <a:pt x="453009" y="25908"/>
                </a:lnTo>
                <a:lnTo>
                  <a:pt x="401193" y="0"/>
                </a:lnTo>
                <a:close/>
              </a:path>
              <a:path w="479425" h="78104">
                <a:moveTo>
                  <a:pt x="401193" y="25908"/>
                </a:moveTo>
                <a:lnTo>
                  <a:pt x="0" y="25908"/>
                </a:lnTo>
                <a:lnTo>
                  <a:pt x="0" y="51816"/>
                </a:lnTo>
                <a:lnTo>
                  <a:pt x="401193" y="51816"/>
                </a:lnTo>
                <a:lnTo>
                  <a:pt x="401193" y="25908"/>
                </a:lnTo>
                <a:close/>
              </a:path>
              <a:path w="479425" h="78104">
                <a:moveTo>
                  <a:pt x="453009" y="25908"/>
                </a:moveTo>
                <a:lnTo>
                  <a:pt x="414147" y="25908"/>
                </a:lnTo>
                <a:lnTo>
                  <a:pt x="414147" y="51816"/>
                </a:lnTo>
                <a:lnTo>
                  <a:pt x="453008" y="51816"/>
                </a:lnTo>
                <a:lnTo>
                  <a:pt x="478917" y="38862"/>
                </a:lnTo>
                <a:lnTo>
                  <a:pt x="453009" y="25908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271522" y="4406646"/>
            <a:ext cx="1018540" cy="977265"/>
          </a:xfrm>
          <a:custGeom>
            <a:avLst/>
            <a:gdLst/>
            <a:ahLst/>
            <a:cxnLst/>
            <a:rect l="l" t="t" r="r" b="b"/>
            <a:pathLst>
              <a:path w="1018539" h="977264">
                <a:moveTo>
                  <a:pt x="95660" y="65375"/>
                </a:moveTo>
                <a:lnTo>
                  <a:pt x="69368" y="92807"/>
                </a:lnTo>
                <a:lnTo>
                  <a:pt x="991742" y="977264"/>
                </a:lnTo>
                <a:lnTo>
                  <a:pt x="1018158" y="949832"/>
                </a:lnTo>
                <a:lnTo>
                  <a:pt x="95660" y="65375"/>
                </a:lnTo>
                <a:close/>
              </a:path>
              <a:path w="1018539" h="977264">
                <a:moveTo>
                  <a:pt x="0" y="0"/>
                </a:moveTo>
                <a:lnTo>
                  <a:pt x="42925" y="120395"/>
                </a:lnTo>
                <a:lnTo>
                  <a:pt x="69368" y="92807"/>
                </a:lnTo>
                <a:lnTo>
                  <a:pt x="55625" y="79628"/>
                </a:lnTo>
                <a:lnTo>
                  <a:pt x="81914" y="52196"/>
                </a:lnTo>
                <a:lnTo>
                  <a:pt x="108292" y="52196"/>
                </a:lnTo>
                <a:lnTo>
                  <a:pt x="122046" y="37845"/>
                </a:lnTo>
                <a:lnTo>
                  <a:pt x="0" y="0"/>
                </a:lnTo>
                <a:close/>
              </a:path>
              <a:path w="1018539" h="977264">
                <a:moveTo>
                  <a:pt x="81914" y="52196"/>
                </a:moveTo>
                <a:lnTo>
                  <a:pt x="55625" y="79628"/>
                </a:lnTo>
                <a:lnTo>
                  <a:pt x="69368" y="92807"/>
                </a:lnTo>
                <a:lnTo>
                  <a:pt x="95660" y="65375"/>
                </a:lnTo>
                <a:lnTo>
                  <a:pt x="81914" y="52196"/>
                </a:lnTo>
                <a:close/>
              </a:path>
              <a:path w="1018539" h="977264">
                <a:moveTo>
                  <a:pt x="108292" y="52196"/>
                </a:moveTo>
                <a:lnTo>
                  <a:pt x="81914" y="52196"/>
                </a:lnTo>
                <a:lnTo>
                  <a:pt x="95660" y="65375"/>
                </a:lnTo>
                <a:lnTo>
                  <a:pt x="108292" y="521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86355" y="5102352"/>
            <a:ext cx="299085" cy="1272540"/>
          </a:xfrm>
          <a:custGeom>
            <a:avLst/>
            <a:gdLst/>
            <a:ahLst/>
            <a:cxnLst/>
            <a:rect l="l" t="t" r="r" b="b"/>
            <a:pathLst>
              <a:path w="299085" h="1272539">
                <a:moveTo>
                  <a:pt x="0" y="1272540"/>
                </a:moveTo>
                <a:lnTo>
                  <a:pt x="298704" y="1272540"/>
                </a:lnTo>
                <a:lnTo>
                  <a:pt x="298704" y="0"/>
                </a:lnTo>
                <a:lnTo>
                  <a:pt x="0" y="0"/>
                </a:lnTo>
                <a:lnTo>
                  <a:pt x="0" y="127254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036064" y="5027676"/>
            <a:ext cx="461772" cy="14127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036064" y="5027676"/>
            <a:ext cx="462280" cy="1412875"/>
          </a:xfrm>
          <a:custGeom>
            <a:avLst/>
            <a:gdLst/>
            <a:ahLst/>
            <a:cxnLst/>
            <a:rect l="l" t="t" r="r" b="b"/>
            <a:pathLst>
              <a:path w="462280" h="1412875">
                <a:moveTo>
                  <a:pt x="0" y="1412748"/>
                </a:moveTo>
                <a:lnTo>
                  <a:pt x="461772" y="1412748"/>
                </a:lnTo>
                <a:lnTo>
                  <a:pt x="461772" y="0"/>
                </a:lnTo>
                <a:lnTo>
                  <a:pt x="0" y="0"/>
                </a:lnTo>
                <a:lnTo>
                  <a:pt x="0" y="1412748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086355" y="5102352"/>
            <a:ext cx="299085" cy="1272540"/>
          </a:xfrm>
          <a:prstGeom prst="rect">
            <a:avLst/>
          </a:prstGeom>
          <a:ln w="12191">
            <a:solidFill>
              <a:srgbClr val="41709C"/>
            </a:solidFill>
          </a:ln>
        </p:spPr>
        <p:txBody>
          <a:bodyPr vert="vert" wrap="square" lIns="0" tIns="0" rIns="0" bIns="0" rtlCol="0">
            <a:spAutoFit/>
          </a:bodyPr>
          <a:lstStyle/>
          <a:p>
            <a:pPr marL="128270">
              <a:lnSpc>
                <a:spcPts val="2190"/>
              </a:lnSpc>
            </a:pPr>
            <a:r>
              <a:rPr sz="2400" dirty="0">
                <a:latin typeface="Calibri"/>
                <a:cs typeface="Calibri"/>
              </a:rPr>
              <a:t>learning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675767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20" dirty="0"/>
              <a:t>Many </a:t>
            </a:r>
            <a:r>
              <a:rPr spc="-30" dirty="0"/>
              <a:t>to </a:t>
            </a:r>
            <a:r>
              <a:rPr spc="-20" dirty="0"/>
              <a:t>Many </a:t>
            </a:r>
            <a:r>
              <a:rPr dirty="0"/>
              <a:t>(No </a:t>
            </a:r>
            <a:r>
              <a:rPr spc="-10" dirty="0"/>
              <a:t>Limitation)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707542" y="1802333"/>
            <a:ext cx="7705725" cy="11163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ts val="274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sz="2400" dirty="0">
                <a:latin typeface="Calibri"/>
                <a:cs typeface="Calibri"/>
              </a:rPr>
              <a:t>Both input </a:t>
            </a:r>
            <a:r>
              <a:rPr sz="2400" spc="-5" dirty="0">
                <a:latin typeface="Calibri"/>
                <a:cs typeface="Calibri"/>
              </a:rPr>
              <a:t>and output </a:t>
            </a:r>
            <a:r>
              <a:rPr sz="2400" spc="-15" dirty="0">
                <a:latin typeface="Calibri"/>
                <a:cs typeface="Calibri"/>
              </a:rPr>
              <a:t>are </a:t>
            </a:r>
            <a:r>
              <a:rPr sz="2400" spc="-5" dirty="0">
                <a:latin typeface="Calibri"/>
                <a:cs typeface="Calibri"/>
              </a:rPr>
              <a:t>both </a:t>
            </a:r>
            <a:r>
              <a:rPr sz="2400" dirty="0">
                <a:latin typeface="Calibri"/>
                <a:cs typeface="Calibri"/>
              </a:rPr>
              <a:t>sequences </a:t>
            </a:r>
            <a:r>
              <a:rPr sz="2400" b="1" i="1" u="sng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with</a:t>
            </a:r>
            <a:r>
              <a:rPr sz="2400" b="1" i="1" u="sng" spc="-5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2400" b="1" i="1" u="sng" spc="-1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different</a:t>
            </a:r>
            <a:endParaRPr sz="2400">
              <a:latin typeface="Calibri"/>
              <a:cs typeface="Calibri"/>
            </a:endParaRPr>
          </a:p>
          <a:p>
            <a:pPr marL="241300">
              <a:lnSpc>
                <a:spcPts val="2740"/>
              </a:lnSpc>
            </a:pPr>
            <a:r>
              <a:rPr sz="2400" b="1" i="1" u="sng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lengths</a:t>
            </a:r>
            <a:r>
              <a:rPr sz="2400" spc="-5" dirty="0">
                <a:latin typeface="Calibri"/>
                <a:cs typeface="Calibri"/>
              </a:rPr>
              <a:t>. </a:t>
            </a:r>
            <a:r>
              <a:rPr sz="2400" dirty="0">
                <a:latin typeface="Calibri"/>
                <a:cs typeface="Calibri"/>
              </a:rPr>
              <a:t>→ </a:t>
            </a:r>
            <a:r>
              <a:rPr sz="2400" b="1" i="1" u="sng" spc="-1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Sequence </a:t>
            </a:r>
            <a:r>
              <a:rPr sz="2400" b="1" i="1" u="sng" spc="-1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to </a:t>
            </a:r>
            <a:r>
              <a:rPr sz="2400" b="1" i="1" u="sng" spc="-1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sequence</a:t>
            </a:r>
            <a:r>
              <a:rPr sz="2400" b="1" i="1" u="sng" spc="-3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2400" b="1" i="1" u="sng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learning</a:t>
            </a:r>
            <a:endParaRPr sz="2400">
              <a:latin typeface="Calibri"/>
              <a:cs typeface="Calibri"/>
            </a:endParaRPr>
          </a:p>
          <a:p>
            <a:pPr marL="697865" lvl="1" indent="-227965">
              <a:lnSpc>
                <a:spcPct val="100000"/>
              </a:lnSpc>
              <a:spcBef>
                <a:spcPts val="229"/>
              </a:spcBef>
              <a:buFont typeface="Arial"/>
              <a:buChar char="•"/>
              <a:tabLst>
                <a:tab pos="698500" algn="l"/>
              </a:tabLst>
            </a:pPr>
            <a:r>
              <a:rPr sz="2400" dirty="0">
                <a:latin typeface="Calibri"/>
                <a:cs typeface="Calibri"/>
              </a:rPr>
              <a:t>E.g.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b="1" i="1" u="sng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Machine</a:t>
            </a:r>
            <a:r>
              <a:rPr sz="2400" b="1" i="1" u="sng" spc="-2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2400" b="1" i="1" u="sng" spc="-1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Translation</a:t>
            </a:r>
            <a:r>
              <a:rPr sz="2400" b="1" i="1" spc="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(machine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learning→</a:t>
            </a:r>
            <a:r>
              <a:rPr sz="2400" dirty="0">
                <a:latin typeface="PMingLiU"/>
                <a:cs typeface="PMingLiU"/>
              </a:rPr>
              <a:t>機器學</a:t>
            </a:r>
            <a:r>
              <a:rPr sz="2400" spc="-5" dirty="0">
                <a:latin typeface="PMingLiU"/>
                <a:cs typeface="PMingLiU"/>
              </a:rPr>
              <a:t>習</a:t>
            </a:r>
            <a:r>
              <a:rPr sz="2400" dirty="0">
                <a:latin typeface="Calibri"/>
                <a:cs typeface="Calibri"/>
              </a:rPr>
              <a:t>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118616" y="5102352"/>
            <a:ext cx="300355" cy="1272540"/>
          </a:xfrm>
          <a:custGeom>
            <a:avLst/>
            <a:gdLst/>
            <a:ahLst/>
            <a:cxnLst/>
            <a:rect l="l" t="t" r="r" b="b"/>
            <a:pathLst>
              <a:path w="300355" h="1272539">
                <a:moveTo>
                  <a:pt x="0" y="1272540"/>
                </a:moveTo>
                <a:lnTo>
                  <a:pt x="300228" y="1272540"/>
                </a:lnTo>
                <a:lnTo>
                  <a:pt x="300228" y="0"/>
                </a:lnTo>
                <a:lnTo>
                  <a:pt x="0" y="0"/>
                </a:lnTo>
                <a:lnTo>
                  <a:pt x="0" y="127254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069847" y="5027676"/>
            <a:ext cx="461772" cy="14127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69847" y="5027676"/>
            <a:ext cx="462280" cy="1412875"/>
          </a:xfrm>
          <a:custGeom>
            <a:avLst/>
            <a:gdLst/>
            <a:ahLst/>
            <a:cxnLst/>
            <a:rect l="l" t="t" r="r" b="b"/>
            <a:pathLst>
              <a:path w="462280" h="1412875">
                <a:moveTo>
                  <a:pt x="0" y="1412748"/>
                </a:moveTo>
                <a:lnTo>
                  <a:pt x="461772" y="1412748"/>
                </a:lnTo>
                <a:lnTo>
                  <a:pt x="461772" y="0"/>
                </a:lnTo>
                <a:lnTo>
                  <a:pt x="0" y="0"/>
                </a:lnTo>
                <a:lnTo>
                  <a:pt x="0" y="1412748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118616" y="5102352"/>
            <a:ext cx="300355" cy="1272540"/>
          </a:xfrm>
          <a:prstGeom prst="rect">
            <a:avLst/>
          </a:prstGeom>
          <a:ln w="12192">
            <a:solidFill>
              <a:srgbClr val="41709C"/>
            </a:solidFill>
          </a:ln>
        </p:spPr>
        <p:txBody>
          <a:bodyPr vert="vert" wrap="square" lIns="0" tIns="0" rIns="0" bIns="0" rtlCol="0">
            <a:spAutoFit/>
          </a:bodyPr>
          <a:lstStyle/>
          <a:p>
            <a:pPr marL="100965">
              <a:lnSpc>
                <a:spcPts val="2200"/>
              </a:lnSpc>
            </a:pPr>
            <a:r>
              <a:rPr sz="2400" spc="-5" dirty="0">
                <a:latin typeface="Calibri"/>
                <a:cs typeface="Calibri"/>
              </a:rPr>
              <a:t>machine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069847" y="4119371"/>
            <a:ext cx="461772" cy="60655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069847" y="4119371"/>
            <a:ext cx="462280" cy="607060"/>
          </a:xfrm>
          <a:custGeom>
            <a:avLst/>
            <a:gdLst/>
            <a:ahLst/>
            <a:cxnLst/>
            <a:rect l="l" t="t" r="r" b="b"/>
            <a:pathLst>
              <a:path w="462280" h="607060">
                <a:moveTo>
                  <a:pt x="0" y="606551"/>
                </a:moveTo>
                <a:lnTo>
                  <a:pt x="461772" y="606551"/>
                </a:lnTo>
                <a:lnTo>
                  <a:pt x="461772" y="0"/>
                </a:lnTo>
                <a:lnTo>
                  <a:pt x="0" y="0"/>
                </a:lnTo>
                <a:lnTo>
                  <a:pt x="0" y="606551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028444" y="4119371"/>
            <a:ext cx="464819" cy="60655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028444" y="4119371"/>
            <a:ext cx="464820" cy="607060"/>
          </a:xfrm>
          <a:custGeom>
            <a:avLst/>
            <a:gdLst/>
            <a:ahLst/>
            <a:cxnLst/>
            <a:rect l="l" t="t" r="r" b="b"/>
            <a:pathLst>
              <a:path w="464819" h="607060">
                <a:moveTo>
                  <a:pt x="0" y="606551"/>
                </a:moveTo>
                <a:lnTo>
                  <a:pt x="464819" y="606551"/>
                </a:lnTo>
                <a:lnTo>
                  <a:pt x="464819" y="0"/>
                </a:lnTo>
                <a:lnTo>
                  <a:pt x="0" y="0"/>
                </a:lnTo>
                <a:lnTo>
                  <a:pt x="0" y="606551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990088" y="4119371"/>
            <a:ext cx="466343" cy="60655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990088" y="4119371"/>
            <a:ext cx="466725" cy="607060"/>
          </a:xfrm>
          <a:custGeom>
            <a:avLst/>
            <a:gdLst/>
            <a:ahLst/>
            <a:cxnLst/>
            <a:rect l="l" t="t" r="r" b="b"/>
            <a:pathLst>
              <a:path w="466725" h="607060">
                <a:moveTo>
                  <a:pt x="0" y="606551"/>
                </a:moveTo>
                <a:lnTo>
                  <a:pt x="466343" y="606551"/>
                </a:lnTo>
                <a:lnTo>
                  <a:pt x="466343" y="0"/>
                </a:lnTo>
                <a:lnTo>
                  <a:pt x="0" y="0"/>
                </a:lnTo>
                <a:lnTo>
                  <a:pt x="0" y="606551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953255" y="4119371"/>
            <a:ext cx="464820" cy="60655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953255" y="4119371"/>
            <a:ext cx="464820" cy="607060"/>
          </a:xfrm>
          <a:custGeom>
            <a:avLst/>
            <a:gdLst/>
            <a:ahLst/>
            <a:cxnLst/>
            <a:rect l="l" t="t" r="r" b="b"/>
            <a:pathLst>
              <a:path w="464820" h="607060">
                <a:moveTo>
                  <a:pt x="0" y="606551"/>
                </a:moveTo>
                <a:lnTo>
                  <a:pt x="464820" y="606551"/>
                </a:lnTo>
                <a:lnTo>
                  <a:pt x="464820" y="0"/>
                </a:lnTo>
                <a:lnTo>
                  <a:pt x="0" y="0"/>
                </a:lnTo>
                <a:lnTo>
                  <a:pt x="0" y="606551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914900" y="4119371"/>
            <a:ext cx="466344" cy="60655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914900" y="4119371"/>
            <a:ext cx="466725" cy="607060"/>
          </a:xfrm>
          <a:custGeom>
            <a:avLst/>
            <a:gdLst/>
            <a:ahLst/>
            <a:cxnLst/>
            <a:rect l="l" t="t" r="r" b="b"/>
            <a:pathLst>
              <a:path w="466725" h="607060">
                <a:moveTo>
                  <a:pt x="0" y="606551"/>
                </a:moveTo>
                <a:lnTo>
                  <a:pt x="466344" y="606551"/>
                </a:lnTo>
                <a:lnTo>
                  <a:pt x="466344" y="0"/>
                </a:lnTo>
                <a:lnTo>
                  <a:pt x="0" y="0"/>
                </a:lnTo>
                <a:lnTo>
                  <a:pt x="0" y="606551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042160" y="3083051"/>
            <a:ext cx="464819" cy="66598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042160" y="3083051"/>
            <a:ext cx="464820" cy="666115"/>
          </a:xfrm>
          <a:custGeom>
            <a:avLst/>
            <a:gdLst/>
            <a:ahLst/>
            <a:cxnLst/>
            <a:rect l="l" t="t" r="r" b="b"/>
            <a:pathLst>
              <a:path w="464819" h="666114">
                <a:moveTo>
                  <a:pt x="0" y="665988"/>
                </a:moveTo>
                <a:lnTo>
                  <a:pt x="464819" y="665988"/>
                </a:lnTo>
                <a:lnTo>
                  <a:pt x="464819" y="0"/>
                </a:lnTo>
                <a:lnTo>
                  <a:pt x="0" y="0"/>
                </a:lnTo>
                <a:lnTo>
                  <a:pt x="0" y="665988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910328" y="3070860"/>
            <a:ext cx="464820" cy="67817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910328" y="3070860"/>
            <a:ext cx="464820" cy="678180"/>
          </a:xfrm>
          <a:custGeom>
            <a:avLst/>
            <a:gdLst/>
            <a:ahLst/>
            <a:cxnLst/>
            <a:rect l="l" t="t" r="r" b="b"/>
            <a:pathLst>
              <a:path w="464820" h="678179">
                <a:moveTo>
                  <a:pt x="0" y="678179"/>
                </a:moveTo>
                <a:lnTo>
                  <a:pt x="464820" y="678179"/>
                </a:lnTo>
                <a:lnTo>
                  <a:pt x="464820" y="0"/>
                </a:lnTo>
                <a:lnTo>
                  <a:pt x="0" y="0"/>
                </a:lnTo>
                <a:lnTo>
                  <a:pt x="0" y="678179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2110485" y="3202940"/>
            <a:ext cx="3302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PMingLiU"/>
                <a:cs typeface="PMingLiU"/>
              </a:rPr>
              <a:t>機</a:t>
            </a:r>
            <a:endParaRPr sz="2400">
              <a:latin typeface="PMingLiU"/>
              <a:cs typeface="PMingLiU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1277111" y="4716017"/>
            <a:ext cx="78105" cy="313055"/>
          </a:xfrm>
          <a:custGeom>
            <a:avLst/>
            <a:gdLst/>
            <a:ahLst/>
            <a:cxnLst/>
            <a:rect l="l" t="t" r="r" b="b"/>
            <a:pathLst>
              <a:path w="78105" h="313054">
                <a:moveTo>
                  <a:pt x="51815" y="64769"/>
                </a:moveTo>
                <a:lnTo>
                  <a:pt x="25907" y="64769"/>
                </a:lnTo>
                <a:lnTo>
                  <a:pt x="25907" y="312673"/>
                </a:lnTo>
                <a:lnTo>
                  <a:pt x="51815" y="312673"/>
                </a:lnTo>
                <a:lnTo>
                  <a:pt x="51815" y="64769"/>
                </a:lnTo>
                <a:close/>
              </a:path>
              <a:path w="78105" h="313054">
                <a:moveTo>
                  <a:pt x="38862" y="0"/>
                </a:moveTo>
                <a:lnTo>
                  <a:pt x="0" y="77723"/>
                </a:lnTo>
                <a:lnTo>
                  <a:pt x="25907" y="77723"/>
                </a:lnTo>
                <a:lnTo>
                  <a:pt x="25907" y="64769"/>
                </a:lnTo>
                <a:lnTo>
                  <a:pt x="71247" y="64769"/>
                </a:lnTo>
                <a:lnTo>
                  <a:pt x="38862" y="0"/>
                </a:lnTo>
                <a:close/>
              </a:path>
              <a:path w="78105" h="313054">
                <a:moveTo>
                  <a:pt x="71247" y="64769"/>
                </a:moveTo>
                <a:lnTo>
                  <a:pt x="51815" y="64769"/>
                </a:lnTo>
                <a:lnTo>
                  <a:pt x="51815" y="77723"/>
                </a:lnTo>
                <a:lnTo>
                  <a:pt x="77724" y="77723"/>
                </a:lnTo>
                <a:lnTo>
                  <a:pt x="71247" y="6476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232660" y="4716017"/>
            <a:ext cx="78105" cy="313055"/>
          </a:xfrm>
          <a:custGeom>
            <a:avLst/>
            <a:gdLst/>
            <a:ahLst/>
            <a:cxnLst/>
            <a:rect l="l" t="t" r="r" b="b"/>
            <a:pathLst>
              <a:path w="78105" h="313054">
                <a:moveTo>
                  <a:pt x="51815" y="64769"/>
                </a:moveTo>
                <a:lnTo>
                  <a:pt x="25907" y="64769"/>
                </a:lnTo>
                <a:lnTo>
                  <a:pt x="25907" y="312673"/>
                </a:lnTo>
                <a:lnTo>
                  <a:pt x="51815" y="312673"/>
                </a:lnTo>
                <a:lnTo>
                  <a:pt x="51815" y="64769"/>
                </a:lnTo>
                <a:close/>
              </a:path>
              <a:path w="78105" h="313054">
                <a:moveTo>
                  <a:pt x="38862" y="0"/>
                </a:moveTo>
                <a:lnTo>
                  <a:pt x="0" y="77723"/>
                </a:lnTo>
                <a:lnTo>
                  <a:pt x="25907" y="77723"/>
                </a:lnTo>
                <a:lnTo>
                  <a:pt x="25907" y="64769"/>
                </a:lnTo>
                <a:lnTo>
                  <a:pt x="71246" y="64769"/>
                </a:lnTo>
                <a:lnTo>
                  <a:pt x="38862" y="0"/>
                </a:lnTo>
                <a:close/>
              </a:path>
              <a:path w="78105" h="313054">
                <a:moveTo>
                  <a:pt x="71246" y="64769"/>
                </a:moveTo>
                <a:lnTo>
                  <a:pt x="51815" y="64769"/>
                </a:lnTo>
                <a:lnTo>
                  <a:pt x="51815" y="77723"/>
                </a:lnTo>
                <a:lnTo>
                  <a:pt x="77723" y="77723"/>
                </a:lnTo>
                <a:lnTo>
                  <a:pt x="71246" y="6476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2241804" y="3789426"/>
            <a:ext cx="78105" cy="313055"/>
          </a:xfrm>
          <a:custGeom>
            <a:avLst/>
            <a:gdLst/>
            <a:ahLst/>
            <a:cxnLst/>
            <a:rect l="l" t="t" r="r" b="b"/>
            <a:pathLst>
              <a:path w="78105" h="313054">
                <a:moveTo>
                  <a:pt x="51815" y="64769"/>
                </a:moveTo>
                <a:lnTo>
                  <a:pt x="25907" y="64769"/>
                </a:lnTo>
                <a:lnTo>
                  <a:pt x="25907" y="312674"/>
                </a:lnTo>
                <a:lnTo>
                  <a:pt x="51815" y="312674"/>
                </a:lnTo>
                <a:lnTo>
                  <a:pt x="51815" y="64769"/>
                </a:lnTo>
                <a:close/>
              </a:path>
              <a:path w="78105" h="313054">
                <a:moveTo>
                  <a:pt x="38862" y="0"/>
                </a:moveTo>
                <a:lnTo>
                  <a:pt x="0" y="77724"/>
                </a:lnTo>
                <a:lnTo>
                  <a:pt x="25907" y="77724"/>
                </a:lnTo>
                <a:lnTo>
                  <a:pt x="25907" y="64769"/>
                </a:lnTo>
                <a:lnTo>
                  <a:pt x="71246" y="64769"/>
                </a:lnTo>
                <a:lnTo>
                  <a:pt x="38862" y="0"/>
                </a:lnTo>
                <a:close/>
              </a:path>
              <a:path w="78105" h="313054">
                <a:moveTo>
                  <a:pt x="71246" y="64769"/>
                </a:moveTo>
                <a:lnTo>
                  <a:pt x="51815" y="64769"/>
                </a:lnTo>
                <a:lnTo>
                  <a:pt x="51815" y="77724"/>
                </a:lnTo>
                <a:lnTo>
                  <a:pt x="77723" y="77724"/>
                </a:lnTo>
                <a:lnTo>
                  <a:pt x="71246" y="64769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2970276" y="3089148"/>
            <a:ext cx="466344" cy="67817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970276" y="3089148"/>
            <a:ext cx="466725" cy="678180"/>
          </a:xfrm>
          <a:custGeom>
            <a:avLst/>
            <a:gdLst/>
            <a:ahLst/>
            <a:cxnLst/>
            <a:rect l="l" t="t" r="r" b="b"/>
            <a:pathLst>
              <a:path w="466725" h="678179">
                <a:moveTo>
                  <a:pt x="0" y="678179"/>
                </a:moveTo>
                <a:lnTo>
                  <a:pt x="466344" y="678179"/>
                </a:lnTo>
                <a:lnTo>
                  <a:pt x="466344" y="0"/>
                </a:lnTo>
                <a:lnTo>
                  <a:pt x="0" y="0"/>
                </a:lnTo>
                <a:lnTo>
                  <a:pt x="0" y="678179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3039236" y="3225495"/>
            <a:ext cx="33083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PMingLiU"/>
                <a:cs typeface="PMingLiU"/>
              </a:rPr>
              <a:t>器</a:t>
            </a:r>
            <a:endParaRPr sz="2400">
              <a:latin typeface="PMingLiU"/>
              <a:cs typeface="PMingLiU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3171444" y="3806190"/>
            <a:ext cx="78105" cy="313055"/>
          </a:xfrm>
          <a:custGeom>
            <a:avLst/>
            <a:gdLst/>
            <a:ahLst/>
            <a:cxnLst/>
            <a:rect l="l" t="t" r="r" b="b"/>
            <a:pathLst>
              <a:path w="78105" h="313054">
                <a:moveTo>
                  <a:pt x="51816" y="64770"/>
                </a:moveTo>
                <a:lnTo>
                  <a:pt x="25907" y="64770"/>
                </a:lnTo>
                <a:lnTo>
                  <a:pt x="25907" y="312674"/>
                </a:lnTo>
                <a:lnTo>
                  <a:pt x="51816" y="312674"/>
                </a:lnTo>
                <a:lnTo>
                  <a:pt x="51816" y="64770"/>
                </a:lnTo>
                <a:close/>
              </a:path>
              <a:path w="78105" h="313054">
                <a:moveTo>
                  <a:pt x="38862" y="0"/>
                </a:moveTo>
                <a:lnTo>
                  <a:pt x="0" y="77724"/>
                </a:lnTo>
                <a:lnTo>
                  <a:pt x="25907" y="77724"/>
                </a:lnTo>
                <a:lnTo>
                  <a:pt x="25907" y="64770"/>
                </a:lnTo>
                <a:lnTo>
                  <a:pt x="71247" y="64770"/>
                </a:lnTo>
                <a:lnTo>
                  <a:pt x="38862" y="0"/>
                </a:lnTo>
                <a:close/>
              </a:path>
              <a:path w="78105" h="313054">
                <a:moveTo>
                  <a:pt x="71247" y="64770"/>
                </a:moveTo>
                <a:lnTo>
                  <a:pt x="51816" y="64770"/>
                </a:lnTo>
                <a:lnTo>
                  <a:pt x="51816" y="77724"/>
                </a:lnTo>
                <a:lnTo>
                  <a:pt x="77724" y="77724"/>
                </a:lnTo>
                <a:lnTo>
                  <a:pt x="71247" y="6477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3933444" y="3051048"/>
            <a:ext cx="464820" cy="67817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3933444" y="3051048"/>
            <a:ext cx="464820" cy="678180"/>
          </a:xfrm>
          <a:custGeom>
            <a:avLst/>
            <a:gdLst/>
            <a:ahLst/>
            <a:cxnLst/>
            <a:rect l="l" t="t" r="r" b="b"/>
            <a:pathLst>
              <a:path w="464820" h="678179">
                <a:moveTo>
                  <a:pt x="0" y="678179"/>
                </a:moveTo>
                <a:lnTo>
                  <a:pt x="464820" y="678179"/>
                </a:lnTo>
                <a:lnTo>
                  <a:pt x="464820" y="0"/>
                </a:lnTo>
                <a:lnTo>
                  <a:pt x="0" y="0"/>
                </a:lnTo>
                <a:lnTo>
                  <a:pt x="0" y="678179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3994784" y="3182188"/>
            <a:ext cx="33083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PMingLiU"/>
                <a:cs typeface="PMingLiU"/>
              </a:rPr>
              <a:t>學</a:t>
            </a:r>
            <a:endParaRPr sz="2400">
              <a:latin typeface="PMingLiU"/>
              <a:cs typeface="PMingLiU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4133088" y="3751326"/>
            <a:ext cx="78105" cy="313055"/>
          </a:xfrm>
          <a:custGeom>
            <a:avLst/>
            <a:gdLst/>
            <a:ahLst/>
            <a:cxnLst/>
            <a:rect l="l" t="t" r="r" b="b"/>
            <a:pathLst>
              <a:path w="78104" h="313054">
                <a:moveTo>
                  <a:pt x="51815" y="64769"/>
                </a:moveTo>
                <a:lnTo>
                  <a:pt x="25908" y="64769"/>
                </a:lnTo>
                <a:lnTo>
                  <a:pt x="25908" y="312674"/>
                </a:lnTo>
                <a:lnTo>
                  <a:pt x="51815" y="312674"/>
                </a:lnTo>
                <a:lnTo>
                  <a:pt x="51815" y="64769"/>
                </a:lnTo>
                <a:close/>
              </a:path>
              <a:path w="78104" h="313054">
                <a:moveTo>
                  <a:pt x="38862" y="0"/>
                </a:moveTo>
                <a:lnTo>
                  <a:pt x="0" y="77724"/>
                </a:lnTo>
                <a:lnTo>
                  <a:pt x="25908" y="77724"/>
                </a:lnTo>
                <a:lnTo>
                  <a:pt x="25908" y="64769"/>
                </a:lnTo>
                <a:lnTo>
                  <a:pt x="71247" y="64769"/>
                </a:lnTo>
                <a:lnTo>
                  <a:pt x="38862" y="0"/>
                </a:lnTo>
                <a:close/>
              </a:path>
              <a:path w="78104" h="313054">
                <a:moveTo>
                  <a:pt x="71247" y="64769"/>
                </a:moveTo>
                <a:lnTo>
                  <a:pt x="51815" y="64769"/>
                </a:lnTo>
                <a:lnTo>
                  <a:pt x="51815" y="77724"/>
                </a:lnTo>
                <a:lnTo>
                  <a:pt x="77724" y="77724"/>
                </a:lnTo>
                <a:lnTo>
                  <a:pt x="71247" y="64769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122164" y="3787902"/>
            <a:ext cx="78105" cy="313055"/>
          </a:xfrm>
          <a:custGeom>
            <a:avLst/>
            <a:gdLst/>
            <a:ahLst/>
            <a:cxnLst/>
            <a:rect l="l" t="t" r="r" b="b"/>
            <a:pathLst>
              <a:path w="78104" h="313054">
                <a:moveTo>
                  <a:pt x="51815" y="64770"/>
                </a:moveTo>
                <a:lnTo>
                  <a:pt x="25908" y="64770"/>
                </a:lnTo>
                <a:lnTo>
                  <a:pt x="25908" y="312674"/>
                </a:lnTo>
                <a:lnTo>
                  <a:pt x="51815" y="312674"/>
                </a:lnTo>
                <a:lnTo>
                  <a:pt x="51815" y="64770"/>
                </a:lnTo>
                <a:close/>
              </a:path>
              <a:path w="78104" h="313054">
                <a:moveTo>
                  <a:pt x="38862" y="0"/>
                </a:moveTo>
                <a:lnTo>
                  <a:pt x="0" y="77724"/>
                </a:lnTo>
                <a:lnTo>
                  <a:pt x="25908" y="77724"/>
                </a:lnTo>
                <a:lnTo>
                  <a:pt x="25908" y="64770"/>
                </a:lnTo>
                <a:lnTo>
                  <a:pt x="71247" y="64770"/>
                </a:lnTo>
                <a:lnTo>
                  <a:pt x="38862" y="0"/>
                </a:lnTo>
                <a:close/>
              </a:path>
              <a:path w="78104" h="313054">
                <a:moveTo>
                  <a:pt x="71247" y="64770"/>
                </a:moveTo>
                <a:lnTo>
                  <a:pt x="51815" y="64770"/>
                </a:lnTo>
                <a:lnTo>
                  <a:pt x="51815" y="77724"/>
                </a:lnTo>
                <a:lnTo>
                  <a:pt x="77724" y="77724"/>
                </a:lnTo>
                <a:lnTo>
                  <a:pt x="71247" y="6477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550669" y="4367784"/>
            <a:ext cx="479425" cy="78105"/>
          </a:xfrm>
          <a:custGeom>
            <a:avLst/>
            <a:gdLst/>
            <a:ahLst/>
            <a:cxnLst/>
            <a:rect l="l" t="t" r="r" b="b"/>
            <a:pathLst>
              <a:path w="479425" h="78104">
                <a:moveTo>
                  <a:pt x="401193" y="0"/>
                </a:moveTo>
                <a:lnTo>
                  <a:pt x="401193" y="77724"/>
                </a:lnTo>
                <a:lnTo>
                  <a:pt x="453008" y="51816"/>
                </a:lnTo>
                <a:lnTo>
                  <a:pt x="414147" y="51816"/>
                </a:lnTo>
                <a:lnTo>
                  <a:pt x="414147" y="25908"/>
                </a:lnTo>
                <a:lnTo>
                  <a:pt x="453009" y="25908"/>
                </a:lnTo>
                <a:lnTo>
                  <a:pt x="401193" y="0"/>
                </a:lnTo>
                <a:close/>
              </a:path>
              <a:path w="479425" h="78104">
                <a:moveTo>
                  <a:pt x="401193" y="25908"/>
                </a:moveTo>
                <a:lnTo>
                  <a:pt x="0" y="25908"/>
                </a:lnTo>
                <a:lnTo>
                  <a:pt x="0" y="51816"/>
                </a:lnTo>
                <a:lnTo>
                  <a:pt x="401193" y="51816"/>
                </a:lnTo>
                <a:lnTo>
                  <a:pt x="401193" y="25908"/>
                </a:lnTo>
                <a:close/>
              </a:path>
              <a:path w="479425" h="78104">
                <a:moveTo>
                  <a:pt x="453009" y="25908"/>
                </a:moveTo>
                <a:lnTo>
                  <a:pt x="414147" y="25908"/>
                </a:lnTo>
                <a:lnTo>
                  <a:pt x="414147" y="51816"/>
                </a:lnTo>
                <a:lnTo>
                  <a:pt x="453008" y="51816"/>
                </a:lnTo>
                <a:lnTo>
                  <a:pt x="478917" y="38862"/>
                </a:lnTo>
                <a:lnTo>
                  <a:pt x="453009" y="25908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2500122" y="4352544"/>
            <a:ext cx="479425" cy="114300"/>
          </a:xfrm>
          <a:custGeom>
            <a:avLst/>
            <a:gdLst/>
            <a:ahLst/>
            <a:cxnLst/>
            <a:rect l="l" t="t" r="r" b="b"/>
            <a:pathLst>
              <a:path w="479425" h="114300">
                <a:moveTo>
                  <a:pt x="364616" y="0"/>
                </a:moveTo>
                <a:lnTo>
                  <a:pt x="364616" y="114299"/>
                </a:lnTo>
                <a:lnTo>
                  <a:pt x="440816" y="76199"/>
                </a:lnTo>
                <a:lnTo>
                  <a:pt x="383666" y="76199"/>
                </a:lnTo>
                <a:lnTo>
                  <a:pt x="383666" y="38099"/>
                </a:lnTo>
                <a:lnTo>
                  <a:pt x="440816" y="38099"/>
                </a:lnTo>
                <a:lnTo>
                  <a:pt x="364616" y="0"/>
                </a:lnTo>
                <a:close/>
              </a:path>
              <a:path w="479425" h="114300">
                <a:moveTo>
                  <a:pt x="364616" y="38099"/>
                </a:moveTo>
                <a:lnTo>
                  <a:pt x="0" y="38099"/>
                </a:lnTo>
                <a:lnTo>
                  <a:pt x="0" y="76199"/>
                </a:lnTo>
                <a:lnTo>
                  <a:pt x="364616" y="76199"/>
                </a:lnTo>
                <a:lnTo>
                  <a:pt x="364616" y="38099"/>
                </a:lnTo>
                <a:close/>
              </a:path>
              <a:path w="479425" h="114300">
                <a:moveTo>
                  <a:pt x="440816" y="38099"/>
                </a:moveTo>
                <a:lnTo>
                  <a:pt x="383666" y="38099"/>
                </a:lnTo>
                <a:lnTo>
                  <a:pt x="383666" y="76199"/>
                </a:lnTo>
                <a:lnTo>
                  <a:pt x="440816" y="76199"/>
                </a:lnTo>
                <a:lnTo>
                  <a:pt x="478916" y="57149"/>
                </a:lnTo>
                <a:lnTo>
                  <a:pt x="440816" y="38099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3467861" y="4355591"/>
            <a:ext cx="479425" cy="114300"/>
          </a:xfrm>
          <a:custGeom>
            <a:avLst/>
            <a:gdLst/>
            <a:ahLst/>
            <a:cxnLst/>
            <a:rect l="l" t="t" r="r" b="b"/>
            <a:pathLst>
              <a:path w="479425" h="114300">
                <a:moveTo>
                  <a:pt x="364616" y="0"/>
                </a:moveTo>
                <a:lnTo>
                  <a:pt x="364616" y="114299"/>
                </a:lnTo>
                <a:lnTo>
                  <a:pt x="440816" y="76199"/>
                </a:lnTo>
                <a:lnTo>
                  <a:pt x="383666" y="76199"/>
                </a:lnTo>
                <a:lnTo>
                  <a:pt x="383666" y="38099"/>
                </a:lnTo>
                <a:lnTo>
                  <a:pt x="440816" y="38099"/>
                </a:lnTo>
                <a:lnTo>
                  <a:pt x="364616" y="0"/>
                </a:lnTo>
                <a:close/>
              </a:path>
              <a:path w="479425" h="114300">
                <a:moveTo>
                  <a:pt x="364616" y="38099"/>
                </a:moveTo>
                <a:lnTo>
                  <a:pt x="0" y="38099"/>
                </a:lnTo>
                <a:lnTo>
                  <a:pt x="0" y="76199"/>
                </a:lnTo>
                <a:lnTo>
                  <a:pt x="364616" y="76199"/>
                </a:lnTo>
                <a:lnTo>
                  <a:pt x="364616" y="38099"/>
                </a:lnTo>
                <a:close/>
              </a:path>
              <a:path w="479425" h="114300">
                <a:moveTo>
                  <a:pt x="440816" y="38099"/>
                </a:moveTo>
                <a:lnTo>
                  <a:pt x="383666" y="38099"/>
                </a:lnTo>
                <a:lnTo>
                  <a:pt x="383666" y="76199"/>
                </a:lnTo>
                <a:lnTo>
                  <a:pt x="440816" y="76199"/>
                </a:lnTo>
                <a:lnTo>
                  <a:pt x="478916" y="57149"/>
                </a:lnTo>
                <a:lnTo>
                  <a:pt x="440816" y="38099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4417314" y="4357115"/>
            <a:ext cx="479425" cy="114300"/>
          </a:xfrm>
          <a:custGeom>
            <a:avLst/>
            <a:gdLst/>
            <a:ahLst/>
            <a:cxnLst/>
            <a:rect l="l" t="t" r="r" b="b"/>
            <a:pathLst>
              <a:path w="479425" h="114300">
                <a:moveTo>
                  <a:pt x="364616" y="0"/>
                </a:moveTo>
                <a:lnTo>
                  <a:pt x="364616" y="114299"/>
                </a:lnTo>
                <a:lnTo>
                  <a:pt x="440816" y="76199"/>
                </a:lnTo>
                <a:lnTo>
                  <a:pt x="383666" y="76199"/>
                </a:lnTo>
                <a:lnTo>
                  <a:pt x="383666" y="38099"/>
                </a:lnTo>
                <a:lnTo>
                  <a:pt x="440816" y="38099"/>
                </a:lnTo>
                <a:lnTo>
                  <a:pt x="364616" y="0"/>
                </a:lnTo>
                <a:close/>
              </a:path>
              <a:path w="479425" h="114300">
                <a:moveTo>
                  <a:pt x="364616" y="38099"/>
                </a:moveTo>
                <a:lnTo>
                  <a:pt x="0" y="38099"/>
                </a:lnTo>
                <a:lnTo>
                  <a:pt x="0" y="76199"/>
                </a:lnTo>
                <a:lnTo>
                  <a:pt x="364616" y="76199"/>
                </a:lnTo>
                <a:lnTo>
                  <a:pt x="364616" y="38099"/>
                </a:lnTo>
                <a:close/>
              </a:path>
              <a:path w="479425" h="114300">
                <a:moveTo>
                  <a:pt x="440816" y="38099"/>
                </a:moveTo>
                <a:lnTo>
                  <a:pt x="383666" y="38099"/>
                </a:lnTo>
                <a:lnTo>
                  <a:pt x="383666" y="76199"/>
                </a:lnTo>
                <a:lnTo>
                  <a:pt x="440816" y="76199"/>
                </a:lnTo>
                <a:lnTo>
                  <a:pt x="478916" y="57149"/>
                </a:lnTo>
                <a:lnTo>
                  <a:pt x="440816" y="38099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7476490" y="4155440"/>
            <a:ext cx="51625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rgbClr val="00AF50"/>
                </a:solidFill>
                <a:latin typeface="Calibri"/>
                <a:cs typeface="Calibri"/>
              </a:rPr>
              <a:t>……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7447533" y="3136137"/>
            <a:ext cx="51625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rgbClr val="0000FF"/>
                </a:solidFill>
                <a:latin typeface="Calibri"/>
                <a:cs typeface="Calibri"/>
              </a:rPr>
              <a:t>……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3817620" y="5806440"/>
            <a:ext cx="3959352" cy="60655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 txBox="1"/>
          <p:nvPr/>
        </p:nvSpPr>
        <p:spPr>
          <a:xfrm>
            <a:off x="3817620" y="5806440"/>
            <a:ext cx="3959860" cy="607060"/>
          </a:xfrm>
          <a:prstGeom prst="rect">
            <a:avLst/>
          </a:prstGeom>
          <a:ln w="6096">
            <a:solidFill>
              <a:srgbClr val="4471C4"/>
            </a:solidFill>
          </a:ln>
        </p:spPr>
        <p:txBody>
          <a:bodyPr vert="horz" wrap="square" lIns="0" tIns="101600" rIns="0" bIns="0" rtlCol="0">
            <a:spAutoFit/>
          </a:bodyPr>
          <a:lstStyle/>
          <a:p>
            <a:pPr marL="420370">
              <a:lnSpc>
                <a:spcPct val="100000"/>
              </a:lnSpc>
              <a:spcBef>
                <a:spcPts val="800"/>
              </a:spcBef>
            </a:pPr>
            <a:r>
              <a:rPr sz="2400" spc="-5" dirty="0">
                <a:latin typeface="Calibri"/>
                <a:cs typeface="Calibri"/>
              </a:rPr>
              <a:t>Don’t know </a:t>
            </a:r>
            <a:r>
              <a:rPr sz="2400" dirty="0">
                <a:latin typeface="Calibri"/>
                <a:cs typeface="Calibri"/>
              </a:rPr>
              <a:t>when </a:t>
            </a:r>
            <a:r>
              <a:rPr sz="2400" spc="-15" dirty="0">
                <a:latin typeface="Calibri"/>
                <a:cs typeface="Calibri"/>
              </a:rPr>
              <a:t>to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stop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5907023" y="4119371"/>
            <a:ext cx="464820" cy="60655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5907023" y="4119371"/>
            <a:ext cx="464820" cy="607060"/>
          </a:xfrm>
          <a:custGeom>
            <a:avLst/>
            <a:gdLst/>
            <a:ahLst/>
            <a:cxnLst/>
            <a:rect l="l" t="t" r="r" b="b"/>
            <a:pathLst>
              <a:path w="464820" h="607060">
                <a:moveTo>
                  <a:pt x="0" y="606551"/>
                </a:moveTo>
                <a:lnTo>
                  <a:pt x="464820" y="606551"/>
                </a:lnTo>
                <a:lnTo>
                  <a:pt x="464820" y="0"/>
                </a:lnTo>
                <a:lnTo>
                  <a:pt x="0" y="0"/>
                </a:lnTo>
                <a:lnTo>
                  <a:pt x="0" y="606551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5871971" y="3083051"/>
            <a:ext cx="464820" cy="66598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5871971" y="3083051"/>
            <a:ext cx="464820" cy="666115"/>
          </a:xfrm>
          <a:custGeom>
            <a:avLst/>
            <a:gdLst/>
            <a:ahLst/>
            <a:cxnLst/>
            <a:rect l="l" t="t" r="r" b="b"/>
            <a:pathLst>
              <a:path w="464820" h="666114">
                <a:moveTo>
                  <a:pt x="0" y="665988"/>
                </a:moveTo>
                <a:lnTo>
                  <a:pt x="464820" y="665988"/>
                </a:lnTo>
                <a:lnTo>
                  <a:pt x="464820" y="0"/>
                </a:lnTo>
                <a:lnTo>
                  <a:pt x="0" y="0"/>
                </a:lnTo>
                <a:lnTo>
                  <a:pt x="0" y="665988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6071615" y="3771138"/>
            <a:ext cx="78105" cy="313055"/>
          </a:xfrm>
          <a:custGeom>
            <a:avLst/>
            <a:gdLst/>
            <a:ahLst/>
            <a:cxnLst/>
            <a:rect l="l" t="t" r="r" b="b"/>
            <a:pathLst>
              <a:path w="78104" h="313054">
                <a:moveTo>
                  <a:pt x="51816" y="64769"/>
                </a:moveTo>
                <a:lnTo>
                  <a:pt x="25908" y="64769"/>
                </a:lnTo>
                <a:lnTo>
                  <a:pt x="25908" y="312674"/>
                </a:lnTo>
                <a:lnTo>
                  <a:pt x="51816" y="312674"/>
                </a:lnTo>
                <a:lnTo>
                  <a:pt x="51816" y="64769"/>
                </a:lnTo>
                <a:close/>
              </a:path>
              <a:path w="78104" h="313054">
                <a:moveTo>
                  <a:pt x="38862" y="0"/>
                </a:moveTo>
                <a:lnTo>
                  <a:pt x="0" y="77724"/>
                </a:lnTo>
                <a:lnTo>
                  <a:pt x="25908" y="77724"/>
                </a:lnTo>
                <a:lnTo>
                  <a:pt x="25908" y="64769"/>
                </a:lnTo>
                <a:lnTo>
                  <a:pt x="71247" y="64769"/>
                </a:lnTo>
                <a:lnTo>
                  <a:pt x="38862" y="0"/>
                </a:lnTo>
                <a:close/>
              </a:path>
              <a:path w="78104" h="313054">
                <a:moveTo>
                  <a:pt x="71247" y="64769"/>
                </a:moveTo>
                <a:lnTo>
                  <a:pt x="51816" y="64769"/>
                </a:lnTo>
                <a:lnTo>
                  <a:pt x="51816" y="77724"/>
                </a:lnTo>
                <a:lnTo>
                  <a:pt x="77724" y="77724"/>
                </a:lnTo>
                <a:lnTo>
                  <a:pt x="71247" y="64769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5409438" y="4357115"/>
            <a:ext cx="479425" cy="114300"/>
          </a:xfrm>
          <a:custGeom>
            <a:avLst/>
            <a:gdLst/>
            <a:ahLst/>
            <a:cxnLst/>
            <a:rect l="l" t="t" r="r" b="b"/>
            <a:pathLst>
              <a:path w="479425" h="114300">
                <a:moveTo>
                  <a:pt x="364616" y="0"/>
                </a:moveTo>
                <a:lnTo>
                  <a:pt x="364616" y="114299"/>
                </a:lnTo>
                <a:lnTo>
                  <a:pt x="440816" y="76199"/>
                </a:lnTo>
                <a:lnTo>
                  <a:pt x="383666" y="76199"/>
                </a:lnTo>
                <a:lnTo>
                  <a:pt x="383666" y="38099"/>
                </a:lnTo>
                <a:lnTo>
                  <a:pt x="440816" y="38099"/>
                </a:lnTo>
                <a:lnTo>
                  <a:pt x="364616" y="0"/>
                </a:lnTo>
                <a:close/>
              </a:path>
              <a:path w="479425" h="114300">
                <a:moveTo>
                  <a:pt x="364616" y="38099"/>
                </a:moveTo>
                <a:lnTo>
                  <a:pt x="0" y="38099"/>
                </a:lnTo>
                <a:lnTo>
                  <a:pt x="0" y="76199"/>
                </a:lnTo>
                <a:lnTo>
                  <a:pt x="364616" y="76199"/>
                </a:lnTo>
                <a:lnTo>
                  <a:pt x="364616" y="38099"/>
                </a:lnTo>
                <a:close/>
              </a:path>
              <a:path w="479425" h="114300">
                <a:moveTo>
                  <a:pt x="440816" y="38099"/>
                </a:moveTo>
                <a:lnTo>
                  <a:pt x="383666" y="38099"/>
                </a:lnTo>
                <a:lnTo>
                  <a:pt x="383666" y="76199"/>
                </a:lnTo>
                <a:lnTo>
                  <a:pt x="440816" y="76199"/>
                </a:lnTo>
                <a:lnTo>
                  <a:pt x="478916" y="57149"/>
                </a:lnTo>
                <a:lnTo>
                  <a:pt x="440816" y="38099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6854952" y="4146803"/>
            <a:ext cx="466344" cy="614172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6854952" y="4146803"/>
            <a:ext cx="466725" cy="614680"/>
          </a:xfrm>
          <a:custGeom>
            <a:avLst/>
            <a:gdLst/>
            <a:ahLst/>
            <a:cxnLst/>
            <a:rect l="l" t="t" r="r" b="b"/>
            <a:pathLst>
              <a:path w="466725" h="614679">
                <a:moveTo>
                  <a:pt x="0" y="614172"/>
                </a:moveTo>
                <a:lnTo>
                  <a:pt x="466344" y="614172"/>
                </a:lnTo>
                <a:lnTo>
                  <a:pt x="466344" y="0"/>
                </a:lnTo>
                <a:lnTo>
                  <a:pt x="0" y="0"/>
                </a:lnTo>
                <a:lnTo>
                  <a:pt x="0" y="614172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6861047" y="3070860"/>
            <a:ext cx="464820" cy="678179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6861047" y="3070860"/>
            <a:ext cx="464820" cy="678180"/>
          </a:xfrm>
          <a:custGeom>
            <a:avLst/>
            <a:gdLst/>
            <a:ahLst/>
            <a:cxnLst/>
            <a:rect l="l" t="t" r="r" b="b"/>
            <a:pathLst>
              <a:path w="464820" h="678179">
                <a:moveTo>
                  <a:pt x="0" y="678179"/>
                </a:moveTo>
                <a:lnTo>
                  <a:pt x="464820" y="678179"/>
                </a:lnTo>
                <a:lnTo>
                  <a:pt x="464820" y="0"/>
                </a:lnTo>
                <a:lnTo>
                  <a:pt x="0" y="0"/>
                </a:lnTo>
                <a:lnTo>
                  <a:pt x="0" y="678179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 txBox="1"/>
          <p:nvPr/>
        </p:nvSpPr>
        <p:spPr>
          <a:xfrm>
            <a:off x="4965319" y="3210509"/>
            <a:ext cx="228155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74090" algn="l"/>
                <a:tab pos="1963420" algn="l"/>
              </a:tabLst>
            </a:pPr>
            <a:r>
              <a:rPr sz="3600" baseline="1157" dirty="0">
                <a:latin typeface="PMingLiU"/>
                <a:cs typeface="PMingLiU"/>
              </a:rPr>
              <a:t>習	慣	</a:t>
            </a:r>
            <a:r>
              <a:rPr sz="2400" dirty="0">
                <a:latin typeface="PMingLiU"/>
                <a:cs typeface="PMingLiU"/>
              </a:rPr>
              <a:t>性</a:t>
            </a:r>
            <a:endParaRPr sz="2400">
              <a:latin typeface="PMingLiU"/>
              <a:cs typeface="PMingLiU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6398514" y="4366259"/>
            <a:ext cx="479425" cy="114300"/>
          </a:xfrm>
          <a:custGeom>
            <a:avLst/>
            <a:gdLst/>
            <a:ahLst/>
            <a:cxnLst/>
            <a:rect l="l" t="t" r="r" b="b"/>
            <a:pathLst>
              <a:path w="479425" h="114300">
                <a:moveTo>
                  <a:pt x="364616" y="0"/>
                </a:moveTo>
                <a:lnTo>
                  <a:pt x="364616" y="114300"/>
                </a:lnTo>
                <a:lnTo>
                  <a:pt x="440816" y="76200"/>
                </a:lnTo>
                <a:lnTo>
                  <a:pt x="383666" y="76200"/>
                </a:lnTo>
                <a:lnTo>
                  <a:pt x="383666" y="38100"/>
                </a:lnTo>
                <a:lnTo>
                  <a:pt x="440816" y="38100"/>
                </a:lnTo>
                <a:lnTo>
                  <a:pt x="364616" y="0"/>
                </a:lnTo>
                <a:close/>
              </a:path>
              <a:path w="479425" h="114300">
                <a:moveTo>
                  <a:pt x="364616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364616" y="76200"/>
                </a:lnTo>
                <a:lnTo>
                  <a:pt x="364616" y="38100"/>
                </a:lnTo>
                <a:close/>
              </a:path>
              <a:path w="479425" h="114300">
                <a:moveTo>
                  <a:pt x="440816" y="38100"/>
                </a:moveTo>
                <a:lnTo>
                  <a:pt x="383666" y="38100"/>
                </a:lnTo>
                <a:lnTo>
                  <a:pt x="383666" y="76200"/>
                </a:lnTo>
                <a:lnTo>
                  <a:pt x="440816" y="76200"/>
                </a:lnTo>
                <a:lnTo>
                  <a:pt x="478916" y="57150"/>
                </a:lnTo>
                <a:lnTo>
                  <a:pt x="440816" y="3810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7050023" y="3763517"/>
            <a:ext cx="78105" cy="313055"/>
          </a:xfrm>
          <a:custGeom>
            <a:avLst/>
            <a:gdLst/>
            <a:ahLst/>
            <a:cxnLst/>
            <a:rect l="l" t="t" r="r" b="b"/>
            <a:pathLst>
              <a:path w="78104" h="313054">
                <a:moveTo>
                  <a:pt x="51816" y="64769"/>
                </a:moveTo>
                <a:lnTo>
                  <a:pt x="25907" y="64769"/>
                </a:lnTo>
                <a:lnTo>
                  <a:pt x="25907" y="312673"/>
                </a:lnTo>
                <a:lnTo>
                  <a:pt x="51816" y="312673"/>
                </a:lnTo>
                <a:lnTo>
                  <a:pt x="51816" y="64769"/>
                </a:lnTo>
                <a:close/>
              </a:path>
              <a:path w="78104" h="313054">
                <a:moveTo>
                  <a:pt x="38861" y="0"/>
                </a:moveTo>
                <a:lnTo>
                  <a:pt x="0" y="77723"/>
                </a:lnTo>
                <a:lnTo>
                  <a:pt x="25907" y="77723"/>
                </a:lnTo>
                <a:lnTo>
                  <a:pt x="25907" y="64769"/>
                </a:lnTo>
                <a:lnTo>
                  <a:pt x="71247" y="64769"/>
                </a:lnTo>
                <a:lnTo>
                  <a:pt x="38861" y="0"/>
                </a:lnTo>
                <a:close/>
              </a:path>
              <a:path w="78104" h="313054">
                <a:moveTo>
                  <a:pt x="71247" y="64769"/>
                </a:moveTo>
                <a:lnTo>
                  <a:pt x="51816" y="64769"/>
                </a:lnTo>
                <a:lnTo>
                  <a:pt x="51816" y="77723"/>
                </a:lnTo>
                <a:lnTo>
                  <a:pt x="77724" y="77723"/>
                </a:lnTo>
                <a:lnTo>
                  <a:pt x="71247" y="64769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2467991" y="3430523"/>
            <a:ext cx="773430" cy="1866900"/>
          </a:xfrm>
          <a:custGeom>
            <a:avLst/>
            <a:gdLst/>
            <a:ahLst/>
            <a:cxnLst/>
            <a:rect l="l" t="t" r="r" b="b"/>
            <a:pathLst>
              <a:path w="773430" h="1866900">
                <a:moveTo>
                  <a:pt x="570229" y="1841500"/>
                </a:moveTo>
                <a:lnTo>
                  <a:pt x="392302" y="1841500"/>
                </a:lnTo>
                <a:lnTo>
                  <a:pt x="402463" y="1854200"/>
                </a:lnTo>
                <a:lnTo>
                  <a:pt x="412876" y="1854200"/>
                </a:lnTo>
                <a:lnTo>
                  <a:pt x="423417" y="1866900"/>
                </a:lnTo>
                <a:lnTo>
                  <a:pt x="536066" y="1866900"/>
                </a:lnTo>
                <a:lnTo>
                  <a:pt x="553846" y="1854200"/>
                </a:lnTo>
                <a:lnTo>
                  <a:pt x="570229" y="1841500"/>
                </a:lnTo>
                <a:close/>
              </a:path>
              <a:path w="773430" h="1866900">
                <a:moveTo>
                  <a:pt x="391540" y="1803400"/>
                </a:moveTo>
                <a:lnTo>
                  <a:pt x="353440" y="1803400"/>
                </a:lnTo>
                <a:lnTo>
                  <a:pt x="362711" y="1816100"/>
                </a:lnTo>
                <a:lnTo>
                  <a:pt x="372363" y="1828800"/>
                </a:lnTo>
                <a:lnTo>
                  <a:pt x="382142" y="1841500"/>
                </a:lnTo>
                <a:lnTo>
                  <a:pt x="434847" y="1841500"/>
                </a:lnTo>
                <a:lnTo>
                  <a:pt x="425322" y="1828800"/>
                </a:lnTo>
                <a:lnTo>
                  <a:pt x="417575" y="1828800"/>
                </a:lnTo>
                <a:lnTo>
                  <a:pt x="408177" y="1816100"/>
                </a:lnTo>
                <a:lnTo>
                  <a:pt x="400557" y="1816100"/>
                </a:lnTo>
                <a:lnTo>
                  <a:pt x="391540" y="1803400"/>
                </a:lnTo>
                <a:close/>
              </a:path>
              <a:path w="773430" h="1866900">
                <a:moveTo>
                  <a:pt x="433704" y="1828800"/>
                </a:moveTo>
                <a:lnTo>
                  <a:pt x="434847" y="1841500"/>
                </a:lnTo>
                <a:lnTo>
                  <a:pt x="443356" y="1841500"/>
                </a:lnTo>
                <a:lnTo>
                  <a:pt x="433704" y="1828800"/>
                </a:lnTo>
                <a:close/>
              </a:path>
              <a:path w="773430" h="1866900">
                <a:moveTo>
                  <a:pt x="586485" y="1828800"/>
                </a:moveTo>
                <a:lnTo>
                  <a:pt x="541401" y="1828800"/>
                </a:lnTo>
                <a:lnTo>
                  <a:pt x="525144" y="1841500"/>
                </a:lnTo>
                <a:lnTo>
                  <a:pt x="578611" y="1841500"/>
                </a:lnTo>
                <a:lnTo>
                  <a:pt x="586485" y="1828800"/>
                </a:lnTo>
                <a:close/>
              </a:path>
              <a:path w="773430" h="1866900">
                <a:moveTo>
                  <a:pt x="615569" y="1790700"/>
                </a:moveTo>
                <a:lnTo>
                  <a:pt x="585215" y="1790700"/>
                </a:lnTo>
                <a:lnTo>
                  <a:pt x="578484" y="1803400"/>
                </a:lnTo>
                <a:lnTo>
                  <a:pt x="572769" y="1803400"/>
                </a:lnTo>
                <a:lnTo>
                  <a:pt x="565911" y="1816100"/>
                </a:lnTo>
                <a:lnTo>
                  <a:pt x="554989" y="1816100"/>
                </a:lnTo>
                <a:lnTo>
                  <a:pt x="540003" y="1828800"/>
                </a:lnTo>
                <a:lnTo>
                  <a:pt x="593978" y="1828800"/>
                </a:lnTo>
                <a:lnTo>
                  <a:pt x="601344" y="1816100"/>
                </a:lnTo>
                <a:lnTo>
                  <a:pt x="608583" y="1803400"/>
                </a:lnTo>
                <a:lnTo>
                  <a:pt x="615569" y="1790700"/>
                </a:lnTo>
                <a:close/>
              </a:path>
              <a:path w="773430" h="1866900">
                <a:moveTo>
                  <a:pt x="18541" y="0"/>
                </a:moveTo>
                <a:lnTo>
                  <a:pt x="0" y="12700"/>
                </a:lnTo>
                <a:lnTo>
                  <a:pt x="37464" y="50800"/>
                </a:lnTo>
                <a:lnTo>
                  <a:pt x="37083" y="50800"/>
                </a:lnTo>
                <a:lnTo>
                  <a:pt x="55752" y="63500"/>
                </a:lnTo>
                <a:lnTo>
                  <a:pt x="55371" y="63500"/>
                </a:lnTo>
                <a:lnTo>
                  <a:pt x="73659" y="76200"/>
                </a:lnTo>
                <a:lnTo>
                  <a:pt x="73278" y="76200"/>
                </a:lnTo>
                <a:lnTo>
                  <a:pt x="91185" y="101600"/>
                </a:lnTo>
                <a:lnTo>
                  <a:pt x="90804" y="101600"/>
                </a:lnTo>
                <a:lnTo>
                  <a:pt x="108457" y="114300"/>
                </a:lnTo>
                <a:lnTo>
                  <a:pt x="107822" y="114300"/>
                </a:lnTo>
                <a:lnTo>
                  <a:pt x="124967" y="139700"/>
                </a:lnTo>
                <a:lnTo>
                  <a:pt x="124586" y="139700"/>
                </a:lnTo>
                <a:lnTo>
                  <a:pt x="141223" y="165100"/>
                </a:lnTo>
                <a:lnTo>
                  <a:pt x="140842" y="165100"/>
                </a:lnTo>
                <a:lnTo>
                  <a:pt x="148844" y="177800"/>
                </a:lnTo>
                <a:lnTo>
                  <a:pt x="148589" y="177800"/>
                </a:lnTo>
                <a:lnTo>
                  <a:pt x="156463" y="190500"/>
                </a:lnTo>
                <a:lnTo>
                  <a:pt x="156336" y="190500"/>
                </a:lnTo>
                <a:lnTo>
                  <a:pt x="164083" y="203200"/>
                </a:lnTo>
                <a:lnTo>
                  <a:pt x="163829" y="203200"/>
                </a:lnTo>
                <a:lnTo>
                  <a:pt x="171450" y="215900"/>
                </a:lnTo>
                <a:lnTo>
                  <a:pt x="171195" y="215900"/>
                </a:lnTo>
                <a:lnTo>
                  <a:pt x="178561" y="228600"/>
                </a:lnTo>
                <a:lnTo>
                  <a:pt x="185673" y="241300"/>
                </a:lnTo>
                <a:lnTo>
                  <a:pt x="185419" y="241300"/>
                </a:lnTo>
                <a:lnTo>
                  <a:pt x="192404" y="254000"/>
                </a:lnTo>
                <a:lnTo>
                  <a:pt x="198881" y="279400"/>
                </a:lnTo>
                <a:lnTo>
                  <a:pt x="205358" y="292100"/>
                </a:lnTo>
                <a:lnTo>
                  <a:pt x="211454" y="317500"/>
                </a:lnTo>
                <a:lnTo>
                  <a:pt x="217296" y="330200"/>
                </a:lnTo>
                <a:lnTo>
                  <a:pt x="223011" y="355600"/>
                </a:lnTo>
                <a:lnTo>
                  <a:pt x="228345" y="381000"/>
                </a:lnTo>
                <a:lnTo>
                  <a:pt x="233552" y="393700"/>
                </a:lnTo>
                <a:lnTo>
                  <a:pt x="238506" y="419100"/>
                </a:lnTo>
                <a:lnTo>
                  <a:pt x="238378" y="419100"/>
                </a:lnTo>
                <a:lnTo>
                  <a:pt x="242950" y="444500"/>
                </a:lnTo>
                <a:lnTo>
                  <a:pt x="245109" y="457200"/>
                </a:lnTo>
                <a:lnTo>
                  <a:pt x="247014" y="469900"/>
                </a:lnTo>
                <a:lnTo>
                  <a:pt x="250570" y="495300"/>
                </a:lnTo>
                <a:lnTo>
                  <a:pt x="253619" y="533400"/>
                </a:lnTo>
                <a:lnTo>
                  <a:pt x="253491" y="533400"/>
                </a:lnTo>
                <a:lnTo>
                  <a:pt x="256031" y="558800"/>
                </a:lnTo>
                <a:lnTo>
                  <a:pt x="257936" y="596900"/>
                </a:lnTo>
                <a:lnTo>
                  <a:pt x="259587" y="635000"/>
                </a:lnTo>
                <a:lnTo>
                  <a:pt x="260857" y="673100"/>
                </a:lnTo>
                <a:lnTo>
                  <a:pt x="261746" y="711200"/>
                </a:lnTo>
                <a:lnTo>
                  <a:pt x="262254" y="749300"/>
                </a:lnTo>
                <a:lnTo>
                  <a:pt x="262508" y="838200"/>
                </a:lnTo>
                <a:lnTo>
                  <a:pt x="262381" y="876300"/>
                </a:lnTo>
                <a:lnTo>
                  <a:pt x="261619" y="965200"/>
                </a:lnTo>
                <a:lnTo>
                  <a:pt x="259587" y="1143000"/>
                </a:lnTo>
                <a:lnTo>
                  <a:pt x="259206" y="1193800"/>
                </a:lnTo>
                <a:lnTo>
                  <a:pt x="258952" y="1231900"/>
                </a:lnTo>
                <a:lnTo>
                  <a:pt x="258952" y="1320800"/>
                </a:lnTo>
                <a:lnTo>
                  <a:pt x="259460" y="1358900"/>
                </a:lnTo>
                <a:lnTo>
                  <a:pt x="260095" y="1397000"/>
                </a:lnTo>
                <a:lnTo>
                  <a:pt x="260984" y="1435100"/>
                </a:lnTo>
                <a:lnTo>
                  <a:pt x="262381" y="1473200"/>
                </a:lnTo>
                <a:lnTo>
                  <a:pt x="264159" y="1498600"/>
                </a:lnTo>
                <a:lnTo>
                  <a:pt x="266445" y="1536700"/>
                </a:lnTo>
                <a:lnTo>
                  <a:pt x="269239" y="1562100"/>
                </a:lnTo>
                <a:lnTo>
                  <a:pt x="270763" y="1587500"/>
                </a:lnTo>
                <a:lnTo>
                  <a:pt x="272414" y="1600200"/>
                </a:lnTo>
                <a:lnTo>
                  <a:pt x="276225" y="1625600"/>
                </a:lnTo>
                <a:lnTo>
                  <a:pt x="278510" y="1638300"/>
                </a:lnTo>
                <a:lnTo>
                  <a:pt x="280923" y="1651000"/>
                </a:lnTo>
                <a:lnTo>
                  <a:pt x="286511" y="1663700"/>
                </a:lnTo>
                <a:lnTo>
                  <a:pt x="292100" y="1689100"/>
                </a:lnTo>
                <a:lnTo>
                  <a:pt x="298195" y="1701800"/>
                </a:lnTo>
                <a:lnTo>
                  <a:pt x="304926" y="1727200"/>
                </a:lnTo>
                <a:lnTo>
                  <a:pt x="311911" y="1739900"/>
                </a:lnTo>
                <a:lnTo>
                  <a:pt x="319404" y="1752600"/>
                </a:lnTo>
                <a:lnTo>
                  <a:pt x="327406" y="1778000"/>
                </a:lnTo>
                <a:lnTo>
                  <a:pt x="335660" y="1790700"/>
                </a:lnTo>
                <a:lnTo>
                  <a:pt x="344423" y="1803400"/>
                </a:lnTo>
                <a:lnTo>
                  <a:pt x="383920" y="1803400"/>
                </a:lnTo>
                <a:lnTo>
                  <a:pt x="375284" y="1790700"/>
                </a:lnTo>
                <a:lnTo>
                  <a:pt x="375792" y="1790700"/>
                </a:lnTo>
                <a:lnTo>
                  <a:pt x="367283" y="1778000"/>
                </a:lnTo>
                <a:lnTo>
                  <a:pt x="367791" y="1778000"/>
                </a:lnTo>
                <a:lnTo>
                  <a:pt x="359663" y="1765300"/>
                </a:lnTo>
                <a:lnTo>
                  <a:pt x="360044" y="1765300"/>
                </a:lnTo>
                <a:lnTo>
                  <a:pt x="352170" y="1752600"/>
                </a:lnTo>
                <a:lnTo>
                  <a:pt x="352678" y="1752600"/>
                </a:lnTo>
                <a:lnTo>
                  <a:pt x="345058" y="1739900"/>
                </a:lnTo>
                <a:lnTo>
                  <a:pt x="345439" y="1739900"/>
                </a:lnTo>
                <a:lnTo>
                  <a:pt x="338200" y="1727200"/>
                </a:lnTo>
                <a:lnTo>
                  <a:pt x="338454" y="1727200"/>
                </a:lnTo>
                <a:lnTo>
                  <a:pt x="331723" y="1714500"/>
                </a:lnTo>
                <a:lnTo>
                  <a:pt x="331977" y="1714500"/>
                </a:lnTo>
                <a:lnTo>
                  <a:pt x="325500" y="1701800"/>
                </a:lnTo>
                <a:lnTo>
                  <a:pt x="319785" y="1676400"/>
                </a:lnTo>
                <a:lnTo>
                  <a:pt x="319913" y="1676400"/>
                </a:lnTo>
                <a:lnTo>
                  <a:pt x="314451" y="1663700"/>
                </a:lnTo>
                <a:lnTo>
                  <a:pt x="308990" y="1638300"/>
                </a:lnTo>
                <a:lnTo>
                  <a:pt x="309244" y="1638300"/>
                </a:lnTo>
                <a:lnTo>
                  <a:pt x="306958" y="1625600"/>
                </a:lnTo>
                <a:lnTo>
                  <a:pt x="304800" y="1612900"/>
                </a:lnTo>
                <a:lnTo>
                  <a:pt x="302894" y="1600200"/>
                </a:lnTo>
                <a:lnTo>
                  <a:pt x="301116" y="1587500"/>
                </a:lnTo>
                <a:lnTo>
                  <a:pt x="299465" y="1574800"/>
                </a:lnTo>
                <a:lnTo>
                  <a:pt x="297941" y="1562100"/>
                </a:lnTo>
                <a:lnTo>
                  <a:pt x="298069" y="1562100"/>
                </a:lnTo>
                <a:lnTo>
                  <a:pt x="295275" y="1536700"/>
                </a:lnTo>
                <a:lnTo>
                  <a:pt x="293115" y="1498600"/>
                </a:lnTo>
                <a:lnTo>
                  <a:pt x="291338" y="1473200"/>
                </a:lnTo>
                <a:lnTo>
                  <a:pt x="289940" y="1435100"/>
                </a:lnTo>
                <a:lnTo>
                  <a:pt x="289051" y="1397000"/>
                </a:lnTo>
                <a:lnTo>
                  <a:pt x="288289" y="1358900"/>
                </a:lnTo>
                <a:lnTo>
                  <a:pt x="288035" y="1333500"/>
                </a:lnTo>
                <a:lnTo>
                  <a:pt x="287908" y="1231900"/>
                </a:lnTo>
                <a:lnTo>
                  <a:pt x="288163" y="1193800"/>
                </a:lnTo>
                <a:lnTo>
                  <a:pt x="288544" y="1143000"/>
                </a:lnTo>
                <a:lnTo>
                  <a:pt x="290575" y="965200"/>
                </a:lnTo>
                <a:lnTo>
                  <a:pt x="291338" y="876300"/>
                </a:lnTo>
                <a:lnTo>
                  <a:pt x="291464" y="838200"/>
                </a:lnTo>
                <a:lnTo>
                  <a:pt x="291210" y="749300"/>
                </a:lnTo>
                <a:lnTo>
                  <a:pt x="290575" y="711200"/>
                </a:lnTo>
                <a:lnTo>
                  <a:pt x="289813" y="673100"/>
                </a:lnTo>
                <a:lnTo>
                  <a:pt x="288544" y="635000"/>
                </a:lnTo>
                <a:lnTo>
                  <a:pt x="286892" y="596900"/>
                </a:lnTo>
                <a:lnTo>
                  <a:pt x="284860" y="558800"/>
                </a:lnTo>
                <a:lnTo>
                  <a:pt x="282447" y="533400"/>
                </a:lnTo>
                <a:lnTo>
                  <a:pt x="279272" y="495300"/>
                </a:lnTo>
                <a:lnTo>
                  <a:pt x="273684" y="457200"/>
                </a:lnTo>
                <a:lnTo>
                  <a:pt x="266826" y="419100"/>
                </a:lnTo>
                <a:lnTo>
                  <a:pt x="256539" y="368300"/>
                </a:lnTo>
                <a:lnTo>
                  <a:pt x="245109" y="330200"/>
                </a:lnTo>
                <a:lnTo>
                  <a:pt x="239013" y="304800"/>
                </a:lnTo>
                <a:lnTo>
                  <a:pt x="232663" y="279400"/>
                </a:lnTo>
                <a:lnTo>
                  <a:pt x="226059" y="266700"/>
                </a:lnTo>
                <a:lnTo>
                  <a:pt x="219201" y="254000"/>
                </a:lnTo>
                <a:lnTo>
                  <a:pt x="212089" y="228600"/>
                </a:lnTo>
                <a:lnTo>
                  <a:pt x="204723" y="215900"/>
                </a:lnTo>
                <a:lnTo>
                  <a:pt x="197231" y="203200"/>
                </a:lnTo>
                <a:lnTo>
                  <a:pt x="189483" y="190500"/>
                </a:lnTo>
                <a:lnTo>
                  <a:pt x="181356" y="165100"/>
                </a:lnTo>
                <a:lnTo>
                  <a:pt x="173227" y="152400"/>
                </a:lnTo>
                <a:lnTo>
                  <a:pt x="164972" y="139700"/>
                </a:lnTo>
                <a:lnTo>
                  <a:pt x="147827" y="127000"/>
                </a:lnTo>
                <a:lnTo>
                  <a:pt x="130175" y="101600"/>
                </a:lnTo>
                <a:lnTo>
                  <a:pt x="112140" y="76200"/>
                </a:lnTo>
                <a:lnTo>
                  <a:pt x="93725" y="63500"/>
                </a:lnTo>
                <a:lnTo>
                  <a:pt x="75056" y="38100"/>
                </a:lnTo>
                <a:lnTo>
                  <a:pt x="18541" y="0"/>
                </a:lnTo>
                <a:close/>
              </a:path>
              <a:path w="773430" h="1866900">
                <a:moveTo>
                  <a:pt x="718375" y="1418544"/>
                </a:moveTo>
                <a:lnTo>
                  <a:pt x="706627" y="1460500"/>
                </a:lnTo>
                <a:lnTo>
                  <a:pt x="695832" y="1498600"/>
                </a:lnTo>
                <a:lnTo>
                  <a:pt x="684910" y="1536700"/>
                </a:lnTo>
                <a:lnTo>
                  <a:pt x="673734" y="1574800"/>
                </a:lnTo>
                <a:lnTo>
                  <a:pt x="662432" y="1612900"/>
                </a:lnTo>
                <a:lnTo>
                  <a:pt x="651001" y="1651000"/>
                </a:lnTo>
                <a:lnTo>
                  <a:pt x="639444" y="1676400"/>
                </a:lnTo>
                <a:lnTo>
                  <a:pt x="633602" y="1689100"/>
                </a:lnTo>
                <a:lnTo>
                  <a:pt x="627633" y="1701800"/>
                </a:lnTo>
                <a:lnTo>
                  <a:pt x="621664" y="1727200"/>
                </a:lnTo>
                <a:lnTo>
                  <a:pt x="615569" y="1739900"/>
                </a:lnTo>
                <a:lnTo>
                  <a:pt x="609600" y="1752600"/>
                </a:lnTo>
                <a:lnTo>
                  <a:pt x="603376" y="1765300"/>
                </a:lnTo>
                <a:lnTo>
                  <a:pt x="597534" y="1765300"/>
                </a:lnTo>
                <a:lnTo>
                  <a:pt x="591057" y="1778000"/>
                </a:lnTo>
                <a:lnTo>
                  <a:pt x="591311" y="1778000"/>
                </a:lnTo>
                <a:lnTo>
                  <a:pt x="584707" y="1790700"/>
                </a:lnTo>
                <a:lnTo>
                  <a:pt x="622300" y="1790700"/>
                </a:lnTo>
                <a:lnTo>
                  <a:pt x="635507" y="1765300"/>
                </a:lnTo>
                <a:lnTo>
                  <a:pt x="641857" y="1752600"/>
                </a:lnTo>
                <a:lnTo>
                  <a:pt x="648207" y="1727200"/>
                </a:lnTo>
                <a:lnTo>
                  <a:pt x="660653" y="1701800"/>
                </a:lnTo>
                <a:lnTo>
                  <a:pt x="666622" y="1689100"/>
                </a:lnTo>
                <a:lnTo>
                  <a:pt x="678433" y="1651000"/>
                </a:lnTo>
                <a:lnTo>
                  <a:pt x="690117" y="1625600"/>
                </a:lnTo>
                <a:lnTo>
                  <a:pt x="701547" y="1587500"/>
                </a:lnTo>
                <a:lnTo>
                  <a:pt x="712723" y="1549400"/>
                </a:lnTo>
                <a:lnTo>
                  <a:pt x="723772" y="1511300"/>
                </a:lnTo>
                <a:lnTo>
                  <a:pt x="734694" y="1460500"/>
                </a:lnTo>
                <a:lnTo>
                  <a:pt x="744174" y="1426338"/>
                </a:lnTo>
                <a:lnTo>
                  <a:pt x="718375" y="1418544"/>
                </a:lnTo>
                <a:close/>
              </a:path>
              <a:path w="773430" h="1866900">
                <a:moveTo>
                  <a:pt x="768127" y="1409700"/>
                </a:moveTo>
                <a:lnTo>
                  <a:pt x="748791" y="1409700"/>
                </a:lnTo>
                <a:lnTo>
                  <a:pt x="744174" y="1426338"/>
                </a:lnTo>
                <a:lnTo>
                  <a:pt x="773176" y="1435100"/>
                </a:lnTo>
                <a:lnTo>
                  <a:pt x="768127" y="1409700"/>
                </a:lnTo>
                <a:close/>
              </a:path>
              <a:path w="773430" h="1866900">
                <a:moveTo>
                  <a:pt x="748791" y="1409700"/>
                </a:moveTo>
                <a:lnTo>
                  <a:pt x="720851" y="1409700"/>
                </a:lnTo>
                <a:lnTo>
                  <a:pt x="718375" y="1418544"/>
                </a:lnTo>
                <a:lnTo>
                  <a:pt x="744174" y="1426338"/>
                </a:lnTo>
                <a:lnTo>
                  <a:pt x="748791" y="1409700"/>
                </a:lnTo>
                <a:close/>
              </a:path>
              <a:path w="773430" h="1866900">
                <a:moveTo>
                  <a:pt x="752982" y="1333500"/>
                </a:moveTo>
                <a:lnTo>
                  <a:pt x="689101" y="1409700"/>
                </a:lnTo>
                <a:lnTo>
                  <a:pt x="718375" y="1418544"/>
                </a:lnTo>
                <a:lnTo>
                  <a:pt x="720851" y="1409700"/>
                </a:lnTo>
                <a:lnTo>
                  <a:pt x="768127" y="1409700"/>
                </a:lnTo>
                <a:lnTo>
                  <a:pt x="752982" y="133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3438778" y="3412235"/>
            <a:ext cx="772160" cy="1866900"/>
          </a:xfrm>
          <a:custGeom>
            <a:avLst/>
            <a:gdLst/>
            <a:ahLst/>
            <a:cxnLst/>
            <a:rect l="l" t="t" r="r" b="b"/>
            <a:pathLst>
              <a:path w="772160" h="1866900">
                <a:moveTo>
                  <a:pt x="569213" y="1841500"/>
                </a:moveTo>
                <a:lnTo>
                  <a:pt x="391413" y="1841500"/>
                </a:lnTo>
                <a:lnTo>
                  <a:pt x="401574" y="1854200"/>
                </a:lnTo>
                <a:lnTo>
                  <a:pt x="411988" y="1854200"/>
                </a:lnTo>
                <a:lnTo>
                  <a:pt x="422529" y="1866900"/>
                </a:lnTo>
                <a:lnTo>
                  <a:pt x="535051" y="1866900"/>
                </a:lnTo>
                <a:lnTo>
                  <a:pt x="552831" y="1854200"/>
                </a:lnTo>
                <a:lnTo>
                  <a:pt x="569213" y="1841500"/>
                </a:lnTo>
                <a:close/>
              </a:path>
              <a:path w="772160" h="1866900">
                <a:moveTo>
                  <a:pt x="390779" y="1803400"/>
                </a:moveTo>
                <a:lnTo>
                  <a:pt x="352679" y="1803400"/>
                </a:lnTo>
                <a:lnTo>
                  <a:pt x="361950" y="1816100"/>
                </a:lnTo>
                <a:lnTo>
                  <a:pt x="381254" y="1841500"/>
                </a:lnTo>
                <a:lnTo>
                  <a:pt x="433959" y="1841500"/>
                </a:lnTo>
                <a:lnTo>
                  <a:pt x="424434" y="1828800"/>
                </a:lnTo>
                <a:lnTo>
                  <a:pt x="416687" y="1828800"/>
                </a:lnTo>
                <a:lnTo>
                  <a:pt x="407288" y="1816100"/>
                </a:lnTo>
                <a:lnTo>
                  <a:pt x="399796" y="1816100"/>
                </a:lnTo>
                <a:lnTo>
                  <a:pt x="390779" y="1803400"/>
                </a:lnTo>
                <a:close/>
              </a:path>
              <a:path w="772160" h="1866900">
                <a:moveTo>
                  <a:pt x="432816" y="1828800"/>
                </a:moveTo>
                <a:lnTo>
                  <a:pt x="433959" y="1841500"/>
                </a:lnTo>
                <a:lnTo>
                  <a:pt x="442468" y="1841500"/>
                </a:lnTo>
                <a:lnTo>
                  <a:pt x="432816" y="1828800"/>
                </a:lnTo>
                <a:close/>
              </a:path>
              <a:path w="772160" h="1866900">
                <a:moveTo>
                  <a:pt x="585343" y="1828800"/>
                </a:moveTo>
                <a:lnTo>
                  <a:pt x="540385" y="1828800"/>
                </a:lnTo>
                <a:lnTo>
                  <a:pt x="524129" y="1841500"/>
                </a:lnTo>
                <a:lnTo>
                  <a:pt x="577469" y="1841500"/>
                </a:lnTo>
                <a:lnTo>
                  <a:pt x="585343" y="1828800"/>
                </a:lnTo>
                <a:close/>
              </a:path>
              <a:path w="772160" h="1866900">
                <a:moveTo>
                  <a:pt x="614426" y="1790700"/>
                </a:moveTo>
                <a:lnTo>
                  <a:pt x="584073" y="1790700"/>
                </a:lnTo>
                <a:lnTo>
                  <a:pt x="577342" y="1803400"/>
                </a:lnTo>
                <a:lnTo>
                  <a:pt x="571754" y="1803400"/>
                </a:lnTo>
                <a:lnTo>
                  <a:pt x="564896" y="1816100"/>
                </a:lnTo>
                <a:lnTo>
                  <a:pt x="553974" y="1816100"/>
                </a:lnTo>
                <a:lnTo>
                  <a:pt x="538861" y="1828800"/>
                </a:lnTo>
                <a:lnTo>
                  <a:pt x="592963" y="1828800"/>
                </a:lnTo>
                <a:lnTo>
                  <a:pt x="600329" y="1816100"/>
                </a:lnTo>
                <a:lnTo>
                  <a:pt x="607441" y="1803400"/>
                </a:lnTo>
                <a:lnTo>
                  <a:pt x="614426" y="1790700"/>
                </a:lnTo>
                <a:close/>
              </a:path>
              <a:path w="772160" h="1866900">
                <a:moveTo>
                  <a:pt x="18542" y="0"/>
                </a:moveTo>
                <a:lnTo>
                  <a:pt x="0" y="12700"/>
                </a:lnTo>
                <a:lnTo>
                  <a:pt x="37337" y="50800"/>
                </a:lnTo>
                <a:lnTo>
                  <a:pt x="36957" y="50800"/>
                </a:lnTo>
                <a:lnTo>
                  <a:pt x="55499" y="63500"/>
                </a:lnTo>
                <a:lnTo>
                  <a:pt x="55245" y="63500"/>
                </a:lnTo>
                <a:lnTo>
                  <a:pt x="73533" y="76200"/>
                </a:lnTo>
                <a:lnTo>
                  <a:pt x="73025" y="76200"/>
                </a:lnTo>
                <a:lnTo>
                  <a:pt x="91059" y="101600"/>
                </a:lnTo>
                <a:lnTo>
                  <a:pt x="90550" y="101600"/>
                </a:lnTo>
                <a:lnTo>
                  <a:pt x="108076" y="114300"/>
                </a:lnTo>
                <a:lnTo>
                  <a:pt x="107569" y="114300"/>
                </a:lnTo>
                <a:lnTo>
                  <a:pt x="124713" y="139700"/>
                </a:lnTo>
                <a:lnTo>
                  <a:pt x="124206" y="139700"/>
                </a:lnTo>
                <a:lnTo>
                  <a:pt x="140843" y="165100"/>
                </a:lnTo>
                <a:lnTo>
                  <a:pt x="140462" y="165100"/>
                </a:lnTo>
                <a:lnTo>
                  <a:pt x="148590" y="177800"/>
                </a:lnTo>
                <a:lnTo>
                  <a:pt x="148336" y="177800"/>
                </a:lnTo>
                <a:lnTo>
                  <a:pt x="156083" y="190500"/>
                </a:lnTo>
                <a:lnTo>
                  <a:pt x="163703" y="203200"/>
                </a:lnTo>
                <a:lnTo>
                  <a:pt x="163449" y="203200"/>
                </a:lnTo>
                <a:lnTo>
                  <a:pt x="171069" y="215900"/>
                </a:lnTo>
                <a:lnTo>
                  <a:pt x="170815" y="215900"/>
                </a:lnTo>
                <a:lnTo>
                  <a:pt x="178181" y="228600"/>
                </a:lnTo>
                <a:lnTo>
                  <a:pt x="185166" y="241300"/>
                </a:lnTo>
                <a:lnTo>
                  <a:pt x="185038" y="241300"/>
                </a:lnTo>
                <a:lnTo>
                  <a:pt x="191897" y="254000"/>
                </a:lnTo>
                <a:lnTo>
                  <a:pt x="198628" y="279400"/>
                </a:lnTo>
                <a:lnTo>
                  <a:pt x="198374" y="279400"/>
                </a:lnTo>
                <a:lnTo>
                  <a:pt x="204850" y="292100"/>
                </a:lnTo>
                <a:lnTo>
                  <a:pt x="210947" y="317500"/>
                </a:lnTo>
                <a:lnTo>
                  <a:pt x="216916" y="330200"/>
                </a:lnTo>
                <a:lnTo>
                  <a:pt x="216788" y="330200"/>
                </a:lnTo>
                <a:lnTo>
                  <a:pt x="222631" y="355600"/>
                </a:lnTo>
                <a:lnTo>
                  <a:pt x="227965" y="381000"/>
                </a:lnTo>
                <a:lnTo>
                  <a:pt x="227837" y="381000"/>
                </a:lnTo>
                <a:lnTo>
                  <a:pt x="233045" y="393700"/>
                </a:lnTo>
                <a:lnTo>
                  <a:pt x="237871" y="419100"/>
                </a:lnTo>
                <a:lnTo>
                  <a:pt x="242443" y="444500"/>
                </a:lnTo>
                <a:lnTo>
                  <a:pt x="244601" y="457200"/>
                </a:lnTo>
                <a:lnTo>
                  <a:pt x="246634" y="469900"/>
                </a:lnTo>
                <a:lnTo>
                  <a:pt x="248412" y="482600"/>
                </a:lnTo>
                <a:lnTo>
                  <a:pt x="250062" y="495300"/>
                </a:lnTo>
                <a:lnTo>
                  <a:pt x="252984" y="533400"/>
                </a:lnTo>
                <a:lnTo>
                  <a:pt x="257556" y="596900"/>
                </a:lnTo>
                <a:lnTo>
                  <a:pt x="259080" y="635000"/>
                </a:lnTo>
                <a:lnTo>
                  <a:pt x="260223" y="673100"/>
                </a:lnTo>
                <a:lnTo>
                  <a:pt x="261112" y="711200"/>
                </a:lnTo>
                <a:lnTo>
                  <a:pt x="261747" y="749300"/>
                </a:lnTo>
                <a:lnTo>
                  <a:pt x="261874" y="800100"/>
                </a:lnTo>
                <a:lnTo>
                  <a:pt x="262000" y="838200"/>
                </a:lnTo>
                <a:lnTo>
                  <a:pt x="261112" y="965200"/>
                </a:lnTo>
                <a:lnTo>
                  <a:pt x="259080" y="1143000"/>
                </a:lnTo>
                <a:lnTo>
                  <a:pt x="258699" y="1193800"/>
                </a:lnTo>
                <a:lnTo>
                  <a:pt x="258445" y="1231900"/>
                </a:lnTo>
                <a:lnTo>
                  <a:pt x="258318" y="1270000"/>
                </a:lnTo>
                <a:lnTo>
                  <a:pt x="258572" y="1320800"/>
                </a:lnTo>
                <a:lnTo>
                  <a:pt x="258953" y="1358900"/>
                </a:lnTo>
                <a:lnTo>
                  <a:pt x="259587" y="1397000"/>
                </a:lnTo>
                <a:lnTo>
                  <a:pt x="260604" y="1435100"/>
                </a:lnTo>
                <a:lnTo>
                  <a:pt x="262000" y="1473200"/>
                </a:lnTo>
                <a:lnTo>
                  <a:pt x="263651" y="1498600"/>
                </a:lnTo>
                <a:lnTo>
                  <a:pt x="265938" y="1536700"/>
                </a:lnTo>
                <a:lnTo>
                  <a:pt x="268732" y="1562100"/>
                </a:lnTo>
                <a:lnTo>
                  <a:pt x="270256" y="1587500"/>
                </a:lnTo>
                <a:lnTo>
                  <a:pt x="273812" y="1612900"/>
                </a:lnTo>
                <a:lnTo>
                  <a:pt x="275844" y="1625600"/>
                </a:lnTo>
                <a:lnTo>
                  <a:pt x="278003" y="1638300"/>
                </a:lnTo>
                <a:lnTo>
                  <a:pt x="280416" y="1651000"/>
                </a:lnTo>
                <a:lnTo>
                  <a:pt x="285750" y="1663700"/>
                </a:lnTo>
                <a:lnTo>
                  <a:pt x="291338" y="1689100"/>
                </a:lnTo>
                <a:lnTo>
                  <a:pt x="297561" y="1701800"/>
                </a:lnTo>
                <a:lnTo>
                  <a:pt x="304165" y="1727200"/>
                </a:lnTo>
                <a:lnTo>
                  <a:pt x="311276" y="1739900"/>
                </a:lnTo>
                <a:lnTo>
                  <a:pt x="318770" y="1752600"/>
                </a:lnTo>
                <a:lnTo>
                  <a:pt x="326644" y="1778000"/>
                </a:lnTo>
                <a:lnTo>
                  <a:pt x="335025" y="1790700"/>
                </a:lnTo>
                <a:lnTo>
                  <a:pt x="343535" y="1803400"/>
                </a:lnTo>
                <a:lnTo>
                  <a:pt x="383159" y="1803400"/>
                </a:lnTo>
                <a:lnTo>
                  <a:pt x="374523" y="1790700"/>
                </a:lnTo>
                <a:lnTo>
                  <a:pt x="375031" y="1790700"/>
                </a:lnTo>
                <a:lnTo>
                  <a:pt x="366522" y="1778000"/>
                </a:lnTo>
                <a:lnTo>
                  <a:pt x="367157" y="1778000"/>
                </a:lnTo>
                <a:lnTo>
                  <a:pt x="359029" y="1765300"/>
                </a:lnTo>
                <a:lnTo>
                  <a:pt x="359410" y="1765300"/>
                </a:lnTo>
                <a:lnTo>
                  <a:pt x="351536" y="1752600"/>
                </a:lnTo>
                <a:lnTo>
                  <a:pt x="351917" y="1752600"/>
                </a:lnTo>
                <a:lnTo>
                  <a:pt x="344424" y="1739900"/>
                </a:lnTo>
                <a:lnTo>
                  <a:pt x="344678" y="1739900"/>
                </a:lnTo>
                <a:lnTo>
                  <a:pt x="337438" y="1727200"/>
                </a:lnTo>
                <a:lnTo>
                  <a:pt x="337820" y="1727200"/>
                </a:lnTo>
                <a:lnTo>
                  <a:pt x="330962" y="1714500"/>
                </a:lnTo>
                <a:lnTo>
                  <a:pt x="331216" y="1714500"/>
                </a:lnTo>
                <a:lnTo>
                  <a:pt x="324738" y="1701800"/>
                </a:lnTo>
                <a:lnTo>
                  <a:pt x="324993" y="1701800"/>
                </a:lnTo>
                <a:lnTo>
                  <a:pt x="319024" y="1676400"/>
                </a:lnTo>
                <a:lnTo>
                  <a:pt x="313690" y="1663700"/>
                </a:lnTo>
                <a:lnTo>
                  <a:pt x="308610" y="1638300"/>
                </a:lnTo>
                <a:lnTo>
                  <a:pt x="306450" y="1625600"/>
                </a:lnTo>
                <a:lnTo>
                  <a:pt x="304419" y="1612900"/>
                </a:lnTo>
                <a:lnTo>
                  <a:pt x="302513" y="1600200"/>
                </a:lnTo>
                <a:lnTo>
                  <a:pt x="298958" y="1574800"/>
                </a:lnTo>
                <a:lnTo>
                  <a:pt x="297561" y="1562100"/>
                </a:lnTo>
                <a:lnTo>
                  <a:pt x="294767" y="1536700"/>
                </a:lnTo>
                <a:lnTo>
                  <a:pt x="292608" y="1498600"/>
                </a:lnTo>
                <a:lnTo>
                  <a:pt x="290957" y="1473200"/>
                </a:lnTo>
                <a:lnTo>
                  <a:pt x="289433" y="1435100"/>
                </a:lnTo>
                <a:lnTo>
                  <a:pt x="288544" y="1397000"/>
                </a:lnTo>
                <a:lnTo>
                  <a:pt x="287909" y="1358900"/>
                </a:lnTo>
                <a:lnTo>
                  <a:pt x="287528" y="1320800"/>
                </a:lnTo>
                <a:lnTo>
                  <a:pt x="287274" y="1270000"/>
                </a:lnTo>
                <a:lnTo>
                  <a:pt x="287400" y="1231900"/>
                </a:lnTo>
                <a:lnTo>
                  <a:pt x="287655" y="1193800"/>
                </a:lnTo>
                <a:lnTo>
                  <a:pt x="288036" y="1143000"/>
                </a:lnTo>
                <a:lnTo>
                  <a:pt x="290068" y="965200"/>
                </a:lnTo>
                <a:lnTo>
                  <a:pt x="290957" y="838200"/>
                </a:lnTo>
                <a:lnTo>
                  <a:pt x="290830" y="800100"/>
                </a:lnTo>
                <a:lnTo>
                  <a:pt x="290575" y="749300"/>
                </a:lnTo>
                <a:lnTo>
                  <a:pt x="290068" y="711200"/>
                </a:lnTo>
                <a:lnTo>
                  <a:pt x="289179" y="673100"/>
                </a:lnTo>
                <a:lnTo>
                  <a:pt x="288036" y="635000"/>
                </a:lnTo>
                <a:lnTo>
                  <a:pt x="286385" y="596900"/>
                </a:lnTo>
                <a:lnTo>
                  <a:pt x="284353" y="558800"/>
                </a:lnTo>
                <a:lnTo>
                  <a:pt x="281813" y="533400"/>
                </a:lnTo>
                <a:lnTo>
                  <a:pt x="278892" y="495300"/>
                </a:lnTo>
                <a:lnTo>
                  <a:pt x="273176" y="457200"/>
                </a:lnTo>
                <a:lnTo>
                  <a:pt x="266319" y="419100"/>
                </a:lnTo>
                <a:lnTo>
                  <a:pt x="256032" y="368300"/>
                </a:lnTo>
                <a:lnTo>
                  <a:pt x="244601" y="330200"/>
                </a:lnTo>
                <a:lnTo>
                  <a:pt x="238506" y="304800"/>
                </a:lnTo>
                <a:lnTo>
                  <a:pt x="232283" y="279400"/>
                </a:lnTo>
                <a:lnTo>
                  <a:pt x="225679" y="266700"/>
                </a:lnTo>
                <a:lnTo>
                  <a:pt x="218694" y="254000"/>
                </a:lnTo>
                <a:lnTo>
                  <a:pt x="211582" y="228600"/>
                </a:lnTo>
                <a:lnTo>
                  <a:pt x="204343" y="215900"/>
                </a:lnTo>
                <a:lnTo>
                  <a:pt x="196850" y="203200"/>
                </a:lnTo>
                <a:lnTo>
                  <a:pt x="189103" y="190500"/>
                </a:lnTo>
                <a:lnTo>
                  <a:pt x="180975" y="165100"/>
                </a:lnTo>
                <a:lnTo>
                  <a:pt x="172974" y="152400"/>
                </a:lnTo>
                <a:lnTo>
                  <a:pt x="164592" y="139700"/>
                </a:lnTo>
                <a:lnTo>
                  <a:pt x="147574" y="127000"/>
                </a:lnTo>
                <a:lnTo>
                  <a:pt x="129921" y="101600"/>
                </a:lnTo>
                <a:lnTo>
                  <a:pt x="112013" y="76200"/>
                </a:lnTo>
                <a:lnTo>
                  <a:pt x="93472" y="63500"/>
                </a:lnTo>
                <a:lnTo>
                  <a:pt x="74803" y="38100"/>
                </a:lnTo>
                <a:lnTo>
                  <a:pt x="18542" y="0"/>
                </a:lnTo>
                <a:close/>
              </a:path>
              <a:path w="772160" h="1866900">
                <a:moveTo>
                  <a:pt x="716881" y="1418514"/>
                </a:moveTo>
                <a:lnTo>
                  <a:pt x="705231" y="1460500"/>
                </a:lnTo>
                <a:lnTo>
                  <a:pt x="694436" y="1498600"/>
                </a:lnTo>
                <a:lnTo>
                  <a:pt x="683387" y="1536700"/>
                </a:lnTo>
                <a:lnTo>
                  <a:pt x="672465" y="1574800"/>
                </a:lnTo>
                <a:lnTo>
                  <a:pt x="661162" y="1612900"/>
                </a:lnTo>
                <a:lnTo>
                  <a:pt x="649732" y="1651000"/>
                </a:lnTo>
                <a:lnTo>
                  <a:pt x="638175" y="1676400"/>
                </a:lnTo>
                <a:lnTo>
                  <a:pt x="632333" y="1689100"/>
                </a:lnTo>
                <a:lnTo>
                  <a:pt x="626363" y="1701800"/>
                </a:lnTo>
                <a:lnTo>
                  <a:pt x="626491" y="1701800"/>
                </a:lnTo>
                <a:lnTo>
                  <a:pt x="620395" y="1727200"/>
                </a:lnTo>
                <a:lnTo>
                  <a:pt x="614426" y="1739900"/>
                </a:lnTo>
                <a:lnTo>
                  <a:pt x="614680" y="1739900"/>
                </a:lnTo>
                <a:lnTo>
                  <a:pt x="608330" y="1752600"/>
                </a:lnTo>
                <a:lnTo>
                  <a:pt x="602234" y="1765300"/>
                </a:lnTo>
                <a:lnTo>
                  <a:pt x="596392" y="1765300"/>
                </a:lnTo>
                <a:lnTo>
                  <a:pt x="589915" y="1778000"/>
                </a:lnTo>
                <a:lnTo>
                  <a:pt x="590169" y="1778000"/>
                </a:lnTo>
                <a:lnTo>
                  <a:pt x="583565" y="1790700"/>
                </a:lnTo>
                <a:lnTo>
                  <a:pt x="621157" y="1790700"/>
                </a:lnTo>
                <a:lnTo>
                  <a:pt x="627761" y="1778000"/>
                </a:lnTo>
                <a:lnTo>
                  <a:pt x="640715" y="1752600"/>
                </a:lnTo>
                <a:lnTo>
                  <a:pt x="646938" y="1727200"/>
                </a:lnTo>
                <a:lnTo>
                  <a:pt x="653161" y="1714500"/>
                </a:lnTo>
                <a:lnTo>
                  <a:pt x="665353" y="1689100"/>
                </a:lnTo>
                <a:lnTo>
                  <a:pt x="677163" y="1651000"/>
                </a:lnTo>
                <a:lnTo>
                  <a:pt x="688721" y="1625600"/>
                </a:lnTo>
                <a:lnTo>
                  <a:pt x="700151" y="1587500"/>
                </a:lnTo>
                <a:lnTo>
                  <a:pt x="711326" y="1549400"/>
                </a:lnTo>
                <a:lnTo>
                  <a:pt x="722376" y="1511300"/>
                </a:lnTo>
                <a:lnTo>
                  <a:pt x="733298" y="1460500"/>
                </a:lnTo>
                <a:lnTo>
                  <a:pt x="742777" y="1426338"/>
                </a:lnTo>
                <a:lnTo>
                  <a:pt x="716881" y="1418514"/>
                </a:lnTo>
                <a:close/>
              </a:path>
              <a:path w="772160" h="1866900">
                <a:moveTo>
                  <a:pt x="766699" y="1409700"/>
                </a:moveTo>
                <a:lnTo>
                  <a:pt x="747395" y="1409700"/>
                </a:lnTo>
                <a:lnTo>
                  <a:pt x="742777" y="1426338"/>
                </a:lnTo>
                <a:lnTo>
                  <a:pt x="771779" y="1435100"/>
                </a:lnTo>
                <a:lnTo>
                  <a:pt x="766699" y="1409700"/>
                </a:lnTo>
                <a:close/>
              </a:path>
              <a:path w="772160" h="1866900">
                <a:moveTo>
                  <a:pt x="747395" y="1409700"/>
                </a:moveTo>
                <a:lnTo>
                  <a:pt x="719328" y="1409700"/>
                </a:lnTo>
                <a:lnTo>
                  <a:pt x="716881" y="1418514"/>
                </a:lnTo>
                <a:lnTo>
                  <a:pt x="742777" y="1426338"/>
                </a:lnTo>
                <a:lnTo>
                  <a:pt x="747395" y="1409700"/>
                </a:lnTo>
                <a:close/>
              </a:path>
              <a:path w="772160" h="1866900">
                <a:moveTo>
                  <a:pt x="751459" y="1333500"/>
                </a:moveTo>
                <a:lnTo>
                  <a:pt x="687705" y="1409700"/>
                </a:lnTo>
                <a:lnTo>
                  <a:pt x="716881" y="1418514"/>
                </a:lnTo>
                <a:lnTo>
                  <a:pt x="719328" y="1409700"/>
                </a:lnTo>
                <a:lnTo>
                  <a:pt x="766699" y="1409700"/>
                </a:lnTo>
                <a:lnTo>
                  <a:pt x="751459" y="133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4409566" y="3430523"/>
            <a:ext cx="772160" cy="1866900"/>
          </a:xfrm>
          <a:custGeom>
            <a:avLst/>
            <a:gdLst/>
            <a:ahLst/>
            <a:cxnLst/>
            <a:rect l="l" t="t" r="r" b="b"/>
            <a:pathLst>
              <a:path w="772160" h="1866900">
                <a:moveTo>
                  <a:pt x="569213" y="1841500"/>
                </a:moveTo>
                <a:lnTo>
                  <a:pt x="391413" y="1841500"/>
                </a:lnTo>
                <a:lnTo>
                  <a:pt x="401574" y="1854200"/>
                </a:lnTo>
                <a:lnTo>
                  <a:pt x="411988" y="1854200"/>
                </a:lnTo>
                <a:lnTo>
                  <a:pt x="422529" y="1866900"/>
                </a:lnTo>
                <a:lnTo>
                  <a:pt x="535051" y="1866900"/>
                </a:lnTo>
                <a:lnTo>
                  <a:pt x="552831" y="1854200"/>
                </a:lnTo>
                <a:lnTo>
                  <a:pt x="569213" y="1841500"/>
                </a:lnTo>
                <a:close/>
              </a:path>
              <a:path w="772160" h="1866900">
                <a:moveTo>
                  <a:pt x="390779" y="1803400"/>
                </a:moveTo>
                <a:lnTo>
                  <a:pt x="352679" y="1803400"/>
                </a:lnTo>
                <a:lnTo>
                  <a:pt x="361950" y="1816100"/>
                </a:lnTo>
                <a:lnTo>
                  <a:pt x="381254" y="1841500"/>
                </a:lnTo>
                <a:lnTo>
                  <a:pt x="433959" y="1841500"/>
                </a:lnTo>
                <a:lnTo>
                  <a:pt x="424434" y="1828800"/>
                </a:lnTo>
                <a:lnTo>
                  <a:pt x="416687" y="1828800"/>
                </a:lnTo>
                <a:lnTo>
                  <a:pt x="407288" y="1816100"/>
                </a:lnTo>
                <a:lnTo>
                  <a:pt x="399796" y="1816100"/>
                </a:lnTo>
                <a:lnTo>
                  <a:pt x="390779" y="1803400"/>
                </a:lnTo>
                <a:close/>
              </a:path>
              <a:path w="772160" h="1866900">
                <a:moveTo>
                  <a:pt x="432816" y="1828800"/>
                </a:moveTo>
                <a:lnTo>
                  <a:pt x="433959" y="1841500"/>
                </a:lnTo>
                <a:lnTo>
                  <a:pt x="442468" y="1841500"/>
                </a:lnTo>
                <a:lnTo>
                  <a:pt x="432816" y="1828800"/>
                </a:lnTo>
                <a:close/>
              </a:path>
              <a:path w="772160" h="1866900">
                <a:moveTo>
                  <a:pt x="585343" y="1828800"/>
                </a:moveTo>
                <a:lnTo>
                  <a:pt x="540385" y="1828800"/>
                </a:lnTo>
                <a:lnTo>
                  <a:pt x="524129" y="1841500"/>
                </a:lnTo>
                <a:lnTo>
                  <a:pt x="577469" y="1841500"/>
                </a:lnTo>
                <a:lnTo>
                  <a:pt x="585343" y="1828800"/>
                </a:lnTo>
                <a:close/>
              </a:path>
              <a:path w="772160" h="1866900">
                <a:moveTo>
                  <a:pt x="614426" y="1790700"/>
                </a:moveTo>
                <a:lnTo>
                  <a:pt x="584073" y="1790700"/>
                </a:lnTo>
                <a:lnTo>
                  <a:pt x="577342" y="1803400"/>
                </a:lnTo>
                <a:lnTo>
                  <a:pt x="571754" y="1803400"/>
                </a:lnTo>
                <a:lnTo>
                  <a:pt x="564896" y="1816100"/>
                </a:lnTo>
                <a:lnTo>
                  <a:pt x="553974" y="1816100"/>
                </a:lnTo>
                <a:lnTo>
                  <a:pt x="538861" y="1828800"/>
                </a:lnTo>
                <a:lnTo>
                  <a:pt x="592963" y="1828800"/>
                </a:lnTo>
                <a:lnTo>
                  <a:pt x="600329" y="1816100"/>
                </a:lnTo>
                <a:lnTo>
                  <a:pt x="607441" y="1803400"/>
                </a:lnTo>
                <a:lnTo>
                  <a:pt x="614426" y="1790700"/>
                </a:lnTo>
                <a:close/>
              </a:path>
              <a:path w="772160" h="1866900">
                <a:moveTo>
                  <a:pt x="18542" y="0"/>
                </a:moveTo>
                <a:lnTo>
                  <a:pt x="0" y="12700"/>
                </a:lnTo>
                <a:lnTo>
                  <a:pt x="37337" y="50800"/>
                </a:lnTo>
                <a:lnTo>
                  <a:pt x="36957" y="50800"/>
                </a:lnTo>
                <a:lnTo>
                  <a:pt x="55499" y="63500"/>
                </a:lnTo>
                <a:lnTo>
                  <a:pt x="55245" y="63500"/>
                </a:lnTo>
                <a:lnTo>
                  <a:pt x="73533" y="76200"/>
                </a:lnTo>
                <a:lnTo>
                  <a:pt x="73025" y="76200"/>
                </a:lnTo>
                <a:lnTo>
                  <a:pt x="91059" y="101600"/>
                </a:lnTo>
                <a:lnTo>
                  <a:pt x="90550" y="101600"/>
                </a:lnTo>
                <a:lnTo>
                  <a:pt x="108077" y="114300"/>
                </a:lnTo>
                <a:lnTo>
                  <a:pt x="107569" y="114300"/>
                </a:lnTo>
                <a:lnTo>
                  <a:pt x="124713" y="139700"/>
                </a:lnTo>
                <a:lnTo>
                  <a:pt x="124206" y="139700"/>
                </a:lnTo>
                <a:lnTo>
                  <a:pt x="140843" y="165100"/>
                </a:lnTo>
                <a:lnTo>
                  <a:pt x="140462" y="165100"/>
                </a:lnTo>
                <a:lnTo>
                  <a:pt x="148590" y="177800"/>
                </a:lnTo>
                <a:lnTo>
                  <a:pt x="148336" y="177800"/>
                </a:lnTo>
                <a:lnTo>
                  <a:pt x="156083" y="190500"/>
                </a:lnTo>
                <a:lnTo>
                  <a:pt x="163703" y="203200"/>
                </a:lnTo>
                <a:lnTo>
                  <a:pt x="163449" y="203200"/>
                </a:lnTo>
                <a:lnTo>
                  <a:pt x="171069" y="215900"/>
                </a:lnTo>
                <a:lnTo>
                  <a:pt x="170815" y="215900"/>
                </a:lnTo>
                <a:lnTo>
                  <a:pt x="178181" y="228600"/>
                </a:lnTo>
                <a:lnTo>
                  <a:pt x="185166" y="241300"/>
                </a:lnTo>
                <a:lnTo>
                  <a:pt x="185038" y="241300"/>
                </a:lnTo>
                <a:lnTo>
                  <a:pt x="191897" y="254000"/>
                </a:lnTo>
                <a:lnTo>
                  <a:pt x="198628" y="279400"/>
                </a:lnTo>
                <a:lnTo>
                  <a:pt x="198374" y="279400"/>
                </a:lnTo>
                <a:lnTo>
                  <a:pt x="204850" y="292100"/>
                </a:lnTo>
                <a:lnTo>
                  <a:pt x="210947" y="317500"/>
                </a:lnTo>
                <a:lnTo>
                  <a:pt x="216916" y="330200"/>
                </a:lnTo>
                <a:lnTo>
                  <a:pt x="216788" y="330200"/>
                </a:lnTo>
                <a:lnTo>
                  <a:pt x="222631" y="355600"/>
                </a:lnTo>
                <a:lnTo>
                  <a:pt x="227965" y="381000"/>
                </a:lnTo>
                <a:lnTo>
                  <a:pt x="227837" y="381000"/>
                </a:lnTo>
                <a:lnTo>
                  <a:pt x="233045" y="393700"/>
                </a:lnTo>
                <a:lnTo>
                  <a:pt x="237871" y="419100"/>
                </a:lnTo>
                <a:lnTo>
                  <a:pt x="242443" y="444500"/>
                </a:lnTo>
                <a:lnTo>
                  <a:pt x="244602" y="457200"/>
                </a:lnTo>
                <a:lnTo>
                  <a:pt x="246634" y="469900"/>
                </a:lnTo>
                <a:lnTo>
                  <a:pt x="248412" y="482600"/>
                </a:lnTo>
                <a:lnTo>
                  <a:pt x="250062" y="495300"/>
                </a:lnTo>
                <a:lnTo>
                  <a:pt x="252984" y="533400"/>
                </a:lnTo>
                <a:lnTo>
                  <a:pt x="257556" y="596900"/>
                </a:lnTo>
                <a:lnTo>
                  <a:pt x="259080" y="635000"/>
                </a:lnTo>
                <a:lnTo>
                  <a:pt x="260223" y="673100"/>
                </a:lnTo>
                <a:lnTo>
                  <a:pt x="261112" y="711200"/>
                </a:lnTo>
                <a:lnTo>
                  <a:pt x="261747" y="749300"/>
                </a:lnTo>
                <a:lnTo>
                  <a:pt x="261874" y="800100"/>
                </a:lnTo>
                <a:lnTo>
                  <a:pt x="262000" y="838200"/>
                </a:lnTo>
                <a:lnTo>
                  <a:pt x="261112" y="965200"/>
                </a:lnTo>
                <a:lnTo>
                  <a:pt x="259080" y="1143000"/>
                </a:lnTo>
                <a:lnTo>
                  <a:pt x="258699" y="1193800"/>
                </a:lnTo>
                <a:lnTo>
                  <a:pt x="258445" y="1231900"/>
                </a:lnTo>
                <a:lnTo>
                  <a:pt x="258318" y="1270000"/>
                </a:lnTo>
                <a:lnTo>
                  <a:pt x="258572" y="1320800"/>
                </a:lnTo>
                <a:lnTo>
                  <a:pt x="258953" y="1358900"/>
                </a:lnTo>
                <a:lnTo>
                  <a:pt x="259587" y="1397000"/>
                </a:lnTo>
                <a:lnTo>
                  <a:pt x="260604" y="1435100"/>
                </a:lnTo>
                <a:lnTo>
                  <a:pt x="262000" y="1473200"/>
                </a:lnTo>
                <a:lnTo>
                  <a:pt x="263652" y="1498600"/>
                </a:lnTo>
                <a:lnTo>
                  <a:pt x="265938" y="1536700"/>
                </a:lnTo>
                <a:lnTo>
                  <a:pt x="268732" y="1562100"/>
                </a:lnTo>
                <a:lnTo>
                  <a:pt x="270256" y="1587500"/>
                </a:lnTo>
                <a:lnTo>
                  <a:pt x="273812" y="1612900"/>
                </a:lnTo>
                <a:lnTo>
                  <a:pt x="275844" y="1625600"/>
                </a:lnTo>
                <a:lnTo>
                  <a:pt x="278003" y="1638300"/>
                </a:lnTo>
                <a:lnTo>
                  <a:pt x="280416" y="1651000"/>
                </a:lnTo>
                <a:lnTo>
                  <a:pt x="285750" y="1663700"/>
                </a:lnTo>
                <a:lnTo>
                  <a:pt x="291338" y="1689100"/>
                </a:lnTo>
                <a:lnTo>
                  <a:pt x="297561" y="1701800"/>
                </a:lnTo>
                <a:lnTo>
                  <a:pt x="304165" y="1727200"/>
                </a:lnTo>
                <a:lnTo>
                  <a:pt x="311277" y="1739900"/>
                </a:lnTo>
                <a:lnTo>
                  <a:pt x="318770" y="1752600"/>
                </a:lnTo>
                <a:lnTo>
                  <a:pt x="326644" y="1778000"/>
                </a:lnTo>
                <a:lnTo>
                  <a:pt x="335025" y="1790700"/>
                </a:lnTo>
                <a:lnTo>
                  <a:pt x="343535" y="1803400"/>
                </a:lnTo>
                <a:lnTo>
                  <a:pt x="383159" y="1803400"/>
                </a:lnTo>
                <a:lnTo>
                  <a:pt x="374523" y="1790700"/>
                </a:lnTo>
                <a:lnTo>
                  <a:pt x="375031" y="1790700"/>
                </a:lnTo>
                <a:lnTo>
                  <a:pt x="366522" y="1778000"/>
                </a:lnTo>
                <a:lnTo>
                  <a:pt x="367157" y="1778000"/>
                </a:lnTo>
                <a:lnTo>
                  <a:pt x="359029" y="1765300"/>
                </a:lnTo>
                <a:lnTo>
                  <a:pt x="359410" y="1765300"/>
                </a:lnTo>
                <a:lnTo>
                  <a:pt x="351536" y="1752600"/>
                </a:lnTo>
                <a:lnTo>
                  <a:pt x="351917" y="1752600"/>
                </a:lnTo>
                <a:lnTo>
                  <a:pt x="344424" y="1739900"/>
                </a:lnTo>
                <a:lnTo>
                  <a:pt x="344678" y="1739900"/>
                </a:lnTo>
                <a:lnTo>
                  <a:pt x="337438" y="1727200"/>
                </a:lnTo>
                <a:lnTo>
                  <a:pt x="337820" y="1727200"/>
                </a:lnTo>
                <a:lnTo>
                  <a:pt x="330962" y="1714500"/>
                </a:lnTo>
                <a:lnTo>
                  <a:pt x="331216" y="1714500"/>
                </a:lnTo>
                <a:lnTo>
                  <a:pt x="324738" y="1701800"/>
                </a:lnTo>
                <a:lnTo>
                  <a:pt x="324993" y="1701800"/>
                </a:lnTo>
                <a:lnTo>
                  <a:pt x="319024" y="1676400"/>
                </a:lnTo>
                <a:lnTo>
                  <a:pt x="313690" y="1663700"/>
                </a:lnTo>
                <a:lnTo>
                  <a:pt x="308610" y="1638300"/>
                </a:lnTo>
                <a:lnTo>
                  <a:pt x="306450" y="1625600"/>
                </a:lnTo>
                <a:lnTo>
                  <a:pt x="304419" y="1612900"/>
                </a:lnTo>
                <a:lnTo>
                  <a:pt x="302513" y="1600200"/>
                </a:lnTo>
                <a:lnTo>
                  <a:pt x="298958" y="1574800"/>
                </a:lnTo>
                <a:lnTo>
                  <a:pt x="297561" y="1562100"/>
                </a:lnTo>
                <a:lnTo>
                  <a:pt x="294767" y="1536700"/>
                </a:lnTo>
                <a:lnTo>
                  <a:pt x="292608" y="1498600"/>
                </a:lnTo>
                <a:lnTo>
                  <a:pt x="290957" y="1473200"/>
                </a:lnTo>
                <a:lnTo>
                  <a:pt x="289433" y="1435100"/>
                </a:lnTo>
                <a:lnTo>
                  <a:pt x="288544" y="1397000"/>
                </a:lnTo>
                <a:lnTo>
                  <a:pt x="287909" y="1358900"/>
                </a:lnTo>
                <a:lnTo>
                  <a:pt x="287528" y="1320800"/>
                </a:lnTo>
                <a:lnTo>
                  <a:pt x="287274" y="1270000"/>
                </a:lnTo>
                <a:lnTo>
                  <a:pt x="287400" y="1231900"/>
                </a:lnTo>
                <a:lnTo>
                  <a:pt x="287655" y="1193800"/>
                </a:lnTo>
                <a:lnTo>
                  <a:pt x="288036" y="1143000"/>
                </a:lnTo>
                <a:lnTo>
                  <a:pt x="290068" y="965200"/>
                </a:lnTo>
                <a:lnTo>
                  <a:pt x="290957" y="838200"/>
                </a:lnTo>
                <a:lnTo>
                  <a:pt x="290830" y="800100"/>
                </a:lnTo>
                <a:lnTo>
                  <a:pt x="290575" y="749300"/>
                </a:lnTo>
                <a:lnTo>
                  <a:pt x="290068" y="711200"/>
                </a:lnTo>
                <a:lnTo>
                  <a:pt x="289179" y="673100"/>
                </a:lnTo>
                <a:lnTo>
                  <a:pt x="288036" y="635000"/>
                </a:lnTo>
                <a:lnTo>
                  <a:pt x="286385" y="596900"/>
                </a:lnTo>
                <a:lnTo>
                  <a:pt x="284353" y="558800"/>
                </a:lnTo>
                <a:lnTo>
                  <a:pt x="281813" y="533400"/>
                </a:lnTo>
                <a:lnTo>
                  <a:pt x="278892" y="495300"/>
                </a:lnTo>
                <a:lnTo>
                  <a:pt x="273177" y="457200"/>
                </a:lnTo>
                <a:lnTo>
                  <a:pt x="266319" y="419100"/>
                </a:lnTo>
                <a:lnTo>
                  <a:pt x="256032" y="368300"/>
                </a:lnTo>
                <a:lnTo>
                  <a:pt x="244602" y="330200"/>
                </a:lnTo>
                <a:lnTo>
                  <a:pt x="238506" y="304800"/>
                </a:lnTo>
                <a:lnTo>
                  <a:pt x="232283" y="279400"/>
                </a:lnTo>
                <a:lnTo>
                  <a:pt x="225679" y="266700"/>
                </a:lnTo>
                <a:lnTo>
                  <a:pt x="218694" y="254000"/>
                </a:lnTo>
                <a:lnTo>
                  <a:pt x="211582" y="228600"/>
                </a:lnTo>
                <a:lnTo>
                  <a:pt x="204343" y="215900"/>
                </a:lnTo>
                <a:lnTo>
                  <a:pt x="196850" y="203200"/>
                </a:lnTo>
                <a:lnTo>
                  <a:pt x="189103" y="190500"/>
                </a:lnTo>
                <a:lnTo>
                  <a:pt x="180975" y="165100"/>
                </a:lnTo>
                <a:lnTo>
                  <a:pt x="172974" y="152400"/>
                </a:lnTo>
                <a:lnTo>
                  <a:pt x="164592" y="139700"/>
                </a:lnTo>
                <a:lnTo>
                  <a:pt x="147574" y="127000"/>
                </a:lnTo>
                <a:lnTo>
                  <a:pt x="129921" y="101600"/>
                </a:lnTo>
                <a:lnTo>
                  <a:pt x="112013" y="76200"/>
                </a:lnTo>
                <a:lnTo>
                  <a:pt x="93472" y="63500"/>
                </a:lnTo>
                <a:lnTo>
                  <a:pt x="74803" y="38100"/>
                </a:lnTo>
                <a:lnTo>
                  <a:pt x="18542" y="0"/>
                </a:lnTo>
                <a:close/>
              </a:path>
              <a:path w="772160" h="1866900">
                <a:moveTo>
                  <a:pt x="716881" y="1418514"/>
                </a:moveTo>
                <a:lnTo>
                  <a:pt x="705231" y="1460500"/>
                </a:lnTo>
                <a:lnTo>
                  <a:pt x="694436" y="1498600"/>
                </a:lnTo>
                <a:lnTo>
                  <a:pt x="683387" y="1536700"/>
                </a:lnTo>
                <a:lnTo>
                  <a:pt x="672465" y="1574800"/>
                </a:lnTo>
                <a:lnTo>
                  <a:pt x="661162" y="1612900"/>
                </a:lnTo>
                <a:lnTo>
                  <a:pt x="649732" y="1651000"/>
                </a:lnTo>
                <a:lnTo>
                  <a:pt x="638175" y="1676400"/>
                </a:lnTo>
                <a:lnTo>
                  <a:pt x="638302" y="1676400"/>
                </a:lnTo>
                <a:lnTo>
                  <a:pt x="632333" y="1689100"/>
                </a:lnTo>
                <a:lnTo>
                  <a:pt x="626363" y="1701800"/>
                </a:lnTo>
                <a:lnTo>
                  <a:pt x="626491" y="1701800"/>
                </a:lnTo>
                <a:lnTo>
                  <a:pt x="620395" y="1727200"/>
                </a:lnTo>
                <a:lnTo>
                  <a:pt x="614426" y="1739900"/>
                </a:lnTo>
                <a:lnTo>
                  <a:pt x="614680" y="1739900"/>
                </a:lnTo>
                <a:lnTo>
                  <a:pt x="608330" y="1752600"/>
                </a:lnTo>
                <a:lnTo>
                  <a:pt x="602234" y="1765300"/>
                </a:lnTo>
                <a:lnTo>
                  <a:pt x="596392" y="1765300"/>
                </a:lnTo>
                <a:lnTo>
                  <a:pt x="589915" y="1778000"/>
                </a:lnTo>
                <a:lnTo>
                  <a:pt x="590169" y="1778000"/>
                </a:lnTo>
                <a:lnTo>
                  <a:pt x="583565" y="1790700"/>
                </a:lnTo>
                <a:lnTo>
                  <a:pt x="621157" y="1790700"/>
                </a:lnTo>
                <a:lnTo>
                  <a:pt x="627761" y="1778000"/>
                </a:lnTo>
                <a:lnTo>
                  <a:pt x="640715" y="1752600"/>
                </a:lnTo>
                <a:lnTo>
                  <a:pt x="646938" y="1727200"/>
                </a:lnTo>
                <a:lnTo>
                  <a:pt x="653161" y="1714500"/>
                </a:lnTo>
                <a:lnTo>
                  <a:pt x="665353" y="1689100"/>
                </a:lnTo>
                <a:lnTo>
                  <a:pt x="677163" y="1651000"/>
                </a:lnTo>
                <a:lnTo>
                  <a:pt x="688721" y="1625600"/>
                </a:lnTo>
                <a:lnTo>
                  <a:pt x="700151" y="1587500"/>
                </a:lnTo>
                <a:lnTo>
                  <a:pt x="711327" y="1549400"/>
                </a:lnTo>
                <a:lnTo>
                  <a:pt x="722376" y="1511300"/>
                </a:lnTo>
                <a:lnTo>
                  <a:pt x="733298" y="1460500"/>
                </a:lnTo>
                <a:lnTo>
                  <a:pt x="742777" y="1426338"/>
                </a:lnTo>
                <a:lnTo>
                  <a:pt x="716881" y="1418514"/>
                </a:lnTo>
                <a:close/>
              </a:path>
              <a:path w="772160" h="1866900">
                <a:moveTo>
                  <a:pt x="766699" y="1409700"/>
                </a:moveTo>
                <a:lnTo>
                  <a:pt x="747395" y="1409700"/>
                </a:lnTo>
                <a:lnTo>
                  <a:pt x="742777" y="1426338"/>
                </a:lnTo>
                <a:lnTo>
                  <a:pt x="771779" y="1435100"/>
                </a:lnTo>
                <a:lnTo>
                  <a:pt x="766699" y="1409700"/>
                </a:lnTo>
                <a:close/>
              </a:path>
              <a:path w="772160" h="1866900">
                <a:moveTo>
                  <a:pt x="747395" y="1409700"/>
                </a:moveTo>
                <a:lnTo>
                  <a:pt x="719328" y="1409700"/>
                </a:lnTo>
                <a:lnTo>
                  <a:pt x="716881" y="1418514"/>
                </a:lnTo>
                <a:lnTo>
                  <a:pt x="742777" y="1426338"/>
                </a:lnTo>
                <a:lnTo>
                  <a:pt x="747395" y="1409700"/>
                </a:lnTo>
                <a:close/>
              </a:path>
              <a:path w="772160" h="1866900">
                <a:moveTo>
                  <a:pt x="751459" y="1333500"/>
                </a:moveTo>
                <a:lnTo>
                  <a:pt x="687705" y="1409700"/>
                </a:lnTo>
                <a:lnTo>
                  <a:pt x="716881" y="1418514"/>
                </a:lnTo>
                <a:lnTo>
                  <a:pt x="719328" y="1409700"/>
                </a:lnTo>
                <a:lnTo>
                  <a:pt x="766699" y="1409700"/>
                </a:lnTo>
                <a:lnTo>
                  <a:pt x="751459" y="133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5380354" y="3376676"/>
            <a:ext cx="773430" cy="1879600"/>
          </a:xfrm>
          <a:custGeom>
            <a:avLst/>
            <a:gdLst/>
            <a:ahLst/>
            <a:cxnLst/>
            <a:rect l="l" t="t" r="r" b="b"/>
            <a:pathLst>
              <a:path w="773429" h="1879600">
                <a:moveTo>
                  <a:pt x="570230" y="1854200"/>
                </a:moveTo>
                <a:lnTo>
                  <a:pt x="392303" y="1854200"/>
                </a:lnTo>
                <a:lnTo>
                  <a:pt x="402463" y="1866900"/>
                </a:lnTo>
                <a:lnTo>
                  <a:pt x="412877" y="1866900"/>
                </a:lnTo>
                <a:lnTo>
                  <a:pt x="423418" y="1879600"/>
                </a:lnTo>
                <a:lnTo>
                  <a:pt x="536067" y="1879600"/>
                </a:lnTo>
                <a:lnTo>
                  <a:pt x="553847" y="1866900"/>
                </a:lnTo>
                <a:lnTo>
                  <a:pt x="570230" y="1854200"/>
                </a:lnTo>
                <a:close/>
              </a:path>
              <a:path w="773429" h="1879600">
                <a:moveTo>
                  <a:pt x="391541" y="1816100"/>
                </a:moveTo>
                <a:lnTo>
                  <a:pt x="353441" y="1816100"/>
                </a:lnTo>
                <a:lnTo>
                  <a:pt x="362712" y="1828800"/>
                </a:lnTo>
                <a:lnTo>
                  <a:pt x="372237" y="1841500"/>
                </a:lnTo>
                <a:lnTo>
                  <a:pt x="382143" y="1854200"/>
                </a:lnTo>
                <a:lnTo>
                  <a:pt x="434848" y="1854200"/>
                </a:lnTo>
                <a:lnTo>
                  <a:pt x="425323" y="1841500"/>
                </a:lnTo>
                <a:lnTo>
                  <a:pt x="417575" y="1841500"/>
                </a:lnTo>
                <a:lnTo>
                  <a:pt x="408178" y="1828800"/>
                </a:lnTo>
                <a:lnTo>
                  <a:pt x="400558" y="1828800"/>
                </a:lnTo>
                <a:lnTo>
                  <a:pt x="391541" y="1816100"/>
                </a:lnTo>
                <a:close/>
              </a:path>
              <a:path w="773429" h="1879600">
                <a:moveTo>
                  <a:pt x="433705" y="1841500"/>
                </a:moveTo>
                <a:lnTo>
                  <a:pt x="434848" y="1854200"/>
                </a:lnTo>
                <a:lnTo>
                  <a:pt x="443357" y="1854200"/>
                </a:lnTo>
                <a:lnTo>
                  <a:pt x="433705" y="1841500"/>
                </a:lnTo>
                <a:close/>
              </a:path>
              <a:path w="773429" h="1879600">
                <a:moveTo>
                  <a:pt x="586486" y="1841500"/>
                </a:moveTo>
                <a:lnTo>
                  <a:pt x="541401" y="1841500"/>
                </a:lnTo>
                <a:lnTo>
                  <a:pt x="525145" y="1854200"/>
                </a:lnTo>
                <a:lnTo>
                  <a:pt x="578612" y="1854200"/>
                </a:lnTo>
                <a:lnTo>
                  <a:pt x="586486" y="1841500"/>
                </a:lnTo>
                <a:close/>
              </a:path>
              <a:path w="773429" h="1879600">
                <a:moveTo>
                  <a:pt x="615569" y="1803400"/>
                </a:moveTo>
                <a:lnTo>
                  <a:pt x="585216" y="1803400"/>
                </a:lnTo>
                <a:lnTo>
                  <a:pt x="578485" y="1816100"/>
                </a:lnTo>
                <a:lnTo>
                  <a:pt x="572770" y="1816100"/>
                </a:lnTo>
                <a:lnTo>
                  <a:pt x="565912" y="1828800"/>
                </a:lnTo>
                <a:lnTo>
                  <a:pt x="554990" y="1828800"/>
                </a:lnTo>
                <a:lnTo>
                  <a:pt x="540004" y="1841500"/>
                </a:lnTo>
                <a:lnTo>
                  <a:pt x="593979" y="1841500"/>
                </a:lnTo>
                <a:lnTo>
                  <a:pt x="601345" y="1828800"/>
                </a:lnTo>
                <a:lnTo>
                  <a:pt x="608584" y="1816100"/>
                </a:lnTo>
                <a:lnTo>
                  <a:pt x="615569" y="1803400"/>
                </a:lnTo>
                <a:close/>
              </a:path>
              <a:path w="773429" h="1879600">
                <a:moveTo>
                  <a:pt x="18542" y="0"/>
                </a:moveTo>
                <a:lnTo>
                  <a:pt x="0" y="25400"/>
                </a:lnTo>
                <a:lnTo>
                  <a:pt x="37465" y="63500"/>
                </a:lnTo>
                <a:lnTo>
                  <a:pt x="37084" y="63500"/>
                </a:lnTo>
                <a:lnTo>
                  <a:pt x="55753" y="76200"/>
                </a:lnTo>
                <a:lnTo>
                  <a:pt x="55372" y="76200"/>
                </a:lnTo>
                <a:lnTo>
                  <a:pt x="73660" y="88900"/>
                </a:lnTo>
                <a:lnTo>
                  <a:pt x="73279" y="88900"/>
                </a:lnTo>
                <a:lnTo>
                  <a:pt x="91186" y="114300"/>
                </a:lnTo>
                <a:lnTo>
                  <a:pt x="90805" y="114300"/>
                </a:lnTo>
                <a:lnTo>
                  <a:pt x="108331" y="127000"/>
                </a:lnTo>
                <a:lnTo>
                  <a:pt x="107950" y="127000"/>
                </a:lnTo>
                <a:lnTo>
                  <a:pt x="125095" y="152400"/>
                </a:lnTo>
                <a:lnTo>
                  <a:pt x="124587" y="152400"/>
                </a:lnTo>
                <a:lnTo>
                  <a:pt x="141224" y="177800"/>
                </a:lnTo>
                <a:lnTo>
                  <a:pt x="140843" y="177800"/>
                </a:lnTo>
                <a:lnTo>
                  <a:pt x="148844" y="190500"/>
                </a:lnTo>
                <a:lnTo>
                  <a:pt x="148590" y="190500"/>
                </a:lnTo>
                <a:lnTo>
                  <a:pt x="156464" y="203200"/>
                </a:lnTo>
                <a:lnTo>
                  <a:pt x="156337" y="203200"/>
                </a:lnTo>
                <a:lnTo>
                  <a:pt x="164084" y="215900"/>
                </a:lnTo>
                <a:lnTo>
                  <a:pt x="163830" y="215900"/>
                </a:lnTo>
                <a:lnTo>
                  <a:pt x="171450" y="228600"/>
                </a:lnTo>
                <a:lnTo>
                  <a:pt x="171196" y="228600"/>
                </a:lnTo>
                <a:lnTo>
                  <a:pt x="178562" y="241300"/>
                </a:lnTo>
                <a:lnTo>
                  <a:pt x="185674" y="254000"/>
                </a:lnTo>
                <a:lnTo>
                  <a:pt x="185420" y="254000"/>
                </a:lnTo>
                <a:lnTo>
                  <a:pt x="192405" y="266700"/>
                </a:lnTo>
                <a:lnTo>
                  <a:pt x="198882" y="292100"/>
                </a:lnTo>
                <a:lnTo>
                  <a:pt x="205359" y="304800"/>
                </a:lnTo>
                <a:lnTo>
                  <a:pt x="211455" y="330200"/>
                </a:lnTo>
                <a:lnTo>
                  <a:pt x="217297" y="342900"/>
                </a:lnTo>
                <a:lnTo>
                  <a:pt x="223012" y="368300"/>
                </a:lnTo>
                <a:lnTo>
                  <a:pt x="228346" y="381000"/>
                </a:lnTo>
                <a:lnTo>
                  <a:pt x="233553" y="406400"/>
                </a:lnTo>
                <a:lnTo>
                  <a:pt x="238506" y="431800"/>
                </a:lnTo>
                <a:lnTo>
                  <a:pt x="242950" y="457200"/>
                </a:lnTo>
                <a:lnTo>
                  <a:pt x="245110" y="469900"/>
                </a:lnTo>
                <a:lnTo>
                  <a:pt x="247015" y="482600"/>
                </a:lnTo>
                <a:lnTo>
                  <a:pt x="250571" y="508000"/>
                </a:lnTo>
                <a:lnTo>
                  <a:pt x="253619" y="546100"/>
                </a:lnTo>
                <a:lnTo>
                  <a:pt x="256032" y="571500"/>
                </a:lnTo>
                <a:lnTo>
                  <a:pt x="257937" y="609600"/>
                </a:lnTo>
                <a:lnTo>
                  <a:pt x="259587" y="647700"/>
                </a:lnTo>
                <a:lnTo>
                  <a:pt x="260858" y="685800"/>
                </a:lnTo>
                <a:lnTo>
                  <a:pt x="261747" y="723900"/>
                </a:lnTo>
                <a:lnTo>
                  <a:pt x="262255" y="762000"/>
                </a:lnTo>
                <a:lnTo>
                  <a:pt x="262382" y="889000"/>
                </a:lnTo>
                <a:lnTo>
                  <a:pt x="261620" y="977900"/>
                </a:lnTo>
                <a:lnTo>
                  <a:pt x="259587" y="1155700"/>
                </a:lnTo>
                <a:lnTo>
                  <a:pt x="259207" y="1206500"/>
                </a:lnTo>
                <a:lnTo>
                  <a:pt x="258953" y="1244600"/>
                </a:lnTo>
                <a:lnTo>
                  <a:pt x="258953" y="1333500"/>
                </a:lnTo>
                <a:lnTo>
                  <a:pt x="259461" y="1371600"/>
                </a:lnTo>
                <a:lnTo>
                  <a:pt x="260096" y="1409700"/>
                </a:lnTo>
                <a:lnTo>
                  <a:pt x="260985" y="1447800"/>
                </a:lnTo>
                <a:lnTo>
                  <a:pt x="262382" y="1485900"/>
                </a:lnTo>
                <a:lnTo>
                  <a:pt x="264160" y="1511300"/>
                </a:lnTo>
                <a:lnTo>
                  <a:pt x="266446" y="1549400"/>
                </a:lnTo>
                <a:lnTo>
                  <a:pt x="269240" y="1574800"/>
                </a:lnTo>
                <a:lnTo>
                  <a:pt x="270764" y="1600200"/>
                </a:lnTo>
                <a:lnTo>
                  <a:pt x="272415" y="1612900"/>
                </a:lnTo>
                <a:lnTo>
                  <a:pt x="276225" y="1638300"/>
                </a:lnTo>
                <a:lnTo>
                  <a:pt x="278511" y="1651000"/>
                </a:lnTo>
                <a:lnTo>
                  <a:pt x="280924" y="1663700"/>
                </a:lnTo>
                <a:lnTo>
                  <a:pt x="286512" y="1676400"/>
                </a:lnTo>
                <a:lnTo>
                  <a:pt x="292100" y="1701800"/>
                </a:lnTo>
                <a:lnTo>
                  <a:pt x="298196" y="1714500"/>
                </a:lnTo>
                <a:lnTo>
                  <a:pt x="304927" y="1739900"/>
                </a:lnTo>
                <a:lnTo>
                  <a:pt x="311912" y="1752600"/>
                </a:lnTo>
                <a:lnTo>
                  <a:pt x="319405" y="1765300"/>
                </a:lnTo>
                <a:lnTo>
                  <a:pt x="327406" y="1790700"/>
                </a:lnTo>
                <a:lnTo>
                  <a:pt x="335661" y="1803400"/>
                </a:lnTo>
                <a:lnTo>
                  <a:pt x="344297" y="1816100"/>
                </a:lnTo>
                <a:lnTo>
                  <a:pt x="383921" y="1816100"/>
                </a:lnTo>
                <a:lnTo>
                  <a:pt x="375158" y="1803400"/>
                </a:lnTo>
                <a:lnTo>
                  <a:pt x="375793" y="1803400"/>
                </a:lnTo>
                <a:lnTo>
                  <a:pt x="367411" y="1790700"/>
                </a:lnTo>
                <a:lnTo>
                  <a:pt x="367792" y="1790700"/>
                </a:lnTo>
                <a:lnTo>
                  <a:pt x="359664" y="1778000"/>
                </a:lnTo>
                <a:lnTo>
                  <a:pt x="360045" y="1778000"/>
                </a:lnTo>
                <a:lnTo>
                  <a:pt x="352171" y="1765300"/>
                </a:lnTo>
                <a:lnTo>
                  <a:pt x="352679" y="1765300"/>
                </a:lnTo>
                <a:lnTo>
                  <a:pt x="345059" y="1752600"/>
                </a:lnTo>
                <a:lnTo>
                  <a:pt x="345440" y="1752600"/>
                </a:lnTo>
                <a:lnTo>
                  <a:pt x="338200" y="1739900"/>
                </a:lnTo>
                <a:lnTo>
                  <a:pt x="338455" y="1739900"/>
                </a:lnTo>
                <a:lnTo>
                  <a:pt x="331724" y="1727200"/>
                </a:lnTo>
                <a:lnTo>
                  <a:pt x="331978" y="1727200"/>
                </a:lnTo>
                <a:lnTo>
                  <a:pt x="325500" y="1714500"/>
                </a:lnTo>
                <a:lnTo>
                  <a:pt x="325628" y="1714500"/>
                </a:lnTo>
                <a:lnTo>
                  <a:pt x="319786" y="1689100"/>
                </a:lnTo>
                <a:lnTo>
                  <a:pt x="314452" y="1676400"/>
                </a:lnTo>
                <a:lnTo>
                  <a:pt x="308991" y="1651000"/>
                </a:lnTo>
                <a:lnTo>
                  <a:pt x="309245" y="1651000"/>
                </a:lnTo>
                <a:lnTo>
                  <a:pt x="306959" y="1638300"/>
                </a:lnTo>
                <a:lnTo>
                  <a:pt x="304800" y="1625600"/>
                </a:lnTo>
                <a:lnTo>
                  <a:pt x="302895" y="1612900"/>
                </a:lnTo>
                <a:lnTo>
                  <a:pt x="301117" y="1600200"/>
                </a:lnTo>
                <a:lnTo>
                  <a:pt x="299466" y="1587500"/>
                </a:lnTo>
                <a:lnTo>
                  <a:pt x="297942" y="1574800"/>
                </a:lnTo>
                <a:lnTo>
                  <a:pt x="295275" y="1549400"/>
                </a:lnTo>
                <a:lnTo>
                  <a:pt x="293116" y="1511300"/>
                </a:lnTo>
                <a:lnTo>
                  <a:pt x="291338" y="1485900"/>
                </a:lnTo>
                <a:lnTo>
                  <a:pt x="289941" y="1447800"/>
                </a:lnTo>
                <a:lnTo>
                  <a:pt x="289052" y="1409700"/>
                </a:lnTo>
                <a:lnTo>
                  <a:pt x="288290" y="1371600"/>
                </a:lnTo>
                <a:lnTo>
                  <a:pt x="288036" y="1346200"/>
                </a:lnTo>
                <a:lnTo>
                  <a:pt x="287909" y="1244600"/>
                </a:lnTo>
                <a:lnTo>
                  <a:pt x="288163" y="1206500"/>
                </a:lnTo>
                <a:lnTo>
                  <a:pt x="288544" y="1155700"/>
                </a:lnTo>
                <a:lnTo>
                  <a:pt x="290575" y="977900"/>
                </a:lnTo>
                <a:lnTo>
                  <a:pt x="291338" y="889000"/>
                </a:lnTo>
                <a:lnTo>
                  <a:pt x="291356" y="812800"/>
                </a:lnTo>
                <a:lnTo>
                  <a:pt x="291211" y="762000"/>
                </a:lnTo>
                <a:lnTo>
                  <a:pt x="290575" y="723900"/>
                </a:lnTo>
                <a:lnTo>
                  <a:pt x="289814" y="685800"/>
                </a:lnTo>
                <a:lnTo>
                  <a:pt x="288544" y="647700"/>
                </a:lnTo>
                <a:lnTo>
                  <a:pt x="286893" y="609600"/>
                </a:lnTo>
                <a:lnTo>
                  <a:pt x="284861" y="571500"/>
                </a:lnTo>
                <a:lnTo>
                  <a:pt x="282448" y="546100"/>
                </a:lnTo>
                <a:lnTo>
                  <a:pt x="279273" y="508000"/>
                </a:lnTo>
                <a:lnTo>
                  <a:pt x="273685" y="469900"/>
                </a:lnTo>
                <a:lnTo>
                  <a:pt x="266827" y="431800"/>
                </a:lnTo>
                <a:lnTo>
                  <a:pt x="256540" y="381000"/>
                </a:lnTo>
                <a:lnTo>
                  <a:pt x="245110" y="330200"/>
                </a:lnTo>
                <a:lnTo>
                  <a:pt x="239014" y="317500"/>
                </a:lnTo>
                <a:lnTo>
                  <a:pt x="232664" y="292100"/>
                </a:lnTo>
                <a:lnTo>
                  <a:pt x="226060" y="279400"/>
                </a:lnTo>
                <a:lnTo>
                  <a:pt x="219202" y="254000"/>
                </a:lnTo>
                <a:lnTo>
                  <a:pt x="212090" y="241300"/>
                </a:lnTo>
                <a:lnTo>
                  <a:pt x="204724" y="228600"/>
                </a:lnTo>
                <a:lnTo>
                  <a:pt x="197231" y="215900"/>
                </a:lnTo>
                <a:lnTo>
                  <a:pt x="189484" y="190500"/>
                </a:lnTo>
                <a:lnTo>
                  <a:pt x="173228" y="165100"/>
                </a:lnTo>
                <a:lnTo>
                  <a:pt x="164973" y="152400"/>
                </a:lnTo>
                <a:lnTo>
                  <a:pt x="147828" y="127000"/>
                </a:lnTo>
                <a:lnTo>
                  <a:pt x="130175" y="114300"/>
                </a:lnTo>
                <a:lnTo>
                  <a:pt x="112141" y="88900"/>
                </a:lnTo>
                <a:lnTo>
                  <a:pt x="93725" y="76200"/>
                </a:lnTo>
                <a:lnTo>
                  <a:pt x="75057" y="50800"/>
                </a:lnTo>
                <a:lnTo>
                  <a:pt x="56134" y="38100"/>
                </a:lnTo>
                <a:lnTo>
                  <a:pt x="18542" y="0"/>
                </a:lnTo>
                <a:close/>
              </a:path>
              <a:path w="773429" h="1879600">
                <a:moveTo>
                  <a:pt x="718375" y="1431244"/>
                </a:moveTo>
                <a:lnTo>
                  <a:pt x="706628" y="1473200"/>
                </a:lnTo>
                <a:lnTo>
                  <a:pt x="695833" y="1511300"/>
                </a:lnTo>
                <a:lnTo>
                  <a:pt x="684911" y="1549400"/>
                </a:lnTo>
                <a:lnTo>
                  <a:pt x="673735" y="1587500"/>
                </a:lnTo>
                <a:lnTo>
                  <a:pt x="662432" y="1625600"/>
                </a:lnTo>
                <a:lnTo>
                  <a:pt x="651002" y="1663700"/>
                </a:lnTo>
                <a:lnTo>
                  <a:pt x="639445" y="1689100"/>
                </a:lnTo>
                <a:lnTo>
                  <a:pt x="633603" y="1701800"/>
                </a:lnTo>
                <a:lnTo>
                  <a:pt x="627634" y="1714500"/>
                </a:lnTo>
                <a:lnTo>
                  <a:pt x="621665" y="1739900"/>
                </a:lnTo>
                <a:lnTo>
                  <a:pt x="615569" y="1752600"/>
                </a:lnTo>
                <a:lnTo>
                  <a:pt x="609473" y="1765300"/>
                </a:lnTo>
                <a:lnTo>
                  <a:pt x="609727" y="1765300"/>
                </a:lnTo>
                <a:lnTo>
                  <a:pt x="603377" y="1778000"/>
                </a:lnTo>
                <a:lnTo>
                  <a:pt x="597408" y="1778000"/>
                </a:lnTo>
                <a:lnTo>
                  <a:pt x="590931" y="1790700"/>
                </a:lnTo>
                <a:lnTo>
                  <a:pt x="591312" y="1790700"/>
                </a:lnTo>
                <a:lnTo>
                  <a:pt x="584708" y="1803400"/>
                </a:lnTo>
                <a:lnTo>
                  <a:pt x="622300" y="1803400"/>
                </a:lnTo>
                <a:lnTo>
                  <a:pt x="635508" y="1778000"/>
                </a:lnTo>
                <a:lnTo>
                  <a:pt x="641858" y="1765300"/>
                </a:lnTo>
                <a:lnTo>
                  <a:pt x="648208" y="1739900"/>
                </a:lnTo>
                <a:lnTo>
                  <a:pt x="660654" y="1714500"/>
                </a:lnTo>
                <a:lnTo>
                  <a:pt x="666623" y="1701800"/>
                </a:lnTo>
                <a:lnTo>
                  <a:pt x="678434" y="1663700"/>
                </a:lnTo>
                <a:lnTo>
                  <a:pt x="690118" y="1638300"/>
                </a:lnTo>
                <a:lnTo>
                  <a:pt x="701548" y="1600200"/>
                </a:lnTo>
                <a:lnTo>
                  <a:pt x="712724" y="1562100"/>
                </a:lnTo>
                <a:lnTo>
                  <a:pt x="723773" y="1524000"/>
                </a:lnTo>
                <a:lnTo>
                  <a:pt x="734695" y="1473200"/>
                </a:lnTo>
                <a:lnTo>
                  <a:pt x="744174" y="1439038"/>
                </a:lnTo>
                <a:lnTo>
                  <a:pt x="718375" y="1431244"/>
                </a:lnTo>
                <a:close/>
              </a:path>
              <a:path w="773429" h="1879600">
                <a:moveTo>
                  <a:pt x="768127" y="1422400"/>
                </a:moveTo>
                <a:lnTo>
                  <a:pt x="748792" y="1422400"/>
                </a:lnTo>
                <a:lnTo>
                  <a:pt x="744174" y="1439038"/>
                </a:lnTo>
                <a:lnTo>
                  <a:pt x="773176" y="1447800"/>
                </a:lnTo>
                <a:lnTo>
                  <a:pt x="768127" y="1422400"/>
                </a:lnTo>
                <a:close/>
              </a:path>
              <a:path w="773429" h="1879600">
                <a:moveTo>
                  <a:pt x="748792" y="1422400"/>
                </a:moveTo>
                <a:lnTo>
                  <a:pt x="720852" y="1422400"/>
                </a:lnTo>
                <a:lnTo>
                  <a:pt x="718375" y="1431244"/>
                </a:lnTo>
                <a:lnTo>
                  <a:pt x="744174" y="1439038"/>
                </a:lnTo>
                <a:lnTo>
                  <a:pt x="748792" y="1422400"/>
                </a:lnTo>
                <a:close/>
              </a:path>
              <a:path w="773429" h="1879600">
                <a:moveTo>
                  <a:pt x="752983" y="1346200"/>
                </a:moveTo>
                <a:lnTo>
                  <a:pt x="689102" y="1422400"/>
                </a:lnTo>
                <a:lnTo>
                  <a:pt x="718375" y="1431244"/>
                </a:lnTo>
                <a:lnTo>
                  <a:pt x="720852" y="1422400"/>
                </a:lnTo>
                <a:lnTo>
                  <a:pt x="768127" y="1422400"/>
                </a:lnTo>
                <a:lnTo>
                  <a:pt x="752983" y="13462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6370954" y="3444240"/>
            <a:ext cx="772160" cy="1866900"/>
          </a:xfrm>
          <a:custGeom>
            <a:avLst/>
            <a:gdLst/>
            <a:ahLst/>
            <a:cxnLst/>
            <a:rect l="l" t="t" r="r" b="b"/>
            <a:pathLst>
              <a:path w="772159" h="1866900">
                <a:moveTo>
                  <a:pt x="569214" y="1841500"/>
                </a:moveTo>
                <a:lnTo>
                  <a:pt x="391414" y="1841500"/>
                </a:lnTo>
                <a:lnTo>
                  <a:pt x="401574" y="1854200"/>
                </a:lnTo>
                <a:lnTo>
                  <a:pt x="411988" y="1854200"/>
                </a:lnTo>
                <a:lnTo>
                  <a:pt x="422528" y="1866900"/>
                </a:lnTo>
                <a:lnTo>
                  <a:pt x="535051" y="1866900"/>
                </a:lnTo>
                <a:lnTo>
                  <a:pt x="552830" y="1854200"/>
                </a:lnTo>
                <a:lnTo>
                  <a:pt x="569214" y="1841500"/>
                </a:lnTo>
                <a:close/>
              </a:path>
              <a:path w="772159" h="1866900">
                <a:moveTo>
                  <a:pt x="390778" y="1803400"/>
                </a:moveTo>
                <a:lnTo>
                  <a:pt x="352678" y="1803400"/>
                </a:lnTo>
                <a:lnTo>
                  <a:pt x="361950" y="1816100"/>
                </a:lnTo>
                <a:lnTo>
                  <a:pt x="381253" y="1841500"/>
                </a:lnTo>
                <a:lnTo>
                  <a:pt x="433959" y="1841500"/>
                </a:lnTo>
                <a:lnTo>
                  <a:pt x="424434" y="1828800"/>
                </a:lnTo>
                <a:lnTo>
                  <a:pt x="416687" y="1828800"/>
                </a:lnTo>
                <a:lnTo>
                  <a:pt x="407289" y="1816100"/>
                </a:lnTo>
                <a:lnTo>
                  <a:pt x="399796" y="1816100"/>
                </a:lnTo>
                <a:lnTo>
                  <a:pt x="390778" y="1803400"/>
                </a:lnTo>
                <a:close/>
              </a:path>
              <a:path w="772159" h="1866900">
                <a:moveTo>
                  <a:pt x="432816" y="1828800"/>
                </a:moveTo>
                <a:lnTo>
                  <a:pt x="433959" y="1841500"/>
                </a:lnTo>
                <a:lnTo>
                  <a:pt x="442468" y="1841500"/>
                </a:lnTo>
                <a:lnTo>
                  <a:pt x="432816" y="1828800"/>
                </a:lnTo>
                <a:close/>
              </a:path>
              <a:path w="772159" h="1866900">
                <a:moveTo>
                  <a:pt x="585343" y="1828800"/>
                </a:moveTo>
                <a:lnTo>
                  <a:pt x="540385" y="1828800"/>
                </a:lnTo>
                <a:lnTo>
                  <a:pt x="524128" y="1841500"/>
                </a:lnTo>
                <a:lnTo>
                  <a:pt x="577469" y="1841500"/>
                </a:lnTo>
                <a:lnTo>
                  <a:pt x="585343" y="1828800"/>
                </a:lnTo>
                <a:close/>
              </a:path>
              <a:path w="772159" h="1866900">
                <a:moveTo>
                  <a:pt x="614426" y="1790700"/>
                </a:moveTo>
                <a:lnTo>
                  <a:pt x="584073" y="1790700"/>
                </a:lnTo>
                <a:lnTo>
                  <a:pt x="577342" y="1803400"/>
                </a:lnTo>
                <a:lnTo>
                  <a:pt x="571753" y="1803400"/>
                </a:lnTo>
                <a:lnTo>
                  <a:pt x="564896" y="1816100"/>
                </a:lnTo>
                <a:lnTo>
                  <a:pt x="553974" y="1816100"/>
                </a:lnTo>
                <a:lnTo>
                  <a:pt x="538861" y="1828800"/>
                </a:lnTo>
                <a:lnTo>
                  <a:pt x="592963" y="1828800"/>
                </a:lnTo>
                <a:lnTo>
                  <a:pt x="600328" y="1816100"/>
                </a:lnTo>
                <a:lnTo>
                  <a:pt x="607441" y="1803400"/>
                </a:lnTo>
                <a:lnTo>
                  <a:pt x="614426" y="1790700"/>
                </a:lnTo>
                <a:close/>
              </a:path>
              <a:path w="772159" h="1866900">
                <a:moveTo>
                  <a:pt x="18542" y="0"/>
                </a:moveTo>
                <a:lnTo>
                  <a:pt x="0" y="12700"/>
                </a:lnTo>
                <a:lnTo>
                  <a:pt x="37337" y="50800"/>
                </a:lnTo>
                <a:lnTo>
                  <a:pt x="36957" y="50800"/>
                </a:lnTo>
                <a:lnTo>
                  <a:pt x="55499" y="63500"/>
                </a:lnTo>
                <a:lnTo>
                  <a:pt x="55245" y="63500"/>
                </a:lnTo>
                <a:lnTo>
                  <a:pt x="73533" y="76200"/>
                </a:lnTo>
                <a:lnTo>
                  <a:pt x="73025" y="76200"/>
                </a:lnTo>
                <a:lnTo>
                  <a:pt x="91059" y="101600"/>
                </a:lnTo>
                <a:lnTo>
                  <a:pt x="90550" y="101600"/>
                </a:lnTo>
                <a:lnTo>
                  <a:pt x="108077" y="114300"/>
                </a:lnTo>
                <a:lnTo>
                  <a:pt x="107569" y="114300"/>
                </a:lnTo>
                <a:lnTo>
                  <a:pt x="124714" y="139700"/>
                </a:lnTo>
                <a:lnTo>
                  <a:pt x="124206" y="139700"/>
                </a:lnTo>
                <a:lnTo>
                  <a:pt x="140843" y="165100"/>
                </a:lnTo>
                <a:lnTo>
                  <a:pt x="140462" y="165100"/>
                </a:lnTo>
                <a:lnTo>
                  <a:pt x="148590" y="177800"/>
                </a:lnTo>
                <a:lnTo>
                  <a:pt x="148336" y="177800"/>
                </a:lnTo>
                <a:lnTo>
                  <a:pt x="156083" y="190500"/>
                </a:lnTo>
                <a:lnTo>
                  <a:pt x="155955" y="190500"/>
                </a:lnTo>
                <a:lnTo>
                  <a:pt x="163702" y="203200"/>
                </a:lnTo>
                <a:lnTo>
                  <a:pt x="163449" y="203200"/>
                </a:lnTo>
                <a:lnTo>
                  <a:pt x="171069" y="215900"/>
                </a:lnTo>
                <a:lnTo>
                  <a:pt x="170815" y="215900"/>
                </a:lnTo>
                <a:lnTo>
                  <a:pt x="178180" y="228600"/>
                </a:lnTo>
                <a:lnTo>
                  <a:pt x="185166" y="241300"/>
                </a:lnTo>
                <a:lnTo>
                  <a:pt x="191897" y="254000"/>
                </a:lnTo>
                <a:lnTo>
                  <a:pt x="198627" y="279400"/>
                </a:lnTo>
                <a:lnTo>
                  <a:pt x="198374" y="279400"/>
                </a:lnTo>
                <a:lnTo>
                  <a:pt x="204850" y="292100"/>
                </a:lnTo>
                <a:lnTo>
                  <a:pt x="210947" y="317500"/>
                </a:lnTo>
                <a:lnTo>
                  <a:pt x="216916" y="330200"/>
                </a:lnTo>
                <a:lnTo>
                  <a:pt x="222630" y="355600"/>
                </a:lnTo>
                <a:lnTo>
                  <a:pt x="227965" y="381000"/>
                </a:lnTo>
                <a:lnTo>
                  <a:pt x="233045" y="393700"/>
                </a:lnTo>
                <a:lnTo>
                  <a:pt x="237871" y="419100"/>
                </a:lnTo>
                <a:lnTo>
                  <a:pt x="242443" y="444500"/>
                </a:lnTo>
                <a:lnTo>
                  <a:pt x="244601" y="457200"/>
                </a:lnTo>
                <a:lnTo>
                  <a:pt x="246634" y="469900"/>
                </a:lnTo>
                <a:lnTo>
                  <a:pt x="246506" y="469900"/>
                </a:lnTo>
                <a:lnTo>
                  <a:pt x="248412" y="482600"/>
                </a:lnTo>
                <a:lnTo>
                  <a:pt x="250063" y="495300"/>
                </a:lnTo>
                <a:lnTo>
                  <a:pt x="252984" y="533400"/>
                </a:lnTo>
                <a:lnTo>
                  <a:pt x="257555" y="596900"/>
                </a:lnTo>
                <a:lnTo>
                  <a:pt x="259079" y="635000"/>
                </a:lnTo>
                <a:lnTo>
                  <a:pt x="260223" y="673100"/>
                </a:lnTo>
                <a:lnTo>
                  <a:pt x="261112" y="711200"/>
                </a:lnTo>
                <a:lnTo>
                  <a:pt x="261747" y="749300"/>
                </a:lnTo>
                <a:lnTo>
                  <a:pt x="261874" y="800100"/>
                </a:lnTo>
                <a:lnTo>
                  <a:pt x="262000" y="838200"/>
                </a:lnTo>
                <a:lnTo>
                  <a:pt x="261112" y="965200"/>
                </a:lnTo>
                <a:lnTo>
                  <a:pt x="259079" y="1143000"/>
                </a:lnTo>
                <a:lnTo>
                  <a:pt x="258699" y="1193800"/>
                </a:lnTo>
                <a:lnTo>
                  <a:pt x="258445" y="1231900"/>
                </a:lnTo>
                <a:lnTo>
                  <a:pt x="258318" y="1270000"/>
                </a:lnTo>
                <a:lnTo>
                  <a:pt x="258572" y="1320800"/>
                </a:lnTo>
                <a:lnTo>
                  <a:pt x="258952" y="1358900"/>
                </a:lnTo>
                <a:lnTo>
                  <a:pt x="259588" y="1397000"/>
                </a:lnTo>
                <a:lnTo>
                  <a:pt x="260603" y="1435100"/>
                </a:lnTo>
                <a:lnTo>
                  <a:pt x="262000" y="1473200"/>
                </a:lnTo>
                <a:lnTo>
                  <a:pt x="263651" y="1498600"/>
                </a:lnTo>
                <a:lnTo>
                  <a:pt x="265938" y="1536700"/>
                </a:lnTo>
                <a:lnTo>
                  <a:pt x="268731" y="1562100"/>
                </a:lnTo>
                <a:lnTo>
                  <a:pt x="270255" y="1587500"/>
                </a:lnTo>
                <a:lnTo>
                  <a:pt x="273812" y="1612900"/>
                </a:lnTo>
                <a:lnTo>
                  <a:pt x="275844" y="1625600"/>
                </a:lnTo>
                <a:lnTo>
                  <a:pt x="278002" y="1638300"/>
                </a:lnTo>
                <a:lnTo>
                  <a:pt x="280416" y="1651000"/>
                </a:lnTo>
                <a:lnTo>
                  <a:pt x="285750" y="1663700"/>
                </a:lnTo>
                <a:lnTo>
                  <a:pt x="291338" y="1689100"/>
                </a:lnTo>
                <a:lnTo>
                  <a:pt x="297561" y="1701800"/>
                </a:lnTo>
                <a:lnTo>
                  <a:pt x="304165" y="1727200"/>
                </a:lnTo>
                <a:lnTo>
                  <a:pt x="311276" y="1739900"/>
                </a:lnTo>
                <a:lnTo>
                  <a:pt x="318770" y="1752600"/>
                </a:lnTo>
                <a:lnTo>
                  <a:pt x="326644" y="1778000"/>
                </a:lnTo>
                <a:lnTo>
                  <a:pt x="335025" y="1790700"/>
                </a:lnTo>
                <a:lnTo>
                  <a:pt x="343535" y="1803400"/>
                </a:lnTo>
                <a:lnTo>
                  <a:pt x="383159" y="1803400"/>
                </a:lnTo>
                <a:lnTo>
                  <a:pt x="374523" y="1790700"/>
                </a:lnTo>
                <a:lnTo>
                  <a:pt x="375030" y="1790700"/>
                </a:lnTo>
                <a:lnTo>
                  <a:pt x="366522" y="1778000"/>
                </a:lnTo>
                <a:lnTo>
                  <a:pt x="367156" y="1778000"/>
                </a:lnTo>
                <a:lnTo>
                  <a:pt x="359028" y="1765300"/>
                </a:lnTo>
                <a:lnTo>
                  <a:pt x="359410" y="1765300"/>
                </a:lnTo>
                <a:lnTo>
                  <a:pt x="351536" y="1752600"/>
                </a:lnTo>
                <a:lnTo>
                  <a:pt x="351917" y="1752600"/>
                </a:lnTo>
                <a:lnTo>
                  <a:pt x="344424" y="1739900"/>
                </a:lnTo>
                <a:lnTo>
                  <a:pt x="344677" y="1739900"/>
                </a:lnTo>
                <a:lnTo>
                  <a:pt x="337439" y="1727200"/>
                </a:lnTo>
                <a:lnTo>
                  <a:pt x="337820" y="1727200"/>
                </a:lnTo>
                <a:lnTo>
                  <a:pt x="330962" y="1714500"/>
                </a:lnTo>
                <a:lnTo>
                  <a:pt x="331216" y="1714500"/>
                </a:lnTo>
                <a:lnTo>
                  <a:pt x="324739" y="1701800"/>
                </a:lnTo>
                <a:lnTo>
                  <a:pt x="324993" y="1701800"/>
                </a:lnTo>
                <a:lnTo>
                  <a:pt x="319024" y="1676400"/>
                </a:lnTo>
                <a:lnTo>
                  <a:pt x="313690" y="1663700"/>
                </a:lnTo>
                <a:lnTo>
                  <a:pt x="308610" y="1638300"/>
                </a:lnTo>
                <a:lnTo>
                  <a:pt x="306450" y="1625600"/>
                </a:lnTo>
                <a:lnTo>
                  <a:pt x="304419" y="1612900"/>
                </a:lnTo>
                <a:lnTo>
                  <a:pt x="302514" y="1600200"/>
                </a:lnTo>
                <a:lnTo>
                  <a:pt x="298958" y="1574800"/>
                </a:lnTo>
                <a:lnTo>
                  <a:pt x="297561" y="1562100"/>
                </a:lnTo>
                <a:lnTo>
                  <a:pt x="294767" y="1536700"/>
                </a:lnTo>
                <a:lnTo>
                  <a:pt x="292608" y="1498600"/>
                </a:lnTo>
                <a:lnTo>
                  <a:pt x="290956" y="1473200"/>
                </a:lnTo>
                <a:lnTo>
                  <a:pt x="289433" y="1435100"/>
                </a:lnTo>
                <a:lnTo>
                  <a:pt x="288544" y="1397000"/>
                </a:lnTo>
                <a:lnTo>
                  <a:pt x="287909" y="1358900"/>
                </a:lnTo>
                <a:lnTo>
                  <a:pt x="287527" y="1320800"/>
                </a:lnTo>
                <a:lnTo>
                  <a:pt x="287400" y="1231900"/>
                </a:lnTo>
                <a:lnTo>
                  <a:pt x="287654" y="1193800"/>
                </a:lnTo>
                <a:lnTo>
                  <a:pt x="288036" y="1143000"/>
                </a:lnTo>
                <a:lnTo>
                  <a:pt x="290068" y="965200"/>
                </a:lnTo>
                <a:lnTo>
                  <a:pt x="290956" y="838200"/>
                </a:lnTo>
                <a:lnTo>
                  <a:pt x="290829" y="800100"/>
                </a:lnTo>
                <a:lnTo>
                  <a:pt x="290575" y="749300"/>
                </a:lnTo>
                <a:lnTo>
                  <a:pt x="290068" y="711200"/>
                </a:lnTo>
                <a:lnTo>
                  <a:pt x="289178" y="673100"/>
                </a:lnTo>
                <a:lnTo>
                  <a:pt x="288036" y="635000"/>
                </a:lnTo>
                <a:lnTo>
                  <a:pt x="286385" y="596900"/>
                </a:lnTo>
                <a:lnTo>
                  <a:pt x="284352" y="558800"/>
                </a:lnTo>
                <a:lnTo>
                  <a:pt x="281813" y="533400"/>
                </a:lnTo>
                <a:lnTo>
                  <a:pt x="278892" y="495300"/>
                </a:lnTo>
                <a:lnTo>
                  <a:pt x="273176" y="457200"/>
                </a:lnTo>
                <a:lnTo>
                  <a:pt x="266319" y="419100"/>
                </a:lnTo>
                <a:lnTo>
                  <a:pt x="256031" y="368300"/>
                </a:lnTo>
                <a:lnTo>
                  <a:pt x="244601" y="330200"/>
                </a:lnTo>
                <a:lnTo>
                  <a:pt x="238505" y="304800"/>
                </a:lnTo>
                <a:lnTo>
                  <a:pt x="232283" y="279400"/>
                </a:lnTo>
                <a:lnTo>
                  <a:pt x="225678" y="266700"/>
                </a:lnTo>
                <a:lnTo>
                  <a:pt x="218694" y="254000"/>
                </a:lnTo>
                <a:lnTo>
                  <a:pt x="211581" y="228600"/>
                </a:lnTo>
                <a:lnTo>
                  <a:pt x="204343" y="215900"/>
                </a:lnTo>
                <a:lnTo>
                  <a:pt x="196850" y="203200"/>
                </a:lnTo>
                <a:lnTo>
                  <a:pt x="189102" y="190500"/>
                </a:lnTo>
                <a:lnTo>
                  <a:pt x="180975" y="165100"/>
                </a:lnTo>
                <a:lnTo>
                  <a:pt x="172974" y="152400"/>
                </a:lnTo>
                <a:lnTo>
                  <a:pt x="164592" y="139700"/>
                </a:lnTo>
                <a:lnTo>
                  <a:pt x="147574" y="127000"/>
                </a:lnTo>
                <a:lnTo>
                  <a:pt x="129921" y="101600"/>
                </a:lnTo>
                <a:lnTo>
                  <a:pt x="112014" y="76200"/>
                </a:lnTo>
                <a:lnTo>
                  <a:pt x="93472" y="63500"/>
                </a:lnTo>
                <a:lnTo>
                  <a:pt x="74803" y="38100"/>
                </a:lnTo>
                <a:lnTo>
                  <a:pt x="18542" y="0"/>
                </a:lnTo>
                <a:close/>
              </a:path>
              <a:path w="772159" h="1866900">
                <a:moveTo>
                  <a:pt x="716881" y="1418514"/>
                </a:moveTo>
                <a:lnTo>
                  <a:pt x="705230" y="1460500"/>
                </a:lnTo>
                <a:lnTo>
                  <a:pt x="694436" y="1498600"/>
                </a:lnTo>
                <a:lnTo>
                  <a:pt x="683387" y="1536700"/>
                </a:lnTo>
                <a:lnTo>
                  <a:pt x="672465" y="1574800"/>
                </a:lnTo>
                <a:lnTo>
                  <a:pt x="661162" y="1612900"/>
                </a:lnTo>
                <a:lnTo>
                  <a:pt x="649731" y="1651000"/>
                </a:lnTo>
                <a:lnTo>
                  <a:pt x="649859" y="1651000"/>
                </a:lnTo>
                <a:lnTo>
                  <a:pt x="638175" y="1676400"/>
                </a:lnTo>
                <a:lnTo>
                  <a:pt x="632333" y="1689100"/>
                </a:lnTo>
                <a:lnTo>
                  <a:pt x="626364" y="1701800"/>
                </a:lnTo>
                <a:lnTo>
                  <a:pt x="620395" y="1727200"/>
                </a:lnTo>
                <a:lnTo>
                  <a:pt x="614426" y="1739900"/>
                </a:lnTo>
                <a:lnTo>
                  <a:pt x="614679" y="1739900"/>
                </a:lnTo>
                <a:lnTo>
                  <a:pt x="608329" y="1752600"/>
                </a:lnTo>
                <a:lnTo>
                  <a:pt x="602234" y="1765300"/>
                </a:lnTo>
                <a:lnTo>
                  <a:pt x="596392" y="1765300"/>
                </a:lnTo>
                <a:lnTo>
                  <a:pt x="589915" y="1778000"/>
                </a:lnTo>
                <a:lnTo>
                  <a:pt x="590169" y="1778000"/>
                </a:lnTo>
                <a:lnTo>
                  <a:pt x="583565" y="1790700"/>
                </a:lnTo>
                <a:lnTo>
                  <a:pt x="621156" y="1790700"/>
                </a:lnTo>
                <a:lnTo>
                  <a:pt x="627761" y="1778000"/>
                </a:lnTo>
                <a:lnTo>
                  <a:pt x="640715" y="1752600"/>
                </a:lnTo>
                <a:lnTo>
                  <a:pt x="646938" y="1727200"/>
                </a:lnTo>
                <a:lnTo>
                  <a:pt x="653161" y="1714500"/>
                </a:lnTo>
                <a:lnTo>
                  <a:pt x="665352" y="1689100"/>
                </a:lnTo>
                <a:lnTo>
                  <a:pt x="677164" y="1651000"/>
                </a:lnTo>
                <a:lnTo>
                  <a:pt x="688721" y="1625600"/>
                </a:lnTo>
                <a:lnTo>
                  <a:pt x="700151" y="1587500"/>
                </a:lnTo>
                <a:lnTo>
                  <a:pt x="711326" y="1549400"/>
                </a:lnTo>
                <a:lnTo>
                  <a:pt x="722376" y="1511300"/>
                </a:lnTo>
                <a:lnTo>
                  <a:pt x="733298" y="1460500"/>
                </a:lnTo>
                <a:lnTo>
                  <a:pt x="742777" y="1426338"/>
                </a:lnTo>
                <a:lnTo>
                  <a:pt x="716881" y="1418514"/>
                </a:lnTo>
                <a:close/>
              </a:path>
              <a:path w="772159" h="1866900">
                <a:moveTo>
                  <a:pt x="766699" y="1409700"/>
                </a:moveTo>
                <a:lnTo>
                  <a:pt x="747395" y="1409700"/>
                </a:lnTo>
                <a:lnTo>
                  <a:pt x="742777" y="1426338"/>
                </a:lnTo>
                <a:lnTo>
                  <a:pt x="771778" y="1435100"/>
                </a:lnTo>
                <a:lnTo>
                  <a:pt x="766699" y="1409700"/>
                </a:lnTo>
                <a:close/>
              </a:path>
              <a:path w="772159" h="1866900">
                <a:moveTo>
                  <a:pt x="747395" y="1409700"/>
                </a:moveTo>
                <a:lnTo>
                  <a:pt x="719327" y="1409700"/>
                </a:lnTo>
                <a:lnTo>
                  <a:pt x="716881" y="1418514"/>
                </a:lnTo>
                <a:lnTo>
                  <a:pt x="742777" y="1426338"/>
                </a:lnTo>
                <a:lnTo>
                  <a:pt x="747395" y="1409700"/>
                </a:lnTo>
                <a:close/>
              </a:path>
              <a:path w="772159" h="1866900">
                <a:moveTo>
                  <a:pt x="751459" y="1333500"/>
                </a:moveTo>
                <a:lnTo>
                  <a:pt x="687704" y="1409700"/>
                </a:lnTo>
                <a:lnTo>
                  <a:pt x="716881" y="1418514"/>
                </a:lnTo>
                <a:lnTo>
                  <a:pt x="719327" y="1409700"/>
                </a:lnTo>
                <a:lnTo>
                  <a:pt x="766699" y="1409700"/>
                </a:lnTo>
                <a:lnTo>
                  <a:pt x="751459" y="133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675767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20" dirty="0"/>
              <a:t>Many </a:t>
            </a:r>
            <a:r>
              <a:rPr spc="-30" dirty="0"/>
              <a:t>to </a:t>
            </a:r>
            <a:r>
              <a:rPr spc="-20" dirty="0"/>
              <a:t>Many </a:t>
            </a:r>
            <a:r>
              <a:rPr dirty="0"/>
              <a:t>(No </a:t>
            </a:r>
            <a:r>
              <a:rPr spc="-10" dirty="0"/>
              <a:t>Limitation)</a:t>
            </a:r>
          </a:p>
        </p:txBody>
      </p:sp>
      <p:sp>
        <p:nvSpPr>
          <p:cNvPr id="3" name="object 3"/>
          <p:cNvSpPr/>
          <p:nvPr/>
        </p:nvSpPr>
        <p:spPr>
          <a:xfrm>
            <a:off x="816863" y="5234940"/>
            <a:ext cx="7534656" cy="6400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94944" y="5164835"/>
            <a:ext cx="6224015" cy="8763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76300" y="5274564"/>
            <a:ext cx="7415783" cy="52273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876300" y="5288381"/>
            <a:ext cx="74161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95"/>
              </a:spcBef>
              <a:tabLst>
                <a:tab pos="2042795" algn="l"/>
              </a:tabLst>
            </a:pPr>
            <a:r>
              <a:rPr sz="2800" spc="-5" dirty="0">
                <a:solidFill>
                  <a:srgbClr val="FFFFFF"/>
                </a:solidFill>
                <a:latin typeface="PMingLiU"/>
                <a:cs typeface="PMingLiU"/>
              </a:rPr>
              <a:t>推</a:t>
            </a:r>
            <a:r>
              <a:rPr sz="2800" spc="-90" dirty="0">
                <a:solidFill>
                  <a:srgbClr val="FFFFFF"/>
                </a:solidFill>
                <a:latin typeface="PMingLiU"/>
                <a:cs typeface="PMingLiU"/>
              </a:rPr>
              <a:t> 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tlkagk:	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=========</a:t>
            </a:r>
            <a:r>
              <a:rPr sz="2800" spc="-10" dirty="0">
                <a:solidFill>
                  <a:srgbClr val="FFFFFF"/>
                </a:solidFill>
                <a:latin typeface="PMingLiU"/>
                <a:cs typeface="PMingLiU"/>
              </a:rPr>
              <a:t>斷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==========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469516" y="6058306"/>
            <a:ext cx="6167120" cy="5759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00"/>
              </a:lnSpc>
              <a:spcBef>
                <a:spcPts val="85"/>
              </a:spcBef>
            </a:pPr>
            <a:r>
              <a:rPr sz="1800" spc="-10" dirty="0">
                <a:latin typeface="Calibri"/>
                <a:cs typeface="Calibri"/>
              </a:rPr>
              <a:t>Re</a:t>
            </a:r>
            <a:r>
              <a:rPr sz="1800" spc="-10" dirty="0">
                <a:latin typeface="Calibri"/>
                <a:cs typeface="Calibri"/>
                <a:hlinkClick r:id="rId5"/>
              </a:rPr>
              <a:t>f:h</a:t>
            </a:r>
            <a:r>
              <a:rPr sz="1800" spc="-10" dirty="0">
                <a:latin typeface="Calibri"/>
                <a:cs typeface="Calibri"/>
              </a:rPr>
              <a:t>t</a:t>
            </a:r>
            <a:r>
              <a:rPr sz="1800" spc="-10" dirty="0">
                <a:latin typeface="Calibri"/>
                <a:cs typeface="Calibri"/>
                <a:hlinkClick r:id="rId5"/>
              </a:rPr>
              <a:t>tp://zh.p</a:t>
            </a:r>
            <a:r>
              <a:rPr sz="1800" spc="-10" dirty="0">
                <a:latin typeface="Calibri"/>
                <a:cs typeface="Calibri"/>
              </a:rPr>
              <a:t>t</a:t>
            </a:r>
            <a:r>
              <a:rPr sz="1800" spc="-10" dirty="0">
                <a:latin typeface="Calibri"/>
                <a:cs typeface="Calibri"/>
                <a:hlinkClick r:id="rId5"/>
              </a:rPr>
              <a:t>tpedia.wikia.com/wiki/%E6%8E%A5%E9%BE%8D% 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E6%8E%A8%E6%96%87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(</a:t>
            </a:r>
            <a:r>
              <a:rPr sz="1800" dirty="0">
                <a:latin typeface="PMingLiU"/>
                <a:cs typeface="PMingLiU"/>
              </a:rPr>
              <a:t>鄉民百科</a:t>
            </a:r>
            <a:r>
              <a:rPr sz="1800" dirty="0">
                <a:latin typeface="Calibri"/>
                <a:cs typeface="Calibri"/>
              </a:rPr>
              <a:t>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876300" y="1863851"/>
            <a:ext cx="7415783" cy="341071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391411" y="1932432"/>
            <a:ext cx="815340" cy="3244850"/>
          </a:xfrm>
          <a:custGeom>
            <a:avLst/>
            <a:gdLst/>
            <a:ahLst/>
            <a:cxnLst/>
            <a:rect l="l" t="t" r="r" b="b"/>
            <a:pathLst>
              <a:path w="815339" h="3244850">
                <a:moveTo>
                  <a:pt x="0" y="3244596"/>
                </a:moveTo>
                <a:lnTo>
                  <a:pt x="815339" y="3244596"/>
                </a:lnTo>
                <a:lnTo>
                  <a:pt x="815339" y="0"/>
                </a:lnTo>
                <a:lnTo>
                  <a:pt x="0" y="0"/>
                </a:lnTo>
                <a:lnTo>
                  <a:pt x="0" y="3244596"/>
                </a:lnTo>
                <a:close/>
              </a:path>
            </a:pathLst>
          </a:custGeom>
          <a:solidFill>
            <a:srgbClr val="A4A4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391411" y="1932432"/>
            <a:ext cx="815340" cy="3244850"/>
          </a:xfrm>
          <a:custGeom>
            <a:avLst/>
            <a:gdLst/>
            <a:ahLst/>
            <a:cxnLst/>
            <a:rect l="l" t="t" r="r" b="b"/>
            <a:pathLst>
              <a:path w="815339" h="3244850">
                <a:moveTo>
                  <a:pt x="0" y="3244596"/>
                </a:moveTo>
                <a:lnTo>
                  <a:pt x="815339" y="3244596"/>
                </a:lnTo>
                <a:lnTo>
                  <a:pt x="815339" y="0"/>
                </a:lnTo>
                <a:lnTo>
                  <a:pt x="0" y="0"/>
                </a:lnTo>
                <a:lnTo>
                  <a:pt x="0" y="3244596"/>
                </a:lnTo>
                <a:close/>
              </a:path>
            </a:pathLst>
          </a:custGeom>
          <a:ln w="12192">
            <a:solidFill>
              <a:srgbClr val="78787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8761" y="609676"/>
            <a:ext cx="456755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0" dirty="0"/>
              <a:t>Example</a:t>
            </a:r>
            <a:r>
              <a:rPr spc="-95" dirty="0"/>
              <a:t> </a:t>
            </a:r>
            <a:r>
              <a:rPr spc="-10" dirty="0"/>
              <a:t>Application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08761" y="1933701"/>
            <a:ext cx="523748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4011929" algn="l"/>
              </a:tabLst>
            </a:pPr>
            <a:r>
              <a:rPr sz="3200" b="1" spc="-5" dirty="0">
                <a:latin typeface="Calibri"/>
                <a:cs typeface="Calibri"/>
              </a:rPr>
              <a:t>Input	Output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089660" y="3310128"/>
            <a:ext cx="2129028" cy="21168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448811" y="3006851"/>
            <a:ext cx="498475" cy="2624455"/>
          </a:xfrm>
          <a:custGeom>
            <a:avLst/>
            <a:gdLst/>
            <a:ahLst/>
            <a:cxnLst/>
            <a:rect l="l" t="t" r="r" b="b"/>
            <a:pathLst>
              <a:path w="498475" h="2624454">
                <a:moveTo>
                  <a:pt x="0" y="2624328"/>
                </a:moveTo>
                <a:lnTo>
                  <a:pt x="498348" y="2624328"/>
                </a:lnTo>
                <a:lnTo>
                  <a:pt x="498348" y="0"/>
                </a:lnTo>
                <a:lnTo>
                  <a:pt x="0" y="0"/>
                </a:lnTo>
                <a:lnTo>
                  <a:pt x="0" y="2624328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517391" y="3724655"/>
            <a:ext cx="342900" cy="3429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517391" y="3724655"/>
            <a:ext cx="342900" cy="342900"/>
          </a:xfrm>
          <a:custGeom>
            <a:avLst/>
            <a:gdLst/>
            <a:ahLst/>
            <a:cxnLst/>
            <a:rect l="l" t="t" r="r" b="b"/>
            <a:pathLst>
              <a:path w="342900" h="342900">
                <a:moveTo>
                  <a:pt x="0" y="342900"/>
                </a:moveTo>
                <a:lnTo>
                  <a:pt x="342900" y="342900"/>
                </a:lnTo>
                <a:lnTo>
                  <a:pt x="342900" y="0"/>
                </a:lnTo>
                <a:lnTo>
                  <a:pt x="0" y="0"/>
                </a:lnTo>
                <a:lnTo>
                  <a:pt x="0" y="342900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523488" y="3154679"/>
            <a:ext cx="342900" cy="3429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523488" y="3154679"/>
            <a:ext cx="342900" cy="342900"/>
          </a:xfrm>
          <a:custGeom>
            <a:avLst/>
            <a:gdLst/>
            <a:ahLst/>
            <a:cxnLst/>
            <a:rect l="l" t="t" r="r" b="b"/>
            <a:pathLst>
              <a:path w="342900" h="342900">
                <a:moveTo>
                  <a:pt x="0" y="342900"/>
                </a:moveTo>
                <a:lnTo>
                  <a:pt x="342900" y="342900"/>
                </a:lnTo>
                <a:lnTo>
                  <a:pt x="342900" y="0"/>
                </a:lnTo>
                <a:lnTo>
                  <a:pt x="0" y="0"/>
                </a:lnTo>
                <a:lnTo>
                  <a:pt x="0" y="342900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712331" y="3263347"/>
            <a:ext cx="120014" cy="2533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500" spc="-10" dirty="0">
                <a:latin typeface="Times New Roman"/>
                <a:cs typeface="Times New Roman"/>
              </a:rPr>
              <a:t>1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587235" y="3046267"/>
            <a:ext cx="169545" cy="41655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550" i="1" dirty="0">
                <a:latin typeface="Times New Roman"/>
                <a:cs typeface="Times New Roman"/>
              </a:rPr>
              <a:t>x</a:t>
            </a:r>
            <a:endParaRPr sz="255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592083" y="3628433"/>
            <a:ext cx="267970" cy="4178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550" i="1" spc="15" dirty="0">
                <a:latin typeface="Times New Roman"/>
                <a:cs typeface="Times New Roman"/>
              </a:rPr>
              <a:t>x</a:t>
            </a:r>
            <a:r>
              <a:rPr sz="2250" spc="-7" baseline="-24074" dirty="0">
                <a:latin typeface="Times New Roman"/>
                <a:cs typeface="Times New Roman"/>
              </a:rPr>
              <a:t>2</a:t>
            </a:r>
            <a:endParaRPr sz="2250" baseline="-24074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526535" y="5122164"/>
            <a:ext cx="342900" cy="3429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526535" y="5122164"/>
            <a:ext cx="342900" cy="342900"/>
          </a:xfrm>
          <a:custGeom>
            <a:avLst/>
            <a:gdLst/>
            <a:ahLst/>
            <a:cxnLst/>
            <a:rect l="l" t="t" r="r" b="b"/>
            <a:pathLst>
              <a:path w="342900" h="342900">
                <a:moveTo>
                  <a:pt x="0" y="342900"/>
                </a:moveTo>
                <a:lnTo>
                  <a:pt x="342900" y="342900"/>
                </a:lnTo>
                <a:lnTo>
                  <a:pt x="342900" y="0"/>
                </a:lnTo>
                <a:lnTo>
                  <a:pt x="0" y="0"/>
                </a:lnTo>
                <a:lnTo>
                  <a:pt x="0" y="342900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3506858" y="5095094"/>
            <a:ext cx="458470" cy="4159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825" i="1" spc="22" baseline="14161" dirty="0">
                <a:latin typeface="Times New Roman"/>
                <a:cs typeface="Times New Roman"/>
              </a:rPr>
              <a:t>x</a:t>
            </a:r>
            <a:r>
              <a:rPr sz="1500" dirty="0">
                <a:latin typeface="Times New Roman"/>
                <a:cs typeface="Times New Roman"/>
              </a:rPr>
              <a:t>256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569842" y="4411471"/>
            <a:ext cx="381000" cy="51625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sz="2800" dirty="0">
                <a:latin typeface="Calibri"/>
                <a:cs typeface="Calibri"/>
              </a:rPr>
              <a:t>……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207439" y="3054095"/>
            <a:ext cx="2313940" cy="391160"/>
          </a:xfrm>
          <a:custGeom>
            <a:avLst/>
            <a:gdLst/>
            <a:ahLst/>
            <a:cxnLst/>
            <a:rect l="l" t="t" r="r" b="b"/>
            <a:pathLst>
              <a:path w="2313940" h="391160">
                <a:moveTo>
                  <a:pt x="1034872" y="0"/>
                </a:moveTo>
                <a:lnTo>
                  <a:pt x="996010" y="507"/>
                </a:lnTo>
                <a:lnTo>
                  <a:pt x="957656" y="1650"/>
                </a:lnTo>
                <a:lnTo>
                  <a:pt x="883488" y="6095"/>
                </a:lnTo>
                <a:lnTo>
                  <a:pt x="812241" y="13715"/>
                </a:lnTo>
                <a:lnTo>
                  <a:pt x="744169" y="24256"/>
                </a:lnTo>
                <a:lnTo>
                  <a:pt x="678891" y="37464"/>
                </a:lnTo>
                <a:lnTo>
                  <a:pt x="616280" y="53086"/>
                </a:lnTo>
                <a:lnTo>
                  <a:pt x="556082" y="71246"/>
                </a:lnTo>
                <a:lnTo>
                  <a:pt x="498170" y="91312"/>
                </a:lnTo>
                <a:lnTo>
                  <a:pt x="442417" y="113411"/>
                </a:lnTo>
                <a:lnTo>
                  <a:pt x="388442" y="137413"/>
                </a:lnTo>
                <a:lnTo>
                  <a:pt x="336118" y="162687"/>
                </a:lnTo>
                <a:lnTo>
                  <a:pt x="285318" y="189356"/>
                </a:lnTo>
                <a:lnTo>
                  <a:pt x="235661" y="217296"/>
                </a:lnTo>
                <a:lnTo>
                  <a:pt x="187274" y="245999"/>
                </a:lnTo>
                <a:lnTo>
                  <a:pt x="139649" y="275589"/>
                </a:lnTo>
                <a:lnTo>
                  <a:pt x="92659" y="305688"/>
                </a:lnTo>
                <a:lnTo>
                  <a:pt x="0" y="366649"/>
                </a:lnTo>
                <a:lnTo>
                  <a:pt x="15900" y="390778"/>
                </a:lnTo>
                <a:lnTo>
                  <a:pt x="108340" y="330073"/>
                </a:lnTo>
                <a:lnTo>
                  <a:pt x="155143" y="300100"/>
                </a:lnTo>
                <a:lnTo>
                  <a:pt x="155016" y="300100"/>
                </a:lnTo>
                <a:lnTo>
                  <a:pt x="202182" y="270890"/>
                </a:lnTo>
                <a:lnTo>
                  <a:pt x="250052" y="242442"/>
                </a:lnTo>
                <a:lnTo>
                  <a:pt x="299062" y="214883"/>
                </a:lnTo>
                <a:lnTo>
                  <a:pt x="298907" y="214883"/>
                </a:lnTo>
                <a:lnTo>
                  <a:pt x="349326" y="188467"/>
                </a:lnTo>
                <a:lnTo>
                  <a:pt x="349468" y="188467"/>
                </a:lnTo>
                <a:lnTo>
                  <a:pt x="400499" y="163702"/>
                </a:lnTo>
                <a:lnTo>
                  <a:pt x="453847" y="139953"/>
                </a:lnTo>
                <a:lnTo>
                  <a:pt x="453981" y="139953"/>
                </a:lnTo>
                <a:lnTo>
                  <a:pt x="508263" y="118490"/>
                </a:lnTo>
                <a:lnTo>
                  <a:pt x="507949" y="118490"/>
                </a:lnTo>
                <a:lnTo>
                  <a:pt x="564985" y="98805"/>
                </a:lnTo>
                <a:lnTo>
                  <a:pt x="594309" y="89534"/>
                </a:lnTo>
                <a:lnTo>
                  <a:pt x="594497" y="89534"/>
                </a:lnTo>
                <a:lnTo>
                  <a:pt x="624154" y="81025"/>
                </a:lnTo>
                <a:lnTo>
                  <a:pt x="623773" y="81025"/>
                </a:lnTo>
                <a:lnTo>
                  <a:pt x="654507" y="72898"/>
                </a:lnTo>
                <a:lnTo>
                  <a:pt x="654667" y="72898"/>
                </a:lnTo>
                <a:lnTo>
                  <a:pt x="685495" y="65658"/>
                </a:lnTo>
                <a:lnTo>
                  <a:pt x="685114" y="65658"/>
                </a:lnTo>
                <a:lnTo>
                  <a:pt x="717118" y="58800"/>
                </a:lnTo>
                <a:lnTo>
                  <a:pt x="717403" y="58800"/>
                </a:lnTo>
                <a:lnTo>
                  <a:pt x="749376" y="52704"/>
                </a:lnTo>
                <a:lnTo>
                  <a:pt x="749122" y="52704"/>
                </a:lnTo>
                <a:lnTo>
                  <a:pt x="782396" y="47116"/>
                </a:lnTo>
                <a:lnTo>
                  <a:pt x="782914" y="47116"/>
                </a:lnTo>
                <a:lnTo>
                  <a:pt x="816178" y="42417"/>
                </a:lnTo>
                <a:lnTo>
                  <a:pt x="815924" y="42417"/>
                </a:lnTo>
                <a:lnTo>
                  <a:pt x="850722" y="38226"/>
                </a:lnTo>
                <a:lnTo>
                  <a:pt x="851662" y="38226"/>
                </a:lnTo>
                <a:lnTo>
                  <a:pt x="886028" y="34925"/>
                </a:lnTo>
                <a:lnTo>
                  <a:pt x="887382" y="34925"/>
                </a:lnTo>
                <a:lnTo>
                  <a:pt x="922096" y="32384"/>
                </a:lnTo>
                <a:lnTo>
                  <a:pt x="924204" y="32384"/>
                </a:lnTo>
                <a:lnTo>
                  <a:pt x="959053" y="30606"/>
                </a:lnTo>
                <a:lnTo>
                  <a:pt x="958672" y="30606"/>
                </a:lnTo>
                <a:lnTo>
                  <a:pt x="996645" y="29463"/>
                </a:lnTo>
                <a:lnTo>
                  <a:pt x="996391" y="29463"/>
                </a:lnTo>
                <a:lnTo>
                  <a:pt x="1035042" y="28957"/>
                </a:lnTo>
                <a:lnTo>
                  <a:pt x="1460393" y="28955"/>
                </a:lnTo>
                <a:lnTo>
                  <a:pt x="1458417" y="28701"/>
                </a:lnTo>
                <a:lnTo>
                  <a:pt x="1369390" y="18795"/>
                </a:lnTo>
                <a:lnTo>
                  <a:pt x="1282395" y="10667"/>
                </a:lnTo>
                <a:lnTo>
                  <a:pt x="1239596" y="7492"/>
                </a:lnTo>
                <a:lnTo>
                  <a:pt x="1197432" y="4825"/>
                </a:lnTo>
                <a:lnTo>
                  <a:pt x="1155776" y="2666"/>
                </a:lnTo>
                <a:lnTo>
                  <a:pt x="1114882" y="1142"/>
                </a:lnTo>
                <a:lnTo>
                  <a:pt x="1074623" y="253"/>
                </a:lnTo>
                <a:lnTo>
                  <a:pt x="1034872" y="0"/>
                </a:lnTo>
                <a:close/>
              </a:path>
              <a:path w="2313940" h="391160">
                <a:moveTo>
                  <a:pt x="108534" y="329945"/>
                </a:moveTo>
                <a:lnTo>
                  <a:pt x="108280" y="330073"/>
                </a:lnTo>
                <a:lnTo>
                  <a:pt x="108534" y="329945"/>
                </a:lnTo>
                <a:close/>
              </a:path>
              <a:path w="2313940" h="391160">
                <a:moveTo>
                  <a:pt x="202387" y="270763"/>
                </a:moveTo>
                <a:lnTo>
                  <a:pt x="202133" y="270890"/>
                </a:lnTo>
                <a:lnTo>
                  <a:pt x="202387" y="270763"/>
                </a:lnTo>
                <a:close/>
              </a:path>
              <a:path w="2313940" h="391160">
                <a:moveTo>
                  <a:pt x="250266" y="242315"/>
                </a:moveTo>
                <a:lnTo>
                  <a:pt x="250012" y="242442"/>
                </a:lnTo>
                <a:lnTo>
                  <a:pt x="250266" y="242315"/>
                </a:lnTo>
                <a:close/>
              </a:path>
              <a:path w="2313940" h="391160">
                <a:moveTo>
                  <a:pt x="299288" y="214756"/>
                </a:moveTo>
                <a:lnTo>
                  <a:pt x="298907" y="214883"/>
                </a:lnTo>
                <a:lnTo>
                  <a:pt x="299062" y="214883"/>
                </a:lnTo>
                <a:lnTo>
                  <a:pt x="299288" y="214756"/>
                </a:lnTo>
                <a:close/>
              </a:path>
              <a:path w="2313940" h="391160">
                <a:moveTo>
                  <a:pt x="2225672" y="185387"/>
                </a:moveTo>
                <a:lnTo>
                  <a:pt x="2220290" y="213867"/>
                </a:lnTo>
                <a:lnTo>
                  <a:pt x="2311078" y="188087"/>
                </a:lnTo>
                <a:lnTo>
                  <a:pt x="2239975" y="188087"/>
                </a:lnTo>
                <a:lnTo>
                  <a:pt x="2225672" y="185387"/>
                </a:lnTo>
                <a:close/>
              </a:path>
              <a:path w="2313940" h="391160">
                <a:moveTo>
                  <a:pt x="349468" y="188467"/>
                </a:moveTo>
                <a:lnTo>
                  <a:pt x="349326" y="188467"/>
                </a:lnTo>
                <a:lnTo>
                  <a:pt x="348945" y="188721"/>
                </a:lnTo>
                <a:lnTo>
                  <a:pt x="349468" y="188467"/>
                </a:lnTo>
                <a:close/>
              </a:path>
              <a:path w="2313940" h="391160">
                <a:moveTo>
                  <a:pt x="2231047" y="156949"/>
                </a:moveTo>
                <a:lnTo>
                  <a:pt x="2225672" y="185387"/>
                </a:lnTo>
                <a:lnTo>
                  <a:pt x="2239975" y="188087"/>
                </a:lnTo>
                <a:lnTo>
                  <a:pt x="2245309" y="159638"/>
                </a:lnTo>
                <a:lnTo>
                  <a:pt x="2231047" y="156949"/>
                </a:lnTo>
                <a:close/>
              </a:path>
              <a:path w="2313940" h="391160">
                <a:moveTo>
                  <a:pt x="2236419" y="128524"/>
                </a:moveTo>
                <a:lnTo>
                  <a:pt x="2231047" y="156949"/>
                </a:lnTo>
                <a:lnTo>
                  <a:pt x="2245309" y="159638"/>
                </a:lnTo>
                <a:lnTo>
                  <a:pt x="2239975" y="188087"/>
                </a:lnTo>
                <a:lnTo>
                  <a:pt x="2311078" y="188087"/>
                </a:lnTo>
                <a:lnTo>
                  <a:pt x="2313762" y="187325"/>
                </a:lnTo>
                <a:lnTo>
                  <a:pt x="2236419" y="128524"/>
                </a:lnTo>
                <a:close/>
              </a:path>
              <a:path w="2313940" h="391160">
                <a:moveTo>
                  <a:pt x="1819928" y="82168"/>
                </a:moveTo>
                <a:lnTo>
                  <a:pt x="1637360" y="82168"/>
                </a:lnTo>
                <a:lnTo>
                  <a:pt x="1731086" y="96774"/>
                </a:lnTo>
                <a:lnTo>
                  <a:pt x="1825828" y="112521"/>
                </a:lnTo>
                <a:lnTo>
                  <a:pt x="2018233" y="146557"/>
                </a:lnTo>
                <a:lnTo>
                  <a:pt x="2225672" y="185387"/>
                </a:lnTo>
                <a:lnTo>
                  <a:pt x="2231047" y="156949"/>
                </a:lnTo>
                <a:lnTo>
                  <a:pt x="1926666" y="100583"/>
                </a:lnTo>
                <a:lnTo>
                  <a:pt x="1819928" y="82168"/>
                </a:lnTo>
                <a:close/>
              </a:path>
              <a:path w="2313940" h="391160">
                <a:moveTo>
                  <a:pt x="400761" y="163575"/>
                </a:moveTo>
                <a:lnTo>
                  <a:pt x="400380" y="163702"/>
                </a:lnTo>
                <a:lnTo>
                  <a:pt x="400761" y="163575"/>
                </a:lnTo>
                <a:close/>
              </a:path>
              <a:path w="2313940" h="391160">
                <a:moveTo>
                  <a:pt x="453981" y="139953"/>
                </a:moveTo>
                <a:lnTo>
                  <a:pt x="453847" y="139953"/>
                </a:lnTo>
                <a:lnTo>
                  <a:pt x="453339" y="140207"/>
                </a:lnTo>
                <a:lnTo>
                  <a:pt x="453981" y="139953"/>
                </a:lnTo>
                <a:close/>
              </a:path>
              <a:path w="2313940" h="391160">
                <a:moveTo>
                  <a:pt x="508584" y="118363"/>
                </a:moveTo>
                <a:lnTo>
                  <a:pt x="507949" y="118490"/>
                </a:lnTo>
                <a:lnTo>
                  <a:pt x="508263" y="118490"/>
                </a:lnTo>
                <a:lnTo>
                  <a:pt x="508584" y="118363"/>
                </a:lnTo>
                <a:close/>
              </a:path>
              <a:path w="2313940" h="391160">
                <a:moveTo>
                  <a:pt x="594497" y="89534"/>
                </a:moveTo>
                <a:lnTo>
                  <a:pt x="594309" y="89534"/>
                </a:lnTo>
                <a:lnTo>
                  <a:pt x="594055" y="89662"/>
                </a:lnTo>
                <a:lnTo>
                  <a:pt x="594497" y="89534"/>
                </a:lnTo>
                <a:close/>
              </a:path>
              <a:path w="2313940" h="391160">
                <a:moveTo>
                  <a:pt x="1599064" y="47498"/>
                </a:moveTo>
                <a:lnTo>
                  <a:pt x="1366342" y="47498"/>
                </a:lnTo>
                <a:lnTo>
                  <a:pt x="1455115" y="57403"/>
                </a:lnTo>
                <a:lnTo>
                  <a:pt x="1454861" y="57403"/>
                </a:lnTo>
                <a:lnTo>
                  <a:pt x="1545539" y="69087"/>
                </a:lnTo>
                <a:lnTo>
                  <a:pt x="1545285" y="69087"/>
                </a:lnTo>
                <a:lnTo>
                  <a:pt x="1637487" y="82295"/>
                </a:lnTo>
                <a:lnTo>
                  <a:pt x="1819928" y="82168"/>
                </a:lnTo>
                <a:lnTo>
                  <a:pt x="1735658" y="68199"/>
                </a:lnTo>
                <a:lnTo>
                  <a:pt x="1641678" y="53593"/>
                </a:lnTo>
                <a:lnTo>
                  <a:pt x="1599064" y="47498"/>
                </a:lnTo>
                <a:close/>
              </a:path>
              <a:path w="2313940" h="391160">
                <a:moveTo>
                  <a:pt x="654667" y="72898"/>
                </a:moveTo>
                <a:lnTo>
                  <a:pt x="654507" y="72898"/>
                </a:lnTo>
                <a:lnTo>
                  <a:pt x="654126" y="73025"/>
                </a:lnTo>
                <a:lnTo>
                  <a:pt x="654667" y="72898"/>
                </a:lnTo>
                <a:close/>
              </a:path>
              <a:path w="2313940" h="391160">
                <a:moveTo>
                  <a:pt x="717403" y="58800"/>
                </a:moveTo>
                <a:lnTo>
                  <a:pt x="717118" y="58800"/>
                </a:lnTo>
                <a:lnTo>
                  <a:pt x="716737" y="58927"/>
                </a:lnTo>
                <a:lnTo>
                  <a:pt x="717403" y="58800"/>
                </a:lnTo>
                <a:close/>
              </a:path>
              <a:path w="2313940" h="391160">
                <a:moveTo>
                  <a:pt x="1460393" y="28955"/>
                </a:moveTo>
                <a:lnTo>
                  <a:pt x="1035042" y="28957"/>
                </a:lnTo>
                <a:lnTo>
                  <a:pt x="1074242" y="29209"/>
                </a:lnTo>
                <a:lnTo>
                  <a:pt x="1114120" y="30099"/>
                </a:lnTo>
                <a:lnTo>
                  <a:pt x="1113866" y="30099"/>
                </a:lnTo>
                <a:lnTo>
                  <a:pt x="1154633" y="31623"/>
                </a:lnTo>
                <a:lnTo>
                  <a:pt x="1154379" y="31623"/>
                </a:lnTo>
                <a:lnTo>
                  <a:pt x="1195781" y="33654"/>
                </a:lnTo>
                <a:lnTo>
                  <a:pt x="1237691" y="36321"/>
                </a:lnTo>
                <a:lnTo>
                  <a:pt x="1237437" y="36321"/>
                </a:lnTo>
                <a:lnTo>
                  <a:pt x="1280109" y="39624"/>
                </a:lnTo>
                <a:lnTo>
                  <a:pt x="1279855" y="39624"/>
                </a:lnTo>
                <a:lnTo>
                  <a:pt x="1366596" y="47625"/>
                </a:lnTo>
                <a:lnTo>
                  <a:pt x="1366342" y="47498"/>
                </a:lnTo>
                <a:lnTo>
                  <a:pt x="1599064" y="47498"/>
                </a:lnTo>
                <a:lnTo>
                  <a:pt x="1549349" y="40386"/>
                </a:lnTo>
                <a:lnTo>
                  <a:pt x="1460393" y="28955"/>
                </a:lnTo>
                <a:close/>
              </a:path>
              <a:path w="2313940" h="391160">
                <a:moveTo>
                  <a:pt x="782914" y="47116"/>
                </a:moveTo>
                <a:lnTo>
                  <a:pt x="782396" y="47116"/>
                </a:lnTo>
                <a:lnTo>
                  <a:pt x="782015" y="47243"/>
                </a:lnTo>
                <a:lnTo>
                  <a:pt x="782914" y="47116"/>
                </a:lnTo>
                <a:close/>
              </a:path>
              <a:path w="2313940" h="391160">
                <a:moveTo>
                  <a:pt x="851662" y="38226"/>
                </a:moveTo>
                <a:lnTo>
                  <a:pt x="850722" y="38226"/>
                </a:lnTo>
                <a:lnTo>
                  <a:pt x="850341" y="38353"/>
                </a:lnTo>
                <a:lnTo>
                  <a:pt x="851662" y="38226"/>
                </a:lnTo>
                <a:close/>
              </a:path>
              <a:path w="2313940" h="391160">
                <a:moveTo>
                  <a:pt x="887382" y="34925"/>
                </a:moveTo>
                <a:lnTo>
                  <a:pt x="886028" y="34925"/>
                </a:lnTo>
                <a:lnTo>
                  <a:pt x="885647" y="35051"/>
                </a:lnTo>
                <a:lnTo>
                  <a:pt x="887382" y="34925"/>
                </a:lnTo>
                <a:close/>
              </a:path>
              <a:path w="2313940" h="391160">
                <a:moveTo>
                  <a:pt x="924204" y="32384"/>
                </a:moveTo>
                <a:lnTo>
                  <a:pt x="922096" y="32384"/>
                </a:lnTo>
                <a:lnTo>
                  <a:pt x="921715" y="32512"/>
                </a:lnTo>
                <a:lnTo>
                  <a:pt x="924204" y="32384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344802" y="3227832"/>
            <a:ext cx="2176780" cy="661035"/>
          </a:xfrm>
          <a:custGeom>
            <a:avLst/>
            <a:gdLst/>
            <a:ahLst/>
            <a:cxnLst/>
            <a:rect l="l" t="t" r="r" b="b"/>
            <a:pathLst>
              <a:path w="2176779" h="661035">
                <a:moveTo>
                  <a:pt x="2097939" y="620685"/>
                </a:moveTo>
                <a:lnTo>
                  <a:pt x="2080768" y="643889"/>
                </a:lnTo>
                <a:lnTo>
                  <a:pt x="2176399" y="660653"/>
                </a:lnTo>
                <a:lnTo>
                  <a:pt x="2160484" y="629284"/>
                </a:lnTo>
                <a:lnTo>
                  <a:pt x="2109597" y="629284"/>
                </a:lnTo>
                <a:lnTo>
                  <a:pt x="2097939" y="620685"/>
                </a:lnTo>
                <a:close/>
              </a:path>
              <a:path w="2176779" h="661035">
                <a:moveTo>
                  <a:pt x="2115217" y="597335"/>
                </a:moveTo>
                <a:lnTo>
                  <a:pt x="2097939" y="620685"/>
                </a:lnTo>
                <a:lnTo>
                  <a:pt x="2109597" y="629284"/>
                </a:lnTo>
                <a:lnTo>
                  <a:pt x="2126869" y="605916"/>
                </a:lnTo>
                <a:lnTo>
                  <a:pt x="2115217" y="597335"/>
                </a:lnTo>
                <a:close/>
              </a:path>
              <a:path w="2176779" h="661035">
                <a:moveTo>
                  <a:pt x="2132457" y="574039"/>
                </a:moveTo>
                <a:lnTo>
                  <a:pt x="2115217" y="597335"/>
                </a:lnTo>
                <a:lnTo>
                  <a:pt x="2126869" y="605916"/>
                </a:lnTo>
                <a:lnTo>
                  <a:pt x="2109597" y="629284"/>
                </a:lnTo>
                <a:lnTo>
                  <a:pt x="2160484" y="629284"/>
                </a:lnTo>
                <a:lnTo>
                  <a:pt x="2132457" y="574039"/>
                </a:lnTo>
                <a:close/>
              </a:path>
              <a:path w="2176779" h="661035">
                <a:moveTo>
                  <a:pt x="1941632" y="470661"/>
                </a:moveTo>
                <a:lnTo>
                  <a:pt x="1891791" y="470661"/>
                </a:lnTo>
                <a:lnTo>
                  <a:pt x="1960880" y="520064"/>
                </a:lnTo>
                <a:lnTo>
                  <a:pt x="1960752" y="520064"/>
                </a:lnTo>
                <a:lnTo>
                  <a:pt x="2097939" y="620685"/>
                </a:lnTo>
                <a:lnTo>
                  <a:pt x="2115217" y="597335"/>
                </a:lnTo>
                <a:lnTo>
                  <a:pt x="1977771" y="496569"/>
                </a:lnTo>
                <a:lnTo>
                  <a:pt x="1941632" y="470661"/>
                </a:lnTo>
                <a:close/>
              </a:path>
              <a:path w="2176779" h="661035">
                <a:moveTo>
                  <a:pt x="1738679" y="330962"/>
                </a:moveTo>
                <a:lnTo>
                  <a:pt x="1685671" y="330962"/>
                </a:lnTo>
                <a:lnTo>
                  <a:pt x="1754504" y="375919"/>
                </a:lnTo>
                <a:lnTo>
                  <a:pt x="1823212" y="422655"/>
                </a:lnTo>
                <a:lnTo>
                  <a:pt x="1891919" y="470788"/>
                </a:lnTo>
                <a:lnTo>
                  <a:pt x="1891791" y="470661"/>
                </a:lnTo>
                <a:lnTo>
                  <a:pt x="1941632" y="470661"/>
                </a:lnTo>
                <a:lnTo>
                  <a:pt x="1908683" y="447039"/>
                </a:lnTo>
                <a:lnTo>
                  <a:pt x="1839467" y="398779"/>
                </a:lnTo>
                <a:lnTo>
                  <a:pt x="1770507" y="351789"/>
                </a:lnTo>
                <a:lnTo>
                  <a:pt x="1738679" y="330962"/>
                </a:lnTo>
                <a:close/>
              </a:path>
              <a:path w="2176779" h="661035">
                <a:moveTo>
                  <a:pt x="1822958" y="422528"/>
                </a:moveTo>
                <a:lnTo>
                  <a:pt x="1823139" y="422655"/>
                </a:lnTo>
                <a:lnTo>
                  <a:pt x="1822958" y="422528"/>
                </a:lnTo>
                <a:close/>
              </a:path>
              <a:path w="2176779" h="661035">
                <a:moveTo>
                  <a:pt x="1754251" y="375792"/>
                </a:moveTo>
                <a:lnTo>
                  <a:pt x="1754437" y="375919"/>
                </a:lnTo>
                <a:lnTo>
                  <a:pt x="1754251" y="375792"/>
                </a:lnTo>
                <a:close/>
              </a:path>
              <a:path w="2176779" h="661035">
                <a:moveTo>
                  <a:pt x="1672096" y="288035"/>
                </a:moveTo>
                <a:lnTo>
                  <a:pt x="1617217" y="288035"/>
                </a:lnTo>
                <a:lnTo>
                  <a:pt x="1651635" y="309244"/>
                </a:lnTo>
                <a:lnTo>
                  <a:pt x="1651380" y="309244"/>
                </a:lnTo>
                <a:lnTo>
                  <a:pt x="1685798" y="331088"/>
                </a:lnTo>
                <a:lnTo>
                  <a:pt x="1738679" y="330962"/>
                </a:lnTo>
                <a:lnTo>
                  <a:pt x="1701419" y="306577"/>
                </a:lnTo>
                <a:lnTo>
                  <a:pt x="1672096" y="288035"/>
                </a:lnTo>
                <a:close/>
              </a:path>
              <a:path w="2176779" h="661035">
                <a:moveTo>
                  <a:pt x="1475922" y="174370"/>
                </a:moveTo>
                <a:lnTo>
                  <a:pt x="1412367" y="174370"/>
                </a:lnTo>
                <a:lnTo>
                  <a:pt x="1412621" y="174497"/>
                </a:lnTo>
                <a:lnTo>
                  <a:pt x="1446657" y="191642"/>
                </a:lnTo>
                <a:lnTo>
                  <a:pt x="1480692" y="209550"/>
                </a:lnTo>
                <a:lnTo>
                  <a:pt x="1514855" y="228218"/>
                </a:lnTo>
                <a:lnTo>
                  <a:pt x="1548892" y="247522"/>
                </a:lnTo>
                <a:lnTo>
                  <a:pt x="1583182" y="267462"/>
                </a:lnTo>
                <a:lnTo>
                  <a:pt x="1617345" y="288163"/>
                </a:lnTo>
                <a:lnTo>
                  <a:pt x="1617217" y="288035"/>
                </a:lnTo>
                <a:lnTo>
                  <a:pt x="1672096" y="288035"/>
                </a:lnTo>
                <a:lnTo>
                  <a:pt x="1632330" y="263397"/>
                </a:lnTo>
                <a:lnTo>
                  <a:pt x="1597786" y="242569"/>
                </a:lnTo>
                <a:lnTo>
                  <a:pt x="1563242" y="222376"/>
                </a:lnTo>
                <a:lnTo>
                  <a:pt x="1528826" y="202945"/>
                </a:lnTo>
                <a:lnTo>
                  <a:pt x="1494282" y="184022"/>
                </a:lnTo>
                <a:lnTo>
                  <a:pt x="1475922" y="174370"/>
                </a:lnTo>
                <a:close/>
              </a:path>
              <a:path w="2176779" h="661035">
                <a:moveTo>
                  <a:pt x="1582928" y="267334"/>
                </a:moveTo>
                <a:lnTo>
                  <a:pt x="1583137" y="267462"/>
                </a:lnTo>
                <a:lnTo>
                  <a:pt x="1582928" y="267334"/>
                </a:lnTo>
                <a:close/>
              </a:path>
              <a:path w="2176779" h="661035">
                <a:moveTo>
                  <a:pt x="1514602" y="228091"/>
                </a:moveTo>
                <a:lnTo>
                  <a:pt x="1514826" y="228218"/>
                </a:lnTo>
                <a:lnTo>
                  <a:pt x="1514602" y="228091"/>
                </a:lnTo>
                <a:close/>
              </a:path>
              <a:path w="2176779" h="661035">
                <a:moveTo>
                  <a:pt x="841121" y="0"/>
                </a:moveTo>
                <a:lnTo>
                  <a:pt x="773048" y="1904"/>
                </a:lnTo>
                <a:lnTo>
                  <a:pt x="705104" y="7112"/>
                </a:lnTo>
                <a:lnTo>
                  <a:pt x="637413" y="15366"/>
                </a:lnTo>
                <a:lnTo>
                  <a:pt x="569848" y="26415"/>
                </a:lnTo>
                <a:lnTo>
                  <a:pt x="502411" y="39877"/>
                </a:lnTo>
                <a:lnTo>
                  <a:pt x="401447" y="64134"/>
                </a:lnTo>
                <a:lnTo>
                  <a:pt x="334264" y="82422"/>
                </a:lnTo>
                <a:lnTo>
                  <a:pt x="267334" y="102107"/>
                </a:lnTo>
                <a:lnTo>
                  <a:pt x="200406" y="123062"/>
                </a:lnTo>
                <a:lnTo>
                  <a:pt x="133477" y="144779"/>
                </a:lnTo>
                <a:lnTo>
                  <a:pt x="45035" y="174497"/>
                </a:lnTo>
                <a:lnTo>
                  <a:pt x="0" y="189737"/>
                </a:lnTo>
                <a:lnTo>
                  <a:pt x="9397" y="217169"/>
                </a:lnTo>
                <a:lnTo>
                  <a:pt x="76072" y="194563"/>
                </a:lnTo>
                <a:lnTo>
                  <a:pt x="142621" y="172338"/>
                </a:lnTo>
                <a:lnTo>
                  <a:pt x="142494" y="172338"/>
                </a:lnTo>
                <a:lnTo>
                  <a:pt x="209296" y="150621"/>
                </a:lnTo>
                <a:lnTo>
                  <a:pt x="209573" y="150621"/>
                </a:lnTo>
                <a:lnTo>
                  <a:pt x="275844" y="129793"/>
                </a:lnTo>
                <a:lnTo>
                  <a:pt x="276020" y="129793"/>
                </a:lnTo>
                <a:lnTo>
                  <a:pt x="342391" y="110235"/>
                </a:lnTo>
                <a:lnTo>
                  <a:pt x="342010" y="110235"/>
                </a:lnTo>
                <a:lnTo>
                  <a:pt x="408940" y="92075"/>
                </a:lnTo>
                <a:lnTo>
                  <a:pt x="409069" y="92075"/>
                </a:lnTo>
                <a:lnTo>
                  <a:pt x="475488" y="75564"/>
                </a:lnTo>
                <a:lnTo>
                  <a:pt x="475790" y="75564"/>
                </a:lnTo>
                <a:lnTo>
                  <a:pt x="508634" y="68071"/>
                </a:lnTo>
                <a:lnTo>
                  <a:pt x="508990" y="68071"/>
                </a:lnTo>
                <a:lnTo>
                  <a:pt x="541909" y="61213"/>
                </a:lnTo>
                <a:lnTo>
                  <a:pt x="541654" y="61213"/>
                </a:lnTo>
                <a:lnTo>
                  <a:pt x="575055" y="54863"/>
                </a:lnTo>
                <a:lnTo>
                  <a:pt x="575530" y="54863"/>
                </a:lnTo>
                <a:lnTo>
                  <a:pt x="608329" y="49148"/>
                </a:lnTo>
                <a:lnTo>
                  <a:pt x="608076" y="49148"/>
                </a:lnTo>
                <a:lnTo>
                  <a:pt x="641604" y="44068"/>
                </a:lnTo>
                <a:lnTo>
                  <a:pt x="641349" y="44068"/>
                </a:lnTo>
                <a:lnTo>
                  <a:pt x="675004" y="39623"/>
                </a:lnTo>
                <a:lnTo>
                  <a:pt x="674623" y="39623"/>
                </a:lnTo>
                <a:lnTo>
                  <a:pt x="708152" y="35940"/>
                </a:lnTo>
                <a:lnTo>
                  <a:pt x="707897" y="35940"/>
                </a:lnTo>
                <a:lnTo>
                  <a:pt x="741553" y="32892"/>
                </a:lnTo>
                <a:lnTo>
                  <a:pt x="741172" y="32892"/>
                </a:lnTo>
                <a:lnTo>
                  <a:pt x="774699" y="30860"/>
                </a:lnTo>
                <a:lnTo>
                  <a:pt x="774446" y="30860"/>
                </a:lnTo>
                <a:lnTo>
                  <a:pt x="808228" y="29463"/>
                </a:lnTo>
                <a:lnTo>
                  <a:pt x="807720" y="29463"/>
                </a:lnTo>
                <a:lnTo>
                  <a:pt x="841212" y="28958"/>
                </a:lnTo>
                <a:lnTo>
                  <a:pt x="840994" y="28955"/>
                </a:lnTo>
                <a:lnTo>
                  <a:pt x="1102257" y="28955"/>
                </a:lnTo>
                <a:lnTo>
                  <a:pt x="1080897" y="24129"/>
                </a:lnTo>
                <a:lnTo>
                  <a:pt x="1012190" y="11937"/>
                </a:lnTo>
                <a:lnTo>
                  <a:pt x="943610" y="4190"/>
                </a:lnTo>
                <a:lnTo>
                  <a:pt x="875284" y="380"/>
                </a:lnTo>
                <a:lnTo>
                  <a:pt x="841121" y="0"/>
                </a:lnTo>
                <a:close/>
              </a:path>
              <a:path w="2176779" h="661035">
                <a:moveTo>
                  <a:pt x="1446403" y="191515"/>
                </a:moveTo>
                <a:lnTo>
                  <a:pt x="1446644" y="191642"/>
                </a:lnTo>
                <a:lnTo>
                  <a:pt x="1446403" y="191515"/>
                </a:lnTo>
                <a:close/>
              </a:path>
              <a:path w="2176779" h="661035">
                <a:moveTo>
                  <a:pt x="1412574" y="174475"/>
                </a:moveTo>
                <a:close/>
              </a:path>
              <a:path w="2176779" h="661035">
                <a:moveTo>
                  <a:pt x="1444162" y="157987"/>
                </a:moveTo>
                <a:lnTo>
                  <a:pt x="1378458" y="157987"/>
                </a:lnTo>
                <a:lnTo>
                  <a:pt x="1412574" y="174475"/>
                </a:lnTo>
                <a:lnTo>
                  <a:pt x="1412367" y="174370"/>
                </a:lnTo>
                <a:lnTo>
                  <a:pt x="1475922" y="174370"/>
                </a:lnTo>
                <a:lnTo>
                  <a:pt x="1459738" y="165862"/>
                </a:lnTo>
                <a:lnTo>
                  <a:pt x="1444162" y="157987"/>
                </a:lnTo>
                <a:close/>
              </a:path>
              <a:path w="2176779" h="661035">
                <a:moveTo>
                  <a:pt x="1292737" y="89407"/>
                </a:moveTo>
                <a:lnTo>
                  <a:pt x="1209040" y="89407"/>
                </a:lnTo>
                <a:lnTo>
                  <a:pt x="1209421" y="89534"/>
                </a:lnTo>
                <a:lnTo>
                  <a:pt x="1243203" y="101345"/>
                </a:lnTo>
                <a:lnTo>
                  <a:pt x="1276985" y="114172"/>
                </a:lnTo>
                <a:lnTo>
                  <a:pt x="1310894" y="128015"/>
                </a:lnTo>
                <a:lnTo>
                  <a:pt x="1344803" y="142620"/>
                </a:lnTo>
                <a:lnTo>
                  <a:pt x="1378711" y="158114"/>
                </a:lnTo>
                <a:lnTo>
                  <a:pt x="1378458" y="157987"/>
                </a:lnTo>
                <a:lnTo>
                  <a:pt x="1444162" y="157987"/>
                </a:lnTo>
                <a:lnTo>
                  <a:pt x="1425321" y="148462"/>
                </a:lnTo>
                <a:lnTo>
                  <a:pt x="1390777" y="131825"/>
                </a:lnTo>
                <a:lnTo>
                  <a:pt x="1356360" y="116077"/>
                </a:lnTo>
                <a:lnTo>
                  <a:pt x="1321942" y="101218"/>
                </a:lnTo>
                <a:lnTo>
                  <a:pt x="1292737" y="89407"/>
                </a:lnTo>
                <a:close/>
              </a:path>
              <a:path w="2176779" h="661035">
                <a:moveTo>
                  <a:pt x="209573" y="150621"/>
                </a:moveTo>
                <a:lnTo>
                  <a:pt x="209296" y="150621"/>
                </a:lnTo>
                <a:lnTo>
                  <a:pt x="209169" y="150748"/>
                </a:lnTo>
                <a:lnTo>
                  <a:pt x="209573" y="150621"/>
                </a:lnTo>
                <a:close/>
              </a:path>
              <a:path w="2176779" h="661035">
                <a:moveTo>
                  <a:pt x="1344422" y="142493"/>
                </a:moveTo>
                <a:lnTo>
                  <a:pt x="1344700" y="142620"/>
                </a:lnTo>
                <a:lnTo>
                  <a:pt x="1344422" y="142493"/>
                </a:lnTo>
                <a:close/>
              </a:path>
              <a:path w="2176779" h="661035">
                <a:moveTo>
                  <a:pt x="276020" y="129793"/>
                </a:moveTo>
                <a:lnTo>
                  <a:pt x="275844" y="129793"/>
                </a:lnTo>
                <a:lnTo>
                  <a:pt x="275590" y="129920"/>
                </a:lnTo>
                <a:lnTo>
                  <a:pt x="276020" y="129793"/>
                </a:lnTo>
                <a:close/>
              </a:path>
              <a:path w="2176779" h="661035">
                <a:moveTo>
                  <a:pt x="1310513" y="127888"/>
                </a:moveTo>
                <a:lnTo>
                  <a:pt x="1310808" y="128015"/>
                </a:lnTo>
                <a:lnTo>
                  <a:pt x="1310513" y="127888"/>
                </a:lnTo>
                <a:close/>
              </a:path>
              <a:path w="2176779" h="661035">
                <a:moveTo>
                  <a:pt x="1276604" y="114045"/>
                </a:moveTo>
                <a:lnTo>
                  <a:pt x="1276915" y="114172"/>
                </a:lnTo>
                <a:lnTo>
                  <a:pt x="1276604" y="114045"/>
                </a:lnTo>
                <a:close/>
              </a:path>
              <a:path w="2176779" h="661035">
                <a:moveTo>
                  <a:pt x="1242822" y="101218"/>
                </a:moveTo>
                <a:lnTo>
                  <a:pt x="1243156" y="101345"/>
                </a:lnTo>
                <a:lnTo>
                  <a:pt x="1242822" y="101218"/>
                </a:lnTo>
                <a:close/>
              </a:path>
              <a:path w="2176779" h="661035">
                <a:moveTo>
                  <a:pt x="409069" y="92075"/>
                </a:moveTo>
                <a:lnTo>
                  <a:pt x="408940" y="92075"/>
                </a:lnTo>
                <a:lnTo>
                  <a:pt x="408559" y="92201"/>
                </a:lnTo>
                <a:lnTo>
                  <a:pt x="409069" y="92075"/>
                </a:lnTo>
                <a:close/>
              </a:path>
              <a:path w="2176779" h="661035">
                <a:moveTo>
                  <a:pt x="1209206" y="89466"/>
                </a:moveTo>
                <a:lnTo>
                  <a:pt x="1209403" y="89534"/>
                </a:lnTo>
                <a:lnTo>
                  <a:pt x="1209206" y="89466"/>
                </a:lnTo>
                <a:close/>
              </a:path>
              <a:path w="2176779" h="661035">
                <a:moveTo>
                  <a:pt x="1237566" y="68706"/>
                </a:moveTo>
                <a:lnTo>
                  <a:pt x="1141730" y="68706"/>
                </a:lnTo>
                <a:lnTo>
                  <a:pt x="1175766" y="78612"/>
                </a:lnTo>
                <a:lnTo>
                  <a:pt x="1175385" y="78612"/>
                </a:lnTo>
                <a:lnTo>
                  <a:pt x="1209206" y="89466"/>
                </a:lnTo>
                <a:lnTo>
                  <a:pt x="1209040" y="89407"/>
                </a:lnTo>
                <a:lnTo>
                  <a:pt x="1292737" y="89407"/>
                </a:lnTo>
                <a:lnTo>
                  <a:pt x="1287398" y="87248"/>
                </a:lnTo>
                <a:lnTo>
                  <a:pt x="1252982" y="74167"/>
                </a:lnTo>
                <a:lnTo>
                  <a:pt x="1237566" y="68706"/>
                </a:lnTo>
                <a:close/>
              </a:path>
              <a:path w="2176779" h="661035">
                <a:moveTo>
                  <a:pt x="475790" y="75564"/>
                </a:moveTo>
                <a:lnTo>
                  <a:pt x="475488" y="75564"/>
                </a:lnTo>
                <a:lnTo>
                  <a:pt x="475234" y="75691"/>
                </a:lnTo>
                <a:lnTo>
                  <a:pt x="475790" y="75564"/>
                </a:lnTo>
                <a:close/>
              </a:path>
              <a:path w="2176779" h="661035">
                <a:moveTo>
                  <a:pt x="1102257" y="28955"/>
                </a:moveTo>
                <a:lnTo>
                  <a:pt x="841212" y="28958"/>
                </a:lnTo>
                <a:lnTo>
                  <a:pt x="874776" y="29337"/>
                </a:lnTo>
                <a:lnTo>
                  <a:pt x="874267" y="29337"/>
                </a:lnTo>
                <a:lnTo>
                  <a:pt x="908049" y="30606"/>
                </a:lnTo>
                <a:lnTo>
                  <a:pt x="907541" y="30606"/>
                </a:lnTo>
                <a:lnTo>
                  <a:pt x="941451" y="33019"/>
                </a:lnTo>
                <a:lnTo>
                  <a:pt x="941070" y="33019"/>
                </a:lnTo>
                <a:lnTo>
                  <a:pt x="974852" y="36321"/>
                </a:lnTo>
                <a:lnTo>
                  <a:pt x="974344" y="36321"/>
                </a:lnTo>
                <a:lnTo>
                  <a:pt x="1008253" y="40639"/>
                </a:lnTo>
                <a:lnTo>
                  <a:pt x="1007745" y="40639"/>
                </a:lnTo>
                <a:lnTo>
                  <a:pt x="1041654" y="45973"/>
                </a:lnTo>
                <a:lnTo>
                  <a:pt x="1041272" y="45973"/>
                </a:lnTo>
                <a:lnTo>
                  <a:pt x="1075182" y="52450"/>
                </a:lnTo>
                <a:lnTo>
                  <a:pt x="1074673" y="52450"/>
                </a:lnTo>
                <a:lnTo>
                  <a:pt x="1108583" y="60070"/>
                </a:lnTo>
                <a:lnTo>
                  <a:pt x="1108202" y="60070"/>
                </a:lnTo>
                <a:lnTo>
                  <a:pt x="1142111" y="68833"/>
                </a:lnTo>
                <a:lnTo>
                  <a:pt x="1141730" y="68706"/>
                </a:lnTo>
                <a:lnTo>
                  <a:pt x="1237566" y="68706"/>
                </a:lnTo>
                <a:lnTo>
                  <a:pt x="1218565" y="61975"/>
                </a:lnTo>
                <a:lnTo>
                  <a:pt x="1184021" y="50926"/>
                </a:lnTo>
                <a:lnTo>
                  <a:pt x="1149604" y="40893"/>
                </a:lnTo>
                <a:lnTo>
                  <a:pt x="1115186" y="31876"/>
                </a:lnTo>
                <a:lnTo>
                  <a:pt x="1102257" y="28955"/>
                </a:lnTo>
                <a:close/>
              </a:path>
              <a:path w="2176779" h="661035">
                <a:moveTo>
                  <a:pt x="508990" y="68071"/>
                </a:moveTo>
                <a:lnTo>
                  <a:pt x="508634" y="68071"/>
                </a:lnTo>
                <a:lnTo>
                  <a:pt x="508380" y="68198"/>
                </a:lnTo>
                <a:lnTo>
                  <a:pt x="508990" y="68071"/>
                </a:lnTo>
                <a:close/>
              </a:path>
              <a:path w="2176779" h="661035">
                <a:moveTo>
                  <a:pt x="575530" y="54863"/>
                </a:moveTo>
                <a:lnTo>
                  <a:pt x="575055" y="54863"/>
                </a:lnTo>
                <a:lnTo>
                  <a:pt x="574802" y="54990"/>
                </a:lnTo>
                <a:lnTo>
                  <a:pt x="575530" y="54863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067939" y="5282819"/>
            <a:ext cx="478155" cy="260350"/>
          </a:xfrm>
          <a:custGeom>
            <a:avLst/>
            <a:gdLst/>
            <a:ahLst/>
            <a:cxnLst/>
            <a:rect l="l" t="t" r="r" b="b"/>
            <a:pathLst>
              <a:path w="478154" h="260350">
                <a:moveTo>
                  <a:pt x="28702" y="0"/>
                </a:moveTo>
                <a:lnTo>
                  <a:pt x="0" y="3301"/>
                </a:lnTo>
                <a:lnTo>
                  <a:pt x="4699" y="45592"/>
                </a:lnTo>
                <a:lnTo>
                  <a:pt x="10160" y="86994"/>
                </a:lnTo>
                <a:lnTo>
                  <a:pt x="17399" y="126745"/>
                </a:lnTo>
                <a:lnTo>
                  <a:pt x="33147" y="180466"/>
                </a:lnTo>
                <a:lnTo>
                  <a:pt x="58166" y="224281"/>
                </a:lnTo>
                <a:lnTo>
                  <a:pt x="96900" y="252856"/>
                </a:lnTo>
                <a:lnTo>
                  <a:pt x="130429" y="259841"/>
                </a:lnTo>
                <a:lnTo>
                  <a:pt x="148844" y="259587"/>
                </a:lnTo>
                <a:lnTo>
                  <a:pt x="188595" y="252729"/>
                </a:lnTo>
                <a:lnTo>
                  <a:pt x="231901" y="239140"/>
                </a:lnTo>
                <a:lnTo>
                  <a:pt x="252802" y="231012"/>
                </a:lnTo>
                <a:lnTo>
                  <a:pt x="132969" y="231012"/>
                </a:lnTo>
                <a:lnTo>
                  <a:pt x="130937" y="230885"/>
                </a:lnTo>
                <a:lnTo>
                  <a:pt x="131842" y="230872"/>
                </a:lnTo>
                <a:lnTo>
                  <a:pt x="121793" y="229615"/>
                </a:lnTo>
                <a:lnTo>
                  <a:pt x="120142" y="229615"/>
                </a:lnTo>
                <a:lnTo>
                  <a:pt x="117729" y="229107"/>
                </a:lnTo>
                <a:lnTo>
                  <a:pt x="118427" y="229107"/>
                </a:lnTo>
                <a:lnTo>
                  <a:pt x="109426" y="226440"/>
                </a:lnTo>
                <a:lnTo>
                  <a:pt x="108838" y="226440"/>
                </a:lnTo>
                <a:lnTo>
                  <a:pt x="106425" y="225551"/>
                </a:lnTo>
                <a:lnTo>
                  <a:pt x="107079" y="225551"/>
                </a:lnTo>
                <a:lnTo>
                  <a:pt x="99285" y="221614"/>
                </a:lnTo>
                <a:lnTo>
                  <a:pt x="98679" y="221614"/>
                </a:lnTo>
                <a:lnTo>
                  <a:pt x="96519" y="220217"/>
                </a:lnTo>
                <a:lnTo>
                  <a:pt x="96809" y="220217"/>
                </a:lnTo>
                <a:lnTo>
                  <a:pt x="89669" y="214883"/>
                </a:lnTo>
                <a:lnTo>
                  <a:pt x="89281" y="214883"/>
                </a:lnTo>
                <a:lnTo>
                  <a:pt x="87630" y="213359"/>
                </a:lnTo>
                <a:lnTo>
                  <a:pt x="87814" y="213359"/>
                </a:lnTo>
                <a:lnTo>
                  <a:pt x="81095" y="206374"/>
                </a:lnTo>
                <a:lnTo>
                  <a:pt x="80899" y="206374"/>
                </a:lnTo>
                <a:lnTo>
                  <a:pt x="79629" y="204850"/>
                </a:lnTo>
                <a:lnTo>
                  <a:pt x="79801" y="204850"/>
                </a:lnTo>
                <a:lnTo>
                  <a:pt x="73396" y="195960"/>
                </a:lnTo>
                <a:lnTo>
                  <a:pt x="72390" y="194563"/>
                </a:lnTo>
                <a:lnTo>
                  <a:pt x="66499" y="183895"/>
                </a:lnTo>
                <a:lnTo>
                  <a:pt x="66293" y="183895"/>
                </a:lnTo>
                <a:lnTo>
                  <a:pt x="59871" y="169290"/>
                </a:lnTo>
                <a:lnTo>
                  <a:pt x="54726" y="155066"/>
                </a:lnTo>
                <a:lnTo>
                  <a:pt x="49656" y="137794"/>
                </a:lnTo>
                <a:lnTo>
                  <a:pt x="45743" y="120903"/>
                </a:lnTo>
                <a:lnTo>
                  <a:pt x="42110" y="102234"/>
                </a:lnTo>
                <a:lnTo>
                  <a:pt x="38923" y="82930"/>
                </a:lnTo>
                <a:lnTo>
                  <a:pt x="33451" y="42290"/>
                </a:lnTo>
                <a:lnTo>
                  <a:pt x="28702" y="0"/>
                </a:lnTo>
                <a:close/>
              </a:path>
              <a:path w="478154" h="260350">
                <a:moveTo>
                  <a:pt x="131842" y="230872"/>
                </a:moveTo>
                <a:lnTo>
                  <a:pt x="130937" y="230885"/>
                </a:lnTo>
                <a:lnTo>
                  <a:pt x="132969" y="231012"/>
                </a:lnTo>
                <a:lnTo>
                  <a:pt x="131842" y="230872"/>
                </a:lnTo>
                <a:close/>
              </a:path>
              <a:path w="478154" h="260350">
                <a:moveTo>
                  <a:pt x="146836" y="230643"/>
                </a:moveTo>
                <a:lnTo>
                  <a:pt x="131842" y="230872"/>
                </a:lnTo>
                <a:lnTo>
                  <a:pt x="132969" y="231012"/>
                </a:lnTo>
                <a:lnTo>
                  <a:pt x="252802" y="231012"/>
                </a:lnTo>
                <a:lnTo>
                  <a:pt x="253455" y="230758"/>
                </a:lnTo>
                <a:lnTo>
                  <a:pt x="145923" y="230758"/>
                </a:lnTo>
                <a:lnTo>
                  <a:pt x="146836" y="230643"/>
                </a:lnTo>
                <a:close/>
              </a:path>
              <a:path w="478154" h="260350">
                <a:moveTo>
                  <a:pt x="147574" y="230631"/>
                </a:moveTo>
                <a:lnTo>
                  <a:pt x="146836" y="230643"/>
                </a:lnTo>
                <a:lnTo>
                  <a:pt x="145923" y="230758"/>
                </a:lnTo>
                <a:lnTo>
                  <a:pt x="147574" y="230631"/>
                </a:lnTo>
                <a:close/>
              </a:path>
              <a:path w="478154" h="260350">
                <a:moveTo>
                  <a:pt x="253782" y="230631"/>
                </a:moveTo>
                <a:lnTo>
                  <a:pt x="147574" y="230631"/>
                </a:lnTo>
                <a:lnTo>
                  <a:pt x="145923" y="230758"/>
                </a:lnTo>
                <a:lnTo>
                  <a:pt x="253455" y="230758"/>
                </a:lnTo>
                <a:lnTo>
                  <a:pt x="253782" y="230631"/>
                </a:lnTo>
                <a:close/>
              </a:path>
              <a:path w="478154" h="260350">
                <a:moveTo>
                  <a:pt x="258844" y="228472"/>
                </a:moveTo>
                <a:lnTo>
                  <a:pt x="163956" y="228472"/>
                </a:lnTo>
                <a:lnTo>
                  <a:pt x="146836" y="230643"/>
                </a:lnTo>
                <a:lnTo>
                  <a:pt x="147574" y="230631"/>
                </a:lnTo>
                <a:lnTo>
                  <a:pt x="253782" y="230631"/>
                </a:lnTo>
                <a:lnTo>
                  <a:pt x="254762" y="230250"/>
                </a:lnTo>
                <a:lnTo>
                  <a:pt x="258844" y="228472"/>
                </a:lnTo>
                <a:close/>
              </a:path>
              <a:path w="478154" h="260350">
                <a:moveTo>
                  <a:pt x="117729" y="229107"/>
                </a:moveTo>
                <a:lnTo>
                  <a:pt x="120142" y="229615"/>
                </a:lnTo>
                <a:lnTo>
                  <a:pt x="118937" y="229259"/>
                </a:lnTo>
                <a:lnTo>
                  <a:pt x="117729" y="229107"/>
                </a:lnTo>
                <a:close/>
              </a:path>
              <a:path w="478154" h="260350">
                <a:moveTo>
                  <a:pt x="118937" y="229259"/>
                </a:moveTo>
                <a:lnTo>
                  <a:pt x="120142" y="229615"/>
                </a:lnTo>
                <a:lnTo>
                  <a:pt x="121793" y="229615"/>
                </a:lnTo>
                <a:lnTo>
                  <a:pt x="118937" y="229259"/>
                </a:lnTo>
                <a:close/>
              </a:path>
              <a:path w="478154" h="260350">
                <a:moveTo>
                  <a:pt x="118427" y="229107"/>
                </a:moveTo>
                <a:lnTo>
                  <a:pt x="117729" y="229107"/>
                </a:lnTo>
                <a:lnTo>
                  <a:pt x="118937" y="229259"/>
                </a:lnTo>
                <a:lnTo>
                  <a:pt x="118427" y="229107"/>
                </a:lnTo>
                <a:close/>
              </a:path>
              <a:path w="478154" h="260350">
                <a:moveTo>
                  <a:pt x="181969" y="224540"/>
                </a:moveTo>
                <a:lnTo>
                  <a:pt x="162813" y="228599"/>
                </a:lnTo>
                <a:lnTo>
                  <a:pt x="163956" y="228472"/>
                </a:lnTo>
                <a:lnTo>
                  <a:pt x="258844" y="228472"/>
                </a:lnTo>
                <a:lnTo>
                  <a:pt x="267302" y="224789"/>
                </a:lnTo>
                <a:lnTo>
                  <a:pt x="181102" y="224789"/>
                </a:lnTo>
                <a:lnTo>
                  <a:pt x="181969" y="224540"/>
                </a:lnTo>
                <a:close/>
              </a:path>
              <a:path w="478154" h="260350">
                <a:moveTo>
                  <a:pt x="106425" y="225551"/>
                </a:moveTo>
                <a:lnTo>
                  <a:pt x="108838" y="226440"/>
                </a:lnTo>
                <a:lnTo>
                  <a:pt x="108005" y="226020"/>
                </a:lnTo>
                <a:lnTo>
                  <a:pt x="106425" y="225551"/>
                </a:lnTo>
                <a:close/>
              </a:path>
              <a:path w="478154" h="260350">
                <a:moveTo>
                  <a:pt x="108005" y="226020"/>
                </a:moveTo>
                <a:lnTo>
                  <a:pt x="108838" y="226440"/>
                </a:lnTo>
                <a:lnTo>
                  <a:pt x="109426" y="226440"/>
                </a:lnTo>
                <a:lnTo>
                  <a:pt x="108005" y="226020"/>
                </a:lnTo>
                <a:close/>
              </a:path>
              <a:path w="478154" h="260350">
                <a:moveTo>
                  <a:pt x="107079" y="225551"/>
                </a:moveTo>
                <a:lnTo>
                  <a:pt x="106425" y="225551"/>
                </a:lnTo>
                <a:lnTo>
                  <a:pt x="108005" y="226020"/>
                </a:lnTo>
                <a:lnTo>
                  <a:pt x="107079" y="225551"/>
                </a:lnTo>
                <a:close/>
              </a:path>
              <a:path w="478154" h="260350">
                <a:moveTo>
                  <a:pt x="267885" y="224535"/>
                </a:moveTo>
                <a:lnTo>
                  <a:pt x="181975" y="224540"/>
                </a:lnTo>
                <a:lnTo>
                  <a:pt x="181102" y="224789"/>
                </a:lnTo>
                <a:lnTo>
                  <a:pt x="267302" y="224789"/>
                </a:lnTo>
                <a:lnTo>
                  <a:pt x="267885" y="224535"/>
                </a:lnTo>
                <a:close/>
              </a:path>
              <a:path w="478154" h="260350">
                <a:moveTo>
                  <a:pt x="201422" y="218947"/>
                </a:moveTo>
                <a:lnTo>
                  <a:pt x="181969" y="224540"/>
                </a:lnTo>
                <a:lnTo>
                  <a:pt x="267885" y="224535"/>
                </a:lnTo>
                <a:lnTo>
                  <a:pt x="278384" y="219963"/>
                </a:lnTo>
                <a:lnTo>
                  <a:pt x="280019" y="219201"/>
                </a:lnTo>
                <a:lnTo>
                  <a:pt x="200787" y="219201"/>
                </a:lnTo>
                <a:lnTo>
                  <a:pt x="201422" y="218947"/>
                </a:lnTo>
                <a:close/>
              </a:path>
              <a:path w="478154" h="260350">
                <a:moveTo>
                  <a:pt x="96519" y="220217"/>
                </a:moveTo>
                <a:lnTo>
                  <a:pt x="98679" y="221614"/>
                </a:lnTo>
                <a:lnTo>
                  <a:pt x="97412" y="220669"/>
                </a:lnTo>
                <a:lnTo>
                  <a:pt x="96519" y="220217"/>
                </a:lnTo>
                <a:close/>
              </a:path>
              <a:path w="478154" h="260350">
                <a:moveTo>
                  <a:pt x="97412" y="220669"/>
                </a:moveTo>
                <a:lnTo>
                  <a:pt x="98679" y="221614"/>
                </a:lnTo>
                <a:lnTo>
                  <a:pt x="99285" y="221614"/>
                </a:lnTo>
                <a:lnTo>
                  <a:pt x="97412" y="220669"/>
                </a:lnTo>
                <a:close/>
              </a:path>
              <a:path w="478154" h="260350">
                <a:moveTo>
                  <a:pt x="96809" y="220217"/>
                </a:moveTo>
                <a:lnTo>
                  <a:pt x="96519" y="220217"/>
                </a:lnTo>
                <a:lnTo>
                  <a:pt x="97412" y="220669"/>
                </a:lnTo>
                <a:lnTo>
                  <a:pt x="96809" y="220217"/>
                </a:lnTo>
                <a:close/>
              </a:path>
              <a:path w="478154" h="260350">
                <a:moveTo>
                  <a:pt x="222123" y="211835"/>
                </a:moveTo>
                <a:lnTo>
                  <a:pt x="200787" y="219201"/>
                </a:lnTo>
                <a:lnTo>
                  <a:pt x="280019" y="219201"/>
                </a:lnTo>
                <a:lnTo>
                  <a:pt x="295282" y="212089"/>
                </a:lnTo>
                <a:lnTo>
                  <a:pt x="221614" y="212089"/>
                </a:lnTo>
                <a:lnTo>
                  <a:pt x="222123" y="211835"/>
                </a:lnTo>
                <a:close/>
              </a:path>
              <a:path w="478154" h="260350">
                <a:moveTo>
                  <a:pt x="87630" y="213359"/>
                </a:moveTo>
                <a:lnTo>
                  <a:pt x="89281" y="214883"/>
                </a:lnTo>
                <a:lnTo>
                  <a:pt x="88287" y="213851"/>
                </a:lnTo>
                <a:lnTo>
                  <a:pt x="87630" y="213359"/>
                </a:lnTo>
                <a:close/>
              </a:path>
              <a:path w="478154" h="260350">
                <a:moveTo>
                  <a:pt x="88287" y="213851"/>
                </a:moveTo>
                <a:lnTo>
                  <a:pt x="89281" y="214883"/>
                </a:lnTo>
                <a:lnTo>
                  <a:pt x="89669" y="214883"/>
                </a:lnTo>
                <a:lnTo>
                  <a:pt x="88287" y="213851"/>
                </a:lnTo>
                <a:close/>
              </a:path>
              <a:path w="478154" h="260350">
                <a:moveTo>
                  <a:pt x="87814" y="213359"/>
                </a:moveTo>
                <a:lnTo>
                  <a:pt x="87630" y="213359"/>
                </a:lnTo>
                <a:lnTo>
                  <a:pt x="88287" y="213851"/>
                </a:lnTo>
                <a:lnTo>
                  <a:pt x="87814" y="213359"/>
                </a:lnTo>
                <a:close/>
              </a:path>
              <a:path w="478154" h="260350">
                <a:moveTo>
                  <a:pt x="243966" y="203326"/>
                </a:moveTo>
                <a:lnTo>
                  <a:pt x="221614" y="212089"/>
                </a:lnTo>
                <a:lnTo>
                  <a:pt x="295282" y="212089"/>
                </a:lnTo>
                <a:lnTo>
                  <a:pt x="302640" y="208660"/>
                </a:lnTo>
                <a:lnTo>
                  <a:pt x="312852" y="203580"/>
                </a:lnTo>
                <a:lnTo>
                  <a:pt x="243459" y="203580"/>
                </a:lnTo>
                <a:lnTo>
                  <a:pt x="243966" y="203326"/>
                </a:lnTo>
                <a:close/>
              </a:path>
              <a:path w="478154" h="260350">
                <a:moveTo>
                  <a:pt x="79629" y="204850"/>
                </a:moveTo>
                <a:lnTo>
                  <a:pt x="80899" y="206374"/>
                </a:lnTo>
                <a:lnTo>
                  <a:pt x="80314" y="205563"/>
                </a:lnTo>
                <a:lnTo>
                  <a:pt x="79629" y="204850"/>
                </a:lnTo>
                <a:close/>
              </a:path>
              <a:path w="478154" h="260350">
                <a:moveTo>
                  <a:pt x="80314" y="205563"/>
                </a:moveTo>
                <a:lnTo>
                  <a:pt x="80899" y="206374"/>
                </a:lnTo>
                <a:lnTo>
                  <a:pt x="81095" y="206374"/>
                </a:lnTo>
                <a:lnTo>
                  <a:pt x="80314" y="205563"/>
                </a:lnTo>
                <a:close/>
              </a:path>
              <a:path w="478154" h="260350">
                <a:moveTo>
                  <a:pt x="79801" y="204850"/>
                </a:moveTo>
                <a:lnTo>
                  <a:pt x="79629" y="204850"/>
                </a:lnTo>
                <a:lnTo>
                  <a:pt x="80314" y="205563"/>
                </a:lnTo>
                <a:lnTo>
                  <a:pt x="79801" y="204850"/>
                </a:lnTo>
                <a:close/>
              </a:path>
              <a:path w="478154" h="260350">
                <a:moveTo>
                  <a:pt x="354019" y="182498"/>
                </a:moveTo>
                <a:lnTo>
                  <a:pt x="290322" y="182498"/>
                </a:lnTo>
                <a:lnTo>
                  <a:pt x="266319" y="193547"/>
                </a:lnTo>
                <a:lnTo>
                  <a:pt x="243459" y="203580"/>
                </a:lnTo>
                <a:lnTo>
                  <a:pt x="312852" y="203580"/>
                </a:lnTo>
                <a:lnTo>
                  <a:pt x="327660" y="196214"/>
                </a:lnTo>
                <a:lnTo>
                  <a:pt x="354019" y="182498"/>
                </a:lnTo>
                <a:close/>
              </a:path>
              <a:path w="478154" h="260350">
                <a:moveTo>
                  <a:pt x="72390" y="194563"/>
                </a:moveTo>
                <a:lnTo>
                  <a:pt x="73279" y="195960"/>
                </a:lnTo>
                <a:lnTo>
                  <a:pt x="72862" y="195220"/>
                </a:lnTo>
                <a:lnTo>
                  <a:pt x="72390" y="194563"/>
                </a:lnTo>
                <a:close/>
              </a:path>
              <a:path w="478154" h="260350">
                <a:moveTo>
                  <a:pt x="72862" y="195220"/>
                </a:moveTo>
                <a:lnTo>
                  <a:pt x="73279" y="195960"/>
                </a:lnTo>
                <a:lnTo>
                  <a:pt x="72862" y="195220"/>
                </a:lnTo>
                <a:close/>
              </a:path>
              <a:path w="478154" h="260350">
                <a:moveTo>
                  <a:pt x="72494" y="194563"/>
                </a:moveTo>
                <a:lnTo>
                  <a:pt x="72862" y="195220"/>
                </a:lnTo>
                <a:lnTo>
                  <a:pt x="72494" y="194563"/>
                </a:lnTo>
                <a:close/>
              </a:path>
              <a:path w="478154" h="260350">
                <a:moveTo>
                  <a:pt x="266573" y="193420"/>
                </a:moveTo>
                <a:lnTo>
                  <a:pt x="266284" y="193547"/>
                </a:lnTo>
                <a:lnTo>
                  <a:pt x="266573" y="193420"/>
                </a:lnTo>
                <a:close/>
              </a:path>
              <a:path w="478154" h="260350">
                <a:moveTo>
                  <a:pt x="65786" y="182625"/>
                </a:moveTo>
                <a:lnTo>
                  <a:pt x="66293" y="183895"/>
                </a:lnTo>
                <a:lnTo>
                  <a:pt x="66499" y="183895"/>
                </a:lnTo>
                <a:lnTo>
                  <a:pt x="65786" y="182625"/>
                </a:lnTo>
                <a:close/>
              </a:path>
              <a:path w="478154" h="260350">
                <a:moveTo>
                  <a:pt x="404174" y="143763"/>
                </a:moveTo>
                <a:lnTo>
                  <a:pt x="365251" y="143763"/>
                </a:lnTo>
                <a:lnTo>
                  <a:pt x="339471" y="157479"/>
                </a:lnTo>
                <a:lnTo>
                  <a:pt x="314451" y="170433"/>
                </a:lnTo>
                <a:lnTo>
                  <a:pt x="289940" y="182625"/>
                </a:lnTo>
                <a:lnTo>
                  <a:pt x="290322" y="182498"/>
                </a:lnTo>
                <a:lnTo>
                  <a:pt x="354019" y="182498"/>
                </a:lnTo>
                <a:lnTo>
                  <a:pt x="378968" y="169290"/>
                </a:lnTo>
                <a:lnTo>
                  <a:pt x="409070" y="152448"/>
                </a:lnTo>
                <a:lnTo>
                  <a:pt x="404174" y="143763"/>
                </a:lnTo>
                <a:close/>
              </a:path>
              <a:path w="478154" h="260350">
                <a:moveTo>
                  <a:pt x="462128" y="120141"/>
                </a:moveTo>
                <a:lnTo>
                  <a:pt x="407543" y="120141"/>
                </a:lnTo>
                <a:lnTo>
                  <a:pt x="421639" y="145414"/>
                </a:lnTo>
                <a:lnTo>
                  <a:pt x="409070" y="152448"/>
                </a:lnTo>
                <a:lnTo>
                  <a:pt x="423290" y="177672"/>
                </a:lnTo>
                <a:lnTo>
                  <a:pt x="462128" y="120141"/>
                </a:lnTo>
                <a:close/>
              </a:path>
              <a:path w="478154" h="260350">
                <a:moveTo>
                  <a:pt x="314578" y="170306"/>
                </a:moveTo>
                <a:lnTo>
                  <a:pt x="314325" y="170433"/>
                </a:lnTo>
                <a:lnTo>
                  <a:pt x="314578" y="170306"/>
                </a:lnTo>
                <a:close/>
              </a:path>
              <a:path w="478154" h="260350">
                <a:moveTo>
                  <a:pt x="60149" y="169920"/>
                </a:moveTo>
                <a:lnTo>
                  <a:pt x="60198" y="170052"/>
                </a:lnTo>
                <a:lnTo>
                  <a:pt x="60149" y="169920"/>
                </a:lnTo>
                <a:close/>
              </a:path>
              <a:path w="478154" h="260350">
                <a:moveTo>
                  <a:pt x="59873" y="169163"/>
                </a:moveTo>
                <a:lnTo>
                  <a:pt x="60149" y="169920"/>
                </a:lnTo>
                <a:lnTo>
                  <a:pt x="59873" y="169163"/>
                </a:lnTo>
                <a:close/>
              </a:path>
              <a:path w="478154" h="260350">
                <a:moveTo>
                  <a:pt x="339598" y="157352"/>
                </a:moveTo>
                <a:lnTo>
                  <a:pt x="339353" y="157479"/>
                </a:lnTo>
                <a:lnTo>
                  <a:pt x="339598" y="157352"/>
                </a:lnTo>
                <a:close/>
              </a:path>
              <a:path w="478154" h="260350">
                <a:moveTo>
                  <a:pt x="54356" y="154050"/>
                </a:moveTo>
                <a:lnTo>
                  <a:pt x="54610" y="155066"/>
                </a:lnTo>
                <a:lnTo>
                  <a:pt x="54356" y="154050"/>
                </a:lnTo>
                <a:close/>
              </a:path>
              <a:path w="478154" h="260350">
                <a:moveTo>
                  <a:pt x="407543" y="120141"/>
                </a:moveTo>
                <a:lnTo>
                  <a:pt x="394851" y="127226"/>
                </a:lnTo>
                <a:lnTo>
                  <a:pt x="409070" y="152448"/>
                </a:lnTo>
                <a:lnTo>
                  <a:pt x="421639" y="145414"/>
                </a:lnTo>
                <a:lnTo>
                  <a:pt x="407543" y="120141"/>
                </a:lnTo>
                <a:close/>
              </a:path>
              <a:path w="478154" h="260350">
                <a:moveTo>
                  <a:pt x="394851" y="127226"/>
                </a:moveTo>
                <a:lnTo>
                  <a:pt x="364998" y="143890"/>
                </a:lnTo>
                <a:lnTo>
                  <a:pt x="365251" y="143763"/>
                </a:lnTo>
                <a:lnTo>
                  <a:pt x="404174" y="143763"/>
                </a:lnTo>
                <a:lnTo>
                  <a:pt x="394851" y="127226"/>
                </a:lnTo>
                <a:close/>
              </a:path>
              <a:path w="478154" h="260350">
                <a:moveTo>
                  <a:pt x="49760" y="137794"/>
                </a:moveTo>
                <a:lnTo>
                  <a:pt x="49911" y="138429"/>
                </a:lnTo>
                <a:lnTo>
                  <a:pt x="49760" y="137794"/>
                </a:lnTo>
                <a:close/>
              </a:path>
              <a:path w="478154" h="260350">
                <a:moveTo>
                  <a:pt x="477647" y="97154"/>
                </a:moveTo>
                <a:lnTo>
                  <a:pt x="380619" y="101980"/>
                </a:lnTo>
                <a:lnTo>
                  <a:pt x="394851" y="127226"/>
                </a:lnTo>
                <a:lnTo>
                  <a:pt x="407543" y="120141"/>
                </a:lnTo>
                <a:lnTo>
                  <a:pt x="462128" y="120141"/>
                </a:lnTo>
                <a:lnTo>
                  <a:pt x="477647" y="97154"/>
                </a:lnTo>
                <a:close/>
              </a:path>
              <a:path w="478154" h="260350">
                <a:moveTo>
                  <a:pt x="45615" y="120364"/>
                </a:moveTo>
                <a:lnTo>
                  <a:pt x="45719" y="120903"/>
                </a:lnTo>
                <a:lnTo>
                  <a:pt x="45615" y="120364"/>
                </a:lnTo>
                <a:close/>
              </a:path>
              <a:path w="478154" h="260350">
                <a:moveTo>
                  <a:pt x="45597" y="120268"/>
                </a:moveTo>
                <a:close/>
              </a:path>
              <a:path w="478154" h="260350">
                <a:moveTo>
                  <a:pt x="42037" y="101853"/>
                </a:moveTo>
                <a:lnTo>
                  <a:pt x="42037" y="102234"/>
                </a:lnTo>
                <a:lnTo>
                  <a:pt x="42037" y="101853"/>
                </a:lnTo>
                <a:close/>
              </a:path>
              <a:path w="478154" h="260350">
                <a:moveTo>
                  <a:pt x="38862" y="82549"/>
                </a:moveTo>
                <a:lnTo>
                  <a:pt x="38862" y="82930"/>
                </a:lnTo>
                <a:lnTo>
                  <a:pt x="38862" y="82549"/>
                </a:lnTo>
                <a:close/>
              </a:path>
              <a:path w="478154" h="260350">
                <a:moveTo>
                  <a:pt x="33400" y="41909"/>
                </a:moveTo>
                <a:lnTo>
                  <a:pt x="33400" y="42290"/>
                </a:lnTo>
                <a:lnTo>
                  <a:pt x="33400" y="41909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1415288" y="5377230"/>
            <a:ext cx="1423035" cy="1160780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35"/>
              </a:spcBef>
            </a:pPr>
            <a:r>
              <a:rPr sz="1800" dirty="0">
                <a:latin typeface="Calibri"/>
                <a:cs typeface="Calibri"/>
              </a:rPr>
              <a:t>16 x 16 =</a:t>
            </a:r>
            <a:r>
              <a:rPr sz="1800" spc="-5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256</a:t>
            </a:r>
            <a:endParaRPr sz="1800">
              <a:latin typeface="Calibri"/>
              <a:cs typeface="Calibri"/>
            </a:endParaRPr>
          </a:p>
          <a:p>
            <a:pPr marL="47625">
              <a:lnSpc>
                <a:spcPct val="100000"/>
              </a:lnSpc>
              <a:spcBef>
                <a:spcPts val="580"/>
              </a:spcBef>
            </a:pPr>
            <a:r>
              <a:rPr sz="2400" dirty="0">
                <a:latin typeface="Calibri"/>
                <a:cs typeface="Calibri"/>
              </a:rPr>
              <a:t>Ink →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  <a:p>
            <a:pPr marL="47625">
              <a:lnSpc>
                <a:spcPct val="100000"/>
              </a:lnSpc>
            </a:pPr>
            <a:r>
              <a:rPr sz="2400" dirty="0">
                <a:latin typeface="Calibri"/>
                <a:cs typeface="Calibri"/>
              </a:rPr>
              <a:t>No ink →</a:t>
            </a:r>
            <a:r>
              <a:rPr sz="2400" spc="-114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5178552" y="2840735"/>
            <a:ext cx="500380" cy="104139"/>
          </a:xfrm>
          <a:custGeom>
            <a:avLst/>
            <a:gdLst/>
            <a:ahLst/>
            <a:cxnLst/>
            <a:rect l="l" t="t" r="r" b="b"/>
            <a:pathLst>
              <a:path w="500379" h="104139">
                <a:moveTo>
                  <a:pt x="0" y="103632"/>
                </a:moveTo>
                <a:lnTo>
                  <a:pt x="499872" y="103632"/>
                </a:lnTo>
                <a:lnTo>
                  <a:pt x="499872" y="0"/>
                </a:lnTo>
                <a:lnTo>
                  <a:pt x="0" y="0"/>
                </a:lnTo>
                <a:lnTo>
                  <a:pt x="0" y="103632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178552" y="5370576"/>
            <a:ext cx="500380" cy="94615"/>
          </a:xfrm>
          <a:custGeom>
            <a:avLst/>
            <a:gdLst/>
            <a:ahLst/>
            <a:cxnLst/>
            <a:rect l="l" t="t" r="r" b="b"/>
            <a:pathLst>
              <a:path w="500379" h="94614">
                <a:moveTo>
                  <a:pt x="0" y="94487"/>
                </a:moveTo>
                <a:lnTo>
                  <a:pt x="499872" y="94487"/>
                </a:lnTo>
                <a:lnTo>
                  <a:pt x="499872" y="0"/>
                </a:lnTo>
                <a:lnTo>
                  <a:pt x="0" y="0"/>
                </a:lnTo>
                <a:lnTo>
                  <a:pt x="0" y="9448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5282819" y="2934716"/>
            <a:ext cx="280670" cy="4127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655"/>
              </a:lnSpc>
            </a:pPr>
            <a:r>
              <a:rPr sz="2800" spc="-15" dirty="0">
                <a:latin typeface="Calibri"/>
                <a:cs typeface="Calibri"/>
              </a:rPr>
              <a:t>y</a:t>
            </a:r>
            <a:r>
              <a:rPr sz="2775" spc="7" baseline="-21021" dirty="0">
                <a:latin typeface="Calibri"/>
                <a:cs typeface="Calibri"/>
              </a:rPr>
              <a:t>1</a:t>
            </a:r>
            <a:endParaRPr sz="2775" baseline="-21021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271515" y="3732682"/>
            <a:ext cx="281305" cy="4133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660"/>
              </a:lnSpc>
            </a:pPr>
            <a:r>
              <a:rPr sz="2800" spc="-15" dirty="0">
                <a:latin typeface="Calibri"/>
                <a:cs typeface="Calibri"/>
              </a:rPr>
              <a:t>y</a:t>
            </a:r>
            <a:r>
              <a:rPr sz="2775" spc="7" baseline="-21021" dirty="0">
                <a:latin typeface="Calibri"/>
                <a:cs typeface="Calibri"/>
              </a:rPr>
              <a:t>2</a:t>
            </a:r>
            <a:endParaRPr sz="2775" baseline="-21021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271515" y="4999735"/>
            <a:ext cx="401320" cy="4127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250"/>
              </a:lnSpc>
            </a:pPr>
            <a:r>
              <a:rPr sz="4200" spc="-22" baseline="13888" dirty="0">
                <a:latin typeface="Calibri"/>
                <a:cs typeface="Calibri"/>
              </a:rPr>
              <a:t>y</a:t>
            </a:r>
            <a:r>
              <a:rPr sz="1850" spc="0" dirty="0">
                <a:latin typeface="Calibri"/>
                <a:cs typeface="Calibri"/>
              </a:rPr>
              <a:t>10</a:t>
            </a:r>
            <a:endParaRPr sz="185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5106923" y="5751982"/>
            <a:ext cx="356616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2075" marR="137160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Each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dimension</a:t>
            </a:r>
            <a:r>
              <a:rPr sz="2400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represents 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confidence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of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digit.</a:t>
            </a:r>
            <a:endParaRPr sz="2400">
              <a:latin typeface="Calibri"/>
              <a:cs typeface="Calibri"/>
            </a:endParaRPr>
          </a:p>
        </p:txBody>
      </p:sp>
      <p:graphicFrame>
        <p:nvGraphicFramePr>
          <p:cNvPr id="27" name="object 27"/>
          <p:cNvGraphicFramePr>
            <a:graphicFrameLocks noGrp="1"/>
          </p:cNvGraphicFramePr>
          <p:nvPr/>
        </p:nvGraphicFramePr>
        <p:xfrm>
          <a:off x="4989576" y="2938272"/>
          <a:ext cx="1950720" cy="242442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09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2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997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35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172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3243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2E528F"/>
                      </a:solidFill>
                      <a:prstDash val="solid"/>
                    </a:lnR>
                  </a:tcPr>
                </a:tc>
                <a:tc gridSpan="3">
                  <a:txBody>
                    <a:bodyPr/>
                    <a:lstStyle/>
                    <a:p>
                      <a:pPr marL="143510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24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0.1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3970" marB="0">
                    <a:lnL w="12700">
                      <a:solidFill>
                        <a:srgbClr val="2E528F"/>
                      </a:solidFill>
                      <a:prstDash val="solid"/>
                    </a:lnL>
                    <a:lnR w="12700">
                      <a:solidFill>
                        <a:srgbClr val="2E528F"/>
                      </a:solidFill>
                      <a:prstDash val="solid"/>
                    </a:lnR>
                    <a:lnT w="12700">
                      <a:solidFill>
                        <a:srgbClr val="2E528F"/>
                      </a:solidFill>
                      <a:prstDash val="solid"/>
                    </a:lnT>
                    <a:lnB w="12700">
                      <a:solidFill>
                        <a:srgbClr val="2E528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5745" algn="r">
                        <a:lnSpc>
                          <a:spcPts val="2615"/>
                        </a:lnSpc>
                      </a:pPr>
                      <a:r>
                        <a:rPr sz="24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is</a:t>
                      </a:r>
                      <a:r>
                        <a:rPr sz="2400" spc="-1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4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2E528F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0025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2E528F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2075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0000"/>
                      </a:solidFill>
                      <a:prstDash val="solid"/>
                    </a:lnL>
                    <a:lnT w="38100">
                      <a:solidFill>
                        <a:srgbClr val="FF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38100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2E528F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FF0000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11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2E528F"/>
                      </a:solidFill>
                      <a:prstDash val="solid"/>
                    </a:lnR>
                  </a:tcPr>
                </a:tc>
                <a:tc gridSpan="3">
                  <a:txBody>
                    <a:bodyPr/>
                    <a:lstStyle/>
                    <a:p>
                      <a:pPr marL="143510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sz="24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0.7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3335" marB="0">
                    <a:lnL w="12700">
                      <a:solidFill>
                        <a:srgbClr val="2E528F"/>
                      </a:solidFill>
                      <a:prstDash val="solid"/>
                    </a:lnL>
                    <a:lnR w="12700">
                      <a:solidFill>
                        <a:srgbClr val="2E528F"/>
                      </a:solidFill>
                      <a:prstDash val="solid"/>
                    </a:lnR>
                    <a:lnT w="12700">
                      <a:solidFill>
                        <a:srgbClr val="2E528F"/>
                      </a:solidFill>
                      <a:prstDash val="solid"/>
                    </a:lnT>
                    <a:lnB w="12700">
                      <a:solidFill>
                        <a:srgbClr val="2E528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5745" algn="r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24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is</a:t>
                      </a:r>
                      <a:r>
                        <a:rPr sz="2400" spc="-1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4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2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2225" marB="0">
                    <a:lnL w="12700">
                      <a:solidFill>
                        <a:srgbClr val="2E528F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8110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0000"/>
                      </a:solidFill>
                      <a:prstDash val="solid"/>
                    </a:lnL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2E528F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FF0000"/>
                      </a:solidFill>
                      <a:prstDash val="solid"/>
                    </a:lnR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18185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38100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2E528F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38430">
                        <a:lnSpc>
                          <a:spcPts val="2680"/>
                        </a:lnSpc>
                      </a:pPr>
                      <a:r>
                        <a:rPr sz="2800" spc="-5" dirty="0">
                          <a:latin typeface="Calibri"/>
                          <a:cs typeface="Calibri"/>
                        </a:rPr>
                        <a:t>……</a:t>
                      </a:r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0" marB="0" vert="vert">
                    <a:lnT w="38100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2E528F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19380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sz="2800" spc="-5" dirty="0">
                          <a:latin typeface="Calibri"/>
                          <a:cs typeface="Calibri"/>
                        </a:rPr>
                        <a:t>……</a:t>
                      </a:r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127000" marB="0" vert="vert">
                    <a:lnT w="38100">
                      <a:solidFill>
                        <a:srgbClr val="FF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243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2E528F"/>
                      </a:solidFill>
                      <a:prstDash val="solid"/>
                    </a:lnR>
                    <a:lnT w="12700" cap="flat" cmpd="sng" algn="ctr">
                      <a:solidFill>
                        <a:srgbClr val="2E52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3">
                  <a:txBody>
                    <a:bodyPr/>
                    <a:lstStyle/>
                    <a:p>
                      <a:pPr marL="142875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sz="24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0.2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5240" marB="0">
                    <a:lnL w="12700">
                      <a:solidFill>
                        <a:srgbClr val="2E528F"/>
                      </a:solidFill>
                      <a:prstDash val="solid"/>
                    </a:lnL>
                    <a:lnR w="12700">
                      <a:solidFill>
                        <a:srgbClr val="2E528F"/>
                      </a:solidFill>
                      <a:prstDash val="solid"/>
                    </a:lnR>
                    <a:lnT w="12700">
                      <a:solidFill>
                        <a:srgbClr val="2E528F"/>
                      </a:solidFill>
                      <a:prstDash val="solid"/>
                    </a:lnT>
                    <a:lnB w="12700">
                      <a:solidFill>
                        <a:srgbClr val="2E528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51460" algn="r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24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is</a:t>
                      </a:r>
                      <a:r>
                        <a:rPr sz="2400" spc="-1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4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7940" marB="0">
                    <a:lnL w="12700">
                      <a:solidFill>
                        <a:srgbClr val="2E528F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8" name="object 28"/>
          <p:cNvSpPr/>
          <p:nvPr/>
        </p:nvSpPr>
        <p:spPr>
          <a:xfrm>
            <a:off x="5047488" y="5698235"/>
            <a:ext cx="3685032" cy="94792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956047" y="5650991"/>
            <a:ext cx="3883152" cy="112471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106923" y="5737859"/>
            <a:ext cx="3566160" cy="83058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989320" y="2843783"/>
            <a:ext cx="979931" cy="57912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6030467" y="2798064"/>
            <a:ext cx="896112" cy="75895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6048755" y="2883407"/>
            <a:ext cx="861059" cy="46177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995415" y="3625596"/>
            <a:ext cx="966215" cy="57911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030467" y="3578352"/>
            <a:ext cx="896112" cy="75895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6054852" y="3665220"/>
            <a:ext cx="847344" cy="46177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995415" y="4899659"/>
            <a:ext cx="954024" cy="57911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6024371" y="4852415"/>
            <a:ext cx="896112" cy="75895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6054852" y="4939284"/>
            <a:ext cx="835151" cy="461771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7007352" y="3813047"/>
            <a:ext cx="1940560" cy="904240"/>
          </a:xfrm>
          <a:prstGeom prst="rect">
            <a:avLst/>
          </a:prstGeom>
          <a:solidFill>
            <a:srgbClr val="EC7C30"/>
          </a:solidFill>
          <a:ln w="12192">
            <a:solidFill>
              <a:srgbClr val="AD5A20"/>
            </a:solidFill>
          </a:ln>
        </p:spPr>
        <p:txBody>
          <a:bodyPr vert="horz" wrap="square" lIns="0" tIns="3175" rIns="0" bIns="0" rtlCol="0">
            <a:spAutoFit/>
          </a:bodyPr>
          <a:lstStyle/>
          <a:p>
            <a:pPr marL="539750" marR="215265" indent="-317500">
              <a:lnSpc>
                <a:spcPct val="100000"/>
              </a:lnSpc>
              <a:spcBef>
                <a:spcPts val="25"/>
              </a:spcBef>
              <a:tabLst>
                <a:tab pos="922655" algn="l"/>
              </a:tabLst>
            </a:pP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800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image 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is	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“2”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5591555" y="528827"/>
            <a:ext cx="3355848" cy="888491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86355" y="5102352"/>
            <a:ext cx="299085" cy="1272540"/>
          </a:xfrm>
          <a:custGeom>
            <a:avLst/>
            <a:gdLst/>
            <a:ahLst/>
            <a:cxnLst/>
            <a:rect l="l" t="t" r="r" b="b"/>
            <a:pathLst>
              <a:path w="299085" h="1272539">
                <a:moveTo>
                  <a:pt x="0" y="1272540"/>
                </a:moveTo>
                <a:lnTo>
                  <a:pt x="298704" y="1272540"/>
                </a:lnTo>
                <a:lnTo>
                  <a:pt x="298704" y="0"/>
                </a:lnTo>
                <a:lnTo>
                  <a:pt x="0" y="0"/>
                </a:lnTo>
                <a:lnTo>
                  <a:pt x="0" y="127254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036064" y="5027676"/>
            <a:ext cx="461772" cy="14127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036064" y="5027676"/>
            <a:ext cx="462280" cy="1412875"/>
          </a:xfrm>
          <a:custGeom>
            <a:avLst/>
            <a:gdLst/>
            <a:ahLst/>
            <a:cxnLst/>
            <a:rect l="l" t="t" r="r" b="b"/>
            <a:pathLst>
              <a:path w="462280" h="1412875">
                <a:moveTo>
                  <a:pt x="0" y="1412748"/>
                </a:moveTo>
                <a:lnTo>
                  <a:pt x="461772" y="1412748"/>
                </a:lnTo>
                <a:lnTo>
                  <a:pt x="461772" y="0"/>
                </a:lnTo>
                <a:lnTo>
                  <a:pt x="0" y="0"/>
                </a:lnTo>
                <a:lnTo>
                  <a:pt x="0" y="1412748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086355" y="5102352"/>
            <a:ext cx="299085" cy="1272540"/>
          </a:xfrm>
          <a:prstGeom prst="rect">
            <a:avLst/>
          </a:prstGeom>
          <a:ln w="12191">
            <a:solidFill>
              <a:srgbClr val="41709C"/>
            </a:solidFill>
          </a:ln>
        </p:spPr>
        <p:txBody>
          <a:bodyPr vert="vert" wrap="square" lIns="0" tIns="0" rIns="0" bIns="0" rtlCol="0">
            <a:spAutoFit/>
          </a:bodyPr>
          <a:lstStyle/>
          <a:p>
            <a:pPr marL="128270">
              <a:lnSpc>
                <a:spcPts val="2190"/>
              </a:lnSpc>
            </a:pPr>
            <a:r>
              <a:rPr sz="2400" dirty="0">
                <a:latin typeface="Calibri"/>
                <a:cs typeface="Calibri"/>
              </a:rPr>
              <a:t>learning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675767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20" dirty="0"/>
              <a:t>Many </a:t>
            </a:r>
            <a:r>
              <a:rPr spc="-30" dirty="0"/>
              <a:t>to </a:t>
            </a:r>
            <a:r>
              <a:rPr spc="-20" dirty="0"/>
              <a:t>Many </a:t>
            </a:r>
            <a:r>
              <a:rPr dirty="0"/>
              <a:t>(No </a:t>
            </a:r>
            <a:r>
              <a:rPr spc="-10" dirty="0"/>
              <a:t>Limitation)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707542" y="1802333"/>
            <a:ext cx="7705725" cy="11163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ts val="274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sz="2400" dirty="0">
                <a:latin typeface="Calibri"/>
                <a:cs typeface="Calibri"/>
              </a:rPr>
              <a:t>Both input </a:t>
            </a:r>
            <a:r>
              <a:rPr sz="2400" spc="-5" dirty="0">
                <a:latin typeface="Calibri"/>
                <a:cs typeface="Calibri"/>
              </a:rPr>
              <a:t>and output </a:t>
            </a:r>
            <a:r>
              <a:rPr sz="2400" spc="-15" dirty="0">
                <a:latin typeface="Calibri"/>
                <a:cs typeface="Calibri"/>
              </a:rPr>
              <a:t>are </a:t>
            </a:r>
            <a:r>
              <a:rPr sz="2400" spc="-5" dirty="0">
                <a:latin typeface="Calibri"/>
                <a:cs typeface="Calibri"/>
              </a:rPr>
              <a:t>both </a:t>
            </a:r>
            <a:r>
              <a:rPr sz="2400" dirty="0">
                <a:latin typeface="Calibri"/>
                <a:cs typeface="Calibri"/>
              </a:rPr>
              <a:t>sequences </a:t>
            </a:r>
            <a:r>
              <a:rPr sz="2400" b="1" i="1" u="sng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with</a:t>
            </a:r>
            <a:r>
              <a:rPr sz="2400" b="1" i="1" u="sng" spc="-5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2400" b="1" i="1" u="sng" spc="-1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different</a:t>
            </a:r>
            <a:endParaRPr sz="2400">
              <a:latin typeface="Calibri"/>
              <a:cs typeface="Calibri"/>
            </a:endParaRPr>
          </a:p>
          <a:p>
            <a:pPr marL="241300">
              <a:lnSpc>
                <a:spcPts val="2740"/>
              </a:lnSpc>
            </a:pPr>
            <a:r>
              <a:rPr sz="2400" b="1" i="1" u="sng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lengths</a:t>
            </a:r>
            <a:r>
              <a:rPr sz="2400" spc="-5" dirty="0">
                <a:latin typeface="Calibri"/>
                <a:cs typeface="Calibri"/>
              </a:rPr>
              <a:t>. </a:t>
            </a:r>
            <a:r>
              <a:rPr sz="2400" dirty="0">
                <a:latin typeface="Calibri"/>
                <a:cs typeface="Calibri"/>
              </a:rPr>
              <a:t>→ </a:t>
            </a:r>
            <a:r>
              <a:rPr sz="2400" b="1" i="1" u="sng" spc="-1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Sequence </a:t>
            </a:r>
            <a:r>
              <a:rPr sz="2400" b="1" i="1" u="sng" spc="-1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to </a:t>
            </a:r>
            <a:r>
              <a:rPr sz="2400" b="1" i="1" u="sng" spc="-1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sequence</a:t>
            </a:r>
            <a:r>
              <a:rPr sz="2400" b="1" i="1" u="sng" spc="-3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2400" b="1" i="1" u="sng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learning</a:t>
            </a:r>
            <a:endParaRPr sz="2400">
              <a:latin typeface="Calibri"/>
              <a:cs typeface="Calibri"/>
            </a:endParaRPr>
          </a:p>
          <a:p>
            <a:pPr marL="697865" lvl="1" indent="-227965">
              <a:lnSpc>
                <a:spcPct val="100000"/>
              </a:lnSpc>
              <a:spcBef>
                <a:spcPts val="229"/>
              </a:spcBef>
              <a:buFont typeface="Arial"/>
              <a:buChar char="•"/>
              <a:tabLst>
                <a:tab pos="698500" algn="l"/>
              </a:tabLst>
            </a:pPr>
            <a:r>
              <a:rPr sz="2400" dirty="0">
                <a:latin typeface="Calibri"/>
                <a:cs typeface="Calibri"/>
              </a:rPr>
              <a:t>E.g.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b="1" i="1" u="sng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Machine</a:t>
            </a:r>
            <a:r>
              <a:rPr sz="2400" b="1" i="1" u="sng" spc="-2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2400" b="1" i="1" u="sng" spc="-1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Translation</a:t>
            </a:r>
            <a:r>
              <a:rPr sz="2400" b="1" i="1" spc="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(machine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learning→</a:t>
            </a:r>
            <a:r>
              <a:rPr sz="2400" dirty="0">
                <a:latin typeface="PMingLiU"/>
                <a:cs typeface="PMingLiU"/>
              </a:rPr>
              <a:t>機器學</a:t>
            </a:r>
            <a:r>
              <a:rPr sz="2400" spc="-5" dirty="0">
                <a:latin typeface="PMingLiU"/>
                <a:cs typeface="PMingLiU"/>
              </a:rPr>
              <a:t>習</a:t>
            </a:r>
            <a:r>
              <a:rPr sz="2400" dirty="0">
                <a:latin typeface="Calibri"/>
                <a:cs typeface="Calibri"/>
              </a:rPr>
              <a:t>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118616" y="5102352"/>
            <a:ext cx="300355" cy="1272540"/>
          </a:xfrm>
          <a:custGeom>
            <a:avLst/>
            <a:gdLst/>
            <a:ahLst/>
            <a:cxnLst/>
            <a:rect l="l" t="t" r="r" b="b"/>
            <a:pathLst>
              <a:path w="300355" h="1272539">
                <a:moveTo>
                  <a:pt x="0" y="1272540"/>
                </a:moveTo>
                <a:lnTo>
                  <a:pt x="300228" y="1272540"/>
                </a:lnTo>
                <a:lnTo>
                  <a:pt x="300228" y="0"/>
                </a:lnTo>
                <a:lnTo>
                  <a:pt x="0" y="0"/>
                </a:lnTo>
                <a:lnTo>
                  <a:pt x="0" y="127254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069847" y="5027676"/>
            <a:ext cx="461772" cy="14127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69847" y="5027676"/>
            <a:ext cx="462280" cy="1412875"/>
          </a:xfrm>
          <a:custGeom>
            <a:avLst/>
            <a:gdLst/>
            <a:ahLst/>
            <a:cxnLst/>
            <a:rect l="l" t="t" r="r" b="b"/>
            <a:pathLst>
              <a:path w="462280" h="1412875">
                <a:moveTo>
                  <a:pt x="0" y="1412748"/>
                </a:moveTo>
                <a:lnTo>
                  <a:pt x="461772" y="1412748"/>
                </a:lnTo>
                <a:lnTo>
                  <a:pt x="461772" y="0"/>
                </a:lnTo>
                <a:lnTo>
                  <a:pt x="0" y="0"/>
                </a:lnTo>
                <a:lnTo>
                  <a:pt x="0" y="1412748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118616" y="5102352"/>
            <a:ext cx="300355" cy="1272540"/>
          </a:xfrm>
          <a:prstGeom prst="rect">
            <a:avLst/>
          </a:prstGeom>
          <a:ln w="12192">
            <a:solidFill>
              <a:srgbClr val="41709C"/>
            </a:solidFill>
          </a:ln>
        </p:spPr>
        <p:txBody>
          <a:bodyPr vert="vert" wrap="square" lIns="0" tIns="0" rIns="0" bIns="0" rtlCol="0">
            <a:spAutoFit/>
          </a:bodyPr>
          <a:lstStyle/>
          <a:p>
            <a:pPr marL="100965">
              <a:lnSpc>
                <a:spcPts val="2200"/>
              </a:lnSpc>
            </a:pPr>
            <a:r>
              <a:rPr sz="2400" spc="-5" dirty="0">
                <a:latin typeface="Calibri"/>
                <a:cs typeface="Calibri"/>
              </a:rPr>
              <a:t>machine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069847" y="4119371"/>
            <a:ext cx="461772" cy="60655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069847" y="4119371"/>
            <a:ext cx="462280" cy="607060"/>
          </a:xfrm>
          <a:custGeom>
            <a:avLst/>
            <a:gdLst/>
            <a:ahLst/>
            <a:cxnLst/>
            <a:rect l="l" t="t" r="r" b="b"/>
            <a:pathLst>
              <a:path w="462280" h="607060">
                <a:moveTo>
                  <a:pt x="0" y="606551"/>
                </a:moveTo>
                <a:lnTo>
                  <a:pt x="461772" y="606551"/>
                </a:lnTo>
                <a:lnTo>
                  <a:pt x="461772" y="0"/>
                </a:lnTo>
                <a:lnTo>
                  <a:pt x="0" y="0"/>
                </a:lnTo>
                <a:lnTo>
                  <a:pt x="0" y="606551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028444" y="4119371"/>
            <a:ext cx="464819" cy="60655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028444" y="4119371"/>
            <a:ext cx="464820" cy="607060"/>
          </a:xfrm>
          <a:custGeom>
            <a:avLst/>
            <a:gdLst/>
            <a:ahLst/>
            <a:cxnLst/>
            <a:rect l="l" t="t" r="r" b="b"/>
            <a:pathLst>
              <a:path w="464819" h="607060">
                <a:moveTo>
                  <a:pt x="0" y="606551"/>
                </a:moveTo>
                <a:lnTo>
                  <a:pt x="464819" y="606551"/>
                </a:lnTo>
                <a:lnTo>
                  <a:pt x="464819" y="0"/>
                </a:lnTo>
                <a:lnTo>
                  <a:pt x="0" y="0"/>
                </a:lnTo>
                <a:lnTo>
                  <a:pt x="0" y="606551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990088" y="4119371"/>
            <a:ext cx="466343" cy="60655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990088" y="4119371"/>
            <a:ext cx="466725" cy="607060"/>
          </a:xfrm>
          <a:custGeom>
            <a:avLst/>
            <a:gdLst/>
            <a:ahLst/>
            <a:cxnLst/>
            <a:rect l="l" t="t" r="r" b="b"/>
            <a:pathLst>
              <a:path w="466725" h="607060">
                <a:moveTo>
                  <a:pt x="0" y="606551"/>
                </a:moveTo>
                <a:lnTo>
                  <a:pt x="466343" y="606551"/>
                </a:lnTo>
                <a:lnTo>
                  <a:pt x="466343" y="0"/>
                </a:lnTo>
                <a:lnTo>
                  <a:pt x="0" y="0"/>
                </a:lnTo>
                <a:lnTo>
                  <a:pt x="0" y="606551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953255" y="4119371"/>
            <a:ext cx="464820" cy="60655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953255" y="4119371"/>
            <a:ext cx="464820" cy="607060"/>
          </a:xfrm>
          <a:custGeom>
            <a:avLst/>
            <a:gdLst/>
            <a:ahLst/>
            <a:cxnLst/>
            <a:rect l="l" t="t" r="r" b="b"/>
            <a:pathLst>
              <a:path w="464820" h="607060">
                <a:moveTo>
                  <a:pt x="0" y="606551"/>
                </a:moveTo>
                <a:lnTo>
                  <a:pt x="464820" y="606551"/>
                </a:lnTo>
                <a:lnTo>
                  <a:pt x="464820" y="0"/>
                </a:lnTo>
                <a:lnTo>
                  <a:pt x="0" y="0"/>
                </a:lnTo>
                <a:lnTo>
                  <a:pt x="0" y="606551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914900" y="4119371"/>
            <a:ext cx="466344" cy="60655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914900" y="4119371"/>
            <a:ext cx="466725" cy="607060"/>
          </a:xfrm>
          <a:custGeom>
            <a:avLst/>
            <a:gdLst/>
            <a:ahLst/>
            <a:cxnLst/>
            <a:rect l="l" t="t" r="r" b="b"/>
            <a:pathLst>
              <a:path w="466725" h="607060">
                <a:moveTo>
                  <a:pt x="0" y="606551"/>
                </a:moveTo>
                <a:lnTo>
                  <a:pt x="466344" y="606551"/>
                </a:lnTo>
                <a:lnTo>
                  <a:pt x="466344" y="0"/>
                </a:lnTo>
                <a:lnTo>
                  <a:pt x="0" y="0"/>
                </a:lnTo>
                <a:lnTo>
                  <a:pt x="0" y="606551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042160" y="3083051"/>
            <a:ext cx="464819" cy="66598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042160" y="3083051"/>
            <a:ext cx="464820" cy="666115"/>
          </a:xfrm>
          <a:custGeom>
            <a:avLst/>
            <a:gdLst/>
            <a:ahLst/>
            <a:cxnLst/>
            <a:rect l="l" t="t" r="r" b="b"/>
            <a:pathLst>
              <a:path w="464819" h="666114">
                <a:moveTo>
                  <a:pt x="0" y="665988"/>
                </a:moveTo>
                <a:lnTo>
                  <a:pt x="464819" y="665988"/>
                </a:lnTo>
                <a:lnTo>
                  <a:pt x="464819" y="0"/>
                </a:lnTo>
                <a:lnTo>
                  <a:pt x="0" y="0"/>
                </a:lnTo>
                <a:lnTo>
                  <a:pt x="0" y="665988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910328" y="3070860"/>
            <a:ext cx="464820" cy="67817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910328" y="3070860"/>
            <a:ext cx="464820" cy="678180"/>
          </a:xfrm>
          <a:custGeom>
            <a:avLst/>
            <a:gdLst/>
            <a:ahLst/>
            <a:cxnLst/>
            <a:rect l="l" t="t" r="r" b="b"/>
            <a:pathLst>
              <a:path w="464820" h="678179">
                <a:moveTo>
                  <a:pt x="0" y="678179"/>
                </a:moveTo>
                <a:lnTo>
                  <a:pt x="464820" y="678179"/>
                </a:lnTo>
                <a:lnTo>
                  <a:pt x="464820" y="0"/>
                </a:lnTo>
                <a:lnTo>
                  <a:pt x="0" y="0"/>
                </a:lnTo>
                <a:lnTo>
                  <a:pt x="0" y="678179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2110485" y="3202940"/>
            <a:ext cx="3302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PMingLiU"/>
                <a:cs typeface="PMingLiU"/>
              </a:rPr>
              <a:t>機</a:t>
            </a:r>
            <a:endParaRPr sz="2400">
              <a:latin typeface="PMingLiU"/>
              <a:cs typeface="PMingLiU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4965319" y="3202000"/>
            <a:ext cx="33083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PMingLiU"/>
                <a:cs typeface="PMingLiU"/>
              </a:rPr>
              <a:t>習</a:t>
            </a:r>
            <a:endParaRPr sz="2400">
              <a:latin typeface="PMingLiU"/>
              <a:cs typeface="PMingLiU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1277111" y="4716017"/>
            <a:ext cx="78105" cy="313055"/>
          </a:xfrm>
          <a:custGeom>
            <a:avLst/>
            <a:gdLst/>
            <a:ahLst/>
            <a:cxnLst/>
            <a:rect l="l" t="t" r="r" b="b"/>
            <a:pathLst>
              <a:path w="78105" h="313054">
                <a:moveTo>
                  <a:pt x="51815" y="64769"/>
                </a:moveTo>
                <a:lnTo>
                  <a:pt x="25907" y="64769"/>
                </a:lnTo>
                <a:lnTo>
                  <a:pt x="25907" y="312673"/>
                </a:lnTo>
                <a:lnTo>
                  <a:pt x="51815" y="312673"/>
                </a:lnTo>
                <a:lnTo>
                  <a:pt x="51815" y="64769"/>
                </a:lnTo>
                <a:close/>
              </a:path>
              <a:path w="78105" h="313054">
                <a:moveTo>
                  <a:pt x="38862" y="0"/>
                </a:moveTo>
                <a:lnTo>
                  <a:pt x="0" y="77723"/>
                </a:lnTo>
                <a:lnTo>
                  <a:pt x="25907" y="77723"/>
                </a:lnTo>
                <a:lnTo>
                  <a:pt x="25907" y="64769"/>
                </a:lnTo>
                <a:lnTo>
                  <a:pt x="71247" y="64769"/>
                </a:lnTo>
                <a:lnTo>
                  <a:pt x="38862" y="0"/>
                </a:lnTo>
                <a:close/>
              </a:path>
              <a:path w="78105" h="313054">
                <a:moveTo>
                  <a:pt x="71247" y="64769"/>
                </a:moveTo>
                <a:lnTo>
                  <a:pt x="51815" y="64769"/>
                </a:lnTo>
                <a:lnTo>
                  <a:pt x="51815" y="77723"/>
                </a:lnTo>
                <a:lnTo>
                  <a:pt x="77724" y="77723"/>
                </a:lnTo>
                <a:lnTo>
                  <a:pt x="71247" y="6476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2232660" y="4716017"/>
            <a:ext cx="78105" cy="313055"/>
          </a:xfrm>
          <a:custGeom>
            <a:avLst/>
            <a:gdLst/>
            <a:ahLst/>
            <a:cxnLst/>
            <a:rect l="l" t="t" r="r" b="b"/>
            <a:pathLst>
              <a:path w="78105" h="313054">
                <a:moveTo>
                  <a:pt x="51815" y="64769"/>
                </a:moveTo>
                <a:lnTo>
                  <a:pt x="25907" y="64769"/>
                </a:lnTo>
                <a:lnTo>
                  <a:pt x="25907" y="312673"/>
                </a:lnTo>
                <a:lnTo>
                  <a:pt x="51815" y="312673"/>
                </a:lnTo>
                <a:lnTo>
                  <a:pt x="51815" y="64769"/>
                </a:lnTo>
                <a:close/>
              </a:path>
              <a:path w="78105" h="313054">
                <a:moveTo>
                  <a:pt x="38862" y="0"/>
                </a:moveTo>
                <a:lnTo>
                  <a:pt x="0" y="77723"/>
                </a:lnTo>
                <a:lnTo>
                  <a:pt x="25907" y="77723"/>
                </a:lnTo>
                <a:lnTo>
                  <a:pt x="25907" y="64769"/>
                </a:lnTo>
                <a:lnTo>
                  <a:pt x="71246" y="64769"/>
                </a:lnTo>
                <a:lnTo>
                  <a:pt x="38862" y="0"/>
                </a:lnTo>
                <a:close/>
              </a:path>
              <a:path w="78105" h="313054">
                <a:moveTo>
                  <a:pt x="71246" y="64769"/>
                </a:moveTo>
                <a:lnTo>
                  <a:pt x="51815" y="64769"/>
                </a:lnTo>
                <a:lnTo>
                  <a:pt x="51815" y="77723"/>
                </a:lnTo>
                <a:lnTo>
                  <a:pt x="77723" y="77723"/>
                </a:lnTo>
                <a:lnTo>
                  <a:pt x="71246" y="6476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2241804" y="3789426"/>
            <a:ext cx="78105" cy="313055"/>
          </a:xfrm>
          <a:custGeom>
            <a:avLst/>
            <a:gdLst/>
            <a:ahLst/>
            <a:cxnLst/>
            <a:rect l="l" t="t" r="r" b="b"/>
            <a:pathLst>
              <a:path w="78105" h="313054">
                <a:moveTo>
                  <a:pt x="51815" y="64769"/>
                </a:moveTo>
                <a:lnTo>
                  <a:pt x="25907" y="64769"/>
                </a:lnTo>
                <a:lnTo>
                  <a:pt x="25907" y="312674"/>
                </a:lnTo>
                <a:lnTo>
                  <a:pt x="51815" y="312674"/>
                </a:lnTo>
                <a:lnTo>
                  <a:pt x="51815" y="64769"/>
                </a:lnTo>
                <a:close/>
              </a:path>
              <a:path w="78105" h="313054">
                <a:moveTo>
                  <a:pt x="38862" y="0"/>
                </a:moveTo>
                <a:lnTo>
                  <a:pt x="0" y="77724"/>
                </a:lnTo>
                <a:lnTo>
                  <a:pt x="25907" y="77724"/>
                </a:lnTo>
                <a:lnTo>
                  <a:pt x="25907" y="64769"/>
                </a:lnTo>
                <a:lnTo>
                  <a:pt x="71246" y="64769"/>
                </a:lnTo>
                <a:lnTo>
                  <a:pt x="38862" y="0"/>
                </a:lnTo>
                <a:close/>
              </a:path>
              <a:path w="78105" h="313054">
                <a:moveTo>
                  <a:pt x="71246" y="64769"/>
                </a:moveTo>
                <a:lnTo>
                  <a:pt x="51815" y="64769"/>
                </a:lnTo>
                <a:lnTo>
                  <a:pt x="51815" y="77724"/>
                </a:lnTo>
                <a:lnTo>
                  <a:pt x="77723" y="77724"/>
                </a:lnTo>
                <a:lnTo>
                  <a:pt x="71246" y="64769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970276" y="3089148"/>
            <a:ext cx="466344" cy="67817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2970276" y="3089148"/>
            <a:ext cx="466725" cy="678180"/>
          </a:xfrm>
          <a:custGeom>
            <a:avLst/>
            <a:gdLst/>
            <a:ahLst/>
            <a:cxnLst/>
            <a:rect l="l" t="t" r="r" b="b"/>
            <a:pathLst>
              <a:path w="466725" h="678179">
                <a:moveTo>
                  <a:pt x="0" y="678179"/>
                </a:moveTo>
                <a:lnTo>
                  <a:pt x="466344" y="678179"/>
                </a:lnTo>
                <a:lnTo>
                  <a:pt x="466344" y="0"/>
                </a:lnTo>
                <a:lnTo>
                  <a:pt x="0" y="0"/>
                </a:lnTo>
                <a:lnTo>
                  <a:pt x="0" y="678179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3039236" y="3225495"/>
            <a:ext cx="33083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PMingLiU"/>
                <a:cs typeface="PMingLiU"/>
              </a:rPr>
              <a:t>器</a:t>
            </a:r>
            <a:endParaRPr sz="2400">
              <a:latin typeface="PMingLiU"/>
              <a:cs typeface="PMingLiU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3171444" y="3806190"/>
            <a:ext cx="78105" cy="313055"/>
          </a:xfrm>
          <a:custGeom>
            <a:avLst/>
            <a:gdLst/>
            <a:ahLst/>
            <a:cxnLst/>
            <a:rect l="l" t="t" r="r" b="b"/>
            <a:pathLst>
              <a:path w="78105" h="313054">
                <a:moveTo>
                  <a:pt x="51816" y="64770"/>
                </a:moveTo>
                <a:lnTo>
                  <a:pt x="25907" y="64770"/>
                </a:lnTo>
                <a:lnTo>
                  <a:pt x="25907" y="312674"/>
                </a:lnTo>
                <a:lnTo>
                  <a:pt x="51816" y="312674"/>
                </a:lnTo>
                <a:lnTo>
                  <a:pt x="51816" y="64770"/>
                </a:lnTo>
                <a:close/>
              </a:path>
              <a:path w="78105" h="313054">
                <a:moveTo>
                  <a:pt x="38862" y="0"/>
                </a:moveTo>
                <a:lnTo>
                  <a:pt x="0" y="77724"/>
                </a:lnTo>
                <a:lnTo>
                  <a:pt x="25907" y="77724"/>
                </a:lnTo>
                <a:lnTo>
                  <a:pt x="25907" y="64770"/>
                </a:lnTo>
                <a:lnTo>
                  <a:pt x="71247" y="64770"/>
                </a:lnTo>
                <a:lnTo>
                  <a:pt x="38862" y="0"/>
                </a:lnTo>
                <a:close/>
              </a:path>
              <a:path w="78105" h="313054">
                <a:moveTo>
                  <a:pt x="71247" y="64770"/>
                </a:moveTo>
                <a:lnTo>
                  <a:pt x="51816" y="64770"/>
                </a:lnTo>
                <a:lnTo>
                  <a:pt x="51816" y="77724"/>
                </a:lnTo>
                <a:lnTo>
                  <a:pt x="77724" y="77724"/>
                </a:lnTo>
                <a:lnTo>
                  <a:pt x="71247" y="6477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3933444" y="3051048"/>
            <a:ext cx="464820" cy="67817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3933444" y="3051048"/>
            <a:ext cx="464820" cy="678180"/>
          </a:xfrm>
          <a:custGeom>
            <a:avLst/>
            <a:gdLst/>
            <a:ahLst/>
            <a:cxnLst/>
            <a:rect l="l" t="t" r="r" b="b"/>
            <a:pathLst>
              <a:path w="464820" h="678179">
                <a:moveTo>
                  <a:pt x="0" y="678179"/>
                </a:moveTo>
                <a:lnTo>
                  <a:pt x="464820" y="678179"/>
                </a:lnTo>
                <a:lnTo>
                  <a:pt x="464820" y="0"/>
                </a:lnTo>
                <a:lnTo>
                  <a:pt x="0" y="0"/>
                </a:lnTo>
                <a:lnTo>
                  <a:pt x="0" y="678179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3994784" y="3182188"/>
            <a:ext cx="33083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PMingLiU"/>
                <a:cs typeface="PMingLiU"/>
              </a:rPr>
              <a:t>學</a:t>
            </a:r>
            <a:endParaRPr sz="2400">
              <a:latin typeface="PMingLiU"/>
              <a:cs typeface="PMingLiU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4133088" y="3751326"/>
            <a:ext cx="78105" cy="313055"/>
          </a:xfrm>
          <a:custGeom>
            <a:avLst/>
            <a:gdLst/>
            <a:ahLst/>
            <a:cxnLst/>
            <a:rect l="l" t="t" r="r" b="b"/>
            <a:pathLst>
              <a:path w="78104" h="313054">
                <a:moveTo>
                  <a:pt x="51815" y="64769"/>
                </a:moveTo>
                <a:lnTo>
                  <a:pt x="25908" y="64769"/>
                </a:lnTo>
                <a:lnTo>
                  <a:pt x="25908" y="312674"/>
                </a:lnTo>
                <a:lnTo>
                  <a:pt x="51815" y="312674"/>
                </a:lnTo>
                <a:lnTo>
                  <a:pt x="51815" y="64769"/>
                </a:lnTo>
                <a:close/>
              </a:path>
              <a:path w="78104" h="313054">
                <a:moveTo>
                  <a:pt x="38862" y="0"/>
                </a:moveTo>
                <a:lnTo>
                  <a:pt x="0" y="77724"/>
                </a:lnTo>
                <a:lnTo>
                  <a:pt x="25908" y="77724"/>
                </a:lnTo>
                <a:lnTo>
                  <a:pt x="25908" y="64769"/>
                </a:lnTo>
                <a:lnTo>
                  <a:pt x="71247" y="64769"/>
                </a:lnTo>
                <a:lnTo>
                  <a:pt x="38862" y="0"/>
                </a:lnTo>
                <a:close/>
              </a:path>
              <a:path w="78104" h="313054">
                <a:moveTo>
                  <a:pt x="71247" y="64769"/>
                </a:moveTo>
                <a:lnTo>
                  <a:pt x="51815" y="64769"/>
                </a:lnTo>
                <a:lnTo>
                  <a:pt x="51815" y="77724"/>
                </a:lnTo>
                <a:lnTo>
                  <a:pt x="77724" y="77724"/>
                </a:lnTo>
                <a:lnTo>
                  <a:pt x="71247" y="64769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5122164" y="3787902"/>
            <a:ext cx="78105" cy="313055"/>
          </a:xfrm>
          <a:custGeom>
            <a:avLst/>
            <a:gdLst/>
            <a:ahLst/>
            <a:cxnLst/>
            <a:rect l="l" t="t" r="r" b="b"/>
            <a:pathLst>
              <a:path w="78104" h="313054">
                <a:moveTo>
                  <a:pt x="51815" y="64770"/>
                </a:moveTo>
                <a:lnTo>
                  <a:pt x="25908" y="64770"/>
                </a:lnTo>
                <a:lnTo>
                  <a:pt x="25908" y="312674"/>
                </a:lnTo>
                <a:lnTo>
                  <a:pt x="51815" y="312674"/>
                </a:lnTo>
                <a:lnTo>
                  <a:pt x="51815" y="64770"/>
                </a:lnTo>
                <a:close/>
              </a:path>
              <a:path w="78104" h="313054">
                <a:moveTo>
                  <a:pt x="38862" y="0"/>
                </a:moveTo>
                <a:lnTo>
                  <a:pt x="0" y="77724"/>
                </a:lnTo>
                <a:lnTo>
                  <a:pt x="25908" y="77724"/>
                </a:lnTo>
                <a:lnTo>
                  <a:pt x="25908" y="64770"/>
                </a:lnTo>
                <a:lnTo>
                  <a:pt x="71247" y="64770"/>
                </a:lnTo>
                <a:lnTo>
                  <a:pt x="38862" y="0"/>
                </a:lnTo>
                <a:close/>
              </a:path>
              <a:path w="78104" h="313054">
                <a:moveTo>
                  <a:pt x="71247" y="64770"/>
                </a:moveTo>
                <a:lnTo>
                  <a:pt x="51815" y="64770"/>
                </a:lnTo>
                <a:lnTo>
                  <a:pt x="51815" y="77724"/>
                </a:lnTo>
                <a:lnTo>
                  <a:pt x="77724" y="77724"/>
                </a:lnTo>
                <a:lnTo>
                  <a:pt x="71247" y="6477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550669" y="4367784"/>
            <a:ext cx="479425" cy="78105"/>
          </a:xfrm>
          <a:custGeom>
            <a:avLst/>
            <a:gdLst/>
            <a:ahLst/>
            <a:cxnLst/>
            <a:rect l="l" t="t" r="r" b="b"/>
            <a:pathLst>
              <a:path w="479425" h="78104">
                <a:moveTo>
                  <a:pt x="401193" y="0"/>
                </a:moveTo>
                <a:lnTo>
                  <a:pt x="401193" y="77724"/>
                </a:lnTo>
                <a:lnTo>
                  <a:pt x="453008" y="51816"/>
                </a:lnTo>
                <a:lnTo>
                  <a:pt x="414147" y="51816"/>
                </a:lnTo>
                <a:lnTo>
                  <a:pt x="414147" y="25908"/>
                </a:lnTo>
                <a:lnTo>
                  <a:pt x="453009" y="25908"/>
                </a:lnTo>
                <a:lnTo>
                  <a:pt x="401193" y="0"/>
                </a:lnTo>
                <a:close/>
              </a:path>
              <a:path w="479425" h="78104">
                <a:moveTo>
                  <a:pt x="401193" y="25908"/>
                </a:moveTo>
                <a:lnTo>
                  <a:pt x="0" y="25908"/>
                </a:lnTo>
                <a:lnTo>
                  <a:pt x="0" y="51816"/>
                </a:lnTo>
                <a:lnTo>
                  <a:pt x="401193" y="51816"/>
                </a:lnTo>
                <a:lnTo>
                  <a:pt x="401193" y="25908"/>
                </a:lnTo>
                <a:close/>
              </a:path>
              <a:path w="479425" h="78104">
                <a:moveTo>
                  <a:pt x="453009" y="25908"/>
                </a:moveTo>
                <a:lnTo>
                  <a:pt x="414147" y="25908"/>
                </a:lnTo>
                <a:lnTo>
                  <a:pt x="414147" y="51816"/>
                </a:lnTo>
                <a:lnTo>
                  <a:pt x="453008" y="51816"/>
                </a:lnTo>
                <a:lnTo>
                  <a:pt x="478917" y="38862"/>
                </a:lnTo>
                <a:lnTo>
                  <a:pt x="453009" y="25908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2500122" y="4352544"/>
            <a:ext cx="479425" cy="114300"/>
          </a:xfrm>
          <a:custGeom>
            <a:avLst/>
            <a:gdLst/>
            <a:ahLst/>
            <a:cxnLst/>
            <a:rect l="l" t="t" r="r" b="b"/>
            <a:pathLst>
              <a:path w="479425" h="114300">
                <a:moveTo>
                  <a:pt x="364616" y="0"/>
                </a:moveTo>
                <a:lnTo>
                  <a:pt x="364616" y="114299"/>
                </a:lnTo>
                <a:lnTo>
                  <a:pt x="440816" y="76199"/>
                </a:lnTo>
                <a:lnTo>
                  <a:pt x="383666" y="76199"/>
                </a:lnTo>
                <a:lnTo>
                  <a:pt x="383666" y="38099"/>
                </a:lnTo>
                <a:lnTo>
                  <a:pt x="440816" y="38099"/>
                </a:lnTo>
                <a:lnTo>
                  <a:pt x="364616" y="0"/>
                </a:lnTo>
                <a:close/>
              </a:path>
              <a:path w="479425" h="114300">
                <a:moveTo>
                  <a:pt x="364616" y="38099"/>
                </a:moveTo>
                <a:lnTo>
                  <a:pt x="0" y="38099"/>
                </a:lnTo>
                <a:lnTo>
                  <a:pt x="0" y="76199"/>
                </a:lnTo>
                <a:lnTo>
                  <a:pt x="364616" y="76199"/>
                </a:lnTo>
                <a:lnTo>
                  <a:pt x="364616" y="38099"/>
                </a:lnTo>
                <a:close/>
              </a:path>
              <a:path w="479425" h="114300">
                <a:moveTo>
                  <a:pt x="440816" y="38099"/>
                </a:moveTo>
                <a:lnTo>
                  <a:pt x="383666" y="38099"/>
                </a:lnTo>
                <a:lnTo>
                  <a:pt x="383666" y="76199"/>
                </a:lnTo>
                <a:lnTo>
                  <a:pt x="440816" y="76199"/>
                </a:lnTo>
                <a:lnTo>
                  <a:pt x="478916" y="57149"/>
                </a:lnTo>
                <a:lnTo>
                  <a:pt x="440816" y="38099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3467861" y="4355591"/>
            <a:ext cx="479425" cy="114300"/>
          </a:xfrm>
          <a:custGeom>
            <a:avLst/>
            <a:gdLst/>
            <a:ahLst/>
            <a:cxnLst/>
            <a:rect l="l" t="t" r="r" b="b"/>
            <a:pathLst>
              <a:path w="479425" h="114300">
                <a:moveTo>
                  <a:pt x="364616" y="0"/>
                </a:moveTo>
                <a:lnTo>
                  <a:pt x="364616" y="114299"/>
                </a:lnTo>
                <a:lnTo>
                  <a:pt x="440816" y="76199"/>
                </a:lnTo>
                <a:lnTo>
                  <a:pt x="383666" y="76199"/>
                </a:lnTo>
                <a:lnTo>
                  <a:pt x="383666" y="38099"/>
                </a:lnTo>
                <a:lnTo>
                  <a:pt x="440816" y="38099"/>
                </a:lnTo>
                <a:lnTo>
                  <a:pt x="364616" y="0"/>
                </a:lnTo>
                <a:close/>
              </a:path>
              <a:path w="479425" h="114300">
                <a:moveTo>
                  <a:pt x="364616" y="38099"/>
                </a:moveTo>
                <a:lnTo>
                  <a:pt x="0" y="38099"/>
                </a:lnTo>
                <a:lnTo>
                  <a:pt x="0" y="76199"/>
                </a:lnTo>
                <a:lnTo>
                  <a:pt x="364616" y="76199"/>
                </a:lnTo>
                <a:lnTo>
                  <a:pt x="364616" y="38099"/>
                </a:lnTo>
                <a:close/>
              </a:path>
              <a:path w="479425" h="114300">
                <a:moveTo>
                  <a:pt x="440816" y="38099"/>
                </a:moveTo>
                <a:lnTo>
                  <a:pt x="383666" y="38099"/>
                </a:lnTo>
                <a:lnTo>
                  <a:pt x="383666" y="76199"/>
                </a:lnTo>
                <a:lnTo>
                  <a:pt x="440816" y="76199"/>
                </a:lnTo>
                <a:lnTo>
                  <a:pt x="478916" y="57149"/>
                </a:lnTo>
                <a:lnTo>
                  <a:pt x="440816" y="38099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4417314" y="4357115"/>
            <a:ext cx="479425" cy="114300"/>
          </a:xfrm>
          <a:custGeom>
            <a:avLst/>
            <a:gdLst/>
            <a:ahLst/>
            <a:cxnLst/>
            <a:rect l="l" t="t" r="r" b="b"/>
            <a:pathLst>
              <a:path w="479425" h="114300">
                <a:moveTo>
                  <a:pt x="364616" y="0"/>
                </a:moveTo>
                <a:lnTo>
                  <a:pt x="364616" y="114299"/>
                </a:lnTo>
                <a:lnTo>
                  <a:pt x="440816" y="76199"/>
                </a:lnTo>
                <a:lnTo>
                  <a:pt x="383666" y="76199"/>
                </a:lnTo>
                <a:lnTo>
                  <a:pt x="383666" y="38099"/>
                </a:lnTo>
                <a:lnTo>
                  <a:pt x="440816" y="38099"/>
                </a:lnTo>
                <a:lnTo>
                  <a:pt x="364616" y="0"/>
                </a:lnTo>
                <a:close/>
              </a:path>
              <a:path w="479425" h="114300">
                <a:moveTo>
                  <a:pt x="364616" y="38099"/>
                </a:moveTo>
                <a:lnTo>
                  <a:pt x="0" y="38099"/>
                </a:lnTo>
                <a:lnTo>
                  <a:pt x="0" y="76199"/>
                </a:lnTo>
                <a:lnTo>
                  <a:pt x="364616" y="76199"/>
                </a:lnTo>
                <a:lnTo>
                  <a:pt x="364616" y="38099"/>
                </a:lnTo>
                <a:close/>
              </a:path>
              <a:path w="479425" h="114300">
                <a:moveTo>
                  <a:pt x="440816" y="38099"/>
                </a:moveTo>
                <a:lnTo>
                  <a:pt x="383666" y="38099"/>
                </a:lnTo>
                <a:lnTo>
                  <a:pt x="383666" y="76199"/>
                </a:lnTo>
                <a:lnTo>
                  <a:pt x="440816" y="76199"/>
                </a:lnTo>
                <a:lnTo>
                  <a:pt x="478916" y="57149"/>
                </a:lnTo>
                <a:lnTo>
                  <a:pt x="440816" y="38099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5907023" y="4119371"/>
            <a:ext cx="464820" cy="60655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5907023" y="4119371"/>
            <a:ext cx="464820" cy="607060"/>
          </a:xfrm>
          <a:custGeom>
            <a:avLst/>
            <a:gdLst/>
            <a:ahLst/>
            <a:cxnLst/>
            <a:rect l="l" t="t" r="r" b="b"/>
            <a:pathLst>
              <a:path w="464820" h="607060">
                <a:moveTo>
                  <a:pt x="0" y="606551"/>
                </a:moveTo>
                <a:lnTo>
                  <a:pt x="464820" y="606551"/>
                </a:lnTo>
                <a:lnTo>
                  <a:pt x="464820" y="0"/>
                </a:lnTo>
                <a:lnTo>
                  <a:pt x="0" y="0"/>
                </a:lnTo>
                <a:lnTo>
                  <a:pt x="0" y="606551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5871971" y="3083051"/>
            <a:ext cx="464820" cy="66598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5871971" y="3083051"/>
            <a:ext cx="464820" cy="666115"/>
          </a:xfrm>
          <a:custGeom>
            <a:avLst/>
            <a:gdLst/>
            <a:ahLst/>
            <a:cxnLst/>
            <a:rect l="l" t="t" r="r" b="b"/>
            <a:pathLst>
              <a:path w="464820" h="666114">
                <a:moveTo>
                  <a:pt x="0" y="665988"/>
                </a:moveTo>
                <a:lnTo>
                  <a:pt x="464820" y="665988"/>
                </a:lnTo>
                <a:lnTo>
                  <a:pt x="464820" y="0"/>
                </a:lnTo>
                <a:lnTo>
                  <a:pt x="0" y="0"/>
                </a:lnTo>
                <a:lnTo>
                  <a:pt x="0" y="665988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6071615" y="3771138"/>
            <a:ext cx="78105" cy="313055"/>
          </a:xfrm>
          <a:custGeom>
            <a:avLst/>
            <a:gdLst/>
            <a:ahLst/>
            <a:cxnLst/>
            <a:rect l="l" t="t" r="r" b="b"/>
            <a:pathLst>
              <a:path w="78104" h="313054">
                <a:moveTo>
                  <a:pt x="51816" y="64769"/>
                </a:moveTo>
                <a:lnTo>
                  <a:pt x="25908" y="64769"/>
                </a:lnTo>
                <a:lnTo>
                  <a:pt x="25908" y="312674"/>
                </a:lnTo>
                <a:lnTo>
                  <a:pt x="51816" y="312674"/>
                </a:lnTo>
                <a:lnTo>
                  <a:pt x="51816" y="64769"/>
                </a:lnTo>
                <a:close/>
              </a:path>
              <a:path w="78104" h="313054">
                <a:moveTo>
                  <a:pt x="38862" y="0"/>
                </a:moveTo>
                <a:lnTo>
                  <a:pt x="0" y="77724"/>
                </a:lnTo>
                <a:lnTo>
                  <a:pt x="25908" y="77724"/>
                </a:lnTo>
                <a:lnTo>
                  <a:pt x="25908" y="64769"/>
                </a:lnTo>
                <a:lnTo>
                  <a:pt x="71247" y="64769"/>
                </a:lnTo>
                <a:lnTo>
                  <a:pt x="38862" y="0"/>
                </a:lnTo>
                <a:close/>
              </a:path>
              <a:path w="78104" h="313054">
                <a:moveTo>
                  <a:pt x="71247" y="64769"/>
                </a:moveTo>
                <a:lnTo>
                  <a:pt x="51816" y="64769"/>
                </a:lnTo>
                <a:lnTo>
                  <a:pt x="51816" y="77724"/>
                </a:lnTo>
                <a:lnTo>
                  <a:pt x="77724" y="77724"/>
                </a:lnTo>
                <a:lnTo>
                  <a:pt x="71247" y="64769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5409438" y="4357115"/>
            <a:ext cx="479425" cy="114300"/>
          </a:xfrm>
          <a:custGeom>
            <a:avLst/>
            <a:gdLst/>
            <a:ahLst/>
            <a:cxnLst/>
            <a:rect l="l" t="t" r="r" b="b"/>
            <a:pathLst>
              <a:path w="479425" h="114300">
                <a:moveTo>
                  <a:pt x="364616" y="0"/>
                </a:moveTo>
                <a:lnTo>
                  <a:pt x="364616" y="114299"/>
                </a:lnTo>
                <a:lnTo>
                  <a:pt x="440816" y="76199"/>
                </a:lnTo>
                <a:lnTo>
                  <a:pt x="383666" y="76199"/>
                </a:lnTo>
                <a:lnTo>
                  <a:pt x="383666" y="38099"/>
                </a:lnTo>
                <a:lnTo>
                  <a:pt x="440816" y="38099"/>
                </a:lnTo>
                <a:lnTo>
                  <a:pt x="364616" y="0"/>
                </a:lnTo>
                <a:close/>
              </a:path>
              <a:path w="479425" h="114300">
                <a:moveTo>
                  <a:pt x="364616" y="38099"/>
                </a:moveTo>
                <a:lnTo>
                  <a:pt x="0" y="38099"/>
                </a:lnTo>
                <a:lnTo>
                  <a:pt x="0" y="76199"/>
                </a:lnTo>
                <a:lnTo>
                  <a:pt x="364616" y="76199"/>
                </a:lnTo>
                <a:lnTo>
                  <a:pt x="364616" y="38099"/>
                </a:lnTo>
                <a:close/>
              </a:path>
              <a:path w="479425" h="114300">
                <a:moveTo>
                  <a:pt x="440816" y="38099"/>
                </a:moveTo>
                <a:lnTo>
                  <a:pt x="383666" y="38099"/>
                </a:lnTo>
                <a:lnTo>
                  <a:pt x="383666" y="76199"/>
                </a:lnTo>
                <a:lnTo>
                  <a:pt x="440816" y="76199"/>
                </a:lnTo>
                <a:lnTo>
                  <a:pt x="478916" y="57149"/>
                </a:lnTo>
                <a:lnTo>
                  <a:pt x="440816" y="38099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2467991" y="3430523"/>
            <a:ext cx="773430" cy="1866900"/>
          </a:xfrm>
          <a:custGeom>
            <a:avLst/>
            <a:gdLst/>
            <a:ahLst/>
            <a:cxnLst/>
            <a:rect l="l" t="t" r="r" b="b"/>
            <a:pathLst>
              <a:path w="773430" h="1866900">
                <a:moveTo>
                  <a:pt x="570229" y="1841500"/>
                </a:moveTo>
                <a:lnTo>
                  <a:pt x="392302" y="1841500"/>
                </a:lnTo>
                <a:lnTo>
                  <a:pt x="402463" y="1854200"/>
                </a:lnTo>
                <a:lnTo>
                  <a:pt x="412876" y="1854200"/>
                </a:lnTo>
                <a:lnTo>
                  <a:pt x="423417" y="1866900"/>
                </a:lnTo>
                <a:lnTo>
                  <a:pt x="536066" y="1866900"/>
                </a:lnTo>
                <a:lnTo>
                  <a:pt x="553846" y="1854200"/>
                </a:lnTo>
                <a:lnTo>
                  <a:pt x="570229" y="1841500"/>
                </a:lnTo>
                <a:close/>
              </a:path>
              <a:path w="773430" h="1866900">
                <a:moveTo>
                  <a:pt x="391540" y="1803400"/>
                </a:moveTo>
                <a:lnTo>
                  <a:pt x="353440" y="1803400"/>
                </a:lnTo>
                <a:lnTo>
                  <a:pt x="362711" y="1816100"/>
                </a:lnTo>
                <a:lnTo>
                  <a:pt x="372363" y="1828800"/>
                </a:lnTo>
                <a:lnTo>
                  <a:pt x="382142" y="1841500"/>
                </a:lnTo>
                <a:lnTo>
                  <a:pt x="434847" y="1841500"/>
                </a:lnTo>
                <a:lnTo>
                  <a:pt x="425322" y="1828800"/>
                </a:lnTo>
                <a:lnTo>
                  <a:pt x="417575" y="1828800"/>
                </a:lnTo>
                <a:lnTo>
                  <a:pt x="408177" y="1816100"/>
                </a:lnTo>
                <a:lnTo>
                  <a:pt x="400557" y="1816100"/>
                </a:lnTo>
                <a:lnTo>
                  <a:pt x="391540" y="1803400"/>
                </a:lnTo>
                <a:close/>
              </a:path>
              <a:path w="773430" h="1866900">
                <a:moveTo>
                  <a:pt x="433704" y="1828800"/>
                </a:moveTo>
                <a:lnTo>
                  <a:pt x="434847" y="1841500"/>
                </a:lnTo>
                <a:lnTo>
                  <a:pt x="443356" y="1841500"/>
                </a:lnTo>
                <a:lnTo>
                  <a:pt x="433704" y="1828800"/>
                </a:lnTo>
                <a:close/>
              </a:path>
              <a:path w="773430" h="1866900">
                <a:moveTo>
                  <a:pt x="586485" y="1828800"/>
                </a:moveTo>
                <a:lnTo>
                  <a:pt x="541401" y="1828800"/>
                </a:lnTo>
                <a:lnTo>
                  <a:pt x="525144" y="1841500"/>
                </a:lnTo>
                <a:lnTo>
                  <a:pt x="578611" y="1841500"/>
                </a:lnTo>
                <a:lnTo>
                  <a:pt x="586485" y="1828800"/>
                </a:lnTo>
                <a:close/>
              </a:path>
              <a:path w="773430" h="1866900">
                <a:moveTo>
                  <a:pt x="615569" y="1790700"/>
                </a:moveTo>
                <a:lnTo>
                  <a:pt x="585215" y="1790700"/>
                </a:lnTo>
                <a:lnTo>
                  <a:pt x="578484" y="1803400"/>
                </a:lnTo>
                <a:lnTo>
                  <a:pt x="572769" y="1803400"/>
                </a:lnTo>
                <a:lnTo>
                  <a:pt x="565911" y="1816100"/>
                </a:lnTo>
                <a:lnTo>
                  <a:pt x="554989" y="1816100"/>
                </a:lnTo>
                <a:lnTo>
                  <a:pt x="540003" y="1828800"/>
                </a:lnTo>
                <a:lnTo>
                  <a:pt x="593978" y="1828800"/>
                </a:lnTo>
                <a:lnTo>
                  <a:pt x="601344" y="1816100"/>
                </a:lnTo>
                <a:lnTo>
                  <a:pt x="608583" y="1803400"/>
                </a:lnTo>
                <a:lnTo>
                  <a:pt x="615569" y="1790700"/>
                </a:lnTo>
                <a:close/>
              </a:path>
              <a:path w="773430" h="1866900">
                <a:moveTo>
                  <a:pt x="18541" y="0"/>
                </a:moveTo>
                <a:lnTo>
                  <a:pt x="0" y="12700"/>
                </a:lnTo>
                <a:lnTo>
                  <a:pt x="37464" y="50800"/>
                </a:lnTo>
                <a:lnTo>
                  <a:pt x="37083" y="50800"/>
                </a:lnTo>
                <a:lnTo>
                  <a:pt x="55752" y="63500"/>
                </a:lnTo>
                <a:lnTo>
                  <a:pt x="55371" y="63500"/>
                </a:lnTo>
                <a:lnTo>
                  <a:pt x="73659" y="76200"/>
                </a:lnTo>
                <a:lnTo>
                  <a:pt x="73278" y="76200"/>
                </a:lnTo>
                <a:lnTo>
                  <a:pt x="91185" y="101600"/>
                </a:lnTo>
                <a:lnTo>
                  <a:pt x="90804" y="101600"/>
                </a:lnTo>
                <a:lnTo>
                  <a:pt x="108457" y="114300"/>
                </a:lnTo>
                <a:lnTo>
                  <a:pt x="107822" y="114300"/>
                </a:lnTo>
                <a:lnTo>
                  <a:pt x="124967" y="139700"/>
                </a:lnTo>
                <a:lnTo>
                  <a:pt x="124586" y="139700"/>
                </a:lnTo>
                <a:lnTo>
                  <a:pt x="141223" y="165100"/>
                </a:lnTo>
                <a:lnTo>
                  <a:pt x="140842" y="165100"/>
                </a:lnTo>
                <a:lnTo>
                  <a:pt x="148844" y="177800"/>
                </a:lnTo>
                <a:lnTo>
                  <a:pt x="148589" y="177800"/>
                </a:lnTo>
                <a:lnTo>
                  <a:pt x="156463" y="190500"/>
                </a:lnTo>
                <a:lnTo>
                  <a:pt x="156336" y="190500"/>
                </a:lnTo>
                <a:lnTo>
                  <a:pt x="164083" y="203200"/>
                </a:lnTo>
                <a:lnTo>
                  <a:pt x="163829" y="203200"/>
                </a:lnTo>
                <a:lnTo>
                  <a:pt x="171450" y="215900"/>
                </a:lnTo>
                <a:lnTo>
                  <a:pt x="171195" y="215900"/>
                </a:lnTo>
                <a:lnTo>
                  <a:pt x="178561" y="228600"/>
                </a:lnTo>
                <a:lnTo>
                  <a:pt x="185673" y="241300"/>
                </a:lnTo>
                <a:lnTo>
                  <a:pt x="185419" y="241300"/>
                </a:lnTo>
                <a:lnTo>
                  <a:pt x="192404" y="254000"/>
                </a:lnTo>
                <a:lnTo>
                  <a:pt x="198881" y="279400"/>
                </a:lnTo>
                <a:lnTo>
                  <a:pt x="205358" y="292100"/>
                </a:lnTo>
                <a:lnTo>
                  <a:pt x="211454" y="317500"/>
                </a:lnTo>
                <a:lnTo>
                  <a:pt x="217296" y="330200"/>
                </a:lnTo>
                <a:lnTo>
                  <a:pt x="223011" y="355600"/>
                </a:lnTo>
                <a:lnTo>
                  <a:pt x="228345" y="381000"/>
                </a:lnTo>
                <a:lnTo>
                  <a:pt x="233552" y="393700"/>
                </a:lnTo>
                <a:lnTo>
                  <a:pt x="238506" y="419100"/>
                </a:lnTo>
                <a:lnTo>
                  <a:pt x="238378" y="419100"/>
                </a:lnTo>
                <a:lnTo>
                  <a:pt x="242950" y="444500"/>
                </a:lnTo>
                <a:lnTo>
                  <a:pt x="245109" y="457200"/>
                </a:lnTo>
                <a:lnTo>
                  <a:pt x="247014" y="469900"/>
                </a:lnTo>
                <a:lnTo>
                  <a:pt x="250570" y="495300"/>
                </a:lnTo>
                <a:lnTo>
                  <a:pt x="253619" y="533400"/>
                </a:lnTo>
                <a:lnTo>
                  <a:pt x="253491" y="533400"/>
                </a:lnTo>
                <a:lnTo>
                  <a:pt x="256031" y="558800"/>
                </a:lnTo>
                <a:lnTo>
                  <a:pt x="257936" y="596900"/>
                </a:lnTo>
                <a:lnTo>
                  <a:pt x="259587" y="635000"/>
                </a:lnTo>
                <a:lnTo>
                  <a:pt x="260857" y="673100"/>
                </a:lnTo>
                <a:lnTo>
                  <a:pt x="261746" y="711200"/>
                </a:lnTo>
                <a:lnTo>
                  <a:pt x="262254" y="749300"/>
                </a:lnTo>
                <a:lnTo>
                  <a:pt x="262508" y="838200"/>
                </a:lnTo>
                <a:lnTo>
                  <a:pt x="262381" y="876300"/>
                </a:lnTo>
                <a:lnTo>
                  <a:pt x="261619" y="965200"/>
                </a:lnTo>
                <a:lnTo>
                  <a:pt x="259587" y="1143000"/>
                </a:lnTo>
                <a:lnTo>
                  <a:pt x="259206" y="1193800"/>
                </a:lnTo>
                <a:lnTo>
                  <a:pt x="258952" y="1231900"/>
                </a:lnTo>
                <a:lnTo>
                  <a:pt x="258952" y="1320800"/>
                </a:lnTo>
                <a:lnTo>
                  <a:pt x="259460" y="1358900"/>
                </a:lnTo>
                <a:lnTo>
                  <a:pt x="260095" y="1397000"/>
                </a:lnTo>
                <a:lnTo>
                  <a:pt x="260984" y="1435100"/>
                </a:lnTo>
                <a:lnTo>
                  <a:pt x="262381" y="1473200"/>
                </a:lnTo>
                <a:lnTo>
                  <a:pt x="264159" y="1498600"/>
                </a:lnTo>
                <a:lnTo>
                  <a:pt x="266445" y="1536700"/>
                </a:lnTo>
                <a:lnTo>
                  <a:pt x="269239" y="1562100"/>
                </a:lnTo>
                <a:lnTo>
                  <a:pt x="270763" y="1587500"/>
                </a:lnTo>
                <a:lnTo>
                  <a:pt x="272414" y="1600200"/>
                </a:lnTo>
                <a:lnTo>
                  <a:pt x="276225" y="1625600"/>
                </a:lnTo>
                <a:lnTo>
                  <a:pt x="278510" y="1638300"/>
                </a:lnTo>
                <a:lnTo>
                  <a:pt x="280923" y="1651000"/>
                </a:lnTo>
                <a:lnTo>
                  <a:pt x="286511" y="1663700"/>
                </a:lnTo>
                <a:lnTo>
                  <a:pt x="292100" y="1689100"/>
                </a:lnTo>
                <a:lnTo>
                  <a:pt x="298195" y="1701800"/>
                </a:lnTo>
                <a:lnTo>
                  <a:pt x="304926" y="1727200"/>
                </a:lnTo>
                <a:lnTo>
                  <a:pt x="311911" y="1739900"/>
                </a:lnTo>
                <a:lnTo>
                  <a:pt x="319404" y="1752600"/>
                </a:lnTo>
                <a:lnTo>
                  <a:pt x="327406" y="1778000"/>
                </a:lnTo>
                <a:lnTo>
                  <a:pt x="335660" y="1790700"/>
                </a:lnTo>
                <a:lnTo>
                  <a:pt x="344423" y="1803400"/>
                </a:lnTo>
                <a:lnTo>
                  <a:pt x="383920" y="1803400"/>
                </a:lnTo>
                <a:lnTo>
                  <a:pt x="375284" y="1790700"/>
                </a:lnTo>
                <a:lnTo>
                  <a:pt x="375792" y="1790700"/>
                </a:lnTo>
                <a:lnTo>
                  <a:pt x="367283" y="1778000"/>
                </a:lnTo>
                <a:lnTo>
                  <a:pt x="367791" y="1778000"/>
                </a:lnTo>
                <a:lnTo>
                  <a:pt x="359663" y="1765300"/>
                </a:lnTo>
                <a:lnTo>
                  <a:pt x="360044" y="1765300"/>
                </a:lnTo>
                <a:lnTo>
                  <a:pt x="352170" y="1752600"/>
                </a:lnTo>
                <a:lnTo>
                  <a:pt x="352678" y="1752600"/>
                </a:lnTo>
                <a:lnTo>
                  <a:pt x="345058" y="1739900"/>
                </a:lnTo>
                <a:lnTo>
                  <a:pt x="345439" y="1739900"/>
                </a:lnTo>
                <a:lnTo>
                  <a:pt x="338200" y="1727200"/>
                </a:lnTo>
                <a:lnTo>
                  <a:pt x="338454" y="1727200"/>
                </a:lnTo>
                <a:lnTo>
                  <a:pt x="331723" y="1714500"/>
                </a:lnTo>
                <a:lnTo>
                  <a:pt x="331977" y="1714500"/>
                </a:lnTo>
                <a:lnTo>
                  <a:pt x="325500" y="1701800"/>
                </a:lnTo>
                <a:lnTo>
                  <a:pt x="319785" y="1676400"/>
                </a:lnTo>
                <a:lnTo>
                  <a:pt x="319913" y="1676400"/>
                </a:lnTo>
                <a:lnTo>
                  <a:pt x="314451" y="1663700"/>
                </a:lnTo>
                <a:lnTo>
                  <a:pt x="308990" y="1638300"/>
                </a:lnTo>
                <a:lnTo>
                  <a:pt x="309244" y="1638300"/>
                </a:lnTo>
                <a:lnTo>
                  <a:pt x="306958" y="1625600"/>
                </a:lnTo>
                <a:lnTo>
                  <a:pt x="304800" y="1612900"/>
                </a:lnTo>
                <a:lnTo>
                  <a:pt x="302894" y="1600200"/>
                </a:lnTo>
                <a:lnTo>
                  <a:pt x="301116" y="1587500"/>
                </a:lnTo>
                <a:lnTo>
                  <a:pt x="299465" y="1574800"/>
                </a:lnTo>
                <a:lnTo>
                  <a:pt x="297941" y="1562100"/>
                </a:lnTo>
                <a:lnTo>
                  <a:pt x="298069" y="1562100"/>
                </a:lnTo>
                <a:lnTo>
                  <a:pt x="295275" y="1536700"/>
                </a:lnTo>
                <a:lnTo>
                  <a:pt x="293115" y="1498600"/>
                </a:lnTo>
                <a:lnTo>
                  <a:pt x="291338" y="1473200"/>
                </a:lnTo>
                <a:lnTo>
                  <a:pt x="289940" y="1435100"/>
                </a:lnTo>
                <a:lnTo>
                  <a:pt x="289051" y="1397000"/>
                </a:lnTo>
                <a:lnTo>
                  <a:pt x="288289" y="1358900"/>
                </a:lnTo>
                <a:lnTo>
                  <a:pt x="288035" y="1333500"/>
                </a:lnTo>
                <a:lnTo>
                  <a:pt x="287908" y="1231900"/>
                </a:lnTo>
                <a:lnTo>
                  <a:pt x="288163" y="1193800"/>
                </a:lnTo>
                <a:lnTo>
                  <a:pt x="288544" y="1143000"/>
                </a:lnTo>
                <a:lnTo>
                  <a:pt x="290575" y="965200"/>
                </a:lnTo>
                <a:lnTo>
                  <a:pt x="291338" y="876300"/>
                </a:lnTo>
                <a:lnTo>
                  <a:pt x="291464" y="838200"/>
                </a:lnTo>
                <a:lnTo>
                  <a:pt x="291210" y="749300"/>
                </a:lnTo>
                <a:lnTo>
                  <a:pt x="290575" y="711200"/>
                </a:lnTo>
                <a:lnTo>
                  <a:pt x="289813" y="673100"/>
                </a:lnTo>
                <a:lnTo>
                  <a:pt x="288544" y="635000"/>
                </a:lnTo>
                <a:lnTo>
                  <a:pt x="286892" y="596900"/>
                </a:lnTo>
                <a:lnTo>
                  <a:pt x="284860" y="558800"/>
                </a:lnTo>
                <a:lnTo>
                  <a:pt x="282447" y="533400"/>
                </a:lnTo>
                <a:lnTo>
                  <a:pt x="279272" y="495300"/>
                </a:lnTo>
                <a:lnTo>
                  <a:pt x="273684" y="457200"/>
                </a:lnTo>
                <a:lnTo>
                  <a:pt x="266826" y="419100"/>
                </a:lnTo>
                <a:lnTo>
                  <a:pt x="256539" y="368300"/>
                </a:lnTo>
                <a:lnTo>
                  <a:pt x="245109" y="330200"/>
                </a:lnTo>
                <a:lnTo>
                  <a:pt x="239013" y="304800"/>
                </a:lnTo>
                <a:lnTo>
                  <a:pt x="232663" y="279400"/>
                </a:lnTo>
                <a:lnTo>
                  <a:pt x="226059" y="266700"/>
                </a:lnTo>
                <a:lnTo>
                  <a:pt x="219201" y="254000"/>
                </a:lnTo>
                <a:lnTo>
                  <a:pt x="212089" y="228600"/>
                </a:lnTo>
                <a:lnTo>
                  <a:pt x="204723" y="215900"/>
                </a:lnTo>
                <a:lnTo>
                  <a:pt x="197231" y="203200"/>
                </a:lnTo>
                <a:lnTo>
                  <a:pt x="189483" y="190500"/>
                </a:lnTo>
                <a:lnTo>
                  <a:pt x="181356" y="165100"/>
                </a:lnTo>
                <a:lnTo>
                  <a:pt x="173227" y="152400"/>
                </a:lnTo>
                <a:lnTo>
                  <a:pt x="164972" y="139700"/>
                </a:lnTo>
                <a:lnTo>
                  <a:pt x="147827" y="127000"/>
                </a:lnTo>
                <a:lnTo>
                  <a:pt x="130175" y="101600"/>
                </a:lnTo>
                <a:lnTo>
                  <a:pt x="112140" y="76200"/>
                </a:lnTo>
                <a:lnTo>
                  <a:pt x="93725" y="63500"/>
                </a:lnTo>
                <a:lnTo>
                  <a:pt x="75056" y="38100"/>
                </a:lnTo>
                <a:lnTo>
                  <a:pt x="18541" y="0"/>
                </a:lnTo>
                <a:close/>
              </a:path>
              <a:path w="773430" h="1866900">
                <a:moveTo>
                  <a:pt x="718375" y="1418544"/>
                </a:moveTo>
                <a:lnTo>
                  <a:pt x="706627" y="1460500"/>
                </a:lnTo>
                <a:lnTo>
                  <a:pt x="695832" y="1498600"/>
                </a:lnTo>
                <a:lnTo>
                  <a:pt x="684910" y="1536700"/>
                </a:lnTo>
                <a:lnTo>
                  <a:pt x="673734" y="1574800"/>
                </a:lnTo>
                <a:lnTo>
                  <a:pt x="662432" y="1612900"/>
                </a:lnTo>
                <a:lnTo>
                  <a:pt x="651001" y="1651000"/>
                </a:lnTo>
                <a:lnTo>
                  <a:pt x="639444" y="1676400"/>
                </a:lnTo>
                <a:lnTo>
                  <a:pt x="633602" y="1689100"/>
                </a:lnTo>
                <a:lnTo>
                  <a:pt x="627633" y="1701800"/>
                </a:lnTo>
                <a:lnTo>
                  <a:pt x="621664" y="1727200"/>
                </a:lnTo>
                <a:lnTo>
                  <a:pt x="615569" y="1739900"/>
                </a:lnTo>
                <a:lnTo>
                  <a:pt x="609600" y="1752600"/>
                </a:lnTo>
                <a:lnTo>
                  <a:pt x="603376" y="1765300"/>
                </a:lnTo>
                <a:lnTo>
                  <a:pt x="597534" y="1765300"/>
                </a:lnTo>
                <a:lnTo>
                  <a:pt x="591057" y="1778000"/>
                </a:lnTo>
                <a:lnTo>
                  <a:pt x="591311" y="1778000"/>
                </a:lnTo>
                <a:lnTo>
                  <a:pt x="584707" y="1790700"/>
                </a:lnTo>
                <a:lnTo>
                  <a:pt x="622300" y="1790700"/>
                </a:lnTo>
                <a:lnTo>
                  <a:pt x="635507" y="1765300"/>
                </a:lnTo>
                <a:lnTo>
                  <a:pt x="641857" y="1752600"/>
                </a:lnTo>
                <a:lnTo>
                  <a:pt x="648207" y="1727200"/>
                </a:lnTo>
                <a:lnTo>
                  <a:pt x="660653" y="1701800"/>
                </a:lnTo>
                <a:lnTo>
                  <a:pt x="666622" y="1689100"/>
                </a:lnTo>
                <a:lnTo>
                  <a:pt x="678433" y="1651000"/>
                </a:lnTo>
                <a:lnTo>
                  <a:pt x="690117" y="1625600"/>
                </a:lnTo>
                <a:lnTo>
                  <a:pt x="701547" y="1587500"/>
                </a:lnTo>
                <a:lnTo>
                  <a:pt x="712723" y="1549400"/>
                </a:lnTo>
                <a:lnTo>
                  <a:pt x="723772" y="1511300"/>
                </a:lnTo>
                <a:lnTo>
                  <a:pt x="734694" y="1460500"/>
                </a:lnTo>
                <a:lnTo>
                  <a:pt x="744174" y="1426338"/>
                </a:lnTo>
                <a:lnTo>
                  <a:pt x="718375" y="1418544"/>
                </a:lnTo>
                <a:close/>
              </a:path>
              <a:path w="773430" h="1866900">
                <a:moveTo>
                  <a:pt x="768127" y="1409700"/>
                </a:moveTo>
                <a:lnTo>
                  <a:pt x="748791" y="1409700"/>
                </a:lnTo>
                <a:lnTo>
                  <a:pt x="744174" y="1426338"/>
                </a:lnTo>
                <a:lnTo>
                  <a:pt x="773176" y="1435100"/>
                </a:lnTo>
                <a:lnTo>
                  <a:pt x="768127" y="1409700"/>
                </a:lnTo>
                <a:close/>
              </a:path>
              <a:path w="773430" h="1866900">
                <a:moveTo>
                  <a:pt x="748791" y="1409700"/>
                </a:moveTo>
                <a:lnTo>
                  <a:pt x="720851" y="1409700"/>
                </a:lnTo>
                <a:lnTo>
                  <a:pt x="718375" y="1418544"/>
                </a:lnTo>
                <a:lnTo>
                  <a:pt x="744174" y="1426338"/>
                </a:lnTo>
                <a:lnTo>
                  <a:pt x="748791" y="1409700"/>
                </a:lnTo>
                <a:close/>
              </a:path>
              <a:path w="773430" h="1866900">
                <a:moveTo>
                  <a:pt x="752982" y="1333500"/>
                </a:moveTo>
                <a:lnTo>
                  <a:pt x="689101" y="1409700"/>
                </a:lnTo>
                <a:lnTo>
                  <a:pt x="718375" y="1418544"/>
                </a:lnTo>
                <a:lnTo>
                  <a:pt x="720851" y="1409700"/>
                </a:lnTo>
                <a:lnTo>
                  <a:pt x="768127" y="1409700"/>
                </a:lnTo>
                <a:lnTo>
                  <a:pt x="752982" y="133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3438778" y="3412235"/>
            <a:ext cx="772160" cy="1866900"/>
          </a:xfrm>
          <a:custGeom>
            <a:avLst/>
            <a:gdLst/>
            <a:ahLst/>
            <a:cxnLst/>
            <a:rect l="l" t="t" r="r" b="b"/>
            <a:pathLst>
              <a:path w="772160" h="1866900">
                <a:moveTo>
                  <a:pt x="569213" y="1841500"/>
                </a:moveTo>
                <a:lnTo>
                  <a:pt x="391413" y="1841500"/>
                </a:lnTo>
                <a:lnTo>
                  <a:pt x="401574" y="1854200"/>
                </a:lnTo>
                <a:lnTo>
                  <a:pt x="411988" y="1854200"/>
                </a:lnTo>
                <a:lnTo>
                  <a:pt x="422529" y="1866900"/>
                </a:lnTo>
                <a:lnTo>
                  <a:pt x="535051" y="1866900"/>
                </a:lnTo>
                <a:lnTo>
                  <a:pt x="552831" y="1854200"/>
                </a:lnTo>
                <a:lnTo>
                  <a:pt x="569213" y="1841500"/>
                </a:lnTo>
                <a:close/>
              </a:path>
              <a:path w="772160" h="1866900">
                <a:moveTo>
                  <a:pt x="390779" y="1803400"/>
                </a:moveTo>
                <a:lnTo>
                  <a:pt x="352679" y="1803400"/>
                </a:lnTo>
                <a:lnTo>
                  <a:pt x="361950" y="1816100"/>
                </a:lnTo>
                <a:lnTo>
                  <a:pt x="381254" y="1841500"/>
                </a:lnTo>
                <a:lnTo>
                  <a:pt x="433959" y="1841500"/>
                </a:lnTo>
                <a:lnTo>
                  <a:pt x="424434" y="1828800"/>
                </a:lnTo>
                <a:lnTo>
                  <a:pt x="416687" y="1828800"/>
                </a:lnTo>
                <a:lnTo>
                  <a:pt x="407288" y="1816100"/>
                </a:lnTo>
                <a:lnTo>
                  <a:pt x="399796" y="1816100"/>
                </a:lnTo>
                <a:lnTo>
                  <a:pt x="390779" y="1803400"/>
                </a:lnTo>
                <a:close/>
              </a:path>
              <a:path w="772160" h="1866900">
                <a:moveTo>
                  <a:pt x="432816" y="1828800"/>
                </a:moveTo>
                <a:lnTo>
                  <a:pt x="433959" y="1841500"/>
                </a:lnTo>
                <a:lnTo>
                  <a:pt x="442468" y="1841500"/>
                </a:lnTo>
                <a:lnTo>
                  <a:pt x="432816" y="1828800"/>
                </a:lnTo>
                <a:close/>
              </a:path>
              <a:path w="772160" h="1866900">
                <a:moveTo>
                  <a:pt x="585343" y="1828800"/>
                </a:moveTo>
                <a:lnTo>
                  <a:pt x="540385" y="1828800"/>
                </a:lnTo>
                <a:lnTo>
                  <a:pt x="524129" y="1841500"/>
                </a:lnTo>
                <a:lnTo>
                  <a:pt x="577469" y="1841500"/>
                </a:lnTo>
                <a:lnTo>
                  <a:pt x="585343" y="1828800"/>
                </a:lnTo>
                <a:close/>
              </a:path>
              <a:path w="772160" h="1866900">
                <a:moveTo>
                  <a:pt x="614426" y="1790700"/>
                </a:moveTo>
                <a:lnTo>
                  <a:pt x="584073" y="1790700"/>
                </a:lnTo>
                <a:lnTo>
                  <a:pt x="577342" y="1803400"/>
                </a:lnTo>
                <a:lnTo>
                  <a:pt x="571754" y="1803400"/>
                </a:lnTo>
                <a:lnTo>
                  <a:pt x="564896" y="1816100"/>
                </a:lnTo>
                <a:lnTo>
                  <a:pt x="553974" y="1816100"/>
                </a:lnTo>
                <a:lnTo>
                  <a:pt x="538861" y="1828800"/>
                </a:lnTo>
                <a:lnTo>
                  <a:pt x="592963" y="1828800"/>
                </a:lnTo>
                <a:lnTo>
                  <a:pt x="600329" y="1816100"/>
                </a:lnTo>
                <a:lnTo>
                  <a:pt x="607441" y="1803400"/>
                </a:lnTo>
                <a:lnTo>
                  <a:pt x="614426" y="1790700"/>
                </a:lnTo>
                <a:close/>
              </a:path>
              <a:path w="772160" h="1866900">
                <a:moveTo>
                  <a:pt x="18542" y="0"/>
                </a:moveTo>
                <a:lnTo>
                  <a:pt x="0" y="12700"/>
                </a:lnTo>
                <a:lnTo>
                  <a:pt x="37337" y="50800"/>
                </a:lnTo>
                <a:lnTo>
                  <a:pt x="36957" y="50800"/>
                </a:lnTo>
                <a:lnTo>
                  <a:pt x="55499" y="63500"/>
                </a:lnTo>
                <a:lnTo>
                  <a:pt x="55245" y="63500"/>
                </a:lnTo>
                <a:lnTo>
                  <a:pt x="73533" y="76200"/>
                </a:lnTo>
                <a:lnTo>
                  <a:pt x="73025" y="76200"/>
                </a:lnTo>
                <a:lnTo>
                  <a:pt x="91059" y="101600"/>
                </a:lnTo>
                <a:lnTo>
                  <a:pt x="90550" y="101600"/>
                </a:lnTo>
                <a:lnTo>
                  <a:pt x="108076" y="114300"/>
                </a:lnTo>
                <a:lnTo>
                  <a:pt x="107569" y="114300"/>
                </a:lnTo>
                <a:lnTo>
                  <a:pt x="124713" y="139700"/>
                </a:lnTo>
                <a:lnTo>
                  <a:pt x="124206" y="139700"/>
                </a:lnTo>
                <a:lnTo>
                  <a:pt x="140843" y="165100"/>
                </a:lnTo>
                <a:lnTo>
                  <a:pt x="140462" y="165100"/>
                </a:lnTo>
                <a:lnTo>
                  <a:pt x="148590" y="177800"/>
                </a:lnTo>
                <a:lnTo>
                  <a:pt x="148336" y="177800"/>
                </a:lnTo>
                <a:lnTo>
                  <a:pt x="156083" y="190500"/>
                </a:lnTo>
                <a:lnTo>
                  <a:pt x="163703" y="203200"/>
                </a:lnTo>
                <a:lnTo>
                  <a:pt x="163449" y="203200"/>
                </a:lnTo>
                <a:lnTo>
                  <a:pt x="171069" y="215900"/>
                </a:lnTo>
                <a:lnTo>
                  <a:pt x="170815" y="215900"/>
                </a:lnTo>
                <a:lnTo>
                  <a:pt x="178181" y="228600"/>
                </a:lnTo>
                <a:lnTo>
                  <a:pt x="185166" y="241300"/>
                </a:lnTo>
                <a:lnTo>
                  <a:pt x="185038" y="241300"/>
                </a:lnTo>
                <a:lnTo>
                  <a:pt x="191897" y="254000"/>
                </a:lnTo>
                <a:lnTo>
                  <a:pt x="198628" y="279400"/>
                </a:lnTo>
                <a:lnTo>
                  <a:pt x="198374" y="279400"/>
                </a:lnTo>
                <a:lnTo>
                  <a:pt x="204850" y="292100"/>
                </a:lnTo>
                <a:lnTo>
                  <a:pt x="210947" y="317500"/>
                </a:lnTo>
                <a:lnTo>
                  <a:pt x="216916" y="330200"/>
                </a:lnTo>
                <a:lnTo>
                  <a:pt x="216788" y="330200"/>
                </a:lnTo>
                <a:lnTo>
                  <a:pt x="222631" y="355600"/>
                </a:lnTo>
                <a:lnTo>
                  <a:pt x="227965" y="381000"/>
                </a:lnTo>
                <a:lnTo>
                  <a:pt x="227837" y="381000"/>
                </a:lnTo>
                <a:lnTo>
                  <a:pt x="233045" y="393700"/>
                </a:lnTo>
                <a:lnTo>
                  <a:pt x="237871" y="419100"/>
                </a:lnTo>
                <a:lnTo>
                  <a:pt x="242443" y="444500"/>
                </a:lnTo>
                <a:lnTo>
                  <a:pt x="244601" y="457200"/>
                </a:lnTo>
                <a:lnTo>
                  <a:pt x="246634" y="469900"/>
                </a:lnTo>
                <a:lnTo>
                  <a:pt x="248412" y="482600"/>
                </a:lnTo>
                <a:lnTo>
                  <a:pt x="250062" y="495300"/>
                </a:lnTo>
                <a:lnTo>
                  <a:pt x="252984" y="533400"/>
                </a:lnTo>
                <a:lnTo>
                  <a:pt x="257556" y="596900"/>
                </a:lnTo>
                <a:lnTo>
                  <a:pt x="259080" y="635000"/>
                </a:lnTo>
                <a:lnTo>
                  <a:pt x="260223" y="673100"/>
                </a:lnTo>
                <a:lnTo>
                  <a:pt x="261112" y="711200"/>
                </a:lnTo>
                <a:lnTo>
                  <a:pt x="261747" y="749300"/>
                </a:lnTo>
                <a:lnTo>
                  <a:pt x="261874" y="800100"/>
                </a:lnTo>
                <a:lnTo>
                  <a:pt x="262000" y="838200"/>
                </a:lnTo>
                <a:lnTo>
                  <a:pt x="261112" y="965200"/>
                </a:lnTo>
                <a:lnTo>
                  <a:pt x="259080" y="1143000"/>
                </a:lnTo>
                <a:lnTo>
                  <a:pt x="258699" y="1193800"/>
                </a:lnTo>
                <a:lnTo>
                  <a:pt x="258445" y="1231900"/>
                </a:lnTo>
                <a:lnTo>
                  <a:pt x="258318" y="1270000"/>
                </a:lnTo>
                <a:lnTo>
                  <a:pt x="258572" y="1320800"/>
                </a:lnTo>
                <a:lnTo>
                  <a:pt x="258953" y="1358900"/>
                </a:lnTo>
                <a:lnTo>
                  <a:pt x="259587" y="1397000"/>
                </a:lnTo>
                <a:lnTo>
                  <a:pt x="260604" y="1435100"/>
                </a:lnTo>
                <a:lnTo>
                  <a:pt x="262000" y="1473200"/>
                </a:lnTo>
                <a:lnTo>
                  <a:pt x="263651" y="1498600"/>
                </a:lnTo>
                <a:lnTo>
                  <a:pt x="265938" y="1536700"/>
                </a:lnTo>
                <a:lnTo>
                  <a:pt x="268732" y="1562100"/>
                </a:lnTo>
                <a:lnTo>
                  <a:pt x="270256" y="1587500"/>
                </a:lnTo>
                <a:lnTo>
                  <a:pt x="273812" y="1612900"/>
                </a:lnTo>
                <a:lnTo>
                  <a:pt x="275844" y="1625600"/>
                </a:lnTo>
                <a:lnTo>
                  <a:pt x="278003" y="1638300"/>
                </a:lnTo>
                <a:lnTo>
                  <a:pt x="280416" y="1651000"/>
                </a:lnTo>
                <a:lnTo>
                  <a:pt x="285750" y="1663700"/>
                </a:lnTo>
                <a:lnTo>
                  <a:pt x="291338" y="1689100"/>
                </a:lnTo>
                <a:lnTo>
                  <a:pt x="297561" y="1701800"/>
                </a:lnTo>
                <a:lnTo>
                  <a:pt x="304165" y="1727200"/>
                </a:lnTo>
                <a:lnTo>
                  <a:pt x="311276" y="1739900"/>
                </a:lnTo>
                <a:lnTo>
                  <a:pt x="318770" y="1752600"/>
                </a:lnTo>
                <a:lnTo>
                  <a:pt x="326644" y="1778000"/>
                </a:lnTo>
                <a:lnTo>
                  <a:pt x="335025" y="1790700"/>
                </a:lnTo>
                <a:lnTo>
                  <a:pt x="343535" y="1803400"/>
                </a:lnTo>
                <a:lnTo>
                  <a:pt x="383159" y="1803400"/>
                </a:lnTo>
                <a:lnTo>
                  <a:pt x="374523" y="1790700"/>
                </a:lnTo>
                <a:lnTo>
                  <a:pt x="375031" y="1790700"/>
                </a:lnTo>
                <a:lnTo>
                  <a:pt x="366522" y="1778000"/>
                </a:lnTo>
                <a:lnTo>
                  <a:pt x="367157" y="1778000"/>
                </a:lnTo>
                <a:lnTo>
                  <a:pt x="359029" y="1765300"/>
                </a:lnTo>
                <a:lnTo>
                  <a:pt x="359410" y="1765300"/>
                </a:lnTo>
                <a:lnTo>
                  <a:pt x="351536" y="1752600"/>
                </a:lnTo>
                <a:lnTo>
                  <a:pt x="351917" y="1752600"/>
                </a:lnTo>
                <a:lnTo>
                  <a:pt x="344424" y="1739900"/>
                </a:lnTo>
                <a:lnTo>
                  <a:pt x="344678" y="1739900"/>
                </a:lnTo>
                <a:lnTo>
                  <a:pt x="337438" y="1727200"/>
                </a:lnTo>
                <a:lnTo>
                  <a:pt x="337820" y="1727200"/>
                </a:lnTo>
                <a:lnTo>
                  <a:pt x="330962" y="1714500"/>
                </a:lnTo>
                <a:lnTo>
                  <a:pt x="331216" y="1714500"/>
                </a:lnTo>
                <a:lnTo>
                  <a:pt x="324738" y="1701800"/>
                </a:lnTo>
                <a:lnTo>
                  <a:pt x="324993" y="1701800"/>
                </a:lnTo>
                <a:lnTo>
                  <a:pt x="319024" y="1676400"/>
                </a:lnTo>
                <a:lnTo>
                  <a:pt x="313690" y="1663700"/>
                </a:lnTo>
                <a:lnTo>
                  <a:pt x="308610" y="1638300"/>
                </a:lnTo>
                <a:lnTo>
                  <a:pt x="306450" y="1625600"/>
                </a:lnTo>
                <a:lnTo>
                  <a:pt x="304419" y="1612900"/>
                </a:lnTo>
                <a:lnTo>
                  <a:pt x="302513" y="1600200"/>
                </a:lnTo>
                <a:lnTo>
                  <a:pt x="298958" y="1574800"/>
                </a:lnTo>
                <a:lnTo>
                  <a:pt x="297561" y="1562100"/>
                </a:lnTo>
                <a:lnTo>
                  <a:pt x="294767" y="1536700"/>
                </a:lnTo>
                <a:lnTo>
                  <a:pt x="292608" y="1498600"/>
                </a:lnTo>
                <a:lnTo>
                  <a:pt x="290957" y="1473200"/>
                </a:lnTo>
                <a:lnTo>
                  <a:pt x="289433" y="1435100"/>
                </a:lnTo>
                <a:lnTo>
                  <a:pt x="288544" y="1397000"/>
                </a:lnTo>
                <a:lnTo>
                  <a:pt x="287909" y="1358900"/>
                </a:lnTo>
                <a:lnTo>
                  <a:pt x="287528" y="1320800"/>
                </a:lnTo>
                <a:lnTo>
                  <a:pt x="287274" y="1270000"/>
                </a:lnTo>
                <a:lnTo>
                  <a:pt x="287400" y="1231900"/>
                </a:lnTo>
                <a:lnTo>
                  <a:pt x="287655" y="1193800"/>
                </a:lnTo>
                <a:lnTo>
                  <a:pt x="288036" y="1143000"/>
                </a:lnTo>
                <a:lnTo>
                  <a:pt x="290068" y="965200"/>
                </a:lnTo>
                <a:lnTo>
                  <a:pt x="290957" y="838200"/>
                </a:lnTo>
                <a:lnTo>
                  <a:pt x="290830" y="800100"/>
                </a:lnTo>
                <a:lnTo>
                  <a:pt x="290575" y="749300"/>
                </a:lnTo>
                <a:lnTo>
                  <a:pt x="290068" y="711200"/>
                </a:lnTo>
                <a:lnTo>
                  <a:pt x="289179" y="673100"/>
                </a:lnTo>
                <a:lnTo>
                  <a:pt x="288036" y="635000"/>
                </a:lnTo>
                <a:lnTo>
                  <a:pt x="286385" y="596900"/>
                </a:lnTo>
                <a:lnTo>
                  <a:pt x="284353" y="558800"/>
                </a:lnTo>
                <a:lnTo>
                  <a:pt x="281813" y="533400"/>
                </a:lnTo>
                <a:lnTo>
                  <a:pt x="278892" y="495300"/>
                </a:lnTo>
                <a:lnTo>
                  <a:pt x="273176" y="457200"/>
                </a:lnTo>
                <a:lnTo>
                  <a:pt x="266319" y="419100"/>
                </a:lnTo>
                <a:lnTo>
                  <a:pt x="256032" y="368300"/>
                </a:lnTo>
                <a:lnTo>
                  <a:pt x="244601" y="330200"/>
                </a:lnTo>
                <a:lnTo>
                  <a:pt x="238506" y="304800"/>
                </a:lnTo>
                <a:lnTo>
                  <a:pt x="232283" y="279400"/>
                </a:lnTo>
                <a:lnTo>
                  <a:pt x="225679" y="266700"/>
                </a:lnTo>
                <a:lnTo>
                  <a:pt x="218694" y="254000"/>
                </a:lnTo>
                <a:lnTo>
                  <a:pt x="211582" y="228600"/>
                </a:lnTo>
                <a:lnTo>
                  <a:pt x="204343" y="215900"/>
                </a:lnTo>
                <a:lnTo>
                  <a:pt x="196850" y="203200"/>
                </a:lnTo>
                <a:lnTo>
                  <a:pt x="189103" y="190500"/>
                </a:lnTo>
                <a:lnTo>
                  <a:pt x="180975" y="165100"/>
                </a:lnTo>
                <a:lnTo>
                  <a:pt x="172974" y="152400"/>
                </a:lnTo>
                <a:lnTo>
                  <a:pt x="164592" y="139700"/>
                </a:lnTo>
                <a:lnTo>
                  <a:pt x="147574" y="127000"/>
                </a:lnTo>
                <a:lnTo>
                  <a:pt x="129921" y="101600"/>
                </a:lnTo>
                <a:lnTo>
                  <a:pt x="112013" y="76200"/>
                </a:lnTo>
                <a:lnTo>
                  <a:pt x="93472" y="63500"/>
                </a:lnTo>
                <a:lnTo>
                  <a:pt x="74803" y="38100"/>
                </a:lnTo>
                <a:lnTo>
                  <a:pt x="18542" y="0"/>
                </a:lnTo>
                <a:close/>
              </a:path>
              <a:path w="772160" h="1866900">
                <a:moveTo>
                  <a:pt x="716881" y="1418514"/>
                </a:moveTo>
                <a:lnTo>
                  <a:pt x="705231" y="1460500"/>
                </a:lnTo>
                <a:lnTo>
                  <a:pt x="694436" y="1498600"/>
                </a:lnTo>
                <a:lnTo>
                  <a:pt x="683387" y="1536700"/>
                </a:lnTo>
                <a:lnTo>
                  <a:pt x="672465" y="1574800"/>
                </a:lnTo>
                <a:lnTo>
                  <a:pt x="661162" y="1612900"/>
                </a:lnTo>
                <a:lnTo>
                  <a:pt x="649732" y="1651000"/>
                </a:lnTo>
                <a:lnTo>
                  <a:pt x="638175" y="1676400"/>
                </a:lnTo>
                <a:lnTo>
                  <a:pt x="632333" y="1689100"/>
                </a:lnTo>
                <a:lnTo>
                  <a:pt x="626363" y="1701800"/>
                </a:lnTo>
                <a:lnTo>
                  <a:pt x="626491" y="1701800"/>
                </a:lnTo>
                <a:lnTo>
                  <a:pt x="620395" y="1727200"/>
                </a:lnTo>
                <a:lnTo>
                  <a:pt x="614426" y="1739900"/>
                </a:lnTo>
                <a:lnTo>
                  <a:pt x="614680" y="1739900"/>
                </a:lnTo>
                <a:lnTo>
                  <a:pt x="608330" y="1752600"/>
                </a:lnTo>
                <a:lnTo>
                  <a:pt x="602234" y="1765300"/>
                </a:lnTo>
                <a:lnTo>
                  <a:pt x="596392" y="1765300"/>
                </a:lnTo>
                <a:lnTo>
                  <a:pt x="589915" y="1778000"/>
                </a:lnTo>
                <a:lnTo>
                  <a:pt x="590169" y="1778000"/>
                </a:lnTo>
                <a:lnTo>
                  <a:pt x="583565" y="1790700"/>
                </a:lnTo>
                <a:lnTo>
                  <a:pt x="621157" y="1790700"/>
                </a:lnTo>
                <a:lnTo>
                  <a:pt x="627761" y="1778000"/>
                </a:lnTo>
                <a:lnTo>
                  <a:pt x="640715" y="1752600"/>
                </a:lnTo>
                <a:lnTo>
                  <a:pt x="646938" y="1727200"/>
                </a:lnTo>
                <a:lnTo>
                  <a:pt x="653161" y="1714500"/>
                </a:lnTo>
                <a:lnTo>
                  <a:pt x="665353" y="1689100"/>
                </a:lnTo>
                <a:lnTo>
                  <a:pt x="677163" y="1651000"/>
                </a:lnTo>
                <a:lnTo>
                  <a:pt x="688721" y="1625600"/>
                </a:lnTo>
                <a:lnTo>
                  <a:pt x="700151" y="1587500"/>
                </a:lnTo>
                <a:lnTo>
                  <a:pt x="711326" y="1549400"/>
                </a:lnTo>
                <a:lnTo>
                  <a:pt x="722376" y="1511300"/>
                </a:lnTo>
                <a:lnTo>
                  <a:pt x="733298" y="1460500"/>
                </a:lnTo>
                <a:lnTo>
                  <a:pt x="742777" y="1426338"/>
                </a:lnTo>
                <a:lnTo>
                  <a:pt x="716881" y="1418514"/>
                </a:lnTo>
                <a:close/>
              </a:path>
              <a:path w="772160" h="1866900">
                <a:moveTo>
                  <a:pt x="766699" y="1409700"/>
                </a:moveTo>
                <a:lnTo>
                  <a:pt x="747395" y="1409700"/>
                </a:lnTo>
                <a:lnTo>
                  <a:pt x="742777" y="1426338"/>
                </a:lnTo>
                <a:lnTo>
                  <a:pt x="771779" y="1435100"/>
                </a:lnTo>
                <a:lnTo>
                  <a:pt x="766699" y="1409700"/>
                </a:lnTo>
                <a:close/>
              </a:path>
              <a:path w="772160" h="1866900">
                <a:moveTo>
                  <a:pt x="747395" y="1409700"/>
                </a:moveTo>
                <a:lnTo>
                  <a:pt x="719328" y="1409700"/>
                </a:lnTo>
                <a:lnTo>
                  <a:pt x="716881" y="1418514"/>
                </a:lnTo>
                <a:lnTo>
                  <a:pt x="742777" y="1426338"/>
                </a:lnTo>
                <a:lnTo>
                  <a:pt x="747395" y="1409700"/>
                </a:lnTo>
                <a:close/>
              </a:path>
              <a:path w="772160" h="1866900">
                <a:moveTo>
                  <a:pt x="751459" y="1333500"/>
                </a:moveTo>
                <a:lnTo>
                  <a:pt x="687705" y="1409700"/>
                </a:lnTo>
                <a:lnTo>
                  <a:pt x="716881" y="1418514"/>
                </a:lnTo>
                <a:lnTo>
                  <a:pt x="719328" y="1409700"/>
                </a:lnTo>
                <a:lnTo>
                  <a:pt x="766699" y="1409700"/>
                </a:lnTo>
                <a:lnTo>
                  <a:pt x="751459" y="133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4409566" y="3430523"/>
            <a:ext cx="772160" cy="1866900"/>
          </a:xfrm>
          <a:custGeom>
            <a:avLst/>
            <a:gdLst/>
            <a:ahLst/>
            <a:cxnLst/>
            <a:rect l="l" t="t" r="r" b="b"/>
            <a:pathLst>
              <a:path w="772160" h="1866900">
                <a:moveTo>
                  <a:pt x="569213" y="1841500"/>
                </a:moveTo>
                <a:lnTo>
                  <a:pt x="391413" y="1841500"/>
                </a:lnTo>
                <a:lnTo>
                  <a:pt x="401574" y="1854200"/>
                </a:lnTo>
                <a:lnTo>
                  <a:pt x="411988" y="1854200"/>
                </a:lnTo>
                <a:lnTo>
                  <a:pt x="422529" y="1866900"/>
                </a:lnTo>
                <a:lnTo>
                  <a:pt x="535051" y="1866900"/>
                </a:lnTo>
                <a:lnTo>
                  <a:pt x="552831" y="1854200"/>
                </a:lnTo>
                <a:lnTo>
                  <a:pt x="569213" y="1841500"/>
                </a:lnTo>
                <a:close/>
              </a:path>
              <a:path w="772160" h="1866900">
                <a:moveTo>
                  <a:pt x="390779" y="1803400"/>
                </a:moveTo>
                <a:lnTo>
                  <a:pt x="352679" y="1803400"/>
                </a:lnTo>
                <a:lnTo>
                  <a:pt x="361950" y="1816100"/>
                </a:lnTo>
                <a:lnTo>
                  <a:pt x="381254" y="1841500"/>
                </a:lnTo>
                <a:lnTo>
                  <a:pt x="433959" y="1841500"/>
                </a:lnTo>
                <a:lnTo>
                  <a:pt x="424434" y="1828800"/>
                </a:lnTo>
                <a:lnTo>
                  <a:pt x="416687" y="1828800"/>
                </a:lnTo>
                <a:lnTo>
                  <a:pt x="407288" y="1816100"/>
                </a:lnTo>
                <a:lnTo>
                  <a:pt x="399796" y="1816100"/>
                </a:lnTo>
                <a:lnTo>
                  <a:pt x="390779" y="1803400"/>
                </a:lnTo>
                <a:close/>
              </a:path>
              <a:path w="772160" h="1866900">
                <a:moveTo>
                  <a:pt x="432816" y="1828800"/>
                </a:moveTo>
                <a:lnTo>
                  <a:pt x="433959" y="1841500"/>
                </a:lnTo>
                <a:lnTo>
                  <a:pt x="442468" y="1841500"/>
                </a:lnTo>
                <a:lnTo>
                  <a:pt x="432816" y="1828800"/>
                </a:lnTo>
                <a:close/>
              </a:path>
              <a:path w="772160" h="1866900">
                <a:moveTo>
                  <a:pt x="585343" y="1828800"/>
                </a:moveTo>
                <a:lnTo>
                  <a:pt x="540385" y="1828800"/>
                </a:lnTo>
                <a:lnTo>
                  <a:pt x="524129" y="1841500"/>
                </a:lnTo>
                <a:lnTo>
                  <a:pt x="577469" y="1841500"/>
                </a:lnTo>
                <a:lnTo>
                  <a:pt x="585343" y="1828800"/>
                </a:lnTo>
                <a:close/>
              </a:path>
              <a:path w="772160" h="1866900">
                <a:moveTo>
                  <a:pt x="614426" y="1790700"/>
                </a:moveTo>
                <a:lnTo>
                  <a:pt x="584073" y="1790700"/>
                </a:lnTo>
                <a:lnTo>
                  <a:pt x="577342" y="1803400"/>
                </a:lnTo>
                <a:lnTo>
                  <a:pt x="571754" y="1803400"/>
                </a:lnTo>
                <a:lnTo>
                  <a:pt x="564896" y="1816100"/>
                </a:lnTo>
                <a:lnTo>
                  <a:pt x="553974" y="1816100"/>
                </a:lnTo>
                <a:lnTo>
                  <a:pt x="538861" y="1828800"/>
                </a:lnTo>
                <a:lnTo>
                  <a:pt x="592963" y="1828800"/>
                </a:lnTo>
                <a:lnTo>
                  <a:pt x="600329" y="1816100"/>
                </a:lnTo>
                <a:lnTo>
                  <a:pt x="607441" y="1803400"/>
                </a:lnTo>
                <a:lnTo>
                  <a:pt x="614426" y="1790700"/>
                </a:lnTo>
                <a:close/>
              </a:path>
              <a:path w="772160" h="1866900">
                <a:moveTo>
                  <a:pt x="18542" y="0"/>
                </a:moveTo>
                <a:lnTo>
                  <a:pt x="0" y="12700"/>
                </a:lnTo>
                <a:lnTo>
                  <a:pt x="37337" y="50800"/>
                </a:lnTo>
                <a:lnTo>
                  <a:pt x="36957" y="50800"/>
                </a:lnTo>
                <a:lnTo>
                  <a:pt x="55499" y="63500"/>
                </a:lnTo>
                <a:lnTo>
                  <a:pt x="55245" y="63500"/>
                </a:lnTo>
                <a:lnTo>
                  <a:pt x="73533" y="76200"/>
                </a:lnTo>
                <a:lnTo>
                  <a:pt x="73025" y="76200"/>
                </a:lnTo>
                <a:lnTo>
                  <a:pt x="91059" y="101600"/>
                </a:lnTo>
                <a:lnTo>
                  <a:pt x="90550" y="101600"/>
                </a:lnTo>
                <a:lnTo>
                  <a:pt x="108077" y="114300"/>
                </a:lnTo>
                <a:lnTo>
                  <a:pt x="107569" y="114300"/>
                </a:lnTo>
                <a:lnTo>
                  <a:pt x="124713" y="139700"/>
                </a:lnTo>
                <a:lnTo>
                  <a:pt x="124206" y="139700"/>
                </a:lnTo>
                <a:lnTo>
                  <a:pt x="140843" y="165100"/>
                </a:lnTo>
                <a:lnTo>
                  <a:pt x="140462" y="165100"/>
                </a:lnTo>
                <a:lnTo>
                  <a:pt x="148590" y="177800"/>
                </a:lnTo>
                <a:lnTo>
                  <a:pt x="148336" y="177800"/>
                </a:lnTo>
                <a:lnTo>
                  <a:pt x="156083" y="190500"/>
                </a:lnTo>
                <a:lnTo>
                  <a:pt x="163703" y="203200"/>
                </a:lnTo>
                <a:lnTo>
                  <a:pt x="163449" y="203200"/>
                </a:lnTo>
                <a:lnTo>
                  <a:pt x="171069" y="215900"/>
                </a:lnTo>
                <a:lnTo>
                  <a:pt x="170815" y="215900"/>
                </a:lnTo>
                <a:lnTo>
                  <a:pt x="178181" y="228600"/>
                </a:lnTo>
                <a:lnTo>
                  <a:pt x="185166" y="241300"/>
                </a:lnTo>
                <a:lnTo>
                  <a:pt x="185038" y="241300"/>
                </a:lnTo>
                <a:lnTo>
                  <a:pt x="191897" y="254000"/>
                </a:lnTo>
                <a:lnTo>
                  <a:pt x="198628" y="279400"/>
                </a:lnTo>
                <a:lnTo>
                  <a:pt x="198374" y="279400"/>
                </a:lnTo>
                <a:lnTo>
                  <a:pt x="204850" y="292100"/>
                </a:lnTo>
                <a:lnTo>
                  <a:pt x="210947" y="317500"/>
                </a:lnTo>
                <a:lnTo>
                  <a:pt x="216916" y="330200"/>
                </a:lnTo>
                <a:lnTo>
                  <a:pt x="216788" y="330200"/>
                </a:lnTo>
                <a:lnTo>
                  <a:pt x="222631" y="355600"/>
                </a:lnTo>
                <a:lnTo>
                  <a:pt x="227965" y="381000"/>
                </a:lnTo>
                <a:lnTo>
                  <a:pt x="227837" y="381000"/>
                </a:lnTo>
                <a:lnTo>
                  <a:pt x="233045" y="393700"/>
                </a:lnTo>
                <a:lnTo>
                  <a:pt x="237871" y="419100"/>
                </a:lnTo>
                <a:lnTo>
                  <a:pt x="242443" y="444500"/>
                </a:lnTo>
                <a:lnTo>
                  <a:pt x="244602" y="457200"/>
                </a:lnTo>
                <a:lnTo>
                  <a:pt x="246634" y="469900"/>
                </a:lnTo>
                <a:lnTo>
                  <a:pt x="248412" y="482600"/>
                </a:lnTo>
                <a:lnTo>
                  <a:pt x="250062" y="495300"/>
                </a:lnTo>
                <a:lnTo>
                  <a:pt x="252984" y="533400"/>
                </a:lnTo>
                <a:lnTo>
                  <a:pt x="257556" y="596900"/>
                </a:lnTo>
                <a:lnTo>
                  <a:pt x="259080" y="635000"/>
                </a:lnTo>
                <a:lnTo>
                  <a:pt x="260223" y="673100"/>
                </a:lnTo>
                <a:lnTo>
                  <a:pt x="261112" y="711200"/>
                </a:lnTo>
                <a:lnTo>
                  <a:pt x="261747" y="749300"/>
                </a:lnTo>
                <a:lnTo>
                  <a:pt x="261874" y="800100"/>
                </a:lnTo>
                <a:lnTo>
                  <a:pt x="262000" y="838200"/>
                </a:lnTo>
                <a:lnTo>
                  <a:pt x="261112" y="965200"/>
                </a:lnTo>
                <a:lnTo>
                  <a:pt x="259080" y="1143000"/>
                </a:lnTo>
                <a:lnTo>
                  <a:pt x="258699" y="1193800"/>
                </a:lnTo>
                <a:lnTo>
                  <a:pt x="258445" y="1231900"/>
                </a:lnTo>
                <a:lnTo>
                  <a:pt x="258318" y="1270000"/>
                </a:lnTo>
                <a:lnTo>
                  <a:pt x="258572" y="1320800"/>
                </a:lnTo>
                <a:lnTo>
                  <a:pt x="258953" y="1358900"/>
                </a:lnTo>
                <a:lnTo>
                  <a:pt x="259587" y="1397000"/>
                </a:lnTo>
                <a:lnTo>
                  <a:pt x="260604" y="1435100"/>
                </a:lnTo>
                <a:lnTo>
                  <a:pt x="262000" y="1473200"/>
                </a:lnTo>
                <a:lnTo>
                  <a:pt x="263652" y="1498600"/>
                </a:lnTo>
                <a:lnTo>
                  <a:pt x="265938" y="1536700"/>
                </a:lnTo>
                <a:lnTo>
                  <a:pt x="268732" y="1562100"/>
                </a:lnTo>
                <a:lnTo>
                  <a:pt x="270256" y="1587500"/>
                </a:lnTo>
                <a:lnTo>
                  <a:pt x="273812" y="1612900"/>
                </a:lnTo>
                <a:lnTo>
                  <a:pt x="275844" y="1625600"/>
                </a:lnTo>
                <a:lnTo>
                  <a:pt x="278003" y="1638300"/>
                </a:lnTo>
                <a:lnTo>
                  <a:pt x="280416" y="1651000"/>
                </a:lnTo>
                <a:lnTo>
                  <a:pt x="285750" y="1663700"/>
                </a:lnTo>
                <a:lnTo>
                  <a:pt x="291338" y="1689100"/>
                </a:lnTo>
                <a:lnTo>
                  <a:pt x="297561" y="1701800"/>
                </a:lnTo>
                <a:lnTo>
                  <a:pt x="304165" y="1727200"/>
                </a:lnTo>
                <a:lnTo>
                  <a:pt x="311277" y="1739900"/>
                </a:lnTo>
                <a:lnTo>
                  <a:pt x="318770" y="1752600"/>
                </a:lnTo>
                <a:lnTo>
                  <a:pt x="326644" y="1778000"/>
                </a:lnTo>
                <a:lnTo>
                  <a:pt x="335025" y="1790700"/>
                </a:lnTo>
                <a:lnTo>
                  <a:pt x="343535" y="1803400"/>
                </a:lnTo>
                <a:lnTo>
                  <a:pt x="383159" y="1803400"/>
                </a:lnTo>
                <a:lnTo>
                  <a:pt x="374523" y="1790700"/>
                </a:lnTo>
                <a:lnTo>
                  <a:pt x="375031" y="1790700"/>
                </a:lnTo>
                <a:lnTo>
                  <a:pt x="366522" y="1778000"/>
                </a:lnTo>
                <a:lnTo>
                  <a:pt x="367157" y="1778000"/>
                </a:lnTo>
                <a:lnTo>
                  <a:pt x="359029" y="1765300"/>
                </a:lnTo>
                <a:lnTo>
                  <a:pt x="359410" y="1765300"/>
                </a:lnTo>
                <a:lnTo>
                  <a:pt x="351536" y="1752600"/>
                </a:lnTo>
                <a:lnTo>
                  <a:pt x="351917" y="1752600"/>
                </a:lnTo>
                <a:lnTo>
                  <a:pt x="344424" y="1739900"/>
                </a:lnTo>
                <a:lnTo>
                  <a:pt x="344678" y="1739900"/>
                </a:lnTo>
                <a:lnTo>
                  <a:pt x="337438" y="1727200"/>
                </a:lnTo>
                <a:lnTo>
                  <a:pt x="337820" y="1727200"/>
                </a:lnTo>
                <a:lnTo>
                  <a:pt x="330962" y="1714500"/>
                </a:lnTo>
                <a:lnTo>
                  <a:pt x="331216" y="1714500"/>
                </a:lnTo>
                <a:lnTo>
                  <a:pt x="324738" y="1701800"/>
                </a:lnTo>
                <a:lnTo>
                  <a:pt x="324993" y="1701800"/>
                </a:lnTo>
                <a:lnTo>
                  <a:pt x="319024" y="1676400"/>
                </a:lnTo>
                <a:lnTo>
                  <a:pt x="313690" y="1663700"/>
                </a:lnTo>
                <a:lnTo>
                  <a:pt x="308610" y="1638300"/>
                </a:lnTo>
                <a:lnTo>
                  <a:pt x="306450" y="1625600"/>
                </a:lnTo>
                <a:lnTo>
                  <a:pt x="304419" y="1612900"/>
                </a:lnTo>
                <a:lnTo>
                  <a:pt x="302513" y="1600200"/>
                </a:lnTo>
                <a:lnTo>
                  <a:pt x="298958" y="1574800"/>
                </a:lnTo>
                <a:lnTo>
                  <a:pt x="297561" y="1562100"/>
                </a:lnTo>
                <a:lnTo>
                  <a:pt x="294767" y="1536700"/>
                </a:lnTo>
                <a:lnTo>
                  <a:pt x="292608" y="1498600"/>
                </a:lnTo>
                <a:lnTo>
                  <a:pt x="290957" y="1473200"/>
                </a:lnTo>
                <a:lnTo>
                  <a:pt x="289433" y="1435100"/>
                </a:lnTo>
                <a:lnTo>
                  <a:pt x="288544" y="1397000"/>
                </a:lnTo>
                <a:lnTo>
                  <a:pt x="287909" y="1358900"/>
                </a:lnTo>
                <a:lnTo>
                  <a:pt x="287528" y="1320800"/>
                </a:lnTo>
                <a:lnTo>
                  <a:pt x="287274" y="1270000"/>
                </a:lnTo>
                <a:lnTo>
                  <a:pt x="287400" y="1231900"/>
                </a:lnTo>
                <a:lnTo>
                  <a:pt x="287655" y="1193800"/>
                </a:lnTo>
                <a:lnTo>
                  <a:pt x="288036" y="1143000"/>
                </a:lnTo>
                <a:lnTo>
                  <a:pt x="290068" y="965200"/>
                </a:lnTo>
                <a:lnTo>
                  <a:pt x="290957" y="838200"/>
                </a:lnTo>
                <a:lnTo>
                  <a:pt x="290830" y="800100"/>
                </a:lnTo>
                <a:lnTo>
                  <a:pt x="290575" y="749300"/>
                </a:lnTo>
                <a:lnTo>
                  <a:pt x="290068" y="711200"/>
                </a:lnTo>
                <a:lnTo>
                  <a:pt x="289179" y="673100"/>
                </a:lnTo>
                <a:lnTo>
                  <a:pt x="288036" y="635000"/>
                </a:lnTo>
                <a:lnTo>
                  <a:pt x="286385" y="596900"/>
                </a:lnTo>
                <a:lnTo>
                  <a:pt x="284353" y="558800"/>
                </a:lnTo>
                <a:lnTo>
                  <a:pt x="281813" y="533400"/>
                </a:lnTo>
                <a:lnTo>
                  <a:pt x="278892" y="495300"/>
                </a:lnTo>
                <a:lnTo>
                  <a:pt x="273177" y="457200"/>
                </a:lnTo>
                <a:lnTo>
                  <a:pt x="266319" y="419100"/>
                </a:lnTo>
                <a:lnTo>
                  <a:pt x="256032" y="368300"/>
                </a:lnTo>
                <a:lnTo>
                  <a:pt x="244602" y="330200"/>
                </a:lnTo>
                <a:lnTo>
                  <a:pt x="238506" y="304800"/>
                </a:lnTo>
                <a:lnTo>
                  <a:pt x="232283" y="279400"/>
                </a:lnTo>
                <a:lnTo>
                  <a:pt x="225679" y="266700"/>
                </a:lnTo>
                <a:lnTo>
                  <a:pt x="218694" y="254000"/>
                </a:lnTo>
                <a:lnTo>
                  <a:pt x="211582" y="228600"/>
                </a:lnTo>
                <a:lnTo>
                  <a:pt x="204343" y="215900"/>
                </a:lnTo>
                <a:lnTo>
                  <a:pt x="196850" y="203200"/>
                </a:lnTo>
                <a:lnTo>
                  <a:pt x="189103" y="190500"/>
                </a:lnTo>
                <a:lnTo>
                  <a:pt x="180975" y="165100"/>
                </a:lnTo>
                <a:lnTo>
                  <a:pt x="172974" y="152400"/>
                </a:lnTo>
                <a:lnTo>
                  <a:pt x="164592" y="139700"/>
                </a:lnTo>
                <a:lnTo>
                  <a:pt x="147574" y="127000"/>
                </a:lnTo>
                <a:lnTo>
                  <a:pt x="129921" y="101600"/>
                </a:lnTo>
                <a:lnTo>
                  <a:pt x="112013" y="76200"/>
                </a:lnTo>
                <a:lnTo>
                  <a:pt x="93472" y="63500"/>
                </a:lnTo>
                <a:lnTo>
                  <a:pt x="74803" y="38100"/>
                </a:lnTo>
                <a:lnTo>
                  <a:pt x="18542" y="0"/>
                </a:lnTo>
                <a:close/>
              </a:path>
              <a:path w="772160" h="1866900">
                <a:moveTo>
                  <a:pt x="716881" y="1418514"/>
                </a:moveTo>
                <a:lnTo>
                  <a:pt x="705231" y="1460500"/>
                </a:lnTo>
                <a:lnTo>
                  <a:pt x="694436" y="1498600"/>
                </a:lnTo>
                <a:lnTo>
                  <a:pt x="683387" y="1536700"/>
                </a:lnTo>
                <a:lnTo>
                  <a:pt x="672465" y="1574800"/>
                </a:lnTo>
                <a:lnTo>
                  <a:pt x="661162" y="1612900"/>
                </a:lnTo>
                <a:lnTo>
                  <a:pt x="649732" y="1651000"/>
                </a:lnTo>
                <a:lnTo>
                  <a:pt x="638175" y="1676400"/>
                </a:lnTo>
                <a:lnTo>
                  <a:pt x="638302" y="1676400"/>
                </a:lnTo>
                <a:lnTo>
                  <a:pt x="632333" y="1689100"/>
                </a:lnTo>
                <a:lnTo>
                  <a:pt x="626363" y="1701800"/>
                </a:lnTo>
                <a:lnTo>
                  <a:pt x="626491" y="1701800"/>
                </a:lnTo>
                <a:lnTo>
                  <a:pt x="620395" y="1727200"/>
                </a:lnTo>
                <a:lnTo>
                  <a:pt x="614426" y="1739900"/>
                </a:lnTo>
                <a:lnTo>
                  <a:pt x="614680" y="1739900"/>
                </a:lnTo>
                <a:lnTo>
                  <a:pt x="608330" y="1752600"/>
                </a:lnTo>
                <a:lnTo>
                  <a:pt x="602234" y="1765300"/>
                </a:lnTo>
                <a:lnTo>
                  <a:pt x="596392" y="1765300"/>
                </a:lnTo>
                <a:lnTo>
                  <a:pt x="589915" y="1778000"/>
                </a:lnTo>
                <a:lnTo>
                  <a:pt x="590169" y="1778000"/>
                </a:lnTo>
                <a:lnTo>
                  <a:pt x="583565" y="1790700"/>
                </a:lnTo>
                <a:lnTo>
                  <a:pt x="621157" y="1790700"/>
                </a:lnTo>
                <a:lnTo>
                  <a:pt x="627761" y="1778000"/>
                </a:lnTo>
                <a:lnTo>
                  <a:pt x="640715" y="1752600"/>
                </a:lnTo>
                <a:lnTo>
                  <a:pt x="646938" y="1727200"/>
                </a:lnTo>
                <a:lnTo>
                  <a:pt x="653161" y="1714500"/>
                </a:lnTo>
                <a:lnTo>
                  <a:pt x="665353" y="1689100"/>
                </a:lnTo>
                <a:lnTo>
                  <a:pt x="677163" y="1651000"/>
                </a:lnTo>
                <a:lnTo>
                  <a:pt x="688721" y="1625600"/>
                </a:lnTo>
                <a:lnTo>
                  <a:pt x="700151" y="1587500"/>
                </a:lnTo>
                <a:lnTo>
                  <a:pt x="711327" y="1549400"/>
                </a:lnTo>
                <a:lnTo>
                  <a:pt x="722376" y="1511300"/>
                </a:lnTo>
                <a:lnTo>
                  <a:pt x="733298" y="1460500"/>
                </a:lnTo>
                <a:lnTo>
                  <a:pt x="742777" y="1426338"/>
                </a:lnTo>
                <a:lnTo>
                  <a:pt x="716881" y="1418514"/>
                </a:lnTo>
                <a:close/>
              </a:path>
              <a:path w="772160" h="1866900">
                <a:moveTo>
                  <a:pt x="766699" y="1409700"/>
                </a:moveTo>
                <a:lnTo>
                  <a:pt x="747395" y="1409700"/>
                </a:lnTo>
                <a:lnTo>
                  <a:pt x="742777" y="1426338"/>
                </a:lnTo>
                <a:lnTo>
                  <a:pt x="771779" y="1435100"/>
                </a:lnTo>
                <a:lnTo>
                  <a:pt x="766699" y="1409700"/>
                </a:lnTo>
                <a:close/>
              </a:path>
              <a:path w="772160" h="1866900">
                <a:moveTo>
                  <a:pt x="747395" y="1409700"/>
                </a:moveTo>
                <a:lnTo>
                  <a:pt x="719328" y="1409700"/>
                </a:lnTo>
                <a:lnTo>
                  <a:pt x="716881" y="1418514"/>
                </a:lnTo>
                <a:lnTo>
                  <a:pt x="742777" y="1426338"/>
                </a:lnTo>
                <a:lnTo>
                  <a:pt x="747395" y="1409700"/>
                </a:lnTo>
                <a:close/>
              </a:path>
              <a:path w="772160" h="1866900">
                <a:moveTo>
                  <a:pt x="751459" y="1333500"/>
                </a:moveTo>
                <a:lnTo>
                  <a:pt x="687705" y="1409700"/>
                </a:lnTo>
                <a:lnTo>
                  <a:pt x="716881" y="1418514"/>
                </a:lnTo>
                <a:lnTo>
                  <a:pt x="719328" y="1409700"/>
                </a:lnTo>
                <a:lnTo>
                  <a:pt x="766699" y="1409700"/>
                </a:lnTo>
                <a:lnTo>
                  <a:pt x="751459" y="133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5380354" y="3376676"/>
            <a:ext cx="773430" cy="1879600"/>
          </a:xfrm>
          <a:custGeom>
            <a:avLst/>
            <a:gdLst/>
            <a:ahLst/>
            <a:cxnLst/>
            <a:rect l="l" t="t" r="r" b="b"/>
            <a:pathLst>
              <a:path w="773429" h="1879600">
                <a:moveTo>
                  <a:pt x="570230" y="1854200"/>
                </a:moveTo>
                <a:lnTo>
                  <a:pt x="392303" y="1854200"/>
                </a:lnTo>
                <a:lnTo>
                  <a:pt x="402463" y="1866900"/>
                </a:lnTo>
                <a:lnTo>
                  <a:pt x="412877" y="1866900"/>
                </a:lnTo>
                <a:lnTo>
                  <a:pt x="423418" y="1879600"/>
                </a:lnTo>
                <a:lnTo>
                  <a:pt x="536067" y="1879600"/>
                </a:lnTo>
                <a:lnTo>
                  <a:pt x="553847" y="1866900"/>
                </a:lnTo>
                <a:lnTo>
                  <a:pt x="570230" y="1854200"/>
                </a:lnTo>
                <a:close/>
              </a:path>
              <a:path w="773429" h="1879600">
                <a:moveTo>
                  <a:pt x="391541" y="1816100"/>
                </a:moveTo>
                <a:lnTo>
                  <a:pt x="353441" y="1816100"/>
                </a:lnTo>
                <a:lnTo>
                  <a:pt x="362712" y="1828800"/>
                </a:lnTo>
                <a:lnTo>
                  <a:pt x="372237" y="1841500"/>
                </a:lnTo>
                <a:lnTo>
                  <a:pt x="382143" y="1854200"/>
                </a:lnTo>
                <a:lnTo>
                  <a:pt x="434848" y="1854200"/>
                </a:lnTo>
                <a:lnTo>
                  <a:pt x="425323" y="1841500"/>
                </a:lnTo>
                <a:lnTo>
                  <a:pt x="417575" y="1841500"/>
                </a:lnTo>
                <a:lnTo>
                  <a:pt x="408178" y="1828800"/>
                </a:lnTo>
                <a:lnTo>
                  <a:pt x="400558" y="1828800"/>
                </a:lnTo>
                <a:lnTo>
                  <a:pt x="391541" y="1816100"/>
                </a:lnTo>
                <a:close/>
              </a:path>
              <a:path w="773429" h="1879600">
                <a:moveTo>
                  <a:pt x="433705" y="1841500"/>
                </a:moveTo>
                <a:lnTo>
                  <a:pt x="434848" y="1854200"/>
                </a:lnTo>
                <a:lnTo>
                  <a:pt x="443357" y="1854200"/>
                </a:lnTo>
                <a:lnTo>
                  <a:pt x="433705" y="1841500"/>
                </a:lnTo>
                <a:close/>
              </a:path>
              <a:path w="773429" h="1879600">
                <a:moveTo>
                  <a:pt x="586486" y="1841500"/>
                </a:moveTo>
                <a:lnTo>
                  <a:pt x="541401" y="1841500"/>
                </a:lnTo>
                <a:lnTo>
                  <a:pt x="525145" y="1854200"/>
                </a:lnTo>
                <a:lnTo>
                  <a:pt x="578612" y="1854200"/>
                </a:lnTo>
                <a:lnTo>
                  <a:pt x="586486" y="1841500"/>
                </a:lnTo>
                <a:close/>
              </a:path>
              <a:path w="773429" h="1879600">
                <a:moveTo>
                  <a:pt x="615569" y="1803400"/>
                </a:moveTo>
                <a:lnTo>
                  <a:pt x="585216" y="1803400"/>
                </a:lnTo>
                <a:lnTo>
                  <a:pt x="578485" y="1816100"/>
                </a:lnTo>
                <a:lnTo>
                  <a:pt x="572770" y="1816100"/>
                </a:lnTo>
                <a:lnTo>
                  <a:pt x="565912" y="1828800"/>
                </a:lnTo>
                <a:lnTo>
                  <a:pt x="554990" y="1828800"/>
                </a:lnTo>
                <a:lnTo>
                  <a:pt x="540004" y="1841500"/>
                </a:lnTo>
                <a:lnTo>
                  <a:pt x="593979" y="1841500"/>
                </a:lnTo>
                <a:lnTo>
                  <a:pt x="601345" y="1828800"/>
                </a:lnTo>
                <a:lnTo>
                  <a:pt x="608584" y="1816100"/>
                </a:lnTo>
                <a:lnTo>
                  <a:pt x="615569" y="1803400"/>
                </a:lnTo>
                <a:close/>
              </a:path>
              <a:path w="773429" h="1879600">
                <a:moveTo>
                  <a:pt x="18542" y="0"/>
                </a:moveTo>
                <a:lnTo>
                  <a:pt x="0" y="25400"/>
                </a:lnTo>
                <a:lnTo>
                  <a:pt x="37465" y="63500"/>
                </a:lnTo>
                <a:lnTo>
                  <a:pt x="37084" y="63500"/>
                </a:lnTo>
                <a:lnTo>
                  <a:pt x="55753" y="76200"/>
                </a:lnTo>
                <a:lnTo>
                  <a:pt x="55372" y="76200"/>
                </a:lnTo>
                <a:lnTo>
                  <a:pt x="73660" y="88900"/>
                </a:lnTo>
                <a:lnTo>
                  <a:pt x="73279" y="88900"/>
                </a:lnTo>
                <a:lnTo>
                  <a:pt x="91186" y="114300"/>
                </a:lnTo>
                <a:lnTo>
                  <a:pt x="90805" y="114300"/>
                </a:lnTo>
                <a:lnTo>
                  <a:pt x="108331" y="127000"/>
                </a:lnTo>
                <a:lnTo>
                  <a:pt x="107950" y="127000"/>
                </a:lnTo>
                <a:lnTo>
                  <a:pt x="125095" y="152400"/>
                </a:lnTo>
                <a:lnTo>
                  <a:pt x="124587" y="152400"/>
                </a:lnTo>
                <a:lnTo>
                  <a:pt x="141224" y="177800"/>
                </a:lnTo>
                <a:lnTo>
                  <a:pt x="140843" y="177800"/>
                </a:lnTo>
                <a:lnTo>
                  <a:pt x="148844" y="190500"/>
                </a:lnTo>
                <a:lnTo>
                  <a:pt x="148590" y="190500"/>
                </a:lnTo>
                <a:lnTo>
                  <a:pt x="156464" y="203200"/>
                </a:lnTo>
                <a:lnTo>
                  <a:pt x="156337" y="203200"/>
                </a:lnTo>
                <a:lnTo>
                  <a:pt x="164084" y="215900"/>
                </a:lnTo>
                <a:lnTo>
                  <a:pt x="163830" y="215900"/>
                </a:lnTo>
                <a:lnTo>
                  <a:pt x="171450" y="228600"/>
                </a:lnTo>
                <a:lnTo>
                  <a:pt x="171196" y="228600"/>
                </a:lnTo>
                <a:lnTo>
                  <a:pt x="178562" y="241300"/>
                </a:lnTo>
                <a:lnTo>
                  <a:pt x="185674" y="254000"/>
                </a:lnTo>
                <a:lnTo>
                  <a:pt x="185420" y="254000"/>
                </a:lnTo>
                <a:lnTo>
                  <a:pt x="192405" y="266700"/>
                </a:lnTo>
                <a:lnTo>
                  <a:pt x="198882" y="292100"/>
                </a:lnTo>
                <a:lnTo>
                  <a:pt x="205359" y="304800"/>
                </a:lnTo>
                <a:lnTo>
                  <a:pt x="211455" y="330200"/>
                </a:lnTo>
                <a:lnTo>
                  <a:pt x="217297" y="342900"/>
                </a:lnTo>
                <a:lnTo>
                  <a:pt x="223012" y="368300"/>
                </a:lnTo>
                <a:lnTo>
                  <a:pt x="228346" y="381000"/>
                </a:lnTo>
                <a:lnTo>
                  <a:pt x="233553" y="406400"/>
                </a:lnTo>
                <a:lnTo>
                  <a:pt x="238506" y="431800"/>
                </a:lnTo>
                <a:lnTo>
                  <a:pt x="242950" y="457200"/>
                </a:lnTo>
                <a:lnTo>
                  <a:pt x="245110" y="469900"/>
                </a:lnTo>
                <a:lnTo>
                  <a:pt x="247015" y="482600"/>
                </a:lnTo>
                <a:lnTo>
                  <a:pt x="250571" y="508000"/>
                </a:lnTo>
                <a:lnTo>
                  <a:pt x="253619" y="546100"/>
                </a:lnTo>
                <a:lnTo>
                  <a:pt x="256032" y="571500"/>
                </a:lnTo>
                <a:lnTo>
                  <a:pt x="257937" y="609600"/>
                </a:lnTo>
                <a:lnTo>
                  <a:pt x="259587" y="647700"/>
                </a:lnTo>
                <a:lnTo>
                  <a:pt x="260858" y="685800"/>
                </a:lnTo>
                <a:lnTo>
                  <a:pt x="261747" y="723900"/>
                </a:lnTo>
                <a:lnTo>
                  <a:pt x="262255" y="762000"/>
                </a:lnTo>
                <a:lnTo>
                  <a:pt x="262382" y="889000"/>
                </a:lnTo>
                <a:lnTo>
                  <a:pt x="261620" y="977900"/>
                </a:lnTo>
                <a:lnTo>
                  <a:pt x="259587" y="1155700"/>
                </a:lnTo>
                <a:lnTo>
                  <a:pt x="259207" y="1206500"/>
                </a:lnTo>
                <a:lnTo>
                  <a:pt x="258953" y="1244600"/>
                </a:lnTo>
                <a:lnTo>
                  <a:pt x="258953" y="1333500"/>
                </a:lnTo>
                <a:lnTo>
                  <a:pt x="259461" y="1371600"/>
                </a:lnTo>
                <a:lnTo>
                  <a:pt x="260096" y="1409700"/>
                </a:lnTo>
                <a:lnTo>
                  <a:pt x="260985" y="1447800"/>
                </a:lnTo>
                <a:lnTo>
                  <a:pt x="262382" y="1485900"/>
                </a:lnTo>
                <a:lnTo>
                  <a:pt x="264160" y="1511300"/>
                </a:lnTo>
                <a:lnTo>
                  <a:pt x="266446" y="1549400"/>
                </a:lnTo>
                <a:lnTo>
                  <a:pt x="269240" y="1574800"/>
                </a:lnTo>
                <a:lnTo>
                  <a:pt x="270764" y="1600200"/>
                </a:lnTo>
                <a:lnTo>
                  <a:pt x="272415" y="1612900"/>
                </a:lnTo>
                <a:lnTo>
                  <a:pt x="276225" y="1638300"/>
                </a:lnTo>
                <a:lnTo>
                  <a:pt x="278511" y="1651000"/>
                </a:lnTo>
                <a:lnTo>
                  <a:pt x="280924" y="1663700"/>
                </a:lnTo>
                <a:lnTo>
                  <a:pt x="286512" y="1676400"/>
                </a:lnTo>
                <a:lnTo>
                  <a:pt x="292100" y="1701800"/>
                </a:lnTo>
                <a:lnTo>
                  <a:pt x="298196" y="1714500"/>
                </a:lnTo>
                <a:lnTo>
                  <a:pt x="304927" y="1739900"/>
                </a:lnTo>
                <a:lnTo>
                  <a:pt x="311912" y="1752600"/>
                </a:lnTo>
                <a:lnTo>
                  <a:pt x="319405" y="1765300"/>
                </a:lnTo>
                <a:lnTo>
                  <a:pt x="327406" y="1790700"/>
                </a:lnTo>
                <a:lnTo>
                  <a:pt x="335661" y="1803400"/>
                </a:lnTo>
                <a:lnTo>
                  <a:pt x="344297" y="1816100"/>
                </a:lnTo>
                <a:lnTo>
                  <a:pt x="383921" y="1816100"/>
                </a:lnTo>
                <a:lnTo>
                  <a:pt x="375158" y="1803400"/>
                </a:lnTo>
                <a:lnTo>
                  <a:pt x="375793" y="1803400"/>
                </a:lnTo>
                <a:lnTo>
                  <a:pt x="367411" y="1790700"/>
                </a:lnTo>
                <a:lnTo>
                  <a:pt x="367792" y="1790700"/>
                </a:lnTo>
                <a:lnTo>
                  <a:pt x="359664" y="1778000"/>
                </a:lnTo>
                <a:lnTo>
                  <a:pt x="360045" y="1778000"/>
                </a:lnTo>
                <a:lnTo>
                  <a:pt x="352171" y="1765300"/>
                </a:lnTo>
                <a:lnTo>
                  <a:pt x="352679" y="1765300"/>
                </a:lnTo>
                <a:lnTo>
                  <a:pt x="345059" y="1752600"/>
                </a:lnTo>
                <a:lnTo>
                  <a:pt x="345440" y="1752600"/>
                </a:lnTo>
                <a:lnTo>
                  <a:pt x="338200" y="1739900"/>
                </a:lnTo>
                <a:lnTo>
                  <a:pt x="338455" y="1739900"/>
                </a:lnTo>
                <a:lnTo>
                  <a:pt x="331724" y="1727200"/>
                </a:lnTo>
                <a:lnTo>
                  <a:pt x="331978" y="1727200"/>
                </a:lnTo>
                <a:lnTo>
                  <a:pt x="325500" y="1714500"/>
                </a:lnTo>
                <a:lnTo>
                  <a:pt x="325628" y="1714500"/>
                </a:lnTo>
                <a:lnTo>
                  <a:pt x="319786" y="1689100"/>
                </a:lnTo>
                <a:lnTo>
                  <a:pt x="314452" y="1676400"/>
                </a:lnTo>
                <a:lnTo>
                  <a:pt x="308991" y="1651000"/>
                </a:lnTo>
                <a:lnTo>
                  <a:pt x="309245" y="1651000"/>
                </a:lnTo>
                <a:lnTo>
                  <a:pt x="306959" y="1638300"/>
                </a:lnTo>
                <a:lnTo>
                  <a:pt x="304800" y="1625600"/>
                </a:lnTo>
                <a:lnTo>
                  <a:pt x="302895" y="1612900"/>
                </a:lnTo>
                <a:lnTo>
                  <a:pt x="301117" y="1600200"/>
                </a:lnTo>
                <a:lnTo>
                  <a:pt x="299466" y="1587500"/>
                </a:lnTo>
                <a:lnTo>
                  <a:pt x="297942" y="1574800"/>
                </a:lnTo>
                <a:lnTo>
                  <a:pt x="295275" y="1549400"/>
                </a:lnTo>
                <a:lnTo>
                  <a:pt x="293116" y="1511300"/>
                </a:lnTo>
                <a:lnTo>
                  <a:pt x="291338" y="1485900"/>
                </a:lnTo>
                <a:lnTo>
                  <a:pt x="289941" y="1447800"/>
                </a:lnTo>
                <a:lnTo>
                  <a:pt x="289052" y="1409700"/>
                </a:lnTo>
                <a:lnTo>
                  <a:pt x="288290" y="1371600"/>
                </a:lnTo>
                <a:lnTo>
                  <a:pt x="288036" y="1346200"/>
                </a:lnTo>
                <a:lnTo>
                  <a:pt x="287909" y="1244600"/>
                </a:lnTo>
                <a:lnTo>
                  <a:pt x="288163" y="1206500"/>
                </a:lnTo>
                <a:lnTo>
                  <a:pt x="288544" y="1155700"/>
                </a:lnTo>
                <a:lnTo>
                  <a:pt x="290575" y="977900"/>
                </a:lnTo>
                <a:lnTo>
                  <a:pt x="291338" y="889000"/>
                </a:lnTo>
                <a:lnTo>
                  <a:pt x="291356" y="812800"/>
                </a:lnTo>
                <a:lnTo>
                  <a:pt x="291211" y="762000"/>
                </a:lnTo>
                <a:lnTo>
                  <a:pt x="290575" y="723900"/>
                </a:lnTo>
                <a:lnTo>
                  <a:pt x="289814" y="685800"/>
                </a:lnTo>
                <a:lnTo>
                  <a:pt x="288544" y="647700"/>
                </a:lnTo>
                <a:lnTo>
                  <a:pt x="286893" y="609600"/>
                </a:lnTo>
                <a:lnTo>
                  <a:pt x="284861" y="571500"/>
                </a:lnTo>
                <a:lnTo>
                  <a:pt x="282448" y="546100"/>
                </a:lnTo>
                <a:lnTo>
                  <a:pt x="279273" y="508000"/>
                </a:lnTo>
                <a:lnTo>
                  <a:pt x="273685" y="469900"/>
                </a:lnTo>
                <a:lnTo>
                  <a:pt x="266827" y="431800"/>
                </a:lnTo>
                <a:lnTo>
                  <a:pt x="256540" y="381000"/>
                </a:lnTo>
                <a:lnTo>
                  <a:pt x="245110" y="330200"/>
                </a:lnTo>
                <a:lnTo>
                  <a:pt x="239014" y="317500"/>
                </a:lnTo>
                <a:lnTo>
                  <a:pt x="232664" y="292100"/>
                </a:lnTo>
                <a:lnTo>
                  <a:pt x="226060" y="279400"/>
                </a:lnTo>
                <a:lnTo>
                  <a:pt x="219202" y="254000"/>
                </a:lnTo>
                <a:lnTo>
                  <a:pt x="212090" y="241300"/>
                </a:lnTo>
                <a:lnTo>
                  <a:pt x="204724" y="228600"/>
                </a:lnTo>
                <a:lnTo>
                  <a:pt x="197231" y="215900"/>
                </a:lnTo>
                <a:lnTo>
                  <a:pt x="189484" y="190500"/>
                </a:lnTo>
                <a:lnTo>
                  <a:pt x="173228" y="165100"/>
                </a:lnTo>
                <a:lnTo>
                  <a:pt x="164973" y="152400"/>
                </a:lnTo>
                <a:lnTo>
                  <a:pt x="147828" y="127000"/>
                </a:lnTo>
                <a:lnTo>
                  <a:pt x="130175" y="114300"/>
                </a:lnTo>
                <a:lnTo>
                  <a:pt x="112141" y="88900"/>
                </a:lnTo>
                <a:lnTo>
                  <a:pt x="93725" y="76200"/>
                </a:lnTo>
                <a:lnTo>
                  <a:pt x="75057" y="50800"/>
                </a:lnTo>
                <a:lnTo>
                  <a:pt x="56134" y="38100"/>
                </a:lnTo>
                <a:lnTo>
                  <a:pt x="18542" y="0"/>
                </a:lnTo>
                <a:close/>
              </a:path>
              <a:path w="773429" h="1879600">
                <a:moveTo>
                  <a:pt x="718375" y="1431244"/>
                </a:moveTo>
                <a:lnTo>
                  <a:pt x="706628" y="1473200"/>
                </a:lnTo>
                <a:lnTo>
                  <a:pt x="695833" y="1511300"/>
                </a:lnTo>
                <a:lnTo>
                  <a:pt x="684911" y="1549400"/>
                </a:lnTo>
                <a:lnTo>
                  <a:pt x="673735" y="1587500"/>
                </a:lnTo>
                <a:lnTo>
                  <a:pt x="662432" y="1625600"/>
                </a:lnTo>
                <a:lnTo>
                  <a:pt x="651002" y="1663700"/>
                </a:lnTo>
                <a:lnTo>
                  <a:pt x="639445" y="1689100"/>
                </a:lnTo>
                <a:lnTo>
                  <a:pt x="633603" y="1701800"/>
                </a:lnTo>
                <a:lnTo>
                  <a:pt x="627634" y="1714500"/>
                </a:lnTo>
                <a:lnTo>
                  <a:pt x="621665" y="1739900"/>
                </a:lnTo>
                <a:lnTo>
                  <a:pt x="615569" y="1752600"/>
                </a:lnTo>
                <a:lnTo>
                  <a:pt x="609473" y="1765300"/>
                </a:lnTo>
                <a:lnTo>
                  <a:pt x="609727" y="1765300"/>
                </a:lnTo>
                <a:lnTo>
                  <a:pt x="603377" y="1778000"/>
                </a:lnTo>
                <a:lnTo>
                  <a:pt x="597408" y="1778000"/>
                </a:lnTo>
                <a:lnTo>
                  <a:pt x="590931" y="1790700"/>
                </a:lnTo>
                <a:lnTo>
                  <a:pt x="591312" y="1790700"/>
                </a:lnTo>
                <a:lnTo>
                  <a:pt x="584708" y="1803400"/>
                </a:lnTo>
                <a:lnTo>
                  <a:pt x="622300" y="1803400"/>
                </a:lnTo>
                <a:lnTo>
                  <a:pt x="635508" y="1778000"/>
                </a:lnTo>
                <a:lnTo>
                  <a:pt x="641858" y="1765300"/>
                </a:lnTo>
                <a:lnTo>
                  <a:pt x="648208" y="1739900"/>
                </a:lnTo>
                <a:lnTo>
                  <a:pt x="660654" y="1714500"/>
                </a:lnTo>
                <a:lnTo>
                  <a:pt x="666623" y="1701800"/>
                </a:lnTo>
                <a:lnTo>
                  <a:pt x="678434" y="1663700"/>
                </a:lnTo>
                <a:lnTo>
                  <a:pt x="690118" y="1638300"/>
                </a:lnTo>
                <a:lnTo>
                  <a:pt x="701548" y="1600200"/>
                </a:lnTo>
                <a:lnTo>
                  <a:pt x="712724" y="1562100"/>
                </a:lnTo>
                <a:lnTo>
                  <a:pt x="723773" y="1524000"/>
                </a:lnTo>
                <a:lnTo>
                  <a:pt x="734695" y="1473200"/>
                </a:lnTo>
                <a:lnTo>
                  <a:pt x="744174" y="1439038"/>
                </a:lnTo>
                <a:lnTo>
                  <a:pt x="718375" y="1431244"/>
                </a:lnTo>
                <a:close/>
              </a:path>
              <a:path w="773429" h="1879600">
                <a:moveTo>
                  <a:pt x="768127" y="1422400"/>
                </a:moveTo>
                <a:lnTo>
                  <a:pt x="748792" y="1422400"/>
                </a:lnTo>
                <a:lnTo>
                  <a:pt x="744174" y="1439038"/>
                </a:lnTo>
                <a:lnTo>
                  <a:pt x="773176" y="1447800"/>
                </a:lnTo>
                <a:lnTo>
                  <a:pt x="768127" y="1422400"/>
                </a:lnTo>
                <a:close/>
              </a:path>
              <a:path w="773429" h="1879600">
                <a:moveTo>
                  <a:pt x="748792" y="1422400"/>
                </a:moveTo>
                <a:lnTo>
                  <a:pt x="720852" y="1422400"/>
                </a:lnTo>
                <a:lnTo>
                  <a:pt x="718375" y="1431244"/>
                </a:lnTo>
                <a:lnTo>
                  <a:pt x="744174" y="1439038"/>
                </a:lnTo>
                <a:lnTo>
                  <a:pt x="748792" y="1422400"/>
                </a:lnTo>
                <a:close/>
              </a:path>
              <a:path w="773429" h="1879600">
                <a:moveTo>
                  <a:pt x="752983" y="1346200"/>
                </a:moveTo>
                <a:lnTo>
                  <a:pt x="689102" y="1422400"/>
                </a:lnTo>
                <a:lnTo>
                  <a:pt x="718375" y="1431244"/>
                </a:lnTo>
                <a:lnTo>
                  <a:pt x="720852" y="1422400"/>
                </a:lnTo>
                <a:lnTo>
                  <a:pt x="768127" y="1422400"/>
                </a:lnTo>
                <a:lnTo>
                  <a:pt x="752983" y="13462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4482084" y="5510784"/>
            <a:ext cx="3733800" cy="73914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4605528" y="5541264"/>
            <a:ext cx="3486912" cy="766572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4541520" y="5550408"/>
            <a:ext cx="3614928" cy="621792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 txBox="1"/>
          <p:nvPr/>
        </p:nvSpPr>
        <p:spPr>
          <a:xfrm>
            <a:off x="3849115" y="5648959"/>
            <a:ext cx="4954270" cy="955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" algn="ctr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Add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symbol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“</a:t>
            </a:r>
            <a:r>
              <a:rPr sz="2400" b="1" spc="-5" dirty="0">
                <a:solidFill>
                  <a:srgbClr val="FFFFFF"/>
                </a:solidFill>
                <a:latin typeface="Calibri"/>
                <a:cs typeface="Calibri"/>
              </a:rPr>
              <a:t>===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“</a:t>
            </a:r>
            <a:r>
              <a:rPr sz="24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(</a:t>
            </a:r>
            <a:r>
              <a:rPr sz="2400" dirty="0">
                <a:solidFill>
                  <a:srgbClr val="FFFFFF"/>
                </a:solidFill>
                <a:latin typeface="PMingLiU"/>
                <a:cs typeface="PMingLiU"/>
              </a:rPr>
              <a:t>斷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)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9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1800" spc="-10" dirty="0">
                <a:solidFill>
                  <a:srgbClr val="0000FF"/>
                </a:solidFill>
                <a:latin typeface="Calibri"/>
                <a:cs typeface="Calibri"/>
              </a:rPr>
              <a:t>[Ilya </a:t>
            </a:r>
            <a:r>
              <a:rPr sz="1800" spc="-30" dirty="0">
                <a:solidFill>
                  <a:srgbClr val="0000FF"/>
                </a:solidFill>
                <a:latin typeface="Calibri"/>
                <a:cs typeface="Calibri"/>
              </a:rPr>
              <a:t>Sutskever, </a:t>
            </a:r>
            <a:r>
              <a:rPr sz="1800" spc="-5" dirty="0">
                <a:solidFill>
                  <a:srgbClr val="0000FF"/>
                </a:solidFill>
                <a:latin typeface="Calibri"/>
                <a:cs typeface="Calibri"/>
              </a:rPr>
              <a:t>NIPS’14][Dzmitry Bahdanau,</a:t>
            </a:r>
            <a:r>
              <a:rPr sz="1800" spc="10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00FF"/>
                </a:solidFill>
                <a:latin typeface="Calibri"/>
                <a:cs typeface="Calibri"/>
              </a:rPr>
              <a:t>arXiv’15]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5953505" y="3162045"/>
            <a:ext cx="330200" cy="482600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2400" b="1" dirty="0">
                <a:latin typeface="Calibri"/>
                <a:cs typeface="Calibri"/>
              </a:rPr>
              <a:t>===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294386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One </a:t>
            </a:r>
            <a:r>
              <a:rPr spc="-25" dirty="0"/>
              <a:t>to</a:t>
            </a:r>
            <a:r>
              <a:rPr spc="-90" dirty="0"/>
              <a:t> </a:t>
            </a:r>
            <a:r>
              <a:rPr spc="-20" dirty="0"/>
              <a:t>Many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07542" y="1802333"/>
            <a:ext cx="620077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-5" dirty="0">
                <a:latin typeface="Calibri"/>
                <a:cs typeface="Calibri"/>
              </a:rPr>
              <a:t>Input an image, but output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5" dirty="0">
                <a:latin typeface="Calibri"/>
                <a:cs typeface="Calibri"/>
              </a:rPr>
              <a:t>sequence </a:t>
            </a:r>
            <a:r>
              <a:rPr sz="2400" spc="-10" dirty="0">
                <a:latin typeface="Calibri"/>
                <a:cs typeface="Calibri"/>
              </a:rPr>
              <a:t>of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words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90372" y="5035296"/>
            <a:ext cx="1424940" cy="14249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255901" y="5346598"/>
            <a:ext cx="77787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Input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dirty="0">
                <a:latin typeface="Calibri"/>
                <a:cs typeface="Calibri"/>
              </a:rPr>
              <a:t>ima</a:t>
            </a:r>
            <a:r>
              <a:rPr sz="2400" spc="-25" dirty="0">
                <a:latin typeface="Calibri"/>
                <a:cs typeface="Calibri"/>
              </a:rPr>
              <a:t>g</a:t>
            </a:r>
            <a:r>
              <a:rPr sz="2400" dirty="0">
                <a:latin typeface="Calibri"/>
                <a:cs typeface="Calibri"/>
              </a:rPr>
              <a:t>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640835" y="3861815"/>
            <a:ext cx="460248" cy="8991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640835" y="3861815"/>
            <a:ext cx="460375" cy="899160"/>
          </a:xfrm>
          <a:custGeom>
            <a:avLst/>
            <a:gdLst/>
            <a:ahLst/>
            <a:cxnLst/>
            <a:rect l="l" t="t" r="r" b="b"/>
            <a:pathLst>
              <a:path w="460375" h="899160">
                <a:moveTo>
                  <a:pt x="0" y="899160"/>
                </a:moveTo>
                <a:lnTo>
                  <a:pt x="460248" y="899160"/>
                </a:lnTo>
                <a:lnTo>
                  <a:pt x="460248" y="0"/>
                </a:lnTo>
                <a:lnTo>
                  <a:pt x="0" y="0"/>
                </a:lnTo>
                <a:lnTo>
                  <a:pt x="0" y="899160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599432" y="3861815"/>
            <a:ext cx="464820" cy="8991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599432" y="3861815"/>
            <a:ext cx="464820" cy="899160"/>
          </a:xfrm>
          <a:custGeom>
            <a:avLst/>
            <a:gdLst/>
            <a:ahLst/>
            <a:cxnLst/>
            <a:rect l="l" t="t" r="r" b="b"/>
            <a:pathLst>
              <a:path w="464820" h="899160">
                <a:moveTo>
                  <a:pt x="0" y="899160"/>
                </a:moveTo>
                <a:lnTo>
                  <a:pt x="464820" y="899160"/>
                </a:lnTo>
                <a:lnTo>
                  <a:pt x="464820" y="0"/>
                </a:lnTo>
                <a:lnTo>
                  <a:pt x="0" y="0"/>
                </a:lnTo>
                <a:lnTo>
                  <a:pt x="0" y="899160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561076" y="3861815"/>
            <a:ext cx="464820" cy="89916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561076" y="3861815"/>
            <a:ext cx="464820" cy="899160"/>
          </a:xfrm>
          <a:custGeom>
            <a:avLst/>
            <a:gdLst/>
            <a:ahLst/>
            <a:cxnLst/>
            <a:rect l="l" t="t" r="r" b="b"/>
            <a:pathLst>
              <a:path w="464820" h="899160">
                <a:moveTo>
                  <a:pt x="0" y="899160"/>
                </a:moveTo>
                <a:lnTo>
                  <a:pt x="464820" y="899160"/>
                </a:lnTo>
                <a:lnTo>
                  <a:pt x="464820" y="0"/>
                </a:lnTo>
                <a:lnTo>
                  <a:pt x="0" y="0"/>
                </a:lnTo>
                <a:lnTo>
                  <a:pt x="0" y="899160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3772280" y="3064255"/>
            <a:ext cx="21120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54355" algn="l"/>
                <a:tab pos="1909445" algn="l"/>
              </a:tabLst>
            </a:pPr>
            <a:r>
              <a:rPr sz="2400" dirty="0">
                <a:latin typeface="Calibri"/>
                <a:cs typeface="Calibri"/>
              </a:rPr>
              <a:t>a	</a:t>
            </a:r>
            <a:r>
              <a:rPr sz="2400" spc="-25" dirty="0">
                <a:latin typeface="Calibri"/>
                <a:cs typeface="Calibri"/>
              </a:rPr>
              <a:t>w</a:t>
            </a:r>
            <a:r>
              <a:rPr sz="2400" spc="-5" dirty="0">
                <a:latin typeface="Calibri"/>
                <a:cs typeface="Calibri"/>
              </a:rPr>
              <a:t>oma</a:t>
            </a:r>
            <a:r>
              <a:rPr sz="2400" dirty="0">
                <a:latin typeface="Calibri"/>
                <a:cs typeface="Calibri"/>
              </a:rPr>
              <a:t>n	is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848100" y="4752594"/>
            <a:ext cx="78105" cy="313055"/>
          </a:xfrm>
          <a:custGeom>
            <a:avLst/>
            <a:gdLst/>
            <a:ahLst/>
            <a:cxnLst/>
            <a:rect l="l" t="t" r="r" b="b"/>
            <a:pathLst>
              <a:path w="78104" h="313054">
                <a:moveTo>
                  <a:pt x="51815" y="64769"/>
                </a:moveTo>
                <a:lnTo>
                  <a:pt x="25908" y="64769"/>
                </a:lnTo>
                <a:lnTo>
                  <a:pt x="25908" y="312673"/>
                </a:lnTo>
                <a:lnTo>
                  <a:pt x="51815" y="312673"/>
                </a:lnTo>
                <a:lnTo>
                  <a:pt x="51815" y="64769"/>
                </a:lnTo>
                <a:close/>
              </a:path>
              <a:path w="78104" h="313054">
                <a:moveTo>
                  <a:pt x="38862" y="0"/>
                </a:moveTo>
                <a:lnTo>
                  <a:pt x="0" y="77723"/>
                </a:lnTo>
                <a:lnTo>
                  <a:pt x="25908" y="77723"/>
                </a:lnTo>
                <a:lnTo>
                  <a:pt x="25908" y="64769"/>
                </a:lnTo>
                <a:lnTo>
                  <a:pt x="71247" y="64769"/>
                </a:lnTo>
                <a:lnTo>
                  <a:pt x="38862" y="0"/>
                </a:lnTo>
                <a:close/>
              </a:path>
              <a:path w="78104" h="313054">
                <a:moveTo>
                  <a:pt x="71247" y="64769"/>
                </a:moveTo>
                <a:lnTo>
                  <a:pt x="51815" y="64769"/>
                </a:lnTo>
                <a:lnTo>
                  <a:pt x="51815" y="77723"/>
                </a:lnTo>
                <a:lnTo>
                  <a:pt x="77724" y="77723"/>
                </a:lnTo>
                <a:lnTo>
                  <a:pt x="71247" y="6476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819144" y="3556253"/>
            <a:ext cx="78105" cy="313055"/>
          </a:xfrm>
          <a:custGeom>
            <a:avLst/>
            <a:gdLst/>
            <a:ahLst/>
            <a:cxnLst/>
            <a:rect l="l" t="t" r="r" b="b"/>
            <a:pathLst>
              <a:path w="78104" h="313054">
                <a:moveTo>
                  <a:pt x="51815" y="64770"/>
                </a:moveTo>
                <a:lnTo>
                  <a:pt x="25907" y="64770"/>
                </a:lnTo>
                <a:lnTo>
                  <a:pt x="25907" y="312674"/>
                </a:lnTo>
                <a:lnTo>
                  <a:pt x="51815" y="312674"/>
                </a:lnTo>
                <a:lnTo>
                  <a:pt x="51815" y="64770"/>
                </a:lnTo>
                <a:close/>
              </a:path>
              <a:path w="78104" h="313054">
                <a:moveTo>
                  <a:pt x="38861" y="0"/>
                </a:moveTo>
                <a:lnTo>
                  <a:pt x="0" y="77724"/>
                </a:lnTo>
                <a:lnTo>
                  <a:pt x="25907" y="77724"/>
                </a:lnTo>
                <a:lnTo>
                  <a:pt x="25907" y="64770"/>
                </a:lnTo>
                <a:lnTo>
                  <a:pt x="71246" y="64770"/>
                </a:lnTo>
                <a:lnTo>
                  <a:pt x="38861" y="0"/>
                </a:lnTo>
                <a:close/>
              </a:path>
              <a:path w="78104" h="313054">
                <a:moveTo>
                  <a:pt x="71246" y="64770"/>
                </a:moveTo>
                <a:lnTo>
                  <a:pt x="51815" y="64770"/>
                </a:lnTo>
                <a:lnTo>
                  <a:pt x="51815" y="77724"/>
                </a:lnTo>
                <a:lnTo>
                  <a:pt x="77723" y="77724"/>
                </a:lnTo>
                <a:lnTo>
                  <a:pt x="71246" y="6477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782311" y="3556253"/>
            <a:ext cx="78105" cy="313055"/>
          </a:xfrm>
          <a:custGeom>
            <a:avLst/>
            <a:gdLst/>
            <a:ahLst/>
            <a:cxnLst/>
            <a:rect l="l" t="t" r="r" b="b"/>
            <a:pathLst>
              <a:path w="78104" h="313054">
                <a:moveTo>
                  <a:pt x="51815" y="64770"/>
                </a:moveTo>
                <a:lnTo>
                  <a:pt x="25908" y="64770"/>
                </a:lnTo>
                <a:lnTo>
                  <a:pt x="25908" y="312674"/>
                </a:lnTo>
                <a:lnTo>
                  <a:pt x="51815" y="312674"/>
                </a:lnTo>
                <a:lnTo>
                  <a:pt x="51815" y="64770"/>
                </a:lnTo>
                <a:close/>
              </a:path>
              <a:path w="78104" h="313054">
                <a:moveTo>
                  <a:pt x="38862" y="0"/>
                </a:moveTo>
                <a:lnTo>
                  <a:pt x="0" y="77724"/>
                </a:lnTo>
                <a:lnTo>
                  <a:pt x="25908" y="77724"/>
                </a:lnTo>
                <a:lnTo>
                  <a:pt x="25908" y="64770"/>
                </a:lnTo>
                <a:lnTo>
                  <a:pt x="71247" y="64770"/>
                </a:lnTo>
                <a:lnTo>
                  <a:pt x="38862" y="0"/>
                </a:lnTo>
                <a:close/>
              </a:path>
              <a:path w="78104" h="313054">
                <a:moveTo>
                  <a:pt x="71247" y="64770"/>
                </a:moveTo>
                <a:lnTo>
                  <a:pt x="51815" y="64770"/>
                </a:lnTo>
                <a:lnTo>
                  <a:pt x="51815" y="77724"/>
                </a:lnTo>
                <a:lnTo>
                  <a:pt x="77724" y="77724"/>
                </a:lnTo>
                <a:lnTo>
                  <a:pt x="71247" y="6477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743955" y="3539490"/>
            <a:ext cx="78105" cy="313055"/>
          </a:xfrm>
          <a:custGeom>
            <a:avLst/>
            <a:gdLst/>
            <a:ahLst/>
            <a:cxnLst/>
            <a:rect l="l" t="t" r="r" b="b"/>
            <a:pathLst>
              <a:path w="78104" h="313054">
                <a:moveTo>
                  <a:pt x="51816" y="64770"/>
                </a:moveTo>
                <a:lnTo>
                  <a:pt x="25908" y="64770"/>
                </a:lnTo>
                <a:lnTo>
                  <a:pt x="25908" y="312674"/>
                </a:lnTo>
                <a:lnTo>
                  <a:pt x="51816" y="312674"/>
                </a:lnTo>
                <a:lnTo>
                  <a:pt x="51816" y="64770"/>
                </a:lnTo>
                <a:close/>
              </a:path>
              <a:path w="78104" h="313054">
                <a:moveTo>
                  <a:pt x="38862" y="0"/>
                </a:moveTo>
                <a:lnTo>
                  <a:pt x="0" y="77724"/>
                </a:lnTo>
                <a:lnTo>
                  <a:pt x="25908" y="77724"/>
                </a:lnTo>
                <a:lnTo>
                  <a:pt x="25908" y="64770"/>
                </a:lnTo>
                <a:lnTo>
                  <a:pt x="71247" y="64770"/>
                </a:lnTo>
                <a:lnTo>
                  <a:pt x="38862" y="0"/>
                </a:lnTo>
                <a:close/>
              </a:path>
              <a:path w="78104" h="313054">
                <a:moveTo>
                  <a:pt x="71247" y="64770"/>
                </a:moveTo>
                <a:lnTo>
                  <a:pt x="51816" y="64770"/>
                </a:lnTo>
                <a:lnTo>
                  <a:pt x="51816" y="77724"/>
                </a:lnTo>
                <a:lnTo>
                  <a:pt x="77724" y="77724"/>
                </a:lnTo>
                <a:lnTo>
                  <a:pt x="71247" y="6477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120134" y="4273296"/>
            <a:ext cx="479425" cy="78105"/>
          </a:xfrm>
          <a:custGeom>
            <a:avLst/>
            <a:gdLst/>
            <a:ahLst/>
            <a:cxnLst/>
            <a:rect l="l" t="t" r="r" b="b"/>
            <a:pathLst>
              <a:path w="479425" h="78104">
                <a:moveTo>
                  <a:pt x="401192" y="0"/>
                </a:moveTo>
                <a:lnTo>
                  <a:pt x="401192" y="77723"/>
                </a:lnTo>
                <a:lnTo>
                  <a:pt x="453008" y="51815"/>
                </a:lnTo>
                <a:lnTo>
                  <a:pt x="414146" y="51815"/>
                </a:lnTo>
                <a:lnTo>
                  <a:pt x="414146" y="25907"/>
                </a:lnTo>
                <a:lnTo>
                  <a:pt x="453009" y="25907"/>
                </a:lnTo>
                <a:lnTo>
                  <a:pt x="401192" y="0"/>
                </a:lnTo>
                <a:close/>
              </a:path>
              <a:path w="479425" h="78104">
                <a:moveTo>
                  <a:pt x="401192" y="25907"/>
                </a:moveTo>
                <a:lnTo>
                  <a:pt x="0" y="25907"/>
                </a:lnTo>
                <a:lnTo>
                  <a:pt x="0" y="51815"/>
                </a:lnTo>
                <a:lnTo>
                  <a:pt x="401192" y="51815"/>
                </a:lnTo>
                <a:lnTo>
                  <a:pt x="401192" y="25907"/>
                </a:lnTo>
                <a:close/>
              </a:path>
              <a:path w="479425" h="78104">
                <a:moveTo>
                  <a:pt x="453009" y="25907"/>
                </a:moveTo>
                <a:lnTo>
                  <a:pt x="414146" y="25907"/>
                </a:lnTo>
                <a:lnTo>
                  <a:pt x="414146" y="51815"/>
                </a:lnTo>
                <a:lnTo>
                  <a:pt x="453008" y="51815"/>
                </a:lnTo>
                <a:lnTo>
                  <a:pt x="478916" y="38861"/>
                </a:lnTo>
                <a:lnTo>
                  <a:pt x="453009" y="25907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071109" y="4276344"/>
            <a:ext cx="479425" cy="78105"/>
          </a:xfrm>
          <a:custGeom>
            <a:avLst/>
            <a:gdLst/>
            <a:ahLst/>
            <a:cxnLst/>
            <a:rect l="l" t="t" r="r" b="b"/>
            <a:pathLst>
              <a:path w="479425" h="78104">
                <a:moveTo>
                  <a:pt x="401192" y="0"/>
                </a:moveTo>
                <a:lnTo>
                  <a:pt x="401192" y="77723"/>
                </a:lnTo>
                <a:lnTo>
                  <a:pt x="453008" y="51815"/>
                </a:lnTo>
                <a:lnTo>
                  <a:pt x="414147" y="51815"/>
                </a:lnTo>
                <a:lnTo>
                  <a:pt x="414147" y="25907"/>
                </a:lnTo>
                <a:lnTo>
                  <a:pt x="453008" y="25907"/>
                </a:lnTo>
                <a:lnTo>
                  <a:pt x="401192" y="0"/>
                </a:lnTo>
                <a:close/>
              </a:path>
              <a:path w="479425" h="78104">
                <a:moveTo>
                  <a:pt x="401192" y="25907"/>
                </a:moveTo>
                <a:lnTo>
                  <a:pt x="0" y="25907"/>
                </a:lnTo>
                <a:lnTo>
                  <a:pt x="0" y="51815"/>
                </a:lnTo>
                <a:lnTo>
                  <a:pt x="401192" y="51815"/>
                </a:lnTo>
                <a:lnTo>
                  <a:pt x="401192" y="25907"/>
                </a:lnTo>
                <a:close/>
              </a:path>
              <a:path w="479425" h="78104">
                <a:moveTo>
                  <a:pt x="453008" y="25907"/>
                </a:moveTo>
                <a:lnTo>
                  <a:pt x="414147" y="25907"/>
                </a:lnTo>
                <a:lnTo>
                  <a:pt x="414147" y="51815"/>
                </a:lnTo>
                <a:lnTo>
                  <a:pt x="453008" y="51815"/>
                </a:lnTo>
                <a:lnTo>
                  <a:pt x="478916" y="38861"/>
                </a:lnTo>
                <a:lnTo>
                  <a:pt x="453008" y="25907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070853" y="4267200"/>
            <a:ext cx="479425" cy="78105"/>
          </a:xfrm>
          <a:custGeom>
            <a:avLst/>
            <a:gdLst/>
            <a:ahLst/>
            <a:cxnLst/>
            <a:rect l="l" t="t" r="r" b="b"/>
            <a:pathLst>
              <a:path w="479425" h="78104">
                <a:moveTo>
                  <a:pt x="401193" y="0"/>
                </a:moveTo>
                <a:lnTo>
                  <a:pt x="401193" y="77724"/>
                </a:lnTo>
                <a:lnTo>
                  <a:pt x="453009" y="51816"/>
                </a:lnTo>
                <a:lnTo>
                  <a:pt x="414147" y="51816"/>
                </a:lnTo>
                <a:lnTo>
                  <a:pt x="414147" y="25907"/>
                </a:lnTo>
                <a:lnTo>
                  <a:pt x="453009" y="25907"/>
                </a:lnTo>
                <a:lnTo>
                  <a:pt x="401193" y="0"/>
                </a:lnTo>
                <a:close/>
              </a:path>
              <a:path w="479425" h="78104">
                <a:moveTo>
                  <a:pt x="401193" y="25907"/>
                </a:moveTo>
                <a:lnTo>
                  <a:pt x="0" y="25907"/>
                </a:lnTo>
                <a:lnTo>
                  <a:pt x="0" y="51816"/>
                </a:lnTo>
                <a:lnTo>
                  <a:pt x="401193" y="51816"/>
                </a:lnTo>
                <a:lnTo>
                  <a:pt x="401193" y="25907"/>
                </a:lnTo>
                <a:close/>
              </a:path>
              <a:path w="479425" h="78104">
                <a:moveTo>
                  <a:pt x="453009" y="25907"/>
                </a:moveTo>
                <a:lnTo>
                  <a:pt x="414147" y="25907"/>
                </a:lnTo>
                <a:lnTo>
                  <a:pt x="414147" y="51816"/>
                </a:lnTo>
                <a:lnTo>
                  <a:pt x="453009" y="51816"/>
                </a:lnTo>
                <a:lnTo>
                  <a:pt x="478917" y="38862"/>
                </a:lnTo>
                <a:lnTo>
                  <a:pt x="453009" y="25907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6669405" y="3981653"/>
            <a:ext cx="51625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solidFill>
                  <a:srgbClr val="00AF50"/>
                </a:solidFill>
                <a:latin typeface="Calibri"/>
                <a:cs typeface="Calibri"/>
              </a:rPr>
              <a:t>……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7792211" y="3867911"/>
            <a:ext cx="466344" cy="89916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792211" y="3867911"/>
            <a:ext cx="466725" cy="899160"/>
          </a:xfrm>
          <a:custGeom>
            <a:avLst/>
            <a:gdLst/>
            <a:ahLst/>
            <a:cxnLst/>
            <a:rect l="l" t="t" r="r" b="b"/>
            <a:pathLst>
              <a:path w="466725" h="899160">
                <a:moveTo>
                  <a:pt x="0" y="899160"/>
                </a:moveTo>
                <a:lnTo>
                  <a:pt x="466344" y="899160"/>
                </a:lnTo>
                <a:lnTo>
                  <a:pt x="466344" y="0"/>
                </a:lnTo>
                <a:lnTo>
                  <a:pt x="0" y="0"/>
                </a:lnTo>
                <a:lnTo>
                  <a:pt x="0" y="899160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 rot="10860000">
            <a:off x="7728426" y="3124453"/>
            <a:ext cx="55425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310"/>
              </a:lnSpc>
            </a:pPr>
            <a:r>
              <a:rPr sz="2400" b="1" dirty="0">
                <a:latin typeface="Calibri"/>
                <a:cs typeface="Calibri"/>
              </a:rPr>
              <a:t>===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7976616" y="3545585"/>
            <a:ext cx="78105" cy="313055"/>
          </a:xfrm>
          <a:custGeom>
            <a:avLst/>
            <a:gdLst/>
            <a:ahLst/>
            <a:cxnLst/>
            <a:rect l="l" t="t" r="r" b="b"/>
            <a:pathLst>
              <a:path w="78104" h="313054">
                <a:moveTo>
                  <a:pt x="51815" y="64769"/>
                </a:moveTo>
                <a:lnTo>
                  <a:pt x="25907" y="64769"/>
                </a:lnTo>
                <a:lnTo>
                  <a:pt x="25907" y="312674"/>
                </a:lnTo>
                <a:lnTo>
                  <a:pt x="51815" y="312674"/>
                </a:lnTo>
                <a:lnTo>
                  <a:pt x="51815" y="64769"/>
                </a:lnTo>
                <a:close/>
              </a:path>
              <a:path w="78104" h="313054">
                <a:moveTo>
                  <a:pt x="38861" y="0"/>
                </a:moveTo>
                <a:lnTo>
                  <a:pt x="0" y="77724"/>
                </a:lnTo>
                <a:lnTo>
                  <a:pt x="25907" y="77724"/>
                </a:lnTo>
                <a:lnTo>
                  <a:pt x="25907" y="64769"/>
                </a:lnTo>
                <a:lnTo>
                  <a:pt x="71247" y="64769"/>
                </a:lnTo>
                <a:lnTo>
                  <a:pt x="38861" y="0"/>
                </a:lnTo>
                <a:close/>
              </a:path>
              <a:path w="78104" h="313054">
                <a:moveTo>
                  <a:pt x="71247" y="64769"/>
                </a:moveTo>
                <a:lnTo>
                  <a:pt x="51815" y="64769"/>
                </a:lnTo>
                <a:lnTo>
                  <a:pt x="51815" y="77724"/>
                </a:lnTo>
                <a:lnTo>
                  <a:pt x="77724" y="77724"/>
                </a:lnTo>
                <a:lnTo>
                  <a:pt x="71247" y="64769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276338" y="4277867"/>
            <a:ext cx="479425" cy="78105"/>
          </a:xfrm>
          <a:custGeom>
            <a:avLst/>
            <a:gdLst/>
            <a:ahLst/>
            <a:cxnLst/>
            <a:rect l="l" t="t" r="r" b="b"/>
            <a:pathLst>
              <a:path w="479425" h="78104">
                <a:moveTo>
                  <a:pt x="401192" y="0"/>
                </a:moveTo>
                <a:lnTo>
                  <a:pt x="401192" y="77723"/>
                </a:lnTo>
                <a:lnTo>
                  <a:pt x="453008" y="51815"/>
                </a:lnTo>
                <a:lnTo>
                  <a:pt x="414146" y="51815"/>
                </a:lnTo>
                <a:lnTo>
                  <a:pt x="414146" y="25907"/>
                </a:lnTo>
                <a:lnTo>
                  <a:pt x="453008" y="25907"/>
                </a:lnTo>
                <a:lnTo>
                  <a:pt x="401192" y="0"/>
                </a:lnTo>
                <a:close/>
              </a:path>
              <a:path w="479425" h="78104">
                <a:moveTo>
                  <a:pt x="401192" y="25907"/>
                </a:moveTo>
                <a:lnTo>
                  <a:pt x="0" y="25907"/>
                </a:lnTo>
                <a:lnTo>
                  <a:pt x="0" y="51815"/>
                </a:lnTo>
                <a:lnTo>
                  <a:pt x="401192" y="51815"/>
                </a:lnTo>
                <a:lnTo>
                  <a:pt x="401192" y="25907"/>
                </a:lnTo>
                <a:close/>
              </a:path>
              <a:path w="479425" h="78104">
                <a:moveTo>
                  <a:pt x="453008" y="25907"/>
                </a:moveTo>
                <a:lnTo>
                  <a:pt x="414146" y="25907"/>
                </a:lnTo>
                <a:lnTo>
                  <a:pt x="414146" y="51815"/>
                </a:lnTo>
                <a:lnTo>
                  <a:pt x="453008" y="51815"/>
                </a:lnTo>
                <a:lnTo>
                  <a:pt x="478916" y="38861"/>
                </a:lnTo>
                <a:lnTo>
                  <a:pt x="453008" y="25907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15112" y="3805428"/>
            <a:ext cx="1720595" cy="102412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854963" y="4026408"/>
            <a:ext cx="1040891" cy="75895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74548" y="3845052"/>
            <a:ext cx="1601724" cy="90678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1084275" y="4125925"/>
            <a:ext cx="58229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CNN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1144524" y="2610611"/>
            <a:ext cx="461772" cy="77876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144524" y="2610611"/>
            <a:ext cx="462280" cy="779145"/>
          </a:xfrm>
          <a:custGeom>
            <a:avLst/>
            <a:gdLst/>
            <a:ahLst/>
            <a:cxnLst/>
            <a:rect l="l" t="t" r="r" b="b"/>
            <a:pathLst>
              <a:path w="462280" h="779145">
                <a:moveTo>
                  <a:pt x="0" y="778763"/>
                </a:moveTo>
                <a:lnTo>
                  <a:pt x="461772" y="778763"/>
                </a:lnTo>
                <a:lnTo>
                  <a:pt x="461772" y="0"/>
                </a:lnTo>
                <a:lnTo>
                  <a:pt x="0" y="0"/>
                </a:lnTo>
                <a:lnTo>
                  <a:pt x="0" y="778763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277111" y="4736591"/>
            <a:ext cx="228600" cy="824230"/>
          </a:xfrm>
          <a:custGeom>
            <a:avLst/>
            <a:gdLst/>
            <a:ahLst/>
            <a:cxnLst/>
            <a:rect l="l" t="t" r="r" b="b"/>
            <a:pathLst>
              <a:path w="228600" h="824229">
                <a:moveTo>
                  <a:pt x="152400" y="190499"/>
                </a:moveTo>
                <a:lnTo>
                  <a:pt x="76200" y="190499"/>
                </a:lnTo>
                <a:lnTo>
                  <a:pt x="76200" y="824102"/>
                </a:lnTo>
                <a:lnTo>
                  <a:pt x="152400" y="824102"/>
                </a:lnTo>
                <a:lnTo>
                  <a:pt x="152400" y="190499"/>
                </a:lnTo>
                <a:close/>
              </a:path>
              <a:path w="228600" h="824229">
                <a:moveTo>
                  <a:pt x="114300" y="0"/>
                </a:moveTo>
                <a:lnTo>
                  <a:pt x="0" y="228599"/>
                </a:lnTo>
                <a:lnTo>
                  <a:pt x="76200" y="228599"/>
                </a:lnTo>
                <a:lnTo>
                  <a:pt x="76200" y="190499"/>
                </a:lnTo>
                <a:lnTo>
                  <a:pt x="209550" y="190499"/>
                </a:lnTo>
                <a:lnTo>
                  <a:pt x="114300" y="0"/>
                </a:lnTo>
                <a:close/>
              </a:path>
              <a:path w="228600" h="824229">
                <a:moveTo>
                  <a:pt x="209550" y="190499"/>
                </a:moveTo>
                <a:lnTo>
                  <a:pt x="152400" y="190499"/>
                </a:lnTo>
                <a:lnTo>
                  <a:pt x="152400" y="228599"/>
                </a:lnTo>
                <a:lnTo>
                  <a:pt x="228600" y="228599"/>
                </a:lnTo>
                <a:lnTo>
                  <a:pt x="209550" y="19049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260347" y="3372611"/>
            <a:ext cx="228600" cy="471805"/>
          </a:xfrm>
          <a:custGeom>
            <a:avLst/>
            <a:gdLst/>
            <a:ahLst/>
            <a:cxnLst/>
            <a:rect l="l" t="t" r="r" b="b"/>
            <a:pathLst>
              <a:path w="228600" h="471804">
                <a:moveTo>
                  <a:pt x="152400" y="190500"/>
                </a:moveTo>
                <a:lnTo>
                  <a:pt x="76200" y="190500"/>
                </a:lnTo>
                <a:lnTo>
                  <a:pt x="76200" y="471805"/>
                </a:lnTo>
                <a:lnTo>
                  <a:pt x="152400" y="471805"/>
                </a:lnTo>
                <a:lnTo>
                  <a:pt x="152400" y="190500"/>
                </a:lnTo>
                <a:close/>
              </a:path>
              <a:path w="228600" h="471804">
                <a:moveTo>
                  <a:pt x="114300" y="0"/>
                </a:moveTo>
                <a:lnTo>
                  <a:pt x="0" y="228600"/>
                </a:lnTo>
                <a:lnTo>
                  <a:pt x="76200" y="228600"/>
                </a:lnTo>
                <a:lnTo>
                  <a:pt x="76200" y="190500"/>
                </a:lnTo>
                <a:lnTo>
                  <a:pt x="209550" y="190500"/>
                </a:lnTo>
                <a:lnTo>
                  <a:pt x="114300" y="0"/>
                </a:lnTo>
                <a:close/>
              </a:path>
              <a:path w="228600" h="471804">
                <a:moveTo>
                  <a:pt x="209550" y="190500"/>
                </a:moveTo>
                <a:lnTo>
                  <a:pt x="152400" y="190500"/>
                </a:lnTo>
                <a:lnTo>
                  <a:pt x="152400" y="228600"/>
                </a:lnTo>
                <a:lnTo>
                  <a:pt x="228600" y="228600"/>
                </a:lnTo>
                <a:lnTo>
                  <a:pt x="209550" y="19050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3659123" y="5064252"/>
            <a:ext cx="460248" cy="77876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3659123" y="5064252"/>
            <a:ext cx="460375" cy="779145"/>
          </a:xfrm>
          <a:custGeom>
            <a:avLst/>
            <a:gdLst/>
            <a:ahLst/>
            <a:cxnLst/>
            <a:rect l="l" t="t" r="r" b="b"/>
            <a:pathLst>
              <a:path w="460375" h="779145">
                <a:moveTo>
                  <a:pt x="0" y="778764"/>
                </a:moveTo>
                <a:lnTo>
                  <a:pt x="460248" y="778764"/>
                </a:lnTo>
                <a:lnTo>
                  <a:pt x="460248" y="0"/>
                </a:lnTo>
                <a:lnTo>
                  <a:pt x="0" y="0"/>
                </a:lnTo>
                <a:lnTo>
                  <a:pt x="0" y="778764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3988053" y="3351021"/>
            <a:ext cx="596265" cy="795655"/>
          </a:xfrm>
          <a:custGeom>
            <a:avLst/>
            <a:gdLst/>
            <a:ahLst/>
            <a:cxnLst/>
            <a:rect l="l" t="t" r="r" b="b"/>
            <a:pathLst>
              <a:path w="596264" h="795654">
                <a:moveTo>
                  <a:pt x="532546" y="734541"/>
                </a:moveTo>
                <a:lnTo>
                  <a:pt x="509270" y="751839"/>
                </a:lnTo>
                <a:lnTo>
                  <a:pt x="595884" y="795654"/>
                </a:lnTo>
                <a:lnTo>
                  <a:pt x="587135" y="746125"/>
                </a:lnTo>
                <a:lnTo>
                  <a:pt x="541147" y="746125"/>
                </a:lnTo>
                <a:lnTo>
                  <a:pt x="532546" y="734541"/>
                </a:lnTo>
                <a:close/>
              </a:path>
              <a:path w="596264" h="795654">
                <a:moveTo>
                  <a:pt x="555788" y="717268"/>
                </a:moveTo>
                <a:lnTo>
                  <a:pt x="532546" y="734541"/>
                </a:lnTo>
                <a:lnTo>
                  <a:pt x="541147" y="746125"/>
                </a:lnTo>
                <a:lnTo>
                  <a:pt x="564388" y="728852"/>
                </a:lnTo>
                <a:lnTo>
                  <a:pt x="555788" y="717268"/>
                </a:lnTo>
                <a:close/>
              </a:path>
              <a:path w="596264" h="795654">
                <a:moveTo>
                  <a:pt x="578993" y="700023"/>
                </a:moveTo>
                <a:lnTo>
                  <a:pt x="555788" y="717268"/>
                </a:lnTo>
                <a:lnTo>
                  <a:pt x="564388" y="728852"/>
                </a:lnTo>
                <a:lnTo>
                  <a:pt x="541147" y="746125"/>
                </a:lnTo>
                <a:lnTo>
                  <a:pt x="587135" y="746125"/>
                </a:lnTo>
                <a:lnTo>
                  <a:pt x="578993" y="700023"/>
                </a:lnTo>
                <a:close/>
              </a:path>
              <a:path w="596264" h="795654">
                <a:moveTo>
                  <a:pt x="23368" y="0"/>
                </a:moveTo>
                <a:lnTo>
                  <a:pt x="0" y="17272"/>
                </a:lnTo>
                <a:lnTo>
                  <a:pt x="532546" y="734541"/>
                </a:lnTo>
                <a:lnTo>
                  <a:pt x="555788" y="717268"/>
                </a:lnTo>
                <a:lnTo>
                  <a:pt x="2336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4876165" y="3422903"/>
            <a:ext cx="685800" cy="723900"/>
          </a:xfrm>
          <a:custGeom>
            <a:avLst/>
            <a:gdLst/>
            <a:ahLst/>
            <a:cxnLst/>
            <a:rect l="l" t="t" r="r" b="b"/>
            <a:pathLst>
              <a:path w="685800" h="723900">
                <a:moveTo>
                  <a:pt x="615156" y="670338"/>
                </a:moveTo>
                <a:lnTo>
                  <a:pt x="594106" y="690245"/>
                </a:lnTo>
                <a:lnTo>
                  <a:pt x="685292" y="723519"/>
                </a:lnTo>
                <a:lnTo>
                  <a:pt x="672408" y="680847"/>
                </a:lnTo>
                <a:lnTo>
                  <a:pt x="625094" y="680847"/>
                </a:lnTo>
                <a:lnTo>
                  <a:pt x="615156" y="670338"/>
                </a:lnTo>
                <a:close/>
              </a:path>
              <a:path w="685800" h="723900">
                <a:moveTo>
                  <a:pt x="636110" y="650522"/>
                </a:moveTo>
                <a:lnTo>
                  <a:pt x="615156" y="670338"/>
                </a:lnTo>
                <a:lnTo>
                  <a:pt x="625094" y="680847"/>
                </a:lnTo>
                <a:lnTo>
                  <a:pt x="646049" y="661035"/>
                </a:lnTo>
                <a:lnTo>
                  <a:pt x="636110" y="650522"/>
                </a:lnTo>
                <a:close/>
              </a:path>
              <a:path w="685800" h="723900">
                <a:moveTo>
                  <a:pt x="657225" y="630555"/>
                </a:moveTo>
                <a:lnTo>
                  <a:pt x="636110" y="650522"/>
                </a:lnTo>
                <a:lnTo>
                  <a:pt x="646049" y="661035"/>
                </a:lnTo>
                <a:lnTo>
                  <a:pt x="625094" y="680847"/>
                </a:lnTo>
                <a:lnTo>
                  <a:pt x="672408" y="680847"/>
                </a:lnTo>
                <a:lnTo>
                  <a:pt x="657225" y="630555"/>
                </a:lnTo>
                <a:close/>
              </a:path>
              <a:path w="685800" h="723900">
                <a:moveTo>
                  <a:pt x="21082" y="0"/>
                </a:moveTo>
                <a:lnTo>
                  <a:pt x="0" y="19812"/>
                </a:lnTo>
                <a:lnTo>
                  <a:pt x="615156" y="670338"/>
                </a:lnTo>
                <a:lnTo>
                  <a:pt x="636110" y="650522"/>
                </a:lnTo>
                <a:lnTo>
                  <a:pt x="2108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844540" y="3472560"/>
            <a:ext cx="711835" cy="675640"/>
          </a:xfrm>
          <a:custGeom>
            <a:avLst/>
            <a:gdLst/>
            <a:ahLst/>
            <a:cxnLst/>
            <a:rect l="l" t="t" r="r" b="b"/>
            <a:pathLst>
              <a:path w="711834" h="675639">
                <a:moveTo>
                  <a:pt x="638366" y="625962"/>
                </a:moveTo>
                <a:lnTo>
                  <a:pt x="618489" y="646938"/>
                </a:lnTo>
                <a:lnTo>
                  <a:pt x="711454" y="675132"/>
                </a:lnTo>
                <a:lnTo>
                  <a:pt x="697134" y="635888"/>
                </a:lnTo>
                <a:lnTo>
                  <a:pt x="648843" y="635888"/>
                </a:lnTo>
                <a:lnTo>
                  <a:pt x="638366" y="625962"/>
                </a:lnTo>
                <a:close/>
              </a:path>
              <a:path w="711834" h="675639">
                <a:moveTo>
                  <a:pt x="658324" y="604899"/>
                </a:moveTo>
                <a:lnTo>
                  <a:pt x="638366" y="625962"/>
                </a:lnTo>
                <a:lnTo>
                  <a:pt x="648843" y="635888"/>
                </a:lnTo>
                <a:lnTo>
                  <a:pt x="668782" y="614807"/>
                </a:lnTo>
                <a:lnTo>
                  <a:pt x="658324" y="604899"/>
                </a:lnTo>
                <a:close/>
              </a:path>
              <a:path w="711834" h="675639">
                <a:moveTo>
                  <a:pt x="678180" y="583945"/>
                </a:moveTo>
                <a:lnTo>
                  <a:pt x="658324" y="604899"/>
                </a:lnTo>
                <a:lnTo>
                  <a:pt x="668782" y="614807"/>
                </a:lnTo>
                <a:lnTo>
                  <a:pt x="648843" y="635888"/>
                </a:lnTo>
                <a:lnTo>
                  <a:pt x="697134" y="635888"/>
                </a:lnTo>
                <a:lnTo>
                  <a:pt x="678180" y="583945"/>
                </a:lnTo>
                <a:close/>
              </a:path>
              <a:path w="711834" h="675639">
                <a:moveTo>
                  <a:pt x="19812" y="0"/>
                </a:moveTo>
                <a:lnTo>
                  <a:pt x="0" y="21081"/>
                </a:lnTo>
                <a:lnTo>
                  <a:pt x="638366" y="625962"/>
                </a:lnTo>
                <a:lnTo>
                  <a:pt x="658324" y="604899"/>
                </a:lnTo>
                <a:lnTo>
                  <a:pt x="1981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1778000" y="2392121"/>
            <a:ext cx="1207770" cy="11239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A </a:t>
            </a:r>
            <a:r>
              <a:rPr sz="2400" spc="-10" dirty="0">
                <a:latin typeface="Calibri"/>
                <a:cs typeface="Calibri"/>
              </a:rPr>
              <a:t>vector  </a:t>
            </a:r>
            <a:r>
              <a:rPr sz="2400" spc="-20" dirty="0">
                <a:latin typeface="Calibri"/>
                <a:cs typeface="Calibri"/>
              </a:rPr>
              <a:t>for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whole  image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2732277" y="3354832"/>
            <a:ext cx="926465" cy="2184400"/>
          </a:xfrm>
          <a:custGeom>
            <a:avLst/>
            <a:gdLst/>
            <a:ahLst/>
            <a:cxnLst/>
            <a:rect l="l" t="t" r="r" b="b"/>
            <a:pathLst>
              <a:path w="926464" h="2184400">
                <a:moveTo>
                  <a:pt x="811119" y="2149428"/>
                </a:moveTo>
                <a:lnTo>
                  <a:pt x="809371" y="2184400"/>
                </a:lnTo>
                <a:lnTo>
                  <a:pt x="867727" y="2159000"/>
                </a:lnTo>
                <a:lnTo>
                  <a:pt x="830072" y="2159000"/>
                </a:lnTo>
                <a:lnTo>
                  <a:pt x="811119" y="2149428"/>
                </a:lnTo>
                <a:close/>
              </a:path>
              <a:path w="926464" h="2184400">
                <a:moveTo>
                  <a:pt x="813031" y="2111199"/>
                </a:moveTo>
                <a:lnTo>
                  <a:pt x="811119" y="2149428"/>
                </a:lnTo>
                <a:lnTo>
                  <a:pt x="830072" y="2159000"/>
                </a:lnTo>
                <a:lnTo>
                  <a:pt x="831850" y="2120900"/>
                </a:lnTo>
                <a:lnTo>
                  <a:pt x="813031" y="2111199"/>
                </a:lnTo>
                <a:close/>
              </a:path>
              <a:path w="926464" h="2184400">
                <a:moveTo>
                  <a:pt x="814451" y="2082800"/>
                </a:moveTo>
                <a:lnTo>
                  <a:pt x="813031" y="2111199"/>
                </a:lnTo>
                <a:lnTo>
                  <a:pt x="831850" y="2120900"/>
                </a:lnTo>
                <a:lnTo>
                  <a:pt x="830072" y="2159000"/>
                </a:lnTo>
                <a:lnTo>
                  <a:pt x="867727" y="2159000"/>
                </a:lnTo>
                <a:lnTo>
                  <a:pt x="926084" y="2133600"/>
                </a:lnTo>
                <a:lnTo>
                  <a:pt x="814451" y="2082800"/>
                </a:lnTo>
                <a:close/>
              </a:path>
              <a:path w="926464" h="2184400">
                <a:moveTo>
                  <a:pt x="807212" y="2108200"/>
                </a:moveTo>
                <a:lnTo>
                  <a:pt x="611377" y="2108200"/>
                </a:lnTo>
                <a:lnTo>
                  <a:pt x="629793" y="2120900"/>
                </a:lnTo>
                <a:lnTo>
                  <a:pt x="648588" y="2120900"/>
                </a:lnTo>
                <a:lnTo>
                  <a:pt x="667512" y="2133600"/>
                </a:lnTo>
                <a:lnTo>
                  <a:pt x="705993" y="2133600"/>
                </a:lnTo>
                <a:lnTo>
                  <a:pt x="725551" y="2146300"/>
                </a:lnTo>
                <a:lnTo>
                  <a:pt x="804926" y="2146300"/>
                </a:lnTo>
                <a:lnTo>
                  <a:pt x="811119" y="2149428"/>
                </a:lnTo>
                <a:lnTo>
                  <a:pt x="813031" y="2111199"/>
                </a:lnTo>
                <a:lnTo>
                  <a:pt x="807212" y="2108200"/>
                </a:lnTo>
                <a:close/>
              </a:path>
              <a:path w="926464" h="2184400">
                <a:moveTo>
                  <a:pt x="641731" y="2082800"/>
                </a:moveTo>
                <a:lnTo>
                  <a:pt x="557784" y="2082800"/>
                </a:lnTo>
                <a:lnTo>
                  <a:pt x="575310" y="2095500"/>
                </a:lnTo>
                <a:lnTo>
                  <a:pt x="593089" y="2108200"/>
                </a:lnTo>
                <a:lnTo>
                  <a:pt x="713232" y="2108200"/>
                </a:lnTo>
                <a:lnTo>
                  <a:pt x="694563" y="2095500"/>
                </a:lnTo>
                <a:lnTo>
                  <a:pt x="659764" y="2095500"/>
                </a:lnTo>
                <a:lnTo>
                  <a:pt x="641731" y="2082800"/>
                </a:lnTo>
                <a:close/>
              </a:path>
              <a:path w="926464" h="2184400">
                <a:moveTo>
                  <a:pt x="23368" y="0"/>
                </a:moveTo>
                <a:lnTo>
                  <a:pt x="0" y="25400"/>
                </a:lnTo>
                <a:lnTo>
                  <a:pt x="20828" y="38100"/>
                </a:lnTo>
                <a:lnTo>
                  <a:pt x="41402" y="63500"/>
                </a:lnTo>
                <a:lnTo>
                  <a:pt x="41021" y="63500"/>
                </a:lnTo>
                <a:lnTo>
                  <a:pt x="61595" y="76200"/>
                </a:lnTo>
                <a:lnTo>
                  <a:pt x="61214" y="76200"/>
                </a:lnTo>
                <a:lnTo>
                  <a:pt x="81534" y="88900"/>
                </a:lnTo>
                <a:lnTo>
                  <a:pt x="81026" y="88900"/>
                </a:lnTo>
                <a:lnTo>
                  <a:pt x="101219" y="114300"/>
                </a:lnTo>
                <a:lnTo>
                  <a:pt x="100584" y="114300"/>
                </a:lnTo>
                <a:lnTo>
                  <a:pt x="120269" y="127000"/>
                </a:lnTo>
                <a:lnTo>
                  <a:pt x="119634" y="127000"/>
                </a:lnTo>
                <a:lnTo>
                  <a:pt x="139065" y="152400"/>
                </a:lnTo>
                <a:lnTo>
                  <a:pt x="138430" y="152400"/>
                </a:lnTo>
                <a:lnTo>
                  <a:pt x="147828" y="165100"/>
                </a:lnTo>
                <a:lnTo>
                  <a:pt x="147574" y="165100"/>
                </a:lnTo>
                <a:lnTo>
                  <a:pt x="157099" y="177800"/>
                </a:lnTo>
                <a:lnTo>
                  <a:pt x="156718" y="177800"/>
                </a:lnTo>
                <a:lnTo>
                  <a:pt x="165989" y="190500"/>
                </a:lnTo>
                <a:lnTo>
                  <a:pt x="165608" y="190500"/>
                </a:lnTo>
                <a:lnTo>
                  <a:pt x="174625" y="203200"/>
                </a:lnTo>
                <a:lnTo>
                  <a:pt x="174371" y="203200"/>
                </a:lnTo>
                <a:lnTo>
                  <a:pt x="183388" y="215900"/>
                </a:lnTo>
                <a:lnTo>
                  <a:pt x="183007" y="215900"/>
                </a:lnTo>
                <a:lnTo>
                  <a:pt x="191770" y="241300"/>
                </a:lnTo>
                <a:lnTo>
                  <a:pt x="191516" y="241300"/>
                </a:lnTo>
                <a:lnTo>
                  <a:pt x="200152" y="254000"/>
                </a:lnTo>
                <a:lnTo>
                  <a:pt x="199898" y="254000"/>
                </a:lnTo>
                <a:lnTo>
                  <a:pt x="208280" y="266700"/>
                </a:lnTo>
                <a:lnTo>
                  <a:pt x="208026" y="266700"/>
                </a:lnTo>
                <a:lnTo>
                  <a:pt x="216281" y="292100"/>
                </a:lnTo>
                <a:lnTo>
                  <a:pt x="216027" y="292100"/>
                </a:lnTo>
                <a:lnTo>
                  <a:pt x="224028" y="304800"/>
                </a:lnTo>
                <a:lnTo>
                  <a:pt x="231648" y="330200"/>
                </a:lnTo>
                <a:lnTo>
                  <a:pt x="239141" y="342900"/>
                </a:lnTo>
                <a:lnTo>
                  <a:pt x="246253" y="368300"/>
                </a:lnTo>
                <a:lnTo>
                  <a:pt x="253365" y="393700"/>
                </a:lnTo>
                <a:lnTo>
                  <a:pt x="260096" y="419100"/>
                </a:lnTo>
                <a:lnTo>
                  <a:pt x="266446" y="444500"/>
                </a:lnTo>
                <a:lnTo>
                  <a:pt x="272796" y="469900"/>
                </a:lnTo>
                <a:lnTo>
                  <a:pt x="278765" y="495300"/>
                </a:lnTo>
                <a:lnTo>
                  <a:pt x="281559" y="508000"/>
                </a:lnTo>
                <a:lnTo>
                  <a:pt x="284226" y="520700"/>
                </a:lnTo>
                <a:lnTo>
                  <a:pt x="284099" y="520700"/>
                </a:lnTo>
                <a:lnTo>
                  <a:pt x="286766" y="533400"/>
                </a:lnTo>
                <a:lnTo>
                  <a:pt x="288925" y="558800"/>
                </a:lnTo>
                <a:lnTo>
                  <a:pt x="291084" y="571500"/>
                </a:lnTo>
                <a:lnTo>
                  <a:pt x="292989" y="584200"/>
                </a:lnTo>
                <a:lnTo>
                  <a:pt x="296418" y="622300"/>
                </a:lnTo>
                <a:lnTo>
                  <a:pt x="299339" y="660400"/>
                </a:lnTo>
                <a:lnTo>
                  <a:pt x="303784" y="749300"/>
                </a:lnTo>
                <a:lnTo>
                  <a:pt x="305308" y="800100"/>
                </a:lnTo>
                <a:lnTo>
                  <a:pt x="306578" y="838200"/>
                </a:lnTo>
                <a:lnTo>
                  <a:pt x="307594" y="889000"/>
                </a:lnTo>
                <a:lnTo>
                  <a:pt x="308229" y="939800"/>
                </a:lnTo>
                <a:lnTo>
                  <a:pt x="309245" y="1028700"/>
                </a:lnTo>
                <a:lnTo>
                  <a:pt x="309626" y="1079500"/>
                </a:lnTo>
                <a:lnTo>
                  <a:pt x="310515" y="1181100"/>
                </a:lnTo>
                <a:lnTo>
                  <a:pt x="311785" y="1282700"/>
                </a:lnTo>
                <a:lnTo>
                  <a:pt x="312801" y="1333500"/>
                </a:lnTo>
                <a:lnTo>
                  <a:pt x="314071" y="1384300"/>
                </a:lnTo>
                <a:lnTo>
                  <a:pt x="315722" y="1435100"/>
                </a:lnTo>
                <a:lnTo>
                  <a:pt x="317754" y="1473200"/>
                </a:lnTo>
                <a:lnTo>
                  <a:pt x="320294" y="1524000"/>
                </a:lnTo>
                <a:lnTo>
                  <a:pt x="323342" y="1562100"/>
                </a:lnTo>
                <a:lnTo>
                  <a:pt x="326898" y="1612900"/>
                </a:lnTo>
                <a:lnTo>
                  <a:pt x="331216" y="1651000"/>
                </a:lnTo>
                <a:lnTo>
                  <a:pt x="336296" y="1689100"/>
                </a:lnTo>
                <a:lnTo>
                  <a:pt x="342011" y="1727200"/>
                </a:lnTo>
                <a:lnTo>
                  <a:pt x="345186" y="1752600"/>
                </a:lnTo>
                <a:lnTo>
                  <a:pt x="348615" y="1765300"/>
                </a:lnTo>
                <a:lnTo>
                  <a:pt x="352298" y="1778000"/>
                </a:lnTo>
                <a:lnTo>
                  <a:pt x="356235" y="1803400"/>
                </a:lnTo>
                <a:lnTo>
                  <a:pt x="369443" y="1841500"/>
                </a:lnTo>
                <a:lnTo>
                  <a:pt x="385318" y="1879600"/>
                </a:lnTo>
                <a:lnTo>
                  <a:pt x="408305" y="1930400"/>
                </a:lnTo>
                <a:lnTo>
                  <a:pt x="433705" y="1968500"/>
                </a:lnTo>
                <a:lnTo>
                  <a:pt x="447294" y="1993900"/>
                </a:lnTo>
                <a:lnTo>
                  <a:pt x="461645" y="2006600"/>
                </a:lnTo>
                <a:lnTo>
                  <a:pt x="476377" y="2019300"/>
                </a:lnTo>
                <a:lnTo>
                  <a:pt x="491744" y="2044700"/>
                </a:lnTo>
                <a:lnTo>
                  <a:pt x="507619" y="2057400"/>
                </a:lnTo>
                <a:lnTo>
                  <a:pt x="523875" y="2070100"/>
                </a:lnTo>
                <a:lnTo>
                  <a:pt x="540638" y="2082800"/>
                </a:lnTo>
                <a:lnTo>
                  <a:pt x="625601" y="2082800"/>
                </a:lnTo>
                <a:lnTo>
                  <a:pt x="608202" y="2070100"/>
                </a:lnTo>
                <a:lnTo>
                  <a:pt x="609092" y="2070100"/>
                </a:lnTo>
                <a:lnTo>
                  <a:pt x="592201" y="2057400"/>
                </a:lnTo>
                <a:lnTo>
                  <a:pt x="577214" y="2057400"/>
                </a:lnTo>
                <a:lnTo>
                  <a:pt x="560832" y="2044700"/>
                </a:lnTo>
                <a:lnTo>
                  <a:pt x="561848" y="2044700"/>
                </a:lnTo>
                <a:lnTo>
                  <a:pt x="545846" y="2032000"/>
                </a:lnTo>
                <a:lnTo>
                  <a:pt x="546735" y="2032000"/>
                </a:lnTo>
                <a:lnTo>
                  <a:pt x="531368" y="2019300"/>
                </a:lnTo>
                <a:lnTo>
                  <a:pt x="532130" y="2019300"/>
                </a:lnTo>
                <a:lnTo>
                  <a:pt x="517017" y="2006600"/>
                </a:lnTo>
                <a:lnTo>
                  <a:pt x="517906" y="2006600"/>
                </a:lnTo>
                <a:lnTo>
                  <a:pt x="503428" y="1993900"/>
                </a:lnTo>
                <a:lnTo>
                  <a:pt x="504190" y="1993900"/>
                </a:lnTo>
                <a:lnTo>
                  <a:pt x="490093" y="1981200"/>
                </a:lnTo>
                <a:lnTo>
                  <a:pt x="490728" y="1981200"/>
                </a:lnTo>
                <a:lnTo>
                  <a:pt x="477139" y="1968500"/>
                </a:lnTo>
                <a:lnTo>
                  <a:pt x="477774" y="1968500"/>
                </a:lnTo>
                <a:lnTo>
                  <a:pt x="464693" y="1955800"/>
                </a:lnTo>
                <a:lnTo>
                  <a:pt x="465328" y="1955800"/>
                </a:lnTo>
                <a:lnTo>
                  <a:pt x="452882" y="1930400"/>
                </a:lnTo>
                <a:lnTo>
                  <a:pt x="453390" y="1930400"/>
                </a:lnTo>
                <a:lnTo>
                  <a:pt x="441452" y="1917700"/>
                </a:lnTo>
                <a:lnTo>
                  <a:pt x="441833" y="1917700"/>
                </a:lnTo>
                <a:lnTo>
                  <a:pt x="430403" y="1892300"/>
                </a:lnTo>
                <a:lnTo>
                  <a:pt x="430911" y="1892300"/>
                </a:lnTo>
                <a:lnTo>
                  <a:pt x="420116" y="1866900"/>
                </a:lnTo>
                <a:lnTo>
                  <a:pt x="420370" y="1866900"/>
                </a:lnTo>
                <a:lnTo>
                  <a:pt x="409829" y="1841500"/>
                </a:lnTo>
                <a:lnTo>
                  <a:pt x="410083" y="1841500"/>
                </a:lnTo>
                <a:lnTo>
                  <a:pt x="405384" y="1828800"/>
                </a:lnTo>
                <a:lnTo>
                  <a:pt x="405638" y="1828800"/>
                </a:lnTo>
                <a:lnTo>
                  <a:pt x="401066" y="1816100"/>
                </a:lnTo>
                <a:lnTo>
                  <a:pt x="397002" y="1803400"/>
                </a:lnTo>
                <a:lnTo>
                  <a:pt x="393065" y="1790700"/>
                </a:lnTo>
                <a:lnTo>
                  <a:pt x="389382" y="1778000"/>
                </a:lnTo>
                <a:lnTo>
                  <a:pt x="385826" y="1752600"/>
                </a:lnTo>
                <a:lnTo>
                  <a:pt x="382651" y="1739900"/>
                </a:lnTo>
                <a:lnTo>
                  <a:pt x="379476" y="1727200"/>
                </a:lnTo>
                <a:lnTo>
                  <a:pt x="374015" y="1689100"/>
                </a:lnTo>
                <a:lnTo>
                  <a:pt x="369062" y="1651000"/>
                </a:lnTo>
                <a:lnTo>
                  <a:pt x="369189" y="1651000"/>
                </a:lnTo>
                <a:lnTo>
                  <a:pt x="365950" y="1612900"/>
                </a:lnTo>
                <a:lnTo>
                  <a:pt x="364871" y="1612900"/>
                </a:lnTo>
                <a:lnTo>
                  <a:pt x="361315" y="1562100"/>
                </a:lnTo>
                <a:lnTo>
                  <a:pt x="358394" y="1524000"/>
                </a:lnTo>
                <a:lnTo>
                  <a:pt x="355854" y="1473200"/>
                </a:lnTo>
                <a:lnTo>
                  <a:pt x="353822" y="1422400"/>
                </a:lnTo>
                <a:lnTo>
                  <a:pt x="352171" y="1384300"/>
                </a:lnTo>
                <a:lnTo>
                  <a:pt x="350901" y="1333500"/>
                </a:lnTo>
                <a:lnTo>
                  <a:pt x="349885" y="1282700"/>
                </a:lnTo>
                <a:lnTo>
                  <a:pt x="348615" y="1181100"/>
                </a:lnTo>
                <a:lnTo>
                  <a:pt x="347726" y="1079500"/>
                </a:lnTo>
                <a:lnTo>
                  <a:pt x="347345" y="1028700"/>
                </a:lnTo>
                <a:lnTo>
                  <a:pt x="346329" y="939800"/>
                </a:lnTo>
                <a:lnTo>
                  <a:pt x="345567" y="889000"/>
                </a:lnTo>
                <a:lnTo>
                  <a:pt x="344678" y="838200"/>
                </a:lnTo>
                <a:lnTo>
                  <a:pt x="343408" y="787400"/>
                </a:lnTo>
                <a:lnTo>
                  <a:pt x="341757" y="749300"/>
                </a:lnTo>
                <a:lnTo>
                  <a:pt x="339852" y="711200"/>
                </a:lnTo>
                <a:lnTo>
                  <a:pt x="337439" y="660400"/>
                </a:lnTo>
                <a:lnTo>
                  <a:pt x="334391" y="622300"/>
                </a:lnTo>
                <a:lnTo>
                  <a:pt x="330835" y="584200"/>
                </a:lnTo>
                <a:lnTo>
                  <a:pt x="328930" y="571500"/>
                </a:lnTo>
                <a:lnTo>
                  <a:pt x="326644" y="546100"/>
                </a:lnTo>
                <a:lnTo>
                  <a:pt x="324358" y="533400"/>
                </a:lnTo>
                <a:lnTo>
                  <a:pt x="321691" y="520700"/>
                </a:lnTo>
                <a:lnTo>
                  <a:pt x="319024" y="495300"/>
                </a:lnTo>
                <a:lnTo>
                  <a:pt x="309880" y="457200"/>
                </a:lnTo>
                <a:lnTo>
                  <a:pt x="296799" y="406400"/>
                </a:lnTo>
                <a:lnTo>
                  <a:pt x="282575" y="355600"/>
                </a:lnTo>
                <a:lnTo>
                  <a:pt x="267335" y="317500"/>
                </a:lnTo>
                <a:lnTo>
                  <a:pt x="259334" y="292100"/>
                </a:lnTo>
                <a:lnTo>
                  <a:pt x="251079" y="266700"/>
                </a:lnTo>
                <a:lnTo>
                  <a:pt x="242697" y="254000"/>
                </a:lnTo>
                <a:lnTo>
                  <a:pt x="234061" y="228600"/>
                </a:lnTo>
                <a:lnTo>
                  <a:pt x="225298" y="215900"/>
                </a:lnTo>
                <a:lnTo>
                  <a:pt x="207010" y="190500"/>
                </a:lnTo>
                <a:lnTo>
                  <a:pt x="197612" y="165100"/>
                </a:lnTo>
                <a:lnTo>
                  <a:pt x="188087" y="152400"/>
                </a:lnTo>
                <a:lnTo>
                  <a:pt x="178308" y="139700"/>
                </a:lnTo>
                <a:lnTo>
                  <a:pt x="148463" y="101600"/>
                </a:lnTo>
                <a:lnTo>
                  <a:pt x="128016" y="88900"/>
                </a:lnTo>
                <a:lnTo>
                  <a:pt x="107188" y="63500"/>
                </a:lnTo>
                <a:lnTo>
                  <a:pt x="86360" y="50800"/>
                </a:lnTo>
                <a:lnTo>
                  <a:pt x="65405" y="25400"/>
                </a:lnTo>
                <a:lnTo>
                  <a:pt x="23368" y="0"/>
                </a:lnTo>
                <a:close/>
              </a:path>
              <a:path w="926464" h="2184400">
                <a:moveTo>
                  <a:pt x="364871" y="1600200"/>
                </a:moveTo>
                <a:lnTo>
                  <a:pt x="364871" y="1612900"/>
                </a:lnTo>
                <a:lnTo>
                  <a:pt x="365950" y="1612900"/>
                </a:lnTo>
                <a:lnTo>
                  <a:pt x="364871" y="160020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4752213" y="2215388"/>
            <a:ext cx="337692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0000FF"/>
                </a:solidFill>
                <a:latin typeface="Calibri"/>
                <a:cs typeface="Calibri"/>
              </a:rPr>
              <a:t>[Kelvin </a:t>
            </a:r>
            <a:r>
              <a:rPr sz="1800" spc="-15" dirty="0">
                <a:solidFill>
                  <a:srgbClr val="0000FF"/>
                </a:solidFill>
                <a:latin typeface="Calibri"/>
                <a:cs typeface="Calibri"/>
              </a:rPr>
              <a:t>Xu, </a:t>
            </a:r>
            <a:r>
              <a:rPr sz="1800" dirty="0">
                <a:solidFill>
                  <a:srgbClr val="0000FF"/>
                </a:solidFill>
                <a:latin typeface="Calibri"/>
                <a:cs typeface="Calibri"/>
              </a:rPr>
              <a:t>arXiv’15][Li </a:t>
            </a:r>
            <a:r>
              <a:rPr sz="1800" spc="-40" dirty="0">
                <a:solidFill>
                  <a:srgbClr val="0000FF"/>
                </a:solidFill>
                <a:latin typeface="Calibri"/>
                <a:cs typeface="Calibri"/>
              </a:rPr>
              <a:t>Yao,</a:t>
            </a:r>
            <a:r>
              <a:rPr sz="1800" spc="5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00FF"/>
                </a:solidFill>
                <a:latin typeface="Calibri"/>
                <a:cs typeface="Calibri"/>
              </a:rPr>
              <a:t>ICCV’15]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5134102" y="5720588"/>
            <a:ext cx="290703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i="1" u="sng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Caption</a:t>
            </a:r>
            <a:r>
              <a:rPr sz="2800" b="1" i="1" u="sng" spc="-5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2800" b="1" i="1" u="sng" spc="-1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Generation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589020" y="3627120"/>
            <a:ext cx="5254752" cy="29306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235707" y="2147316"/>
            <a:ext cx="812292" cy="14142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07542" y="307924"/>
            <a:ext cx="5834380" cy="13011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ts val="5015"/>
              </a:lnSpc>
              <a:spcBef>
                <a:spcPts val="105"/>
              </a:spcBef>
            </a:pPr>
            <a:r>
              <a:rPr spc="-10" dirty="0"/>
              <a:t>Application:</a:t>
            </a:r>
          </a:p>
          <a:p>
            <a:pPr marL="12700">
              <a:lnSpc>
                <a:spcPts val="5015"/>
              </a:lnSpc>
            </a:pPr>
            <a:r>
              <a:rPr spc="-5" dirty="0"/>
              <a:t>Video Caption</a:t>
            </a:r>
            <a:r>
              <a:rPr spc="-55" dirty="0"/>
              <a:t> </a:t>
            </a:r>
            <a:r>
              <a:rPr spc="-15" dirty="0"/>
              <a:t>Generation</a:t>
            </a:r>
          </a:p>
        </p:txBody>
      </p:sp>
      <p:sp>
        <p:nvSpPr>
          <p:cNvPr id="5" name="object 5"/>
          <p:cNvSpPr/>
          <p:nvPr/>
        </p:nvSpPr>
        <p:spPr>
          <a:xfrm>
            <a:off x="1767839" y="2145792"/>
            <a:ext cx="752856" cy="137921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572005" y="3502278"/>
            <a:ext cx="85725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latin typeface="Calibri"/>
                <a:cs typeface="Calibri"/>
              </a:rPr>
              <a:t>V</a:t>
            </a:r>
            <a:r>
              <a:rPr sz="2800" spc="-15" dirty="0">
                <a:latin typeface="Calibri"/>
                <a:cs typeface="Calibri"/>
              </a:rPr>
              <a:t>i</a:t>
            </a:r>
            <a:r>
              <a:rPr sz="2800" spc="-10" dirty="0">
                <a:latin typeface="Calibri"/>
                <a:cs typeface="Calibri"/>
              </a:rPr>
              <a:t>deo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825240" y="1825751"/>
            <a:ext cx="1456943" cy="188061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195827" y="2569464"/>
            <a:ext cx="521334" cy="495300"/>
          </a:xfrm>
          <a:custGeom>
            <a:avLst/>
            <a:gdLst/>
            <a:ahLst/>
            <a:cxnLst/>
            <a:rect l="l" t="t" r="r" b="b"/>
            <a:pathLst>
              <a:path w="521335" h="495300">
                <a:moveTo>
                  <a:pt x="273558" y="0"/>
                </a:moveTo>
                <a:lnTo>
                  <a:pt x="273558" y="123825"/>
                </a:lnTo>
                <a:lnTo>
                  <a:pt x="0" y="123825"/>
                </a:lnTo>
                <a:lnTo>
                  <a:pt x="0" y="371475"/>
                </a:lnTo>
                <a:lnTo>
                  <a:pt x="273558" y="371475"/>
                </a:lnTo>
                <a:lnTo>
                  <a:pt x="273558" y="495300"/>
                </a:lnTo>
                <a:lnTo>
                  <a:pt x="521208" y="247650"/>
                </a:lnTo>
                <a:lnTo>
                  <a:pt x="27355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195827" y="2569464"/>
            <a:ext cx="521334" cy="495300"/>
          </a:xfrm>
          <a:custGeom>
            <a:avLst/>
            <a:gdLst/>
            <a:ahLst/>
            <a:cxnLst/>
            <a:rect l="l" t="t" r="r" b="b"/>
            <a:pathLst>
              <a:path w="521335" h="495300">
                <a:moveTo>
                  <a:pt x="0" y="123825"/>
                </a:moveTo>
                <a:lnTo>
                  <a:pt x="273558" y="123825"/>
                </a:lnTo>
                <a:lnTo>
                  <a:pt x="273558" y="0"/>
                </a:lnTo>
                <a:lnTo>
                  <a:pt x="521208" y="247650"/>
                </a:lnTo>
                <a:lnTo>
                  <a:pt x="273558" y="495300"/>
                </a:lnTo>
                <a:lnTo>
                  <a:pt x="273558" y="371475"/>
                </a:lnTo>
                <a:lnTo>
                  <a:pt x="0" y="371475"/>
                </a:lnTo>
                <a:lnTo>
                  <a:pt x="0" y="123825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753355" y="2327148"/>
            <a:ext cx="3851275" cy="978535"/>
          </a:xfrm>
          <a:custGeom>
            <a:avLst/>
            <a:gdLst/>
            <a:ahLst/>
            <a:cxnLst/>
            <a:rect l="l" t="t" r="r" b="b"/>
            <a:pathLst>
              <a:path w="3851275" h="978535">
                <a:moveTo>
                  <a:pt x="3851148" y="0"/>
                </a:moveTo>
                <a:lnTo>
                  <a:pt x="902208" y="0"/>
                </a:lnTo>
                <a:lnTo>
                  <a:pt x="902208" y="163067"/>
                </a:lnTo>
                <a:lnTo>
                  <a:pt x="0" y="199771"/>
                </a:lnTo>
                <a:lnTo>
                  <a:pt x="902208" y="407669"/>
                </a:lnTo>
                <a:lnTo>
                  <a:pt x="902208" y="978407"/>
                </a:lnTo>
                <a:lnTo>
                  <a:pt x="3851148" y="978407"/>
                </a:lnTo>
                <a:lnTo>
                  <a:pt x="3851148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753355" y="2327148"/>
            <a:ext cx="3851275" cy="978535"/>
          </a:xfrm>
          <a:custGeom>
            <a:avLst/>
            <a:gdLst/>
            <a:ahLst/>
            <a:cxnLst/>
            <a:rect l="l" t="t" r="r" b="b"/>
            <a:pathLst>
              <a:path w="3851275" h="978535">
                <a:moveTo>
                  <a:pt x="902208" y="0"/>
                </a:moveTo>
                <a:lnTo>
                  <a:pt x="1393698" y="0"/>
                </a:lnTo>
                <a:lnTo>
                  <a:pt x="2130933" y="0"/>
                </a:lnTo>
                <a:lnTo>
                  <a:pt x="3851148" y="0"/>
                </a:lnTo>
                <a:lnTo>
                  <a:pt x="3851148" y="163067"/>
                </a:lnTo>
                <a:lnTo>
                  <a:pt x="3851148" y="407669"/>
                </a:lnTo>
                <a:lnTo>
                  <a:pt x="3851148" y="978407"/>
                </a:lnTo>
                <a:lnTo>
                  <a:pt x="2130933" y="978407"/>
                </a:lnTo>
                <a:lnTo>
                  <a:pt x="1393698" y="978407"/>
                </a:lnTo>
                <a:lnTo>
                  <a:pt x="902208" y="978407"/>
                </a:lnTo>
                <a:lnTo>
                  <a:pt x="902208" y="407669"/>
                </a:lnTo>
                <a:lnTo>
                  <a:pt x="0" y="199771"/>
                </a:lnTo>
                <a:lnTo>
                  <a:pt x="902208" y="163067"/>
                </a:lnTo>
                <a:lnTo>
                  <a:pt x="902208" y="0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6121146" y="2602229"/>
            <a:ext cx="20237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 girl is</a:t>
            </a:r>
            <a:r>
              <a:rPr sz="2400" spc="-1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running.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293875" y="2127504"/>
            <a:ext cx="629412" cy="136245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75716" y="2083307"/>
            <a:ext cx="629412" cy="136245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546347" y="4041647"/>
            <a:ext cx="2670048" cy="174802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508247" y="5841491"/>
            <a:ext cx="2746248" cy="83058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3508247" y="5841491"/>
            <a:ext cx="2746375" cy="830580"/>
          </a:xfrm>
          <a:prstGeom prst="rect">
            <a:avLst/>
          </a:prstGeom>
          <a:ln w="6096">
            <a:solidFill>
              <a:srgbClr val="FFC000"/>
            </a:solidFill>
          </a:ln>
        </p:spPr>
        <p:txBody>
          <a:bodyPr vert="horz" wrap="square" lIns="0" tIns="26670" rIns="0" bIns="0" rtlCol="0">
            <a:spAutoFit/>
          </a:bodyPr>
          <a:lstStyle/>
          <a:p>
            <a:pPr marL="92075" marR="59055">
              <a:lnSpc>
                <a:spcPct val="100000"/>
              </a:lnSpc>
              <a:spcBef>
                <a:spcPts val="210"/>
              </a:spcBef>
            </a:pPr>
            <a:r>
              <a:rPr sz="2400" dirty="0">
                <a:latin typeface="Calibri"/>
                <a:cs typeface="Calibri"/>
              </a:rPr>
              <a:t>A </a:t>
            </a:r>
            <a:r>
              <a:rPr sz="2400" spc="-10" dirty="0">
                <a:latin typeface="Calibri"/>
                <a:cs typeface="Calibri"/>
              </a:rPr>
              <a:t>group </a:t>
            </a:r>
            <a:r>
              <a:rPr sz="2400" spc="-5" dirty="0">
                <a:latin typeface="Calibri"/>
                <a:cs typeface="Calibri"/>
              </a:rPr>
              <a:t>of people </a:t>
            </a:r>
            <a:r>
              <a:rPr sz="2400" dirty="0">
                <a:latin typeface="Calibri"/>
                <a:cs typeface="Calibri"/>
              </a:rPr>
              <a:t>is  </a:t>
            </a:r>
            <a:r>
              <a:rPr sz="2400" spc="-5" dirty="0">
                <a:latin typeface="Calibri"/>
                <a:cs typeface="Calibri"/>
              </a:rPr>
              <a:t>walking </a:t>
            </a:r>
            <a:r>
              <a:rPr sz="2400" dirty="0">
                <a:latin typeface="Calibri"/>
                <a:cs typeface="Calibri"/>
              </a:rPr>
              <a:t>in </a:t>
            </a:r>
            <a:r>
              <a:rPr sz="2400" spc="-10" dirty="0">
                <a:latin typeface="Calibri"/>
                <a:cs typeface="Calibri"/>
              </a:rPr>
              <a:t>the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forest.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547116" y="4041647"/>
            <a:ext cx="2560320" cy="174802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58723" y="5835396"/>
            <a:ext cx="2737104" cy="83058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458723" y="5835396"/>
            <a:ext cx="2737485" cy="830580"/>
          </a:xfrm>
          <a:prstGeom prst="rect">
            <a:avLst/>
          </a:prstGeom>
          <a:ln w="6096">
            <a:solidFill>
              <a:srgbClr val="EC7C30"/>
            </a:solidFill>
          </a:ln>
        </p:spPr>
        <p:txBody>
          <a:bodyPr vert="horz" wrap="square" lIns="0" tIns="2667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10"/>
              </a:spcBef>
            </a:pPr>
            <a:r>
              <a:rPr sz="2400" dirty="0">
                <a:latin typeface="Calibri"/>
                <a:cs typeface="Calibri"/>
              </a:rPr>
              <a:t>A </a:t>
            </a:r>
            <a:r>
              <a:rPr sz="2400" spc="-10" dirty="0">
                <a:latin typeface="Calibri"/>
                <a:cs typeface="Calibri"/>
              </a:rPr>
              <a:t>group of </a:t>
            </a:r>
            <a:r>
              <a:rPr sz="2400" spc="-5" dirty="0">
                <a:latin typeface="Calibri"/>
                <a:cs typeface="Calibri"/>
              </a:rPr>
              <a:t>people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</a:t>
            </a:r>
            <a:endParaRPr sz="2400">
              <a:latin typeface="Calibri"/>
              <a:cs typeface="Calibri"/>
            </a:endParaRPr>
          </a:p>
          <a:p>
            <a:pPr marL="91440">
              <a:lnSpc>
                <a:spcPct val="100000"/>
              </a:lnSpc>
            </a:pPr>
            <a:r>
              <a:rPr sz="2400" spc="-15" dirty="0">
                <a:latin typeface="Calibri"/>
                <a:cs typeface="Calibri"/>
              </a:rPr>
              <a:t>knocked </a:t>
            </a:r>
            <a:r>
              <a:rPr sz="2400" spc="-10" dirty="0">
                <a:latin typeface="Calibri"/>
                <a:cs typeface="Calibri"/>
              </a:rPr>
              <a:t>by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tree.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583628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Video Caption</a:t>
            </a:r>
            <a:r>
              <a:rPr spc="-45" dirty="0"/>
              <a:t> </a:t>
            </a:r>
            <a:r>
              <a:rPr spc="-15" dirty="0"/>
              <a:t>Generation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07542" y="1705316"/>
            <a:ext cx="6896734" cy="1054100"/>
          </a:xfrm>
          <a:prstGeom prst="rect">
            <a:avLst/>
          </a:prstGeom>
        </p:spPr>
        <p:txBody>
          <a:bodyPr vert="horz" wrap="square" lIns="0" tIns="10033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9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latin typeface="Calibri"/>
                <a:cs typeface="Calibri"/>
              </a:rPr>
              <a:t>Can machine </a:t>
            </a:r>
            <a:r>
              <a:rPr sz="2800" spc="-10" dirty="0">
                <a:latin typeface="Calibri"/>
                <a:cs typeface="Calibri"/>
              </a:rPr>
              <a:t>describe what </a:t>
            </a:r>
            <a:r>
              <a:rPr sz="2800" spc="-5" dirty="0">
                <a:latin typeface="Calibri"/>
                <a:cs typeface="Calibri"/>
              </a:rPr>
              <a:t>it see </a:t>
            </a:r>
            <a:r>
              <a:rPr sz="2800" spc="-20" dirty="0">
                <a:latin typeface="Calibri"/>
                <a:cs typeface="Calibri"/>
              </a:rPr>
              <a:t>from</a:t>
            </a:r>
            <a:r>
              <a:rPr sz="2800" spc="6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video?</a:t>
            </a:r>
            <a:endParaRPr sz="28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68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0" dirty="0">
                <a:latin typeface="Calibri"/>
                <a:cs typeface="Calibri"/>
              </a:rPr>
              <a:t>Demo:</a:t>
            </a:r>
            <a:r>
              <a:rPr sz="2800" spc="0" dirty="0">
                <a:latin typeface="Calibri"/>
                <a:cs typeface="Calibri"/>
              </a:rPr>
              <a:t> </a:t>
            </a:r>
            <a:r>
              <a:rPr sz="2800" spc="-5" dirty="0">
                <a:latin typeface="PMingLiU"/>
                <a:cs typeface="PMingLiU"/>
              </a:rPr>
              <a:t>曾柏翔、吳柏瑜、盧宏宗</a:t>
            </a:r>
            <a:endParaRPr sz="2800">
              <a:latin typeface="PMingLiU"/>
              <a:cs typeface="PMingLiU"/>
            </a:endParaRPr>
          </a:p>
        </p:txBody>
      </p:sp>
    </p:spTree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456946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Concluding</a:t>
            </a:r>
            <a:r>
              <a:rPr spc="-45" dirty="0"/>
              <a:t> </a:t>
            </a:r>
            <a:r>
              <a:rPr spc="-25" dirty="0"/>
              <a:t>Remarks</a:t>
            </a:r>
          </a:p>
        </p:txBody>
      </p:sp>
      <p:sp>
        <p:nvSpPr>
          <p:cNvPr id="3" name="object 3"/>
          <p:cNvSpPr/>
          <p:nvPr/>
        </p:nvSpPr>
        <p:spPr>
          <a:xfrm>
            <a:off x="629412" y="2007107"/>
            <a:ext cx="7886700" cy="1900555"/>
          </a:xfrm>
          <a:custGeom>
            <a:avLst/>
            <a:gdLst/>
            <a:ahLst/>
            <a:cxnLst/>
            <a:rect l="l" t="t" r="r" b="b"/>
            <a:pathLst>
              <a:path w="7886700" h="1900554">
                <a:moveTo>
                  <a:pt x="7569961" y="0"/>
                </a:moveTo>
                <a:lnTo>
                  <a:pt x="316750" y="0"/>
                </a:lnTo>
                <a:lnTo>
                  <a:pt x="269942" y="3435"/>
                </a:lnTo>
                <a:lnTo>
                  <a:pt x="225266" y="13414"/>
                </a:lnTo>
                <a:lnTo>
                  <a:pt x="183214" y="29446"/>
                </a:lnTo>
                <a:lnTo>
                  <a:pt x="144274" y="51041"/>
                </a:lnTo>
                <a:lnTo>
                  <a:pt x="108936" y="77707"/>
                </a:lnTo>
                <a:lnTo>
                  <a:pt x="77691" y="108955"/>
                </a:lnTo>
                <a:lnTo>
                  <a:pt x="51029" y="144293"/>
                </a:lnTo>
                <a:lnTo>
                  <a:pt x="29438" y="183231"/>
                </a:lnTo>
                <a:lnTo>
                  <a:pt x="13410" y="225278"/>
                </a:lnTo>
                <a:lnTo>
                  <a:pt x="3434" y="269944"/>
                </a:lnTo>
                <a:lnTo>
                  <a:pt x="0" y="316738"/>
                </a:lnTo>
                <a:lnTo>
                  <a:pt x="0" y="1583689"/>
                </a:lnTo>
                <a:lnTo>
                  <a:pt x="3434" y="1630483"/>
                </a:lnTo>
                <a:lnTo>
                  <a:pt x="13410" y="1675149"/>
                </a:lnTo>
                <a:lnTo>
                  <a:pt x="29438" y="1717196"/>
                </a:lnTo>
                <a:lnTo>
                  <a:pt x="51029" y="1756134"/>
                </a:lnTo>
                <a:lnTo>
                  <a:pt x="77691" y="1791472"/>
                </a:lnTo>
                <a:lnTo>
                  <a:pt x="108936" y="1822720"/>
                </a:lnTo>
                <a:lnTo>
                  <a:pt x="144274" y="1849386"/>
                </a:lnTo>
                <a:lnTo>
                  <a:pt x="183214" y="1870981"/>
                </a:lnTo>
                <a:lnTo>
                  <a:pt x="225266" y="1887013"/>
                </a:lnTo>
                <a:lnTo>
                  <a:pt x="269942" y="1896992"/>
                </a:lnTo>
                <a:lnTo>
                  <a:pt x="316750" y="1900427"/>
                </a:lnTo>
                <a:lnTo>
                  <a:pt x="7569961" y="1900427"/>
                </a:lnTo>
                <a:lnTo>
                  <a:pt x="7616755" y="1896992"/>
                </a:lnTo>
                <a:lnTo>
                  <a:pt x="7661421" y="1887013"/>
                </a:lnTo>
                <a:lnTo>
                  <a:pt x="7703468" y="1870981"/>
                </a:lnTo>
                <a:lnTo>
                  <a:pt x="7742406" y="1849386"/>
                </a:lnTo>
                <a:lnTo>
                  <a:pt x="7777744" y="1822720"/>
                </a:lnTo>
                <a:lnTo>
                  <a:pt x="7808992" y="1791472"/>
                </a:lnTo>
                <a:lnTo>
                  <a:pt x="7835658" y="1756134"/>
                </a:lnTo>
                <a:lnTo>
                  <a:pt x="7857253" y="1717196"/>
                </a:lnTo>
                <a:lnTo>
                  <a:pt x="7873285" y="1675149"/>
                </a:lnTo>
                <a:lnTo>
                  <a:pt x="7883264" y="1630483"/>
                </a:lnTo>
                <a:lnTo>
                  <a:pt x="7886700" y="1583689"/>
                </a:lnTo>
                <a:lnTo>
                  <a:pt x="7886700" y="316738"/>
                </a:lnTo>
                <a:lnTo>
                  <a:pt x="7883264" y="269944"/>
                </a:lnTo>
                <a:lnTo>
                  <a:pt x="7873285" y="225278"/>
                </a:lnTo>
                <a:lnTo>
                  <a:pt x="7857253" y="183231"/>
                </a:lnTo>
                <a:lnTo>
                  <a:pt x="7835658" y="144293"/>
                </a:lnTo>
                <a:lnTo>
                  <a:pt x="7808992" y="108955"/>
                </a:lnTo>
                <a:lnTo>
                  <a:pt x="7777744" y="77707"/>
                </a:lnTo>
                <a:lnTo>
                  <a:pt x="7742406" y="51041"/>
                </a:lnTo>
                <a:lnTo>
                  <a:pt x="7703468" y="29446"/>
                </a:lnTo>
                <a:lnTo>
                  <a:pt x="7661421" y="13414"/>
                </a:lnTo>
                <a:lnTo>
                  <a:pt x="7616755" y="3435"/>
                </a:lnTo>
                <a:lnTo>
                  <a:pt x="7569961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29412" y="4094988"/>
            <a:ext cx="7886700" cy="1900555"/>
          </a:xfrm>
          <a:custGeom>
            <a:avLst/>
            <a:gdLst/>
            <a:ahLst/>
            <a:cxnLst/>
            <a:rect l="l" t="t" r="r" b="b"/>
            <a:pathLst>
              <a:path w="7886700" h="1900554">
                <a:moveTo>
                  <a:pt x="7569961" y="0"/>
                </a:moveTo>
                <a:lnTo>
                  <a:pt x="316750" y="0"/>
                </a:lnTo>
                <a:lnTo>
                  <a:pt x="269942" y="3435"/>
                </a:lnTo>
                <a:lnTo>
                  <a:pt x="225266" y="13414"/>
                </a:lnTo>
                <a:lnTo>
                  <a:pt x="183214" y="29446"/>
                </a:lnTo>
                <a:lnTo>
                  <a:pt x="144274" y="51041"/>
                </a:lnTo>
                <a:lnTo>
                  <a:pt x="108936" y="77707"/>
                </a:lnTo>
                <a:lnTo>
                  <a:pt x="77691" y="108955"/>
                </a:lnTo>
                <a:lnTo>
                  <a:pt x="51029" y="144293"/>
                </a:lnTo>
                <a:lnTo>
                  <a:pt x="29438" y="183231"/>
                </a:lnTo>
                <a:lnTo>
                  <a:pt x="13410" y="225278"/>
                </a:lnTo>
                <a:lnTo>
                  <a:pt x="3434" y="269944"/>
                </a:lnTo>
                <a:lnTo>
                  <a:pt x="0" y="316738"/>
                </a:lnTo>
                <a:lnTo>
                  <a:pt x="0" y="1583677"/>
                </a:lnTo>
                <a:lnTo>
                  <a:pt x="3434" y="1630485"/>
                </a:lnTo>
                <a:lnTo>
                  <a:pt x="13410" y="1675161"/>
                </a:lnTo>
                <a:lnTo>
                  <a:pt x="29438" y="1717213"/>
                </a:lnTo>
                <a:lnTo>
                  <a:pt x="51029" y="1756153"/>
                </a:lnTo>
                <a:lnTo>
                  <a:pt x="77691" y="1791491"/>
                </a:lnTo>
                <a:lnTo>
                  <a:pt x="108936" y="1822736"/>
                </a:lnTo>
                <a:lnTo>
                  <a:pt x="144274" y="1849398"/>
                </a:lnTo>
                <a:lnTo>
                  <a:pt x="183214" y="1870989"/>
                </a:lnTo>
                <a:lnTo>
                  <a:pt x="225266" y="1887017"/>
                </a:lnTo>
                <a:lnTo>
                  <a:pt x="269942" y="1896993"/>
                </a:lnTo>
                <a:lnTo>
                  <a:pt x="316750" y="1900427"/>
                </a:lnTo>
                <a:lnTo>
                  <a:pt x="7569961" y="1900427"/>
                </a:lnTo>
                <a:lnTo>
                  <a:pt x="7616755" y="1896993"/>
                </a:lnTo>
                <a:lnTo>
                  <a:pt x="7661421" y="1887017"/>
                </a:lnTo>
                <a:lnTo>
                  <a:pt x="7703468" y="1870989"/>
                </a:lnTo>
                <a:lnTo>
                  <a:pt x="7742406" y="1849398"/>
                </a:lnTo>
                <a:lnTo>
                  <a:pt x="7777744" y="1822736"/>
                </a:lnTo>
                <a:lnTo>
                  <a:pt x="7808992" y="1791491"/>
                </a:lnTo>
                <a:lnTo>
                  <a:pt x="7835658" y="1756153"/>
                </a:lnTo>
                <a:lnTo>
                  <a:pt x="7857253" y="1717213"/>
                </a:lnTo>
                <a:lnTo>
                  <a:pt x="7873285" y="1675161"/>
                </a:lnTo>
                <a:lnTo>
                  <a:pt x="7883264" y="1630485"/>
                </a:lnTo>
                <a:lnTo>
                  <a:pt x="7886700" y="1583677"/>
                </a:lnTo>
                <a:lnTo>
                  <a:pt x="7886700" y="316738"/>
                </a:lnTo>
                <a:lnTo>
                  <a:pt x="7883264" y="269944"/>
                </a:lnTo>
                <a:lnTo>
                  <a:pt x="7873285" y="225278"/>
                </a:lnTo>
                <a:lnTo>
                  <a:pt x="7857253" y="183231"/>
                </a:lnTo>
                <a:lnTo>
                  <a:pt x="7835658" y="144293"/>
                </a:lnTo>
                <a:lnTo>
                  <a:pt x="7808992" y="108955"/>
                </a:lnTo>
                <a:lnTo>
                  <a:pt x="7777744" y="77707"/>
                </a:lnTo>
                <a:lnTo>
                  <a:pt x="7742406" y="51041"/>
                </a:lnTo>
                <a:lnTo>
                  <a:pt x="7703468" y="29446"/>
                </a:lnTo>
                <a:lnTo>
                  <a:pt x="7661421" y="13414"/>
                </a:lnTo>
                <a:lnTo>
                  <a:pt x="7616755" y="3435"/>
                </a:lnTo>
                <a:lnTo>
                  <a:pt x="7569961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891946" y="2171827"/>
            <a:ext cx="6530975" cy="3516629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12700" marR="1301750">
              <a:lnSpc>
                <a:spcPts val="5280"/>
              </a:lnSpc>
              <a:spcBef>
                <a:spcPts val="675"/>
              </a:spcBef>
            </a:pPr>
            <a:r>
              <a:rPr sz="4800" spc="-15" dirty="0">
                <a:solidFill>
                  <a:srgbClr val="FFFFFF"/>
                </a:solidFill>
                <a:latin typeface="Calibri"/>
                <a:cs typeface="Calibri"/>
              </a:rPr>
              <a:t>Convolutional</a:t>
            </a:r>
            <a:r>
              <a:rPr sz="4800" spc="-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800" spc="-20" dirty="0">
                <a:solidFill>
                  <a:srgbClr val="FFFFFF"/>
                </a:solidFill>
                <a:latin typeface="Calibri"/>
                <a:cs typeface="Calibri"/>
              </a:rPr>
              <a:t>Neural  </a:t>
            </a:r>
            <a:r>
              <a:rPr sz="4800" spc="-15" dirty="0">
                <a:solidFill>
                  <a:srgbClr val="FFFFFF"/>
                </a:solidFill>
                <a:latin typeface="Calibri"/>
                <a:cs typeface="Calibri"/>
              </a:rPr>
              <a:t>Network </a:t>
            </a:r>
            <a:r>
              <a:rPr sz="4800" spc="-5" dirty="0">
                <a:solidFill>
                  <a:srgbClr val="FFFFFF"/>
                </a:solidFill>
                <a:latin typeface="Calibri"/>
                <a:cs typeface="Calibri"/>
              </a:rPr>
              <a:t>(CNN)</a:t>
            </a:r>
            <a:endParaRPr sz="4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5100">
              <a:latin typeface="Times New Roman"/>
              <a:cs typeface="Times New Roman"/>
            </a:endParaRPr>
          </a:p>
          <a:p>
            <a:pPr marL="12700" marR="5080">
              <a:lnSpc>
                <a:spcPts val="5280"/>
              </a:lnSpc>
            </a:pPr>
            <a:r>
              <a:rPr sz="4800" spc="-25" dirty="0">
                <a:solidFill>
                  <a:srgbClr val="FFFFFF"/>
                </a:solidFill>
                <a:latin typeface="Calibri"/>
                <a:cs typeface="Calibri"/>
              </a:rPr>
              <a:t>Recurrent </a:t>
            </a:r>
            <a:r>
              <a:rPr sz="4800" spc="-20" dirty="0">
                <a:solidFill>
                  <a:srgbClr val="FFFFFF"/>
                </a:solidFill>
                <a:latin typeface="Calibri"/>
                <a:cs typeface="Calibri"/>
              </a:rPr>
              <a:t>Neural </a:t>
            </a:r>
            <a:r>
              <a:rPr sz="4800" spc="-15" dirty="0">
                <a:solidFill>
                  <a:srgbClr val="FFFFFF"/>
                </a:solidFill>
                <a:latin typeface="Calibri"/>
                <a:cs typeface="Calibri"/>
              </a:rPr>
              <a:t>Network  </a:t>
            </a:r>
            <a:r>
              <a:rPr sz="4800" spc="-10" dirty="0">
                <a:solidFill>
                  <a:srgbClr val="FFFFFF"/>
                </a:solidFill>
                <a:latin typeface="Calibri"/>
                <a:cs typeface="Calibri"/>
              </a:rPr>
              <a:t>(RNN)</a:t>
            </a:r>
            <a:endParaRPr sz="4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14650" y="1666113"/>
            <a:ext cx="3315970" cy="1763395"/>
          </a:xfrm>
          <a:prstGeom prst="rect">
            <a:avLst/>
          </a:prstGeom>
        </p:spPr>
        <p:txBody>
          <a:bodyPr vert="horz" wrap="square" lIns="0" tIns="116205" rIns="0" bIns="0" rtlCol="0">
            <a:spAutoFit/>
          </a:bodyPr>
          <a:lstStyle/>
          <a:p>
            <a:pPr marL="12700" marR="5080" indent="22860">
              <a:lnSpc>
                <a:spcPts val="6480"/>
              </a:lnSpc>
              <a:spcBef>
                <a:spcPts val="915"/>
              </a:spcBef>
            </a:pPr>
            <a:r>
              <a:rPr sz="6000" spc="-15" dirty="0"/>
              <a:t>Lecture </a:t>
            </a:r>
            <a:r>
              <a:rPr sz="6000" spc="-85" dirty="0"/>
              <a:t>IV:  </a:t>
            </a:r>
            <a:r>
              <a:rPr sz="6000" spc="-25" dirty="0">
                <a:solidFill>
                  <a:srgbClr val="0000FF"/>
                </a:solidFill>
              </a:rPr>
              <a:t>Next</a:t>
            </a:r>
            <a:r>
              <a:rPr sz="6000" spc="-75" dirty="0">
                <a:solidFill>
                  <a:srgbClr val="0000FF"/>
                </a:solidFill>
              </a:rPr>
              <a:t> </a:t>
            </a:r>
            <a:r>
              <a:rPr sz="6000" spc="-95" dirty="0">
                <a:solidFill>
                  <a:srgbClr val="0000FF"/>
                </a:solidFill>
              </a:rPr>
              <a:t>Wave</a:t>
            </a:r>
            <a:endParaRPr sz="6000"/>
          </a:p>
        </p:txBody>
      </p:sp>
    </p:spTree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167957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Outline</a:t>
            </a:r>
          </a:p>
        </p:txBody>
      </p:sp>
      <p:sp>
        <p:nvSpPr>
          <p:cNvPr id="3" name="object 3"/>
          <p:cNvSpPr/>
          <p:nvPr/>
        </p:nvSpPr>
        <p:spPr>
          <a:xfrm>
            <a:off x="629412" y="1830323"/>
            <a:ext cx="7886700" cy="730250"/>
          </a:xfrm>
          <a:custGeom>
            <a:avLst/>
            <a:gdLst/>
            <a:ahLst/>
            <a:cxnLst/>
            <a:rect l="l" t="t" r="r" b="b"/>
            <a:pathLst>
              <a:path w="7886700" h="730250">
                <a:moveTo>
                  <a:pt x="7765034" y="0"/>
                </a:moveTo>
                <a:lnTo>
                  <a:pt x="121665" y="0"/>
                </a:lnTo>
                <a:lnTo>
                  <a:pt x="74307" y="9562"/>
                </a:lnTo>
                <a:lnTo>
                  <a:pt x="35634" y="35639"/>
                </a:lnTo>
                <a:lnTo>
                  <a:pt x="9560" y="74312"/>
                </a:lnTo>
                <a:lnTo>
                  <a:pt x="0" y="121665"/>
                </a:lnTo>
                <a:lnTo>
                  <a:pt x="0" y="608329"/>
                </a:lnTo>
                <a:lnTo>
                  <a:pt x="9560" y="655683"/>
                </a:lnTo>
                <a:lnTo>
                  <a:pt x="35634" y="694356"/>
                </a:lnTo>
                <a:lnTo>
                  <a:pt x="74307" y="720433"/>
                </a:lnTo>
                <a:lnTo>
                  <a:pt x="121665" y="729996"/>
                </a:lnTo>
                <a:lnTo>
                  <a:pt x="7765034" y="729996"/>
                </a:lnTo>
                <a:lnTo>
                  <a:pt x="7812387" y="720433"/>
                </a:lnTo>
                <a:lnTo>
                  <a:pt x="7851060" y="694356"/>
                </a:lnTo>
                <a:lnTo>
                  <a:pt x="7877137" y="655683"/>
                </a:lnTo>
                <a:lnTo>
                  <a:pt x="7886700" y="608329"/>
                </a:lnTo>
                <a:lnTo>
                  <a:pt x="7886700" y="121665"/>
                </a:lnTo>
                <a:lnTo>
                  <a:pt x="7877137" y="74312"/>
                </a:lnTo>
                <a:lnTo>
                  <a:pt x="7851060" y="35639"/>
                </a:lnTo>
                <a:lnTo>
                  <a:pt x="7812387" y="9562"/>
                </a:lnTo>
                <a:lnTo>
                  <a:pt x="7765034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58444" y="1928571"/>
            <a:ext cx="29317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Supervised</a:t>
            </a:r>
            <a:r>
              <a:rPr sz="28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Learning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66647" y="2527553"/>
            <a:ext cx="27254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Char char="•"/>
              <a:tabLst>
                <a:tab pos="241300" algn="l"/>
              </a:tabLst>
            </a:pPr>
            <a:r>
              <a:rPr sz="2400" spc="-10" dirty="0">
                <a:latin typeface="Calibri"/>
                <a:cs typeface="Calibri"/>
              </a:rPr>
              <a:t>Ultra </a:t>
            </a:r>
            <a:r>
              <a:rPr sz="2400" spc="-5" dirty="0">
                <a:latin typeface="Calibri"/>
                <a:cs typeface="Calibri"/>
              </a:rPr>
              <a:t>Deep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Network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29412" y="3368040"/>
            <a:ext cx="7886700" cy="730250"/>
          </a:xfrm>
          <a:custGeom>
            <a:avLst/>
            <a:gdLst/>
            <a:ahLst/>
            <a:cxnLst/>
            <a:rect l="l" t="t" r="r" b="b"/>
            <a:pathLst>
              <a:path w="7886700" h="730250">
                <a:moveTo>
                  <a:pt x="7765034" y="0"/>
                </a:moveTo>
                <a:lnTo>
                  <a:pt x="121665" y="0"/>
                </a:lnTo>
                <a:lnTo>
                  <a:pt x="74307" y="9562"/>
                </a:lnTo>
                <a:lnTo>
                  <a:pt x="35634" y="35639"/>
                </a:lnTo>
                <a:lnTo>
                  <a:pt x="9560" y="74312"/>
                </a:lnTo>
                <a:lnTo>
                  <a:pt x="0" y="121665"/>
                </a:lnTo>
                <a:lnTo>
                  <a:pt x="0" y="608330"/>
                </a:lnTo>
                <a:lnTo>
                  <a:pt x="9560" y="655683"/>
                </a:lnTo>
                <a:lnTo>
                  <a:pt x="35634" y="694356"/>
                </a:lnTo>
                <a:lnTo>
                  <a:pt x="74307" y="720433"/>
                </a:lnTo>
                <a:lnTo>
                  <a:pt x="121665" y="729996"/>
                </a:lnTo>
                <a:lnTo>
                  <a:pt x="7765034" y="729996"/>
                </a:lnTo>
                <a:lnTo>
                  <a:pt x="7812387" y="720433"/>
                </a:lnTo>
                <a:lnTo>
                  <a:pt x="7851060" y="694356"/>
                </a:lnTo>
                <a:lnTo>
                  <a:pt x="7877137" y="655683"/>
                </a:lnTo>
                <a:lnTo>
                  <a:pt x="7886700" y="608330"/>
                </a:lnTo>
                <a:lnTo>
                  <a:pt x="7886700" y="121665"/>
                </a:lnTo>
                <a:lnTo>
                  <a:pt x="7877137" y="74312"/>
                </a:lnTo>
                <a:lnTo>
                  <a:pt x="7851060" y="35639"/>
                </a:lnTo>
                <a:lnTo>
                  <a:pt x="7812387" y="9562"/>
                </a:lnTo>
                <a:lnTo>
                  <a:pt x="7765034" y="0"/>
                </a:lnTo>
                <a:close/>
              </a:path>
            </a:pathLst>
          </a:custGeom>
          <a:solidFill>
            <a:srgbClr val="22E04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758444" y="2797308"/>
            <a:ext cx="3473450" cy="1121410"/>
          </a:xfrm>
          <a:prstGeom prst="rect">
            <a:avLst/>
          </a:prstGeom>
        </p:spPr>
        <p:txBody>
          <a:bodyPr vert="horz" wrap="square" lIns="0" tIns="152400" rIns="0" bIns="0" rtlCol="0">
            <a:spAutoFit/>
          </a:bodyPr>
          <a:lstStyle/>
          <a:p>
            <a:pPr marL="349250" indent="-228600">
              <a:lnSpc>
                <a:spcPct val="100000"/>
              </a:lnSpc>
              <a:spcBef>
                <a:spcPts val="1200"/>
              </a:spcBef>
              <a:buChar char="•"/>
              <a:tabLst>
                <a:tab pos="349885" algn="l"/>
              </a:tabLst>
            </a:pPr>
            <a:r>
              <a:rPr sz="2400" spc="-20" dirty="0">
                <a:latin typeface="Calibri"/>
                <a:cs typeface="Calibri"/>
              </a:rPr>
              <a:t>Attention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Model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285"/>
              </a:spcBef>
            </a:pPr>
            <a:r>
              <a:rPr sz="2800" spc="-20" dirty="0">
                <a:solidFill>
                  <a:srgbClr val="FFFFFF"/>
                </a:solidFill>
                <a:latin typeface="Calibri"/>
                <a:cs typeface="Calibri"/>
              </a:rPr>
              <a:t>Reinforcement</a:t>
            </a:r>
            <a:r>
              <a:rPr sz="28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Learning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29412" y="4210811"/>
            <a:ext cx="7886700" cy="730250"/>
          </a:xfrm>
          <a:custGeom>
            <a:avLst/>
            <a:gdLst/>
            <a:ahLst/>
            <a:cxnLst/>
            <a:rect l="l" t="t" r="r" b="b"/>
            <a:pathLst>
              <a:path w="7886700" h="730250">
                <a:moveTo>
                  <a:pt x="7765034" y="0"/>
                </a:moveTo>
                <a:lnTo>
                  <a:pt x="121665" y="0"/>
                </a:lnTo>
                <a:lnTo>
                  <a:pt x="74307" y="9562"/>
                </a:lnTo>
                <a:lnTo>
                  <a:pt x="35634" y="35639"/>
                </a:lnTo>
                <a:lnTo>
                  <a:pt x="9560" y="74312"/>
                </a:lnTo>
                <a:lnTo>
                  <a:pt x="0" y="121665"/>
                </a:lnTo>
                <a:lnTo>
                  <a:pt x="0" y="608330"/>
                </a:lnTo>
                <a:lnTo>
                  <a:pt x="9560" y="655683"/>
                </a:lnTo>
                <a:lnTo>
                  <a:pt x="35634" y="694356"/>
                </a:lnTo>
                <a:lnTo>
                  <a:pt x="74307" y="720433"/>
                </a:lnTo>
                <a:lnTo>
                  <a:pt x="121665" y="729995"/>
                </a:lnTo>
                <a:lnTo>
                  <a:pt x="7765034" y="729995"/>
                </a:lnTo>
                <a:lnTo>
                  <a:pt x="7812387" y="720433"/>
                </a:lnTo>
                <a:lnTo>
                  <a:pt x="7851060" y="694356"/>
                </a:lnTo>
                <a:lnTo>
                  <a:pt x="7877137" y="655683"/>
                </a:lnTo>
                <a:lnTo>
                  <a:pt x="7886700" y="608330"/>
                </a:lnTo>
                <a:lnTo>
                  <a:pt x="7886700" y="121665"/>
                </a:lnTo>
                <a:lnTo>
                  <a:pt x="7877137" y="74312"/>
                </a:lnTo>
                <a:lnTo>
                  <a:pt x="7851060" y="35639"/>
                </a:lnTo>
                <a:lnTo>
                  <a:pt x="7812387" y="9562"/>
                </a:lnTo>
                <a:lnTo>
                  <a:pt x="7765034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758444" y="4108322"/>
            <a:ext cx="6959600" cy="2009775"/>
          </a:xfrm>
          <a:prstGeom prst="rect">
            <a:avLst/>
          </a:prstGeom>
        </p:spPr>
        <p:txBody>
          <a:bodyPr vert="horz" wrap="square" lIns="0" tIns="2133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80"/>
              </a:spcBef>
            </a:pP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Unsupervised</a:t>
            </a:r>
            <a:r>
              <a:rPr sz="28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Learning</a:t>
            </a:r>
            <a:endParaRPr sz="2800">
              <a:latin typeface="Calibri"/>
              <a:cs typeface="Calibri"/>
            </a:endParaRPr>
          </a:p>
          <a:p>
            <a:pPr marL="349250" indent="-228600">
              <a:lnSpc>
                <a:spcPct val="100000"/>
              </a:lnSpc>
              <a:spcBef>
                <a:spcPts val="1355"/>
              </a:spcBef>
              <a:buChar char="•"/>
              <a:tabLst>
                <a:tab pos="349885" algn="l"/>
              </a:tabLst>
            </a:pPr>
            <a:r>
              <a:rPr sz="2400" spc="-5" dirty="0">
                <a:latin typeface="Calibri"/>
                <a:cs typeface="Calibri"/>
              </a:rPr>
              <a:t>Image: Realizing </a:t>
            </a:r>
            <a:r>
              <a:rPr sz="2400" spc="-10" dirty="0">
                <a:latin typeface="Calibri"/>
                <a:cs typeface="Calibri"/>
              </a:rPr>
              <a:t>what </a:t>
            </a:r>
            <a:r>
              <a:rPr sz="2400" dirty="0">
                <a:latin typeface="Calibri"/>
                <a:cs typeface="Calibri"/>
              </a:rPr>
              <a:t>the </a:t>
            </a:r>
            <a:r>
              <a:rPr sz="2400" spc="-25" dirty="0">
                <a:latin typeface="Calibri"/>
                <a:cs typeface="Calibri"/>
              </a:rPr>
              <a:t>World </a:t>
            </a:r>
            <a:r>
              <a:rPr sz="2400" spc="-15" dirty="0">
                <a:latin typeface="Calibri"/>
                <a:cs typeface="Calibri"/>
              </a:rPr>
              <a:t>Looks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Like</a:t>
            </a:r>
            <a:endParaRPr sz="2400">
              <a:latin typeface="Calibri"/>
              <a:cs typeface="Calibri"/>
            </a:endParaRPr>
          </a:p>
          <a:p>
            <a:pPr marL="349250" indent="-228600">
              <a:lnSpc>
                <a:spcPct val="100000"/>
              </a:lnSpc>
              <a:spcBef>
                <a:spcPts val="350"/>
              </a:spcBef>
              <a:buChar char="•"/>
              <a:tabLst>
                <a:tab pos="349885" algn="l"/>
              </a:tabLst>
            </a:pPr>
            <a:r>
              <a:rPr sz="2400" spc="-55" dirty="0">
                <a:latin typeface="Calibri"/>
                <a:cs typeface="Calibri"/>
              </a:rPr>
              <a:t>Text: </a:t>
            </a:r>
            <a:r>
              <a:rPr sz="2400" spc="-10" dirty="0">
                <a:latin typeface="Calibri"/>
                <a:cs typeface="Calibri"/>
              </a:rPr>
              <a:t>Understanding </a:t>
            </a:r>
            <a:r>
              <a:rPr sz="2400" dirty="0">
                <a:latin typeface="Calibri"/>
                <a:cs typeface="Calibri"/>
              </a:rPr>
              <a:t>the </a:t>
            </a:r>
            <a:r>
              <a:rPr sz="2400" spc="-5" dirty="0">
                <a:latin typeface="Calibri"/>
                <a:cs typeface="Calibri"/>
              </a:rPr>
              <a:t>Meaning of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35" dirty="0">
                <a:latin typeface="Calibri"/>
                <a:cs typeface="Calibri"/>
              </a:rPr>
              <a:t>Words</a:t>
            </a:r>
            <a:endParaRPr sz="2400">
              <a:latin typeface="Calibri"/>
              <a:cs typeface="Calibri"/>
            </a:endParaRPr>
          </a:p>
          <a:p>
            <a:pPr marL="349250" indent="-228600">
              <a:lnSpc>
                <a:spcPct val="100000"/>
              </a:lnSpc>
              <a:spcBef>
                <a:spcPts val="335"/>
              </a:spcBef>
              <a:buChar char="•"/>
              <a:tabLst>
                <a:tab pos="349885" algn="l"/>
              </a:tabLst>
            </a:pPr>
            <a:r>
              <a:rPr sz="2400" spc="-5" dirty="0">
                <a:latin typeface="Calibri"/>
                <a:cs typeface="Calibri"/>
              </a:rPr>
              <a:t>Audio: Learning human </a:t>
            </a:r>
            <a:r>
              <a:rPr sz="2400" spc="-10" dirty="0">
                <a:latin typeface="Calibri"/>
                <a:cs typeface="Calibri"/>
              </a:rPr>
              <a:t>language </a:t>
            </a:r>
            <a:r>
              <a:rPr sz="2400" spc="-5" dirty="0">
                <a:latin typeface="Calibri"/>
                <a:cs typeface="Calibri"/>
              </a:rPr>
              <a:t>without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supervision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051560" y="2560320"/>
            <a:ext cx="2539365" cy="386080"/>
          </a:xfrm>
          <a:custGeom>
            <a:avLst/>
            <a:gdLst/>
            <a:ahLst/>
            <a:cxnLst/>
            <a:rect l="l" t="t" r="r" b="b"/>
            <a:pathLst>
              <a:path w="2539365" h="386080">
                <a:moveTo>
                  <a:pt x="0" y="385572"/>
                </a:moveTo>
                <a:lnTo>
                  <a:pt x="2538983" y="385572"/>
                </a:lnTo>
                <a:lnTo>
                  <a:pt x="2538983" y="0"/>
                </a:lnTo>
                <a:lnTo>
                  <a:pt x="0" y="0"/>
                </a:lnTo>
                <a:lnTo>
                  <a:pt x="0" y="385572"/>
                </a:lnTo>
                <a:close/>
              </a:path>
            </a:pathLst>
          </a:custGeom>
          <a:ln w="5791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4472685" y="2695701"/>
            <a:ext cx="336613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latin typeface="Calibri"/>
                <a:cs typeface="Calibri"/>
              </a:rPr>
              <a:t>New network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structure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013453" y="2618994"/>
            <a:ext cx="254635" cy="657225"/>
          </a:xfrm>
          <a:custGeom>
            <a:avLst/>
            <a:gdLst/>
            <a:ahLst/>
            <a:cxnLst/>
            <a:rect l="l" t="t" r="r" b="b"/>
            <a:pathLst>
              <a:path w="254635" h="657225">
                <a:moveTo>
                  <a:pt x="0" y="0"/>
                </a:moveTo>
                <a:lnTo>
                  <a:pt x="40203" y="7304"/>
                </a:lnTo>
                <a:lnTo>
                  <a:pt x="75133" y="27647"/>
                </a:lnTo>
                <a:lnTo>
                  <a:pt x="102687" y="58677"/>
                </a:lnTo>
                <a:lnTo>
                  <a:pt x="120761" y="98039"/>
                </a:lnTo>
                <a:lnTo>
                  <a:pt x="127254" y="143382"/>
                </a:lnTo>
                <a:lnTo>
                  <a:pt x="127254" y="185038"/>
                </a:lnTo>
                <a:lnTo>
                  <a:pt x="133746" y="230382"/>
                </a:lnTo>
                <a:lnTo>
                  <a:pt x="151820" y="269744"/>
                </a:lnTo>
                <a:lnTo>
                  <a:pt x="179374" y="300774"/>
                </a:lnTo>
                <a:lnTo>
                  <a:pt x="214304" y="321117"/>
                </a:lnTo>
                <a:lnTo>
                  <a:pt x="254508" y="328421"/>
                </a:lnTo>
                <a:lnTo>
                  <a:pt x="214304" y="335726"/>
                </a:lnTo>
                <a:lnTo>
                  <a:pt x="179374" y="356069"/>
                </a:lnTo>
                <a:lnTo>
                  <a:pt x="151820" y="387099"/>
                </a:lnTo>
                <a:lnTo>
                  <a:pt x="133746" y="426461"/>
                </a:lnTo>
                <a:lnTo>
                  <a:pt x="127254" y="471804"/>
                </a:lnTo>
                <a:lnTo>
                  <a:pt x="127254" y="513460"/>
                </a:lnTo>
                <a:lnTo>
                  <a:pt x="120761" y="558804"/>
                </a:lnTo>
                <a:lnTo>
                  <a:pt x="102687" y="598166"/>
                </a:lnTo>
                <a:lnTo>
                  <a:pt x="75133" y="629196"/>
                </a:lnTo>
                <a:lnTo>
                  <a:pt x="40203" y="649539"/>
                </a:lnTo>
                <a:lnTo>
                  <a:pt x="0" y="656843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8495" y="1702307"/>
            <a:ext cx="8985503" cy="44744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242570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5" dirty="0"/>
              <a:t>Skyscraper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192174" y="5872683"/>
            <a:ext cx="6887209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https://zh.wikipedia.org/wiki/%E9%9B%99%E5%B3%B0%E5%A1%94#/me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800" spc="-10" dirty="0">
                <a:latin typeface="Calibri"/>
                <a:cs typeface="Calibri"/>
              </a:rPr>
              <a:t>dia/File:BurjDubaiHeight.svg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449961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20" dirty="0"/>
              <a:t>Ultra </a:t>
            </a:r>
            <a:r>
              <a:rPr dirty="0"/>
              <a:t>Deep</a:t>
            </a:r>
            <a:r>
              <a:rPr spc="-35" dirty="0"/>
              <a:t> </a:t>
            </a:r>
            <a:r>
              <a:rPr spc="-15" dirty="0"/>
              <a:t>Network</a:t>
            </a:r>
          </a:p>
        </p:txBody>
      </p:sp>
      <p:sp>
        <p:nvSpPr>
          <p:cNvPr id="3" name="object 3"/>
          <p:cNvSpPr/>
          <p:nvPr/>
        </p:nvSpPr>
        <p:spPr>
          <a:xfrm>
            <a:off x="6278879" y="365759"/>
            <a:ext cx="1345882" cy="593304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887392" y="4011167"/>
            <a:ext cx="674451" cy="212523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154423" y="1225296"/>
            <a:ext cx="950976" cy="512978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543811" y="3227832"/>
            <a:ext cx="1335024" cy="57912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496567" y="3182111"/>
            <a:ext cx="1426464" cy="75895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603247" y="3267455"/>
            <a:ext cx="1216152" cy="46177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603247" y="3281553"/>
            <a:ext cx="12166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589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8</a:t>
            </a:r>
            <a:r>
              <a:rPr sz="24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layers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494276" y="2049779"/>
            <a:ext cx="1534668" cy="57912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469891" y="2004060"/>
            <a:ext cx="1580388" cy="75895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553711" y="2089404"/>
            <a:ext cx="1415796" cy="46177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4553711" y="2103246"/>
            <a:ext cx="14160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9385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19</a:t>
            </a:r>
            <a:r>
              <a:rPr sz="24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layers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7039356" y="1025652"/>
            <a:ext cx="1536192" cy="57912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016495" y="979932"/>
            <a:ext cx="1580388" cy="75895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098792" y="1065275"/>
            <a:ext cx="1417320" cy="46177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7098792" y="1078814"/>
            <a:ext cx="141732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0655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22</a:t>
            </a:r>
            <a:r>
              <a:rPr sz="24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layers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190345" y="6228994"/>
            <a:ext cx="18700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AlexNet</a:t>
            </a:r>
            <a:r>
              <a:rPr sz="2400" spc="-114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(2012)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858514" y="6275019"/>
            <a:ext cx="14484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VGG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(2014)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069329" y="6243015"/>
            <a:ext cx="22231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GoogleNet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(2014)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033678" y="4585842"/>
            <a:ext cx="7810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16.4%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375405" y="4030726"/>
            <a:ext cx="6273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7.3%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850128" y="3804361"/>
            <a:ext cx="62738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rgbClr val="FF0000"/>
                </a:solidFill>
                <a:latin typeface="Calibri"/>
                <a:cs typeface="Calibri"/>
              </a:rPr>
              <a:t>6.7%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93598" y="1871853"/>
            <a:ext cx="2301240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latin typeface="Calibri"/>
                <a:cs typeface="Calibri"/>
                <a:hlinkClick r:id="rId14"/>
              </a:rPr>
              <a:t>http://cs231n.stanford.e 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du/slides/winter1516_le  </a:t>
            </a:r>
            <a:r>
              <a:rPr sz="1800" spc="-5" dirty="0">
                <a:latin typeface="Calibri"/>
                <a:cs typeface="Calibri"/>
              </a:rPr>
              <a:t>cture8.pdf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449961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20" dirty="0"/>
              <a:t>Ultra </a:t>
            </a:r>
            <a:r>
              <a:rPr dirty="0"/>
              <a:t>Deep</a:t>
            </a:r>
            <a:r>
              <a:rPr spc="-35" dirty="0"/>
              <a:t> </a:t>
            </a:r>
            <a:r>
              <a:rPr spc="-15" dirty="0"/>
              <a:t>Network</a:t>
            </a:r>
          </a:p>
        </p:txBody>
      </p:sp>
      <p:sp>
        <p:nvSpPr>
          <p:cNvPr id="3" name="object 3"/>
          <p:cNvSpPr/>
          <p:nvPr/>
        </p:nvSpPr>
        <p:spPr>
          <a:xfrm>
            <a:off x="6173676" y="0"/>
            <a:ext cx="294175" cy="59914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378452" y="5044440"/>
            <a:ext cx="211455" cy="9317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452017" y="5687567"/>
            <a:ext cx="79602" cy="2517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877311" y="5137403"/>
            <a:ext cx="149351" cy="80619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679435" y="1666429"/>
            <a:ext cx="839724" cy="425126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539110" y="5941872"/>
            <a:ext cx="82740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latin typeface="Calibri"/>
                <a:cs typeface="Calibri"/>
              </a:rPr>
              <a:t>VGG</a:t>
            </a:r>
            <a:endParaRPr sz="24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2400" spc="-5" dirty="0">
                <a:latin typeface="Calibri"/>
                <a:cs typeface="Calibri"/>
              </a:rPr>
              <a:t>(20</a:t>
            </a:r>
            <a:r>
              <a:rPr sz="2400" spc="-15" dirty="0">
                <a:latin typeface="Calibri"/>
                <a:cs typeface="Calibri"/>
              </a:rPr>
              <a:t>1</a:t>
            </a:r>
            <a:r>
              <a:rPr sz="2400" dirty="0">
                <a:latin typeface="Calibri"/>
                <a:cs typeface="Calibri"/>
              </a:rPr>
              <a:t>4)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814953" y="5913221"/>
            <a:ext cx="135445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76225" marR="5080" indent="-26416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Go</a:t>
            </a:r>
            <a:r>
              <a:rPr sz="2400" spc="-10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gleNet  </a:t>
            </a:r>
            <a:r>
              <a:rPr sz="2400" spc="-5" dirty="0">
                <a:latin typeface="Calibri"/>
                <a:cs typeface="Calibri"/>
              </a:rPr>
              <a:t>(2014)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529328" y="1676400"/>
            <a:ext cx="1770888" cy="57912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547615" y="1629155"/>
            <a:ext cx="1734312" cy="75895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588764" y="1716023"/>
            <a:ext cx="1652015" cy="46177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4588764" y="1729232"/>
            <a:ext cx="16522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193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152</a:t>
            </a:r>
            <a:r>
              <a:rPr sz="24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layers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295646" y="3562604"/>
            <a:ext cx="7810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3.57%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485638" y="5936691"/>
            <a:ext cx="158369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0525" marR="5080" indent="-37846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Residual</a:t>
            </a:r>
            <a:r>
              <a:rPr sz="2400" spc="-9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Net  (2015)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664577" y="5958027"/>
            <a:ext cx="74676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3510" marR="5080" indent="-131445">
              <a:lnSpc>
                <a:spcPct val="100000"/>
              </a:lnSpc>
              <a:spcBef>
                <a:spcPts val="100"/>
              </a:spcBef>
            </a:pPr>
            <a:r>
              <a:rPr sz="2400" spc="-200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aipei  </a:t>
            </a:r>
            <a:r>
              <a:rPr sz="2400" spc="-10" dirty="0">
                <a:latin typeface="Calibri"/>
                <a:cs typeface="Calibri"/>
              </a:rPr>
              <a:t>101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7123176" y="1114044"/>
            <a:ext cx="1770887" cy="57912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141464" y="1066800"/>
            <a:ext cx="1734312" cy="75895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182611" y="1153667"/>
            <a:ext cx="1652016" cy="46177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7182611" y="1167129"/>
            <a:ext cx="16522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193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101</a:t>
            </a:r>
            <a:r>
              <a:rPr sz="24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layers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68274" y="5512746"/>
            <a:ext cx="1494155" cy="1186815"/>
          </a:xfrm>
          <a:prstGeom prst="rect">
            <a:avLst/>
          </a:prstGeom>
        </p:spPr>
        <p:txBody>
          <a:bodyPr vert="horz" wrap="square" lIns="0" tIns="444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0"/>
              </a:spcBef>
            </a:pP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16.4%</a:t>
            </a:r>
            <a:endParaRPr sz="2400">
              <a:latin typeface="Calibri"/>
              <a:cs typeface="Calibri"/>
            </a:endParaRPr>
          </a:p>
          <a:p>
            <a:pPr marL="491490" algn="ctr">
              <a:lnSpc>
                <a:spcPct val="100000"/>
              </a:lnSpc>
              <a:spcBef>
                <a:spcPts val="250"/>
              </a:spcBef>
            </a:pPr>
            <a:r>
              <a:rPr sz="2400" dirty="0">
                <a:latin typeface="Calibri"/>
                <a:cs typeface="Calibri"/>
              </a:rPr>
              <a:t>Al</a:t>
            </a:r>
            <a:r>
              <a:rPr sz="2400" spc="-35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xN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t</a:t>
            </a:r>
            <a:endParaRPr sz="2400">
              <a:latin typeface="Calibri"/>
              <a:cs typeface="Calibri"/>
            </a:endParaRPr>
          </a:p>
          <a:p>
            <a:pPr marL="493395" algn="ctr">
              <a:lnSpc>
                <a:spcPct val="100000"/>
              </a:lnSpc>
            </a:pPr>
            <a:r>
              <a:rPr sz="2400" spc="-5" dirty="0">
                <a:latin typeface="Calibri"/>
                <a:cs typeface="Calibri"/>
              </a:rPr>
              <a:t>(2012)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150745" y="5304535"/>
            <a:ext cx="6273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7.3%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641216" y="5316118"/>
            <a:ext cx="6273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6.7%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456755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0" dirty="0"/>
              <a:t>Example</a:t>
            </a:r>
            <a:r>
              <a:rPr spc="-95" dirty="0"/>
              <a:t> </a:t>
            </a:r>
            <a:r>
              <a:rPr spc="-10" dirty="0"/>
              <a:t>Application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07542" y="1756105"/>
            <a:ext cx="456755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0" dirty="0">
                <a:latin typeface="Calibri"/>
                <a:cs typeface="Calibri"/>
              </a:rPr>
              <a:t>Handwriting </a:t>
            </a:r>
            <a:r>
              <a:rPr sz="2800" spc="-5" dirty="0">
                <a:latin typeface="Calibri"/>
                <a:cs typeface="Calibri"/>
              </a:rPr>
              <a:t>Digit</a:t>
            </a:r>
            <a:r>
              <a:rPr sz="2800" spc="2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Recognition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402080" y="3169920"/>
            <a:ext cx="1601724" cy="15925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825240" y="3185160"/>
            <a:ext cx="2034539" cy="1516380"/>
          </a:xfrm>
          <a:custGeom>
            <a:avLst/>
            <a:gdLst/>
            <a:ahLst/>
            <a:cxnLst/>
            <a:rect l="l" t="t" r="r" b="b"/>
            <a:pathLst>
              <a:path w="2034539" h="1516379">
                <a:moveTo>
                  <a:pt x="0" y="1516380"/>
                </a:moveTo>
                <a:lnTo>
                  <a:pt x="2034539" y="1516380"/>
                </a:lnTo>
                <a:lnTo>
                  <a:pt x="2034539" y="0"/>
                </a:lnTo>
                <a:lnTo>
                  <a:pt x="0" y="0"/>
                </a:lnTo>
                <a:lnTo>
                  <a:pt x="0" y="151638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825240" y="3185160"/>
            <a:ext cx="2034539" cy="1516380"/>
          </a:xfrm>
          <a:custGeom>
            <a:avLst/>
            <a:gdLst/>
            <a:ahLst/>
            <a:cxnLst/>
            <a:rect l="l" t="t" r="r" b="b"/>
            <a:pathLst>
              <a:path w="2034539" h="1516379">
                <a:moveTo>
                  <a:pt x="0" y="1516380"/>
                </a:moveTo>
                <a:lnTo>
                  <a:pt x="2034539" y="1516380"/>
                </a:lnTo>
                <a:lnTo>
                  <a:pt x="2034539" y="0"/>
                </a:lnTo>
                <a:lnTo>
                  <a:pt x="0" y="0"/>
                </a:lnTo>
                <a:lnTo>
                  <a:pt x="0" y="1516380"/>
                </a:lnTo>
                <a:close/>
              </a:path>
            </a:pathLst>
          </a:custGeom>
          <a:ln w="12191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095244" y="3531108"/>
            <a:ext cx="715010" cy="847725"/>
          </a:xfrm>
          <a:custGeom>
            <a:avLst/>
            <a:gdLst/>
            <a:ahLst/>
            <a:cxnLst/>
            <a:rect l="l" t="t" r="r" b="b"/>
            <a:pathLst>
              <a:path w="715010" h="847725">
                <a:moveTo>
                  <a:pt x="357378" y="0"/>
                </a:moveTo>
                <a:lnTo>
                  <a:pt x="357378" y="211835"/>
                </a:lnTo>
                <a:lnTo>
                  <a:pt x="0" y="211835"/>
                </a:lnTo>
                <a:lnTo>
                  <a:pt x="0" y="635507"/>
                </a:lnTo>
                <a:lnTo>
                  <a:pt x="357378" y="635507"/>
                </a:lnTo>
                <a:lnTo>
                  <a:pt x="357378" y="847343"/>
                </a:lnTo>
                <a:lnTo>
                  <a:pt x="714756" y="423671"/>
                </a:lnTo>
                <a:lnTo>
                  <a:pt x="357378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095244" y="3531108"/>
            <a:ext cx="715010" cy="847725"/>
          </a:xfrm>
          <a:custGeom>
            <a:avLst/>
            <a:gdLst/>
            <a:ahLst/>
            <a:cxnLst/>
            <a:rect l="l" t="t" r="r" b="b"/>
            <a:pathLst>
              <a:path w="715010" h="847725">
                <a:moveTo>
                  <a:pt x="0" y="211835"/>
                </a:moveTo>
                <a:lnTo>
                  <a:pt x="357378" y="211835"/>
                </a:lnTo>
                <a:lnTo>
                  <a:pt x="357378" y="0"/>
                </a:lnTo>
                <a:lnTo>
                  <a:pt x="714756" y="423671"/>
                </a:lnTo>
                <a:lnTo>
                  <a:pt x="357378" y="847343"/>
                </a:lnTo>
                <a:lnTo>
                  <a:pt x="357378" y="635507"/>
                </a:lnTo>
                <a:lnTo>
                  <a:pt x="0" y="635507"/>
                </a:lnTo>
                <a:lnTo>
                  <a:pt x="0" y="211835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951220" y="3540252"/>
            <a:ext cx="715010" cy="847725"/>
          </a:xfrm>
          <a:custGeom>
            <a:avLst/>
            <a:gdLst/>
            <a:ahLst/>
            <a:cxnLst/>
            <a:rect l="l" t="t" r="r" b="b"/>
            <a:pathLst>
              <a:path w="715009" h="847725">
                <a:moveTo>
                  <a:pt x="357377" y="0"/>
                </a:moveTo>
                <a:lnTo>
                  <a:pt x="357377" y="211836"/>
                </a:lnTo>
                <a:lnTo>
                  <a:pt x="0" y="211836"/>
                </a:lnTo>
                <a:lnTo>
                  <a:pt x="0" y="635508"/>
                </a:lnTo>
                <a:lnTo>
                  <a:pt x="357377" y="635508"/>
                </a:lnTo>
                <a:lnTo>
                  <a:pt x="357377" y="847344"/>
                </a:lnTo>
                <a:lnTo>
                  <a:pt x="714755" y="423672"/>
                </a:lnTo>
                <a:lnTo>
                  <a:pt x="357377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951220" y="3540252"/>
            <a:ext cx="715010" cy="847725"/>
          </a:xfrm>
          <a:custGeom>
            <a:avLst/>
            <a:gdLst/>
            <a:ahLst/>
            <a:cxnLst/>
            <a:rect l="l" t="t" r="r" b="b"/>
            <a:pathLst>
              <a:path w="715009" h="847725">
                <a:moveTo>
                  <a:pt x="0" y="211836"/>
                </a:moveTo>
                <a:lnTo>
                  <a:pt x="357377" y="211836"/>
                </a:lnTo>
                <a:lnTo>
                  <a:pt x="357377" y="0"/>
                </a:lnTo>
                <a:lnTo>
                  <a:pt x="714755" y="423672"/>
                </a:lnTo>
                <a:lnTo>
                  <a:pt x="357377" y="847344"/>
                </a:lnTo>
                <a:lnTo>
                  <a:pt x="357377" y="635508"/>
                </a:lnTo>
                <a:lnTo>
                  <a:pt x="0" y="635508"/>
                </a:lnTo>
                <a:lnTo>
                  <a:pt x="0" y="211836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6758940" y="3794378"/>
            <a:ext cx="546735" cy="4070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045"/>
              </a:lnSpc>
            </a:pPr>
            <a:r>
              <a:rPr sz="3200" spc="-5" dirty="0">
                <a:latin typeface="Calibri"/>
                <a:cs typeface="Calibri"/>
              </a:rPr>
              <a:t>“2”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462783" y="2538983"/>
            <a:ext cx="498475" cy="2624455"/>
          </a:xfrm>
          <a:custGeom>
            <a:avLst/>
            <a:gdLst/>
            <a:ahLst/>
            <a:cxnLst/>
            <a:rect l="l" t="t" r="r" b="b"/>
            <a:pathLst>
              <a:path w="498475" h="2624454">
                <a:moveTo>
                  <a:pt x="0" y="2624328"/>
                </a:moveTo>
                <a:lnTo>
                  <a:pt x="498348" y="2624328"/>
                </a:lnTo>
                <a:lnTo>
                  <a:pt x="498348" y="0"/>
                </a:lnTo>
                <a:lnTo>
                  <a:pt x="0" y="0"/>
                </a:lnTo>
                <a:lnTo>
                  <a:pt x="0" y="2624328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529839" y="3256788"/>
            <a:ext cx="342900" cy="3429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529839" y="3256788"/>
            <a:ext cx="342900" cy="342900"/>
          </a:xfrm>
          <a:custGeom>
            <a:avLst/>
            <a:gdLst/>
            <a:ahLst/>
            <a:cxnLst/>
            <a:rect l="l" t="t" r="r" b="b"/>
            <a:pathLst>
              <a:path w="342900" h="342900">
                <a:moveTo>
                  <a:pt x="0" y="342900"/>
                </a:moveTo>
                <a:lnTo>
                  <a:pt x="342900" y="342900"/>
                </a:lnTo>
                <a:lnTo>
                  <a:pt x="342900" y="0"/>
                </a:lnTo>
                <a:lnTo>
                  <a:pt x="0" y="0"/>
                </a:lnTo>
                <a:lnTo>
                  <a:pt x="0" y="342900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535935" y="2685288"/>
            <a:ext cx="342900" cy="3429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535935" y="2685288"/>
            <a:ext cx="342900" cy="342900"/>
          </a:xfrm>
          <a:custGeom>
            <a:avLst/>
            <a:gdLst/>
            <a:ahLst/>
            <a:cxnLst/>
            <a:rect l="l" t="t" r="r" b="b"/>
            <a:pathLst>
              <a:path w="342900" h="342900">
                <a:moveTo>
                  <a:pt x="0" y="342900"/>
                </a:moveTo>
                <a:lnTo>
                  <a:pt x="342900" y="342900"/>
                </a:lnTo>
                <a:lnTo>
                  <a:pt x="342900" y="0"/>
                </a:lnTo>
                <a:lnTo>
                  <a:pt x="0" y="0"/>
                </a:lnTo>
                <a:lnTo>
                  <a:pt x="0" y="342900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540507" y="4654296"/>
            <a:ext cx="342900" cy="3429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540507" y="4654296"/>
            <a:ext cx="342900" cy="342900"/>
          </a:xfrm>
          <a:custGeom>
            <a:avLst/>
            <a:gdLst/>
            <a:ahLst/>
            <a:cxnLst/>
            <a:rect l="l" t="t" r="r" b="b"/>
            <a:pathLst>
              <a:path w="342900" h="342900">
                <a:moveTo>
                  <a:pt x="0" y="342899"/>
                </a:moveTo>
                <a:lnTo>
                  <a:pt x="342900" y="342899"/>
                </a:lnTo>
                <a:lnTo>
                  <a:pt x="342900" y="0"/>
                </a:lnTo>
                <a:lnTo>
                  <a:pt x="0" y="0"/>
                </a:lnTo>
                <a:lnTo>
                  <a:pt x="0" y="342899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2462783" y="2386888"/>
            <a:ext cx="503555" cy="26562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50495" marR="99060" indent="-26034" algn="ctr">
              <a:lnSpc>
                <a:spcPct val="149800"/>
              </a:lnSpc>
              <a:spcBef>
                <a:spcPts val="95"/>
              </a:spcBef>
            </a:pPr>
            <a:r>
              <a:rPr sz="2550" i="1" spc="-80" dirty="0">
                <a:latin typeface="Times New Roman"/>
                <a:cs typeface="Times New Roman"/>
              </a:rPr>
              <a:t>x</a:t>
            </a:r>
            <a:r>
              <a:rPr sz="2250" spc="-120" baseline="-24074" dirty="0">
                <a:latin typeface="Times New Roman"/>
                <a:cs typeface="Times New Roman"/>
              </a:rPr>
              <a:t>1  </a:t>
            </a:r>
            <a:r>
              <a:rPr sz="2550" i="1" spc="10" dirty="0">
                <a:latin typeface="Times New Roman"/>
                <a:cs typeface="Times New Roman"/>
              </a:rPr>
              <a:t>x</a:t>
            </a:r>
            <a:r>
              <a:rPr sz="2250" spc="-7" baseline="-24074" dirty="0">
                <a:latin typeface="Times New Roman"/>
                <a:cs typeface="Times New Roman"/>
              </a:rPr>
              <a:t>2</a:t>
            </a:r>
            <a:endParaRPr sz="2250" baseline="-24074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3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4150">
              <a:latin typeface="Times New Roman"/>
              <a:cs typeface="Times New Roman"/>
            </a:endParaRPr>
          </a:p>
          <a:p>
            <a:pPr marL="69215" algn="ctr">
              <a:lnSpc>
                <a:spcPct val="100000"/>
              </a:lnSpc>
            </a:pPr>
            <a:r>
              <a:rPr sz="3825" i="1" spc="30" baseline="14161" dirty="0">
                <a:latin typeface="Times New Roman"/>
                <a:cs typeface="Times New Roman"/>
              </a:rPr>
              <a:t>x</a:t>
            </a:r>
            <a:r>
              <a:rPr sz="1500" dirty="0">
                <a:latin typeface="Times New Roman"/>
                <a:cs typeface="Times New Roman"/>
              </a:rPr>
              <a:t>256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583179" y="3943350"/>
            <a:ext cx="381000" cy="51625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sz="2800" dirty="0">
                <a:latin typeface="Calibri"/>
                <a:cs typeface="Calibri"/>
              </a:rPr>
              <a:t>……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899782" y="4024376"/>
            <a:ext cx="381000" cy="51625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sz="2800" dirty="0">
                <a:latin typeface="Calibri"/>
                <a:cs typeface="Calibri"/>
              </a:rPr>
              <a:t>……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789419" y="2519172"/>
            <a:ext cx="500380" cy="2624455"/>
          </a:xfrm>
          <a:prstGeom prst="rect">
            <a:avLst/>
          </a:prstGeom>
          <a:solidFill>
            <a:srgbClr val="D9D9D9"/>
          </a:solidFill>
        </p:spPr>
        <p:txBody>
          <a:bodyPr vert="horz" wrap="square" lIns="0" tIns="5080" rIns="0" bIns="0" rtlCol="0">
            <a:spAutoFit/>
          </a:bodyPr>
          <a:lstStyle/>
          <a:p>
            <a:pPr marL="104139">
              <a:lnSpc>
                <a:spcPct val="100000"/>
              </a:lnSpc>
              <a:spcBef>
                <a:spcPts val="40"/>
              </a:spcBef>
            </a:pPr>
            <a:r>
              <a:rPr sz="2800" spc="-5" dirty="0">
                <a:latin typeface="Calibri"/>
                <a:cs typeface="Calibri"/>
              </a:rPr>
              <a:t>y</a:t>
            </a:r>
            <a:r>
              <a:rPr sz="2775" spc="-7" baseline="-21021" dirty="0">
                <a:latin typeface="Calibri"/>
                <a:cs typeface="Calibri"/>
              </a:rPr>
              <a:t>1</a:t>
            </a:r>
            <a:endParaRPr sz="2775" baseline="-21021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500">
              <a:latin typeface="Times New Roman"/>
              <a:cs typeface="Times New Roman"/>
            </a:endParaRPr>
          </a:p>
          <a:p>
            <a:pPr marL="92710">
              <a:lnSpc>
                <a:spcPct val="100000"/>
              </a:lnSpc>
            </a:pPr>
            <a:r>
              <a:rPr sz="2800" dirty="0">
                <a:latin typeface="Calibri"/>
                <a:cs typeface="Calibri"/>
              </a:rPr>
              <a:t>y</a:t>
            </a:r>
            <a:r>
              <a:rPr sz="2775" baseline="-21021" dirty="0">
                <a:latin typeface="Calibri"/>
                <a:cs typeface="Calibri"/>
              </a:rPr>
              <a:t>2</a:t>
            </a:r>
            <a:endParaRPr sz="2775" baseline="-21021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3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3100">
              <a:latin typeface="Times New Roman"/>
              <a:cs typeface="Times New Roman"/>
            </a:endParaRPr>
          </a:p>
          <a:p>
            <a:pPr marL="92710">
              <a:lnSpc>
                <a:spcPct val="100000"/>
              </a:lnSpc>
            </a:pPr>
            <a:r>
              <a:rPr sz="4200" spc="-22" baseline="13888" dirty="0">
                <a:latin typeface="Calibri"/>
                <a:cs typeface="Calibri"/>
              </a:rPr>
              <a:t>y</a:t>
            </a:r>
            <a:r>
              <a:rPr sz="1850" spc="0" dirty="0">
                <a:latin typeface="Calibri"/>
                <a:cs typeface="Calibri"/>
              </a:rPr>
              <a:t>10</a:t>
            </a:r>
            <a:endParaRPr sz="1850">
              <a:latin typeface="Calibri"/>
              <a:cs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7402068" y="2532888"/>
            <a:ext cx="979931" cy="57912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443216" y="2485644"/>
            <a:ext cx="896112" cy="75895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461504" y="2572511"/>
            <a:ext cx="861059" cy="46177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7461504" y="2585973"/>
            <a:ext cx="8610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479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7408164" y="3313176"/>
            <a:ext cx="966216" cy="57911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7443216" y="3267455"/>
            <a:ext cx="896112" cy="75895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467600" y="3352800"/>
            <a:ext cx="847344" cy="46177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7467600" y="3367532"/>
            <a:ext cx="8477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1844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7408164" y="4587240"/>
            <a:ext cx="954024" cy="57911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7437119" y="4541520"/>
            <a:ext cx="896112" cy="75895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7467600" y="4626864"/>
            <a:ext cx="835151" cy="46177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7467600" y="4641850"/>
            <a:ext cx="8356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12725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7769097" y="4014342"/>
            <a:ext cx="381000" cy="516890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sz="2800" dirty="0">
                <a:latin typeface="Calibri"/>
                <a:cs typeface="Calibri"/>
              </a:rPr>
              <a:t>……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3656203" y="4742764"/>
            <a:ext cx="2438400" cy="7581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What </a:t>
            </a:r>
            <a:r>
              <a:rPr sz="2400" dirty="0">
                <a:latin typeface="Calibri"/>
                <a:cs typeface="Calibri"/>
              </a:rPr>
              <a:t>is </a:t>
            </a:r>
            <a:r>
              <a:rPr sz="2400" spc="-5" dirty="0">
                <a:latin typeface="Calibri"/>
                <a:cs typeface="Calibri"/>
              </a:rPr>
              <a:t>needed </a:t>
            </a:r>
            <a:r>
              <a:rPr sz="2400" dirty="0">
                <a:latin typeface="Calibri"/>
                <a:cs typeface="Calibri"/>
              </a:rPr>
              <a:t>is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endParaRPr sz="2400">
              <a:latin typeface="Calibri"/>
              <a:cs typeface="Calibri"/>
            </a:endParaRPr>
          </a:p>
          <a:p>
            <a:pPr marL="635" algn="ctr">
              <a:lnSpc>
                <a:spcPct val="100000"/>
              </a:lnSpc>
              <a:spcBef>
                <a:spcPts val="5"/>
              </a:spcBef>
            </a:pPr>
            <a:r>
              <a:rPr sz="2400" spc="-5" dirty="0">
                <a:latin typeface="Calibri"/>
                <a:cs typeface="Calibri"/>
              </a:rPr>
              <a:t>function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……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1759711" y="5498388"/>
            <a:ext cx="190373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Input:</a:t>
            </a:r>
            <a:endParaRPr sz="24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2400" spc="-5" dirty="0">
                <a:latin typeface="Calibri"/>
                <a:cs typeface="Calibri"/>
              </a:rPr>
              <a:t>256-dim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vector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6164326" y="5509666"/>
            <a:ext cx="175006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output:</a:t>
            </a:r>
            <a:endParaRPr sz="24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2400" spc="-5" dirty="0">
                <a:latin typeface="Calibri"/>
                <a:cs typeface="Calibri"/>
              </a:rPr>
              <a:t>10-dim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vector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4015740" y="3491484"/>
            <a:ext cx="1726691" cy="107137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3982211" y="3429000"/>
            <a:ext cx="1792224" cy="1292352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4075176" y="3531108"/>
            <a:ext cx="1607820" cy="95402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 txBox="1"/>
          <p:nvPr/>
        </p:nvSpPr>
        <p:spPr>
          <a:xfrm>
            <a:off x="4075176" y="3695191"/>
            <a:ext cx="1607820" cy="725170"/>
          </a:xfrm>
          <a:prstGeom prst="rect">
            <a:avLst/>
          </a:prstGeom>
        </p:spPr>
        <p:txBody>
          <a:bodyPr vert="horz" wrap="square" lIns="0" tIns="165735" rIns="0" bIns="0" rtlCol="0">
            <a:spAutoFit/>
          </a:bodyPr>
          <a:lstStyle/>
          <a:p>
            <a:pPr marL="179705" marR="173355" indent="-39370">
              <a:lnSpc>
                <a:spcPct val="64000"/>
              </a:lnSpc>
              <a:spcBef>
                <a:spcPts val="1305"/>
              </a:spcBef>
            </a:pPr>
            <a:r>
              <a:rPr sz="2800" spc="-590" dirty="0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sz="4200" spc="-885" baseline="23809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2800" spc="-59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4200" spc="-885" baseline="23809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2800" spc="-590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4200" spc="-885" baseline="23809" dirty="0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sz="2800" spc="-590" dirty="0">
                <a:solidFill>
                  <a:srgbClr val="FFFFFF"/>
                </a:solidFill>
                <a:latin typeface="Calibri"/>
                <a:cs typeface="Calibri"/>
              </a:rPr>
              <a:t>h</a:t>
            </a:r>
            <a:r>
              <a:rPr sz="4200" spc="-885" baseline="23809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2800" spc="-590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4200" spc="-885" baseline="23809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800" spc="-590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4200" spc="-885" baseline="23809" dirty="0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r>
              <a:rPr sz="2800" spc="-590" dirty="0">
                <a:solidFill>
                  <a:srgbClr val="FFFFFF"/>
                </a:solidFill>
                <a:latin typeface="Calibri"/>
                <a:cs typeface="Calibri"/>
              </a:rPr>
              <a:t>e 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2800" spc="-3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2800" spc="-30" dirty="0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ork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449961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20" dirty="0"/>
              <a:t>Ultra </a:t>
            </a:r>
            <a:r>
              <a:rPr dirty="0"/>
              <a:t>Deep</a:t>
            </a:r>
            <a:r>
              <a:rPr spc="-35" dirty="0"/>
              <a:t> </a:t>
            </a:r>
            <a:r>
              <a:rPr spc="-15" dirty="0"/>
              <a:t>Network</a:t>
            </a:r>
          </a:p>
        </p:txBody>
      </p:sp>
      <p:sp>
        <p:nvSpPr>
          <p:cNvPr id="3" name="object 3"/>
          <p:cNvSpPr/>
          <p:nvPr/>
        </p:nvSpPr>
        <p:spPr>
          <a:xfrm>
            <a:off x="6173676" y="0"/>
            <a:ext cx="294175" cy="59914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378452" y="5044440"/>
            <a:ext cx="211455" cy="9317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452017" y="5687567"/>
            <a:ext cx="79602" cy="2517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877311" y="5137403"/>
            <a:ext cx="149351" cy="80619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539110" y="5941872"/>
            <a:ext cx="82740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latin typeface="Calibri"/>
                <a:cs typeface="Calibri"/>
              </a:rPr>
              <a:t>VGG</a:t>
            </a:r>
            <a:endParaRPr sz="24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2400" spc="-5" dirty="0">
                <a:latin typeface="Calibri"/>
                <a:cs typeface="Calibri"/>
              </a:rPr>
              <a:t>(20</a:t>
            </a:r>
            <a:r>
              <a:rPr sz="2400" spc="-15" dirty="0">
                <a:latin typeface="Calibri"/>
                <a:cs typeface="Calibri"/>
              </a:rPr>
              <a:t>1</a:t>
            </a:r>
            <a:r>
              <a:rPr sz="2400" dirty="0">
                <a:latin typeface="Calibri"/>
                <a:cs typeface="Calibri"/>
              </a:rPr>
              <a:t>4)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814953" y="5913221"/>
            <a:ext cx="135445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76225" marR="5080" indent="-26416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Go</a:t>
            </a:r>
            <a:r>
              <a:rPr sz="2400" spc="-10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gleNet  </a:t>
            </a:r>
            <a:r>
              <a:rPr sz="2400" spc="-5" dirty="0">
                <a:latin typeface="Calibri"/>
                <a:cs typeface="Calibri"/>
              </a:rPr>
              <a:t>(2014)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529328" y="1676400"/>
            <a:ext cx="1770888" cy="57912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547615" y="1629155"/>
            <a:ext cx="1734312" cy="75895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588764" y="1716023"/>
            <a:ext cx="1652015" cy="46177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4588764" y="1729232"/>
            <a:ext cx="16522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193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152</a:t>
            </a:r>
            <a:r>
              <a:rPr sz="24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layers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295646" y="3562604"/>
            <a:ext cx="7810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3.57%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485638" y="5936691"/>
            <a:ext cx="15836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Residual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Net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863590" y="6302451"/>
            <a:ext cx="8274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(20</a:t>
            </a:r>
            <a:r>
              <a:rPr sz="2400" spc="-15" dirty="0">
                <a:latin typeface="Calibri"/>
                <a:cs typeface="Calibri"/>
              </a:rPr>
              <a:t>1</a:t>
            </a:r>
            <a:r>
              <a:rPr sz="2400" dirty="0">
                <a:latin typeface="Calibri"/>
                <a:cs typeface="Calibri"/>
              </a:rPr>
              <a:t>5)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68274" y="5512746"/>
            <a:ext cx="1494155" cy="1186815"/>
          </a:xfrm>
          <a:prstGeom prst="rect">
            <a:avLst/>
          </a:prstGeom>
        </p:spPr>
        <p:txBody>
          <a:bodyPr vert="horz" wrap="square" lIns="0" tIns="444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0"/>
              </a:spcBef>
            </a:pP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16.4%</a:t>
            </a:r>
            <a:endParaRPr sz="2400">
              <a:latin typeface="Calibri"/>
              <a:cs typeface="Calibri"/>
            </a:endParaRPr>
          </a:p>
          <a:p>
            <a:pPr marL="491490" algn="ctr">
              <a:lnSpc>
                <a:spcPct val="100000"/>
              </a:lnSpc>
              <a:spcBef>
                <a:spcPts val="250"/>
              </a:spcBef>
            </a:pPr>
            <a:r>
              <a:rPr sz="2400" dirty="0">
                <a:latin typeface="Calibri"/>
                <a:cs typeface="Calibri"/>
              </a:rPr>
              <a:t>Al</a:t>
            </a:r>
            <a:r>
              <a:rPr sz="2400" spc="-35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xN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t</a:t>
            </a:r>
            <a:endParaRPr sz="2400">
              <a:latin typeface="Calibri"/>
              <a:cs typeface="Calibri"/>
            </a:endParaRPr>
          </a:p>
          <a:p>
            <a:pPr marL="493395" algn="ctr">
              <a:lnSpc>
                <a:spcPct val="100000"/>
              </a:lnSpc>
            </a:pPr>
            <a:r>
              <a:rPr sz="2400" spc="-5" dirty="0">
                <a:latin typeface="Calibri"/>
                <a:cs typeface="Calibri"/>
              </a:rPr>
              <a:t>(2012)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150745" y="5304535"/>
            <a:ext cx="6273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7.3%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641216" y="5316118"/>
            <a:ext cx="6273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6.7%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48716" y="1805177"/>
            <a:ext cx="359854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35" dirty="0">
                <a:latin typeface="Calibri"/>
                <a:cs typeface="Calibri"/>
              </a:rPr>
              <a:t>Worry </a:t>
            </a:r>
            <a:r>
              <a:rPr sz="2800" spc="-5" dirty="0">
                <a:latin typeface="Calibri"/>
                <a:cs typeface="Calibri"/>
              </a:rPr>
              <a:t>about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overfitting?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48716" y="2497581"/>
            <a:ext cx="3569970" cy="192658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41020" marR="5080">
              <a:lnSpc>
                <a:spcPct val="100000"/>
              </a:lnSpc>
              <a:spcBef>
                <a:spcPts val="95"/>
              </a:spcBef>
            </a:pPr>
            <a:r>
              <a:rPr sz="2800" spc="-35" dirty="0">
                <a:latin typeface="Calibri"/>
                <a:cs typeface="Calibri"/>
              </a:rPr>
              <a:t>Worry </a:t>
            </a:r>
            <a:r>
              <a:rPr sz="2800" spc="-10" dirty="0">
                <a:latin typeface="Calibri"/>
                <a:cs typeface="Calibri"/>
              </a:rPr>
              <a:t>about </a:t>
            </a:r>
            <a:r>
              <a:rPr sz="2800" spc="-15" dirty="0">
                <a:latin typeface="Calibri"/>
                <a:cs typeface="Calibri"/>
              </a:rPr>
              <a:t>training  </a:t>
            </a:r>
            <a:r>
              <a:rPr sz="2800" spc="-20" dirty="0">
                <a:latin typeface="Calibri"/>
                <a:cs typeface="Calibri"/>
              </a:rPr>
              <a:t>first!</a:t>
            </a:r>
            <a:endParaRPr sz="2800">
              <a:latin typeface="Calibri"/>
              <a:cs typeface="Calibri"/>
            </a:endParaRPr>
          </a:p>
          <a:p>
            <a:pPr marL="12700" marR="123189">
              <a:lnSpc>
                <a:spcPct val="100000"/>
              </a:lnSpc>
              <a:spcBef>
                <a:spcPts val="1530"/>
              </a:spcBef>
            </a:pPr>
            <a:r>
              <a:rPr sz="2800" spc="-10" dirty="0">
                <a:latin typeface="Calibri"/>
                <a:cs typeface="Calibri"/>
              </a:rPr>
              <a:t>This </a:t>
            </a:r>
            <a:r>
              <a:rPr sz="2800" spc="-20" dirty="0">
                <a:latin typeface="Calibri"/>
                <a:cs typeface="Calibri"/>
              </a:rPr>
              <a:t>ultra </a:t>
            </a:r>
            <a:r>
              <a:rPr sz="2800" spc="-10" dirty="0">
                <a:latin typeface="Calibri"/>
                <a:cs typeface="Calibri"/>
              </a:rPr>
              <a:t>deep </a:t>
            </a:r>
            <a:r>
              <a:rPr sz="2800" spc="-15" dirty="0">
                <a:latin typeface="Calibri"/>
                <a:cs typeface="Calibri"/>
              </a:rPr>
              <a:t>network  </a:t>
            </a:r>
            <a:r>
              <a:rPr sz="2800" spc="-25" dirty="0">
                <a:latin typeface="Calibri"/>
                <a:cs typeface="Calibri"/>
              </a:rPr>
              <a:t>have </a:t>
            </a:r>
            <a:r>
              <a:rPr sz="2800" spc="-10" dirty="0">
                <a:latin typeface="Calibri"/>
                <a:cs typeface="Calibri"/>
              </a:rPr>
              <a:t>special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structure.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6830568" y="176021"/>
            <a:ext cx="1946782" cy="601684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600950" y="6203441"/>
            <a:ext cx="0" cy="304800"/>
          </a:xfrm>
          <a:custGeom>
            <a:avLst/>
            <a:gdLst/>
            <a:ahLst/>
            <a:cxnLst/>
            <a:rect l="l" t="t" r="r" b="b"/>
            <a:pathLst>
              <a:path h="304800">
                <a:moveTo>
                  <a:pt x="0" y="304584"/>
                </a:moveTo>
                <a:lnTo>
                  <a:pt x="0" y="0"/>
                </a:lnTo>
              </a:path>
            </a:pathLst>
          </a:custGeom>
          <a:ln w="38100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994653" y="2437638"/>
            <a:ext cx="553720" cy="789940"/>
          </a:xfrm>
          <a:custGeom>
            <a:avLst/>
            <a:gdLst/>
            <a:ahLst/>
            <a:cxnLst/>
            <a:rect l="l" t="t" r="r" b="b"/>
            <a:pathLst>
              <a:path w="553720" h="789939">
                <a:moveTo>
                  <a:pt x="0" y="789431"/>
                </a:moveTo>
                <a:lnTo>
                  <a:pt x="553211" y="789431"/>
                </a:lnTo>
                <a:lnTo>
                  <a:pt x="553211" y="0"/>
                </a:lnTo>
                <a:lnTo>
                  <a:pt x="0" y="0"/>
                </a:lnTo>
                <a:lnTo>
                  <a:pt x="0" y="789431"/>
                </a:lnTo>
                <a:close/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724650" y="89153"/>
            <a:ext cx="2121535" cy="6515100"/>
          </a:xfrm>
          <a:custGeom>
            <a:avLst/>
            <a:gdLst/>
            <a:ahLst/>
            <a:cxnLst/>
            <a:rect l="l" t="t" r="r" b="b"/>
            <a:pathLst>
              <a:path w="2121534" h="6515100">
                <a:moveTo>
                  <a:pt x="0" y="6515100"/>
                </a:moveTo>
                <a:lnTo>
                  <a:pt x="2121407" y="6515100"/>
                </a:lnTo>
                <a:lnTo>
                  <a:pt x="2121407" y="0"/>
                </a:lnTo>
                <a:lnTo>
                  <a:pt x="0" y="0"/>
                </a:lnTo>
                <a:lnTo>
                  <a:pt x="0" y="6515100"/>
                </a:lnTo>
                <a:close/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449961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20" dirty="0"/>
              <a:t>Ultra </a:t>
            </a:r>
            <a:r>
              <a:rPr dirty="0"/>
              <a:t>Deep</a:t>
            </a:r>
            <a:r>
              <a:rPr spc="-35" dirty="0"/>
              <a:t> </a:t>
            </a:r>
            <a:r>
              <a:rPr spc="-15" dirty="0"/>
              <a:t>Network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07542" y="1793189"/>
            <a:ext cx="4334510" cy="1220470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241300" marR="5080" indent="-228600">
              <a:lnSpc>
                <a:spcPct val="90000"/>
              </a:lnSpc>
              <a:spcBef>
                <a:spcPts val="434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5" dirty="0">
                <a:latin typeface="Calibri"/>
                <a:cs typeface="Calibri"/>
              </a:rPr>
              <a:t>Ultra </a:t>
            </a:r>
            <a:r>
              <a:rPr sz="2800" spc="-5" dirty="0">
                <a:latin typeface="Calibri"/>
                <a:cs typeface="Calibri"/>
              </a:rPr>
              <a:t>deep </a:t>
            </a:r>
            <a:r>
              <a:rPr sz="2800" spc="-15" dirty="0">
                <a:latin typeface="Calibri"/>
                <a:cs typeface="Calibri"/>
              </a:rPr>
              <a:t>network </a:t>
            </a:r>
            <a:r>
              <a:rPr sz="2800" spc="-10" dirty="0">
                <a:latin typeface="Calibri"/>
                <a:cs typeface="Calibri"/>
              </a:rPr>
              <a:t>is </a:t>
            </a:r>
            <a:r>
              <a:rPr sz="2800" spc="-5" dirty="0">
                <a:latin typeface="Calibri"/>
                <a:cs typeface="Calibri"/>
              </a:rPr>
              <a:t>the  ensemble of </a:t>
            </a:r>
            <a:r>
              <a:rPr sz="2800" spc="-20" dirty="0">
                <a:latin typeface="Calibri"/>
                <a:cs typeface="Calibri"/>
              </a:rPr>
              <a:t>many </a:t>
            </a:r>
            <a:r>
              <a:rPr sz="2800" spc="-15" dirty="0">
                <a:latin typeface="Calibri"/>
                <a:cs typeface="Calibri"/>
              </a:rPr>
              <a:t>networks  </a:t>
            </a:r>
            <a:r>
              <a:rPr sz="2800" spc="-5" dirty="0">
                <a:latin typeface="Calibri"/>
                <a:cs typeface="Calibri"/>
              </a:rPr>
              <a:t>with </a:t>
            </a:r>
            <a:r>
              <a:rPr sz="2800" spc="-25" dirty="0">
                <a:latin typeface="Calibri"/>
                <a:cs typeface="Calibri"/>
              </a:rPr>
              <a:t>different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depth.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76579" y="5581192"/>
            <a:ext cx="4225798" cy="3383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76579" y="5855512"/>
            <a:ext cx="3918966" cy="3383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76579" y="6129832"/>
            <a:ext cx="1267358" cy="33832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76579" y="6403849"/>
            <a:ext cx="3937889" cy="3386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568440" y="671322"/>
            <a:ext cx="1948307" cy="571356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638543" y="606551"/>
            <a:ext cx="228600" cy="5712460"/>
          </a:xfrm>
          <a:custGeom>
            <a:avLst/>
            <a:gdLst/>
            <a:ahLst/>
            <a:cxnLst/>
            <a:rect l="l" t="t" r="r" b="b"/>
            <a:pathLst>
              <a:path w="228600" h="5712460">
                <a:moveTo>
                  <a:pt x="152400" y="190500"/>
                </a:moveTo>
                <a:lnTo>
                  <a:pt x="76200" y="190500"/>
                </a:lnTo>
                <a:lnTo>
                  <a:pt x="76200" y="5712447"/>
                </a:lnTo>
                <a:lnTo>
                  <a:pt x="152400" y="5712447"/>
                </a:lnTo>
                <a:lnTo>
                  <a:pt x="152400" y="190500"/>
                </a:lnTo>
                <a:close/>
              </a:path>
              <a:path w="228600" h="5712460">
                <a:moveTo>
                  <a:pt x="114300" y="0"/>
                </a:moveTo>
                <a:lnTo>
                  <a:pt x="0" y="228600"/>
                </a:lnTo>
                <a:lnTo>
                  <a:pt x="76200" y="228600"/>
                </a:lnTo>
                <a:lnTo>
                  <a:pt x="76200" y="190500"/>
                </a:lnTo>
                <a:lnTo>
                  <a:pt x="209550" y="190500"/>
                </a:lnTo>
                <a:lnTo>
                  <a:pt x="114300" y="0"/>
                </a:lnTo>
                <a:close/>
              </a:path>
              <a:path w="228600" h="5712460">
                <a:moveTo>
                  <a:pt x="209550" y="190500"/>
                </a:moveTo>
                <a:lnTo>
                  <a:pt x="152400" y="190500"/>
                </a:lnTo>
                <a:lnTo>
                  <a:pt x="152400" y="228600"/>
                </a:lnTo>
                <a:lnTo>
                  <a:pt x="228600" y="228600"/>
                </a:lnTo>
                <a:lnTo>
                  <a:pt x="209550" y="19050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883907" y="4212335"/>
            <a:ext cx="228600" cy="2171700"/>
          </a:xfrm>
          <a:custGeom>
            <a:avLst/>
            <a:gdLst/>
            <a:ahLst/>
            <a:cxnLst/>
            <a:rect l="l" t="t" r="r" b="b"/>
            <a:pathLst>
              <a:path w="228600" h="2171700">
                <a:moveTo>
                  <a:pt x="152400" y="190500"/>
                </a:moveTo>
                <a:lnTo>
                  <a:pt x="76200" y="190500"/>
                </a:lnTo>
                <a:lnTo>
                  <a:pt x="76200" y="2171611"/>
                </a:lnTo>
                <a:lnTo>
                  <a:pt x="152400" y="2171611"/>
                </a:lnTo>
                <a:lnTo>
                  <a:pt x="152400" y="190500"/>
                </a:lnTo>
                <a:close/>
              </a:path>
              <a:path w="228600" h="2171700">
                <a:moveTo>
                  <a:pt x="114300" y="0"/>
                </a:moveTo>
                <a:lnTo>
                  <a:pt x="0" y="228600"/>
                </a:lnTo>
                <a:lnTo>
                  <a:pt x="76200" y="228600"/>
                </a:lnTo>
                <a:lnTo>
                  <a:pt x="76200" y="190500"/>
                </a:lnTo>
                <a:lnTo>
                  <a:pt x="209550" y="190500"/>
                </a:lnTo>
                <a:lnTo>
                  <a:pt x="114300" y="0"/>
                </a:lnTo>
                <a:close/>
              </a:path>
              <a:path w="228600" h="2171700">
                <a:moveTo>
                  <a:pt x="209550" y="190500"/>
                </a:moveTo>
                <a:lnTo>
                  <a:pt x="152400" y="190500"/>
                </a:lnTo>
                <a:lnTo>
                  <a:pt x="152400" y="228600"/>
                </a:lnTo>
                <a:lnTo>
                  <a:pt x="228600" y="228600"/>
                </a:lnTo>
                <a:lnTo>
                  <a:pt x="209550" y="19050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998207" y="4171188"/>
            <a:ext cx="1444625" cy="228600"/>
          </a:xfrm>
          <a:custGeom>
            <a:avLst/>
            <a:gdLst/>
            <a:ahLst/>
            <a:cxnLst/>
            <a:rect l="l" t="t" r="r" b="b"/>
            <a:pathLst>
              <a:path w="1444625" h="228600">
                <a:moveTo>
                  <a:pt x="1215517" y="0"/>
                </a:moveTo>
                <a:lnTo>
                  <a:pt x="1215517" y="228600"/>
                </a:lnTo>
                <a:lnTo>
                  <a:pt x="1367917" y="152400"/>
                </a:lnTo>
                <a:lnTo>
                  <a:pt x="1253617" y="152400"/>
                </a:lnTo>
                <a:lnTo>
                  <a:pt x="1253617" y="76200"/>
                </a:lnTo>
                <a:lnTo>
                  <a:pt x="1367917" y="76200"/>
                </a:lnTo>
                <a:lnTo>
                  <a:pt x="1215517" y="0"/>
                </a:lnTo>
                <a:close/>
              </a:path>
              <a:path w="1444625" h="228600">
                <a:moveTo>
                  <a:pt x="1215517" y="76200"/>
                </a:moveTo>
                <a:lnTo>
                  <a:pt x="0" y="76200"/>
                </a:lnTo>
                <a:lnTo>
                  <a:pt x="0" y="152400"/>
                </a:lnTo>
                <a:lnTo>
                  <a:pt x="1215517" y="152400"/>
                </a:lnTo>
                <a:lnTo>
                  <a:pt x="1215517" y="76200"/>
                </a:lnTo>
                <a:close/>
              </a:path>
              <a:path w="1444625" h="228600">
                <a:moveTo>
                  <a:pt x="1367917" y="76200"/>
                </a:moveTo>
                <a:lnTo>
                  <a:pt x="1253617" y="76200"/>
                </a:lnTo>
                <a:lnTo>
                  <a:pt x="1253617" y="152400"/>
                </a:lnTo>
                <a:lnTo>
                  <a:pt x="1367917" y="152400"/>
                </a:lnTo>
                <a:lnTo>
                  <a:pt x="1444117" y="114300"/>
                </a:lnTo>
                <a:lnTo>
                  <a:pt x="1367917" y="7620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998207" y="2670048"/>
            <a:ext cx="1435735" cy="228600"/>
          </a:xfrm>
          <a:custGeom>
            <a:avLst/>
            <a:gdLst/>
            <a:ahLst/>
            <a:cxnLst/>
            <a:rect l="l" t="t" r="r" b="b"/>
            <a:pathLst>
              <a:path w="1435734" h="228600">
                <a:moveTo>
                  <a:pt x="228600" y="0"/>
                </a:moveTo>
                <a:lnTo>
                  <a:pt x="0" y="114300"/>
                </a:lnTo>
                <a:lnTo>
                  <a:pt x="228600" y="228600"/>
                </a:lnTo>
                <a:lnTo>
                  <a:pt x="228600" y="152400"/>
                </a:lnTo>
                <a:lnTo>
                  <a:pt x="190500" y="152400"/>
                </a:lnTo>
                <a:lnTo>
                  <a:pt x="190500" y="76200"/>
                </a:lnTo>
                <a:lnTo>
                  <a:pt x="228600" y="76200"/>
                </a:lnTo>
                <a:lnTo>
                  <a:pt x="228600" y="0"/>
                </a:lnTo>
                <a:close/>
              </a:path>
              <a:path w="1435734" h="228600">
                <a:moveTo>
                  <a:pt x="228600" y="76200"/>
                </a:moveTo>
                <a:lnTo>
                  <a:pt x="190500" y="76200"/>
                </a:lnTo>
                <a:lnTo>
                  <a:pt x="190500" y="152400"/>
                </a:lnTo>
                <a:lnTo>
                  <a:pt x="228600" y="152400"/>
                </a:lnTo>
                <a:lnTo>
                  <a:pt x="228600" y="76200"/>
                </a:lnTo>
                <a:close/>
              </a:path>
              <a:path w="1435734" h="228600">
                <a:moveTo>
                  <a:pt x="1435353" y="76200"/>
                </a:moveTo>
                <a:lnTo>
                  <a:pt x="228600" y="76200"/>
                </a:lnTo>
                <a:lnTo>
                  <a:pt x="228600" y="152400"/>
                </a:lnTo>
                <a:lnTo>
                  <a:pt x="1435353" y="152400"/>
                </a:lnTo>
                <a:lnTo>
                  <a:pt x="1435353" y="7620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883907" y="643127"/>
            <a:ext cx="228600" cy="2171700"/>
          </a:xfrm>
          <a:custGeom>
            <a:avLst/>
            <a:gdLst/>
            <a:ahLst/>
            <a:cxnLst/>
            <a:rect l="l" t="t" r="r" b="b"/>
            <a:pathLst>
              <a:path w="228600" h="2171700">
                <a:moveTo>
                  <a:pt x="152400" y="190500"/>
                </a:moveTo>
                <a:lnTo>
                  <a:pt x="76200" y="190500"/>
                </a:lnTo>
                <a:lnTo>
                  <a:pt x="76200" y="2171573"/>
                </a:lnTo>
                <a:lnTo>
                  <a:pt x="152400" y="2171573"/>
                </a:lnTo>
                <a:lnTo>
                  <a:pt x="152400" y="190500"/>
                </a:lnTo>
                <a:close/>
              </a:path>
              <a:path w="228600" h="2171700">
                <a:moveTo>
                  <a:pt x="114300" y="0"/>
                </a:moveTo>
                <a:lnTo>
                  <a:pt x="0" y="228600"/>
                </a:lnTo>
                <a:lnTo>
                  <a:pt x="76200" y="228600"/>
                </a:lnTo>
                <a:lnTo>
                  <a:pt x="76200" y="190500"/>
                </a:lnTo>
                <a:lnTo>
                  <a:pt x="209550" y="190500"/>
                </a:lnTo>
                <a:lnTo>
                  <a:pt x="114300" y="0"/>
                </a:lnTo>
                <a:close/>
              </a:path>
              <a:path w="228600" h="2171700">
                <a:moveTo>
                  <a:pt x="209550" y="190500"/>
                </a:moveTo>
                <a:lnTo>
                  <a:pt x="152400" y="190500"/>
                </a:lnTo>
                <a:lnTo>
                  <a:pt x="152400" y="228600"/>
                </a:lnTo>
                <a:lnTo>
                  <a:pt x="228600" y="228600"/>
                </a:lnTo>
                <a:lnTo>
                  <a:pt x="209550" y="19050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382000" y="2784348"/>
            <a:ext cx="228600" cy="1569085"/>
          </a:xfrm>
          <a:custGeom>
            <a:avLst/>
            <a:gdLst/>
            <a:ahLst/>
            <a:cxnLst/>
            <a:rect l="l" t="t" r="r" b="b"/>
            <a:pathLst>
              <a:path w="228600" h="1569085">
                <a:moveTo>
                  <a:pt x="152400" y="190500"/>
                </a:moveTo>
                <a:lnTo>
                  <a:pt x="76200" y="190500"/>
                </a:lnTo>
                <a:lnTo>
                  <a:pt x="76200" y="1568831"/>
                </a:lnTo>
                <a:lnTo>
                  <a:pt x="152400" y="1568831"/>
                </a:lnTo>
                <a:lnTo>
                  <a:pt x="152400" y="190500"/>
                </a:lnTo>
                <a:close/>
              </a:path>
              <a:path w="228600" h="1569085">
                <a:moveTo>
                  <a:pt x="114300" y="0"/>
                </a:moveTo>
                <a:lnTo>
                  <a:pt x="0" y="228600"/>
                </a:lnTo>
                <a:lnTo>
                  <a:pt x="76200" y="228600"/>
                </a:lnTo>
                <a:lnTo>
                  <a:pt x="76200" y="190500"/>
                </a:lnTo>
                <a:lnTo>
                  <a:pt x="209550" y="190500"/>
                </a:lnTo>
                <a:lnTo>
                  <a:pt x="114300" y="0"/>
                </a:lnTo>
                <a:close/>
              </a:path>
              <a:path w="228600" h="1569085">
                <a:moveTo>
                  <a:pt x="209550" y="190500"/>
                </a:moveTo>
                <a:lnTo>
                  <a:pt x="152400" y="190500"/>
                </a:lnTo>
                <a:lnTo>
                  <a:pt x="152400" y="228600"/>
                </a:lnTo>
                <a:lnTo>
                  <a:pt x="228600" y="228600"/>
                </a:lnTo>
                <a:lnTo>
                  <a:pt x="209550" y="19050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354568" y="4469891"/>
            <a:ext cx="228600" cy="1569085"/>
          </a:xfrm>
          <a:custGeom>
            <a:avLst/>
            <a:gdLst/>
            <a:ahLst/>
            <a:cxnLst/>
            <a:rect l="l" t="t" r="r" b="b"/>
            <a:pathLst>
              <a:path w="228600" h="1569085">
                <a:moveTo>
                  <a:pt x="152400" y="190499"/>
                </a:moveTo>
                <a:lnTo>
                  <a:pt x="76200" y="190499"/>
                </a:lnTo>
                <a:lnTo>
                  <a:pt x="76200" y="1568881"/>
                </a:lnTo>
                <a:lnTo>
                  <a:pt x="152400" y="1568881"/>
                </a:lnTo>
                <a:lnTo>
                  <a:pt x="152400" y="190499"/>
                </a:lnTo>
                <a:close/>
              </a:path>
              <a:path w="228600" h="1569085">
                <a:moveTo>
                  <a:pt x="114300" y="0"/>
                </a:moveTo>
                <a:lnTo>
                  <a:pt x="0" y="228599"/>
                </a:lnTo>
                <a:lnTo>
                  <a:pt x="76200" y="228599"/>
                </a:lnTo>
                <a:lnTo>
                  <a:pt x="76200" y="190499"/>
                </a:lnTo>
                <a:lnTo>
                  <a:pt x="209550" y="190499"/>
                </a:lnTo>
                <a:lnTo>
                  <a:pt x="114300" y="0"/>
                </a:lnTo>
                <a:close/>
              </a:path>
              <a:path w="228600" h="1569085">
                <a:moveTo>
                  <a:pt x="209550" y="190499"/>
                </a:moveTo>
                <a:lnTo>
                  <a:pt x="152400" y="190499"/>
                </a:lnTo>
                <a:lnTo>
                  <a:pt x="152400" y="228599"/>
                </a:lnTo>
                <a:lnTo>
                  <a:pt x="228600" y="228599"/>
                </a:lnTo>
                <a:lnTo>
                  <a:pt x="209550" y="190499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4121658" y="3325012"/>
            <a:ext cx="1165225" cy="1659255"/>
          </a:xfrm>
          <a:prstGeom prst="rect">
            <a:avLst/>
          </a:prstGeom>
        </p:spPr>
        <p:txBody>
          <a:bodyPr vert="horz" wrap="square" lIns="0" tIns="1225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65"/>
              </a:spcBef>
            </a:pPr>
            <a:r>
              <a:rPr sz="2800" b="1" spc="-5" dirty="0">
                <a:solidFill>
                  <a:srgbClr val="FFC000"/>
                </a:solidFill>
                <a:latin typeface="Calibri"/>
                <a:cs typeface="Calibri"/>
              </a:rPr>
              <a:t>6</a:t>
            </a:r>
            <a:r>
              <a:rPr sz="2800" b="1" spc="-65" dirty="0">
                <a:solidFill>
                  <a:srgbClr val="FFC000"/>
                </a:solidFill>
                <a:latin typeface="Calibri"/>
                <a:cs typeface="Calibri"/>
              </a:rPr>
              <a:t> </a:t>
            </a:r>
            <a:r>
              <a:rPr sz="2800" b="1" spc="-30" dirty="0">
                <a:solidFill>
                  <a:srgbClr val="FFC000"/>
                </a:solidFill>
                <a:latin typeface="Calibri"/>
                <a:cs typeface="Calibri"/>
              </a:rPr>
              <a:t>layers</a:t>
            </a:r>
            <a:endParaRPr sz="2800">
              <a:latin typeface="Calibri"/>
              <a:cs typeface="Calibri"/>
            </a:endParaRPr>
          </a:p>
          <a:p>
            <a:pPr marL="29209">
              <a:lnSpc>
                <a:spcPct val="100000"/>
              </a:lnSpc>
              <a:spcBef>
                <a:spcPts val="869"/>
              </a:spcBef>
            </a:pPr>
            <a:r>
              <a:rPr sz="2800" b="1" spc="-5" dirty="0">
                <a:solidFill>
                  <a:srgbClr val="FF0000"/>
                </a:solidFill>
                <a:latin typeface="Calibri"/>
                <a:cs typeface="Calibri"/>
              </a:rPr>
              <a:t>4</a:t>
            </a:r>
            <a:r>
              <a:rPr sz="2800" b="1" spc="-6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b="1" spc="-30" dirty="0">
                <a:solidFill>
                  <a:srgbClr val="FF0000"/>
                </a:solidFill>
                <a:latin typeface="Calibri"/>
                <a:cs typeface="Calibri"/>
              </a:rPr>
              <a:t>layers</a:t>
            </a:r>
            <a:endParaRPr sz="2800">
              <a:latin typeface="Calibri"/>
              <a:cs typeface="Calibri"/>
            </a:endParaRPr>
          </a:p>
          <a:p>
            <a:pPr marL="29209">
              <a:lnSpc>
                <a:spcPct val="100000"/>
              </a:lnSpc>
              <a:spcBef>
                <a:spcPts val="1050"/>
              </a:spcBef>
            </a:pPr>
            <a:r>
              <a:rPr sz="2800" b="1" spc="-5" dirty="0">
                <a:solidFill>
                  <a:srgbClr val="0000FF"/>
                </a:solidFill>
                <a:latin typeface="Calibri"/>
                <a:cs typeface="Calibri"/>
              </a:rPr>
              <a:t>2</a:t>
            </a:r>
            <a:r>
              <a:rPr sz="2800" b="1" spc="-6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800" b="1" spc="-30" dirty="0">
                <a:solidFill>
                  <a:srgbClr val="0000FF"/>
                </a:solidFill>
                <a:latin typeface="Calibri"/>
                <a:cs typeface="Calibri"/>
              </a:rPr>
              <a:t>layers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8354568" y="1005839"/>
            <a:ext cx="228600" cy="1569085"/>
          </a:xfrm>
          <a:custGeom>
            <a:avLst/>
            <a:gdLst/>
            <a:ahLst/>
            <a:cxnLst/>
            <a:rect l="l" t="t" r="r" b="b"/>
            <a:pathLst>
              <a:path w="228600" h="1569085">
                <a:moveTo>
                  <a:pt x="152400" y="190500"/>
                </a:moveTo>
                <a:lnTo>
                  <a:pt x="76200" y="190500"/>
                </a:lnTo>
                <a:lnTo>
                  <a:pt x="76200" y="1568831"/>
                </a:lnTo>
                <a:lnTo>
                  <a:pt x="152400" y="1568831"/>
                </a:lnTo>
                <a:lnTo>
                  <a:pt x="152400" y="190500"/>
                </a:lnTo>
                <a:close/>
              </a:path>
              <a:path w="228600" h="1569085">
                <a:moveTo>
                  <a:pt x="114300" y="0"/>
                </a:moveTo>
                <a:lnTo>
                  <a:pt x="0" y="228600"/>
                </a:lnTo>
                <a:lnTo>
                  <a:pt x="76200" y="228600"/>
                </a:lnTo>
                <a:lnTo>
                  <a:pt x="76200" y="190500"/>
                </a:lnTo>
                <a:lnTo>
                  <a:pt x="209550" y="190500"/>
                </a:lnTo>
                <a:lnTo>
                  <a:pt x="114300" y="0"/>
                </a:lnTo>
                <a:close/>
              </a:path>
              <a:path w="228600" h="1569085">
                <a:moveTo>
                  <a:pt x="209550" y="190500"/>
                </a:moveTo>
                <a:lnTo>
                  <a:pt x="152400" y="190500"/>
                </a:lnTo>
                <a:lnTo>
                  <a:pt x="152400" y="228600"/>
                </a:lnTo>
                <a:lnTo>
                  <a:pt x="228600" y="228600"/>
                </a:lnTo>
                <a:lnTo>
                  <a:pt x="209550" y="19050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458456" y="2528316"/>
            <a:ext cx="228600" cy="1992630"/>
          </a:xfrm>
          <a:custGeom>
            <a:avLst/>
            <a:gdLst/>
            <a:ahLst/>
            <a:cxnLst/>
            <a:rect l="l" t="t" r="r" b="b"/>
            <a:pathLst>
              <a:path w="228600" h="1992629">
                <a:moveTo>
                  <a:pt x="152400" y="190500"/>
                </a:moveTo>
                <a:lnTo>
                  <a:pt x="76200" y="190500"/>
                </a:lnTo>
                <a:lnTo>
                  <a:pt x="76200" y="1992630"/>
                </a:lnTo>
                <a:lnTo>
                  <a:pt x="152400" y="1992630"/>
                </a:lnTo>
                <a:lnTo>
                  <a:pt x="152400" y="190500"/>
                </a:lnTo>
                <a:close/>
              </a:path>
              <a:path w="228600" h="1992629">
                <a:moveTo>
                  <a:pt x="114300" y="0"/>
                </a:moveTo>
                <a:lnTo>
                  <a:pt x="0" y="228600"/>
                </a:lnTo>
                <a:lnTo>
                  <a:pt x="76200" y="228600"/>
                </a:lnTo>
                <a:lnTo>
                  <a:pt x="76200" y="190500"/>
                </a:lnTo>
                <a:lnTo>
                  <a:pt x="209550" y="190500"/>
                </a:lnTo>
                <a:lnTo>
                  <a:pt x="114300" y="0"/>
                </a:lnTo>
                <a:close/>
              </a:path>
              <a:path w="228600" h="1992629">
                <a:moveTo>
                  <a:pt x="209550" y="190500"/>
                </a:moveTo>
                <a:lnTo>
                  <a:pt x="152400" y="190500"/>
                </a:lnTo>
                <a:lnTo>
                  <a:pt x="152400" y="228600"/>
                </a:lnTo>
                <a:lnTo>
                  <a:pt x="228600" y="228600"/>
                </a:lnTo>
                <a:lnTo>
                  <a:pt x="209550" y="19050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482840" y="4407408"/>
            <a:ext cx="1033144" cy="228600"/>
          </a:xfrm>
          <a:custGeom>
            <a:avLst/>
            <a:gdLst/>
            <a:ahLst/>
            <a:cxnLst/>
            <a:rect l="l" t="t" r="r" b="b"/>
            <a:pathLst>
              <a:path w="1033145" h="228600">
                <a:moveTo>
                  <a:pt x="228600" y="0"/>
                </a:moveTo>
                <a:lnTo>
                  <a:pt x="0" y="114300"/>
                </a:lnTo>
                <a:lnTo>
                  <a:pt x="228600" y="228600"/>
                </a:lnTo>
                <a:lnTo>
                  <a:pt x="228600" y="152400"/>
                </a:lnTo>
                <a:lnTo>
                  <a:pt x="190500" y="152400"/>
                </a:lnTo>
                <a:lnTo>
                  <a:pt x="190500" y="76200"/>
                </a:lnTo>
                <a:lnTo>
                  <a:pt x="228600" y="76200"/>
                </a:lnTo>
                <a:lnTo>
                  <a:pt x="228600" y="0"/>
                </a:lnTo>
                <a:close/>
              </a:path>
              <a:path w="1033145" h="228600">
                <a:moveTo>
                  <a:pt x="228600" y="76200"/>
                </a:moveTo>
                <a:lnTo>
                  <a:pt x="190500" y="76200"/>
                </a:lnTo>
                <a:lnTo>
                  <a:pt x="190500" y="152400"/>
                </a:lnTo>
                <a:lnTo>
                  <a:pt x="228600" y="152400"/>
                </a:lnTo>
                <a:lnTo>
                  <a:pt x="228600" y="76200"/>
                </a:lnTo>
                <a:close/>
              </a:path>
              <a:path w="1033145" h="228600">
                <a:moveTo>
                  <a:pt x="1033017" y="76200"/>
                </a:moveTo>
                <a:lnTo>
                  <a:pt x="228600" y="76200"/>
                </a:lnTo>
                <a:lnTo>
                  <a:pt x="228600" y="152400"/>
                </a:lnTo>
                <a:lnTo>
                  <a:pt x="1033017" y="152400"/>
                </a:lnTo>
                <a:lnTo>
                  <a:pt x="1033017" y="7620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482840" y="982980"/>
            <a:ext cx="1019810" cy="228600"/>
          </a:xfrm>
          <a:custGeom>
            <a:avLst/>
            <a:gdLst/>
            <a:ahLst/>
            <a:cxnLst/>
            <a:rect l="l" t="t" r="r" b="b"/>
            <a:pathLst>
              <a:path w="1019809" h="228600">
                <a:moveTo>
                  <a:pt x="228600" y="0"/>
                </a:moveTo>
                <a:lnTo>
                  <a:pt x="0" y="114300"/>
                </a:lnTo>
                <a:lnTo>
                  <a:pt x="228600" y="228600"/>
                </a:lnTo>
                <a:lnTo>
                  <a:pt x="228600" y="152400"/>
                </a:lnTo>
                <a:lnTo>
                  <a:pt x="190500" y="152400"/>
                </a:lnTo>
                <a:lnTo>
                  <a:pt x="190500" y="76200"/>
                </a:lnTo>
                <a:lnTo>
                  <a:pt x="228600" y="76200"/>
                </a:lnTo>
                <a:lnTo>
                  <a:pt x="228600" y="0"/>
                </a:lnTo>
                <a:close/>
              </a:path>
              <a:path w="1019809" h="228600">
                <a:moveTo>
                  <a:pt x="228600" y="76200"/>
                </a:moveTo>
                <a:lnTo>
                  <a:pt x="190500" y="76200"/>
                </a:lnTo>
                <a:lnTo>
                  <a:pt x="190500" y="152400"/>
                </a:lnTo>
                <a:lnTo>
                  <a:pt x="228600" y="152400"/>
                </a:lnTo>
                <a:lnTo>
                  <a:pt x="228600" y="76200"/>
                </a:lnTo>
                <a:close/>
              </a:path>
              <a:path w="1019809" h="228600">
                <a:moveTo>
                  <a:pt x="1019555" y="76200"/>
                </a:moveTo>
                <a:lnTo>
                  <a:pt x="228600" y="76200"/>
                </a:lnTo>
                <a:lnTo>
                  <a:pt x="228600" y="152400"/>
                </a:lnTo>
                <a:lnTo>
                  <a:pt x="1019555" y="152400"/>
                </a:lnTo>
                <a:lnTo>
                  <a:pt x="1019555" y="7620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528559" y="2514600"/>
            <a:ext cx="1001394" cy="228600"/>
          </a:xfrm>
          <a:custGeom>
            <a:avLst/>
            <a:gdLst/>
            <a:ahLst/>
            <a:cxnLst/>
            <a:rect l="l" t="t" r="r" b="b"/>
            <a:pathLst>
              <a:path w="1001395" h="228600">
                <a:moveTo>
                  <a:pt x="772668" y="0"/>
                </a:moveTo>
                <a:lnTo>
                  <a:pt x="772668" y="228600"/>
                </a:lnTo>
                <a:lnTo>
                  <a:pt x="925068" y="152400"/>
                </a:lnTo>
                <a:lnTo>
                  <a:pt x="810768" y="152400"/>
                </a:lnTo>
                <a:lnTo>
                  <a:pt x="810768" y="76200"/>
                </a:lnTo>
                <a:lnTo>
                  <a:pt x="925068" y="76200"/>
                </a:lnTo>
                <a:lnTo>
                  <a:pt x="772668" y="0"/>
                </a:lnTo>
                <a:close/>
              </a:path>
              <a:path w="1001395" h="228600">
                <a:moveTo>
                  <a:pt x="772668" y="76200"/>
                </a:moveTo>
                <a:lnTo>
                  <a:pt x="0" y="76200"/>
                </a:lnTo>
                <a:lnTo>
                  <a:pt x="0" y="152400"/>
                </a:lnTo>
                <a:lnTo>
                  <a:pt x="772668" y="152400"/>
                </a:lnTo>
                <a:lnTo>
                  <a:pt x="772668" y="76200"/>
                </a:lnTo>
                <a:close/>
              </a:path>
              <a:path w="1001395" h="228600">
                <a:moveTo>
                  <a:pt x="925068" y="76200"/>
                </a:moveTo>
                <a:lnTo>
                  <a:pt x="810768" y="76200"/>
                </a:lnTo>
                <a:lnTo>
                  <a:pt x="810768" y="152400"/>
                </a:lnTo>
                <a:lnTo>
                  <a:pt x="925068" y="152400"/>
                </a:lnTo>
                <a:lnTo>
                  <a:pt x="1001268" y="114300"/>
                </a:lnTo>
                <a:lnTo>
                  <a:pt x="925068" y="7620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528559" y="5925311"/>
            <a:ext cx="992505" cy="228600"/>
          </a:xfrm>
          <a:custGeom>
            <a:avLst/>
            <a:gdLst/>
            <a:ahLst/>
            <a:cxnLst/>
            <a:rect l="l" t="t" r="r" b="b"/>
            <a:pathLst>
              <a:path w="992504" h="228600">
                <a:moveTo>
                  <a:pt x="763524" y="0"/>
                </a:moveTo>
                <a:lnTo>
                  <a:pt x="763524" y="228600"/>
                </a:lnTo>
                <a:lnTo>
                  <a:pt x="915924" y="152400"/>
                </a:lnTo>
                <a:lnTo>
                  <a:pt x="801624" y="152400"/>
                </a:lnTo>
                <a:lnTo>
                  <a:pt x="801624" y="76200"/>
                </a:lnTo>
                <a:lnTo>
                  <a:pt x="915924" y="76200"/>
                </a:lnTo>
                <a:lnTo>
                  <a:pt x="763524" y="0"/>
                </a:lnTo>
                <a:close/>
              </a:path>
              <a:path w="992504" h="228600">
                <a:moveTo>
                  <a:pt x="763524" y="76200"/>
                </a:moveTo>
                <a:lnTo>
                  <a:pt x="0" y="76200"/>
                </a:lnTo>
                <a:lnTo>
                  <a:pt x="0" y="152400"/>
                </a:lnTo>
                <a:lnTo>
                  <a:pt x="763524" y="152400"/>
                </a:lnTo>
                <a:lnTo>
                  <a:pt x="763524" y="76200"/>
                </a:lnTo>
                <a:close/>
              </a:path>
              <a:path w="992504" h="228600">
                <a:moveTo>
                  <a:pt x="915924" y="76200"/>
                </a:moveTo>
                <a:lnTo>
                  <a:pt x="801624" y="76200"/>
                </a:lnTo>
                <a:lnTo>
                  <a:pt x="801624" y="152400"/>
                </a:lnTo>
                <a:lnTo>
                  <a:pt x="915924" y="152400"/>
                </a:lnTo>
                <a:lnTo>
                  <a:pt x="992124" y="114300"/>
                </a:lnTo>
                <a:lnTo>
                  <a:pt x="915924" y="7620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458456" y="5996940"/>
            <a:ext cx="228600" cy="440055"/>
          </a:xfrm>
          <a:custGeom>
            <a:avLst/>
            <a:gdLst/>
            <a:ahLst/>
            <a:cxnLst/>
            <a:rect l="l" t="t" r="r" b="b"/>
            <a:pathLst>
              <a:path w="228600" h="440054">
                <a:moveTo>
                  <a:pt x="152400" y="190500"/>
                </a:moveTo>
                <a:lnTo>
                  <a:pt x="76200" y="190500"/>
                </a:lnTo>
                <a:lnTo>
                  <a:pt x="76200" y="439864"/>
                </a:lnTo>
                <a:lnTo>
                  <a:pt x="152400" y="439864"/>
                </a:lnTo>
                <a:lnTo>
                  <a:pt x="152400" y="190500"/>
                </a:lnTo>
                <a:close/>
              </a:path>
              <a:path w="228600" h="440054">
                <a:moveTo>
                  <a:pt x="114300" y="0"/>
                </a:moveTo>
                <a:lnTo>
                  <a:pt x="0" y="228600"/>
                </a:lnTo>
                <a:lnTo>
                  <a:pt x="76200" y="228600"/>
                </a:lnTo>
                <a:lnTo>
                  <a:pt x="76200" y="190500"/>
                </a:lnTo>
                <a:lnTo>
                  <a:pt x="209550" y="190500"/>
                </a:lnTo>
                <a:lnTo>
                  <a:pt x="114300" y="0"/>
                </a:lnTo>
                <a:close/>
              </a:path>
              <a:path w="228600" h="440054">
                <a:moveTo>
                  <a:pt x="209550" y="190500"/>
                </a:moveTo>
                <a:lnTo>
                  <a:pt x="152400" y="190500"/>
                </a:lnTo>
                <a:lnTo>
                  <a:pt x="152400" y="228600"/>
                </a:lnTo>
                <a:lnTo>
                  <a:pt x="228600" y="228600"/>
                </a:lnTo>
                <a:lnTo>
                  <a:pt x="209550" y="19050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458456" y="643127"/>
            <a:ext cx="228600" cy="440055"/>
          </a:xfrm>
          <a:custGeom>
            <a:avLst/>
            <a:gdLst/>
            <a:ahLst/>
            <a:cxnLst/>
            <a:rect l="l" t="t" r="r" b="b"/>
            <a:pathLst>
              <a:path w="228600" h="440055">
                <a:moveTo>
                  <a:pt x="152400" y="190500"/>
                </a:moveTo>
                <a:lnTo>
                  <a:pt x="76200" y="190500"/>
                </a:lnTo>
                <a:lnTo>
                  <a:pt x="76200" y="439927"/>
                </a:lnTo>
                <a:lnTo>
                  <a:pt x="152400" y="439927"/>
                </a:lnTo>
                <a:lnTo>
                  <a:pt x="152400" y="190500"/>
                </a:lnTo>
                <a:close/>
              </a:path>
              <a:path w="228600" h="440055">
                <a:moveTo>
                  <a:pt x="114300" y="0"/>
                </a:moveTo>
                <a:lnTo>
                  <a:pt x="0" y="228600"/>
                </a:lnTo>
                <a:lnTo>
                  <a:pt x="76200" y="228600"/>
                </a:lnTo>
                <a:lnTo>
                  <a:pt x="76200" y="190500"/>
                </a:lnTo>
                <a:lnTo>
                  <a:pt x="209550" y="190500"/>
                </a:lnTo>
                <a:lnTo>
                  <a:pt x="114300" y="0"/>
                </a:lnTo>
                <a:close/>
              </a:path>
              <a:path w="228600" h="440055">
                <a:moveTo>
                  <a:pt x="209550" y="190500"/>
                </a:moveTo>
                <a:lnTo>
                  <a:pt x="152400" y="190500"/>
                </a:lnTo>
                <a:lnTo>
                  <a:pt x="152400" y="228600"/>
                </a:lnTo>
                <a:lnTo>
                  <a:pt x="228600" y="228600"/>
                </a:lnTo>
                <a:lnTo>
                  <a:pt x="209550" y="19050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1641094" y="4009390"/>
            <a:ext cx="145605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5" dirty="0">
                <a:latin typeface="Calibri"/>
                <a:cs typeface="Calibri"/>
              </a:rPr>
              <a:t>Ensemble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3489197" y="3370326"/>
            <a:ext cx="551815" cy="1830705"/>
          </a:xfrm>
          <a:custGeom>
            <a:avLst/>
            <a:gdLst/>
            <a:ahLst/>
            <a:cxnLst/>
            <a:rect l="l" t="t" r="r" b="b"/>
            <a:pathLst>
              <a:path w="551814" h="1830704">
                <a:moveTo>
                  <a:pt x="551688" y="1830324"/>
                </a:moveTo>
                <a:lnTo>
                  <a:pt x="488422" y="1826428"/>
                </a:lnTo>
                <a:lnTo>
                  <a:pt x="430354" y="1815329"/>
                </a:lnTo>
                <a:lnTo>
                  <a:pt x="379138" y="1797913"/>
                </a:lnTo>
                <a:lnTo>
                  <a:pt x="336426" y="1775063"/>
                </a:lnTo>
                <a:lnTo>
                  <a:pt x="303871" y="1747662"/>
                </a:lnTo>
                <a:lnTo>
                  <a:pt x="275843" y="1682750"/>
                </a:lnTo>
                <a:lnTo>
                  <a:pt x="275843" y="1062736"/>
                </a:lnTo>
                <a:lnTo>
                  <a:pt x="268561" y="1028888"/>
                </a:lnTo>
                <a:lnTo>
                  <a:pt x="215261" y="970422"/>
                </a:lnTo>
                <a:lnTo>
                  <a:pt x="172549" y="947572"/>
                </a:lnTo>
                <a:lnTo>
                  <a:pt x="121333" y="930156"/>
                </a:lnTo>
                <a:lnTo>
                  <a:pt x="63265" y="919057"/>
                </a:lnTo>
                <a:lnTo>
                  <a:pt x="0" y="915162"/>
                </a:lnTo>
                <a:lnTo>
                  <a:pt x="63265" y="911266"/>
                </a:lnTo>
                <a:lnTo>
                  <a:pt x="121333" y="900167"/>
                </a:lnTo>
                <a:lnTo>
                  <a:pt x="172549" y="882751"/>
                </a:lnTo>
                <a:lnTo>
                  <a:pt x="215261" y="859901"/>
                </a:lnTo>
                <a:lnTo>
                  <a:pt x="247816" y="832500"/>
                </a:lnTo>
                <a:lnTo>
                  <a:pt x="275843" y="767588"/>
                </a:lnTo>
                <a:lnTo>
                  <a:pt x="275843" y="147574"/>
                </a:lnTo>
                <a:lnTo>
                  <a:pt x="283126" y="113726"/>
                </a:lnTo>
                <a:lnTo>
                  <a:pt x="336426" y="55260"/>
                </a:lnTo>
                <a:lnTo>
                  <a:pt x="379138" y="32410"/>
                </a:lnTo>
                <a:lnTo>
                  <a:pt x="430354" y="14994"/>
                </a:lnTo>
                <a:lnTo>
                  <a:pt x="488422" y="3895"/>
                </a:lnTo>
                <a:lnTo>
                  <a:pt x="551688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449961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20" dirty="0"/>
              <a:t>Ultra </a:t>
            </a:r>
            <a:r>
              <a:rPr dirty="0"/>
              <a:t>Deep</a:t>
            </a:r>
            <a:r>
              <a:rPr spc="-35" dirty="0"/>
              <a:t> </a:t>
            </a:r>
            <a:r>
              <a:rPr spc="-15" dirty="0"/>
              <a:t>Network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07542" y="1793189"/>
            <a:ext cx="1742439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20" dirty="0">
                <a:latin typeface="Calibri"/>
                <a:cs typeface="Calibri"/>
              </a:rPr>
              <a:t>FractalNet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105655" y="1342644"/>
            <a:ext cx="4538860" cy="51395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27075" y="2503677"/>
            <a:ext cx="1334389" cy="33832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440180" y="2503677"/>
            <a:ext cx="824179" cy="33832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161285" y="2503677"/>
            <a:ext cx="173736" cy="33832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248154" y="2503677"/>
            <a:ext cx="771753" cy="33832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27075" y="2777998"/>
            <a:ext cx="3107055" cy="33832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27075" y="3052013"/>
            <a:ext cx="1237830" cy="33863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27075" y="3326891"/>
            <a:ext cx="3379724" cy="33832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27075" y="3601211"/>
            <a:ext cx="693420" cy="33832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27075" y="4235145"/>
            <a:ext cx="928116" cy="33863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077467" y="4235145"/>
            <a:ext cx="367792" cy="33863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353311" y="4235145"/>
            <a:ext cx="928471" cy="33863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149094" y="4235145"/>
            <a:ext cx="1765681" cy="33863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27075" y="4510151"/>
            <a:ext cx="2732786" cy="33832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27075" y="4784471"/>
            <a:ext cx="3658870" cy="338327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27075" y="5058790"/>
            <a:ext cx="416052" cy="33832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214375" y="3726637"/>
            <a:ext cx="24250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5" dirty="0">
                <a:latin typeface="Calibri"/>
                <a:cs typeface="Calibri"/>
              </a:rPr>
              <a:t>Resnet </a:t>
            </a:r>
            <a:r>
              <a:rPr sz="2800" spc="-5" dirty="0">
                <a:latin typeface="Calibri"/>
                <a:cs typeface="Calibri"/>
              </a:rPr>
              <a:t>in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Resnet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227075" y="5850331"/>
            <a:ext cx="2640203" cy="338632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757170" y="5850331"/>
            <a:ext cx="499109" cy="338632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27075" y="6125260"/>
            <a:ext cx="4570984" cy="338327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214375" y="5369763"/>
            <a:ext cx="282067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Calibri"/>
                <a:cs typeface="Calibri"/>
              </a:rPr>
              <a:t>Good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Initialization?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449961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20" dirty="0"/>
              <a:t>Ultra </a:t>
            </a:r>
            <a:r>
              <a:rPr dirty="0"/>
              <a:t>Deep</a:t>
            </a:r>
            <a:r>
              <a:rPr spc="-35" dirty="0"/>
              <a:t> </a:t>
            </a:r>
            <a:r>
              <a:rPr spc="-15" dirty="0"/>
              <a:t>Network</a:t>
            </a:r>
          </a:p>
        </p:txBody>
      </p:sp>
      <p:sp>
        <p:nvSpPr>
          <p:cNvPr id="3" name="object 3"/>
          <p:cNvSpPr/>
          <p:nvPr/>
        </p:nvSpPr>
        <p:spPr>
          <a:xfrm>
            <a:off x="948842" y="1751025"/>
            <a:ext cx="3402711" cy="5260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949952" y="1751025"/>
            <a:ext cx="3450209" cy="5260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95883" y="5712256"/>
            <a:ext cx="4053204" cy="33832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95883" y="5986576"/>
            <a:ext cx="1519936" cy="33832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95883" y="6260896"/>
            <a:ext cx="3823462" cy="33863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959984" y="5717743"/>
            <a:ext cx="3485515" cy="33832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959984" y="5991758"/>
            <a:ext cx="3654170" cy="33863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959984" y="6266688"/>
            <a:ext cx="1157630" cy="33832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239011" y="3540252"/>
            <a:ext cx="1567180" cy="318770"/>
          </a:xfrm>
          <a:custGeom>
            <a:avLst/>
            <a:gdLst/>
            <a:ahLst/>
            <a:cxnLst/>
            <a:rect l="l" t="t" r="r" b="b"/>
            <a:pathLst>
              <a:path w="1567180" h="318770">
                <a:moveTo>
                  <a:pt x="0" y="318516"/>
                </a:moveTo>
                <a:lnTo>
                  <a:pt x="1566672" y="318516"/>
                </a:lnTo>
                <a:lnTo>
                  <a:pt x="1566672" y="0"/>
                </a:lnTo>
                <a:lnTo>
                  <a:pt x="0" y="0"/>
                </a:lnTo>
                <a:lnTo>
                  <a:pt x="0" y="318516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239011" y="3540252"/>
            <a:ext cx="1567180" cy="318770"/>
          </a:xfrm>
          <a:custGeom>
            <a:avLst/>
            <a:gdLst/>
            <a:ahLst/>
            <a:cxnLst/>
            <a:rect l="l" t="t" r="r" b="b"/>
            <a:pathLst>
              <a:path w="1567180" h="318770">
                <a:moveTo>
                  <a:pt x="0" y="318516"/>
                </a:moveTo>
                <a:lnTo>
                  <a:pt x="1566672" y="318516"/>
                </a:lnTo>
                <a:lnTo>
                  <a:pt x="1566672" y="0"/>
                </a:lnTo>
                <a:lnTo>
                  <a:pt x="0" y="0"/>
                </a:lnTo>
                <a:lnTo>
                  <a:pt x="0" y="318516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239011" y="4392167"/>
            <a:ext cx="1567180" cy="320040"/>
          </a:xfrm>
          <a:custGeom>
            <a:avLst/>
            <a:gdLst/>
            <a:ahLst/>
            <a:cxnLst/>
            <a:rect l="l" t="t" r="r" b="b"/>
            <a:pathLst>
              <a:path w="1567180" h="320039">
                <a:moveTo>
                  <a:pt x="0" y="320039"/>
                </a:moveTo>
                <a:lnTo>
                  <a:pt x="1566672" y="320039"/>
                </a:lnTo>
                <a:lnTo>
                  <a:pt x="1566672" y="0"/>
                </a:lnTo>
                <a:lnTo>
                  <a:pt x="0" y="0"/>
                </a:lnTo>
                <a:lnTo>
                  <a:pt x="0" y="320039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239011" y="4392167"/>
            <a:ext cx="1567180" cy="320040"/>
          </a:xfrm>
          <a:custGeom>
            <a:avLst/>
            <a:gdLst/>
            <a:ahLst/>
            <a:cxnLst/>
            <a:rect l="l" t="t" r="r" b="b"/>
            <a:pathLst>
              <a:path w="1567180" h="320039">
                <a:moveTo>
                  <a:pt x="0" y="320039"/>
                </a:moveTo>
                <a:lnTo>
                  <a:pt x="1566672" y="320039"/>
                </a:lnTo>
                <a:lnTo>
                  <a:pt x="1566672" y="0"/>
                </a:lnTo>
                <a:lnTo>
                  <a:pt x="0" y="0"/>
                </a:lnTo>
                <a:lnTo>
                  <a:pt x="0" y="320039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946148" y="3859529"/>
            <a:ext cx="114300" cy="534035"/>
          </a:xfrm>
          <a:custGeom>
            <a:avLst/>
            <a:gdLst/>
            <a:ahLst/>
            <a:cxnLst/>
            <a:rect l="l" t="t" r="r" b="b"/>
            <a:pathLst>
              <a:path w="114300" h="534035">
                <a:moveTo>
                  <a:pt x="76200" y="95250"/>
                </a:moveTo>
                <a:lnTo>
                  <a:pt x="38100" y="95250"/>
                </a:lnTo>
                <a:lnTo>
                  <a:pt x="38100" y="533527"/>
                </a:lnTo>
                <a:lnTo>
                  <a:pt x="76200" y="533527"/>
                </a:lnTo>
                <a:lnTo>
                  <a:pt x="76200" y="95250"/>
                </a:lnTo>
                <a:close/>
              </a:path>
              <a:path w="114300" h="534035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534035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946148" y="4712970"/>
            <a:ext cx="114300" cy="534035"/>
          </a:xfrm>
          <a:custGeom>
            <a:avLst/>
            <a:gdLst/>
            <a:ahLst/>
            <a:cxnLst/>
            <a:rect l="l" t="t" r="r" b="b"/>
            <a:pathLst>
              <a:path w="114300" h="534035">
                <a:moveTo>
                  <a:pt x="76200" y="95249"/>
                </a:moveTo>
                <a:lnTo>
                  <a:pt x="38100" y="95249"/>
                </a:lnTo>
                <a:lnTo>
                  <a:pt x="38100" y="533526"/>
                </a:lnTo>
                <a:lnTo>
                  <a:pt x="76200" y="533526"/>
                </a:lnTo>
                <a:lnTo>
                  <a:pt x="76200" y="95249"/>
                </a:lnTo>
                <a:close/>
              </a:path>
              <a:path w="114300" h="534035">
                <a:moveTo>
                  <a:pt x="57150" y="0"/>
                </a:moveTo>
                <a:lnTo>
                  <a:pt x="0" y="114299"/>
                </a:lnTo>
                <a:lnTo>
                  <a:pt x="38100" y="114299"/>
                </a:lnTo>
                <a:lnTo>
                  <a:pt x="38100" y="95249"/>
                </a:lnTo>
                <a:lnTo>
                  <a:pt x="104775" y="95249"/>
                </a:lnTo>
                <a:lnTo>
                  <a:pt x="57150" y="0"/>
                </a:lnTo>
                <a:close/>
              </a:path>
              <a:path w="114300" h="534035">
                <a:moveTo>
                  <a:pt x="104775" y="95249"/>
                </a:moveTo>
                <a:lnTo>
                  <a:pt x="76200" y="95249"/>
                </a:lnTo>
                <a:lnTo>
                  <a:pt x="76200" y="114299"/>
                </a:lnTo>
                <a:lnTo>
                  <a:pt x="114300" y="114299"/>
                </a:lnTo>
                <a:lnTo>
                  <a:pt x="104775" y="952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946148" y="3007614"/>
            <a:ext cx="114300" cy="534035"/>
          </a:xfrm>
          <a:custGeom>
            <a:avLst/>
            <a:gdLst/>
            <a:ahLst/>
            <a:cxnLst/>
            <a:rect l="l" t="t" r="r" b="b"/>
            <a:pathLst>
              <a:path w="114300" h="534035">
                <a:moveTo>
                  <a:pt x="76200" y="95250"/>
                </a:moveTo>
                <a:lnTo>
                  <a:pt x="38100" y="95250"/>
                </a:lnTo>
                <a:lnTo>
                  <a:pt x="38100" y="533526"/>
                </a:lnTo>
                <a:lnTo>
                  <a:pt x="76200" y="533526"/>
                </a:lnTo>
                <a:lnTo>
                  <a:pt x="76200" y="95250"/>
                </a:lnTo>
                <a:close/>
              </a:path>
              <a:path w="114300" h="534035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534035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003298" y="5257038"/>
            <a:ext cx="0" cy="304800"/>
          </a:xfrm>
          <a:custGeom>
            <a:avLst/>
            <a:gdLst/>
            <a:ahLst/>
            <a:cxnLst/>
            <a:rect l="l" t="t" r="r" b="b"/>
            <a:pathLst>
              <a:path h="304800">
                <a:moveTo>
                  <a:pt x="0" y="304546"/>
                </a:moveTo>
                <a:lnTo>
                  <a:pt x="0" y="0"/>
                </a:lnTo>
              </a:path>
            </a:pathLst>
          </a:custGeom>
          <a:ln w="38100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946148" y="2410205"/>
            <a:ext cx="114300" cy="534035"/>
          </a:xfrm>
          <a:custGeom>
            <a:avLst/>
            <a:gdLst/>
            <a:ahLst/>
            <a:cxnLst/>
            <a:rect l="l" t="t" r="r" b="b"/>
            <a:pathLst>
              <a:path w="114300" h="534035">
                <a:moveTo>
                  <a:pt x="76200" y="495427"/>
                </a:moveTo>
                <a:lnTo>
                  <a:pt x="38100" y="495427"/>
                </a:lnTo>
                <a:lnTo>
                  <a:pt x="38100" y="533527"/>
                </a:lnTo>
                <a:lnTo>
                  <a:pt x="76200" y="533527"/>
                </a:lnTo>
                <a:lnTo>
                  <a:pt x="76200" y="495427"/>
                </a:lnTo>
                <a:close/>
              </a:path>
              <a:path w="114300" h="534035">
                <a:moveTo>
                  <a:pt x="76200" y="419227"/>
                </a:moveTo>
                <a:lnTo>
                  <a:pt x="38100" y="419227"/>
                </a:lnTo>
                <a:lnTo>
                  <a:pt x="38100" y="457327"/>
                </a:lnTo>
                <a:lnTo>
                  <a:pt x="76200" y="457327"/>
                </a:lnTo>
                <a:lnTo>
                  <a:pt x="76200" y="419227"/>
                </a:lnTo>
                <a:close/>
              </a:path>
              <a:path w="114300" h="534035">
                <a:moveTo>
                  <a:pt x="76200" y="343027"/>
                </a:moveTo>
                <a:lnTo>
                  <a:pt x="38100" y="343027"/>
                </a:lnTo>
                <a:lnTo>
                  <a:pt x="38100" y="381127"/>
                </a:lnTo>
                <a:lnTo>
                  <a:pt x="76200" y="381127"/>
                </a:lnTo>
                <a:lnTo>
                  <a:pt x="76200" y="343027"/>
                </a:lnTo>
                <a:close/>
              </a:path>
              <a:path w="114300" h="534035">
                <a:moveTo>
                  <a:pt x="76200" y="266827"/>
                </a:moveTo>
                <a:lnTo>
                  <a:pt x="38100" y="266827"/>
                </a:lnTo>
                <a:lnTo>
                  <a:pt x="38100" y="304927"/>
                </a:lnTo>
                <a:lnTo>
                  <a:pt x="76200" y="304927"/>
                </a:lnTo>
                <a:lnTo>
                  <a:pt x="76200" y="266827"/>
                </a:lnTo>
                <a:close/>
              </a:path>
              <a:path w="114300" h="534035">
                <a:moveTo>
                  <a:pt x="76200" y="190627"/>
                </a:moveTo>
                <a:lnTo>
                  <a:pt x="38100" y="190627"/>
                </a:lnTo>
                <a:lnTo>
                  <a:pt x="38100" y="228727"/>
                </a:lnTo>
                <a:lnTo>
                  <a:pt x="76200" y="228727"/>
                </a:lnTo>
                <a:lnTo>
                  <a:pt x="76200" y="190627"/>
                </a:lnTo>
                <a:close/>
              </a:path>
              <a:path w="114300" h="534035">
                <a:moveTo>
                  <a:pt x="76200" y="114427"/>
                </a:moveTo>
                <a:lnTo>
                  <a:pt x="38100" y="114427"/>
                </a:lnTo>
                <a:lnTo>
                  <a:pt x="38100" y="152527"/>
                </a:lnTo>
                <a:lnTo>
                  <a:pt x="76200" y="152527"/>
                </a:lnTo>
                <a:lnTo>
                  <a:pt x="76200" y="114427"/>
                </a:lnTo>
                <a:close/>
              </a:path>
              <a:path w="114300" h="534035">
                <a:moveTo>
                  <a:pt x="57150" y="0"/>
                </a:moveTo>
                <a:lnTo>
                  <a:pt x="0" y="114300"/>
                </a:lnTo>
                <a:lnTo>
                  <a:pt x="114300" y="114300"/>
                </a:lnTo>
                <a:lnTo>
                  <a:pt x="571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307591" y="3602735"/>
            <a:ext cx="192024" cy="19354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554480" y="3602735"/>
            <a:ext cx="192023" cy="19202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810511" y="3602735"/>
            <a:ext cx="192023" cy="19202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049779" y="3605784"/>
            <a:ext cx="192023" cy="19202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292095" y="3602735"/>
            <a:ext cx="192023" cy="19202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552700" y="3602735"/>
            <a:ext cx="192023" cy="19202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307591" y="4401311"/>
            <a:ext cx="192024" cy="19354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554480" y="4401311"/>
            <a:ext cx="192023" cy="19202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810511" y="4401311"/>
            <a:ext cx="192023" cy="19202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2049779" y="4404359"/>
            <a:ext cx="192023" cy="19202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2292095" y="4401311"/>
            <a:ext cx="192023" cy="19202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552700" y="4401311"/>
            <a:ext cx="192023" cy="19202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816607" y="2676144"/>
            <a:ext cx="378460" cy="378460"/>
          </a:xfrm>
          <a:custGeom>
            <a:avLst/>
            <a:gdLst/>
            <a:ahLst/>
            <a:cxnLst/>
            <a:rect l="l" t="t" r="r" b="b"/>
            <a:pathLst>
              <a:path w="378460" h="378460">
                <a:moveTo>
                  <a:pt x="188975" y="0"/>
                </a:moveTo>
                <a:lnTo>
                  <a:pt x="138729" y="6748"/>
                </a:lnTo>
                <a:lnTo>
                  <a:pt x="93584" y="25795"/>
                </a:lnTo>
                <a:lnTo>
                  <a:pt x="55340" y="55340"/>
                </a:lnTo>
                <a:lnTo>
                  <a:pt x="25795" y="93584"/>
                </a:lnTo>
                <a:lnTo>
                  <a:pt x="6748" y="138729"/>
                </a:lnTo>
                <a:lnTo>
                  <a:pt x="0" y="188975"/>
                </a:lnTo>
                <a:lnTo>
                  <a:pt x="6748" y="239222"/>
                </a:lnTo>
                <a:lnTo>
                  <a:pt x="25795" y="284367"/>
                </a:lnTo>
                <a:lnTo>
                  <a:pt x="55340" y="322611"/>
                </a:lnTo>
                <a:lnTo>
                  <a:pt x="93584" y="352156"/>
                </a:lnTo>
                <a:lnTo>
                  <a:pt x="138729" y="371203"/>
                </a:lnTo>
                <a:lnTo>
                  <a:pt x="188975" y="377951"/>
                </a:lnTo>
                <a:lnTo>
                  <a:pt x="239222" y="371203"/>
                </a:lnTo>
                <a:lnTo>
                  <a:pt x="284367" y="352156"/>
                </a:lnTo>
                <a:lnTo>
                  <a:pt x="322611" y="322611"/>
                </a:lnTo>
                <a:lnTo>
                  <a:pt x="352156" y="284367"/>
                </a:lnTo>
                <a:lnTo>
                  <a:pt x="371203" y="239222"/>
                </a:lnTo>
                <a:lnTo>
                  <a:pt x="377952" y="188975"/>
                </a:lnTo>
                <a:lnTo>
                  <a:pt x="371203" y="138729"/>
                </a:lnTo>
                <a:lnTo>
                  <a:pt x="352156" y="93584"/>
                </a:lnTo>
                <a:lnTo>
                  <a:pt x="322611" y="55340"/>
                </a:lnTo>
                <a:lnTo>
                  <a:pt x="284367" y="25795"/>
                </a:lnTo>
                <a:lnTo>
                  <a:pt x="239222" y="6748"/>
                </a:lnTo>
                <a:lnTo>
                  <a:pt x="188975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816607" y="2676144"/>
            <a:ext cx="378460" cy="378460"/>
          </a:xfrm>
          <a:custGeom>
            <a:avLst/>
            <a:gdLst/>
            <a:ahLst/>
            <a:cxnLst/>
            <a:rect l="l" t="t" r="r" b="b"/>
            <a:pathLst>
              <a:path w="378460" h="378460">
                <a:moveTo>
                  <a:pt x="0" y="188975"/>
                </a:moveTo>
                <a:lnTo>
                  <a:pt x="6748" y="138729"/>
                </a:lnTo>
                <a:lnTo>
                  <a:pt x="25795" y="93584"/>
                </a:lnTo>
                <a:lnTo>
                  <a:pt x="55340" y="55340"/>
                </a:lnTo>
                <a:lnTo>
                  <a:pt x="93584" y="25795"/>
                </a:lnTo>
                <a:lnTo>
                  <a:pt x="138729" y="6748"/>
                </a:lnTo>
                <a:lnTo>
                  <a:pt x="188975" y="0"/>
                </a:lnTo>
                <a:lnTo>
                  <a:pt x="239222" y="6748"/>
                </a:lnTo>
                <a:lnTo>
                  <a:pt x="284367" y="25795"/>
                </a:lnTo>
                <a:lnTo>
                  <a:pt x="322611" y="55340"/>
                </a:lnTo>
                <a:lnTo>
                  <a:pt x="352156" y="93584"/>
                </a:lnTo>
                <a:lnTo>
                  <a:pt x="371203" y="138729"/>
                </a:lnTo>
                <a:lnTo>
                  <a:pt x="377952" y="188975"/>
                </a:lnTo>
                <a:lnTo>
                  <a:pt x="371203" y="239222"/>
                </a:lnTo>
                <a:lnTo>
                  <a:pt x="352156" y="284367"/>
                </a:lnTo>
                <a:lnTo>
                  <a:pt x="322611" y="322611"/>
                </a:lnTo>
                <a:lnTo>
                  <a:pt x="284367" y="352156"/>
                </a:lnTo>
                <a:lnTo>
                  <a:pt x="239222" y="371203"/>
                </a:lnTo>
                <a:lnTo>
                  <a:pt x="188975" y="377951"/>
                </a:lnTo>
                <a:lnTo>
                  <a:pt x="138729" y="371203"/>
                </a:lnTo>
                <a:lnTo>
                  <a:pt x="93584" y="352156"/>
                </a:lnTo>
                <a:lnTo>
                  <a:pt x="55340" y="322611"/>
                </a:lnTo>
                <a:lnTo>
                  <a:pt x="25795" y="284367"/>
                </a:lnTo>
                <a:lnTo>
                  <a:pt x="6748" y="239222"/>
                </a:lnTo>
                <a:lnTo>
                  <a:pt x="0" y="188975"/>
                </a:lnTo>
                <a:close/>
              </a:path>
            </a:pathLst>
          </a:custGeom>
          <a:ln w="12192">
            <a:solidFill>
              <a:srgbClr val="AD5A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707542" y="1794713"/>
            <a:ext cx="4150995" cy="12471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4013200" algn="l"/>
              </a:tabLst>
            </a:pPr>
            <a:r>
              <a:rPr sz="2800" spc="-5" dirty="0">
                <a:latin typeface="Arial"/>
                <a:cs typeface="Arial"/>
              </a:rPr>
              <a:t>•	•</a:t>
            </a:r>
            <a:endParaRPr sz="2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900">
              <a:latin typeface="Times New Roman"/>
              <a:cs typeface="Times New Roman"/>
            </a:endParaRPr>
          </a:p>
          <a:p>
            <a:pPr marL="1223010">
              <a:lnSpc>
                <a:spcPct val="100000"/>
              </a:lnSpc>
            </a:pP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+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2023110" y="5104638"/>
            <a:ext cx="1254125" cy="0"/>
          </a:xfrm>
          <a:custGeom>
            <a:avLst/>
            <a:gdLst/>
            <a:ahLst/>
            <a:cxnLst/>
            <a:rect l="l" t="t" r="r" b="b"/>
            <a:pathLst>
              <a:path w="1254125">
                <a:moveTo>
                  <a:pt x="0" y="0"/>
                </a:moveTo>
                <a:lnTo>
                  <a:pt x="1253616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3277361" y="2865882"/>
            <a:ext cx="0" cy="2239010"/>
          </a:xfrm>
          <a:custGeom>
            <a:avLst/>
            <a:gdLst/>
            <a:ahLst/>
            <a:cxnLst/>
            <a:rect l="l" t="t" r="r" b="b"/>
            <a:pathLst>
              <a:path h="2239010">
                <a:moveTo>
                  <a:pt x="0" y="2238882"/>
                </a:moveTo>
                <a:lnTo>
                  <a:pt x="0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2236470" y="2808732"/>
            <a:ext cx="1040130" cy="114300"/>
          </a:xfrm>
          <a:custGeom>
            <a:avLst/>
            <a:gdLst/>
            <a:ahLst/>
            <a:cxnLst/>
            <a:rect l="l" t="t" r="r" b="b"/>
            <a:pathLst>
              <a:path w="1040129" h="114300">
                <a:moveTo>
                  <a:pt x="114300" y="0"/>
                </a:moveTo>
                <a:lnTo>
                  <a:pt x="0" y="57150"/>
                </a:lnTo>
                <a:lnTo>
                  <a:pt x="114300" y="114300"/>
                </a:lnTo>
                <a:lnTo>
                  <a:pt x="114300" y="76200"/>
                </a:lnTo>
                <a:lnTo>
                  <a:pt x="95250" y="76200"/>
                </a:lnTo>
                <a:lnTo>
                  <a:pt x="95250" y="38100"/>
                </a:lnTo>
                <a:lnTo>
                  <a:pt x="114300" y="38100"/>
                </a:lnTo>
                <a:lnTo>
                  <a:pt x="114300" y="0"/>
                </a:lnTo>
                <a:close/>
              </a:path>
              <a:path w="1040129" h="114300">
                <a:moveTo>
                  <a:pt x="114300" y="38100"/>
                </a:moveTo>
                <a:lnTo>
                  <a:pt x="95250" y="38100"/>
                </a:lnTo>
                <a:lnTo>
                  <a:pt x="95250" y="76200"/>
                </a:lnTo>
                <a:lnTo>
                  <a:pt x="114300" y="76200"/>
                </a:lnTo>
                <a:lnTo>
                  <a:pt x="114300" y="38100"/>
                </a:lnTo>
                <a:close/>
              </a:path>
              <a:path w="1040129" h="114300">
                <a:moveTo>
                  <a:pt x="1040130" y="38100"/>
                </a:moveTo>
                <a:lnTo>
                  <a:pt x="114300" y="38100"/>
                </a:lnTo>
                <a:lnTo>
                  <a:pt x="114300" y="76200"/>
                </a:lnTo>
                <a:lnTo>
                  <a:pt x="1040130" y="76200"/>
                </a:lnTo>
                <a:lnTo>
                  <a:pt x="1040130" y="381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6106667" y="4119371"/>
            <a:ext cx="1567180" cy="320040"/>
          </a:xfrm>
          <a:custGeom>
            <a:avLst/>
            <a:gdLst/>
            <a:ahLst/>
            <a:cxnLst/>
            <a:rect l="l" t="t" r="r" b="b"/>
            <a:pathLst>
              <a:path w="1567179" h="320039">
                <a:moveTo>
                  <a:pt x="0" y="320039"/>
                </a:moveTo>
                <a:lnTo>
                  <a:pt x="1566671" y="320039"/>
                </a:lnTo>
                <a:lnTo>
                  <a:pt x="1566671" y="0"/>
                </a:lnTo>
                <a:lnTo>
                  <a:pt x="0" y="0"/>
                </a:lnTo>
                <a:lnTo>
                  <a:pt x="0" y="320039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6106667" y="4119371"/>
            <a:ext cx="1567180" cy="320040"/>
          </a:xfrm>
          <a:custGeom>
            <a:avLst/>
            <a:gdLst/>
            <a:ahLst/>
            <a:cxnLst/>
            <a:rect l="l" t="t" r="r" b="b"/>
            <a:pathLst>
              <a:path w="1567179" h="320039">
                <a:moveTo>
                  <a:pt x="0" y="320039"/>
                </a:moveTo>
                <a:lnTo>
                  <a:pt x="1566671" y="320039"/>
                </a:lnTo>
                <a:lnTo>
                  <a:pt x="1566671" y="0"/>
                </a:lnTo>
                <a:lnTo>
                  <a:pt x="0" y="0"/>
                </a:lnTo>
                <a:lnTo>
                  <a:pt x="0" y="320039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6175247" y="4183379"/>
            <a:ext cx="192024" cy="19202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6422135" y="4183379"/>
            <a:ext cx="192024" cy="19202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6678168" y="4183379"/>
            <a:ext cx="192024" cy="19202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6917435" y="4186428"/>
            <a:ext cx="192024" cy="19202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7159752" y="4183379"/>
            <a:ext cx="192024" cy="19202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7420356" y="4183379"/>
            <a:ext cx="192024" cy="19202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6886193" y="3012185"/>
            <a:ext cx="382270" cy="393700"/>
          </a:xfrm>
          <a:custGeom>
            <a:avLst/>
            <a:gdLst/>
            <a:ahLst/>
            <a:cxnLst/>
            <a:rect l="l" t="t" r="r" b="b"/>
            <a:pathLst>
              <a:path w="382270" h="393700">
                <a:moveTo>
                  <a:pt x="93219" y="68749"/>
                </a:moveTo>
                <a:lnTo>
                  <a:pt x="65807" y="95312"/>
                </a:lnTo>
                <a:lnTo>
                  <a:pt x="354710" y="393446"/>
                </a:lnTo>
                <a:lnTo>
                  <a:pt x="382142" y="366902"/>
                </a:lnTo>
                <a:lnTo>
                  <a:pt x="93219" y="68749"/>
                </a:lnTo>
                <a:close/>
              </a:path>
              <a:path w="382270" h="393700">
                <a:moveTo>
                  <a:pt x="0" y="0"/>
                </a:moveTo>
                <a:lnTo>
                  <a:pt x="38480" y="121792"/>
                </a:lnTo>
                <a:lnTo>
                  <a:pt x="65807" y="95312"/>
                </a:lnTo>
                <a:lnTo>
                  <a:pt x="52577" y="81661"/>
                </a:lnTo>
                <a:lnTo>
                  <a:pt x="80009" y="55117"/>
                </a:lnTo>
                <a:lnTo>
                  <a:pt x="107286" y="55117"/>
                </a:lnTo>
                <a:lnTo>
                  <a:pt x="120523" y="42290"/>
                </a:lnTo>
                <a:lnTo>
                  <a:pt x="0" y="0"/>
                </a:lnTo>
                <a:close/>
              </a:path>
              <a:path w="382270" h="393700">
                <a:moveTo>
                  <a:pt x="80009" y="55117"/>
                </a:moveTo>
                <a:lnTo>
                  <a:pt x="52577" y="81661"/>
                </a:lnTo>
                <a:lnTo>
                  <a:pt x="65807" y="95312"/>
                </a:lnTo>
                <a:lnTo>
                  <a:pt x="93219" y="68749"/>
                </a:lnTo>
                <a:lnTo>
                  <a:pt x="80009" y="55117"/>
                </a:lnTo>
                <a:close/>
              </a:path>
              <a:path w="382270" h="393700">
                <a:moveTo>
                  <a:pt x="107286" y="55117"/>
                </a:moveTo>
                <a:lnTo>
                  <a:pt x="80009" y="55117"/>
                </a:lnTo>
                <a:lnTo>
                  <a:pt x="93219" y="68749"/>
                </a:lnTo>
                <a:lnTo>
                  <a:pt x="107286" y="55117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6815328" y="2474214"/>
            <a:ext cx="114300" cy="534035"/>
          </a:xfrm>
          <a:custGeom>
            <a:avLst/>
            <a:gdLst/>
            <a:ahLst/>
            <a:cxnLst/>
            <a:rect l="l" t="t" r="r" b="b"/>
            <a:pathLst>
              <a:path w="114300" h="534035">
                <a:moveTo>
                  <a:pt x="76200" y="95250"/>
                </a:moveTo>
                <a:lnTo>
                  <a:pt x="38100" y="95250"/>
                </a:lnTo>
                <a:lnTo>
                  <a:pt x="38100" y="533526"/>
                </a:lnTo>
                <a:lnTo>
                  <a:pt x="76200" y="533526"/>
                </a:lnTo>
                <a:lnTo>
                  <a:pt x="76200" y="95250"/>
                </a:lnTo>
                <a:close/>
              </a:path>
              <a:path w="114300" h="534035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534035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7427214" y="2997707"/>
            <a:ext cx="724535" cy="114300"/>
          </a:xfrm>
          <a:custGeom>
            <a:avLst/>
            <a:gdLst/>
            <a:ahLst/>
            <a:cxnLst/>
            <a:rect l="l" t="t" r="r" b="b"/>
            <a:pathLst>
              <a:path w="724534" h="114300">
                <a:moveTo>
                  <a:pt x="114300" y="0"/>
                </a:moveTo>
                <a:lnTo>
                  <a:pt x="0" y="57150"/>
                </a:lnTo>
                <a:lnTo>
                  <a:pt x="114300" y="114300"/>
                </a:lnTo>
                <a:lnTo>
                  <a:pt x="114300" y="76200"/>
                </a:lnTo>
                <a:lnTo>
                  <a:pt x="95250" y="76200"/>
                </a:lnTo>
                <a:lnTo>
                  <a:pt x="95250" y="38100"/>
                </a:lnTo>
                <a:lnTo>
                  <a:pt x="114300" y="38100"/>
                </a:lnTo>
                <a:lnTo>
                  <a:pt x="114300" y="0"/>
                </a:lnTo>
                <a:close/>
              </a:path>
              <a:path w="724534" h="114300">
                <a:moveTo>
                  <a:pt x="114300" y="38100"/>
                </a:moveTo>
                <a:lnTo>
                  <a:pt x="95250" y="38100"/>
                </a:lnTo>
                <a:lnTo>
                  <a:pt x="95250" y="76200"/>
                </a:lnTo>
                <a:lnTo>
                  <a:pt x="114300" y="76200"/>
                </a:lnTo>
                <a:lnTo>
                  <a:pt x="114300" y="38100"/>
                </a:lnTo>
                <a:close/>
              </a:path>
              <a:path w="724534" h="114300">
                <a:moveTo>
                  <a:pt x="724407" y="38100"/>
                </a:moveTo>
                <a:lnTo>
                  <a:pt x="114300" y="38100"/>
                </a:lnTo>
                <a:lnTo>
                  <a:pt x="114300" y="76200"/>
                </a:lnTo>
                <a:lnTo>
                  <a:pt x="724407" y="76200"/>
                </a:lnTo>
                <a:lnTo>
                  <a:pt x="724407" y="381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8151114" y="3007614"/>
            <a:ext cx="0" cy="1964689"/>
          </a:xfrm>
          <a:custGeom>
            <a:avLst/>
            <a:gdLst/>
            <a:ahLst/>
            <a:cxnLst/>
            <a:rect l="l" t="t" r="r" b="b"/>
            <a:pathLst>
              <a:path h="1964689">
                <a:moveTo>
                  <a:pt x="0" y="1964690"/>
                </a:moveTo>
                <a:lnTo>
                  <a:pt x="0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6803135" y="4440173"/>
            <a:ext cx="114300" cy="941069"/>
          </a:xfrm>
          <a:custGeom>
            <a:avLst/>
            <a:gdLst/>
            <a:ahLst/>
            <a:cxnLst/>
            <a:rect l="l" t="t" r="r" b="b"/>
            <a:pathLst>
              <a:path w="114300" h="941070">
                <a:moveTo>
                  <a:pt x="76200" y="95250"/>
                </a:moveTo>
                <a:lnTo>
                  <a:pt x="38100" y="95250"/>
                </a:lnTo>
                <a:lnTo>
                  <a:pt x="38100" y="940816"/>
                </a:lnTo>
                <a:lnTo>
                  <a:pt x="76200" y="940816"/>
                </a:lnTo>
                <a:lnTo>
                  <a:pt x="76200" y="95250"/>
                </a:lnTo>
                <a:close/>
              </a:path>
              <a:path w="114300" h="941070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941070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6860285" y="5391150"/>
            <a:ext cx="0" cy="304800"/>
          </a:xfrm>
          <a:custGeom>
            <a:avLst/>
            <a:gdLst/>
            <a:ahLst/>
            <a:cxnLst/>
            <a:rect l="l" t="t" r="r" b="b"/>
            <a:pathLst>
              <a:path h="304800">
                <a:moveTo>
                  <a:pt x="0" y="304584"/>
                </a:moveTo>
                <a:lnTo>
                  <a:pt x="0" y="0"/>
                </a:lnTo>
              </a:path>
            </a:pathLst>
          </a:custGeom>
          <a:ln w="38100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6884669" y="4972050"/>
            <a:ext cx="1254125" cy="0"/>
          </a:xfrm>
          <a:custGeom>
            <a:avLst/>
            <a:gdLst/>
            <a:ahLst/>
            <a:cxnLst/>
            <a:rect l="l" t="t" r="r" b="b"/>
            <a:pathLst>
              <a:path w="1254125">
                <a:moveTo>
                  <a:pt x="0" y="0"/>
                </a:moveTo>
                <a:lnTo>
                  <a:pt x="1253616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5590794" y="4972050"/>
            <a:ext cx="1254125" cy="0"/>
          </a:xfrm>
          <a:custGeom>
            <a:avLst/>
            <a:gdLst/>
            <a:ahLst/>
            <a:cxnLst/>
            <a:rect l="l" t="t" r="r" b="b"/>
            <a:pathLst>
              <a:path w="1254125">
                <a:moveTo>
                  <a:pt x="0" y="0"/>
                </a:moveTo>
                <a:lnTo>
                  <a:pt x="1253616" y="0"/>
                </a:lnTo>
              </a:path>
            </a:pathLst>
          </a:custGeom>
          <a:ln w="3810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5590794" y="3243833"/>
            <a:ext cx="0" cy="1729105"/>
          </a:xfrm>
          <a:custGeom>
            <a:avLst/>
            <a:gdLst/>
            <a:ahLst/>
            <a:cxnLst/>
            <a:rect l="l" t="t" r="r" b="b"/>
            <a:pathLst>
              <a:path h="1729104">
                <a:moveTo>
                  <a:pt x="0" y="1728977"/>
                </a:moveTo>
                <a:lnTo>
                  <a:pt x="0" y="0"/>
                </a:lnTo>
              </a:path>
            </a:pathLst>
          </a:custGeom>
          <a:ln w="3810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5590794" y="3186683"/>
            <a:ext cx="1513840" cy="114300"/>
          </a:xfrm>
          <a:custGeom>
            <a:avLst/>
            <a:gdLst/>
            <a:ahLst/>
            <a:cxnLst/>
            <a:rect l="l" t="t" r="r" b="b"/>
            <a:pathLst>
              <a:path w="1513840" h="114300">
                <a:moveTo>
                  <a:pt x="1399285" y="0"/>
                </a:moveTo>
                <a:lnTo>
                  <a:pt x="1399285" y="114300"/>
                </a:lnTo>
                <a:lnTo>
                  <a:pt x="1475485" y="76200"/>
                </a:lnTo>
                <a:lnTo>
                  <a:pt x="1418335" y="76200"/>
                </a:lnTo>
                <a:lnTo>
                  <a:pt x="1418335" y="38100"/>
                </a:lnTo>
                <a:lnTo>
                  <a:pt x="1475485" y="38100"/>
                </a:lnTo>
                <a:lnTo>
                  <a:pt x="1399285" y="0"/>
                </a:lnTo>
                <a:close/>
              </a:path>
              <a:path w="1513840" h="114300">
                <a:moveTo>
                  <a:pt x="1399285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1399285" y="76200"/>
                </a:lnTo>
                <a:lnTo>
                  <a:pt x="1399285" y="38100"/>
                </a:lnTo>
                <a:close/>
              </a:path>
              <a:path w="1513840" h="114300">
                <a:moveTo>
                  <a:pt x="1475485" y="38100"/>
                </a:moveTo>
                <a:lnTo>
                  <a:pt x="1418335" y="38100"/>
                </a:lnTo>
                <a:lnTo>
                  <a:pt x="1418335" y="76200"/>
                </a:lnTo>
                <a:lnTo>
                  <a:pt x="1475485" y="76200"/>
                </a:lnTo>
                <a:lnTo>
                  <a:pt x="1513585" y="57150"/>
                </a:lnTo>
                <a:lnTo>
                  <a:pt x="1475485" y="3810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 txBox="1"/>
          <p:nvPr/>
        </p:nvSpPr>
        <p:spPr>
          <a:xfrm>
            <a:off x="3351403" y="3754373"/>
            <a:ext cx="6089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0" dirty="0">
                <a:solidFill>
                  <a:srgbClr val="0000FF"/>
                </a:solidFill>
                <a:latin typeface="Calibri"/>
                <a:cs typeface="Calibri"/>
              </a:rPr>
              <a:t>c</a:t>
            </a:r>
            <a:r>
              <a:rPr sz="2400" spc="-5" dirty="0">
                <a:solidFill>
                  <a:srgbClr val="0000FF"/>
                </a:solidFill>
                <a:latin typeface="Calibri"/>
                <a:cs typeface="Calibri"/>
              </a:rPr>
              <a:t>o</a:t>
            </a:r>
            <a:r>
              <a:rPr sz="2400" spc="-20" dirty="0">
                <a:solidFill>
                  <a:srgbClr val="0000FF"/>
                </a:solidFill>
                <a:latin typeface="Calibri"/>
                <a:cs typeface="Calibri"/>
              </a:rPr>
              <a:t>p</a:t>
            </a: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y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8211693" y="3921379"/>
            <a:ext cx="6089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0" dirty="0">
                <a:solidFill>
                  <a:srgbClr val="0000FF"/>
                </a:solidFill>
                <a:latin typeface="Calibri"/>
                <a:cs typeface="Calibri"/>
              </a:rPr>
              <a:t>c</a:t>
            </a:r>
            <a:r>
              <a:rPr sz="2400" spc="-5" dirty="0">
                <a:solidFill>
                  <a:srgbClr val="0000FF"/>
                </a:solidFill>
                <a:latin typeface="Calibri"/>
                <a:cs typeface="Calibri"/>
              </a:rPr>
              <a:t>o</a:t>
            </a:r>
            <a:r>
              <a:rPr sz="2400" spc="-20" dirty="0">
                <a:solidFill>
                  <a:srgbClr val="0000FF"/>
                </a:solidFill>
                <a:latin typeface="Calibri"/>
                <a:cs typeface="Calibri"/>
              </a:rPr>
              <a:t>p</a:t>
            </a: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y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4284726" y="3680586"/>
            <a:ext cx="123190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309245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solidFill>
                  <a:srgbClr val="0000FF"/>
                </a:solidFill>
                <a:latin typeface="Calibri"/>
                <a:cs typeface="Calibri"/>
              </a:rPr>
              <a:t>Gate  </a:t>
            </a:r>
            <a:r>
              <a:rPr sz="2400" spc="-20" dirty="0">
                <a:solidFill>
                  <a:srgbClr val="0000FF"/>
                </a:solidFill>
                <a:latin typeface="Calibri"/>
                <a:cs typeface="Calibri"/>
              </a:rPr>
              <a:t>c</a:t>
            </a:r>
            <a:r>
              <a:rPr sz="2400" spc="-5" dirty="0">
                <a:solidFill>
                  <a:srgbClr val="0000FF"/>
                </a:solidFill>
                <a:latin typeface="Calibri"/>
                <a:cs typeface="Calibri"/>
              </a:rPr>
              <a:t>o</a:t>
            </a:r>
            <a:r>
              <a:rPr sz="2400" spc="-35" dirty="0">
                <a:solidFill>
                  <a:srgbClr val="0000FF"/>
                </a:solidFill>
                <a:latin typeface="Calibri"/>
                <a:cs typeface="Calibri"/>
              </a:rPr>
              <a:t>n</a:t>
            </a: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t</a:t>
            </a:r>
            <a:r>
              <a:rPr sz="2400" spc="-40" dirty="0">
                <a:solidFill>
                  <a:srgbClr val="0000FF"/>
                </a:solidFill>
                <a:latin typeface="Calibri"/>
                <a:cs typeface="Calibri"/>
              </a:rPr>
              <a:t>r</a:t>
            </a:r>
            <a:r>
              <a:rPr sz="2400" spc="-5" dirty="0">
                <a:solidFill>
                  <a:srgbClr val="0000FF"/>
                </a:solidFill>
                <a:latin typeface="Calibri"/>
                <a:cs typeface="Calibri"/>
              </a:rPr>
              <a:t>oller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6797040" y="3541014"/>
            <a:ext cx="114300" cy="580390"/>
          </a:xfrm>
          <a:custGeom>
            <a:avLst/>
            <a:gdLst/>
            <a:ahLst/>
            <a:cxnLst/>
            <a:rect l="l" t="t" r="r" b="b"/>
            <a:pathLst>
              <a:path w="114300" h="580389">
                <a:moveTo>
                  <a:pt x="76200" y="95250"/>
                </a:moveTo>
                <a:lnTo>
                  <a:pt x="38100" y="95250"/>
                </a:lnTo>
                <a:lnTo>
                  <a:pt x="38100" y="579882"/>
                </a:lnTo>
                <a:lnTo>
                  <a:pt x="76200" y="579882"/>
                </a:lnTo>
                <a:lnTo>
                  <a:pt x="76200" y="95250"/>
                </a:lnTo>
                <a:close/>
              </a:path>
              <a:path w="114300" h="580389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580389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23316" y="784098"/>
            <a:ext cx="1866900" cy="53752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57783" y="6141720"/>
            <a:ext cx="1776983" cy="5775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37972" y="6094475"/>
            <a:ext cx="1816607" cy="75895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17219" y="6181344"/>
            <a:ext cx="1658112" cy="46024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68197" y="6195466"/>
            <a:ext cx="13576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Input</a:t>
            </a:r>
            <a:r>
              <a:rPr sz="2400" spc="-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layer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66344" y="201168"/>
            <a:ext cx="1932432" cy="57911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31291" y="153923"/>
            <a:ext cx="2002536" cy="75895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25780" y="240791"/>
            <a:ext cx="1813560" cy="46177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525780" y="254000"/>
            <a:ext cx="18135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7955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output</a:t>
            </a:r>
            <a:r>
              <a:rPr sz="24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layer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564379" y="784098"/>
            <a:ext cx="114300" cy="408940"/>
          </a:xfrm>
          <a:custGeom>
            <a:avLst/>
            <a:gdLst/>
            <a:ahLst/>
            <a:cxnLst/>
            <a:rect l="l" t="t" r="r" b="b"/>
            <a:pathLst>
              <a:path w="114300" h="408940">
                <a:moveTo>
                  <a:pt x="76200" y="95250"/>
                </a:moveTo>
                <a:lnTo>
                  <a:pt x="38100" y="95250"/>
                </a:lnTo>
                <a:lnTo>
                  <a:pt x="38100" y="408559"/>
                </a:lnTo>
                <a:lnTo>
                  <a:pt x="76200" y="408559"/>
                </a:lnTo>
                <a:lnTo>
                  <a:pt x="76200" y="95250"/>
                </a:lnTo>
                <a:close/>
              </a:path>
              <a:path w="114300" h="408940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408940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887723" y="5035296"/>
            <a:ext cx="1568450" cy="318770"/>
          </a:xfrm>
          <a:custGeom>
            <a:avLst/>
            <a:gdLst/>
            <a:ahLst/>
            <a:cxnLst/>
            <a:rect l="l" t="t" r="r" b="b"/>
            <a:pathLst>
              <a:path w="1568450" h="318770">
                <a:moveTo>
                  <a:pt x="0" y="318515"/>
                </a:moveTo>
                <a:lnTo>
                  <a:pt x="1568196" y="318515"/>
                </a:lnTo>
                <a:lnTo>
                  <a:pt x="1568196" y="0"/>
                </a:lnTo>
                <a:lnTo>
                  <a:pt x="0" y="0"/>
                </a:lnTo>
                <a:lnTo>
                  <a:pt x="0" y="318515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887723" y="5035296"/>
            <a:ext cx="1568450" cy="318770"/>
          </a:xfrm>
          <a:custGeom>
            <a:avLst/>
            <a:gdLst/>
            <a:ahLst/>
            <a:cxnLst/>
            <a:rect l="l" t="t" r="r" b="b"/>
            <a:pathLst>
              <a:path w="1568450" h="318770">
                <a:moveTo>
                  <a:pt x="0" y="318515"/>
                </a:moveTo>
                <a:lnTo>
                  <a:pt x="1568196" y="318515"/>
                </a:lnTo>
                <a:lnTo>
                  <a:pt x="1568196" y="0"/>
                </a:lnTo>
                <a:lnTo>
                  <a:pt x="0" y="0"/>
                </a:lnTo>
                <a:lnTo>
                  <a:pt x="0" y="318515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957828" y="5099303"/>
            <a:ext cx="192024" cy="19202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204715" y="5097779"/>
            <a:ext cx="192024" cy="19202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459223" y="5097779"/>
            <a:ext cx="192024" cy="19202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700015" y="5100828"/>
            <a:ext cx="192024" cy="19202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942332" y="5097779"/>
            <a:ext cx="192024" cy="19202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201411" y="5097779"/>
            <a:ext cx="192024" cy="19202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642865" y="4278757"/>
            <a:ext cx="399415" cy="114300"/>
          </a:xfrm>
          <a:custGeom>
            <a:avLst/>
            <a:gdLst/>
            <a:ahLst/>
            <a:cxnLst/>
            <a:rect l="l" t="t" r="r" b="b"/>
            <a:pathLst>
              <a:path w="399414" h="114300">
                <a:moveTo>
                  <a:pt x="117475" y="0"/>
                </a:moveTo>
                <a:lnTo>
                  <a:pt x="0" y="50165"/>
                </a:lnTo>
                <a:lnTo>
                  <a:pt x="110617" y="114046"/>
                </a:lnTo>
                <a:lnTo>
                  <a:pt x="112900" y="76063"/>
                </a:lnTo>
                <a:lnTo>
                  <a:pt x="93980" y="74930"/>
                </a:lnTo>
                <a:lnTo>
                  <a:pt x="96266" y="36830"/>
                </a:lnTo>
                <a:lnTo>
                  <a:pt x="115260" y="36830"/>
                </a:lnTo>
                <a:lnTo>
                  <a:pt x="117475" y="0"/>
                </a:lnTo>
                <a:close/>
              </a:path>
              <a:path w="399414" h="114300">
                <a:moveTo>
                  <a:pt x="115191" y="37972"/>
                </a:moveTo>
                <a:lnTo>
                  <a:pt x="112900" y="76063"/>
                </a:lnTo>
                <a:lnTo>
                  <a:pt x="397001" y="93091"/>
                </a:lnTo>
                <a:lnTo>
                  <a:pt x="399288" y="55118"/>
                </a:lnTo>
                <a:lnTo>
                  <a:pt x="115191" y="37972"/>
                </a:lnTo>
                <a:close/>
              </a:path>
              <a:path w="399414" h="114300">
                <a:moveTo>
                  <a:pt x="96266" y="36830"/>
                </a:moveTo>
                <a:lnTo>
                  <a:pt x="93980" y="74930"/>
                </a:lnTo>
                <a:lnTo>
                  <a:pt x="112900" y="76063"/>
                </a:lnTo>
                <a:lnTo>
                  <a:pt x="115191" y="37972"/>
                </a:lnTo>
                <a:lnTo>
                  <a:pt x="96266" y="36830"/>
                </a:lnTo>
                <a:close/>
              </a:path>
              <a:path w="399414" h="114300">
                <a:moveTo>
                  <a:pt x="115260" y="36830"/>
                </a:moveTo>
                <a:lnTo>
                  <a:pt x="96266" y="36830"/>
                </a:lnTo>
                <a:lnTo>
                  <a:pt x="115191" y="37972"/>
                </a:lnTo>
                <a:lnTo>
                  <a:pt x="115260" y="3683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985765" y="4271771"/>
            <a:ext cx="724535" cy="114300"/>
          </a:xfrm>
          <a:custGeom>
            <a:avLst/>
            <a:gdLst/>
            <a:ahLst/>
            <a:cxnLst/>
            <a:rect l="l" t="t" r="r" b="b"/>
            <a:pathLst>
              <a:path w="724535" h="114300">
                <a:moveTo>
                  <a:pt x="114300" y="0"/>
                </a:moveTo>
                <a:lnTo>
                  <a:pt x="0" y="57150"/>
                </a:lnTo>
                <a:lnTo>
                  <a:pt x="114300" y="114300"/>
                </a:lnTo>
                <a:lnTo>
                  <a:pt x="114300" y="76200"/>
                </a:lnTo>
                <a:lnTo>
                  <a:pt x="95250" y="76200"/>
                </a:lnTo>
                <a:lnTo>
                  <a:pt x="95250" y="38100"/>
                </a:lnTo>
                <a:lnTo>
                  <a:pt x="114300" y="38100"/>
                </a:lnTo>
                <a:lnTo>
                  <a:pt x="114300" y="0"/>
                </a:lnTo>
                <a:close/>
              </a:path>
              <a:path w="724535" h="114300">
                <a:moveTo>
                  <a:pt x="114300" y="38100"/>
                </a:moveTo>
                <a:lnTo>
                  <a:pt x="95250" y="38100"/>
                </a:lnTo>
                <a:lnTo>
                  <a:pt x="95250" y="76200"/>
                </a:lnTo>
                <a:lnTo>
                  <a:pt x="114300" y="76200"/>
                </a:lnTo>
                <a:lnTo>
                  <a:pt x="114300" y="38100"/>
                </a:lnTo>
                <a:close/>
              </a:path>
              <a:path w="724535" h="114300">
                <a:moveTo>
                  <a:pt x="724408" y="38100"/>
                </a:moveTo>
                <a:lnTo>
                  <a:pt x="114300" y="38100"/>
                </a:lnTo>
                <a:lnTo>
                  <a:pt x="114300" y="76200"/>
                </a:lnTo>
                <a:lnTo>
                  <a:pt x="724408" y="76200"/>
                </a:lnTo>
                <a:lnTo>
                  <a:pt x="724408" y="381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709665" y="4310634"/>
            <a:ext cx="0" cy="1377315"/>
          </a:xfrm>
          <a:custGeom>
            <a:avLst/>
            <a:gdLst/>
            <a:ahLst/>
            <a:cxnLst/>
            <a:rect l="l" t="t" r="r" b="b"/>
            <a:pathLst>
              <a:path h="1377314">
                <a:moveTo>
                  <a:pt x="0" y="1376756"/>
                </a:moveTo>
                <a:lnTo>
                  <a:pt x="0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600955" y="5378958"/>
            <a:ext cx="114300" cy="308610"/>
          </a:xfrm>
          <a:custGeom>
            <a:avLst/>
            <a:gdLst/>
            <a:ahLst/>
            <a:cxnLst/>
            <a:rect l="l" t="t" r="r" b="b"/>
            <a:pathLst>
              <a:path w="114300" h="308610">
                <a:moveTo>
                  <a:pt x="76200" y="95249"/>
                </a:moveTo>
                <a:lnTo>
                  <a:pt x="38100" y="95249"/>
                </a:lnTo>
                <a:lnTo>
                  <a:pt x="38100" y="308609"/>
                </a:lnTo>
                <a:lnTo>
                  <a:pt x="76200" y="308609"/>
                </a:lnTo>
                <a:lnTo>
                  <a:pt x="76200" y="95249"/>
                </a:lnTo>
                <a:close/>
              </a:path>
              <a:path w="114300" h="308610">
                <a:moveTo>
                  <a:pt x="57150" y="0"/>
                </a:moveTo>
                <a:lnTo>
                  <a:pt x="0" y="114299"/>
                </a:lnTo>
                <a:lnTo>
                  <a:pt x="38100" y="114299"/>
                </a:lnTo>
                <a:lnTo>
                  <a:pt x="38100" y="95249"/>
                </a:lnTo>
                <a:lnTo>
                  <a:pt x="104775" y="95249"/>
                </a:lnTo>
                <a:lnTo>
                  <a:pt x="57150" y="0"/>
                </a:lnTo>
                <a:close/>
              </a:path>
              <a:path w="114300" h="308610">
                <a:moveTo>
                  <a:pt x="104775" y="95249"/>
                </a:moveTo>
                <a:lnTo>
                  <a:pt x="76200" y="95249"/>
                </a:lnTo>
                <a:lnTo>
                  <a:pt x="76200" y="114299"/>
                </a:lnTo>
                <a:lnTo>
                  <a:pt x="114300" y="114299"/>
                </a:lnTo>
                <a:lnTo>
                  <a:pt x="104775" y="952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673346" y="5686805"/>
            <a:ext cx="1037590" cy="0"/>
          </a:xfrm>
          <a:custGeom>
            <a:avLst/>
            <a:gdLst/>
            <a:ahLst/>
            <a:cxnLst/>
            <a:rect l="l" t="t" r="r" b="b"/>
            <a:pathLst>
              <a:path w="1037589">
                <a:moveTo>
                  <a:pt x="0" y="0"/>
                </a:moveTo>
                <a:lnTo>
                  <a:pt x="1037589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585715" y="4647438"/>
            <a:ext cx="114300" cy="367665"/>
          </a:xfrm>
          <a:custGeom>
            <a:avLst/>
            <a:gdLst/>
            <a:ahLst/>
            <a:cxnLst/>
            <a:rect l="l" t="t" r="r" b="b"/>
            <a:pathLst>
              <a:path w="114300" h="367664">
                <a:moveTo>
                  <a:pt x="76200" y="95250"/>
                </a:moveTo>
                <a:lnTo>
                  <a:pt x="38100" y="95250"/>
                </a:lnTo>
                <a:lnTo>
                  <a:pt x="38100" y="367538"/>
                </a:lnTo>
                <a:lnTo>
                  <a:pt x="76200" y="367538"/>
                </a:lnTo>
                <a:lnTo>
                  <a:pt x="76200" y="95250"/>
                </a:lnTo>
                <a:close/>
              </a:path>
              <a:path w="114300" h="367664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67664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874008" y="3473196"/>
            <a:ext cx="1568450" cy="318770"/>
          </a:xfrm>
          <a:custGeom>
            <a:avLst/>
            <a:gdLst/>
            <a:ahLst/>
            <a:cxnLst/>
            <a:rect l="l" t="t" r="r" b="b"/>
            <a:pathLst>
              <a:path w="1568450" h="318770">
                <a:moveTo>
                  <a:pt x="0" y="318515"/>
                </a:moveTo>
                <a:lnTo>
                  <a:pt x="1568196" y="318515"/>
                </a:lnTo>
                <a:lnTo>
                  <a:pt x="1568196" y="0"/>
                </a:lnTo>
                <a:lnTo>
                  <a:pt x="0" y="0"/>
                </a:lnTo>
                <a:lnTo>
                  <a:pt x="0" y="318515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874008" y="3473196"/>
            <a:ext cx="1568450" cy="318770"/>
          </a:xfrm>
          <a:custGeom>
            <a:avLst/>
            <a:gdLst/>
            <a:ahLst/>
            <a:cxnLst/>
            <a:rect l="l" t="t" r="r" b="b"/>
            <a:pathLst>
              <a:path w="1568450" h="318770">
                <a:moveTo>
                  <a:pt x="0" y="318515"/>
                </a:moveTo>
                <a:lnTo>
                  <a:pt x="1568196" y="318515"/>
                </a:lnTo>
                <a:lnTo>
                  <a:pt x="1568196" y="0"/>
                </a:lnTo>
                <a:lnTo>
                  <a:pt x="0" y="0"/>
                </a:lnTo>
                <a:lnTo>
                  <a:pt x="0" y="318515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944111" y="3537203"/>
            <a:ext cx="192024" cy="19202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191000" y="3535679"/>
            <a:ext cx="192024" cy="19202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445508" y="3535679"/>
            <a:ext cx="192024" cy="19202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686300" y="3538728"/>
            <a:ext cx="192024" cy="19202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928615" y="3535679"/>
            <a:ext cx="192024" cy="19202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187696" y="3535679"/>
            <a:ext cx="192024" cy="19202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4586478" y="2689098"/>
            <a:ext cx="114300" cy="421640"/>
          </a:xfrm>
          <a:custGeom>
            <a:avLst/>
            <a:gdLst/>
            <a:ahLst/>
            <a:cxnLst/>
            <a:rect l="l" t="t" r="r" b="b"/>
            <a:pathLst>
              <a:path w="114300" h="421639">
                <a:moveTo>
                  <a:pt x="76188" y="113620"/>
                </a:moveTo>
                <a:lnTo>
                  <a:pt x="38087" y="114849"/>
                </a:lnTo>
                <a:lnTo>
                  <a:pt x="48133" y="421131"/>
                </a:lnTo>
                <a:lnTo>
                  <a:pt x="86233" y="419862"/>
                </a:lnTo>
                <a:lnTo>
                  <a:pt x="76188" y="113620"/>
                </a:lnTo>
                <a:close/>
              </a:path>
              <a:path w="114300" h="421639">
                <a:moveTo>
                  <a:pt x="53339" y="0"/>
                </a:moveTo>
                <a:lnTo>
                  <a:pt x="0" y="116077"/>
                </a:lnTo>
                <a:lnTo>
                  <a:pt x="38087" y="114849"/>
                </a:lnTo>
                <a:lnTo>
                  <a:pt x="37464" y="95885"/>
                </a:lnTo>
                <a:lnTo>
                  <a:pt x="75564" y="94614"/>
                </a:lnTo>
                <a:lnTo>
                  <a:pt x="104549" y="94614"/>
                </a:lnTo>
                <a:lnTo>
                  <a:pt x="53339" y="0"/>
                </a:lnTo>
                <a:close/>
              </a:path>
              <a:path w="114300" h="421639">
                <a:moveTo>
                  <a:pt x="75564" y="94614"/>
                </a:moveTo>
                <a:lnTo>
                  <a:pt x="37464" y="95885"/>
                </a:lnTo>
                <a:lnTo>
                  <a:pt x="38087" y="114849"/>
                </a:lnTo>
                <a:lnTo>
                  <a:pt x="76188" y="113620"/>
                </a:lnTo>
                <a:lnTo>
                  <a:pt x="75564" y="94614"/>
                </a:lnTo>
                <a:close/>
              </a:path>
              <a:path w="114300" h="421639">
                <a:moveTo>
                  <a:pt x="104549" y="94614"/>
                </a:moveTo>
                <a:lnTo>
                  <a:pt x="75564" y="94614"/>
                </a:lnTo>
                <a:lnTo>
                  <a:pt x="76188" y="113620"/>
                </a:lnTo>
                <a:lnTo>
                  <a:pt x="114173" y="112394"/>
                </a:lnTo>
                <a:lnTo>
                  <a:pt x="104549" y="9461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4972050" y="2709672"/>
            <a:ext cx="724535" cy="114300"/>
          </a:xfrm>
          <a:custGeom>
            <a:avLst/>
            <a:gdLst/>
            <a:ahLst/>
            <a:cxnLst/>
            <a:rect l="l" t="t" r="r" b="b"/>
            <a:pathLst>
              <a:path w="724535" h="114300">
                <a:moveTo>
                  <a:pt x="114300" y="0"/>
                </a:moveTo>
                <a:lnTo>
                  <a:pt x="0" y="57150"/>
                </a:lnTo>
                <a:lnTo>
                  <a:pt x="114300" y="114300"/>
                </a:lnTo>
                <a:lnTo>
                  <a:pt x="114300" y="76200"/>
                </a:lnTo>
                <a:lnTo>
                  <a:pt x="95250" y="76200"/>
                </a:lnTo>
                <a:lnTo>
                  <a:pt x="95250" y="38100"/>
                </a:lnTo>
                <a:lnTo>
                  <a:pt x="114300" y="38100"/>
                </a:lnTo>
                <a:lnTo>
                  <a:pt x="114300" y="0"/>
                </a:lnTo>
                <a:close/>
              </a:path>
              <a:path w="724535" h="114300">
                <a:moveTo>
                  <a:pt x="114300" y="38100"/>
                </a:moveTo>
                <a:lnTo>
                  <a:pt x="95250" y="38100"/>
                </a:lnTo>
                <a:lnTo>
                  <a:pt x="95250" y="76200"/>
                </a:lnTo>
                <a:lnTo>
                  <a:pt x="114300" y="76200"/>
                </a:lnTo>
                <a:lnTo>
                  <a:pt x="114300" y="38100"/>
                </a:lnTo>
                <a:close/>
              </a:path>
              <a:path w="724535" h="114300">
                <a:moveTo>
                  <a:pt x="724408" y="38100"/>
                </a:moveTo>
                <a:lnTo>
                  <a:pt x="114300" y="38100"/>
                </a:lnTo>
                <a:lnTo>
                  <a:pt x="114300" y="76200"/>
                </a:lnTo>
                <a:lnTo>
                  <a:pt x="724408" y="76200"/>
                </a:lnTo>
                <a:lnTo>
                  <a:pt x="724408" y="381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695950" y="2748533"/>
            <a:ext cx="0" cy="1377315"/>
          </a:xfrm>
          <a:custGeom>
            <a:avLst/>
            <a:gdLst/>
            <a:ahLst/>
            <a:cxnLst/>
            <a:rect l="l" t="t" r="r" b="b"/>
            <a:pathLst>
              <a:path h="1377314">
                <a:moveTo>
                  <a:pt x="0" y="1376807"/>
                </a:moveTo>
                <a:lnTo>
                  <a:pt x="0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4587240" y="3816858"/>
            <a:ext cx="114300" cy="499745"/>
          </a:xfrm>
          <a:custGeom>
            <a:avLst/>
            <a:gdLst/>
            <a:ahLst/>
            <a:cxnLst/>
            <a:rect l="l" t="t" r="r" b="b"/>
            <a:pathLst>
              <a:path w="114300" h="499745">
                <a:moveTo>
                  <a:pt x="76200" y="95250"/>
                </a:moveTo>
                <a:lnTo>
                  <a:pt x="38100" y="95250"/>
                </a:lnTo>
                <a:lnTo>
                  <a:pt x="38100" y="499745"/>
                </a:lnTo>
                <a:lnTo>
                  <a:pt x="76200" y="499745"/>
                </a:lnTo>
                <a:lnTo>
                  <a:pt x="76200" y="95250"/>
                </a:lnTo>
                <a:close/>
              </a:path>
              <a:path w="114300" h="499745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499745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4659629" y="4124705"/>
            <a:ext cx="1037590" cy="0"/>
          </a:xfrm>
          <a:custGeom>
            <a:avLst/>
            <a:gdLst/>
            <a:ahLst/>
            <a:cxnLst/>
            <a:rect l="l" t="t" r="r" b="b"/>
            <a:pathLst>
              <a:path w="1037589">
                <a:moveTo>
                  <a:pt x="0" y="0"/>
                </a:moveTo>
                <a:lnTo>
                  <a:pt x="1037590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4572000" y="3085338"/>
            <a:ext cx="114300" cy="367665"/>
          </a:xfrm>
          <a:custGeom>
            <a:avLst/>
            <a:gdLst/>
            <a:ahLst/>
            <a:cxnLst/>
            <a:rect l="l" t="t" r="r" b="b"/>
            <a:pathLst>
              <a:path w="114300" h="367664">
                <a:moveTo>
                  <a:pt x="76200" y="95250"/>
                </a:moveTo>
                <a:lnTo>
                  <a:pt x="38100" y="95250"/>
                </a:lnTo>
                <a:lnTo>
                  <a:pt x="38100" y="367538"/>
                </a:lnTo>
                <a:lnTo>
                  <a:pt x="76200" y="367538"/>
                </a:lnTo>
                <a:lnTo>
                  <a:pt x="76200" y="95250"/>
                </a:lnTo>
                <a:close/>
              </a:path>
              <a:path w="114300" h="367664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67664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3867911" y="1898904"/>
            <a:ext cx="1568450" cy="320040"/>
          </a:xfrm>
          <a:custGeom>
            <a:avLst/>
            <a:gdLst/>
            <a:ahLst/>
            <a:cxnLst/>
            <a:rect l="l" t="t" r="r" b="b"/>
            <a:pathLst>
              <a:path w="1568450" h="320039">
                <a:moveTo>
                  <a:pt x="0" y="320039"/>
                </a:moveTo>
                <a:lnTo>
                  <a:pt x="1568196" y="320039"/>
                </a:lnTo>
                <a:lnTo>
                  <a:pt x="1568196" y="0"/>
                </a:lnTo>
                <a:lnTo>
                  <a:pt x="0" y="0"/>
                </a:lnTo>
                <a:lnTo>
                  <a:pt x="0" y="320039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3867911" y="1898904"/>
            <a:ext cx="1568450" cy="320040"/>
          </a:xfrm>
          <a:custGeom>
            <a:avLst/>
            <a:gdLst/>
            <a:ahLst/>
            <a:cxnLst/>
            <a:rect l="l" t="t" r="r" b="b"/>
            <a:pathLst>
              <a:path w="1568450" h="320039">
                <a:moveTo>
                  <a:pt x="0" y="320039"/>
                </a:moveTo>
                <a:lnTo>
                  <a:pt x="1568196" y="320039"/>
                </a:lnTo>
                <a:lnTo>
                  <a:pt x="1568196" y="0"/>
                </a:lnTo>
                <a:lnTo>
                  <a:pt x="0" y="0"/>
                </a:lnTo>
                <a:lnTo>
                  <a:pt x="0" y="320039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3938015" y="1962911"/>
            <a:ext cx="192024" cy="19202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4184903" y="1962911"/>
            <a:ext cx="192024" cy="19202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4439411" y="1962911"/>
            <a:ext cx="192024" cy="19202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4678679" y="1965960"/>
            <a:ext cx="193548" cy="19202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4922520" y="1962911"/>
            <a:ext cx="192024" cy="19202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5181600" y="1961388"/>
            <a:ext cx="192024" cy="19354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4621529" y="1144397"/>
            <a:ext cx="365760" cy="114300"/>
          </a:xfrm>
          <a:custGeom>
            <a:avLst/>
            <a:gdLst/>
            <a:ahLst/>
            <a:cxnLst/>
            <a:rect l="l" t="t" r="r" b="b"/>
            <a:pathLst>
              <a:path w="365760" h="114300">
                <a:moveTo>
                  <a:pt x="118364" y="0"/>
                </a:moveTo>
                <a:lnTo>
                  <a:pt x="0" y="48132"/>
                </a:lnTo>
                <a:lnTo>
                  <a:pt x="109600" y="113918"/>
                </a:lnTo>
                <a:lnTo>
                  <a:pt x="112525" y="75898"/>
                </a:lnTo>
                <a:lnTo>
                  <a:pt x="93472" y="74422"/>
                </a:lnTo>
                <a:lnTo>
                  <a:pt x="96393" y="36449"/>
                </a:lnTo>
                <a:lnTo>
                  <a:pt x="115560" y="36449"/>
                </a:lnTo>
                <a:lnTo>
                  <a:pt x="118364" y="0"/>
                </a:lnTo>
                <a:close/>
              </a:path>
              <a:path w="365760" h="114300">
                <a:moveTo>
                  <a:pt x="115446" y="37924"/>
                </a:moveTo>
                <a:lnTo>
                  <a:pt x="112525" y="75898"/>
                </a:lnTo>
                <a:lnTo>
                  <a:pt x="362331" y="95250"/>
                </a:lnTo>
                <a:lnTo>
                  <a:pt x="365379" y="57276"/>
                </a:lnTo>
                <a:lnTo>
                  <a:pt x="115446" y="37924"/>
                </a:lnTo>
                <a:close/>
              </a:path>
              <a:path w="365760" h="114300">
                <a:moveTo>
                  <a:pt x="96393" y="36449"/>
                </a:moveTo>
                <a:lnTo>
                  <a:pt x="93472" y="74422"/>
                </a:lnTo>
                <a:lnTo>
                  <a:pt x="112525" y="75898"/>
                </a:lnTo>
                <a:lnTo>
                  <a:pt x="115446" y="37924"/>
                </a:lnTo>
                <a:lnTo>
                  <a:pt x="96393" y="36449"/>
                </a:lnTo>
                <a:close/>
              </a:path>
              <a:path w="365760" h="114300">
                <a:moveTo>
                  <a:pt x="115560" y="36449"/>
                </a:moveTo>
                <a:lnTo>
                  <a:pt x="96393" y="36449"/>
                </a:lnTo>
                <a:lnTo>
                  <a:pt x="115446" y="37924"/>
                </a:lnTo>
                <a:lnTo>
                  <a:pt x="115560" y="3644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4965953" y="1135380"/>
            <a:ext cx="724535" cy="114300"/>
          </a:xfrm>
          <a:custGeom>
            <a:avLst/>
            <a:gdLst/>
            <a:ahLst/>
            <a:cxnLst/>
            <a:rect l="l" t="t" r="r" b="b"/>
            <a:pathLst>
              <a:path w="724535" h="114300">
                <a:moveTo>
                  <a:pt x="114300" y="0"/>
                </a:moveTo>
                <a:lnTo>
                  <a:pt x="0" y="57150"/>
                </a:lnTo>
                <a:lnTo>
                  <a:pt x="114300" y="114300"/>
                </a:lnTo>
                <a:lnTo>
                  <a:pt x="114300" y="76200"/>
                </a:lnTo>
                <a:lnTo>
                  <a:pt x="95250" y="76200"/>
                </a:lnTo>
                <a:lnTo>
                  <a:pt x="95250" y="38100"/>
                </a:lnTo>
                <a:lnTo>
                  <a:pt x="114300" y="38100"/>
                </a:lnTo>
                <a:lnTo>
                  <a:pt x="114300" y="0"/>
                </a:lnTo>
                <a:close/>
              </a:path>
              <a:path w="724535" h="114300">
                <a:moveTo>
                  <a:pt x="114300" y="38100"/>
                </a:moveTo>
                <a:lnTo>
                  <a:pt x="95250" y="38100"/>
                </a:lnTo>
                <a:lnTo>
                  <a:pt x="95250" y="76200"/>
                </a:lnTo>
                <a:lnTo>
                  <a:pt x="114300" y="76200"/>
                </a:lnTo>
                <a:lnTo>
                  <a:pt x="114300" y="38100"/>
                </a:lnTo>
                <a:close/>
              </a:path>
              <a:path w="724535" h="114300">
                <a:moveTo>
                  <a:pt x="724408" y="38100"/>
                </a:moveTo>
                <a:lnTo>
                  <a:pt x="114300" y="38100"/>
                </a:lnTo>
                <a:lnTo>
                  <a:pt x="114300" y="76200"/>
                </a:lnTo>
                <a:lnTo>
                  <a:pt x="724408" y="76200"/>
                </a:lnTo>
                <a:lnTo>
                  <a:pt x="724408" y="381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5689853" y="1174241"/>
            <a:ext cx="0" cy="1377315"/>
          </a:xfrm>
          <a:custGeom>
            <a:avLst/>
            <a:gdLst/>
            <a:ahLst/>
            <a:cxnLst/>
            <a:rect l="l" t="t" r="r" b="b"/>
            <a:pathLst>
              <a:path h="1377314">
                <a:moveTo>
                  <a:pt x="0" y="1376807"/>
                </a:moveTo>
                <a:lnTo>
                  <a:pt x="0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4581144" y="2242566"/>
            <a:ext cx="114300" cy="308610"/>
          </a:xfrm>
          <a:custGeom>
            <a:avLst/>
            <a:gdLst/>
            <a:ahLst/>
            <a:cxnLst/>
            <a:rect l="l" t="t" r="r" b="b"/>
            <a:pathLst>
              <a:path w="114300" h="308610">
                <a:moveTo>
                  <a:pt x="76200" y="95250"/>
                </a:moveTo>
                <a:lnTo>
                  <a:pt x="38100" y="95250"/>
                </a:lnTo>
                <a:lnTo>
                  <a:pt x="38100" y="308610"/>
                </a:lnTo>
                <a:lnTo>
                  <a:pt x="76200" y="308610"/>
                </a:lnTo>
                <a:lnTo>
                  <a:pt x="76200" y="95250"/>
                </a:lnTo>
                <a:close/>
              </a:path>
              <a:path w="114300" h="308610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08610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4652009" y="2550414"/>
            <a:ext cx="1037590" cy="0"/>
          </a:xfrm>
          <a:custGeom>
            <a:avLst/>
            <a:gdLst/>
            <a:ahLst/>
            <a:cxnLst/>
            <a:rect l="l" t="t" r="r" b="b"/>
            <a:pathLst>
              <a:path w="1037589">
                <a:moveTo>
                  <a:pt x="0" y="0"/>
                </a:moveTo>
                <a:lnTo>
                  <a:pt x="1037589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4564379" y="1511046"/>
            <a:ext cx="114300" cy="367665"/>
          </a:xfrm>
          <a:custGeom>
            <a:avLst/>
            <a:gdLst/>
            <a:ahLst/>
            <a:cxnLst/>
            <a:rect l="l" t="t" r="r" b="b"/>
            <a:pathLst>
              <a:path w="114300" h="367664">
                <a:moveTo>
                  <a:pt x="76200" y="95250"/>
                </a:moveTo>
                <a:lnTo>
                  <a:pt x="38100" y="95250"/>
                </a:lnTo>
                <a:lnTo>
                  <a:pt x="38100" y="367538"/>
                </a:lnTo>
                <a:lnTo>
                  <a:pt x="76200" y="367538"/>
                </a:lnTo>
                <a:lnTo>
                  <a:pt x="76200" y="95250"/>
                </a:lnTo>
                <a:close/>
              </a:path>
              <a:path w="114300" h="367664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67664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3796284" y="6141720"/>
            <a:ext cx="1776984" cy="5775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3777996" y="6094475"/>
            <a:ext cx="1816607" cy="75895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3855720" y="6181344"/>
            <a:ext cx="1658112" cy="46024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 txBox="1"/>
          <p:nvPr/>
        </p:nvSpPr>
        <p:spPr>
          <a:xfrm>
            <a:off x="4007611" y="6195466"/>
            <a:ext cx="13576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Input</a:t>
            </a:r>
            <a:r>
              <a:rPr sz="2400" spc="-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layer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3704844" y="201168"/>
            <a:ext cx="1933955" cy="579119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3671315" y="153923"/>
            <a:ext cx="2002536" cy="758951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3764279" y="240791"/>
            <a:ext cx="1815083" cy="461771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 txBox="1"/>
          <p:nvPr/>
        </p:nvSpPr>
        <p:spPr>
          <a:xfrm>
            <a:off x="3764279" y="254000"/>
            <a:ext cx="181546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9225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output</a:t>
            </a:r>
            <a:r>
              <a:rPr sz="24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layer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7473695" y="750569"/>
            <a:ext cx="114300" cy="408940"/>
          </a:xfrm>
          <a:custGeom>
            <a:avLst/>
            <a:gdLst/>
            <a:ahLst/>
            <a:cxnLst/>
            <a:rect l="l" t="t" r="r" b="b"/>
            <a:pathLst>
              <a:path w="114300" h="408940">
                <a:moveTo>
                  <a:pt x="76200" y="95250"/>
                </a:moveTo>
                <a:lnTo>
                  <a:pt x="38100" y="95250"/>
                </a:lnTo>
                <a:lnTo>
                  <a:pt x="38100" y="408558"/>
                </a:lnTo>
                <a:lnTo>
                  <a:pt x="76200" y="408558"/>
                </a:lnTo>
                <a:lnTo>
                  <a:pt x="76200" y="95250"/>
                </a:lnTo>
                <a:close/>
              </a:path>
              <a:path w="114300" h="408940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408940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6797040" y="5001767"/>
            <a:ext cx="1567180" cy="320040"/>
          </a:xfrm>
          <a:custGeom>
            <a:avLst/>
            <a:gdLst/>
            <a:ahLst/>
            <a:cxnLst/>
            <a:rect l="l" t="t" r="r" b="b"/>
            <a:pathLst>
              <a:path w="1567179" h="320039">
                <a:moveTo>
                  <a:pt x="0" y="320039"/>
                </a:moveTo>
                <a:lnTo>
                  <a:pt x="1566672" y="320039"/>
                </a:lnTo>
                <a:lnTo>
                  <a:pt x="1566672" y="0"/>
                </a:lnTo>
                <a:lnTo>
                  <a:pt x="0" y="0"/>
                </a:lnTo>
                <a:lnTo>
                  <a:pt x="0" y="320039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6797040" y="5001767"/>
            <a:ext cx="1567180" cy="320040"/>
          </a:xfrm>
          <a:custGeom>
            <a:avLst/>
            <a:gdLst/>
            <a:ahLst/>
            <a:cxnLst/>
            <a:rect l="l" t="t" r="r" b="b"/>
            <a:pathLst>
              <a:path w="1567179" h="320039">
                <a:moveTo>
                  <a:pt x="0" y="320039"/>
                </a:moveTo>
                <a:lnTo>
                  <a:pt x="1566672" y="320039"/>
                </a:lnTo>
                <a:lnTo>
                  <a:pt x="1566672" y="0"/>
                </a:lnTo>
                <a:lnTo>
                  <a:pt x="0" y="0"/>
                </a:lnTo>
                <a:lnTo>
                  <a:pt x="0" y="320039"/>
                </a:lnTo>
                <a:close/>
              </a:path>
            </a:pathLst>
          </a:custGeom>
          <a:ln w="12191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6865619" y="5065776"/>
            <a:ext cx="192024" cy="19202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7112507" y="5064252"/>
            <a:ext cx="192024" cy="193547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7368540" y="5064252"/>
            <a:ext cx="192024" cy="193547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7607807" y="5067300"/>
            <a:ext cx="192024" cy="192024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7850123" y="5064252"/>
            <a:ext cx="192024" cy="193547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8109204" y="5064252"/>
            <a:ext cx="193548" cy="192023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7497318" y="4295394"/>
            <a:ext cx="114300" cy="318770"/>
          </a:xfrm>
          <a:custGeom>
            <a:avLst/>
            <a:gdLst/>
            <a:ahLst/>
            <a:cxnLst/>
            <a:rect l="l" t="t" r="r" b="b"/>
            <a:pathLst>
              <a:path w="114300" h="318770">
                <a:moveTo>
                  <a:pt x="76182" y="113620"/>
                </a:moveTo>
                <a:lnTo>
                  <a:pt x="38080" y="114849"/>
                </a:lnTo>
                <a:lnTo>
                  <a:pt x="44703" y="318769"/>
                </a:lnTo>
                <a:lnTo>
                  <a:pt x="82803" y="317499"/>
                </a:lnTo>
                <a:lnTo>
                  <a:pt x="76182" y="113620"/>
                </a:lnTo>
                <a:close/>
              </a:path>
              <a:path w="114300" h="318770">
                <a:moveTo>
                  <a:pt x="53339" y="0"/>
                </a:moveTo>
                <a:lnTo>
                  <a:pt x="0" y="116077"/>
                </a:lnTo>
                <a:lnTo>
                  <a:pt x="38080" y="114849"/>
                </a:lnTo>
                <a:lnTo>
                  <a:pt x="37464" y="95884"/>
                </a:lnTo>
                <a:lnTo>
                  <a:pt x="75564" y="94614"/>
                </a:lnTo>
                <a:lnTo>
                  <a:pt x="104549" y="94614"/>
                </a:lnTo>
                <a:lnTo>
                  <a:pt x="53339" y="0"/>
                </a:lnTo>
                <a:close/>
              </a:path>
              <a:path w="114300" h="318770">
                <a:moveTo>
                  <a:pt x="75564" y="94614"/>
                </a:moveTo>
                <a:lnTo>
                  <a:pt x="37464" y="95884"/>
                </a:lnTo>
                <a:lnTo>
                  <a:pt x="38080" y="114849"/>
                </a:lnTo>
                <a:lnTo>
                  <a:pt x="76182" y="113620"/>
                </a:lnTo>
                <a:lnTo>
                  <a:pt x="75564" y="94614"/>
                </a:lnTo>
                <a:close/>
              </a:path>
              <a:path w="114300" h="318770">
                <a:moveTo>
                  <a:pt x="104549" y="94614"/>
                </a:moveTo>
                <a:lnTo>
                  <a:pt x="75564" y="94614"/>
                </a:lnTo>
                <a:lnTo>
                  <a:pt x="76182" y="113620"/>
                </a:lnTo>
                <a:lnTo>
                  <a:pt x="114173" y="112394"/>
                </a:lnTo>
                <a:lnTo>
                  <a:pt x="104549" y="9461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7893557" y="4238244"/>
            <a:ext cx="724535" cy="114300"/>
          </a:xfrm>
          <a:custGeom>
            <a:avLst/>
            <a:gdLst/>
            <a:ahLst/>
            <a:cxnLst/>
            <a:rect l="l" t="t" r="r" b="b"/>
            <a:pathLst>
              <a:path w="724534" h="114300">
                <a:moveTo>
                  <a:pt x="114300" y="0"/>
                </a:moveTo>
                <a:lnTo>
                  <a:pt x="0" y="57149"/>
                </a:lnTo>
                <a:lnTo>
                  <a:pt x="114300" y="114299"/>
                </a:lnTo>
                <a:lnTo>
                  <a:pt x="114300" y="76199"/>
                </a:lnTo>
                <a:lnTo>
                  <a:pt x="95250" y="76199"/>
                </a:lnTo>
                <a:lnTo>
                  <a:pt x="95250" y="38099"/>
                </a:lnTo>
                <a:lnTo>
                  <a:pt x="114300" y="38099"/>
                </a:lnTo>
                <a:lnTo>
                  <a:pt x="114300" y="0"/>
                </a:lnTo>
                <a:close/>
              </a:path>
              <a:path w="724534" h="114300">
                <a:moveTo>
                  <a:pt x="114300" y="38099"/>
                </a:moveTo>
                <a:lnTo>
                  <a:pt x="95250" y="38099"/>
                </a:lnTo>
                <a:lnTo>
                  <a:pt x="95250" y="76199"/>
                </a:lnTo>
                <a:lnTo>
                  <a:pt x="114300" y="76199"/>
                </a:lnTo>
                <a:lnTo>
                  <a:pt x="114300" y="38099"/>
                </a:lnTo>
                <a:close/>
              </a:path>
              <a:path w="724534" h="114300">
                <a:moveTo>
                  <a:pt x="724408" y="38099"/>
                </a:moveTo>
                <a:lnTo>
                  <a:pt x="114300" y="38099"/>
                </a:lnTo>
                <a:lnTo>
                  <a:pt x="114300" y="76199"/>
                </a:lnTo>
                <a:lnTo>
                  <a:pt x="724408" y="76199"/>
                </a:lnTo>
                <a:lnTo>
                  <a:pt x="724408" y="380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8618981" y="4277105"/>
            <a:ext cx="0" cy="1377315"/>
          </a:xfrm>
          <a:custGeom>
            <a:avLst/>
            <a:gdLst/>
            <a:ahLst/>
            <a:cxnLst/>
            <a:rect l="l" t="t" r="r" b="b"/>
            <a:pathLst>
              <a:path h="1377314">
                <a:moveTo>
                  <a:pt x="0" y="1376756"/>
                </a:moveTo>
                <a:lnTo>
                  <a:pt x="0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7510271" y="5345429"/>
            <a:ext cx="114300" cy="780415"/>
          </a:xfrm>
          <a:custGeom>
            <a:avLst/>
            <a:gdLst/>
            <a:ahLst/>
            <a:cxnLst/>
            <a:rect l="l" t="t" r="r" b="b"/>
            <a:pathLst>
              <a:path w="114300" h="780414">
                <a:moveTo>
                  <a:pt x="76200" y="95250"/>
                </a:moveTo>
                <a:lnTo>
                  <a:pt x="38100" y="95250"/>
                </a:lnTo>
                <a:lnTo>
                  <a:pt x="38100" y="780389"/>
                </a:lnTo>
                <a:lnTo>
                  <a:pt x="76200" y="780389"/>
                </a:lnTo>
                <a:lnTo>
                  <a:pt x="76200" y="95250"/>
                </a:lnTo>
                <a:close/>
              </a:path>
              <a:path w="114300" h="780414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780414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7581138" y="5653278"/>
            <a:ext cx="1037590" cy="0"/>
          </a:xfrm>
          <a:custGeom>
            <a:avLst/>
            <a:gdLst/>
            <a:ahLst/>
            <a:cxnLst/>
            <a:rect l="l" t="t" r="r" b="b"/>
            <a:pathLst>
              <a:path w="1037590">
                <a:moveTo>
                  <a:pt x="0" y="0"/>
                </a:moveTo>
                <a:lnTo>
                  <a:pt x="1037589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7493507" y="4613909"/>
            <a:ext cx="114300" cy="367665"/>
          </a:xfrm>
          <a:custGeom>
            <a:avLst/>
            <a:gdLst/>
            <a:ahLst/>
            <a:cxnLst/>
            <a:rect l="l" t="t" r="r" b="b"/>
            <a:pathLst>
              <a:path w="114300" h="367664">
                <a:moveTo>
                  <a:pt x="76200" y="95250"/>
                </a:moveTo>
                <a:lnTo>
                  <a:pt x="38100" y="95250"/>
                </a:lnTo>
                <a:lnTo>
                  <a:pt x="38100" y="367538"/>
                </a:lnTo>
                <a:lnTo>
                  <a:pt x="76200" y="367538"/>
                </a:lnTo>
                <a:lnTo>
                  <a:pt x="76200" y="95250"/>
                </a:lnTo>
                <a:close/>
              </a:path>
              <a:path w="114300" h="367664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67664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6781800" y="3439667"/>
            <a:ext cx="1568450" cy="320040"/>
          </a:xfrm>
          <a:custGeom>
            <a:avLst/>
            <a:gdLst/>
            <a:ahLst/>
            <a:cxnLst/>
            <a:rect l="l" t="t" r="r" b="b"/>
            <a:pathLst>
              <a:path w="1568450" h="320039">
                <a:moveTo>
                  <a:pt x="0" y="320040"/>
                </a:moveTo>
                <a:lnTo>
                  <a:pt x="1568196" y="320040"/>
                </a:lnTo>
                <a:lnTo>
                  <a:pt x="1568196" y="0"/>
                </a:lnTo>
                <a:lnTo>
                  <a:pt x="0" y="0"/>
                </a:lnTo>
                <a:lnTo>
                  <a:pt x="0" y="32004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6781800" y="3439667"/>
            <a:ext cx="1568450" cy="320040"/>
          </a:xfrm>
          <a:custGeom>
            <a:avLst/>
            <a:gdLst/>
            <a:ahLst/>
            <a:cxnLst/>
            <a:rect l="l" t="t" r="r" b="b"/>
            <a:pathLst>
              <a:path w="1568450" h="320039">
                <a:moveTo>
                  <a:pt x="0" y="320040"/>
                </a:moveTo>
                <a:lnTo>
                  <a:pt x="1568196" y="320040"/>
                </a:lnTo>
                <a:lnTo>
                  <a:pt x="1568196" y="0"/>
                </a:lnTo>
                <a:lnTo>
                  <a:pt x="0" y="0"/>
                </a:lnTo>
                <a:lnTo>
                  <a:pt x="0" y="320040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6851904" y="3503676"/>
            <a:ext cx="192024" cy="19202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7098792" y="3502152"/>
            <a:ext cx="192024" cy="193548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7354823" y="3502152"/>
            <a:ext cx="192024" cy="193548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7594092" y="3505200"/>
            <a:ext cx="192024" cy="193547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7836407" y="3502152"/>
            <a:ext cx="192024" cy="193548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8095488" y="3502152"/>
            <a:ext cx="193548" cy="192024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7536942" y="2680080"/>
            <a:ext cx="398780" cy="114300"/>
          </a:xfrm>
          <a:custGeom>
            <a:avLst/>
            <a:gdLst/>
            <a:ahLst/>
            <a:cxnLst/>
            <a:rect l="l" t="t" r="r" b="b"/>
            <a:pathLst>
              <a:path w="398779" h="114300">
                <a:moveTo>
                  <a:pt x="116204" y="0"/>
                </a:moveTo>
                <a:lnTo>
                  <a:pt x="0" y="53213"/>
                </a:lnTo>
                <a:lnTo>
                  <a:pt x="112267" y="114300"/>
                </a:lnTo>
                <a:lnTo>
                  <a:pt x="113579" y="76221"/>
                </a:lnTo>
                <a:lnTo>
                  <a:pt x="94487" y="75565"/>
                </a:lnTo>
                <a:lnTo>
                  <a:pt x="95884" y="37465"/>
                </a:lnTo>
                <a:lnTo>
                  <a:pt x="114914" y="37465"/>
                </a:lnTo>
                <a:lnTo>
                  <a:pt x="116204" y="0"/>
                </a:lnTo>
                <a:close/>
              </a:path>
              <a:path w="398779" h="114300">
                <a:moveTo>
                  <a:pt x="114892" y="38118"/>
                </a:moveTo>
                <a:lnTo>
                  <a:pt x="113579" y="76221"/>
                </a:lnTo>
                <a:lnTo>
                  <a:pt x="397509" y="85979"/>
                </a:lnTo>
                <a:lnTo>
                  <a:pt x="398779" y="47879"/>
                </a:lnTo>
                <a:lnTo>
                  <a:pt x="114892" y="38118"/>
                </a:lnTo>
                <a:close/>
              </a:path>
              <a:path w="398779" h="114300">
                <a:moveTo>
                  <a:pt x="95884" y="37465"/>
                </a:moveTo>
                <a:lnTo>
                  <a:pt x="94487" y="75565"/>
                </a:lnTo>
                <a:lnTo>
                  <a:pt x="113579" y="76221"/>
                </a:lnTo>
                <a:lnTo>
                  <a:pt x="114892" y="38118"/>
                </a:lnTo>
                <a:lnTo>
                  <a:pt x="95884" y="37465"/>
                </a:lnTo>
                <a:close/>
              </a:path>
              <a:path w="398779" h="114300">
                <a:moveTo>
                  <a:pt x="114914" y="37465"/>
                </a:moveTo>
                <a:lnTo>
                  <a:pt x="95884" y="37465"/>
                </a:lnTo>
                <a:lnTo>
                  <a:pt x="114892" y="38118"/>
                </a:lnTo>
                <a:lnTo>
                  <a:pt x="114914" y="37465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7879842" y="2676144"/>
            <a:ext cx="724535" cy="114300"/>
          </a:xfrm>
          <a:custGeom>
            <a:avLst/>
            <a:gdLst/>
            <a:ahLst/>
            <a:cxnLst/>
            <a:rect l="l" t="t" r="r" b="b"/>
            <a:pathLst>
              <a:path w="724534" h="114300">
                <a:moveTo>
                  <a:pt x="114300" y="0"/>
                </a:moveTo>
                <a:lnTo>
                  <a:pt x="0" y="57150"/>
                </a:lnTo>
                <a:lnTo>
                  <a:pt x="114300" y="114300"/>
                </a:lnTo>
                <a:lnTo>
                  <a:pt x="114300" y="76200"/>
                </a:lnTo>
                <a:lnTo>
                  <a:pt x="95250" y="76200"/>
                </a:lnTo>
                <a:lnTo>
                  <a:pt x="95250" y="38100"/>
                </a:lnTo>
                <a:lnTo>
                  <a:pt x="114300" y="38100"/>
                </a:lnTo>
                <a:lnTo>
                  <a:pt x="114300" y="0"/>
                </a:lnTo>
                <a:close/>
              </a:path>
              <a:path w="724534" h="114300">
                <a:moveTo>
                  <a:pt x="114300" y="38100"/>
                </a:moveTo>
                <a:lnTo>
                  <a:pt x="95250" y="38100"/>
                </a:lnTo>
                <a:lnTo>
                  <a:pt x="95250" y="76200"/>
                </a:lnTo>
                <a:lnTo>
                  <a:pt x="114300" y="76200"/>
                </a:lnTo>
                <a:lnTo>
                  <a:pt x="114300" y="38100"/>
                </a:lnTo>
                <a:close/>
              </a:path>
              <a:path w="724534" h="114300">
                <a:moveTo>
                  <a:pt x="724407" y="38100"/>
                </a:moveTo>
                <a:lnTo>
                  <a:pt x="114300" y="38100"/>
                </a:lnTo>
                <a:lnTo>
                  <a:pt x="114300" y="76200"/>
                </a:lnTo>
                <a:lnTo>
                  <a:pt x="724407" y="76200"/>
                </a:lnTo>
                <a:lnTo>
                  <a:pt x="724407" y="381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8605266" y="2715005"/>
            <a:ext cx="0" cy="1377315"/>
          </a:xfrm>
          <a:custGeom>
            <a:avLst/>
            <a:gdLst/>
            <a:ahLst/>
            <a:cxnLst/>
            <a:rect l="l" t="t" r="r" b="b"/>
            <a:pathLst>
              <a:path h="1377314">
                <a:moveTo>
                  <a:pt x="0" y="1376807"/>
                </a:moveTo>
                <a:lnTo>
                  <a:pt x="0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7496556" y="3783329"/>
            <a:ext cx="114300" cy="308610"/>
          </a:xfrm>
          <a:custGeom>
            <a:avLst/>
            <a:gdLst/>
            <a:ahLst/>
            <a:cxnLst/>
            <a:rect l="l" t="t" r="r" b="b"/>
            <a:pathLst>
              <a:path w="114300" h="308610">
                <a:moveTo>
                  <a:pt x="76200" y="95250"/>
                </a:moveTo>
                <a:lnTo>
                  <a:pt x="38100" y="95250"/>
                </a:lnTo>
                <a:lnTo>
                  <a:pt x="38100" y="308610"/>
                </a:lnTo>
                <a:lnTo>
                  <a:pt x="76200" y="308610"/>
                </a:lnTo>
                <a:lnTo>
                  <a:pt x="76200" y="95250"/>
                </a:lnTo>
                <a:close/>
              </a:path>
              <a:path w="114300" h="308610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08610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7567421" y="4091178"/>
            <a:ext cx="1037590" cy="0"/>
          </a:xfrm>
          <a:custGeom>
            <a:avLst/>
            <a:gdLst/>
            <a:ahLst/>
            <a:cxnLst/>
            <a:rect l="l" t="t" r="r" b="b"/>
            <a:pathLst>
              <a:path w="1037590">
                <a:moveTo>
                  <a:pt x="0" y="0"/>
                </a:moveTo>
                <a:lnTo>
                  <a:pt x="1037589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7479792" y="3051810"/>
            <a:ext cx="114300" cy="367665"/>
          </a:xfrm>
          <a:custGeom>
            <a:avLst/>
            <a:gdLst/>
            <a:ahLst/>
            <a:cxnLst/>
            <a:rect l="l" t="t" r="r" b="b"/>
            <a:pathLst>
              <a:path w="114300" h="367664">
                <a:moveTo>
                  <a:pt x="76200" y="95250"/>
                </a:moveTo>
                <a:lnTo>
                  <a:pt x="38100" y="95250"/>
                </a:lnTo>
                <a:lnTo>
                  <a:pt x="38100" y="367538"/>
                </a:lnTo>
                <a:lnTo>
                  <a:pt x="76200" y="367538"/>
                </a:lnTo>
                <a:lnTo>
                  <a:pt x="76200" y="95250"/>
                </a:lnTo>
                <a:close/>
              </a:path>
              <a:path w="114300" h="367664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67664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6775704" y="1865376"/>
            <a:ext cx="1568450" cy="320040"/>
          </a:xfrm>
          <a:custGeom>
            <a:avLst/>
            <a:gdLst/>
            <a:ahLst/>
            <a:cxnLst/>
            <a:rect l="l" t="t" r="r" b="b"/>
            <a:pathLst>
              <a:path w="1568450" h="320039">
                <a:moveTo>
                  <a:pt x="0" y="320039"/>
                </a:moveTo>
                <a:lnTo>
                  <a:pt x="1568196" y="320039"/>
                </a:lnTo>
                <a:lnTo>
                  <a:pt x="1568196" y="0"/>
                </a:lnTo>
                <a:lnTo>
                  <a:pt x="0" y="0"/>
                </a:lnTo>
                <a:lnTo>
                  <a:pt x="0" y="320039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6775704" y="1865376"/>
            <a:ext cx="1568450" cy="320040"/>
          </a:xfrm>
          <a:custGeom>
            <a:avLst/>
            <a:gdLst/>
            <a:ahLst/>
            <a:cxnLst/>
            <a:rect l="l" t="t" r="r" b="b"/>
            <a:pathLst>
              <a:path w="1568450" h="320039">
                <a:moveTo>
                  <a:pt x="0" y="320039"/>
                </a:moveTo>
                <a:lnTo>
                  <a:pt x="1568196" y="320039"/>
                </a:lnTo>
                <a:lnTo>
                  <a:pt x="1568196" y="0"/>
                </a:lnTo>
                <a:lnTo>
                  <a:pt x="0" y="0"/>
                </a:lnTo>
                <a:lnTo>
                  <a:pt x="0" y="320039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6845807" y="1929383"/>
            <a:ext cx="192024" cy="192024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7092695" y="1929383"/>
            <a:ext cx="192024" cy="192024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7347204" y="1929383"/>
            <a:ext cx="192024" cy="19202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7587995" y="1932432"/>
            <a:ext cx="192024" cy="192024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7830311" y="1929383"/>
            <a:ext cx="192024" cy="19202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8089392" y="1927860"/>
            <a:ext cx="192024" cy="19354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7476870" y="1159002"/>
            <a:ext cx="114300" cy="381635"/>
          </a:xfrm>
          <a:custGeom>
            <a:avLst/>
            <a:gdLst/>
            <a:ahLst/>
            <a:cxnLst/>
            <a:rect l="l" t="t" r="r" b="b"/>
            <a:pathLst>
              <a:path w="114300" h="381634">
                <a:moveTo>
                  <a:pt x="76226" y="113706"/>
                </a:moveTo>
                <a:lnTo>
                  <a:pt x="38132" y="114764"/>
                </a:lnTo>
                <a:lnTo>
                  <a:pt x="45720" y="381635"/>
                </a:lnTo>
                <a:lnTo>
                  <a:pt x="83693" y="380619"/>
                </a:lnTo>
                <a:lnTo>
                  <a:pt x="76226" y="113706"/>
                </a:lnTo>
                <a:close/>
              </a:path>
              <a:path w="114300" h="381634">
                <a:moveTo>
                  <a:pt x="53975" y="0"/>
                </a:moveTo>
                <a:lnTo>
                  <a:pt x="0" y="115824"/>
                </a:lnTo>
                <a:lnTo>
                  <a:pt x="38132" y="114764"/>
                </a:lnTo>
                <a:lnTo>
                  <a:pt x="37592" y="95758"/>
                </a:lnTo>
                <a:lnTo>
                  <a:pt x="75692" y="94614"/>
                </a:lnTo>
                <a:lnTo>
                  <a:pt x="104642" y="94614"/>
                </a:lnTo>
                <a:lnTo>
                  <a:pt x="53975" y="0"/>
                </a:lnTo>
                <a:close/>
              </a:path>
              <a:path w="114300" h="381634">
                <a:moveTo>
                  <a:pt x="75692" y="94614"/>
                </a:moveTo>
                <a:lnTo>
                  <a:pt x="37592" y="95758"/>
                </a:lnTo>
                <a:lnTo>
                  <a:pt x="38132" y="114764"/>
                </a:lnTo>
                <a:lnTo>
                  <a:pt x="76226" y="113706"/>
                </a:lnTo>
                <a:lnTo>
                  <a:pt x="75692" y="94614"/>
                </a:lnTo>
                <a:close/>
              </a:path>
              <a:path w="114300" h="381634">
                <a:moveTo>
                  <a:pt x="104642" y="94614"/>
                </a:moveTo>
                <a:lnTo>
                  <a:pt x="75692" y="94614"/>
                </a:lnTo>
                <a:lnTo>
                  <a:pt x="76226" y="113706"/>
                </a:lnTo>
                <a:lnTo>
                  <a:pt x="114300" y="112649"/>
                </a:lnTo>
                <a:lnTo>
                  <a:pt x="104642" y="9461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7873745" y="1101852"/>
            <a:ext cx="724535" cy="114300"/>
          </a:xfrm>
          <a:custGeom>
            <a:avLst/>
            <a:gdLst/>
            <a:ahLst/>
            <a:cxnLst/>
            <a:rect l="l" t="t" r="r" b="b"/>
            <a:pathLst>
              <a:path w="724534" h="114300">
                <a:moveTo>
                  <a:pt x="114300" y="0"/>
                </a:moveTo>
                <a:lnTo>
                  <a:pt x="0" y="57150"/>
                </a:lnTo>
                <a:lnTo>
                  <a:pt x="114300" y="114300"/>
                </a:lnTo>
                <a:lnTo>
                  <a:pt x="114300" y="76200"/>
                </a:lnTo>
                <a:lnTo>
                  <a:pt x="95250" y="76200"/>
                </a:lnTo>
                <a:lnTo>
                  <a:pt x="95250" y="38100"/>
                </a:lnTo>
                <a:lnTo>
                  <a:pt x="114300" y="38100"/>
                </a:lnTo>
                <a:lnTo>
                  <a:pt x="114300" y="0"/>
                </a:lnTo>
                <a:close/>
              </a:path>
              <a:path w="724534" h="114300">
                <a:moveTo>
                  <a:pt x="114300" y="38100"/>
                </a:moveTo>
                <a:lnTo>
                  <a:pt x="95250" y="38100"/>
                </a:lnTo>
                <a:lnTo>
                  <a:pt x="95250" y="76200"/>
                </a:lnTo>
                <a:lnTo>
                  <a:pt x="114300" y="76200"/>
                </a:lnTo>
                <a:lnTo>
                  <a:pt x="114300" y="38100"/>
                </a:lnTo>
                <a:close/>
              </a:path>
              <a:path w="724534" h="114300">
                <a:moveTo>
                  <a:pt x="724407" y="38100"/>
                </a:moveTo>
                <a:lnTo>
                  <a:pt x="114300" y="38100"/>
                </a:lnTo>
                <a:lnTo>
                  <a:pt x="114300" y="76200"/>
                </a:lnTo>
                <a:lnTo>
                  <a:pt x="724407" y="76200"/>
                </a:lnTo>
                <a:lnTo>
                  <a:pt x="724407" y="381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8597645" y="1140713"/>
            <a:ext cx="0" cy="1377315"/>
          </a:xfrm>
          <a:custGeom>
            <a:avLst/>
            <a:gdLst/>
            <a:ahLst/>
            <a:cxnLst/>
            <a:rect l="l" t="t" r="r" b="b"/>
            <a:pathLst>
              <a:path h="1377314">
                <a:moveTo>
                  <a:pt x="0" y="1376807"/>
                </a:moveTo>
                <a:lnTo>
                  <a:pt x="0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7488935" y="2209038"/>
            <a:ext cx="114300" cy="499745"/>
          </a:xfrm>
          <a:custGeom>
            <a:avLst/>
            <a:gdLst/>
            <a:ahLst/>
            <a:cxnLst/>
            <a:rect l="l" t="t" r="r" b="b"/>
            <a:pathLst>
              <a:path w="114300" h="499744">
                <a:moveTo>
                  <a:pt x="76200" y="95250"/>
                </a:moveTo>
                <a:lnTo>
                  <a:pt x="38100" y="95250"/>
                </a:lnTo>
                <a:lnTo>
                  <a:pt x="38100" y="499745"/>
                </a:lnTo>
                <a:lnTo>
                  <a:pt x="76200" y="499745"/>
                </a:lnTo>
                <a:lnTo>
                  <a:pt x="76200" y="95250"/>
                </a:lnTo>
                <a:close/>
              </a:path>
              <a:path w="114300" h="499744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499744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7561326" y="2516885"/>
            <a:ext cx="1037590" cy="0"/>
          </a:xfrm>
          <a:custGeom>
            <a:avLst/>
            <a:gdLst/>
            <a:ahLst/>
            <a:cxnLst/>
            <a:rect l="l" t="t" r="r" b="b"/>
            <a:pathLst>
              <a:path w="1037590">
                <a:moveTo>
                  <a:pt x="0" y="0"/>
                </a:moveTo>
                <a:lnTo>
                  <a:pt x="1037590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7473695" y="1477517"/>
            <a:ext cx="114300" cy="367665"/>
          </a:xfrm>
          <a:custGeom>
            <a:avLst/>
            <a:gdLst/>
            <a:ahLst/>
            <a:cxnLst/>
            <a:rect l="l" t="t" r="r" b="b"/>
            <a:pathLst>
              <a:path w="114300" h="367664">
                <a:moveTo>
                  <a:pt x="76200" y="95250"/>
                </a:moveTo>
                <a:lnTo>
                  <a:pt x="38100" y="95250"/>
                </a:lnTo>
                <a:lnTo>
                  <a:pt x="38100" y="367538"/>
                </a:lnTo>
                <a:lnTo>
                  <a:pt x="76200" y="367538"/>
                </a:lnTo>
                <a:lnTo>
                  <a:pt x="76200" y="95250"/>
                </a:lnTo>
                <a:close/>
              </a:path>
              <a:path w="114300" h="367664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67664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6705600" y="6108191"/>
            <a:ext cx="1776983" cy="579120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6685788" y="6060946"/>
            <a:ext cx="1816607" cy="758952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6765035" y="6147815"/>
            <a:ext cx="1658112" cy="461772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 txBox="1"/>
          <p:nvPr/>
        </p:nvSpPr>
        <p:spPr>
          <a:xfrm>
            <a:off x="6916293" y="6161633"/>
            <a:ext cx="135699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Input</a:t>
            </a:r>
            <a:r>
              <a:rPr sz="2400" spc="-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layer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09" name="object 109"/>
          <p:cNvSpPr/>
          <p:nvPr/>
        </p:nvSpPr>
        <p:spPr>
          <a:xfrm>
            <a:off x="6614159" y="167639"/>
            <a:ext cx="1932431" cy="57911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6579107" y="120395"/>
            <a:ext cx="2002536" cy="758951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6673595" y="207263"/>
            <a:ext cx="1813559" cy="461771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 txBox="1"/>
          <p:nvPr/>
        </p:nvSpPr>
        <p:spPr>
          <a:xfrm>
            <a:off x="6673595" y="220471"/>
            <a:ext cx="18135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859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output</a:t>
            </a:r>
            <a:r>
              <a:rPr sz="24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layer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13" name="object 113"/>
          <p:cNvSpPr/>
          <p:nvPr/>
        </p:nvSpPr>
        <p:spPr>
          <a:xfrm>
            <a:off x="4639817" y="2526029"/>
            <a:ext cx="0" cy="182880"/>
          </a:xfrm>
          <a:custGeom>
            <a:avLst/>
            <a:gdLst/>
            <a:ahLst/>
            <a:cxnLst/>
            <a:rect l="l" t="t" r="r" b="b"/>
            <a:pathLst>
              <a:path h="182880">
                <a:moveTo>
                  <a:pt x="0" y="182499"/>
                </a:moveTo>
                <a:lnTo>
                  <a:pt x="0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4661153" y="5686805"/>
            <a:ext cx="0" cy="484505"/>
          </a:xfrm>
          <a:custGeom>
            <a:avLst/>
            <a:gdLst/>
            <a:ahLst/>
            <a:cxnLst/>
            <a:rect l="l" t="t" r="r" b="b"/>
            <a:pathLst>
              <a:path h="484504">
                <a:moveTo>
                  <a:pt x="0" y="484416"/>
                </a:moveTo>
                <a:lnTo>
                  <a:pt x="0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7559802" y="4091178"/>
            <a:ext cx="0" cy="182880"/>
          </a:xfrm>
          <a:custGeom>
            <a:avLst/>
            <a:gdLst/>
            <a:ahLst/>
            <a:cxnLst/>
            <a:rect l="l" t="t" r="r" b="b"/>
            <a:pathLst>
              <a:path h="182879">
                <a:moveTo>
                  <a:pt x="0" y="182499"/>
                </a:moveTo>
                <a:lnTo>
                  <a:pt x="0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1604772" y="5335523"/>
            <a:ext cx="6201156" cy="1071371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2138172" y="5273040"/>
            <a:ext cx="5215128" cy="1292352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1664207" y="5375147"/>
            <a:ext cx="6082284" cy="954024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 txBox="1"/>
          <p:nvPr/>
        </p:nvSpPr>
        <p:spPr>
          <a:xfrm>
            <a:off x="2398902" y="5386527"/>
            <a:ext cx="4613275" cy="878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02235" marR="5080" indent="-90170">
              <a:lnSpc>
                <a:spcPct val="100000"/>
              </a:lnSpc>
              <a:spcBef>
                <a:spcPts val="95"/>
              </a:spcBef>
            </a:pPr>
            <a:r>
              <a:rPr sz="2800" spc="-20" dirty="0">
                <a:solidFill>
                  <a:srgbClr val="FFFFFF"/>
                </a:solidFill>
                <a:latin typeface="Calibri"/>
                <a:cs typeface="Calibri"/>
              </a:rPr>
              <a:t>Highway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Network 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automatically 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determines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800" spc="-30" dirty="0">
                <a:solidFill>
                  <a:srgbClr val="FFFFFF"/>
                </a:solidFill>
                <a:latin typeface="Calibri"/>
                <a:cs typeface="Calibri"/>
              </a:rPr>
              <a:t>layers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needed!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167957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Outline</a:t>
            </a:r>
          </a:p>
        </p:txBody>
      </p:sp>
      <p:sp>
        <p:nvSpPr>
          <p:cNvPr id="3" name="object 3"/>
          <p:cNvSpPr/>
          <p:nvPr/>
        </p:nvSpPr>
        <p:spPr>
          <a:xfrm>
            <a:off x="629412" y="1830323"/>
            <a:ext cx="7886700" cy="730250"/>
          </a:xfrm>
          <a:custGeom>
            <a:avLst/>
            <a:gdLst/>
            <a:ahLst/>
            <a:cxnLst/>
            <a:rect l="l" t="t" r="r" b="b"/>
            <a:pathLst>
              <a:path w="7886700" h="730250">
                <a:moveTo>
                  <a:pt x="7765034" y="0"/>
                </a:moveTo>
                <a:lnTo>
                  <a:pt x="121665" y="0"/>
                </a:lnTo>
                <a:lnTo>
                  <a:pt x="74307" y="9562"/>
                </a:lnTo>
                <a:lnTo>
                  <a:pt x="35634" y="35639"/>
                </a:lnTo>
                <a:lnTo>
                  <a:pt x="9560" y="74312"/>
                </a:lnTo>
                <a:lnTo>
                  <a:pt x="0" y="121665"/>
                </a:lnTo>
                <a:lnTo>
                  <a:pt x="0" y="608329"/>
                </a:lnTo>
                <a:lnTo>
                  <a:pt x="9560" y="655683"/>
                </a:lnTo>
                <a:lnTo>
                  <a:pt x="35634" y="694356"/>
                </a:lnTo>
                <a:lnTo>
                  <a:pt x="74307" y="720433"/>
                </a:lnTo>
                <a:lnTo>
                  <a:pt x="121665" y="729996"/>
                </a:lnTo>
                <a:lnTo>
                  <a:pt x="7765034" y="729996"/>
                </a:lnTo>
                <a:lnTo>
                  <a:pt x="7812387" y="720433"/>
                </a:lnTo>
                <a:lnTo>
                  <a:pt x="7851060" y="694356"/>
                </a:lnTo>
                <a:lnTo>
                  <a:pt x="7877137" y="655683"/>
                </a:lnTo>
                <a:lnTo>
                  <a:pt x="7886700" y="608329"/>
                </a:lnTo>
                <a:lnTo>
                  <a:pt x="7886700" y="121665"/>
                </a:lnTo>
                <a:lnTo>
                  <a:pt x="7877137" y="74312"/>
                </a:lnTo>
                <a:lnTo>
                  <a:pt x="7851060" y="35639"/>
                </a:lnTo>
                <a:lnTo>
                  <a:pt x="7812387" y="9562"/>
                </a:lnTo>
                <a:lnTo>
                  <a:pt x="7765034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58444" y="1928571"/>
            <a:ext cx="29317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Supervised</a:t>
            </a:r>
            <a:r>
              <a:rPr sz="28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Learning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66647" y="2527553"/>
            <a:ext cx="27254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Char char="•"/>
              <a:tabLst>
                <a:tab pos="241300" algn="l"/>
              </a:tabLst>
            </a:pPr>
            <a:r>
              <a:rPr sz="2400" spc="-10" dirty="0">
                <a:latin typeface="Calibri"/>
                <a:cs typeface="Calibri"/>
              </a:rPr>
              <a:t>Ultra </a:t>
            </a:r>
            <a:r>
              <a:rPr sz="2400" spc="-5" dirty="0">
                <a:latin typeface="Calibri"/>
                <a:cs typeface="Calibri"/>
              </a:rPr>
              <a:t>Deep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Network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66647" y="2937205"/>
            <a:ext cx="272415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Char char="•"/>
              <a:tabLst>
                <a:tab pos="241300" algn="l"/>
              </a:tabLst>
            </a:pPr>
            <a:r>
              <a:rPr sz="2400" spc="-20" dirty="0">
                <a:latin typeface="Calibri"/>
                <a:cs typeface="Calibri"/>
              </a:rPr>
              <a:t>Attention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Model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29412" y="3368040"/>
            <a:ext cx="7886700" cy="730250"/>
          </a:xfrm>
          <a:custGeom>
            <a:avLst/>
            <a:gdLst/>
            <a:ahLst/>
            <a:cxnLst/>
            <a:rect l="l" t="t" r="r" b="b"/>
            <a:pathLst>
              <a:path w="7886700" h="730250">
                <a:moveTo>
                  <a:pt x="7765034" y="0"/>
                </a:moveTo>
                <a:lnTo>
                  <a:pt x="121665" y="0"/>
                </a:lnTo>
                <a:lnTo>
                  <a:pt x="74307" y="9562"/>
                </a:lnTo>
                <a:lnTo>
                  <a:pt x="35634" y="35639"/>
                </a:lnTo>
                <a:lnTo>
                  <a:pt x="9560" y="74312"/>
                </a:lnTo>
                <a:lnTo>
                  <a:pt x="0" y="121665"/>
                </a:lnTo>
                <a:lnTo>
                  <a:pt x="0" y="608330"/>
                </a:lnTo>
                <a:lnTo>
                  <a:pt x="9560" y="655683"/>
                </a:lnTo>
                <a:lnTo>
                  <a:pt x="35634" y="694356"/>
                </a:lnTo>
                <a:lnTo>
                  <a:pt x="74307" y="720433"/>
                </a:lnTo>
                <a:lnTo>
                  <a:pt x="121665" y="729996"/>
                </a:lnTo>
                <a:lnTo>
                  <a:pt x="7765034" y="729996"/>
                </a:lnTo>
                <a:lnTo>
                  <a:pt x="7812387" y="720433"/>
                </a:lnTo>
                <a:lnTo>
                  <a:pt x="7851060" y="694356"/>
                </a:lnTo>
                <a:lnTo>
                  <a:pt x="7877137" y="655683"/>
                </a:lnTo>
                <a:lnTo>
                  <a:pt x="7886700" y="608330"/>
                </a:lnTo>
                <a:lnTo>
                  <a:pt x="7886700" y="121665"/>
                </a:lnTo>
                <a:lnTo>
                  <a:pt x="7877137" y="74312"/>
                </a:lnTo>
                <a:lnTo>
                  <a:pt x="7851060" y="35639"/>
                </a:lnTo>
                <a:lnTo>
                  <a:pt x="7812387" y="9562"/>
                </a:lnTo>
                <a:lnTo>
                  <a:pt x="7765034" y="0"/>
                </a:lnTo>
                <a:close/>
              </a:path>
            </a:pathLst>
          </a:custGeom>
          <a:solidFill>
            <a:srgbClr val="22E04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29412" y="4210811"/>
            <a:ext cx="7886700" cy="730250"/>
          </a:xfrm>
          <a:custGeom>
            <a:avLst/>
            <a:gdLst/>
            <a:ahLst/>
            <a:cxnLst/>
            <a:rect l="l" t="t" r="r" b="b"/>
            <a:pathLst>
              <a:path w="7886700" h="730250">
                <a:moveTo>
                  <a:pt x="7765034" y="0"/>
                </a:moveTo>
                <a:lnTo>
                  <a:pt x="121665" y="0"/>
                </a:lnTo>
                <a:lnTo>
                  <a:pt x="74307" y="9562"/>
                </a:lnTo>
                <a:lnTo>
                  <a:pt x="35634" y="35639"/>
                </a:lnTo>
                <a:lnTo>
                  <a:pt x="9560" y="74312"/>
                </a:lnTo>
                <a:lnTo>
                  <a:pt x="0" y="121665"/>
                </a:lnTo>
                <a:lnTo>
                  <a:pt x="0" y="608330"/>
                </a:lnTo>
                <a:lnTo>
                  <a:pt x="9560" y="655683"/>
                </a:lnTo>
                <a:lnTo>
                  <a:pt x="35634" y="694356"/>
                </a:lnTo>
                <a:lnTo>
                  <a:pt x="74307" y="720433"/>
                </a:lnTo>
                <a:lnTo>
                  <a:pt x="121665" y="729995"/>
                </a:lnTo>
                <a:lnTo>
                  <a:pt x="7765034" y="729995"/>
                </a:lnTo>
                <a:lnTo>
                  <a:pt x="7812387" y="720433"/>
                </a:lnTo>
                <a:lnTo>
                  <a:pt x="7851060" y="694356"/>
                </a:lnTo>
                <a:lnTo>
                  <a:pt x="7877137" y="655683"/>
                </a:lnTo>
                <a:lnTo>
                  <a:pt x="7886700" y="608330"/>
                </a:lnTo>
                <a:lnTo>
                  <a:pt x="7886700" y="121665"/>
                </a:lnTo>
                <a:lnTo>
                  <a:pt x="7877137" y="74312"/>
                </a:lnTo>
                <a:lnTo>
                  <a:pt x="7851060" y="35639"/>
                </a:lnTo>
                <a:lnTo>
                  <a:pt x="7812387" y="9562"/>
                </a:lnTo>
                <a:lnTo>
                  <a:pt x="7765034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758444" y="3466287"/>
            <a:ext cx="6959600" cy="2651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20" dirty="0">
                <a:solidFill>
                  <a:srgbClr val="FFFFFF"/>
                </a:solidFill>
                <a:latin typeface="Calibri"/>
                <a:cs typeface="Calibri"/>
              </a:rPr>
              <a:t>Reinforcement</a:t>
            </a:r>
            <a:r>
              <a:rPr sz="2800" spc="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Learning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8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Unsupervised</a:t>
            </a:r>
            <a:r>
              <a:rPr sz="28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Learning</a:t>
            </a:r>
            <a:endParaRPr sz="2800">
              <a:latin typeface="Calibri"/>
              <a:cs typeface="Calibri"/>
            </a:endParaRPr>
          </a:p>
          <a:p>
            <a:pPr marL="349250" indent="-228600">
              <a:lnSpc>
                <a:spcPct val="100000"/>
              </a:lnSpc>
              <a:spcBef>
                <a:spcPts val="1360"/>
              </a:spcBef>
              <a:buChar char="•"/>
              <a:tabLst>
                <a:tab pos="349885" algn="l"/>
              </a:tabLst>
            </a:pPr>
            <a:r>
              <a:rPr sz="2400" spc="-5" dirty="0">
                <a:latin typeface="Calibri"/>
                <a:cs typeface="Calibri"/>
              </a:rPr>
              <a:t>Image: Realizing </a:t>
            </a:r>
            <a:r>
              <a:rPr sz="2400" spc="-10" dirty="0">
                <a:latin typeface="Calibri"/>
                <a:cs typeface="Calibri"/>
              </a:rPr>
              <a:t>what </a:t>
            </a:r>
            <a:r>
              <a:rPr sz="2400" dirty="0">
                <a:latin typeface="Calibri"/>
                <a:cs typeface="Calibri"/>
              </a:rPr>
              <a:t>the </a:t>
            </a:r>
            <a:r>
              <a:rPr sz="2400" spc="-25" dirty="0">
                <a:latin typeface="Calibri"/>
                <a:cs typeface="Calibri"/>
              </a:rPr>
              <a:t>World </a:t>
            </a:r>
            <a:r>
              <a:rPr sz="2400" spc="-15" dirty="0">
                <a:latin typeface="Calibri"/>
                <a:cs typeface="Calibri"/>
              </a:rPr>
              <a:t>Looks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Like</a:t>
            </a:r>
            <a:endParaRPr sz="2400">
              <a:latin typeface="Calibri"/>
              <a:cs typeface="Calibri"/>
            </a:endParaRPr>
          </a:p>
          <a:p>
            <a:pPr marL="349250" indent="-228600">
              <a:lnSpc>
                <a:spcPct val="100000"/>
              </a:lnSpc>
              <a:spcBef>
                <a:spcPts val="345"/>
              </a:spcBef>
              <a:buChar char="•"/>
              <a:tabLst>
                <a:tab pos="349885" algn="l"/>
              </a:tabLst>
            </a:pPr>
            <a:r>
              <a:rPr sz="2400" spc="-55" dirty="0">
                <a:latin typeface="Calibri"/>
                <a:cs typeface="Calibri"/>
              </a:rPr>
              <a:t>Text: </a:t>
            </a:r>
            <a:r>
              <a:rPr sz="2400" spc="-10" dirty="0">
                <a:latin typeface="Calibri"/>
                <a:cs typeface="Calibri"/>
              </a:rPr>
              <a:t>Understanding </a:t>
            </a:r>
            <a:r>
              <a:rPr sz="2400" dirty="0">
                <a:latin typeface="Calibri"/>
                <a:cs typeface="Calibri"/>
              </a:rPr>
              <a:t>the </a:t>
            </a:r>
            <a:r>
              <a:rPr sz="2400" spc="-5" dirty="0">
                <a:latin typeface="Calibri"/>
                <a:cs typeface="Calibri"/>
              </a:rPr>
              <a:t>Meaning of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35" dirty="0">
                <a:latin typeface="Calibri"/>
                <a:cs typeface="Calibri"/>
              </a:rPr>
              <a:t>Words</a:t>
            </a:r>
            <a:endParaRPr sz="2400">
              <a:latin typeface="Calibri"/>
              <a:cs typeface="Calibri"/>
            </a:endParaRPr>
          </a:p>
          <a:p>
            <a:pPr marL="349250" indent="-228600">
              <a:lnSpc>
                <a:spcPct val="100000"/>
              </a:lnSpc>
              <a:spcBef>
                <a:spcPts val="335"/>
              </a:spcBef>
              <a:buChar char="•"/>
              <a:tabLst>
                <a:tab pos="349885" algn="l"/>
              </a:tabLst>
            </a:pPr>
            <a:r>
              <a:rPr sz="2400" spc="-5" dirty="0">
                <a:latin typeface="Calibri"/>
                <a:cs typeface="Calibri"/>
              </a:rPr>
              <a:t>Audio: Learning human </a:t>
            </a:r>
            <a:r>
              <a:rPr sz="2400" spc="-10" dirty="0">
                <a:latin typeface="Calibri"/>
                <a:cs typeface="Calibri"/>
              </a:rPr>
              <a:t>language </a:t>
            </a:r>
            <a:r>
              <a:rPr sz="2400" spc="-5" dirty="0">
                <a:latin typeface="Calibri"/>
                <a:cs typeface="Calibri"/>
              </a:rPr>
              <a:t>without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supervision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472685" y="2695701"/>
            <a:ext cx="336613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latin typeface="Calibri"/>
                <a:cs typeface="Calibri"/>
              </a:rPr>
              <a:t>New network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structure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013453" y="2618994"/>
            <a:ext cx="254635" cy="657225"/>
          </a:xfrm>
          <a:custGeom>
            <a:avLst/>
            <a:gdLst/>
            <a:ahLst/>
            <a:cxnLst/>
            <a:rect l="l" t="t" r="r" b="b"/>
            <a:pathLst>
              <a:path w="254635" h="657225">
                <a:moveTo>
                  <a:pt x="0" y="0"/>
                </a:moveTo>
                <a:lnTo>
                  <a:pt x="40203" y="7304"/>
                </a:lnTo>
                <a:lnTo>
                  <a:pt x="75133" y="27647"/>
                </a:lnTo>
                <a:lnTo>
                  <a:pt x="102687" y="58677"/>
                </a:lnTo>
                <a:lnTo>
                  <a:pt x="120761" y="98039"/>
                </a:lnTo>
                <a:lnTo>
                  <a:pt x="127254" y="143382"/>
                </a:lnTo>
                <a:lnTo>
                  <a:pt x="127254" y="185038"/>
                </a:lnTo>
                <a:lnTo>
                  <a:pt x="133746" y="230382"/>
                </a:lnTo>
                <a:lnTo>
                  <a:pt x="151820" y="269744"/>
                </a:lnTo>
                <a:lnTo>
                  <a:pt x="179374" y="300774"/>
                </a:lnTo>
                <a:lnTo>
                  <a:pt x="214304" y="321117"/>
                </a:lnTo>
                <a:lnTo>
                  <a:pt x="254508" y="328421"/>
                </a:lnTo>
                <a:lnTo>
                  <a:pt x="214304" y="335726"/>
                </a:lnTo>
                <a:lnTo>
                  <a:pt x="179374" y="356069"/>
                </a:lnTo>
                <a:lnTo>
                  <a:pt x="151820" y="387099"/>
                </a:lnTo>
                <a:lnTo>
                  <a:pt x="133746" y="426461"/>
                </a:lnTo>
                <a:lnTo>
                  <a:pt x="127254" y="471804"/>
                </a:lnTo>
                <a:lnTo>
                  <a:pt x="127254" y="513460"/>
                </a:lnTo>
                <a:lnTo>
                  <a:pt x="120761" y="558804"/>
                </a:lnTo>
                <a:lnTo>
                  <a:pt x="102687" y="598166"/>
                </a:lnTo>
                <a:lnTo>
                  <a:pt x="75133" y="629196"/>
                </a:lnTo>
                <a:lnTo>
                  <a:pt x="40203" y="649539"/>
                </a:lnTo>
                <a:lnTo>
                  <a:pt x="0" y="656843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64307" y="4573523"/>
            <a:ext cx="1457325" cy="1074420"/>
          </a:xfrm>
          <a:prstGeom prst="rect">
            <a:avLst/>
          </a:prstGeom>
          <a:solidFill>
            <a:srgbClr val="5B9BD4"/>
          </a:solidFill>
          <a:ln w="12192">
            <a:solidFill>
              <a:srgbClr val="41709C"/>
            </a:solidFill>
          </a:ln>
        </p:spPr>
        <p:txBody>
          <a:bodyPr vert="horz" wrap="square" lIns="0" tIns="302260" rIns="0" bIns="0" rtlCol="0">
            <a:spAutoFit/>
          </a:bodyPr>
          <a:lstStyle/>
          <a:p>
            <a:pPr marL="97155">
              <a:lnSpc>
                <a:spcPct val="100000"/>
              </a:lnSpc>
              <a:spcBef>
                <a:spcPts val="2380"/>
              </a:spcBef>
            </a:pPr>
            <a:r>
              <a:rPr sz="2800" spc="-25" dirty="0">
                <a:solidFill>
                  <a:srgbClr val="FFFFFF"/>
                </a:solidFill>
                <a:latin typeface="Calibri"/>
                <a:cs typeface="Calibri"/>
              </a:rPr>
              <a:t>Organize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522732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20" dirty="0"/>
              <a:t>Attention-based</a:t>
            </a:r>
            <a:r>
              <a:rPr spc="-25" dirty="0"/>
              <a:t> </a:t>
            </a:r>
            <a:r>
              <a:rPr dirty="0"/>
              <a:t>Model</a:t>
            </a:r>
          </a:p>
        </p:txBody>
      </p:sp>
      <p:sp>
        <p:nvSpPr>
          <p:cNvPr id="4" name="object 4"/>
          <p:cNvSpPr/>
          <p:nvPr/>
        </p:nvSpPr>
        <p:spPr>
          <a:xfrm>
            <a:off x="4681728" y="2499360"/>
            <a:ext cx="2741676" cy="34533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745107" y="6331407"/>
            <a:ext cx="56553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  <a:hlinkClick r:id="rId3"/>
              </a:rPr>
              <a:t>http://henrylo1605.blogspot.tw/2015/05/blog-post_56.html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212585" y="2040508"/>
            <a:ext cx="452120" cy="709930"/>
          </a:xfrm>
          <a:custGeom>
            <a:avLst/>
            <a:gdLst/>
            <a:ahLst/>
            <a:cxnLst/>
            <a:rect l="l" t="t" r="r" b="b"/>
            <a:pathLst>
              <a:path w="452120" h="709930">
                <a:moveTo>
                  <a:pt x="11811" y="582676"/>
                </a:moveTo>
                <a:lnTo>
                  <a:pt x="0" y="709929"/>
                </a:lnTo>
                <a:lnTo>
                  <a:pt x="108965" y="643001"/>
                </a:lnTo>
                <a:lnTo>
                  <a:pt x="102625" y="639063"/>
                </a:lnTo>
                <a:lnTo>
                  <a:pt x="66548" y="639063"/>
                </a:lnTo>
                <a:lnTo>
                  <a:pt x="34162" y="618998"/>
                </a:lnTo>
                <a:lnTo>
                  <a:pt x="44234" y="602808"/>
                </a:lnTo>
                <a:lnTo>
                  <a:pt x="11811" y="582676"/>
                </a:lnTo>
                <a:close/>
              </a:path>
              <a:path w="452120" h="709930">
                <a:moveTo>
                  <a:pt x="44234" y="602808"/>
                </a:moveTo>
                <a:lnTo>
                  <a:pt x="34162" y="618998"/>
                </a:lnTo>
                <a:lnTo>
                  <a:pt x="66548" y="639063"/>
                </a:lnTo>
                <a:lnTo>
                  <a:pt x="76600" y="622904"/>
                </a:lnTo>
                <a:lnTo>
                  <a:pt x="44234" y="602808"/>
                </a:lnTo>
                <a:close/>
              </a:path>
              <a:path w="452120" h="709930">
                <a:moveTo>
                  <a:pt x="76600" y="622904"/>
                </a:moveTo>
                <a:lnTo>
                  <a:pt x="66548" y="639063"/>
                </a:lnTo>
                <a:lnTo>
                  <a:pt x="102625" y="639063"/>
                </a:lnTo>
                <a:lnTo>
                  <a:pt x="76600" y="622904"/>
                </a:lnTo>
                <a:close/>
              </a:path>
              <a:path w="452120" h="709930">
                <a:moveTo>
                  <a:pt x="419227" y="0"/>
                </a:moveTo>
                <a:lnTo>
                  <a:pt x="44234" y="602808"/>
                </a:lnTo>
                <a:lnTo>
                  <a:pt x="76600" y="622904"/>
                </a:lnTo>
                <a:lnTo>
                  <a:pt x="451612" y="20065"/>
                </a:lnTo>
                <a:lnTo>
                  <a:pt x="419227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6726681" y="1689608"/>
            <a:ext cx="1701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26465" algn="l"/>
              </a:tabLst>
            </a:pPr>
            <a:r>
              <a:rPr sz="2400" dirty="0">
                <a:latin typeface="MingLiU_HKSCS"/>
                <a:cs typeface="MingLiU_HKSCS"/>
              </a:rPr>
              <a:t>Lunch	today</a:t>
            </a:r>
            <a:endParaRPr sz="2400">
              <a:latin typeface="MingLiU_HKSCS"/>
              <a:cs typeface="MingLiU_HKS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141976" y="2382520"/>
            <a:ext cx="866140" cy="809625"/>
          </a:xfrm>
          <a:custGeom>
            <a:avLst/>
            <a:gdLst/>
            <a:ahLst/>
            <a:cxnLst/>
            <a:rect l="l" t="t" r="r" b="b"/>
            <a:pathLst>
              <a:path w="866139" h="809625">
                <a:moveTo>
                  <a:pt x="769275" y="745073"/>
                </a:moveTo>
                <a:lnTo>
                  <a:pt x="743331" y="772921"/>
                </a:lnTo>
                <a:lnTo>
                  <a:pt x="865886" y="809116"/>
                </a:lnTo>
                <a:lnTo>
                  <a:pt x="846828" y="758063"/>
                </a:lnTo>
                <a:lnTo>
                  <a:pt x="783209" y="758063"/>
                </a:lnTo>
                <a:lnTo>
                  <a:pt x="769275" y="745073"/>
                </a:lnTo>
                <a:close/>
              </a:path>
              <a:path w="866139" h="809625">
                <a:moveTo>
                  <a:pt x="795185" y="717260"/>
                </a:moveTo>
                <a:lnTo>
                  <a:pt x="769275" y="745073"/>
                </a:lnTo>
                <a:lnTo>
                  <a:pt x="783209" y="758063"/>
                </a:lnTo>
                <a:lnTo>
                  <a:pt x="809116" y="730250"/>
                </a:lnTo>
                <a:lnTo>
                  <a:pt x="795185" y="717260"/>
                </a:lnTo>
                <a:close/>
              </a:path>
              <a:path w="866139" h="809625">
                <a:moveTo>
                  <a:pt x="821182" y="689355"/>
                </a:moveTo>
                <a:lnTo>
                  <a:pt x="795185" y="717260"/>
                </a:lnTo>
                <a:lnTo>
                  <a:pt x="809116" y="730250"/>
                </a:lnTo>
                <a:lnTo>
                  <a:pt x="783209" y="758063"/>
                </a:lnTo>
                <a:lnTo>
                  <a:pt x="846828" y="758063"/>
                </a:lnTo>
                <a:lnTo>
                  <a:pt x="821182" y="689355"/>
                </a:lnTo>
                <a:close/>
              </a:path>
              <a:path w="866139" h="809625">
                <a:moveTo>
                  <a:pt x="25908" y="0"/>
                </a:moveTo>
                <a:lnTo>
                  <a:pt x="0" y="27939"/>
                </a:lnTo>
                <a:lnTo>
                  <a:pt x="769275" y="745073"/>
                </a:lnTo>
                <a:lnTo>
                  <a:pt x="795185" y="717260"/>
                </a:lnTo>
                <a:lnTo>
                  <a:pt x="25908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3297682" y="1677111"/>
            <a:ext cx="261620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MingLiU_HKSCS"/>
                <a:cs typeface="MingLiU_HKSCS"/>
              </a:rPr>
              <a:t>What you</a:t>
            </a:r>
            <a:r>
              <a:rPr sz="2400" spc="-55" dirty="0">
                <a:latin typeface="MingLiU_HKSCS"/>
                <a:cs typeface="MingLiU_HKSCS"/>
              </a:rPr>
              <a:t> </a:t>
            </a:r>
            <a:r>
              <a:rPr sz="2400" spc="-5" dirty="0">
                <a:latin typeface="MingLiU_HKSCS"/>
                <a:cs typeface="MingLiU_HKSCS"/>
              </a:rPr>
              <a:t>learned</a:t>
            </a:r>
            <a:endParaRPr sz="2400">
              <a:latin typeface="MingLiU_HKSCS"/>
              <a:cs typeface="MingLiU_HKSCS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  <a:tabLst>
                <a:tab pos="469265" algn="l"/>
                <a:tab pos="1383665" algn="l"/>
              </a:tabLst>
            </a:pPr>
            <a:r>
              <a:rPr sz="2400" dirty="0">
                <a:latin typeface="MingLiU_HKSCS"/>
                <a:cs typeface="MingLiU_HKSCS"/>
              </a:rPr>
              <a:t>in	these	lectures</a:t>
            </a:r>
            <a:endParaRPr sz="2400">
              <a:latin typeface="MingLiU_HKSCS"/>
              <a:cs typeface="MingLiU_HKS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499097" y="4112514"/>
            <a:ext cx="654050" cy="462280"/>
          </a:xfrm>
          <a:custGeom>
            <a:avLst/>
            <a:gdLst/>
            <a:ahLst/>
            <a:cxnLst/>
            <a:rect l="l" t="t" r="r" b="b"/>
            <a:pathLst>
              <a:path w="654050" h="462279">
                <a:moveTo>
                  <a:pt x="104697" y="49622"/>
                </a:moveTo>
                <a:lnTo>
                  <a:pt x="82971" y="80858"/>
                </a:lnTo>
                <a:lnTo>
                  <a:pt x="631951" y="462280"/>
                </a:lnTo>
                <a:lnTo>
                  <a:pt x="653669" y="431038"/>
                </a:lnTo>
                <a:lnTo>
                  <a:pt x="104697" y="49622"/>
                </a:lnTo>
                <a:close/>
              </a:path>
              <a:path w="654050" h="462279">
                <a:moveTo>
                  <a:pt x="0" y="0"/>
                </a:moveTo>
                <a:lnTo>
                  <a:pt x="61213" y="112141"/>
                </a:lnTo>
                <a:lnTo>
                  <a:pt x="82971" y="80858"/>
                </a:lnTo>
                <a:lnTo>
                  <a:pt x="67309" y="69977"/>
                </a:lnTo>
                <a:lnTo>
                  <a:pt x="89026" y="38735"/>
                </a:lnTo>
                <a:lnTo>
                  <a:pt x="112270" y="38735"/>
                </a:lnTo>
                <a:lnTo>
                  <a:pt x="126492" y="18287"/>
                </a:lnTo>
                <a:lnTo>
                  <a:pt x="0" y="0"/>
                </a:lnTo>
                <a:close/>
              </a:path>
              <a:path w="654050" h="462279">
                <a:moveTo>
                  <a:pt x="89026" y="38735"/>
                </a:moveTo>
                <a:lnTo>
                  <a:pt x="67309" y="69977"/>
                </a:lnTo>
                <a:lnTo>
                  <a:pt x="82971" y="80858"/>
                </a:lnTo>
                <a:lnTo>
                  <a:pt x="104697" y="49622"/>
                </a:lnTo>
                <a:lnTo>
                  <a:pt x="89026" y="38735"/>
                </a:lnTo>
                <a:close/>
              </a:path>
              <a:path w="654050" h="462279">
                <a:moveTo>
                  <a:pt x="112270" y="38735"/>
                </a:moveTo>
                <a:lnTo>
                  <a:pt x="89026" y="38735"/>
                </a:lnTo>
                <a:lnTo>
                  <a:pt x="104697" y="49622"/>
                </a:lnTo>
                <a:lnTo>
                  <a:pt x="112270" y="38735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7260081" y="4192651"/>
            <a:ext cx="1701800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tabLst>
                <a:tab pos="926465" algn="l"/>
                <a:tab pos="1383665" algn="l"/>
              </a:tabLst>
            </a:pPr>
            <a:r>
              <a:rPr sz="2400" dirty="0">
                <a:latin typeface="MingLiU_HKSCS"/>
                <a:cs typeface="MingLiU_HKSCS"/>
              </a:rPr>
              <a:t>summer  vacation	10  years	ago</a:t>
            </a:r>
            <a:endParaRPr sz="2400">
              <a:latin typeface="MingLiU_HKSCS"/>
              <a:cs typeface="MingLiU_HKSC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060950" y="2418588"/>
            <a:ext cx="528955" cy="1304925"/>
          </a:xfrm>
          <a:custGeom>
            <a:avLst/>
            <a:gdLst/>
            <a:ahLst/>
            <a:cxnLst/>
            <a:rect l="l" t="t" r="r" b="b"/>
            <a:pathLst>
              <a:path w="528954" h="1304925">
                <a:moveTo>
                  <a:pt x="457841" y="1204930"/>
                </a:moveTo>
                <a:lnTo>
                  <a:pt x="422275" y="1218564"/>
                </a:lnTo>
                <a:lnTo>
                  <a:pt x="516636" y="1304798"/>
                </a:lnTo>
                <a:lnTo>
                  <a:pt x="524586" y="1222756"/>
                </a:lnTo>
                <a:lnTo>
                  <a:pt x="464692" y="1222756"/>
                </a:lnTo>
                <a:lnTo>
                  <a:pt x="457841" y="1204930"/>
                </a:lnTo>
                <a:close/>
              </a:path>
              <a:path w="528954" h="1304925">
                <a:moveTo>
                  <a:pt x="493430" y="1191288"/>
                </a:moveTo>
                <a:lnTo>
                  <a:pt x="457841" y="1204930"/>
                </a:lnTo>
                <a:lnTo>
                  <a:pt x="464692" y="1222756"/>
                </a:lnTo>
                <a:lnTo>
                  <a:pt x="500252" y="1209039"/>
                </a:lnTo>
                <a:lnTo>
                  <a:pt x="493430" y="1191288"/>
                </a:lnTo>
                <a:close/>
              </a:path>
              <a:path w="528954" h="1304925">
                <a:moveTo>
                  <a:pt x="528954" y="1177671"/>
                </a:moveTo>
                <a:lnTo>
                  <a:pt x="493430" y="1191288"/>
                </a:lnTo>
                <a:lnTo>
                  <a:pt x="500252" y="1209039"/>
                </a:lnTo>
                <a:lnTo>
                  <a:pt x="464692" y="1222756"/>
                </a:lnTo>
                <a:lnTo>
                  <a:pt x="524586" y="1222756"/>
                </a:lnTo>
                <a:lnTo>
                  <a:pt x="528954" y="1177671"/>
                </a:lnTo>
                <a:close/>
              </a:path>
              <a:path w="528954" h="1304925">
                <a:moveTo>
                  <a:pt x="35560" y="0"/>
                </a:moveTo>
                <a:lnTo>
                  <a:pt x="0" y="13715"/>
                </a:lnTo>
                <a:lnTo>
                  <a:pt x="457841" y="1204930"/>
                </a:lnTo>
                <a:lnTo>
                  <a:pt x="493430" y="1191288"/>
                </a:lnTo>
                <a:lnTo>
                  <a:pt x="3556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0" y="2564892"/>
            <a:ext cx="3814572" cy="121158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0" y="2564892"/>
            <a:ext cx="3815079" cy="1211580"/>
          </a:xfrm>
          <a:custGeom>
            <a:avLst/>
            <a:gdLst/>
            <a:ahLst/>
            <a:cxnLst/>
            <a:rect l="l" t="t" r="r" b="b"/>
            <a:pathLst>
              <a:path w="3815079" h="1211579">
                <a:moveTo>
                  <a:pt x="1036319" y="201930"/>
                </a:moveTo>
                <a:lnTo>
                  <a:pt x="1041653" y="155634"/>
                </a:lnTo>
                <a:lnTo>
                  <a:pt x="1056845" y="113133"/>
                </a:lnTo>
                <a:lnTo>
                  <a:pt x="1080683" y="75640"/>
                </a:lnTo>
                <a:lnTo>
                  <a:pt x="1111954" y="44367"/>
                </a:lnTo>
                <a:lnTo>
                  <a:pt x="1149448" y="20527"/>
                </a:lnTo>
                <a:lnTo>
                  <a:pt x="1191950" y="5334"/>
                </a:lnTo>
                <a:lnTo>
                  <a:pt x="1238250" y="0"/>
                </a:lnTo>
                <a:lnTo>
                  <a:pt x="1499362" y="0"/>
                </a:lnTo>
                <a:lnTo>
                  <a:pt x="2193925" y="0"/>
                </a:lnTo>
                <a:lnTo>
                  <a:pt x="3612641" y="0"/>
                </a:lnTo>
                <a:lnTo>
                  <a:pt x="3658937" y="5334"/>
                </a:lnTo>
                <a:lnTo>
                  <a:pt x="3701438" y="20527"/>
                </a:lnTo>
                <a:lnTo>
                  <a:pt x="3738931" y="44367"/>
                </a:lnTo>
                <a:lnTo>
                  <a:pt x="3770204" y="75640"/>
                </a:lnTo>
                <a:lnTo>
                  <a:pt x="3794044" y="113133"/>
                </a:lnTo>
                <a:lnTo>
                  <a:pt x="3809238" y="155634"/>
                </a:lnTo>
                <a:lnTo>
                  <a:pt x="3814572" y="201930"/>
                </a:lnTo>
                <a:lnTo>
                  <a:pt x="3814572" y="706755"/>
                </a:lnTo>
                <a:lnTo>
                  <a:pt x="3814572" y="1009650"/>
                </a:lnTo>
                <a:lnTo>
                  <a:pt x="3809238" y="1055945"/>
                </a:lnTo>
                <a:lnTo>
                  <a:pt x="3794044" y="1098446"/>
                </a:lnTo>
                <a:lnTo>
                  <a:pt x="3770204" y="1135939"/>
                </a:lnTo>
                <a:lnTo>
                  <a:pt x="3738931" y="1167212"/>
                </a:lnTo>
                <a:lnTo>
                  <a:pt x="3701438" y="1191052"/>
                </a:lnTo>
                <a:lnTo>
                  <a:pt x="3658937" y="1206246"/>
                </a:lnTo>
                <a:lnTo>
                  <a:pt x="3612641" y="1211580"/>
                </a:lnTo>
                <a:lnTo>
                  <a:pt x="2193925" y="1211580"/>
                </a:lnTo>
                <a:lnTo>
                  <a:pt x="1499362" y="1211580"/>
                </a:lnTo>
                <a:lnTo>
                  <a:pt x="1238250" y="1211580"/>
                </a:lnTo>
                <a:lnTo>
                  <a:pt x="1191950" y="1206246"/>
                </a:lnTo>
                <a:lnTo>
                  <a:pt x="1149448" y="1191052"/>
                </a:lnTo>
                <a:lnTo>
                  <a:pt x="1111954" y="1167212"/>
                </a:lnTo>
                <a:lnTo>
                  <a:pt x="1080683" y="1135939"/>
                </a:lnTo>
                <a:lnTo>
                  <a:pt x="1056845" y="1098446"/>
                </a:lnTo>
                <a:lnTo>
                  <a:pt x="1041653" y="1055945"/>
                </a:lnTo>
                <a:lnTo>
                  <a:pt x="1036319" y="1009650"/>
                </a:lnTo>
                <a:lnTo>
                  <a:pt x="0" y="1117399"/>
                </a:lnTo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0" y="2766822"/>
            <a:ext cx="1036319" cy="899794"/>
          </a:xfrm>
          <a:custGeom>
            <a:avLst/>
            <a:gdLst/>
            <a:ahLst/>
            <a:cxnLst/>
            <a:rect l="l" t="t" r="r" b="b"/>
            <a:pathLst>
              <a:path w="1036319" h="899795">
                <a:moveTo>
                  <a:pt x="0" y="899706"/>
                </a:moveTo>
                <a:lnTo>
                  <a:pt x="1036319" y="504825"/>
                </a:lnTo>
                <a:lnTo>
                  <a:pt x="1036319" y="0"/>
                </a:lnTo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1464310" y="2709163"/>
            <a:ext cx="1922780" cy="878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2735" marR="5080" indent="-28067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latin typeface="Calibri"/>
                <a:cs typeface="Calibri"/>
              </a:rPr>
              <a:t>What </a:t>
            </a:r>
            <a:r>
              <a:rPr sz="2800" spc="-5" dirty="0">
                <a:latin typeface="Calibri"/>
                <a:cs typeface="Calibri"/>
              </a:rPr>
              <a:t>is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deep  learning?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3972305" y="3137789"/>
            <a:ext cx="2093595" cy="1755139"/>
          </a:xfrm>
          <a:custGeom>
            <a:avLst/>
            <a:gdLst/>
            <a:ahLst/>
            <a:cxnLst/>
            <a:rect l="l" t="t" r="r" b="b"/>
            <a:pathLst>
              <a:path w="2093595" h="1755139">
                <a:moveTo>
                  <a:pt x="51054" y="1637792"/>
                </a:moveTo>
                <a:lnTo>
                  <a:pt x="0" y="1755013"/>
                </a:lnTo>
                <a:lnTo>
                  <a:pt x="124333" y="1725549"/>
                </a:lnTo>
                <a:lnTo>
                  <a:pt x="110122" y="1708531"/>
                </a:lnTo>
                <a:lnTo>
                  <a:pt x="85344" y="1708531"/>
                </a:lnTo>
                <a:lnTo>
                  <a:pt x="60833" y="1679321"/>
                </a:lnTo>
                <a:lnTo>
                  <a:pt x="75493" y="1667060"/>
                </a:lnTo>
                <a:lnTo>
                  <a:pt x="51054" y="1637792"/>
                </a:lnTo>
                <a:close/>
              </a:path>
              <a:path w="2093595" h="1755139">
                <a:moveTo>
                  <a:pt x="75493" y="1667060"/>
                </a:moveTo>
                <a:lnTo>
                  <a:pt x="60833" y="1679321"/>
                </a:lnTo>
                <a:lnTo>
                  <a:pt x="85344" y="1708531"/>
                </a:lnTo>
                <a:lnTo>
                  <a:pt x="99933" y="1696328"/>
                </a:lnTo>
                <a:lnTo>
                  <a:pt x="75493" y="1667060"/>
                </a:lnTo>
                <a:close/>
              </a:path>
              <a:path w="2093595" h="1755139">
                <a:moveTo>
                  <a:pt x="99933" y="1696328"/>
                </a:moveTo>
                <a:lnTo>
                  <a:pt x="85344" y="1708531"/>
                </a:lnTo>
                <a:lnTo>
                  <a:pt x="110122" y="1708531"/>
                </a:lnTo>
                <a:lnTo>
                  <a:pt x="99933" y="1696328"/>
                </a:lnTo>
                <a:close/>
              </a:path>
              <a:path w="2093595" h="1755139">
                <a:moveTo>
                  <a:pt x="2068830" y="0"/>
                </a:moveTo>
                <a:lnTo>
                  <a:pt x="75493" y="1667060"/>
                </a:lnTo>
                <a:lnTo>
                  <a:pt x="99933" y="1696328"/>
                </a:lnTo>
                <a:lnTo>
                  <a:pt x="2093214" y="29210"/>
                </a:lnTo>
                <a:lnTo>
                  <a:pt x="2068830" y="0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966209" y="3682110"/>
            <a:ext cx="1585595" cy="1734820"/>
          </a:xfrm>
          <a:custGeom>
            <a:avLst/>
            <a:gdLst/>
            <a:ahLst/>
            <a:cxnLst/>
            <a:rect l="l" t="t" r="r" b="b"/>
            <a:pathLst>
              <a:path w="1585595" h="1734820">
                <a:moveTo>
                  <a:pt x="34798" y="1611502"/>
                </a:moveTo>
                <a:lnTo>
                  <a:pt x="0" y="1734439"/>
                </a:lnTo>
                <a:lnTo>
                  <a:pt x="119252" y="1688591"/>
                </a:lnTo>
                <a:lnTo>
                  <a:pt x="106452" y="1676908"/>
                </a:lnTo>
                <a:lnTo>
                  <a:pt x="78231" y="1676908"/>
                </a:lnTo>
                <a:lnTo>
                  <a:pt x="50164" y="1651253"/>
                </a:lnTo>
                <a:lnTo>
                  <a:pt x="62972" y="1637220"/>
                </a:lnTo>
                <a:lnTo>
                  <a:pt x="34798" y="1611502"/>
                </a:lnTo>
                <a:close/>
              </a:path>
              <a:path w="1585595" h="1734820">
                <a:moveTo>
                  <a:pt x="62972" y="1637220"/>
                </a:moveTo>
                <a:lnTo>
                  <a:pt x="50164" y="1651253"/>
                </a:lnTo>
                <a:lnTo>
                  <a:pt x="78231" y="1676908"/>
                </a:lnTo>
                <a:lnTo>
                  <a:pt x="91057" y="1662855"/>
                </a:lnTo>
                <a:lnTo>
                  <a:pt x="62972" y="1637220"/>
                </a:lnTo>
                <a:close/>
              </a:path>
              <a:path w="1585595" h="1734820">
                <a:moveTo>
                  <a:pt x="91057" y="1662855"/>
                </a:moveTo>
                <a:lnTo>
                  <a:pt x="78231" y="1676908"/>
                </a:lnTo>
                <a:lnTo>
                  <a:pt x="106452" y="1676908"/>
                </a:lnTo>
                <a:lnTo>
                  <a:pt x="91057" y="1662855"/>
                </a:lnTo>
                <a:close/>
              </a:path>
              <a:path w="1585595" h="1734820">
                <a:moveTo>
                  <a:pt x="1557147" y="0"/>
                </a:moveTo>
                <a:lnTo>
                  <a:pt x="62972" y="1637220"/>
                </a:lnTo>
                <a:lnTo>
                  <a:pt x="91057" y="1662855"/>
                </a:lnTo>
                <a:lnTo>
                  <a:pt x="1585340" y="25653"/>
                </a:lnTo>
                <a:lnTo>
                  <a:pt x="1557147" y="0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823671" y="4839080"/>
            <a:ext cx="110680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Calibri"/>
                <a:cs typeface="Calibri"/>
              </a:rPr>
              <a:t>An</a:t>
            </a:r>
            <a:r>
              <a:rPr sz="2800" spc="-25" dirty="0">
                <a:latin typeface="Calibri"/>
                <a:cs typeface="Calibri"/>
              </a:rPr>
              <a:t>sw</a:t>
            </a:r>
            <a:r>
              <a:rPr sz="2800" spc="-5" dirty="0">
                <a:latin typeface="Calibri"/>
                <a:cs typeface="Calibri"/>
              </a:rPr>
              <a:t>er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1964435" y="4870703"/>
            <a:ext cx="414655" cy="437515"/>
          </a:xfrm>
          <a:custGeom>
            <a:avLst/>
            <a:gdLst/>
            <a:ahLst/>
            <a:cxnLst/>
            <a:rect l="l" t="t" r="r" b="b"/>
            <a:pathLst>
              <a:path w="414655" h="437514">
                <a:moveTo>
                  <a:pt x="207263" y="0"/>
                </a:moveTo>
                <a:lnTo>
                  <a:pt x="0" y="218694"/>
                </a:lnTo>
                <a:lnTo>
                  <a:pt x="207263" y="437388"/>
                </a:lnTo>
                <a:lnTo>
                  <a:pt x="207263" y="328041"/>
                </a:lnTo>
                <a:lnTo>
                  <a:pt x="414527" y="328041"/>
                </a:lnTo>
                <a:lnTo>
                  <a:pt x="414527" y="109347"/>
                </a:lnTo>
                <a:lnTo>
                  <a:pt x="207263" y="109347"/>
                </a:lnTo>
                <a:lnTo>
                  <a:pt x="2072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964435" y="4870703"/>
            <a:ext cx="414655" cy="437515"/>
          </a:xfrm>
          <a:custGeom>
            <a:avLst/>
            <a:gdLst/>
            <a:ahLst/>
            <a:cxnLst/>
            <a:rect l="l" t="t" r="r" b="b"/>
            <a:pathLst>
              <a:path w="414655" h="437514">
                <a:moveTo>
                  <a:pt x="414527" y="109347"/>
                </a:moveTo>
                <a:lnTo>
                  <a:pt x="207263" y="109347"/>
                </a:lnTo>
                <a:lnTo>
                  <a:pt x="207263" y="0"/>
                </a:lnTo>
                <a:lnTo>
                  <a:pt x="0" y="218694"/>
                </a:lnTo>
                <a:lnTo>
                  <a:pt x="207263" y="437388"/>
                </a:lnTo>
                <a:lnTo>
                  <a:pt x="207263" y="328041"/>
                </a:lnTo>
                <a:lnTo>
                  <a:pt x="414527" y="328041"/>
                </a:lnTo>
                <a:lnTo>
                  <a:pt x="414527" y="109347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522732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20" dirty="0"/>
              <a:t>Attention-based</a:t>
            </a:r>
            <a:r>
              <a:rPr spc="-25" dirty="0"/>
              <a:t> </a:t>
            </a:r>
            <a:r>
              <a:rPr dirty="0"/>
              <a:t>Model</a:t>
            </a:r>
          </a:p>
        </p:txBody>
      </p:sp>
      <p:sp>
        <p:nvSpPr>
          <p:cNvPr id="3" name="object 3"/>
          <p:cNvSpPr/>
          <p:nvPr/>
        </p:nvSpPr>
        <p:spPr>
          <a:xfrm>
            <a:off x="1949195" y="2874264"/>
            <a:ext cx="2022348" cy="10363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863851" y="2875788"/>
            <a:ext cx="2261616" cy="11247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008632" y="2913888"/>
            <a:ext cx="1903475" cy="91897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093214" y="2975864"/>
            <a:ext cx="173228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5745" marR="5080" indent="-233679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Reading</a:t>
            </a:r>
            <a:r>
              <a:rPr sz="2400" spc="-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Head 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Controller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370202" y="1781682"/>
            <a:ext cx="79375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Calibri"/>
                <a:cs typeface="Calibri"/>
              </a:rPr>
              <a:t>Input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228844" y="4128515"/>
            <a:ext cx="420623" cy="34747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228844" y="4128515"/>
            <a:ext cx="421005" cy="347980"/>
          </a:xfrm>
          <a:custGeom>
            <a:avLst/>
            <a:gdLst/>
            <a:ahLst/>
            <a:cxnLst/>
            <a:rect l="l" t="t" r="r" b="b"/>
            <a:pathLst>
              <a:path w="421004" h="347979">
                <a:moveTo>
                  <a:pt x="0" y="173735"/>
                </a:moveTo>
                <a:lnTo>
                  <a:pt x="105155" y="173735"/>
                </a:lnTo>
                <a:lnTo>
                  <a:pt x="105155" y="347471"/>
                </a:lnTo>
                <a:lnTo>
                  <a:pt x="315467" y="347471"/>
                </a:lnTo>
                <a:lnTo>
                  <a:pt x="315467" y="173735"/>
                </a:lnTo>
                <a:lnTo>
                  <a:pt x="420623" y="173735"/>
                </a:lnTo>
                <a:lnTo>
                  <a:pt x="210311" y="0"/>
                </a:lnTo>
                <a:lnTo>
                  <a:pt x="0" y="173735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5792215" y="4028313"/>
            <a:ext cx="17322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Reading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Head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961894" y="2400173"/>
            <a:ext cx="1250315" cy="525780"/>
          </a:xfrm>
          <a:custGeom>
            <a:avLst/>
            <a:gdLst/>
            <a:ahLst/>
            <a:cxnLst/>
            <a:rect l="l" t="t" r="r" b="b"/>
            <a:pathLst>
              <a:path w="1250314" h="525780">
                <a:moveTo>
                  <a:pt x="84962" y="419353"/>
                </a:moveTo>
                <a:lnTo>
                  <a:pt x="0" y="514857"/>
                </a:lnTo>
                <a:lnTo>
                  <a:pt x="127381" y="525526"/>
                </a:lnTo>
                <a:lnTo>
                  <a:pt x="116066" y="497204"/>
                </a:lnTo>
                <a:lnTo>
                  <a:pt x="95504" y="497204"/>
                </a:lnTo>
                <a:lnTo>
                  <a:pt x="81406" y="461772"/>
                </a:lnTo>
                <a:lnTo>
                  <a:pt x="99085" y="454702"/>
                </a:lnTo>
                <a:lnTo>
                  <a:pt x="84962" y="419353"/>
                </a:lnTo>
                <a:close/>
              </a:path>
              <a:path w="1250314" h="525780">
                <a:moveTo>
                  <a:pt x="99085" y="454702"/>
                </a:moveTo>
                <a:lnTo>
                  <a:pt x="81406" y="461772"/>
                </a:lnTo>
                <a:lnTo>
                  <a:pt x="95504" y="497204"/>
                </a:lnTo>
                <a:lnTo>
                  <a:pt x="113233" y="490113"/>
                </a:lnTo>
                <a:lnTo>
                  <a:pt x="99085" y="454702"/>
                </a:lnTo>
                <a:close/>
              </a:path>
              <a:path w="1250314" h="525780">
                <a:moveTo>
                  <a:pt x="113233" y="490113"/>
                </a:moveTo>
                <a:lnTo>
                  <a:pt x="95504" y="497204"/>
                </a:lnTo>
                <a:lnTo>
                  <a:pt x="116066" y="497204"/>
                </a:lnTo>
                <a:lnTo>
                  <a:pt x="113233" y="490113"/>
                </a:lnTo>
                <a:close/>
              </a:path>
              <a:path w="1250314" h="525780">
                <a:moveTo>
                  <a:pt x="1236218" y="0"/>
                </a:moveTo>
                <a:lnTo>
                  <a:pt x="99085" y="454702"/>
                </a:lnTo>
                <a:lnTo>
                  <a:pt x="113233" y="490113"/>
                </a:lnTo>
                <a:lnTo>
                  <a:pt x="1250315" y="35305"/>
                </a:lnTo>
                <a:lnTo>
                  <a:pt x="123621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008376" y="3704844"/>
            <a:ext cx="2432050" cy="423545"/>
          </a:xfrm>
          <a:custGeom>
            <a:avLst/>
            <a:gdLst/>
            <a:ahLst/>
            <a:cxnLst/>
            <a:rect l="l" t="t" r="r" b="b"/>
            <a:pathLst>
              <a:path w="2432050" h="423545">
                <a:moveTo>
                  <a:pt x="2431669" y="423544"/>
                </a:moveTo>
                <a:lnTo>
                  <a:pt x="0" y="0"/>
                </a:lnTo>
              </a:path>
            </a:pathLst>
          </a:custGeom>
          <a:ln w="57912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376677" y="2014727"/>
            <a:ext cx="1223010" cy="114300"/>
          </a:xfrm>
          <a:custGeom>
            <a:avLst/>
            <a:gdLst/>
            <a:ahLst/>
            <a:cxnLst/>
            <a:rect l="l" t="t" r="r" b="b"/>
            <a:pathLst>
              <a:path w="1223010" h="114300">
                <a:moveTo>
                  <a:pt x="1108583" y="0"/>
                </a:moveTo>
                <a:lnTo>
                  <a:pt x="1108583" y="114300"/>
                </a:lnTo>
                <a:lnTo>
                  <a:pt x="1184783" y="76200"/>
                </a:lnTo>
                <a:lnTo>
                  <a:pt x="1127633" y="76200"/>
                </a:lnTo>
                <a:lnTo>
                  <a:pt x="1127633" y="38100"/>
                </a:lnTo>
                <a:lnTo>
                  <a:pt x="1184783" y="38100"/>
                </a:lnTo>
                <a:lnTo>
                  <a:pt x="1108583" y="0"/>
                </a:lnTo>
                <a:close/>
              </a:path>
              <a:path w="1223010" h="114300">
                <a:moveTo>
                  <a:pt x="1108583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1108583" y="76200"/>
                </a:lnTo>
                <a:lnTo>
                  <a:pt x="1108583" y="38100"/>
                </a:lnTo>
                <a:close/>
              </a:path>
              <a:path w="1223010" h="114300">
                <a:moveTo>
                  <a:pt x="1184783" y="38100"/>
                </a:moveTo>
                <a:lnTo>
                  <a:pt x="1127633" y="38100"/>
                </a:lnTo>
                <a:lnTo>
                  <a:pt x="1127633" y="76200"/>
                </a:lnTo>
                <a:lnTo>
                  <a:pt x="1184783" y="76200"/>
                </a:lnTo>
                <a:lnTo>
                  <a:pt x="1222883" y="57150"/>
                </a:lnTo>
                <a:lnTo>
                  <a:pt x="1184783" y="381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6662419" y="1844167"/>
            <a:ext cx="100838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latin typeface="Calibri"/>
                <a:cs typeface="Calibri"/>
              </a:rPr>
              <a:t>outp</a:t>
            </a:r>
            <a:r>
              <a:rPr sz="2800" spc="-20" dirty="0">
                <a:latin typeface="Calibri"/>
                <a:cs typeface="Calibri"/>
              </a:rPr>
              <a:t>u</a:t>
            </a:r>
            <a:r>
              <a:rPr sz="2800" spc="-5" dirty="0">
                <a:latin typeface="Calibri"/>
                <a:cs typeface="Calibri"/>
              </a:rPr>
              <a:t>t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226558" y="2042160"/>
            <a:ext cx="1223010" cy="114300"/>
          </a:xfrm>
          <a:custGeom>
            <a:avLst/>
            <a:gdLst/>
            <a:ahLst/>
            <a:cxnLst/>
            <a:rect l="l" t="t" r="r" b="b"/>
            <a:pathLst>
              <a:path w="1223010" h="114300">
                <a:moveTo>
                  <a:pt x="1108582" y="0"/>
                </a:moveTo>
                <a:lnTo>
                  <a:pt x="1108582" y="114300"/>
                </a:lnTo>
                <a:lnTo>
                  <a:pt x="1184782" y="76200"/>
                </a:lnTo>
                <a:lnTo>
                  <a:pt x="1127632" y="76200"/>
                </a:lnTo>
                <a:lnTo>
                  <a:pt x="1127632" y="38100"/>
                </a:lnTo>
                <a:lnTo>
                  <a:pt x="1184782" y="38100"/>
                </a:lnTo>
                <a:lnTo>
                  <a:pt x="1108582" y="0"/>
                </a:lnTo>
                <a:close/>
              </a:path>
              <a:path w="1223010" h="114300">
                <a:moveTo>
                  <a:pt x="1108582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1108582" y="76200"/>
                </a:lnTo>
                <a:lnTo>
                  <a:pt x="1108582" y="38100"/>
                </a:lnTo>
                <a:close/>
              </a:path>
              <a:path w="1223010" h="114300">
                <a:moveTo>
                  <a:pt x="1184782" y="38100"/>
                </a:moveTo>
                <a:lnTo>
                  <a:pt x="1127632" y="38100"/>
                </a:lnTo>
                <a:lnTo>
                  <a:pt x="1127632" y="76200"/>
                </a:lnTo>
                <a:lnTo>
                  <a:pt x="1184782" y="76200"/>
                </a:lnTo>
                <a:lnTo>
                  <a:pt x="1222882" y="57150"/>
                </a:lnTo>
                <a:lnTo>
                  <a:pt x="1184782" y="381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180844" y="4454652"/>
            <a:ext cx="466344" cy="83667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240279" y="4494276"/>
            <a:ext cx="347471" cy="71932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782823" y="4454652"/>
            <a:ext cx="466344" cy="83667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842260" y="4494276"/>
            <a:ext cx="347472" cy="71932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384803" y="4454652"/>
            <a:ext cx="467868" cy="83667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444240" y="4494276"/>
            <a:ext cx="348996" cy="71932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986784" y="4454652"/>
            <a:ext cx="467867" cy="83667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046220" y="4494276"/>
            <a:ext cx="348996" cy="71932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590288" y="4454652"/>
            <a:ext cx="466343" cy="83667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649723" y="4494276"/>
            <a:ext cx="347472" cy="71932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192267" y="4454652"/>
            <a:ext cx="466343" cy="83667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251703" y="4494276"/>
            <a:ext cx="347472" cy="71932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795771" y="4454652"/>
            <a:ext cx="467868" cy="83667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855208" y="4494276"/>
            <a:ext cx="348996" cy="71932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6399276" y="4454652"/>
            <a:ext cx="467868" cy="83667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6458711" y="4494276"/>
            <a:ext cx="348995" cy="71932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1533525" y="4606797"/>
            <a:ext cx="51625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Calibri"/>
                <a:cs typeface="Calibri"/>
              </a:rPr>
              <a:t>……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7013193" y="4606797"/>
            <a:ext cx="51625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Calibri"/>
                <a:cs typeface="Calibri"/>
              </a:rPr>
              <a:t>……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2851404" y="5332476"/>
            <a:ext cx="3595116" cy="46177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2851404" y="5332476"/>
            <a:ext cx="3595370" cy="462280"/>
          </a:xfrm>
          <a:prstGeom prst="rect">
            <a:avLst/>
          </a:prstGeom>
          <a:ln w="6096">
            <a:solidFill>
              <a:srgbClr val="5B9BD4"/>
            </a:solidFill>
          </a:ln>
        </p:spPr>
        <p:txBody>
          <a:bodyPr vert="horz" wrap="square" lIns="0" tIns="26670" rIns="0" bIns="0" rtlCol="0">
            <a:spAutoFit/>
          </a:bodyPr>
          <a:lstStyle/>
          <a:p>
            <a:pPr marL="604520">
              <a:lnSpc>
                <a:spcPct val="100000"/>
              </a:lnSpc>
              <a:spcBef>
                <a:spcPts val="210"/>
              </a:spcBef>
            </a:pPr>
            <a:r>
              <a:rPr sz="2400" spc="-15" dirty="0">
                <a:latin typeface="Calibri"/>
                <a:cs typeface="Calibri"/>
              </a:rPr>
              <a:t>Machine’s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Memory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4646548" y="2417826"/>
            <a:ext cx="812165" cy="1720214"/>
          </a:xfrm>
          <a:custGeom>
            <a:avLst/>
            <a:gdLst/>
            <a:ahLst/>
            <a:cxnLst/>
            <a:rect l="l" t="t" r="r" b="b"/>
            <a:pathLst>
              <a:path w="812164" h="1720214">
                <a:moveTo>
                  <a:pt x="69185" y="95752"/>
                </a:moveTo>
                <a:lnTo>
                  <a:pt x="34530" y="111785"/>
                </a:lnTo>
                <a:lnTo>
                  <a:pt x="777239" y="1720215"/>
                </a:lnTo>
                <a:lnTo>
                  <a:pt x="811784" y="1704213"/>
                </a:lnTo>
                <a:lnTo>
                  <a:pt x="69185" y="95752"/>
                </a:lnTo>
                <a:close/>
              </a:path>
              <a:path w="812164" h="1720214">
                <a:moveTo>
                  <a:pt x="3937" y="0"/>
                </a:moveTo>
                <a:lnTo>
                  <a:pt x="0" y="127762"/>
                </a:lnTo>
                <a:lnTo>
                  <a:pt x="34530" y="111785"/>
                </a:lnTo>
                <a:lnTo>
                  <a:pt x="26542" y="94487"/>
                </a:lnTo>
                <a:lnTo>
                  <a:pt x="61213" y="78486"/>
                </a:lnTo>
                <a:lnTo>
                  <a:pt x="102169" y="78486"/>
                </a:lnTo>
                <a:lnTo>
                  <a:pt x="3937" y="0"/>
                </a:lnTo>
                <a:close/>
              </a:path>
              <a:path w="812164" h="1720214">
                <a:moveTo>
                  <a:pt x="61213" y="78486"/>
                </a:moveTo>
                <a:lnTo>
                  <a:pt x="26542" y="94487"/>
                </a:lnTo>
                <a:lnTo>
                  <a:pt x="34530" y="111785"/>
                </a:lnTo>
                <a:lnTo>
                  <a:pt x="69185" y="95752"/>
                </a:lnTo>
                <a:lnTo>
                  <a:pt x="61213" y="78486"/>
                </a:lnTo>
                <a:close/>
              </a:path>
              <a:path w="812164" h="1720214">
                <a:moveTo>
                  <a:pt x="102169" y="78486"/>
                </a:moveTo>
                <a:lnTo>
                  <a:pt x="61213" y="78486"/>
                </a:lnTo>
                <a:lnTo>
                  <a:pt x="69185" y="95752"/>
                </a:lnTo>
                <a:lnTo>
                  <a:pt x="103759" y="79756"/>
                </a:lnTo>
                <a:lnTo>
                  <a:pt x="102169" y="7848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3663696" y="1758695"/>
            <a:ext cx="1521460" cy="658495"/>
          </a:xfrm>
          <a:prstGeom prst="rect">
            <a:avLst/>
          </a:prstGeom>
          <a:solidFill>
            <a:srgbClr val="6FAC46"/>
          </a:solidFill>
          <a:ln w="12192">
            <a:solidFill>
              <a:srgbClr val="507D31"/>
            </a:solidFill>
          </a:ln>
        </p:spPr>
        <p:txBody>
          <a:bodyPr vert="horz" wrap="square" lIns="0" tIns="126364" rIns="0" bIns="0" rtlCol="0">
            <a:spAutoFit/>
          </a:bodyPr>
          <a:lstStyle/>
          <a:p>
            <a:pPr marL="132080">
              <a:lnSpc>
                <a:spcPct val="100000"/>
              </a:lnSpc>
              <a:spcBef>
                <a:spcPts val="994"/>
              </a:spcBef>
            </a:pP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DNN/RNN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621283" y="5751372"/>
            <a:ext cx="7979409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latin typeface="Calibri"/>
                <a:cs typeface="Calibri"/>
              </a:rPr>
              <a:t>Ref:  </a:t>
            </a:r>
            <a:r>
              <a:rPr sz="1800" spc="-10" dirty="0">
                <a:latin typeface="Calibri"/>
                <a:cs typeface="Calibri"/>
                <a:hlinkClick r:id="rId13"/>
              </a:rPr>
              <a:t>http://speech.ee.ntu.edu.tw/~tlkagk/courses/MLDS_2015_2/Lecture/Attain%20(v3).e 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cm.mp4/index.html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588391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20" dirty="0"/>
              <a:t>Attention-based </a:t>
            </a:r>
            <a:r>
              <a:rPr dirty="0"/>
              <a:t>Model v2</a:t>
            </a:r>
          </a:p>
        </p:txBody>
      </p:sp>
      <p:sp>
        <p:nvSpPr>
          <p:cNvPr id="3" name="object 3"/>
          <p:cNvSpPr/>
          <p:nvPr/>
        </p:nvSpPr>
        <p:spPr>
          <a:xfrm>
            <a:off x="2068067" y="2964179"/>
            <a:ext cx="2022348" cy="10363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982723" y="2965704"/>
            <a:ext cx="2261616" cy="11247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127504" y="3003804"/>
            <a:ext cx="1903475" cy="91897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212339" y="3066034"/>
            <a:ext cx="173228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5745" marR="5080" indent="-233679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Reading</a:t>
            </a:r>
            <a:r>
              <a:rPr sz="2400" spc="-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Head 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Controller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370202" y="1955037"/>
            <a:ext cx="79375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Calibri"/>
                <a:cs typeface="Calibri"/>
              </a:rPr>
              <a:t>Input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228844" y="4302252"/>
            <a:ext cx="420623" cy="3474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228844" y="4302252"/>
            <a:ext cx="421005" cy="347980"/>
          </a:xfrm>
          <a:custGeom>
            <a:avLst/>
            <a:gdLst/>
            <a:ahLst/>
            <a:cxnLst/>
            <a:rect l="l" t="t" r="r" b="b"/>
            <a:pathLst>
              <a:path w="421004" h="347979">
                <a:moveTo>
                  <a:pt x="0" y="173736"/>
                </a:moveTo>
                <a:lnTo>
                  <a:pt x="105155" y="173736"/>
                </a:lnTo>
                <a:lnTo>
                  <a:pt x="105155" y="347472"/>
                </a:lnTo>
                <a:lnTo>
                  <a:pt x="315467" y="347472"/>
                </a:lnTo>
                <a:lnTo>
                  <a:pt x="315467" y="173736"/>
                </a:lnTo>
                <a:lnTo>
                  <a:pt x="420623" y="173736"/>
                </a:lnTo>
                <a:lnTo>
                  <a:pt x="210311" y="0"/>
                </a:lnTo>
                <a:lnTo>
                  <a:pt x="0" y="173736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5792215" y="4201795"/>
            <a:ext cx="17322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Reading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Head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080766" y="2490089"/>
            <a:ext cx="1250315" cy="525780"/>
          </a:xfrm>
          <a:custGeom>
            <a:avLst/>
            <a:gdLst/>
            <a:ahLst/>
            <a:cxnLst/>
            <a:rect l="l" t="t" r="r" b="b"/>
            <a:pathLst>
              <a:path w="1250314" h="525780">
                <a:moveTo>
                  <a:pt x="84962" y="419353"/>
                </a:moveTo>
                <a:lnTo>
                  <a:pt x="0" y="514858"/>
                </a:lnTo>
                <a:lnTo>
                  <a:pt x="127381" y="525526"/>
                </a:lnTo>
                <a:lnTo>
                  <a:pt x="116066" y="497205"/>
                </a:lnTo>
                <a:lnTo>
                  <a:pt x="95503" y="497205"/>
                </a:lnTo>
                <a:lnTo>
                  <a:pt x="81406" y="461772"/>
                </a:lnTo>
                <a:lnTo>
                  <a:pt x="99085" y="454702"/>
                </a:lnTo>
                <a:lnTo>
                  <a:pt x="84962" y="419353"/>
                </a:lnTo>
                <a:close/>
              </a:path>
              <a:path w="1250314" h="525780">
                <a:moveTo>
                  <a:pt x="99085" y="454702"/>
                </a:moveTo>
                <a:lnTo>
                  <a:pt x="81406" y="461772"/>
                </a:lnTo>
                <a:lnTo>
                  <a:pt x="95503" y="497205"/>
                </a:lnTo>
                <a:lnTo>
                  <a:pt x="113233" y="490113"/>
                </a:lnTo>
                <a:lnTo>
                  <a:pt x="99085" y="454702"/>
                </a:lnTo>
                <a:close/>
              </a:path>
              <a:path w="1250314" h="525780">
                <a:moveTo>
                  <a:pt x="113233" y="490113"/>
                </a:moveTo>
                <a:lnTo>
                  <a:pt x="95503" y="497205"/>
                </a:lnTo>
                <a:lnTo>
                  <a:pt x="116066" y="497205"/>
                </a:lnTo>
                <a:lnTo>
                  <a:pt x="113233" y="490113"/>
                </a:lnTo>
                <a:close/>
              </a:path>
              <a:path w="1250314" h="525780">
                <a:moveTo>
                  <a:pt x="1236218" y="0"/>
                </a:moveTo>
                <a:lnTo>
                  <a:pt x="99085" y="454702"/>
                </a:lnTo>
                <a:lnTo>
                  <a:pt x="113233" y="490113"/>
                </a:lnTo>
                <a:lnTo>
                  <a:pt x="1250314" y="35306"/>
                </a:lnTo>
                <a:lnTo>
                  <a:pt x="123621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008376" y="3878579"/>
            <a:ext cx="2432050" cy="423545"/>
          </a:xfrm>
          <a:custGeom>
            <a:avLst/>
            <a:gdLst/>
            <a:ahLst/>
            <a:cxnLst/>
            <a:rect l="l" t="t" r="r" b="b"/>
            <a:pathLst>
              <a:path w="2432050" h="423545">
                <a:moveTo>
                  <a:pt x="2431669" y="423545"/>
                </a:moveTo>
                <a:lnTo>
                  <a:pt x="0" y="0"/>
                </a:lnTo>
              </a:path>
            </a:pathLst>
          </a:custGeom>
          <a:ln w="57912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376677" y="2188464"/>
            <a:ext cx="1223010" cy="114300"/>
          </a:xfrm>
          <a:custGeom>
            <a:avLst/>
            <a:gdLst/>
            <a:ahLst/>
            <a:cxnLst/>
            <a:rect l="l" t="t" r="r" b="b"/>
            <a:pathLst>
              <a:path w="1223010" h="114300">
                <a:moveTo>
                  <a:pt x="1108583" y="0"/>
                </a:moveTo>
                <a:lnTo>
                  <a:pt x="1108583" y="114300"/>
                </a:lnTo>
                <a:lnTo>
                  <a:pt x="1184783" y="76200"/>
                </a:lnTo>
                <a:lnTo>
                  <a:pt x="1127633" y="76200"/>
                </a:lnTo>
                <a:lnTo>
                  <a:pt x="1127633" y="38100"/>
                </a:lnTo>
                <a:lnTo>
                  <a:pt x="1184783" y="38100"/>
                </a:lnTo>
                <a:lnTo>
                  <a:pt x="1108583" y="0"/>
                </a:lnTo>
                <a:close/>
              </a:path>
              <a:path w="1223010" h="114300">
                <a:moveTo>
                  <a:pt x="1108583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1108583" y="76200"/>
                </a:lnTo>
                <a:lnTo>
                  <a:pt x="1108583" y="38100"/>
                </a:lnTo>
                <a:close/>
              </a:path>
              <a:path w="1223010" h="114300">
                <a:moveTo>
                  <a:pt x="1184783" y="38100"/>
                </a:moveTo>
                <a:lnTo>
                  <a:pt x="1127633" y="38100"/>
                </a:lnTo>
                <a:lnTo>
                  <a:pt x="1127633" y="76200"/>
                </a:lnTo>
                <a:lnTo>
                  <a:pt x="1184783" y="76200"/>
                </a:lnTo>
                <a:lnTo>
                  <a:pt x="1222883" y="57150"/>
                </a:lnTo>
                <a:lnTo>
                  <a:pt x="1184783" y="381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6662419" y="2017522"/>
            <a:ext cx="100838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latin typeface="Calibri"/>
                <a:cs typeface="Calibri"/>
              </a:rPr>
              <a:t>outp</a:t>
            </a:r>
            <a:r>
              <a:rPr sz="2800" spc="-20" dirty="0">
                <a:latin typeface="Calibri"/>
                <a:cs typeface="Calibri"/>
              </a:rPr>
              <a:t>u</a:t>
            </a:r>
            <a:r>
              <a:rPr sz="2800" spc="-5" dirty="0">
                <a:latin typeface="Calibri"/>
                <a:cs typeface="Calibri"/>
              </a:rPr>
              <a:t>t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226558" y="2215895"/>
            <a:ext cx="1223010" cy="114300"/>
          </a:xfrm>
          <a:custGeom>
            <a:avLst/>
            <a:gdLst/>
            <a:ahLst/>
            <a:cxnLst/>
            <a:rect l="l" t="t" r="r" b="b"/>
            <a:pathLst>
              <a:path w="1223010" h="114300">
                <a:moveTo>
                  <a:pt x="1108582" y="0"/>
                </a:moveTo>
                <a:lnTo>
                  <a:pt x="1108582" y="114300"/>
                </a:lnTo>
                <a:lnTo>
                  <a:pt x="1184782" y="76200"/>
                </a:lnTo>
                <a:lnTo>
                  <a:pt x="1127632" y="76200"/>
                </a:lnTo>
                <a:lnTo>
                  <a:pt x="1127632" y="38100"/>
                </a:lnTo>
                <a:lnTo>
                  <a:pt x="1184782" y="38100"/>
                </a:lnTo>
                <a:lnTo>
                  <a:pt x="1108582" y="0"/>
                </a:lnTo>
                <a:close/>
              </a:path>
              <a:path w="1223010" h="114300">
                <a:moveTo>
                  <a:pt x="1108582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1108582" y="76200"/>
                </a:lnTo>
                <a:lnTo>
                  <a:pt x="1108582" y="38100"/>
                </a:lnTo>
                <a:close/>
              </a:path>
              <a:path w="1223010" h="114300">
                <a:moveTo>
                  <a:pt x="1184782" y="38100"/>
                </a:moveTo>
                <a:lnTo>
                  <a:pt x="1127632" y="38100"/>
                </a:lnTo>
                <a:lnTo>
                  <a:pt x="1127632" y="76200"/>
                </a:lnTo>
                <a:lnTo>
                  <a:pt x="1184782" y="76200"/>
                </a:lnTo>
                <a:lnTo>
                  <a:pt x="1222882" y="57150"/>
                </a:lnTo>
                <a:lnTo>
                  <a:pt x="1184782" y="381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180844" y="4628388"/>
            <a:ext cx="466344" cy="83667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240279" y="4668011"/>
            <a:ext cx="347471" cy="71932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782823" y="4628388"/>
            <a:ext cx="466344" cy="83667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842260" y="4668011"/>
            <a:ext cx="347472" cy="71932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384803" y="4628388"/>
            <a:ext cx="467868" cy="83667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444240" y="4668011"/>
            <a:ext cx="348996" cy="71932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986784" y="4628388"/>
            <a:ext cx="467867" cy="83667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046220" y="4668011"/>
            <a:ext cx="348996" cy="71932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590288" y="4628388"/>
            <a:ext cx="466343" cy="83667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649723" y="4668011"/>
            <a:ext cx="347472" cy="71932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192267" y="4628388"/>
            <a:ext cx="466343" cy="83667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251703" y="4668011"/>
            <a:ext cx="347472" cy="71932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795771" y="4628388"/>
            <a:ext cx="467868" cy="83667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855208" y="4668011"/>
            <a:ext cx="348996" cy="71932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6399276" y="4628388"/>
            <a:ext cx="467868" cy="83667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6458711" y="4668011"/>
            <a:ext cx="348995" cy="71932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1533525" y="4780279"/>
            <a:ext cx="51625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Calibri"/>
                <a:cs typeface="Calibri"/>
              </a:rPr>
              <a:t>……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7013193" y="4780279"/>
            <a:ext cx="51625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Calibri"/>
                <a:cs typeface="Calibri"/>
              </a:rPr>
              <a:t>……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2851404" y="5506211"/>
            <a:ext cx="3595116" cy="46177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2851404" y="5506211"/>
            <a:ext cx="3595370" cy="462280"/>
          </a:xfrm>
          <a:prstGeom prst="rect">
            <a:avLst/>
          </a:prstGeom>
          <a:ln w="6096">
            <a:solidFill>
              <a:srgbClr val="5B9BD4"/>
            </a:solidFill>
          </a:ln>
        </p:spPr>
        <p:txBody>
          <a:bodyPr vert="horz" wrap="square" lIns="0" tIns="26670" rIns="0" bIns="0" rtlCol="0">
            <a:spAutoFit/>
          </a:bodyPr>
          <a:lstStyle/>
          <a:p>
            <a:pPr marL="604520">
              <a:lnSpc>
                <a:spcPct val="100000"/>
              </a:lnSpc>
              <a:spcBef>
                <a:spcPts val="210"/>
              </a:spcBef>
            </a:pPr>
            <a:r>
              <a:rPr sz="2400" spc="-15" dirty="0">
                <a:latin typeface="Calibri"/>
                <a:cs typeface="Calibri"/>
              </a:rPr>
              <a:t>Machine’s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Memory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4626736" y="2547366"/>
            <a:ext cx="831850" cy="1763395"/>
          </a:xfrm>
          <a:custGeom>
            <a:avLst/>
            <a:gdLst/>
            <a:ahLst/>
            <a:cxnLst/>
            <a:rect l="l" t="t" r="r" b="b"/>
            <a:pathLst>
              <a:path w="831850" h="1763395">
                <a:moveTo>
                  <a:pt x="69216" y="95822"/>
                </a:moveTo>
                <a:lnTo>
                  <a:pt x="34545" y="111821"/>
                </a:lnTo>
                <a:lnTo>
                  <a:pt x="797051" y="1763395"/>
                </a:lnTo>
                <a:lnTo>
                  <a:pt x="831596" y="1747393"/>
                </a:lnTo>
                <a:lnTo>
                  <a:pt x="69216" y="95822"/>
                </a:lnTo>
                <a:close/>
              </a:path>
              <a:path w="831850" h="1763395">
                <a:moveTo>
                  <a:pt x="3937" y="0"/>
                </a:moveTo>
                <a:lnTo>
                  <a:pt x="0" y="127762"/>
                </a:lnTo>
                <a:lnTo>
                  <a:pt x="34545" y="111821"/>
                </a:lnTo>
                <a:lnTo>
                  <a:pt x="26542" y="94487"/>
                </a:lnTo>
                <a:lnTo>
                  <a:pt x="61213" y="78486"/>
                </a:lnTo>
                <a:lnTo>
                  <a:pt x="102013" y="78486"/>
                </a:lnTo>
                <a:lnTo>
                  <a:pt x="3937" y="0"/>
                </a:lnTo>
                <a:close/>
              </a:path>
              <a:path w="831850" h="1763395">
                <a:moveTo>
                  <a:pt x="61213" y="78486"/>
                </a:moveTo>
                <a:lnTo>
                  <a:pt x="26542" y="94487"/>
                </a:lnTo>
                <a:lnTo>
                  <a:pt x="34545" y="111821"/>
                </a:lnTo>
                <a:lnTo>
                  <a:pt x="69216" y="95822"/>
                </a:lnTo>
                <a:lnTo>
                  <a:pt x="61213" y="78486"/>
                </a:lnTo>
                <a:close/>
              </a:path>
              <a:path w="831850" h="1763395">
                <a:moveTo>
                  <a:pt x="102013" y="78486"/>
                </a:moveTo>
                <a:lnTo>
                  <a:pt x="61213" y="78486"/>
                </a:lnTo>
                <a:lnTo>
                  <a:pt x="69216" y="95822"/>
                </a:lnTo>
                <a:lnTo>
                  <a:pt x="103759" y="79883"/>
                </a:lnTo>
                <a:lnTo>
                  <a:pt x="102013" y="7848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3663696" y="1932432"/>
            <a:ext cx="1521460" cy="657225"/>
          </a:xfrm>
          <a:prstGeom prst="rect">
            <a:avLst/>
          </a:prstGeom>
          <a:solidFill>
            <a:srgbClr val="6FAC46"/>
          </a:solidFill>
          <a:ln w="12192">
            <a:solidFill>
              <a:srgbClr val="507D31"/>
            </a:solidFill>
          </a:ln>
        </p:spPr>
        <p:txBody>
          <a:bodyPr vert="horz" wrap="square" lIns="0" tIns="126364" rIns="0" bIns="0" rtlCol="0">
            <a:spAutoFit/>
          </a:bodyPr>
          <a:lstStyle/>
          <a:p>
            <a:pPr marL="132080">
              <a:lnSpc>
                <a:spcPct val="100000"/>
              </a:lnSpc>
              <a:spcBef>
                <a:spcPts val="994"/>
              </a:spcBef>
            </a:pP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DNN/RNN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5519420" y="6160414"/>
            <a:ext cx="329946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20" dirty="0">
                <a:solidFill>
                  <a:srgbClr val="FF0000"/>
                </a:solidFill>
                <a:latin typeface="Calibri"/>
                <a:cs typeface="Calibri"/>
              </a:rPr>
              <a:t>Neural </a:t>
            </a:r>
            <a:r>
              <a:rPr sz="2800" spc="-40" dirty="0">
                <a:solidFill>
                  <a:srgbClr val="FF0000"/>
                </a:solidFill>
                <a:latin typeface="Calibri"/>
                <a:cs typeface="Calibri"/>
              </a:rPr>
              <a:t>Turing</a:t>
            </a:r>
            <a:r>
              <a:rPr sz="2800" spc="2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0000"/>
                </a:solidFill>
                <a:latin typeface="Calibri"/>
                <a:cs typeface="Calibri"/>
              </a:rPr>
              <a:t>Machine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5504688" y="2959607"/>
            <a:ext cx="2022348" cy="10363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5458967" y="2961132"/>
            <a:ext cx="2183891" cy="112471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5564123" y="2999232"/>
            <a:ext cx="1903476" cy="91897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 txBox="1"/>
          <p:nvPr/>
        </p:nvSpPr>
        <p:spPr>
          <a:xfrm>
            <a:off x="5564123" y="3060953"/>
            <a:ext cx="190373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0835" marR="127000" indent="-193675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Writing</a:t>
            </a:r>
            <a:r>
              <a:rPr sz="2400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Head 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Controller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4213859" y="3918203"/>
            <a:ext cx="2302510" cy="393700"/>
          </a:xfrm>
          <a:custGeom>
            <a:avLst/>
            <a:gdLst/>
            <a:ahLst/>
            <a:cxnLst/>
            <a:rect l="l" t="t" r="r" b="b"/>
            <a:pathLst>
              <a:path w="2302509" h="393700">
                <a:moveTo>
                  <a:pt x="0" y="393573"/>
                </a:moveTo>
                <a:lnTo>
                  <a:pt x="2302256" y="0"/>
                </a:lnTo>
              </a:path>
            </a:pathLst>
          </a:custGeom>
          <a:ln w="57911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4003547" y="4311396"/>
            <a:ext cx="420624" cy="347472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4003547" y="4311396"/>
            <a:ext cx="421005" cy="347980"/>
          </a:xfrm>
          <a:custGeom>
            <a:avLst/>
            <a:gdLst/>
            <a:ahLst/>
            <a:cxnLst/>
            <a:rect l="l" t="t" r="r" b="b"/>
            <a:pathLst>
              <a:path w="421004" h="347979">
                <a:moveTo>
                  <a:pt x="0" y="173735"/>
                </a:moveTo>
                <a:lnTo>
                  <a:pt x="105155" y="173735"/>
                </a:lnTo>
                <a:lnTo>
                  <a:pt x="105155" y="347471"/>
                </a:lnTo>
                <a:lnTo>
                  <a:pt x="315467" y="347471"/>
                </a:lnTo>
                <a:lnTo>
                  <a:pt x="315467" y="173735"/>
                </a:lnTo>
                <a:lnTo>
                  <a:pt x="420624" y="173735"/>
                </a:lnTo>
                <a:lnTo>
                  <a:pt x="210312" y="0"/>
                </a:lnTo>
                <a:lnTo>
                  <a:pt x="0" y="173735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 txBox="1"/>
          <p:nvPr/>
        </p:nvSpPr>
        <p:spPr>
          <a:xfrm>
            <a:off x="2309622" y="4219778"/>
            <a:ext cx="165735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Writing</a:t>
            </a:r>
            <a:r>
              <a:rPr sz="2400" spc="-9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Head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4878959" y="2582291"/>
            <a:ext cx="1497330" cy="421005"/>
          </a:xfrm>
          <a:custGeom>
            <a:avLst/>
            <a:gdLst/>
            <a:ahLst/>
            <a:cxnLst/>
            <a:rect l="l" t="t" r="r" b="b"/>
            <a:pathLst>
              <a:path w="1497329" h="421005">
                <a:moveTo>
                  <a:pt x="1381879" y="383741"/>
                </a:moveTo>
                <a:lnTo>
                  <a:pt x="1372615" y="420624"/>
                </a:lnTo>
                <a:lnTo>
                  <a:pt x="1497329" y="393064"/>
                </a:lnTo>
                <a:lnTo>
                  <a:pt x="1491856" y="388366"/>
                </a:lnTo>
                <a:lnTo>
                  <a:pt x="1400302" y="388366"/>
                </a:lnTo>
                <a:lnTo>
                  <a:pt x="1381879" y="383741"/>
                </a:lnTo>
                <a:close/>
              </a:path>
              <a:path w="1497329" h="421005">
                <a:moveTo>
                  <a:pt x="1391159" y="346787"/>
                </a:moveTo>
                <a:lnTo>
                  <a:pt x="1381879" y="383741"/>
                </a:lnTo>
                <a:lnTo>
                  <a:pt x="1400302" y="388366"/>
                </a:lnTo>
                <a:lnTo>
                  <a:pt x="1409573" y="351409"/>
                </a:lnTo>
                <a:lnTo>
                  <a:pt x="1391159" y="346787"/>
                </a:lnTo>
                <a:close/>
              </a:path>
              <a:path w="1497329" h="421005">
                <a:moveTo>
                  <a:pt x="1400428" y="309880"/>
                </a:moveTo>
                <a:lnTo>
                  <a:pt x="1391159" y="346787"/>
                </a:lnTo>
                <a:lnTo>
                  <a:pt x="1409573" y="351409"/>
                </a:lnTo>
                <a:lnTo>
                  <a:pt x="1400302" y="388366"/>
                </a:lnTo>
                <a:lnTo>
                  <a:pt x="1491856" y="388366"/>
                </a:lnTo>
                <a:lnTo>
                  <a:pt x="1400428" y="309880"/>
                </a:lnTo>
                <a:close/>
              </a:path>
              <a:path w="1497329" h="421005">
                <a:moveTo>
                  <a:pt x="9398" y="0"/>
                </a:moveTo>
                <a:lnTo>
                  <a:pt x="0" y="36830"/>
                </a:lnTo>
                <a:lnTo>
                  <a:pt x="1381879" y="383741"/>
                </a:lnTo>
                <a:lnTo>
                  <a:pt x="1391159" y="346787"/>
                </a:lnTo>
                <a:lnTo>
                  <a:pt x="939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4171822" y="2587751"/>
            <a:ext cx="272415" cy="1724025"/>
          </a:xfrm>
          <a:custGeom>
            <a:avLst/>
            <a:gdLst/>
            <a:ahLst/>
            <a:cxnLst/>
            <a:rect l="l" t="t" r="r" b="b"/>
            <a:pathLst>
              <a:path w="272414" h="1724025">
                <a:moveTo>
                  <a:pt x="0" y="1603248"/>
                </a:moveTo>
                <a:lnTo>
                  <a:pt x="42799" y="1723644"/>
                </a:lnTo>
                <a:lnTo>
                  <a:pt x="103973" y="1631442"/>
                </a:lnTo>
                <a:lnTo>
                  <a:pt x="73278" y="1631442"/>
                </a:lnTo>
                <a:lnTo>
                  <a:pt x="35432" y="1626870"/>
                </a:lnTo>
                <a:lnTo>
                  <a:pt x="37752" y="1607898"/>
                </a:lnTo>
                <a:lnTo>
                  <a:pt x="0" y="1603248"/>
                </a:lnTo>
                <a:close/>
              </a:path>
              <a:path w="272414" h="1724025">
                <a:moveTo>
                  <a:pt x="37752" y="1607898"/>
                </a:moveTo>
                <a:lnTo>
                  <a:pt x="35432" y="1626870"/>
                </a:lnTo>
                <a:lnTo>
                  <a:pt x="73278" y="1631442"/>
                </a:lnTo>
                <a:lnTo>
                  <a:pt x="75587" y="1612558"/>
                </a:lnTo>
                <a:lnTo>
                  <a:pt x="37752" y="1607898"/>
                </a:lnTo>
                <a:close/>
              </a:path>
              <a:path w="272414" h="1724025">
                <a:moveTo>
                  <a:pt x="75587" y="1612558"/>
                </a:moveTo>
                <a:lnTo>
                  <a:pt x="73278" y="1631442"/>
                </a:lnTo>
                <a:lnTo>
                  <a:pt x="103973" y="1631442"/>
                </a:lnTo>
                <a:lnTo>
                  <a:pt x="113411" y="1617218"/>
                </a:lnTo>
                <a:lnTo>
                  <a:pt x="75587" y="1612558"/>
                </a:lnTo>
                <a:close/>
              </a:path>
              <a:path w="272414" h="1724025">
                <a:moveTo>
                  <a:pt x="234314" y="0"/>
                </a:moveTo>
                <a:lnTo>
                  <a:pt x="37752" y="1607898"/>
                </a:lnTo>
                <a:lnTo>
                  <a:pt x="75587" y="1612558"/>
                </a:lnTo>
                <a:lnTo>
                  <a:pt x="272161" y="4572"/>
                </a:lnTo>
                <a:lnTo>
                  <a:pt x="23431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07136" y="4910328"/>
            <a:ext cx="2266188" cy="16611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550735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5" dirty="0"/>
              <a:t>Reading</a:t>
            </a:r>
            <a:r>
              <a:rPr spc="-60" dirty="0"/>
              <a:t> </a:t>
            </a:r>
            <a:r>
              <a:rPr spc="-10" dirty="0"/>
              <a:t>Comprehension</a:t>
            </a:r>
          </a:p>
        </p:txBody>
      </p:sp>
      <p:sp>
        <p:nvSpPr>
          <p:cNvPr id="4" name="object 4"/>
          <p:cNvSpPr/>
          <p:nvPr/>
        </p:nvSpPr>
        <p:spPr>
          <a:xfrm>
            <a:off x="4410455" y="5196840"/>
            <a:ext cx="398145" cy="840105"/>
          </a:xfrm>
          <a:custGeom>
            <a:avLst/>
            <a:gdLst/>
            <a:ahLst/>
            <a:cxnLst/>
            <a:rect l="l" t="t" r="r" b="b"/>
            <a:pathLst>
              <a:path w="398145" h="840104">
                <a:moveTo>
                  <a:pt x="0" y="839724"/>
                </a:moveTo>
                <a:lnTo>
                  <a:pt x="397763" y="839724"/>
                </a:lnTo>
                <a:lnTo>
                  <a:pt x="397763" y="0"/>
                </a:lnTo>
                <a:lnTo>
                  <a:pt x="0" y="0"/>
                </a:lnTo>
                <a:lnTo>
                  <a:pt x="0" y="839724"/>
                </a:lnTo>
                <a:close/>
              </a:path>
            </a:pathLst>
          </a:custGeom>
          <a:solidFill>
            <a:srgbClr val="BCD6E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410455" y="5196840"/>
            <a:ext cx="398145" cy="840105"/>
          </a:xfrm>
          <a:custGeom>
            <a:avLst/>
            <a:gdLst/>
            <a:ahLst/>
            <a:cxnLst/>
            <a:rect l="l" t="t" r="r" b="b"/>
            <a:pathLst>
              <a:path w="398145" h="840104">
                <a:moveTo>
                  <a:pt x="0" y="839724"/>
                </a:moveTo>
                <a:lnTo>
                  <a:pt x="397763" y="839724"/>
                </a:lnTo>
                <a:lnTo>
                  <a:pt x="397763" y="0"/>
                </a:lnTo>
                <a:lnTo>
                  <a:pt x="0" y="0"/>
                </a:lnTo>
                <a:lnTo>
                  <a:pt x="0" y="839724"/>
                </a:lnTo>
                <a:close/>
              </a:path>
            </a:pathLst>
          </a:custGeom>
          <a:ln w="12191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804672" y="1935479"/>
            <a:ext cx="1515110" cy="58102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87630" rIns="0" bIns="0" rtlCol="0">
            <a:spAutoFit/>
          </a:bodyPr>
          <a:lstStyle/>
          <a:p>
            <a:pPr marL="374650">
              <a:lnSpc>
                <a:spcPct val="100000"/>
              </a:lnSpc>
              <a:spcBef>
                <a:spcPts val="690"/>
              </a:spcBef>
            </a:pP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Query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794252" y="6143955"/>
            <a:ext cx="408495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latin typeface="Calibri"/>
                <a:cs typeface="Calibri"/>
              </a:rPr>
              <a:t>Each </a:t>
            </a:r>
            <a:r>
              <a:rPr sz="2400" spc="-10" dirty="0">
                <a:latin typeface="Calibri"/>
                <a:cs typeface="Calibri"/>
              </a:rPr>
              <a:t>sentence becomes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45" dirty="0">
                <a:latin typeface="Calibri"/>
                <a:cs typeface="Calibri"/>
              </a:rPr>
              <a:t>vector.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436876" y="2069592"/>
            <a:ext cx="1490980" cy="334010"/>
          </a:xfrm>
          <a:custGeom>
            <a:avLst/>
            <a:gdLst/>
            <a:ahLst/>
            <a:cxnLst/>
            <a:rect l="l" t="t" r="r" b="b"/>
            <a:pathLst>
              <a:path w="1490979" h="334010">
                <a:moveTo>
                  <a:pt x="1323594" y="0"/>
                </a:moveTo>
                <a:lnTo>
                  <a:pt x="1323594" y="83438"/>
                </a:lnTo>
                <a:lnTo>
                  <a:pt x="0" y="83438"/>
                </a:lnTo>
                <a:lnTo>
                  <a:pt x="0" y="250317"/>
                </a:lnTo>
                <a:lnTo>
                  <a:pt x="1323594" y="250317"/>
                </a:lnTo>
                <a:lnTo>
                  <a:pt x="1323594" y="333756"/>
                </a:lnTo>
                <a:lnTo>
                  <a:pt x="1490472" y="166878"/>
                </a:lnTo>
                <a:lnTo>
                  <a:pt x="1323594" y="0"/>
                </a:lnTo>
                <a:close/>
              </a:path>
            </a:pathLst>
          </a:custGeom>
          <a:solidFill>
            <a:srgbClr val="A4A4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436876" y="2069592"/>
            <a:ext cx="1490980" cy="334010"/>
          </a:xfrm>
          <a:custGeom>
            <a:avLst/>
            <a:gdLst/>
            <a:ahLst/>
            <a:cxnLst/>
            <a:rect l="l" t="t" r="r" b="b"/>
            <a:pathLst>
              <a:path w="1490979" h="334010">
                <a:moveTo>
                  <a:pt x="0" y="83438"/>
                </a:moveTo>
                <a:lnTo>
                  <a:pt x="1323594" y="83438"/>
                </a:lnTo>
                <a:lnTo>
                  <a:pt x="1323594" y="0"/>
                </a:lnTo>
                <a:lnTo>
                  <a:pt x="1490472" y="166878"/>
                </a:lnTo>
                <a:lnTo>
                  <a:pt x="1323594" y="333756"/>
                </a:lnTo>
                <a:lnTo>
                  <a:pt x="1323594" y="250317"/>
                </a:lnTo>
                <a:lnTo>
                  <a:pt x="0" y="250317"/>
                </a:lnTo>
                <a:lnTo>
                  <a:pt x="0" y="83438"/>
                </a:lnTo>
                <a:close/>
              </a:path>
            </a:pathLst>
          </a:custGeom>
          <a:ln w="12192">
            <a:solidFill>
              <a:srgbClr val="78787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013959" y="5205984"/>
            <a:ext cx="398145" cy="841375"/>
          </a:xfrm>
          <a:custGeom>
            <a:avLst/>
            <a:gdLst/>
            <a:ahLst/>
            <a:cxnLst/>
            <a:rect l="l" t="t" r="r" b="b"/>
            <a:pathLst>
              <a:path w="398145" h="841375">
                <a:moveTo>
                  <a:pt x="0" y="841247"/>
                </a:moveTo>
                <a:lnTo>
                  <a:pt x="397763" y="841247"/>
                </a:lnTo>
                <a:lnTo>
                  <a:pt x="397763" y="0"/>
                </a:lnTo>
                <a:lnTo>
                  <a:pt x="0" y="0"/>
                </a:lnTo>
                <a:lnTo>
                  <a:pt x="0" y="841247"/>
                </a:lnTo>
                <a:close/>
              </a:path>
            </a:pathLst>
          </a:custGeom>
          <a:solidFill>
            <a:srgbClr val="BCD6E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013959" y="5205984"/>
            <a:ext cx="398145" cy="841375"/>
          </a:xfrm>
          <a:custGeom>
            <a:avLst/>
            <a:gdLst/>
            <a:ahLst/>
            <a:cxnLst/>
            <a:rect l="l" t="t" r="r" b="b"/>
            <a:pathLst>
              <a:path w="398145" h="841375">
                <a:moveTo>
                  <a:pt x="0" y="841247"/>
                </a:moveTo>
                <a:lnTo>
                  <a:pt x="397763" y="841247"/>
                </a:lnTo>
                <a:lnTo>
                  <a:pt x="397763" y="0"/>
                </a:lnTo>
                <a:lnTo>
                  <a:pt x="0" y="0"/>
                </a:lnTo>
                <a:lnTo>
                  <a:pt x="0" y="841247"/>
                </a:lnTo>
                <a:close/>
              </a:path>
            </a:pathLst>
          </a:custGeom>
          <a:ln w="12191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570220" y="5196840"/>
            <a:ext cx="398145" cy="840105"/>
          </a:xfrm>
          <a:custGeom>
            <a:avLst/>
            <a:gdLst/>
            <a:ahLst/>
            <a:cxnLst/>
            <a:rect l="l" t="t" r="r" b="b"/>
            <a:pathLst>
              <a:path w="398145" h="840104">
                <a:moveTo>
                  <a:pt x="0" y="839724"/>
                </a:moveTo>
                <a:lnTo>
                  <a:pt x="397763" y="839724"/>
                </a:lnTo>
                <a:lnTo>
                  <a:pt x="397763" y="0"/>
                </a:lnTo>
                <a:lnTo>
                  <a:pt x="0" y="0"/>
                </a:lnTo>
                <a:lnTo>
                  <a:pt x="0" y="839724"/>
                </a:lnTo>
                <a:close/>
              </a:path>
            </a:pathLst>
          </a:custGeom>
          <a:solidFill>
            <a:srgbClr val="BCD6E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570220" y="5196840"/>
            <a:ext cx="398145" cy="840105"/>
          </a:xfrm>
          <a:custGeom>
            <a:avLst/>
            <a:gdLst/>
            <a:ahLst/>
            <a:cxnLst/>
            <a:rect l="l" t="t" r="r" b="b"/>
            <a:pathLst>
              <a:path w="398145" h="840104">
                <a:moveTo>
                  <a:pt x="0" y="839724"/>
                </a:moveTo>
                <a:lnTo>
                  <a:pt x="397763" y="839724"/>
                </a:lnTo>
                <a:lnTo>
                  <a:pt x="397763" y="0"/>
                </a:lnTo>
                <a:lnTo>
                  <a:pt x="0" y="0"/>
                </a:lnTo>
                <a:lnTo>
                  <a:pt x="0" y="839724"/>
                </a:lnTo>
                <a:close/>
              </a:path>
            </a:pathLst>
          </a:custGeom>
          <a:ln w="12191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173723" y="5205984"/>
            <a:ext cx="398145" cy="841375"/>
          </a:xfrm>
          <a:custGeom>
            <a:avLst/>
            <a:gdLst/>
            <a:ahLst/>
            <a:cxnLst/>
            <a:rect l="l" t="t" r="r" b="b"/>
            <a:pathLst>
              <a:path w="398145" h="841375">
                <a:moveTo>
                  <a:pt x="0" y="841247"/>
                </a:moveTo>
                <a:lnTo>
                  <a:pt x="397764" y="841247"/>
                </a:lnTo>
                <a:lnTo>
                  <a:pt x="397764" y="0"/>
                </a:lnTo>
                <a:lnTo>
                  <a:pt x="0" y="0"/>
                </a:lnTo>
                <a:lnTo>
                  <a:pt x="0" y="841247"/>
                </a:lnTo>
                <a:close/>
              </a:path>
            </a:pathLst>
          </a:custGeom>
          <a:solidFill>
            <a:srgbClr val="BCD6E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173723" y="5205984"/>
            <a:ext cx="398145" cy="841375"/>
          </a:xfrm>
          <a:custGeom>
            <a:avLst/>
            <a:gdLst/>
            <a:ahLst/>
            <a:cxnLst/>
            <a:rect l="l" t="t" r="r" b="b"/>
            <a:pathLst>
              <a:path w="398145" h="841375">
                <a:moveTo>
                  <a:pt x="0" y="841247"/>
                </a:moveTo>
                <a:lnTo>
                  <a:pt x="397764" y="841247"/>
                </a:lnTo>
                <a:lnTo>
                  <a:pt x="397764" y="0"/>
                </a:lnTo>
                <a:lnTo>
                  <a:pt x="0" y="0"/>
                </a:lnTo>
                <a:lnTo>
                  <a:pt x="0" y="841247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034028" y="1874520"/>
            <a:ext cx="1519555" cy="657225"/>
          </a:xfrm>
          <a:custGeom>
            <a:avLst/>
            <a:gdLst/>
            <a:ahLst/>
            <a:cxnLst/>
            <a:rect l="l" t="t" r="r" b="b"/>
            <a:pathLst>
              <a:path w="1519554" h="657225">
                <a:moveTo>
                  <a:pt x="0" y="656843"/>
                </a:moveTo>
                <a:lnTo>
                  <a:pt x="1519427" y="656843"/>
                </a:lnTo>
                <a:lnTo>
                  <a:pt x="1519427" y="0"/>
                </a:lnTo>
                <a:lnTo>
                  <a:pt x="0" y="0"/>
                </a:lnTo>
                <a:lnTo>
                  <a:pt x="0" y="656843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4034028" y="1874520"/>
            <a:ext cx="1519555" cy="657225"/>
          </a:xfrm>
          <a:prstGeom prst="rect">
            <a:avLst/>
          </a:prstGeom>
          <a:ln w="12192">
            <a:solidFill>
              <a:srgbClr val="507D31"/>
            </a:solidFill>
          </a:ln>
        </p:spPr>
        <p:txBody>
          <a:bodyPr vert="horz" wrap="square" lIns="0" tIns="126364" rIns="0" bIns="0" rtlCol="0">
            <a:spAutoFit/>
          </a:bodyPr>
          <a:lstStyle/>
          <a:p>
            <a:pPr marL="131445">
              <a:lnSpc>
                <a:spcPct val="100000"/>
              </a:lnSpc>
              <a:spcBef>
                <a:spcPts val="994"/>
              </a:spcBef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DNN/RNN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2485644" y="3108960"/>
            <a:ext cx="2022348" cy="103631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398776" y="3110483"/>
            <a:ext cx="2261616" cy="11247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545079" y="3148583"/>
            <a:ext cx="1903475" cy="91897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2545079" y="3210255"/>
            <a:ext cx="190373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Reading</a:t>
            </a:r>
            <a:r>
              <a:rPr sz="2400" spc="-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Head</a:t>
            </a:r>
            <a:endParaRPr sz="24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Controller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4997196" y="4876800"/>
            <a:ext cx="420624" cy="34594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997196" y="4876800"/>
            <a:ext cx="421005" cy="346075"/>
          </a:xfrm>
          <a:custGeom>
            <a:avLst/>
            <a:gdLst/>
            <a:ahLst/>
            <a:cxnLst/>
            <a:rect l="l" t="t" r="r" b="b"/>
            <a:pathLst>
              <a:path w="421004" h="346075">
                <a:moveTo>
                  <a:pt x="420624" y="172974"/>
                </a:moveTo>
                <a:lnTo>
                  <a:pt x="315467" y="172974"/>
                </a:lnTo>
                <a:lnTo>
                  <a:pt x="315467" y="345948"/>
                </a:lnTo>
                <a:lnTo>
                  <a:pt x="105155" y="345948"/>
                </a:lnTo>
                <a:lnTo>
                  <a:pt x="105155" y="172974"/>
                </a:lnTo>
                <a:lnTo>
                  <a:pt x="0" y="172974"/>
                </a:lnTo>
                <a:lnTo>
                  <a:pt x="210312" y="0"/>
                </a:lnTo>
                <a:lnTo>
                  <a:pt x="420624" y="172974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728459" y="5196840"/>
            <a:ext cx="399415" cy="840105"/>
          </a:xfrm>
          <a:custGeom>
            <a:avLst/>
            <a:gdLst/>
            <a:ahLst/>
            <a:cxnLst/>
            <a:rect l="l" t="t" r="r" b="b"/>
            <a:pathLst>
              <a:path w="399415" h="840104">
                <a:moveTo>
                  <a:pt x="0" y="839724"/>
                </a:moveTo>
                <a:lnTo>
                  <a:pt x="399288" y="839724"/>
                </a:lnTo>
                <a:lnTo>
                  <a:pt x="399288" y="0"/>
                </a:lnTo>
                <a:lnTo>
                  <a:pt x="0" y="0"/>
                </a:lnTo>
                <a:lnTo>
                  <a:pt x="0" y="839724"/>
                </a:lnTo>
                <a:close/>
              </a:path>
            </a:pathLst>
          </a:custGeom>
          <a:solidFill>
            <a:srgbClr val="BCD6E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728459" y="5196840"/>
            <a:ext cx="399415" cy="840105"/>
          </a:xfrm>
          <a:custGeom>
            <a:avLst/>
            <a:gdLst/>
            <a:ahLst/>
            <a:cxnLst/>
            <a:rect l="l" t="t" r="r" b="b"/>
            <a:pathLst>
              <a:path w="399415" h="840104">
                <a:moveTo>
                  <a:pt x="0" y="839724"/>
                </a:moveTo>
                <a:lnTo>
                  <a:pt x="399288" y="839724"/>
                </a:lnTo>
                <a:lnTo>
                  <a:pt x="399288" y="0"/>
                </a:lnTo>
                <a:lnTo>
                  <a:pt x="0" y="0"/>
                </a:lnTo>
                <a:lnTo>
                  <a:pt x="0" y="839724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7360157" y="5381650"/>
            <a:ext cx="44640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……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2973323" y="5279135"/>
            <a:ext cx="806450" cy="550545"/>
          </a:xfrm>
          <a:custGeom>
            <a:avLst/>
            <a:gdLst/>
            <a:ahLst/>
            <a:cxnLst/>
            <a:rect l="l" t="t" r="r" b="b"/>
            <a:pathLst>
              <a:path w="806450" h="550545">
                <a:moveTo>
                  <a:pt x="531113" y="0"/>
                </a:moveTo>
                <a:lnTo>
                  <a:pt x="531113" y="137540"/>
                </a:lnTo>
                <a:lnTo>
                  <a:pt x="0" y="137540"/>
                </a:lnTo>
                <a:lnTo>
                  <a:pt x="0" y="412622"/>
                </a:lnTo>
                <a:lnTo>
                  <a:pt x="531113" y="412622"/>
                </a:lnTo>
                <a:lnTo>
                  <a:pt x="531113" y="550163"/>
                </a:lnTo>
                <a:lnTo>
                  <a:pt x="806196" y="275081"/>
                </a:lnTo>
                <a:lnTo>
                  <a:pt x="531113" y="0"/>
                </a:lnTo>
                <a:close/>
              </a:path>
            </a:pathLst>
          </a:custGeom>
          <a:solidFill>
            <a:srgbClr val="A4A4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973323" y="5279135"/>
            <a:ext cx="806450" cy="550545"/>
          </a:xfrm>
          <a:custGeom>
            <a:avLst/>
            <a:gdLst/>
            <a:ahLst/>
            <a:cxnLst/>
            <a:rect l="l" t="t" r="r" b="b"/>
            <a:pathLst>
              <a:path w="806450" h="550545">
                <a:moveTo>
                  <a:pt x="0" y="137540"/>
                </a:moveTo>
                <a:lnTo>
                  <a:pt x="531113" y="137540"/>
                </a:lnTo>
                <a:lnTo>
                  <a:pt x="531113" y="0"/>
                </a:lnTo>
                <a:lnTo>
                  <a:pt x="806196" y="275081"/>
                </a:lnTo>
                <a:lnTo>
                  <a:pt x="531113" y="550163"/>
                </a:lnTo>
                <a:lnTo>
                  <a:pt x="531113" y="412622"/>
                </a:lnTo>
                <a:lnTo>
                  <a:pt x="0" y="412622"/>
                </a:lnTo>
                <a:lnTo>
                  <a:pt x="0" y="137540"/>
                </a:lnTo>
                <a:close/>
              </a:path>
            </a:pathLst>
          </a:custGeom>
          <a:ln w="12192">
            <a:solidFill>
              <a:srgbClr val="78787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7267956" y="1912620"/>
            <a:ext cx="1515110" cy="58102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88265" rIns="0" bIns="0" rtlCol="0">
            <a:spAutoFit/>
          </a:bodyPr>
          <a:lstStyle/>
          <a:p>
            <a:pPr marL="309245">
              <a:lnSpc>
                <a:spcPct val="100000"/>
              </a:lnSpc>
              <a:spcBef>
                <a:spcPts val="695"/>
              </a:spcBef>
            </a:pP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answer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2762757" y="4488637"/>
            <a:ext cx="1490345" cy="11963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316230" algn="ctr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Sema</a:t>
            </a:r>
            <a:r>
              <a:rPr sz="2400" spc="-25" dirty="0">
                <a:latin typeface="Calibri"/>
                <a:cs typeface="Calibri"/>
              </a:rPr>
              <a:t>n</a:t>
            </a:r>
            <a:r>
              <a:rPr sz="2400" dirty="0">
                <a:latin typeface="Calibri"/>
                <a:cs typeface="Calibri"/>
              </a:rPr>
              <a:t>tic</a:t>
            </a:r>
            <a:endParaRPr sz="2400">
              <a:latin typeface="Calibri"/>
              <a:cs typeface="Calibri"/>
            </a:endParaRPr>
          </a:p>
          <a:p>
            <a:pPr marR="313055" algn="ctr">
              <a:lnSpc>
                <a:spcPct val="100000"/>
              </a:lnSpc>
              <a:spcBef>
                <a:spcPts val="5"/>
              </a:spcBef>
            </a:pPr>
            <a:r>
              <a:rPr sz="2400" spc="-5" dirty="0">
                <a:latin typeface="Calibri"/>
                <a:cs typeface="Calibri"/>
              </a:rPr>
              <a:t>Analysis</a:t>
            </a:r>
            <a:endParaRPr sz="2400">
              <a:latin typeface="Calibri"/>
              <a:cs typeface="Calibri"/>
            </a:endParaRPr>
          </a:p>
          <a:p>
            <a:pPr marR="5080" algn="r">
              <a:lnSpc>
                <a:spcPct val="100000"/>
              </a:lnSpc>
              <a:spcBef>
                <a:spcPts val="570"/>
              </a:spcBef>
            </a:pPr>
            <a:r>
              <a:rPr sz="2400" spc="-5" dirty="0">
                <a:latin typeface="Calibri"/>
                <a:cs typeface="Calibri"/>
              </a:rPr>
              <a:t>……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6150864" y="4846320"/>
            <a:ext cx="420624" cy="34747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6150864" y="4846320"/>
            <a:ext cx="421005" cy="347980"/>
          </a:xfrm>
          <a:custGeom>
            <a:avLst/>
            <a:gdLst/>
            <a:ahLst/>
            <a:cxnLst/>
            <a:rect l="l" t="t" r="r" b="b"/>
            <a:pathLst>
              <a:path w="421004" h="347979">
                <a:moveTo>
                  <a:pt x="420624" y="173735"/>
                </a:moveTo>
                <a:lnTo>
                  <a:pt x="315468" y="173735"/>
                </a:lnTo>
                <a:lnTo>
                  <a:pt x="315468" y="347471"/>
                </a:lnTo>
                <a:lnTo>
                  <a:pt x="105156" y="347471"/>
                </a:lnTo>
                <a:lnTo>
                  <a:pt x="105156" y="173735"/>
                </a:lnTo>
                <a:lnTo>
                  <a:pt x="0" y="173735"/>
                </a:lnTo>
                <a:lnTo>
                  <a:pt x="210312" y="0"/>
                </a:lnTo>
                <a:lnTo>
                  <a:pt x="420624" y="173735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3496817" y="2515870"/>
            <a:ext cx="1007744" cy="633095"/>
          </a:xfrm>
          <a:custGeom>
            <a:avLst/>
            <a:gdLst/>
            <a:ahLst/>
            <a:cxnLst/>
            <a:rect l="l" t="t" r="r" b="b"/>
            <a:pathLst>
              <a:path w="1007745" h="633094">
                <a:moveTo>
                  <a:pt x="67183" y="524128"/>
                </a:moveTo>
                <a:lnTo>
                  <a:pt x="0" y="632840"/>
                </a:lnTo>
                <a:lnTo>
                  <a:pt x="127254" y="621283"/>
                </a:lnTo>
                <a:lnTo>
                  <a:pt x="113433" y="598931"/>
                </a:lnTo>
                <a:lnTo>
                  <a:pt x="91059" y="598931"/>
                </a:lnTo>
                <a:lnTo>
                  <a:pt x="70993" y="566546"/>
                </a:lnTo>
                <a:lnTo>
                  <a:pt x="87210" y="556519"/>
                </a:lnTo>
                <a:lnTo>
                  <a:pt x="67183" y="524128"/>
                </a:lnTo>
                <a:close/>
              </a:path>
              <a:path w="1007745" h="633094">
                <a:moveTo>
                  <a:pt x="87210" y="556519"/>
                </a:moveTo>
                <a:lnTo>
                  <a:pt x="70993" y="566546"/>
                </a:lnTo>
                <a:lnTo>
                  <a:pt x="91059" y="598931"/>
                </a:lnTo>
                <a:lnTo>
                  <a:pt x="107246" y="588924"/>
                </a:lnTo>
                <a:lnTo>
                  <a:pt x="87210" y="556519"/>
                </a:lnTo>
                <a:close/>
              </a:path>
              <a:path w="1007745" h="633094">
                <a:moveTo>
                  <a:pt x="107246" y="588924"/>
                </a:moveTo>
                <a:lnTo>
                  <a:pt x="91059" y="598931"/>
                </a:lnTo>
                <a:lnTo>
                  <a:pt x="113433" y="598931"/>
                </a:lnTo>
                <a:lnTo>
                  <a:pt x="107246" y="588924"/>
                </a:lnTo>
                <a:close/>
              </a:path>
              <a:path w="1007745" h="633094">
                <a:moveTo>
                  <a:pt x="987298" y="0"/>
                </a:moveTo>
                <a:lnTo>
                  <a:pt x="87210" y="556519"/>
                </a:lnTo>
                <a:lnTo>
                  <a:pt x="107246" y="588924"/>
                </a:lnTo>
                <a:lnTo>
                  <a:pt x="1007237" y="32512"/>
                </a:lnTo>
                <a:lnTo>
                  <a:pt x="98729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3496055" y="4067555"/>
            <a:ext cx="1711325" cy="808990"/>
          </a:xfrm>
          <a:custGeom>
            <a:avLst/>
            <a:gdLst/>
            <a:ahLst/>
            <a:cxnLst/>
            <a:rect l="l" t="t" r="r" b="b"/>
            <a:pathLst>
              <a:path w="1711325" h="808989">
                <a:moveTo>
                  <a:pt x="1710944" y="808609"/>
                </a:moveTo>
                <a:lnTo>
                  <a:pt x="0" y="0"/>
                </a:lnTo>
              </a:path>
            </a:pathLst>
          </a:custGeom>
          <a:ln w="57912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4995926" y="2487929"/>
            <a:ext cx="231140" cy="2390140"/>
          </a:xfrm>
          <a:custGeom>
            <a:avLst/>
            <a:gdLst/>
            <a:ahLst/>
            <a:cxnLst/>
            <a:rect l="l" t="t" r="r" b="b"/>
            <a:pathLst>
              <a:path w="231139" h="2390140">
                <a:moveTo>
                  <a:pt x="76098" y="112728"/>
                </a:moveTo>
                <a:lnTo>
                  <a:pt x="38004" y="115359"/>
                </a:lnTo>
                <a:lnTo>
                  <a:pt x="193039" y="2390013"/>
                </a:lnTo>
                <a:lnTo>
                  <a:pt x="231139" y="2387346"/>
                </a:lnTo>
                <a:lnTo>
                  <a:pt x="76098" y="112728"/>
                </a:lnTo>
                <a:close/>
              </a:path>
              <a:path w="231139" h="2390140">
                <a:moveTo>
                  <a:pt x="49275" y="0"/>
                </a:moveTo>
                <a:lnTo>
                  <a:pt x="0" y="117983"/>
                </a:lnTo>
                <a:lnTo>
                  <a:pt x="38004" y="115359"/>
                </a:lnTo>
                <a:lnTo>
                  <a:pt x="36702" y="96266"/>
                </a:lnTo>
                <a:lnTo>
                  <a:pt x="74802" y="93725"/>
                </a:lnTo>
                <a:lnTo>
                  <a:pt x="104408" y="93725"/>
                </a:lnTo>
                <a:lnTo>
                  <a:pt x="49275" y="0"/>
                </a:lnTo>
                <a:close/>
              </a:path>
              <a:path w="231139" h="2390140">
                <a:moveTo>
                  <a:pt x="74802" y="93725"/>
                </a:moveTo>
                <a:lnTo>
                  <a:pt x="36702" y="96266"/>
                </a:lnTo>
                <a:lnTo>
                  <a:pt x="38004" y="115359"/>
                </a:lnTo>
                <a:lnTo>
                  <a:pt x="76098" y="112728"/>
                </a:lnTo>
                <a:lnTo>
                  <a:pt x="74802" y="93725"/>
                </a:lnTo>
                <a:close/>
              </a:path>
              <a:path w="231139" h="2390140">
                <a:moveTo>
                  <a:pt x="104408" y="93725"/>
                </a:moveTo>
                <a:lnTo>
                  <a:pt x="74802" y="93725"/>
                </a:lnTo>
                <a:lnTo>
                  <a:pt x="76098" y="112728"/>
                </a:lnTo>
                <a:lnTo>
                  <a:pt x="114046" y="110109"/>
                </a:lnTo>
                <a:lnTo>
                  <a:pt x="104408" y="9372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3496055" y="4067555"/>
            <a:ext cx="2865120" cy="779145"/>
          </a:xfrm>
          <a:custGeom>
            <a:avLst/>
            <a:gdLst/>
            <a:ahLst/>
            <a:cxnLst/>
            <a:rect l="l" t="t" r="r" b="b"/>
            <a:pathLst>
              <a:path w="2865120" h="779145">
                <a:moveTo>
                  <a:pt x="2864739" y="779018"/>
                </a:moveTo>
                <a:lnTo>
                  <a:pt x="0" y="0"/>
                </a:lnTo>
              </a:path>
            </a:pathLst>
          </a:custGeom>
          <a:ln w="57912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014721" y="2510789"/>
            <a:ext cx="1358265" cy="2375535"/>
          </a:xfrm>
          <a:custGeom>
            <a:avLst/>
            <a:gdLst/>
            <a:ahLst/>
            <a:cxnLst/>
            <a:rect l="l" t="t" r="r" b="b"/>
            <a:pathLst>
              <a:path w="1358264" h="2375535">
                <a:moveTo>
                  <a:pt x="72922" y="90029"/>
                </a:moveTo>
                <a:lnTo>
                  <a:pt x="39775" y="108825"/>
                </a:lnTo>
                <a:lnTo>
                  <a:pt x="1324610" y="2375535"/>
                </a:lnTo>
                <a:lnTo>
                  <a:pt x="1357756" y="2356739"/>
                </a:lnTo>
                <a:lnTo>
                  <a:pt x="72922" y="90029"/>
                </a:lnTo>
                <a:close/>
              </a:path>
              <a:path w="1358264" h="2375535">
                <a:moveTo>
                  <a:pt x="0" y="0"/>
                </a:moveTo>
                <a:lnTo>
                  <a:pt x="6603" y="127635"/>
                </a:lnTo>
                <a:lnTo>
                  <a:pt x="39775" y="108825"/>
                </a:lnTo>
                <a:lnTo>
                  <a:pt x="30352" y="92201"/>
                </a:lnTo>
                <a:lnTo>
                  <a:pt x="63500" y="73406"/>
                </a:lnTo>
                <a:lnTo>
                  <a:pt x="102237" y="73406"/>
                </a:lnTo>
                <a:lnTo>
                  <a:pt x="106044" y="71247"/>
                </a:lnTo>
                <a:lnTo>
                  <a:pt x="0" y="0"/>
                </a:lnTo>
                <a:close/>
              </a:path>
              <a:path w="1358264" h="2375535">
                <a:moveTo>
                  <a:pt x="63500" y="73406"/>
                </a:moveTo>
                <a:lnTo>
                  <a:pt x="30352" y="92201"/>
                </a:lnTo>
                <a:lnTo>
                  <a:pt x="39775" y="108825"/>
                </a:lnTo>
                <a:lnTo>
                  <a:pt x="72922" y="90029"/>
                </a:lnTo>
                <a:lnTo>
                  <a:pt x="63500" y="73406"/>
                </a:lnTo>
                <a:close/>
              </a:path>
              <a:path w="1358264" h="2375535">
                <a:moveTo>
                  <a:pt x="102237" y="73406"/>
                </a:moveTo>
                <a:lnTo>
                  <a:pt x="63500" y="73406"/>
                </a:lnTo>
                <a:lnTo>
                  <a:pt x="72922" y="90029"/>
                </a:lnTo>
                <a:lnTo>
                  <a:pt x="102237" y="7340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641847" y="2065020"/>
            <a:ext cx="1490980" cy="334010"/>
          </a:xfrm>
          <a:custGeom>
            <a:avLst/>
            <a:gdLst/>
            <a:ahLst/>
            <a:cxnLst/>
            <a:rect l="l" t="t" r="r" b="b"/>
            <a:pathLst>
              <a:path w="1490979" h="334010">
                <a:moveTo>
                  <a:pt x="1323594" y="0"/>
                </a:moveTo>
                <a:lnTo>
                  <a:pt x="1323594" y="83438"/>
                </a:lnTo>
                <a:lnTo>
                  <a:pt x="0" y="83438"/>
                </a:lnTo>
                <a:lnTo>
                  <a:pt x="0" y="250316"/>
                </a:lnTo>
                <a:lnTo>
                  <a:pt x="1323594" y="250316"/>
                </a:lnTo>
                <a:lnTo>
                  <a:pt x="1323594" y="333755"/>
                </a:lnTo>
                <a:lnTo>
                  <a:pt x="1490472" y="166877"/>
                </a:lnTo>
                <a:lnTo>
                  <a:pt x="1323594" y="0"/>
                </a:lnTo>
                <a:close/>
              </a:path>
            </a:pathLst>
          </a:custGeom>
          <a:solidFill>
            <a:srgbClr val="A4A4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5641847" y="2065020"/>
            <a:ext cx="1490980" cy="334010"/>
          </a:xfrm>
          <a:custGeom>
            <a:avLst/>
            <a:gdLst/>
            <a:ahLst/>
            <a:cxnLst/>
            <a:rect l="l" t="t" r="r" b="b"/>
            <a:pathLst>
              <a:path w="1490979" h="334010">
                <a:moveTo>
                  <a:pt x="0" y="83438"/>
                </a:moveTo>
                <a:lnTo>
                  <a:pt x="1323594" y="83438"/>
                </a:lnTo>
                <a:lnTo>
                  <a:pt x="1323594" y="0"/>
                </a:lnTo>
                <a:lnTo>
                  <a:pt x="1490472" y="166877"/>
                </a:lnTo>
                <a:lnTo>
                  <a:pt x="1323594" y="333755"/>
                </a:lnTo>
                <a:lnTo>
                  <a:pt x="1323594" y="250316"/>
                </a:lnTo>
                <a:lnTo>
                  <a:pt x="0" y="250316"/>
                </a:lnTo>
                <a:lnTo>
                  <a:pt x="0" y="83438"/>
                </a:lnTo>
                <a:close/>
              </a:path>
            </a:pathLst>
          </a:custGeom>
          <a:ln w="12192">
            <a:solidFill>
              <a:srgbClr val="78787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2400" y="2880360"/>
            <a:ext cx="1603248" cy="15925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967984" y="4839080"/>
            <a:ext cx="91948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4300" marR="5080" indent="-1143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Calibri"/>
                <a:cs typeface="Calibri"/>
              </a:rPr>
              <a:t>O</a:t>
            </a:r>
            <a:r>
              <a:rPr sz="2400" b="1" spc="-10" dirty="0">
                <a:latin typeface="Calibri"/>
                <a:cs typeface="Calibri"/>
              </a:rPr>
              <a:t>u</a:t>
            </a:r>
            <a:r>
              <a:rPr sz="2400" b="1" dirty="0">
                <a:latin typeface="Calibri"/>
                <a:cs typeface="Calibri"/>
              </a:rPr>
              <a:t>t</a:t>
            </a:r>
            <a:r>
              <a:rPr sz="2400" b="1" spc="-10" dirty="0">
                <a:latin typeface="Calibri"/>
                <a:cs typeface="Calibri"/>
              </a:rPr>
              <a:t>p</a:t>
            </a:r>
            <a:r>
              <a:rPr sz="2400" b="1" dirty="0">
                <a:latin typeface="Calibri"/>
                <a:cs typeface="Calibri"/>
              </a:rPr>
              <a:t>ut  </a:t>
            </a:r>
            <a:r>
              <a:rPr sz="2400" b="1" spc="-20" dirty="0">
                <a:latin typeface="Calibri"/>
                <a:cs typeface="Calibri"/>
              </a:rPr>
              <a:t>Layer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028188" y="5186553"/>
            <a:ext cx="179006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Calibri"/>
                <a:cs typeface="Calibri"/>
              </a:rPr>
              <a:t>Hidden</a:t>
            </a:r>
            <a:r>
              <a:rPr sz="2400" b="1" spc="-45" dirty="0">
                <a:latin typeface="Calibri"/>
                <a:cs typeface="Calibri"/>
              </a:rPr>
              <a:t> </a:t>
            </a:r>
            <a:r>
              <a:rPr sz="2400" b="1" spc="-20" dirty="0">
                <a:latin typeface="Calibri"/>
                <a:cs typeface="Calibri"/>
              </a:rPr>
              <a:t>Layers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466594" y="4904994"/>
            <a:ext cx="2940050" cy="181610"/>
          </a:xfrm>
          <a:custGeom>
            <a:avLst/>
            <a:gdLst/>
            <a:ahLst/>
            <a:cxnLst/>
            <a:rect l="l" t="t" r="r" b="b"/>
            <a:pathLst>
              <a:path w="2940050" h="181610">
                <a:moveTo>
                  <a:pt x="2939796" y="0"/>
                </a:moveTo>
                <a:lnTo>
                  <a:pt x="2907387" y="39859"/>
                </a:lnTo>
                <a:lnTo>
                  <a:pt x="2869746" y="56696"/>
                </a:lnTo>
                <a:lnTo>
                  <a:pt x="2820364" y="70743"/>
                </a:lnTo>
                <a:lnTo>
                  <a:pt x="2761153" y="81454"/>
                </a:lnTo>
                <a:lnTo>
                  <a:pt x="2694027" y="88280"/>
                </a:lnTo>
                <a:lnTo>
                  <a:pt x="2620898" y="90677"/>
                </a:lnTo>
                <a:lnTo>
                  <a:pt x="1788795" y="90677"/>
                </a:lnTo>
                <a:lnTo>
                  <a:pt x="1715666" y="93075"/>
                </a:lnTo>
                <a:lnTo>
                  <a:pt x="1648540" y="99901"/>
                </a:lnTo>
                <a:lnTo>
                  <a:pt x="1589329" y="110612"/>
                </a:lnTo>
                <a:lnTo>
                  <a:pt x="1539947" y="124659"/>
                </a:lnTo>
                <a:lnTo>
                  <a:pt x="1502306" y="141496"/>
                </a:lnTo>
                <a:lnTo>
                  <a:pt x="1469897" y="181355"/>
                </a:lnTo>
                <a:lnTo>
                  <a:pt x="1461477" y="160577"/>
                </a:lnTo>
                <a:lnTo>
                  <a:pt x="1399848" y="124659"/>
                </a:lnTo>
                <a:lnTo>
                  <a:pt x="1350466" y="110612"/>
                </a:lnTo>
                <a:lnTo>
                  <a:pt x="1291255" y="99901"/>
                </a:lnTo>
                <a:lnTo>
                  <a:pt x="1224129" y="93075"/>
                </a:lnTo>
                <a:lnTo>
                  <a:pt x="1151001" y="90677"/>
                </a:lnTo>
                <a:lnTo>
                  <a:pt x="318897" y="90677"/>
                </a:lnTo>
                <a:lnTo>
                  <a:pt x="245768" y="88280"/>
                </a:lnTo>
                <a:lnTo>
                  <a:pt x="178642" y="81454"/>
                </a:lnTo>
                <a:lnTo>
                  <a:pt x="119431" y="70743"/>
                </a:lnTo>
                <a:lnTo>
                  <a:pt x="70049" y="56696"/>
                </a:lnTo>
                <a:lnTo>
                  <a:pt x="32408" y="39859"/>
                </a:lnTo>
                <a:lnTo>
                  <a:pt x="8420" y="20778"/>
                </a:lnTo>
                <a:lnTo>
                  <a:pt x="0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321308" y="2252472"/>
            <a:ext cx="498475" cy="2626360"/>
          </a:xfrm>
          <a:custGeom>
            <a:avLst/>
            <a:gdLst/>
            <a:ahLst/>
            <a:cxnLst/>
            <a:rect l="l" t="t" r="r" b="b"/>
            <a:pathLst>
              <a:path w="498475" h="2626360">
                <a:moveTo>
                  <a:pt x="0" y="2625852"/>
                </a:moveTo>
                <a:lnTo>
                  <a:pt x="498347" y="2625852"/>
                </a:lnTo>
                <a:lnTo>
                  <a:pt x="498347" y="0"/>
                </a:lnTo>
                <a:lnTo>
                  <a:pt x="0" y="0"/>
                </a:lnTo>
                <a:lnTo>
                  <a:pt x="0" y="2625852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233932" y="4844033"/>
            <a:ext cx="70294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27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Calibri"/>
                <a:cs typeface="Calibri"/>
              </a:rPr>
              <a:t>Input  </a:t>
            </a:r>
            <a:r>
              <a:rPr sz="2400" b="1" dirty="0">
                <a:latin typeface="Calibri"/>
                <a:cs typeface="Calibri"/>
              </a:rPr>
              <a:t>L</a:t>
            </a:r>
            <a:r>
              <a:rPr sz="2400" b="1" spc="-45" dirty="0">
                <a:latin typeface="Calibri"/>
                <a:cs typeface="Calibri"/>
              </a:rPr>
              <a:t>a</a:t>
            </a:r>
            <a:r>
              <a:rPr sz="2400" b="1" spc="-25" dirty="0">
                <a:latin typeface="Calibri"/>
                <a:cs typeface="Calibri"/>
              </a:rPr>
              <a:t>y</a:t>
            </a:r>
            <a:r>
              <a:rPr sz="2400" b="1" spc="-5" dirty="0">
                <a:latin typeface="Calibri"/>
                <a:cs typeface="Calibri"/>
              </a:rPr>
              <a:t>er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456755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0" dirty="0"/>
              <a:t>Example</a:t>
            </a:r>
            <a:r>
              <a:rPr spc="-95" dirty="0"/>
              <a:t> </a:t>
            </a:r>
            <a:r>
              <a:rPr spc="-10" dirty="0"/>
              <a:t>Application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7250430" y="1784350"/>
            <a:ext cx="9118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Output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435090" y="3235451"/>
            <a:ext cx="1018540" cy="78105"/>
          </a:xfrm>
          <a:custGeom>
            <a:avLst/>
            <a:gdLst/>
            <a:ahLst/>
            <a:cxnLst/>
            <a:rect l="l" t="t" r="r" b="b"/>
            <a:pathLst>
              <a:path w="1018540" h="78104">
                <a:moveTo>
                  <a:pt x="940815" y="0"/>
                </a:moveTo>
                <a:lnTo>
                  <a:pt x="940815" y="77724"/>
                </a:lnTo>
                <a:lnTo>
                  <a:pt x="992632" y="51815"/>
                </a:lnTo>
                <a:lnTo>
                  <a:pt x="953769" y="51815"/>
                </a:lnTo>
                <a:lnTo>
                  <a:pt x="953769" y="25908"/>
                </a:lnTo>
                <a:lnTo>
                  <a:pt x="992632" y="25908"/>
                </a:lnTo>
                <a:lnTo>
                  <a:pt x="940815" y="0"/>
                </a:lnTo>
                <a:close/>
              </a:path>
              <a:path w="1018540" h="78104">
                <a:moveTo>
                  <a:pt x="940815" y="25908"/>
                </a:moveTo>
                <a:lnTo>
                  <a:pt x="0" y="25908"/>
                </a:lnTo>
                <a:lnTo>
                  <a:pt x="0" y="51815"/>
                </a:lnTo>
                <a:lnTo>
                  <a:pt x="940815" y="51815"/>
                </a:lnTo>
                <a:lnTo>
                  <a:pt x="940815" y="25908"/>
                </a:lnTo>
                <a:close/>
              </a:path>
              <a:path w="1018540" h="78104">
                <a:moveTo>
                  <a:pt x="992632" y="25908"/>
                </a:moveTo>
                <a:lnTo>
                  <a:pt x="953769" y="25908"/>
                </a:lnTo>
                <a:lnTo>
                  <a:pt x="953769" y="51815"/>
                </a:lnTo>
                <a:lnTo>
                  <a:pt x="992632" y="51815"/>
                </a:lnTo>
                <a:lnTo>
                  <a:pt x="1018539" y="38862"/>
                </a:lnTo>
                <a:lnTo>
                  <a:pt x="992632" y="259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543293" y="4480559"/>
            <a:ext cx="906144" cy="78105"/>
          </a:xfrm>
          <a:custGeom>
            <a:avLst/>
            <a:gdLst/>
            <a:ahLst/>
            <a:cxnLst/>
            <a:rect l="l" t="t" r="r" b="b"/>
            <a:pathLst>
              <a:path w="906145" h="78104">
                <a:moveTo>
                  <a:pt x="828039" y="0"/>
                </a:moveTo>
                <a:lnTo>
                  <a:pt x="828039" y="77723"/>
                </a:lnTo>
                <a:lnTo>
                  <a:pt x="879855" y="51815"/>
                </a:lnTo>
                <a:lnTo>
                  <a:pt x="840994" y="51815"/>
                </a:lnTo>
                <a:lnTo>
                  <a:pt x="840994" y="25907"/>
                </a:lnTo>
                <a:lnTo>
                  <a:pt x="879855" y="25907"/>
                </a:lnTo>
                <a:lnTo>
                  <a:pt x="828039" y="0"/>
                </a:lnTo>
                <a:close/>
              </a:path>
              <a:path w="906145" h="78104">
                <a:moveTo>
                  <a:pt x="828039" y="25907"/>
                </a:moveTo>
                <a:lnTo>
                  <a:pt x="0" y="25907"/>
                </a:lnTo>
                <a:lnTo>
                  <a:pt x="0" y="51815"/>
                </a:lnTo>
                <a:lnTo>
                  <a:pt x="828039" y="51815"/>
                </a:lnTo>
                <a:lnTo>
                  <a:pt x="828039" y="25907"/>
                </a:lnTo>
                <a:close/>
              </a:path>
              <a:path w="906145" h="78104">
                <a:moveTo>
                  <a:pt x="879855" y="25907"/>
                </a:moveTo>
                <a:lnTo>
                  <a:pt x="840994" y="25907"/>
                </a:lnTo>
                <a:lnTo>
                  <a:pt x="840994" y="51815"/>
                </a:lnTo>
                <a:lnTo>
                  <a:pt x="879855" y="51815"/>
                </a:lnTo>
                <a:lnTo>
                  <a:pt x="905763" y="38862"/>
                </a:lnTo>
                <a:lnTo>
                  <a:pt x="879855" y="259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410705" y="2456688"/>
            <a:ext cx="1050925" cy="78105"/>
          </a:xfrm>
          <a:custGeom>
            <a:avLst/>
            <a:gdLst/>
            <a:ahLst/>
            <a:cxnLst/>
            <a:rect l="l" t="t" r="r" b="b"/>
            <a:pathLst>
              <a:path w="1050925" h="78105">
                <a:moveTo>
                  <a:pt x="972693" y="0"/>
                </a:moveTo>
                <a:lnTo>
                  <a:pt x="972693" y="77724"/>
                </a:lnTo>
                <a:lnTo>
                  <a:pt x="1024509" y="51815"/>
                </a:lnTo>
                <a:lnTo>
                  <a:pt x="985647" y="51815"/>
                </a:lnTo>
                <a:lnTo>
                  <a:pt x="985647" y="25908"/>
                </a:lnTo>
                <a:lnTo>
                  <a:pt x="1024509" y="25908"/>
                </a:lnTo>
                <a:lnTo>
                  <a:pt x="972693" y="0"/>
                </a:lnTo>
                <a:close/>
              </a:path>
              <a:path w="1050925" h="78105">
                <a:moveTo>
                  <a:pt x="972693" y="25908"/>
                </a:moveTo>
                <a:lnTo>
                  <a:pt x="0" y="25908"/>
                </a:lnTo>
                <a:lnTo>
                  <a:pt x="0" y="51815"/>
                </a:lnTo>
                <a:lnTo>
                  <a:pt x="972693" y="51815"/>
                </a:lnTo>
                <a:lnTo>
                  <a:pt x="972693" y="25908"/>
                </a:lnTo>
                <a:close/>
              </a:path>
              <a:path w="1050925" h="78105">
                <a:moveTo>
                  <a:pt x="1024509" y="25908"/>
                </a:moveTo>
                <a:lnTo>
                  <a:pt x="985647" y="25908"/>
                </a:lnTo>
                <a:lnTo>
                  <a:pt x="985647" y="51815"/>
                </a:lnTo>
                <a:lnTo>
                  <a:pt x="1024509" y="51815"/>
                </a:lnTo>
                <a:lnTo>
                  <a:pt x="1050417" y="38862"/>
                </a:lnTo>
                <a:lnTo>
                  <a:pt x="1024509" y="259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389888" y="2970276"/>
            <a:ext cx="342900" cy="3429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389888" y="2970276"/>
            <a:ext cx="342900" cy="342900"/>
          </a:xfrm>
          <a:custGeom>
            <a:avLst/>
            <a:gdLst/>
            <a:ahLst/>
            <a:cxnLst/>
            <a:rect l="l" t="t" r="r" b="b"/>
            <a:pathLst>
              <a:path w="342900" h="342900">
                <a:moveTo>
                  <a:pt x="0" y="342900"/>
                </a:moveTo>
                <a:lnTo>
                  <a:pt x="342900" y="342900"/>
                </a:lnTo>
                <a:lnTo>
                  <a:pt x="342900" y="0"/>
                </a:lnTo>
                <a:lnTo>
                  <a:pt x="0" y="0"/>
                </a:lnTo>
                <a:lnTo>
                  <a:pt x="0" y="342900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395983" y="2400300"/>
            <a:ext cx="342900" cy="3429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395983" y="2400300"/>
            <a:ext cx="342900" cy="342900"/>
          </a:xfrm>
          <a:custGeom>
            <a:avLst/>
            <a:gdLst/>
            <a:ahLst/>
            <a:cxnLst/>
            <a:rect l="l" t="t" r="r" b="b"/>
            <a:pathLst>
              <a:path w="342900" h="342900">
                <a:moveTo>
                  <a:pt x="0" y="342900"/>
                </a:moveTo>
                <a:lnTo>
                  <a:pt x="342900" y="342900"/>
                </a:lnTo>
                <a:lnTo>
                  <a:pt x="342900" y="0"/>
                </a:lnTo>
                <a:lnTo>
                  <a:pt x="0" y="0"/>
                </a:lnTo>
                <a:lnTo>
                  <a:pt x="0" y="342900"/>
                </a:lnTo>
                <a:close/>
              </a:path>
            </a:pathLst>
          </a:custGeom>
          <a:ln w="6095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1465825" y="2875579"/>
            <a:ext cx="266700" cy="41655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550" i="1" spc="10" dirty="0">
                <a:latin typeface="Times New Roman"/>
                <a:cs typeface="Times New Roman"/>
              </a:rPr>
              <a:t>x</a:t>
            </a:r>
            <a:r>
              <a:rPr sz="2250" spc="-7" baseline="-24074" dirty="0">
                <a:latin typeface="Times New Roman"/>
                <a:cs typeface="Times New Roman"/>
              </a:rPr>
              <a:t>2</a:t>
            </a:r>
            <a:endParaRPr sz="2250" baseline="-24074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2503932" y="2225039"/>
            <a:ext cx="746760" cy="2676525"/>
          </a:xfrm>
          <a:custGeom>
            <a:avLst/>
            <a:gdLst/>
            <a:ahLst/>
            <a:cxnLst/>
            <a:rect l="l" t="t" r="r" b="b"/>
            <a:pathLst>
              <a:path w="746760" h="2676525">
                <a:moveTo>
                  <a:pt x="0" y="2676144"/>
                </a:moveTo>
                <a:lnTo>
                  <a:pt x="746759" y="2676144"/>
                </a:lnTo>
                <a:lnTo>
                  <a:pt x="746759" y="0"/>
                </a:lnTo>
                <a:lnTo>
                  <a:pt x="0" y="0"/>
                </a:lnTo>
                <a:lnTo>
                  <a:pt x="0" y="267614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601467" y="2235707"/>
            <a:ext cx="574548" cy="57454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601467" y="2235707"/>
            <a:ext cx="574675" cy="574675"/>
          </a:xfrm>
          <a:custGeom>
            <a:avLst/>
            <a:gdLst/>
            <a:ahLst/>
            <a:cxnLst/>
            <a:rect l="l" t="t" r="r" b="b"/>
            <a:pathLst>
              <a:path w="574675" h="574675">
                <a:moveTo>
                  <a:pt x="0" y="287274"/>
                </a:moveTo>
                <a:lnTo>
                  <a:pt x="3760" y="240684"/>
                </a:lnTo>
                <a:lnTo>
                  <a:pt x="14648" y="196486"/>
                </a:lnTo>
                <a:lnTo>
                  <a:pt x="32071" y="155270"/>
                </a:lnTo>
                <a:lnTo>
                  <a:pt x="55437" y="117628"/>
                </a:lnTo>
                <a:lnTo>
                  <a:pt x="84153" y="84153"/>
                </a:lnTo>
                <a:lnTo>
                  <a:pt x="117628" y="55437"/>
                </a:lnTo>
                <a:lnTo>
                  <a:pt x="155270" y="32071"/>
                </a:lnTo>
                <a:lnTo>
                  <a:pt x="196486" y="14648"/>
                </a:lnTo>
                <a:lnTo>
                  <a:pt x="240684" y="3760"/>
                </a:lnTo>
                <a:lnTo>
                  <a:pt x="287274" y="0"/>
                </a:lnTo>
                <a:lnTo>
                  <a:pt x="333863" y="3760"/>
                </a:lnTo>
                <a:lnTo>
                  <a:pt x="378061" y="14648"/>
                </a:lnTo>
                <a:lnTo>
                  <a:pt x="419277" y="32071"/>
                </a:lnTo>
                <a:lnTo>
                  <a:pt x="456919" y="55437"/>
                </a:lnTo>
                <a:lnTo>
                  <a:pt x="490394" y="84153"/>
                </a:lnTo>
                <a:lnTo>
                  <a:pt x="519110" y="117628"/>
                </a:lnTo>
                <a:lnTo>
                  <a:pt x="542476" y="155270"/>
                </a:lnTo>
                <a:lnTo>
                  <a:pt x="559899" y="196486"/>
                </a:lnTo>
                <a:lnTo>
                  <a:pt x="570787" y="240684"/>
                </a:lnTo>
                <a:lnTo>
                  <a:pt x="574548" y="287274"/>
                </a:lnTo>
                <a:lnTo>
                  <a:pt x="570787" y="333863"/>
                </a:lnTo>
                <a:lnTo>
                  <a:pt x="559899" y="378061"/>
                </a:lnTo>
                <a:lnTo>
                  <a:pt x="542476" y="419277"/>
                </a:lnTo>
                <a:lnTo>
                  <a:pt x="519110" y="456919"/>
                </a:lnTo>
                <a:lnTo>
                  <a:pt x="490394" y="490394"/>
                </a:lnTo>
                <a:lnTo>
                  <a:pt x="456919" y="519110"/>
                </a:lnTo>
                <a:lnTo>
                  <a:pt x="419277" y="542476"/>
                </a:lnTo>
                <a:lnTo>
                  <a:pt x="378061" y="559899"/>
                </a:lnTo>
                <a:lnTo>
                  <a:pt x="333863" y="570787"/>
                </a:lnTo>
                <a:lnTo>
                  <a:pt x="287274" y="574547"/>
                </a:lnTo>
                <a:lnTo>
                  <a:pt x="240684" y="570787"/>
                </a:lnTo>
                <a:lnTo>
                  <a:pt x="196486" y="559899"/>
                </a:lnTo>
                <a:lnTo>
                  <a:pt x="155270" y="542476"/>
                </a:lnTo>
                <a:lnTo>
                  <a:pt x="117628" y="519110"/>
                </a:lnTo>
                <a:lnTo>
                  <a:pt x="84153" y="490394"/>
                </a:lnTo>
                <a:lnTo>
                  <a:pt x="55437" y="456919"/>
                </a:lnTo>
                <a:lnTo>
                  <a:pt x="32071" y="419277"/>
                </a:lnTo>
                <a:lnTo>
                  <a:pt x="14648" y="378061"/>
                </a:lnTo>
                <a:lnTo>
                  <a:pt x="3760" y="333863"/>
                </a:lnTo>
                <a:lnTo>
                  <a:pt x="0" y="287274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604516" y="3014472"/>
            <a:ext cx="573023" cy="57454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604516" y="3014472"/>
            <a:ext cx="573405" cy="574675"/>
          </a:xfrm>
          <a:custGeom>
            <a:avLst/>
            <a:gdLst/>
            <a:ahLst/>
            <a:cxnLst/>
            <a:rect l="l" t="t" r="r" b="b"/>
            <a:pathLst>
              <a:path w="573405" h="574675">
                <a:moveTo>
                  <a:pt x="0" y="287274"/>
                </a:moveTo>
                <a:lnTo>
                  <a:pt x="3749" y="240684"/>
                </a:lnTo>
                <a:lnTo>
                  <a:pt x="14606" y="196486"/>
                </a:lnTo>
                <a:lnTo>
                  <a:pt x="31978" y="155270"/>
                </a:lnTo>
                <a:lnTo>
                  <a:pt x="55278" y="117628"/>
                </a:lnTo>
                <a:lnTo>
                  <a:pt x="83915" y="84153"/>
                </a:lnTo>
                <a:lnTo>
                  <a:pt x="117299" y="55437"/>
                </a:lnTo>
                <a:lnTo>
                  <a:pt x="154840" y="32071"/>
                </a:lnTo>
                <a:lnTo>
                  <a:pt x="195949" y="14648"/>
                </a:lnTo>
                <a:lnTo>
                  <a:pt x="240036" y="3760"/>
                </a:lnTo>
                <a:lnTo>
                  <a:pt x="286511" y="0"/>
                </a:lnTo>
                <a:lnTo>
                  <a:pt x="332987" y="3760"/>
                </a:lnTo>
                <a:lnTo>
                  <a:pt x="377074" y="14648"/>
                </a:lnTo>
                <a:lnTo>
                  <a:pt x="418183" y="32071"/>
                </a:lnTo>
                <a:lnTo>
                  <a:pt x="455724" y="55437"/>
                </a:lnTo>
                <a:lnTo>
                  <a:pt x="489108" y="84153"/>
                </a:lnTo>
                <a:lnTo>
                  <a:pt x="517745" y="117628"/>
                </a:lnTo>
                <a:lnTo>
                  <a:pt x="541045" y="155270"/>
                </a:lnTo>
                <a:lnTo>
                  <a:pt x="558417" y="196486"/>
                </a:lnTo>
                <a:lnTo>
                  <a:pt x="569274" y="240684"/>
                </a:lnTo>
                <a:lnTo>
                  <a:pt x="573023" y="287274"/>
                </a:lnTo>
                <a:lnTo>
                  <a:pt x="569274" y="333863"/>
                </a:lnTo>
                <a:lnTo>
                  <a:pt x="558417" y="378061"/>
                </a:lnTo>
                <a:lnTo>
                  <a:pt x="541045" y="419277"/>
                </a:lnTo>
                <a:lnTo>
                  <a:pt x="517745" y="456919"/>
                </a:lnTo>
                <a:lnTo>
                  <a:pt x="489108" y="490394"/>
                </a:lnTo>
                <a:lnTo>
                  <a:pt x="455724" y="519110"/>
                </a:lnTo>
                <a:lnTo>
                  <a:pt x="418183" y="542476"/>
                </a:lnTo>
                <a:lnTo>
                  <a:pt x="377074" y="559899"/>
                </a:lnTo>
                <a:lnTo>
                  <a:pt x="332987" y="570787"/>
                </a:lnTo>
                <a:lnTo>
                  <a:pt x="286511" y="574548"/>
                </a:lnTo>
                <a:lnTo>
                  <a:pt x="240036" y="570787"/>
                </a:lnTo>
                <a:lnTo>
                  <a:pt x="195949" y="559899"/>
                </a:lnTo>
                <a:lnTo>
                  <a:pt x="154840" y="542476"/>
                </a:lnTo>
                <a:lnTo>
                  <a:pt x="117299" y="519110"/>
                </a:lnTo>
                <a:lnTo>
                  <a:pt x="83915" y="490394"/>
                </a:lnTo>
                <a:lnTo>
                  <a:pt x="55278" y="456919"/>
                </a:lnTo>
                <a:lnTo>
                  <a:pt x="31978" y="419277"/>
                </a:lnTo>
                <a:lnTo>
                  <a:pt x="14606" y="378061"/>
                </a:lnTo>
                <a:lnTo>
                  <a:pt x="3749" y="333863"/>
                </a:lnTo>
                <a:lnTo>
                  <a:pt x="0" y="287274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592323" y="4242815"/>
            <a:ext cx="574548" cy="57454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592323" y="4242815"/>
            <a:ext cx="574675" cy="574675"/>
          </a:xfrm>
          <a:custGeom>
            <a:avLst/>
            <a:gdLst/>
            <a:ahLst/>
            <a:cxnLst/>
            <a:rect l="l" t="t" r="r" b="b"/>
            <a:pathLst>
              <a:path w="574675" h="574675">
                <a:moveTo>
                  <a:pt x="0" y="287273"/>
                </a:moveTo>
                <a:lnTo>
                  <a:pt x="3760" y="240684"/>
                </a:lnTo>
                <a:lnTo>
                  <a:pt x="14648" y="196486"/>
                </a:lnTo>
                <a:lnTo>
                  <a:pt x="32071" y="155270"/>
                </a:lnTo>
                <a:lnTo>
                  <a:pt x="55437" y="117628"/>
                </a:lnTo>
                <a:lnTo>
                  <a:pt x="84153" y="84153"/>
                </a:lnTo>
                <a:lnTo>
                  <a:pt x="117628" y="55437"/>
                </a:lnTo>
                <a:lnTo>
                  <a:pt x="155270" y="32071"/>
                </a:lnTo>
                <a:lnTo>
                  <a:pt x="196486" y="14648"/>
                </a:lnTo>
                <a:lnTo>
                  <a:pt x="240684" y="3760"/>
                </a:lnTo>
                <a:lnTo>
                  <a:pt x="287274" y="0"/>
                </a:lnTo>
                <a:lnTo>
                  <a:pt x="333863" y="3760"/>
                </a:lnTo>
                <a:lnTo>
                  <a:pt x="378061" y="14648"/>
                </a:lnTo>
                <a:lnTo>
                  <a:pt x="419277" y="32071"/>
                </a:lnTo>
                <a:lnTo>
                  <a:pt x="456919" y="55437"/>
                </a:lnTo>
                <a:lnTo>
                  <a:pt x="490394" y="84153"/>
                </a:lnTo>
                <a:lnTo>
                  <a:pt x="519110" y="117628"/>
                </a:lnTo>
                <a:lnTo>
                  <a:pt x="542476" y="155270"/>
                </a:lnTo>
                <a:lnTo>
                  <a:pt x="559899" y="196486"/>
                </a:lnTo>
                <a:lnTo>
                  <a:pt x="570787" y="240684"/>
                </a:lnTo>
                <a:lnTo>
                  <a:pt x="574548" y="287273"/>
                </a:lnTo>
                <a:lnTo>
                  <a:pt x="570787" y="333863"/>
                </a:lnTo>
                <a:lnTo>
                  <a:pt x="559899" y="378061"/>
                </a:lnTo>
                <a:lnTo>
                  <a:pt x="542476" y="419277"/>
                </a:lnTo>
                <a:lnTo>
                  <a:pt x="519110" y="456919"/>
                </a:lnTo>
                <a:lnTo>
                  <a:pt x="490394" y="490394"/>
                </a:lnTo>
                <a:lnTo>
                  <a:pt x="456919" y="519110"/>
                </a:lnTo>
                <a:lnTo>
                  <a:pt x="419277" y="542476"/>
                </a:lnTo>
                <a:lnTo>
                  <a:pt x="378061" y="559899"/>
                </a:lnTo>
                <a:lnTo>
                  <a:pt x="333863" y="570787"/>
                </a:lnTo>
                <a:lnTo>
                  <a:pt x="287274" y="574547"/>
                </a:lnTo>
                <a:lnTo>
                  <a:pt x="240684" y="570787"/>
                </a:lnTo>
                <a:lnTo>
                  <a:pt x="196486" y="559899"/>
                </a:lnTo>
                <a:lnTo>
                  <a:pt x="155270" y="542476"/>
                </a:lnTo>
                <a:lnTo>
                  <a:pt x="117628" y="519110"/>
                </a:lnTo>
                <a:lnTo>
                  <a:pt x="84153" y="490394"/>
                </a:lnTo>
                <a:lnTo>
                  <a:pt x="55437" y="456919"/>
                </a:lnTo>
                <a:lnTo>
                  <a:pt x="32071" y="419277"/>
                </a:lnTo>
                <a:lnTo>
                  <a:pt x="14648" y="378061"/>
                </a:lnTo>
                <a:lnTo>
                  <a:pt x="3760" y="333863"/>
                </a:lnTo>
                <a:lnTo>
                  <a:pt x="0" y="287273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2756916" y="3669029"/>
            <a:ext cx="381000" cy="51625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sz="2800" dirty="0">
                <a:latin typeface="Calibri"/>
                <a:cs typeface="Calibri"/>
              </a:rPr>
              <a:t>……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1399032" y="4367784"/>
            <a:ext cx="342900" cy="3429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399032" y="4367784"/>
            <a:ext cx="342900" cy="342900"/>
          </a:xfrm>
          <a:custGeom>
            <a:avLst/>
            <a:gdLst/>
            <a:ahLst/>
            <a:cxnLst/>
            <a:rect l="l" t="t" r="r" b="b"/>
            <a:pathLst>
              <a:path w="342900" h="342900">
                <a:moveTo>
                  <a:pt x="0" y="342900"/>
                </a:moveTo>
                <a:lnTo>
                  <a:pt x="342900" y="342900"/>
                </a:lnTo>
                <a:lnTo>
                  <a:pt x="342900" y="0"/>
                </a:lnTo>
                <a:lnTo>
                  <a:pt x="0" y="0"/>
                </a:lnTo>
                <a:lnTo>
                  <a:pt x="0" y="342900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1449222" y="4259359"/>
            <a:ext cx="314325" cy="41719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550" i="1" spc="55" dirty="0">
                <a:latin typeface="Times New Roman"/>
                <a:cs typeface="Times New Roman"/>
              </a:rPr>
              <a:t>x</a:t>
            </a:r>
            <a:r>
              <a:rPr sz="2250" spc="-7" baseline="-24074" dirty="0">
                <a:latin typeface="Times New Roman"/>
                <a:cs typeface="Times New Roman"/>
              </a:rPr>
              <a:t>N</a:t>
            </a:r>
            <a:endParaRPr sz="2250" baseline="-24074">
              <a:latin typeface="Times New Roman"/>
              <a:cs typeface="Times New Roman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442338" y="3657091"/>
            <a:ext cx="381000" cy="51625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sz="2800" dirty="0">
                <a:latin typeface="Calibri"/>
                <a:cs typeface="Calibri"/>
              </a:rPr>
              <a:t>……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3829811" y="2208276"/>
            <a:ext cx="746760" cy="2676525"/>
          </a:xfrm>
          <a:custGeom>
            <a:avLst/>
            <a:gdLst/>
            <a:ahLst/>
            <a:cxnLst/>
            <a:rect l="l" t="t" r="r" b="b"/>
            <a:pathLst>
              <a:path w="746760" h="2676525">
                <a:moveTo>
                  <a:pt x="0" y="2676144"/>
                </a:moveTo>
                <a:lnTo>
                  <a:pt x="746760" y="2676144"/>
                </a:lnTo>
                <a:lnTo>
                  <a:pt x="746760" y="0"/>
                </a:lnTo>
                <a:lnTo>
                  <a:pt x="0" y="0"/>
                </a:lnTo>
                <a:lnTo>
                  <a:pt x="0" y="267614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1219606" y="1651608"/>
            <a:ext cx="3460750" cy="1056640"/>
          </a:xfrm>
          <a:prstGeom prst="rect">
            <a:avLst/>
          </a:prstGeom>
        </p:spPr>
        <p:txBody>
          <a:bodyPr vert="horz" wrap="square" lIns="0" tIns="1454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5"/>
              </a:spcBef>
              <a:tabLst>
                <a:tab pos="1238250" algn="l"/>
                <a:tab pos="2563495" algn="l"/>
              </a:tabLst>
            </a:pPr>
            <a:r>
              <a:rPr sz="2400" dirty="0">
                <a:latin typeface="Calibri"/>
                <a:cs typeface="Calibri"/>
              </a:rPr>
              <a:t>Input	</a:t>
            </a:r>
            <a:r>
              <a:rPr sz="2400" spc="-15" dirty="0">
                <a:latin typeface="Calibri"/>
                <a:cs typeface="Calibri"/>
              </a:rPr>
              <a:t>Layer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1	</a:t>
            </a:r>
            <a:r>
              <a:rPr sz="2400" spc="-15" dirty="0">
                <a:latin typeface="Calibri"/>
                <a:cs typeface="Calibri"/>
              </a:rPr>
              <a:t>Layer</a:t>
            </a:r>
            <a:r>
              <a:rPr sz="2400" spc="-9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2</a:t>
            </a:r>
            <a:endParaRPr sz="2400">
              <a:latin typeface="Calibri"/>
              <a:cs typeface="Calibri"/>
            </a:endParaRPr>
          </a:p>
          <a:p>
            <a:pPr marL="252729">
              <a:lnSpc>
                <a:spcPct val="100000"/>
              </a:lnSpc>
              <a:spcBef>
                <a:spcPts val="1130"/>
              </a:spcBef>
            </a:pPr>
            <a:r>
              <a:rPr sz="2550" i="1" spc="-75" dirty="0">
                <a:latin typeface="Times New Roman"/>
                <a:cs typeface="Times New Roman"/>
              </a:rPr>
              <a:t>x</a:t>
            </a:r>
            <a:r>
              <a:rPr sz="2250" spc="-112" baseline="-24074" dirty="0">
                <a:latin typeface="Times New Roman"/>
                <a:cs typeface="Times New Roman"/>
              </a:rPr>
              <a:t>1</a:t>
            </a:r>
            <a:endParaRPr sz="2250" baseline="-24074">
              <a:latin typeface="Times New Roman"/>
              <a:cs typeface="Times New Roman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3916679" y="2235707"/>
            <a:ext cx="574548" cy="57454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3916679" y="2235707"/>
            <a:ext cx="574675" cy="574675"/>
          </a:xfrm>
          <a:custGeom>
            <a:avLst/>
            <a:gdLst/>
            <a:ahLst/>
            <a:cxnLst/>
            <a:rect l="l" t="t" r="r" b="b"/>
            <a:pathLst>
              <a:path w="574675" h="574675">
                <a:moveTo>
                  <a:pt x="0" y="287274"/>
                </a:moveTo>
                <a:lnTo>
                  <a:pt x="3760" y="240684"/>
                </a:lnTo>
                <a:lnTo>
                  <a:pt x="14648" y="196486"/>
                </a:lnTo>
                <a:lnTo>
                  <a:pt x="32071" y="155270"/>
                </a:lnTo>
                <a:lnTo>
                  <a:pt x="55437" y="117628"/>
                </a:lnTo>
                <a:lnTo>
                  <a:pt x="84153" y="84153"/>
                </a:lnTo>
                <a:lnTo>
                  <a:pt x="117628" y="55437"/>
                </a:lnTo>
                <a:lnTo>
                  <a:pt x="155270" y="32071"/>
                </a:lnTo>
                <a:lnTo>
                  <a:pt x="196486" y="14648"/>
                </a:lnTo>
                <a:lnTo>
                  <a:pt x="240684" y="3760"/>
                </a:lnTo>
                <a:lnTo>
                  <a:pt x="287274" y="0"/>
                </a:lnTo>
                <a:lnTo>
                  <a:pt x="333863" y="3760"/>
                </a:lnTo>
                <a:lnTo>
                  <a:pt x="378061" y="14648"/>
                </a:lnTo>
                <a:lnTo>
                  <a:pt x="419277" y="32071"/>
                </a:lnTo>
                <a:lnTo>
                  <a:pt x="456919" y="55437"/>
                </a:lnTo>
                <a:lnTo>
                  <a:pt x="490394" y="84153"/>
                </a:lnTo>
                <a:lnTo>
                  <a:pt x="519110" y="117628"/>
                </a:lnTo>
                <a:lnTo>
                  <a:pt x="542476" y="155270"/>
                </a:lnTo>
                <a:lnTo>
                  <a:pt x="559899" y="196486"/>
                </a:lnTo>
                <a:lnTo>
                  <a:pt x="570787" y="240684"/>
                </a:lnTo>
                <a:lnTo>
                  <a:pt x="574548" y="287274"/>
                </a:lnTo>
                <a:lnTo>
                  <a:pt x="570787" y="333863"/>
                </a:lnTo>
                <a:lnTo>
                  <a:pt x="559899" y="378061"/>
                </a:lnTo>
                <a:lnTo>
                  <a:pt x="542476" y="419277"/>
                </a:lnTo>
                <a:lnTo>
                  <a:pt x="519110" y="456919"/>
                </a:lnTo>
                <a:lnTo>
                  <a:pt x="490394" y="490394"/>
                </a:lnTo>
                <a:lnTo>
                  <a:pt x="456919" y="519110"/>
                </a:lnTo>
                <a:lnTo>
                  <a:pt x="419277" y="542476"/>
                </a:lnTo>
                <a:lnTo>
                  <a:pt x="378061" y="559899"/>
                </a:lnTo>
                <a:lnTo>
                  <a:pt x="333863" y="570787"/>
                </a:lnTo>
                <a:lnTo>
                  <a:pt x="287274" y="574547"/>
                </a:lnTo>
                <a:lnTo>
                  <a:pt x="240684" y="570787"/>
                </a:lnTo>
                <a:lnTo>
                  <a:pt x="196486" y="559899"/>
                </a:lnTo>
                <a:lnTo>
                  <a:pt x="155270" y="542476"/>
                </a:lnTo>
                <a:lnTo>
                  <a:pt x="117628" y="519110"/>
                </a:lnTo>
                <a:lnTo>
                  <a:pt x="84153" y="490394"/>
                </a:lnTo>
                <a:lnTo>
                  <a:pt x="55437" y="456919"/>
                </a:lnTo>
                <a:lnTo>
                  <a:pt x="32071" y="419277"/>
                </a:lnTo>
                <a:lnTo>
                  <a:pt x="14648" y="378061"/>
                </a:lnTo>
                <a:lnTo>
                  <a:pt x="3760" y="333863"/>
                </a:lnTo>
                <a:lnTo>
                  <a:pt x="0" y="287274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3919728" y="3014472"/>
            <a:ext cx="574548" cy="57454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3919728" y="3014472"/>
            <a:ext cx="574675" cy="574675"/>
          </a:xfrm>
          <a:custGeom>
            <a:avLst/>
            <a:gdLst/>
            <a:ahLst/>
            <a:cxnLst/>
            <a:rect l="l" t="t" r="r" b="b"/>
            <a:pathLst>
              <a:path w="574675" h="574675">
                <a:moveTo>
                  <a:pt x="0" y="287274"/>
                </a:moveTo>
                <a:lnTo>
                  <a:pt x="3760" y="240684"/>
                </a:lnTo>
                <a:lnTo>
                  <a:pt x="14648" y="196486"/>
                </a:lnTo>
                <a:lnTo>
                  <a:pt x="32071" y="155270"/>
                </a:lnTo>
                <a:lnTo>
                  <a:pt x="55437" y="117628"/>
                </a:lnTo>
                <a:lnTo>
                  <a:pt x="84153" y="84153"/>
                </a:lnTo>
                <a:lnTo>
                  <a:pt x="117628" y="55437"/>
                </a:lnTo>
                <a:lnTo>
                  <a:pt x="155270" y="32071"/>
                </a:lnTo>
                <a:lnTo>
                  <a:pt x="196486" y="14648"/>
                </a:lnTo>
                <a:lnTo>
                  <a:pt x="240684" y="3760"/>
                </a:lnTo>
                <a:lnTo>
                  <a:pt x="287274" y="0"/>
                </a:lnTo>
                <a:lnTo>
                  <a:pt x="333863" y="3760"/>
                </a:lnTo>
                <a:lnTo>
                  <a:pt x="378061" y="14648"/>
                </a:lnTo>
                <a:lnTo>
                  <a:pt x="419277" y="32071"/>
                </a:lnTo>
                <a:lnTo>
                  <a:pt x="456919" y="55437"/>
                </a:lnTo>
                <a:lnTo>
                  <a:pt x="490394" y="84153"/>
                </a:lnTo>
                <a:lnTo>
                  <a:pt x="519110" y="117628"/>
                </a:lnTo>
                <a:lnTo>
                  <a:pt x="542476" y="155270"/>
                </a:lnTo>
                <a:lnTo>
                  <a:pt x="559899" y="196486"/>
                </a:lnTo>
                <a:lnTo>
                  <a:pt x="570787" y="240684"/>
                </a:lnTo>
                <a:lnTo>
                  <a:pt x="574548" y="287274"/>
                </a:lnTo>
                <a:lnTo>
                  <a:pt x="570787" y="333863"/>
                </a:lnTo>
                <a:lnTo>
                  <a:pt x="559899" y="378061"/>
                </a:lnTo>
                <a:lnTo>
                  <a:pt x="542476" y="419277"/>
                </a:lnTo>
                <a:lnTo>
                  <a:pt x="519110" y="456919"/>
                </a:lnTo>
                <a:lnTo>
                  <a:pt x="490394" y="490394"/>
                </a:lnTo>
                <a:lnTo>
                  <a:pt x="456919" y="519110"/>
                </a:lnTo>
                <a:lnTo>
                  <a:pt x="419277" y="542476"/>
                </a:lnTo>
                <a:lnTo>
                  <a:pt x="378061" y="559899"/>
                </a:lnTo>
                <a:lnTo>
                  <a:pt x="333863" y="570787"/>
                </a:lnTo>
                <a:lnTo>
                  <a:pt x="287274" y="574548"/>
                </a:lnTo>
                <a:lnTo>
                  <a:pt x="240684" y="570787"/>
                </a:lnTo>
                <a:lnTo>
                  <a:pt x="196486" y="559899"/>
                </a:lnTo>
                <a:lnTo>
                  <a:pt x="155270" y="542476"/>
                </a:lnTo>
                <a:lnTo>
                  <a:pt x="117628" y="519110"/>
                </a:lnTo>
                <a:lnTo>
                  <a:pt x="84153" y="490394"/>
                </a:lnTo>
                <a:lnTo>
                  <a:pt x="55437" y="456919"/>
                </a:lnTo>
                <a:lnTo>
                  <a:pt x="32071" y="419277"/>
                </a:lnTo>
                <a:lnTo>
                  <a:pt x="14648" y="378061"/>
                </a:lnTo>
                <a:lnTo>
                  <a:pt x="3760" y="333863"/>
                </a:lnTo>
                <a:lnTo>
                  <a:pt x="0" y="287274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3907535" y="4242815"/>
            <a:ext cx="574548" cy="57454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3907535" y="4242815"/>
            <a:ext cx="574675" cy="574675"/>
          </a:xfrm>
          <a:custGeom>
            <a:avLst/>
            <a:gdLst/>
            <a:ahLst/>
            <a:cxnLst/>
            <a:rect l="l" t="t" r="r" b="b"/>
            <a:pathLst>
              <a:path w="574675" h="574675">
                <a:moveTo>
                  <a:pt x="0" y="287273"/>
                </a:moveTo>
                <a:lnTo>
                  <a:pt x="3760" y="240684"/>
                </a:lnTo>
                <a:lnTo>
                  <a:pt x="14648" y="196486"/>
                </a:lnTo>
                <a:lnTo>
                  <a:pt x="32071" y="155270"/>
                </a:lnTo>
                <a:lnTo>
                  <a:pt x="55437" y="117628"/>
                </a:lnTo>
                <a:lnTo>
                  <a:pt x="84153" y="84153"/>
                </a:lnTo>
                <a:lnTo>
                  <a:pt x="117628" y="55437"/>
                </a:lnTo>
                <a:lnTo>
                  <a:pt x="155270" y="32071"/>
                </a:lnTo>
                <a:lnTo>
                  <a:pt x="196486" y="14648"/>
                </a:lnTo>
                <a:lnTo>
                  <a:pt x="240684" y="3760"/>
                </a:lnTo>
                <a:lnTo>
                  <a:pt x="287274" y="0"/>
                </a:lnTo>
                <a:lnTo>
                  <a:pt x="333863" y="3760"/>
                </a:lnTo>
                <a:lnTo>
                  <a:pt x="378061" y="14648"/>
                </a:lnTo>
                <a:lnTo>
                  <a:pt x="419277" y="32071"/>
                </a:lnTo>
                <a:lnTo>
                  <a:pt x="456919" y="55437"/>
                </a:lnTo>
                <a:lnTo>
                  <a:pt x="490394" y="84153"/>
                </a:lnTo>
                <a:lnTo>
                  <a:pt x="519110" y="117628"/>
                </a:lnTo>
                <a:lnTo>
                  <a:pt x="542476" y="155270"/>
                </a:lnTo>
                <a:lnTo>
                  <a:pt x="559899" y="196486"/>
                </a:lnTo>
                <a:lnTo>
                  <a:pt x="570787" y="240684"/>
                </a:lnTo>
                <a:lnTo>
                  <a:pt x="574548" y="287273"/>
                </a:lnTo>
                <a:lnTo>
                  <a:pt x="570787" y="333863"/>
                </a:lnTo>
                <a:lnTo>
                  <a:pt x="559899" y="378061"/>
                </a:lnTo>
                <a:lnTo>
                  <a:pt x="542476" y="419277"/>
                </a:lnTo>
                <a:lnTo>
                  <a:pt x="519110" y="456919"/>
                </a:lnTo>
                <a:lnTo>
                  <a:pt x="490394" y="490394"/>
                </a:lnTo>
                <a:lnTo>
                  <a:pt x="456919" y="519110"/>
                </a:lnTo>
                <a:lnTo>
                  <a:pt x="419277" y="542476"/>
                </a:lnTo>
                <a:lnTo>
                  <a:pt x="378061" y="559899"/>
                </a:lnTo>
                <a:lnTo>
                  <a:pt x="333863" y="570787"/>
                </a:lnTo>
                <a:lnTo>
                  <a:pt x="287274" y="574547"/>
                </a:lnTo>
                <a:lnTo>
                  <a:pt x="240684" y="570787"/>
                </a:lnTo>
                <a:lnTo>
                  <a:pt x="196486" y="559899"/>
                </a:lnTo>
                <a:lnTo>
                  <a:pt x="155270" y="542476"/>
                </a:lnTo>
                <a:lnTo>
                  <a:pt x="117628" y="519110"/>
                </a:lnTo>
                <a:lnTo>
                  <a:pt x="84153" y="490394"/>
                </a:lnTo>
                <a:lnTo>
                  <a:pt x="55437" y="456919"/>
                </a:lnTo>
                <a:lnTo>
                  <a:pt x="32071" y="419277"/>
                </a:lnTo>
                <a:lnTo>
                  <a:pt x="14648" y="378061"/>
                </a:lnTo>
                <a:lnTo>
                  <a:pt x="3760" y="333863"/>
                </a:lnTo>
                <a:lnTo>
                  <a:pt x="0" y="287273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4072763" y="3669029"/>
            <a:ext cx="381000" cy="51625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sz="2800" dirty="0">
                <a:latin typeface="Calibri"/>
                <a:cs typeface="Calibri"/>
              </a:rPr>
              <a:t>……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6047232" y="2225039"/>
            <a:ext cx="746760" cy="2676525"/>
          </a:xfrm>
          <a:custGeom>
            <a:avLst/>
            <a:gdLst/>
            <a:ahLst/>
            <a:cxnLst/>
            <a:rect l="l" t="t" r="r" b="b"/>
            <a:pathLst>
              <a:path w="746759" h="2676525">
                <a:moveTo>
                  <a:pt x="0" y="2676144"/>
                </a:moveTo>
                <a:lnTo>
                  <a:pt x="746760" y="2676144"/>
                </a:lnTo>
                <a:lnTo>
                  <a:pt x="746760" y="0"/>
                </a:lnTo>
                <a:lnTo>
                  <a:pt x="0" y="0"/>
                </a:lnTo>
                <a:lnTo>
                  <a:pt x="0" y="267614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6006972" y="1784350"/>
            <a:ext cx="8705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latin typeface="Calibri"/>
                <a:cs typeface="Calibri"/>
              </a:rPr>
              <a:t>Layer</a:t>
            </a:r>
            <a:r>
              <a:rPr sz="2400" spc="-9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6123432" y="2217420"/>
            <a:ext cx="573023" cy="57302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6123432" y="2217420"/>
            <a:ext cx="573405" cy="573405"/>
          </a:xfrm>
          <a:custGeom>
            <a:avLst/>
            <a:gdLst/>
            <a:ahLst/>
            <a:cxnLst/>
            <a:rect l="l" t="t" r="r" b="b"/>
            <a:pathLst>
              <a:path w="573404" h="573405">
                <a:moveTo>
                  <a:pt x="0" y="286512"/>
                </a:moveTo>
                <a:lnTo>
                  <a:pt x="3749" y="240036"/>
                </a:lnTo>
                <a:lnTo>
                  <a:pt x="14606" y="195949"/>
                </a:lnTo>
                <a:lnTo>
                  <a:pt x="31978" y="154840"/>
                </a:lnTo>
                <a:lnTo>
                  <a:pt x="55278" y="117299"/>
                </a:lnTo>
                <a:lnTo>
                  <a:pt x="83915" y="83915"/>
                </a:lnTo>
                <a:lnTo>
                  <a:pt x="117299" y="55278"/>
                </a:lnTo>
                <a:lnTo>
                  <a:pt x="154840" y="31978"/>
                </a:lnTo>
                <a:lnTo>
                  <a:pt x="195949" y="14606"/>
                </a:lnTo>
                <a:lnTo>
                  <a:pt x="240036" y="3749"/>
                </a:lnTo>
                <a:lnTo>
                  <a:pt x="286512" y="0"/>
                </a:lnTo>
                <a:lnTo>
                  <a:pt x="332987" y="3749"/>
                </a:lnTo>
                <a:lnTo>
                  <a:pt x="377074" y="14606"/>
                </a:lnTo>
                <a:lnTo>
                  <a:pt x="418183" y="31978"/>
                </a:lnTo>
                <a:lnTo>
                  <a:pt x="455724" y="55278"/>
                </a:lnTo>
                <a:lnTo>
                  <a:pt x="489108" y="83915"/>
                </a:lnTo>
                <a:lnTo>
                  <a:pt x="517745" y="117299"/>
                </a:lnTo>
                <a:lnTo>
                  <a:pt x="541045" y="154840"/>
                </a:lnTo>
                <a:lnTo>
                  <a:pt x="558417" y="195949"/>
                </a:lnTo>
                <a:lnTo>
                  <a:pt x="569274" y="240036"/>
                </a:lnTo>
                <a:lnTo>
                  <a:pt x="573023" y="286512"/>
                </a:lnTo>
                <a:lnTo>
                  <a:pt x="569274" y="332987"/>
                </a:lnTo>
                <a:lnTo>
                  <a:pt x="558417" y="377074"/>
                </a:lnTo>
                <a:lnTo>
                  <a:pt x="541045" y="418183"/>
                </a:lnTo>
                <a:lnTo>
                  <a:pt x="517745" y="455724"/>
                </a:lnTo>
                <a:lnTo>
                  <a:pt x="489108" y="489108"/>
                </a:lnTo>
                <a:lnTo>
                  <a:pt x="455724" y="517745"/>
                </a:lnTo>
                <a:lnTo>
                  <a:pt x="418183" y="541045"/>
                </a:lnTo>
                <a:lnTo>
                  <a:pt x="377074" y="558417"/>
                </a:lnTo>
                <a:lnTo>
                  <a:pt x="332987" y="569274"/>
                </a:lnTo>
                <a:lnTo>
                  <a:pt x="286512" y="573024"/>
                </a:lnTo>
                <a:lnTo>
                  <a:pt x="240036" y="569274"/>
                </a:lnTo>
                <a:lnTo>
                  <a:pt x="195949" y="558417"/>
                </a:lnTo>
                <a:lnTo>
                  <a:pt x="154840" y="541045"/>
                </a:lnTo>
                <a:lnTo>
                  <a:pt x="117299" y="517745"/>
                </a:lnTo>
                <a:lnTo>
                  <a:pt x="83915" y="489108"/>
                </a:lnTo>
                <a:lnTo>
                  <a:pt x="55278" y="455724"/>
                </a:lnTo>
                <a:lnTo>
                  <a:pt x="31978" y="418183"/>
                </a:lnTo>
                <a:lnTo>
                  <a:pt x="14606" y="377074"/>
                </a:lnTo>
                <a:lnTo>
                  <a:pt x="3749" y="332987"/>
                </a:lnTo>
                <a:lnTo>
                  <a:pt x="0" y="286512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6124955" y="2976372"/>
            <a:ext cx="574548" cy="57454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6124955" y="2976372"/>
            <a:ext cx="574675" cy="574675"/>
          </a:xfrm>
          <a:custGeom>
            <a:avLst/>
            <a:gdLst/>
            <a:ahLst/>
            <a:cxnLst/>
            <a:rect l="l" t="t" r="r" b="b"/>
            <a:pathLst>
              <a:path w="574675" h="574675">
                <a:moveTo>
                  <a:pt x="0" y="287274"/>
                </a:moveTo>
                <a:lnTo>
                  <a:pt x="3760" y="240684"/>
                </a:lnTo>
                <a:lnTo>
                  <a:pt x="14648" y="196486"/>
                </a:lnTo>
                <a:lnTo>
                  <a:pt x="32071" y="155270"/>
                </a:lnTo>
                <a:lnTo>
                  <a:pt x="55437" y="117628"/>
                </a:lnTo>
                <a:lnTo>
                  <a:pt x="84153" y="84153"/>
                </a:lnTo>
                <a:lnTo>
                  <a:pt x="117628" y="55437"/>
                </a:lnTo>
                <a:lnTo>
                  <a:pt x="155270" y="32071"/>
                </a:lnTo>
                <a:lnTo>
                  <a:pt x="196486" y="14648"/>
                </a:lnTo>
                <a:lnTo>
                  <a:pt x="240684" y="3760"/>
                </a:lnTo>
                <a:lnTo>
                  <a:pt x="287274" y="0"/>
                </a:lnTo>
                <a:lnTo>
                  <a:pt x="333863" y="3760"/>
                </a:lnTo>
                <a:lnTo>
                  <a:pt x="378061" y="14648"/>
                </a:lnTo>
                <a:lnTo>
                  <a:pt x="419277" y="32071"/>
                </a:lnTo>
                <a:lnTo>
                  <a:pt x="456919" y="55437"/>
                </a:lnTo>
                <a:lnTo>
                  <a:pt x="490394" y="84153"/>
                </a:lnTo>
                <a:lnTo>
                  <a:pt x="519110" y="117628"/>
                </a:lnTo>
                <a:lnTo>
                  <a:pt x="542476" y="155270"/>
                </a:lnTo>
                <a:lnTo>
                  <a:pt x="559899" y="196486"/>
                </a:lnTo>
                <a:lnTo>
                  <a:pt x="570787" y="240684"/>
                </a:lnTo>
                <a:lnTo>
                  <a:pt x="574548" y="287274"/>
                </a:lnTo>
                <a:lnTo>
                  <a:pt x="570787" y="333863"/>
                </a:lnTo>
                <a:lnTo>
                  <a:pt x="559899" y="378061"/>
                </a:lnTo>
                <a:lnTo>
                  <a:pt x="542476" y="419277"/>
                </a:lnTo>
                <a:lnTo>
                  <a:pt x="519110" y="456919"/>
                </a:lnTo>
                <a:lnTo>
                  <a:pt x="490394" y="490394"/>
                </a:lnTo>
                <a:lnTo>
                  <a:pt x="456919" y="519110"/>
                </a:lnTo>
                <a:lnTo>
                  <a:pt x="419277" y="542476"/>
                </a:lnTo>
                <a:lnTo>
                  <a:pt x="378061" y="559899"/>
                </a:lnTo>
                <a:lnTo>
                  <a:pt x="333863" y="570787"/>
                </a:lnTo>
                <a:lnTo>
                  <a:pt x="287274" y="574548"/>
                </a:lnTo>
                <a:lnTo>
                  <a:pt x="240684" y="570787"/>
                </a:lnTo>
                <a:lnTo>
                  <a:pt x="196486" y="559899"/>
                </a:lnTo>
                <a:lnTo>
                  <a:pt x="155270" y="542476"/>
                </a:lnTo>
                <a:lnTo>
                  <a:pt x="117628" y="519110"/>
                </a:lnTo>
                <a:lnTo>
                  <a:pt x="84153" y="490394"/>
                </a:lnTo>
                <a:lnTo>
                  <a:pt x="55437" y="456919"/>
                </a:lnTo>
                <a:lnTo>
                  <a:pt x="32071" y="419277"/>
                </a:lnTo>
                <a:lnTo>
                  <a:pt x="14648" y="378061"/>
                </a:lnTo>
                <a:lnTo>
                  <a:pt x="3760" y="333863"/>
                </a:lnTo>
                <a:lnTo>
                  <a:pt x="0" y="287274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6132576" y="4223003"/>
            <a:ext cx="573024" cy="57454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6132576" y="4223003"/>
            <a:ext cx="573405" cy="574675"/>
          </a:xfrm>
          <a:custGeom>
            <a:avLst/>
            <a:gdLst/>
            <a:ahLst/>
            <a:cxnLst/>
            <a:rect l="l" t="t" r="r" b="b"/>
            <a:pathLst>
              <a:path w="573404" h="574675">
                <a:moveTo>
                  <a:pt x="0" y="287274"/>
                </a:moveTo>
                <a:lnTo>
                  <a:pt x="3749" y="240684"/>
                </a:lnTo>
                <a:lnTo>
                  <a:pt x="14606" y="196486"/>
                </a:lnTo>
                <a:lnTo>
                  <a:pt x="31978" y="155270"/>
                </a:lnTo>
                <a:lnTo>
                  <a:pt x="55278" y="117628"/>
                </a:lnTo>
                <a:lnTo>
                  <a:pt x="83915" y="84153"/>
                </a:lnTo>
                <a:lnTo>
                  <a:pt x="117299" y="55437"/>
                </a:lnTo>
                <a:lnTo>
                  <a:pt x="154840" y="32071"/>
                </a:lnTo>
                <a:lnTo>
                  <a:pt x="195949" y="14648"/>
                </a:lnTo>
                <a:lnTo>
                  <a:pt x="240036" y="3760"/>
                </a:lnTo>
                <a:lnTo>
                  <a:pt x="286512" y="0"/>
                </a:lnTo>
                <a:lnTo>
                  <a:pt x="332987" y="3760"/>
                </a:lnTo>
                <a:lnTo>
                  <a:pt x="377074" y="14648"/>
                </a:lnTo>
                <a:lnTo>
                  <a:pt x="418183" y="32071"/>
                </a:lnTo>
                <a:lnTo>
                  <a:pt x="455724" y="55437"/>
                </a:lnTo>
                <a:lnTo>
                  <a:pt x="489108" y="84153"/>
                </a:lnTo>
                <a:lnTo>
                  <a:pt x="517745" y="117628"/>
                </a:lnTo>
                <a:lnTo>
                  <a:pt x="541045" y="155270"/>
                </a:lnTo>
                <a:lnTo>
                  <a:pt x="558417" y="196486"/>
                </a:lnTo>
                <a:lnTo>
                  <a:pt x="569274" y="240684"/>
                </a:lnTo>
                <a:lnTo>
                  <a:pt x="573024" y="287274"/>
                </a:lnTo>
                <a:lnTo>
                  <a:pt x="569274" y="333863"/>
                </a:lnTo>
                <a:lnTo>
                  <a:pt x="558417" y="378061"/>
                </a:lnTo>
                <a:lnTo>
                  <a:pt x="541045" y="419277"/>
                </a:lnTo>
                <a:lnTo>
                  <a:pt x="517745" y="456919"/>
                </a:lnTo>
                <a:lnTo>
                  <a:pt x="489108" y="490394"/>
                </a:lnTo>
                <a:lnTo>
                  <a:pt x="455724" y="519110"/>
                </a:lnTo>
                <a:lnTo>
                  <a:pt x="418183" y="542476"/>
                </a:lnTo>
                <a:lnTo>
                  <a:pt x="377074" y="559899"/>
                </a:lnTo>
                <a:lnTo>
                  <a:pt x="332987" y="570787"/>
                </a:lnTo>
                <a:lnTo>
                  <a:pt x="286512" y="574548"/>
                </a:lnTo>
                <a:lnTo>
                  <a:pt x="240036" y="570787"/>
                </a:lnTo>
                <a:lnTo>
                  <a:pt x="195949" y="559899"/>
                </a:lnTo>
                <a:lnTo>
                  <a:pt x="154840" y="542476"/>
                </a:lnTo>
                <a:lnTo>
                  <a:pt x="117299" y="519110"/>
                </a:lnTo>
                <a:lnTo>
                  <a:pt x="83915" y="490394"/>
                </a:lnTo>
                <a:lnTo>
                  <a:pt x="55278" y="456919"/>
                </a:lnTo>
                <a:lnTo>
                  <a:pt x="31978" y="419277"/>
                </a:lnTo>
                <a:lnTo>
                  <a:pt x="14606" y="378061"/>
                </a:lnTo>
                <a:lnTo>
                  <a:pt x="3749" y="333863"/>
                </a:lnTo>
                <a:lnTo>
                  <a:pt x="0" y="287274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/>
          <p:nvPr/>
        </p:nvSpPr>
        <p:spPr>
          <a:xfrm>
            <a:off x="6297167" y="3646678"/>
            <a:ext cx="381000" cy="51625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sz="2800" dirty="0">
                <a:latin typeface="Calibri"/>
                <a:cs typeface="Calibri"/>
              </a:rPr>
              <a:t>……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4739894" y="2202256"/>
            <a:ext cx="50355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latin typeface="Calibri"/>
                <a:cs typeface="Calibri"/>
              </a:rPr>
              <a:t>……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4775961" y="4179570"/>
            <a:ext cx="50355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Calibri"/>
                <a:cs typeface="Calibri"/>
              </a:rPr>
              <a:t>……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3176777" y="2484120"/>
            <a:ext cx="741680" cy="78105"/>
          </a:xfrm>
          <a:custGeom>
            <a:avLst/>
            <a:gdLst/>
            <a:ahLst/>
            <a:cxnLst/>
            <a:rect l="l" t="t" r="r" b="b"/>
            <a:pathLst>
              <a:path w="741679" h="78105">
                <a:moveTo>
                  <a:pt x="663701" y="0"/>
                </a:moveTo>
                <a:lnTo>
                  <a:pt x="663701" y="77724"/>
                </a:lnTo>
                <a:lnTo>
                  <a:pt x="715518" y="51815"/>
                </a:lnTo>
                <a:lnTo>
                  <a:pt x="676656" y="51815"/>
                </a:lnTo>
                <a:lnTo>
                  <a:pt x="676656" y="25907"/>
                </a:lnTo>
                <a:lnTo>
                  <a:pt x="715517" y="25907"/>
                </a:lnTo>
                <a:lnTo>
                  <a:pt x="663701" y="0"/>
                </a:lnTo>
                <a:close/>
              </a:path>
              <a:path w="741679" h="78105">
                <a:moveTo>
                  <a:pt x="663701" y="25907"/>
                </a:moveTo>
                <a:lnTo>
                  <a:pt x="0" y="25907"/>
                </a:lnTo>
                <a:lnTo>
                  <a:pt x="0" y="51815"/>
                </a:lnTo>
                <a:lnTo>
                  <a:pt x="663701" y="51815"/>
                </a:lnTo>
                <a:lnTo>
                  <a:pt x="663701" y="25907"/>
                </a:lnTo>
                <a:close/>
              </a:path>
              <a:path w="741679" h="78105">
                <a:moveTo>
                  <a:pt x="715517" y="25907"/>
                </a:moveTo>
                <a:lnTo>
                  <a:pt x="676656" y="25907"/>
                </a:lnTo>
                <a:lnTo>
                  <a:pt x="676656" y="51815"/>
                </a:lnTo>
                <a:lnTo>
                  <a:pt x="715518" y="51815"/>
                </a:lnTo>
                <a:lnTo>
                  <a:pt x="741426" y="38862"/>
                </a:lnTo>
                <a:lnTo>
                  <a:pt x="715517" y="259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3176777" y="3276600"/>
            <a:ext cx="741680" cy="78105"/>
          </a:xfrm>
          <a:custGeom>
            <a:avLst/>
            <a:gdLst/>
            <a:ahLst/>
            <a:cxnLst/>
            <a:rect l="l" t="t" r="r" b="b"/>
            <a:pathLst>
              <a:path w="741679" h="78104">
                <a:moveTo>
                  <a:pt x="663701" y="0"/>
                </a:moveTo>
                <a:lnTo>
                  <a:pt x="663701" y="77724"/>
                </a:lnTo>
                <a:lnTo>
                  <a:pt x="715518" y="51815"/>
                </a:lnTo>
                <a:lnTo>
                  <a:pt x="676656" y="51815"/>
                </a:lnTo>
                <a:lnTo>
                  <a:pt x="676656" y="25908"/>
                </a:lnTo>
                <a:lnTo>
                  <a:pt x="715518" y="25908"/>
                </a:lnTo>
                <a:lnTo>
                  <a:pt x="663701" y="0"/>
                </a:lnTo>
                <a:close/>
              </a:path>
              <a:path w="741679" h="78104">
                <a:moveTo>
                  <a:pt x="663701" y="25908"/>
                </a:moveTo>
                <a:lnTo>
                  <a:pt x="0" y="25908"/>
                </a:lnTo>
                <a:lnTo>
                  <a:pt x="0" y="51815"/>
                </a:lnTo>
                <a:lnTo>
                  <a:pt x="663701" y="51815"/>
                </a:lnTo>
                <a:lnTo>
                  <a:pt x="663701" y="25908"/>
                </a:lnTo>
                <a:close/>
              </a:path>
              <a:path w="741679" h="78104">
                <a:moveTo>
                  <a:pt x="715518" y="25908"/>
                </a:moveTo>
                <a:lnTo>
                  <a:pt x="676656" y="25908"/>
                </a:lnTo>
                <a:lnTo>
                  <a:pt x="676656" y="51815"/>
                </a:lnTo>
                <a:lnTo>
                  <a:pt x="715518" y="51815"/>
                </a:lnTo>
                <a:lnTo>
                  <a:pt x="741426" y="38862"/>
                </a:lnTo>
                <a:lnTo>
                  <a:pt x="715518" y="259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3167633" y="4498847"/>
            <a:ext cx="741680" cy="78105"/>
          </a:xfrm>
          <a:custGeom>
            <a:avLst/>
            <a:gdLst/>
            <a:ahLst/>
            <a:cxnLst/>
            <a:rect l="l" t="t" r="r" b="b"/>
            <a:pathLst>
              <a:path w="741679" h="78104">
                <a:moveTo>
                  <a:pt x="663702" y="0"/>
                </a:moveTo>
                <a:lnTo>
                  <a:pt x="663702" y="77724"/>
                </a:lnTo>
                <a:lnTo>
                  <a:pt x="715518" y="51815"/>
                </a:lnTo>
                <a:lnTo>
                  <a:pt x="676656" y="51815"/>
                </a:lnTo>
                <a:lnTo>
                  <a:pt x="676656" y="25907"/>
                </a:lnTo>
                <a:lnTo>
                  <a:pt x="715518" y="25907"/>
                </a:lnTo>
                <a:lnTo>
                  <a:pt x="663702" y="0"/>
                </a:lnTo>
                <a:close/>
              </a:path>
              <a:path w="741679" h="78104">
                <a:moveTo>
                  <a:pt x="663702" y="25907"/>
                </a:moveTo>
                <a:lnTo>
                  <a:pt x="0" y="25907"/>
                </a:lnTo>
                <a:lnTo>
                  <a:pt x="0" y="51815"/>
                </a:lnTo>
                <a:lnTo>
                  <a:pt x="663702" y="51815"/>
                </a:lnTo>
                <a:lnTo>
                  <a:pt x="663702" y="25907"/>
                </a:lnTo>
                <a:close/>
              </a:path>
              <a:path w="741679" h="78104">
                <a:moveTo>
                  <a:pt x="715518" y="25907"/>
                </a:moveTo>
                <a:lnTo>
                  <a:pt x="676656" y="25907"/>
                </a:lnTo>
                <a:lnTo>
                  <a:pt x="676656" y="51815"/>
                </a:lnTo>
                <a:lnTo>
                  <a:pt x="715518" y="51815"/>
                </a:lnTo>
                <a:lnTo>
                  <a:pt x="741426" y="38862"/>
                </a:lnTo>
                <a:lnTo>
                  <a:pt x="715518" y="259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3168904" y="2522982"/>
            <a:ext cx="748665" cy="788035"/>
          </a:xfrm>
          <a:custGeom>
            <a:avLst/>
            <a:gdLst/>
            <a:ahLst/>
            <a:cxnLst/>
            <a:rect l="l" t="t" r="r" b="b"/>
            <a:pathLst>
              <a:path w="748664" h="788035">
                <a:moveTo>
                  <a:pt x="685550" y="47459"/>
                </a:moveTo>
                <a:lnTo>
                  <a:pt x="0" y="769619"/>
                </a:lnTo>
                <a:lnTo>
                  <a:pt x="18795" y="787526"/>
                </a:lnTo>
                <a:lnTo>
                  <a:pt x="704305" y="65285"/>
                </a:lnTo>
                <a:lnTo>
                  <a:pt x="685550" y="47459"/>
                </a:lnTo>
                <a:close/>
              </a:path>
              <a:path w="748664" h="788035">
                <a:moveTo>
                  <a:pt x="736835" y="38100"/>
                </a:moveTo>
                <a:lnTo>
                  <a:pt x="694435" y="38100"/>
                </a:lnTo>
                <a:lnTo>
                  <a:pt x="713232" y="55879"/>
                </a:lnTo>
                <a:lnTo>
                  <a:pt x="704305" y="65285"/>
                </a:lnTo>
                <a:lnTo>
                  <a:pt x="723137" y="83184"/>
                </a:lnTo>
                <a:lnTo>
                  <a:pt x="736835" y="38100"/>
                </a:lnTo>
                <a:close/>
              </a:path>
              <a:path w="748664" h="788035">
                <a:moveTo>
                  <a:pt x="694435" y="38100"/>
                </a:moveTo>
                <a:lnTo>
                  <a:pt x="685550" y="47459"/>
                </a:lnTo>
                <a:lnTo>
                  <a:pt x="704305" y="65285"/>
                </a:lnTo>
                <a:lnTo>
                  <a:pt x="713232" y="55879"/>
                </a:lnTo>
                <a:lnTo>
                  <a:pt x="694435" y="38100"/>
                </a:lnTo>
                <a:close/>
              </a:path>
              <a:path w="748664" h="788035">
                <a:moveTo>
                  <a:pt x="748410" y="0"/>
                </a:moveTo>
                <a:lnTo>
                  <a:pt x="666749" y="29590"/>
                </a:lnTo>
                <a:lnTo>
                  <a:pt x="685550" y="47459"/>
                </a:lnTo>
                <a:lnTo>
                  <a:pt x="694435" y="38100"/>
                </a:lnTo>
                <a:lnTo>
                  <a:pt x="736835" y="38100"/>
                </a:lnTo>
                <a:lnTo>
                  <a:pt x="74841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3167379" y="2514092"/>
            <a:ext cx="753110" cy="787400"/>
          </a:xfrm>
          <a:custGeom>
            <a:avLst/>
            <a:gdLst/>
            <a:ahLst/>
            <a:cxnLst/>
            <a:rect l="l" t="t" r="r" b="b"/>
            <a:pathLst>
              <a:path w="753110" h="787400">
                <a:moveTo>
                  <a:pt x="690073" y="740200"/>
                </a:moveTo>
                <a:lnTo>
                  <a:pt x="671321" y="758063"/>
                </a:lnTo>
                <a:lnTo>
                  <a:pt x="753109" y="787400"/>
                </a:lnTo>
                <a:lnTo>
                  <a:pt x="741460" y="749554"/>
                </a:lnTo>
                <a:lnTo>
                  <a:pt x="699007" y="749554"/>
                </a:lnTo>
                <a:lnTo>
                  <a:pt x="690073" y="740200"/>
                </a:lnTo>
                <a:close/>
              </a:path>
              <a:path w="753110" h="787400">
                <a:moveTo>
                  <a:pt x="708869" y="722295"/>
                </a:moveTo>
                <a:lnTo>
                  <a:pt x="690073" y="740200"/>
                </a:lnTo>
                <a:lnTo>
                  <a:pt x="699007" y="749554"/>
                </a:lnTo>
                <a:lnTo>
                  <a:pt x="717804" y="731647"/>
                </a:lnTo>
                <a:lnTo>
                  <a:pt x="708869" y="722295"/>
                </a:lnTo>
                <a:close/>
              </a:path>
              <a:path w="753110" h="787400">
                <a:moveTo>
                  <a:pt x="727582" y="704469"/>
                </a:moveTo>
                <a:lnTo>
                  <a:pt x="708869" y="722295"/>
                </a:lnTo>
                <a:lnTo>
                  <a:pt x="717804" y="731647"/>
                </a:lnTo>
                <a:lnTo>
                  <a:pt x="699007" y="749554"/>
                </a:lnTo>
                <a:lnTo>
                  <a:pt x="741460" y="749554"/>
                </a:lnTo>
                <a:lnTo>
                  <a:pt x="727582" y="704469"/>
                </a:lnTo>
                <a:close/>
              </a:path>
              <a:path w="753110" h="787400">
                <a:moveTo>
                  <a:pt x="18795" y="0"/>
                </a:moveTo>
                <a:lnTo>
                  <a:pt x="0" y="17780"/>
                </a:lnTo>
                <a:lnTo>
                  <a:pt x="690073" y="740200"/>
                </a:lnTo>
                <a:lnTo>
                  <a:pt x="708869" y="722295"/>
                </a:lnTo>
                <a:lnTo>
                  <a:pt x="1879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3164585" y="2518536"/>
            <a:ext cx="754380" cy="2011045"/>
          </a:xfrm>
          <a:custGeom>
            <a:avLst/>
            <a:gdLst/>
            <a:ahLst/>
            <a:cxnLst/>
            <a:rect l="l" t="t" r="r" b="b"/>
            <a:pathLst>
              <a:path w="754379" h="2011045">
                <a:moveTo>
                  <a:pt x="705477" y="1942452"/>
                </a:moveTo>
                <a:lnTo>
                  <a:pt x="681101" y="1951355"/>
                </a:lnTo>
                <a:lnTo>
                  <a:pt x="744347" y="2011045"/>
                </a:lnTo>
                <a:lnTo>
                  <a:pt x="750732" y="1954657"/>
                </a:lnTo>
                <a:lnTo>
                  <a:pt x="709929" y="1954657"/>
                </a:lnTo>
                <a:lnTo>
                  <a:pt x="705477" y="1942452"/>
                </a:lnTo>
                <a:close/>
              </a:path>
              <a:path w="754379" h="2011045">
                <a:moveTo>
                  <a:pt x="729856" y="1933548"/>
                </a:moveTo>
                <a:lnTo>
                  <a:pt x="705477" y="1942452"/>
                </a:lnTo>
                <a:lnTo>
                  <a:pt x="709929" y="1954657"/>
                </a:lnTo>
                <a:lnTo>
                  <a:pt x="734313" y="1945767"/>
                </a:lnTo>
                <a:lnTo>
                  <a:pt x="729856" y="1933548"/>
                </a:lnTo>
                <a:close/>
              </a:path>
              <a:path w="754379" h="2011045">
                <a:moveTo>
                  <a:pt x="754126" y="1924685"/>
                </a:moveTo>
                <a:lnTo>
                  <a:pt x="729856" y="1933548"/>
                </a:lnTo>
                <a:lnTo>
                  <a:pt x="734313" y="1945767"/>
                </a:lnTo>
                <a:lnTo>
                  <a:pt x="709929" y="1954657"/>
                </a:lnTo>
                <a:lnTo>
                  <a:pt x="750732" y="1954657"/>
                </a:lnTo>
                <a:lnTo>
                  <a:pt x="754126" y="1924685"/>
                </a:lnTo>
                <a:close/>
              </a:path>
              <a:path w="754379" h="2011045">
                <a:moveTo>
                  <a:pt x="24383" y="0"/>
                </a:moveTo>
                <a:lnTo>
                  <a:pt x="0" y="8889"/>
                </a:lnTo>
                <a:lnTo>
                  <a:pt x="705477" y="1942452"/>
                </a:lnTo>
                <a:lnTo>
                  <a:pt x="729856" y="1933548"/>
                </a:lnTo>
                <a:lnTo>
                  <a:pt x="2438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3167126" y="3295141"/>
            <a:ext cx="741045" cy="1235075"/>
          </a:xfrm>
          <a:custGeom>
            <a:avLst/>
            <a:gdLst/>
            <a:ahLst/>
            <a:cxnLst/>
            <a:rect l="l" t="t" r="r" b="b"/>
            <a:pathLst>
              <a:path w="741045" h="1235075">
                <a:moveTo>
                  <a:pt x="690138" y="1174466"/>
                </a:moveTo>
                <a:lnTo>
                  <a:pt x="667893" y="1187704"/>
                </a:lnTo>
                <a:lnTo>
                  <a:pt x="740918" y="1234567"/>
                </a:lnTo>
                <a:lnTo>
                  <a:pt x="737395" y="1185545"/>
                </a:lnTo>
                <a:lnTo>
                  <a:pt x="696722" y="1185545"/>
                </a:lnTo>
                <a:lnTo>
                  <a:pt x="690138" y="1174466"/>
                </a:lnTo>
                <a:close/>
              </a:path>
              <a:path w="741045" h="1235075">
                <a:moveTo>
                  <a:pt x="712356" y="1161245"/>
                </a:moveTo>
                <a:lnTo>
                  <a:pt x="690138" y="1174466"/>
                </a:lnTo>
                <a:lnTo>
                  <a:pt x="696722" y="1185545"/>
                </a:lnTo>
                <a:lnTo>
                  <a:pt x="718947" y="1172337"/>
                </a:lnTo>
                <a:lnTo>
                  <a:pt x="712356" y="1161245"/>
                </a:lnTo>
                <a:close/>
              </a:path>
              <a:path w="741045" h="1235075">
                <a:moveTo>
                  <a:pt x="734695" y="1147953"/>
                </a:moveTo>
                <a:lnTo>
                  <a:pt x="712356" y="1161245"/>
                </a:lnTo>
                <a:lnTo>
                  <a:pt x="718947" y="1172337"/>
                </a:lnTo>
                <a:lnTo>
                  <a:pt x="696722" y="1185545"/>
                </a:lnTo>
                <a:lnTo>
                  <a:pt x="737395" y="1185545"/>
                </a:lnTo>
                <a:lnTo>
                  <a:pt x="734695" y="1147953"/>
                </a:lnTo>
                <a:close/>
              </a:path>
              <a:path w="741045" h="1235075">
                <a:moveTo>
                  <a:pt x="22351" y="0"/>
                </a:moveTo>
                <a:lnTo>
                  <a:pt x="0" y="13208"/>
                </a:lnTo>
                <a:lnTo>
                  <a:pt x="690138" y="1174466"/>
                </a:lnTo>
                <a:lnTo>
                  <a:pt x="712356" y="1161245"/>
                </a:lnTo>
                <a:lnTo>
                  <a:pt x="2235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3155442" y="2522982"/>
            <a:ext cx="772160" cy="2011680"/>
          </a:xfrm>
          <a:custGeom>
            <a:avLst/>
            <a:gdLst/>
            <a:ahLst/>
            <a:cxnLst/>
            <a:rect l="l" t="t" r="r" b="b"/>
            <a:pathLst>
              <a:path w="772160" h="2011679">
                <a:moveTo>
                  <a:pt x="723555" y="68255"/>
                </a:moveTo>
                <a:lnTo>
                  <a:pt x="0" y="2002027"/>
                </a:lnTo>
                <a:lnTo>
                  <a:pt x="24383" y="2011171"/>
                </a:lnTo>
                <a:lnTo>
                  <a:pt x="747799" y="77309"/>
                </a:lnTo>
                <a:lnTo>
                  <a:pt x="723555" y="68255"/>
                </a:lnTo>
                <a:close/>
              </a:path>
              <a:path w="772160" h="2011679">
                <a:moveTo>
                  <a:pt x="768832" y="56133"/>
                </a:moveTo>
                <a:lnTo>
                  <a:pt x="728091" y="56133"/>
                </a:lnTo>
                <a:lnTo>
                  <a:pt x="752347" y="65150"/>
                </a:lnTo>
                <a:lnTo>
                  <a:pt x="747799" y="77309"/>
                </a:lnTo>
                <a:lnTo>
                  <a:pt x="772032" y="86359"/>
                </a:lnTo>
                <a:lnTo>
                  <a:pt x="768832" y="56133"/>
                </a:lnTo>
                <a:close/>
              </a:path>
              <a:path w="772160" h="2011679">
                <a:moveTo>
                  <a:pt x="728091" y="56133"/>
                </a:moveTo>
                <a:lnTo>
                  <a:pt x="723555" y="68255"/>
                </a:lnTo>
                <a:lnTo>
                  <a:pt x="747799" y="77309"/>
                </a:lnTo>
                <a:lnTo>
                  <a:pt x="752347" y="65150"/>
                </a:lnTo>
                <a:lnTo>
                  <a:pt x="728091" y="56133"/>
                </a:lnTo>
                <a:close/>
              </a:path>
              <a:path w="772160" h="2011679">
                <a:moveTo>
                  <a:pt x="762888" y="0"/>
                </a:moveTo>
                <a:lnTo>
                  <a:pt x="699261" y="59181"/>
                </a:lnTo>
                <a:lnTo>
                  <a:pt x="723555" y="68255"/>
                </a:lnTo>
                <a:lnTo>
                  <a:pt x="728091" y="56133"/>
                </a:lnTo>
                <a:lnTo>
                  <a:pt x="768832" y="56133"/>
                </a:lnTo>
                <a:lnTo>
                  <a:pt x="76288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3156585" y="3301746"/>
            <a:ext cx="764540" cy="1235075"/>
          </a:xfrm>
          <a:custGeom>
            <a:avLst/>
            <a:gdLst/>
            <a:ahLst/>
            <a:cxnLst/>
            <a:rect l="l" t="t" r="r" b="b"/>
            <a:pathLst>
              <a:path w="764539" h="1235075">
                <a:moveTo>
                  <a:pt x="712388" y="59496"/>
                </a:moveTo>
                <a:lnTo>
                  <a:pt x="0" y="1221231"/>
                </a:lnTo>
                <a:lnTo>
                  <a:pt x="22097" y="1234820"/>
                </a:lnTo>
                <a:lnTo>
                  <a:pt x="734493" y="73073"/>
                </a:lnTo>
                <a:lnTo>
                  <a:pt x="712388" y="59496"/>
                </a:lnTo>
                <a:close/>
              </a:path>
              <a:path w="764539" h="1235075">
                <a:moveTo>
                  <a:pt x="759846" y="48387"/>
                </a:moveTo>
                <a:lnTo>
                  <a:pt x="719201" y="48387"/>
                </a:lnTo>
                <a:lnTo>
                  <a:pt x="741299" y="61975"/>
                </a:lnTo>
                <a:lnTo>
                  <a:pt x="734493" y="73073"/>
                </a:lnTo>
                <a:lnTo>
                  <a:pt x="756538" y="86613"/>
                </a:lnTo>
                <a:lnTo>
                  <a:pt x="759846" y="48387"/>
                </a:lnTo>
                <a:close/>
              </a:path>
              <a:path w="764539" h="1235075">
                <a:moveTo>
                  <a:pt x="719201" y="48387"/>
                </a:moveTo>
                <a:lnTo>
                  <a:pt x="712388" y="59496"/>
                </a:lnTo>
                <a:lnTo>
                  <a:pt x="734493" y="73073"/>
                </a:lnTo>
                <a:lnTo>
                  <a:pt x="741299" y="61975"/>
                </a:lnTo>
                <a:lnTo>
                  <a:pt x="719201" y="48387"/>
                </a:lnTo>
                <a:close/>
              </a:path>
              <a:path w="764539" h="1235075">
                <a:moveTo>
                  <a:pt x="764031" y="0"/>
                </a:moveTo>
                <a:lnTo>
                  <a:pt x="690372" y="45974"/>
                </a:lnTo>
                <a:lnTo>
                  <a:pt x="712388" y="59496"/>
                </a:lnTo>
                <a:lnTo>
                  <a:pt x="719201" y="48387"/>
                </a:lnTo>
                <a:lnTo>
                  <a:pt x="759846" y="48387"/>
                </a:lnTo>
                <a:lnTo>
                  <a:pt x="76403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1742185" y="2486914"/>
            <a:ext cx="860425" cy="79375"/>
          </a:xfrm>
          <a:custGeom>
            <a:avLst/>
            <a:gdLst/>
            <a:ahLst/>
            <a:cxnLst/>
            <a:rect l="l" t="t" r="r" b="b"/>
            <a:pathLst>
              <a:path w="860425" h="79375">
                <a:moveTo>
                  <a:pt x="781811" y="25851"/>
                </a:moveTo>
                <a:lnTo>
                  <a:pt x="0" y="53086"/>
                </a:lnTo>
                <a:lnTo>
                  <a:pt x="1015" y="78994"/>
                </a:lnTo>
                <a:lnTo>
                  <a:pt x="782701" y="51759"/>
                </a:lnTo>
                <a:lnTo>
                  <a:pt x="781811" y="25851"/>
                </a:lnTo>
                <a:close/>
              </a:path>
              <a:path w="860425" h="79375">
                <a:moveTo>
                  <a:pt x="836552" y="25400"/>
                </a:moveTo>
                <a:lnTo>
                  <a:pt x="794765" y="25400"/>
                </a:lnTo>
                <a:lnTo>
                  <a:pt x="795655" y="51308"/>
                </a:lnTo>
                <a:lnTo>
                  <a:pt x="782701" y="51759"/>
                </a:lnTo>
                <a:lnTo>
                  <a:pt x="783589" y="77597"/>
                </a:lnTo>
                <a:lnTo>
                  <a:pt x="859916" y="36068"/>
                </a:lnTo>
                <a:lnTo>
                  <a:pt x="836552" y="25400"/>
                </a:lnTo>
                <a:close/>
              </a:path>
              <a:path w="860425" h="79375">
                <a:moveTo>
                  <a:pt x="794765" y="25400"/>
                </a:moveTo>
                <a:lnTo>
                  <a:pt x="781811" y="25851"/>
                </a:lnTo>
                <a:lnTo>
                  <a:pt x="782701" y="51759"/>
                </a:lnTo>
                <a:lnTo>
                  <a:pt x="795655" y="51308"/>
                </a:lnTo>
                <a:lnTo>
                  <a:pt x="794765" y="25400"/>
                </a:lnTo>
                <a:close/>
              </a:path>
              <a:path w="860425" h="79375">
                <a:moveTo>
                  <a:pt x="780922" y="0"/>
                </a:moveTo>
                <a:lnTo>
                  <a:pt x="781811" y="25851"/>
                </a:lnTo>
                <a:lnTo>
                  <a:pt x="794765" y="25400"/>
                </a:lnTo>
                <a:lnTo>
                  <a:pt x="836552" y="25400"/>
                </a:lnTo>
                <a:lnTo>
                  <a:pt x="78092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1731264" y="2561844"/>
            <a:ext cx="874394" cy="740410"/>
          </a:xfrm>
          <a:custGeom>
            <a:avLst/>
            <a:gdLst/>
            <a:ahLst/>
            <a:cxnLst/>
            <a:rect l="l" t="t" r="r" b="b"/>
            <a:pathLst>
              <a:path w="874394" h="740410">
                <a:moveTo>
                  <a:pt x="806032" y="699890"/>
                </a:moveTo>
                <a:lnTo>
                  <a:pt x="789305" y="719708"/>
                </a:lnTo>
                <a:lnTo>
                  <a:pt x="873887" y="740155"/>
                </a:lnTo>
                <a:lnTo>
                  <a:pt x="860153" y="708278"/>
                </a:lnTo>
                <a:lnTo>
                  <a:pt x="815975" y="708278"/>
                </a:lnTo>
                <a:lnTo>
                  <a:pt x="806032" y="699890"/>
                </a:lnTo>
                <a:close/>
              </a:path>
              <a:path w="874394" h="740410">
                <a:moveTo>
                  <a:pt x="822771" y="680057"/>
                </a:moveTo>
                <a:lnTo>
                  <a:pt x="806032" y="699890"/>
                </a:lnTo>
                <a:lnTo>
                  <a:pt x="815975" y="708278"/>
                </a:lnTo>
                <a:lnTo>
                  <a:pt x="832738" y="688466"/>
                </a:lnTo>
                <a:lnTo>
                  <a:pt x="822771" y="680057"/>
                </a:lnTo>
                <a:close/>
              </a:path>
              <a:path w="874394" h="740410">
                <a:moveTo>
                  <a:pt x="839469" y="660272"/>
                </a:moveTo>
                <a:lnTo>
                  <a:pt x="822771" y="680057"/>
                </a:lnTo>
                <a:lnTo>
                  <a:pt x="832738" y="688466"/>
                </a:lnTo>
                <a:lnTo>
                  <a:pt x="815975" y="708278"/>
                </a:lnTo>
                <a:lnTo>
                  <a:pt x="860153" y="708278"/>
                </a:lnTo>
                <a:lnTo>
                  <a:pt x="839469" y="660272"/>
                </a:lnTo>
                <a:close/>
              </a:path>
              <a:path w="874394" h="740410">
                <a:moveTo>
                  <a:pt x="16763" y="0"/>
                </a:moveTo>
                <a:lnTo>
                  <a:pt x="0" y="19811"/>
                </a:lnTo>
                <a:lnTo>
                  <a:pt x="806032" y="699890"/>
                </a:lnTo>
                <a:lnTo>
                  <a:pt x="822771" y="680057"/>
                </a:lnTo>
                <a:lnTo>
                  <a:pt x="167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1727707" y="2566542"/>
            <a:ext cx="870585" cy="1963420"/>
          </a:xfrm>
          <a:custGeom>
            <a:avLst/>
            <a:gdLst/>
            <a:ahLst/>
            <a:cxnLst/>
            <a:rect l="l" t="t" r="r" b="b"/>
            <a:pathLst>
              <a:path w="870585" h="1963420">
                <a:moveTo>
                  <a:pt x="822864" y="1897323"/>
                </a:moveTo>
                <a:lnTo>
                  <a:pt x="799084" y="1907667"/>
                </a:lnTo>
                <a:lnTo>
                  <a:pt x="865759" y="1963420"/>
                </a:lnTo>
                <a:lnTo>
                  <a:pt x="868617" y="1909191"/>
                </a:lnTo>
                <a:lnTo>
                  <a:pt x="828040" y="1909191"/>
                </a:lnTo>
                <a:lnTo>
                  <a:pt x="822864" y="1897323"/>
                </a:lnTo>
                <a:close/>
              </a:path>
              <a:path w="870585" h="1963420">
                <a:moveTo>
                  <a:pt x="846598" y="1887001"/>
                </a:moveTo>
                <a:lnTo>
                  <a:pt x="822864" y="1897323"/>
                </a:lnTo>
                <a:lnTo>
                  <a:pt x="828040" y="1909191"/>
                </a:lnTo>
                <a:lnTo>
                  <a:pt x="851789" y="1898904"/>
                </a:lnTo>
                <a:lnTo>
                  <a:pt x="846598" y="1887001"/>
                </a:lnTo>
                <a:close/>
              </a:path>
              <a:path w="870585" h="1963420">
                <a:moveTo>
                  <a:pt x="870331" y="1876679"/>
                </a:moveTo>
                <a:lnTo>
                  <a:pt x="846598" y="1887001"/>
                </a:lnTo>
                <a:lnTo>
                  <a:pt x="851789" y="1898904"/>
                </a:lnTo>
                <a:lnTo>
                  <a:pt x="828040" y="1909191"/>
                </a:lnTo>
                <a:lnTo>
                  <a:pt x="868617" y="1909191"/>
                </a:lnTo>
                <a:lnTo>
                  <a:pt x="870331" y="1876679"/>
                </a:lnTo>
                <a:close/>
              </a:path>
              <a:path w="870585" h="1963420">
                <a:moveTo>
                  <a:pt x="23749" y="0"/>
                </a:moveTo>
                <a:lnTo>
                  <a:pt x="0" y="10414"/>
                </a:lnTo>
                <a:lnTo>
                  <a:pt x="822864" y="1897323"/>
                </a:lnTo>
                <a:lnTo>
                  <a:pt x="846598" y="1887001"/>
                </a:lnTo>
                <a:lnTo>
                  <a:pt x="2374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1759585" y="2522982"/>
            <a:ext cx="843280" cy="606425"/>
          </a:xfrm>
          <a:custGeom>
            <a:avLst/>
            <a:gdLst/>
            <a:ahLst/>
            <a:cxnLst/>
            <a:rect l="l" t="t" r="r" b="b"/>
            <a:pathLst>
              <a:path w="843280" h="606425">
                <a:moveTo>
                  <a:pt x="772267" y="34575"/>
                </a:moveTo>
                <a:lnTo>
                  <a:pt x="0" y="584834"/>
                </a:lnTo>
                <a:lnTo>
                  <a:pt x="14985" y="605916"/>
                </a:lnTo>
                <a:lnTo>
                  <a:pt x="787309" y="55617"/>
                </a:lnTo>
                <a:lnTo>
                  <a:pt x="772267" y="34575"/>
                </a:lnTo>
                <a:close/>
              </a:path>
              <a:path w="843280" h="606425">
                <a:moveTo>
                  <a:pt x="828694" y="27050"/>
                </a:moveTo>
                <a:lnTo>
                  <a:pt x="782827" y="27050"/>
                </a:lnTo>
                <a:lnTo>
                  <a:pt x="797813" y="48132"/>
                </a:lnTo>
                <a:lnTo>
                  <a:pt x="787309" y="55617"/>
                </a:lnTo>
                <a:lnTo>
                  <a:pt x="802385" y="76707"/>
                </a:lnTo>
                <a:lnTo>
                  <a:pt x="828694" y="27050"/>
                </a:lnTo>
                <a:close/>
              </a:path>
              <a:path w="843280" h="606425">
                <a:moveTo>
                  <a:pt x="782827" y="27050"/>
                </a:moveTo>
                <a:lnTo>
                  <a:pt x="772267" y="34575"/>
                </a:lnTo>
                <a:lnTo>
                  <a:pt x="787309" y="55617"/>
                </a:lnTo>
                <a:lnTo>
                  <a:pt x="797813" y="48132"/>
                </a:lnTo>
                <a:lnTo>
                  <a:pt x="782827" y="27050"/>
                </a:lnTo>
                <a:close/>
              </a:path>
              <a:path w="843280" h="606425">
                <a:moveTo>
                  <a:pt x="843026" y="0"/>
                </a:moveTo>
                <a:lnTo>
                  <a:pt x="757173" y="13462"/>
                </a:lnTo>
                <a:lnTo>
                  <a:pt x="772267" y="34575"/>
                </a:lnTo>
                <a:lnTo>
                  <a:pt x="782827" y="27050"/>
                </a:lnTo>
                <a:lnTo>
                  <a:pt x="828694" y="27050"/>
                </a:lnTo>
                <a:lnTo>
                  <a:pt x="84302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1731264" y="3129026"/>
            <a:ext cx="873760" cy="196850"/>
          </a:xfrm>
          <a:custGeom>
            <a:avLst/>
            <a:gdLst/>
            <a:ahLst/>
            <a:cxnLst/>
            <a:rect l="l" t="t" r="r" b="b"/>
            <a:pathLst>
              <a:path w="873760" h="196850">
                <a:moveTo>
                  <a:pt x="794758" y="171276"/>
                </a:moveTo>
                <a:lnTo>
                  <a:pt x="790067" y="196723"/>
                </a:lnTo>
                <a:lnTo>
                  <a:pt x="869992" y="173609"/>
                </a:lnTo>
                <a:lnTo>
                  <a:pt x="807466" y="173609"/>
                </a:lnTo>
                <a:lnTo>
                  <a:pt x="794758" y="171276"/>
                </a:lnTo>
                <a:close/>
              </a:path>
              <a:path w="873760" h="196850">
                <a:moveTo>
                  <a:pt x="799465" y="145753"/>
                </a:moveTo>
                <a:lnTo>
                  <a:pt x="794758" y="171276"/>
                </a:lnTo>
                <a:lnTo>
                  <a:pt x="807466" y="173609"/>
                </a:lnTo>
                <a:lnTo>
                  <a:pt x="812165" y="148082"/>
                </a:lnTo>
                <a:lnTo>
                  <a:pt x="799465" y="145753"/>
                </a:lnTo>
                <a:close/>
              </a:path>
              <a:path w="873760" h="196850">
                <a:moveTo>
                  <a:pt x="804163" y="120269"/>
                </a:moveTo>
                <a:lnTo>
                  <a:pt x="799465" y="145753"/>
                </a:lnTo>
                <a:lnTo>
                  <a:pt x="812165" y="148082"/>
                </a:lnTo>
                <a:lnTo>
                  <a:pt x="807466" y="173609"/>
                </a:lnTo>
                <a:lnTo>
                  <a:pt x="869992" y="173609"/>
                </a:lnTo>
                <a:lnTo>
                  <a:pt x="873506" y="172593"/>
                </a:lnTo>
                <a:lnTo>
                  <a:pt x="804163" y="120269"/>
                </a:lnTo>
                <a:close/>
              </a:path>
              <a:path w="873760" h="196850">
                <a:moveTo>
                  <a:pt x="4572" y="0"/>
                </a:moveTo>
                <a:lnTo>
                  <a:pt x="0" y="25400"/>
                </a:lnTo>
                <a:lnTo>
                  <a:pt x="794758" y="171276"/>
                </a:lnTo>
                <a:lnTo>
                  <a:pt x="799465" y="145753"/>
                </a:lnTo>
                <a:lnTo>
                  <a:pt x="457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1722501" y="3134867"/>
            <a:ext cx="871219" cy="1395095"/>
          </a:xfrm>
          <a:custGeom>
            <a:avLst/>
            <a:gdLst/>
            <a:ahLst/>
            <a:cxnLst/>
            <a:rect l="l" t="t" r="r" b="b"/>
            <a:pathLst>
              <a:path w="871219" h="1395095">
                <a:moveTo>
                  <a:pt x="818804" y="1335441"/>
                </a:moveTo>
                <a:lnTo>
                  <a:pt x="796671" y="1349121"/>
                </a:lnTo>
                <a:lnTo>
                  <a:pt x="870712" y="1394714"/>
                </a:lnTo>
                <a:lnTo>
                  <a:pt x="866318" y="1346454"/>
                </a:lnTo>
                <a:lnTo>
                  <a:pt x="825626" y="1346454"/>
                </a:lnTo>
                <a:lnTo>
                  <a:pt x="818804" y="1335441"/>
                </a:lnTo>
                <a:close/>
              </a:path>
              <a:path w="871219" h="1395095">
                <a:moveTo>
                  <a:pt x="840781" y="1321858"/>
                </a:moveTo>
                <a:lnTo>
                  <a:pt x="818804" y="1335441"/>
                </a:lnTo>
                <a:lnTo>
                  <a:pt x="825626" y="1346454"/>
                </a:lnTo>
                <a:lnTo>
                  <a:pt x="847598" y="1332865"/>
                </a:lnTo>
                <a:lnTo>
                  <a:pt x="840781" y="1321858"/>
                </a:lnTo>
                <a:close/>
              </a:path>
              <a:path w="871219" h="1395095">
                <a:moveTo>
                  <a:pt x="862838" y="1308227"/>
                </a:moveTo>
                <a:lnTo>
                  <a:pt x="840781" y="1321858"/>
                </a:lnTo>
                <a:lnTo>
                  <a:pt x="847598" y="1332865"/>
                </a:lnTo>
                <a:lnTo>
                  <a:pt x="825626" y="1346454"/>
                </a:lnTo>
                <a:lnTo>
                  <a:pt x="866318" y="1346454"/>
                </a:lnTo>
                <a:lnTo>
                  <a:pt x="862838" y="1308227"/>
                </a:lnTo>
                <a:close/>
              </a:path>
              <a:path w="871219" h="1395095">
                <a:moveTo>
                  <a:pt x="22098" y="0"/>
                </a:moveTo>
                <a:lnTo>
                  <a:pt x="0" y="13716"/>
                </a:lnTo>
                <a:lnTo>
                  <a:pt x="818804" y="1335441"/>
                </a:lnTo>
                <a:lnTo>
                  <a:pt x="840781" y="1321858"/>
                </a:lnTo>
                <a:lnTo>
                  <a:pt x="2209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1793113" y="2522982"/>
            <a:ext cx="817244" cy="1998345"/>
          </a:xfrm>
          <a:custGeom>
            <a:avLst/>
            <a:gdLst/>
            <a:ahLst/>
            <a:cxnLst/>
            <a:rect l="l" t="t" r="r" b="b"/>
            <a:pathLst>
              <a:path w="817244" h="1998345">
                <a:moveTo>
                  <a:pt x="768623" y="67385"/>
                </a:moveTo>
                <a:lnTo>
                  <a:pt x="0" y="1988438"/>
                </a:lnTo>
                <a:lnTo>
                  <a:pt x="24130" y="1998090"/>
                </a:lnTo>
                <a:lnTo>
                  <a:pt x="792603" y="76969"/>
                </a:lnTo>
                <a:lnTo>
                  <a:pt x="768623" y="67385"/>
                </a:lnTo>
                <a:close/>
              </a:path>
              <a:path w="817244" h="1998345">
                <a:moveTo>
                  <a:pt x="814125" y="55371"/>
                </a:moveTo>
                <a:lnTo>
                  <a:pt x="773430" y="55371"/>
                </a:lnTo>
                <a:lnTo>
                  <a:pt x="797432" y="64896"/>
                </a:lnTo>
                <a:lnTo>
                  <a:pt x="792603" y="76969"/>
                </a:lnTo>
                <a:lnTo>
                  <a:pt x="816737" y="86613"/>
                </a:lnTo>
                <a:lnTo>
                  <a:pt x="814125" y="55371"/>
                </a:lnTo>
                <a:close/>
              </a:path>
              <a:path w="817244" h="1998345">
                <a:moveTo>
                  <a:pt x="773430" y="55371"/>
                </a:moveTo>
                <a:lnTo>
                  <a:pt x="768623" y="67385"/>
                </a:lnTo>
                <a:lnTo>
                  <a:pt x="792603" y="76969"/>
                </a:lnTo>
                <a:lnTo>
                  <a:pt x="797432" y="64896"/>
                </a:lnTo>
                <a:lnTo>
                  <a:pt x="773430" y="55371"/>
                </a:lnTo>
                <a:close/>
              </a:path>
              <a:path w="817244" h="1998345">
                <a:moveTo>
                  <a:pt x="809498" y="0"/>
                </a:moveTo>
                <a:lnTo>
                  <a:pt x="744601" y="57784"/>
                </a:lnTo>
                <a:lnTo>
                  <a:pt x="768623" y="67385"/>
                </a:lnTo>
                <a:lnTo>
                  <a:pt x="773430" y="55371"/>
                </a:lnTo>
                <a:lnTo>
                  <a:pt x="814125" y="55371"/>
                </a:lnTo>
                <a:lnTo>
                  <a:pt x="80949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1768601" y="3301746"/>
            <a:ext cx="836930" cy="1222375"/>
          </a:xfrm>
          <a:custGeom>
            <a:avLst/>
            <a:gdLst/>
            <a:ahLst/>
            <a:cxnLst/>
            <a:rect l="l" t="t" r="r" b="b"/>
            <a:pathLst>
              <a:path w="836930" h="1222375">
                <a:moveTo>
                  <a:pt x="782382" y="56965"/>
                </a:moveTo>
                <a:lnTo>
                  <a:pt x="0" y="1207261"/>
                </a:lnTo>
                <a:lnTo>
                  <a:pt x="21336" y="1221866"/>
                </a:lnTo>
                <a:lnTo>
                  <a:pt x="803851" y="71560"/>
                </a:lnTo>
                <a:lnTo>
                  <a:pt x="782382" y="56965"/>
                </a:lnTo>
                <a:close/>
              </a:path>
              <a:path w="836930" h="1222375">
                <a:moveTo>
                  <a:pt x="830598" y="46227"/>
                </a:moveTo>
                <a:lnTo>
                  <a:pt x="789686" y="46227"/>
                </a:lnTo>
                <a:lnTo>
                  <a:pt x="811149" y="60832"/>
                </a:lnTo>
                <a:lnTo>
                  <a:pt x="803851" y="71560"/>
                </a:lnTo>
                <a:lnTo>
                  <a:pt x="825246" y="86105"/>
                </a:lnTo>
                <a:lnTo>
                  <a:pt x="830598" y="46227"/>
                </a:lnTo>
                <a:close/>
              </a:path>
              <a:path w="836930" h="1222375">
                <a:moveTo>
                  <a:pt x="789686" y="46227"/>
                </a:moveTo>
                <a:lnTo>
                  <a:pt x="782382" y="56965"/>
                </a:lnTo>
                <a:lnTo>
                  <a:pt x="803851" y="71560"/>
                </a:lnTo>
                <a:lnTo>
                  <a:pt x="811149" y="60832"/>
                </a:lnTo>
                <a:lnTo>
                  <a:pt x="789686" y="46227"/>
                </a:lnTo>
                <a:close/>
              </a:path>
              <a:path w="836930" h="1222375">
                <a:moveTo>
                  <a:pt x="836803" y="0"/>
                </a:moveTo>
                <a:lnTo>
                  <a:pt x="760984" y="42417"/>
                </a:lnTo>
                <a:lnTo>
                  <a:pt x="782382" y="56965"/>
                </a:lnTo>
                <a:lnTo>
                  <a:pt x="789686" y="46227"/>
                </a:lnTo>
                <a:lnTo>
                  <a:pt x="830598" y="46227"/>
                </a:lnTo>
                <a:lnTo>
                  <a:pt x="83680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1779016" y="4489703"/>
            <a:ext cx="814705" cy="78105"/>
          </a:xfrm>
          <a:custGeom>
            <a:avLst/>
            <a:gdLst/>
            <a:ahLst/>
            <a:cxnLst/>
            <a:rect l="l" t="t" r="r" b="b"/>
            <a:pathLst>
              <a:path w="814705" h="78104">
                <a:moveTo>
                  <a:pt x="737742" y="0"/>
                </a:moveTo>
                <a:lnTo>
                  <a:pt x="737278" y="25822"/>
                </a:lnTo>
                <a:lnTo>
                  <a:pt x="750188" y="26035"/>
                </a:lnTo>
                <a:lnTo>
                  <a:pt x="749807" y="51943"/>
                </a:lnTo>
                <a:lnTo>
                  <a:pt x="736807" y="51943"/>
                </a:lnTo>
                <a:lnTo>
                  <a:pt x="736345" y="77597"/>
                </a:lnTo>
                <a:lnTo>
                  <a:pt x="790001" y="51943"/>
                </a:lnTo>
                <a:lnTo>
                  <a:pt x="749807" y="51943"/>
                </a:lnTo>
                <a:lnTo>
                  <a:pt x="736811" y="51729"/>
                </a:lnTo>
                <a:lnTo>
                  <a:pt x="790448" y="51729"/>
                </a:lnTo>
                <a:lnTo>
                  <a:pt x="814704" y="40132"/>
                </a:lnTo>
                <a:lnTo>
                  <a:pt x="737742" y="0"/>
                </a:lnTo>
                <a:close/>
              </a:path>
              <a:path w="814705" h="78104">
                <a:moveTo>
                  <a:pt x="737278" y="25822"/>
                </a:moveTo>
                <a:lnTo>
                  <a:pt x="736811" y="51729"/>
                </a:lnTo>
                <a:lnTo>
                  <a:pt x="749807" y="51943"/>
                </a:lnTo>
                <a:lnTo>
                  <a:pt x="750188" y="26035"/>
                </a:lnTo>
                <a:lnTo>
                  <a:pt x="737278" y="25822"/>
                </a:lnTo>
                <a:close/>
              </a:path>
              <a:path w="814705" h="78104">
                <a:moveTo>
                  <a:pt x="507" y="13716"/>
                </a:moveTo>
                <a:lnTo>
                  <a:pt x="0" y="39624"/>
                </a:lnTo>
                <a:lnTo>
                  <a:pt x="736811" y="51729"/>
                </a:lnTo>
                <a:lnTo>
                  <a:pt x="737278" y="25822"/>
                </a:lnTo>
                <a:lnTo>
                  <a:pt x="507" y="137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5366765" y="2478023"/>
            <a:ext cx="741680" cy="78105"/>
          </a:xfrm>
          <a:custGeom>
            <a:avLst/>
            <a:gdLst/>
            <a:ahLst/>
            <a:cxnLst/>
            <a:rect l="l" t="t" r="r" b="b"/>
            <a:pathLst>
              <a:path w="741679" h="78105">
                <a:moveTo>
                  <a:pt x="663701" y="0"/>
                </a:moveTo>
                <a:lnTo>
                  <a:pt x="663701" y="77724"/>
                </a:lnTo>
                <a:lnTo>
                  <a:pt x="715518" y="51815"/>
                </a:lnTo>
                <a:lnTo>
                  <a:pt x="676656" y="51815"/>
                </a:lnTo>
                <a:lnTo>
                  <a:pt x="676656" y="25908"/>
                </a:lnTo>
                <a:lnTo>
                  <a:pt x="715518" y="25908"/>
                </a:lnTo>
                <a:lnTo>
                  <a:pt x="663701" y="0"/>
                </a:lnTo>
                <a:close/>
              </a:path>
              <a:path w="741679" h="78105">
                <a:moveTo>
                  <a:pt x="663701" y="25908"/>
                </a:moveTo>
                <a:lnTo>
                  <a:pt x="0" y="25908"/>
                </a:lnTo>
                <a:lnTo>
                  <a:pt x="0" y="51815"/>
                </a:lnTo>
                <a:lnTo>
                  <a:pt x="663701" y="51815"/>
                </a:lnTo>
                <a:lnTo>
                  <a:pt x="663701" y="25908"/>
                </a:lnTo>
                <a:close/>
              </a:path>
              <a:path w="741679" h="78105">
                <a:moveTo>
                  <a:pt x="715518" y="25908"/>
                </a:moveTo>
                <a:lnTo>
                  <a:pt x="676656" y="25908"/>
                </a:lnTo>
                <a:lnTo>
                  <a:pt x="676656" y="51815"/>
                </a:lnTo>
                <a:lnTo>
                  <a:pt x="715518" y="51815"/>
                </a:lnTo>
                <a:lnTo>
                  <a:pt x="741426" y="38862"/>
                </a:lnTo>
                <a:lnTo>
                  <a:pt x="715518" y="259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5366765" y="3268979"/>
            <a:ext cx="741680" cy="78105"/>
          </a:xfrm>
          <a:custGeom>
            <a:avLst/>
            <a:gdLst/>
            <a:ahLst/>
            <a:cxnLst/>
            <a:rect l="l" t="t" r="r" b="b"/>
            <a:pathLst>
              <a:path w="741679" h="78104">
                <a:moveTo>
                  <a:pt x="663701" y="0"/>
                </a:moveTo>
                <a:lnTo>
                  <a:pt x="663701" y="77724"/>
                </a:lnTo>
                <a:lnTo>
                  <a:pt x="715517" y="51816"/>
                </a:lnTo>
                <a:lnTo>
                  <a:pt x="676656" y="51816"/>
                </a:lnTo>
                <a:lnTo>
                  <a:pt x="676656" y="25908"/>
                </a:lnTo>
                <a:lnTo>
                  <a:pt x="715518" y="25908"/>
                </a:lnTo>
                <a:lnTo>
                  <a:pt x="663701" y="0"/>
                </a:lnTo>
                <a:close/>
              </a:path>
              <a:path w="741679" h="78104">
                <a:moveTo>
                  <a:pt x="663701" y="25908"/>
                </a:moveTo>
                <a:lnTo>
                  <a:pt x="0" y="25908"/>
                </a:lnTo>
                <a:lnTo>
                  <a:pt x="0" y="51816"/>
                </a:lnTo>
                <a:lnTo>
                  <a:pt x="663701" y="51816"/>
                </a:lnTo>
                <a:lnTo>
                  <a:pt x="663701" y="25908"/>
                </a:lnTo>
                <a:close/>
              </a:path>
              <a:path w="741679" h="78104">
                <a:moveTo>
                  <a:pt x="715518" y="25908"/>
                </a:moveTo>
                <a:lnTo>
                  <a:pt x="676656" y="25908"/>
                </a:lnTo>
                <a:lnTo>
                  <a:pt x="676656" y="51816"/>
                </a:lnTo>
                <a:lnTo>
                  <a:pt x="715517" y="51816"/>
                </a:lnTo>
                <a:lnTo>
                  <a:pt x="741426" y="38862"/>
                </a:lnTo>
                <a:lnTo>
                  <a:pt x="715518" y="259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5357621" y="4491228"/>
            <a:ext cx="741680" cy="78105"/>
          </a:xfrm>
          <a:custGeom>
            <a:avLst/>
            <a:gdLst/>
            <a:ahLst/>
            <a:cxnLst/>
            <a:rect l="l" t="t" r="r" b="b"/>
            <a:pathLst>
              <a:path w="741679" h="78104">
                <a:moveTo>
                  <a:pt x="663701" y="0"/>
                </a:moveTo>
                <a:lnTo>
                  <a:pt x="663701" y="77724"/>
                </a:lnTo>
                <a:lnTo>
                  <a:pt x="715517" y="51816"/>
                </a:lnTo>
                <a:lnTo>
                  <a:pt x="676655" y="51816"/>
                </a:lnTo>
                <a:lnTo>
                  <a:pt x="676655" y="25908"/>
                </a:lnTo>
                <a:lnTo>
                  <a:pt x="715518" y="25908"/>
                </a:lnTo>
                <a:lnTo>
                  <a:pt x="663701" y="0"/>
                </a:lnTo>
                <a:close/>
              </a:path>
              <a:path w="741679" h="78104">
                <a:moveTo>
                  <a:pt x="663701" y="25908"/>
                </a:moveTo>
                <a:lnTo>
                  <a:pt x="0" y="25908"/>
                </a:lnTo>
                <a:lnTo>
                  <a:pt x="0" y="51816"/>
                </a:lnTo>
                <a:lnTo>
                  <a:pt x="663701" y="51816"/>
                </a:lnTo>
                <a:lnTo>
                  <a:pt x="663701" y="25908"/>
                </a:lnTo>
                <a:close/>
              </a:path>
              <a:path w="741679" h="78104">
                <a:moveTo>
                  <a:pt x="715518" y="25908"/>
                </a:moveTo>
                <a:lnTo>
                  <a:pt x="676655" y="25908"/>
                </a:lnTo>
                <a:lnTo>
                  <a:pt x="676655" y="51816"/>
                </a:lnTo>
                <a:lnTo>
                  <a:pt x="715517" y="51816"/>
                </a:lnTo>
                <a:lnTo>
                  <a:pt x="741426" y="38862"/>
                </a:lnTo>
                <a:lnTo>
                  <a:pt x="715518" y="259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5360415" y="2516885"/>
            <a:ext cx="748665" cy="788035"/>
          </a:xfrm>
          <a:custGeom>
            <a:avLst/>
            <a:gdLst/>
            <a:ahLst/>
            <a:cxnLst/>
            <a:rect l="l" t="t" r="r" b="b"/>
            <a:pathLst>
              <a:path w="748664" h="788035">
                <a:moveTo>
                  <a:pt x="685550" y="47459"/>
                </a:moveTo>
                <a:lnTo>
                  <a:pt x="0" y="769619"/>
                </a:lnTo>
                <a:lnTo>
                  <a:pt x="18796" y="787526"/>
                </a:lnTo>
                <a:lnTo>
                  <a:pt x="704305" y="65285"/>
                </a:lnTo>
                <a:lnTo>
                  <a:pt x="685550" y="47459"/>
                </a:lnTo>
                <a:close/>
              </a:path>
              <a:path w="748664" h="788035">
                <a:moveTo>
                  <a:pt x="736835" y="38100"/>
                </a:moveTo>
                <a:lnTo>
                  <a:pt x="694436" y="38100"/>
                </a:lnTo>
                <a:lnTo>
                  <a:pt x="713232" y="55879"/>
                </a:lnTo>
                <a:lnTo>
                  <a:pt x="704305" y="65285"/>
                </a:lnTo>
                <a:lnTo>
                  <a:pt x="723138" y="83185"/>
                </a:lnTo>
                <a:lnTo>
                  <a:pt x="736835" y="38100"/>
                </a:lnTo>
                <a:close/>
              </a:path>
              <a:path w="748664" h="788035">
                <a:moveTo>
                  <a:pt x="694436" y="38100"/>
                </a:moveTo>
                <a:lnTo>
                  <a:pt x="685550" y="47459"/>
                </a:lnTo>
                <a:lnTo>
                  <a:pt x="704305" y="65285"/>
                </a:lnTo>
                <a:lnTo>
                  <a:pt x="713232" y="55879"/>
                </a:lnTo>
                <a:lnTo>
                  <a:pt x="694436" y="38100"/>
                </a:lnTo>
                <a:close/>
              </a:path>
              <a:path w="748664" h="788035">
                <a:moveTo>
                  <a:pt x="748411" y="0"/>
                </a:moveTo>
                <a:lnTo>
                  <a:pt x="666750" y="29590"/>
                </a:lnTo>
                <a:lnTo>
                  <a:pt x="685550" y="47459"/>
                </a:lnTo>
                <a:lnTo>
                  <a:pt x="694436" y="38100"/>
                </a:lnTo>
                <a:lnTo>
                  <a:pt x="736835" y="38100"/>
                </a:lnTo>
                <a:lnTo>
                  <a:pt x="7484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5357367" y="2507995"/>
            <a:ext cx="753110" cy="787400"/>
          </a:xfrm>
          <a:custGeom>
            <a:avLst/>
            <a:gdLst/>
            <a:ahLst/>
            <a:cxnLst/>
            <a:rect l="l" t="t" r="r" b="b"/>
            <a:pathLst>
              <a:path w="753110" h="787400">
                <a:moveTo>
                  <a:pt x="690073" y="740200"/>
                </a:moveTo>
                <a:lnTo>
                  <a:pt x="671322" y="758063"/>
                </a:lnTo>
                <a:lnTo>
                  <a:pt x="753110" y="787400"/>
                </a:lnTo>
                <a:lnTo>
                  <a:pt x="741460" y="749553"/>
                </a:lnTo>
                <a:lnTo>
                  <a:pt x="699008" y="749553"/>
                </a:lnTo>
                <a:lnTo>
                  <a:pt x="690073" y="740200"/>
                </a:lnTo>
                <a:close/>
              </a:path>
              <a:path w="753110" h="787400">
                <a:moveTo>
                  <a:pt x="708869" y="722295"/>
                </a:moveTo>
                <a:lnTo>
                  <a:pt x="690073" y="740200"/>
                </a:lnTo>
                <a:lnTo>
                  <a:pt x="699008" y="749553"/>
                </a:lnTo>
                <a:lnTo>
                  <a:pt x="717804" y="731646"/>
                </a:lnTo>
                <a:lnTo>
                  <a:pt x="708869" y="722295"/>
                </a:lnTo>
                <a:close/>
              </a:path>
              <a:path w="753110" h="787400">
                <a:moveTo>
                  <a:pt x="727583" y="704468"/>
                </a:moveTo>
                <a:lnTo>
                  <a:pt x="708869" y="722295"/>
                </a:lnTo>
                <a:lnTo>
                  <a:pt x="717804" y="731646"/>
                </a:lnTo>
                <a:lnTo>
                  <a:pt x="699008" y="749553"/>
                </a:lnTo>
                <a:lnTo>
                  <a:pt x="741460" y="749553"/>
                </a:lnTo>
                <a:lnTo>
                  <a:pt x="727583" y="704468"/>
                </a:lnTo>
                <a:close/>
              </a:path>
              <a:path w="753110" h="787400">
                <a:moveTo>
                  <a:pt x="18796" y="0"/>
                </a:moveTo>
                <a:lnTo>
                  <a:pt x="0" y="17779"/>
                </a:lnTo>
                <a:lnTo>
                  <a:pt x="690073" y="740200"/>
                </a:lnTo>
                <a:lnTo>
                  <a:pt x="708869" y="722295"/>
                </a:lnTo>
                <a:lnTo>
                  <a:pt x="1879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5354573" y="2512441"/>
            <a:ext cx="754380" cy="2011045"/>
          </a:xfrm>
          <a:custGeom>
            <a:avLst/>
            <a:gdLst/>
            <a:ahLst/>
            <a:cxnLst/>
            <a:rect l="l" t="t" r="r" b="b"/>
            <a:pathLst>
              <a:path w="754379" h="2011045">
                <a:moveTo>
                  <a:pt x="705477" y="1942452"/>
                </a:moveTo>
                <a:lnTo>
                  <a:pt x="681101" y="1951355"/>
                </a:lnTo>
                <a:lnTo>
                  <a:pt x="744347" y="2011045"/>
                </a:lnTo>
                <a:lnTo>
                  <a:pt x="750732" y="1954657"/>
                </a:lnTo>
                <a:lnTo>
                  <a:pt x="709929" y="1954657"/>
                </a:lnTo>
                <a:lnTo>
                  <a:pt x="705477" y="1942452"/>
                </a:lnTo>
                <a:close/>
              </a:path>
              <a:path w="754379" h="2011045">
                <a:moveTo>
                  <a:pt x="729856" y="1933548"/>
                </a:moveTo>
                <a:lnTo>
                  <a:pt x="705477" y="1942452"/>
                </a:lnTo>
                <a:lnTo>
                  <a:pt x="709929" y="1954657"/>
                </a:lnTo>
                <a:lnTo>
                  <a:pt x="734313" y="1945767"/>
                </a:lnTo>
                <a:lnTo>
                  <a:pt x="729856" y="1933548"/>
                </a:lnTo>
                <a:close/>
              </a:path>
              <a:path w="754379" h="2011045">
                <a:moveTo>
                  <a:pt x="754126" y="1924685"/>
                </a:moveTo>
                <a:lnTo>
                  <a:pt x="729856" y="1933548"/>
                </a:lnTo>
                <a:lnTo>
                  <a:pt x="734313" y="1945767"/>
                </a:lnTo>
                <a:lnTo>
                  <a:pt x="709929" y="1954657"/>
                </a:lnTo>
                <a:lnTo>
                  <a:pt x="750732" y="1954657"/>
                </a:lnTo>
                <a:lnTo>
                  <a:pt x="754126" y="1924685"/>
                </a:lnTo>
                <a:close/>
              </a:path>
              <a:path w="754379" h="2011045">
                <a:moveTo>
                  <a:pt x="24384" y="0"/>
                </a:moveTo>
                <a:lnTo>
                  <a:pt x="0" y="8889"/>
                </a:lnTo>
                <a:lnTo>
                  <a:pt x="705477" y="1942452"/>
                </a:lnTo>
                <a:lnTo>
                  <a:pt x="729856" y="1933548"/>
                </a:lnTo>
                <a:lnTo>
                  <a:pt x="2438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5358638" y="3289046"/>
            <a:ext cx="741045" cy="1235075"/>
          </a:xfrm>
          <a:custGeom>
            <a:avLst/>
            <a:gdLst/>
            <a:ahLst/>
            <a:cxnLst/>
            <a:rect l="l" t="t" r="r" b="b"/>
            <a:pathLst>
              <a:path w="741045" h="1235075">
                <a:moveTo>
                  <a:pt x="690138" y="1174466"/>
                </a:moveTo>
                <a:lnTo>
                  <a:pt x="667892" y="1187703"/>
                </a:lnTo>
                <a:lnTo>
                  <a:pt x="740917" y="1234566"/>
                </a:lnTo>
                <a:lnTo>
                  <a:pt x="737395" y="1185545"/>
                </a:lnTo>
                <a:lnTo>
                  <a:pt x="696722" y="1185545"/>
                </a:lnTo>
                <a:lnTo>
                  <a:pt x="690138" y="1174466"/>
                </a:lnTo>
                <a:close/>
              </a:path>
              <a:path w="741045" h="1235075">
                <a:moveTo>
                  <a:pt x="712356" y="1161245"/>
                </a:moveTo>
                <a:lnTo>
                  <a:pt x="690138" y="1174466"/>
                </a:lnTo>
                <a:lnTo>
                  <a:pt x="696722" y="1185545"/>
                </a:lnTo>
                <a:lnTo>
                  <a:pt x="718947" y="1172336"/>
                </a:lnTo>
                <a:lnTo>
                  <a:pt x="712356" y="1161245"/>
                </a:lnTo>
                <a:close/>
              </a:path>
              <a:path w="741045" h="1235075">
                <a:moveTo>
                  <a:pt x="734695" y="1147952"/>
                </a:moveTo>
                <a:lnTo>
                  <a:pt x="712356" y="1161245"/>
                </a:lnTo>
                <a:lnTo>
                  <a:pt x="718947" y="1172336"/>
                </a:lnTo>
                <a:lnTo>
                  <a:pt x="696722" y="1185545"/>
                </a:lnTo>
                <a:lnTo>
                  <a:pt x="737395" y="1185545"/>
                </a:lnTo>
                <a:lnTo>
                  <a:pt x="734695" y="1147952"/>
                </a:lnTo>
                <a:close/>
              </a:path>
              <a:path w="741045" h="1235075">
                <a:moveTo>
                  <a:pt x="22351" y="0"/>
                </a:moveTo>
                <a:lnTo>
                  <a:pt x="0" y="13207"/>
                </a:lnTo>
                <a:lnTo>
                  <a:pt x="690138" y="1174466"/>
                </a:lnTo>
                <a:lnTo>
                  <a:pt x="712356" y="1161245"/>
                </a:lnTo>
                <a:lnTo>
                  <a:pt x="2235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5345429" y="2516885"/>
            <a:ext cx="772160" cy="2011680"/>
          </a:xfrm>
          <a:custGeom>
            <a:avLst/>
            <a:gdLst/>
            <a:ahLst/>
            <a:cxnLst/>
            <a:rect l="l" t="t" r="r" b="b"/>
            <a:pathLst>
              <a:path w="772160" h="2011679">
                <a:moveTo>
                  <a:pt x="723555" y="68255"/>
                </a:moveTo>
                <a:lnTo>
                  <a:pt x="0" y="2002027"/>
                </a:lnTo>
                <a:lnTo>
                  <a:pt x="24384" y="2011171"/>
                </a:lnTo>
                <a:lnTo>
                  <a:pt x="747799" y="77309"/>
                </a:lnTo>
                <a:lnTo>
                  <a:pt x="723555" y="68255"/>
                </a:lnTo>
                <a:close/>
              </a:path>
              <a:path w="772160" h="2011679">
                <a:moveTo>
                  <a:pt x="768832" y="56134"/>
                </a:moveTo>
                <a:lnTo>
                  <a:pt x="728091" y="56134"/>
                </a:lnTo>
                <a:lnTo>
                  <a:pt x="752348" y="65150"/>
                </a:lnTo>
                <a:lnTo>
                  <a:pt x="747799" y="77309"/>
                </a:lnTo>
                <a:lnTo>
                  <a:pt x="772033" y="86360"/>
                </a:lnTo>
                <a:lnTo>
                  <a:pt x="768832" y="56134"/>
                </a:lnTo>
                <a:close/>
              </a:path>
              <a:path w="772160" h="2011679">
                <a:moveTo>
                  <a:pt x="728091" y="56134"/>
                </a:moveTo>
                <a:lnTo>
                  <a:pt x="723555" y="68255"/>
                </a:lnTo>
                <a:lnTo>
                  <a:pt x="747799" y="77309"/>
                </a:lnTo>
                <a:lnTo>
                  <a:pt x="752348" y="65150"/>
                </a:lnTo>
                <a:lnTo>
                  <a:pt x="728091" y="56134"/>
                </a:lnTo>
                <a:close/>
              </a:path>
              <a:path w="772160" h="2011679">
                <a:moveTo>
                  <a:pt x="762889" y="0"/>
                </a:moveTo>
                <a:lnTo>
                  <a:pt x="699262" y="59181"/>
                </a:lnTo>
                <a:lnTo>
                  <a:pt x="723555" y="68255"/>
                </a:lnTo>
                <a:lnTo>
                  <a:pt x="728091" y="56134"/>
                </a:lnTo>
                <a:lnTo>
                  <a:pt x="768832" y="56134"/>
                </a:lnTo>
                <a:lnTo>
                  <a:pt x="76288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5346572" y="3295650"/>
            <a:ext cx="764540" cy="1235075"/>
          </a:xfrm>
          <a:custGeom>
            <a:avLst/>
            <a:gdLst/>
            <a:ahLst/>
            <a:cxnLst/>
            <a:rect l="l" t="t" r="r" b="b"/>
            <a:pathLst>
              <a:path w="764539" h="1235075">
                <a:moveTo>
                  <a:pt x="712388" y="59496"/>
                </a:moveTo>
                <a:lnTo>
                  <a:pt x="0" y="1221232"/>
                </a:lnTo>
                <a:lnTo>
                  <a:pt x="22098" y="1234820"/>
                </a:lnTo>
                <a:lnTo>
                  <a:pt x="734493" y="73073"/>
                </a:lnTo>
                <a:lnTo>
                  <a:pt x="712388" y="59496"/>
                </a:lnTo>
                <a:close/>
              </a:path>
              <a:path w="764539" h="1235075">
                <a:moveTo>
                  <a:pt x="759846" y="48387"/>
                </a:moveTo>
                <a:lnTo>
                  <a:pt x="719201" y="48387"/>
                </a:lnTo>
                <a:lnTo>
                  <a:pt x="741299" y="61975"/>
                </a:lnTo>
                <a:lnTo>
                  <a:pt x="734493" y="73073"/>
                </a:lnTo>
                <a:lnTo>
                  <a:pt x="756538" y="86613"/>
                </a:lnTo>
                <a:lnTo>
                  <a:pt x="759846" y="48387"/>
                </a:lnTo>
                <a:close/>
              </a:path>
              <a:path w="764539" h="1235075">
                <a:moveTo>
                  <a:pt x="719201" y="48387"/>
                </a:moveTo>
                <a:lnTo>
                  <a:pt x="712388" y="59496"/>
                </a:lnTo>
                <a:lnTo>
                  <a:pt x="734493" y="73073"/>
                </a:lnTo>
                <a:lnTo>
                  <a:pt x="741299" y="61975"/>
                </a:lnTo>
                <a:lnTo>
                  <a:pt x="719201" y="48387"/>
                </a:lnTo>
                <a:close/>
              </a:path>
              <a:path w="764539" h="1235075">
                <a:moveTo>
                  <a:pt x="764031" y="0"/>
                </a:moveTo>
                <a:lnTo>
                  <a:pt x="690372" y="45974"/>
                </a:lnTo>
                <a:lnTo>
                  <a:pt x="712388" y="59496"/>
                </a:lnTo>
                <a:lnTo>
                  <a:pt x="719201" y="48387"/>
                </a:lnTo>
                <a:lnTo>
                  <a:pt x="759846" y="48387"/>
                </a:lnTo>
                <a:lnTo>
                  <a:pt x="76403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2263139" y="1770888"/>
            <a:ext cx="4875530" cy="3884929"/>
          </a:xfrm>
          <a:custGeom>
            <a:avLst/>
            <a:gdLst/>
            <a:ahLst/>
            <a:cxnLst/>
            <a:rect l="l" t="t" r="r" b="b"/>
            <a:pathLst>
              <a:path w="4875530" h="3884929">
                <a:moveTo>
                  <a:pt x="0" y="3884676"/>
                </a:moveTo>
                <a:lnTo>
                  <a:pt x="4875275" y="3884676"/>
                </a:lnTo>
                <a:lnTo>
                  <a:pt x="4875275" y="0"/>
                </a:lnTo>
                <a:lnTo>
                  <a:pt x="0" y="0"/>
                </a:lnTo>
                <a:lnTo>
                  <a:pt x="0" y="3884676"/>
                </a:lnTo>
                <a:close/>
              </a:path>
            </a:pathLst>
          </a:custGeom>
          <a:ln w="5791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 txBox="1"/>
          <p:nvPr/>
        </p:nvSpPr>
        <p:spPr>
          <a:xfrm>
            <a:off x="7432547" y="3529228"/>
            <a:ext cx="546735" cy="4076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045"/>
              </a:lnSpc>
            </a:pPr>
            <a:r>
              <a:rPr sz="3200" spc="-5" dirty="0">
                <a:latin typeface="Calibri"/>
                <a:cs typeface="Calibri"/>
              </a:rPr>
              <a:t>“2”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79" name="object 79"/>
          <p:cNvSpPr txBox="1"/>
          <p:nvPr/>
        </p:nvSpPr>
        <p:spPr>
          <a:xfrm>
            <a:off x="7573391" y="3759834"/>
            <a:ext cx="381000" cy="51625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sz="2800" dirty="0">
                <a:latin typeface="Calibri"/>
                <a:cs typeface="Calibri"/>
              </a:rPr>
              <a:t>……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80" name="object 80"/>
          <p:cNvSpPr txBox="1"/>
          <p:nvPr/>
        </p:nvSpPr>
        <p:spPr>
          <a:xfrm>
            <a:off x="7463028" y="2253995"/>
            <a:ext cx="498475" cy="2626360"/>
          </a:xfrm>
          <a:prstGeom prst="rect">
            <a:avLst/>
          </a:prstGeom>
          <a:solidFill>
            <a:srgbClr val="D9D9D9"/>
          </a:solidFill>
        </p:spPr>
        <p:txBody>
          <a:bodyPr vert="horz" wrap="square" lIns="0" tIns="5715" rIns="0" bIns="0" rtlCol="0">
            <a:spAutoFit/>
          </a:bodyPr>
          <a:lstStyle/>
          <a:p>
            <a:pPr marL="104139">
              <a:lnSpc>
                <a:spcPct val="100000"/>
              </a:lnSpc>
              <a:spcBef>
                <a:spcPts val="45"/>
              </a:spcBef>
            </a:pPr>
            <a:r>
              <a:rPr sz="2800" spc="-5" dirty="0">
                <a:latin typeface="Calibri"/>
                <a:cs typeface="Calibri"/>
              </a:rPr>
              <a:t>y</a:t>
            </a:r>
            <a:r>
              <a:rPr sz="2775" spc="-7" baseline="-21021" dirty="0">
                <a:latin typeface="Calibri"/>
                <a:cs typeface="Calibri"/>
              </a:rPr>
              <a:t>1</a:t>
            </a:r>
            <a:endParaRPr sz="2775" baseline="-21021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500">
              <a:latin typeface="Times New Roman"/>
              <a:cs typeface="Times New Roman"/>
            </a:endParaRPr>
          </a:p>
          <a:p>
            <a:pPr marL="92710">
              <a:lnSpc>
                <a:spcPct val="100000"/>
              </a:lnSpc>
            </a:pPr>
            <a:r>
              <a:rPr sz="2800" dirty="0">
                <a:latin typeface="Calibri"/>
                <a:cs typeface="Calibri"/>
              </a:rPr>
              <a:t>y</a:t>
            </a:r>
            <a:r>
              <a:rPr sz="2775" baseline="-21021" dirty="0">
                <a:latin typeface="Calibri"/>
                <a:cs typeface="Calibri"/>
              </a:rPr>
              <a:t>2</a:t>
            </a:r>
            <a:endParaRPr sz="2775" baseline="-21021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3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3100">
              <a:latin typeface="Times New Roman"/>
              <a:cs typeface="Times New Roman"/>
            </a:endParaRPr>
          </a:p>
          <a:p>
            <a:pPr marL="92710">
              <a:lnSpc>
                <a:spcPct val="100000"/>
              </a:lnSpc>
            </a:pPr>
            <a:r>
              <a:rPr sz="4200" spc="-22" baseline="13888" dirty="0">
                <a:latin typeface="Calibri"/>
                <a:cs typeface="Calibri"/>
              </a:rPr>
              <a:t>y</a:t>
            </a:r>
            <a:r>
              <a:rPr sz="1850" spc="0" dirty="0">
                <a:latin typeface="Calibri"/>
                <a:cs typeface="Calibri"/>
              </a:rPr>
              <a:t>10</a:t>
            </a:r>
            <a:endParaRPr sz="1850">
              <a:latin typeface="Calibri"/>
              <a:cs typeface="Calibri"/>
            </a:endParaRPr>
          </a:p>
        </p:txBody>
      </p:sp>
      <p:sp>
        <p:nvSpPr>
          <p:cNvPr id="81" name="object 81"/>
          <p:cNvSpPr/>
          <p:nvPr/>
        </p:nvSpPr>
        <p:spPr>
          <a:xfrm>
            <a:off x="8075676" y="2267711"/>
            <a:ext cx="979931" cy="57912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8116823" y="2221992"/>
            <a:ext cx="896112" cy="75895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8135111" y="2307335"/>
            <a:ext cx="861059" cy="461772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 txBox="1"/>
          <p:nvPr/>
        </p:nvSpPr>
        <p:spPr>
          <a:xfrm>
            <a:off x="8135111" y="2321433"/>
            <a:ext cx="8610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479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5" name="object 85"/>
          <p:cNvSpPr/>
          <p:nvPr/>
        </p:nvSpPr>
        <p:spPr>
          <a:xfrm>
            <a:off x="8081771" y="3049523"/>
            <a:ext cx="966216" cy="579119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8116823" y="3002279"/>
            <a:ext cx="896112" cy="758952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8141207" y="3089148"/>
            <a:ext cx="847344" cy="461772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 txBox="1"/>
          <p:nvPr/>
        </p:nvSpPr>
        <p:spPr>
          <a:xfrm>
            <a:off x="8141207" y="3102990"/>
            <a:ext cx="8477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1844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9" name="object 89"/>
          <p:cNvSpPr/>
          <p:nvPr/>
        </p:nvSpPr>
        <p:spPr>
          <a:xfrm>
            <a:off x="8081771" y="4323588"/>
            <a:ext cx="954024" cy="579119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8110728" y="4276344"/>
            <a:ext cx="896112" cy="758951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8141207" y="4363211"/>
            <a:ext cx="835151" cy="461771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 txBox="1"/>
          <p:nvPr/>
        </p:nvSpPr>
        <p:spPr>
          <a:xfrm>
            <a:off x="8141207" y="4377308"/>
            <a:ext cx="8356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12725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93" name="object 93"/>
          <p:cNvSpPr txBox="1"/>
          <p:nvPr/>
        </p:nvSpPr>
        <p:spPr>
          <a:xfrm>
            <a:off x="8442705" y="3749802"/>
            <a:ext cx="381000" cy="516890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sz="2800" dirty="0">
                <a:latin typeface="Calibri"/>
                <a:cs typeface="Calibri"/>
              </a:rPr>
              <a:t>……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94" name="object 94"/>
          <p:cNvSpPr/>
          <p:nvPr/>
        </p:nvSpPr>
        <p:spPr>
          <a:xfrm>
            <a:off x="2357627" y="2936748"/>
            <a:ext cx="4727448" cy="1501139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2292095" y="2874264"/>
            <a:ext cx="4864608" cy="1719072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2417064" y="2976372"/>
            <a:ext cx="4608576" cy="1383791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 txBox="1"/>
          <p:nvPr/>
        </p:nvSpPr>
        <p:spPr>
          <a:xfrm>
            <a:off x="2417064" y="2986481"/>
            <a:ext cx="4608830" cy="13061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23520" marR="213995" algn="ctr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A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function set </a:t>
            </a:r>
            <a:r>
              <a:rPr sz="2800" spc="-335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4200" spc="-502" baseline="3968" dirty="0">
                <a:latin typeface="Calibri"/>
                <a:cs typeface="Calibri"/>
              </a:rPr>
              <a:t>…</a:t>
            </a:r>
            <a:r>
              <a:rPr sz="2800" spc="-335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4200" spc="-502" baseline="3968" dirty="0">
                <a:latin typeface="Calibri"/>
                <a:cs typeface="Calibri"/>
              </a:rPr>
              <a:t>…</a:t>
            </a:r>
            <a:r>
              <a:rPr sz="2800" spc="-335" dirty="0">
                <a:solidFill>
                  <a:srgbClr val="FFFFFF"/>
                </a:solidFill>
                <a:latin typeface="Calibri"/>
                <a:cs typeface="Calibri"/>
              </a:rPr>
              <a:t>ntaining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the  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candidates</a:t>
            </a:r>
            <a:r>
              <a:rPr sz="2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30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endParaRPr sz="2800" dirty="0">
              <a:latin typeface="Calibri"/>
              <a:cs typeface="Calibri"/>
            </a:endParaRPr>
          </a:p>
          <a:p>
            <a:pPr marL="3175" algn="ctr">
              <a:lnSpc>
                <a:spcPct val="100000"/>
              </a:lnSpc>
              <a:spcBef>
                <a:spcPts val="5"/>
              </a:spcBef>
            </a:pP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Handwriting Digit</a:t>
            </a:r>
            <a:r>
              <a:rPr sz="280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Recognition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98" name="object 98"/>
          <p:cNvSpPr txBox="1"/>
          <p:nvPr/>
        </p:nvSpPr>
        <p:spPr>
          <a:xfrm>
            <a:off x="1472946" y="5773013"/>
            <a:ext cx="6404610" cy="878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2800" spc="-75" dirty="0">
                <a:solidFill>
                  <a:srgbClr val="FF0000"/>
                </a:solidFill>
                <a:latin typeface="Calibri"/>
                <a:cs typeface="Calibri"/>
              </a:rPr>
              <a:t>You </a:t>
            </a:r>
            <a:r>
              <a:rPr sz="2800" spc="-10" dirty="0">
                <a:solidFill>
                  <a:srgbClr val="FF0000"/>
                </a:solidFill>
                <a:latin typeface="Calibri"/>
                <a:cs typeface="Calibri"/>
              </a:rPr>
              <a:t>need </a:t>
            </a:r>
            <a:r>
              <a:rPr sz="2800" spc="-20" dirty="0">
                <a:solidFill>
                  <a:srgbClr val="FF0000"/>
                </a:solidFill>
                <a:latin typeface="Calibri"/>
                <a:cs typeface="Calibri"/>
              </a:rPr>
              <a:t>to </a:t>
            </a:r>
            <a:r>
              <a:rPr sz="2800" spc="-10" dirty="0">
                <a:solidFill>
                  <a:srgbClr val="FF0000"/>
                </a:solidFill>
                <a:latin typeface="Calibri"/>
                <a:cs typeface="Calibri"/>
              </a:rPr>
              <a:t>decide </a:t>
            </a:r>
            <a:r>
              <a:rPr sz="2800" spc="-5" dirty="0">
                <a:solidFill>
                  <a:srgbClr val="FF0000"/>
                </a:solidFill>
                <a:latin typeface="Calibri"/>
                <a:cs typeface="Calibri"/>
              </a:rPr>
              <a:t>the </a:t>
            </a:r>
            <a:r>
              <a:rPr sz="2800" spc="-10" dirty="0">
                <a:solidFill>
                  <a:srgbClr val="FF0000"/>
                </a:solidFill>
                <a:latin typeface="Calibri"/>
                <a:cs typeface="Calibri"/>
              </a:rPr>
              <a:t>network </a:t>
            </a:r>
            <a:r>
              <a:rPr sz="2800" spc="-15" dirty="0">
                <a:solidFill>
                  <a:srgbClr val="FF0000"/>
                </a:solidFill>
                <a:latin typeface="Calibri"/>
                <a:cs typeface="Calibri"/>
              </a:rPr>
              <a:t>structure </a:t>
            </a:r>
            <a:r>
              <a:rPr sz="2800" spc="-20" dirty="0">
                <a:solidFill>
                  <a:srgbClr val="FF0000"/>
                </a:solidFill>
                <a:latin typeface="Calibri"/>
                <a:cs typeface="Calibri"/>
              </a:rPr>
              <a:t>to  </a:t>
            </a:r>
            <a:r>
              <a:rPr sz="2800" spc="-10" dirty="0">
                <a:solidFill>
                  <a:srgbClr val="FF0000"/>
                </a:solidFill>
                <a:latin typeface="Calibri"/>
                <a:cs typeface="Calibri"/>
              </a:rPr>
              <a:t>let </a:t>
            </a:r>
            <a:r>
              <a:rPr sz="2800" spc="-5" dirty="0">
                <a:solidFill>
                  <a:srgbClr val="FF0000"/>
                </a:solidFill>
                <a:latin typeface="Calibri"/>
                <a:cs typeface="Calibri"/>
              </a:rPr>
              <a:t>a </a:t>
            </a:r>
            <a:r>
              <a:rPr sz="2800" spc="-10" dirty="0">
                <a:solidFill>
                  <a:srgbClr val="FF0000"/>
                </a:solidFill>
                <a:latin typeface="Calibri"/>
                <a:cs typeface="Calibri"/>
              </a:rPr>
              <a:t>good </a:t>
            </a:r>
            <a:r>
              <a:rPr sz="2800" spc="-5" dirty="0">
                <a:solidFill>
                  <a:srgbClr val="FF0000"/>
                </a:solidFill>
                <a:latin typeface="Calibri"/>
                <a:cs typeface="Calibri"/>
              </a:rPr>
              <a:t>function in </a:t>
            </a:r>
            <a:r>
              <a:rPr sz="2800" spc="-15" dirty="0">
                <a:solidFill>
                  <a:srgbClr val="FF0000"/>
                </a:solidFill>
                <a:latin typeface="Calibri"/>
                <a:cs typeface="Calibri"/>
              </a:rPr>
              <a:t>your </a:t>
            </a:r>
            <a:r>
              <a:rPr sz="2800" spc="-5" dirty="0">
                <a:solidFill>
                  <a:srgbClr val="FF0000"/>
                </a:solidFill>
                <a:latin typeface="Calibri"/>
                <a:cs typeface="Calibri"/>
              </a:rPr>
              <a:t>function</a:t>
            </a:r>
            <a:r>
              <a:rPr sz="2800" spc="8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0000"/>
                </a:solidFill>
                <a:latin typeface="Calibri"/>
                <a:cs typeface="Calibri"/>
              </a:rPr>
              <a:t>set.</a:t>
            </a:r>
            <a:endParaRPr sz="28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550735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5" dirty="0"/>
              <a:t>Reading</a:t>
            </a:r>
            <a:r>
              <a:rPr spc="-60" dirty="0"/>
              <a:t> </a:t>
            </a:r>
            <a:r>
              <a:rPr spc="-10" dirty="0"/>
              <a:t>Comprehension</a:t>
            </a:r>
          </a:p>
        </p:txBody>
      </p:sp>
      <p:sp>
        <p:nvSpPr>
          <p:cNvPr id="3" name="object 3"/>
          <p:cNvSpPr/>
          <p:nvPr/>
        </p:nvSpPr>
        <p:spPr>
          <a:xfrm>
            <a:off x="842008" y="3201818"/>
            <a:ext cx="7684774" cy="20491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07542" y="1802333"/>
            <a:ext cx="7350759" cy="12846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ts val="274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-30" dirty="0">
                <a:latin typeface="Calibri"/>
                <a:cs typeface="Calibri"/>
              </a:rPr>
              <a:t>End-To-End </a:t>
            </a:r>
            <a:r>
              <a:rPr sz="2400" dirty="0">
                <a:latin typeface="Calibri"/>
                <a:cs typeface="Calibri"/>
              </a:rPr>
              <a:t>Memory </a:t>
            </a:r>
            <a:r>
              <a:rPr sz="2400" spc="-10" dirty="0">
                <a:latin typeface="Calibri"/>
                <a:cs typeface="Calibri"/>
              </a:rPr>
              <a:t>Networks. </a:t>
            </a:r>
            <a:r>
              <a:rPr sz="2400" spc="-5" dirty="0">
                <a:latin typeface="Calibri"/>
                <a:cs typeface="Calibri"/>
              </a:rPr>
              <a:t>S. </a:t>
            </a:r>
            <a:r>
              <a:rPr sz="2400" spc="-25" dirty="0">
                <a:latin typeface="Calibri"/>
                <a:cs typeface="Calibri"/>
              </a:rPr>
              <a:t>Sukhbaatar, </a:t>
            </a:r>
            <a:r>
              <a:rPr sz="2400" dirty="0">
                <a:latin typeface="Calibri"/>
                <a:cs typeface="Calibri"/>
              </a:rPr>
              <a:t>A. </a:t>
            </a:r>
            <a:r>
              <a:rPr sz="2400" spc="-5" dirty="0">
                <a:latin typeface="Calibri"/>
                <a:cs typeface="Calibri"/>
              </a:rPr>
              <a:t>Szlam,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J.</a:t>
            </a:r>
            <a:endParaRPr sz="2400">
              <a:latin typeface="Calibri"/>
              <a:cs typeface="Calibri"/>
            </a:endParaRPr>
          </a:p>
          <a:p>
            <a:pPr marL="241300">
              <a:lnSpc>
                <a:spcPts val="2740"/>
              </a:lnSpc>
            </a:pPr>
            <a:r>
              <a:rPr sz="2400" spc="-25" dirty="0">
                <a:latin typeface="Calibri"/>
                <a:cs typeface="Calibri"/>
              </a:rPr>
              <a:t>Weston, </a:t>
            </a:r>
            <a:r>
              <a:rPr sz="2400" dirty="0">
                <a:latin typeface="Calibri"/>
                <a:cs typeface="Calibri"/>
              </a:rPr>
              <a:t>R. </a:t>
            </a:r>
            <a:r>
              <a:rPr sz="2400" spc="-10" dirty="0">
                <a:latin typeface="Calibri"/>
                <a:cs typeface="Calibri"/>
              </a:rPr>
              <a:t>Fergus. </a:t>
            </a:r>
            <a:r>
              <a:rPr sz="2400" spc="-5" dirty="0">
                <a:latin typeface="Calibri"/>
                <a:cs typeface="Calibri"/>
              </a:rPr>
              <a:t>NIPS,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2015.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555"/>
              </a:spcBef>
            </a:pPr>
            <a:r>
              <a:rPr sz="2400" spc="-5" dirty="0">
                <a:latin typeface="Calibri"/>
                <a:cs typeface="Calibri"/>
              </a:rPr>
              <a:t>The position of </a:t>
            </a:r>
            <a:r>
              <a:rPr sz="2400" spc="-10" dirty="0">
                <a:latin typeface="Calibri"/>
                <a:cs typeface="Calibri"/>
              </a:rPr>
              <a:t>reading</a:t>
            </a:r>
            <a:r>
              <a:rPr sz="2400" spc="-5" dirty="0">
                <a:latin typeface="Calibri"/>
                <a:cs typeface="Calibri"/>
              </a:rPr>
              <a:t> head: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27303" y="5392318"/>
            <a:ext cx="7534275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spc="-20" dirty="0">
                <a:latin typeface="Calibri"/>
                <a:cs typeface="Calibri"/>
              </a:rPr>
              <a:t>Keras </a:t>
            </a:r>
            <a:r>
              <a:rPr sz="2400" spc="-5" dirty="0">
                <a:latin typeface="Calibri"/>
                <a:cs typeface="Calibri"/>
              </a:rPr>
              <a:t>has </a:t>
            </a:r>
            <a:r>
              <a:rPr sz="2400" spc="-10" dirty="0">
                <a:latin typeface="Calibri"/>
                <a:cs typeface="Calibri"/>
              </a:rPr>
              <a:t>example:  </a:t>
            </a:r>
            <a:r>
              <a:rPr sz="2400" spc="-15" dirty="0">
                <a:latin typeface="Calibri"/>
                <a:cs typeface="Calibri"/>
              </a:rPr>
              <a:t>https://github.com/fchollet/keras/blob/master/examples/ba  </a:t>
            </a:r>
            <a:r>
              <a:rPr sz="2400" spc="-5" dirty="0">
                <a:latin typeface="Calibri"/>
                <a:cs typeface="Calibri"/>
              </a:rPr>
              <a:t>bi_memnn.py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599376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Visual </a:t>
            </a:r>
            <a:r>
              <a:rPr spc="-10" dirty="0"/>
              <a:t>Question</a:t>
            </a:r>
            <a:r>
              <a:rPr spc="-5" dirty="0"/>
              <a:t> </a:t>
            </a:r>
            <a:r>
              <a:rPr spc="-15" dirty="0"/>
              <a:t>Answering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660263" y="5562396"/>
            <a:ext cx="259905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source: </a:t>
            </a:r>
            <a:r>
              <a:rPr sz="1800" spc="-5" dirty="0">
                <a:latin typeface="Calibri"/>
                <a:cs typeface="Calibri"/>
                <a:hlinkClick r:id="rId2"/>
              </a:rPr>
              <a:t>http://visualqa.org/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60248" y="2159507"/>
            <a:ext cx="8370589" cy="30495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599376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Visual </a:t>
            </a:r>
            <a:r>
              <a:rPr spc="-10" dirty="0"/>
              <a:t>Question</a:t>
            </a:r>
            <a:r>
              <a:rPr spc="-5" dirty="0"/>
              <a:t> </a:t>
            </a:r>
            <a:r>
              <a:rPr spc="-15" dirty="0"/>
              <a:t>Answering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59536" y="2116835"/>
            <a:ext cx="1515110" cy="58102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88265" rIns="0" bIns="0" rtlCol="0">
            <a:spAutoFit/>
          </a:bodyPr>
          <a:lstStyle/>
          <a:p>
            <a:pPr marL="375285">
              <a:lnSpc>
                <a:spcPct val="100000"/>
              </a:lnSpc>
              <a:spcBef>
                <a:spcPts val="695"/>
              </a:spcBef>
            </a:pP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Query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67555" y="2072639"/>
            <a:ext cx="1519555" cy="657225"/>
          </a:xfrm>
          <a:prstGeom prst="rect">
            <a:avLst/>
          </a:prstGeom>
          <a:solidFill>
            <a:srgbClr val="6FAC46"/>
          </a:solidFill>
          <a:ln w="12192">
            <a:solidFill>
              <a:srgbClr val="507D31"/>
            </a:solidFill>
          </a:ln>
        </p:spPr>
        <p:txBody>
          <a:bodyPr vert="horz" wrap="square" lIns="0" tIns="126364" rIns="0" bIns="0" rtlCol="0">
            <a:spAutoFit/>
          </a:bodyPr>
          <a:lstStyle/>
          <a:p>
            <a:pPr marL="132080">
              <a:lnSpc>
                <a:spcPct val="100000"/>
              </a:lnSpc>
              <a:spcBef>
                <a:spcPts val="994"/>
              </a:spcBef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DNN/RNN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403348" y="3238500"/>
            <a:ext cx="2022348" cy="10363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316479" y="3240023"/>
            <a:ext cx="2261616" cy="11247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462783" y="3278123"/>
            <a:ext cx="1903475" cy="91897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547366" y="3340430"/>
            <a:ext cx="173482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Reading</a:t>
            </a:r>
            <a:r>
              <a:rPr sz="2400" spc="-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Head</a:t>
            </a:r>
            <a:endParaRPr sz="24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Controller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575303" y="5222747"/>
            <a:ext cx="1122045" cy="550545"/>
          </a:xfrm>
          <a:custGeom>
            <a:avLst/>
            <a:gdLst/>
            <a:ahLst/>
            <a:cxnLst/>
            <a:rect l="l" t="t" r="r" b="b"/>
            <a:pathLst>
              <a:path w="1122045" h="550545">
                <a:moveTo>
                  <a:pt x="846582" y="0"/>
                </a:moveTo>
                <a:lnTo>
                  <a:pt x="846582" y="137540"/>
                </a:lnTo>
                <a:lnTo>
                  <a:pt x="0" y="137540"/>
                </a:lnTo>
                <a:lnTo>
                  <a:pt x="0" y="412622"/>
                </a:lnTo>
                <a:lnTo>
                  <a:pt x="846582" y="412622"/>
                </a:lnTo>
                <a:lnTo>
                  <a:pt x="846582" y="550163"/>
                </a:lnTo>
                <a:lnTo>
                  <a:pt x="1121664" y="275081"/>
                </a:lnTo>
                <a:lnTo>
                  <a:pt x="846582" y="0"/>
                </a:lnTo>
                <a:close/>
              </a:path>
            </a:pathLst>
          </a:custGeom>
          <a:solidFill>
            <a:srgbClr val="A4A4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575303" y="5222747"/>
            <a:ext cx="1122045" cy="550545"/>
          </a:xfrm>
          <a:custGeom>
            <a:avLst/>
            <a:gdLst/>
            <a:ahLst/>
            <a:cxnLst/>
            <a:rect l="l" t="t" r="r" b="b"/>
            <a:pathLst>
              <a:path w="1122045" h="550545">
                <a:moveTo>
                  <a:pt x="0" y="137540"/>
                </a:moveTo>
                <a:lnTo>
                  <a:pt x="846582" y="137540"/>
                </a:lnTo>
                <a:lnTo>
                  <a:pt x="846582" y="0"/>
                </a:lnTo>
                <a:lnTo>
                  <a:pt x="1121664" y="275081"/>
                </a:lnTo>
                <a:lnTo>
                  <a:pt x="846582" y="550163"/>
                </a:lnTo>
                <a:lnTo>
                  <a:pt x="846582" y="412622"/>
                </a:lnTo>
                <a:lnTo>
                  <a:pt x="0" y="412622"/>
                </a:lnTo>
                <a:lnTo>
                  <a:pt x="0" y="137540"/>
                </a:lnTo>
                <a:close/>
              </a:path>
            </a:pathLst>
          </a:custGeom>
          <a:ln w="12192">
            <a:solidFill>
              <a:srgbClr val="78787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7235952" y="2116835"/>
            <a:ext cx="1516380" cy="58102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88265" rIns="0" bIns="0" rtlCol="0">
            <a:spAutoFit/>
          </a:bodyPr>
          <a:lstStyle/>
          <a:p>
            <a:pPr marL="309880">
              <a:lnSpc>
                <a:spcPct val="100000"/>
              </a:lnSpc>
              <a:spcBef>
                <a:spcPts val="695"/>
              </a:spcBef>
            </a:pP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answer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791458" y="5775147"/>
            <a:ext cx="6724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latin typeface="Calibri"/>
                <a:cs typeface="Calibri"/>
              </a:rPr>
              <a:t>C</a:t>
            </a:r>
            <a:r>
              <a:rPr sz="2800" spc="-20" dirty="0">
                <a:latin typeface="Calibri"/>
                <a:cs typeface="Calibri"/>
              </a:rPr>
              <a:t>N</a:t>
            </a:r>
            <a:r>
              <a:rPr sz="2800" spc="-5" dirty="0">
                <a:latin typeface="Calibri"/>
                <a:cs typeface="Calibri"/>
              </a:rPr>
              <a:t>N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78536" y="4611623"/>
            <a:ext cx="3540252" cy="203301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6983730" y="5774232"/>
            <a:ext cx="147320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240" marR="5080" indent="-3175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A </a:t>
            </a:r>
            <a:r>
              <a:rPr sz="2400" spc="-10" dirty="0">
                <a:solidFill>
                  <a:srgbClr val="FF0000"/>
                </a:solidFill>
                <a:latin typeface="Calibri"/>
                <a:cs typeface="Calibri"/>
              </a:rPr>
              <a:t>vector</a:t>
            </a:r>
            <a:r>
              <a:rPr sz="2400" spc="-10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spc="-25" dirty="0">
                <a:solidFill>
                  <a:srgbClr val="FF0000"/>
                </a:solidFill>
                <a:latin typeface="Calibri"/>
                <a:cs typeface="Calibri"/>
              </a:rPr>
              <a:t>for  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each</a:t>
            </a:r>
            <a:r>
              <a:rPr sz="2400" spc="-8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0000"/>
                </a:solidFill>
                <a:latin typeface="Calibri"/>
                <a:cs typeface="Calibri"/>
              </a:rPr>
              <a:t>region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074920" y="4794503"/>
            <a:ext cx="420624" cy="34594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074920" y="4794503"/>
            <a:ext cx="421005" cy="346075"/>
          </a:xfrm>
          <a:custGeom>
            <a:avLst/>
            <a:gdLst/>
            <a:ahLst/>
            <a:cxnLst/>
            <a:rect l="l" t="t" r="r" b="b"/>
            <a:pathLst>
              <a:path w="421004" h="346075">
                <a:moveTo>
                  <a:pt x="420624" y="172974"/>
                </a:moveTo>
                <a:lnTo>
                  <a:pt x="315467" y="172974"/>
                </a:lnTo>
                <a:lnTo>
                  <a:pt x="315467" y="345948"/>
                </a:lnTo>
                <a:lnTo>
                  <a:pt x="105155" y="345948"/>
                </a:lnTo>
                <a:lnTo>
                  <a:pt x="105155" y="172974"/>
                </a:lnTo>
                <a:lnTo>
                  <a:pt x="0" y="172974"/>
                </a:lnTo>
                <a:lnTo>
                  <a:pt x="210312" y="0"/>
                </a:lnTo>
                <a:lnTo>
                  <a:pt x="420624" y="172974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416046" y="2713101"/>
            <a:ext cx="1162050" cy="568960"/>
          </a:xfrm>
          <a:custGeom>
            <a:avLst/>
            <a:gdLst/>
            <a:ahLst/>
            <a:cxnLst/>
            <a:rect l="l" t="t" r="r" b="b"/>
            <a:pathLst>
              <a:path w="1162050" h="568960">
                <a:moveTo>
                  <a:pt x="78612" y="465200"/>
                </a:moveTo>
                <a:lnTo>
                  <a:pt x="0" y="565912"/>
                </a:lnTo>
                <a:lnTo>
                  <a:pt x="127762" y="568451"/>
                </a:lnTo>
                <a:lnTo>
                  <a:pt x="115248" y="542163"/>
                </a:lnTo>
                <a:lnTo>
                  <a:pt x="94233" y="542163"/>
                </a:lnTo>
                <a:lnTo>
                  <a:pt x="77850" y="507746"/>
                </a:lnTo>
                <a:lnTo>
                  <a:pt x="94986" y="499598"/>
                </a:lnTo>
                <a:lnTo>
                  <a:pt x="78612" y="465200"/>
                </a:lnTo>
                <a:close/>
              </a:path>
              <a:path w="1162050" h="568960">
                <a:moveTo>
                  <a:pt x="94986" y="499598"/>
                </a:moveTo>
                <a:lnTo>
                  <a:pt x="77850" y="507746"/>
                </a:lnTo>
                <a:lnTo>
                  <a:pt x="94233" y="542163"/>
                </a:lnTo>
                <a:lnTo>
                  <a:pt x="111368" y="534012"/>
                </a:lnTo>
                <a:lnTo>
                  <a:pt x="94986" y="499598"/>
                </a:lnTo>
                <a:close/>
              </a:path>
              <a:path w="1162050" h="568960">
                <a:moveTo>
                  <a:pt x="111368" y="534012"/>
                </a:moveTo>
                <a:lnTo>
                  <a:pt x="94233" y="542163"/>
                </a:lnTo>
                <a:lnTo>
                  <a:pt x="115248" y="542163"/>
                </a:lnTo>
                <a:lnTo>
                  <a:pt x="111368" y="534012"/>
                </a:lnTo>
                <a:close/>
              </a:path>
              <a:path w="1162050" h="568960">
                <a:moveTo>
                  <a:pt x="1145666" y="0"/>
                </a:moveTo>
                <a:lnTo>
                  <a:pt x="94986" y="499598"/>
                </a:lnTo>
                <a:lnTo>
                  <a:pt x="111368" y="534012"/>
                </a:lnTo>
                <a:lnTo>
                  <a:pt x="1161923" y="34289"/>
                </a:lnTo>
                <a:lnTo>
                  <a:pt x="114566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079619" y="2772917"/>
            <a:ext cx="229235" cy="2040255"/>
          </a:xfrm>
          <a:custGeom>
            <a:avLst/>
            <a:gdLst/>
            <a:ahLst/>
            <a:cxnLst/>
            <a:rect l="l" t="t" r="r" b="b"/>
            <a:pathLst>
              <a:path w="229235" h="2040254">
                <a:moveTo>
                  <a:pt x="75927" y="112396"/>
                </a:moveTo>
                <a:lnTo>
                  <a:pt x="37954" y="115444"/>
                </a:lnTo>
                <a:lnTo>
                  <a:pt x="191007" y="2039874"/>
                </a:lnTo>
                <a:lnTo>
                  <a:pt x="228980" y="2036953"/>
                </a:lnTo>
                <a:lnTo>
                  <a:pt x="75927" y="112396"/>
                </a:lnTo>
                <a:close/>
              </a:path>
              <a:path w="229235" h="2040254">
                <a:moveTo>
                  <a:pt x="47878" y="0"/>
                </a:moveTo>
                <a:lnTo>
                  <a:pt x="0" y="118491"/>
                </a:lnTo>
                <a:lnTo>
                  <a:pt x="37954" y="115444"/>
                </a:lnTo>
                <a:lnTo>
                  <a:pt x="36448" y="96520"/>
                </a:lnTo>
                <a:lnTo>
                  <a:pt x="74421" y="93472"/>
                </a:lnTo>
                <a:lnTo>
                  <a:pt x="104331" y="93472"/>
                </a:lnTo>
                <a:lnTo>
                  <a:pt x="47878" y="0"/>
                </a:lnTo>
                <a:close/>
              </a:path>
              <a:path w="229235" h="2040254">
                <a:moveTo>
                  <a:pt x="74421" y="93472"/>
                </a:moveTo>
                <a:lnTo>
                  <a:pt x="36448" y="96520"/>
                </a:lnTo>
                <a:lnTo>
                  <a:pt x="37954" y="115444"/>
                </a:lnTo>
                <a:lnTo>
                  <a:pt x="75927" y="112396"/>
                </a:lnTo>
                <a:lnTo>
                  <a:pt x="74421" y="93472"/>
                </a:lnTo>
                <a:close/>
              </a:path>
              <a:path w="229235" h="2040254">
                <a:moveTo>
                  <a:pt x="104331" y="93472"/>
                </a:moveTo>
                <a:lnTo>
                  <a:pt x="74421" y="93472"/>
                </a:lnTo>
                <a:lnTo>
                  <a:pt x="75927" y="112396"/>
                </a:lnTo>
                <a:lnTo>
                  <a:pt x="113918" y="109347"/>
                </a:lnTo>
                <a:lnTo>
                  <a:pt x="104331" y="934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401567" y="4175759"/>
            <a:ext cx="1884045" cy="619125"/>
          </a:xfrm>
          <a:custGeom>
            <a:avLst/>
            <a:gdLst/>
            <a:ahLst/>
            <a:cxnLst/>
            <a:rect l="l" t="t" r="r" b="b"/>
            <a:pathLst>
              <a:path w="1884045" h="619125">
                <a:moveTo>
                  <a:pt x="1883791" y="618744"/>
                </a:moveTo>
                <a:lnTo>
                  <a:pt x="0" y="0"/>
                </a:lnTo>
              </a:path>
            </a:pathLst>
          </a:custGeom>
          <a:ln w="57912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127497" y="2698242"/>
            <a:ext cx="1189355" cy="2299335"/>
          </a:xfrm>
          <a:custGeom>
            <a:avLst/>
            <a:gdLst/>
            <a:ahLst/>
            <a:cxnLst/>
            <a:rect l="l" t="t" r="r" b="b"/>
            <a:pathLst>
              <a:path w="1189354" h="2299335">
                <a:moveTo>
                  <a:pt x="69018" y="93062"/>
                </a:moveTo>
                <a:lnTo>
                  <a:pt x="35083" y="110410"/>
                </a:lnTo>
                <a:lnTo>
                  <a:pt x="1155191" y="2299335"/>
                </a:lnTo>
                <a:lnTo>
                  <a:pt x="1189101" y="2281936"/>
                </a:lnTo>
                <a:lnTo>
                  <a:pt x="69018" y="93062"/>
                </a:lnTo>
                <a:close/>
              </a:path>
              <a:path w="1189354" h="2299335">
                <a:moveTo>
                  <a:pt x="0" y="0"/>
                </a:moveTo>
                <a:lnTo>
                  <a:pt x="1142" y="127762"/>
                </a:lnTo>
                <a:lnTo>
                  <a:pt x="35083" y="110410"/>
                </a:lnTo>
                <a:lnTo>
                  <a:pt x="26415" y="93472"/>
                </a:lnTo>
                <a:lnTo>
                  <a:pt x="60325" y="76073"/>
                </a:lnTo>
                <a:lnTo>
                  <a:pt x="102251" y="76073"/>
                </a:lnTo>
                <a:lnTo>
                  <a:pt x="102997" y="75692"/>
                </a:lnTo>
                <a:lnTo>
                  <a:pt x="0" y="0"/>
                </a:lnTo>
                <a:close/>
              </a:path>
              <a:path w="1189354" h="2299335">
                <a:moveTo>
                  <a:pt x="60325" y="76073"/>
                </a:moveTo>
                <a:lnTo>
                  <a:pt x="26415" y="93472"/>
                </a:lnTo>
                <a:lnTo>
                  <a:pt x="35083" y="110410"/>
                </a:lnTo>
                <a:lnTo>
                  <a:pt x="69018" y="93062"/>
                </a:lnTo>
                <a:lnTo>
                  <a:pt x="60325" y="76073"/>
                </a:lnTo>
                <a:close/>
              </a:path>
              <a:path w="1189354" h="2299335">
                <a:moveTo>
                  <a:pt x="102251" y="76073"/>
                </a:moveTo>
                <a:lnTo>
                  <a:pt x="60325" y="76073"/>
                </a:lnTo>
                <a:lnTo>
                  <a:pt x="69018" y="93062"/>
                </a:lnTo>
                <a:lnTo>
                  <a:pt x="102251" y="7607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299203" y="4568952"/>
            <a:ext cx="3538728" cy="203301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143500" y="5071871"/>
            <a:ext cx="323088" cy="76504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202935" y="5111496"/>
            <a:ext cx="204215" cy="64769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673852" y="4770120"/>
            <a:ext cx="323088" cy="76504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733288" y="4809744"/>
            <a:ext cx="204215" cy="6477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234684" y="4503420"/>
            <a:ext cx="323088" cy="76504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294120" y="4543044"/>
            <a:ext cx="204215" cy="64770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542788" y="5384291"/>
            <a:ext cx="323088" cy="76504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602223" y="5423915"/>
            <a:ext cx="204215" cy="64770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6073140" y="5082540"/>
            <a:ext cx="323088" cy="76504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6132576" y="5122164"/>
            <a:ext cx="204215" cy="64770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6633971" y="4815840"/>
            <a:ext cx="323088" cy="76504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6693407" y="4855464"/>
            <a:ext cx="204216" cy="64770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450592" y="2247900"/>
            <a:ext cx="1490980" cy="334010"/>
          </a:xfrm>
          <a:custGeom>
            <a:avLst/>
            <a:gdLst/>
            <a:ahLst/>
            <a:cxnLst/>
            <a:rect l="l" t="t" r="r" b="b"/>
            <a:pathLst>
              <a:path w="1490979" h="334010">
                <a:moveTo>
                  <a:pt x="1323594" y="0"/>
                </a:moveTo>
                <a:lnTo>
                  <a:pt x="1323594" y="83438"/>
                </a:lnTo>
                <a:lnTo>
                  <a:pt x="0" y="83438"/>
                </a:lnTo>
                <a:lnTo>
                  <a:pt x="0" y="250316"/>
                </a:lnTo>
                <a:lnTo>
                  <a:pt x="1323594" y="250316"/>
                </a:lnTo>
                <a:lnTo>
                  <a:pt x="1323594" y="333755"/>
                </a:lnTo>
                <a:lnTo>
                  <a:pt x="1490471" y="166877"/>
                </a:lnTo>
                <a:lnTo>
                  <a:pt x="1323594" y="0"/>
                </a:lnTo>
                <a:close/>
              </a:path>
            </a:pathLst>
          </a:custGeom>
          <a:solidFill>
            <a:srgbClr val="A4A4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2450592" y="2247900"/>
            <a:ext cx="1490980" cy="334010"/>
          </a:xfrm>
          <a:custGeom>
            <a:avLst/>
            <a:gdLst/>
            <a:ahLst/>
            <a:cxnLst/>
            <a:rect l="l" t="t" r="r" b="b"/>
            <a:pathLst>
              <a:path w="1490979" h="334010">
                <a:moveTo>
                  <a:pt x="0" y="83438"/>
                </a:moveTo>
                <a:lnTo>
                  <a:pt x="1323594" y="83438"/>
                </a:lnTo>
                <a:lnTo>
                  <a:pt x="1323594" y="0"/>
                </a:lnTo>
                <a:lnTo>
                  <a:pt x="1490471" y="166877"/>
                </a:lnTo>
                <a:lnTo>
                  <a:pt x="1323594" y="333755"/>
                </a:lnTo>
                <a:lnTo>
                  <a:pt x="1323594" y="250316"/>
                </a:lnTo>
                <a:lnTo>
                  <a:pt x="0" y="250316"/>
                </a:lnTo>
                <a:lnTo>
                  <a:pt x="0" y="83438"/>
                </a:lnTo>
                <a:close/>
              </a:path>
            </a:pathLst>
          </a:custGeom>
          <a:ln w="12192">
            <a:solidFill>
              <a:srgbClr val="78787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669279" y="2225039"/>
            <a:ext cx="1490980" cy="334010"/>
          </a:xfrm>
          <a:custGeom>
            <a:avLst/>
            <a:gdLst/>
            <a:ahLst/>
            <a:cxnLst/>
            <a:rect l="l" t="t" r="r" b="b"/>
            <a:pathLst>
              <a:path w="1490979" h="334010">
                <a:moveTo>
                  <a:pt x="1323594" y="0"/>
                </a:moveTo>
                <a:lnTo>
                  <a:pt x="1323594" y="83438"/>
                </a:lnTo>
                <a:lnTo>
                  <a:pt x="0" y="83438"/>
                </a:lnTo>
                <a:lnTo>
                  <a:pt x="0" y="250317"/>
                </a:lnTo>
                <a:lnTo>
                  <a:pt x="1323594" y="250317"/>
                </a:lnTo>
                <a:lnTo>
                  <a:pt x="1323594" y="333756"/>
                </a:lnTo>
                <a:lnTo>
                  <a:pt x="1490472" y="166877"/>
                </a:lnTo>
                <a:lnTo>
                  <a:pt x="1323594" y="0"/>
                </a:lnTo>
                <a:close/>
              </a:path>
            </a:pathLst>
          </a:custGeom>
          <a:solidFill>
            <a:srgbClr val="A4A4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669279" y="2225039"/>
            <a:ext cx="1490980" cy="334010"/>
          </a:xfrm>
          <a:custGeom>
            <a:avLst/>
            <a:gdLst/>
            <a:ahLst/>
            <a:cxnLst/>
            <a:rect l="l" t="t" r="r" b="b"/>
            <a:pathLst>
              <a:path w="1490979" h="334010">
                <a:moveTo>
                  <a:pt x="0" y="83438"/>
                </a:moveTo>
                <a:lnTo>
                  <a:pt x="1323594" y="83438"/>
                </a:lnTo>
                <a:lnTo>
                  <a:pt x="1323594" y="0"/>
                </a:lnTo>
                <a:lnTo>
                  <a:pt x="1490472" y="166877"/>
                </a:lnTo>
                <a:lnTo>
                  <a:pt x="1323594" y="333756"/>
                </a:lnTo>
                <a:lnTo>
                  <a:pt x="1323594" y="250317"/>
                </a:lnTo>
                <a:lnTo>
                  <a:pt x="0" y="250317"/>
                </a:lnTo>
                <a:lnTo>
                  <a:pt x="0" y="83438"/>
                </a:lnTo>
                <a:close/>
              </a:path>
            </a:pathLst>
          </a:custGeom>
          <a:ln w="12192">
            <a:solidFill>
              <a:srgbClr val="78787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3415284" y="4197096"/>
            <a:ext cx="2812415" cy="607695"/>
          </a:xfrm>
          <a:custGeom>
            <a:avLst/>
            <a:gdLst/>
            <a:ahLst/>
            <a:cxnLst/>
            <a:rect l="l" t="t" r="r" b="b"/>
            <a:pathLst>
              <a:path w="2812415" h="607695">
                <a:moveTo>
                  <a:pt x="2812415" y="607313"/>
                </a:moveTo>
                <a:lnTo>
                  <a:pt x="0" y="0"/>
                </a:lnTo>
              </a:path>
            </a:pathLst>
          </a:custGeom>
          <a:ln w="57912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6016752" y="4805171"/>
            <a:ext cx="420624" cy="34747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6016752" y="4805171"/>
            <a:ext cx="421005" cy="347980"/>
          </a:xfrm>
          <a:custGeom>
            <a:avLst/>
            <a:gdLst/>
            <a:ahLst/>
            <a:cxnLst/>
            <a:rect l="l" t="t" r="r" b="b"/>
            <a:pathLst>
              <a:path w="421004" h="347979">
                <a:moveTo>
                  <a:pt x="420624" y="173735"/>
                </a:moveTo>
                <a:lnTo>
                  <a:pt x="315468" y="173735"/>
                </a:lnTo>
                <a:lnTo>
                  <a:pt x="315468" y="347471"/>
                </a:lnTo>
                <a:lnTo>
                  <a:pt x="105156" y="347471"/>
                </a:lnTo>
                <a:lnTo>
                  <a:pt x="105156" y="173735"/>
                </a:lnTo>
                <a:lnTo>
                  <a:pt x="0" y="173735"/>
                </a:lnTo>
                <a:lnTo>
                  <a:pt x="210312" y="0"/>
                </a:lnTo>
                <a:lnTo>
                  <a:pt x="420624" y="173735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599376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Visual </a:t>
            </a:r>
            <a:r>
              <a:rPr spc="-10" dirty="0"/>
              <a:t>Question</a:t>
            </a:r>
            <a:r>
              <a:rPr spc="-5" dirty="0"/>
              <a:t> </a:t>
            </a:r>
            <a:r>
              <a:rPr spc="-15" dirty="0"/>
              <a:t>Answering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07542" y="1802333"/>
            <a:ext cx="7638415" cy="1050290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241300" marR="5080" indent="-228600">
              <a:lnSpc>
                <a:spcPct val="90100"/>
              </a:lnSpc>
              <a:spcBef>
                <a:spcPts val="385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-5" dirty="0">
                <a:latin typeface="Calibri"/>
                <a:cs typeface="Calibri"/>
              </a:rPr>
              <a:t>Huijuan </a:t>
            </a:r>
            <a:r>
              <a:rPr sz="2400" spc="-20" dirty="0">
                <a:latin typeface="Calibri"/>
                <a:cs typeface="Calibri"/>
              </a:rPr>
              <a:t>Xu, </a:t>
            </a:r>
            <a:r>
              <a:rPr sz="2400" spc="-25" dirty="0">
                <a:latin typeface="Calibri"/>
                <a:cs typeface="Calibri"/>
              </a:rPr>
              <a:t>Kate </a:t>
            </a:r>
            <a:r>
              <a:rPr sz="2400" spc="-15" dirty="0">
                <a:latin typeface="Calibri"/>
                <a:cs typeface="Calibri"/>
              </a:rPr>
              <a:t>Saenko. </a:t>
            </a:r>
            <a:r>
              <a:rPr sz="2400" dirty="0">
                <a:latin typeface="Calibri"/>
                <a:cs typeface="Calibri"/>
              </a:rPr>
              <a:t>Ask, </a:t>
            </a:r>
            <a:r>
              <a:rPr sz="2400" spc="-20" dirty="0">
                <a:latin typeface="Calibri"/>
                <a:cs typeface="Calibri"/>
              </a:rPr>
              <a:t>Attend </a:t>
            </a:r>
            <a:r>
              <a:rPr sz="2400" spc="-5" dirty="0">
                <a:latin typeface="Calibri"/>
                <a:cs typeface="Calibri"/>
              </a:rPr>
              <a:t>and </a:t>
            </a:r>
            <a:r>
              <a:rPr sz="2400" spc="-10" dirty="0">
                <a:latin typeface="Calibri"/>
                <a:cs typeface="Calibri"/>
              </a:rPr>
              <a:t>Answer: </a:t>
            </a:r>
            <a:r>
              <a:rPr sz="2400" spc="-5" dirty="0">
                <a:latin typeface="Calibri"/>
                <a:cs typeface="Calibri"/>
              </a:rPr>
              <a:t>Exploring  Question-Guided Spatial </a:t>
            </a:r>
            <a:r>
              <a:rPr sz="2400" spc="-20" dirty="0">
                <a:latin typeface="Calibri"/>
                <a:cs typeface="Calibri"/>
              </a:rPr>
              <a:t>Attention for </a:t>
            </a:r>
            <a:r>
              <a:rPr sz="2400" spc="-5" dirty="0">
                <a:latin typeface="Calibri"/>
                <a:cs typeface="Calibri"/>
              </a:rPr>
              <a:t>Visual Question  Answering. </a:t>
            </a:r>
            <a:r>
              <a:rPr sz="2400" dirty="0">
                <a:latin typeface="Calibri"/>
                <a:cs typeface="Calibri"/>
              </a:rPr>
              <a:t>arXiv </a:t>
            </a:r>
            <a:r>
              <a:rPr sz="2400" spc="-10" dirty="0">
                <a:latin typeface="Calibri"/>
                <a:cs typeface="Calibri"/>
              </a:rPr>
              <a:t>Pre-Print,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2015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37616" y="3067811"/>
            <a:ext cx="7668768" cy="31089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629285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Speech </a:t>
            </a:r>
            <a:r>
              <a:rPr spc="-10" dirty="0"/>
              <a:t>Question</a:t>
            </a:r>
            <a:r>
              <a:rPr spc="-20" dirty="0"/>
              <a:t> </a:t>
            </a:r>
            <a:r>
              <a:rPr spc="-15" dirty="0"/>
              <a:t>Answering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07542" y="1681931"/>
            <a:ext cx="7416800" cy="1024890"/>
          </a:xfrm>
          <a:prstGeom prst="rect">
            <a:avLst/>
          </a:prstGeom>
        </p:spPr>
        <p:txBody>
          <a:bodyPr vert="horz" wrap="square" lIns="0" tIns="12382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75"/>
              </a:spcBef>
              <a:buFont typeface="Arial"/>
              <a:buChar char="•"/>
              <a:tabLst>
                <a:tab pos="241300" algn="l"/>
              </a:tabLst>
            </a:pPr>
            <a:r>
              <a:rPr sz="2800" b="1" spc="-20" dirty="0">
                <a:latin typeface="Calibri"/>
                <a:cs typeface="Calibri"/>
              </a:rPr>
              <a:t>TOEFL </a:t>
            </a:r>
            <a:r>
              <a:rPr sz="2800" b="1" spc="-15" dirty="0">
                <a:latin typeface="Calibri"/>
                <a:cs typeface="Calibri"/>
              </a:rPr>
              <a:t>Listening </a:t>
            </a:r>
            <a:r>
              <a:rPr sz="2800" b="1" spc="-10" dirty="0">
                <a:latin typeface="Calibri"/>
                <a:cs typeface="Calibri"/>
              </a:rPr>
              <a:t>Comprehension </a:t>
            </a:r>
            <a:r>
              <a:rPr sz="2800" b="1" spc="-80" dirty="0">
                <a:latin typeface="Calibri"/>
                <a:cs typeface="Calibri"/>
              </a:rPr>
              <a:t>Test </a:t>
            </a:r>
            <a:r>
              <a:rPr sz="2800" b="1" spc="-10" dirty="0">
                <a:latin typeface="Calibri"/>
                <a:cs typeface="Calibri"/>
              </a:rPr>
              <a:t>by</a:t>
            </a:r>
            <a:r>
              <a:rPr sz="2800" b="1" spc="190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Machine</a:t>
            </a:r>
            <a:endParaRPr sz="28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750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-10" dirty="0">
                <a:latin typeface="Calibri"/>
                <a:cs typeface="Calibri"/>
              </a:rPr>
              <a:t>Example: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94943" y="2901441"/>
            <a:ext cx="15494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Audio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Story: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94943" y="3248279"/>
            <a:ext cx="7369809" cy="31038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451484">
              <a:lnSpc>
                <a:spcPct val="148300"/>
              </a:lnSpc>
              <a:spcBef>
                <a:spcPts val="95"/>
              </a:spcBef>
            </a:pPr>
            <a:r>
              <a:rPr sz="2400" spc="-5" dirty="0">
                <a:latin typeface="Calibri"/>
                <a:cs typeface="Calibri"/>
              </a:rPr>
              <a:t>Question: </a:t>
            </a:r>
            <a:r>
              <a:rPr sz="2400" dirty="0">
                <a:latin typeface="Calibri"/>
                <a:cs typeface="Calibri"/>
              </a:rPr>
              <a:t>“ </a:t>
            </a:r>
            <a:r>
              <a:rPr sz="2400" spc="-10" dirty="0">
                <a:latin typeface="Calibri"/>
                <a:cs typeface="Calibri"/>
              </a:rPr>
              <a:t>What </a:t>
            </a:r>
            <a:r>
              <a:rPr sz="2400" dirty="0">
                <a:latin typeface="Calibri"/>
                <a:cs typeface="Calibri"/>
              </a:rPr>
              <a:t>is a </a:t>
            </a:r>
            <a:r>
              <a:rPr sz="2400" spc="-10" dirty="0">
                <a:latin typeface="Calibri"/>
                <a:cs typeface="Calibri"/>
              </a:rPr>
              <a:t>possible </a:t>
            </a:r>
            <a:r>
              <a:rPr sz="2400" spc="-5" dirty="0">
                <a:latin typeface="Calibri"/>
                <a:cs typeface="Calibri"/>
              </a:rPr>
              <a:t>origin of </a:t>
            </a:r>
            <a:r>
              <a:rPr sz="2400" spc="-25" dirty="0">
                <a:latin typeface="Calibri"/>
                <a:cs typeface="Calibri"/>
              </a:rPr>
              <a:t>Venus’ </a:t>
            </a:r>
            <a:r>
              <a:rPr sz="2400" dirty="0">
                <a:latin typeface="Calibri"/>
                <a:cs typeface="Calibri"/>
              </a:rPr>
              <a:t>clouds? ”  </a:t>
            </a:r>
            <a:r>
              <a:rPr sz="2400" spc="-5" dirty="0">
                <a:latin typeface="Calibri"/>
                <a:cs typeface="Calibri"/>
              </a:rPr>
              <a:t>Choices:</a:t>
            </a:r>
            <a:endParaRPr sz="2400">
              <a:latin typeface="Calibri"/>
              <a:cs typeface="Calibri"/>
            </a:endParaRPr>
          </a:p>
          <a:p>
            <a:pPr marL="440690" indent="-427990">
              <a:lnSpc>
                <a:spcPct val="100000"/>
              </a:lnSpc>
              <a:spcBef>
                <a:spcPts val="1245"/>
              </a:spcBef>
              <a:buAutoNum type="alphaUcParenBoth"/>
              <a:tabLst>
                <a:tab pos="441325" algn="l"/>
              </a:tabLst>
            </a:pPr>
            <a:r>
              <a:rPr sz="2400" spc="-15" dirty="0">
                <a:latin typeface="Calibri"/>
                <a:cs typeface="Calibri"/>
              </a:rPr>
              <a:t>gases </a:t>
            </a:r>
            <a:r>
              <a:rPr sz="2400" spc="-10" dirty="0">
                <a:latin typeface="Calibri"/>
                <a:cs typeface="Calibri"/>
              </a:rPr>
              <a:t>released </a:t>
            </a:r>
            <a:r>
              <a:rPr sz="2400" spc="-5" dirty="0">
                <a:latin typeface="Calibri"/>
                <a:cs typeface="Calibri"/>
              </a:rPr>
              <a:t>as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10" dirty="0">
                <a:latin typeface="Calibri"/>
                <a:cs typeface="Calibri"/>
              </a:rPr>
              <a:t>result </a:t>
            </a:r>
            <a:r>
              <a:rPr sz="2400" spc="-5" dirty="0">
                <a:latin typeface="Calibri"/>
                <a:cs typeface="Calibri"/>
              </a:rPr>
              <a:t>of </a:t>
            </a:r>
            <a:r>
              <a:rPr sz="2400" spc="-10" dirty="0">
                <a:latin typeface="Calibri"/>
                <a:cs typeface="Calibri"/>
              </a:rPr>
              <a:t>volcanic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activity</a:t>
            </a:r>
            <a:endParaRPr sz="2400">
              <a:latin typeface="Calibri"/>
              <a:cs typeface="Calibri"/>
            </a:endParaRPr>
          </a:p>
          <a:p>
            <a:pPr marL="429895" indent="-417195">
              <a:lnSpc>
                <a:spcPct val="100000"/>
              </a:lnSpc>
              <a:spcBef>
                <a:spcPts val="1105"/>
              </a:spcBef>
              <a:buAutoNum type="alphaUcParenBoth"/>
              <a:tabLst>
                <a:tab pos="430530" algn="l"/>
              </a:tabLst>
            </a:pPr>
            <a:r>
              <a:rPr sz="2400" spc="-5" dirty="0">
                <a:latin typeface="Calibri"/>
                <a:cs typeface="Calibri"/>
              </a:rPr>
              <a:t>chemical reactions </a:t>
            </a:r>
            <a:r>
              <a:rPr sz="2400" spc="-10" dirty="0">
                <a:latin typeface="Calibri"/>
                <a:cs typeface="Calibri"/>
              </a:rPr>
              <a:t>caused by </a:t>
            </a:r>
            <a:r>
              <a:rPr sz="2400" spc="-5" dirty="0">
                <a:latin typeface="Calibri"/>
                <a:cs typeface="Calibri"/>
              </a:rPr>
              <a:t>high </a:t>
            </a:r>
            <a:r>
              <a:rPr sz="2400" spc="-10" dirty="0">
                <a:latin typeface="Calibri"/>
                <a:cs typeface="Calibri"/>
              </a:rPr>
              <a:t>surface </a:t>
            </a:r>
            <a:r>
              <a:rPr sz="2400" spc="-15" dirty="0">
                <a:latin typeface="Calibri"/>
                <a:cs typeface="Calibri"/>
              </a:rPr>
              <a:t>temperatures</a:t>
            </a:r>
            <a:endParaRPr sz="2400">
              <a:latin typeface="Calibri"/>
              <a:cs typeface="Calibri"/>
            </a:endParaRPr>
          </a:p>
          <a:p>
            <a:pPr marL="426720" indent="-414020">
              <a:lnSpc>
                <a:spcPct val="100000"/>
              </a:lnSpc>
              <a:spcBef>
                <a:spcPts val="720"/>
              </a:spcBef>
              <a:buAutoNum type="alphaUcParenBoth"/>
              <a:tabLst>
                <a:tab pos="427355" algn="l"/>
              </a:tabLst>
            </a:pPr>
            <a:r>
              <a:rPr sz="2400" spc="-15" dirty="0">
                <a:latin typeface="Calibri"/>
                <a:cs typeface="Calibri"/>
              </a:rPr>
              <a:t>bursts </a:t>
            </a:r>
            <a:r>
              <a:rPr sz="2400" spc="-5" dirty="0">
                <a:latin typeface="Calibri"/>
                <a:cs typeface="Calibri"/>
              </a:rPr>
              <a:t>of </a:t>
            </a:r>
            <a:r>
              <a:rPr sz="2400" spc="-15" dirty="0">
                <a:latin typeface="Calibri"/>
                <a:cs typeface="Calibri"/>
              </a:rPr>
              <a:t>radio </a:t>
            </a:r>
            <a:r>
              <a:rPr sz="2400" spc="-5" dirty="0">
                <a:latin typeface="Calibri"/>
                <a:cs typeface="Calibri"/>
              </a:rPr>
              <a:t>energy </a:t>
            </a:r>
            <a:r>
              <a:rPr sz="2400" spc="-15" dirty="0">
                <a:latin typeface="Calibri"/>
                <a:cs typeface="Calibri"/>
              </a:rPr>
              <a:t>from </a:t>
            </a:r>
            <a:r>
              <a:rPr sz="2400" dirty="0">
                <a:latin typeface="Calibri"/>
                <a:cs typeface="Calibri"/>
              </a:rPr>
              <a:t>the </a:t>
            </a:r>
            <a:r>
              <a:rPr sz="2400" spc="-5" dirty="0">
                <a:latin typeface="Calibri"/>
                <a:cs typeface="Calibri"/>
              </a:rPr>
              <a:t>plane's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surface</a:t>
            </a:r>
            <a:endParaRPr sz="2400">
              <a:latin typeface="Calibri"/>
              <a:cs typeface="Calibri"/>
            </a:endParaRPr>
          </a:p>
          <a:p>
            <a:pPr marL="452755" indent="-440055">
              <a:lnSpc>
                <a:spcPct val="100000"/>
              </a:lnSpc>
              <a:spcBef>
                <a:spcPts val="1110"/>
              </a:spcBef>
              <a:buAutoNum type="alphaUcParenBoth"/>
              <a:tabLst>
                <a:tab pos="453390" algn="l"/>
              </a:tabLst>
            </a:pPr>
            <a:r>
              <a:rPr sz="2400" spc="-15" dirty="0">
                <a:latin typeface="Calibri"/>
                <a:cs typeface="Calibri"/>
              </a:rPr>
              <a:t>strong </a:t>
            </a:r>
            <a:r>
              <a:rPr sz="2400" dirty="0">
                <a:latin typeface="Calibri"/>
                <a:cs typeface="Calibri"/>
              </a:rPr>
              <a:t>winds </a:t>
            </a:r>
            <a:r>
              <a:rPr sz="2400" spc="-10" dirty="0">
                <a:latin typeface="Calibri"/>
                <a:cs typeface="Calibri"/>
              </a:rPr>
              <a:t>that blow </a:t>
            </a:r>
            <a:r>
              <a:rPr sz="2400" spc="-15" dirty="0">
                <a:latin typeface="Calibri"/>
                <a:cs typeface="Calibri"/>
              </a:rPr>
              <a:t>dust into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atmosphere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703701" y="2872562"/>
            <a:ext cx="405511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(The original </a:t>
            </a:r>
            <a:r>
              <a:rPr sz="2400" spc="-15" dirty="0">
                <a:solidFill>
                  <a:srgbClr val="FF0000"/>
                </a:solidFill>
                <a:latin typeface="Calibri"/>
                <a:cs typeface="Calibri"/>
              </a:rPr>
              <a:t>story 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is 5 min</a:t>
            </a:r>
            <a:r>
              <a:rPr sz="2400" spc="-6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long.)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877311" y="2808732"/>
            <a:ext cx="609600" cy="609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374650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Simple</a:t>
            </a:r>
            <a:r>
              <a:rPr spc="-65" dirty="0"/>
              <a:t> </a:t>
            </a:r>
            <a:r>
              <a:rPr spc="-5" dirty="0"/>
              <a:t>Baselines</a:t>
            </a:r>
          </a:p>
        </p:txBody>
      </p:sp>
      <p:sp>
        <p:nvSpPr>
          <p:cNvPr id="3" name="object 3"/>
          <p:cNvSpPr/>
          <p:nvPr/>
        </p:nvSpPr>
        <p:spPr>
          <a:xfrm>
            <a:off x="687323" y="1825751"/>
            <a:ext cx="7962900" cy="44866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14655" y="3246655"/>
            <a:ext cx="330200" cy="160274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2400" spc="-10" dirty="0">
                <a:latin typeface="Calibri"/>
                <a:cs typeface="Calibri"/>
              </a:rPr>
              <a:t>Accuracy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(%)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631569" y="5719368"/>
            <a:ext cx="35242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(1)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692654" y="5696813"/>
            <a:ext cx="3524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(2)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760596" y="5719368"/>
            <a:ext cx="35242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(3)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816475" y="5658408"/>
            <a:ext cx="3524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(4)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868034" y="5696813"/>
            <a:ext cx="3524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(</a:t>
            </a: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5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919594" y="5772911"/>
            <a:ext cx="142494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  <a:tabLst>
                <a:tab pos="1085215" algn="l"/>
              </a:tabLst>
            </a:pP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(6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)	</a:t>
            </a: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(7)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535935" y="6182867"/>
            <a:ext cx="2723388" cy="4617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535935" y="6182867"/>
            <a:ext cx="2723515" cy="462280"/>
          </a:xfrm>
          <a:custGeom>
            <a:avLst/>
            <a:gdLst/>
            <a:ahLst/>
            <a:cxnLst/>
            <a:rect l="l" t="t" r="r" b="b"/>
            <a:pathLst>
              <a:path w="2723515" h="462279">
                <a:moveTo>
                  <a:pt x="0" y="461771"/>
                </a:moveTo>
                <a:lnTo>
                  <a:pt x="2723388" y="461771"/>
                </a:lnTo>
                <a:lnTo>
                  <a:pt x="2723388" y="0"/>
                </a:lnTo>
                <a:lnTo>
                  <a:pt x="0" y="0"/>
                </a:lnTo>
                <a:lnTo>
                  <a:pt x="0" y="461771"/>
                </a:lnTo>
                <a:close/>
              </a:path>
            </a:pathLst>
          </a:custGeom>
          <a:ln w="6096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2538983" y="6197295"/>
            <a:ext cx="271780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Naive Approaches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258061" y="3784853"/>
            <a:ext cx="5157470" cy="2382520"/>
          </a:xfrm>
          <a:custGeom>
            <a:avLst/>
            <a:gdLst/>
            <a:ahLst/>
            <a:cxnLst/>
            <a:rect l="l" t="t" r="r" b="b"/>
            <a:pathLst>
              <a:path w="5157470" h="2382520">
                <a:moveTo>
                  <a:pt x="0" y="2382012"/>
                </a:moveTo>
                <a:lnTo>
                  <a:pt x="5157216" y="2382012"/>
                </a:lnTo>
                <a:lnTo>
                  <a:pt x="5157216" y="0"/>
                </a:lnTo>
                <a:lnTo>
                  <a:pt x="0" y="0"/>
                </a:lnTo>
                <a:lnTo>
                  <a:pt x="0" y="2382012"/>
                </a:lnTo>
                <a:close/>
              </a:path>
            </a:pathLst>
          </a:custGeom>
          <a:ln w="28956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441947" y="1485900"/>
            <a:ext cx="2437130" cy="5166360"/>
          </a:xfrm>
          <a:custGeom>
            <a:avLst/>
            <a:gdLst/>
            <a:ahLst/>
            <a:cxnLst/>
            <a:rect l="l" t="t" r="r" b="b"/>
            <a:pathLst>
              <a:path w="2437129" h="5166359">
                <a:moveTo>
                  <a:pt x="0" y="5166360"/>
                </a:moveTo>
                <a:lnTo>
                  <a:pt x="2436876" y="5166360"/>
                </a:lnTo>
                <a:lnTo>
                  <a:pt x="2436876" y="0"/>
                </a:lnTo>
                <a:lnTo>
                  <a:pt x="0" y="0"/>
                </a:lnTo>
                <a:lnTo>
                  <a:pt x="0" y="516636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441947" y="1485900"/>
            <a:ext cx="2437130" cy="5166360"/>
          </a:xfrm>
          <a:custGeom>
            <a:avLst/>
            <a:gdLst/>
            <a:ahLst/>
            <a:cxnLst/>
            <a:rect l="l" t="t" r="r" b="b"/>
            <a:pathLst>
              <a:path w="2437129" h="5166359">
                <a:moveTo>
                  <a:pt x="0" y="5166360"/>
                </a:moveTo>
                <a:lnTo>
                  <a:pt x="2436876" y="5166360"/>
                </a:lnTo>
                <a:lnTo>
                  <a:pt x="2436876" y="0"/>
                </a:lnTo>
                <a:lnTo>
                  <a:pt x="0" y="0"/>
                </a:lnTo>
                <a:lnTo>
                  <a:pt x="0" y="5166360"/>
                </a:lnTo>
                <a:close/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216913" y="5473446"/>
            <a:ext cx="5283835" cy="0"/>
          </a:xfrm>
          <a:custGeom>
            <a:avLst/>
            <a:gdLst/>
            <a:ahLst/>
            <a:cxnLst/>
            <a:rect l="l" t="t" r="r" b="b"/>
            <a:pathLst>
              <a:path w="5283835">
                <a:moveTo>
                  <a:pt x="0" y="0"/>
                </a:moveTo>
                <a:lnTo>
                  <a:pt x="5283454" y="0"/>
                </a:lnTo>
              </a:path>
            </a:pathLst>
          </a:custGeom>
          <a:ln w="28956">
            <a:solidFill>
              <a:srgbClr val="FF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1330197" y="5064633"/>
            <a:ext cx="9842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2400" spc="-45" dirty="0">
                <a:solidFill>
                  <a:srgbClr val="FFFF00"/>
                </a:solidFill>
                <a:latin typeface="Calibri"/>
                <a:cs typeface="Calibri"/>
              </a:rPr>
              <a:t>r</a:t>
            </a:r>
            <a:r>
              <a:rPr sz="2400" dirty="0">
                <a:solidFill>
                  <a:srgbClr val="FFFF00"/>
                </a:solidFill>
                <a:latin typeface="Calibri"/>
                <a:cs typeface="Calibri"/>
              </a:rPr>
              <a:t>andom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4867655" y="2130551"/>
            <a:ext cx="3808476" cy="83058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4867655" y="2130551"/>
            <a:ext cx="3808729" cy="830580"/>
          </a:xfrm>
          <a:prstGeom prst="rect">
            <a:avLst/>
          </a:prstGeom>
          <a:ln w="6096">
            <a:solidFill>
              <a:srgbClr val="EC7C30"/>
            </a:solidFill>
          </a:ln>
        </p:spPr>
        <p:txBody>
          <a:bodyPr vert="horz" wrap="square" lIns="0" tIns="26034" rIns="0" bIns="0" rtlCol="0">
            <a:spAutoFit/>
          </a:bodyPr>
          <a:lstStyle/>
          <a:p>
            <a:pPr marL="92710" marR="145415">
              <a:lnSpc>
                <a:spcPct val="100000"/>
              </a:lnSpc>
              <a:spcBef>
                <a:spcPts val="204"/>
              </a:spcBef>
              <a:tabLst>
                <a:tab pos="2535555" algn="l"/>
              </a:tabLst>
            </a:pPr>
            <a:r>
              <a:rPr sz="2400" spc="-5" dirty="0">
                <a:latin typeface="Calibri"/>
                <a:cs typeface="Calibri"/>
              </a:rPr>
              <a:t>(4</a:t>
            </a:r>
            <a:r>
              <a:rPr sz="2400" dirty="0">
                <a:latin typeface="Calibri"/>
                <a:cs typeface="Calibri"/>
              </a:rPr>
              <a:t>)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choice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with	</a:t>
            </a:r>
            <a:r>
              <a:rPr sz="2400" spc="-5" dirty="0">
                <a:latin typeface="Calibri"/>
                <a:cs typeface="Calibri"/>
              </a:rPr>
              <a:t>sem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25" dirty="0">
                <a:latin typeface="Calibri"/>
                <a:cs typeface="Calibri"/>
              </a:rPr>
              <a:t>n</a:t>
            </a:r>
            <a:r>
              <a:rPr sz="2400" dirty="0">
                <a:latin typeface="Calibri"/>
                <a:cs typeface="Calibri"/>
              </a:rPr>
              <a:t>tic  </a:t>
            </a:r>
            <a:r>
              <a:rPr sz="2400" spc="-10" dirty="0">
                <a:latin typeface="Calibri"/>
                <a:cs typeface="Calibri"/>
              </a:rPr>
              <a:t>most </a:t>
            </a:r>
            <a:r>
              <a:rPr sz="2400" spc="-5" dirty="0">
                <a:latin typeface="Calibri"/>
                <a:cs typeface="Calibri"/>
              </a:rPr>
              <a:t>similar </a:t>
            </a:r>
            <a:r>
              <a:rPr sz="2400" spc="-15" dirty="0">
                <a:latin typeface="Calibri"/>
                <a:cs typeface="Calibri"/>
              </a:rPr>
              <a:t>to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others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4952238" y="2961894"/>
            <a:ext cx="1422400" cy="1158875"/>
          </a:xfrm>
          <a:custGeom>
            <a:avLst/>
            <a:gdLst/>
            <a:ahLst/>
            <a:cxnLst/>
            <a:rect l="l" t="t" r="r" b="b"/>
            <a:pathLst>
              <a:path w="1422400" h="1158875">
                <a:moveTo>
                  <a:pt x="1345455" y="43583"/>
                </a:moveTo>
                <a:lnTo>
                  <a:pt x="0" y="1136395"/>
                </a:lnTo>
                <a:lnTo>
                  <a:pt x="18287" y="1158874"/>
                </a:lnTo>
                <a:lnTo>
                  <a:pt x="1363693" y="66000"/>
                </a:lnTo>
                <a:lnTo>
                  <a:pt x="1345455" y="43583"/>
                </a:lnTo>
                <a:close/>
              </a:path>
              <a:path w="1422400" h="1158875">
                <a:moveTo>
                  <a:pt x="1406464" y="34416"/>
                </a:moveTo>
                <a:lnTo>
                  <a:pt x="1356740" y="34416"/>
                </a:lnTo>
                <a:lnTo>
                  <a:pt x="1374902" y="56895"/>
                </a:lnTo>
                <a:lnTo>
                  <a:pt x="1363693" y="66000"/>
                </a:lnTo>
                <a:lnTo>
                  <a:pt x="1382014" y="88518"/>
                </a:lnTo>
                <a:lnTo>
                  <a:pt x="1406464" y="34416"/>
                </a:lnTo>
                <a:close/>
              </a:path>
              <a:path w="1422400" h="1158875">
                <a:moveTo>
                  <a:pt x="1356740" y="34416"/>
                </a:moveTo>
                <a:lnTo>
                  <a:pt x="1345455" y="43583"/>
                </a:lnTo>
                <a:lnTo>
                  <a:pt x="1363693" y="66000"/>
                </a:lnTo>
                <a:lnTo>
                  <a:pt x="1374902" y="56895"/>
                </a:lnTo>
                <a:lnTo>
                  <a:pt x="1356740" y="34416"/>
                </a:lnTo>
                <a:close/>
              </a:path>
              <a:path w="1422400" h="1158875">
                <a:moveTo>
                  <a:pt x="1422019" y="0"/>
                </a:moveTo>
                <a:lnTo>
                  <a:pt x="1327150" y="21081"/>
                </a:lnTo>
                <a:lnTo>
                  <a:pt x="1345455" y="43583"/>
                </a:lnTo>
                <a:lnTo>
                  <a:pt x="1356740" y="34416"/>
                </a:lnTo>
                <a:lnTo>
                  <a:pt x="1406464" y="34416"/>
                </a:lnTo>
                <a:lnTo>
                  <a:pt x="1422019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583436" y="2132076"/>
            <a:ext cx="3035808" cy="83057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1583436" y="2132076"/>
            <a:ext cx="3035935" cy="830580"/>
          </a:xfrm>
          <a:prstGeom prst="rect">
            <a:avLst/>
          </a:prstGeom>
          <a:ln w="6096">
            <a:solidFill>
              <a:srgbClr val="FFC000"/>
            </a:solidFill>
          </a:ln>
        </p:spPr>
        <p:txBody>
          <a:bodyPr vert="horz" wrap="square" lIns="0" tIns="26669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09"/>
              </a:spcBef>
            </a:pPr>
            <a:r>
              <a:rPr sz="2400" spc="-5" dirty="0">
                <a:latin typeface="Calibri"/>
                <a:cs typeface="Calibri"/>
              </a:rPr>
              <a:t>(2) select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b="1" i="1" u="sng" spc="-1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shortest</a:t>
            </a:r>
            <a:endParaRPr sz="2400">
              <a:latin typeface="Calibri"/>
              <a:cs typeface="Calibri"/>
            </a:endParaRPr>
          </a:p>
          <a:p>
            <a:pPr marL="91440">
              <a:lnSpc>
                <a:spcPct val="100000"/>
              </a:lnSpc>
            </a:pPr>
            <a:r>
              <a:rPr sz="2400" dirty="0">
                <a:latin typeface="Calibri"/>
                <a:cs typeface="Calibri"/>
              </a:rPr>
              <a:t>choice </a:t>
            </a:r>
            <a:r>
              <a:rPr sz="2400" spc="-5" dirty="0">
                <a:latin typeface="Calibri"/>
                <a:cs typeface="Calibri"/>
              </a:rPr>
              <a:t>as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answer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2850388" y="2961894"/>
            <a:ext cx="371475" cy="1327150"/>
          </a:xfrm>
          <a:custGeom>
            <a:avLst/>
            <a:gdLst/>
            <a:ahLst/>
            <a:cxnLst/>
            <a:rect l="l" t="t" r="r" b="b"/>
            <a:pathLst>
              <a:path w="371475" h="1327150">
                <a:moveTo>
                  <a:pt x="314934" y="80638"/>
                </a:moveTo>
                <a:lnTo>
                  <a:pt x="0" y="1319783"/>
                </a:lnTo>
                <a:lnTo>
                  <a:pt x="27939" y="1326895"/>
                </a:lnTo>
                <a:lnTo>
                  <a:pt x="343000" y="87750"/>
                </a:lnTo>
                <a:lnTo>
                  <a:pt x="314934" y="80638"/>
                </a:lnTo>
                <a:close/>
              </a:path>
              <a:path w="371475" h="1327150">
                <a:moveTo>
                  <a:pt x="364914" y="66547"/>
                </a:moveTo>
                <a:lnTo>
                  <a:pt x="318516" y="66547"/>
                </a:lnTo>
                <a:lnTo>
                  <a:pt x="346582" y="73659"/>
                </a:lnTo>
                <a:lnTo>
                  <a:pt x="343000" y="87750"/>
                </a:lnTo>
                <a:lnTo>
                  <a:pt x="371094" y="94868"/>
                </a:lnTo>
                <a:lnTo>
                  <a:pt x="364914" y="66547"/>
                </a:lnTo>
                <a:close/>
              </a:path>
              <a:path w="371475" h="1327150">
                <a:moveTo>
                  <a:pt x="318516" y="66547"/>
                </a:moveTo>
                <a:lnTo>
                  <a:pt x="314934" y="80638"/>
                </a:lnTo>
                <a:lnTo>
                  <a:pt x="343000" y="87750"/>
                </a:lnTo>
                <a:lnTo>
                  <a:pt x="346582" y="73659"/>
                </a:lnTo>
                <a:lnTo>
                  <a:pt x="318516" y="66547"/>
                </a:lnTo>
                <a:close/>
              </a:path>
              <a:path w="371475" h="1327150">
                <a:moveTo>
                  <a:pt x="350393" y="0"/>
                </a:moveTo>
                <a:lnTo>
                  <a:pt x="286893" y="73532"/>
                </a:lnTo>
                <a:lnTo>
                  <a:pt x="314934" y="80638"/>
                </a:lnTo>
                <a:lnTo>
                  <a:pt x="318516" y="66547"/>
                </a:lnTo>
                <a:lnTo>
                  <a:pt x="364914" y="66547"/>
                </a:lnTo>
                <a:lnTo>
                  <a:pt x="350393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701540" y="355091"/>
            <a:ext cx="4285488" cy="119938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4701540" y="355091"/>
            <a:ext cx="4285615" cy="1199515"/>
          </a:xfrm>
          <a:prstGeom prst="rect">
            <a:avLst/>
          </a:prstGeom>
          <a:ln w="6096">
            <a:solidFill>
              <a:srgbClr val="A4A4A4"/>
            </a:solidFill>
          </a:ln>
        </p:spPr>
        <p:txBody>
          <a:bodyPr vert="horz" wrap="square" lIns="0" tIns="33020" rIns="0" bIns="0" rtlCol="0">
            <a:spAutoFit/>
          </a:bodyPr>
          <a:lstStyle/>
          <a:p>
            <a:pPr marL="92710" marR="1881505">
              <a:lnSpc>
                <a:spcPct val="100000"/>
              </a:lnSpc>
              <a:spcBef>
                <a:spcPts val="260"/>
              </a:spcBef>
            </a:pPr>
            <a:r>
              <a:rPr sz="2400" spc="-5" dirty="0">
                <a:latin typeface="PMingLiU"/>
                <a:cs typeface="PMingLiU"/>
              </a:rPr>
              <a:t>Experimental</a:t>
            </a:r>
            <a:r>
              <a:rPr sz="2400" spc="-75" dirty="0">
                <a:latin typeface="PMingLiU"/>
                <a:cs typeface="PMingLiU"/>
              </a:rPr>
              <a:t> </a:t>
            </a:r>
            <a:r>
              <a:rPr sz="2400" spc="-5" dirty="0">
                <a:latin typeface="PMingLiU"/>
                <a:cs typeface="PMingLiU"/>
              </a:rPr>
              <a:t>setup:  </a:t>
            </a:r>
            <a:r>
              <a:rPr sz="2400" dirty="0">
                <a:latin typeface="PMingLiU"/>
                <a:cs typeface="PMingLiU"/>
              </a:rPr>
              <a:t>717 </a:t>
            </a:r>
            <a:r>
              <a:rPr sz="2400" spc="-5" dirty="0">
                <a:latin typeface="PMingLiU"/>
                <a:cs typeface="PMingLiU"/>
              </a:rPr>
              <a:t>for</a:t>
            </a:r>
            <a:r>
              <a:rPr sz="2400" spc="-45" dirty="0">
                <a:latin typeface="PMingLiU"/>
                <a:cs typeface="PMingLiU"/>
              </a:rPr>
              <a:t> </a:t>
            </a:r>
            <a:r>
              <a:rPr sz="2400" spc="-5" dirty="0">
                <a:latin typeface="PMingLiU"/>
                <a:cs typeface="PMingLiU"/>
              </a:rPr>
              <a:t>training,</a:t>
            </a:r>
            <a:endParaRPr sz="2400">
              <a:latin typeface="PMingLiU"/>
              <a:cs typeface="PMingLiU"/>
            </a:endParaRPr>
          </a:p>
          <a:p>
            <a:pPr marL="92710">
              <a:lnSpc>
                <a:spcPts val="2835"/>
              </a:lnSpc>
            </a:pPr>
            <a:r>
              <a:rPr sz="2400" dirty="0">
                <a:latin typeface="PMingLiU"/>
                <a:cs typeface="PMingLiU"/>
              </a:rPr>
              <a:t>124 </a:t>
            </a:r>
            <a:r>
              <a:rPr sz="2400" spc="-5" dirty="0">
                <a:latin typeface="PMingLiU"/>
                <a:cs typeface="PMingLiU"/>
              </a:rPr>
              <a:t>for validation, </a:t>
            </a:r>
            <a:r>
              <a:rPr sz="2400" dirty="0">
                <a:latin typeface="PMingLiU"/>
                <a:cs typeface="PMingLiU"/>
              </a:rPr>
              <a:t>122 </a:t>
            </a:r>
            <a:r>
              <a:rPr sz="2400" spc="-5" dirty="0">
                <a:latin typeface="PMingLiU"/>
                <a:cs typeface="PMingLiU"/>
              </a:rPr>
              <a:t>for</a:t>
            </a:r>
            <a:r>
              <a:rPr sz="2400" spc="-75" dirty="0">
                <a:latin typeface="PMingLiU"/>
                <a:cs typeface="PMingLiU"/>
              </a:rPr>
              <a:t> </a:t>
            </a:r>
            <a:r>
              <a:rPr sz="2400" spc="-5" dirty="0">
                <a:latin typeface="PMingLiU"/>
                <a:cs typeface="PMingLiU"/>
              </a:rPr>
              <a:t>testing</a:t>
            </a:r>
            <a:endParaRPr sz="2400">
              <a:latin typeface="PMingLiU"/>
              <a:cs typeface="PMingLiU"/>
            </a:endParaRPr>
          </a:p>
        </p:txBody>
      </p:sp>
    </p:spTree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438848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Model</a:t>
            </a:r>
            <a:r>
              <a:rPr spc="-30" dirty="0"/>
              <a:t> </a:t>
            </a:r>
            <a:r>
              <a:rPr spc="-20" dirty="0"/>
              <a:t>Architecture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33883" y="5971743"/>
            <a:ext cx="430212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7" baseline="1157" dirty="0">
                <a:latin typeface="Calibri"/>
                <a:cs typeface="Calibri"/>
              </a:rPr>
              <a:t>Question: </a:t>
            </a:r>
            <a:r>
              <a:rPr sz="2400" spc="-10" dirty="0">
                <a:latin typeface="Calibri"/>
                <a:cs typeface="Calibri"/>
              </a:rPr>
              <a:t>“what </a:t>
            </a:r>
            <a:r>
              <a:rPr sz="2400" dirty="0">
                <a:latin typeface="Calibri"/>
                <a:cs typeface="Calibri"/>
              </a:rPr>
              <a:t>is a</a:t>
            </a:r>
            <a:r>
              <a:rPr sz="2400" spc="7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possible</a:t>
            </a:r>
            <a:endParaRPr sz="2400">
              <a:latin typeface="Calibri"/>
              <a:cs typeface="Calibri"/>
            </a:endParaRPr>
          </a:p>
          <a:p>
            <a:pPr marL="1234440">
              <a:lnSpc>
                <a:spcPct val="100000"/>
              </a:lnSpc>
            </a:pPr>
            <a:r>
              <a:rPr sz="2400" spc="-5" dirty="0">
                <a:latin typeface="Calibri"/>
                <a:cs typeface="Calibri"/>
              </a:rPr>
              <a:t>origin of </a:t>
            </a:r>
            <a:r>
              <a:rPr sz="2400" spc="-30" dirty="0">
                <a:latin typeface="Calibri"/>
                <a:cs typeface="Calibri"/>
              </a:rPr>
              <a:t>Venus‘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clouds?"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993392" y="5559552"/>
            <a:ext cx="589915" cy="426720"/>
          </a:xfrm>
          <a:custGeom>
            <a:avLst/>
            <a:gdLst/>
            <a:ahLst/>
            <a:cxnLst/>
            <a:rect l="l" t="t" r="r" b="b"/>
            <a:pathLst>
              <a:path w="589914" h="426720">
                <a:moveTo>
                  <a:pt x="442340" y="213360"/>
                </a:moveTo>
                <a:lnTo>
                  <a:pt x="147446" y="213360"/>
                </a:lnTo>
                <a:lnTo>
                  <a:pt x="147446" y="426720"/>
                </a:lnTo>
                <a:lnTo>
                  <a:pt x="442340" y="426720"/>
                </a:lnTo>
                <a:lnTo>
                  <a:pt x="442340" y="213360"/>
                </a:lnTo>
                <a:close/>
              </a:path>
              <a:path w="589914" h="426720">
                <a:moveTo>
                  <a:pt x="294894" y="0"/>
                </a:moveTo>
                <a:lnTo>
                  <a:pt x="0" y="213360"/>
                </a:lnTo>
                <a:lnTo>
                  <a:pt x="589788" y="213360"/>
                </a:lnTo>
                <a:lnTo>
                  <a:pt x="29489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993392" y="5559552"/>
            <a:ext cx="589915" cy="426720"/>
          </a:xfrm>
          <a:custGeom>
            <a:avLst/>
            <a:gdLst/>
            <a:ahLst/>
            <a:cxnLst/>
            <a:rect l="l" t="t" r="r" b="b"/>
            <a:pathLst>
              <a:path w="589914" h="426720">
                <a:moveTo>
                  <a:pt x="147446" y="426720"/>
                </a:moveTo>
                <a:lnTo>
                  <a:pt x="147446" y="213360"/>
                </a:lnTo>
                <a:lnTo>
                  <a:pt x="0" y="213360"/>
                </a:lnTo>
                <a:lnTo>
                  <a:pt x="294894" y="0"/>
                </a:lnTo>
                <a:lnTo>
                  <a:pt x="589788" y="213360"/>
                </a:lnTo>
                <a:lnTo>
                  <a:pt x="442340" y="213360"/>
                </a:lnTo>
                <a:lnTo>
                  <a:pt x="442340" y="426720"/>
                </a:lnTo>
                <a:lnTo>
                  <a:pt x="147446" y="42672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979676" y="4259579"/>
            <a:ext cx="589915" cy="426720"/>
          </a:xfrm>
          <a:custGeom>
            <a:avLst/>
            <a:gdLst/>
            <a:ahLst/>
            <a:cxnLst/>
            <a:rect l="l" t="t" r="r" b="b"/>
            <a:pathLst>
              <a:path w="589914" h="426720">
                <a:moveTo>
                  <a:pt x="442341" y="213360"/>
                </a:moveTo>
                <a:lnTo>
                  <a:pt x="147447" y="213360"/>
                </a:lnTo>
                <a:lnTo>
                  <a:pt x="147447" y="426720"/>
                </a:lnTo>
                <a:lnTo>
                  <a:pt x="442341" y="426720"/>
                </a:lnTo>
                <a:lnTo>
                  <a:pt x="442341" y="213360"/>
                </a:lnTo>
                <a:close/>
              </a:path>
              <a:path w="589914" h="426720">
                <a:moveTo>
                  <a:pt x="294894" y="0"/>
                </a:moveTo>
                <a:lnTo>
                  <a:pt x="0" y="213360"/>
                </a:lnTo>
                <a:lnTo>
                  <a:pt x="589788" y="213360"/>
                </a:lnTo>
                <a:lnTo>
                  <a:pt x="29489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979676" y="4259579"/>
            <a:ext cx="589915" cy="426720"/>
          </a:xfrm>
          <a:custGeom>
            <a:avLst/>
            <a:gdLst/>
            <a:ahLst/>
            <a:cxnLst/>
            <a:rect l="l" t="t" r="r" b="b"/>
            <a:pathLst>
              <a:path w="589914" h="426720">
                <a:moveTo>
                  <a:pt x="147447" y="426720"/>
                </a:moveTo>
                <a:lnTo>
                  <a:pt x="147447" y="213360"/>
                </a:lnTo>
                <a:lnTo>
                  <a:pt x="0" y="213360"/>
                </a:lnTo>
                <a:lnTo>
                  <a:pt x="294894" y="0"/>
                </a:lnTo>
                <a:lnTo>
                  <a:pt x="589788" y="213360"/>
                </a:lnTo>
                <a:lnTo>
                  <a:pt x="442341" y="213360"/>
                </a:lnTo>
                <a:lnTo>
                  <a:pt x="442341" y="426720"/>
                </a:lnTo>
                <a:lnTo>
                  <a:pt x="147447" y="42672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514855" y="3357371"/>
            <a:ext cx="1519555" cy="853440"/>
          </a:xfrm>
          <a:prstGeom prst="rect">
            <a:avLst/>
          </a:prstGeom>
          <a:solidFill>
            <a:srgbClr val="6FAC46"/>
          </a:solidFill>
          <a:ln w="12191">
            <a:solidFill>
              <a:srgbClr val="507D31"/>
            </a:solidFill>
          </a:ln>
        </p:spPr>
        <p:txBody>
          <a:bodyPr vert="horz" wrap="square" lIns="0" tIns="4191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30"/>
              </a:spcBef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Question</a:t>
            </a:r>
            <a:endParaRPr sz="24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Semantics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072634" y="1501902"/>
            <a:ext cx="3796665" cy="2862580"/>
          </a:xfrm>
          <a:custGeom>
            <a:avLst/>
            <a:gdLst/>
            <a:ahLst/>
            <a:cxnLst/>
            <a:rect l="l" t="t" r="r" b="b"/>
            <a:pathLst>
              <a:path w="3796665" h="2862579">
                <a:moveTo>
                  <a:pt x="0" y="2862072"/>
                </a:moveTo>
                <a:lnTo>
                  <a:pt x="3796284" y="2862072"/>
                </a:lnTo>
                <a:lnTo>
                  <a:pt x="3796284" y="0"/>
                </a:lnTo>
                <a:lnTo>
                  <a:pt x="0" y="0"/>
                </a:lnTo>
                <a:lnTo>
                  <a:pt x="0" y="2862072"/>
                </a:lnTo>
                <a:close/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5151246" y="1519554"/>
            <a:ext cx="3632835" cy="27692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…… It </a:t>
            </a:r>
            <a:r>
              <a:rPr sz="1800" spc="-5" dirty="0">
                <a:latin typeface="Calibri"/>
                <a:cs typeface="Calibri"/>
              </a:rPr>
              <a:t>be </a:t>
            </a:r>
            <a:r>
              <a:rPr sz="1800" spc="-10" dirty="0">
                <a:latin typeface="Calibri"/>
                <a:cs typeface="Calibri"/>
              </a:rPr>
              <a:t>quite </a:t>
            </a:r>
            <a:r>
              <a:rPr sz="1800" spc="-5" dirty="0">
                <a:latin typeface="Calibri"/>
                <a:cs typeface="Calibri"/>
              </a:rPr>
              <a:t>possible that this be  due </a:t>
            </a:r>
            <a:r>
              <a:rPr sz="1800" spc="-10" dirty="0">
                <a:latin typeface="Calibri"/>
                <a:cs typeface="Calibri"/>
              </a:rPr>
              <a:t>to volcanic </a:t>
            </a:r>
            <a:r>
              <a:rPr sz="1800" spc="-5" dirty="0">
                <a:latin typeface="Calibri"/>
                <a:cs typeface="Calibri"/>
              </a:rPr>
              <a:t>eruption because  </a:t>
            </a:r>
            <a:r>
              <a:rPr sz="1800" spc="-10" dirty="0">
                <a:latin typeface="Calibri"/>
                <a:cs typeface="Calibri"/>
              </a:rPr>
              <a:t>volcanic </a:t>
            </a:r>
            <a:r>
              <a:rPr sz="1800" spc="-5" dirty="0">
                <a:latin typeface="Calibri"/>
                <a:cs typeface="Calibri"/>
              </a:rPr>
              <a:t>eruption </a:t>
            </a:r>
            <a:r>
              <a:rPr sz="1800" spc="-10" dirty="0">
                <a:latin typeface="Calibri"/>
                <a:cs typeface="Calibri"/>
              </a:rPr>
              <a:t>often </a:t>
            </a:r>
            <a:r>
              <a:rPr sz="1800" dirty="0">
                <a:latin typeface="Calibri"/>
                <a:cs typeface="Calibri"/>
              </a:rPr>
              <a:t>emit </a:t>
            </a:r>
            <a:r>
              <a:rPr sz="1800" spc="-10" dirty="0">
                <a:latin typeface="Calibri"/>
                <a:cs typeface="Calibri"/>
              </a:rPr>
              <a:t>gas. </a:t>
            </a:r>
            <a:r>
              <a:rPr sz="1800" dirty="0">
                <a:latin typeface="Calibri"/>
                <a:cs typeface="Calibri"/>
              </a:rPr>
              <a:t>If  </a:t>
            </a:r>
            <a:r>
              <a:rPr sz="1800" spc="-5" dirty="0">
                <a:latin typeface="Calibri"/>
                <a:cs typeface="Calibri"/>
              </a:rPr>
              <a:t>that be </a:t>
            </a:r>
            <a:r>
              <a:rPr sz="1800" dirty="0">
                <a:latin typeface="Calibri"/>
                <a:cs typeface="Calibri"/>
              </a:rPr>
              <a:t>the </a:t>
            </a:r>
            <a:r>
              <a:rPr sz="1800" spc="-5" dirty="0">
                <a:latin typeface="Calibri"/>
                <a:cs typeface="Calibri"/>
              </a:rPr>
              <a:t>case </a:t>
            </a:r>
            <a:r>
              <a:rPr sz="1800" u="sng" spc="-10" dirty="0">
                <a:uFill>
                  <a:solidFill>
                    <a:srgbClr val="FF0000"/>
                  </a:solidFill>
                </a:uFill>
                <a:latin typeface="Calibri"/>
                <a:cs typeface="Calibri"/>
              </a:rPr>
              <a:t>volcanism could </a:t>
            </a:r>
            <a:r>
              <a:rPr sz="1800" u="sng" spc="-5" dirty="0">
                <a:uFill>
                  <a:solidFill>
                    <a:srgbClr val="FF0000"/>
                  </a:solidFill>
                </a:uFill>
                <a:latin typeface="Calibri"/>
                <a:cs typeface="Calibri"/>
              </a:rPr>
              <a:t>very 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u="sng" spc="-5" dirty="0">
                <a:uFill>
                  <a:solidFill>
                    <a:srgbClr val="FF0000"/>
                  </a:solidFill>
                </a:uFill>
                <a:latin typeface="Calibri"/>
                <a:cs typeface="Calibri"/>
              </a:rPr>
              <a:t>well be </a:t>
            </a:r>
            <a:r>
              <a:rPr sz="1800" u="sng" dirty="0">
                <a:uFill>
                  <a:solidFill>
                    <a:srgbClr val="FF0000"/>
                  </a:solidFill>
                </a:uFill>
                <a:latin typeface="Calibri"/>
                <a:cs typeface="Calibri"/>
              </a:rPr>
              <a:t>the </a:t>
            </a:r>
            <a:r>
              <a:rPr sz="1800" u="sng" spc="-10" dirty="0">
                <a:uFill>
                  <a:solidFill>
                    <a:srgbClr val="FF0000"/>
                  </a:solidFill>
                </a:uFill>
                <a:latin typeface="Calibri"/>
                <a:cs typeface="Calibri"/>
              </a:rPr>
              <a:t>root </a:t>
            </a:r>
            <a:r>
              <a:rPr sz="1800" u="sng" spc="-5" dirty="0">
                <a:uFill>
                  <a:solidFill>
                    <a:srgbClr val="FF0000"/>
                  </a:solidFill>
                </a:uFill>
                <a:latin typeface="Calibri"/>
                <a:cs typeface="Calibri"/>
              </a:rPr>
              <a:t>cause of </a:t>
            </a:r>
            <a:r>
              <a:rPr sz="1800" u="sng" spc="-20" dirty="0">
                <a:uFill>
                  <a:solidFill>
                    <a:srgbClr val="FF0000"/>
                  </a:solidFill>
                </a:uFill>
                <a:latin typeface="Calibri"/>
                <a:cs typeface="Calibri"/>
              </a:rPr>
              <a:t>Venus </a:t>
            </a:r>
            <a:r>
              <a:rPr sz="1800" u="sng" dirty="0">
                <a:uFill>
                  <a:solidFill>
                    <a:srgbClr val="FF0000"/>
                  </a:solidFill>
                </a:uFill>
                <a:latin typeface="Calibri"/>
                <a:cs typeface="Calibri"/>
              </a:rPr>
              <a:t>'s </a:t>
            </a:r>
            <a:r>
              <a:rPr sz="1800" u="sng" spc="-5" dirty="0">
                <a:uFill>
                  <a:solidFill>
                    <a:srgbClr val="FF0000"/>
                  </a:solidFill>
                </a:uFill>
                <a:latin typeface="Calibri"/>
                <a:cs typeface="Calibri"/>
              </a:rPr>
              <a:t>thick 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u="sng" spc="-5" dirty="0">
                <a:uFill>
                  <a:solidFill>
                    <a:srgbClr val="FF0000"/>
                  </a:solidFill>
                </a:uFill>
                <a:latin typeface="Calibri"/>
                <a:cs typeface="Calibri"/>
              </a:rPr>
              <a:t>cloud </a:t>
            </a:r>
            <a:r>
              <a:rPr sz="1800" u="sng" spc="-40" dirty="0">
                <a:uFill>
                  <a:solidFill>
                    <a:srgbClr val="FF0000"/>
                  </a:solidFill>
                </a:uFill>
                <a:latin typeface="Calibri"/>
                <a:cs typeface="Calibri"/>
              </a:rPr>
              <a:t>cover.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And </a:t>
            </a:r>
            <a:r>
              <a:rPr sz="1800" spc="-5" dirty="0">
                <a:latin typeface="Calibri"/>
                <a:cs typeface="Calibri"/>
              </a:rPr>
              <a:t>also </a:t>
            </a:r>
            <a:r>
              <a:rPr sz="1800" spc="-10" dirty="0">
                <a:latin typeface="Calibri"/>
                <a:cs typeface="Calibri"/>
              </a:rPr>
              <a:t>we have </a:t>
            </a:r>
            <a:r>
              <a:rPr sz="1800" spc="-5" dirty="0">
                <a:latin typeface="Calibri"/>
                <a:cs typeface="Calibri"/>
              </a:rPr>
              <a:t>observe  </a:t>
            </a:r>
            <a:r>
              <a:rPr sz="1800" spc="-15" dirty="0">
                <a:latin typeface="Calibri"/>
                <a:cs typeface="Calibri"/>
              </a:rPr>
              <a:t>burst </a:t>
            </a:r>
            <a:r>
              <a:rPr sz="1800" spc="-5" dirty="0">
                <a:latin typeface="Calibri"/>
                <a:cs typeface="Calibri"/>
              </a:rPr>
              <a:t>of </a:t>
            </a:r>
            <a:r>
              <a:rPr sz="1800" spc="-10" dirty="0">
                <a:latin typeface="Calibri"/>
                <a:cs typeface="Calibri"/>
              </a:rPr>
              <a:t>radio </a:t>
            </a:r>
            <a:r>
              <a:rPr sz="1800" spc="-5" dirty="0">
                <a:latin typeface="Calibri"/>
                <a:cs typeface="Calibri"/>
              </a:rPr>
              <a:t>energy </a:t>
            </a:r>
            <a:r>
              <a:rPr sz="1800" spc="-10" dirty="0">
                <a:latin typeface="Calibri"/>
                <a:cs typeface="Calibri"/>
              </a:rPr>
              <a:t>from </a:t>
            </a:r>
            <a:r>
              <a:rPr sz="1800" dirty="0">
                <a:latin typeface="Calibri"/>
                <a:cs typeface="Calibri"/>
              </a:rPr>
              <a:t>the </a:t>
            </a:r>
            <a:r>
              <a:rPr sz="1800" spc="-5" dirty="0">
                <a:latin typeface="Calibri"/>
                <a:cs typeface="Calibri"/>
              </a:rPr>
              <a:t>planet  </a:t>
            </a:r>
            <a:r>
              <a:rPr sz="1800" dirty="0">
                <a:latin typeface="Calibri"/>
                <a:cs typeface="Calibri"/>
              </a:rPr>
              <a:t>'s </a:t>
            </a:r>
            <a:r>
              <a:rPr sz="1800" spc="-10" dirty="0">
                <a:latin typeface="Calibri"/>
                <a:cs typeface="Calibri"/>
              </a:rPr>
              <a:t>surface. </a:t>
            </a:r>
            <a:r>
              <a:rPr sz="1800" spc="-5" dirty="0">
                <a:latin typeface="Calibri"/>
                <a:cs typeface="Calibri"/>
              </a:rPr>
              <a:t>These </a:t>
            </a:r>
            <a:r>
              <a:rPr sz="1800" spc="-15" dirty="0">
                <a:latin typeface="Calibri"/>
                <a:cs typeface="Calibri"/>
              </a:rPr>
              <a:t>burst </a:t>
            </a:r>
            <a:r>
              <a:rPr sz="1800" spc="-5" dirty="0">
                <a:latin typeface="Calibri"/>
                <a:cs typeface="Calibri"/>
              </a:rPr>
              <a:t>be similar </a:t>
            </a:r>
            <a:r>
              <a:rPr sz="1800" spc="-10" dirty="0">
                <a:latin typeface="Calibri"/>
                <a:cs typeface="Calibri"/>
              </a:rPr>
              <a:t>to  </a:t>
            </a:r>
            <a:r>
              <a:rPr sz="1800" spc="-5" dirty="0">
                <a:latin typeface="Calibri"/>
                <a:cs typeface="Calibri"/>
              </a:rPr>
              <a:t>what </a:t>
            </a:r>
            <a:r>
              <a:rPr sz="1800" spc="-10" dirty="0">
                <a:latin typeface="Calibri"/>
                <a:cs typeface="Calibri"/>
              </a:rPr>
              <a:t>we </a:t>
            </a:r>
            <a:r>
              <a:rPr sz="1800" spc="-5" dirty="0">
                <a:latin typeface="Calibri"/>
                <a:cs typeface="Calibri"/>
              </a:rPr>
              <a:t>see </a:t>
            </a:r>
            <a:r>
              <a:rPr sz="1800" dirty="0">
                <a:latin typeface="Calibri"/>
                <a:cs typeface="Calibri"/>
              </a:rPr>
              <a:t>when </a:t>
            </a:r>
            <a:r>
              <a:rPr sz="1800" spc="-10" dirty="0">
                <a:latin typeface="Calibri"/>
                <a:cs typeface="Calibri"/>
              </a:rPr>
              <a:t>volcano </a:t>
            </a:r>
            <a:r>
              <a:rPr sz="1800" spc="-5" dirty="0">
                <a:latin typeface="Calibri"/>
                <a:cs typeface="Calibri"/>
              </a:rPr>
              <a:t>erupt</a:t>
            </a:r>
            <a:r>
              <a:rPr sz="1800" spc="3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on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800" dirty="0">
                <a:latin typeface="Calibri"/>
                <a:cs typeface="Calibri"/>
              </a:rPr>
              <a:t>earth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……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519671" y="5801867"/>
            <a:ext cx="2065020" cy="74980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4860797" y="5923279"/>
            <a:ext cx="15487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Audio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Story: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5297423" y="5526023"/>
            <a:ext cx="589915" cy="426720"/>
          </a:xfrm>
          <a:custGeom>
            <a:avLst/>
            <a:gdLst/>
            <a:ahLst/>
            <a:cxnLst/>
            <a:rect l="l" t="t" r="r" b="b"/>
            <a:pathLst>
              <a:path w="589914" h="426720">
                <a:moveTo>
                  <a:pt x="442340" y="213359"/>
                </a:moveTo>
                <a:lnTo>
                  <a:pt x="147447" y="213359"/>
                </a:lnTo>
                <a:lnTo>
                  <a:pt x="147447" y="426719"/>
                </a:lnTo>
                <a:lnTo>
                  <a:pt x="442340" y="426719"/>
                </a:lnTo>
                <a:lnTo>
                  <a:pt x="442340" y="213359"/>
                </a:lnTo>
                <a:close/>
              </a:path>
              <a:path w="589914" h="426720">
                <a:moveTo>
                  <a:pt x="294893" y="0"/>
                </a:moveTo>
                <a:lnTo>
                  <a:pt x="0" y="213359"/>
                </a:lnTo>
                <a:lnTo>
                  <a:pt x="589788" y="213359"/>
                </a:lnTo>
                <a:lnTo>
                  <a:pt x="29489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297423" y="5526023"/>
            <a:ext cx="589915" cy="426720"/>
          </a:xfrm>
          <a:custGeom>
            <a:avLst/>
            <a:gdLst/>
            <a:ahLst/>
            <a:cxnLst/>
            <a:rect l="l" t="t" r="r" b="b"/>
            <a:pathLst>
              <a:path w="589914" h="426720">
                <a:moveTo>
                  <a:pt x="147447" y="426719"/>
                </a:moveTo>
                <a:lnTo>
                  <a:pt x="147447" y="213359"/>
                </a:lnTo>
                <a:lnTo>
                  <a:pt x="0" y="213359"/>
                </a:lnTo>
                <a:lnTo>
                  <a:pt x="294893" y="0"/>
                </a:lnTo>
                <a:lnTo>
                  <a:pt x="589788" y="213359"/>
                </a:lnTo>
                <a:lnTo>
                  <a:pt x="442340" y="213359"/>
                </a:lnTo>
                <a:lnTo>
                  <a:pt x="442340" y="426719"/>
                </a:lnTo>
                <a:lnTo>
                  <a:pt x="147447" y="426719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4655820" y="4701540"/>
            <a:ext cx="1940560" cy="858519"/>
          </a:xfrm>
          <a:prstGeom prst="rect">
            <a:avLst/>
          </a:prstGeom>
          <a:solidFill>
            <a:srgbClr val="4471C4"/>
          </a:solidFill>
          <a:ln w="12192">
            <a:solidFill>
              <a:srgbClr val="2E528F"/>
            </a:solidFill>
          </a:ln>
        </p:spPr>
        <p:txBody>
          <a:bodyPr vert="horz" wrap="square" lIns="0" tIns="45085" rIns="0" bIns="0" rtlCol="0">
            <a:spAutoFit/>
          </a:bodyPr>
          <a:lstStyle/>
          <a:p>
            <a:pPr marL="236854" marR="228600" indent="286385">
              <a:lnSpc>
                <a:spcPct val="100000"/>
              </a:lnSpc>
              <a:spcBef>
                <a:spcPts val="355"/>
              </a:spcBef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Speech  </a:t>
            </a:r>
            <a:r>
              <a:rPr sz="2400" spc="-35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g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nition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514855" y="4693920"/>
            <a:ext cx="1519555" cy="858519"/>
          </a:xfrm>
          <a:prstGeom prst="rect">
            <a:avLst/>
          </a:prstGeom>
          <a:solidFill>
            <a:srgbClr val="FFC000"/>
          </a:solidFill>
          <a:ln w="12191">
            <a:solidFill>
              <a:srgbClr val="BB8B00"/>
            </a:solidFill>
          </a:ln>
        </p:spPr>
        <p:txBody>
          <a:bodyPr vert="horz" wrap="square" lIns="0" tIns="4445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50"/>
              </a:spcBef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Semantic</a:t>
            </a:r>
            <a:endParaRPr sz="2400">
              <a:latin typeface="Calibri"/>
              <a:cs typeface="Calibri"/>
            </a:endParaRPr>
          </a:p>
          <a:p>
            <a:pPr marL="1270" algn="ctr">
              <a:lnSpc>
                <a:spcPct val="100000"/>
              </a:lnSpc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Analysis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109459" y="4693920"/>
            <a:ext cx="1519555" cy="858519"/>
          </a:xfrm>
          <a:prstGeom prst="rect">
            <a:avLst/>
          </a:prstGeom>
          <a:solidFill>
            <a:srgbClr val="FFC000"/>
          </a:solidFill>
          <a:ln w="12192">
            <a:solidFill>
              <a:srgbClr val="BB8B00"/>
            </a:solidFill>
          </a:ln>
        </p:spPr>
        <p:txBody>
          <a:bodyPr vert="horz" wrap="square" lIns="0" tIns="4445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50"/>
              </a:spcBef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Semantic</a:t>
            </a:r>
            <a:endParaRPr sz="2400">
              <a:latin typeface="Calibri"/>
              <a:cs typeface="Calibri"/>
            </a:endParaRPr>
          </a:p>
          <a:p>
            <a:pPr marL="1905" algn="ctr">
              <a:lnSpc>
                <a:spcPct val="100000"/>
              </a:lnSpc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Analysis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6659880" y="4797552"/>
            <a:ext cx="426720" cy="588645"/>
          </a:xfrm>
          <a:custGeom>
            <a:avLst/>
            <a:gdLst/>
            <a:ahLst/>
            <a:cxnLst/>
            <a:rect l="l" t="t" r="r" b="b"/>
            <a:pathLst>
              <a:path w="426720" h="588645">
                <a:moveTo>
                  <a:pt x="213360" y="0"/>
                </a:moveTo>
                <a:lnTo>
                  <a:pt x="213360" y="147066"/>
                </a:lnTo>
                <a:lnTo>
                  <a:pt x="0" y="147066"/>
                </a:lnTo>
                <a:lnTo>
                  <a:pt x="0" y="441198"/>
                </a:lnTo>
                <a:lnTo>
                  <a:pt x="213360" y="441198"/>
                </a:lnTo>
                <a:lnTo>
                  <a:pt x="213360" y="588264"/>
                </a:lnTo>
                <a:lnTo>
                  <a:pt x="426720" y="294131"/>
                </a:lnTo>
                <a:lnTo>
                  <a:pt x="21336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659880" y="4797552"/>
            <a:ext cx="426720" cy="588645"/>
          </a:xfrm>
          <a:custGeom>
            <a:avLst/>
            <a:gdLst/>
            <a:ahLst/>
            <a:cxnLst/>
            <a:rect l="l" t="t" r="r" b="b"/>
            <a:pathLst>
              <a:path w="426720" h="588645">
                <a:moveTo>
                  <a:pt x="0" y="147066"/>
                </a:moveTo>
                <a:lnTo>
                  <a:pt x="213360" y="147066"/>
                </a:lnTo>
                <a:lnTo>
                  <a:pt x="213360" y="0"/>
                </a:lnTo>
                <a:lnTo>
                  <a:pt x="426720" y="294131"/>
                </a:lnTo>
                <a:lnTo>
                  <a:pt x="213360" y="588264"/>
                </a:lnTo>
                <a:lnTo>
                  <a:pt x="213360" y="441198"/>
                </a:lnTo>
                <a:lnTo>
                  <a:pt x="0" y="441198"/>
                </a:lnTo>
                <a:lnTo>
                  <a:pt x="0" y="147066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177539" y="3179064"/>
            <a:ext cx="1580388" cy="57911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140964" y="3131820"/>
            <a:ext cx="1652015" cy="75895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236976" y="3218688"/>
            <a:ext cx="1461515" cy="4617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3371215" y="3231845"/>
            <a:ext cx="119380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Attention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3076955" y="3621023"/>
            <a:ext cx="1903730" cy="312420"/>
          </a:xfrm>
          <a:custGeom>
            <a:avLst/>
            <a:gdLst/>
            <a:ahLst/>
            <a:cxnLst/>
            <a:rect l="l" t="t" r="r" b="b"/>
            <a:pathLst>
              <a:path w="1903729" h="312420">
                <a:moveTo>
                  <a:pt x="1747266" y="0"/>
                </a:moveTo>
                <a:lnTo>
                  <a:pt x="1747266" y="78105"/>
                </a:lnTo>
                <a:lnTo>
                  <a:pt x="0" y="78105"/>
                </a:lnTo>
                <a:lnTo>
                  <a:pt x="0" y="234314"/>
                </a:lnTo>
                <a:lnTo>
                  <a:pt x="1747266" y="234314"/>
                </a:lnTo>
                <a:lnTo>
                  <a:pt x="1747266" y="312419"/>
                </a:lnTo>
                <a:lnTo>
                  <a:pt x="1903476" y="156209"/>
                </a:lnTo>
                <a:lnTo>
                  <a:pt x="174726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076955" y="3621023"/>
            <a:ext cx="1903730" cy="312420"/>
          </a:xfrm>
          <a:custGeom>
            <a:avLst/>
            <a:gdLst/>
            <a:ahLst/>
            <a:cxnLst/>
            <a:rect l="l" t="t" r="r" b="b"/>
            <a:pathLst>
              <a:path w="1903729" h="312420">
                <a:moveTo>
                  <a:pt x="0" y="78105"/>
                </a:moveTo>
                <a:lnTo>
                  <a:pt x="1747266" y="78105"/>
                </a:lnTo>
                <a:lnTo>
                  <a:pt x="1747266" y="0"/>
                </a:lnTo>
                <a:lnTo>
                  <a:pt x="1903476" y="156209"/>
                </a:lnTo>
                <a:lnTo>
                  <a:pt x="1747266" y="312419"/>
                </a:lnTo>
                <a:lnTo>
                  <a:pt x="1747266" y="234314"/>
                </a:lnTo>
                <a:lnTo>
                  <a:pt x="0" y="234314"/>
                </a:lnTo>
                <a:lnTo>
                  <a:pt x="0" y="78105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063239" y="1696211"/>
            <a:ext cx="1903730" cy="312420"/>
          </a:xfrm>
          <a:custGeom>
            <a:avLst/>
            <a:gdLst/>
            <a:ahLst/>
            <a:cxnLst/>
            <a:rect l="l" t="t" r="r" b="b"/>
            <a:pathLst>
              <a:path w="1903729" h="312419">
                <a:moveTo>
                  <a:pt x="156210" y="0"/>
                </a:moveTo>
                <a:lnTo>
                  <a:pt x="0" y="156210"/>
                </a:lnTo>
                <a:lnTo>
                  <a:pt x="156210" y="312420"/>
                </a:lnTo>
                <a:lnTo>
                  <a:pt x="156210" y="234314"/>
                </a:lnTo>
                <a:lnTo>
                  <a:pt x="1903476" y="234314"/>
                </a:lnTo>
                <a:lnTo>
                  <a:pt x="1903476" y="78104"/>
                </a:lnTo>
                <a:lnTo>
                  <a:pt x="156210" y="78104"/>
                </a:lnTo>
                <a:lnTo>
                  <a:pt x="15621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063239" y="1696211"/>
            <a:ext cx="1903730" cy="312420"/>
          </a:xfrm>
          <a:custGeom>
            <a:avLst/>
            <a:gdLst/>
            <a:ahLst/>
            <a:cxnLst/>
            <a:rect l="l" t="t" r="r" b="b"/>
            <a:pathLst>
              <a:path w="1903729" h="312419">
                <a:moveTo>
                  <a:pt x="1903476" y="78104"/>
                </a:moveTo>
                <a:lnTo>
                  <a:pt x="156210" y="78104"/>
                </a:lnTo>
                <a:lnTo>
                  <a:pt x="156210" y="0"/>
                </a:lnTo>
                <a:lnTo>
                  <a:pt x="0" y="156210"/>
                </a:lnTo>
                <a:lnTo>
                  <a:pt x="156210" y="312420"/>
                </a:lnTo>
                <a:lnTo>
                  <a:pt x="156210" y="234314"/>
                </a:lnTo>
                <a:lnTo>
                  <a:pt x="1903476" y="234314"/>
                </a:lnTo>
                <a:lnTo>
                  <a:pt x="1903476" y="78104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1501139" y="1583436"/>
            <a:ext cx="1519555" cy="852169"/>
          </a:xfrm>
          <a:prstGeom prst="rect">
            <a:avLst/>
          </a:prstGeom>
          <a:solidFill>
            <a:srgbClr val="6FAC46"/>
          </a:solidFill>
          <a:ln w="12191">
            <a:solidFill>
              <a:srgbClr val="507D31"/>
            </a:solidFill>
          </a:ln>
        </p:spPr>
        <p:txBody>
          <a:bodyPr vert="horz" wrap="square" lIns="0" tIns="224155" rIns="0" bIns="0" rtlCol="0">
            <a:spAutoFit/>
          </a:bodyPr>
          <a:lstStyle/>
          <a:p>
            <a:pPr marL="294640">
              <a:lnSpc>
                <a:spcPct val="100000"/>
              </a:lnSpc>
              <a:spcBef>
                <a:spcPts val="1765"/>
              </a:spcBef>
            </a:pP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Answer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3125723" y="2078735"/>
            <a:ext cx="1903730" cy="314325"/>
          </a:xfrm>
          <a:custGeom>
            <a:avLst/>
            <a:gdLst/>
            <a:ahLst/>
            <a:cxnLst/>
            <a:rect l="l" t="t" r="r" b="b"/>
            <a:pathLst>
              <a:path w="1903729" h="314325">
                <a:moveTo>
                  <a:pt x="1746503" y="0"/>
                </a:moveTo>
                <a:lnTo>
                  <a:pt x="1746503" y="78486"/>
                </a:lnTo>
                <a:lnTo>
                  <a:pt x="0" y="78486"/>
                </a:lnTo>
                <a:lnTo>
                  <a:pt x="0" y="235458"/>
                </a:lnTo>
                <a:lnTo>
                  <a:pt x="1746503" y="235458"/>
                </a:lnTo>
                <a:lnTo>
                  <a:pt x="1746503" y="313943"/>
                </a:lnTo>
                <a:lnTo>
                  <a:pt x="1903476" y="156972"/>
                </a:lnTo>
                <a:lnTo>
                  <a:pt x="174650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125723" y="2078735"/>
            <a:ext cx="1903730" cy="314325"/>
          </a:xfrm>
          <a:custGeom>
            <a:avLst/>
            <a:gdLst/>
            <a:ahLst/>
            <a:cxnLst/>
            <a:rect l="l" t="t" r="r" b="b"/>
            <a:pathLst>
              <a:path w="1903729" h="314325">
                <a:moveTo>
                  <a:pt x="0" y="78486"/>
                </a:moveTo>
                <a:lnTo>
                  <a:pt x="1746503" y="78486"/>
                </a:lnTo>
                <a:lnTo>
                  <a:pt x="1746503" y="0"/>
                </a:lnTo>
                <a:lnTo>
                  <a:pt x="1903476" y="156972"/>
                </a:lnTo>
                <a:lnTo>
                  <a:pt x="1746503" y="313943"/>
                </a:lnTo>
                <a:lnTo>
                  <a:pt x="1746503" y="235458"/>
                </a:lnTo>
                <a:lnTo>
                  <a:pt x="0" y="235458"/>
                </a:lnTo>
                <a:lnTo>
                  <a:pt x="0" y="78486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249732" y="2430271"/>
            <a:ext cx="280924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Select </a:t>
            </a:r>
            <a:r>
              <a:rPr sz="2400" dirty="0">
                <a:latin typeface="Calibri"/>
                <a:cs typeface="Calibri"/>
              </a:rPr>
              <a:t>the </a:t>
            </a:r>
            <a:r>
              <a:rPr sz="2400" spc="-5" dirty="0">
                <a:latin typeface="Calibri"/>
                <a:cs typeface="Calibri"/>
              </a:rPr>
              <a:t>choice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most  </a:t>
            </a:r>
            <a:r>
              <a:rPr sz="2400" spc="-5" dirty="0">
                <a:latin typeface="Calibri"/>
                <a:cs typeface="Calibri"/>
              </a:rPr>
              <a:t>similar </a:t>
            </a:r>
            <a:r>
              <a:rPr sz="2400" spc="-15" dirty="0">
                <a:latin typeface="Calibri"/>
                <a:cs typeface="Calibri"/>
              </a:rPr>
              <a:t>to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answer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3183635" y="2311907"/>
            <a:ext cx="1580388" cy="5791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3148583" y="2264664"/>
            <a:ext cx="1652016" cy="75895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3243072" y="2351532"/>
            <a:ext cx="1461515" cy="46177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3243072" y="2364994"/>
            <a:ext cx="14617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7320">
              <a:lnSpc>
                <a:spcPct val="100000"/>
              </a:lnSpc>
              <a:spcBef>
                <a:spcPts val="100"/>
              </a:spcBef>
            </a:pP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Attention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7581900" y="4247388"/>
            <a:ext cx="588645" cy="426720"/>
          </a:xfrm>
          <a:custGeom>
            <a:avLst/>
            <a:gdLst/>
            <a:ahLst/>
            <a:cxnLst/>
            <a:rect l="l" t="t" r="r" b="b"/>
            <a:pathLst>
              <a:path w="588645" h="426720">
                <a:moveTo>
                  <a:pt x="441198" y="213360"/>
                </a:moveTo>
                <a:lnTo>
                  <a:pt x="147066" y="213360"/>
                </a:lnTo>
                <a:lnTo>
                  <a:pt x="147066" y="426719"/>
                </a:lnTo>
                <a:lnTo>
                  <a:pt x="441198" y="426719"/>
                </a:lnTo>
                <a:lnTo>
                  <a:pt x="441198" y="213360"/>
                </a:lnTo>
                <a:close/>
              </a:path>
              <a:path w="588645" h="426720">
                <a:moveTo>
                  <a:pt x="294131" y="0"/>
                </a:moveTo>
                <a:lnTo>
                  <a:pt x="0" y="213360"/>
                </a:lnTo>
                <a:lnTo>
                  <a:pt x="588264" y="213360"/>
                </a:lnTo>
                <a:lnTo>
                  <a:pt x="29413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7581900" y="4247388"/>
            <a:ext cx="588645" cy="426720"/>
          </a:xfrm>
          <a:custGeom>
            <a:avLst/>
            <a:gdLst/>
            <a:ahLst/>
            <a:cxnLst/>
            <a:rect l="l" t="t" r="r" b="b"/>
            <a:pathLst>
              <a:path w="588645" h="426720">
                <a:moveTo>
                  <a:pt x="147066" y="426719"/>
                </a:moveTo>
                <a:lnTo>
                  <a:pt x="147066" y="213360"/>
                </a:lnTo>
                <a:lnTo>
                  <a:pt x="0" y="213360"/>
                </a:lnTo>
                <a:lnTo>
                  <a:pt x="294131" y="0"/>
                </a:lnTo>
                <a:lnTo>
                  <a:pt x="588264" y="213360"/>
                </a:lnTo>
                <a:lnTo>
                  <a:pt x="441198" y="213360"/>
                </a:lnTo>
                <a:lnTo>
                  <a:pt x="441198" y="426719"/>
                </a:lnTo>
                <a:lnTo>
                  <a:pt x="147066" y="426719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583935" y="281940"/>
            <a:ext cx="3343656" cy="94792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5492496" y="236220"/>
            <a:ext cx="3336036" cy="112471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5643371" y="321563"/>
            <a:ext cx="3224783" cy="83057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5643371" y="335026"/>
            <a:ext cx="322516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2710" marR="273685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Everything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is learned 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from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training</a:t>
            </a:r>
            <a:r>
              <a:rPr sz="2400" spc="-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examples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07542" y="609676"/>
            <a:ext cx="438848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b="0" dirty="0">
                <a:latin typeface="Calibri Light"/>
                <a:cs typeface="Calibri Light"/>
              </a:rPr>
              <a:t>Model</a:t>
            </a:r>
            <a:r>
              <a:rPr sz="4400" b="0" spc="-30" dirty="0">
                <a:latin typeface="Calibri Light"/>
                <a:cs typeface="Calibri Light"/>
              </a:rPr>
              <a:t> </a:t>
            </a:r>
            <a:r>
              <a:rPr sz="4400" b="0" spc="-20" dirty="0">
                <a:latin typeface="Calibri Light"/>
                <a:cs typeface="Calibri Light"/>
              </a:rPr>
              <a:t>Architecture</a:t>
            </a:r>
            <a:endParaRPr sz="4400">
              <a:latin typeface="Calibri Light"/>
              <a:cs typeface="Calibri Light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00227" y="2214372"/>
            <a:ext cx="8543544" cy="4343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412235" y="2360676"/>
            <a:ext cx="5294630" cy="1801495"/>
          </a:xfrm>
          <a:custGeom>
            <a:avLst/>
            <a:gdLst/>
            <a:ahLst/>
            <a:cxnLst/>
            <a:rect l="l" t="t" r="r" b="b"/>
            <a:pathLst>
              <a:path w="5294630" h="1801495">
                <a:moveTo>
                  <a:pt x="0" y="1801368"/>
                </a:moveTo>
                <a:lnTo>
                  <a:pt x="5294375" y="1801368"/>
                </a:lnTo>
                <a:lnTo>
                  <a:pt x="5294375" y="0"/>
                </a:lnTo>
                <a:lnTo>
                  <a:pt x="0" y="0"/>
                </a:lnTo>
                <a:lnTo>
                  <a:pt x="0" y="180136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43583" y="2360676"/>
            <a:ext cx="2032000" cy="1655445"/>
          </a:xfrm>
          <a:custGeom>
            <a:avLst/>
            <a:gdLst/>
            <a:ahLst/>
            <a:cxnLst/>
            <a:rect l="l" t="t" r="r" b="b"/>
            <a:pathLst>
              <a:path w="2032000" h="1655445">
                <a:moveTo>
                  <a:pt x="0" y="1655064"/>
                </a:moveTo>
                <a:lnTo>
                  <a:pt x="2031491" y="1655064"/>
                </a:lnTo>
                <a:lnTo>
                  <a:pt x="2031491" y="0"/>
                </a:lnTo>
                <a:lnTo>
                  <a:pt x="0" y="0"/>
                </a:lnTo>
                <a:lnTo>
                  <a:pt x="0" y="165506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384803" y="4162044"/>
            <a:ext cx="5294630" cy="2260600"/>
          </a:xfrm>
          <a:custGeom>
            <a:avLst/>
            <a:gdLst/>
            <a:ahLst/>
            <a:cxnLst/>
            <a:rect l="l" t="t" r="r" b="b"/>
            <a:pathLst>
              <a:path w="5294630" h="2260600">
                <a:moveTo>
                  <a:pt x="0" y="2260091"/>
                </a:moveTo>
                <a:lnTo>
                  <a:pt x="5294376" y="2260091"/>
                </a:lnTo>
                <a:lnTo>
                  <a:pt x="5294376" y="0"/>
                </a:lnTo>
                <a:lnTo>
                  <a:pt x="0" y="0"/>
                </a:lnTo>
                <a:lnTo>
                  <a:pt x="0" y="226009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23672" y="3851147"/>
            <a:ext cx="2769235" cy="2571115"/>
          </a:xfrm>
          <a:custGeom>
            <a:avLst/>
            <a:gdLst/>
            <a:ahLst/>
            <a:cxnLst/>
            <a:rect l="l" t="t" r="r" b="b"/>
            <a:pathLst>
              <a:path w="2769235" h="2571115">
                <a:moveTo>
                  <a:pt x="0" y="2570988"/>
                </a:moveTo>
                <a:lnTo>
                  <a:pt x="2769107" y="2570988"/>
                </a:lnTo>
                <a:lnTo>
                  <a:pt x="2769107" y="0"/>
                </a:lnTo>
                <a:lnTo>
                  <a:pt x="0" y="0"/>
                </a:lnTo>
                <a:lnTo>
                  <a:pt x="0" y="257098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444110" y="1749043"/>
            <a:ext cx="323088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25" dirty="0">
                <a:latin typeface="Calibri"/>
                <a:cs typeface="Calibri"/>
              </a:rPr>
              <a:t>Word-based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Attention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07542" y="609676"/>
            <a:ext cx="438848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b="0" dirty="0">
                <a:latin typeface="Calibri Light"/>
                <a:cs typeface="Calibri Light"/>
              </a:rPr>
              <a:t>Model</a:t>
            </a:r>
            <a:r>
              <a:rPr sz="4400" b="0" spc="-30" dirty="0">
                <a:latin typeface="Calibri Light"/>
                <a:cs typeface="Calibri Light"/>
              </a:rPr>
              <a:t> </a:t>
            </a:r>
            <a:r>
              <a:rPr sz="4400" b="0" spc="-20" dirty="0">
                <a:latin typeface="Calibri Light"/>
                <a:cs typeface="Calibri Light"/>
              </a:rPr>
              <a:t>Architecture</a:t>
            </a:r>
            <a:endParaRPr sz="4400">
              <a:latin typeface="Calibri Light"/>
              <a:cs typeface="Calibri 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177410" y="1749043"/>
            <a:ext cx="376618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latin typeface="Calibri"/>
                <a:cs typeface="Calibri"/>
              </a:rPr>
              <a:t>Sentence-based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Attention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00227" y="2214372"/>
            <a:ext cx="8545068" cy="4343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29412" y="2528316"/>
            <a:ext cx="7944611" cy="39639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875532" y="152400"/>
            <a:ext cx="4672584" cy="23759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58011" y="4850891"/>
            <a:ext cx="906780" cy="2865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858011" y="4850891"/>
            <a:ext cx="906780" cy="287020"/>
          </a:xfrm>
          <a:prstGeom prst="rect">
            <a:avLst/>
          </a:prstGeom>
          <a:ln w="6096">
            <a:solidFill>
              <a:srgbClr val="FFC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635" algn="ctr">
              <a:lnSpc>
                <a:spcPts val="2100"/>
              </a:lnSpc>
            </a:pPr>
            <a:r>
              <a:rPr sz="1800" spc="-5" dirty="0">
                <a:latin typeface="Calibri"/>
                <a:cs typeface="Calibri"/>
              </a:rPr>
              <a:t>(A)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051304" y="3924300"/>
            <a:ext cx="908304" cy="28498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051304" y="3924300"/>
            <a:ext cx="908685" cy="285115"/>
          </a:xfrm>
          <a:prstGeom prst="rect">
            <a:avLst/>
          </a:prstGeom>
          <a:ln w="6096">
            <a:solidFill>
              <a:srgbClr val="FFC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635" algn="ctr">
              <a:lnSpc>
                <a:spcPts val="2090"/>
              </a:lnSpc>
            </a:pPr>
            <a:r>
              <a:rPr sz="1800" spc="-5" dirty="0">
                <a:latin typeface="Calibri"/>
                <a:cs typeface="Calibri"/>
              </a:rPr>
              <a:t>(A)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473196" y="3924300"/>
            <a:ext cx="908303" cy="28498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3473196" y="3924300"/>
            <a:ext cx="908685" cy="285115"/>
          </a:xfrm>
          <a:prstGeom prst="rect">
            <a:avLst/>
          </a:prstGeom>
          <a:ln w="6096">
            <a:solidFill>
              <a:srgbClr val="FFC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905" algn="ctr">
              <a:lnSpc>
                <a:spcPts val="2090"/>
              </a:lnSpc>
            </a:pPr>
            <a:r>
              <a:rPr sz="1800" spc="-5" dirty="0">
                <a:latin typeface="Calibri"/>
                <a:cs typeface="Calibri"/>
              </a:rPr>
              <a:t>(A)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896611" y="3924300"/>
            <a:ext cx="906780" cy="28498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4896611" y="3924300"/>
            <a:ext cx="906780" cy="285115"/>
          </a:xfrm>
          <a:prstGeom prst="rect">
            <a:avLst/>
          </a:prstGeom>
          <a:ln w="6096">
            <a:solidFill>
              <a:srgbClr val="FFC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2540" algn="ctr">
              <a:lnSpc>
                <a:spcPts val="2090"/>
              </a:lnSpc>
            </a:pPr>
            <a:r>
              <a:rPr sz="1800" spc="-5" dirty="0">
                <a:latin typeface="Calibri"/>
                <a:cs typeface="Calibri"/>
              </a:rPr>
              <a:t>(A)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6318503" y="3924300"/>
            <a:ext cx="908303" cy="28498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6318503" y="3924300"/>
            <a:ext cx="908685" cy="285115"/>
          </a:xfrm>
          <a:prstGeom prst="rect">
            <a:avLst/>
          </a:prstGeom>
          <a:ln w="6096">
            <a:solidFill>
              <a:srgbClr val="FFC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905" algn="ctr">
              <a:lnSpc>
                <a:spcPts val="2090"/>
              </a:lnSpc>
            </a:pPr>
            <a:r>
              <a:rPr sz="1800" spc="-5" dirty="0">
                <a:latin typeface="Calibri"/>
                <a:cs typeface="Calibri"/>
              </a:rPr>
              <a:t>(A)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015995" y="5462015"/>
            <a:ext cx="908304" cy="28498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3015995" y="5462015"/>
            <a:ext cx="908685" cy="285115"/>
          </a:xfrm>
          <a:prstGeom prst="rect">
            <a:avLst/>
          </a:prstGeom>
          <a:ln w="6096">
            <a:solidFill>
              <a:srgbClr val="FFC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635" algn="ctr">
              <a:lnSpc>
                <a:spcPts val="2095"/>
              </a:lnSpc>
            </a:pPr>
            <a:r>
              <a:rPr sz="1800" spc="-5" dirty="0">
                <a:latin typeface="Calibri"/>
                <a:cs typeface="Calibri"/>
              </a:rPr>
              <a:t>(B)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4922520" y="5462015"/>
            <a:ext cx="908303" cy="28498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4922520" y="5462015"/>
            <a:ext cx="908685" cy="285115"/>
          </a:xfrm>
          <a:prstGeom prst="rect">
            <a:avLst/>
          </a:prstGeom>
          <a:ln w="6096">
            <a:solidFill>
              <a:srgbClr val="FFC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635" algn="ctr">
              <a:lnSpc>
                <a:spcPts val="2095"/>
              </a:lnSpc>
            </a:pPr>
            <a:r>
              <a:rPr sz="1800" spc="-5" dirty="0">
                <a:latin typeface="Calibri"/>
                <a:cs typeface="Calibri"/>
              </a:rPr>
              <a:t>(B)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7322819" y="5462015"/>
            <a:ext cx="908303" cy="28498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7322819" y="5462015"/>
            <a:ext cx="908685" cy="285115"/>
          </a:xfrm>
          <a:prstGeom prst="rect">
            <a:avLst/>
          </a:prstGeom>
          <a:ln w="6096">
            <a:solidFill>
              <a:srgbClr val="FFC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905" algn="ctr">
              <a:lnSpc>
                <a:spcPts val="2095"/>
              </a:lnSpc>
            </a:pPr>
            <a:r>
              <a:rPr sz="1800" spc="-5" dirty="0">
                <a:latin typeface="Calibri"/>
                <a:cs typeface="Calibri"/>
              </a:rPr>
              <a:t>(B)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93345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254" dirty="0"/>
              <a:t>F</a:t>
            </a:r>
            <a:r>
              <a:rPr spc="-50" dirty="0"/>
              <a:t>A</a:t>
            </a:r>
            <a:r>
              <a:rPr dirty="0"/>
              <a:t>Q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07542" y="3327272"/>
            <a:ext cx="7427595" cy="835660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241300" marR="5080" indent="-228600">
              <a:lnSpc>
                <a:spcPts val="3020"/>
              </a:lnSpc>
              <a:spcBef>
                <a:spcPts val="48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latin typeface="Calibri"/>
                <a:cs typeface="Calibri"/>
              </a:rPr>
              <a:t>Q: </a:t>
            </a:r>
            <a:r>
              <a:rPr sz="2800" spc="-10" dirty="0">
                <a:latin typeface="Calibri"/>
                <a:cs typeface="Calibri"/>
              </a:rPr>
              <a:t>How </a:t>
            </a:r>
            <a:r>
              <a:rPr sz="2800" spc="-15" dirty="0">
                <a:latin typeface="Calibri"/>
                <a:cs typeface="Calibri"/>
              </a:rPr>
              <a:t>many </a:t>
            </a:r>
            <a:r>
              <a:rPr sz="2800" spc="-25" dirty="0">
                <a:latin typeface="Calibri"/>
                <a:cs typeface="Calibri"/>
              </a:rPr>
              <a:t>layers? </a:t>
            </a:r>
            <a:r>
              <a:rPr sz="2800" spc="-10" dirty="0">
                <a:latin typeface="Calibri"/>
                <a:cs typeface="Calibri"/>
              </a:rPr>
              <a:t>How </a:t>
            </a:r>
            <a:r>
              <a:rPr sz="2800" spc="-15" dirty="0">
                <a:latin typeface="Calibri"/>
                <a:cs typeface="Calibri"/>
              </a:rPr>
              <a:t>many neurons </a:t>
            </a:r>
            <a:r>
              <a:rPr sz="2800" spc="-25" dirty="0">
                <a:latin typeface="Calibri"/>
                <a:cs typeface="Calibri"/>
              </a:rPr>
              <a:t>for </a:t>
            </a:r>
            <a:r>
              <a:rPr sz="2800" spc="-5" dirty="0">
                <a:latin typeface="Calibri"/>
                <a:cs typeface="Calibri"/>
              </a:rPr>
              <a:t>each  </a:t>
            </a:r>
            <a:r>
              <a:rPr sz="2800" spc="-20" dirty="0">
                <a:latin typeface="Calibri"/>
                <a:cs typeface="Calibri"/>
              </a:rPr>
              <a:t>layer?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07542" y="5244794"/>
            <a:ext cx="758825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latin typeface="Calibri"/>
                <a:cs typeface="Calibri"/>
              </a:rPr>
              <a:t>Q: </a:t>
            </a:r>
            <a:r>
              <a:rPr sz="2800" spc="-10" dirty="0">
                <a:latin typeface="Calibri"/>
                <a:cs typeface="Calibri"/>
              </a:rPr>
              <a:t>Can </a:t>
            </a:r>
            <a:r>
              <a:rPr sz="2800" spc="-5" dirty="0">
                <a:latin typeface="Calibri"/>
                <a:cs typeface="Calibri"/>
              </a:rPr>
              <a:t>the </a:t>
            </a:r>
            <a:r>
              <a:rPr sz="2800" spc="-15" dirty="0">
                <a:latin typeface="Calibri"/>
                <a:cs typeface="Calibri"/>
              </a:rPr>
              <a:t>structure </a:t>
            </a:r>
            <a:r>
              <a:rPr sz="2800" spc="-5" dirty="0">
                <a:latin typeface="Calibri"/>
                <a:cs typeface="Calibri"/>
              </a:rPr>
              <a:t>be </a:t>
            </a:r>
            <a:r>
              <a:rPr sz="2800" spc="-15" dirty="0">
                <a:latin typeface="Calibri"/>
                <a:cs typeface="Calibri"/>
              </a:rPr>
              <a:t>automatically</a:t>
            </a:r>
            <a:r>
              <a:rPr sz="2800" spc="14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determined?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155744" y="501295"/>
            <a:ext cx="5069325" cy="27034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706879" y="4448555"/>
            <a:ext cx="2446020" cy="52273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706879" y="4448555"/>
            <a:ext cx="2446020" cy="523240"/>
          </a:xfrm>
          <a:prstGeom prst="rect">
            <a:avLst/>
          </a:prstGeom>
          <a:ln w="6096">
            <a:solidFill>
              <a:srgbClr val="4471C4"/>
            </a:solidFill>
          </a:ln>
        </p:spPr>
        <p:txBody>
          <a:bodyPr vert="horz" wrap="square" lIns="0" tIns="22860" rIns="0" bIns="0" rtlCol="0">
            <a:spAutoFit/>
          </a:bodyPr>
          <a:lstStyle/>
          <a:p>
            <a:pPr marL="201930">
              <a:lnSpc>
                <a:spcPct val="100000"/>
              </a:lnSpc>
              <a:spcBef>
                <a:spcPts val="180"/>
              </a:spcBef>
            </a:pPr>
            <a:r>
              <a:rPr sz="2800" spc="-40" dirty="0">
                <a:solidFill>
                  <a:srgbClr val="FFFFFF"/>
                </a:solidFill>
                <a:latin typeface="Calibri"/>
                <a:cs typeface="Calibri"/>
              </a:rPr>
              <a:t>Trial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28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FFFFFF"/>
                </a:solidFill>
                <a:latin typeface="Calibri"/>
                <a:cs typeface="Calibri"/>
              </a:rPr>
              <a:t>Error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991100" y="4442459"/>
            <a:ext cx="2446020" cy="52273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4991100" y="4442459"/>
            <a:ext cx="2446020" cy="523240"/>
          </a:xfrm>
          <a:prstGeom prst="rect">
            <a:avLst/>
          </a:prstGeom>
          <a:ln w="6096">
            <a:solidFill>
              <a:srgbClr val="EC7C30"/>
            </a:solidFill>
          </a:ln>
        </p:spPr>
        <p:txBody>
          <a:bodyPr vert="horz" wrap="square" lIns="0" tIns="23495" rIns="0" bIns="0" rtlCol="0">
            <a:spAutoFit/>
          </a:bodyPr>
          <a:lstStyle/>
          <a:p>
            <a:pPr marL="607060">
              <a:lnSpc>
                <a:spcPct val="100000"/>
              </a:lnSpc>
              <a:spcBef>
                <a:spcPts val="185"/>
              </a:spcBef>
            </a:pP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Intuition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464177" y="4424629"/>
            <a:ext cx="2025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Calibri"/>
                <a:cs typeface="Calibri"/>
              </a:rPr>
              <a:t>+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454660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Supervised</a:t>
            </a:r>
            <a:r>
              <a:rPr spc="-45" dirty="0"/>
              <a:t> </a:t>
            </a:r>
            <a:r>
              <a:rPr dirty="0"/>
              <a:t>Learning</a:t>
            </a:r>
          </a:p>
        </p:txBody>
      </p:sp>
      <p:sp>
        <p:nvSpPr>
          <p:cNvPr id="3" name="object 3"/>
          <p:cNvSpPr/>
          <p:nvPr/>
        </p:nvSpPr>
        <p:spPr>
          <a:xfrm>
            <a:off x="687323" y="1825751"/>
            <a:ext cx="7962900" cy="44866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14655" y="3246655"/>
            <a:ext cx="330200" cy="160274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2400" spc="-10" dirty="0">
                <a:latin typeface="Calibri"/>
                <a:cs typeface="Calibri"/>
              </a:rPr>
              <a:t>Accuracy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(%)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631569" y="5719368"/>
            <a:ext cx="35242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(1)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692654" y="5696813"/>
            <a:ext cx="3524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(2)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760596" y="5719368"/>
            <a:ext cx="35242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(</a:t>
            </a:r>
            <a:r>
              <a:rPr sz="2400" spc="-10" dirty="0">
                <a:solidFill>
                  <a:srgbClr val="FF0000"/>
                </a:solidFill>
                <a:latin typeface="Calibri"/>
                <a:cs typeface="Calibri"/>
              </a:rPr>
              <a:t>3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816475" y="5658408"/>
            <a:ext cx="3524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(4)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868034" y="5696813"/>
            <a:ext cx="3524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(5)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919594" y="5772911"/>
            <a:ext cx="339725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(6)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005318" y="5772911"/>
            <a:ext cx="339725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(7)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279904" y="2804160"/>
            <a:ext cx="3995928" cy="5227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2279904" y="2804160"/>
            <a:ext cx="3996054" cy="523240"/>
          </a:xfrm>
          <a:prstGeom prst="rect">
            <a:avLst/>
          </a:prstGeom>
          <a:ln w="6096">
            <a:solidFill>
              <a:srgbClr val="FFC000"/>
            </a:solidFill>
          </a:ln>
        </p:spPr>
        <p:txBody>
          <a:bodyPr vert="horz" wrap="square" lIns="0" tIns="22860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180"/>
              </a:spcBef>
            </a:pPr>
            <a:r>
              <a:rPr sz="2800" spc="-5" dirty="0">
                <a:latin typeface="Calibri"/>
                <a:cs typeface="Calibri"/>
              </a:rPr>
              <a:t>Memory </a:t>
            </a:r>
            <a:r>
              <a:rPr sz="2800" spc="-10" dirty="0">
                <a:latin typeface="Calibri"/>
                <a:cs typeface="Calibri"/>
              </a:rPr>
              <a:t>Network:</a:t>
            </a:r>
            <a:r>
              <a:rPr sz="2800" spc="-5" dirty="0">
                <a:latin typeface="Calibri"/>
                <a:cs typeface="Calibri"/>
              </a:rPr>
              <a:t> 39.2%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6325361" y="3065526"/>
            <a:ext cx="777240" cy="733425"/>
          </a:xfrm>
          <a:custGeom>
            <a:avLst/>
            <a:gdLst/>
            <a:ahLst/>
            <a:cxnLst/>
            <a:rect l="l" t="t" r="r" b="b"/>
            <a:pathLst>
              <a:path w="777240" h="733425">
                <a:moveTo>
                  <a:pt x="96290" y="64493"/>
                </a:moveTo>
                <a:lnTo>
                  <a:pt x="70192" y="92240"/>
                </a:lnTo>
                <a:lnTo>
                  <a:pt x="750951" y="733298"/>
                </a:lnTo>
                <a:lnTo>
                  <a:pt x="776986" y="705485"/>
                </a:lnTo>
                <a:lnTo>
                  <a:pt x="96290" y="64493"/>
                </a:lnTo>
                <a:close/>
              </a:path>
              <a:path w="777240" h="733425">
                <a:moveTo>
                  <a:pt x="0" y="0"/>
                </a:moveTo>
                <a:lnTo>
                  <a:pt x="44068" y="120014"/>
                </a:lnTo>
                <a:lnTo>
                  <a:pt x="70192" y="92240"/>
                </a:lnTo>
                <a:lnTo>
                  <a:pt x="56261" y="79121"/>
                </a:lnTo>
                <a:lnTo>
                  <a:pt x="82423" y="51435"/>
                </a:lnTo>
                <a:lnTo>
                  <a:pt x="108571" y="51435"/>
                </a:lnTo>
                <a:lnTo>
                  <a:pt x="122427" y="36702"/>
                </a:lnTo>
                <a:lnTo>
                  <a:pt x="0" y="0"/>
                </a:lnTo>
                <a:close/>
              </a:path>
              <a:path w="777240" h="733425">
                <a:moveTo>
                  <a:pt x="82423" y="51435"/>
                </a:moveTo>
                <a:lnTo>
                  <a:pt x="56261" y="79121"/>
                </a:lnTo>
                <a:lnTo>
                  <a:pt x="70192" y="92240"/>
                </a:lnTo>
                <a:lnTo>
                  <a:pt x="96290" y="64493"/>
                </a:lnTo>
                <a:lnTo>
                  <a:pt x="82423" y="51435"/>
                </a:lnTo>
                <a:close/>
              </a:path>
              <a:path w="777240" h="733425">
                <a:moveTo>
                  <a:pt x="108571" y="51435"/>
                </a:moveTo>
                <a:lnTo>
                  <a:pt x="82423" y="51435"/>
                </a:lnTo>
                <a:lnTo>
                  <a:pt x="96290" y="64493"/>
                </a:lnTo>
                <a:lnTo>
                  <a:pt x="108571" y="51435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279904" y="6188964"/>
            <a:ext cx="3392424" cy="46177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279904" y="6188964"/>
            <a:ext cx="3392804" cy="462280"/>
          </a:xfrm>
          <a:custGeom>
            <a:avLst/>
            <a:gdLst/>
            <a:ahLst/>
            <a:cxnLst/>
            <a:rect l="l" t="t" r="r" b="b"/>
            <a:pathLst>
              <a:path w="3392804" h="462279">
                <a:moveTo>
                  <a:pt x="0" y="461772"/>
                </a:moveTo>
                <a:lnTo>
                  <a:pt x="3392424" y="461772"/>
                </a:lnTo>
                <a:lnTo>
                  <a:pt x="3392424" y="0"/>
                </a:lnTo>
                <a:lnTo>
                  <a:pt x="0" y="0"/>
                </a:lnTo>
                <a:lnTo>
                  <a:pt x="0" y="461772"/>
                </a:lnTo>
                <a:close/>
              </a:path>
            </a:pathLst>
          </a:custGeom>
          <a:ln w="6096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2282951" y="6204000"/>
            <a:ext cx="338645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75945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Naive </a:t>
            </a:r>
            <a:r>
              <a:rPr sz="2400" spc="-5" dirty="0">
                <a:latin typeface="Calibri"/>
                <a:cs typeface="Calibri"/>
              </a:rPr>
              <a:t>Approaches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258061" y="3784853"/>
            <a:ext cx="5157470" cy="2382520"/>
          </a:xfrm>
          <a:custGeom>
            <a:avLst/>
            <a:gdLst/>
            <a:ahLst/>
            <a:cxnLst/>
            <a:rect l="l" t="t" r="r" b="b"/>
            <a:pathLst>
              <a:path w="5157470" h="2382520">
                <a:moveTo>
                  <a:pt x="0" y="2382012"/>
                </a:moveTo>
                <a:lnTo>
                  <a:pt x="5157216" y="2382012"/>
                </a:lnTo>
                <a:lnTo>
                  <a:pt x="5157216" y="0"/>
                </a:lnTo>
                <a:lnTo>
                  <a:pt x="0" y="0"/>
                </a:lnTo>
                <a:lnTo>
                  <a:pt x="0" y="2382012"/>
                </a:lnTo>
                <a:close/>
              </a:path>
            </a:pathLst>
          </a:custGeom>
          <a:ln w="28956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640068" y="1690116"/>
            <a:ext cx="980440" cy="4960620"/>
          </a:xfrm>
          <a:custGeom>
            <a:avLst/>
            <a:gdLst/>
            <a:ahLst/>
            <a:cxnLst/>
            <a:rect l="l" t="t" r="r" b="b"/>
            <a:pathLst>
              <a:path w="980440" h="4960620">
                <a:moveTo>
                  <a:pt x="0" y="4960620"/>
                </a:moveTo>
                <a:lnTo>
                  <a:pt x="979931" y="4960620"/>
                </a:lnTo>
                <a:lnTo>
                  <a:pt x="979931" y="0"/>
                </a:lnTo>
                <a:lnTo>
                  <a:pt x="0" y="0"/>
                </a:lnTo>
                <a:lnTo>
                  <a:pt x="0" y="496062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620000" y="1690116"/>
            <a:ext cx="1054735" cy="4960620"/>
          </a:xfrm>
          <a:custGeom>
            <a:avLst/>
            <a:gdLst/>
            <a:ahLst/>
            <a:cxnLst/>
            <a:rect l="l" t="t" r="r" b="b"/>
            <a:pathLst>
              <a:path w="1054734" h="4960620">
                <a:moveTo>
                  <a:pt x="0" y="4960620"/>
                </a:moveTo>
                <a:lnTo>
                  <a:pt x="1054607" y="4960620"/>
                </a:lnTo>
                <a:lnTo>
                  <a:pt x="1054607" y="0"/>
                </a:lnTo>
                <a:lnTo>
                  <a:pt x="0" y="0"/>
                </a:lnTo>
                <a:lnTo>
                  <a:pt x="0" y="496062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2359532" y="3330955"/>
            <a:ext cx="24403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FFF00"/>
                </a:solidFill>
                <a:latin typeface="Calibri"/>
                <a:cs typeface="Calibri"/>
              </a:rPr>
              <a:t>(proposed </a:t>
            </a:r>
            <a:r>
              <a:rPr sz="1800" spc="-5" dirty="0">
                <a:solidFill>
                  <a:srgbClr val="FFFF00"/>
                </a:solidFill>
                <a:latin typeface="Calibri"/>
                <a:cs typeface="Calibri"/>
              </a:rPr>
              <a:t>by FB </a:t>
            </a:r>
            <a:r>
              <a:rPr sz="1800" dirty="0">
                <a:solidFill>
                  <a:srgbClr val="FFFF00"/>
                </a:solidFill>
                <a:latin typeface="Calibri"/>
                <a:cs typeface="Calibri"/>
              </a:rPr>
              <a:t>AI</a:t>
            </a:r>
            <a:r>
              <a:rPr sz="1800" spc="-25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00"/>
                </a:solidFill>
                <a:latin typeface="Calibri"/>
                <a:cs typeface="Calibri"/>
              </a:rPr>
              <a:t>group)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454660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Supervised</a:t>
            </a:r>
            <a:r>
              <a:rPr spc="-45" dirty="0"/>
              <a:t> </a:t>
            </a:r>
            <a:r>
              <a:rPr dirty="0"/>
              <a:t>Learning</a:t>
            </a:r>
          </a:p>
        </p:txBody>
      </p:sp>
      <p:sp>
        <p:nvSpPr>
          <p:cNvPr id="3" name="object 3"/>
          <p:cNvSpPr/>
          <p:nvPr/>
        </p:nvSpPr>
        <p:spPr>
          <a:xfrm>
            <a:off x="687323" y="1825751"/>
            <a:ext cx="7962900" cy="44866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14655" y="3246655"/>
            <a:ext cx="330200" cy="160274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2400" spc="-10" dirty="0">
                <a:latin typeface="Calibri"/>
                <a:cs typeface="Calibri"/>
              </a:rPr>
              <a:t>Accuracy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(%)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631569" y="5719368"/>
            <a:ext cx="35242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(1)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692654" y="5696813"/>
            <a:ext cx="3524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(2)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760596" y="5719368"/>
            <a:ext cx="35242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(3)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816475" y="5658408"/>
            <a:ext cx="3524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(4)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868034" y="5696813"/>
            <a:ext cx="3524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(5)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906894" y="5684011"/>
            <a:ext cx="3651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(</a:t>
            </a: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6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005318" y="5772911"/>
            <a:ext cx="339725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(7)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279904" y="2804160"/>
            <a:ext cx="3995928" cy="5227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2279904" y="2804160"/>
            <a:ext cx="3996054" cy="523240"/>
          </a:xfrm>
          <a:prstGeom prst="rect">
            <a:avLst/>
          </a:prstGeom>
          <a:ln w="6096">
            <a:solidFill>
              <a:srgbClr val="FFC000"/>
            </a:solidFill>
          </a:ln>
        </p:spPr>
        <p:txBody>
          <a:bodyPr vert="horz" wrap="square" lIns="0" tIns="22860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180"/>
              </a:spcBef>
            </a:pPr>
            <a:r>
              <a:rPr sz="2800" spc="-5" dirty="0">
                <a:latin typeface="Calibri"/>
                <a:cs typeface="Calibri"/>
              </a:rPr>
              <a:t>Memory </a:t>
            </a:r>
            <a:r>
              <a:rPr sz="2800" spc="-10" dirty="0">
                <a:latin typeface="Calibri"/>
                <a:cs typeface="Calibri"/>
              </a:rPr>
              <a:t>Network:</a:t>
            </a:r>
            <a:r>
              <a:rPr sz="2800" spc="-5" dirty="0">
                <a:latin typeface="Calibri"/>
                <a:cs typeface="Calibri"/>
              </a:rPr>
              <a:t> 39.2%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6325361" y="3065526"/>
            <a:ext cx="777240" cy="733425"/>
          </a:xfrm>
          <a:custGeom>
            <a:avLst/>
            <a:gdLst/>
            <a:ahLst/>
            <a:cxnLst/>
            <a:rect l="l" t="t" r="r" b="b"/>
            <a:pathLst>
              <a:path w="777240" h="733425">
                <a:moveTo>
                  <a:pt x="96290" y="64493"/>
                </a:moveTo>
                <a:lnTo>
                  <a:pt x="70192" y="92240"/>
                </a:lnTo>
                <a:lnTo>
                  <a:pt x="750951" y="733298"/>
                </a:lnTo>
                <a:lnTo>
                  <a:pt x="776986" y="705485"/>
                </a:lnTo>
                <a:lnTo>
                  <a:pt x="96290" y="64493"/>
                </a:lnTo>
                <a:close/>
              </a:path>
              <a:path w="777240" h="733425">
                <a:moveTo>
                  <a:pt x="0" y="0"/>
                </a:moveTo>
                <a:lnTo>
                  <a:pt x="44068" y="120014"/>
                </a:lnTo>
                <a:lnTo>
                  <a:pt x="70192" y="92240"/>
                </a:lnTo>
                <a:lnTo>
                  <a:pt x="56261" y="79121"/>
                </a:lnTo>
                <a:lnTo>
                  <a:pt x="82423" y="51435"/>
                </a:lnTo>
                <a:lnTo>
                  <a:pt x="108571" y="51435"/>
                </a:lnTo>
                <a:lnTo>
                  <a:pt x="122427" y="36702"/>
                </a:lnTo>
                <a:lnTo>
                  <a:pt x="0" y="0"/>
                </a:lnTo>
                <a:close/>
              </a:path>
              <a:path w="777240" h="733425">
                <a:moveTo>
                  <a:pt x="82423" y="51435"/>
                </a:moveTo>
                <a:lnTo>
                  <a:pt x="56261" y="79121"/>
                </a:lnTo>
                <a:lnTo>
                  <a:pt x="70192" y="92240"/>
                </a:lnTo>
                <a:lnTo>
                  <a:pt x="96290" y="64493"/>
                </a:lnTo>
                <a:lnTo>
                  <a:pt x="82423" y="51435"/>
                </a:lnTo>
                <a:close/>
              </a:path>
              <a:path w="777240" h="733425">
                <a:moveTo>
                  <a:pt x="108571" y="51435"/>
                </a:moveTo>
                <a:lnTo>
                  <a:pt x="82423" y="51435"/>
                </a:lnTo>
                <a:lnTo>
                  <a:pt x="96290" y="64493"/>
                </a:lnTo>
                <a:lnTo>
                  <a:pt x="108571" y="51435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279904" y="6188964"/>
            <a:ext cx="3392424" cy="46177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279904" y="6188964"/>
            <a:ext cx="3392804" cy="462280"/>
          </a:xfrm>
          <a:custGeom>
            <a:avLst/>
            <a:gdLst/>
            <a:ahLst/>
            <a:cxnLst/>
            <a:rect l="l" t="t" r="r" b="b"/>
            <a:pathLst>
              <a:path w="3392804" h="462279">
                <a:moveTo>
                  <a:pt x="0" y="461772"/>
                </a:moveTo>
                <a:lnTo>
                  <a:pt x="3392424" y="461772"/>
                </a:lnTo>
                <a:lnTo>
                  <a:pt x="3392424" y="0"/>
                </a:lnTo>
                <a:lnTo>
                  <a:pt x="0" y="0"/>
                </a:lnTo>
                <a:lnTo>
                  <a:pt x="0" y="461772"/>
                </a:lnTo>
                <a:close/>
              </a:path>
            </a:pathLst>
          </a:custGeom>
          <a:ln w="6096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2282951" y="6204000"/>
            <a:ext cx="338645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75945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Naive </a:t>
            </a:r>
            <a:r>
              <a:rPr sz="2400" spc="-5" dirty="0">
                <a:latin typeface="Calibri"/>
                <a:cs typeface="Calibri"/>
              </a:rPr>
              <a:t>Approaches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258061" y="3784853"/>
            <a:ext cx="5157470" cy="2382520"/>
          </a:xfrm>
          <a:custGeom>
            <a:avLst/>
            <a:gdLst/>
            <a:ahLst/>
            <a:cxnLst/>
            <a:rect l="l" t="t" r="r" b="b"/>
            <a:pathLst>
              <a:path w="5157470" h="2382520">
                <a:moveTo>
                  <a:pt x="0" y="2382012"/>
                </a:moveTo>
                <a:lnTo>
                  <a:pt x="5157216" y="2382012"/>
                </a:lnTo>
                <a:lnTo>
                  <a:pt x="5157216" y="0"/>
                </a:lnTo>
                <a:lnTo>
                  <a:pt x="0" y="0"/>
                </a:lnTo>
                <a:lnTo>
                  <a:pt x="0" y="2382012"/>
                </a:lnTo>
                <a:close/>
              </a:path>
            </a:pathLst>
          </a:custGeom>
          <a:ln w="28956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645664" y="2060448"/>
            <a:ext cx="4767072" cy="52425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645664" y="2060448"/>
            <a:ext cx="4767580" cy="524510"/>
          </a:xfrm>
          <a:custGeom>
            <a:avLst/>
            <a:gdLst/>
            <a:ahLst/>
            <a:cxnLst/>
            <a:rect l="l" t="t" r="r" b="b"/>
            <a:pathLst>
              <a:path w="4767580" h="524510">
                <a:moveTo>
                  <a:pt x="0" y="524255"/>
                </a:moveTo>
                <a:lnTo>
                  <a:pt x="4767072" y="524255"/>
                </a:lnTo>
                <a:lnTo>
                  <a:pt x="4767072" y="0"/>
                </a:lnTo>
                <a:lnTo>
                  <a:pt x="0" y="0"/>
                </a:lnTo>
                <a:lnTo>
                  <a:pt x="0" y="524255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2724404" y="2071877"/>
            <a:ext cx="42919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25" dirty="0">
                <a:latin typeface="Calibri"/>
                <a:cs typeface="Calibri"/>
              </a:rPr>
              <a:t>Word-based </a:t>
            </a:r>
            <a:r>
              <a:rPr sz="2800" spc="-20" dirty="0">
                <a:latin typeface="Calibri"/>
                <a:cs typeface="Calibri"/>
              </a:rPr>
              <a:t>Attention:</a:t>
            </a:r>
            <a:r>
              <a:rPr sz="2800" spc="3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48.8%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6500621" y="2504058"/>
            <a:ext cx="1682114" cy="755015"/>
          </a:xfrm>
          <a:custGeom>
            <a:avLst/>
            <a:gdLst/>
            <a:ahLst/>
            <a:cxnLst/>
            <a:rect l="l" t="t" r="r" b="b"/>
            <a:pathLst>
              <a:path w="1682115" h="755014">
                <a:moveTo>
                  <a:pt x="112385" y="34947"/>
                </a:moveTo>
                <a:lnTo>
                  <a:pt x="97145" y="69872"/>
                </a:lnTo>
                <a:lnTo>
                  <a:pt x="1666494" y="754633"/>
                </a:lnTo>
                <a:lnTo>
                  <a:pt x="1681733" y="719708"/>
                </a:lnTo>
                <a:lnTo>
                  <a:pt x="112385" y="34947"/>
                </a:lnTo>
                <a:close/>
              </a:path>
              <a:path w="1682115" h="755014">
                <a:moveTo>
                  <a:pt x="127634" y="0"/>
                </a:moveTo>
                <a:lnTo>
                  <a:pt x="0" y="6730"/>
                </a:lnTo>
                <a:lnTo>
                  <a:pt x="81914" y="104775"/>
                </a:lnTo>
                <a:lnTo>
                  <a:pt x="97145" y="69872"/>
                </a:lnTo>
                <a:lnTo>
                  <a:pt x="79628" y="62229"/>
                </a:lnTo>
                <a:lnTo>
                  <a:pt x="94869" y="27304"/>
                </a:lnTo>
                <a:lnTo>
                  <a:pt x="115720" y="27304"/>
                </a:lnTo>
                <a:lnTo>
                  <a:pt x="127634" y="0"/>
                </a:lnTo>
                <a:close/>
              </a:path>
              <a:path w="1682115" h="755014">
                <a:moveTo>
                  <a:pt x="94869" y="27304"/>
                </a:moveTo>
                <a:lnTo>
                  <a:pt x="79628" y="62229"/>
                </a:lnTo>
                <a:lnTo>
                  <a:pt x="97145" y="69872"/>
                </a:lnTo>
                <a:lnTo>
                  <a:pt x="112385" y="34947"/>
                </a:lnTo>
                <a:lnTo>
                  <a:pt x="94869" y="27304"/>
                </a:lnTo>
                <a:close/>
              </a:path>
              <a:path w="1682115" h="755014">
                <a:moveTo>
                  <a:pt x="115720" y="27304"/>
                </a:moveTo>
                <a:lnTo>
                  <a:pt x="94869" y="27304"/>
                </a:lnTo>
                <a:lnTo>
                  <a:pt x="112385" y="34947"/>
                </a:lnTo>
                <a:lnTo>
                  <a:pt x="115720" y="2730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620000" y="1690116"/>
            <a:ext cx="1054735" cy="4960620"/>
          </a:xfrm>
          <a:custGeom>
            <a:avLst/>
            <a:gdLst/>
            <a:ahLst/>
            <a:cxnLst/>
            <a:rect l="l" t="t" r="r" b="b"/>
            <a:pathLst>
              <a:path w="1054734" h="4960620">
                <a:moveTo>
                  <a:pt x="0" y="4960620"/>
                </a:moveTo>
                <a:lnTo>
                  <a:pt x="1054607" y="4960620"/>
                </a:lnTo>
                <a:lnTo>
                  <a:pt x="1054607" y="0"/>
                </a:lnTo>
                <a:lnTo>
                  <a:pt x="0" y="0"/>
                </a:lnTo>
                <a:lnTo>
                  <a:pt x="0" y="496062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2359532" y="3330955"/>
            <a:ext cx="24403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FFF00"/>
                </a:solidFill>
                <a:latin typeface="Calibri"/>
                <a:cs typeface="Calibri"/>
              </a:rPr>
              <a:t>(proposed </a:t>
            </a:r>
            <a:r>
              <a:rPr sz="1800" spc="-5" dirty="0">
                <a:solidFill>
                  <a:srgbClr val="FFFF00"/>
                </a:solidFill>
                <a:latin typeface="Calibri"/>
                <a:cs typeface="Calibri"/>
              </a:rPr>
              <a:t>by FB </a:t>
            </a:r>
            <a:r>
              <a:rPr sz="1800" dirty="0">
                <a:solidFill>
                  <a:srgbClr val="FFFF00"/>
                </a:solidFill>
                <a:latin typeface="Calibri"/>
                <a:cs typeface="Calibri"/>
              </a:rPr>
              <a:t>AI</a:t>
            </a:r>
            <a:r>
              <a:rPr sz="1800" spc="-25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00"/>
                </a:solidFill>
                <a:latin typeface="Calibri"/>
                <a:cs typeface="Calibri"/>
              </a:rPr>
              <a:t>group)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054597" y="612066"/>
            <a:ext cx="2684145" cy="701040"/>
          </a:xfrm>
          <a:prstGeom prst="rect">
            <a:avLst/>
          </a:prstGeom>
        </p:spPr>
        <p:txBody>
          <a:bodyPr vert="horz" wrap="square" lIns="0" tIns="76200" rIns="0" bIns="0" rtlCol="0">
            <a:spAutoFit/>
          </a:bodyPr>
          <a:lstStyle/>
          <a:p>
            <a:pPr marL="17145">
              <a:lnSpc>
                <a:spcPct val="100000"/>
              </a:lnSpc>
              <a:spcBef>
                <a:spcPts val="600"/>
              </a:spcBef>
            </a:pPr>
            <a:r>
              <a:rPr sz="1800" spc="-5" dirty="0">
                <a:solidFill>
                  <a:srgbClr val="0000FF"/>
                </a:solidFill>
                <a:latin typeface="PMingLiU"/>
                <a:cs typeface="PMingLiU"/>
              </a:rPr>
              <a:t>[Tseng </a:t>
            </a:r>
            <a:r>
              <a:rPr sz="1800" dirty="0">
                <a:solidFill>
                  <a:srgbClr val="0000FF"/>
                </a:solidFill>
                <a:latin typeface="PMingLiU"/>
                <a:cs typeface="PMingLiU"/>
              </a:rPr>
              <a:t>&amp; </a:t>
            </a:r>
            <a:r>
              <a:rPr sz="1800" spc="-5" dirty="0">
                <a:solidFill>
                  <a:srgbClr val="0000FF"/>
                </a:solidFill>
                <a:latin typeface="PMingLiU"/>
                <a:cs typeface="PMingLiU"/>
              </a:rPr>
              <a:t>Lee, Interspeech</a:t>
            </a:r>
            <a:r>
              <a:rPr sz="1800" spc="-15" dirty="0">
                <a:solidFill>
                  <a:srgbClr val="0000FF"/>
                </a:solidFill>
                <a:latin typeface="PMingLiU"/>
                <a:cs typeface="PMingLiU"/>
              </a:rPr>
              <a:t> </a:t>
            </a:r>
            <a:r>
              <a:rPr sz="1800" spc="-10" dirty="0">
                <a:solidFill>
                  <a:srgbClr val="0000FF"/>
                </a:solidFill>
                <a:latin typeface="PMingLiU"/>
                <a:cs typeface="PMingLiU"/>
              </a:rPr>
              <a:t>16]</a:t>
            </a:r>
            <a:endParaRPr sz="1800">
              <a:latin typeface="PMingLiU"/>
              <a:cs typeface="PMingLiU"/>
            </a:endParaRPr>
          </a:p>
          <a:p>
            <a:pPr marL="12700">
              <a:lnSpc>
                <a:spcPct val="100000"/>
              </a:lnSpc>
              <a:spcBef>
                <a:spcPts val="495"/>
              </a:spcBef>
            </a:pPr>
            <a:r>
              <a:rPr sz="1800" spc="-5" dirty="0">
                <a:solidFill>
                  <a:srgbClr val="0000FF"/>
                </a:solidFill>
                <a:latin typeface="PMingLiU"/>
                <a:cs typeface="PMingLiU"/>
              </a:rPr>
              <a:t>[Fang </a:t>
            </a:r>
            <a:r>
              <a:rPr sz="1800" dirty="0">
                <a:solidFill>
                  <a:srgbClr val="0000FF"/>
                </a:solidFill>
                <a:latin typeface="PMingLiU"/>
                <a:cs typeface="PMingLiU"/>
              </a:rPr>
              <a:t>&amp; Hsu &amp; </a:t>
            </a:r>
            <a:r>
              <a:rPr sz="1800" spc="-5" dirty="0">
                <a:solidFill>
                  <a:srgbClr val="0000FF"/>
                </a:solidFill>
                <a:latin typeface="PMingLiU"/>
                <a:cs typeface="PMingLiU"/>
              </a:rPr>
              <a:t>Lee, SLT</a:t>
            </a:r>
            <a:r>
              <a:rPr sz="1800" spc="-85" dirty="0">
                <a:solidFill>
                  <a:srgbClr val="0000FF"/>
                </a:solidFill>
                <a:latin typeface="PMingLiU"/>
                <a:cs typeface="PMingLiU"/>
              </a:rPr>
              <a:t> </a:t>
            </a:r>
            <a:r>
              <a:rPr sz="1800" spc="-5" dirty="0">
                <a:solidFill>
                  <a:srgbClr val="0000FF"/>
                </a:solidFill>
                <a:latin typeface="PMingLiU"/>
                <a:cs typeface="PMingLiU"/>
              </a:rPr>
              <a:t>16]</a:t>
            </a:r>
            <a:endParaRPr sz="1800">
              <a:latin typeface="PMingLiU"/>
              <a:cs typeface="PMingLiU"/>
            </a:endParaRPr>
          </a:p>
        </p:txBody>
      </p:sp>
    </p:spTree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167957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Outline</a:t>
            </a:r>
          </a:p>
        </p:txBody>
      </p:sp>
      <p:sp>
        <p:nvSpPr>
          <p:cNvPr id="3" name="object 3"/>
          <p:cNvSpPr/>
          <p:nvPr/>
        </p:nvSpPr>
        <p:spPr>
          <a:xfrm>
            <a:off x="629412" y="1830323"/>
            <a:ext cx="7886700" cy="730250"/>
          </a:xfrm>
          <a:custGeom>
            <a:avLst/>
            <a:gdLst/>
            <a:ahLst/>
            <a:cxnLst/>
            <a:rect l="l" t="t" r="r" b="b"/>
            <a:pathLst>
              <a:path w="7886700" h="730250">
                <a:moveTo>
                  <a:pt x="7765034" y="0"/>
                </a:moveTo>
                <a:lnTo>
                  <a:pt x="121665" y="0"/>
                </a:lnTo>
                <a:lnTo>
                  <a:pt x="74307" y="9562"/>
                </a:lnTo>
                <a:lnTo>
                  <a:pt x="35634" y="35639"/>
                </a:lnTo>
                <a:lnTo>
                  <a:pt x="9560" y="74312"/>
                </a:lnTo>
                <a:lnTo>
                  <a:pt x="0" y="121665"/>
                </a:lnTo>
                <a:lnTo>
                  <a:pt x="0" y="608329"/>
                </a:lnTo>
                <a:lnTo>
                  <a:pt x="9560" y="655683"/>
                </a:lnTo>
                <a:lnTo>
                  <a:pt x="35634" y="694356"/>
                </a:lnTo>
                <a:lnTo>
                  <a:pt x="74307" y="720433"/>
                </a:lnTo>
                <a:lnTo>
                  <a:pt x="121665" y="729996"/>
                </a:lnTo>
                <a:lnTo>
                  <a:pt x="7765034" y="729996"/>
                </a:lnTo>
                <a:lnTo>
                  <a:pt x="7812387" y="720433"/>
                </a:lnTo>
                <a:lnTo>
                  <a:pt x="7851060" y="694356"/>
                </a:lnTo>
                <a:lnTo>
                  <a:pt x="7877137" y="655683"/>
                </a:lnTo>
                <a:lnTo>
                  <a:pt x="7886700" y="608329"/>
                </a:lnTo>
                <a:lnTo>
                  <a:pt x="7886700" y="121665"/>
                </a:lnTo>
                <a:lnTo>
                  <a:pt x="7877137" y="74312"/>
                </a:lnTo>
                <a:lnTo>
                  <a:pt x="7851060" y="35639"/>
                </a:lnTo>
                <a:lnTo>
                  <a:pt x="7812387" y="9562"/>
                </a:lnTo>
                <a:lnTo>
                  <a:pt x="7765034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58444" y="1928571"/>
            <a:ext cx="29317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Supervised</a:t>
            </a:r>
            <a:r>
              <a:rPr sz="28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Learning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66647" y="2483706"/>
            <a:ext cx="2725420" cy="845185"/>
          </a:xfrm>
          <a:prstGeom prst="rect">
            <a:avLst/>
          </a:prstGeom>
        </p:spPr>
        <p:txBody>
          <a:bodyPr vert="horz" wrap="square" lIns="0" tIns="5651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445"/>
              </a:spcBef>
              <a:buChar char="•"/>
              <a:tabLst>
                <a:tab pos="241300" algn="l"/>
              </a:tabLst>
            </a:pPr>
            <a:r>
              <a:rPr sz="2400" spc="-10" dirty="0">
                <a:latin typeface="Calibri"/>
                <a:cs typeface="Calibri"/>
              </a:rPr>
              <a:t>Ultra </a:t>
            </a:r>
            <a:r>
              <a:rPr sz="2400" spc="-5" dirty="0">
                <a:latin typeface="Calibri"/>
                <a:cs typeface="Calibri"/>
              </a:rPr>
              <a:t>Deep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Network</a:t>
            </a:r>
            <a:endParaRPr sz="24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345"/>
              </a:spcBef>
              <a:buChar char="•"/>
              <a:tabLst>
                <a:tab pos="241300" algn="l"/>
              </a:tabLst>
            </a:pPr>
            <a:r>
              <a:rPr sz="2400" spc="-20" dirty="0">
                <a:latin typeface="Calibri"/>
                <a:cs typeface="Calibri"/>
              </a:rPr>
              <a:t>Attention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Model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29412" y="3368040"/>
            <a:ext cx="7886700" cy="730250"/>
          </a:xfrm>
          <a:custGeom>
            <a:avLst/>
            <a:gdLst/>
            <a:ahLst/>
            <a:cxnLst/>
            <a:rect l="l" t="t" r="r" b="b"/>
            <a:pathLst>
              <a:path w="7886700" h="730250">
                <a:moveTo>
                  <a:pt x="7765034" y="0"/>
                </a:moveTo>
                <a:lnTo>
                  <a:pt x="121665" y="0"/>
                </a:lnTo>
                <a:lnTo>
                  <a:pt x="74307" y="9562"/>
                </a:lnTo>
                <a:lnTo>
                  <a:pt x="35634" y="35639"/>
                </a:lnTo>
                <a:lnTo>
                  <a:pt x="9560" y="74312"/>
                </a:lnTo>
                <a:lnTo>
                  <a:pt x="0" y="121665"/>
                </a:lnTo>
                <a:lnTo>
                  <a:pt x="0" y="608330"/>
                </a:lnTo>
                <a:lnTo>
                  <a:pt x="9560" y="655683"/>
                </a:lnTo>
                <a:lnTo>
                  <a:pt x="35634" y="694356"/>
                </a:lnTo>
                <a:lnTo>
                  <a:pt x="74307" y="720433"/>
                </a:lnTo>
                <a:lnTo>
                  <a:pt x="121665" y="729996"/>
                </a:lnTo>
                <a:lnTo>
                  <a:pt x="7765034" y="729996"/>
                </a:lnTo>
                <a:lnTo>
                  <a:pt x="7812387" y="720433"/>
                </a:lnTo>
                <a:lnTo>
                  <a:pt x="7851060" y="694356"/>
                </a:lnTo>
                <a:lnTo>
                  <a:pt x="7877137" y="655683"/>
                </a:lnTo>
                <a:lnTo>
                  <a:pt x="7886700" y="608330"/>
                </a:lnTo>
                <a:lnTo>
                  <a:pt x="7886700" y="121665"/>
                </a:lnTo>
                <a:lnTo>
                  <a:pt x="7877137" y="74312"/>
                </a:lnTo>
                <a:lnTo>
                  <a:pt x="7851060" y="35639"/>
                </a:lnTo>
                <a:lnTo>
                  <a:pt x="7812387" y="9562"/>
                </a:lnTo>
                <a:lnTo>
                  <a:pt x="7765034" y="0"/>
                </a:lnTo>
                <a:close/>
              </a:path>
            </a:pathLst>
          </a:custGeom>
          <a:solidFill>
            <a:srgbClr val="22E04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629412" y="3349752"/>
            <a:ext cx="7886700" cy="718185"/>
          </a:xfrm>
          <a:prstGeom prst="rect">
            <a:avLst/>
          </a:prstGeom>
          <a:ln w="57911">
            <a:solidFill>
              <a:srgbClr val="FF0000"/>
            </a:solidFill>
          </a:ln>
        </p:spPr>
        <p:txBody>
          <a:bodyPr vert="horz" wrap="square" lIns="0" tIns="128905" rIns="0" bIns="0" rtlCol="0">
            <a:spAutoFit/>
          </a:bodyPr>
          <a:lstStyle/>
          <a:p>
            <a:pPr marL="141605">
              <a:lnSpc>
                <a:spcPct val="100000"/>
              </a:lnSpc>
              <a:spcBef>
                <a:spcPts val="1015"/>
              </a:spcBef>
            </a:pPr>
            <a:r>
              <a:rPr sz="2800" spc="-20" dirty="0">
                <a:solidFill>
                  <a:srgbClr val="FFFFFF"/>
                </a:solidFill>
                <a:latin typeface="Calibri"/>
                <a:cs typeface="Calibri"/>
              </a:rPr>
              <a:t>Reinforcement</a:t>
            </a:r>
            <a:r>
              <a:rPr sz="2800" spc="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Learning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29412" y="4210811"/>
            <a:ext cx="7886700" cy="730250"/>
          </a:xfrm>
          <a:custGeom>
            <a:avLst/>
            <a:gdLst/>
            <a:ahLst/>
            <a:cxnLst/>
            <a:rect l="l" t="t" r="r" b="b"/>
            <a:pathLst>
              <a:path w="7886700" h="730250">
                <a:moveTo>
                  <a:pt x="7765034" y="0"/>
                </a:moveTo>
                <a:lnTo>
                  <a:pt x="121665" y="0"/>
                </a:lnTo>
                <a:lnTo>
                  <a:pt x="74307" y="9562"/>
                </a:lnTo>
                <a:lnTo>
                  <a:pt x="35634" y="35639"/>
                </a:lnTo>
                <a:lnTo>
                  <a:pt x="9560" y="74312"/>
                </a:lnTo>
                <a:lnTo>
                  <a:pt x="0" y="121665"/>
                </a:lnTo>
                <a:lnTo>
                  <a:pt x="0" y="608330"/>
                </a:lnTo>
                <a:lnTo>
                  <a:pt x="9560" y="655683"/>
                </a:lnTo>
                <a:lnTo>
                  <a:pt x="35634" y="694356"/>
                </a:lnTo>
                <a:lnTo>
                  <a:pt x="74307" y="720433"/>
                </a:lnTo>
                <a:lnTo>
                  <a:pt x="121665" y="729995"/>
                </a:lnTo>
                <a:lnTo>
                  <a:pt x="7765034" y="729995"/>
                </a:lnTo>
                <a:lnTo>
                  <a:pt x="7812387" y="720433"/>
                </a:lnTo>
                <a:lnTo>
                  <a:pt x="7851060" y="694356"/>
                </a:lnTo>
                <a:lnTo>
                  <a:pt x="7877137" y="655683"/>
                </a:lnTo>
                <a:lnTo>
                  <a:pt x="7886700" y="608330"/>
                </a:lnTo>
                <a:lnTo>
                  <a:pt x="7886700" y="121665"/>
                </a:lnTo>
                <a:lnTo>
                  <a:pt x="7877137" y="74312"/>
                </a:lnTo>
                <a:lnTo>
                  <a:pt x="7851060" y="35639"/>
                </a:lnTo>
                <a:lnTo>
                  <a:pt x="7812387" y="9562"/>
                </a:lnTo>
                <a:lnTo>
                  <a:pt x="7765034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758444" y="4108322"/>
            <a:ext cx="6959600" cy="2009775"/>
          </a:xfrm>
          <a:prstGeom prst="rect">
            <a:avLst/>
          </a:prstGeom>
        </p:spPr>
        <p:txBody>
          <a:bodyPr vert="horz" wrap="square" lIns="0" tIns="2133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80"/>
              </a:spcBef>
            </a:pP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Unsupervised</a:t>
            </a:r>
            <a:r>
              <a:rPr sz="28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Learning</a:t>
            </a:r>
            <a:endParaRPr sz="2800">
              <a:latin typeface="Calibri"/>
              <a:cs typeface="Calibri"/>
            </a:endParaRPr>
          </a:p>
          <a:p>
            <a:pPr marL="349250" indent="-228600">
              <a:lnSpc>
                <a:spcPct val="100000"/>
              </a:lnSpc>
              <a:spcBef>
                <a:spcPts val="1355"/>
              </a:spcBef>
              <a:buChar char="•"/>
              <a:tabLst>
                <a:tab pos="349885" algn="l"/>
              </a:tabLst>
            </a:pPr>
            <a:r>
              <a:rPr sz="2400" spc="-5" dirty="0">
                <a:latin typeface="Calibri"/>
                <a:cs typeface="Calibri"/>
              </a:rPr>
              <a:t>Image: Realizing </a:t>
            </a:r>
            <a:r>
              <a:rPr sz="2400" spc="-10" dirty="0">
                <a:latin typeface="Calibri"/>
                <a:cs typeface="Calibri"/>
              </a:rPr>
              <a:t>what </a:t>
            </a:r>
            <a:r>
              <a:rPr sz="2400" dirty="0">
                <a:latin typeface="Calibri"/>
                <a:cs typeface="Calibri"/>
              </a:rPr>
              <a:t>the </a:t>
            </a:r>
            <a:r>
              <a:rPr sz="2400" spc="-25" dirty="0">
                <a:latin typeface="Calibri"/>
                <a:cs typeface="Calibri"/>
              </a:rPr>
              <a:t>World </a:t>
            </a:r>
            <a:r>
              <a:rPr sz="2400" spc="-15" dirty="0">
                <a:latin typeface="Calibri"/>
                <a:cs typeface="Calibri"/>
              </a:rPr>
              <a:t>Looks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Like</a:t>
            </a:r>
            <a:endParaRPr sz="2400">
              <a:latin typeface="Calibri"/>
              <a:cs typeface="Calibri"/>
            </a:endParaRPr>
          </a:p>
          <a:p>
            <a:pPr marL="349250" indent="-228600">
              <a:lnSpc>
                <a:spcPct val="100000"/>
              </a:lnSpc>
              <a:spcBef>
                <a:spcPts val="350"/>
              </a:spcBef>
              <a:buChar char="•"/>
              <a:tabLst>
                <a:tab pos="349885" algn="l"/>
              </a:tabLst>
            </a:pPr>
            <a:r>
              <a:rPr sz="2400" spc="-55" dirty="0">
                <a:latin typeface="Calibri"/>
                <a:cs typeface="Calibri"/>
              </a:rPr>
              <a:t>Text: </a:t>
            </a:r>
            <a:r>
              <a:rPr sz="2400" spc="-10" dirty="0">
                <a:latin typeface="Calibri"/>
                <a:cs typeface="Calibri"/>
              </a:rPr>
              <a:t>Understanding </a:t>
            </a:r>
            <a:r>
              <a:rPr sz="2400" dirty="0">
                <a:latin typeface="Calibri"/>
                <a:cs typeface="Calibri"/>
              </a:rPr>
              <a:t>the </a:t>
            </a:r>
            <a:r>
              <a:rPr sz="2400" spc="-5" dirty="0">
                <a:latin typeface="Calibri"/>
                <a:cs typeface="Calibri"/>
              </a:rPr>
              <a:t>Meaning of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35" dirty="0">
                <a:latin typeface="Calibri"/>
                <a:cs typeface="Calibri"/>
              </a:rPr>
              <a:t>Words</a:t>
            </a:r>
            <a:endParaRPr sz="2400">
              <a:latin typeface="Calibri"/>
              <a:cs typeface="Calibri"/>
            </a:endParaRPr>
          </a:p>
          <a:p>
            <a:pPr marL="349250" indent="-228600">
              <a:lnSpc>
                <a:spcPct val="100000"/>
              </a:lnSpc>
              <a:spcBef>
                <a:spcPts val="335"/>
              </a:spcBef>
              <a:buChar char="•"/>
              <a:tabLst>
                <a:tab pos="349885" algn="l"/>
              </a:tabLst>
            </a:pPr>
            <a:r>
              <a:rPr sz="2400" spc="-5" dirty="0">
                <a:latin typeface="Calibri"/>
                <a:cs typeface="Calibri"/>
              </a:rPr>
              <a:t>Audio: Learning human </a:t>
            </a:r>
            <a:r>
              <a:rPr sz="2400" spc="-10" dirty="0">
                <a:latin typeface="Calibri"/>
                <a:cs typeface="Calibri"/>
              </a:rPr>
              <a:t>language </a:t>
            </a:r>
            <a:r>
              <a:rPr sz="2400" spc="-5" dirty="0">
                <a:latin typeface="Calibri"/>
                <a:cs typeface="Calibri"/>
              </a:rPr>
              <a:t>without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supervision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472685" y="2695701"/>
            <a:ext cx="336613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latin typeface="Calibri"/>
                <a:cs typeface="Calibri"/>
              </a:rPr>
              <a:t>New network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structure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013453" y="2618994"/>
            <a:ext cx="254635" cy="657225"/>
          </a:xfrm>
          <a:custGeom>
            <a:avLst/>
            <a:gdLst/>
            <a:ahLst/>
            <a:cxnLst/>
            <a:rect l="l" t="t" r="r" b="b"/>
            <a:pathLst>
              <a:path w="254635" h="657225">
                <a:moveTo>
                  <a:pt x="0" y="0"/>
                </a:moveTo>
                <a:lnTo>
                  <a:pt x="40203" y="7304"/>
                </a:lnTo>
                <a:lnTo>
                  <a:pt x="75133" y="27647"/>
                </a:lnTo>
                <a:lnTo>
                  <a:pt x="102687" y="58677"/>
                </a:lnTo>
                <a:lnTo>
                  <a:pt x="120761" y="98039"/>
                </a:lnTo>
                <a:lnTo>
                  <a:pt x="127254" y="143382"/>
                </a:lnTo>
                <a:lnTo>
                  <a:pt x="127254" y="185038"/>
                </a:lnTo>
                <a:lnTo>
                  <a:pt x="133746" y="230382"/>
                </a:lnTo>
                <a:lnTo>
                  <a:pt x="151820" y="269744"/>
                </a:lnTo>
                <a:lnTo>
                  <a:pt x="179374" y="300774"/>
                </a:lnTo>
                <a:lnTo>
                  <a:pt x="214304" y="321117"/>
                </a:lnTo>
                <a:lnTo>
                  <a:pt x="254508" y="328421"/>
                </a:lnTo>
                <a:lnTo>
                  <a:pt x="214304" y="335726"/>
                </a:lnTo>
                <a:lnTo>
                  <a:pt x="179374" y="356069"/>
                </a:lnTo>
                <a:lnTo>
                  <a:pt x="151820" y="387099"/>
                </a:lnTo>
                <a:lnTo>
                  <a:pt x="133746" y="426461"/>
                </a:lnTo>
                <a:lnTo>
                  <a:pt x="127254" y="471804"/>
                </a:lnTo>
                <a:lnTo>
                  <a:pt x="127254" y="513460"/>
                </a:lnTo>
                <a:lnTo>
                  <a:pt x="120761" y="558804"/>
                </a:lnTo>
                <a:lnTo>
                  <a:pt x="102687" y="598166"/>
                </a:lnTo>
                <a:lnTo>
                  <a:pt x="75133" y="629196"/>
                </a:lnTo>
                <a:lnTo>
                  <a:pt x="40203" y="649539"/>
                </a:lnTo>
                <a:lnTo>
                  <a:pt x="0" y="656843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307924"/>
            <a:ext cx="5972810" cy="1301115"/>
          </a:xfrm>
          <a:prstGeom prst="rect">
            <a:avLst/>
          </a:prstGeom>
        </p:spPr>
        <p:txBody>
          <a:bodyPr vert="horz" wrap="square" lIns="0" tIns="89535" rIns="0" bIns="0" rtlCol="0">
            <a:spAutoFit/>
          </a:bodyPr>
          <a:lstStyle/>
          <a:p>
            <a:pPr marL="12700" marR="5080">
              <a:lnSpc>
                <a:spcPts val="4750"/>
              </a:lnSpc>
              <a:spcBef>
                <a:spcPts val="705"/>
              </a:spcBef>
            </a:pPr>
            <a:r>
              <a:rPr dirty="0"/>
              <a:t>Scenario </a:t>
            </a:r>
            <a:r>
              <a:rPr spc="-10" dirty="0"/>
              <a:t>of </a:t>
            </a:r>
            <a:r>
              <a:rPr spc="-30" dirty="0"/>
              <a:t>Reinforcement  </a:t>
            </a:r>
            <a:r>
              <a:rPr dirty="0"/>
              <a:t>Learning</a:t>
            </a:r>
          </a:p>
        </p:txBody>
      </p:sp>
      <p:sp>
        <p:nvSpPr>
          <p:cNvPr id="3" name="object 3"/>
          <p:cNvSpPr/>
          <p:nvPr/>
        </p:nvSpPr>
        <p:spPr>
          <a:xfrm>
            <a:off x="3578352" y="1734311"/>
            <a:ext cx="1834896" cy="23682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093466" y="3250768"/>
            <a:ext cx="75438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A</a:t>
            </a:r>
            <a:r>
              <a:rPr sz="2400" spc="-30" dirty="0">
                <a:latin typeface="Calibri"/>
                <a:cs typeface="Calibri"/>
              </a:rPr>
              <a:t>g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-25" dirty="0">
                <a:latin typeface="Calibri"/>
                <a:cs typeface="Calibri"/>
              </a:rPr>
              <a:t>n</a:t>
            </a:r>
            <a:r>
              <a:rPr sz="2400" dirty="0">
                <a:latin typeface="Calibri"/>
                <a:cs typeface="Calibri"/>
              </a:rPr>
              <a:t>t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034028" y="5378196"/>
            <a:ext cx="1173479" cy="11719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227446" y="6042456"/>
            <a:ext cx="161544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latin typeface="Calibri"/>
                <a:cs typeface="Calibri"/>
              </a:rPr>
              <a:t>Environment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172461" y="2443733"/>
            <a:ext cx="0" cy="3288029"/>
          </a:xfrm>
          <a:custGeom>
            <a:avLst/>
            <a:gdLst/>
            <a:ahLst/>
            <a:cxnLst/>
            <a:rect l="l" t="t" r="r" b="b"/>
            <a:pathLst>
              <a:path h="3288029">
                <a:moveTo>
                  <a:pt x="0" y="0"/>
                </a:moveTo>
                <a:lnTo>
                  <a:pt x="0" y="3287407"/>
                </a:lnTo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172461" y="5731002"/>
            <a:ext cx="1685289" cy="0"/>
          </a:xfrm>
          <a:custGeom>
            <a:avLst/>
            <a:gdLst/>
            <a:ahLst/>
            <a:cxnLst/>
            <a:rect l="l" t="t" r="r" b="b"/>
            <a:pathLst>
              <a:path w="1685289">
                <a:moveTo>
                  <a:pt x="1685163" y="0"/>
                </a:moveTo>
                <a:lnTo>
                  <a:pt x="0" y="0"/>
                </a:lnTo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172461" y="2386583"/>
            <a:ext cx="1685289" cy="114300"/>
          </a:xfrm>
          <a:custGeom>
            <a:avLst/>
            <a:gdLst/>
            <a:ahLst/>
            <a:cxnLst/>
            <a:rect l="l" t="t" r="r" b="b"/>
            <a:pathLst>
              <a:path w="1685289" h="114300">
                <a:moveTo>
                  <a:pt x="1570863" y="0"/>
                </a:moveTo>
                <a:lnTo>
                  <a:pt x="1570863" y="114300"/>
                </a:lnTo>
                <a:lnTo>
                  <a:pt x="1647063" y="76200"/>
                </a:lnTo>
                <a:lnTo>
                  <a:pt x="1589913" y="76200"/>
                </a:lnTo>
                <a:lnTo>
                  <a:pt x="1589913" y="38100"/>
                </a:lnTo>
                <a:lnTo>
                  <a:pt x="1647063" y="38100"/>
                </a:lnTo>
                <a:lnTo>
                  <a:pt x="1570863" y="0"/>
                </a:lnTo>
                <a:close/>
              </a:path>
              <a:path w="1685289" h="114300">
                <a:moveTo>
                  <a:pt x="1570863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1570863" y="76200"/>
                </a:lnTo>
                <a:lnTo>
                  <a:pt x="1570863" y="38100"/>
                </a:lnTo>
                <a:close/>
              </a:path>
              <a:path w="1685289" h="114300">
                <a:moveTo>
                  <a:pt x="1647063" y="38100"/>
                </a:moveTo>
                <a:lnTo>
                  <a:pt x="1589913" y="38100"/>
                </a:lnTo>
                <a:lnTo>
                  <a:pt x="1589913" y="76200"/>
                </a:lnTo>
                <a:lnTo>
                  <a:pt x="1647063" y="76200"/>
                </a:lnTo>
                <a:lnTo>
                  <a:pt x="1685163" y="57150"/>
                </a:lnTo>
                <a:lnTo>
                  <a:pt x="1647063" y="3810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523232" y="4246626"/>
            <a:ext cx="114300" cy="989330"/>
          </a:xfrm>
          <a:custGeom>
            <a:avLst/>
            <a:gdLst/>
            <a:ahLst/>
            <a:cxnLst/>
            <a:rect l="l" t="t" r="r" b="b"/>
            <a:pathLst>
              <a:path w="114300" h="989329">
                <a:moveTo>
                  <a:pt x="76200" y="95250"/>
                </a:moveTo>
                <a:lnTo>
                  <a:pt x="38100" y="95250"/>
                </a:lnTo>
                <a:lnTo>
                  <a:pt x="38100" y="988949"/>
                </a:lnTo>
                <a:lnTo>
                  <a:pt x="76200" y="988949"/>
                </a:lnTo>
                <a:lnTo>
                  <a:pt x="76200" y="95250"/>
                </a:lnTo>
                <a:close/>
              </a:path>
              <a:path w="114300" h="989329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989329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2246757" y="2030044"/>
            <a:ext cx="153479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Observation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214744" y="3508247"/>
            <a:ext cx="851799" cy="147523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447538" y="2443733"/>
            <a:ext cx="1685289" cy="0"/>
          </a:xfrm>
          <a:custGeom>
            <a:avLst/>
            <a:gdLst/>
            <a:ahLst/>
            <a:cxnLst/>
            <a:rect l="l" t="t" r="r" b="b"/>
            <a:pathLst>
              <a:path w="1685290">
                <a:moveTo>
                  <a:pt x="0" y="0"/>
                </a:moveTo>
                <a:lnTo>
                  <a:pt x="1685163" y="0"/>
                </a:lnTo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5871464" y="1992248"/>
            <a:ext cx="8248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A</a:t>
            </a:r>
            <a:r>
              <a:rPr sz="2400" spc="0" dirty="0">
                <a:latin typeface="Calibri"/>
                <a:cs typeface="Calibri"/>
              </a:rPr>
              <a:t>c</a:t>
            </a:r>
            <a:r>
              <a:rPr sz="2400" dirty="0">
                <a:latin typeface="Calibri"/>
                <a:cs typeface="Calibri"/>
              </a:rPr>
              <a:t>tion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7131557" y="2440685"/>
            <a:ext cx="0" cy="3288029"/>
          </a:xfrm>
          <a:custGeom>
            <a:avLst/>
            <a:gdLst/>
            <a:ahLst/>
            <a:cxnLst/>
            <a:rect l="l" t="t" r="r" b="b"/>
            <a:pathLst>
              <a:path h="3288029">
                <a:moveTo>
                  <a:pt x="0" y="0"/>
                </a:moveTo>
                <a:lnTo>
                  <a:pt x="0" y="3287407"/>
                </a:lnTo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414009" y="5670803"/>
            <a:ext cx="1685289" cy="114300"/>
          </a:xfrm>
          <a:custGeom>
            <a:avLst/>
            <a:gdLst/>
            <a:ahLst/>
            <a:cxnLst/>
            <a:rect l="l" t="t" r="r" b="b"/>
            <a:pathLst>
              <a:path w="1685290" h="114300">
                <a:moveTo>
                  <a:pt x="114300" y="0"/>
                </a:moveTo>
                <a:lnTo>
                  <a:pt x="0" y="57150"/>
                </a:lnTo>
                <a:lnTo>
                  <a:pt x="114300" y="114300"/>
                </a:lnTo>
                <a:lnTo>
                  <a:pt x="114300" y="76200"/>
                </a:lnTo>
                <a:lnTo>
                  <a:pt x="95250" y="76200"/>
                </a:lnTo>
                <a:lnTo>
                  <a:pt x="95250" y="38100"/>
                </a:lnTo>
                <a:lnTo>
                  <a:pt x="114300" y="38100"/>
                </a:lnTo>
                <a:lnTo>
                  <a:pt x="114300" y="0"/>
                </a:lnTo>
                <a:close/>
              </a:path>
              <a:path w="1685290" h="114300">
                <a:moveTo>
                  <a:pt x="114300" y="38100"/>
                </a:moveTo>
                <a:lnTo>
                  <a:pt x="95250" y="38100"/>
                </a:lnTo>
                <a:lnTo>
                  <a:pt x="95250" y="76200"/>
                </a:lnTo>
                <a:lnTo>
                  <a:pt x="114300" y="76200"/>
                </a:lnTo>
                <a:lnTo>
                  <a:pt x="114300" y="38100"/>
                </a:lnTo>
                <a:close/>
              </a:path>
              <a:path w="1685290" h="114300">
                <a:moveTo>
                  <a:pt x="1685163" y="38100"/>
                </a:moveTo>
                <a:lnTo>
                  <a:pt x="114300" y="38100"/>
                </a:lnTo>
                <a:lnTo>
                  <a:pt x="114300" y="76200"/>
                </a:lnTo>
                <a:lnTo>
                  <a:pt x="1685163" y="76200"/>
                </a:lnTo>
                <a:lnTo>
                  <a:pt x="1685163" y="3810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4733671" y="4605654"/>
            <a:ext cx="9613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35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-35" dirty="0">
                <a:latin typeface="Calibri"/>
                <a:cs typeface="Calibri"/>
              </a:rPr>
              <a:t>w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35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d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6082284" y="3302508"/>
            <a:ext cx="2098548" cy="139141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685288" y="4533900"/>
            <a:ext cx="1892935" cy="1320165"/>
          </a:xfrm>
          <a:custGeom>
            <a:avLst/>
            <a:gdLst/>
            <a:ahLst/>
            <a:cxnLst/>
            <a:rect l="l" t="t" r="r" b="b"/>
            <a:pathLst>
              <a:path w="1892935" h="1320164">
                <a:moveTo>
                  <a:pt x="1508760" y="786384"/>
                </a:moveTo>
                <a:lnTo>
                  <a:pt x="1056132" y="786384"/>
                </a:lnTo>
                <a:lnTo>
                  <a:pt x="1892427" y="1319885"/>
                </a:lnTo>
                <a:lnTo>
                  <a:pt x="1508760" y="786384"/>
                </a:lnTo>
                <a:close/>
              </a:path>
              <a:path w="1892935" h="1320164">
                <a:moveTo>
                  <a:pt x="1679448" y="0"/>
                </a:moveTo>
                <a:lnTo>
                  <a:pt x="131063" y="0"/>
                </a:lnTo>
                <a:lnTo>
                  <a:pt x="80045" y="10298"/>
                </a:lnTo>
                <a:lnTo>
                  <a:pt x="38385" y="38385"/>
                </a:lnTo>
                <a:lnTo>
                  <a:pt x="10298" y="80045"/>
                </a:lnTo>
                <a:lnTo>
                  <a:pt x="0" y="131063"/>
                </a:lnTo>
                <a:lnTo>
                  <a:pt x="0" y="655319"/>
                </a:lnTo>
                <a:lnTo>
                  <a:pt x="10298" y="706338"/>
                </a:lnTo>
                <a:lnTo>
                  <a:pt x="38385" y="747998"/>
                </a:lnTo>
                <a:lnTo>
                  <a:pt x="80045" y="776085"/>
                </a:lnTo>
                <a:lnTo>
                  <a:pt x="131063" y="786384"/>
                </a:lnTo>
                <a:lnTo>
                  <a:pt x="1679448" y="786384"/>
                </a:lnTo>
                <a:lnTo>
                  <a:pt x="1730466" y="776085"/>
                </a:lnTo>
                <a:lnTo>
                  <a:pt x="1772126" y="747998"/>
                </a:lnTo>
                <a:lnTo>
                  <a:pt x="1800213" y="706338"/>
                </a:lnTo>
                <a:lnTo>
                  <a:pt x="1810512" y="655319"/>
                </a:lnTo>
                <a:lnTo>
                  <a:pt x="1810512" y="131063"/>
                </a:lnTo>
                <a:lnTo>
                  <a:pt x="1800213" y="80045"/>
                </a:lnTo>
                <a:lnTo>
                  <a:pt x="1772126" y="38385"/>
                </a:lnTo>
                <a:lnTo>
                  <a:pt x="1730466" y="10298"/>
                </a:lnTo>
                <a:lnTo>
                  <a:pt x="1679448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685288" y="4533900"/>
            <a:ext cx="1892935" cy="1320165"/>
          </a:xfrm>
          <a:custGeom>
            <a:avLst/>
            <a:gdLst/>
            <a:ahLst/>
            <a:cxnLst/>
            <a:rect l="l" t="t" r="r" b="b"/>
            <a:pathLst>
              <a:path w="1892935" h="1320164">
                <a:moveTo>
                  <a:pt x="0" y="131063"/>
                </a:moveTo>
                <a:lnTo>
                  <a:pt x="10298" y="80045"/>
                </a:lnTo>
                <a:lnTo>
                  <a:pt x="38385" y="38385"/>
                </a:lnTo>
                <a:lnTo>
                  <a:pt x="80045" y="10298"/>
                </a:lnTo>
                <a:lnTo>
                  <a:pt x="131063" y="0"/>
                </a:lnTo>
                <a:lnTo>
                  <a:pt x="1056132" y="0"/>
                </a:lnTo>
                <a:lnTo>
                  <a:pt x="1508760" y="0"/>
                </a:lnTo>
                <a:lnTo>
                  <a:pt x="1679448" y="0"/>
                </a:lnTo>
                <a:lnTo>
                  <a:pt x="1730466" y="10298"/>
                </a:lnTo>
                <a:lnTo>
                  <a:pt x="1772126" y="38385"/>
                </a:lnTo>
                <a:lnTo>
                  <a:pt x="1800213" y="80045"/>
                </a:lnTo>
                <a:lnTo>
                  <a:pt x="1810512" y="131063"/>
                </a:lnTo>
                <a:lnTo>
                  <a:pt x="1810512" y="458724"/>
                </a:lnTo>
                <a:lnTo>
                  <a:pt x="1810512" y="655319"/>
                </a:lnTo>
                <a:lnTo>
                  <a:pt x="1800213" y="706338"/>
                </a:lnTo>
                <a:lnTo>
                  <a:pt x="1772126" y="747998"/>
                </a:lnTo>
                <a:lnTo>
                  <a:pt x="1730466" y="776085"/>
                </a:lnTo>
                <a:lnTo>
                  <a:pt x="1679448" y="786384"/>
                </a:lnTo>
                <a:lnTo>
                  <a:pt x="1508760" y="786384"/>
                </a:lnTo>
                <a:lnTo>
                  <a:pt x="1892427" y="1319885"/>
                </a:lnTo>
                <a:lnTo>
                  <a:pt x="1056132" y="786384"/>
                </a:lnTo>
                <a:lnTo>
                  <a:pt x="131063" y="786384"/>
                </a:lnTo>
                <a:lnTo>
                  <a:pt x="80045" y="776085"/>
                </a:lnTo>
                <a:lnTo>
                  <a:pt x="38385" y="747998"/>
                </a:lnTo>
                <a:lnTo>
                  <a:pt x="10298" y="706338"/>
                </a:lnTo>
                <a:lnTo>
                  <a:pt x="0" y="655319"/>
                </a:lnTo>
                <a:lnTo>
                  <a:pt x="0" y="458724"/>
                </a:lnTo>
                <a:lnTo>
                  <a:pt x="0" y="131063"/>
                </a:lnTo>
                <a:close/>
              </a:path>
            </a:pathLst>
          </a:custGeom>
          <a:ln w="12191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3041395" y="4529708"/>
            <a:ext cx="109982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5910" marR="5080" indent="-283845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Don’t</a:t>
            </a:r>
            <a:r>
              <a:rPr sz="2400" spc="-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do 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that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307924"/>
            <a:ext cx="597281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Scenario </a:t>
            </a:r>
            <a:r>
              <a:rPr spc="-10" dirty="0"/>
              <a:t>of</a:t>
            </a:r>
            <a:r>
              <a:rPr spc="-35" dirty="0"/>
              <a:t> </a:t>
            </a:r>
            <a:r>
              <a:rPr spc="-30" dirty="0"/>
              <a:t>Reinforcement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07542" y="912113"/>
            <a:ext cx="1959610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b="0" dirty="0">
                <a:latin typeface="Calibri Light"/>
                <a:cs typeface="Calibri Light"/>
              </a:rPr>
              <a:t>Learning</a:t>
            </a:r>
            <a:endParaRPr sz="4400">
              <a:latin typeface="Calibri Light"/>
              <a:cs typeface="Calibri Light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578352" y="1734311"/>
            <a:ext cx="1834896" cy="23682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093466" y="3250768"/>
            <a:ext cx="75438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A</a:t>
            </a:r>
            <a:r>
              <a:rPr sz="2400" spc="-30" dirty="0">
                <a:latin typeface="Calibri"/>
                <a:cs typeface="Calibri"/>
              </a:rPr>
              <a:t>g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-25" dirty="0">
                <a:latin typeface="Calibri"/>
                <a:cs typeface="Calibri"/>
              </a:rPr>
              <a:t>n</a:t>
            </a:r>
            <a:r>
              <a:rPr sz="2400" dirty="0">
                <a:latin typeface="Calibri"/>
                <a:cs typeface="Calibri"/>
              </a:rPr>
              <a:t>t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034028" y="5378196"/>
            <a:ext cx="1173479" cy="11719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227446" y="6042456"/>
            <a:ext cx="161544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latin typeface="Calibri"/>
                <a:cs typeface="Calibri"/>
              </a:rPr>
              <a:t>Environment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172461" y="2443733"/>
            <a:ext cx="0" cy="3288029"/>
          </a:xfrm>
          <a:custGeom>
            <a:avLst/>
            <a:gdLst/>
            <a:ahLst/>
            <a:cxnLst/>
            <a:rect l="l" t="t" r="r" b="b"/>
            <a:pathLst>
              <a:path h="3288029">
                <a:moveTo>
                  <a:pt x="0" y="0"/>
                </a:moveTo>
                <a:lnTo>
                  <a:pt x="0" y="3287407"/>
                </a:lnTo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172461" y="5731002"/>
            <a:ext cx="1685289" cy="0"/>
          </a:xfrm>
          <a:custGeom>
            <a:avLst/>
            <a:gdLst/>
            <a:ahLst/>
            <a:cxnLst/>
            <a:rect l="l" t="t" r="r" b="b"/>
            <a:pathLst>
              <a:path w="1685289">
                <a:moveTo>
                  <a:pt x="1685163" y="0"/>
                </a:moveTo>
                <a:lnTo>
                  <a:pt x="0" y="0"/>
                </a:lnTo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172461" y="2386583"/>
            <a:ext cx="1685289" cy="114300"/>
          </a:xfrm>
          <a:custGeom>
            <a:avLst/>
            <a:gdLst/>
            <a:ahLst/>
            <a:cxnLst/>
            <a:rect l="l" t="t" r="r" b="b"/>
            <a:pathLst>
              <a:path w="1685289" h="114300">
                <a:moveTo>
                  <a:pt x="1570863" y="0"/>
                </a:moveTo>
                <a:lnTo>
                  <a:pt x="1570863" y="114300"/>
                </a:lnTo>
                <a:lnTo>
                  <a:pt x="1647063" y="76200"/>
                </a:lnTo>
                <a:lnTo>
                  <a:pt x="1589913" y="76200"/>
                </a:lnTo>
                <a:lnTo>
                  <a:pt x="1589913" y="38100"/>
                </a:lnTo>
                <a:lnTo>
                  <a:pt x="1647063" y="38100"/>
                </a:lnTo>
                <a:lnTo>
                  <a:pt x="1570863" y="0"/>
                </a:lnTo>
                <a:close/>
              </a:path>
              <a:path w="1685289" h="114300">
                <a:moveTo>
                  <a:pt x="1570863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1570863" y="76200"/>
                </a:lnTo>
                <a:lnTo>
                  <a:pt x="1570863" y="38100"/>
                </a:lnTo>
                <a:close/>
              </a:path>
              <a:path w="1685289" h="114300">
                <a:moveTo>
                  <a:pt x="1647063" y="38100"/>
                </a:moveTo>
                <a:lnTo>
                  <a:pt x="1589913" y="38100"/>
                </a:lnTo>
                <a:lnTo>
                  <a:pt x="1589913" y="76200"/>
                </a:lnTo>
                <a:lnTo>
                  <a:pt x="1647063" y="76200"/>
                </a:lnTo>
                <a:lnTo>
                  <a:pt x="1685163" y="57150"/>
                </a:lnTo>
                <a:lnTo>
                  <a:pt x="1647063" y="3810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523232" y="4246626"/>
            <a:ext cx="114300" cy="989330"/>
          </a:xfrm>
          <a:custGeom>
            <a:avLst/>
            <a:gdLst/>
            <a:ahLst/>
            <a:cxnLst/>
            <a:rect l="l" t="t" r="r" b="b"/>
            <a:pathLst>
              <a:path w="114300" h="989329">
                <a:moveTo>
                  <a:pt x="76200" y="95250"/>
                </a:moveTo>
                <a:lnTo>
                  <a:pt x="38100" y="95250"/>
                </a:lnTo>
                <a:lnTo>
                  <a:pt x="38100" y="988949"/>
                </a:lnTo>
                <a:lnTo>
                  <a:pt x="76200" y="988949"/>
                </a:lnTo>
                <a:lnTo>
                  <a:pt x="76200" y="95250"/>
                </a:lnTo>
                <a:close/>
              </a:path>
              <a:path w="114300" h="989329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989329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2246757" y="2030044"/>
            <a:ext cx="153479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Observation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214744" y="3508247"/>
            <a:ext cx="851799" cy="147523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447538" y="2443733"/>
            <a:ext cx="1685289" cy="0"/>
          </a:xfrm>
          <a:custGeom>
            <a:avLst/>
            <a:gdLst/>
            <a:ahLst/>
            <a:cxnLst/>
            <a:rect l="l" t="t" r="r" b="b"/>
            <a:pathLst>
              <a:path w="1685290">
                <a:moveTo>
                  <a:pt x="0" y="0"/>
                </a:moveTo>
                <a:lnTo>
                  <a:pt x="1685163" y="0"/>
                </a:lnTo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131557" y="2440685"/>
            <a:ext cx="0" cy="3288029"/>
          </a:xfrm>
          <a:custGeom>
            <a:avLst/>
            <a:gdLst/>
            <a:ahLst/>
            <a:cxnLst/>
            <a:rect l="l" t="t" r="r" b="b"/>
            <a:pathLst>
              <a:path h="3288029">
                <a:moveTo>
                  <a:pt x="0" y="0"/>
                </a:moveTo>
                <a:lnTo>
                  <a:pt x="0" y="3287407"/>
                </a:lnTo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414009" y="5670803"/>
            <a:ext cx="1685289" cy="114300"/>
          </a:xfrm>
          <a:custGeom>
            <a:avLst/>
            <a:gdLst/>
            <a:ahLst/>
            <a:cxnLst/>
            <a:rect l="l" t="t" r="r" b="b"/>
            <a:pathLst>
              <a:path w="1685290" h="114300">
                <a:moveTo>
                  <a:pt x="114300" y="0"/>
                </a:moveTo>
                <a:lnTo>
                  <a:pt x="0" y="57150"/>
                </a:lnTo>
                <a:lnTo>
                  <a:pt x="114300" y="114300"/>
                </a:lnTo>
                <a:lnTo>
                  <a:pt x="114300" y="76200"/>
                </a:lnTo>
                <a:lnTo>
                  <a:pt x="95250" y="76200"/>
                </a:lnTo>
                <a:lnTo>
                  <a:pt x="95250" y="38100"/>
                </a:lnTo>
                <a:lnTo>
                  <a:pt x="114300" y="38100"/>
                </a:lnTo>
                <a:lnTo>
                  <a:pt x="114300" y="0"/>
                </a:lnTo>
                <a:close/>
              </a:path>
              <a:path w="1685290" h="114300">
                <a:moveTo>
                  <a:pt x="114300" y="38100"/>
                </a:moveTo>
                <a:lnTo>
                  <a:pt x="95250" y="38100"/>
                </a:lnTo>
                <a:lnTo>
                  <a:pt x="95250" y="76200"/>
                </a:lnTo>
                <a:lnTo>
                  <a:pt x="114300" y="76200"/>
                </a:lnTo>
                <a:lnTo>
                  <a:pt x="114300" y="38100"/>
                </a:lnTo>
                <a:close/>
              </a:path>
              <a:path w="1685290" h="114300">
                <a:moveTo>
                  <a:pt x="1685163" y="38100"/>
                </a:moveTo>
                <a:lnTo>
                  <a:pt x="114300" y="38100"/>
                </a:lnTo>
                <a:lnTo>
                  <a:pt x="114300" y="76200"/>
                </a:lnTo>
                <a:lnTo>
                  <a:pt x="1685163" y="76200"/>
                </a:lnTo>
                <a:lnTo>
                  <a:pt x="1685163" y="3810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4733671" y="4605654"/>
            <a:ext cx="9613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35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-35" dirty="0">
                <a:latin typeface="Calibri"/>
                <a:cs typeface="Calibri"/>
              </a:rPr>
              <a:t>w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35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d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2685288" y="4533900"/>
            <a:ext cx="1892935" cy="1320165"/>
          </a:xfrm>
          <a:custGeom>
            <a:avLst/>
            <a:gdLst/>
            <a:ahLst/>
            <a:cxnLst/>
            <a:rect l="l" t="t" r="r" b="b"/>
            <a:pathLst>
              <a:path w="1892935" h="1320164">
                <a:moveTo>
                  <a:pt x="1508760" y="786384"/>
                </a:moveTo>
                <a:lnTo>
                  <a:pt x="1056132" y="786384"/>
                </a:lnTo>
                <a:lnTo>
                  <a:pt x="1892427" y="1319885"/>
                </a:lnTo>
                <a:lnTo>
                  <a:pt x="1508760" y="786384"/>
                </a:lnTo>
                <a:close/>
              </a:path>
              <a:path w="1892935" h="1320164">
                <a:moveTo>
                  <a:pt x="1679448" y="0"/>
                </a:moveTo>
                <a:lnTo>
                  <a:pt x="131063" y="0"/>
                </a:lnTo>
                <a:lnTo>
                  <a:pt x="80045" y="10298"/>
                </a:lnTo>
                <a:lnTo>
                  <a:pt x="38385" y="38385"/>
                </a:lnTo>
                <a:lnTo>
                  <a:pt x="10298" y="80045"/>
                </a:lnTo>
                <a:lnTo>
                  <a:pt x="0" y="131063"/>
                </a:lnTo>
                <a:lnTo>
                  <a:pt x="0" y="655319"/>
                </a:lnTo>
                <a:lnTo>
                  <a:pt x="10298" y="706338"/>
                </a:lnTo>
                <a:lnTo>
                  <a:pt x="38385" y="747998"/>
                </a:lnTo>
                <a:lnTo>
                  <a:pt x="80045" y="776085"/>
                </a:lnTo>
                <a:lnTo>
                  <a:pt x="131063" y="786384"/>
                </a:lnTo>
                <a:lnTo>
                  <a:pt x="1679448" y="786384"/>
                </a:lnTo>
                <a:lnTo>
                  <a:pt x="1730466" y="776085"/>
                </a:lnTo>
                <a:lnTo>
                  <a:pt x="1772126" y="747998"/>
                </a:lnTo>
                <a:lnTo>
                  <a:pt x="1800213" y="706338"/>
                </a:lnTo>
                <a:lnTo>
                  <a:pt x="1810512" y="655319"/>
                </a:lnTo>
                <a:lnTo>
                  <a:pt x="1810512" y="131063"/>
                </a:lnTo>
                <a:lnTo>
                  <a:pt x="1800213" y="80045"/>
                </a:lnTo>
                <a:lnTo>
                  <a:pt x="1772126" y="38385"/>
                </a:lnTo>
                <a:lnTo>
                  <a:pt x="1730466" y="10298"/>
                </a:lnTo>
                <a:lnTo>
                  <a:pt x="1679448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685288" y="4533900"/>
            <a:ext cx="1892935" cy="1320165"/>
          </a:xfrm>
          <a:custGeom>
            <a:avLst/>
            <a:gdLst/>
            <a:ahLst/>
            <a:cxnLst/>
            <a:rect l="l" t="t" r="r" b="b"/>
            <a:pathLst>
              <a:path w="1892935" h="1320164">
                <a:moveTo>
                  <a:pt x="0" y="131063"/>
                </a:moveTo>
                <a:lnTo>
                  <a:pt x="10298" y="80045"/>
                </a:lnTo>
                <a:lnTo>
                  <a:pt x="38385" y="38385"/>
                </a:lnTo>
                <a:lnTo>
                  <a:pt x="80045" y="10298"/>
                </a:lnTo>
                <a:lnTo>
                  <a:pt x="131063" y="0"/>
                </a:lnTo>
                <a:lnTo>
                  <a:pt x="1056132" y="0"/>
                </a:lnTo>
                <a:lnTo>
                  <a:pt x="1508760" y="0"/>
                </a:lnTo>
                <a:lnTo>
                  <a:pt x="1679448" y="0"/>
                </a:lnTo>
                <a:lnTo>
                  <a:pt x="1730466" y="10298"/>
                </a:lnTo>
                <a:lnTo>
                  <a:pt x="1772126" y="38385"/>
                </a:lnTo>
                <a:lnTo>
                  <a:pt x="1800213" y="80045"/>
                </a:lnTo>
                <a:lnTo>
                  <a:pt x="1810512" y="131063"/>
                </a:lnTo>
                <a:lnTo>
                  <a:pt x="1810512" y="458724"/>
                </a:lnTo>
                <a:lnTo>
                  <a:pt x="1810512" y="655319"/>
                </a:lnTo>
                <a:lnTo>
                  <a:pt x="1800213" y="706338"/>
                </a:lnTo>
                <a:lnTo>
                  <a:pt x="1772126" y="747998"/>
                </a:lnTo>
                <a:lnTo>
                  <a:pt x="1730466" y="776085"/>
                </a:lnTo>
                <a:lnTo>
                  <a:pt x="1679448" y="786384"/>
                </a:lnTo>
                <a:lnTo>
                  <a:pt x="1508760" y="786384"/>
                </a:lnTo>
                <a:lnTo>
                  <a:pt x="1892427" y="1319885"/>
                </a:lnTo>
                <a:lnTo>
                  <a:pt x="1056132" y="786384"/>
                </a:lnTo>
                <a:lnTo>
                  <a:pt x="131063" y="786384"/>
                </a:lnTo>
                <a:lnTo>
                  <a:pt x="80045" y="776085"/>
                </a:lnTo>
                <a:lnTo>
                  <a:pt x="38385" y="747998"/>
                </a:lnTo>
                <a:lnTo>
                  <a:pt x="10298" y="706338"/>
                </a:lnTo>
                <a:lnTo>
                  <a:pt x="0" y="655319"/>
                </a:lnTo>
                <a:lnTo>
                  <a:pt x="0" y="458724"/>
                </a:lnTo>
                <a:lnTo>
                  <a:pt x="0" y="131063"/>
                </a:lnTo>
                <a:close/>
              </a:path>
            </a:pathLst>
          </a:custGeom>
          <a:ln w="12191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2900933" y="4712589"/>
            <a:ext cx="13836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Thank</a:t>
            </a:r>
            <a:r>
              <a:rPr sz="2400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you.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6510528" y="2740151"/>
            <a:ext cx="1757172" cy="265938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405884" y="1086611"/>
            <a:ext cx="4169664" cy="94792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314444" y="1039367"/>
            <a:ext cx="4305300" cy="112471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465320" y="1126236"/>
            <a:ext cx="4050791" cy="83058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4465320" y="1139139"/>
            <a:ext cx="4051300" cy="1244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Agent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learns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to 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take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actions</a:t>
            </a:r>
            <a:r>
              <a:rPr sz="2400" spc="-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endParaRPr sz="2400">
              <a:latin typeface="Calibri"/>
              <a:cs typeface="Calibri"/>
            </a:endParaRPr>
          </a:p>
          <a:p>
            <a:pPr marR="471170" algn="ctr">
              <a:lnSpc>
                <a:spcPct val="100000"/>
              </a:lnSpc>
              <a:spcBef>
                <a:spcPts val="5"/>
              </a:spcBef>
            </a:pP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maximize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expected</a:t>
            </a:r>
            <a:r>
              <a:rPr sz="24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reward.</a:t>
            </a:r>
            <a:endParaRPr sz="2400">
              <a:latin typeface="Calibri"/>
              <a:cs typeface="Calibri"/>
            </a:endParaRPr>
          </a:p>
          <a:p>
            <a:pPr marR="406400" algn="ctr">
              <a:lnSpc>
                <a:spcPct val="100000"/>
              </a:lnSpc>
              <a:spcBef>
                <a:spcPts val="950"/>
              </a:spcBef>
            </a:pPr>
            <a:r>
              <a:rPr sz="2400" dirty="0">
                <a:latin typeface="Calibri"/>
                <a:cs typeface="Calibri"/>
              </a:rPr>
              <a:t>Action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60731" y="6134201"/>
            <a:ext cx="35560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latin typeface="Calibri"/>
                <a:cs typeface="Calibri"/>
                <a:hlinkClick r:id="rId9"/>
              </a:rPr>
              <a:t>http://www.sznews.com/news/conte 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n</a:t>
            </a:r>
            <a:r>
              <a:rPr sz="1800" dirty="0">
                <a:latin typeface="Calibri"/>
                <a:cs typeface="Calibri"/>
              </a:rPr>
              <a:t>t/201</a:t>
            </a:r>
            <a:r>
              <a:rPr sz="1800" spc="-5" dirty="0">
                <a:latin typeface="Calibri"/>
                <a:cs typeface="Calibri"/>
              </a:rPr>
              <a:t>3</a:t>
            </a:r>
            <a:r>
              <a:rPr sz="1800" dirty="0">
                <a:latin typeface="Calibri"/>
                <a:cs typeface="Calibri"/>
              </a:rPr>
              <a:t>-11/26</a:t>
            </a:r>
            <a:r>
              <a:rPr sz="1800" spc="-40" dirty="0">
                <a:latin typeface="Calibri"/>
                <a:cs typeface="Calibri"/>
              </a:rPr>
              <a:t>/</a:t>
            </a:r>
            <a:r>
              <a:rPr sz="1800" spc="-20" dirty="0">
                <a:latin typeface="Calibri"/>
                <a:cs typeface="Calibri"/>
              </a:rPr>
              <a:t>c</a:t>
            </a:r>
            <a:r>
              <a:rPr sz="1800" spc="-5" dirty="0">
                <a:latin typeface="Calibri"/>
                <a:cs typeface="Calibri"/>
              </a:rPr>
              <a:t>o</a:t>
            </a:r>
            <a:r>
              <a:rPr sz="1800" spc="-10" dirty="0">
                <a:latin typeface="Calibri"/>
                <a:cs typeface="Calibri"/>
              </a:rPr>
              <a:t>n</a:t>
            </a:r>
            <a:r>
              <a:rPr sz="1800" spc="-30" dirty="0">
                <a:latin typeface="Calibri"/>
                <a:cs typeface="Calibri"/>
              </a:rPr>
              <a:t>t</a:t>
            </a:r>
            <a:r>
              <a:rPr sz="1800" dirty="0">
                <a:latin typeface="Calibri"/>
                <a:cs typeface="Calibri"/>
              </a:rPr>
              <a:t>e</a:t>
            </a:r>
            <a:r>
              <a:rPr sz="1800" spc="-5" dirty="0">
                <a:latin typeface="Calibri"/>
                <a:cs typeface="Calibri"/>
              </a:rPr>
              <a:t>n</a:t>
            </a:r>
            <a:r>
              <a:rPr sz="1800" dirty="0">
                <a:latin typeface="Calibri"/>
                <a:cs typeface="Calibri"/>
              </a:rPr>
              <a:t>t_8800180.</a:t>
            </a:r>
            <a:r>
              <a:rPr sz="1800" spc="-15" dirty="0">
                <a:latin typeface="Calibri"/>
                <a:cs typeface="Calibri"/>
              </a:rPr>
              <a:t>h</a:t>
            </a:r>
            <a:r>
              <a:rPr sz="1800" dirty="0">
                <a:latin typeface="Calibri"/>
                <a:cs typeface="Calibri"/>
              </a:rPr>
              <a:t>tm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672973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Supervised </a:t>
            </a:r>
            <a:r>
              <a:rPr spc="-100" dirty="0"/>
              <a:t>v.s.</a:t>
            </a:r>
            <a:r>
              <a:rPr spc="-20" dirty="0"/>
              <a:t> </a:t>
            </a:r>
            <a:r>
              <a:rPr spc="-30" dirty="0"/>
              <a:t>Reinforcement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07542" y="1793189"/>
            <a:ext cx="183515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0" dirty="0">
                <a:latin typeface="Calibri"/>
                <a:cs typeface="Calibri"/>
              </a:rPr>
              <a:t>Supervised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07542" y="3327272"/>
            <a:ext cx="238061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20" dirty="0">
                <a:latin typeface="Calibri"/>
                <a:cs typeface="Calibri"/>
              </a:rPr>
              <a:t>Reinforcement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87552" y="3840479"/>
            <a:ext cx="498347" cy="7635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771394" y="5010150"/>
            <a:ext cx="1416050" cy="852169"/>
          </a:xfrm>
          <a:custGeom>
            <a:avLst/>
            <a:gdLst/>
            <a:ahLst/>
            <a:cxnLst/>
            <a:rect l="l" t="t" r="r" b="b"/>
            <a:pathLst>
              <a:path w="1416050" h="852170">
                <a:moveTo>
                  <a:pt x="0" y="85343"/>
                </a:moveTo>
                <a:lnTo>
                  <a:pt x="6709" y="52131"/>
                </a:lnTo>
                <a:lnTo>
                  <a:pt x="25003" y="25003"/>
                </a:lnTo>
                <a:lnTo>
                  <a:pt x="52131" y="6709"/>
                </a:lnTo>
                <a:lnTo>
                  <a:pt x="85343" y="0"/>
                </a:lnTo>
                <a:lnTo>
                  <a:pt x="825881" y="0"/>
                </a:lnTo>
                <a:lnTo>
                  <a:pt x="1179830" y="0"/>
                </a:lnTo>
                <a:lnTo>
                  <a:pt x="1330452" y="0"/>
                </a:lnTo>
                <a:lnTo>
                  <a:pt x="1363664" y="6709"/>
                </a:lnTo>
                <a:lnTo>
                  <a:pt x="1390792" y="25003"/>
                </a:lnTo>
                <a:lnTo>
                  <a:pt x="1409086" y="52131"/>
                </a:lnTo>
                <a:lnTo>
                  <a:pt x="1415795" y="85343"/>
                </a:lnTo>
                <a:lnTo>
                  <a:pt x="1415795" y="298703"/>
                </a:lnTo>
                <a:lnTo>
                  <a:pt x="1415795" y="426719"/>
                </a:lnTo>
                <a:lnTo>
                  <a:pt x="1409086" y="459932"/>
                </a:lnTo>
                <a:lnTo>
                  <a:pt x="1390792" y="487060"/>
                </a:lnTo>
                <a:lnTo>
                  <a:pt x="1363664" y="505354"/>
                </a:lnTo>
                <a:lnTo>
                  <a:pt x="1330452" y="512063"/>
                </a:lnTo>
                <a:lnTo>
                  <a:pt x="1179830" y="512063"/>
                </a:lnTo>
                <a:lnTo>
                  <a:pt x="1250442" y="851954"/>
                </a:lnTo>
                <a:lnTo>
                  <a:pt x="825881" y="512063"/>
                </a:lnTo>
                <a:lnTo>
                  <a:pt x="85343" y="512063"/>
                </a:lnTo>
                <a:lnTo>
                  <a:pt x="52131" y="505354"/>
                </a:lnTo>
                <a:lnTo>
                  <a:pt x="25003" y="487060"/>
                </a:lnTo>
                <a:lnTo>
                  <a:pt x="6709" y="459932"/>
                </a:lnTo>
                <a:lnTo>
                  <a:pt x="0" y="426719"/>
                </a:lnTo>
                <a:lnTo>
                  <a:pt x="0" y="298703"/>
                </a:lnTo>
                <a:lnTo>
                  <a:pt x="0" y="85343"/>
                </a:lnTo>
                <a:close/>
              </a:path>
            </a:pathLst>
          </a:custGeom>
          <a:ln w="3810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982214" y="5054549"/>
            <a:ext cx="99441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Hello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Wingdings"/>
                <a:cs typeface="Wingdings"/>
              </a:rPr>
              <a:t></a:t>
            </a:r>
            <a:endParaRPr sz="2400">
              <a:latin typeface="Wingdings"/>
              <a:cs typeface="Wingding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518915" y="5871971"/>
            <a:ext cx="1178560" cy="608330"/>
          </a:xfrm>
          <a:prstGeom prst="rect">
            <a:avLst/>
          </a:prstGeom>
          <a:solidFill>
            <a:srgbClr val="4471C4"/>
          </a:solidFill>
          <a:ln w="12192">
            <a:solidFill>
              <a:srgbClr val="2E528F"/>
            </a:solidFill>
          </a:ln>
        </p:spPr>
        <p:txBody>
          <a:bodyPr vert="horz" wrap="square" lIns="0" tIns="102870" rIns="0" bIns="0" rtlCol="0">
            <a:spAutoFit/>
          </a:bodyPr>
          <a:lstStyle/>
          <a:p>
            <a:pPr marL="225425">
              <a:lnSpc>
                <a:spcPct val="100000"/>
              </a:lnSpc>
              <a:spcBef>
                <a:spcPts val="810"/>
              </a:spcBef>
            </a:pP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Agent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055870" y="4996434"/>
            <a:ext cx="1416050" cy="837565"/>
          </a:xfrm>
          <a:custGeom>
            <a:avLst/>
            <a:gdLst/>
            <a:ahLst/>
            <a:cxnLst/>
            <a:rect l="l" t="t" r="r" b="b"/>
            <a:pathLst>
              <a:path w="1416050" h="837564">
                <a:moveTo>
                  <a:pt x="0" y="85344"/>
                </a:moveTo>
                <a:lnTo>
                  <a:pt x="6709" y="52131"/>
                </a:lnTo>
                <a:lnTo>
                  <a:pt x="25003" y="25003"/>
                </a:lnTo>
                <a:lnTo>
                  <a:pt x="52131" y="6709"/>
                </a:lnTo>
                <a:lnTo>
                  <a:pt x="85343" y="0"/>
                </a:lnTo>
                <a:lnTo>
                  <a:pt x="825880" y="0"/>
                </a:lnTo>
                <a:lnTo>
                  <a:pt x="1179829" y="0"/>
                </a:lnTo>
                <a:lnTo>
                  <a:pt x="1330452" y="0"/>
                </a:lnTo>
                <a:lnTo>
                  <a:pt x="1363664" y="6709"/>
                </a:lnTo>
                <a:lnTo>
                  <a:pt x="1390792" y="25003"/>
                </a:lnTo>
                <a:lnTo>
                  <a:pt x="1409086" y="52131"/>
                </a:lnTo>
                <a:lnTo>
                  <a:pt x="1415795" y="85344"/>
                </a:lnTo>
                <a:lnTo>
                  <a:pt x="1415795" y="298704"/>
                </a:lnTo>
                <a:lnTo>
                  <a:pt x="1415795" y="426720"/>
                </a:lnTo>
                <a:lnTo>
                  <a:pt x="1409086" y="459932"/>
                </a:lnTo>
                <a:lnTo>
                  <a:pt x="1390792" y="487060"/>
                </a:lnTo>
                <a:lnTo>
                  <a:pt x="1363664" y="505354"/>
                </a:lnTo>
                <a:lnTo>
                  <a:pt x="1330452" y="512064"/>
                </a:lnTo>
                <a:lnTo>
                  <a:pt x="1179829" y="512064"/>
                </a:lnTo>
                <a:lnTo>
                  <a:pt x="1206880" y="837438"/>
                </a:lnTo>
                <a:lnTo>
                  <a:pt x="825880" y="512064"/>
                </a:lnTo>
                <a:lnTo>
                  <a:pt x="85343" y="512064"/>
                </a:lnTo>
                <a:lnTo>
                  <a:pt x="52131" y="505354"/>
                </a:lnTo>
                <a:lnTo>
                  <a:pt x="25003" y="487060"/>
                </a:lnTo>
                <a:lnTo>
                  <a:pt x="6709" y="459932"/>
                </a:lnTo>
                <a:lnTo>
                  <a:pt x="0" y="426720"/>
                </a:lnTo>
                <a:lnTo>
                  <a:pt x="0" y="298704"/>
                </a:lnTo>
                <a:lnTo>
                  <a:pt x="0" y="85344"/>
                </a:lnTo>
                <a:close/>
              </a:path>
            </a:pathLst>
          </a:custGeom>
          <a:ln w="3810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5592826" y="5087492"/>
            <a:ext cx="3429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0" dirty="0">
                <a:latin typeface="Calibri"/>
                <a:cs typeface="Calibri"/>
              </a:rPr>
              <a:t>……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689091" y="5830823"/>
            <a:ext cx="1178560" cy="609600"/>
          </a:xfrm>
          <a:prstGeom prst="rect">
            <a:avLst/>
          </a:prstGeom>
          <a:solidFill>
            <a:srgbClr val="4471C4"/>
          </a:solidFill>
          <a:ln w="12192">
            <a:solidFill>
              <a:srgbClr val="2E528F"/>
            </a:solidFill>
          </a:ln>
        </p:spPr>
        <p:txBody>
          <a:bodyPr vert="horz" wrap="square" lIns="0" tIns="102870" rIns="0" bIns="0" rtlCol="0">
            <a:spAutoFit/>
          </a:bodyPr>
          <a:lstStyle/>
          <a:p>
            <a:pPr marL="226060">
              <a:lnSpc>
                <a:spcPct val="100000"/>
              </a:lnSpc>
              <a:spcBef>
                <a:spcPts val="810"/>
              </a:spcBef>
            </a:pP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Agent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551813" y="4245102"/>
            <a:ext cx="1762125" cy="512445"/>
          </a:xfrm>
          <a:custGeom>
            <a:avLst/>
            <a:gdLst/>
            <a:ahLst/>
            <a:cxnLst/>
            <a:rect l="l" t="t" r="r" b="b"/>
            <a:pathLst>
              <a:path w="1762125" h="512445">
                <a:moveTo>
                  <a:pt x="346329" y="85343"/>
                </a:moveTo>
                <a:lnTo>
                  <a:pt x="353038" y="52131"/>
                </a:lnTo>
                <a:lnTo>
                  <a:pt x="371332" y="25003"/>
                </a:lnTo>
                <a:lnTo>
                  <a:pt x="398460" y="6709"/>
                </a:lnTo>
                <a:lnTo>
                  <a:pt x="431673" y="0"/>
                </a:lnTo>
                <a:lnTo>
                  <a:pt x="582294" y="0"/>
                </a:lnTo>
                <a:lnTo>
                  <a:pt x="936244" y="0"/>
                </a:lnTo>
                <a:lnTo>
                  <a:pt x="1676781" y="0"/>
                </a:lnTo>
                <a:lnTo>
                  <a:pt x="1709993" y="6709"/>
                </a:lnTo>
                <a:lnTo>
                  <a:pt x="1737121" y="25003"/>
                </a:lnTo>
                <a:lnTo>
                  <a:pt x="1755415" y="52131"/>
                </a:lnTo>
                <a:lnTo>
                  <a:pt x="1762125" y="85343"/>
                </a:lnTo>
                <a:lnTo>
                  <a:pt x="1762125" y="213360"/>
                </a:lnTo>
                <a:lnTo>
                  <a:pt x="1762125" y="426720"/>
                </a:lnTo>
                <a:lnTo>
                  <a:pt x="1755415" y="459932"/>
                </a:lnTo>
                <a:lnTo>
                  <a:pt x="1737121" y="487060"/>
                </a:lnTo>
                <a:lnTo>
                  <a:pt x="1709993" y="505354"/>
                </a:lnTo>
                <a:lnTo>
                  <a:pt x="1676781" y="512064"/>
                </a:lnTo>
                <a:lnTo>
                  <a:pt x="936244" y="512064"/>
                </a:lnTo>
                <a:lnTo>
                  <a:pt x="582294" y="512064"/>
                </a:lnTo>
                <a:lnTo>
                  <a:pt x="431673" y="512064"/>
                </a:lnTo>
                <a:lnTo>
                  <a:pt x="398460" y="505354"/>
                </a:lnTo>
                <a:lnTo>
                  <a:pt x="371332" y="487060"/>
                </a:lnTo>
                <a:lnTo>
                  <a:pt x="353038" y="459932"/>
                </a:lnTo>
                <a:lnTo>
                  <a:pt x="346329" y="426720"/>
                </a:lnTo>
                <a:lnTo>
                  <a:pt x="346329" y="213360"/>
                </a:lnTo>
                <a:lnTo>
                  <a:pt x="0" y="198500"/>
                </a:lnTo>
                <a:lnTo>
                  <a:pt x="346329" y="85343"/>
                </a:lnTo>
                <a:close/>
              </a:path>
            </a:pathLst>
          </a:custGeom>
          <a:ln w="3810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2405888" y="4336160"/>
            <a:ext cx="4013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0" dirty="0">
                <a:latin typeface="Calibri"/>
                <a:cs typeface="Calibri"/>
              </a:rPr>
              <a:t>…….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540252" y="3840479"/>
            <a:ext cx="498348" cy="7635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104513" y="4245102"/>
            <a:ext cx="1762125" cy="512445"/>
          </a:xfrm>
          <a:custGeom>
            <a:avLst/>
            <a:gdLst/>
            <a:ahLst/>
            <a:cxnLst/>
            <a:rect l="l" t="t" r="r" b="b"/>
            <a:pathLst>
              <a:path w="1762125" h="512445">
                <a:moveTo>
                  <a:pt x="346328" y="85343"/>
                </a:moveTo>
                <a:lnTo>
                  <a:pt x="353038" y="52131"/>
                </a:lnTo>
                <a:lnTo>
                  <a:pt x="371332" y="25003"/>
                </a:lnTo>
                <a:lnTo>
                  <a:pt x="398460" y="6709"/>
                </a:lnTo>
                <a:lnTo>
                  <a:pt x="431673" y="0"/>
                </a:lnTo>
                <a:lnTo>
                  <a:pt x="582295" y="0"/>
                </a:lnTo>
                <a:lnTo>
                  <a:pt x="936244" y="0"/>
                </a:lnTo>
                <a:lnTo>
                  <a:pt x="1676781" y="0"/>
                </a:lnTo>
                <a:lnTo>
                  <a:pt x="1709993" y="6709"/>
                </a:lnTo>
                <a:lnTo>
                  <a:pt x="1737121" y="25003"/>
                </a:lnTo>
                <a:lnTo>
                  <a:pt x="1755415" y="52131"/>
                </a:lnTo>
                <a:lnTo>
                  <a:pt x="1762125" y="85343"/>
                </a:lnTo>
                <a:lnTo>
                  <a:pt x="1762125" y="213360"/>
                </a:lnTo>
                <a:lnTo>
                  <a:pt x="1762125" y="426720"/>
                </a:lnTo>
                <a:lnTo>
                  <a:pt x="1755415" y="459932"/>
                </a:lnTo>
                <a:lnTo>
                  <a:pt x="1737121" y="487060"/>
                </a:lnTo>
                <a:lnTo>
                  <a:pt x="1709993" y="505354"/>
                </a:lnTo>
                <a:lnTo>
                  <a:pt x="1676781" y="512064"/>
                </a:lnTo>
                <a:lnTo>
                  <a:pt x="936244" y="512064"/>
                </a:lnTo>
                <a:lnTo>
                  <a:pt x="582295" y="512064"/>
                </a:lnTo>
                <a:lnTo>
                  <a:pt x="431673" y="512064"/>
                </a:lnTo>
                <a:lnTo>
                  <a:pt x="398460" y="505354"/>
                </a:lnTo>
                <a:lnTo>
                  <a:pt x="371332" y="487060"/>
                </a:lnTo>
                <a:lnTo>
                  <a:pt x="353038" y="459932"/>
                </a:lnTo>
                <a:lnTo>
                  <a:pt x="346328" y="426720"/>
                </a:lnTo>
                <a:lnTo>
                  <a:pt x="346328" y="213360"/>
                </a:lnTo>
                <a:lnTo>
                  <a:pt x="0" y="198500"/>
                </a:lnTo>
                <a:lnTo>
                  <a:pt x="346328" y="85343"/>
                </a:lnTo>
                <a:close/>
              </a:path>
            </a:pathLst>
          </a:custGeom>
          <a:ln w="3810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4958841" y="4336160"/>
            <a:ext cx="4013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0" dirty="0">
                <a:latin typeface="Calibri"/>
                <a:cs typeface="Calibri"/>
              </a:rPr>
              <a:t>…….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406134" y="4153865"/>
            <a:ext cx="5314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5" dirty="0">
                <a:latin typeface="Calibri"/>
                <a:cs typeface="Calibri"/>
              </a:rPr>
              <a:t>……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7251192" y="3813047"/>
            <a:ext cx="1606296" cy="106984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7767955" y="4894579"/>
            <a:ext cx="57531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rgbClr val="FF0000"/>
                </a:solidFill>
                <a:latin typeface="Calibri"/>
                <a:cs typeface="Calibri"/>
              </a:rPr>
              <a:t>Bad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3621023" y="1821179"/>
            <a:ext cx="408431" cy="62788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148709" y="1904238"/>
            <a:ext cx="1762125" cy="512445"/>
          </a:xfrm>
          <a:custGeom>
            <a:avLst/>
            <a:gdLst/>
            <a:ahLst/>
            <a:cxnLst/>
            <a:rect l="l" t="t" r="r" b="b"/>
            <a:pathLst>
              <a:path w="1762125" h="512444">
                <a:moveTo>
                  <a:pt x="346328" y="85344"/>
                </a:moveTo>
                <a:lnTo>
                  <a:pt x="353038" y="52131"/>
                </a:lnTo>
                <a:lnTo>
                  <a:pt x="371332" y="25003"/>
                </a:lnTo>
                <a:lnTo>
                  <a:pt x="398460" y="6709"/>
                </a:lnTo>
                <a:lnTo>
                  <a:pt x="431673" y="0"/>
                </a:lnTo>
                <a:lnTo>
                  <a:pt x="582294" y="0"/>
                </a:lnTo>
                <a:lnTo>
                  <a:pt x="936243" y="0"/>
                </a:lnTo>
                <a:lnTo>
                  <a:pt x="1676780" y="0"/>
                </a:lnTo>
                <a:lnTo>
                  <a:pt x="1709993" y="6709"/>
                </a:lnTo>
                <a:lnTo>
                  <a:pt x="1737121" y="25003"/>
                </a:lnTo>
                <a:lnTo>
                  <a:pt x="1755415" y="52131"/>
                </a:lnTo>
                <a:lnTo>
                  <a:pt x="1762125" y="85344"/>
                </a:lnTo>
                <a:lnTo>
                  <a:pt x="1762125" y="213360"/>
                </a:lnTo>
                <a:lnTo>
                  <a:pt x="1762125" y="426720"/>
                </a:lnTo>
                <a:lnTo>
                  <a:pt x="1755415" y="459932"/>
                </a:lnTo>
                <a:lnTo>
                  <a:pt x="1737121" y="487060"/>
                </a:lnTo>
                <a:lnTo>
                  <a:pt x="1709993" y="505354"/>
                </a:lnTo>
                <a:lnTo>
                  <a:pt x="1676780" y="512063"/>
                </a:lnTo>
                <a:lnTo>
                  <a:pt x="936243" y="512063"/>
                </a:lnTo>
                <a:lnTo>
                  <a:pt x="582294" y="512063"/>
                </a:lnTo>
                <a:lnTo>
                  <a:pt x="431673" y="512063"/>
                </a:lnTo>
                <a:lnTo>
                  <a:pt x="398460" y="505354"/>
                </a:lnTo>
                <a:lnTo>
                  <a:pt x="371332" y="487060"/>
                </a:lnTo>
                <a:lnTo>
                  <a:pt x="353038" y="459932"/>
                </a:lnTo>
                <a:lnTo>
                  <a:pt x="346328" y="426720"/>
                </a:lnTo>
                <a:lnTo>
                  <a:pt x="346328" y="213360"/>
                </a:lnTo>
                <a:lnTo>
                  <a:pt x="0" y="198500"/>
                </a:lnTo>
                <a:lnTo>
                  <a:pt x="346328" y="85344"/>
                </a:lnTo>
                <a:close/>
              </a:path>
            </a:pathLst>
          </a:custGeom>
          <a:ln w="3810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4740402" y="1944370"/>
            <a:ext cx="9245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“Hello”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232652" y="1980057"/>
            <a:ext cx="10312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0" dirty="0">
                <a:latin typeface="Calibri"/>
                <a:cs typeface="Calibri"/>
              </a:rPr>
              <a:t>Say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spc="0" dirty="0">
                <a:latin typeface="Calibri"/>
                <a:cs typeface="Calibri"/>
              </a:rPr>
              <a:t>“Hi”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3611879" y="2621279"/>
            <a:ext cx="408431" cy="62788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141470" y="2704338"/>
            <a:ext cx="1760220" cy="512445"/>
          </a:xfrm>
          <a:custGeom>
            <a:avLst/>
            <a:gdLst/>
            <a:ahLst/>
            <a:cxnLst/>
            <a:rect l="l" t="t" r="r" b="b"/>
            <a:pathLst>
              <a:path w="1760220" h="512444">
                <a:moveTo>
                  <a:pt x="345947" y="85344"/>
                </a:moveTo>
                <a:lnTo>
                  <a:pt x="352657" y="52131"/>
                </a:lnTo>
                <a:lnTo>
                  <a:pt x="370951" y="25003"/>
                </a:lnTo>
                <a:lnTo>
                  <a:pt x="398079" y="6709"/>
                </a:lnTo>
                <a:lnTo>
                  <a:pt x="431291" y="0"/>
                </a:lnTo>
                <a:lnTo>
                  <a:pt x="581659" y="0"/>
                </a:lnTo>
                <a:lnTo>
                  <a:pt x="935227" y="0"/>
                </a:lnTo>
                <a:lnTo>
                  <a:pt x="1674876" y="0"/>
                </a:lnTo>
                <a:lnTo>
                  <a:pt x="1708088" y="6709"/>
                </a:lnTo>
                <a:lnTo>
                  <a:pt x="1735216" y="25003"/>
                </a:lnTo>
                <a:lnTo>
                  <a:pt x="1753510" y="52131"/>
                </a:lnTo>
                <a:lnTo>
                  <a:pt x="1760219" y="85344"/>
                </a:lnTo>
                <a:lnTo>
                  <a:pt x="1760219" y="213360"/>
                </a:lnTo>
                <a:lnTo>
                  <a:pt x="1760219" y="426720"/>
                </a:lnTo>
                <a:lnTo>
                  <a:pt x="1753510" y="459932"/>
                </a:lnTo>
                <a:lnTo>
                  <a:pt x="1735216" y="487060"/>
                </a:lnTo>
                <a:lnTo>
                  <a:pt x="1708088" y="505354"/>
                </a:lnTo>
                <a:lnTo>
                  <a:pt x="1674876" y="512063"/>
                </a:lnTo>
                <a:lnTo>
                  <a:pt x="935227" y="512063"/>
                </a:lnTo>
                <a:lnTo>
                  <a:pt x="581659" y="512063"/>
                </a:lnTo>
                <a:lnTo>
                  <a:pt x="431291" y="512063"/>
                </a:lnTo>
                <a:lnTo>
                  <a:pt x="398079" y="505354"/>
                </a:lnTo>
                <a:lnTo>
                  <a:pt x="370951" y="487060"/>
                </a:lnTo>
                <a:lnTo>
                  <a:pt x="352657" y="459932"/>
                </a:lnTo>
                <a:lnTo>
                  <a:pt x="345947" y="426720"/>
                </a:lnTo>
                <a:lnTo>
                  <a:pt x="345947" y="213360"/>
                </a:lnTo>
                <a:lnTo>
                  <a:pt x="0" y="198500"/>
                </a:lnTo>
                <a:lnTo>
                  <a:pt x="345947" y="85344"/>
                </a:lnTo>
                <a:close/>
              </a:path>
            </a:pathLst>
          </a:custGeom>
          <a:ln w="3810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4573270" y="2744470"/>
            <a:ext cx="12433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latin typeface="Calibri"/>
                <a:cs typeface="Calibri"/>
              </a:rPr>
              <a:t>“Bye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bye”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6235446" y="2753690"/>
            <a:ext cx="1948814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0" dirty="0">
                <a:latin typeface="Calibri"/>
                <a:cs typeface="Calibri"/>
              </a:rPr>
              <a:t>Say </a:t>
            </a:r>
            <a:r>
              <a:rPr sz="2400" spc="-10" dirty="0">
                <a:latin typeface="Calibri"/>
                <a:cs typeface="Calibri"/>
              </a:rPr>
              <a:t>“Good</a:t>
            </a:r>
            <a:r>
              <a:rPr sz="2400" spc="-9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bye”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589787" y="2316479"/>
            <a:ext cx="2615184" cy="10713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15695" y="2253995"/>
            <a:ext cx="2647188" cy="129235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649223" y="2356104"/>
            <a:ext cx="2496312" cy="95402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649223" y="2366517"/>
            <a:ext cx="2496820" cy="878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97865" marR="232410" indent="-459105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Learning</a:t>
            </a:r>
            <a:r>
              <a:rPr sz="2800" spc="-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FFFFFF"/>
                </a:solidFill>
                <a:latin typeface="Calibri"/>
                <a:cs typeface="Calibri"/>
              </a:rPr>
              <a:t>from 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teacher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178307" y="5468111"/>
            <a:ext cx="2613660" cy="107137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202692" y="5405628"/>
            <a:ext cx="2647188" cy="129235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37743" y="5507735"/>
            <a:ext cx="2494788" cy="95402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237743" y="5518810"/>
            <a:ext cx="2494915" cy="878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824865" marR="227329" indent="-587375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Learning</a:t>
            </a:r>
            <a:r>
              <a:rPr sz="28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FFFFFF"/>
                </a:solidFill>
                <a:latin typeface="Calibri"/>
                <a:cs typeface="Calibri"/>
              </a:rPr>
              <a:t>from 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critics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307924"/>
            <a:ext cx="597281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Scenario </a:t>
            </a:r>
            <a:r>
              <a:rPr spc="-10" dirty="0"/>
              <a:t>of</a:t>
            </a:r>
            <a:r>
              <a:rPr spc="-35" dirty="0"/>
              <a:t> </a:t>
            </a:r>
            <a:r>
              <a:rPr spc="-30" dirty="0"/>
              <a:t>Reinforcement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07542" y="912113"/>
            <a:ext cx="1959610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b="0" dirty="0">
                <a:latin typeface="Calibri Light"/>
                <a:cs typeface="Calibri Light"/>
              </a:rPr>
              <a:t>Learning</a:t>
            </a:r>
            <a:endParaRPr sz="4400">
              <a:latin typeface="Calibri Light"/>
              <a:cs typeface="Calibri Light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034028" y="5378196"/>
            <a:ext cx="1173479" cy="11719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172461" y="2443733"/>
            <a:ext cx="0" cy="3288029"/>
          </a:xfrm>
          <a:custGeom>
            <a:avLst/>
            <a:gdLst/>
            <a:ahLst/>
            <a:cxnLst/>
            <a:rect l="l" t="t" r="r" b="b"/>
            <a:pathLst>
              <a:path h="3288029">
                <a:moveTo>
                  <a:pt x="0" y="0"/>
                </a:moveTo>
                <a:lnTo>
                  <a:pt x="0" y="3287407"/>
                </a:lnTo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172461" y="5731002"/>
            <a:ext cx="1685289" cy="0"/>
          </a:xfrm>
          <a:custGeom>
            <a:avLst/>
            <a:gdLst/>
            <a:ahLst/>
            <a:cxnLst/>
            <a:rect l="l" t="t" r="r" b="b"/>
            <a:pathLst>
              <a:path w="1685289">
                <a:moveTo>
                  <a:pt x="1685163" y="0"/>
                </a:moveTo>
                <a:lnTo>
                  <a:pt x="0" y="0"/>
                </a:lnTo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172461" y="2386583"/>
            <a:ext cx="1685289" cy="114300"/>
          </a:xfrm>
          <a:custGeom>
            <a:avLst/>
            <a:gdLst/>
            <a:ahLst/>
            <a:cxnLst/>
            <a:rect l="l" t="t" r="r" b="b"/>
            <a:pathLst>
              <a:path w="1685289" h="114300">
                <a:moveTo>
                  <a:pt x="1570863" y="0"/>
                </a:moveTo>
                <a:lnTo>
                  <a:pt x="1570863" y="114300"/>
                </a:lnTo>
                <a:lnTo>
                  <a:pt x="1647063" y="76200"/>
                </a:lnTo>
                <a:lnTo>
                  <a:pt x="1589913" y="76200"/>
                </a:lnTo>
                <a:lnTo>
                  <a:pt x="1589913" y="38100"/>
                </a:lnTo>
                <a:lnTo>
                  <a:pt x="1647063" y="38100"/>
                </a:lnTo>
                <a:lnTo>
                  <a:pt x="1570863" y="0"/>
                </a:lnTo>
                <a:close/>
              </a:path>
              <a:path w="1685289" h="114300">
                <a:moveTo>
                  <a:pt x="1570863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1570863" y="76200"/>
                </a:lnTo>
                <a:lnTo>
                  <a:pt x="1570863" y="38100"/>
                </a:lnTo>
                <a:close/>
              </a:path>
              <a:path w="1685289" h="114300">
                <a:moveTo>
                  <a:pt x="1647063" y="38100"/>
                </a:moveTo>
                <a:lnTo>
                  <a:pt x="1589913" y="38100"/>
                </a:lnTo>
                <a:lnTo>
                  <a:pt x="1589913" y="76200"/>
                </a:lnTo>
                <a:lnTo>
                  <a:pt x="1647063" y="76200"/>
                </a:lnTo>
                <a:lnTo>
                  <a:pt x="1685163" y="57150"/>
                </a:lnTo>
                <a:lnTo>
                  <a:pt x="1647063" y="3810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523232" y="3356609"/>
            <a:ext cx="114300" cy="1878964"/>
          </a:xfrm>
          <a:custGeom>
            <a:avLst/>
            <a:gdLst/>
            <a:ahLst/>
            <a:cxnLst/>
            <a:rect l="l" t="t" r="r" b="b"/>
            <a:pathLst>
              <a:path w="114300" h="1878964">
                <a:moveTo>
                  <a:pt x="76200" y="95250"/>
                </a:moveTo>
                <a:lnTo>
                  <a:pt x="38100" y="95250"/>
                </a:lnTo>
                <a:lnTo>
                  <a:pt x="38100" y="1878838"/>
                </a:lnTo>
                <a:lnTo>
                  <a:pt x="76200" y="1878838"/>
                </a:lnTo>
                <a:lnTo>
                  <a:pt x="76200" y="95250"/>
                </a:lnTo>
                <a:close/>
              </a:path>
              <a:path w="114300" h="1878964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1878964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246757" y="2030044"/>
            <a:ext cx="153479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Observation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447538" y="2443733"/>
            <a:ext cx="1685289" cy="0"/>
          </a:xfrm>
          <a:custGeom>
            <a:avLst/>
            <a:gdLst/>
            <a:ahLst/>
            <a:cxnLst/>
            <a:rect l="l" t="t" r="r" b="b"/>
            <a:pathLst>
              <a:path w="1685290">
                <a:moveTo>
                  <a:pt x="0" y="0"/>
                </a:moveTo>
                <a:lnTo>
                  <a:pt x="1685163" y="0"/>
                </a:lnTo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5871464" y="1992248"/>
            <a:ext cx="8248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A</a:t>
            </a:r>
            <a:r>
              <a:rPr sz="2400" spc="0" dirty="0">
                <a:latin typeface="Calibri"/>
                <a:cs typeface="Calibri"/>
              </a:rPr>
              <a:t>c</a:t>
            </a:r>
            <a:r>
              <a:rPr sz="2400" dirty="0">
                <a:latin typeface="Calibri"/>
                <a:cs typeface="Calibri"/>
              </a:rPr>
              <a:t>tion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7131557" y="2440685"/>
            <a:ext cx="0" cy="3288029"/>
          </a:xfrm>
          <a:custGeom>
            <a:avLst/>
            <a:gdLst/>
            <a:ahLst/>
            <a:cxnLst/>
            <a:rect l="l" t="t" r="r" b="b"/>
            <a:pathLst>
              <a:path h="3288029">
                <a:moveTo>
                  <a:pt x="0" y="0"/>
                </a:moveTo>
                <a:lnTo>
                  <a:pt x="0" y="3287407"/>
                </a:lnTo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414009" y="5670803"/>
            <a:ext cx="1685289" cy="114300"/>
          </a:xfrm>
          <a:custGeom>
            <a:avLst/>
            <a:gdLst/>
            <a:ahLst/>
            <a:cxnLst/>
            <a:rect l="l" t="t" r="r" b="b"/>
            <a:pathLst>
              <a:path w="1685290" h="114300">
                <a:moveTo>
                  <a:pt x="114300" y="0"/>
                </a:moveTo>
                <a:lnTo>
                  <a:pt x="0" y="57150"/>
                </a:lnTo>
                <a:lnTo>
                  <a:pt x="114300" y="114300"/>
                </a:lnTo>
                <a:lnTo>
                  <a:pt x="114300" y="76200"/>
                </a:lnTo>
                <a:lnTo>
                  <a:pt x="95250" y="76200"/>
                </a:lnTo>
                <a:lnTo>
                  <a:pt x="95250" y="38100"/>
                </a:lnTo>
                <a:lnTo>
                  <a:pt x="114300" y="38100"/>
                </a:lnTo>
                <a:lnTo>
                  <a:pt x="114300" y="0"/>
                </a:lnTo>
                <a:close/>
              </a:path>
              <a:path w="1685290" h="114300">
                <a:moveTo>
                  <a:pt x="114300" y="38100"/>
                </a:moveTo>
                <a:lnTo>
                  <a:pt x="95250" y="38100"/>
                </a:lnTo>
                <a:lnTo>
                  <a:pt x="95250" y="76200"/>
                </a:lnTo>
                <a:lnTo>
                  <a:pt x="114300" y="76200"/>
                </a:lnTo>
                <a:lnTo>
                  <a:pt x="114300" y="38100"/>
                </a:lnTo>
                <a:close/>
              </a:path>
              <a:path w="1685290" h="114300">
                <a:moveTo>
                  <a:pt x="1685163" y="38100"/>
                </a:moveTo>
                <a:lnTo>
                  <a:pt x="114300" y="38100"/>
                </a:lnTo>
                <a:lnTo>
                  <a:pt x="114300" y="76200"/>
                </a:lnTo>
                <a:lnTo>
                  <a:pt x="1685163" y="76200"/>
                </a:lnTo>
                <a:lnTo>
                  <a:pt x="1685163" y="3810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4732782" y="3704590"/>
            <a:ext cx="9613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35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-35" dirty="0">
                <a:latin typeface="Calibri"/>
                <a:cs typeface="Calibri"/>
              </a:rPr>
              <a:t>w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35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d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6341364" y="3654552"/>
            <a:ext cx="1699260" cy="57911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249923" y="3607308"/>
            <a:ext cx="1837944" cy="75895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400800" y="3694176"/>
            <a:ext cx="1580388" cy="4617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6400800" y="3708272"/>
            <a:ext cx="7118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Next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140551" y="3708272"/>
            <a:ext cx="8407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Move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626363" y="3348228"/>
            <a:ext cx="1784604" cy="118567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564635" y="2631948"/>
            <a:ext cx="1972056" cy="7239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197351" y="4367784"/>
            <a:ext cx="2862072" cy="57759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311652" y="4320540"/>
            <a:ext cx="2633472" cy="75895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256788" y="4407408"/>
            <a:ext cx="2743200" cy="46024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189732" y="4920996"/>
            <a:ext cx="2862072" cy="57912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246120" y="4875276"/>
            <a:ext cx="2747772" cy="75895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249167" y="4960620"/>
            <a:ext cx="2743200" cy="46177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961132" y="5460491"/>
            <a:ext cx="3336036" cy="57911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3012948" y="5414771"/>
            <a:ext cx="3230879" cy="758952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020567" y="5500115"/>
            <a:ext cx="3217163" cy="461772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3020567" y="4231955"/>
            <a:ext cx="3822065" cy="22021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67995" marR="1081405" indent="20955" algn="ctr">
              <a:lnSpc>
                <a:spcPct val="151700"/>
              </a:lnSpc>
              <a:spcBef>
                <a:spcPts val="95"/>
              </a:spcBef>
            </a:pP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If win,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reward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= 1  If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loss, 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reward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2400" spc="-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-1</a:t>
            </a:r>
            <a:endParaRPr sz="2400">
              <a:latin typeface="Calibri"/>
              <a:cs typeface="Calibri"/>
            </a:endParaRPr>
          </a:p>
          <a:p>
            <a:pPr marR="598170" algn="ctr">
              <a:lnSpc>
                <a:spcPct val="100000"/>
              </a:lnSpc>
              <a:spcBef>
                <a:spcPts val="1370"/>
              </a:spcBef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Otherwise, 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reward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  <a:p>
            <a:pPr marL="2219325">
              <a:lnSpc>
                <a:spcPct val="100000"/>
              </a:lnSpc>
              <a:spcBef>
                <a:spcPts val="1275"/>
              </a:spcBef>
            </a:pPr>
            <a:r>
              <a:rPr sz="2400" spc="-15" dirty="0">
                <a:latin typeface="Calibri"/>
                <a:cs typeface="Calibri"/>
              </a:rPr>
              <a:t>Environment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4405884" y="1086611"/>
            <a:ext cx="4169664" cy="947927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314444" y="1039367"/>
            <a:ext cx="4305300" cy="1124712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4465320" y="1126236"/>
            <a:ext cx="4050791" cy="830580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4465320" y="1139139"/>
            <a:ext cx="405130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Agent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learns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to 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take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actions</a:t>
            </a:r>
            <a:r>
              <a:rPr sz="2400" spc="-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endParaRPr sz="2400">
              <a:latin typeface="Calibri"/>
              <a:cs typeface="Calibri"/>
            </a:endParaRPr>
          </a:p>
          <a:p>
            <a:pPr marL="91440">
              <a:lnSpc>
                <a:spcPct val="100000"/>
              </a:lnSpc>
              <a:spcBef>
                <a:spcPts val="5"/>
              </a:spcBef>
            </a:pP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maximize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expected</a:t>
            </a:r>
            <a:r>
              <a:rPr sz="24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reward.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672973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Supervised </a:t>
            </a:r>
            <a:r>
              <a:rPr spc="-100" dirty="0"/>
              <a:t>v.s.</a:t>
            </a:r>
            <a:r>
              <a:rPr spc="-20" dirty="0"/>
              <a:t> </a:t>
            </a:r>
            <a:r>
              <a:rPr spc="-30" dirty="0"/>
              <a:t>Reinforcement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24611" y="1791080"/>
            <a:ext cx="192913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0" dirty="0">
                <a:latin typeface="Calibri"/>
                <a:cs typeface="Calibri"/>
              </a:rPr>
              <a:t>Supervised: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496567" y="2601467"/>
            <a:ext cx="1630680" cy="122224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091684" y="2638044"/>
            <a:ext cx="1784604" cy="118567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302634" y="2869438"/>
            <a:ext cx="144335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0" marR="5080" indent="-3810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Next</a:t>
            </a:r>
            <a:r>
              <a:rPr sz="2400" spc="-9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move:  </a:t>
            </a:r>
            <a:r>
              <a:rPr sz="2400" spc="-5" dirty="0">
                <a:latin typeface="Calibri"/>
                <a:cs typeface="Calibri"/>
              </a:rPr>
              <a:t>“5-5”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052818" y="2869438"/>
            <a:ext cx="144335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0525" marR="5080" indent="-37846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Next</a:t>
            </a:r>
            <a:r>
              <a:rPr sz="2400" spc="-9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move:  </a:t>
            </a:r>
            <a:r>
              <a:rPr sz="2400" spc="-5" dirty="0">
                <a:latin typeface="Calibri"/>
                <a:cs typeface="Calibri"/>
              </a:rPr>
              <a:t>“3-3”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24611" y="4092397"/>
            <a:ext cx="5245100" cy="11703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20" dirty="0">
                <a:latin typeface="Calibri"/>
                <a:cs typeface="Calibri"/>
              </a:rPr>
              <a:t>Reinforcement</a:t>
            </a:r>
            <a:r>
              <a:rPr sz="2800" spc="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Learning</a:t>
            </a:r>
            <a:endParaRPr sz="2800">
              <a:latin typeface="Calibri"/>
              <a:cs typeface="Calibri"/>
            </a:endParaRPr>
          </a:p>
          <a:p>
            <a:pPr marL="657860">
              <a:lnSpc>
                <a:spcPct val="100000"/>
              </a:lnSpc>
              <a:spcBef>
                <a:spcPts val="2775"/>
              </a:spcBef>
              <a:tabLst>
                <a:tab pos="2691765" algn="l"/>
              </a:tabLst>
            </a:pPr>
            <a:r>
              <a:rPr sz="2400" spc="-15" dirty="0">
                <a:latin typeface="Calibri"/>
                <a:cs typeface="Calibri"/>
              </a:rPr>
              <a:t>First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move	</a:t>
            </a:r>
            <a:r>
              <a:rPr sz="2400" spc="-5" dirty="0">
                <a:latin typeface="Calibri"/>
                <a:cs typeface="Calibri"/>
              </a:rPr>
              <a:t>…… </a:t>
            </a:r>
            <a:r>
              <a:rPr sz="2400" spc="-15" dirty="0">
                <a:latin typeface="Calibri"/>
                <a:cs typeface="Calibri"/>
              </a:rPr>
              <a:t>many </a:t>
            </a:r>
            <a:r>
              <a:rPr sz="2400" spc="-10" dirty="0">
                <a:latin typeface="Calibri"/>
                <a:cs typeface="Calibri"/>
              </a:rPr>
              <a:t>moves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……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830067" y="4878323"/>
            <a:ext cx="407034" cy="448309"/>
          </a:xfrm>
          <a:custGeom>
            <a:avLst/>
            <a:gdLst/>
            <a:ahLst/>
            <a:cxnLst/>
            <a:rect l="l" t="t" r="r" b="b"/>
            <a:pathLst>
              <a:path w="407035" h="448310">
                <a:moveTo>
                  <a:pt x="203454" y="0"/>
                </a:moveTo>
                <a:lnTo>
                  <a:pt x="203454" y="112013"/>
                </a:lnTo>
                <a:lnTo>
                  <a:pt x="0" y="112013"/>
                </a:lnTo>
                <a:lnTo>
                  <a:pt x="0" y="336042"/>
                </a:lnTo>
                <a:lnTo>
                  <a:pt x="203454" y="336042"/>
                </a:lnTo>
                <a:lnTo>
                  <a:pt x="203454" y="448056"/>
                </a:lnTo>
                <a:lnTo>
                  <a:pt x="406907" y="224027"/>
                </a:lnTo>
                <a:lnTo>
                  <a:pt x="203454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830067" y="4878323"/>
            <a:ext cx="407034" cy="448309"/>
          </a:xfrm>
          <a:custGeom>
            <a:avLst/>
            <a:gdLst/>
            <a:ahLst/>
            <a:cxnLst/>
            <a:rect l="l" t="t" r="r" b="b"/>
            <a:pathLst>
              <a:path w="407035" h="448310">
                <a:moveTo>
                  <a:pt x="0" y="112013"/>
                </a:moveTo>
                <a:lnTo>
                  <a:pt x="203454" y="112013"/>
                </a:lnTo>
                <a:lnTo>
                  <a:pt x="203454" y="0"/>
                </a:lnTo>
                <a:lnTo>
                  <a:pt x="406907" y="224027"/>
                </a:lnTo>
                <a:lnTo>
                  <a:pt x="203454" y="448056"/>
                </a:lnTo>
                <a:lnTo>
                  <a:pt x="203454" y="336042"/>
                </a:lnTo>
                <a:lnTo>
                  <a:pt x="0" y="336042"/>
                </a:lnTo>
                <a:lnTo>
                  <a:pt x="0" y="112013"/>
                </a:lnTo>
                <a:close/>
              </a:path>
            </a:pathLst>
          </a:custGeom>
          <a:ln w="12191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341364" y="4878323"/>
            <a:ext cx="405765" cy="448309"/>
          </a:xfrm>
          <a:custGeom>
            <a:avLst/>
            <a:gdLst/>
            <a:ahLst/>
            <a:cxnLst/>
            <a:rect l="l" t="t" r="r" b="b"/>
            <a:pathLst>
              <a:path w="405765" h="448310">
                <a:moveTo>
                  <a:pt x="202691" y="0"/>
                </a:moveTo>
                <a:lnTo>
                  <a:pt x="202691" y="112013"/>
                </a:lnTo>
                <a:lnTo>
                  <a:pt x="0" y="112013"/>
                </a:lnTo>
                <a:lnTo>
                  <a:pt x="0" y="336042"/>
                </a:lnTo>
                <a:lnTo>
                  <a:pt x="202691" y="336042"/>
                </a:lnTo>
                <a:lnTo>
                  <a:pt x="202691" y="448056"/>
                </a:lnTo>
                <a:lnTo>
                  <a:pt x="405384" y="224027"/>
                </a:lnTo>
                <a:lnTo>
                  <a:pt x="202691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341364" y="4878323"/>
            <a:ext cx="405765" cy="448309"/>
          </a:xfrm>
          <a:custGeom>
            <a:avLst/>
            <a:gdLst/>
            <a:ahLst/>
            <a:cxnLst/>
            <a:rect l="l" t="t" r="r" b="b"/>
            <a:pathLst>
              <a:path w="405765" h="448310">
                <a:moveTo>
                  <a:pt x="0" y="112013"/>
                </a:moveTo>
                <a:lnTo>
                  <a:pt x="202691" y="112013"/>
                </a:lnTo>
                <a:lnTo>
                  <a:pt x="202691" y="0"/>
                </a:lnTo>
                <a:lnTo>
                  <a:pt x="405384" y="224027"/>
                </a:lnTo>
                <a:lnTo>
                  <a:pt x="202691" y="448056"/>
                </a:lnTo>
                <a:lnTo>
                  <a:pt x="202691" y="336042"/>
                </a:lnTo>
                <a:lnTo>
                  <a:pt x="0" y="336042"/>
                </a:lnTo>
                <a:lnTo>
                  <a:pt x="0" y="112013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6978777" y="4901006"/>
            <a:ext cx="62738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Win!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28015" y="5864352"/>
            <a:ext cx="8912352" cy="6400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79831" y="5803391"/>
            <a:ext cx="8810244" cy="8656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87452" y="5903976"/>
            <a:ext cx="8793480" cy="52273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187452" y="5915964"/>
            <a:ext cx="879348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64795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Alpha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Go is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supervised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learning + </a:t>
            </a:r>
            <a:r>
              <a:rPr sz="2800" spc="-20" dirty="0">
                <a:solidFill>
                  <a:srgbClr val="FFFFFF"/>
                </a:solidFill>
                <a:latin typeface="Calibri"/>
                <a:cs typeface="Calibri"/>
              </a:rPr>
              <a:t>reinforcement</a:t>
            </a:r>
            <a:r>
              <a:rPr sz="2800" spc="1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learning.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307924"/>
            <a:ext cx="6406515" cy="1301115"/>
          </a:xfrm>
          <a:prstGeom prst="rect">
            <a:avLst/>
          </a:prstGeom>
        </p:spPr>
        <p:txBody>
          <a:bodyPr vert="horz" wrap="square" lIns="0" tIns="89535" rIns="0" bIns="0" rtlCol="0">
            <a:spAutoFit/>
          </a:bodyPr>
          <a:lstStyle/>
          <a:p>
            <a:pPr marL="12700" marR="5080">
              <a:lnSpc>
                <a:spcPts val="4750"/>
              </a:lnSpc>
              <a:spcBef>
                <a:spcPts val="705"/>
              </a:spcBef>
            </a:pPr>
            <a:r>
              <a:rPr spc="-5" dirty="0"/>
              <a:t>Difficulties </a:t>
            </a:r>
            <a:r>
              <a:rPr dirty="0"/>
              <a:t>of </a:t>
            </a:r>
            <a:r>
              <a:rPr spc="-30" dirty="0"/>
              <a:t>Reinforcement  </a:t>
            </a:r>
            <a:r>
              <a:rPr dirty="0"/>
              <a:t>Learning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07542" y="1793189"/>
            <a:ext cx="7330440" cy="2627630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241300" marR="5080" indent="-228600">
              <a:lnSpc>
                <a:spcPts val="3030"/>
              </a:lnSpc>
              <a:spcBef>
                <a:spcPts val="47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latin typeface="Calibri"/>
                <a:cs typeface="Calibri"/>
              </a:rPr>
              <a:t>It </a:t>
            </a:r>
            <a:r>
              <a:rPr sz="2800" spc="-20" dirty="0">
                <a:latin typeface="Calibri"/>
                <a:cs typeface="Calibri"/>
              </a:rPr>
              <a:t>may </a:t>
            </a:r>
            <a:r>
              <a:rPr sz="2800" spc="-5" dirty="0">
                <a:latin typeface="Calibri"/>
                <a:cs typeface="Calibri"/>
              </a:rPr>
              <a:t>be </a:t>
            </a:r>
            <a:r>
              <a:rPr sz="2800" spc="-20" dirty="0">
                <a:latin typeface="Calibri"/>
                <a:cs typeface="Calibri"/>
              </a:rPr>
              <a:t>better to </a:t>
            </a:r>
            <a:r>
              <a:rPr sz="2800" spc="-10" dirty="0">
                <a:latin typeface="Calibri"/>
                <a:cs typeface="Calibri"/>
              </a:rPr>
              <a:t>sacrifice immediate </a:t>
            </a:r>
            <a:r>
              <a:rPr sz="2800" spc="-25" dirty="0">
                <a:latin typeface="Calibri"/>
                <a:cs typeface="Calibri"/>
              </a:rPr>
              <a:t>reward </a:t>
            </a:r>
            <a:r>
              <a:rPr sz="2800" spc="-20" dirty="0">
                <a:latin typeface="Calibri"/>
                <a:cs typeface="Calibri"/>
              </a:rPr>
              <a:t>to  gain </a:t>
            </a:r>
            <a:r>
              <a:rPr sz="2800" spc="-15" dirty="0">
                <a:latin typeface="Calibri"/>
                <a:cs typeface="Calibri"/>
              </a:rPr>
              <a:t>more </a:t>
            </a:r>
            <a:r>
              <a:rPr sz="2800" spc="-10" dirty="0">
                <a:latin typeface="Calibri"/>
                <a:cs typeface="Calibri"/>
              </a:rPr>
              <a:t>long-term</a:t>
            </a:r>
            <a:r>
              <a:rPr sz="2800" spc="2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reward</a:t>
            </a:r>
            <a:endParaRPr sz="2800">
              <a:latin typeface="Calibri"/>
              <a:cs typeface="Calibri"/>
            </a:endParaRPr>
          </a:p>
          <a:p>
            <a:pPr marL="697865" lvl="1" indent="-227965">
              <a:lnSpc>
                <a:spcPct val="100000"/>
              </a:lnSpc>
              <a:spcBef>
                <a:spcPts val="114"/>
              </a:spcBef>
              <a:buFont typeface="Arial"/>
              <a:buChar char="•"/>
              <a:tabLst>
                <a:tab pos="698500" algn="l"/>
              </a:tabLst>
            </a:pPr>
            <a:r>
              <a:rPr sz="2800" dirty="0">
                <a:latin typeface="Calibri"/>
                <a:cs typeface="Calibri"/>
              </a:rPr>
              <a:t>E.g. </a:t>
            </a:r>
            <a:r>
              <a:rPr sz="2800" spc="-15" dirty="0">
                <a:latin typeface="Calibri"/>
                <a:cs typeface="Calibri"/>
              </a:rPr>
              <a:t>Playing</a:t>
            </a:r>
            <a:r>
              <a:rPr sz="2800" spc="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Go</a:t>
            </a:r>
            <a:endParaRPr sz="2800">
              <a:latin typeface="Calibri"/>
              <a:cs typeface="Calibri"/>
            </a:endParaRPr>
          </a:p>
          <a:p>
            <a:pPr marL="241300" marR="670560" indent="-228600">
              <a:lnSpc>
                <a:spcPts val="3030"/>
              </a:lnSpc>
              <a:spcBef>
                <a:spcPts val="10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25" dirty="0">
                <a:latin typeface="Calibri"/>
                <a:cs typeface="Calibri"/>
              </a:rPr>
              <a:t>Agent’s </a:t>
            </a:r>
            <a:r>
              <a:rPr sz="2800" spc="-5" dirty="0">
                <a:latin typeface="Calibri"/>
                <a:cs typeface="Calibri"/>
              </a:rPr>
              <a:t>actions </a:t>
            </a:r>
            <a:r>
              <a:rPr sz="2800" spc="-20" dirty="0">
                <a:latin typeface="Calibri"/>
                <a:cs typeface="Calibri"/>
              </a:rPr>
              <a:t>affect </a:t>
            </a:r>
            <a:r>
              <a:rPr sz="2800" spc="-5" dirty="0">
                <a:latin typeface="Calibri"/>
                <a:cs typeface="Calibri"/>
              </a:rPr>
              <a:t>the </a:t>
            </a:r>
            <a:r>
              <a:rPr sz="2800" spc="-15" dirty="0">
                <a:latin typeface="Calibri"/>
                <a:cs typeface="Calibri"/>
              </a:rPr>
              <a:t>subsequent </a:t>
            </a:r>
            <a:r>
              <a:rPr sz="2800" spc="-20" dirty="0">
                <a:latin typeface="Calibri"/>
                <a:cs typeface="Calibri"/>
              </a:rPr>
              <a:t>data </a:t>
            </a:r>
            <a:r>
              <a:rPr sz="2800" spc="-5" dirty="0">
                <a:latin typeface="Calibri"/>
                <a:cs typeface="Calibri"/>
              </a:rPr>
              <a:t>it  </a:t>
            </a:r>
            <a:r>
              <a:rPr sz="2800" spc="-15" dirty="0">
                <a:latin typeface="Calibri"/>
                <a:cs typeface="Calibri"/>
              </a:rPr>
              <a:t>receives</a:t>
            </a:r>
            <a:endParaRPr sz="2800">
              <a:latin typeface="Calibri"/>
              <a:cs typeface="Calibri"/>
            </a:endParaRPr>
          </a:p>
          <a:p>
            <a:pPr marL="697865" lvl="1" indent="-227965">
              <a:lnSpc>
                <a:spcPct val="100000"/>
              </a:lnSpc>
              <a:spcBef>
                <a:spcPts val="114"/>
              </a:spcBef>
              <a:buFont typeface="Arial"/>
              <a:buChar char="•"/>
              <a:tabLst>
                <a:tab pos="698500" algn="l"/>
              </a:tabLst>
            </a:pPr>
            <a:r>
              <a:rPr sz="2800" dirty="0">
                <a:latin typeface="Calibri"/>
                <a:cs typeface="Calibri"/>
              </a:rPr>
              <a:t>E.g. </a:t>
            </a:r>
            <a:r>
              <a:rPr sz="2800" spc="-15" dirty="0">
                <a:latin typeface="Calibri"/>
                <a:cs typeface="Calibri"/>
              </a:rPr>
              <a:t>Exploration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706111" y="4143755"/>
            <a:ext cx="3809999" cy="22951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669925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Deep </a:t>
            </a:r>
            <a:r>
              <a:rPr spc="-30" dirty="0"/>
              <a:t>Reinforcement</a:t>
            </a:r>
            <a:r>
              <a:rPr spc="-40" dirty="0"/>
              <a:t> </a:t>
            </a:r>
            <a:r>
              <a:rPr dirty="0"/>
              <a:t>Learning</a:t>
            </a:r>
          </a:p>
        </p:txBody>
      </p:sp>
      <p:sp>
        <p:nvSpPr>
          <p:cNvPr id="3" name="object 3"/>
          <p:cNvSpPr/>
          <p:nvPr/>
        </p:nvSpPr>
        <p:spPr>
          <a:xfrm>
            <a:off x="4034028" y="5378196"/>
            <a:ext cx="1173479" cy="11719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227446" y="6042456"/>
            <a:ext cx="161544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latin typeface="Calibri"/>
                <a:cs typeface="Calibri"/>
              </a:rPr>
              <a:t>Environment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14350" y="2743961"/>
            <a:ext cx="0" cy="3220720"/>
          </a:xfrm>
          <a:custGeom>
            <a:avLst/>
            <a:gdLst/>
            <a:ahLst/>
            <a:cxnLst/>
            <a:rect l="l" t="t" r="r" b="b"/>
            <a:pathLst>
              <a:path h="3220720">
                <a:moveTo>
                  <a:pt x="0" y="0"/>
                </a:moveTo>
                <a:lnTo>
                  <a:pt x="0" y="3220681"/>
                </a:lnTo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14350" y="5947409"/>
            <a:ext cx="3343275" cy="0"/>
          </a:xfrm>
          <a:custGeom>
            <a:avLst/>
            <a:gdLst/>
            <a:ahLst/>
            <a:cxnLst/>
            <a:rect l="l" t="t" r="r" b="b"/>
            <a:pathLst>
              <a:path w="3343275">
                <a:moveTo>
                  <a:pt x="3343148" y="0"/>
                </a:moveTo>
                <a:lnTo>
                  <a:pt x="0" y="0"/>
                </a:lnTo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09777" y="2695955"/>
            <a:ext cx="1967864" cy="114300"/>
          </a:xfrm>
          <a:custGeom>
            <a:avLst/>
            <a:gdLst/>
            <a:ahLst/>
            <a:cxnLst/>
            <a:rect l="l" t="t" r="r" b="b"/>
            <a:pathLst>
              <a:path w="1967864" h="114300">
                <a:moveTo>
                  <a:pt x="1853564" y="0"/>
                </a:moveTo>
                <a:lnTo>
                  <a:pt x="1853564" y="114300"/>
                </a:lnTo>
                <a:lnTo>
                  <a:pt x="1929764" y="76200"/>
                </a:lnTo>
                <a:lnTo>
                  <a:pt x="1872614" y="76200"/>
                </a:lnTo>
                <a:lnTo>
                  <a:pt x="1872614" y="38100"/>
                </a:lnTo>
                <a:lnTo>
                  <a:pt x="1929764" y="38100"/>
                </a:lnTo>
                <a:lnTo>
                  <a:pt x="1853564" y="0"/>
                </a:lnTo>
                <a:close/>
              </a:path>
              <a:path w="1967864" h="114300">
                <a:moveTo>
                  <a:pt x="1853564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1853564" y="76200"/>
                </a:lnTo>
                <a:lnTo>
                  <a:pt x="1853564" y="38100"/>
                </a:lnTo>
                <a:close/>
              </a:path>
              <a:path w="1967864" h="114300">
                <a:moveTo>
                  <a:pt x="1929764" y="38100"/>
                </a:moveTo>
                <a:lnTo>
                  <a:pt x="1872614" y="38100"/>
                </a:lnTo>
                <a:lnTo>
                  <a:pt x="1872614" y="76200"/>
                </a:lnTo>
                <a:lnTo>
                  <a:pt x="1929764" y="76200"/>
                </a:lnTo>
                <a:lnTo>
                  <a:pt x="1967864" y="57150"/>
                </a:lnTo>
                <a:lnTo>
                  <a:pt x="1929764" y="3810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523232" y="4051553"/>
            <a:ext cx="114300" cy="1183640"/>
          </a:xfrm>
          <a:custGeom>
            <a:avLst/>
            <a:gdLst/>
            <a:ahLst/>
            <a:cxnLst/>
            <a:rect l="l" t="t" r="r" b="b"/>
            <a:pathLst>
              <a:path w="114300" h="1183639">
                <a:moveTo>
                  <a:pt x="76200" y="95250"/>
                </a:moveTo>
                <a:lnTo>
                  <a:pt x="38100" y="95250"/>
                </a:lnTo>
                <a:lnTo>
                  <a:pt x="38100" y="1183259"/>
                </a:lnTo>
                <a:lnTo>
                  <a:pt x="76200" y="1183259"/>
                </a:lnTo>
                <a:lnTo>
                  <a:pt x="76200" y="95250"/>
                </a:lnTo>
                <a:close/>
              </a:path>
              <a:path w="114300" h="1183639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1183639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775817" y="2252598"/>
            <a:ext cx="15347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Observation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787133" y="2743961"/>
            <a:ext cx="1685289" cy="0"/>
          </a:xfrm>
          <a:custGeom>
            <a:avLst/>
            <a:gdLst/>
            <a:ahLst/>
            <a:cxnLst/>
            <a:rect l="l" t="t" r="r" b="b"/>
            <a:pathLst>
              <a:path w="1685290">
                <a:moveTo>
                  <a:pt x="0" y="0"/>
                </a:moveTo>
                <a:lnTo>
                  <a:pt x="1685163" y="0"/>
                </a:lnTo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7114413" y="2257805"/>
            <a:ext cx="8248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A</a:t>
            </a:r>
            <a:r>
              <a:rPr sz="2400" spc="0" dirty="0">
                <a:latin typeface="Calibri"/>
                <a:cs typeface="Calibri"/>
              </a:rPr>
              <a:t>c</a:t>
            </a:r>
            <a:r>
              <a:rPr sz="2400" dirty="0">
                <a:latin typeface="Calibri"/>
                <a:cs typeface="Calibri"/>
              </a:rPr>
              <a:t>tion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8472678" y="2715005"/>
            <a:ext cx="0" cy="3287395"/>
          </a:xfrm>
          <a:custGeom>
            <a:avLst/>
            <a:gdLst/>
            <a:ahLst/>
            <a:cxnLst/>
            <a:rect l="l" t="t" r="r" b="b"/>
            <a:pathLst>
              <a:path h="3287395">
                <a:moveTo>
                  <a:pt x="0" y="0"/>
                </a:moveTo>
                <a:lnTo>
                  <a:pt x="0" y="3287395"/>
                </a:lnTo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336285" y="5945123"/>
            <a:ext cx="3135630" cy="114300"/>
          </a:xfrm>
          <a:custGeom>
            <a:avLst/>
            <a:gdLst/>
            <a:ahLst/>
            <a:cxnLst/>
            <a:rect l="l" t="t" r="r" b="b"/>
            <a:pathLst>
              <a:path w="3135629" h="114300">
                <a:moveTo>
                  <a:pt x="114300" y="0"/>
                </a:moveTo>
                <a:lnTo>
                  <a:pt x="0" y="57150"/>
                </a:lnTo>
                <a:lnTo>
                  <a:pt x="114300" y="114299"/>
                </a:lnTo>
                <a:lnTo>
                  <a:pt x="114300" y="76200"/>
                </a:lnTo>
                <a:lnTo>
                  <a:pt x="95250" y="76200"/>
                </a:lnTo>
                <a:lnTo>
                  <a:pt x="95250" y="38100"/>
                </a:lnTo>
                <a:lnTo>
                  <a:pt x="114300" y="38100"/>
                </a:lnTo>
                <a:lnTo>
                  <a:pt x="114300" y="0"/>
                </a:lnTo>
                <a:close/>
              </a:path>
              <a:path w="3135629" h="114300">
                <a:moveTo>
                  <a:pt x="114300" y="38100"/>
                </a:moveTo>
                <a:lnTo>
                  <a:pt x="95250" y="38100"/>
                </a:lnTo>
                <a:lnTo>
                  <a:pt x="95250" y="76200"/>
                </a:lnTo>
                <a:lnTo>
                  <a:pt x="114300" y="76200"/>
                </a:lnTo>
                <a:lnTo>
                  <a:pt x="114300" y="38100"/>
                </a:lnTo>
                <a:close/>
              </a:path>
              <a:path w="3135629" h="114300">
                <a:moveTo>
                  <a:pt x="3135121" y="38100"/>
                </a:moveTo>
                <a:lnTo>
                  <a:pt x="114300" y="38100"/>
                </a:lnTo>
                <a:lnTo>
                  <a:pt x="114300" y="76200"/>
                </a:lnTo>
                <a:lnTo>
                  <a:pt x="3135121" y="76200"/>
                </a:lnTo>
                <a:lnTo>
                  <a:pt x="3135121" y="3810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4733671" y="4605654"/>
            <a:ext cx="9613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35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-35" dirty="0">
                <a:latin typeface="Calibri"/>
                <a:cs typeface="Calibri"/>
              </a:rPr>
              <a:t>w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35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d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020876" y="2882265"/>
            <a:ext cx="110807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4154" marR="5080" indent="-21209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0000FF"/>
                </a:solidFill>
                <a:latin typeface="Calibri"/>
                <a:cs typeface="Calibri"/>
              </a:rPr>
              <a:t>Fun</a:t>
            </a: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ction  Input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075423" y="2838069"/>
            <a:ext cx="110807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1125" marR="5080" indent="-9906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0000FF"/>
                </a:solidFill>
                <a:latin typeface="Calibri"/>
                <a:cs typeface="Calibri"/>
              </a:rPr>
              <a:t>Fun</a:t>
            </a: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ction  </a:t>
            </a:r>
            <a:r>
              <a:rPr sz="2400" spc="-5" dirty="0">
                <a:solidFill>
                  <a:srgbClr val="0000FF"/>
                </a:solidFill>
                <a:latin typeface="Calibri"/>
                <a:cs typeface="Calibri"/>
              </a:rPr>
              <a:t>Output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396489" y="4345889"/>
            <a:ext cx="2027555" cy="7581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0000FF"/>
                </a:solidFill>
                <a:latin typeface="Calibri"/>
                <a:cs typeface="Calibri"/>
              </a:rPr>
              <a:t>Used </a:t>
            </a:r>
            <a:r>
              <a:rPr sz="2400" spc="-15" dirty="0">
                <a:solidFill>
                  <a:srgbClr val="0000FF"/>
                </a:solidFill>
                <a:latin typeface="Calibri"/>
                <a:cs typeface="Calibri"/>
              </a:rPr>
              <a:t>to </a:t>
            </a:r>
            <a:r>
              <a:rPr sz="2400" spc="-5" dirty="0">
                <a:solidFill>
                  <a:srgbClr val="0000FF"/>
                </a:solidFill>
                <a:latin typeface="Calibri"/>
                <a:cs typeface="Calibri"/>
              </a:rPr>
              <a:t>pick</a:t>
            </a:r>
            <a:r>
              <a:rPr sz="2400" spc="-8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the</a:t>
            </a:r>
            <a:endParaRPr sz="2400">
              <a:latin typeface="Calibri"/>
              <a:cs typeface="Calibri"/>
            </a:endParaRPr>
          </a:p>
          <a:p>
            <a:pPr marL="635" algn="ctr">
              <a:lnSpc>
                <a:spcPct val="100000"/>
              </a:lnSpc>
              <a:spcBef>
                <a:spcPts val="5"/>
              </a:spcBef>
            </a:pPr>
            <a:r>
              <a:rPr sz="2400" spc="-10" dirty="0">
                <a:solidFill>
                  <a:srgbClr val="0000FF"/>
                </a:solidFill>
                <a:latin typeface="Calibri"/>
                <a:cs typeface="Calibri"/>
              </a:rPr>
              <a:t>best</a:t>
            </a:r>
            <a:r>
              <a:rPr sz="2400" spc="-2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0000FF"/>
                </a:solidFill>
                <a:latin typeface="Calibri"/>
                <a:cs typeface="Calibri"/>
              </a:rPr>
              <a:t>function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3636264" y="1656588"/>
            <a:ext cx="1834895" cy="23698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291328" y="1776983"/>
            <a:ext cx="562355" cy="201777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291328" y="1776983"/>
            <a:ext cx="562610" cy="2018030"/>
          </a:xfrm>
          <a:custGeom>
            <a:avLst/>
            <a:gdLst/>
            <a:ahLst/>
            <a:cxnLst/>
            <a:rect l="l" t="t" r="r" b="b"/>
            <a:pathLst>
              <a:path w="562610" h="2018029">
                <a:moveTo>
                  <a:pt x="0" y="2017776"/>
                </a:moveTo>
                <a:lnTo>
                  <a:pt x="562355" y="2017776"/>
                </a:lnTo>
                <a:lnTo>
                  <a:pt x="562355" y="0"/>
                </a:lnTo>
                <a:lnTo>
                  <a:pt x="0" y="0"/>
                </a:lnTo>
                <a:lnTo>
                  <a:pt x="0" y="2017776"/>
                </a:lnTo>
                <a:close/>
              </a:path>
            </a:pathLst>
          </a:custGeom>
          <a:ln w="6095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583173" y="2503932"/>
            <a:ext cx="768350" cy="129539"/>
          </a:xfrm>
          <a:custGeom>
            <a:avLst/>
            <a:gdLst/>
            <a:ahLst/>
            <a:cxnLst/>
            <a:rect l="l" t="t" r="r" b="b"/>
            <a:pathLst>
              <a:path w="768350" h="129539">
                <a:moveTo>
                  <a:pt x="638301" y="0"/>
                </a:moveTo>
                <a:lnTo>
                  <a:pt x="638301" y="129539"/>
                </a:lnTo>
                <a:lnTo>
                  <a:pt x="741934" y="77723"/>
                </a:lnTo>
                <a:lnTo>
                  <a:pt x="651255" y="77723"/>
                </a:lnTo>
                <a:lnTo>
                  <a:pt x="651255" y="51815"/>
                </a:lnTo>
                <a:lnTo>
                  <a:pt x="741934" y="51815"/>
                </a:lnTo>
                <a:lnTo>
                  <a:pt x="638301" y="0"/>
                </a:lnTo>
                <a:close/>
              </a:path>
              <a:path w="768350" h="129539">
                <a:moveTo>
                  <a:pt x="638301" y="51815"/>
                </a:moveTo>
                <a:lnTo>
                  <a:pt x="0" y="51815"/>
                </a:lnTo>
                <a:lnTo>
                  <a:pt x="0" y="77723"/>
                </a:lnTo>
                <a:lnTo>
                  <a:pt x="638301" y="77723"/>
                </a:lnTo>
                <a:lnTo>
                  <a:pt x="638301" y="51815"/>
                </a:lnTo>
                <a:close/>
              </a:path>
              <a:path w="768350" h="129539">
                <a:moveTo>
                  <a:pt x="741934" y="51815"/>
                </a:moveTo>
                <a:lnTo>
                  <a:pt x="651255" y="51815"/>
                </a:lnTo>
                <a:lnTo>
                  <a:pt x="651255" y="77723"/>
                </a:lnTo>
                <a:lnTo>
                  <a:pt x="741934" y="77723"/>
                </a:lnTo>
                <a:lnTo>
                  <a:pt x="767841" y="64769"/>
                </a:lnTo>
                <a:lnTo>
                  <a:pt x="741934" y="5181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665470" y="3442715"/>
            <a:ext cx="683260" cy="129539"/>
          </a:xfrm>
          <a:custGeom>
            <a:avLst/>
            <a:gdLst/>
            <a:ahLst/>
            <a:cxnLst/>
            <a:rect l="l" t="t" r="r" b="b"/>
            <a:pathLst>
              <a:path w="683260" h="129539">
                <a:moveTo>
                  <a:pt x="553212" y="0"/>
                </a:moveTo>
                <a:lnTo>
                  <a:pt x="553212" y="129539"/>
                </a:lnTo>
                <a:lnTo>
                  <a:pt x="656844" y="77724"/>
                </a:lnTo>
                <a:lnTo>
                  <a:pt x="566165" y="77724"/>
                </a:lnTo>
                <a:lnTo>
                  <a:pt x="566165" y="51816"/>
                </a:lnTo>
                <a:lnTo>
                  <a:pt x="656844" y="51816"/>
                </a:lnTo>
                <a:lnTo>
                  <a:pt x="553212" y="0"/>
                </a:lnTo>
                <a:close/>
              </a:path>
              <a:path w="683260" h="129539">
                <a:moveTo>
                  <a:pt x="553212" y="51816"/>
                </a:moveTo>
                <a:lnTo>
                  <a:pt x="0" y="51816"/>
                </a:lnTo>
                <a:lnTo>
                  <a:pt x="0" y="77724"/>
                </a:lnTo>
                <a:lnTo>
                  <a:pt x="553212" y="77724"/>
                </a:lnTo>
                <a:lnTo>
                  <a:pt x="553212" y="51816"/>
                </a:lnTo>
                <a:close/>
              </a:path>
              <a:path w="683260" h="129539">
                <a:moveTo>
                  <a:pt x="656844" y="51816"/>
                </a:moveTo>
                <a:lnTo>
                  <a:pt x="566165" y="51816"/>
                </a:lnTo>
                <a:lnTo>
                  <a:pt x="566165" y="77724"/>
                </a:lnTo>
                <a:lnTo>
                  <a:pt x="656844" y="77724"/>
                </a:lnTo>
                <a:lnTo>
                  <a:pt x="682751" y="64770"/>
                </a:lnTo>
                <a:lnTo>
                  <a:pt x="656844" y="518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566409" y="1915667"/>
            <a:ext cx="791845" cy="129539"/>
          </a:xfrm>
          <a:custGeom>
            <a:avLst/>
            <a:gdLst/>
            <a:ahLst/>
            <a:cxnLst/>
            <a:rect l="l" t="t" r="r" b="b"/>
            <a:pathLst>
              <a:path w="791845" h="129539">
                <a:moveTo>
                  <a:pt x="662304" y="0"/>
                </a:moveTo>
                <a:lnTo>
                  <a:pt x="662304" y="129540"/>
                </a:lnTo>
                <a:lnTo>
                  <a:pt x="765937" y="77724"/>
                </a:lnTo>
                <a:lnTo>
                  <a:pt x="675259" y="77724"/>
                </a:lnTo>
                <a:lnTo>
                  <a:pt x="675259" y="51816"/>
                </a:lnTo>
                <a:lnTo>
                  <a:pt x="765937" y="51816"/>
                </a:lnTo>
                <a:lnTo>
                  <a:pt x="662304" y="0"/>
                </a:lnTo>
                <a:close/>
              </a:path>
              <a:path w="791845" h="129539">
                <a:moveTo>
                  <a:pt x="662304" y="51816"/>
                </a:moveTo>
                <a:lnTo>
                  <a:pt x="0" y="51816"/>
                </a:lnTo>
                <a:lnTo>
                  <a:pt x="0" y="77724"/>
                </a:lnTo>
                <a:lnTo>
                  <a:pt x="662304" y="77724"/>
                </a:lnTo>
                <a:lnTo>
                  <a:pt x="662304" y="51816"/>
                </a:lnTo>
                <a:close/>
              </a:path>
              <a:path w="791845" h="129539">
                <a:moveTo>
                  <a:pt x="765937" y="51816"/>
                </a:moveTo>
                <a:lnTo>
                  <a:pt x="675259" y="51816"/>
                </a:lnTo>
                <a:lnTo>
                  <a:pt x="675259" y="77724"/>
                </a:lnTo>
                <a:lnTo>
                  <a:pt x="765937" y="77724"/>
                </a:lnTo>
                <a:lnTo>
                  <a:pt x="791844" y="64770"/>
                </a:lnTo>
                <a:lnTo>
                  <a:pt x="765937" y="518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349240" y="1770888"/>
            <a:ext cx="432815" cy="43281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349240" y="1770888"/>
            <a:ext cx="433070" cy="433070"/>
          </a:xfrm>
          <a:custGeom>
            <a:avLst/>
            <a:gdLst/>
            <a:ahLst/>
            <a:cxnLst/>
            <a:rect l="l" t="t" r="r" b="b"/>
            <a:pathLst>
              <a:path w="433070" h="433069">
                <a:moveTo>
                  <a:pt x="0" y="216408"/>
                </a:moveTo>
                <a:lnTo>
                  <a:pt x="5716" y="166791"/>
                </a:lnTo>
                <a:lnTo>
                  <a:pt x="21998" y="121242"/>
                </a:lnTo>
                <a:lnTo>
                  <a:pt x="47546" y="81060"/>
                </a:lnTo>
                <a:lnTo>
                  <a:pt x="81060" y="47546"/>
                </a:lnTo>
                <a:lnTo>
                  <a:pt x="121242" y="21998"/>
                </a:lnTo>
                <a:lnTo>
                  <a:pt x="166791" y="5716"/>
                </a:lnTo>
                <a:lnTo>
                  <a:pt x="216408" y="0"/>
                </a:lnTo>
                <a:lnTo>
                  <a:pt x="266024" y="5716"/>
                </a:lnTo>
                <a:lnTo>
                  <a:pt x="311573" y="21998"/>
                </a:lnTo>
                <a:lnTo>
                  <a:pt x="351755" y="47546"/>
                </a:lnTo>
                <a:lnTo>
                  <a:pt x="385269" y="81060"/>
                </a:lnTo>
                <a:lnTo>
                  <a:pt x="410817" y="121242"/>
                </a:lnTo>
                <a:lnTo>
                  <a:pt x="427099" y="166791"/>
                </a:lnTo>
                <a:lnTo>
                  <a:pt x="432815" y="216408"/>
                </a:lnTo>
                <a:lnTo>
                  <a:pt x="427099" y="266024"/>
                </a:lnTo>
                <a:lnTo>
                  <a:pt x="410817" y="311573"/>
                </a:lnTo>
                <a:lnTo>
                  <a:pt x="385269" y="351755"/>
                </a:lnTo>
                <a:lnTo>
                  <a:pt x="351755" y="385269"/>
                </a:lnTo>
                <a:lnTo>
                  <a:pt x="311573" y="410817"/>
                </a:lnTo>
                <a:lnTo>
                  <a:pt x="266024" y="427099"/>
                </a:lnTo>
                <a:lnTo>
                  <a:pt x="216408" y="432815"/>
                </a:lnTo>
                <a:lnTo>
                  <a:pt x="166791" y="427099"/>
                </a:lnTo>
                <a:lnTo>
                  <a:pt x="121242" y="410817"/>
                </a:lnTo>
                <a:lnTo>
                  <a:pt x="81060" y="385269"/>
                </a:lnTo>
                <a:lnTo>
                  <a:pt x="47546" y="351755"/>
                </a:lnTo>
                <a:lnTo>
                  <a:pt x="21998" y="311573"/>
                </a:lnTo>
                <a:lnTo>
                  <a:pt x="5716" y="266024"/>
                </a:lnTo>
                <a:lnTo>
                  <a:pt x="0" y="216408"/>
                </a:lnTo>
                <a:close/>
              </a:path>
            </a:pathLst>
          </a:custGeom>
          <a:ln w="9144">
            <a:solidFill>
              <a:srgbClr val="F3B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350764" y="2343911"/>
            <a:ext cx="432815" cy="43281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350764" y="2343911"/>
            <a:ext cx="433070" cy="433070"/>
          </a:xfrm>
          <a:custGeom>
            <a:avLst/>
            <a:gdLst/>
            <a:ahLst/>
            <a:cxnLst/>
            <a:rect l="l" t="t" r="r" b="b"/>
            <a:pathLst>
              <a:path w="433070" h="433069">
                <a:moveTo>
                  <a:pt x="0" y="216408"/>
                </a:moveTo>
                <a:lnTo>
                  <a:pt x="5716" y="166791"/>
                </a:lnTo>
                <a:lnTo>
                  <a:pt x="21998" y="121242"/>
                </a:lnTo>
                <a:lnTo>
                  <a:pt x="47546" y="81060"/>
                </a:lnTo>
                <a:lnTo>
                  <a:pt x="81060" y="47546"/>
                </a:lnTo>
                <a:lnTo>
                  <a:pt x="121242" y="21998"/>
                </a:lnTo>
                <a:lnTo>
                  <a:pt x="166791" y="5716"/>
                </a:lnTo>
                <a:lnTo>
                  <a:pt x="216408" y="0"/>
                </a:lnTo>
                <a:lnTo>
                  <a:pt x="266024" y="5716"/>
                </a:lnTo>
                <a:lnTo>
                  <a:pt x="311573" y="21998"/>
                </a:lnTo>
                <a:lnTo>
                  <a:pt x="351755" y="47546"/>
                </a:lnTo>
                <a:lnTo>
                  <a:pt x="385269" y="81060"/>
                </a:lnTo>
                <a:lnTo>
                  <a:pt x="410817" y="121242"/>
                </a:lnTo>
                <a:lnTo>
                  <a:pt x="427099" y="166791"/>
                </a:lnTo>
                <a:lnTo>
                  <a:pt x="432815" y="216408"/>
                </a:lnTo>
                <a:lnTo>
                  <a:pt x="427099" y="266024"/>
                </a:lnTo>
                <a:lnTo>
                  <a:pt x="410817" y="311573"/>
                </a:lnTo>
                <a:lnTo>
                  <a:pt x="385269" y="351755"/>
                </a:lnTo>
                <a:lnTo>
                  <a:pt x="351755" y="385269"/>
                </a:lnTo>
                <a:lnTo>
                  <a:pt x="311573" y="410817"/>
                </a:lnTo>
                <a:lnTo>
                  <a:pt x="266024" y="427099"/>
                </a:lnTo>
                <a:lnTo>
                  <a:pt x="216408" y="432815"/>
                </a:lnTo>
                <a:lnTo>
                  <a:pt x="166791" y="427099"/>
                </a:lnTo>
                <a:lnTo>
                  <a:pt x="121242" y="410817"/>
                </a:lnTo>
                <a:lnTo>
                  <a:pt x="81060" y="385269"/>
                </a:lnTo>
                <a:lnTo>
                  <a:pt x="47546" y="351755"/>
                </a:lnTo>
                <a:lnTo>
                  <a:pt x="21998" y="311573"/>
                </a:lnTo>
                <a:lnTo>
                  <a:pt x="5716" y="266024"/>
                </a:lnTo>
                <a:lnTo>
                  <a:pt x="0" y="216408"/>
                </a:lnTo>
                <a:close/>
              </a:path>
            </a:pathLst>
          </a:custGeom>
          <a:ln w="9144">
            <a:solidFill>
              <a:srgbClr val="F3B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355335" y="3284220"/>
            <a:ext cx="432815" cy="43281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355335" y="3284220"/>
            <a:ext cx="433070" cy="433070"/>
          </a:xfrm>
          <a:custGeom>
            <a:avLst/>
            <a:gdLst/>
            <a:ahLst/>
            <a:cxnLst/>
            <a:rect l="l" t="t" r="r" b="b"/>
            <a:pathLst>
              <a:path w="433070" h="433070">
                <a:moveTo>
                  <a:pt x="0" y="216407"/>
                </a:moveTo>
                <a:lnTo>
                  <a:pt x="5716" y="166791"/>
                </a:lnTo>
                <a:lnTo>
                  <a:pt x="21998" y="121242"/>
                </a:lnTo>
                <a:lnTo>
                  <a:pt x="47546" y="81060"/>
                </a:lnTo>
                <a:lnTo>
                  <a:pt x="81060" y="47546"/>
                </a:lnTo>
                <a:lnTo>
                  <a:pt x="121242" y="21998"/>
                </a:lnTo>
                <a:lnTo>
                  <a:pt x="166791" y="5716"/>
                </a:lnTo>
                <a:lnTo>
                  <a:pt x="216408" y="0"/>
                </a:lnTo>
                <a:lnTo>
                  <a:pt x="266024" y="5716"/>
                </a:lnTo>
                <a:lnTo>
                  <a:pt x="311573" y="21998"/>
                </a:lnTo>
                <a:lnTo>
                  <a:pt x="351755" y="47546"/>
                </a:lnTo>
                <a:lnTo>
                  <a:pt x="385269" y="81060"/>
                </a:lnTo>
                <a:lnTo>
                  <a:pt x="410817" y="121242"/>
                </a:lnTo>
                <a:lnTo>
                  <a:pt x="427099" y="166791"/>
                </a:lnTo>
                <a:lnTo>
                  <a:pt x="432815" y="216407"/>
                </a:lnTo>
                <a:lnTo>
                  <a:pt x="427099" y="266024"/>
                </a:lnTo>
                <a:lnTo>
                  <a:pt x="410817" y="311573"/>
                </a:lnTo>
                <a:lnTo>
                  <a:pt x="385269" y="351755"/>
                </a:lnTo>
                <a:lnTo>
                  <a:pt x="351755" y="385269"/>
                </a:lnTo>
                <a:lnTo>
                  <a:pt x="311573" y="410817"/>
                </a:lnTo>
                <a:lnTo>
                  <a:pt x="266024" y="427099"/>
                </a:lnTo>
                <a:lnTo>
                  <a:pt x="216408" y="432815"/>
                </a:lnTo>
                <a:lnTo>
                  <a:pt x="166791" y="427099"/>
                </a:lnTo>
                <a:lnTo>
                  <a:pt x="121242" y="410817"/>
                </a:lnTo>
                <a:lnTo>
                  <a:pt x="81060" y="385269"/>
                </a:lnTo>
                <a:lnTo>
                  <a:pt x="47546" y="351755"/>
                </a:lnTo>
                <a:lnTo>
                  <a:pt x="21998" y="311573"/>
                </a:lnTo>
                <a:lnTo>
                  <a:pt x="5716" y="266024"/>
                </a:lnTo>
                <a:lnTo>
                  <a:pt x="0" y="216407"/>
                </a:lnTo>
                <a:close/>
              </a:path>
            </a:pathLst>
          </a:custGeom>
          <a:ln w="9144">
            <a:solidFill>
              <a:srgbClr val="F3B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5362128" y="2852420"/>
            <a:ext cx="422275" cy="381000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3190"/>
              </a:lnSpc>
            </a:pPr>
            <a:r>
              <a:rPr sz="2800" dirty="0">
                <a:latin typeface="Arial"/>
                <a:cs typeface="Arial"/>
              </a:rPr>
              <a:t>…</a:t>
            </a:r>
            <a:endParaRPr sz="2800"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4552188" y="1787651"/>
            <a:ext cx="301751" cy="202082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552188" y="1787651"/>
            <a:ext cx="302260" cy="2021205"/>
          </a:xfrm>
          <a:custGeom>
            <a:avLst/>
            <a:gdLst/>
            <a:ahLst/>
            <a:cxnLst/>
            <a:rect l="l" t="t" r="r" b="b"/>
            <a:pathLst>
              <a:path w="302260" h="2021204">
                <a:moveTo>
                  <a:pt x="0" y="2020824"/>
                </a:moveTo>
                <a:lnTo>
                  <a:pt x="301751" y="2020824"/>
                </a:lnTo>
                <a:lnTo>
                  <a:pt x="301751" y="0"/>
                </a:lnTo>
                <a:lnTo>
                  <a:pt x="0" y="0"/>
                </a:lnTo>
                <a:lnTo>
                  <a:pt x="0" y="2020824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3592067" y="1766316"/>
            <a:ext cx="300227" cy="202082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3592067" y="1766316"/>
            <a:ext cx="300355" cy="2021205"/>
          </a:xfrm>
          <a:custGeom>
            <a:avLst/>
            <a:gdLst/>
            <a:ahLst/>
            <a:cxnLst/>
            <a:rect l="l" t="t" r="r" b="b"/>
            <a:pathLst>
              <a:path w="300354" h="2021204">
                <a:moveTo>
                  <a:pt x="0" y="2020824"/>
                </a:moveTo>
                <a:lnTo>
                  <a:pt x="300227" y="2020824"/>
                </a:lnTo>
                <a:lnTo>
                  <a:pt x="300227" y="0"/>
                </a:lnTo>
                <a:lnTo>
                  <a:pt x="0" y="0"/>
                </a:lnTo>
                <a:lnTo>
                  <a:pt x="0" y="2020824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2872739" y="1770888"/>
            <a:ext cx="300227" cy="202082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2872739" y="1770888"/>
            <a:ext cx="300355" cy="2021205"/>
          </a:xfrm>
          <a:custGeom>
            <a:avLst/>
            <a:gdLst/>
            <a:ahLst/>
            <a:cxnLst/>
            <a:rect l="l" t="t" r="r" b="b"/>
            <a:pathLst>
              <a:path w="300355" h="2021204">
                <a:moveTo>
                  <a:pt x="0" y="2020824"/>
                </a:moveTo>
                <a:lnTo>
                  <a:pt x="300227" y="2020824"/>
                </a:lnTo>
                <a:lnTo>
                  <a:pt x="300227" y="0"/>
                </a:lnTo>
                <a:lnTo>
                  <a:pt x="0" y="0"/>
                </a:lnTo>
                <a:lnTo>
                  <a:pt x="0" y="2020824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4917947" y="2639567"/>
            <a:ext cx="297180" cy="365760"/>
          </a:xfrm>
          <a:custGeom>
            <a:avLst/>
            <a:gdLst/>
            <a:ahLst/>
            <a:cxnLst/>
            <a:rect l="l" t="t" r="r" b="b"/>
            <a:pathLst>
              <a:path w="297179" h="365760">
                <a:moveTo>
                  <a:pt x="148589" y="0"/>
                </a:moveTo>
                <a:lnTo>
                  <a:pt x="148589" y="91440"/>
                </a:lnTo>
                <a:lnTo>
                  <a:pt x="0" y="91440"/>
                </a:lnTo>
                <a:lnTo>
                  <a:pt x="0" y="274320"/>
                </a:lnTo>
                <a:lnTo>
                  <a:pt x="148589" y="274320"/>
                </a:lnTo>
                <a:lnTo>
                  <a:pt x="148589" y="365760"/>
                </a:lnTo>
                <a:lnTo>
                  <a:pt x="297179" y="182880"/>
                </a:lnTo>
                <a:lnTo>
                  <a:pt x="14858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4917947" y="2639567"/>
            <a:ext cx="297180" cy="365760"/>
          </a:xfrm>
          <a:custGeom>
            <a:avLst/>
            <a:gdLst/>
            <a:ahLst/>
            <a:cxnLst/>
            <a:rect l="l" t="t" r="r" b="b"/>
            <a:pathLst>
              <a:path w="297179" h="365760">
                <a:moveTo>
                  <a:pt x="297179" y="182880"/>
                </a:moveTo>
                <a:lnTo>
                  <a:pt x="148589" y="0"/>
                </a:lnTo>
                <a:lnTo>
                  <a:pt x="148589" y="91440"/>
                </a:lnTo>
                <a:lnTo>
                  <a:pt x="0" y="91440"/>
                </a:lnTo>
                <a:lnTo>
                  <a:pt x="0" y="274320"/>
                </a:lnTo>
                <a:lnTo>
                  <a:pt x="148589" y="274320"/>
                </a:lnTo>
                <a:lnTo>
                  <a:pt x="148589" y="365760"/>
                </a:lnTo>
                <a:lnTo>
                  <a:pt x="297179" y="18288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3226307" y="2647188"/>
            <a:ext cx="297180" cy="364490"/>
          </a:xfrm>
          <a:custGeom>
            <a:avLst/>
            <a:gdLst/>
            <a:ahLst/>
            <a:cxnLst/>
            <a:rect l="l" t="t" r="r" b="b"/>
            <a:pathLst>
              <a:path w="297179" h="364489">
                <a:moveTo>
                  <a:pt x="148590" y="0"/>
                </a:moveTo>
                <a:lnTo>
                  <a:pt x="148590" y="91059"/>
                </a:lnTo>
                <a:lnTo>
                  <a:pt x="0" y="91059"/>
                </a:lnTo>
                <a:lnTo>
                  <a:pt x="0" y="273176"/>
                </a:lnTo>
                <a:lnTo>
                  <a:pt x="148590" y="273176"/>
                </a:lnTo>
                <a:lnTo>
                  <a:pt x="148590" y="364236"/>
                </a:lnTo>
                <a:lnTo>
                  <a:pt x="297180" y="182117"/>
                </a:lnTo>
                <a:lnTo>
                  <a:pt x="14859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3226307" y="2647188"/>
            <a:ext cx="297180" cy="364490"/>
          </a:xfrm>
          <a:custGeom>
            <a:avLst/>
            <a:gdLst/>
            <a:ahLst/>
            <a:cxnLst/>
            <a:rect l="l" t="t" r="r" b="b"/>
            <a:pathLst>
              <a:path w="297179" h="364489">
                <a:moveTo>
                  <a:pt x="297180" y="182117"/>
                </a:moveTo>
                <a:lnTo>
                  <a:pt x="148590" y="0"/>
                </a:lnTo>
                <a:lnTo>
                  <a:pt x="148590" y="91059"/>
                </a:lnTo>
                <a:lnTo>
                  <a:pt x="0" y="91059"/>
                </a:lnTo>
                <a:lnTo>
                  <a:pt x="0" y="273176"/>
                </a:lnTo>
                <a:lnTo>
                  <a:pt x="148590" y="273176"/>
                </a:lnTo>
                <a:lnTo>
                  <a:pt x="148590" y="364236"/>
                </a:lnTo>
                <a:lnTo>
                  <a:pt x="297180" y="182117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2720339" y="1684020"/>
            <a:ext cx="3834765" cy="2222500"/>
          </a:xfrm>
          <a:prstGeom prst="rect">
            <a:avLst/>
          </a:prstGeom>
          <a:ln w="57911">
            <a:solidFill>
              <a:srgbClr val="FF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650">
              <a:latin typeface="Times New Roman"/>
              <a:cs typeface="Times New Roman"/>
            </a:endParaRPr>
          </a:p>
          <a:p>
            <a:pPr marL="1270635">
              <a:lnSpc>
                <a:spcPct val="100000"/>
              </a:lnSpc>
            </a:pPr>
            <a:r>
              <a:rPr sz="2800" spc="-5" dirty="0">
                <a:latin typeface="Calibri"/>
                <a:cs typeface="Calibri"/>
              </a:rPr>
              <a:t>……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3677411" y="1872995"/>
            <a:ext cx="1092708" cy="64160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3555491" y="1812035"/>
            <a:ext cx="1235964" cy="86563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3736847" y="1912620"/>
            <a:ext cx="973836" cy="524255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>
            <a:off x="3736847" y="1923364"/>
            <a:ext cx="97409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95"/>
              </a:spcBef>
            </a:pPr>
            <a:r>
              <a:rPr sz="2800" b="1" i="1" spc="-10" dirty="0">
                <a:solidFill>
                  <a:srgbClr val="FF0000"/>
                </a:solidFill>
                <a:latin typeface="Calibri"/>
                <a:cs typeface="Calibri"/>
              </a:rPr>
              <a:t>DNN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3827653" y="2380107"/>
            <a:ext cx="690880" cy="0"/>
          </a:xfrm>
          <a:custGeom>
            <a:avLst/>
            <a:gdLst/>
            <a:ahLst/>
            <a:cxnLst/>
            <a:rect l="l" t="t" r="r" b="b"/>
            <a:pathLst>
              <a:path w="690879">
                <a:moveTo>
                  <a:pt x="0" y="0"/>
                </a:moveTo>
                <a:lnTo>
                  <a:pt x="690372" y="0"/>
                </a:lnTo>
              </a:path>
            </a:pathLst>
          </a:custGeom>
          <a:ln w="10667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35508" y="2014727"/>
            <a:ext cx="2071116" cy="14752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160170" y="2094992"/>
            <a:ext cx="102298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Step</a:t>
            </a:r>
            <a:r>
              <a:rPr sz="2800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1: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913888" y="2494788"/>
            <a:ext cx="440436" cy="5151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535679" y="2014727"/>
            <a:ext cx="2072640" cy="147523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442715" y="1901951"/>
            <a:ext cx="2258695" cy="1687195"/>
          </a:xfrm>
          <a:prstGeom prst="rect">
            <a:avLst/>
          </a:prstGeom>
          <a:ln w="76200">
            <a:solidFill>
              <a:srgbClr val="FF0000"/>
            </a:solidFill>
          </a:ln>
        </p:spPr>
        <p:txBody>
          <a:bodyPr vert="horz" wrap="square" lIns="0" tIns="248920" rIns="0" bIns="0" rtlCol="0">
            <a:spAutoFit/>
          </a:bodyPr>
          <a:lstStyle/>
          <a:p>
            <a:pPr marL="257175" marR="248285" algn="ctr">
              <a:lnSpc>
                <a:spcPts val="3070"/>
              </a:lnSpc>
              <a:spcBef>
                <a:spcPts val="1960"/>
              </a:spcBef>
            </a:pP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Step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2: 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goodness</a:t>
            </a:r>
            <a:r>
              <a:rPr sz="28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of 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function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815584" y="2494788"/>
            <a:ext cx="438912" cy="51511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437376" y="2014727"/>
            <a:ext cx="2071116" cy="147523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6631305" y="2094992"/>
            <a:ext cx="1682750" cy="1231900"/>
          </a:xfrm>
          <a:prstGeom prst="rect">
            <a:avLst/>
          </a:prstGeom>
        </p:spPr>
        <p:txBody>
          <a:bodyPr vert="horz" wrap="square" lIns="0" tIns="55879" rIns="0" bIns="0" rtlCol="0">
            <a:spAutoFit/>
          </a:bodyPr>
          <a:lstStyle/>
          <a:p>
            <a:pPr marL="239395" marR="5080" indent="-227329">
              <a:lnSpc>
                <a:spcPts val="3070"/>
              </a:lnSpc>
              <a:spcBef>
                <a:spcPts val="439"/>
              </a:spcBef>
            </a:pP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Step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3:</a:t>
            </a:r>
            <a:r>
              <a:rPr sz="28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pick 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800" spc="-20" dirty="0">
                <a:solidFill>
                  <a:srgbClr val="FFFFFF"/>
                </a:solidFill>
                <a:latin typeface="Calibri"/>
                <a:cs typeface="Calibri"/>
              </a:rPr>
              <a:t>best 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function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6795134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5" dirty="0"/>
              <a:t>Three Steps </a:t>
            </a:r>
            <a:r>
              <a:rPr spc="-35" dirty="0"/>
              <a:t>for </a:t>
            </a:r>
            <a:r>
              <a:rPr dirty="0"/>
              <a:t>Deep</a:t>
            </a:r>
            <a:r>
              <a:rPr spc="-15" dirty="0"/>
              <a:t> </a:t>
            </a:r>
            <a:r>
              <a:rPr dirty="0"/>
              <a:t>Learning</a:t>
            </a:r>
          </a:p>
        </p:txBody>
      </p:sp>
      <p:sp>
        <p:nvSpPr>
          <p:cNvPr id="11" name="object 11"/>
          <p:cNvSpPr/>
          <p:nvPr/>
        </p:nvSpPr>
        <p:spPr>
          <a:xfrm>
            <a:off x="1938527" y="4273296"/>
            <a:ext cx="6344412" cy="224637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663955" y="3766566"/>
            <a:ext cx="378650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Deep Learning </a:t>
            </a:r>
            <a:r>
              <a:rPr sz="2400" dirty="0">
                <a:latin typeface="Calibri"/>
                <a:cs typeface="Calibri"/>
              </a:rPr>
              <a:t>is </a:t>
            </a:r>
            <a:r>
              <a:rPr sz="2400" spc="-5" dirty="0">
                <a:latin typeface="Calibri"/>
                <a:cs typeface="Calibri"/>
              </a:rPr>
              <a:t>so simple</a:t>
            </a:r>
            <a:r>
              <a:rPr sz="2400" spc="-9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……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672083" y="2540507"/>
            <a:ext cx="1979676" cy="107137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66572" y="2479548"/>
            <a:ext cx="1792224" cy="129235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31519" y="2580132"/>
            <a:ext cx="1860804" cy="95402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820318" y="2485136"/>
            <a:ext cx="1703070" cy="842010"/>
          </a:xfrm>
          <a:prstGeom prst="rect">
            <a:avLst/>
          </a:prstGeom>
        </p:spPr>
        <p:txBody>
          <a:bodyPr vert="horz" wrap="square" lIns="0" tIns="55879" rIns="0" bIns="0" rtlCol="0">
            <a:spAutoFit/>
          </a:bodyPr>
          <a:lstStyle/>
          <a:p>
            <a:pPr marL="60960" marR="5080" indent="-48895">
              <a:lnSpc>
                <a:spcPts val="3070"/>
              </a:lnSpc>
              <a:spcBef>
                <a:spcPts val="439"/>
              </a:spcBef>
            </a:pP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sz="2800" spc="-114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4200" spc="-2602" baseline="-16865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fi</a:t>
            </a:r>
            <a:r>
              <a:rPr sz="2800" spc="-1245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4200" spc="-262" baseline="-16865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2800" spc="-123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4200" spc="-22" baseline="-16865" dirty="0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sz="4200" spc="-839" baseline="-16865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2800" spc="-86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4200" spc="-15" baseline="-1686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4200" spc="-757" baseline="-16865" dirty="0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2800" spc="-25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t  </a:t>
            </a:r>
            <a:r>
              <a:rPr sz="2800" spc="-610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4200" spc="-914" baseline="-22817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2800" spc="-610" dirty="0">
                <a:solidFill>
                  <a:srgbClr val="FFFFFF"/>
                </a:solidFill>
                <a:latin typeface="Calibri"/>
                <a:cs typeface="Calibri"/>
              </a:rPr>
              <a:t>f </a:t>
            </a:r>
            <a:r>
              <a:rPr sz="2800" spc="-580" dirty="0">
                <a:solidFill>
                  <a:srgbClr val="FFFFFF"/>
                </a:solidFill>
                <a:latin typeface="Calibri"/>
                <a:cs typeface="Calibri"/>
              </a:rPr>
              <a:t>f</a:t>
            </a:r>
            <a:r>
              <a:rPr sz="4200" spc="-869" baseline="-22817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2800" spc="-580" dirty="0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sz="4200" spc="-869" baseline="-22817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2800" spc="-580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4200" spc="-869" baseline="-22817" dirty="0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r>
              <a:rPr sz="2800" spc="-580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4200" spc="-869" baseline="-22817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2800" spc="-58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4200" spc="-869" baseline="-22817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2800" spc="-580" dirty="0">
                <a:solidFill>
                  <a:srgbClr val="FFFFFF"/>
                </a:solidFill>
                <a:latin typeface="Calibri"/>
                <a:cs typeface="Calibri"/>
              </a:rPr>
              <a:t>io</a:t>
            </a:r>
            <a:r>
              <a:rPr sz="4200" spc="-869" baseline="-22817" dirty="0">
                <a:solidFill>
                  <a:srgbClr val="FFFFFF"/>
                </a:solidFill>
                <a:latin typeface="Calibri"/>
                <a:cs typeface="Calibri"/>
              </a:rPr>
              <a:t>k</a:t>
            </a:r>
            <a:r>
              <a:rPr sz="2800" spc="-580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729869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0" dirty="0"/>
              <a:t>Application: </a:t>
            </a:r>
            <a:r>
              <a:rPr spc="-20" dirty="0"/>
              <a:t>Interactive</a:t>
            </a:r>
            <a:r>
              <a:rPr spc="-35" dirty="0"/>
              <a:t> </a:t>
            </a:r>
            <a:r>
              <a:rPr spc="-20" dirty="0"/>
              <a:t>Retrieval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07542" y="1793189"/>
            <a:ext cx="453961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20" dirty="0">
                <a:latin typeface="Calibri"/>
                <a:cs typeface="Calibri"/>
              </a:rPr>
              <a:t>Interactive retrieval </a:t>
            </a:r>
            <a:r>
              <a:rPr sz="2800" spc="-5" dirty="0">
                <a:latin typeface="Calibri"/>
                <a:cs typeface="Calibri"/>
              </a:rPr>
              <a:t>is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helpful.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571555" y="3396804"/>
            <a:ext cx="2998085" cy="12089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89075" y="3700271"/>
            <a:ext cx="438912" cy="89915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62855" y="2782823"/>
            <a:ext cx="1403603" cy="208178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387602" y="2627376"/>
            <a:ext cx="2731770" cy="1306830"/>
          </a:xfrm>
          <a:custGeom>
            <a:avLst/>
            <a:gdLst/>
            <a:ahLst/>
            <a:cxnLst/>
            <a:rect l="l" t="t" r="r" b="b"/>
            <a:pathLst>
              <a:path w="2731770" h="1306829">
                <a:moveTo>
                  <a:pt x="305561" y="152400"/>
                </a:moveTo>
                <a:lnTo>
                  <a:pt x="313328" y="104217"/>
                </a:lnTo>
                <a:lnTo>
                  <a:pt x="334956" y="62380"/>
                </a:lnTo>
                <a:lnTo>
                  <a:pt x="367942" y="29394"/>
                </a:lnTo>
                <a:lnTo>
                  <a:pt x="409779" y="7766"/>
                </a:lnTo>
                <a:lnTo>
                  <a:pt x="457961" y="0"/>
                </a:lnTo>
                <a:lnTo>
                  <a:pt x="709929" y="0"/>
                </a:lnTo>
                <a:lnTo>
                  <a:pt x="1316481" y="0"/>
                </a:lnTo>
                <a:lnTo>
                  <a:pt x="2579370" y="0"/>
                </a:lnTo>
                <a:lnTo>
                  <a:pt x="2627552" y="7766"/>
                </a:lnTo>
                <a:lnTo>
                  <a:pt x="2669389" y="29394"/>
                </a:lnTo>
                <a:lnTo>
                  <a:pt x="2702375" y="62380"/>
                </a:lnTo>
                <a:lnTo>
                  <a:pt x="2724003" y="104217"/>
                </a:lnTo>
                <a:lnTo>
                  <a:pt x="2731770" y="152400"/>
                </a:lnTo>
                <a:lnTo>
                  <a:pt x="2731770" y="533400"/>
                </a:lnTo>
                <a:lnTo>
                  <a:pt x="2731770" y="762000"/>
                </a:lnTo>
                <a:lnTo>
                  <a:pt x="2724003" y="810182"/>
                </a:lnTo>
                <a:lnTo>
                  <a:pt x="2702375" y="852019"/>
                </a:lnTo>
                <a:lnTo>
                  <a:pt x="2669389" y="885005"/>
                </a:lnTo>
                <a:lnTo>
                  <a:pt x="2627552" y="906633"/>
                </a:lnTo>
                <a:lnTo>
                  <a:pt x="2579370" y="914400"/>
                </a:lnTo>
                <a:lnTo>
                  <a:pt x="1316481" y="914400"/>
                </a:lnTo>
                <a:lnTo>
                  <a:pt x="0" y="1306703"/>
                </a:lnTo>
                <a:lnTo>
                  <a:pt x="709929" y="914400"/>
                </a:lnTo>
                <a:lnTo>
                  <a:pt x="457961" y="914400"/>
                </a:lnTo>
                <a:lnTo>
                  <a:pt x="409779" y="906633"/>
                </a:lnTo>
                <a:lnTo>
                  <a:pt x="367942" y="885005"/>
                </a:lnTo>
                <a:lnTo>
                  <a:pt x="334956" y="852019"/>
                </a:lnTo>
                <a:lnTo>
                  <a:pt x="313328" y="810182"/>
                </a:lnTo>
                <a:lnTo>
                  <a:pt x="305561" y="762000"/>
                </a:lnTo>
                <a:lnTo>
                  <a:pt x="305561" y="533400"/>
                </a:lnTo>
                <a:lnTo>
                  <a:pt x="305561" y="15240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849373" y="2878582"/>
            <a:ext cx="21164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Times New Roman"/>
                <a:cs typeface="Times New Roman"/>
              </a:rPr>
              <a:t>“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Deep</a:t>
            </a:r>
            <a:r>
              <a:rPr sz="2400" spc="-9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Learning</a:t>
            </a:r>
            <a:r>
              <a:rPr sz="2400" dirty="0">
                <a:latin typeface="Times New Roman"/>
                <a:cs typeface="Times New Roman"/>
              </a:rPr>
              <a:t>”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693164" y="4634738"/>
            <a:ext cx="6167755" cy="1833245"/>
          </a:xfrm>
          <a:custGeom>
            <a:avLst/>
            <a:gdLst/>
            <a:ahLst/>
            <a:cxnLst/>
            <a:rect l="l" t="t" r="r" b="b"/>
            <a:pathLst>
              <a:path w="6167755" h="1833245">
                <a:moveTo>
                  <a:pt x="0" y="699008"/>
                </a:moveTo>
                <a:lnTo>
                  <a:pt x="4610" y="653309"/>
                </a:lnTo>
                <a:lnTo>
                  <a:pt x="17831" y="610739"/>
                </a:lnTo>
                <a:lnTo>
                  <a:pt x="38750" y="572210"/>
                </a:lnTo>
                <a:lnTo>
                  <a:pt x="66452" y="538638"/>
                </a:lnTo>
                <a:lnTo>
                  <a:pt x="100024" y="510936"/>
                </a:lnTo>
                <a:lnTo>
                  <a:pt x="138553" y="490017"/>
                </a:lnTo>
                <a:lnTo>
                  <a:pt x="181123" y="476796"/>
                </a:lnTo>
                <a:lnTo>
                  <a:pt x="226822" y="472186"/>
                </a:lnTo>
                <a:lnTo>
                  <a:pt x="3597783" y="472186"/>
                </a:lnTo>
                <a:lnTo>
                  <a:pt x="3477133" y="0"/>
                </a:lnTo>
                <a:lnTo>
                  <a:pt x="5139690" y="472186"/>
                </a:lnTo>
                <a:lnTo>
                  <a:pt x="5940806" y="472186"/>
                </a:lnTo>
                <a:lnTo>
                  <a:pt x="5986504" y="476796"/>
                </a:lnTo>
                <a:lnTo>
                  <a:pt x="6029074" y="490017"/>
                </a:lnTo>
                <a:lnTo>
                  <a:pt x="6067603" y="510936"/>
                </a:lnTo>
                <a:lnTo>
                  <a:pt x="6101175" y="538638"/>
                </a:lnTo>
                <a:lnTo>
                  <a:pt x="6128877" y="572210"/>
                </a:lnTo>
                <a:lnTo>
                  <a:pt x="6149796" y="610739"/>
                </a:lnTo>
                <a:lnTo>
                  <a:pt x="6163017" y="653309"/>
                </a:lnTo>
                <a:lnTo>
                  <a:pt x="6167628" y="699008"/>
                </a:lnTo>
                <a:lnTo>
                  <a:pt x="6167628" y="1039241"/>
                </a:lnTo>
                <a:lnTo>
                  <a:pt x="6167628" y="1606296"/>
                </a:lnTo>
                <a:lnTo>
                  <a:pt x="6163017" y="1652009"/>
                </a:lnTo>
                <a:lnTo>
                  <a:pt x="6149796" y="1694586"/>
                </a:lnTo>
                <a:lnTo>
                  <a:pt x="6128877" y="1733115"/>
                </a:lnTo>
                <a:lnTo>
                  <a:pt x="6101175" y="1766684"/>
                </a:lnTo>
                <a:lnTo>
                  <a:pt x="6067603" y="1794381"/>
                </a:lnTo>
                <a:lnTo>
                  <a:pt x="6029074" y="1815293"/>
                </a:lnTo>
                <a:lnTo>
                  <a:pt x="5986504" y="1828509"/>
                </a:lnTo>
                <a:lnTo>
                  <a:pt x="5940806" y="1833118"/>
                </a:lnTo>
                <a:lnTo>
                  <a:pt x="5139690" y="1833118"/>
                </a:lnTo>
                <a:lnTo>
                  <a:pt x="3597783" y="1833118"/>
                </a:lnTo>
                <a:lnTo>
                  <a:pt x="226822" y="1833118"/>
                </a:lnTo>
                <a:lnTo>
                  <a:pt x="181123" y="1828509"/>
                </a:lnTo>
                <a:lnTo>
                  <a:pt x="138553" y="1815293"/>
                </a:lnTo>
                <a:lnTo>
                  <a:pt x="100024" y="1794381"/>
                </a:lnTo>
                <a:lnTo>
                  <a:pt x="66452" y="1766684"/>
                </a:lnTo>
                <a:lnTo>
                  <a:pt x="38750" y="1733115"/>
                </a:lnTo>
                <a:lnTo>
                  <a:pt x="17831" y="1694586"/>
                </a:lnTo>
                <a:lnTo>
                  <a:pt x="4610" y="1652009"/>
                </a:lnTo>
                <a:lnTo>
                  <a:pt x="0" y="1606296"/>
                </a:lnTo>
                <a:lnTo>
                  <a:pt x="0" y="1039241"/>
                </a:lnTo>
                <a:lnTo>
                  <a:pt x="0" y="69900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993749" y="4518152"/>
            <a:ext cx="6677025" cy="1638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Times New Roman"/>
                <a:cs typeface="Times New Roman"/>
              </a:rPr>
              <a:t>user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150">
              <a:latin typeface="Times New Roman"/>
              <a:cs typeface="Times New Roman"/>
            </a:endParaRPr>
          </a:p>
          <a:p>
            <a:pPr marL="1407160" marR="5080" indent="-503555">
              <a:lnSpc>
                <a:spcPct val="100000"/>
              </a:lnSpc>
            </a:pPr>
            <a:r>
              <a:rPr sz="2400" dirty="0">
                <a:latin typeface="Times New Roman"/>
                <a:cs typeface="Times New Roman"/>
              </a:rPr>
              <a:t>“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Deep Learning</a:t>
            </a:r>
            <a:r>
              <a:rPr sz="2400" dirty="0">
                <a:latin typeface="Times New Roman"/>
                <a:cs typeface="Times New Roman"/>
              </a:rPr>
              <a:t>” related to 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Machine</a:t>
            </a:r>
            <a:r>
              <a:rPr sz="2400" spc="-15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Learning</a:t>
            </a:r>
            <a:r>
              <a:rPr sz="2400" dirty="0">
                <a:latin typeface="Times New Roman"/>
                <a:cs typeface="Times New Roman"/>
              </a:rPr>
              <a:t>?  “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Deep Learning</a:t>
            </a:r>
            <a:r>
              <a:rPr sz="2400" dirty="0">
                <a:latin typeface="Times New Roman"/>
                <a:cs typeface="Times New Roman"/>
              </a:rPr>
              <a:t>” related to</a:t>
            </a:r>
            <a:r>
              <a:rPr sz="2400" spc="-105" dirty="0"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AF50"/>
                </a:solidFill>
                <a:latin typeface="Times New Roman"/>
                <a:cs typeface="Times New Roman"/>
              </a:rPr>
              <a:t>Education</a:t>
            </a:r>
            <a:r>
              <a:rPr sz="2400" dirty="0">
                <a:latin typeface="Times New Roman"/>
                <a:cs typeface="Times New Roman"/>
              </a:rPr>
              <a:t>?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046089" y="1934083"/>
            <a:ext cx="27158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solidFill>
                  <a:srgbClr val="0000FF"/>
                </a:solidFill>
                <a:latin typeface="Calibri"/>
                <a:cs typeface="Calibri"/>
              </a:rPr>
              <a:t>[Wu </a:t>
            </a:r>
            <a:r>
              <a:rPr sz="1800" dirty="0">
                <a:solidFill>
                  <a:srgbClr val="0000FF"/>
                </a:solidFill>
                <a:latin typeface="Calibri"/>
                <a:cs typeface="Calibri"/>
              </a:rPr>
              <a:t>&amp; </a:t>
            </a:r>
            <a:r>
              <a:rPr sz="1800" spc="-5" dirty="0">
                <a:solidFill>
                  <a:srgbClr val="0000FF"/>
                </a:solidFill>
                <a:latin typeface="Calibri"/>
                <a:cs typeface="Calibri"/>
              </a:rPr>
              <a:t>Lee, </a:t>
            </a:r>
            <a:r>
              <a:rPr sz="1800" spc="-10" dirty="0">
                <a:solidFill>
                  <a:srgbClr val="0000FF"/>
                </a:solidFill>
                <a:latin typeface="Calibri"/>
                <a:cs typeface="Calibri"/>
              </a:rPr>
              <a:t>INTERSPEECH</a:t>
            </a:r>
            <a:r>
              <a:rPr sz="1800" spc="-1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00FF"/>
                </a:solidFill>
                <a:latin typeface="Calibri"/>
                <a:cs typeface="Calibri"/>
              </a:rPr>
              <a:t>16]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669925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Deep </a:t>
            </a:r>
            <a:r>
              <a:rPr spc="-30" dirty="0"/>
              <a:t>Reinforcement</a:t>
            </a:r>
            <a:r>
              <a:rPr spc="-40" dirty="0"/>
              <a:t> </a:t>
            </a:r>
            <a:r>
              <a:rPr dirty="0"/>
              <a:t>Learning</a:t>
            </a:r>
          </a:p>
        </p:txBody>
      </p:sp>
      <p:sp>
        <p:nvSpPr>
          <p:cNvPr id="3" name="object 3"/>
          <p:cNvSpPr/>
          <p:nvPr/>
        </p:nvSpPr>
        <p:spPr>
          <a:xfrm>
            <a:off x="1821179" y="3147060"/>
            <a:ext cx="173990" cy="1615440"/>
          </a:xfrm>
          <a:custGeom>
            <a:avLst/>
            <a:gdLst/>
            <a:ahLst/>
            <a:cxnLst/>
            <a:rect l="l" t="t" r="r" b="b"/>
            <a:pathLst>
              <a:path w="173989" h="1615439">
                <a:moveTo>
                  <a:pt x="115824" y="144779"/>
                </a:moveTo>
                <a:lnTo>
                  <a:pt x="57912" y="144779"/>
                </a:lnTo>
                <a:lnTo>
                  <a:pt x="57912" y="1614932"/>
                </a:lnTo>
                <a:lnTo>
                  <a:pt x="115824" y="1614932"/>
                </a:lnTo>
                <a:lnTo>
                  <a:pt x="115824" y="144779"/>
                </a:lnTo>
                <a:close/>
              </a:path>
              <a:path w="173989" h="1615439">
                <a:moveTo>
                  <a:pt x="86868" y="0"/>
                </a:moveTo>
                <a:lnTo>
                  <a:pt x="0" y="173736"/>
                </a:lnTo>
                <a:lnTo>
                  <a:pt x="57912" y="173736"/>
                </a:lnTo>
                <a:lnTo>
                  <a:pt x="57912" y="144779"/>
                </a:lnTo>
                <a:lnTo>
                  <a:pt x="159257" y="144779"/>
                </a:lnTo>
                <a:lnTo>
                  <a:pt x="86868" y="0"/>
                </a:lnTo>
                <a:close/>
              </a:path>
              <a:path w="173989" h="1615439">
                <a:moveTo>
                  <a:pt x="159257" y="144779"/>
                </a:moveTo>
                <a:lnTo>
                  <a:pt x="115824" y="144779"/>
                </a:lnTo>
                <a:lnTo>
                  <a:pt x="115824" y="173736"/>
                </a:lnTo>
                <a:lnTo>
                  <a:pt x="173736" y="173736"/>
                </a:lnTo>
                <a:lnTo>
                  <a:pt x="159257" y="1447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06146" y="3490925"/>
            <a:ext cx="1586230" cy="9417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2000" spc="-10" dirty="0">
                <a:latin typeface="Calibri"/>
                <a:cs typeface="Calibri"/>
              </a:rPr>
              <a:t>Better</a:t>
            </a:r>
            <a:r>
              <a:rPr sz="2000" spc="-8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retrieval  </a:t>
            </a:r>
            <a:r>
              <a:rPr sz="2000" spc="-5" dirty="0">
                <a:latin typeface="Calibri"/>
                <a:cs typeface="Calibri"/>
              </a:rPr>
              <a:t>performance,  Less user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labor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975104" y="2417064"/>
            <a:ext cx="7168896" cy="42489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248783" y="3571494"/>
            <a:ext cx="369951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The </a:t>
            </a:r>
            <a:r>
              <a:rPr sz="2400" spc="-10" dirty="0">
                <a:latin typeface="Calibri"/>
                <a:cs typeface="Calibri"/>
              </a:rPr>
              <a:t>task cannot </a:t>
            </a:r>
            <a:r>
              <a:rPr sz="2400" spc="-5" dirty="0">
                <a:latin typeface="Calibri"/>
                <a:cs typeface="Calibri"/>
              </a:rPr>
              <a:t>be addressed  </a:t>
            </a:r>
            <a:r>
              <a:rPr sz="2400" spc="-10" dirty="0">
                <a:latin typeface="Calibri"/>
                <a:cs typeface="Calibri"/>
              </a:rPr>
              <a:t>by </a:t>
            </a:r>
            <a:r>
              <a:rPr sz="2400" spc="-5" dirty="0">
                <a:latin typeface="Calibri"/>
                <a:cs typeface="Calibri"/>
              </a:rPr>
              <a:t>linear </a:t>
            </a:r>
            <a:r>
              <a:rPr sz="2400" dirty="0">
                <a:latin typeface="Calibri"/>
                <a:cs typeface="Calibri"/>
              </a:rPr>
              <a:t>model.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07542" y="1793189"/>
            <a:ext cx="5790565" cy="11150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25" dirty="0">
                <a:latin typeface="Calibri"/>
                <a:cs typeface="Calibri"/>
              </a:rPr>
              <a:t>Different </a:t>
            </a:r>
            <a:r>
              <a:rPr sz="2800" spc="-15" dirty="0">
                <a:latin typeface="Calibri"/>
                <a:cs typeface="Calibri"/>
              </a:rPr>
              <a:t>network</a:t>
            </a:r>
            <a:r>
              <a:rPr sz="2800" spc="2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depth</a:t>
            </a:r>
            <a:endParaRPr sz="2800">
              <a:latin typeface="Calibri"/>
              <a:cs typeface="Calibri"/>
            </a:endParaRPr>
          </a:p>
          <a:p>
            <a:pPr marL="2942590">
              <a:lnSpc>
                <a:spcPct val="100000"/>
              </a:lnSpc>
              <a:spcBef>
                <a:spcPts val="2340"/>
              </a:spcBef>
            </a:pPr>
            <a:r>
              <a:rPr sz="2400" spc="-5" dirty="0">
                <a:latin typeface="Calibri"/>
                <a:cs typeface="Calibri"/>
              </a:rPr>
              <a:t>Some depth </a:t>
            </a:r>
            <a:r>
              <a:rPr sz="2400" dirty="0">
                <a:latin typeface="Calibri"/>
                <a:cs typeface="Calibri"/>
              </a:rPr>
              <a:t>is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needed.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935473" y="4001389"/>
            <a:ext cx="325120" cy="387985"/>
          </a:xfrm>
          <a:custGeom>
            <a:avLst/>
            <a:gdLst/>
            <a:ahLst/>
            <a:cxnLst/>
            <a:rect l="l" t="t" r="r" b="b"/>
            <a:pathLst>
              <a:path w="325120" h="387985">
                <a:moveTo>
                  <a:pt x="28701" y="263525"/>
                </a:moveTo>
                <a:lnTo>
                  <a:pt x="0" y="387985"/>
                </a:lnTo>
                <a:lnTo>
                  <a:pt x="116839" y="336296"/>
                </a:lnTo>
                <a:lnTo>
                  <a:pt x="105149" y="326644"/>
                </a:lnTo>
                <a:lnTo>
                  <a:pt x="75311" y="326644"/>
                </a:lnTo>
                <a:lnTo>
                  <a:pt x="45974" y="302387"/>
                </a:lnTo>
                <a:lnTo>
                  <a:pt x="58049" y="287755"/>
                </a:lnTo>
                <a:lnTo>
                  <a:pt x="28701" y="263525"/>
                </a:lnTo>
                <a:close/>
              </a:path>
              <a:path w="325120" h="387985">
                <a:moveTo>
                  <a:pt x="58049" y="287755"/>
                </a:moveTo>
                <a:lnTo>
                  <a:pt x="45974" y="302387"/>
                </a:lnTo>
                <a:lnTo>
                  <a:pt x="75311" y="326644"/>
                </a:lnTo>
                <a:lnTo>
                  <a:pt x="87403" y="311992"/>
                </a:lnTo>
                <a:lnTo>
                  <a:pt x="58049" y="287755"/>
                </a:lnTo>
                <a:close/>
              </a:path>
              <a:path w="325120" h="387985">
                <a:moveTo>
                  <a:pt x="87403" y="311992"/>
                </a:moveTo>
                <a:lnTo>
                  <a:pt x="75311" y="326644"/>
                </a:lnTo>
                <a:lnTo>
                  <a:pt x="105149" y="326644"/>
                </a:lnTo>
                <a:lnTo>
                  <a:pt x="87403" y="311992"/>
                </a:lnTo>
                <a:close/>
              </a:path>
              <a:path w="325120" h="387985">
                <a:moveTo>
                  <a:pt x="295528" y="0"/>
                </a:moveTo>
                <a:lnTo>
                  <a:pt x="58049" y="287755"/>
                </a:lnTo>
                <a:lnTo>
                  <a:pt x="87403" y="311992"/>
                </a:lnTo>
                <a:lnTo>
                  <a:pt x="324992" y="24130"/>
                </a:lnTo>
                <a:lnTo>
                  <a:pt x="29552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869303" y="2717419"/>
            <a:ext cx="650240" cy="307975"/>
          </a:xfrm>
          <a:custGeom>
            <a:avLst/>
            <a:gdLst/>
            <a:ahLst/>
            <a:cxnLst/>
            <a:rect l="l" t="t" r="r" b="b"/>
            <a:pathLst>
              <a:path w="650240" h="307975">
                <a:moveTo>
                  <a:pt x="537542" y="273063"/>
                </a:moveTo>
                <a:lnTo>
                  <a:pt x="522097" y="307847"/>
                </a:lnTo>
                <a:lnTo>
                  <a:pt x="649731" y="302005"/>
                </a:lnTo>
                <a:lnTo>
                  <a:pt x="632240" y="280796"/>
                </a:lnTo>
                <a:lnTo>
                  <a:pt x="554990" y="280796"/>
                </a:lnTo>
                <a:lnTo>
                  <a:pt x="537542" y="273063"/>
                </a:lnTo>
                <a:close/>
              </a:path>
              <a:path w="650240" h="307975">
                <a:moveTo>
                  <a:pt x="552981" y="238295"/>
                </a:moveTo>
                <a:lnTo>
                  <a:pt x="537542" y="273063"/>
                </a:lnTo>
                <a:lnTo>
                  <a:pt x="554990" y="280796"/>
                </a:lnTo>
                <a:lnTo>
                  <a:pt x="570356" y="245998"/>
                </a:lnTo>
                <a:lnTo>
                  <a:pt x="552981" y="238295"/>
                </a:lnTo>
                <a:close/>
              </a:path>
              <a:path w="650240" h="307975">
                <a:moveTo>
                  <a:pt x="568451" y="203453"/>
                </a:moveTo>
                <a:lnTo>
                  <a:pt x="552981" y="238295"/>
                </a:lnTo>
                <a:lnTo>
                  <a:pt x="570356" y="245998"/>
                </a:lnTo>
                <a:lnTo>
                  <a:pt x="554990" y="280796"/>
                </a:lnTo>
                <a:lnTo>
                  <a:pt x="632240" y="280796"/>
                </a:lnTo>
                <a:lnTo>
                  <a:pt x="568451" y="203453"/>
                </a:lnTo>
                <a:close/>
              </a:path>
              <a:path w="650240" h="307975">
                <a:moveTo>
                  <a:pt x="15494" y="0"/>
                </a:moveTo>
                <a:lnTo>
                  <a:pt x="0" y="34797"/>
                </a:lnTo>
                <a:lnTo>
                  <a:pt x="537542" y="273063"/>
                </a:lnTo>
                <a:lnTo>
                  <a:pt x="552981" y="238295"/>
                </a:lnTo>
                <a:lnTo>
                  <a:pt x="1549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863588" y="2855467"/>
            <a:ext cx="471805" cy="474345"/>
          </a:xfrm>
          <a:custGeom>
            <a:avLst/>
            <a:gdLst/>
            <a:ahLst/>
            <a:cxnLst/>
            <a:rect l="l" t="t" r="r" b="b"/>
            <a:pathLst>
              <a:path w="471804" h="474345">
                <a:moveTo>
                  <a:pt x="377587" y="406595"/>
                </a:moveTo>
                <a:lnTo>
                  <a:pt x="350519" y="433451"/>
                </a:lnTo>
                <a:lnTo>
                  <a:pt x="471677" y="474218"/>
                </a:lnTo>
                <a:lnTo>
                  <a:pt x="453832" y="420116"/>
                </a:lnTo>
                <a:lnTo>
                  <a:pt x="391032" y="420116"/>
                </a:lnTo>
                <a:lnTo>
                  <a:pt x="377587" y="406595"/>
                </a:lnTo>
                <a:close/>
              </a:path>
              <a:path w="471804" h="474345">
                <a:moveTo>
                  <a:pt x="404678" y="379716"/>
                </a:moveTo>
                <a:lnTo>
                  <a:pt x="377587" y="406595"/>
                </a:lnTo>
                <a:lnTo>
                  <a:pt x="391032" y="420116"/>
                </a:lnTo>
                <a:lnTo>
                  <a:pt x="418083" y="393192"/>
                </a:lnTo>
                <a:lnTo>
                  <a:pt x="404678" y="379716"/>
                </a:lnTo>
                <a:close/>
              </a:path>
              <a:path w="471804" h="474345">
                <a:moveTo>
                  <a:pt x="431672" y="352933"/>
                </a:moveTo>
                <a:lnTo>
                  <a:pt x="404678" y="379716"/>
                </a:lnTo>
                <a:lnTo>
                  <a:pt x="418083" y="393192"/>
                </a:lnTo>
                <a:lnTo>
                  <a:pt x="391032" y="420116"/>
                </a:lnTo>
                <a:lnTo>
                  <a:pt x="453832" y="420116"/>
                </a:lnTo>
                <a:lnTo>
                  <a:pt x="431672" y="352933"/>
                </a:lnTo>
                <a:close/>
              </a:path>
              <a:path w="471804" h="474345">
                <a:moveTo>
                  <a:pt x="26923" y="0"/>
                </a:moveTo>
                <a:lnTo>
                  <a:pt x="0" y="26924"/>
                </a:lnTo>
                <a:lnTo>
                  <a:pt x="377587" y="406595"/>
                </a:lnTo>
                <a:lnTo>
                  <a:pt x="404678" y="379716"/>
                </a:lnTo>
                <a:lnTo>
                  <a:pt x="2692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707891" y="5824728"/>
            <a:ext cx="1615440" cy="173990"/>
          </a:xfrm>
          <a:custGeom>
            <a:avLst/>
            <a:gdLst/>
            <a:ahLst/>
            <a:cxnLst/>
            <a:rect l="l" t="t" r="r" b="b"/>
            <a:pathLst>
              <a:path w="1615439" h="173989">
                <a:moveTo>
                  <a:pt x="1441196" y="0"/>
                </a:moveTo>
                <a:lnTo>
                  <a:pt x="1441196" y="173736"/>
                </a:lnTo>
                <a:lnTo>
                  <a:pt x="1557020" y="115824"/>
                </a:lnTo>
                <a:lnTo>
                  <a:pt x="1470152" y="115824"/>
                </a:lnTo>
                <a:lnTo>
                  <a:pt x="1470152" y="57912"/>
                </a:lnTo>
                <a:lnTo>
                  <a:pt x="1557020" y="57912"/>
                </a:lnTo>
                <a:lnTo>
                  <a:pt x="1441196" y="0"/>
                </a:lnTo>
                <a:close/>
              </a:path>
              <a:path w="1615439" h="173989">
                <a:moveTo>
                  <a:pt x="1441196" y="57912"/>
                </a:moveTo>
                <a:lnTo>
                  <a:pt x="0" y="57912"/>
                </a:lnTo>
                <a:lnTo>
                  <a:pt x="0" y="115824"/>
                </a:lnTo>
                <a:lnTo>
                  <a:pt x="1441196" y="115824"/>
                </a:lnTo>
                <a:lnTo>
                  <a:pt x="1441196" y="57912"/>
                </a:lnTo>
                <a:close/>
              </a:path>
              <a:path w="1615439" h="173989">
                <a:moveTo>
                  <a:pt x="1557020" y="57912"/>
                </a:moveTo>
                <a:lnTo>
                  <a:pt x="1470152" y="57912"/>
                </a:lnTo>
                <a:lnTo>
                  <a:pt x="1470152" y="115824"/>
                </a:lnTo>
                <a:lnTo>
                  <a:pt x="1557020" y="115824"/>
                </a:lnTo>
                <a:lnTo>
                  <a:pt x="1614932" y="86868"/>
                </a:lnTo>
                <a:lnTo>
                  <a:pt x="1557020" y="579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806067" y="5701995"/>
            <a:ext cx="177482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latin typeface="Calibri"/>
                <a:cs typeface="Calibri"/>
              </a:rPr>
              <a:t>More</a:t>
            </a:r>
            <a:r>
              <a:rPr sz="2000" spc="-6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Interaction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4065904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5" dirty="0"/>
              <a:t>More</a:t>
            </a:r>
            <a:r>
              <a:rPr spc="-60" dirty="0"/>
              <a:t> </a:t>
            </a:r>
            <a:r>
              <a:rPr spc="-10" dirty="0"/>
              <a:t>applications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07542" y="1706841"/>
            <a:ext cx="7659370" cy="4791075"/>
          </a:xfrm>
          <a:prstGeom prst="rect">
            <a:avLst/>
          </a:prstGeom>
        </p:spPr>
        <p:txBody>
          <a:bodyPr vert="horz" wrap="square" lIns="0" tIns="9842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7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latin typeface="Calibri"/>
                <a:cs typeface="Calibri"/>
              </a:rPr>
              <a:t>Alpha </a:t>
            </a:r>
            <a:r>
              <a:rPr sz="2800" spc="-20" dirty="0">
                <a:latin typeface="Calibri"/>
                <a:cs typeface="Calibri"/>
              </a:rPr>
              <a:t>Go, </a:t>
            </a:r>
            <a:r>
              <a:rPr sz="2800" spc="-15" dirty="0">
                <a:latin typeface="Calibri"/>
                <a:cs typeface="Calibri"/>
              </a:rPr>
              <a:t>Playing </a:t>
            </a:r>
            <a:r>
              <a:rPr sz="2800" spc="-10" dirty="0">
                <a:latin typeface="Calibri"/>
                <a:cs typeface="Calibri"/>
              </a:rPr>
              <a:t>Video </a:t>
            </a:r>
            <a:r>
              <a:rPr sz="2800" spc="-5" dirty="0">
                <a:latin typeface="Calibri"/>
                <a:cs typeface="Calibri"/>
              </a:rPr>
              <a:t>Games,</a:t>
            </a:r>
            <a:r>
              <a:rPr sz="2800" spc="6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Dialogue</a:t>
            </a:r>
            <a:endParaRPr sz="28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67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0" dirty="0">
                <a:latin typeface="Calibri"/>
                <a:cs typeface="Calibri"/>
              </a:rPr>
              <a:t>Flying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Helicopter</a:t>
            </a:r>
            <a:endParaRPr sz="2800">
              <a:latin typeface="Calibri"/>
              <a:cs typeface="Calibri"/>
            </a:endParaRPr>
          </a:p>
          <a:p>
            <a:pPr marL="697865" lvl="1" indent="-227965">
              <a:lnSpc>
                <a:spcPct val="100000"/>
              </a:lnSpc>
              <a:spcBef>
                <a:spcPts val="160"/>
              </a:spcBef>
              <a:buFont typeface="Arial"/>
              <a:buChar char="•"/>
              <a:tabLst>
                <a:tab pos="698500" algn="l"/>
              </a:tabLst>
            </a:pPr>
            <a:r>
              <a:rPr sz="2800" spc="-20" dirty="0">
                <a:latin typeface="Calibri"/>
                <a:cs typeface="Calibri"/>
              </a:rPr>
              <a:t>http</a:t>
            </a:r>
            <a:r>
              <a:rPr sz="2800" spc="-20" dirty="0">
                <a:latin typeface="Calibri"/>
                <a:cs typeface="Calibri"/>
                <a:hlinkClick r:id="rId2"/>
              </a:rPr>
              <a:t>s://w</a:t>
            </a:r>
            <a:r>
              <a:rPr sz="2800" spc="-20" dirty="0">
                <a:latin typeface="Calibri"/>
                <a:cs typeface="Calibri"/>
              </a:rPr>
              <a:t>ww.y</a:t>
            </a:r>
            <a:r>
              <a:rPr sz="2800" spc="-20" dirty="0">
                <a:latin typeface="Calibri"/>
                <a:cs typeface="Calibri"/>
                <a:hlinkClick r:id="rId2"/>
              </a:rPr>
              <a:t>outube.com/watch?v=0JL04JJjocc</a:t>
            </a:r>
            <a:endParaRPr sz="28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67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0" dirty="0">
                <a:latin typeface="Calibri"/>
                <a:cs typeface="Calibri"/>
              </a:rPr>
              <a:t>Driving</a:t>
            </a:r>
            <a:endParaRPr sz="2800">
              <a:latin typeface="Calibri"/>
              <a:cs typeface="Calibri"/>
            </a:endParaRPr>
          </a:p>
          <a:p>
            <a:pPr marL="697865" marR="95250" lvl="1" indent="-227965">
              <a:lnSpc>
                <a:spcPts val="3020"/>
              </a:lnSpc>
              <a:spcBef>
                <a:spcPts val="540"/>
              </a:spcBef>
              <a:buFont typeface="Arial"/>
              <a:buChar char="•"/>
              <a:tabLst>
                <a:tab pos="698500" algn="l"/>
              </a:tabLst>
            </a:pPr>
            <a:r>
              <a:rPr sz="2800" spc="-20" dirty="0">
                <a:latin typeface="Calibri"/>
                <a:cs typeface="Calibri"/>
              </a:rPr>
              <a:t>http</a:t>
            </a:r>
            <a:r>
              <a:rPr sz="2800" spc="-20" dirty="0">
                <a:latin typeface="Calibri"/>
                <a:cs typeface="Calibri"/>
                <a:hlinkClick r:id="rId3"/>
              </a:rPr>
              <a:t>s://w</a:t>
            </a:r>
            <a:r>
              <a:rPr sz="2800" spc="-20" dirty="0">
                <a:latin typeface="Calibri"/>
                <a:cs typeface="Calibri"/>
              </a:rPr>
              <a:t>ww.y</a:t>
            </a:r>
            <a:r>
              <a:rPr sz="2800" spc="-20" dirty="0">
                <a:latin typeface="Calibri"/>
                <a:cs typeface="Calibri"/>
                <a:hlinkClick r:id="rId3"/>
              </a:rPr>
              <a:t>outube.com/watch?v=0xo1Ldx3L 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5Q</a:t>
            </a:r>
            <a:endParaRPr sz="2800">
              <a:latin typeface="Calibri"/>
              <a:cs typeface="Calibri"/>
            </a:endParaRPr>
          </a:p>
          <a:p>
            <a:pPr marL="241300" marR="1590675" indent="-228600">
              <a:lnSpc>
                <a:spcPts val="3020"/>
              </a:lnSpc>
              <a:spcBef>
                <a:spcPts val="1019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latin typeface="Calibri"/>
                <a:cs typeface="Calibri"/>
              </a:rPr>
              <a:t>Google </a:t>
            </a:r>
            <a:r>
              <a:rPr sz="2800" spc="-10" dirty="0">
                <a:latin typeface="Calibri"/>
                <a:cs typeface="Calibri"/>
              </a:rPr>
              <a:t>Cuts </a:t>
            </a:r>
            <a:r>
              <a:rPr sz="2800" spc="-5" dirty="0">
                <a:latin typeface="Calibri"/>
                <a:cs typeface="Calibri"/>
              </a:rPr>
              <a:t>Its </a:t>
            </a:r>
            <a:r>
              <a:rPr sz="2800" spc="-10" dirty="0">
                <a:latin typeface="Calibri"/>
                <a:cs typeface="Calibri"/>
              </a:rPr>
              <a:t>Giant Electricity </a:t>
            </a:r>
            <a:r>
              <a:rPr sz="2800" spc="-5" dirty="0">
                <a:latin typeface="Calibri"/>
                <a:cs typeface="Calibri"/>
              </a:rPr>
              <a:t>Bill </a:t>
            </a:r>
            <a:r>
              <a:rPr sz="2800" spc="-10" dirty="0">
                <a:latin typeface="Calibri"/>
                <a:cs typeface="Calibri"/>
              </a:rPr>
              <a:t>With  </a:t>
            </a:r>
            <a:r>
              <a:rPr sz="2800" spc="-15" dirty="0">
                <a:latin typeface="Calibri"/>
                <a:cs typeface="Calibri"/>
              </a:rPr>
              <a:t>DeepMind-Powered</a:t>
            </a:r>
            <a:r>
              <a:rPr sz="2800" spc="5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AI</a:t>
            </a:r>
            <a:endParaRPr sz="2800">
              <a:latin typeface="Calibri"/>
              <a:cs typeface="Calibri"/>
            </a:endParaRPr>
          </a:p>
          <a:p>
            <a:pPr marL="697865" marR="137160" lvl="1" indent="-227965">
              <a:lnSpc>
                <a:spcPct val="90000"/>
              </a:lnSpc>
              <a:spcBef>
                <a:spcPts val="480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15" dirty="0">
                <a:latin typeface="Calibri"/>
                <a:cs typeface="Calibri"/>
                <a:hlinkClick r:id="rId4"/>
              </a:rPr>
              <a:t>http://www.bloomberg.com/news/articles/2016-07- 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19/google-cuts-its-giant-electricity-bill-with-deepmind-  </a:t>
            </a:r>
            <a:r>
              <a:rPr sz="2400" spc="-10" dirty="0">
                <a:latin typeface="Calibri"/>
                <a:cs typeface="Calibri"/>
              </a:rPr>
              <a:t>powered-ai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307924"/>
            <a:ext cx="6400800" cy="1301115"/>
          </a:xfrm>
          <a:prstGeom prst="rect">
            <a:avLst/>
          </a:prstGeom>
        </p:spPr>
        <p:txBody>
          <a:bodyPr vert="horz" wrap="square" lIns="0" tIns="89535" rIns="0" bIns="0" rtlCol="0">
            <a:spAutoFit/>
          </a:bodyPr>
          <a:lstStyle/>
          <a:p>
            <a:pPr marL="12700" marR="5080">
              <a:lnSpc>
                <a:spcPts val="4750"/>
              </a:lnSpc>
              <a:spcBef>
                <a:spcPts val="705"/>
              </a:spcBef>
            </a:pPr>
            <a:r>
              <a:rPr spc="-200" dirty="0"/>
              <a:t>To </a:t>
            </a:r>
            <a:r>
              <a:rPr dirty="0"/>
              <a:t>learn </a:t>
            </a:r>
            <a:r>
              <a:rPr spc="-5" dirty="0"/>
              <a:t>deep </a:t>
            </a:r>
            <a:r>
              <a:rPr spc="-30" dirty="0"/>
              <a:t>reinforcement  </a:t>
            </a:r>
            <a:r>
              <a:rPr dirty="0"/>
              <a:t>learning</a:t>
            </a:r>
            <a:r>
              <a:rPr spc="-5" dirty="0"/>
              <a:t> ……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07542" y="1770904"/>
            <a:ext cx="7691755" cy="3098165"/>
          </a:xfrm>
          <a:prstGeom prst="rect">
            <a:avLst/>
          </a:prstGeom>
        </p:spPr>
        <p:txBody>
          <a:bodyPr vert="horz" wrap="square" lIns="0" tIns="3429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27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5" dirty="0">
                <a:latin typeface="Calibri"/>
                <a:cs typeface="Calibri"/>
              </a:rPr>
              <a:t>Lectures </a:t>
            </a:r>
            <a:r>
              <a:rPr sz="2800" spc="-5" dirty="0">
                <a:latin typeface="Calibri"/>
                <a:cs typeface="Calibri"/>
              </a:rPr>
              <a:t>of </a:t>
            </a:r>
            <a:r>
              <a:rPr sz="2800" spc="-15" dirty="0">
                <a:latin typeface="Calibri"/>
                <a:cs typeface="Calibri"/>
              </a:rPr>
              <a:t>David</a:t>
            </a:r>
            <a:r>
              <a:rPr sz="2800" spc="3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Silver</a:t>
            </a:r>
            <a:endParaRPr sz="2800">
              <a:latin typeface="Calibri"/>
              <a:cs typeface="Calibri"/>
            </a:endParaRPr>
          </a:p>
          <a:p>
            <a:pPr marL="697865" marR="139065" lvl="1" indent="-227965">
              <a:lnSpc>
                <a:spcPts val="3020"/>
              </a:lnSpc>
              <a:spcBef>
                <a:spcPts val="555"/>
              </a:spcBef>
              <a:buFont typeface="Arial"/>
              <a:buChar char="•"/>
              <a:tabLst>
                <a:tab pos="698500" algn="l"/>
              </a:tabLst>
            </a:pPr>
            <a:r>
              <a:rPr sz="2800" spc="-20" dirty="0">
                <a:latin typeface="Calibri"/>
                <a:cs typeface="Calibri"/>
                <a:hlinkClick r:id="rId2"/>
              </a:rPr>
              <a:t>http://www0.cs.ucl.ac.uk/staff/D.Silver/web/Te 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aching.html</a:t>
            </a:r>
            <a:endParaRPr sz="2800">
              <a:latin typeface="Calibri"/>
              <a:cs typeface="Calibri"/>
            </a:endParaRPr>
          </a:p>
          <a:p>
            <a:pPr marL="697865" lvl="1" indent="-227965">
              <a:lnSpc>
                <a:spcPct val="100000"/>
              </a:lnSpc>
              <a:spcBef>
                <a:spcPts val="130"/>
              </a:spcBef>
              <a:buFont typeface="Arial"/>
              <a:buChar char="•"/>
              <a:tabLst>
                <a:tab pos="698500" algn="l"/>
              </a:tabLst>
            </a:pPr>
            <a:r>
              <a:rPr sz="2800" spc="-5" dirty="0">
                <a:latin typeface="Calibri"/>
                <a:cs typeface="Calibri"/>
              </a:rPr>
              <a:t>10 </a:t>
            </a:r>
            <a:r>
              <a:rPr sz="2800" spc="-10" dirty="0">
                <a:latin typeface="Calibri"/>
                <a:cs typeface="Calibri"/>
              </a:rPr>
              <a:t>lectures </a:t>
            </a:r>
            <a:r>
              <a:rPr sz="2800" spc="-5" dirty="0">
                <a:latin typeface="Calibri"/>
                <a:cs typeface="Calibri"/>
              </a:rPr>
              <a:t>(1:30</a:t>
            </a:r>
            <a:r>
              <a:rPr sz="2800" spc="5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each)</a:t>
            </a:r>
            <a:endParaRPr sz="28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66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0" dirty="0">
                <a:latin typeface="Calibri"/>
                <a:cs typeface="Calibri"/>
              </a:rPr>
              <a:t>Deep </a:t>
            </a:r>
            <a:r>
              <a:rPr sz="2800" spc="-20" dirty="0">
                <a:latin typeface="Calibri"/>
                <a:cs typeface="Calibri"/>
              </a:rPr>
              <a:t>Reinforcement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Learning</a:t>
            </a:r>
            <a:endParaRPr sz="2800">
              <a:latin typeface="Calibri"/>
              <a:cs typeface="Calibri"/>
            </a:endParaRPr>
          </a:p>
          <a:p>
            <a:pPr marL="697865" marR="5080" lvl="1" indent="-227965">
              <a:lnSpc>
                <a:spcPts val="3020"/>
              </a:lnSpc>
              <a:spcBef>
                <a:spcPts val="555"/>
              </a:spcBef>
              <a:buFont typeface="Arial"/>
              <a:buChar char="•"/>
              <a:tabLst>
                <a:tab pos="698500" algn="l"/>
              </a:tabLst>
            </a:pPr>
            <a:r>
              <a:rPr sz="2800" spc="-10" dirty="0">
                <a:latin typeface="Calibri"/>
                <a:cs typeface="Calibri"/>
                <a:hlinkClick r:id="rId3"/>
              </a:rPr>
              <a:t>http://videolectures.net/rldm2015_silver_reinfo 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rcement_learning/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167957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Outline</a:t>
            </a:r>
          </a:p>
        </p:txBody>
      </p:sp>
      <p:sp>
        <p:nvSpPr>
          <p:cNvPr id="3" name="object 3"/>
          <p:cNvSpPr/>
          <p:nvPr/>
        </p:nvSpPr>
        <p:spPr>
          <a:xfrm>
            <a:off x="629412" y="1830323"/>
            <a:ext cx="7886700" cy="730250"/>
          </a:xfrm>
          <a:custGeom>
            <a:avLst/>
            <a:gdLst/>
            <a:ahLst/>
            <a:cxnLst/>
            <a:rect l="l" t="t" r="r" b="b"/>
            <a:pathLst>
              <a:path w="7886700" h="730250">
                <a:moveTo>
                  <a:pt x="7765034" y="0"/>
                </a:moveTo>
                <a:lnTo>
                  <a:pt x="121665" y="0"/>
                </a:lnTo>
                <a:lnTo>
                  <a:pt x="74307" y="9562"/>
                </a:lnTo>
                <a:lnTo>
                  <a:pt x="35634" y="35639"/>
                </a:lnTo>
                <a:lnTo>
                  <a:pt x="9560" y="74312"/>
                </a:lnTo>
                <a:lnTo>
                  <a:pt x="0" y="121665"/>
                </a:lnTo>
                <a:lnTo>
                  <a:pt x="0" y="608329"/>
                </a:lnTo>
                <a:lnTo>
                  <a:pt x="9560" y="655683"/>
                </a:lnTo>
                <a:lnTo>
                  <a:pt x="35634" y="694356"/>
                </a:lnTo>
                <a:lnTo>
                  <a:pt x="74307" y="720433"/>
                </a:lnTo>
                <a:lnTo>
                  <a:pt x="121665" y="729996"/>
                </a:lnTo>
                <a:lnTo>
                  <a:pt x="7765034" y="729996"/>
                </a:lnTo>
                <a:lnTo>
                  <a:pt x="7812387" y="720433"/>
                </a:lnTo>
                <a:lnTo>
                  <a:pt x="7851060" y="694356"/>
                </a:lnTo>
                <a:lnTo>
                  <a:pt x="7877137" y="655683"/>
                </a:lnTo>
                <a:lnTo>
                  <a:pt x="7886700" y="608329"/>
                </a:lnTo>
                <a:lnTo>
                  <a:pt x="7886700" y="121665"/>
                </a:lnTo>
                <a:lnTo>
                  <a:pt x="7877137" y="74312"/>
                </a:lnTo>
                <a:lnTo>
                  <a:pt x="7851060" y="35639"/>
                </a:lnTo>
                <a:lnTo>
                  <a:pt x="7812387" y="9562"/>
                </a:lnTo>
                <a:lnTo>
                  <a:pt x="7765034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58444" y="1928571"/>
            <a:ext cx="29317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Supervised</a:t>
            </a:r>
            <a:r>
              <a:rPr sz="28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Learning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29412" y="3368040"/>
            <a:ext cx="7886700" cy="730250"/>
          </a:xfrm>
          <a:custGeom>
            <a:avLst/>
            <a:gdLst/>
            <a:ahLst/>
            <a:cxnLst/>
            <a:rect l="l" t="t" r="r" b="b"/>
            <a:pathLst>
              <a:path w="7886700" h="730250">
                <a:moveTo>
                  <a:pt x="7765034" y="0"/>
                </a:moveTo>
                <a:lnTo>
                  <a:pt x="121665" y="0"/>
                </a:lnTo>
                <a:lnTo>
                  <a:pt x="74307" y="9562"/>
                </a:lnTo>
                <a:lnTo>
                  <a:pt x="35634" y="35639"/>
                </a:lnTo>
                <a:lnTo>
                  <a:pt x="9560" y="74312"/>
                </a:lnTo>
                <a:lnTo>
                  <a:pt x="0" y="121665"/>
                </a:lnTo>
                <a:lnTo>
                  <a:pt x="0" y="608330"/>
                </a:lnTo>
                <a:lnTo>
                  <a:pt x="9560" y="655683"/>
                </a:lnTo>
                <a:lnTo>
                  <a:pt x="35634" y="694356"/>
                </a:lnTo>
                <a:lnTo>
                  <a:pt x="74307" y="720433"/>
                </a:lnTo>
                <a:lnTo>
                  <a:pt x="121665" y="729996"/>
                </a:lnTo>
                <a:lnTo>
                  <a:pt x="7765034" y="729996"/>
                </a:lnTo>
                <a:lnTo>
                  <a:pt x="7812387" y="720433"/>
                </a:lnTo>
                <a:lnTo>
                  <a:pt x="7851060" y="694356"/>
                </a:lnTo>
                <a:lnTo>
                  <a:pt x="7877137" y="655683"/>
                </a:lnTo>
                <a:lnTo>
                  <a:pt x="7886700" y="608330"/>
                </a:lnTo>
                <a:lnTo>
                  <a:pt x="7886700" y="121665"/>
                </a:lnTo>
                <a:lnTo>
                  <a:pt x="7877137" y="74312"/>
                </a:lnTo>
                <a:lnTo>
                  <a:pt x="7851060" y="35639"/>
                </a:lnTo>
                <a:lnTo>
                  <a:pt x="7812387" y="9562"/>
                </a:lnTo>
                <a:lnTo>
                  <a:pt x="7765034" y="0"/>
                </a:lnTo>
                <a:close/>
              </a:path>
            </a:pathLst>
          </a:custGeom>
          <a:solidFill>
            <a:srgbClr val="22E04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58444" y="2483706"/>
            <a:ext cx="3473450" cy="1434465"/>
          </a:xfrm>
          <a:prstGeom prst="rect">
            <a:avLst/>
          </a:prstGeom>
        </p:spPr>
        <p:txBody>
          <a:bodyPr vert="horz" wrap="square" lIns="0" tIns="56515" rIns="0" bIns="0" rtlCol="0">
            <a:spAutoFit/>
          </a:bodyPr>
          <a:lstStyle/>
          <a:p>
            <a:pPr marL="349250" indent="-228600">
              <a:lnSpc>
                <a:spcPct val="100000"/>
              </a:lnSpc>
              <a:spcBef>
                <a:spcPts val="445"/>
              </a:spcBef>
              <a:buChar char="•"/>
              <a:tabLst>
                <a:tab pos="349885" algn="l"/>
              </a:tabLst>
            </a:pPr>
            <a:r>
              <a:rPr sz="2400" spc="-10" dirty="0">
                <a:latin typeface="Calibri"/>
                <a:cs typeface="Calibri"/>
              </a:rPr>
              <a:t>Ultra </a:t>
            </a:r>
            <a:r>
              <a:rPr sz="2400" spc="-5" dirty="0">
                <a:latin typeface="Calibri"/>
                <a:cs typeface="Calibri"/>
              </a:rPr>
              <a:t>Deep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Network</a:t>
            </a:r>
            <a:endParaRPr sz="2400">
              <a:latin typeface="Calibri"/>
              <a:cs typeface="Calibri"/>
            </a:endParaRPr>
          </a:p>
          <a:p>
            <a:pPr marL="349250" indent="-228600">
              <a:lnSpc>
                <a:spcPct val="100000"/>
              </a:lnSpc>
              <a:spcBef>
                <a:spcPts val="345"/>
              </a:spcBef>
              <a:buChar char="•"/>
              <a:tabLst>
                <a:tab pos="349885" algn="l"/>
              </a:tabLst>
            </a:pPr>
            <a:r>
              <a:rPr sz="2400" spc="-20" dirty="0">
                <a:latin typeface="Calibri"/>
                <a:cs typeface="Calibri"/>
              </a:rPr>
              <a:t>Attention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Model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285"/>
              </a:spcBef>
            </a:pPr>
            <a:r>
              <a:rPr sz="2800" spc="-20" dirty="0">
                <a:solidFill>
                  <a:srgbClr val="FFFFFF"/>
                </a:solidFill>
                <a:latin typeface="Calibri"/>
                <a:cs typeface="Calibri"/>
              </a:rPr>
              <a:t>Reinforcement</a:t>
            </a:r>
            <a:r>
              <a:rPr sz="28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Learning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29412" y="4210811"/>
            <a:ext cx="7886700" cy="730250"/>
          </a:xfrm>
          <a:custGeom>
            <a:avLst/>
            <a:gdLst/>
            <a:ahLst/>
            <a:cxnLst/>
            <a:rect l="l" t="t" r="r" b="b"/>
            <a:pathLst>
              <a:path w="7886700" h="730250">
                <a:moveTo>
                  <a:pt x="7765034" y="0"/>
                </a:moveTo>
                <a:lnTo>
                  <a:pt x="121665" y="0"/>
                </a:lnTo>
                <a:lnTo>
                  <a:pt x="74307" y="9562"/>
                </a:lnTo>
                <a:lnTo>
                  <a:pt x="35634" y="35639"/>
                </a:lnTo>
                <a:lnTo>
                  <a:pt x="9560" y="74312"/>
                </a:lnTo>
                <a:lnTo>
                  <a:pt x="0" y="121665"/>
                </a:lnTo>
                <a:lnTo>
                  <a:pt x="0" y="608330"/>
                </a:lnTo>
                <a:lnTo>
                  <a:pt x="9560" y="655683"/>
                </a:lnTo>
                <a:lnTo>
                  <a:pt x="35634" y="694356"/>
                </a:lnTo>
                <a:lnTo>
                  <a:pt x="74307" y="720433"/>
                </a:lnTo>
                <a:lnTo>
                  <a:pt x="121665" y="729995"/>
                </a:lnTo>
                <a:lnTo>
                  <a:pt x="7765034" y="729995"/>
                </a:lnTo>
                <a:lnTo>
                  <a:pt x="7812387" y="720433"/>
                </a:lnTo>
                <a:lnTo>
                  <a:pt x="7851060" y="694356"/>
                </a:lnTo>
                <a:lnTo>
                  <a:pt x="7877137" y="655683"/>
                </a:lnTo>
                <a:lnTo>
                  <a:pt x="7886700" y="608330"/>
                </a:lnTo>
                <a:lnTo>
                  <a:pt x="7886700" y="121665"/>
                </a:lnTo>
                <a:lnTo>
                  <a:pt x="7877137" y="74312"/>
                </a:lnTo>
                <a:lnTo>
                  <a:pt x="7851060" y="35639"/>
                </a:lnTo>
                <a:lnTo>
                  <a:pt x="7812387" y="9562"/>
                </a:lnTo>
                <a:lnTo>
                  <a:pt x="7765034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758444" y="4309364"/>
            <a:ext cx="332232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Unsupervised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 Learning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32103" y="4966715"/>
            <a:ext cx="5619115" cy="367665"/>
          </a:xfrm>
          <a:prstGeom prst="rect">
            <a:avLst/>
          </a:prstGeom>
          <a:ln w="57911">
            <a:solidFill>
              <a:srgbClr val="FF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275590" indent="-228600">
              <a:lnSpc>
                <a:spcPts val="2520"/>
              </a:lnSpc>
              <a:buChar char="•"/>
              <a:tabLst>
                <a:tab pos="276225" algn="l"/>
              </a:tabLst>
            </a:pPr>
            <a:r>
              <a:rPr sz="2400" spc="-5" dirty="0">
                <a:latin typeface="Calibri"/>
                <a:cs typeface="Calibri"/>
              </a:rPr>
              <a:t>Image: Realizing </a:t>
            </a:r>
            <a:r>
              <a:rPr sz="2400" spc="-10" dirty="0">
                <a:latin typeface="Calibri"/>
                <a:cs typeface="Calibri"/>
              </a:rPr>
              <a:t>what </a:t>
            </a:r>
            <a:r>
              <a:rPr sz="2400" dirty="0">
                <a:latin typeface="Calibri"/>
                <a:cs typeface="Calibri"/>
              </a:rPr>
              <a:t>the </a:t>
            </a:r>
            <a:r>
              <a:rPr sz="2400" spc="-25" dirty="0">
                <a:latin typeface="Calibri"/>
                <a:cs typeface="Calibri"/>
              </a:rPr>
              <a:t>World </a:t>
            </a:r>
            <a:r>
              <a:rPr sz="2400" spc="-15" dirty="0">
                <a:latin typeface="Calibri"/>
                <a:cs typeface="Calibri"/>
              </a:rPr>
              <a:t>Looks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Like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66647" y="5275622"/>
            <a:ext cx="6851015" cy="842010"/>
          </a:xfrm>
          <a:prstGeom prst="rect">
            <a:avLst/>
          </a:prstGeom>
        </p:spPr>
        <p:txBody>
          <a:bodyPr vert="horz" wrap="square" lIns="0" tIns="5461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430"/>
              </a:spcBef>
              <a:buChar char="•"/>
              <a:tabLst>
                <a:tab pos="241300" algn="l"/>
              </a:tabLst>
            </a:pPr>
            <a:r>
              <a:rPr sz="2400" spc="-55" dirty="0">
                <a:latin typeface="Calibri"/>
                <a:cs typeface="Calibri"/>
              </a:rPr>
              <a:t>Text: </a:t>
            </a:r>
            <a:r>
              <a:rPr sz="2400" spc="-10" dirty="0">
                <a:latin typeface="Calibri"/>
                <a:cs typeface="Calibri"/>
              </a:rPr>
              <a:t>Understanding </a:t>
            </a:r>
            <a:r>
              <a:rPr sz="2400" dirty="0">
                <a:latin typeface="Calibri"/>
                <a:cs typeface="Calibri"/>
              </a:rPr>
              <a:t>the </a:t>
            </a:r>
            <a:r>
              <a:rPr sz="2400" spc="-5" dirty="0">
                <a:latin typeface="Calibri"/>
                <a:cs typeface="Calibri"/>
              </a:rPr>
              <a:t>Meaning of</a:t>
            </a:r>
            <a:r>
              <a:rPr sz="2400" spc="25" dirty="0">
                <a:latin typeface="Calibri"/>
                <a:cs typeface="Calibri"/>
              </a:rPr>
              <a:t> </a:t>
            </a:r>
            <a:r>
              <a:rPr sz="2400" spc="-35" dirty="0">
                <a:latin typeface="Calibri"/>
                <a:cs typeface="Calibri"/>
              </a:rPr>
              <a:t>Words</a:t>
            </a:r>
            <a:endParaRPr sz="24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340"/>
              </a:spcBef>
              <a:buChar char="•"/>
              <a:tabLst>
                <a:tab pos="241300" algn="l"/>
              </a:tabLst>
            </a:pPr>
            <a:r>
              <a:rPr sz="2400" spc="-5" dirty="0">
                <a:latin typeface="Calibri"/>
                <a:cs typeface="Calibri"/>
              </a:rPr>
              <a:t>Audio: Learning human </a:t>
            </a:r>
            <a:r>
              <a:rPr sz="2400" spc="-10" dirty="0">
                <a:latin typeface="Calibri"/>
                <a:cs typeface="Calibri"/>
              </a:rPr>
              <a:t>language </a:t>
            </a:r>
            <a:r>
              <a:rPr sz="2400" spc="-5" dirty="0">
                <a:latin typeface="Calibri"/>
                <a:cs typeface="Calibri"/>
              </a:rPr>
              <a:t>without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supervision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472685" y="2695701"/>
            <a:ext cx="336613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latin typeface="Calibri"/>
                <a:cs typeface="Calibri"/>
              </a:rPr>
              <a:t>New network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structure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013453" y="2618994"/>
            <a:ext cx="254635" cy="657225"/>
          </a:xfrm>
          <a:custGeom>
            <a:avLst/>
            <a:gdLst/>
            <a:ahLst/>
            <a:cxnLst/>
            <a:rect l="l" t="t" r="r" b="b"/>
            <a:pathLst>
              <a:path w="254635" h="657225">
                <a:moveTo>
                  <a:pt x="0" y="0"/>
                </a:moveTo>
                <a:lnTo>
                  <a:pt x="40203" y="7304"/>
                </a:lnTo>
                <a:lnTo>
                  <a:pt x="75133" y="27647"/>
                </a:lnTo>
                <a:lnTo>
                  <a:pt x="102687" y="58677"/>
                </a:lnTo>
                <a:lnTo>
                  <a:pt x="120761" y="98039"/>
                </a:lnTo>
                <a:lnTo>
                  <a:pt x="127254" y="143382"/>
                </a:lnTo>
                <a:lnTo>
                  <a:pt x="127254" y="185038"/>
                </a:lnTo>
                <a:lnTo>
                  <a:pt x="133746" y="230382"/>
                </a:lnTo>
                <a:lnTo>
                  <a:pt x="151820" y="269744"/>
                </a:lnTo>
                <a:lnTo>
                  <a:pt x="179374" y="300774"/>
                </a:lnTo>
                <a:lnTo>
                  <a:pt x="214304" y="321117"/>
                </a:lnTo>
                <a:lnTo>
                  <a:pt x="254508" y="328421"/>
                </a:lnTo>
                <a:lnTo>
                  <a:pt x="214304" y="335726"/>
                </a:lnTo>
                <a:lnTo>
                  <a:pt x="179374" y="356069"/>
                </a:lnTo>
                <a:lnTo>
                  <a:pt x="151820" y="387099"/>
                </a:lnTo>
                <a:lnTo>
                  <a:pt x="133746" y="426461"/>
                </a:lnTo>
                <a:lnTo>
                  <a:pt x="127254" y="471804"/>
                </a:lnTo>
                <a:lnTo>
                  <a:pt x="127254" y="513460"/>
                </a:lnTo>
                <a:lnTo>
                  <a:pt x="120761" y="558804"/>
                </a:lnTo>
                <a:lnTo>
                  <a:pt x="102687" y="598166"/>
                </a:lnTo>
                <a:lnTo>
                  <a:pt x="75133" y="629196"/>
                </a:lnTo>
                <a:lnTo>
                  <a:pt x="40203" y="649539"/>
                </a:lnTo>
                <a:lnTo>
                  <a:pt x="0" y="656843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45819" y="2731007"/>
            <a:ext cx="1970532" cy="254050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486911" y="2020823"/>
            <a:ext cx="5191124" cy="20574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651505" y="3070860"/>
            <a:ext cx="737235" cy="584200"/>
          </a:xfrm>
          <a:custGeom>
            <a:avLst/>
            <a:gdLst/>
            <a:ahLst/>
            <a:cxnLst/>
            <a:rect l="l" t="t" r="r" b="b"/>
            <a:pathLst>
              <a:path w="737235" h="584200">
                <a:moveTo>
                  <a:pt x="123317" y="90931"/>
                </a:moveTo>
                <a:lnTo>
                  <a:pt x="0" y="460882"/>
                </a:lnTo>
                <a:lnTo>
                  <a:pt x="369950" y="584200"/>
                </a:lnTo>
                <a:lnTo>
                  <a:pt x="308229" y="460882"/>
                </a:lnTo>
                <a:lnTo>
                  <a:pt x="736727" y="246634"/>
                </a:lnTo>
                <a:lnTo>
                  <a:pt x="720534" y="214249"/>
                </a:lnTo>
                <a:lnTo>
                  <a:pt x="184912" y="214249"/>
                </a:lnTo>
                <a:lnTo>
                  <a:pt x="123317" y="90931"/>
                </a:lnTo>
                <a:close/>
              </a:path>
              <a:path w="737235" h="584200">
                <a:moveTo>
                  <a:pt x="613409" y="0"/>
                </a:moveTo>
                <a:lnTo>
                  <a:pt x="184912" y="214249"/>
                </a:lnTo>
                <a:lnTo>
                  <a:pt x="720534" y="214249"/>
                </a:lnTo>
                <a:lnTo>
                  <a:pt x="613409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651505" y="3070860"/>
            <a:ext cx="737235" cy="584200"/>
          </a:xfrm>
          <a:custGeom>
            <a:avLst/>
            <a:gdLst/>
            <a:ahLst/>
            <a:cxnLst/>
            <a:rect l="l" t="t" r="r" b="b"/>
            <a:pathLst>
              <a:path w="737235" h="584200">
                <a:moveTo>
                  <a:pt x="736727" y="246634"/>
                </a:moveTo>
                <a:lnTo>
                  <a:pt x="308229" y="460882"/>
                </a:lnTo>
                <a:lnTo>
                  <a:pt x="369950" y="584200"/>
                </a:lnTo>
                <a:lnTo>
                  <a:pt x="0" y="460882"/>
                </a:lnTo>
                <a:lnTo>
                  <a:pt x="123317" y="90931"/>
                </a:lnTo>
                <a:lnTo>
                  <a:pt x="184912" y="214249"/>
                </a:lnTo>
                <a:lnTo>
                  <a:pt x="613409" y="0"/>
                </a:lnTo>
                <a:lnTo>
                  <a:pt x="736727" y="246634"/>
                </a:lnTo>
                <a:close/>
              </a:path>
            </a:pathLst>
          </a:custGeom>
          <a:ln w="12699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136138" y="4721986"/>
            <a:ext cx="751205" cy="563880"/>
          </a:xfrm>
          <a:custGeom>
            <a:avLst/>
            <a:gdLst/>
            <a:ahLst/>
            <a:cxnLst/>
            <a:rect l="l" t="t" r="r" b="b"/>
            <a:pathLst>
              <a:path w="751204" h="563879">
                <a:moveTo>
                  <a:pt x="103631" y="0"/>
                </a:moveTo>
                <a:lnTo>
                  <a:pt x="0" y="255524"/>
                </a:lnTo>
                <a:lnTo>
                  <a:pt x="443864" y="435610"/>
                </a:lnTo>
                <a:lnTo>
                  <a:pt x="392049" y="563372"/>
                </a:lnTo>
                <a:lnTo>
                  <a:pt x="751204" y="411480"/>
                </a:lnTo>
                <a:lnTo>
                  <a:pt x="653326" y="179958"/>
                </a:lnTo>
                <a:lnTo>
                  <a:pt x="547497" y="179958"/>
                </a:lnTo>
                <a:lnTo>
                  <a:pt x="103631" y="0"/>
                </a:lnTo>
                <a:close/>
              </a:path>
              <a:path w="751204" h="563879">
                <a:moveTo>
                  <a:pt x="599313" y="52196"/>
                </a:moveTo>
                <a:lnTo>
                  <a:pt x="547497" y="179958"/>
                </a:lnTo>
                <a:lnTo>
                  <a:pt x="653326" y="179958"/>
                </a:lnTo>
                <a:lnTo>
                  <a:pt x="599313" y="52196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136138" y="4721986"/>
            <a:ext cx="751205" cy="563880"/>
          </a:xfrm>
          <a:custGeom>
            <a:avLst/>
            <a:gdLst/>
            <a:ahLst/>
            <a:cxnLst/>
            <a:rect l="l" t="t" r="r" b="b"/>
            <a:pathLst>
              <a:path w="751204" h="563879">
                <a:moveTo>
                  <a:pt x="103631" y="0"/>
                </a:moveTo>
                <a:lnTo>
                  <a:pt x="547497" y="179958"/>
                </a:lnTo>
                <a:lnTo>
                  <a:pt x="599313" y="52196"/>
                </a:lnTo>
                <a:lnTo>
                  <a:pt x="751204" y="411480"/>
                </a:lnTo>
                <a:lnTo>
                  <a:pt x="392049" y="563372"/>
                </a:lnTo>
                <a:lnTo>
                  <a:pt x="443864" y="435610"/>
                </a:lnTo>
                <a:lnTo>
                  <a:pt x="0" y="255524"/>
                </a:lnTo>
                <a:lnTo>
                  <a:pt x="103631" y="0"/>
                </a:lnTo>
                <a:close/>
              </a:path>
            </a:pathLst>
          </a:custGeom>
          <a:ln w="12700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011167" y="4255008"/>
            <a:ext cx="4474760" cy="22098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777951" y="5371591"/>
            <a:ext cx="250253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30" dirty="0">
                <a:solidFill>
                  <a:srgbClr val="FF0000"/>
                </a:solidFill>
                <a:latin typeface="Calibri"/>
                <a:cs typeface="Calibri"/>
              </a:rPr>
              <a:t>Draw</a:t>
            </a:r>
            <a:r>
              <a:rPr sz="2800" spc="-4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0000"/>
                </a:solidFill>
                <a:latin typeface="Calibri"/>
                <a:cs typeface="Calibri"/>
              </a:rPr>
              <a:t>something!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89535" rIns="0" bIns="0" rtlCol="0">
            <a:spAutoFit/>
          </a:bodyPr>
          <a:lstStyle/>
          <a:p>
            <a:pPr marL="361315" marR="1409065">
              <a:lnSpc>
                <a:spcPts val="4750"/>
              </a:lnSpc>
              <a:spcBef>
                <a:spcPts val="705"/>
              </a:spcBef>
            </a:pPr>
            <a:r>
              <a:rPr dirty="0"/>
              <a:t>Does </a:t>
            </a:r>
            <a:r>
              <a:rPr spc="-5" dirty="0"/>
              <a:t>machine </a:t>
            </a:r>
            <a:r>
              <a:rPr spc="-10" dirty="0"/>
              <a:t>know </a:t>
            </a:r>
            <a:r>
              <a:rPr spc="-15" dirty="0"/>
              <a:t>what </a:t>
            </a:r>
            <a:r>
              <a:rPr dirty="0"/>
              <a:t>the  </a:t>
            </a:r>
            <a:r>
              <a:rPr spc="-15" dirty="0"/>
              <a:t>world </a:t>
            </a:r>
            <a:r>
              <a:rPr dirty="0"/>
              <a:t>look</a:t>
            </a:r>
            <a:r>
              <a:rPr spc="10" dirty="0"/>
              <a:t> </a:t>
            </a:r>
            <a:r>
              <a:rPr spc="-35" dirty="0"/>
              <a:t>like?</a:t>
            </a:r>
          </a:p>
          <a:p>
            <a:pPr marL="2260600">
              <a:lnSpc>
                <a:spcPts val="2760"/>
              </a:lnSpc>
            </a:pPr>
            <a:r>
              <a:rPr sz="2400" b="0" spc="-15" dirty="0">
                <a:latin typeface="Calibri"/>
                <a:cs typeface="Calibri"/>
              </a:rPr>
              <a:t>Ref: </a:t>
            </a:r>
            <a:r>
              <a:rPr sz="2400" b="0" spc="-10" dirty="0">
                <a:latin typeface="Calibri"/>
                <a:cs typeface="Calibri"/>
              </a:rPr>
              <a:t>https://openai.com/blog/generative-models/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284289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Deep</a:t>
            </a:r>
            <a:r>
              <a:rPr spc="-70" dirty="0"/>
              <a:t> </a:t>
            </a:r>
            <a:r>
              <a:rPr spc="-15" dirty="0"/>
              <a:t>Dream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07542" y="1793189"/>
            <a:ext cx="6814184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0" dirty="0">
                <a:latin typeface="Calibri"/>
                <a:cs typeface="Calibri"/>
              </a:rPr>
              <a:t>Given </a:t>
            </a:r>
            <a:r>
              <a:rPr sz="2800" spc="-5" dirty="0">
                <a:latin typeface="Calibri"/>
                <a:cs typeface="Calibri"/>
              </a:rPr>
              <a:t>a </a:t>
            </a:r>
            <a:r>
              <a:rPr sz="2800" spc="-20" dirty="0">
                <a:latin typeface="Calibri"/>
                <a:cs typeface="Calibri"/>
              </a:rPr>
              <a:t>photo, </a:t>
            </a:r>
            <a:r>
              <a:rPr sz="2800" spc="-5" dirty="0">
                <a:latin typeface="Calibri"/>
                <a:cs typeface="Calibri"/>
              </a:rPr>
              <a:t>machine adds </a:t>
            </a:r>
            <a:r>
              <a:rPr sz="2800" spc="-10" dirty="0">
                <a:latin typeface="Calibri"/>
                <a:cs typeface="Calibri"/>
              </a:rPr>
              <a:t>what </a:t>
            </a:r>
            <a:r>
              <a:rPr sz="2800" spc="-5" dirty="0">
                <a:latin typeface="Calibri"/>
                <a:cs typeface="Calibri"/>
              </a:rPr>
              <a:t>it </a:t>
            </a:r>
            <a:r>
              <a:rPr sz="2800" spc="-10" dirty="0">
                <a:latin typeface="Calibri"/>
                <a:cs typeface="Calibri"/>
              </a:rPr>
              <a:t>sees</a:t>
            </a:r>
            <a:r>
              <a:rPr sz="2800" spc="8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……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647444" y="2410967"/>
            <a:ext cx="5849111" cy="39014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061461" y="6330797"/>
            <a:ext cx="31584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latin typeface="Calibri"/>
                <a:cs typeface="Calibri"/>
                <a:hlinkClick r:id="rId3"/>
              </a:rPr>
              <a:t>http://deepdreamgenerator.com/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284289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Deep</a:t>
            </a:r>
            <a:r>
              <a:rPr spc="-70" dirty="0"/>
              <a:t> </a:t>
            </a:r>
            <a:r>
              <a:rPr spc="-15" dirty="0"/>
              <a:t>Dream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07542" y="1793189"/>
            <a:ext cx="681672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0" dirty="0">
                <a:latin typeface="Calibri"/>
                <a:cs typeface="Calibri"/>
              </a:rPr>
              <a:t>Given </a:t>
            </a:r>
            <a:r>
              <a:rPr sz="2800" spc="-5" dirty="0">
                <a:latin typeface="Calibri"/>
                <a:cs typeface="Calibri"/>
              </a:rPr>
              <a:t>a </a:t>
            </a:r>
            <a:r>
              <a:rPr sz="2800" spc="-20" dirty="0">
                <a:latin typeface="Calibri"/>
                <a:cs typeface="Calibri"/>
              </a:rPr>
              <a:t>photo, </a:t>
            </a:r>
            <a:r>
              <a:rPr sz="2800" spc="-5" dirty="0">
                <a:latin typeface="Calibri"/>
                <a:cs typeface="Calibri"/>
              </a:rPr>
              <a:t>machine adds </a:t>
            </a:r>
            <a:r>
              <a:rPr sz="2800" spc="-10" dirty="0">
                <a:latin typeface="Calibri"/>
                <a:cs typeface="Calibri"/>
              </a:rPr>
              <a:t>what </a:t>
            </a:r>
            <a:r>
              <a:rPr sz="2800" spc="-5" dirty="0">
                <a:latin typeface="Calibri"/>
                <a:cs typeface="Calibri"/>
              </a:rPr>
              <a:t>it </a:t>
            </a:r>
            <a:r>
              <a:rPr sz="2800" spc="-10" dirty="0">
                <a:latin typeface="Calibri"/>
                <a:cs typeface="Calibri"/>
              </a:rPr>
              <a:t>sees</a:t>
            </a:r>
            <a:r>
              <a:rPr sz="2800" spc="1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……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061461" y="6330797"/>
            <a:ext cx="31584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latin typeface="Calibri"/>
                <a:cs typeface="Calibri"/>
                <a:hlinkClick r:id="rId2"/>
              </a:rPr>
              <a:t>http://deepdreamgenerator.com/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647444" y="2410967"/>
            <a:ext cx="5849111" cy="39014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242062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Deep</a:t>
            </a:r>
            <a:r>
              <a:rPr spc="-70" dirty="0"/>
              <a:t> </a:t>
            </a:r>
            <a:r>
              <a:rPr dirty="0"/>
              <a:t>Style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07542" y="1793189"/>
            <a:ext cx="750697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0" dirty="0">
                <a:latin typeface="Calibri"/>
                <a:cs typeface="Calibri"/>
              </a:rPr>
              <a:t>Given </a:t>
            </a:r>
            <a:r>
              <a:rPr sz="2800" spc="-5" dirty="0">
                <a:latin typeface="Calibri"/>
                <a:cs typeface="Calibri"/>
              </a:rPr>
              <a:t>a </a:t>
            </a:r>
            <a:r>
              <a:rPr sz="2800" spc="-20" dirty="0">
                <a:latin typeface="Calibri"/>
                <a:cs typeface="Calibri"/>
              </a:rPr>
              <a:t>photo, </a:t>
            </a:r>
            <a:r>
              <a:rPr sz="2800" spc="-25" dirty="0">
                <a:latin typeface="Calibri"/>
                <a:cs typeface="Calibri"/>
              </a:rPr>
              <a:t>make </a:t>
            </a:r>
            <a:r>
              <a:rPr sz="2800" spc="-5" dirty="0">
                <a:latin typeface="Calibri"/>
                <a:cs typeface="Calibri"/>
              </a:rPr>
              <a:t>its </a:t>
            </a:r>
            <a:r>
              <a:rPr sz="2800" spc="-15" dirty="0">
                <a:latin typeface="Calibri"/>
                <a:cs typeface="Calibri"/>
              </a:rPr>
              <a:t>style </a:t>
            </a:r>
            <a:r>
              <a:rPr sz="2800" spc="-30" dirty="0">
                <a:latin typeface="Calibri"/>
                <a:cs typeface="Calibri"/>
              </a:rPr>
              <a:t>like </a:t>
            </a:r>
            <a:r>
              <a:rPr sz="2800" spc="-15" dirty="0">
                <a:latin typeface="Calibri"/>
                <a:cs typeface="Calibri"/>
              </a:rPr>
              <a:t>famous</a:t>
            </a:r>
            <a:r>
              <a:rPr sz="2800" spc="12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paintings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897379" y="2441448"/>
            <a:ext cx="4954524" cy="33040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975603" y="3860291"/>
            <a:ext cx="1752600" cy="2209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327019" y="6331407"/>
            <a:ext cx="27768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https://dreamscopeapp.com/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242062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Deep</a:t>
            </a:r>
            <a:r>
              <a:rPr spc="-70" dirty="0"/>
              <a:t> </a:t>
            </a:r>
            <a:r>
              <a:rPr dirty="0"/>
              <a:t>Style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07542" y="1793189"/>
            <a:ext cx="750697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0" dirty="0">
                <a:latin typeface="Calibri"/>
                <a:cs typeface="Calibri"/>
              </a:rPr>
              <a:t>Given </a:t>
            </a:r>
            <a:r>
              <a:rPr sz="2800" spc="-5" dirty="0">
                <a:latin typeface="Calibri"/>
                <a:cs typeface="Calibri"/>
              </a:rPr>
              <a:t>a </a:t>
            </a:r>
            <a:r>
              <a:rPr sz="2800" spc="-20" dirty="0">
                <a:latin typeface="Calibri"/>
                <a:cs typeface="Calibri"/>
              </a:rPr>
              <a:t>photo, </a:t>
            </a:r>
            <a:r>
              <a:rPr sz="2800" spc="-25" dirty="0">
                <a:latin typeface="Calibri"/>
                <a:cs typeface="Calibri"/>
              </a:rPr>
              <a:t>make </a:t>
            </a:r>
            <a:r>
              <a:rPr sz="2800" spc="-5" dirty="0">
                <a:latin typeface="Calibri"/>
                <a:cs typeface="Calibri"/>
              </a:rPr>
              <a:t>its </a:t>
            </a:r>
            <a:r>
              <a:rPr sz="2800" spc="-15" dirty="0">
                <a:latin typeface="Calibri"/>
                <a:cs typeface="Calibri"/>
              </a:rPr>
              <a:t>style </a:t>
            </a:r>
            <a:r>
              <a:rPr sz="2800" spc="-30" dirty="0">
                <a:latin typeface="Calibri"/>
                <a:cs typeface="Calibri"/>
              </a:rPr>
              <a:t>like </a:t>
            </a:r>
            <a:r>
              <a:rPr sz="2800" spc="-15" dirty="0">
                <a:latin typeface="Calibri"/>
                <a:cs typeface="Calibri"/>
              </a:rPr>
              <a:t>famous</a:t>
            </a:r>
            <a:r>
              <a:rPr sz="2800" spc="12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paintings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327019" y="6331407"/>
            <a:ext cx="27768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https://dreamscopeapp.com/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892807" y="2488692"/>
            <a:ext cx="5358384" cy="35722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295846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0" dirty="0"/>
              <a:t>Training</a:t>
            </a:r>
            <a:r>
              <a:rPr spc="-75" dirty="0"/>
              <a:t> </a:t>
            </a:r>
            <a:r>
              <a:rPr spc="-25" dirty="0"/>
              <a:t>Data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07542" y="1793189"/>
            <a:ext cx="7058659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0" dirty="0">
                <a:latin typeface="Calibri"/>
                <a:cs typeface="Calibri"/>
              </a:rPr>
              <a:t>Preparing </a:t>
            </a:r>
            <a:r>
              <a:rPr sz="2800" spc="-15" dirty="0">
                <a:latin typeface="Calibri"/>
                <a:cs typeface="Calibri"/>
              </a:rPr>
              <a:t>training </a:t>
            </a:r>
            <a:r>
              <a:rPr sz="2800" spc="-20" dirty="0">
                <a:latin typeface="Calibri"/>
                <a:cs typeface="Calibri"/>
              </a:rPr>
              <a:t>data: </a:t>
            </a:r>
            <a:r>
              <a:rPr sz="2800" spc="-10" dirty="0">
                <a:latin typeface="Calibri"/>
                <a:cs typeface="Calibri"/>
              </a:rPr>
              <a:t>images </a:t>
            </a:r>
            <a:r>
              <a:rPr sz="2800" spc="-5" dirty="0">
                <a:latin typeface="Calibri"/>
                <a:cs typeface="Calibri"/>
              </a:rPr>
              <a:t>and their</a:t>
            </a:r>
            <a:r>
              <a:rPr sz="2800" spc="8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labels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046732" y="5414771"/>
            <a:ext cx="5050790" cy="905510"/>
          </a:xfrm>
          <a:prstGeom prst="rect">
            <a:avLst/>
          </a:prstGeom>
          <a:solidFill>
            <a:srgbClr val="4471C4"/>
          </a:solidFill>
          <a:ln w="12192">
            <a:solidFill>
              <a:srgbClr val="2E528F"/>
            </a:solidFill>
          </a:ln>
        </p:spPr>
        <p:txBody>
          <a:bodyPr vert="horz" wrap="square" lIns="0" tIns="3810" rIns="0" bIns="0" rtlCol="0">
            <a:spAutoFit/>
          </a:bodyPr>
          <a:lstStyle/>
          <a:p>
            <a:pPr marL="1284605" marR="175895" indent="-1094740">
              <a:lnSpc>
                <a:spcPct val="100000"/>
              </a:lnSpc>
              <a:spcBef>
                <a:spcPts val="30"/>
              </a:spcBef>
            </a:pP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The learning </a:t>
            </a:r>
            <a:r>
              <a:rPr sz="2800" spc="-20" dirty="0">
                <a:solidFill>
                  <a:srgbClr val="FFFFFF"/>
                </a:solidFill>
                <a:latin typeface="Calibri"/>
                <a:cs typeface="Calibri"/>
              </a:rPr>
              <a:t>target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is defined on 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training</a:t>
            </a:r>
            <a:r>
              <a:rPr sz="2800" spc="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FFFFFF"/>
                </a:solidFill>
                <a:latin typeface="Calibri"/>
                <a:cs typeface="Calibri"/>
              </a:rPr>
              <a:t>data.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516380" y="2814827"/>
            <a:ext cx="719328" cy="7208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497330" y="2795777"/>
            <a:ext cx="757555" cy="759460"/>
          </a:xfrm>
          <a:custGeom>
            <a:avLst/>
            <a:gdLst/>
            <a:ahLst/>
            <a:cxnLst/>
            <a:rect l="l" t="t" r="r" b="b"/>
            <a:pathLst>
              <a:path w="757555" h="759460">
                <a:moveTo>
                  <a:pt x="0" y="758951"/>
                </a:moveTo>
                <a:lnTo>
                  <a:pt x="757428" y="758951"/>
                </a:lnTo>
                <a:lnTo>
                  <a:pt x="757428" y="0"/>
                </a:lnTo>
                <a:lnTo>
                  <a:pt x="0" y="0"/>
                </a:lnTo>
                <a:lnTo>
                  <a:pt x="0" y="758951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222912" y="2814827"/>
            <a:ext cx="637379" cy="72085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121914" y="2795777"/>
            <a:ext cx="757555" cy="759460"/>
          </a:xfrm>
          <a:custGeom>
            <a:avLst/>
            <a:gdLst/>
            <a:ahLst/>
            <a:cxnLst/>
            <a:rect l="l" t="t" r="r" b="b"/>
            <a:pathLst>
              <a:path w="757554" h="759460">
                <a:moveTo>
                  <a:pt x="0" y="758951"/>
                </a:moveTo>
                <a:lnTo>
                  <a:pt x="757427" y="758951"/>
                </a:lnTo>
                <a:lnTo>
                  <a:pt x="757427" y="0"/>
                </a:lnTo>
                <a:lnTo>
                  <a:pt x="0" y="0"/>
                </a:lnTo>
                <a:lnTo>
                  <a:pt x="0" y="758951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765547" y="2814827"/>
            <a:ext cx="720851" cy="72085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746497" y="2795777"/>
            <a:ext cx="759460" cy="759460"/>
          </a:xfrm>
          <a:custGeom>
            <a:avLst/>
            <a:gdLst/>
            <a:ahLst/>
            <a:cxnLst/>
            <a:rect l="l" t="t" r="r" b="b"/>
            <a:pathLst>
              <a:path w="759460" h="759460">
                <a:moveTo>
                  <a:pt x="0" y="758951"/>
                </a:moveTo>
                <a:lnTo>
                  <a:pt x="758951" y="758951"/>
                </a:lnTo>
                <a:lnTo>
                  <a:pt x="758951" y="0"/>
                </a:lnTo>
                <a:lnTo>
                  <a:pt x="0" y="0"/>
                </a:lnTo>
                <a:lnTo>
                  <a:pt x="0" y="758951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399031" y="2814827"/>
            <a:ext cx="711952" cy="72085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371082" y="2795777"/>
            <a:ext cx="759460" cy="759460"/>
          </a:xfrm>
          <a:custGeom>
            <a:avLst/>
            <a:gdLst/>
            <a:ahLst/>
            <a:cxnLst/>
            <a:rect l="l" t="t" r="r" b="b"/>
            <a:pathLst>
              <a:path w="759459" h="759460">
                <a:moveTo>
                  <a:pt x="0" y="758951"/>
                </a:moveTo>
                <a:lnTo>
                  <a:pt x="758952" y="758951"/>
                </a:lnTo>
                <a:lnTo>
                  <a:pt x="758952" y="0"/>
                </a:lnTo>
                <a:lnTo>
                  <a:pt x="0" y="0"/>
                </a:lnTo>
                <a:lnTo>
                  <a:pt x="0" y="758951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514855" y="4169664"/>
            <a:ext cx="720851" cy="71932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495805" y="4150614"/>
            <a:ext cx="759460" cy="757555"/>
          </a:xfrm>
          <a:custGeom>
            <a:avLst/>
            <a:gdLst/>
            <a:ahLst/>
            <a:cxnLst/>
            <a:rect l="l" t="t" r="r" b="b"/>
            <a:pathLst>
              <a:path w="759460" h="757554">
                <a:moveTo>
                  <a:pt x="0" y="757428"/>
                </a:moveTo>
                <a:lnTo>
                  <a:pt x="758951" y="757428"/>
                </a:lnTo>
                <a:lnTo>
                  <a:pt x="758951" y="0"/>
                </a:lnTo>
                <a:lnTo>
                  <a:pt x="0" y="0"/>
                </a:lnTo>
                <a:lnTo>
                  <a:pt x="0" y="757428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140964" y="4169664"/>
            <a:ext cx="719327" cy="71932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121914" y="4150614"/>
            <a:ext cx="757555" cy="757555"/>
          </a:xfrm>
          <a:custGeom>
            <a:avLst/>
            <a:gdLst/>
            <a:ahLst/>
            <a:cxnLst/>
            <a:rect l="l" t="t" r="r" b="b"/>
            <a:pathLst>
              <a:path w="757554" h="757554">
                <a:moveTo>
                  <a:pt x="0" y="757428"/>
                </a:moveTo>
                <a:lnTo>
                  <a:pt x="757427" y="757428"/>
                </a:lnTo>
                <a:lnTo>
                  <a:pt x="757427" y="0"/>
                </a:lnTo>
                <a:lnTo>
                  <a:pt x="0" y="0"/>
                </a:lnTo>
                <a:lnTo>
                  <a:pt x="0" y="757428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767071" y="4169664"/>
            <a:ext cx="719327" cy="71932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748021" y="4150614"/>
            <a:ext cx="757555" cy="757555"/>
          </a:xfrm>
          <a:custGeom>
            <a:avLst/>
            <a:gdLst/>
            <a:ahLst/>
            <a:cxnLst/>
            <a:rect l="l" t="t" r="r" b="b"/>
            <a:pathLst>
              <a:path w="757554" h="757554">
                <a:moveTo>
                  <a:pt x="0" y="757428"/>
                </a:moveTo>
                <a:lnTo>
                  <a:pt x="757427" y="757428"/>
                </a:lnTo>
                <a:lnTo>
                  <a:pt x="757427" y="0"/>
                </a:lnTo>
                <a:lnTo>
                  <a:pt x="0" y="0"/>
                </a:lnTo>
                <a:lnTo>
                  <a:pt x="0" y="757428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393179" y="4169664"/>
            <a:ext cx="719327" cy="71932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374129" y="4150614"/>
            <a:ext cx="757555" cy="757555"/>
          </a:xfrm>
          <a:custGeom>
            <a:avLst/>
            <a:gdLst/>
            <a:ahLst/>
            <a:cxnLst/>
            <a:rect l="l" t="t" r="r" b="b"/>
            <a:pathLst>
              <a:path w="757554" h="757554">
                <a:moveTo>
                  <a:pt x="0" y="757428"/>
                </a:moveTo>
                <a:lnTo>
                  <a:pt x="757427" y="757428"/>
                </a:lnTo>
                <a:lnTo>
                  <a:pt x="757427" y="0"/>
                </a:lnTo>
                <a:lnTo>
                  <a:pt x="0" y="0"/>
                </a:lnTo>
                <a:lnTo>
                  <a:pt x="0" y="757428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2312035" y="2985338"/>
            <a:ext cx="50292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latin typeface="Calibri"/>
                <a:cs typeface="Calibri"/>
              </a:rPr>
              <a:t>“5”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938396" y="2973781"/>
            <a:ext cx="50292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latin typeface="Calibri"/>
                <a:cs typeface="Calibri"/>
              </a:rPr>
              <a:t>“0”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588889" y="2973781"/>
            <a:ext cx="50419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Calibri"/>
                <a:cs typeface="Calibri"/>
              </a:rPr>
              <a:t>“4”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7206488" y="2971545"/>
            <a:ext cx="502284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latin typeface="Calibri"/>
                <a:cs typeface="Calibri"/>
              </a:rPr>
              <a:t>“1”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7208646" y="4334967"/>
            <a:ext cx="50292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latin typeface="Calibri"/>
                <a:cs typeface="Calibri"/>
              </a:rPr>
              <a:t>“3”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3940302" y="4340478"/>
            <a:ext cx="50355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Calibri"/>
                <a:cs typeface="Calibri"/>
              </a:rPr>
              <a:t>“2”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2314194" y="4361815"/>
            <a:ext cx="377952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3289300" algn="l"/>
              </a:tabLst>
            </a:pPr>
            <a:r>
              <a:rPr sz="2800" spc="-10" dirty="0">
                <a:latin typeface="Calibri"/>
                <a:cs typeface="Calibri"/>
              </a:rPr>
              <a:t>“9</a:t>
            </a:r>
            <a:r>
              <a:rPr sz="2800" spc="-5" dirty="0">
                <a:latin typeface="Calibri"/>
                <a:cs typeface="Calibri"/>
              </a:rPr>
              <a:t>”</a:t>
            </a:r>
            <a:r>
              <a:rPr sz="2800" dirty="0">
                <a:latin typeface="Calibri"/>
                <a:cs typeface="Calibri"/>
              </a:rPr>
              <a:t>	</a:t>
            </a:r>
            <a:r>
              <a:rPr sz="2800" spc="-10" dirty="0">
                <a:latin typeface="Calibri"/>
                <a:cs typeface="Calibri"/>
              </a:rPr>
              <a:t>“1”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2242" y="86995"/>
            <a:ext cx="170243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i="1" u="sng" spc="-30" dirty="0">
                <a:uFill>
                  <a:solidFill>
                    <a:srgbClr val="000000"/>
                  </a:solidFill>
                </a:uFill>
                <a:latin typeface="Calibri Light"/>
                <a:cs typeface="Calibri Light"/>
              </a:rPr>
              <a:t>Deep</a:t>
            </a:r>
            <a:r>
              <a:rPr sz="3200" i="1" u="sng" spc="-114" dirty="0">
                <a:uFill>
                  <a:solidFill>
                    <a:srgbClr val="000000"/>
                  </a:solidFill>
                </a:uFill>
                <a:latin typeface="Calibri Light"/>
                <a:cs typeface="Calibri Light"/>
              </a:rPr>
              <a:t> </a:t>
            </a:r>
            <a:r>
              <a:rPr sz="3200" i="1" u="sng" spc="-10" dirty="0">
                <a:uFill>
                  <a:solidFill>
                    <a:srgbClr val="000000"/>
                  </a:solidFill>
                </a:uFill>
                <a:latin typeface="Calibri Light"/>
                <a:cs typeface="Calibri Light"/>
              </a:rPr>
              <a:t>Style</a:t>
            </a:r>
            <a:endParaRPr sz="3200">
              <a:latin typeface="Calibri Light"/>
              <a:cs typeface="Calibri Light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619755" y="400811"/>
            <a:ext cx="2476499" cy="16504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740652" y="315468"/>
            <a:ext cx="1370076" cy="17266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833116" y="2357627"/>
            <a:ext cx="2049780" cy="6400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262884" y="2295144"/>
            <a:ext cx="1191767" cy="86563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892551" y="2397251"/>
            <a:ext cx="1930907" cy="52273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892551" y="2407361"/>
            <a:ext cx="193103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43255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CNN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400800" y="2342388"/>
            <a:ext cx="2049779" cy="64160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830568" y="2281427"/>
            <a:ext cx="1191768" cy="86563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460235" y="2382011"/>
            <a:ext cx="1930908" cy="52425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6460235" y="2393137"/>
            <a:ext cx="193103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43255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CNN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048000" y="3214116"/>
            <a:ext cx="1621536" cy="64008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029711" y="3151632"/>
            <a:ext cx="1658112" cy="86563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107435" y="3253740"/>
            <a:ext cx="1502664" cy="52273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3289553" y="3264230"/>
            <a:ext cx="11410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20" dirty="0">
                <a:solidFill>
                  <a:srgbClr val="FFFFFF"/>
                </a:solidFill>
                <a:latin typeface="Calibri"/>
                <a:cs typeface="Calibri"/>
              </a:rPr>
              <a:t>content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6615683" y="3206495"/>
            <a:ext cx="1620012" cy="64007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816852" y="3144011"/>
            <a:ext cx="1216152" cy="86563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675119" y="3246120"/>
            <a:ext cx="1501140" cy="52273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7078471" y="3257169"/>
            <a:ext cx="69596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45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ty</a:t>
            </a:r>
            <a:r>
              <a:rPr sz="2800" spc="-20" dirty="0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3444240" y="1990344"/>
            <a:ext cx="828040" cy="391795"/>
          </a:xfrm>
          <a:custGeom>
            <a:avLst/>
            <a:gdLst/>
            <a:ahLst/>
            <a:cxnLst/>
            <a:rect l="l" t="t" r="r" b="b"/>
            <a:pathLst>
              <a:path w="828039" h="391794">
                <a:moveTo>
                  <a:pt x="827532" y="195833"/>
                </a:moveTo>
                <a:lnTo>
                  <a:pt x="0" y="195833"/>
                </a:lnTo>
                <a:lnTo>
                  <a:pt x="413765" y="391667"/>
                </a:lnTo>
                <a:lnTo>
                  <a:pt x="827532" y="195833"/>
                </a:lnTo>
                <a:close/>
              </a:path>
              <a:path w="828039" h="391794">
                <a:moveTo>
                  <a:pt x="620649" y="0"/>
                </a:moveTo>
                <a:lnTo>
                  <a:pt x="206883" y="0"/>
                </a:lnTo>
                <a:lnTo>
                  <a:pt x="206883" y="195833"/>
                </a:lnTo>
                <a:lnTo>
                  <a:pt x="620649" y="195833"/>
                </a:lnTo>
                <a:lnTo>
                  <a:pt x="62064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444240" y="1990344"/>
            <a:ext cx="828040" cy="391795"/>
          </a:xfrm>
          <a:custGeom>
            <a:avLst/>
            <a:gdLst/>
            <a:ahLst/>
            <a:cxnLst/>
            <a:rect l="l" t="t" r="r" b="b"/>
            <a:pathLst>
              <a:path w="828039" h="391794">
                <a:moveTo>
                  <a:pt x="0" y="195833"/>
                </a:moveTo>
                <a:lnTo>
                  <a:pt x="206883" y="195833"/>
                </a:lnTo>
                <a:lnTo>
                  <a:pt x="206883" y="0"/>
                </a:lnTo>
                <a:lnTo>
                  <a:pt x="620649" y="0"/>
                </a:lnTo>
                <a:lnTo>
                  <a:pt x="620649" y="195833"/>
                </a:lnTo>
                <a:lnTo>
                  <a:pt x="827532" y="195833"/>
                </a:lnTo>
                <a:lnTo>
                  <a:pt x="413765" y="391667"/>
                </a:lnTo>
                <a:lnTo>
                  <a:pt x="0" y="195833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444240" y="2910839"/>
            <a:ext cx="828040" cy="391795"/>
          </a:xfrm>
          <a:custGeom>
            <a:avLst/>
            <a:gdLst/>
            <a:ahLst/>
            <a:cxnLst/>
            <a:rect l="l" t="t" r="r" b="b"/>
            <a:pathLst>
              <a:path w="828039" h="391795">
                <a:moveTo>
                  <a:pt x="827532" y="195834"/>
                </a:moveTo>
                <a:lnTo>
                  <a:pt x="0" y="195834"/>
                </a:lnTo>
                <a:lnTo>
                  <a:pt x="413765" y="391668"/>
                </a:lnTo>
                <a:lnTo>
                  <a:pt x="827532" y="195834"/>
                </a:lnTo>
                <a:close/>
              </a:path>
              <a:path w="828039" h="391795">
                <a:moveTo>
                  <a:pt x="620649" y="0"/>
                </a:moveTo>
                <a:lnTo>
                  <a:pt x="206883" y="0"/>
                </a:lnTo>
                <a:lnTo>
                  <a:pt x="206883" y="195834"/>
                </a:lnTo>
                <a:lnTo>
                  <a:pt x="620649" y="195834"/>
                </a:lnTo>
                <a:lnTo>
                  <a:pt x="62064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444240" y="2910839"/>
            <a:ext cx="828040" cy="391795"/>
          </a:xfrm>
          <a:custGeom>
            <a:avLst/>
            <a:gdLst/>
            <a:ahLst/>
            <a:cxnLst/>
            <a:rect l="l" t="t" r="r" b="b"/>
            <a:pathLst>
              <a:path w="828039" h="391795">
                <a:moveTo>
                  <a:pt x="0" y="195834"/>
                </a:moveTo>
                <a:lnTo>
                  <a:pt x="206883" y="195834"/>
                </a:lnTo>
                <a:lnTo>
                  <a:pt x="206883" y="0"/>
                </a:lnTo>
                <a:lnTo>
                  <a:pt x="620649" y="0"/>
                </a:lnTo>
                <a:lnTo>
                  <a:pt x="620649" y="195834"/>
                </a:lnTo>
                <a:lnTo>
                  <a:pt x="827532" y="195834"/>
                </a:lnTo>
                <a:lnTo>
                  <a:pt x="413765" y="391668"/>
                </a:lnTo>
                <a:lnTo>
                  <a:pt x="0" y="195834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040880" y="1990344"/>
            <a:ext cx="828040" cy="391795"/>
          </a:xfrm>
          <a:custGeom>
            <a:avLst/>
            <a:gdLst/>
            <a:ahLst/>
            <a:cxnLst/>
            <a:rect l="l" t="t" r="r" b="b"/>
            <a:pathLst>
              <a:path w="828040" h="391794">
                <a:moveTo>
                  <a:pt x="827531" y="195833"/>
                </a:moveTo>
                <a:lnTo>
                  <a:pt x="0" y="195833"/>
                </a:lnTo>
                <a:lnTo>
                  <a:pt x="413766" y="391667"/>
                </a:lnTo>
                <a:lnTo>
                  <a:pt x="827531" y="195833"/>
                </a:lnTo>
                <a:close/>
              </a:path>
              <a:path w="828040" h="391794">
                <a:moveTo>
                  <a:pt x="620649" y="0"/>
                </a:moveTo>
                <a:lnTo>
                  <a:pt x="206883" y="0"/>
                </a:lnTo>
                <a:lnTo>
                  <a:pt x="206883" y="195833"/>
                </a:lnTo>
                <a:lnTo>
                  <a:pt x="620649" y="195833"/>
                </a:lnTo>
                <a:lnTo>
                  <a:pt x="62064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7040880" y="1990344"/>
            <a:ext cx="828040" cy="391795"/>
          </a:xfrm>
          <a:custGeom>
            <a:avLst/>
            <a:gdLst/>
            <a:ahLst/>
            <a:cxnLst/>
            <a:rect l="l" t="t" r="r" b="b"/>
            <a:pathLst>
              <a:path w="828040" h="391794">
                <a:moveTo>
                  <a:pt x="0" y="195833"/>
                </a:moveTo>
                <a:lnTo>
                  <a:pt x="206883" y="195833"/>
                </a:lnTo>
                <a:lnTo>
                  <a:pt x="206883" y="0"/>
                </a:lnTo>
                <a:lnTo>
                  <a:pt x="620649" y="0"/>
                </a:lnTo>
                <a:lnTo>
                  <a:pt x="620649" y="195833"/>
                </a:lnTo>
                <a:lnTo>
                  <a:pt x="827531" y="195833"/>
                </a:lnTo>
                <a:lnTo>
                  <a:pt x="413766" y="391667"/>
                </a:lnTo>
                <a:lnTo>
                  <a:pt x="0" y="195833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7040880" y="2910839"/>
            <a:ext cx="828040" cy="391795"/>
          </a:xfrm>
          <a:custGeom>
            <a:avLst/>
            <a:gdLst/>
            <a:ahLst/>
            <a:cxnLst/>
            <a:rect l="l" t="t" r="r" b="b"/>
            <a:pathLst>
              <a:path w="828040" h="391795">
                <a:moveTo>
                  <a:pt x="827531" y="195834"/>
                </a:moveTo>
                <a:lnTo>
                  <a:pt x="0" y="195834"/>
                </a:lnTo>
                <a:lnTo>
                  <a:pt x="413766" y="391668"/>
                </a:lnTo>
                <a:lnTo>
                  <a:pt x="827531" y="195834"/>
                </a:lnTo>
                <a:close/>
              </a:path>
              <a:path w="828040" h="391795">
                <a:moveTo>
                  <a:pt x="620649" y="0"/>
                </a:moveTo>
                <a:lnTo>
                  <a:pt x="206883" y="0"/>
                </a:lnTo>
                <a:lnTo>
                  <a:pt x="206883" y="195834"/>
                </a:lnTo>
                <a:lnTo>
                  <a:pt x="620649" y="195834"/>
                </a:lnTo>
                <a:lnTo>
                  <a:pt x="62064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7040880" y="2910839"/>
            <a:ext cx="828040" cy="391795"/>
          </a:xfrm>
          <a:custGeom>
            <a:avLst/>
            <a:gdLst/>
            <a:ahLst/>
            <a:cxnLst/>
            <a:rect l="l" t="t" r="r" b="b"/>
            <a:pathLst>
              <a:path w="828040" h="391795">
                <a:moveTo>
                  <a:pt x="0" y="195834"/>
                </a:moveTo>
                <a:lnTo>
                  <a:pt x="206883" y="195834"/>
                </a:lnTo>
                <a:lnTo>
                  <a:pt x="206883" y="0"/>
                </a:lnTo>
                <a:lnTo>
                  <a:pt x="620649" y="0"/>
                </a:lnTo>
                <a:lnTo>
                  <a:pt x="620649" y="195834"/>
                </a:lnTo>
                <a:lnTo>
                  <a:pt x="827531" y="195834"/>
                </a:lnTo>
                <a:lnTo>
                  <a:pt x="413766" y="391668"/>
                </a:lnTo>
                <a:lnTo>
                  <a:pt x="0" y="195834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808988" y="4911852"/>
            <a:ext cx="2596895" cy="1729739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750308" y="4892040"/>
            <a:ext cx="2049780" cy="64160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180076" y="4831079"/>
            <a:ext cx="1191768" cy="865632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809744" y="4931664"/>
            <a:ext cx="1930907" cy="524256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5440807" y="4943983"/>
            <a:ext cx="67310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CNN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5645022" y="5961684"/>
            <a:ext cx="21399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dirty="0">
                <a:solidFill>
                  <a:srgbClr val="FF0000"/>
                </a:solidFill>
                <a:latin typeface="Calibri"/>
                <a:cs typeface="Calibri"/>
              </a:rPr>
              <a:t>?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5361432" y="5506211"/>
            <a:ext cx="828040" cy="391795"/>
          </a:xfrm>
          <a:custGeom>
            <a:avLst/>
            <a:gdLst/>
            <a:ahLst/>
            <a:cxnLst/>
            <a:rect l="l" t="t" r="r" b="b"/>
            <a:pathLst>
              <a:path w="828039" h="391795">
                <a:moveTo>
                  <a:pt x="620648" y="195834"/>
                </a:moveTo>
                <a:lnTo>
                  <a:pt x="206882" y="195834"/>
                </a:lnTo>
                <a:lnTo>
                  <a:pt x="206882" y="391668"/>
                </a:lnTo>
                <a:lnTo>
                  <a:pt x="620648" y="391668"/>
                </a:lnTo>
                <a:lnTo>
                  <a:pt x="620648" y="195834"/>
                </a:lnTo>
                <a:close/>
              </a:path>
              <a:path w="828039" h="391795">
                <a:moveTo>
                  <a:pt x="413765" y="0"/>
                </a:moveTo>
                <a:lnTo>
                  <a:pt x="0" y="195834"/>
                </a:lnTo>
                <a:lnTo>
                  <a:pt x="827531" y="195834"/>
                </a:lnTo>
                <a:lnTo>
                  <a:pt x="41376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361432" y="5506211"/>
            <a:ext cx="828040" cy="391795"/>
          </a:xfrm>
          <a:custGeom>
            <a:avLst/>
            <a:gdLst/>
            <a:ahLst/>
            <a:cxnLst/>
            <a:rect l="l" t="t" r="r" b="b"/>
            <a:pathLst>
              <a:path w="828039" h="391795">
                <a:moveTo>
                  <a:pt x="827531" y="195834"/>
                </a:moveTo>
                <a:lnTo>
                  <a:pt x="620648" y="195834"/>
                </a:lnTo>
                <a:lnTo>
                  <a:pt x="620648" y="391668"/>
                </a:lnTo>
                <a:lnTo>
                  <a:pt x="206882" y="391668"/>
                </a:lnTo>
                <a:lnTo>
                  <a:pt x="206882" y="195834"/>
                </a:lnTo>
                <a:lnTo>
                  <a:pt x="0" y="195834"/>
                </a:lnTo>
                <a:lnTo>
                  <a:pt x="413765" y="0"/>
                </a:lnTo>
                <a:lnTo>
                  <a:pt x="827531" y="195834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3858767" y="3776471"/>
            <a:ext cx="1936750" cy="1188720"/>
          </a:xfrm>
          <a:custGeom>
            <a:avLst/>
            <a:gdLst/>
            <a:ahLst/>
            <a:cxnLst/>
            <a:rect l="l" t="t" r="r" b="b"/>
            <a:pathLst>
              <a:path w="1936750" h="1188720">
                <a:moveTo>
                  <a:pt x="215460" y="85301"/>
                </a:moveTo>
                <a:lnTo>
                  <a:pt x="176122" y="150595"/>
                </a:lnTo>
                <a:lnTo>
                  <a:pt x="1897507" y="1188211"/>
                </a:lnTo>
                <a:lnTo>
                  <a:pt x="1936750" y="1123060"/>
                </a:lnTo>
                <a:lnTo>
                  <a:pt x="215460" y="85301"/>
                </a:lnTo>
                <a:close/>
              </a:path>
              <a:path w="1936750" h="1188720">
                <a:moveTo>
                  <a:pt x="0" y="0"/>
                </a:moveTo>
                <a:lnTo>
                  <a:pt x="136779" y="215900"/>
                </a:lnTo>
                <a:lnTo>
                  <a:pt x="176122" y="150595"/>
                </a:lnTo>
                <a:lnTo>
                  <a:pt x="143510" y="130936"/>
                </a:lnTo>
                <a:lnTo>
                  <a:pt x="182880" y="65658"/>
                </a:lnTo>
                <a:lnTo>
                  <a:pt x="227293" y="65658"/>
                </a:lnTo>
                <a:lnTo>
                  <a:pt x="254762" y="20065"/>
                </a:lnTo>
                <a:lnTo>
                  <a:pt x="0" y="0"/>
                </a:lnTo>
                <a:close/>
              </a:path>
              <a:path w="1936750" h="1188720">
                <a:moveTo>
                  <a:pt x="182880" y="65658"/>
                </a:moveTo>
                <a:lnTo>
                  <a:pt x="143510" y="130936"/>
                </a:lnTo>
                <a:lnTo>
                  <a:pt x="176122" y="150595"/>
                </a:lnTo>
                <a:lnTo>
                  <a:pt x="215460" y="85301"/>
                </a:lnTo>
                <a:lnTo>
                  <a:pt x="182880" y="65658"/>
                </a:lnTo>
                <a:close/>
              </a:path>
              <a:path w="1936750" h="1188720">
                <a:moveTo>
                  <a:pt x="227293" y="65658"/>
                </a:moveTo>
                <a:lnTo>
                  <a:pt x="182880" y="65658"/>
                </a:lnTo>
                <a:lnTo>
                  <a:pt x="215460" y="85301"/>
                </a:lnTo>
                <a:lnTo>
                  <a:pt x="227293" y="65658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754496" y="3784091"/>
            <a:ext cx="1699895" cy="1180465"/>
          </a:xfrm>
          <a:custGeom>
            <a:avLst/>
            <a:gdLst/>
            <a:ahLst/>
            <a:cxnLst/>
            <a:rect l="l" t="t" r="r" b="b"/>
            <a:pathLst>
              <a:path w="1699895" h="1180464">
                <a:moveTo>
                  <a:pt x="1489716" y="97672"/>
                </a:moveTo>
                <a:lnTo>
                  <a:pt x="0" y="1117599"/>
                </a:lnTo>
                <a:lnTo>
                  <a:pt x="42925" y="1180464"/>
                </a:lnTo>
                <a:lnTo>
                  <a:pt x="1532768" y="160536"/>
                </a:lnTo>
                <a:lnTo>
                  <a:pt x="1489716" y="97672"/>
                </a:lnTo>
                <a:close/>
              </a:path>
              <a:path w="1699895" h="1180464">
                <a:moveTo>
                  <a:pt x="1657487" y="76199"/>
                </a:moveTo>
                <a:lnTo>
                  <a:pt x="1521078" y="76199"/>
                </a:lnTo>
                <a:lnTo>
                  <a:pt x="1564131" y="139064"/>
                </a:lnTo>
                <a:lnTo>
                  <a:pt x="1532768" y="160536"/>
                </a:lnTo>
                <a:lnTo>
                  <a:pt x="1575816" y="223392"/>
                </a:lnTo>
                <a:lnTo>
                  <a:pt x="1657487" y="76199"/>
                </a:lnTo>
                <a:close/>
              </a:path>
              <a:path w="1699895" h="1180464">
                <a:moveTo>
                  <a:pt x="1521078" y="76199"/>
                </a:moveTo>
                <a:lnTo>
                  <a:pt x="1489716" y="97672"/>
                </a:lnTo>
                <a:lnTo>
                  <a:pt x="1532768" y="160536"/>
                </a:lnTo>
                <a:lnTo>
                  <a:pt x="1564131" y="139064"/>
                </a:lnTo>
                <a:lnTo>
                  <a:pt x="1521078" y="76199"/>
                </a:lnTo>
                <a:close/>
              </a:path>
              <a:path w="1699895" h="1180464">
                <a:moveTo>
                  <a:pt x="1699768" y="0"/>
                </a:moveTo>
                <a:lnTo>
                  <a:pt x="1446656" y="34797"/>
                </a:lnTo>
                <a:lnTo>
                  <a:pt x="1489716" y="97672"/>
                </a:lnTo>
                <a:lnTo>
                  <a:pt x="1521078" y="76199"/>
                </a:lnTo>
                <a:lnTo>
                  <a:pt x="1657487" y="76199"/>
                </a:lnTo>
                <a:lnTo>
                  <a:pt x="1699768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603567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5" dirty="0"/>
              <a:t>Generating </a:t>
            </a:r>
            <a:r>
              <a:rPr spc="-10" dirty="0"/>
              <a:t>Images </a:t>
            </a:r>
            <a:r>
              <a:rPr spc="-15" dirty="0"/>
              <a:t>by</a:t>
            </a:r>
            <a:r>
              <a:rPr spc="-45" dirty="0"/>
              <a:t> </a:t>
            </a:r>
            <a:r>
              <a:rPr spc="-5" dirty="0"/>
              <a:t>RNN</a:t>
            </a:r>
          </a:p>
        </p:txBody>
      </p:sp>
      <p:sp>
        <p:nvSpPr>
          <p:cNvPr id="3" name="object 3"/>
          <p:cNvSpPr/>
          <p:nvPr/>
        </p:nvSpPr>
        <p:spPr>
          <a:xfrm>
            <a:off x="2979955" y="3042440"/>
            <a:ext cx="4741616" cy="18967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114044" y="3518915"/>
            <a:ext cx="931163" cy="10515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86611" y="2281427"/>
            <a:ext cx="899160" cy="10744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58239" y="4710684"/>
            <a:ext cx="886968" cy="105155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877439" y="4964429"/>
            <a:ext cx="97091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color</a:t>
            </a:r>
            <a:r>
              <a:rPr sz="2400" spc="-9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of  </a:t>
            </a:r>
            <a:r>
              <a:rPr sz="2400" spc="-10" dirty="0">
                <a:latin typeface="Calibri"/>
                <a:cs typeface="Calibri"/>
              </a:rPr>
              <a:t>1</a:t>
            </a:r>
            <a:r>
              <a:rPr sz="2400" spc="-15" baseline="24305" dirty="0">
                <a:latin typeface="Calibri"/>
                <a:cs typeface="Calibri"/>
              </a:rPr>
              <a:t>st</a:t>
            </a:r>
            <a:r>
              <a:rPr sz="2400" spc="127" baseline="2430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pixel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843910" y="2218435"/>
            <a:ext cx="103695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3302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color </a:t>
            </a:r>
            <a:r>
              <a:rPr sz="2400" spc="-5" dirty="0">
                <a:latin typeface="Calibri"/>
                <a:cs typeface="Calibri"/>
              </a:rPr>
              <a:t>of  2</a:t>
            </a:r>
            <a:r>
              <a:rPr sz="2400" spc="-7" baseline="24305" dirty="0">
                <a:latin typeface="Calibri"/>
                <a:cs typeface="Calibri"/>
              </a:rPr>
              <a:t>nd</a:t>
            </a:r>
            <a:r>
              <a:rPr sz="2400" spc="112" baseline="2430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pixel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817490" y="4978400"/>
            <a:ext cx="103695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3302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color </a:t>
            </a:r>
            <a:r>
              <a:rPr sz="2400" spc="-5" dirty="0">
                <a:latin typeface="Calibri"/>
                <a:cs typeface="Calibri"/>
              </a:rPr>
              <a:t>of  2</a:t>
            </a:r>
            <a:r>
              <a:rPr sz="2400" spc="-7" baseline="24305" dirty="0">
                <a:latin typeface="Calibri"/>
                <a:cs typeface="Calibri"/>
              </a:rPr>
              <a:t>nd</a:t>
            </a:r>
            <a:r>
              <a:rPr sz="2400" spc="112" baseline="2430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pixel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808346" y="2227326"/>
            <a:ext cx="108648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57785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color </a:t>
            </a:r>
            <a:r>
              <a:rPr sz="2400" spc="-5" dirty="0">
                <a:latin typeface="Calibri"/>
                <a:cs typeface="Calibri"/>
              </a:rPr>
              <a:t>of  </a:t>
            </a:r>
            <a:r>
              <a:rPr sz="2400" spc="-15" dirty="0">
                <a:latin typeface="Calibri"/>
                <a:cs typeface="Calibri"/>
              </a:rPr>
              <a:t>3rd</a:t>
            </a:r>
            <a:r>
              <a:rPr sz="2400" spc="-9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pixel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766306" y="4964429"/>
            <a:ext cx="108712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57785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color </a:t>
            </a:r>
            <a:r>
              <a:rPr sz="2400" spc="-5" dirty="0">
                <a:latin typeface="Calibri"/>
                <a:cs typeface="Calibri"/>
              </a:rPr>
              <a:t>of  </a:t>
            </a:r>
            <a:r>
              <a:rPr sz="2400" spc="-15" dirty="0">
                <a:latin typeface="Calibri"/>
                <a:cs typeface="Calibri"/>
              </a:rPr>
              <a:t>3rd</a:t>
            </a:r>
            <a:r>
              <a:rPr sz="2400" spc="-9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pixel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810502" y="2151126"/>
            <a:ext cx="99885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3335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color </a:t>
            </a:r>
            <a:r>
              <a:rPr sz="2400" spc="-5" dirty="0">
                <a:latin typeface="Calibri"/>
                <a:cs typeface="Calibri"/>
              </a:rPr>
              <a:t>of  4</a:t>
            </a:r>
            <a:r>
              <a:rPr sz="2400" spc="-7" baseline="24305" dirty="0">
                <a:latin typeface="Calibri"/>
                <a:cs typeface="Calibri"/>
              </a:rPr>
              <a:t>th</a:t>
            </a:r>
            <a:r>
              <a:rPr sz="2400" spc="120" baseline="2430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pixel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421645" y="4526627"/>
            <a:ext cx="6283960" cy="2207895"/>
          </a:xfrm>
          <a:custGeom>
            <a:avLst/>
            <a:gdLst/>
            <a:ahLst/>
            <a:cxnLst/>
            <a:rect l="l" t="t" r="r" b="b"/>
            <a:pathLst>
              <a:path w="6283959" h="2207895">
                <a:moveTo>
                  <a:pt x="571871" y="726854"/>
                </a:moveTo>
                <a:lnTo>
                  <a:pt x="565245" y="696133"/>
                </a:lnTo>
                <a:lnTo>
                  <a:pt x="562820" y="665676"/>
                </a:lnTo>
                <a:lnTo>
                  <a:pt x="564484" y="635554"/>
                </a:lnTo>
                <a:lnTo>
                  <a:pt x="579638" y="576591"/>
                </a:lnTo>
                <a:lnTo>
                  <a:pt x="609823" y="519801"/>
                </a:lnTo>
                <a:lnTo>
                  <a:pt x="654153" y="465742"/>
                </a:lnTo>
                <a:lnTo>
                  <a:pt x="711741" y="414969"/>
                </a:lnTo>
                <a:lnTo>
                  <a:pt x="745231" y="390990"/>
                </a:lnTo>
                <a:lnTo>
                  <a:pt x="781703" y="368041"/>
                </a:lnTo>
                <a:lnTo>
                  <a:pt x="821048" y="346193"/>
                </a:lnTo>
                <a:lnTo>
                  <a:pt x="863153" y="325515"/>
                </a:lnTo>
                <a:lnTo>
                  <a:pt x="907909" y="306077"/>
                </a:lnTo>
                <a:lnTo>
                  <a:pt x="955205" y="287948"/>
                </a:lnTo>
                <a:lnTo>
                  <a:pt x="1004930" y="271197"/>
                </a:lnTo>
                <a:lnTo>
                  <a:pt x="1056974" y="255896"/>
                </a:lnTo>
                <a:lnTo>
                  <a:pt x="1111225" y="242113"/>
                </a:lnTo>
                <a:lnTo>
                  <a:pt x="1167573" y="229917"/>
                </a:lnTo>
                <a:lnTo>
                  <a:pt x="1225908" y="219379"/>
                </a:lnTo>
                <a:lnTo>
                  <a:pt x="1286118" y="210569"/>
                </a:lnTo>
                <a:lnTo>
                  <a:pt x="1348093" y="203555"/>
                </a:lnTo>
                <a:lnTo>
                  <a:pt x="1411722" y="198407"/>
                </a:lnTo>
                <a:lnTo>
                  <a:pt x="1461975" y="195777"/>
                </a:lnTo>
                <a:lnTo>
                  <a:pt x="1512262" y="194387"/>
                </a:lnTo>
                <a:lnTo>
                  <a:pt x="1562486" y="194229"/>
                </a:lnTo>
                <a:lnTo>
                  <a:pt x="1612549" y="195294"/>
                </a:lnTo>
                <a:lnTo>
                  <a:pt x="1662354" y="197573"/>
                </a:lnTo>
                <a:lnTo>
                  <a:pt x="1711804" y="201058"/>
                </a:lnTo>
                <a:lnTo>
                  <a:pt x="1760802" y="205739"/>
                </a:lnTo>
                <a:lnTo>
                  <a:pt x="1809252" y="211609"/>
                </a:lnTo>
                <a:lnTo>
                  <a:pt x="1857055" y="218658"/>
                </a:lnTo>
                <a:lnTo>
                  <a:pt x="1904115" y="226879"/>
                </a:lnTo>
                <a:lnTo>
                  <a:pt x="1950335" y="236261"/>
                </a:lnTo>
                <a:lnTo>
                  <a:pt x="1995617" y="246797"/>
                </a:lnTo>
                <a:lnTo>
                  <a:pt x="2039864" y="258478"/>
                </a:lnTo>
                <a:lnTo>
                  <a:pt x="2068873" y="234500"/>
                </a:lnTo>
                <a:lnTo>
                  <a:pt x="2101004" y="211942"/>
                </a:lnTo>
                <a:lnTo>
                  <a:pt x="2136056" y="190833"/>
                </a:lnTo>
                <a:lnTo>
                  <a:pt x="2173826" y="171204"/>
                </a:lnTo>
                <a:lnTo>
                  <a:pt x="2214110" y="153084"/>
                </a:lnTo>
                <a:lnTo>
                  <a:pt x="2256708" y="136503"/>
                </a:lnTo>
                <a:lnTo>
                  <a:pt x="2301416" y="121491"/>
                </a:lnTo>
                <a:lnTo>
                  <a:pt x="2348032" y="108077"/>
                </a:lnTo>
                <a:lnTo>
                  <a:pt x="2396353" y="96292"/>
                </a:lnTo>
                <a:lnTo>
                  <a:pt x="2446177" y="86165"/>
                </a:lnTo>
                <a:lnTo>
                  <a:pt x="2497302" y="77726"/>
                </a:lnTo>
                <a:lnTo>
                  <a:pt x="2549525" y="71004"/>
                </a:lnTo>
                <a:lnTo>
                  <a:pt x="2602644" y="66030"/>
                </a:lnTo>
                <a:lnTo>
                  <a:pt x="2656456" y="62833"/>
                </a:lnTo>
                <a:lnTo>
                  <a:pt x="2710759" y="61443"/>
                </a:lnTo>
                <a:lnTo>
                  <a:pt x="2765350" y="61890"/>
                </a:lnTo>
                <a:lnTo>
                  <a:pt x="2820027" y="64203"/>
                </a:lnTo>
                <a:lnTo>
                  <a:pt x="2874587" y="68412"/>
                </a:lnTo>
                <a:lnTo>
                  <a:pt x="2928829" y="74548"/>
                </a:lnTo>
                <a:lnTo>
                  <a:pt x="2982549" y="82639"/>
                </a:lnTo>
                <a:lnTo>
                  <a:pt x="3035545" y="92716"/>
                </a:lnTo>
                <a:lnTo>
                  <a:pt x="3087614" y="104808"/>
                </a:lnTo>
                <a:lnTo>
                  <a:pt x="3136092" y="118280"/>
                </a:lnTo>
                <a:lnTo>
                  <a:pt x="3182356" y="133336"/>
                </a:lnTo>
                <a:lnTo>
                  <a:pt x="3226239" y="149939"/>
                </a:lnTo>
                <a:lnTo>
                  <a:pt x="3267573" y="168054"/>
                </a:lnTo>
                <a:lnTo>
                  <a:pt x="3295657" y="143889"/>
                </a:lnTo>
                <a:lnTo>
                  <a:pt x="3327597" y="121420"/>
                </a:lnTo>
                <a:lnTo>
                  <a:pt x="3363092" y="100696"/>
                </a:lnTo>
                <a:lnTo>
                  <a:pt x="3401842" y="81765"/>
                </a:lnTo>
                <a:lnTo>
                  <a:pt x="3443548" y="64675"/>
                </a:lnTo>
                <a:lnTo>
                  <a:pt x="3487909" y="49474"/>
                </a:lnTo>
                <a:lnTo>
                  <a:pt x="3534624" y="36210"/>
                </a:lnTo>
                <a:lnTo>
                  <a:pt x="3583395" y="24932"/>
                </a:lnTo>
                <a:lnTo>
                  <a:pt x="3633920" y="15686"/>
                </a:lnTo>
                <a:lnTo>
                  <a:pt x="3685900" y="8522"/>
                </a:lnTo>
                <a:lnTo>
                  <a:pt x="3739035" y="3488"/>
                </a:lnTo>
                <a:lnTo>
                  <a:pt x="3793024" y="631"/>
                </a:lnTo>
                <a:lnTo>
                  <a:pt x="3847567" y="0"/>
                </a:lnTo>
                <a:lnTo>
                  <a:pt x="3902364" y="1642"/>
                </a:lnTo>
                <a:lnTo>
                  <a:pt x="3957115" y="5606"/>
                </a:lnTo>
                <a:lnTo>
                  <a:pt x="4011521" y="11940"/>
                </a:lnTo>
                <a:lnTo>
                  <a:pt x="4065280" y="20692"/>
                </a:lnTo>
                <a:lnTo>
                  <a:pt x="4118092" y="31910"/>
                </a:lnTo>
                <a:lnTo>
                  <a:pt x="4168764" y="45425"/>
                </a:lnTo>
                <a:lnTo>
                  <a:pt x="4216504" y="61055"/>
                </a:lnTo>
                <a:lnTo>
                  <a:pt x="4261031" y="78691"/>
                </a:lnTo>
                <a:lnTo>
                  <a:pt x="4302065" y="98223"/>
                </a:lnTo>
                <a:lnTo>
                  <a:pt x="4339326" y="119540"/>
                </a:lnTo>
                <a:lnTo>
                  <a:pt x="4376599" y="100105"/>
                </a:lnTo>
                <a:lnTo>
                  <a:pt x="4416279" y="82371"/>
                </a:lnTo>
                <a:lnTo>
                  <a:pt x="4458145" y="66349"/>
                </a:lnTo>
                <a:lnTo>
                  <a:pt x="4501976" y="52045"/>
                </a:lnTo>
                <a:lnTo>
                  <a:pt x="4547552" y="39470"/>
                </a:lnTo>
                <a:lnTo>
                  <a:pt x="4594652" y="28632"/>
                </a:lnTo>
                <a:lnTo>
                  <a:pt x="4643054" y="19540"/>
                </a:lnTo>
                <a:lnTo>
                  <a:pt x="4692537" y="12202"/>
                </a:lnTo>
                <a:lnTo>
                  <a:pt x="4742882" y="6627"/>
                </a:lnTo>
                <a:lnTo>
                  <a:pt x="4793866" y="2824"/>
                </a:lnTo>
                <a:lnTo>
                  <a:pt x="4845269" y="801"/>
                </a:lnTo>
                <a:lnTo>
                  <a:pt x="4896870" y="568"/>
                </a:lnTo>
                <a:lnTo>
                  <a:pt x="4948448" y="2132"/>
                </a:lnTo>
                <a:lnTo>
                  <a:pt x="4999783" y="5504"/>
                </a:lnTo>
                <a:lnTo>
                  <a:pt x="5050652" y="10691"/>
                </a:lnTo>
                <a:lnTo>
                  <a:pt x="5100836" y="17702"/>
                </a:lnTo>
                <a:lnTo>
                  <a:pt x="5150113" y="26546"/>
                </a:lnTo>
                <a:lnTo>
                  <a:pt x="5198262" y="37231"/>
                </a:lnTo>
                <a:lnTo>
                  <a:pt x="5245063" y="49767"/>
                </a:lnTo>
                <a:lnTo>
                  <a:pt x="5290295" y="64162"/>
                </a:lnTo>
                <a:lnTo>
                  <a:pt x="5333736" y="80424"/>
                </a:lnTo>
                <a:lnTo>
                  <a:pt x="5392756" y="107240"/>
                </a:lnTo>
                <a:lnTo>
                  <a:pt x="5444584" y="136921"/>
                </a:lnTo>
                <a:lnTo>
                  <a:pt x="5488819" y="169134"/>
                </a:lnTo>
                <a:lnTo>
                  <a:pt x="5525064" y="203549"/>
                </a:lnTo>
                <a:lnTo>
                  <a:pt x="5552920" y="239833"/>
                </a:lnTo>
                <a:lnTo>
                  <a:pt x="5571988" y="277655"/>
                </a:lnTo>
                <a:lnTo>
                  <a:pt x="5635726" y="287385"/>
                </a:lnTo>
                <a:lnTo>
                  <a:pt x="5696489" y="299476"/>
                </a:lnTo>
                <a:lnTo>
                  <a:pt x="5754114" y="313792"/>
                </a:lnTo>
                <a:lnTo>
                  <a:pt x="5808436" y="330197"/>
                </a:lnTo>
                <a:lnTo>
                  <a:pt x="5859294" y="348553"/>
                </a:lnTo>
                <a:lnTo>
                  <a:pt x="5906523" y="368723"/>
                </a:lnTo>
                <a:lnTo>
                  <a:pt x="5949959" y="390571"/>
                </a:lnTo>
                <a:lnTo>
                  <a:pt x="5989440" y="413959"/>
                </a:lnTo>
                <a:lnTo>
                  <a:pt x="6024803" y="438750"/>
                </a:lnTo>
                <a:lnTo>
                  <a:pt x="6055882" y="464808"/>
                </a:lnTo>
                <a:lnTo>
                  <a:pt x="6104541" y="520175"/>
                </a:lnTo>
                <a:lnTo>
                  <a:pt x="6134109" y="578963"/>
                </a:lnTo>
                <a:lnTo>
                  <a:pt x="6143280" y="640077"/>
                </a:lnTo>
                <a:lnTo>
                  <a:pt x="6139807" y="671164"/>
                </a:lnTo>
                <a:lnTo>
                  <a:pt x="6115929" y="733712"/>
                </a:lnTo>
                <a:lnTo>
                  <a:pt x="6090658" y="770503"/>
                </a:lnTo>
                <a:lnTo>
                  <a:pt x="6080496" y="782480"/>
                </a:lnTo>
                <a:lnTo>
                  <a:pt x="6121349" y="809886"/>
                </a:lnTo>
                <a:lnTo>
                  <a:pt x="6157557" y="838193"/>
                </a:lnTo>
                <a:lnTo>
                  <a:pt x="6189150" y="867288"/>
                </a:lnTo>
                <a:lnTo>
                  <a:pt x="6216160" y="897061"/>
                </a:lnTo>
                <a:lnTo>
                  <a:pt x="6256553" y="958191"/>
                </a:lnTo>
                <a:lnTo>
                  <a:pt x="6278982" y="1020691"/>
                </a:lnTo>
                <a:lnTo>
                  <a:pt x="6283691" y="1083667"/>
                </a:lnTo>
                <a:lnTo>
                  <a:pt x="6279478" y="1115054"/>
                </a:lnTo>
                <a:lnTo>
                  <a:pt x="6258070" y="1177068"/>
                </a:lnTo>
                <a:lnTo>
                  <a:pt x="6219558" y="1237326"/>
                </a:lnTo>
                <a:lnTo>
                  <a:pt x="6193966" y="1266516"/>
                </a:lnTo>
                <a:lnTo>
                  <a:pt x="6164189" y="1294932"/>
                </a:lnTo>
                <a:lnTo>
                  <a:pt x="6130260" y="1322463"/>
                </a:lnTo>
                <a:lnTo>
                  <a:pt x="6092208" y="1348996"/>
                </a:lnTo>
                <a:lnTo>
                  <a:pt x="6050065" y="1374419"/>
                </a:lnTo>
                <a:lnTo>
                  <a:pt x="6003861" y="1398622"/>
                </a:lnTo>
                <a:lnTo>
                  <a:pt x="5953627" y="1421492"/>
                </a:lnTo>
                <a:lnTo>
                  <a:pt x="5899394" y="1442919"/>
                </a:lnTo>
                <a:lnTo>
                  <a:pt x="5853770" y="1458709"/>
                </a:lnTo>
                <a:lnTo>
                  <a:pt x="5806475" y="1473187"/>
                </a:lnTo>
                <a:lnTo>
                  <a:pt x="5757634" y="1486326"/>
                </a:lnTo>
                <a:lnTo>
                  <a:pt x="5707372" y="1498102"/>
                </a:lnTo>
                <a:lnTo>
                  <a:pt x="5655815" y="1508489"/>
                </a:lnTo>
                <a:lnTo>
                  <a:pt x="5603089" y="1517460"/>
                </a:lnTo>
                <a:lnTo>
                  <a:pt x="5549318" y="1524991"/>
                </a:lnTo>
                <a:lnTo>
                  <a:pt x="5494629" y="1531056"/>
                </a:lnTo>
                <a:lnTo>
                  <a:pt x="5439146" y="1535629"/>
                </a:lnTo>
                <a:lnTo>
                  <a:pt x="5436343" y="1565611"/>
                </a:lnTo>
                <a:lnTo>
                  <a:pt x="5417427" y="1623652"/>
                </a:lnTo>
                <a:lnTo>
                  <a:pt x="5381853" y="1678613"/>
                </a:lnTo>
                <a:lnTo>
                  <a:pt x="5330932" y="1729876"/>
                </a:lnTo>
                <a:lnTo>
                  <a:pt x="5300126" y="1753928"/>
                </a:lnTo>
                <a:lnTo>
                  <a:pt x="5265975" y="1776825"/>
                </a:lnTo>
                <a:lnTo>
                  <a:pt x="5228641" y="1798489"/>
                </a:lnTo>
                <a:lnTo>
                  <a:pt x="5188289" y="1818843"/>
                </a:lnTo>
                <a:lnTo>
                  <a:pt x="5145083" y="1837811"/>
                </a:lnTo>
                <a:lnTo>
                  <a:pt x="5099187" y="1855315"/>
                </a:lnTo>
                <a:lnTo>
                  <a:pt x="5050763" y="1871278"/>
                </a:lnTo>
                <a:lnTo>
                  <a:pt x="4999977" y="1885622"/>
                </a:lnTo>
                <a:lnTo>
                  <a:pt x="4946991" y="1898272"/>
                </a:lnTo>
                <a:lnTo>
                  <a:pt x="4891969" y="1909149"/>
                </a:lnTo>
                <a:lnTo>
                  <a:pt x="4835075" y="1918178"/>
                </a:lnTo>
                <a:lnTo>
                  <a:pt x="4776473" y="1925280"/>
                </a:lnTo>
                <a:lnTo>
                  <a:pt x="4716327" y="1930378"/>
                </a:lnTo>
                <a:lnTo>
                  <a:pt x="4654800" y="1933396"/>
                </a:lnTo>
                <a:lnTo>
                  <a:pt x="4592056" y="1934256"/>
                </a:lnTo>
                <a:lnTo>
                  <a:pt x="4540517" y="1933301"/>
                </a:lnTo>
                <a:lnTo>
                  <a:pt x="4489369" y="1930847"/>
                </a:lnTo>
                <a:lnTo>
                  <a:pt x="4438748" y="1926913"/>
                </a:lnTo>
                <a:lnTo>
                  <a:pt x="4388793" y="1921517"/>
                </a:lnTo>
                <a:lnTo>
                  <a:pt x="4339639" y="1914680"/>
                </a:lnTo>
                <a:lnTo>
                  <a:pt x="4291424" y="1906421"/>
                </a:lnTo>
                <a:lnTo>
                  <a:pt x="4244284" y="1896757"/>
                </a:lnTo>
                <a:lnTo>
                  <a:pt x="4198357" y="1885709"/>
                </a:lnTo>
                <a:lnTo>
                  <a:pt x="4153779" y="1873296"/>
                </a:lnTo>
                <a:lnTo>
                  <a:pt x="4134751" y="1900492"/>
                </a:lnTo>
                <a:lnTo>
                  <a:pt x="4087562" y="1952081"/>
                </a:lnTo>
                <a:lnTo>
                  <a:pt x="4029048" y="1999714"/>
                </a:lnTo>
                <a:lnTo>
                  <a:pt x="3995864" y="2021965"/>
                </a:lnTo>
                <a:lnTo>
                  <a:pt x="3960233" y="2043129"/>
                </a:lnTo>
                <a:lnTo>
                  <a:pt x="3922282" y="2063172"/>
                </a:lnTo>
                <a:lnTo>
                  <a:pt x="3882140" y="2082062"/>
                </a:lnTo>
                <a:lnTo>
                  <a:pt x="3839935" y="2099765"/>
                </a:lnTo>
                <a:lnTo>
                  <a:pt x="3795794" y="2116250"/>
                </a:lnTo>
                <a:lnTo>
                  <a:pt x="3749846" y="2131483"/>
                </a:lnTo>
                <a:lnTo>
                  <a:pt x="3702218" y="2145432"/>
                </a:lnTo>
                <a:lnTo>
                  <a:pt x="3653039" y="2158062"/>
                </a:lnTo>
                <a:lnTo>
                  <a:pt x="3602437" y="2169343"/>
                </a:lnTo>
                <a:lnTo>
                  <a:pt x="3550539" y="2179240"/>
                </a:lnTo>
                <a:lnTo>
                  <a:pt x="3497474" y="2187721"/>
                </a:lnTo>
                <a:lnTo>
                  <a:pt x="3443369" y="2194753"/>
                </a:lnTo>
                <a:lnTo>
                  <a:pt x="3388353" y="2200303"/>
                </a:lnTo>
                <a:lnTo>
                  <a:pt x="3332553" y="2204339"/>
                </a:lnTo>
                <a:lnTo>
                  <a:pt x="3276098" y="2206827"/>
                </a:lnTo>
                <a:lnTo>
                  <a:pt x="3219116" y="2207735"/>
                </a:lnTo>
                <a:lnTo>
                  <a:pt x="3161733" y="2207029"/>
                </a:lnTo>
                <a:lnTo>
                  <a:pt x="3104080" y="2204678"/>
                </a:lnTo>
                <a:lnTo>
                  <a:pt x="3046282" y="2200647"/>
                </a:lnTo>
                <a:lnTo>
                  <a:pt x="2988470" y="2194905"/>
                </a:lnTo>
                <a:lnTo>
                  <a:pt x="2930769" y="2187418"/>
                </a:lnTo>
                <a:lnTo>
                  <a:pt x="2872261" y="2177943"/>
                </a:lnTo>
                <a:lnTo>
                  <a:pt x="2815359" y="2166774"/>
                </a:lnTo>
                <a:lnTo>
                  <a:pt x="2760210" y="2153962"/>
                </a:lnTo>
                <a:lnTo>
                  <a:pt x="2706957" y="2139559"/>
                </a:lnTo>
                <a:lnTo>
                  <a:pt x="2655747" y="2123615"/>
                </a:lnTo>
                <a:lnTo>
                  <a:pt x="2606726" y="2106183"/>
                </a:lnTo>
                <a:lnTo>
                  <a:pt x="2560037" y="2087314"/>
                </a:lnTo>
                <a:lnTo>
                  <a:pt x="2515828" y="2067059"/>
                </a:lnTo>
                <a:lnTo>
                  <a:pt x="2474243" y="2045469"/>
                </a:lnTo>
                <a:lnTo>
                  <a:pt x="2435428" y="2022597"/>
                </a:lnTo>
                <a:lnTo>
                  <a:pt x="2399528" y="1998493"/>
                </a:lnTo>
                <a:lnTo>
                  <a:pt x="2350847" y="2011776"/>
                </a:lnTo>
                <a:lnTo>
                  <a:pt x="2301382" y="2023771"/>
                </a:lnTo>
                <a:lnTo>
                  <a:pt x="2251222" y="2034490"/>
                </a:lnTo>
                <a:lnTo>
                  <a:pt x="2200454" y="2043941"/>
                </a:lnTo>
                <a:lnTo>
                  <a:pt x="2149168" y="2052136"/>
                </a:lnTo>
                <a:lnTo>
                  <a:pt x="2097450" y="2059085"/>
                </a:lnTo>
                <a:lnTo>
                  <a:pt x="2045390" y="2064800"/>
                </a:lnTo>
                <a:lnTo>
                  <a:pt x="1993076" y="2069289"/>
                </a:lnTo>
                <a:lnTo>
                  <a:pt x="1940595" y="2072565"/>
                </a:lnTo>
                <a:lnTo>
                  <a:pt x="1888037" y="2074637"/>
                </a:lnTo>
                <a:lnTo>
                  <a:pt x="1835488" y="2075516"/>
                </a:lnTo>
                <a:lnTo>
                  <a:pt x="1783038" y="2075213"/>
                </a:lnTo>
                <a:lnTo>
                  <a:pt x="1730775" y="2073738"/>
                </a:lnTo>
                <a:lnTo>
                  <a:pt x="1678786" y="2071102"/>
                </a:lnTo>
                <a:lnTo>
                  <a:pt x="1627161" y="2067314"/>
                </a:lnTo>
                <a:lnTo>
                  <a:pt x="1575987" y="2062387"/>
                </a:lnTo>
                <a:lnTo>
                  <a:pt x="1525352" y="2056330"/>
                </a:lnTo>
                <a:lnTo>
                  <a:pt x="1475345" y="2049153"/>
                </a:lnTo>
                <a:lnTo>
                  <a:pt x="1426054" y="2040868"/>
                </a:lnTo>
                <a:lnTo>
                  <a:pt x="1377567" y="2031485"/>
                </a:lnTo>
                <a:lnTo>
                  <a:pt x="1329972" y="2021015"/>
                </a:lnTo>
                <a:lnTo>
                  <a:pt x="1283358" y="2009467"/>
                </a:lnTo>
                <a:lnTo>
                  <a:pt x="1237812" y="1996854"/>
                </a:lnTo>
                <a:lnTo>
                  <a:pt x="1193424" y="1983184"/>
                </a:lnTo>
                <a:lnTo>
                  <a:pt x="1150280" y="1968469"/>
                </a:lnTo>
                <a:lnTo>
                  <a:pt x="1108470" y="1952719"/>
                </a:lnTo>
                <a:lnTo>
                  <a:pt x="1068082" y="1935945"/>
                </a:lnTo>
                <a:lnTo>
                  <a:pt x="1029203" y="1918157"/>
                </a:lnTo>
                <a:lnTo>
                  <a:pt x="991922" y="1899366"/>
                </a:lnTo>
                <a:lnTo>
                  <a:pt x="956327" y="1879582"/>
                </a:lnTo>
                <a:lnTo>
                  <a:pt x="922507" y="1858816"/>
                </a:lnTo>
                <a:lnTo>
                  <a:pt x="890549" y="1837079"/>
                </a:lnTo>
                <a:lnTo>
                  <a:pt x="856478" y="1811168"/>
                </a:lnTo>
                <a:lnTo>
                  <a:pt x="848604" y="1804678"/>
                </a:lnTo>
                <a:lnTo>
                  <a:pt x="787696" y="1806699"/>
                </a:lnTo>
                <a:lnTo>
                  <a:pt x="727760" y="1805963"/>
                </a:lnTo>
                <a:lnTo>
                  <a:pt x="669090" y="1802582"/>
                </a:lnTo>
                <a:lnTo>
                  <a:pt x="611982" y="1796666"/>
                </a:lnTo>
                <a:lnTo>
                  <a:pt x="556730" y="1788328"/>
                </a:lnTo>
                <a:lnTo>
                  <a:pt x="503627" y="1777677"/>
                </a:lnTo>
                <a:lnTo>
                  <a:pt x="452970" y="1764825"/>
                </a:lnTo>
                <a:lnTo>
                  <a:pt x="405052" y="1749884"/>
                </a:lnTo>
                <a:lnTo>
                  <a:pt x="360168" y="1732963"/>
                </a:lnTo>
                <a:lnTo>
                  <a:pt x="318612" y="1714174"/>
                </a:lnTo>
                <a:lnTo>
                  <a:pt x="280680" y="1693629"/>
                </a:lnTo>
                <a:lnTo>
                  <a:pt x="246664" y="1671437"/>
                </a:lnTo>
                <a:lnTo>
                  <a:pt x="191565" y="1622561"/>
                </a:lnTo>
                <a:lnTo>
                  <a:pt x="155669" y="1568435"/>
                </a:lnTo>
                <a:lnTo>
                  <a:pt x="141367" y="1501862"/>
                </a:lnTo>
                <a:lnTo>
                  <a:pt x="146916" y="1464449"/>
                </a:lnTo>
                <a:lnTo>
                  <a:pt x="162024" y="1427851"/>
                </a:lnTo>
                <a:lnTo>
                  <a:pt x="186410" y="1392482"/>
                </a:lnTo>
                <a:lnTo>
                  <a:pt x="219791" y="1358752"/>
                </a:lnTo>
                <a:lnTo>
                  <a:pt x="261885" y="1327074"/>
                </a:lnTo>
                <a:lnTo>
                  <a:pt x="312410" y="1297859"/>
                </a:lnTo>
                <a:lnTo>
                  <a:pt x="254924" y="1279599"/>
                </a:lnTo>
                <a:lnTo>
                  <a:pt x="202903" y="1258893"/>
                </a:lnTo>
                <a:lnTo>
                  <a:pt x="156485" y="1235992"/>
                </a:lnTo>
                <a:lnTo>
                  <a:pt x="115807" y="1211152"/>
                </a:lnTo>
                <a:lnTo>
                  <a:pt x="81007" y="1184625"/>
                </a:lnTo>
                <a:lnTo>
                  <a:pt x="52223" y="1156664"/>
                </a:lnTo>
                <a:lnTo>
                  <a:pt x="13253" y="1097454"/>
                </a:lnTo>
                <a:lnTo>
                  <a:pt x="0" y="1035551"/>
                </a:lnTo>
                <a:lnTo>
                  <a:pt x="3361" y="1004222"/>
                </a:lnTo>
                <a:lnTo>
                  <a:pt x="30747" y="942076"/>
                </a:lnTo>
                <a:lnTo>
                  <a:pt x="55048" y="911766"/>
                </a:lnTo>
                <a:lnTo>
                  <a:pt x="86604" y="882302"/>
                </a:lnTo>
                <a:lnTo>
                  <a:pt x="119361" y="858134"/>
                </a:lnTo>
                <a:lnTo>
                  <a:pt x="156379" y="835759"/>
                </a:lnTo>
                <a:lnTo>
                  <a:pt x="197330" y="815283"/>
                </a:lnTo>
                <a:lnTo>
                  <a:pt x="241888" y="796806"/>
                </a:lnTo>
                <a:lnTo>
                  <a:pt x="289725" y="780433"/>
                </a:lnTo>
                <a:lnTo>
                  <a:pt x="340515" y="766265"/>
                </a:lnTo>
                <a:lnTo>
                  <a:pt x="393931" y="754406"/>
                </a:lnTo>
                <a:lnTo>
                  <a:pt x="449645" y="744960"/>
                </a:lnTo>
                <a:lnTo>
                  <a:pt x="507332" y="738027"/>
                </a:lnTo>
                <a:lnTo>
                  <a:pt x="566664" y="733712"/>
                </a:lnTo>
                <a:lnTo>
                  <a:pt x="571871" y="726854"/>
                </a:lnTo>
                <a:close/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412357" y="4022090"/>
            <a:ext cx="160654" cy="1606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301613" y="4092066"/>
            <a:ext cx="245110" cy="245745"/>
          </a:xfrm>
          <a:custGeom>
            <a:avLst/>
            <a:gdLst/>
            <a:ahLst/>
            <a:cxnLst/>
            <a:rect l="l" t="t" r="r" b="b"/>
            <a:pathLst>
              <a:path w="245109" h="245745">
                <a:moveTo>
                  <a:pt x="245110" y="122681"/>
                </a:moveTo>
                <a:lnTo>
                  <a:pt x="235479" y="170388"/>
                </a:lnTo>
                <a:lnTo>
                  <a:pt x="209216" y="209343"/>
                </a:lnTo>
                <a:lnTo>
                  <a:pt x="170261" y="235606"/>
                </a:lnTo>
                <a:lnTo>
                  <a:pt x="122554" y="245236"/>
                </a:lnTo>
                <a:lnTo>
                  <a:pt x="74848" y="235606"/>
                </a:lnTo>
                <a:lnTo>
                  <a:pt x="35893" y="209343"/>
                </a:lnTo>
                <a:lnTo>
                  <a:pt x="9630" y="170388"/>
                </a:lnTo>
                <a:lnTo>
                  <a:pt x="0" y="122681"/>
                </a:lnTo>
                <a:lnTo>
                  <a:pt x="9630" y="74955"/>
                </a:lnTo>
                <a:lnTo>
                  <a:pt x="35893" y="35956"/>
                </a:lnTo>
                <a:lnTo>
                  <a:pt x="74848" y="9650"/>
                </a:lnTo>
                <a:lnTo>
                  <a:pt x="122554" y="0"/>
                </a:lnTo>
                <a:lnTo>
                  <a:pt x="170261" y="9650"/>
                </a:lnTo>
                <a:lnTo>
                  <a:pt x="209216" y="35956"/>
                </a:lnTo>
                <a:lnTo>
                  <a:pt x="235479" y="74955"/>
                </a:lnTo>
                <a:lnTo>
                  <a:pt x="245110" y="122681"/>
                </a:lnTo>
                <a:close/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107938" y="4247769"/>
            <a:ext cx="368300" cy="368300"/>
          </a:xfrm>
          <a:custGeom>
            <a:avLst/>
            <a:gdLst/>
            <a:ahLst/>
            <a:cxnLst/>
            <a:rect l="l" t="t" r="r" b="b"/>
            <a:pathLst>
              <a:path w="368300" h="368300">
                <a:moveTo>
                  <a:pt x="367791" y="183895"/>
                </a:moveTo>
                <a:lnTo>
                  <a:pt x="361216" y="232795"/>
                </a:lnTo>
                <a:lnTo>
                  <a:pt x="342664" y="276728"/>
                </a:lnTo>
                <a:lnTo>
                  <a:pt x="313896" y="313943"/>
                </a:lnTo>
                <a:lnTo>
                  <a:pt x="276671" y="342693"/>
                </a:lnTo>
                <a:lnTo>
                  <a:pt x="232751" y="361225"/>
                </a:lnTo>
                <a:lnTo>
                  <a:pt x="183896" y="367791"/>
                </a:lnTo>
                <a:lnTo>
                  <a:pt x="134996" y="361225"/>
                </a:lnTo>
                <a:lnTo>
                  <a:pt x="91063" y="342693"/>
                </a:lnTo>
                <a:lnTo>
                  <a:pt x="53847" y="313944"/>
                </a:lnTo>
                <a:lnTo>
                  <a:pt x="25098" y="276728"/>
                </a:lnTo>
                <a:lnTo>
                  <a:pt x="6566" y="232795"/>
                </a:lnTo>
                <a:lnTo>
                  <a:pt x="0" y="183895"/>
                </a:lnTo>
                <a:lnTo>
                  <a:pt x="6566" y="134996"/>
                </a:lnTo>
                <a:lnTo>
                  <a:pt x="25098" y="91063"/>
                </a:lnTo>
                <a:lnTo>
                  <a:pt x="53848" y="53847"/>
                </a:lnTo>
                <a:lnTo>
                  <a:pt x="91063" y="25098"/>
                </a:lnTo>
                <a:lnTo>
                  <a:pt x="134996" y="6566"/>
                </a:lnTo>
                <a:lnTo>
                  <a:pt x="183896" y="0"/>
                </a:lnTo>
                <a:lnTo>
                  <a:pt x="232751" y="6566"/>
                </a:lnTo>
                <a:lnTo>
                  <a:pt x="276671" y="25098"/>
                </a:lnTo>
                <a:lnTo>
                  <a:pt x="313896" y="53847"/>
                </a:lnTo>
                <a:lnTo>
                  <a:pt x="342664" y="91063"/>
                </a:lnTo>
                <a:lnTo>
                  <a:pt x="361216" y="134996"/>
                </a:lnTo>
                <a:lnTo>
                  <a:pt x="367791" y="183895"/>
                </a:lnTo>
                <a:close/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740786" y="5815888"/>
            <a:ext cx="368300" cy="41910"/>
          </a:xfrm>
          <a:custGeom>
            <a:avLst/>
            <a:gdLst/>
            <a:ahLst/>
            <a:cxnLst/>
            <a:rect l="l" t="t" r="r" b="b"/>
            <a:pathLst>
              <a:path w="368300" h="41910">
                <a:moveTo>
                  <a:pt x="367919" y="40716"/>
                </a:moveTo>
                <a:lnTo>
                  <a:pt x="312942" y="41619"/>
                </a:lnTo>
                <a:lnTo>
                  <a:pt x="258267" y="40227"/>
                </a:lnTo>
                <a:lnTo>
                  <a:pt x="204196" y="36572"/>
                </a:lnTo>
                <a:lnTo>
                  <a:pt x="151032" y="30689"/>
                </a:lnTo>
                <a:lnTo>
                  <a:pt x="99077" y="22609"/>
                </a:lnTo>
                <a:lnTo>
                  <a:pt x="48632" y="12369"/>
                </a:lnTo>
                <a:lnTo>
                  <a:pt x="0" y="0"/>
                </a:lnTo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272409" y="6302146"/>
            <a:ext cx="161290" cy="19685"/>
          </a:xfrm>
          <a:custGeom>
            <a:avLst/>
            <a:gdLst/>
            <a:ahLst/>
            <a:cxnLst/>
            <a:rect l="l" t="t" r="r" b="b"/>
            <a:pathLst>
              <a:path w="161289" h="19685">
                <a:moveTo>
                  <a:pt x="161036" y="0"/>
                </a:moveTo>
                <a:lnTo>
                  <a:pt x="121836" y="6755"/>
                </a:lnTo>
                <a:lnTo>
                  <a:pt x="81851" y="12265"/>
                </a:lnTo>
                <a:lnTo>
                  <a:pt x="41199" y="16512"/>
                </a:lnTo>
                <a:lnTo>
                  <a:pt x="0" y="19481"/>
                </a:lnTo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723765" y="6427342"/>
            <a:ext cx="97155" cy="88900"/>
          </a:xfrm>
          <a:custGeom>
            <a:avLst/>
            <a:gdLst/>
            <a:ahLst/>
            <a:cxnLst/>
            <a:rect l="l" t="t" r="r" b="b"/>
            <a:pathLst>
              <a:path w="97154" h="88900">
                <a:moveTo>
                  <a:pt x="97027" y="88887"/>
                </a:moveTo>
                <a:lnTo>
                  <a:pt x="69080" y="67620"/>
                </a:lnTo>
                <a:lnTo>
                  <a:pt x="43561" y="45686"/>
                </a:lnTo>
                <a:lnTo>
                  <a:pt x="20518" y="23130"/>
                </a:lnTo>
                <a:lnTo>
                  <a:pt x="0" y="0"/>
                </a:lnTo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576059" y="6294577"/>
            <a:ext cx="38735" cy="97790"/>
          </a:xfrm>
          <a:custGeom>
            <a:avLst/>
            <a:gdLst/>
            <a:ahLst/>
            <a:cxnLst/>
            <a:rect l="l" t="t" r="r" b="b"/>
            <a:pathLst>
              <a:path w="38734" h="97789">
                <a:moveTo>
                  <a:pt x="38735" y="0"/>
                </a:moveTo>
                <a:lnTo>
                  <a:pt x="33093" y="24730"/>
                </a:lnTo>
                <a:lnTo>
                  <a:pt x="24749" y="49263"/>
                </a:lnTo>
                <a:lnTo>
                  <a:pt x="13714" y="73548"/>
                </a:lnTo>
                <a:lnTo>
                  <a:pt x="0" y="97535"/>
                </a:lnTo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385050" y="5691962"/>
            <a:ext cx="472440" cy="365125"/>
          </a:xfrm>
          <a:custGeom>
            <a:avLst/>
            <a:gdLst/>
            <a:ahLst/>
            <a:cxnLst/>
            <a:rect l="l" t="t" r="r" b="b"/>
            <a:pathLst>
              <a:path w="472440" h="365125">
                <a:moveTo>
                  <a:pt x="0" y="0"/>
                </a:moveTo>
                <a:lnTo>
                  <a:pt x="60729" y="15645"/>
                </a:lnTo>
                <a:lnTo>
                  <a:pt x="117996" y="33421"/>
                </a:lnTo>
                <a:lnTo>
                  <a:pt x="171629" y="53195"/>
                </a:lnTo>
                <a:lnTo>
                  <a:pt x="221454" y="74834"/>
                </a:lnTo>
                <a:lnTo>
                  <a:pt x="267300" y="98205"/>
                </a:lnTo>
                <a:lnTo>
                  <a:pt x="308993" y="123174"/>
                </a:lnTo>
                <a:lnTo>
                  <a:pt x="346360" y="149609"/>
                </a:lnTo>
                <a:lnTo>
                  <a:pt x="379230" y="177376"/>
                </a:lnTo>
                <a:lnTo>
                  <a:pt x="407428" y="206342"/>
                </a:lnTo>
                <a:lnTo>
                  <a:pt x="449122" y="267340"/>
                </a:lnTo>
                <a:lnTo>
                  <a:pt x="470059" y="331537"/>
                </a:lnTo>
                <a:lnTo>
                  <a:pt x="472313" y="364502"/>
                </a:lnTo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288781" y="5303773"/>
            <a:ext cx="210820" cy="137160"/>
          </a:xfrm>
          <a:custGeom>
            <a:avLst/>
            <a:gdLst/>
            <a:ahLst/>
            <a:cxnLst/>
            <a:rect l="l" t="t" r="r" b="b"/>
            <a:pathLst>
              <a:path w="210820" h="137160">
                <a:moveTo>
                  <a:pt x="210312" y="0"/>
                </a:moveTo>
                <a:lnTo>
                  <a:pt x="179100" y="30878"/>
                </a:lnTo>
                <a:lnTo>
                  <a:pt x="142189" y="60153"/>
                </a:lnTo>
                <a:lnTo>
                  <a:pt x="99852" y="87654"/>
                </a:lnTo>
                <a:lnTo>
                  <a:pt x="52364" y="113210"/>
                </a:lnTo>
                <a:lnTo>
                  <a:pt x="0" y="136651"/>
                </a:lnTo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994395" y="4796535"/>
            <a:ext cx="11430" cy="64769"/>
          </a:xfrm>
          <a:custGeom>
            <a:avLst/>
            <a:gdLst/>
            <a:ahLst/>
            <a:cxnLst/>
            <a:rect l="l" t="t" r="r" b="b"/>
            <a:pathLst>
              <a:path w="11429" h="64770">
                <a:moveTo>
                  <a:pt x="0" y="0"/>
                </a:moveTo>
                <a:lnTo>
                  <a:pt x="5264" y="16047"/>
                </a:lnTo>
                <a:lnTo>
                  <a:pt x="8874" y="32178"/>
                </a:lnTo>
                <a:lnTo>
                  <a:pt x="10840" y="48381"/>
                </a:lnTo>
                <a:lnTo>
                  <a:pt x="11175" y="64643"/>
                </a:lnTo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651243" y="4638928"/>
            <a:ext cx="107950" cy="82550"/>
          </a:xfrm>
          <a:custGeom>
            <a:avLst/>
            <a:gdLst/>
            <a:ahLst/>
            <a:cxnLst/>
            <a:rect l="l" t="t" r="r" b="b"/>
            <a:pathLst>
              <a:path w="107950" h="82550">
                <a:moveTo>
                  <a:pt x="0" y="82423"/>
                </a:moveTo>
                <a:lnTo>
                  <a:pt x="22221" y="60453"/>
                </a:lnTo>
                <a:lnTo>
                  <a:pt x="47656" y="39354"/>
                </a:lnTo>
                <a:lnTo>
                  <a:pt x="76188" y="19182"/>
                </a:lnTo>
                <a:lnTo>
                  <a:pt x="107696" y="0"/>
                </a:lnTo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643498" y="4689475"/>
            <a:ext cx="52705" cy="71120"/>
          </a:xfrm>
          <a:custGeom>
            <a:avLst/>
            <a:gdLst/>
            <a:ahLst/>
            <a:cxnLst/>
            <a:rect l="l" t="t" r="r" b="b"/>
            <a:pathLst>
              <a:path w="52704" h="71120">
                <a:moveTo>
                  <a:pt x="0" y="70993"/>
                </a:moveTo>
                <a:lnTo>
                  <a:pt x="9566" y="52738"/>
                </a:lnTo>
                <a:lnTo>
                  <a:pt x="21478" y="34782"/>
                </a:lnTo>
                <a:lnTo>
                  <a:pt x="35700" y="17182"/>
                </a:lnTo>
                <a:lnTo>
                  <a:pt x="52197" y="0"/>
                </a:lnTo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460747" y="4784597"/>
            <a:ext cx="189230" cy="69215"/>
          </a:xfrm>
          <a:custGeom>
            <a:avLst/>
            <a:gdLst/>
            <a:ahLst/>
            <a:cxnLst/>
            <a:rect l="l" t="t" r="r" b="b"/>
            <a:pathLst>
              <a:path w="189229" h="69214">
                <a:moveTo>
                  <a:pt x="0" y="0"/>
                </a:moveTo>
                <a:lnTo>
                  <a:pt x="50438" y="15186"/>
                </a:lnTo>
                <a:lnTo>
                  <a:pt x="98806" y="31765"/>
                </a:lnTo>
                <a:lnTo>
                  <a:pt x="144982" y="49702"/>
                </a:lnTo>
                <a:lnTo>
                  <a:pt x="188849" y="68960"/>
                </a:lnTo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993517" y="5253482"/>
            <a:ext cx="33020" cy="73025"/>
          </a:xfrm>
          <a:custGeom>
            <a:avLst/>
            <a:gdLst/>
            <a:ahLst/>
            <a:cxnLst/>
            <a:rect l="l" t="t" r="r" b="b"/>
            <a:pathLst>
              <a:path w="33019" h="73025">
                <a:moveTo>
                  <a:pt x="33019" y="72517"/>
                </a:moveTo>
                <a:lnTo>
                  <a:pt x="22520" y="54613"/>
                </a:lnTo>
                <a:lnTo>
                  <a:pt x="13509" y="36544"/>
                </a:lnTo>
                <a:lnTo>
                  <a:pt x="5998" y="18331"/>
                </a:lnTo>
                <a:lnTo>
                  <a:pt x="0" y="0"/>
                </a:lnTo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603567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5" dirty="0"/>
              <a:t>Generating </a:t>
            </a:r>
            <a:r>
              <a:rPr spc="-10" dirty="0"/>
              <a:t>Images </a:t>
            </a:r>
            <a:r>
              <a:rPr spc="-15" dirty="0"/>
              <a:t>by</a:t>
            </a:r>
            <a:r>
              <a:rPr spc="-45" dirty="0"/>
              <a:t> </a:t>
            </a:r>
            <a:r>
              <a:rPr spc="-5" dirty="0"/>
              <a:t>RNN</a:t>
            </a:r>
          </a:p>
        </p:txBody>
      </p:sp>
      <p:sp>
        <p:nvSpPr>
          <p:cNvPr id="18" name="object 18"/>
          <p:cNvSpPr/>
          <p:nvPr/>
        </p:nvSpPr>
        <p:spPr>
          <a:xfrm>
            <a:off x="1176527" y="2865120"/>
            <a:ext cx="1709927" cy="17266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629911" y="4823459"/>
            <a:ext cx="1636776" cy="157276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898648" y="4803647"/>
            <a:ext cx="1571244" cy="157276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423659" y="4788408"/>
            <a:ext cx="1620012" cy="162153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707542" y="1756565"/>
            <a:ext cx="5057140" cy="2440305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385"/>
              </a:spcBef>
              <a:buFont typeface="Arial"/>
              <a:buChar char="•"/>
              <a:tabLst>
                <a:tab pos="241300" algn="l"/>
              </a:tabLst>
            </a:pPr>
            <a:r>
              <a:rPr sz="2800" b="1" spc="-20" dirty="0">
                <a:latin typeface="Calibri"/>
                <a:cs typeface="Calibri"/>
              </a:rPr>
              <a:t>Pixel Recurrent </a:t>
            </a:r>
            <a:r>
              <a:rPr sz="2800" b="1" spc="-15" dirty="0">
                <a:latin typeface="Calibri"/>
                <a:cs typeface="Calibri"/>
              </a:rPr>
              <a:t>Neural</a:t>
            </a:r>
            <a:r>
              <a:rPr sz="2800" b="1" spc="85" dirty="0">
                <a:latin typeface="Calibri"/>
                <a:cs typeface="Calibri"/>
              </a:rPr>
              <a:t> </a:t>
            </a:r>
            <a:r>
              <a:rPr sz="2800" b="1" spc="-15" dirty="0">
                <a:latin typeface="Calibri"/>
                <a:cs typeface="Calibri"/>
              </a:rPr>
              <a:t>Networks</a:t>
            </a:r>
            <a:endParaRPr sz="2800">
              <a:latin typeface="Calibri"/>
              <a:cs typeface="Calibri"/>
            </a:endParaRPr>
          </a:p>
          <a:p>
            <a:pPr marL="697865" lvl="1" indent="-227965">
              <a:lnSpc>
                <a:spcPct val="100000"/>
              </a:lnSpc>
              <a:spcBef>
                <a:spcPts val="245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15" dirty="0">
                <a:latin typeface="Calibri"/>
                <a:cs typeface="Calibri"/>
              </a:rPr>
              <a:t>https://arxiv.org/abs/1601.06759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700">
              <a:latin typeface="Times New Roman"/>
              <a:cs typeface="Times New Roman"/>
            </a:endParaRPr>
          </a:p>
          <a:p>
            <a:pPr marL="2478405" marR="1692275">
              <a:lnSpc>
                <a:spcPct val="100000"/>
              </a:lnSpc>
              <a:spcBef>
                <a:spcPts val="2415"/>
              </a:spcBef>
            </a:pPr>
            <a:r>
              <a:rPr sz="2800" spc="-15" dirty="0">
                <a:latin typeface="Calibri"/>
                <a:cs typeface="Calibri"/>
              </a:rPr>
              <a:t>Real  </a:t>
            </a:r>
            <a:r>
              <a:rPr sz="2800" spc="-130" dirty="0">
                <a:latin typeface="Calibri"/>
                <a:cs typeface="Calibri"/>
              </a:rPr>
              <a:t>W</a:t>
            </a:r>
            <a:r>
              <a:rPr sz="2800" spc="-10" dirty="0">
                <a:latin typeface="Calibri"/>
                <a:cs typeface="Calibri"/>
              </a:rPr>
              <a:t>or</a:t>
            </a:r>
            <a:r>
              <a:rPr sz="2800" spc="-20" dirty="0">
                <a:latin typeface="Calibri"/>
                <a:cs typeface="Calibri"/>
              </a:rPr>
              <a:t>l</a:t>
            </a:r>
            <a:r>
              <a:rPr sz="2800" spc="-5" dirty="0">
                <a:latin typeface="Calibri"/>
                <a:cs typeface="Calibri"/>
              </a:rPr>
              <a:t>d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6385559" y="2557272"/>
            <a:ext cx="1161288" cy="149961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235963" y="2910839"/>
            <a:ext cx="1743456" cy="169316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423735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5" dirty="0"/>
              <a:t>Generating</a:t>
            </a:r>
            <a:r>
              <a:rPr spc="-80" dirty="0"/>
              <a:t> </a:t>
            </a:r>
            <a:r>
              <a:rPr spc="-10" dirty="0"/>
              <a:t>Images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07542" y="1793189"/>
            <a:ext cx="6052820" cy="836294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241300" marR="5080" indent="-228600">
              <a:lnSpc>
                <a:spcPts val="3030"/>
              </a:lnSpc>
              <a:spcBef>
                <a:spcPts val="47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35" dirty="0">
                <a:latin typeface="Calibri"/>
                <a:cs typeface="Calibri"/>
              </a:rPr>
              <a:t>Training </a:t>
            </a:r>
            <a:r>
              <a:rPr sz="2800" spc="-5" dirty="0">
                <a:latin typeface="Calibri"/>
                <a:cs typeface="Calibri"/>
              </a:rPr>
              <a:t>a </a:t>
            </a:r>
            <a:r>
              <a:rPr sz="2800" spc="-10" dirty="0">
                <a:latin typeface="Calibri"/>
                <a:cs typeface="Calibri"/>
              </a:rPr>
              <a:t>decoder </a:t>
            </a:r>
            <a:r>
              <a:rPr sz="2800" spc="-20" dirty="0">
                <a:latin typeface="Calibri"/>
                <a:cs typeface="Calibri"/>
              </a:rPr>
              <a:t>to </a:t>
            </a:r>
            <a:r>
              <a:rPr sz="2800" spc="-25" dirty="0">
                <a:latin typeface="Calibri"/>
                <a:cs typeface="Calibri"/>
              </a:rPr>
              <a:t>generate </a:t>
            </a:r>
            <a:r>
              <a:rPr sz="2800" spc="-10" dirty="0">
                <a:latin typeface="Calibri"/>
                <a:cs typeface="Calibri"/>
              </a:rPr>
              <a:t>images </a:t>
            </a:r>
            <a:r>
              <a:rPr sz="2800" spc="-5" dirty="0">
                <a:latin typeface="Calibri"/>
                <a:cs typeface="Calibri"/>
              </a:rPr>
              <a:t>is </a:t>
            </a:r>
            <a:r>
              <a:rPr sz="2800" spc="-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0000"/>
                </a:solidFill>
                <a:latin typeface="Calibri"/>
                <a:cs typeface="Calibri"/>
              </a:rPr>
              <a:t>unsupervised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23188" y="3857244"/>
            <a:ext cx="2292350" cy="943610"/>
          </a:xfrm>
          <a:prstGeom prst="rect">
            <a:avLst/>
          </a:prstGeom>
          <a:solidFill>
            <a:srgbClr val="4471C4"/>
          </a:solidFill>
          <a:ln w="12192">
            <a:solidFill>
              <a:srgbClr val="2E528F"/>
            </a:solidFill>
          </a:ln>
        </p:spPr>
        <p:txBody>
          <a:bodyPr vert="horz" wrap="square" lIns="0" tIns="269875" rIns="0" bIns="0" rtlCol="0">
            <a:spAutoFit/>
          </a:bodyPr>
          <a:lstStyle/>
          <a:p>
            <a:pPr marL="163195">
              <a:lnSpc>
                <a:spcPct val="100000"/>
              </a:lnSpc>
              <a:spcBef>
                <a:spcPts val="2125"/>
              </a:spcBef>
            </a:pP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Neural</a:t>
            </a:r>
            <a:r>
              <a:rPr sz="24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Network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886711" y="3386328"/>
            <a:ext cx="765048" cy="470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886711" y="3386328"/>
            <a:ext cx="765175" cy="471170"/>
          </a:xfrm>
          <a:custGeom>
            <a:avLst/>
            <a:gdLst/>
            <a:ahLst/>
            <a:cxnLst/>
            <a:rect l="l" t="t" r="r" b="b"/>
            <a:pathLst>
              <a:path w="765175" h="471170">
                <a:moveTo>
                  <a:pt x="0" y="235458"/>
                </a:moveTo>
                <a:lnTo>
                  <a:pt x="191262" y="235458"/>
                </a:lnTo>
                <a:lnTo>
                  <a:pt x="191262" y="0"/>
                </a:lnTo>
                <a:lnTo>
                  <a:pt x="573786" y="0"/>
                </a:lnTo>
                <a:lnTo>
                  <a:pt x="573786" y="235458"/>
                </a:lnTo>
                <a:lnTo>
                  <a:pt x="765048" y="235458"/>
                </a:lnTo>
                <a:lnTo>
                  <a:pt x="382524" y="470916"/>
                </a:lnTo>
                <a:lnTo>
                  <a:pt x="0" y="235458"/>
                </a:lnTo>
                <a:close/>
              </a:path>
            </a:pathLst>
          </a:custGeom>
          <a:ln w="6096">
            <a:solidFill>
              <a:srgbClr val="4471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905000" y="4872228"/>
            <a:ext cx="763524" cy="4709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905000" y="4872228"/>
            <a:ext cx="763905" cy="471170"/>
          </a:xfrm>
          <a:custGeom>
            <a:avLst/>
            <a:gdLst/>
            <a:ahLst/>
            <a:cxnLst/>
            <a:rect l="l" t="t" r="r" b="b"/>
            <a:pathLst>
              <a:path w="763905" h="471170">
                <a:moveTo>
                  <a:pt x="0" y="235458"/>
                </a:moveTo>
                <a:lnTo>
                  <a:pt x="190881" y="235458"/>
                </a:lnTo>
                <a:lnTo>
                  <a:pt x="190881" y="0"/>
                </a:lnTo>
                <a:lnTo>
                  <a:pt x="572643" y="0"/>
                </a:lnTo>
                <a:lnTo>
                  <a:pt x="572643" y="235458"/>
                </a:lnTo>
                <a:lnTo>
                  <a:pt x="763524" y="235458"/>
                </a:lnTo>
                <a:lnTo>
                  <a:pt x="381762" y="470916"/>
                </a:lnTo>
                <a:lnTo>
                  <a:pt x="0" y="235458"/>
                </a:lnTo>
                <a:close/>
              </a:path>
            </a:pathLst>
          </a:custGeom>
          <a:ln w="6096">
            <a:solidFill>
              <a:srgbClr val="4471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100734" y="2845130"/>
            <a:ext cx="214629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dirty="0">
                <a:solidFill>
                  <a:srgbClr val="FF0000"/>
                </a:solidFill>
                <a:latin typeface="Calibri"/>
                <a:cs typeface="Calibri"/>
              </a:rPr>
              <a:t>?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677923" y="5414771"/>
            <a:ext cx="1181100" cy="11628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502663" y="2979420"/>
            <a:ext cx="1567180" cy="318770"/>
          </a:xfrm>
          <a:custGeom>
            <a:avLst/>
            <a:gdLst/>
            <a:ahLst/>
            <a:cxnLst/>
            <a:rect l="l" t="t" r="r" b="b"/>
            <a:pathLst>
              <a:path w="1567180" h="318770">
                <a:moveTo>
                  <a:pt x="0" y="318515"/>
                </a:moveTo>
                <a:lnTo>
                  <a:pt x="1566672" y="318515"/>
                </a:lnTo>
                <a:lnTo>
                  <a:pt x="1566672" y="0"/>
                </a:lnTo>
                <a:lnTo>
                  <a:pt x="0" y="0"/>
                </a:lnTo>
                <a:lnTo>
                  <a:pt x="0" y="318515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571244" y="3041904"/>
            <a:ext cx="192024" cy="19354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818132" y="3041904"/>
            <a:ext cx="193547" cy="19202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074164" y="3041904"/>
            <a:ext cx="192023" cy="19202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313432" y="3044951"/>
            <a:ext cx="192024" cy="19202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555748" y="3041904"/>
            <a:ext cx="193547" cy="19202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816351" y="3041904"/>
            <a:ext cx="192023" cy="19202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758184" y="3439667"/>
            <a:ext cx="5385816" cy="304495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4159758" y="2961513"/>
            <a:ext cx="37560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30" dirty="0">
                <a:latin typeface="Calibri"/>
                <a:cs typeface="Calibri"/>
              </a:rPr>
              <a:t>Training </a:t>
            </a:r>
            <a:r>
              <a:rPr sz="2400" spc="-15" dirty="0">
                <a:latin typeface="Calibri"/>
                <a:cs typeface="Calibri"/>
              </a:rPr>
              <a:t>data </a:t>
            </a:r>
            <a:r>
              <a:rPr sz="2400" dirty="0">
                <a:latin typeface="Calibri"/>
                <a:cs typeface="Calibri"/>
              </a:rPr>
              <a:t>is a lot </a:t>
            </a:r>
            <a:r>
              <a:rPr sz="2400" spc="-5" dirty="0">
                <a:latin typeface="Calibri"/>
                <a:cs typeface="Calibri"/>
              </a:rPr>
              <a:t>of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images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502663" y="2979420"/>
            <a:ext cx="1567180" cy="318770"/>
          </a:xfrm>
          <a:prstGeom prst="rect">
            <a:avLst/>
          </a:prstGeom>
          <a:ln w="12191">
            <a:solidFill>
              <a:srgbClr val="41709C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493395">
              <a:lnSpc>
                <a:spcPts val="2510"/>
              </a:lnSpc>
            </a:pPr>
            <a:r>
              <a:rPr sz="2400" b="1" spc="-5" dirty="0">
                <a:solidFill>
                  <a:srgbClr val="FF0000"/>
                </a:solidFill>
                <a:latin typeface="Calibri"/>
                <a:cs typeface="Calibri"/>
              </a:rPr>
              <a:t>code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8876" y="171653"/>
            <a:ext cx="2190750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i="1" u="sng" spc="-30" dirty="0">
                <a:uFill>
                  <a:solidFill>
                    <a:srgbClr val="000000"/>
                  </a:solidFill>
                </a:uFill>
                <a:latin typeface="Calibri Light"/>
                <a:cs typeface="Calibri Light"/>
              </a:rPr>
              <a:t>Auto-encoder</a:t>
            </a:r>
            <a:endParaRPr sz="3200">
              <a:latin typeface="Calibri Light"/>
              <a:cs typeface="Calibri Light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090159" y="2119883"/>
            <a:ext cx="1309115" cy="10012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090159" y="2119883"/>
            <a:ext cx="1309370" cy="1001394"/>
          </a:xfrm>
          <a:custGeom>
            <a:avLst/>
            <a:gdLst/>
            <a:ahLst/>
            <a:cxnLst/>
            <a:rect l="l" t="t" r="r" b="b"/>
            <a:pathLst>
              <a:path w="1309370" h="1001394">
                <a:moveTo>
                  <a:pt x="0" y="1001268"/>
                </a:moveTo>
                <a:lnTo>
                  <a:pt x="1309115" y="1001268"/>
                </a:lnTo>
                <a:lnTo>
                  <a:pt x="1309115" y="0"/>
                </a:lnTo>
                <a:lnTo>
                  <a:pt x="0" y="0"/>
                </a:lnTo>
                <a:lnTo>
                  <a:pt x="0" y="1001268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225922" y="2223008"/>
            <a:ext cx="104013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NN</a:t>
            </a:r>
            <a:endParaRPr sz="24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2400" spc="-10" dirty="0">
                <a:latin typeface="Calibri"/>
                <a:cs typeface="Calibri"/>
              </a:rPr>
              <a:t>Encoder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009388" y="385572"/>
            <a:ext cx="1307591" cy="9814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009388" y="385572"/>
            <a:ext cx="1308100" cy="981710"/>
          </a:xfrm>
          <a:custGeom>
            <a:avLst/>
            <a:gdLst/>
            <a:ahLst/>
            <a:cxnLst/>
            <a:rect l="l" t="t" r="r" b="b"/>
            <a:pathLst>
              <a:path w="1308100" h="981710">
                <a:moveTo>
                  <a:pt x="0" y="981455"/>
                </a:moveTo>
                <a:lnTo>
                  <a:pt x="1307591" y="981455"/>
                </a:lnTo>
                <a:lnTo>
                  <a:pt x="1307591" y="0"/>
                </a:lnTo>
                <a:lnTo>
                  <a:pt x="0" y="0"/>
                </a:lnTo>
                <a:lnTo>
                  <a:pt x="0" y="981455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5129529" y="478916"/>
            <a:ext cx="106997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NN</a:t>
            </a:r>
            <a:endParaRPr sz="24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2400" spc="-10" dirty="0">
                <a:latin typeface="Calibri"/>
                <a:cs typeface="Calibri"/>
              </a:rPr>
              <a:t>Decoder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034783" y="2185416"/>
            <a:ext cx="320040" cy="76657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034783" y="2185416"/>
            <a:ext cx="320040" cy="767080"/>
          </a:xfrm>
          <a:custGeom>
            <a:avLst/>
            <a:gdLst/>
            <a:ahLst/>
            <a:cxnLst/>
            <a:rect l="l" t="t" r="r" b="b"/>
            <a:pathLst>
              <a:path w="320040" h="767080">
                <a:moveTo>
                  <a:pt x="0" y="766572"/>
                </a:moveTo>
                <a:lnTo>
                  <a:pt x="320040" y="766572"/>
                </a:lnTo>
                <a:lnTo>
                  <a:pt x="320040" y="0"/>
                </a:lnTo>
                <a:lnTo>
                  <a:pt x="0" y="0"/>
                </a:lnTo>
                <a:lnTo>
                  <a:pt x="0" y="766572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7471029" y="2351354"/>
            <a:ext cx="61912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i="1" u="sng" spc="-3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c</a:t>
            </a:r>
            <a:r>
              <a:rPr sz="2400" b="1" i="1" u="sng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ode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087367" y="458723"/>
            <a:ext cx="320039" cy="76657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087367" y="458723"/>
            <a:ext cx="320040" cy="767080"/>
          </a:xfrm>
          <a:custGeom>
            <a:avLst/>
            <a:gdLst/>
            <a:ahLst/>
            <a:cxnLst/>
            <a:rect l="l" t="t" r="r" b="b"/>
            <a:pathLst>
              <a:path w="320039" h="767080">
                <a:moveTo>
                  <a:pt x="0" y="766572"/>
                </a:moveTo>
                <a:lnTo>
                  <a:pt x="320039" y="766572"/>
                </a:lnTo>
                <a:lnTo>
                  <a:pt x="320039" y="0"/>
                </a:lnTo>
                <a:lnTo>
                  <a:pt x="0" y="0"/>
                </a:lnTo>
                <a:lnTo>
                  <a:pt x="0" y="766572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3287014" y="624281"/>
            <a:ext cx="61912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i="1" u="sng" spc="-3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c</a:t>
            </a:r>
            <a:r>
              <a:rPr sz="2400" b="1" i="1" u="sng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ode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4570476" y="2377439"/>
            <a:ext cx="472440" cy="462280"/>
          </a:xfrm>
          <a:custGeom>
            <a:avLst/>
            <a:gdLst/>
            <a:ahLst/>
            <a:cxnLst/>
            <a:rect l="l" t="t" r="r" b="b"/>
            <a:pathLst>
              <a:path w="472439" h="462280">
                <a:moveTo>
                  <a:pt x="241553" y="0"/>
                </a:moveTo>
                <a:lnTo>
                  <a:pt x="241553" y="115443"/>
                </a:lnTo>
                <a:lnTo>
                  <a:pt x="0" y="115443"/>
                </a:lnTo>
                <a:lnTo>
                  <a:pt x="0" y="346329"/>
                </a:lnTo>
                <a:lnTo>
                  <a:pt x="241553" y="346329"/>
                </a:lnTo>
                <a:lnTo>
                  <a:pt x="241553" y="461772"/>
                </a:lnTo>
                <a:lnTo>
                  <a:pt x="472439" y="230886"/>
                </a:lnTo>
                <a:lnTo>
                  <a:pt x="24155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570476" y="2377439"/>
            <a:ext cx="472440" cy="462280"/>
          </a:xfrm>
          <a:custGeom>
            <a:avLst/>
            <a:gdLst/>
            <a:ahLst/>
            <a:cxnLst/>
            <a:rect l="l" t="t" r="r" b="b"/>
            <a:pathLst>
              <a:path w="472439" h="462280">
                <a:moveTo>
                  <a:pt x="0" y="115443"/>
                </a:moveTo>
                <a:lnTo>
                  <a:pt x="241553" y="115443"/>
                </a:lnTo>
                <a:lnTo>
                  <a:pt x="241553" y="0"/>
                </a:lnTo>
                <a:lnTo>
                  <a:pt x="472439" y="230886"/>
                </a:lnTo>
                <a:lnTo>
                  <a:pt x="241553" y="461772"/>
                </a:lnTo>
                <a:lnTo>
                  <a:pt x="241553" y="346329"/>
                </a:lnTo>
                <a:lnTo>
                  <a:pt x="0" y="346329"/>
                </a:lnTo>
                <a:lnTo>
                  <a:pt x="0" y="115443"/>
                </a:lnTo>
                <a:close/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480047" y="2389632"/>
            <a:ext cx="474345" cy="462280"/>
          </a:xfrm>
          <a:custGeom>
            <a:avLst/>
            <a:gdLst/>
            <a:ahLst/>
            <a:cxnLst/>
            <a:rect l="l" t="t" r="r" b="b"/>
            <a:pathLst>
              <a:path w="474345" h="462280">
                <a:moveTo>
                  <a:pt x="243077" y="0"/>
                </a:moveTo>
                <a:lnTo>
                  <a:pt x="243077" y="115442"/>
                </a:lnTo>
                <a:lnTo>
                  <a:pt x="0" y="115442"/>
                </a:lnTo>
                <a:lnTo>
                  <a:pt x="0" y="346328"/>
                </a:lnTo>
                <a:lnTo>
                  <a:pt x="243077" y="346328"/>
                </a:lnTo>
                <a:lnTo>
                  <a:pt x="243077" y="461771"/>
                </a:lnTo>
                <a:lnTo>
                  <a:pt x="473963" y="230885"/>
                </a:lnTo>
                <a:lnTo>
                  <a:pt x="24307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480047" y="2389632"/>
            <a:ext cx="474345" cy="462280"/>
          </a:xfrm>
          <a:custGeom>
            <a:avLst/>
            <a:gdLst/>
            <a:ahLst/>
            <a:cxnLst/>
            <a:rect l="l" t="t" r="r" b="b"/>
            <a:pathLst>
              <a:path w="474345" h="462280">
                <a:moveTo>
                  <a:pt x="0" y="115442"/>
                </a:moveTo>
                <a:lnTo>
                  <a:pt x="243077" y="115442"/>
                </a:lnTo>
                <a:lnTo>
                  <a:pt x="243077" y="0"/>
                </a:lnTo>
                <a:lnTo>
                  <a:pt x="473963" y="230885"/>
                </a:lnTo>
                <a:lnTo>
                  <a:pt x="243077" y="461771"/>
                </a:lnTo>
                <a:lnTo>
                  <a:pt x="243077" y="346328"/>
                </a:lnTo>
                <a:lnTo>
                  <a:pt x="0" y="346328"/>
                </a:lnTo>
                <a:lnTo>
                  <a:pt x="0" y="115442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489703" y="606551"/>
            <a:ext cx="472440" cy="462280"/>
          </a:xfrm>
          <a:custGeom>
            <a:avLst/>
            <a:gdLst/>
            <a:ahLst/>
            <a:cxnLst/>
            <a:rect l="l" t="t" r="r" b="b"/>
            <a:pathLst>
              <a:path w="472439" h="462280">
                <a:moveTo>
                  <a:pt x="241554" y="0"/>
                </a:moveTo>
                <a:lnTo>
                  <a:pt x="241554" y="115443"/>
                </a:lnTo>
                <a:lnTo>
                  <a:pt x="0" y="115443"/>
                </a:lnTo>
                <a:lnTo>
                  <a:pt x="0" y="346328"/>
                </a:lnTo>
                <a:lnTo>
                  <a:pt x="241554" y="346328"/>
                </a:lnTo>
                <a:lnTo>
                  <a:pt x="241554" y="461772"/>
                </a:lnTo>
                <a:lnTo>
                  <a:pt x="472440" y="230886"/>
                </a:lnTo>
                <a:lnTo>
                  <a:pt x="24155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489703" y="606551"/>
            <a:ext cx="472440" cy="462280"/>
          </a:xfrm>
          <a:custGeom>
            <a:avLst/>
            <a:gdLst/>
            <a:ahLst/>
            <a:cxnLst/>
            <a:rect l="l" t="t" r="r" b="b"/>
            <a:pathLst>
              <a:path w="472439" h="462280">
                <a:moveTo>
                  <a:pt x="0" y="115443"/>
                </a:moveTo>
                <a:lnTo>
                  <a:pt x="241554" y="115443"/>
                </a:lnTo>
                <a:lnTo>
                  <a:pt x="241554" y="0"/>
                </a:lnTo>
                <a:lnTo>
                  <a:pt x="472440" y="230886"/>
                </a:lnTo>
                <a:lnTo>
                  <a:pt x="241554" y="461772"/>
                </a:lnTo>
                <a:lnTo>
                  <a:pt x="241554" y="346328"/>
                </a:lnTo>
                <a:lnTo>
                  <a:pt x="0" y="346328"/>
                </a:lnTo>
                <a:lnTo>
                  <a:pt x="0" y="115443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399276" y="620268"/>
            <a:ext cx="472440" cy="462280"/>
          </a:xfrm>
          <a:custGeom>
            <a:avLst/>
            <a:gdLst/>
            <a:ahLst/>
            <a:cxnLst/>
            <a:rect l="l" t="t" r="r" b="b"/>
            <a:pathLst>
              <a:path w="472440" h="462280">
                <a:moveTo>
                  <a:pt x="241553" y="0"/>
                </a:moveTo>
                <a:lnTo>
                  <a:pt x="241553" y="115443"/>
                </a:lnTo>
                <a:lnTo>
                  <a:pt x="0" y="115443"/>
                </a:lnTo>
                <a:lnTo>
                  <a:pt x="0" y="346329"/>
                </a:lnTo>
                <a:lnTo>
                  <a:pt x="241553" y="346329"/>
                </a:lnTo>
                <a:lnTo>
                  <a:pt x="241553" y="461772"/>
                </a:lnTo>
                <a:lnTo>
                  <a:pt x="472440" y="230886"/>
                </a:lnTo>
                <a:lnTo>
                  <a:pt x="24155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399276" y="620268"/>
            <a:ext cx="472440" cy="462280"/>
          </a:xfrm>
          <a:custGeom>
            <a:avLst/>
            <a:gdLst/>
            <a:ahLst/>
            <a:cxnLst/>
            <a:rect l="l" t="t" r="r" b="b"/>
            <a:pathLst>
              <a:path w="472440" h="462280">
                <a:moveTo>
                  <a:pt x="0" y="115443"/>
                </a:moveTo>
                <a:lnTo>
                  <a:pt x="241553" y="115443"/>
                </a:lnTo>
                <a:lnTo>
                  <a:pt x="241553" y="0"/>
                </a:lnTo>
                <a:lnTo>
                  <a:pt x="472440" y="230886"/>
                </a:lnTo>
                <a:lnTo>
                  <a:pt x="241553" y="461772"/>
                </a:lnTo>
                <a:lnTo>
                  <a:pt x="241553" y="346329"/>
                </a:lnTo>
                <a:lnTo>
                  <a:pt x="0" y="346329"/>
                </a:lnTo>
                <a:lnTo>
                  <a:pt x="0" y="115443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918959" y="260604"/>
            <a:ext cx="1181100" cy="116281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273552" y="1987295"/>
            <a:ext cx="1181100" cy="116281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331208" y="1287780"/>
            <a:ext cx="2769870" cy="960119"/>
          </a:xfrm>
          <a:custGeom>
            <a:avLst/>
            <a:gdLst/>
            <a:ahLst/>
            <a:cxnLst/>
            <a:rect l="l" t="t" r="r" b="b"/>
            <a:pathLst>
              <a:path w="2769870" h="960119">
                <a:moveTo>
                  <a:pt x="2540075" y="887505"/>
                </a:moveTo>
                <a:lnTo>
                  <a:pt x="2517013" y="960120"/>
                </a:lnTo>
                <a:lnTo>
                  <a:pt x="2769489" y="920496"/>
                </a:lnTo>
                <a:lnTo>
                  <a:pt x="2747429" y="899033"/>
                </a:lnTo>
                <a:lnTo>
                  <a:pt x="2576321" y="899033"/>
                </a:lnTo>
                <a:lnTo>
                  <a:pt x="2540075" y="887505"/>
                </a:lnTo>
                <a:close/>
              </a:path>
              <a:path w="2769870" h="960119">
                <a:moveTo>
                  <a:pt x="2563150" y="814849"/>
                </a:moveTo>
                <a:lnTo>
                  <a:pt x="2540075" y="887505"/>
                </a:lnTo>
                <a:lnTo>
                  <a:pt x="2576321" y="899033"/>
                </a:lnTo>
                <a:lnTo>
                  <a:pt x="2599436" y="826389"/>
                </a:lnTo>
                <a:lnTo>
                  <a:pt x="2563150" y="814849"/>
                </a:lnTo>
                <a:close/>
              </a:path>
              <a:path w="2769870" h="960119">
                <a:moveTo>
                  <a:pt x="2586227" y="742188"/>
                </a:moveTo>
                <a:lnTo>
                  <a:pt x="2563150" y="814849"/>
                </a:lnTo>
                <a:lnTo>
                  <a:pt x="2599436" y="826389"/>
                </a:lnTo>
                <a:lnTo>
                  <a:pt x="2576321" y="899033"/>
                </a:lnTo>
                <a:lnTo>
                  <a:pt x="2747429" y="899033"/>
                </a:lnTo>
                <a:lnTo>
                  <a:pt x="2586227" y="742188"/>
                </a:lnTo>
                <a:close/>
              </a:path>
              <a:path w="2769870" h="960119">
                <a:moveTo>
                  <a:pt x="229389" y="72647"/>
                </a:moveTo>
                <a:lnTo>
                  <a:pt x="206302" y="145299"/>
                </a:lnTo>
                <a:lnTo>
                  <a:pt x="2540075" y="887505"/>
                </a:lnTo>
                <a:lnTo>
                  <a:pt x="2563150" y="814849"/>
                </a:lnTo>
                <a:lnTo>
                  <a:pt x="229389" y="72647"/>
                </a:lnTo>
                <a:close/>
              </a:path>
              <a:path w="2769870" h="960119">
                <a:moveTo>
                  <a:pt x="252475" y="0"/>
                </a:moveTo>
                <a:lnTo>
                  <a:pt x="0" y="39624"/>
                </a:lnTo>
                <a:lnTo>
                  <a:pt x="183261" y="217805"/>
                </a:lnTo>
                <a:lnTo>
                  <a:pt x="206302" y="145299"/>
                </a:lnTo>
                <a:lnTo>
                  <a:pt x="169925" y="133731"/>
                </a:lnTo>
                <a:lnTo>
                  <a:pt x="193039" y="61087"/>
                </a:lnTo>
                <a:lnTo>
                  <a:pt x="233063" y="61087"/>
                </a:lnTo>
                <a:lnTo>
                  <a:pt x="252475" y="0"/>
                </a:lnTo>
                <a:close/>
              </a:path>
              <a:path w="2769870" h="960119">
                <a:moveTo>
                  <a:pt x="193039" y="61087"/>
                </a:moveTo>
                <a:lnTo>
                  <a:pt x="169925" y="133731"/>
                </a:lnTo>
                <a:lnTo>
                  <a:pt x="206302" y="145299"/>
                </a:lnTo>
                <a:lnTo>
                  <a:pt x="229389" y="72647"/>
                </a:lnTo>
                <a:lnTo>
                  <a:pt x="193039" y="61087"/>
                </a:lnTo>
                <a:close/>
              </a:path>
              <a:path w="2769870" h="960119">
                <a:moveTo>
                  <a:pt x="233063" y="61087"/>
                </a:moveTo>
                <a:lnTo>
                  <a:pt x="193039" y="61087"/>
                </a:lnTo>
                <a:lnTo>
                  <a:pt x="229389" y="72647"/>
                </a:lnTo>
                <a:lnTo>
                  <a:pt x="233063" y="61087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6397497" y="1535937"/>
            <a:ext cx="216027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solidFill>
                  <a:srgbClr val="FF0000"/>
                </a:solidFill>
                <a:latin typeface="Calibri"/>
                <a:cs typeface="Calibri"/>
              </a:rPr>
              <a:t>Learn</a:t>
            </a:r>
            <a:r>
              <a:rPr sz="2800" spc="-7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0000"/>
                </a:solidFill>
                <a:latin typeface="Calibri"/>
                <a:cs typeface="Calibri"/>
              </a:rPr>
              <a:t>together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866900" y="3837432"/>
            <a:ext cx="215265" cy="2447925"/>
          </a:xfrm>
          <a:prstGeom prst="rect">
            <a:avLst/>
          </a:prstGeom>
          <a:solidFill>
            <a:srgbClr val="5B9BD4"/>
          </a:solidFill>
          <a:ln w="12191">
            <a:solidFill>
              <a:srgbClr val="41709C"/>
            </a:solidFill>
          </a:ln>
        </p:spPr>
        <p:txBody>
          <a:bodyPr vert="vert" wrap="square" lIns="0" tIns="0" rIns="0" bIns="0" rtlCol="0">
            <a:spAutoFit/>
          </a:bodyPr>
          <a:lstStyle/>
          <a:p>
            <a:pPr marL="701675">
              <a:lnSpc>
                <a:spcPts val="1689"/>
              </a:lnSpc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Input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Layer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4504944" y="4727447"/>
            <a:ext cx="220979" cy="746760"/>
          </a:xfrm>
          <a:prstGeom prst="rect">
            <a:avLst/>
          </a:prstGeom>
          <a:solidFill>
            <a:srgbClr val="5B9BD4"/>
          </a:solidFill>
          <a:ln w="12192">
            <a:solidFill>
              <a:srgbClr val="41709C"/>
            </a:solidFill>
          </a:ln>
        </p:spPr>
        <p:txBody>
          <a:bodyPr vert="vert" wrap="square" lIns="0" tIns="0" rIns="0" bIns="0" rtlCol="0">
            <a:spAutoFit/>
          </a:bodyPr>
          <a:lstStyle/>
          <a:p>
            <a:pPr marL="95885">
              <a:lnSpc>
                <a:spcPts val="1739"/>
              </a:lnSpc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bottle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2169414" y="5044440"/>
            <a:ext cx="431800" cy="114300"/>
          </a:xfrm>
          <a:custGeom>
            <a:avLst/>
            <a:gdLst/>
            <a:ahLst/>
            <a:cxnLst/>
            <a:rect l="l" t="t" r="r" b="b"/>
            <a:pathLst>
              <a:path w="431800" h="114300">
                <a:moveTo>
                  <a:pt x="317500" y="0"/>
                </a:moveTo>
                <a:lnTo>
                  <a:pt x="317500" y="114300"/>
                </a:lnTo>
                <a:lnTo>
                  <a:pt x="393700" y="76200"/>
                </a:lnTo>
                <a:lnTo>
                  <a:pt x="336550" y="76200"/>
                </a:lnTo>
                <a:lnTo>
                  <a:pt x="336550" y="38100"/>
                </a:lnTo>
                <a:lnTo>
                  <a:pt x="393700" y="38100"/>
                </a:lnTo>
                <a:lnTo>
                  <a:pt x="317500" y="0"/>
                </a:lnTo>
                <a:close/>
              </a:path>
              <a:path w="431800" h="114300">
                <a:moveTo>
                  <a:pt x="317500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317500" y="76200"/>
                </a:lnTo>
                <a:lnTo>
                  <a:pt x="317500" y="38100"/>
                </a:lnTo>
                <a:close/>
              </a:path>
              <a:path w="431800" h="114300">
                <a:moveTo>
                  <a:pt x="393700" y="38100"/>
                </a:moveTo>
                <a:lnTo>
                  <a:pt x="336550" y="38100"/>
                </a:lnTo>
                <a:lnTo>
                  <a:pt x="336550" y="76200"/>
                </a:lnTo>
                <a:lnTo>
                  <a:pt x="393700" y="76200"/>
                </a:lnTo>
                <a:lnTo>
                  <a:pt x="431800" y="57150"/>
                </a:lnTo>
                <a:lnTo>
                  <a:pt x="393700" y="381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072890" y="5044440"/>
            <a:ext cx="433705" cy="114300"/>
          </a:xfrm>
          <a:custGeom>
            <a:avLst/>
            <a:gdLst/>
            <a:ahLst/>
            <a:cxnLst/>
            <a:rect l="l" t="t" r="r" b="b"/>
            <a:pathLst>
              <a:path w="433704" h="114300">
                <a:moveTo>
                  <a:pt x="319024" y="0"/>
                </a:moveTo>
                <a:lnTo>
                  <a:pt x="319024" y="114300"/>
                </a:lnTo>
                <a:lnTo>
                  <a:pt x="395224" y="76200"/>
                </a:lnTo>
                <a:lnTo>
                  <a:pt x="338074" y="76200"/>
                </a:lnTo>
                <a:lnTo>
                  <a:pt x="338074" y="38100"/>
                </a:lnTo>
                <a:lnTo>
                  <a:pt x="395224" y="38100"/>
                </a:lnTo>
                <a:lnTo>
                  <a:pt x="319024" y="0"/>
                </a:lnTo>
                <a:close/>
              </a:path>
              <a:path w="433704" h="114300">
                <a:moveTo>
                  <a:pt x="319024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319024" y="76200"/>
                </a:lnTo>
                <a:lnTo>
                  <a:pt x="319024" y="38100"/>
                </a:lnTo>
                <a:close/>
              </a:path>
              <a:path w="433704" h="114300">
                <a:moveTo>
                  <a:pt x="395224" y="38100"/>
                </a:moveTo>
                <a:lnTo>
                  <a:pt x="338074" y="38100"/>
                </a:lnTo>
                <a:lnTo>
                  <a:pt x="338074" y="76200"/>
                </a:lnTo>
                <a:lnTo>
                  <a:pt x="395224" y="76200"/>
                </a:lnTo>
                <a:lnTo>
                  <a:pt x="433324" y="57150"/>
                </a:lnTo>
                <a:lnTo>
                  <a:pt x="395224" y="381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7202423" y="3880103"/>
            <a:ext cx="215265" cy="2447925"/>
          </a:xfrm>
          <a:prstGeom prst="rect">
            <a:avLst/>
          </a:prstGeom>
          <a:solidFill>
            <a:srgbClr val="5B9BD4"/>
          </a:solidFill>
          <a:ln w="12192">
            <a:solidFill>
              <a:srgbClr val="41709C"/>
            </a:solidFill>
          </a:ln>
        </p:spPr>
        <p:txBody>
          <a:bodyPr vert="vert" wrap="square" lIns="0" tIns="0" rIns="0" bIns="0" rtlCol="0">
            <a:spAutoFit/>
          </a:bodyPr>
          <a:lstStyle/>
          <a:p>
            <a:pPr marL="616585">
              <a:lnSpc>
                <a:spcPts val="1689"/>
              </a:lnSpc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Output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Layer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6739890" y="5032247"/>
            <a:ext cx="431800" cy="114300"/>
          </a:xfrm>
          <a:custGeom>
            <a:avLst/>
            <a:gdLst/>
            <a:ahLst/>
            <a:cxnLst/>
            <a:rect l="l" t="t" r="r" b="b"/>
            <a:pathLst>
              <a:path w="431800" h="114300">
                <a:moveTo>
                  <a:pt x="317500" y="0"/>
                </a:moveTo>
                <a:lnTo>
                  <a:pt x="317500" y="114300"/>
                </a:lnTo>
                <a:lnTo>
                  <a:pt x="393700" y="76200"/>
                </a:lnTo>
                <a:lnTo>
                  <a:pt x="336550" y="76200"/>
                </a:lnTo>
                <a:lnTo>
                  <a:pt x="336550" y="38100"/>
                </a:lnTo>
                <a:lnTo>
                  <a:pt x="393700" y="38100"/>
                </a:lnTo>
                <a:lnTo>
                  <a:pt x="317500" y="0"/>
                </a:lnTo>
                <a:close/>
              </a:path>
              <a:path w="431800" h="114300">
                <a:moveTo>
                  <a:pt x="317500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317500" y="76200"/>
                </a:lnTo>
                <a:lnTo>
                  <a:pt x="317500" y="38100"/>
                </a:lnTo>
                <a:close/>
              </a:path>
              <a:path w="431800" h="114300">
                <a:moveTo>
                  <a:pt x="393700" y="38100"/>
                </a:moveTo>
                <a:lnTo>
                  <a:pt x="336550" y="38100"/>
                </a:lnTo>
                <a:lnTo>
                  <a:pt x="336550" y="76200"/>
                </a:lnTo>
                <a:lnTo>
                  <a:pt x="393700" y="76200"/>
                </a:lnTo>
                <a:lnTo>
                  <a:pt x="431800" y="57150"/>
                </a:lnTo>
                <a:lnTo>
                  <a:pt x="393700" y="381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784597" y="5044440"/>
            <a:ext cx="431800" cy="114300"/>
          </a:xfrm>
          <a:custGeom>
            <a:avLst/>
            <a:gdLst/>
            <a:ahLst/>
            <a:cxnLst/>
            <a:rect l="l" t="t" r="r" b="b"/>
            <a:pathLst>
              <a:path w="431800" h="114300">
                <a:moveTo>
                  <a:pt x="317500" y="0"/>
                </a:moveTo>
                <a:lnTo>
                  <a:pt x="317500" y="114300"/>
                </a:lnTo>
                <a:lnTo>
                  <a:pt x="393700" y="76200"/>
                </a:lnTo>
                <a:lnTo>
                  <a:pt x="336550" y="76200"/>
                </a:lnTo>
                <a:lnTo>
                  <a:pt x="336550" y="38100"/>
                </a:lnTo>
                <a:lnTo>
                  <a:pt x="393700" y="38100"/>
                </a:lnTo>
                <a:lnTo>
                  <a:pt x="317500" y="0"/>
                </a:lnTo>
                <a:close/>
              </a:path>
              <a:path w="431800" h="114300">
                <a:moveTo>
                  <a:pt x="317500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317500" y="76200"/>
                </a:lnTo>
                <a:lnTo>
                  <a:pt x="317500" y="38100"/>
                </a:lnTo>
                <a:close/>
              </a:path>
              <a:path w="431800" h="114300">
                <a:moveTo>
                  <a:pt x="393700" y="38100"/>
                </a:moveTo>
                <a:lnTo>
                  <a:pt x="336550" y="38100"/>
                </a:lnTo>
                <a:lnTo>
                  <a:pt x="336550" y="76200"/>
                </a:lnTo>
                <a:lnTo>
                  <a:pt x="393700" y="76200"/>
                </a:lnTo>
                <a:lnTo>
                  <a:pt x="431800" y="57150"/>
                </a:lnTo>
                <a:lnTo>
                  <a:pt x="393700" y="381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5286755" y="4437888"/>
            <a:ext cx="216535" cy="1297305"/>
          </a:xfrm>
          <a:prstGeom prst="rect">
            <a:avLst/>
          </a:prstGeom>
          <a:solidFill>
            <a:srgbClr val="5B9BD4"/>
          </a:solidFill>
          <a:ln w="12192">
            <a:solidFill>
              <a:srgbClr val="41709C"/>
            </a:solidFill>
          </a:ln>
        </p:spPr>
        <p:txBody>
          <a:bodyPr vert="vert" wrap="square" lIns="0" tIns="0" rIns="0" bIns="0" rtlCol="0">
            <a:spAutoFit/>
          </a:bodyPr>
          <a:lstStyle/>
          <a:p>
            <a:pPr marL="401320">
              <a:lnSpc>
                <a:spcPts val="1705"/>
              </a:lnSpc>
            </a:pP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Layer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3828288" y="4459223"/>
            <a:ext cx="216535" cy="1297305"/>
          </a:xfrm>
          <a:prstGeom prst="rect">
            <a:avLst/>
          </a:prstGeom>
          <a:solidFill>
            <a:srgbClr val="5B9BD4"/>
          </a:solidFill>
          <a:ln w="12192">
            <a:solidFill>
              <a:srgbClr val="41709C"/>
            </a:solidFill>
          </a:ln>
        </p:spPr>
        <p:txBody>
          <a:bodyPr vert="vert" wrap="square" lIns="0" tIns="0" rIns="0" bIns="0" rtlCol="0">
            <a:spAutoFit/>
          </a:bodyPr>
          <a:lstStyle/>
          <a:p>
            <a:pPr marL="400685">
              <a:lnSpc>
                <a:spcPts val="1705"/>
              </a:lnSpc>
            </a:pP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Layer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3338321" y="5052059"/>
            <a:ext cx="431800" cy="114300"/>
          </a:xfrm>
          <a:custGeom>
            <a:avLst/>
            <a:gdLst/>
            <a:ahLst/>
            <a:cxnLst/>
            <a:rect l="l" t="t" r="r" b="b"/>
            <a:pathLst>
              <a:path w="431800" h="114300">
                <a:moveTo>
                  <a:pt x="317500" y="0"/>
                </a:moveTo>
                <a:lnTo>
                  <a:pt x="317500" y="114300"/>
                </a:lnTo>
                <a:lnTo>
                  <a:pt x="393700" y="76200"/>
                </a:lnTo>
                <a:lnTo>
                  <a:pt x="336550" y="76200"/>
                </a:lnTo>
                <a:lnTo>
                  <a:pt x="336550" y="38100"/>
                </a:lnTo>
                <a:lnTo>
                  <a:pt x="393700" y="38100"/>
                </a:lnTo>
                <a:lnTo>
                  <a:pt x="317500" y="0"/>
                </a:lnTo>
                <a:close/>
              </a:path>
              <a:path w="431800" h="114300">
                <a:moveTo>
                  <a:pt x="317500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317500" y="76200"/>
                </a:lnTo>
                <a:lnTo>
                  <a:pt x="317500" y="38100"/>
                </a:lnTo>
                <a:close/>
              </a:path>
              <a:path w="431800" h="114300">
                <a:moveTo>
                  <a:pt x="393700" y="38100"/>
                </a:moveTo>
                <a:lnTo>
                  <a:pt x="336550" y="38100"/>
                </a:lnTo>
                <a:lnTo>
                  <a:pt x="336550" y="76200"/>
                </a:lnTo>
                <a:lnTo>
                  <a:pt x="393700" y="76200"/>
                </a:lnTo>
                <a:lnTo>
                  <a:pt x="431800" y="57150"/>
                </a:lnTo>
                <a:lnTo>
                  <a:pt x="393700" y="381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549646" y="5038344"/>
            <a:ext cx="431800" cy="114300"/>
          </a:xfrm>
          <a:custGeom>
            <a:avLst/>
            <a:gdLst/>
            <a:ahLst/>
            <a:cxnLst/>
            <a:rect l="l" t="t" r="r" b="b"/>
            <a:pathLst>
              <a:path w="431800" h="114300">
                <a:moveTo>
                  <a:pt x="317500" y="0"/>
                </a:moveTo>
                <a:lnTo>
                  <a:pt x="317500" y="114299"/>
                </a:lnTo>
                <a:lnTo>
                  <a:pt x="393700" y="76199"/>
                </a:lnTo>
                <a:lnTo>
                  <a:pt x="336550" y="76199"/>
                </a:lnTo>
                <a:lnTo>
                  <a:pt x="336550" y="38099"/>
                </a:lnTo>
                <a:lnTo>
                  <a:pt x="393700" y="38099"/>
                </a:lnTo>
                <a:lnTo>
                  <a:pt x="317500" y="0"/>
                </a:lnTo>
                <a:close/>
              </a:path>
              <a:path w="431800" h="114300">
                <a:moveTo>
                  <a:pt x="317500" y="38099"/>
                </a:moveTo>
                <a:lnTo>
                  <a:pt x="0" y="38099"/>
                </a:lnTo>
                <a:lnTo>
                  <a:pt x="0" y="76199"/>
                </a:lnTo>
                <a:lnTo>
                  <a:pt x="317500" y="76199"/>
                </a:lnTo>
                <a:lnTo>
                  <a:pt x="317500" y="38099"/>
                </a:lnTo>
                <a:close/>
              </a:path>
              <a:path w="431800" h="114300">
                <a:moveTo>
                  <a:pt x="393700" y="38099"/>
                </a:moveTo>
                <a:lnTo>
                  <a:pt x="336550" y="38099"/>
                </a:lnTo>
                <a:lnTo>
                  <a:pt x="336550" y="76199"/>
                </a:lnTo>
                <a:lnTo>
                  <a:pt x="393700" y="76199"/>
                </a:lnTo>
                <a:lnTo>
                  <a:pt x="431800" y="57149"/>
                </a:lnTo>
                <a:lnTo>
                  <a:pt x="393700" y="380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3007741" y="4810125"/>
            <a:ext cx="2235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…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5217414" y="4338065"/>
            <a:ext cx="1481455" cy="1447800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vert="horz" wrap="square" lIns="0" tIns="698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5"/>
              </a:spcBef>
            </a:pPr>
            <a:endParaRPr sz="3250">
              <a:latin typeface="Times New Roman"/>
              <a:cs typeface="Times New Roman"/>
            </a:endParaRPr>
          </a:p>
          <a:p>
            <a:pPr marL="915035">
              <a:lnSpc>
                <a:spcPct val="100000"/>
              </a:lnSpc>
            </a:pPr>
            <a:r>
              <a:rPr sz="2400" dirty="0">
                <a:latin typeface="Calibri"/>
                <a:cs typeface="Calibri"/>
              </a:rPr>
              <a:t>…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4527803" y="5516879"/>
            <a:ext cx="173990" cy="744855"/>
          </a:xfrm>
          <a:custGeom>
            <a:avLst/>
            <a:gdLst/>
            <a:ahLst/>
            <a:cxnLst/>
            <a:rect l="l" t="t" r="r" b="b"/>
            <a:pathLst>
              <a:path w="173989" h="744854">
                <a:moveTo>
                  <a:pt x="57912" y="570979"/>
                </a:moveTo>
                <a:lnTo>
                  <a:pt x="0" y="570979"/>
                </a:lnTo>
                <a:lnTo>
                  <a:pt x="86868" y="744715"/>
                </a:lnTo>
                <a:lnTo>
                  <a:pt x="159258" y="599935"/>
                </a:lnTo>
                <a:lnTo>
                  <a:pt x="57912" y="599935"/>
                </a:lnTo>
                <a:lnTo>
                  <a:pt x="57912" y="570979"/>
                </a:lnTo>
                <a:close/>
              </a:path>
              <a:path w="173989" h="744854">
                <a:moveTo>
                  <a:pt x="115824" y="0"/>
                </a:moveTo>
                <a:lnTo>
                  <a:pt x="57912" y="0"/>
                </a:lnTo>
                <a:lnTo>
                  <a:pt x="57912" y="599935"/>
                </a:lnTo>
                <a:lnTo>
                  <a:pt x="115824" y="599935"/>
                </a:lnTo>
                <a:lnTo>
                  <a:pt x="115824" y="0"/>
                </a:lnTo>
                <a:close/>
              </a:path>
              <a:path w="173989" h="744854">
                <a:moveTo>
                  <a:pt x="173736" y="570979"/>
                </a:moveTo>
                <a:lnTo>
                  <a:pt x="115824" y="570979"/>
                </a:lnTo>
                <a:lnTo>
                  <a:pt x="115824" y="599935"/>
                </a:lnTo>
                <a:lnTo>
                  <a:pt x="159258" y="599935"/>
                </a:lnTo>
                <a:lnTo>
                  <a:pt x="173736" y="570979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4139184" y="6315455"/>
            <a:ext cx="952500" cy="46177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 txBox="1"/>
          <p:nvPr/>
        </p:nvSpPr>
        <p:spPr>
          <a:xfrm>
            <a:off x="4139184" y="6315455"/>
            <a:ext cx="952500" cy="462280"/>
          </a:xfrm>
          <a:prstGeom prst="rect">
            <a:avLst/>
          </a:prstGeom>
          <a:ln w="6096">
            <a:solidFill>
              <a:srgbClr val="5B9BD4"/>
            </a:solidFill>
          </a:ln>
        </p:spPr>
        <p:txBody>
          <a:bodyPr vert="horz" wrap="square" lIns="0" tIns="27305" rIns="0" bIns="0" rtlCol="0">
            <a:spAutoFit/>
          </a:bodyPr>
          <a:lstStyle/>
          <a:p>
            <a:pPr marL="157480">
              <a:lnSpc>
                <a:spcPct val="100000"/>
              </a:lnSpc>
              <a:spcBef>
                <a:spcPts val="215"/>
              </a:spcBef>
            </a:pPr>
            <a:r>
              <a:rPr sz="2400" spc="-5" dirty="0">
                <a:solidFill>
                  <a:srgbClr val="0000FF"/>
                </a:solidFill>
                <a:latin typeface="Calibri"/>
                <a:cs typeface="Calibri"/>
              </a:rPr>
              <a:t>Code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3493770" y="3605910"/>
            <a:ext cx="24320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As close </a:t>
            </a:r>
            <a:r>
              <a:rPr sz="2400" spc="-5" dirty="0">
                <a:latin typeface="Calibri"/>
                <a:cs typeface="Calibri"/>
              </a:rPr>
              <a:t>as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possible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1968245" y="3568446"/>
            <a:ext cx="5387340" cy="0"/>
          </a:xfrm>
          <a:custGeom>
            <a:avLst/>
            <a:gdLst/>
            <a:ahLst/>
            <a:cxnLst/>
            <a:rect l="l" t="t" r="r" b="b"/>
            <a:pathLst>
              <a:path w="5387340">
                <a:moveTo>
                  <a:pt x="5387085" y="0"/>
                </a:moveTo>
                <a:lnTo>
                  <a:pt x="0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886711" y="3568446"/>
            <a:ext cx="114300" cy="23799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7254240" y="3609594"/>
            <a:ext cx="114300" cy="255270"/>
          </a:xfrm>
          <a:custGeom>
            <a:avLst/>
            <a:gdLst/>
            <a:ahLst/>
            <a:cxnLst/>
            <a:rect l="l" t="t" r="r" b="b"/>
            <a:pathLst>
              <a:path w="114300" h="255270">
                <a:moveTo>
                  <a:pt x="38100" y="140461"/>
                </a:moveTo>
                <a:lnTo>
                  <a:pt x="0" y="140461"/>
                </a:lnTo>
                <a:lnTo>
                  <a:pt x="57150" y="254761"/>
                </a:lnTo>
                <a:lnTo>
                  <a:pt x="104775" y="159511"/>
                </a:lnTo>
                <a:lnTo>
                  <a:pt x="38100" y="159511"/>
                </a:lnTo>
                <a:lnTo>
                  <a:pt x="38100" y="140461"/>
                </a:lnTo>
                <a:close/>
              </a:path>
              <a:path w="114300" h="255270">
                <a:moveTo>
                  <a:pt x="76200" y="0"/>
                </a:moveTo>
                <a:lnTo>
                  <a:pt x="38100" y="0"/>
                </a:lnTo>
                <a:lnTo>
                  <a:pt x="38100" y="159511"/>
                </a:lnTo>
                <a:lnTo>
                  <a:pt x="76200" y="159511"/>
                </a:lnTo>
                <a:lnTo>
                  <a:pt x="76200" y="0"/>
                </a:lnTo>
                <a:close/>
              </a:path>
              <a:path w="114300" h="255270">
                <a:moveTo>
                  <a:pt x="114300" y="140461"/>
                </a:moveTo>
                <a:lnTo>
                  <a:pt x="76200" y="140461"/>
                </a:lnTo>
                <a:lnTo>
                  <a:pt x="76200" y="159511"/>
                </a:lnTo>
                <a:lnTo>
                  <a:pt x="104775" y="159511"/>
                </a:lnTo>
                <a:lnTo>
                  <a:pt x="114300" y="14046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641604" y="4511040"/>
            <a:ext cx="1181100" cy="116281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7505700" y="4454652"/>
            <a:ext cx="1181100" cy="116128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2627376" y="4439411"/>
            <a:ext cx="215265" cy="1297305"/>
          </a:xfrm>
          <a:custGeom>
            <a:avLst/>
            <a:gdLst/>
            <a:ahLst/>
            <a:cxnLst/>
            <a:rect l="l" t="t" r="r" b="b"/>
            <a:pathLst>
              <a:path w="215264" h="1297304">
                <a:moveTo>
                  <a:pt x="0" y="1296924"/>
                </a:moveTo>
                <a:lnTo>
                  <a:pt x="214884" y="1296924"/>
                </a:lnTo>
                <a:lnTo>
                  <a:pt x="214884" y="0"/>
                </a:lnTo>
                <a:lnTo>
                  <a:pt x="0" y="0"/>
                </a:lnTo>
                <a:lnTo>
                  <a:pt x="0" y="1296924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2627376" y="4439411"/>
            <a:ext cx="215265" cy="1297305"/>
          </a:xfrm>
          <a:custGeom>
            <a:avLst/>
            <a:gdLst/>
            <a:ahLst/>
            <a:cxnLst/>
            <a:rect l="l" t="t" r="r" b="b"/>
            <a:pathLst>
              <a:path w="215264" h="1297304">
                <a:moveTo>
                  <a:pt x="0" y="1296924"/>
                </a:moveTo>
                <a:lnTo>
                  <a:pt x="214884" y="1296924"/>
                </a:lnTo>
                <a:lnTo>
                  <a:pt x="214884" y="0"/>
                </a:lnTo>
                <a:lnTo>
                  <a:pt x="0" y="0"/>
                </a:lnTo>
                <a:lnTo>
                  <a:pt x="0" y="1296924"/>
                </a:lnTo>
                <a:close/>
              </a:path>
            </a:pathLst>
          </a:custGeom>
          <a:ln w="12191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 txBox="1"/>
          <p:nvPr/>
        </p:nvSpPr>
        <p:spPr>
          <a:xfrm>
            <a:off x="2589453" y="4828413"/>
            <a:ext cx="254635" cy="521334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r>
              <a:rPr sz="1800" spc="-4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y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er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6437376" y="4411979"/>
            <a:ext cx="215265" cy="1297305"/>
          </a:xfrm>
          <a:prstGeom prst="rect">
            <a:avLst/>
          </a:prstGeom>
          <a:solidFill>
            <a:srgbClr val="5B9BD4"/>
          </a:solidFill>
          <a:ln w="12192">
            <a:solidFill>
              <a:srgbClr val="41709C"/>
            </a:solidFill>
          </a:ln>
        </p:spPr>
        <p:txBody>
          <a:bodyPr vert="vert" wrap="square" lIns="0" tIns="0" rIns="0" bIns="0" rtlCol="0">
            <a:spAutoFit/>
          </a:bodyPr>
          <a:lstStyle/>
          <a:p>
            <a:pPr marL="401320">
              <a:lnSpc>
                <a:spcPts val="1689"/>
              </a:lnSpc>
            </a:pP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Layer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2839339" y="5772708"/>
            <a:ext cx="104013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Encoder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5461508" y="5810199"/>
            <a:ext cx="10699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Decoder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2614422" y="4383785"/>
            <a:ext cx="1480185" cy="1449705"/>
          </a:xfrm>
          <a:custGeom>
            <a:avLst/>
            <a:gdLst/>
            <a:ahLst/>
            <a:cxnLst/>
            <a:rect l="l" t="t" r="r" b="b"/>
            <a:pathLst>
              <a:path w="1480185" h="1449704">
                <a:moveTo>
                  <a:pt x="0" y="1449323"/>
                </a:moveTo>
                <a:lnTo>
                  <a:pt x="1479803" y="1449323"/>
                </a:lnTo>
                <a:lnTo>
                  <a:pt x="1479803" y="0"/>
                </a:lnTo>
                <a:lnTo>
                  <a:pt x="0" y="0"/>
                </a:lnTo>
                <a:lnTo>
                  <a:pt x="0" y="1449323"/>
                </a:lnTo>
                <a:close/>
              </a:path>
            </a:pathLst>
          </a:custGeom>
          <a:ln w="3809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 txBox="1"/>
          <p:nvPr/>
        </p:nvSpPr>
        <p:spPr>
          <a:xfrm>
            <a:off x="707542" y="1151585"/>
            <a:ext cx="1864360" cy="13061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rgbClr val="0000FF"/>
                </a:solidFill>
                <a:latin typeface="Calibri"/>
                <a:cs typeface="Calibri"/>
              </a:rPr>
              <a:t>Not</a:t>
            </a:r>
            <a:r>
              <a:rPr sz="2800" spc="-5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0000FF"/>
                </a:solidFill>
                <a:latin typeface="Calibri"/>
                <a:cs typeface="Calibri"/>
              </a:rPr>
              <a:t>state-of-  </a:t>
            </a:r>
            <a:r>
              <a:rPr sz="2800" spc="-10" dirty="0">
                <a:solidFill>
                  <a:srgbClr val="0000FF"/>
                </a:solidFill>
                <a:latin typeface="Calibri"/>
                <a:cs typeface="Calibri"/>
              </a:rPr>
              <a:t>the-art  </a:t>
            </a:r>
            <a:r>
              <a:rPr sz="2800" spc="-15" dirty="0">
                <a:solidFill>
                  <a:srgbClr val="0000FF"/>
                </a:solidFill>
                <a:latin typeface="Calibri"/>
                <a:cs typeface="Calibri"/>
              </a:rPr>
              <a:t>approach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423735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5" dirty="0"/>
              <a:t>Generating</a:t>
            </a:r>
            <a:r>
              <a:rPr spc="-80" dirty="0"/>
              <a:t> </a:t>
            </a:r>
            <a:r>
              <a:rPr spc="-10" dirty="0"/>
              <a:t>Images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07542" y="1793189"/>
            <a:ext cx="6323330" cy="3522345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241300" marR="274955" indent="-228600">
              <a:lnSpc>
                <a:spcPts val="3030"/>
              </a:lnSpc>
              <a:spcBef>
                <a:spcPts val="47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35" dirty="0">
                <a:latin typeface="Calibri"/>
                <a:cs typeface="Calibri"/>
              </a:rPr>
              <a:t>Training </a:t>
            </a:r>
            <a:r>
              <a:rPr sz="2800" spc="-5" dirty="0">
                <a:latin typeface="Calibri"/>
                <a:cs typeface="Calibri"/>
              </a:rPr>
              <a:t>a </a:t>
            </a:r>
            <a:r>
              <a:rPr sz="2800" spc="-10" dirty="0">
                <a:latin typeface="Calibri"/>
                <a:cs typeface="Calibri"/>
              </a:rPr>
              <a:t>decoder </a:t>
            </a:r>
            <a:r>
              <a:rPr sz="2800" spc="-20" dirty="0">
                <a:latin typeface="Calibri"/>
                <a:cs typeface="Calibri"/>
              </a:rPr>
              <a:t>to </a:t>
            </a:r>
            <a:r>
              <a:rPr sz="2800" spc="-25" dirty="0">
                <a:latin typeface="Calibri"/>
                <a:cs typeface="Calibri"/>
              </a:rPr>
              <a:t>generate </a:t>
            </a:r>
            <a:r>
              <a:rPr sz="2800" spc="-10" dirty="0">
                <a:latin typeface="Calibri"/>
                <a:cs typeface="Calibri"/>
              </a:rPr>
              <a:t>images </a:t>
            </a:r>
            <a:r>
              <a:rPr sz="2800" spc="-5" dirty="0">
                <a:latin typeface="Calibri"/>
                <a:cs typeface="Calibri"/>
              </a:rPr>
              <a:t>is </a:t>
            </a:r>
            <a:r>
              <a:rPr sz="2800" spc="-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0000"/>
                </a:solidFill>
                <a:latin typeface="Calibri"/>
                <a:cs typeface="Calibri"/>
              </a:rPr>
              <a:t>unsupervised</a:t>
            </a:r>
            <a:endParaRPr sz="28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62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25" dirty="0">
                <a:latin typeface="Calibri"/>
                <a:cs typeface="Calibri"/>
              </a:rPr>
              <a:t>Variation </a:t>
            </a:r>
            <a:r>
              <a:rPr sz="2800" spc="-10" dirty="0">
                <a:latin typeface="Calibri"/>
                <a:cs typeface="Calibri"/>
              </a:rPr>
              <a:t>Auto-encoder</a:t>
            </a:r>
            <a:r>
              <a:rPr sz="2800" spc="35" dirty="0">
                <a:latin typeface="Calibri"/>
                <a:cs typeface="Calibri"/>
              </a:rPr>
              <a:t> </a:t>
            </a:r>
            <a:r>
              <a:rPr sz="2800" spc="-30" dirty="0">
                <a:latin typeface="Calibri"/>
                <a:cs typeface="Calibri"/>
              </a:rPr>
              <a:t>(VAE)</a:t>
            </a:r>
            <a:endParaRPr sz="2800">
              <a:latin typeface="Calibri"/>
              <a:cs typeface="Calibri"/>
            </a:endParaRPr>
          </a:p>
          <a:p>
            <a:pPr marL="697865" marR="90805" lvl="1" indent="-227965">
              <a:lnSpc>
                <a:spcPts val="3030"/>
              </a:lnSpc>
              <a:spcBef>
                <a:spcPts val="535"/>
              </a:spcBef>
              <a:buFont typeface="Arial"/>
              <a:buChar char="•"/>
              <a:tabLst>
                <a:tab pos="698500" algn="l"/>
              </a:tabLst>
            </a:pPr>
            <a:r>
              <a:rPr sz="2800" spc="-20" dirty="0">
                <a:latin typeface="Calibri"/>
                <a:cs typeface="Calibri"/>
              </a:rPr>
              <a:t>Ref: </a:t>
            </a:r>
            <a:r>
              <a:rPr sz="2800" b="1" spc="-10" dirty="0">
                <a:latin typeface="Calibri"/>
                <a:cs typeface="Calibri"/>
              </a:rPr>
              <a:t>Auto-Encoding </a:t>
            </a:r>
            <a:r>
              <a:rPr sz="2800" b="1" spc="-20" dirty="0">
                <a:latin typeface="Calibri"/>
                <a:cs typeface="Calibri"/>
              </a:rPr>
              <a:t>Variational Bayes,  https://arxiv.org/abs/1312.6114</a:t>
            </a:r>
            <a:endParaRPr sz="2800">
              <a:latin typeface="Calibri"/>
              <a:cs typeface="Calibri"/>
            </a:endParaRPr>
          </a:p>
          <a:p>
            <a:pPr marL="321945" indent="-309245">
              <a:lnSpc>
                <a:spcPct val="100000"/>
              </a:lnSpc>
              <a:spcBef>
                <a:spcPts val="620"/>
              </a:spcBef>
              <a:buFont typeface="Arial"/>
              <a:buChar char="•"/>
              <a:tabLst>
                <a:tab pos="321945" algn="l"/>
                <a:tab pos="322580" algn="l"/>
              </a:tabLst>
            </a:pPr>
            <a:r>
              <a:rPr sz="2800" spc="-15" dirty="0">
                <a:latin typeface="Calibri"/>
                <a:cs typeface="Calibri"/>
              </a:rPr>
              <a:t>Generative Adversarial </a:t>
            </a:r>
            <a:r>
              <a:rPr sz="2800" spc="-10" dirty="0">
                <a:latin typeface="Calibri"/>
                <a:cs typeface="Calibri"/>
              </a:rPr>
              <a:t>Network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(GAN)</a:t>
            </a:r>
            <a:endParaRPr sz="2800">
              <a:latin typeface="Calibri"/>
              <a:cs typeface="Calibri"/>
            </a:endParaRPr>
          </a:p>
          <a:p>
            <a:pPr marL="697865" marR="5080" lvl="1" indent="-227965">
              <a:lnSpc>
                <a:spcPts val="3020"/>
              </a:lnSpc>
              <a:spcBef>
                <a:spcPts val="545"/>
              </a:spcBef>
              <a:buFont typeface="Arial"/>
              <a:buChar char="•"/>
              <a:tabLst>
                <a:tab pos="698500" algn="l"/>
              </a:tabLst>
            </a:pPr>
            <a:r>
              <a:rPr sz="2800" spc="-25" dirty="0">
                <a:latin typeface="Calibri"/>
                <a:cs typeface="Calibri"/>
              </a:rPr>
              <a:t>Ref: </a:t>
            </a:r>
            <a:r>
              <a:rPr sz="2800" b="1" spc="-20" dirty="0">
                <a:latin typeface="Calibri"/>
                <a:cs typeface="Calibri"/>
              </a:rPr>
              <a:t>Generative </a:t>
            </a:r>
            <a:r>
              <a:rPr sz="2800" b="1" spc="-10" dirty="0">
                <a:latin typeface="Calibri"/>
                <a:cs typeface="Calibri"/>
              </a:rPr>
              <a:t>Adversarial </a:t>
            </a:r>
            <a:r>
              <a:rPr sz="2800" b="1" spc="-15" dirty="0">
                <a:latin typeface="Calibri"/>
                <a:cs typeface="Calibri"/>
              </a:rPr>
              <a:t>Networks, </a:t>
            </a:r>
            <a:r>
              <a:rPr sz="2800" b="1" spc="-15" dirty="0">
                <a:latin typeface="Calibri"/>
                <a:cs typeface="Calibri"/>
                <a:hlinkClick r:id="rId2"/>
              </a:rPr>
              <a:t> http://arxiv.org/abs/1406.2661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423915" y="5449823"/>
            <a:ext cx="1309115" cy="9814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423915" y="5449823"/>
            <a:ext cx="1309370" cy="981710"/>
          </a:xfrm>
          <a:prstGeom prst="rect">
            <a:avLst/>
          </a:prstGeom>
          <a:ln w="6096">
            <a:solidFill>
              <a:srgbClr val="5B9BD4"/>
            </a:solidFill>
          </a:ln>
        </p:spPr>
        <p:txBody>
          <a:bodyPr vert="horz" wrap="square" lIns="0" tIns="106045" rIns="0" bIns="0" rtlCol="0">
            <a:spAutoFit/>
          </a:bodyPr>
          <a:lstStyle/>
          <a:p>
            <a:pPr marL="2540" algn="ctr">
              <a:lnSpc>
                <a:spcPct val="100000"/>
              </a:lnSpc>
              <a:spcBef>
                <a:spcPts val="835"/>
              </a:spcBef>
            </a:pPr>
            <a:r>
              <a:rPr sz="2400" spc="-5" dirty="0">
                <a:latin typeface="Calibri"/>
                <a:cs typeface="Calibri"/>
              </a:rPr>
              <a:t>NN</a:t>
            </a:r>
            <a:endParaRPr sz="2400">
              <a:latin typeface="Calibri"/>
              <a:cs typeface="Calibri"/>
            </a:endParaRPr>
          </a:p>
          <a:p>
            <a:pPr marL="1270" algn="ctr">
              <a:lnSpc>
                <a:spcPct val="100000"/>
              </a:lnSpc>
            </a:pPr>
            <a:r>
              <a:rPr sz="2400" spc="-10" dirty="0">
                <a:latin typeface="Calibri"/>
                <a:cs typeface="Calibri"/>
              </a:rPr>
              <a:t>Decoder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503420" y="5521452"/>
            <a:ext cx="320039" cy="76657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503420" y="5521452"/>
            <a:ext cx="320040" cy="767080"/>
          </a:xfrm>
          <a:custGeom>
            <a:avLst/>
            <a:gdLst/>
            <a:ahLst/>
            <a:cxnLst/>
            <a:rect l="l" t="t" r="r" b="b"/>
            <a:pathLst>
              <a:path w="320039" h="767079">
                <a:moveTo>
                  <a:pt x="0" y="766572"/>
                </a:moveTo>
                <a:lnTo>
                  <a:pt x="320039" y="766572"/>
                </a:lnTo>
                <a:lnTo>
                  <a:pt x="320039" y="0"/>
                </a:lnTo>
                <a:lnTo>
                  <a:pt x="0" y="0"/>
                </a:lnTo>
                <a:lnTo>
                  <a:pt x="0" y="766572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3702177" y="5689193"/>
            <a:ext cx="6184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i="1" u="sng" spc="-3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c</a:t>
            </a:r>
            <a:r>
              <a:rPr sz="2400" b="1" i="1" u="sng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ode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904232" y="5670803"/>
            <a:ext cx="472440" cy="460375"/>
          </a:xfrm>
          <a:custGeom>
            <a:avLst/>
            <a:gdLst/>
            <a:ahLst/>
            <a:cxnLst/>
            <a:rect l="l" t="t" r="r" b="b"/>
            <a:pathLst>
              <a:path w="472439" h="460375">
                <a:moveTo>
                  <a:pt x="242315" y="0"/>
                </a:moveTo>
                <a:lnTo>
                  <a:pt x="242315" y="115074"/>
                </a:lnTo>
                <a:lnTo>
                  <a:pt x="0" y="115074"/>
                </a:lnTo>
                <a:lnTo>
                  <a:pt x="0" y="345211"/>
                </a:lnTo>
                <a:lnTo>
                  <a:pt x="242315" y="345211"/>
                </a:lnTo>
                <a:lnTo>
                  <a:pt x="242315" y="460286"/>
                </a:lnTo>
                <a:lnTo>
                  <a:pt x="472439" y="230149"/>
                </a:lnTo>
                <a:lnTo>
                  <a:pt x="24231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904232" y="5670803"/>
            <a:ext cx="472440" cy="460375"/>
          </a:xfrm>
          <a:custGeom>
            <a:avLst/>
            <a:gdLst/>
            <a:ahLst/>
            <a:cxnLst/>
            <a:rect l="l" t="t" r="r" b="b"/>
            <a:pathLst>
              <a:path w="472439" h="460375">
                <a:moveTo>
                  <a:pt x="0" y="115074"/>
                </a:moveTo>
                <a:lnTo>
                  <a:pt x="242315" y="115074"/>
                </a:lnTo>
                <a:lnTo>
                  <a:pt x="242315" y="0"/>
                </a:lnTo>
                <a:lnTo>
                  <a:pt x="472439" y="230149"/>
                </a:lnTo>
                <a:lnTo>
                  <a:pt x="242315" y="460286"/>
                </a:lnTo>
                <a:lnTo>
                  <a:pt x="242315" y="345211"/>
                </a:lnTo>
                <a:lnTo>
                  <a:pt x="0" y="345211"/>
                </a:lnTo>
                <a:lnTo>
                  <a:pt x="0" y="115074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813804" y="5682996"/>
            <a:ext cx="472440" cy="462280"/>
          </a:xfrm>
          <a:custGeom>
            <a:avLst/>
            <a:gdLst/>
            <a:ahLst/>
            <a:cxnLst/>
            <a:rect l="l" t="t" r="r" b="b"/>
            <a:pathLst>
              <a:path w="472440" h="462279">
                <a:moveTo>
                  <a:pt x="241553" y="0"/>
                </a:moveTo>
                <a:lnTo>
                  <a:pt x="241553" y="115442"/>
                </a:lnTo>
                <a:lnTo>
                  <a:pt x="0" y="115442"/>
                </a:lnTo>
                <a:lnTo>
                  <a:pt x="0" y="346328"/>
                </a:lnTo>
                <a:lnTo>
                  <a:pt x="241553" y="346328"/>
                </a:lnTo>
                <a:lnTo>
                  <a:pt x="241553" y="461771"/>
                </a:lnTo>
                <a:lnTo>
                  <a:pt x="472440" y="230885"/>
                </a:lnTo>
                <a:lnTo>
                  <a:pt x="24155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813804" y="5682996"/>
            <a:ext cx="472440" cy="462280"/>
          </a:xfrm>
          <a:custGeom>
            <a:avLst/>
            <a:gdLst/>
            <a:ahLst/>
            <a:cxnLst/>
            <a:rect l="l" t="t" r="r" b="b"/>
            <a:pathLst>
              <a:path w="472440" h="462279">
                <a:moveTo>
                  <a:pt x="0" y="115442"/>
                </a:moveTo>
                <a:lnTo>
                  <a:pt x="241553" y="115442"/>
                </a:lnTo>
                <a:lnTo>
                  <a:pt x="241553" y="0"/>
                </a:lnTo>
                <a:lnTo>
                  <a:pt x="472440" y="230885"/>
                </a:lnTo>
                <a:lnTo>
                  <a:pt x="241553" y="461771"/>
                </a:lnTo>
                <a:lnTo>
                  <a:pt x="241553" y="346328"/>
                </a:lnTo>
                <a:lnTo>
                  <a:pt x="0" y="346328"/>
                </a:lnTo>
                <a:lnTo>
                  <a:pt x="0" y="115442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335011" y="5324855"/>
            <a:ext cx="1181100" cy="116128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768159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Which </a:t>
            </a:r>
            <a:r>
              <a:rPr spc="-5" dirty="0"/>
              <a:t>one </a:t>
            </a:r>
            <a:r>
              <a:rPr dirty="0"/>
              <a:t>is</a:t>
            </a:r>
            <a:r>
              <a:rPr spc="-35" dirty="0"/>
              <a:t> </a:t>
            </a:r>
            <a:r>
              <a:rPr spc="-15" dirty="0"/>
              <a:t>machine-generated?</a:t>
            </a:r>
          </a:p>
        </p:txBody>
      </p:sp>
      <p:sp>
        <p:nvSpPr>
          <p:cNvPr id="3" name="object 3"/>
          <p:cNvSpPr/>
          <p:nvPr/>
        </p:nvSpPr>
        <p:spPr>
          <a:xfrm>
            <a:off x="193547" y="1825752"/>
            <a:ext cx="8742904" cy="41361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576577" y="6191808"/>
            <a:ext cx="61779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latin typeface="Calibri"/>
                <a:cs typeface="Calibri"/>
              </a:rPr>
              <a:t>Ref: </a:t>
            </a:r>
            <a:r>
              <a:rPr sz="2400" spc="-10" dirty="0">
                <a:latin typeface="Calibri"/>
                <a:cs typeface="Calibri"/>
              </a:rPr>
              <a:t>https://openai.com/blog/generative-models/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12724"/>
            <a:ext cx="225234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b="0" dirty="0">
                <a:latin typeface="PMingLiU"/>
                <a:cs typeface="PMingLiU"/>
              </a:rPr>
              <a:t>畫漫</a:t>
            </a:r>
            <a:r>
              <a:rPr b="0" spc="0" dirty="0">
                <a:latin typeface="PMingLiU"/>
                <a:cs typeface="PMingLiU"/>
              </a:rPr>
              <a:t>畫</a:t>
            </a:r>
            <a:r>
              <a:rPr dirty="0"/>
              <a:t>!!!</a:t>
            </a:r>
          </a:p>
        </p:txBody>
      </p:sp>
      <p:sp>
        <p:nvSpPr>
          <p:cNvPr id="3" name="object 3"/>
          <p:cNvSpPr/>
          <p:nvPr/>
        </p:nvSpPr>
        <p:spPr>
          <a:xfrm>
            <a:off x="274320" y="1690115"/>
            <a:ext cx="8595359" cy="51678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334002" y="860882"/>
            <a:ext cx="4059554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https://github.com/mattya/chainer-DCGAN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167957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Outline</a:t>
            </a:r>
          </a:p>
        </p:txBody>
      </p:sp>
      <p:sp>
        <p:nvSpPr>
          <p:cNvPr id="3" name="object 3"/>
          <p:cNvSpPr/>
          <p:nvPr/>
        </p:nvSpPr>
        <p:spPr>
          <a:xfrm>
            <a:off x="629412" y="1830323"/>
            <a:ext cx="7886700" cy="730250"/>
          </a:xfrm>
          <a:custGeom>
            <a:avLst/>
            <a:gdLst/>
            <a:ahLst/>
            <a:cxnLst/>
            <a:rect l="l" t="t" r="r" b="b"/>
            <a:pathLst>
              <a:path w="7886700" h="730250">
                <a:moveTo>
                  <a:pt x="7765034" y="0"/>
                </a:moveTo>
                <a:lnTo>
                  <a:pt x="121665" y="0"/>
                </a:lnTo>
                <a:lnTo>
                  <a:pt x="74307" y="9562"/>
                </a:lnTo>
                <a:lnTo>
                  <a:pt x="35634" y="35639"/>
                </a:lnTo>
                <a:lnTo>
                  <a:pt x="9560" y="74312"/>
                </a:lnTo>
                <a:lnTo>
                  <a:pt x="0" y="121665"/>
                </a:lnTo>
                <a:lnTo>
                  <a:pt x="0" y="608329"/>
                </a:lnTo>
                <a:lnTo>
                  <a:pt x="9560" y="655683"/>
                </a:lnTo>
                <a:lnTo>
                  <a:pt x="35634" y="694356"/>
                </a:lnTo>
                <a:lnTo>
                  <a:pt x="74307" y="720433"/>
                </a:lnTo>
                <a:lnTo>
                  <a:pt x="121665" y="729996"/>
                </a:lnTo>
                <a:lnTo>
                  <a:pt x="7765034" y="729996"/>
                </a:lnTo>
                <a:lnTo>
                  <a:pt x="7812387" y="720433"/>
                </a:lnTo>
                <a:lnTo>
                  <a:pt x="7851060" y="694356"/>
                </a:lnTo>
                <a:lnTo>
                  <a:pt x="7877137" y="655683"/>
                </a:lnTo>
                <a:lnTo>
                  <a:pt x="7886700" y="608329"/>
                </a:lnTo>
                <a:lnTo>
                  <a:pt x="7886700" y="121665"/>
                </a:lnTo>
                <a:lnTo>
                  <a:pt x="7877137" y="74312"/>
                </a:lnTo>
                <a:lnTo>
                  <a:pt x="7851060" y="35639"/>
                </a:lnTo>
                <a:lnTo>
                  <a:pt x="7812387" y="9562"/>
                </a:lnTo>
                <a:lnTo>
                  <a:pt x="7765034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58444" y="1928571"/>
            <a:ext cx="29317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Supervised</a:t>
            </a:r>
            <a:r>
              <a:rPr sz="28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Learning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29412" y="3368040"/>
            <a:ext cx="7886700" cy="730250"/>
          </a:xfrm>
          <a:custGeom>
            <a:avLst/>
            <a:gdLst/>
            <a:ahLst/>
            <a:cxnLst/>
            <a:rect l="l" t="t" r="r" b="b"/>
            <a:pathLst>
              <a:path w="7886700" h="730250">
                <a:moveTo>
                  <a:pt x="7765034" y="0"/>
                </a:moveTo>
                <a:lnTo>
                  <a:pt x="121665" y="0"/>
                </a:lnTo>
                <a:lnTo>
                  <a:pt x="74307" y="9562"/>
                </a:lnTo>
                <a:lnTo>
                  <a:pt x="35634" y="35639"/>
                </a:lnTo>
                <a:lnTo>
                  <a:pt x="9560" y="74312"/>
                </a:lnTo>
                <a:lnTo>
                  <a:pt x="0" y="121665"/>
                </a:lnTo>
                <a:lnTo>
                  <a:pt x="0" y="608330"/>
                </a:lnTo>
                <a:lnTo>
                  <a:pt x="9560" y="655683"/>
                </a:lnTo>
                <a:lnTo>
                  <a:pt x="35634" y="694356"/>
                </a:lnTo>
                <a:lnTo>
                  <a:pt x="74307" y="720433"/>
                </a:lnTo>
                <a:lnTo>
                  <a:pt x="121665" y="729996"/>
                </a:lnTo>
                <a:lnTo>
                  <a:pt x="7765034" y="729996"/>
                </a:lnTo>
                <a:lnTo>
                  <a:pt x="7812387" y="720433"/>
                </a:lnTo>
                <a:lnTo>
                  <a:pt x="7851060" y="694356"/>
                </a:lnTo>
                <a:lnTo>
                  <a:pt x="7877137" y="655683"/>
                </a:lnTo>
                <a:lnTo>
                  <a:pt x="7886700" y="608330"/>
                </a:lnTo>
                <a:lnTo>
                  <a:pt x="7886700" y="121665"/>
                </a:lnTo>
                <a:lnTo>
                  <a:pt x="7877137" y="74312"/>
                </a:lnTo>
                <a:lnTo>
                  <a:pt x="7851060" y="35639"/>
                </a:lnTo>
                <a:lnTo>
                  <a:pt x="7812387" y="9562"/>
                </a:lnTo>
                <a:lnTo>
                  <a:pt x="7765034" y="0"/>
                </a:lnTo>
                <a:close/>
              </a:path>
            </a:pathLst>
          </a:custGeom>
          <a:solidFill>
            <a:srgbClr val="22E04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58444" y="2483706"/>
            <a:ext cx="3473450" cy="1434465"/>
          </a:xfrm>
          <a:prstGeom prst="rect">
            <a:avLst/>
          </a:prstGeom>
        </p:spPr>
        <p:txBody>
          <a:bodyPr vert="horz" wrap="square" lIns="0" tIns="56515" rIns="0" bIns="0" rtlCol="0">
            <a:spAutoFit/>
          </a:bodyPr>
          <a:lstStyle/>
          <a:p>
            <a:pPr marL="349250" indent="-228600">
              <a:lnSpc>
                <a:spcPct val="100000"/>
              </a:lnSpc>
              <a:spcBef>
                <a:spcPts val="445"/>
              </a:spcBef>
              <a:buChar char="•"/>
              <a:tabLst>
                <a:tab pos="349885" algn="l"/>
              </a:tabLst>
            </a:pPr>
            <a:r>
              <a:rPr sz="2400" spc="-10" dirty="0">
                <a:latin typeface="Calibri"/>
                <a:cs typeface="Calibri"/>
              </a:rPr>
              <a:t>Ultra </a:t>
            </a:r>
            <a:r>
              <a:rPr sz="2400" spc="-5" dirty="0">
                <a:latin typeface="Calibri"/>
                <a:cs typeface="Calibri"/>
              </a:rPr>
              <a:t>Deep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Network</a:t>
            </a:r>
            <a:endParaRPr sz="2400">
              <a:latin typeface="Calibri"/>
              <a:cs typeface="Calibri"/>
            </a:endParaRPr>
          </a:p>
          <a:p>
            <a:pPr marL="349250" indent="-228600">
              <a:lnSpc>
                <a:spcPct val="100000"/>
              </a:lnSpc>
              <a:spcBef>
                <a:spcPts val="345"/>
              </a:spcBef>
              <a:buChar char="•"/>
              <a:tabLst>
                <a:tab pos="349885" algn="l"/>
              </a:tabLst>
            </a:pPr>
            <a:r>
              <a:rPr sz="2400" spc="-20" dirty="0">
                <a:latin typeface="Calibri"/>
                <a:cs typeface="Calibri"/>
              </a:rPr>
              <a:t>Attention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Model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285"/>
              </a:spcBef>
            </a:pPr>
            <a:r>
              <a:rPr sz="2800" spc="-20" dirty="0">
                <a:solidFill>
                  <a:srgbClr val="FFFFFF"/>
                </a:solidFill>
                <a:latin typeface="Calibri"/>
                <a:cs typeface="Calibri"/>
              </a:rPr>
              <a:t>Reinforcement</a:t>
            </a:r>
            <a:r>
              <a:rPr sz="28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Learning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29412" y="4210811"/>
            <a:ext cx="7886700" cy="730250"/>
          </a:xfrm>
          <a:custGeom>
            <a:avLst/>
            <a:gdLst/>
            <a:ahLst/>
            <a:cxnLst/>
            <a:rect l="l" t="t" r="r" b="b"/>
            <a:pathLst>
              <a:path w="7886700" h="730250">
                <a:moveTo>
                  <a:pt x="7765034" y="0"/>
                </a:moveTo>
                <a:lnTo>
                  <a:pt x="121665" y="0"/>
                </a:lnTo>
                <a:lnTo>
                  <a:pt x="74307" y="9562"/>
                </a:lnTo>
                <a:lnTo>
                  <a:pt x="35634" y="35639"/>
                </a:lnTo>
                <a:lnTo>
                  <a:pt x="9560" y="74312"/>
                </a:lnTo>
                <a:lnTo>
                  <a:pt x="0" y="121665"/>
                </a:lnTo>
                <a:lnTo>
                  <a:pt x="0" y="608330"/>
                </a:lnTo>
                <a:lnTo>
                  <a:pt x="9560" y="655683"/>
                </a:lnTo>
                <a:lnTo>
                  <a:pt x="35634" y="694356"/>
                </a:lnTo>
                <a:lnTo>
                  <a:pt x="74307" y="720433"/>
                </a:lnTo>
                <a:lnTo>
                  <a:pt x="121665" y="729995"/>
                </a:lnTo>
                <a:lnTo>
                  <a:pt x="7765034" y="729995"/>
                </a:lnTo>
                <a:lnTo>
                  <a:pt x="7812387" y="720433"/>
                </a:lnTo>
                <a:lnTo>
                  <a:pt x="7851060" y="694356"/>
                </a:lnTo>
                <a:lnTo>
                  <a:pt x="7877137" y="655683"/>
                </a:lnTo>
                <a:lnTo>
                  <a:pt x="7886700" y="608330"/>
                </a:lnTo>
                <a:lnTo>
                  <a:pt x="7886700" y="121665"/>
                </a:lnTo>
                <a:lnTo>
                  <a:pt x="7877137" y="74312"/>
                </a:lnTo>
                <a:lnTo>
                  <a:pt x="7851060" y="35639"/>
                </a:lnTo>
                <a:lnTo>
                  <a:pt x="7812387" y="9562"/>
                </a:lnTo>
                <a:lnTo>
                  <a:pt x="7765034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758444" y="4108322"/>
            <a:ext cx="5682615" cy="1191260"/>
          </a:xfrm>
          <a:prstGeom prst="rect">
            <a:avLst/>
          </a:prstGeom>
        </p:spPr>
        <p:txBody>
          <a:bodyPr vert="horz" wrap="square" lIns="0" tIns="2133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80"/>
              </a:spcBef>
            </a:pP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Unsupervised</a:t>
            </a:r>
            <a:r>
              <a:rPr sz="28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Learning</a:t>
            </a:r>
            <a:endParaRPr sz="2800">
              <a:latin typeface="Calibri"/>
              <a:cs typeface="Calibri"/>
            </a:endParaRPr>
          </a:p>
          <a:p>
            <a:pPr marL="349250" indent="-228600">
              <a:lnSpc>
                <a:spcPct val="100000"/>
              </a:lnSpc>
              <a:spcBef>
                <a:spcPts val="1355"/>
              </a:spcBef>
              <a:buChar char="•"/>
              <a:tabLst>
                <a:tab pos="349885" algn="l"/>
              </a:tabLst>
            </a:pPr>
            <a:r>
              <a:rPr sz="2400" spc="-5" dirty="0">
                <a:latin typeface="Calibri"/>
                <a:cs typeface="Calibri"/>
              </a:rPr>
              <a:t>Image: Realizing </a:t>
            </a:r>
            <a:r>
              <a:rPr sz="2400" spc="-10" dirty="0">
                <a:latin typeface="Calibri"/>
                <a:cs typeface="Calibri"/>
              </a:rPr>
              <a:t>what </a:t>
            </a:r>
            <a:r>
              <a:rPr sz="2400" dirty="0">
                <a:latin typeface="Calibri"/>
                <a:cs typeface="Calibri"/>
              </a:rPr>
              <a:t>the </a:t>
            </a:r>
            <a:r>
              <a:rPr sz="2400" spc="-25" dirty="0">
                <a:latin typeface="Calibri"/>
                <a:cs typeface="Calibri"/>
              </a:rPr>
              <a:t>World </a:t>
            </a:r>
            <a:r>
              <a:rPr sz="2400" spc="-15" dirty="0">
                <a:latin typeface="Calibri"/>
                <a:cs typeface="Calibri"/>
              </a:rPr>
              <a:t>Looks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Like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00100" y="5340096"/>
            <a:ext cx="5747385" cy="367665"/>
          </a:xfrm>
          <a:prstGeom prst="rect">
            <a:avLst/>
          </a:prstGeom>
          <a:ln w="57911">
            <a:solidFill>
              <a:srgbClr val="FF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307340" indent="-228600">
              <a:lnSpc>
                <a:spcPts val="2805"/>
              </a:lnSpc>
              <a:buChar char="•"/>
              <a:tabLst>
                <a:tab pos="307975" algn="l"/>
              </a:tabLst>
            </a:pPr>
            <a:r>
              <a:rPr sz="2400" spc="-55" dirty="0">
                <a:latin typeface="Calibri"/>
                <a:cs typeface="Calibri"/>
              </a:rPr>
              <a:t>Text: </a:t>
            </a:r>
            <a:r>
              <a:rPr sz="2400" spc="-10" dirty="0">
                <a:latin typeface="Calibri"/>
                <a:cs typeface="Calibri"/>
              </a:rPr>
              <a:t>Understanding </a:t>
            </a:r>
            <a:r>
              <a:rPr sz="2400" dirty="0">
                <a:latin typeface="Calibri"/>
                <a:cs typeface="Calibri"/>
              </a:rPr>
              <a:t>the </a:t>
            </a:r>
            <a:r>
              <a:rPr sz="2400" spc="-5" dirty="0">
                <a:latin typeface="Calibri"/>
                <a:cs typeface="Calibri"/>
              </a:rPr>
              <a:t>Meaning of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spc="-35" dirty="0">
                <a:latin typeface="Calibri"/>
                <a:cs typeface="Calibri"/>
              </a:rPr>
              <a:t>Words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66647" y="5726074"/>
            <a:ext cx="685101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Char char="•"/>
              <a:tabLst>
                <a:tab pos="241300" algn="l"/>
              </a:tabLst>
            </a:pPr>
            <a:r>
              <a:rPr sz="2400" spc="-5" dirty="0">
                <a:latin typeface="Calibri"/>
                <a:cs typeface="Calibri"/>
              </a:rPr>
              <a:t>Audio: Learning human </a:t>
            </a:r>
            <a:r>
              <a:rPr sz="2400" spc="-10" dirty="0">
                <a:latin typeface="Calibri"/>
                <a:cs typeface="Calibri"/>
              </a:rPr>
              <a:t>language </a:t>
            </a:r>
            <a:r>
              <a:rPr sz="2400" spc="-5" dirty="0">
                <a:latin typeface="Calibri"/>
                <a:cs typeface="Calibri"/>
              </a:rPr>
              <a:t>without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supervision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472685" y="2695701"/>
            <a:ext cx="336613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latin typeface="Calibri"/>
                <a:cs typeface="Calibri"/>
              </a:rPr>
              <a:t>New network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structure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013453" y="2618994"/>
            <a:ext cx="254635" cy="657225"/>
          </a:xfrm>
          <a:custGeom>
            <a:avLst/>
            <a:gdLst/>
            <a:ahLst/>
            <a:cxnLst/>
            <a:rect l="l" t="t" r="r" b="b"/>
            <a:pathLst>
              <a:path w="254635" h="657225">
                <a:moveTo>
                  <a:pt x="0" y="0"/>
                </a:moveTo>
                <a:lnTo>
                  <a:pt x="40203" y="7304"/>
                </a:lnTo>
                <a:lnTo>
                  <a:pt x="75133" y="27647"/>
                </a:lnTo>
                <a:lnTo>
                  <a:pt x="102687" y="58677"/>
                </a:lnTo>
                <a:lnTo>
                  <a:pt x="120761" y="98039"/>
                </a:lnTo>
                <a:lnTo>
                  <a:pt x="127254" y="143382"/>
                </a:lnTo>
                <a:lnTo>
                  <a:pt x="127254" y="185038"/>
                </a:lnTo>
                <a:lnTo>
                  <a:pt x="133746" y="230382"/>
                </a:lnTo>
                <a:lnTo>
                  <a:pt x="151820" y="269744"/>
                </a:lnTo>
                <a:lnTo>
                  <a:pt x="179374" y="300774"/>
                </a:lnTo>
                <a:lnTo>
                  <a:pt x="214304" y="321117"/>
                </a:lnTo>
                <a:lnTo>
                  <a:pt x="254508" y="328421"/>
                </a:lnTo>
                <a:lnTo>
                  <a:pt x="214304" y="335726"/>
                </a:lnTo>
                <a:lnTo>
                  <a:pt x="179374" y="356069"/>
                </a:lnTo>
                <a:lnTo>
                  <a:pt x="151820" y="387099"/>
                </a:lnTo>
                <a:lnTo>
                  <a:pt x="133746" y="426461"/>
                </a:lnTo>
                <a:lnTo>
                  <a:pt x="127254" y="471804"/>
                </a:lnTo>
                <a:lnTo>
                  <a:pt x="127254" y="513460"/>
                </a:lnTo>
                <a:lnTo>
                  <a:pt x="120761" y="558804"/>
                </a:lnTo>
                <a:lnTo>
                  <a:pt x="102687" y="598166"/>
                </a:lnTo>
                <a:lnTo>
                  <a:pt x="75133" y="629196"/>
                </a:lnTo>
                <a:lnTo>
                  <a:pt x="40203" y="649539"/>
                </a:lnTo>
                <a:lnTo>
                  <a:pt x="0" y="656843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98348" y="2726149"/>
            <a:ext cx="5003292" cy="371884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81557" y="6414922"/>
            <a:ext cx="29406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  <a:hlinkClick r:id="rId3"/>
              </a:rPr>
              <a:t>http://top-breaking-news.com/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390207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Machine</a:t>
            </a:r>
            <a:r>
              <a:rPr spc="-45" dirty="0"/>
              <a:t> </a:t>
            </a:r>
            <a:r>
              <a:rPr spc="-20" dirty="0"/>
              <a:t>Reading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707542" y="1793189"/>
            <a:ext cx="7514590" cy="836294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241300" marR="5080" indent="-228600">
              <a:lnSpc>
                <a:spcPts val="3030"/>
              </a:lnSpc>
              <a:spcBef>
                <a:spcPts val="47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latin typeface="Calibri"/>
                <a:cs typeface="Calibri"/>
              </a:rPr>
              <a:t>Machine learn the meaning of </a:t>
            </a:r>
            <a:r>
              <a:rPr sz="2800" spc="-20" dirty="0">
                <a:latin typeface="Calibri"/>
                <a:cs typeface="Calibri"/>
              </a:rPr>
              <a:t>words from </a:t>
            </a:r>
            <a:r>
              <a:rPr sz="2800" spc="-10" dirty="0">
                <a:latin typeface="Calibri"/>
                <a:cs typeface="Calibri"/>
              </a:rPr>
              <a:t>reading  </a:t>
            </a:r>
            <a:r>
              <a:rPr sz="2800" spc="-5" dirty="0">
                <a:latin typeface="Calibri"/>
                <a:cs typeface="Calibri"/>
              </a:rPr>
              <a:t>a lot of </a:t>
            </a:r>
            <a:r>
              <a:rPr sz="2800" spc="-10" dirty="0">
                <a:latin typeface="Calibri"/>
                <a:cs typeface="Calibri"/>
              </a:rPr>
              <a:t>documents </a:t>
            </a:r>
            <a:r>
              <a:rPr sz="2800" spc="-5" dirty="0">
                <a:latin typeface="Calibri"/>
                <a:cs typeface="Calibri"/>
              </a:rPr>
              <a:t>without</a:t>
            </a:r>
            <a:r>
              <a:rPr sz="2800" spc="6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supervision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744211" y="3866388"/>
            <a:ext cx="3300984" cy="25786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169025" y="2900172"/>
            <a:ext cx="2220595" cy="1491615"/>
          </a:xfrm>
          <a:custGeom>
            <a:avLst/>
            <a:gdLst/>
            <a:ahLst/>
            <a:cxnLst/>
            <a:rect l="l" t="t" r="r" b="b"/>
            <a:pathLst>
              <a:path w="2220595" h="1491614">
                <a:moveTo>
                  <a:pt x="2220595" y="0"/>
                </a:moveTo>
                <a:lnTo>
                  <a:pt x="455802" y="0"/>
                </a:lnTo>
                <a:lnTo>
                  <a:pt x="455802" y="707644"/>
                </a:lnTo>
                <a:lnTo>
                  <a:pt x="0" y="1491488"/>
                </a:lnTo>
                <a:lnTo>
                  <a:pt x="455802" y="1010919"/>
                </a:lnTo>
                <a:lnTo>
                  <a:pt x="2220595" y="1010919"/>
                </a:lnTo>
                <a:lnTo>
                  <a:pt x="2220595" y="0"/>
                </a:lnTo>
                <a:close/>
              </a:path>
              <a:path w="2220595" h="1491614">
                <a:moveTo>
                  <a:pt x="2220595" y="1010919"/>
                </a:moveTo>
                <a:lnTo>
                  <a:pt x="455802" y="1010919"/>
                </a:lnTo>
                <a:lnTo>
                  <a:pt x="455802" y="1213103"/>
                </a:lnTo>
                <a:lnTo>
                  <a:pt x="2220595" y="1213103"/>
                </a:lnTo>
                <a:lnTo>
                  <a:pt x="2220595" y="1010919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169025" y="2900172"/>
            <a:ext cx="2220595" cy="1491615"/>
          </a:xfrm>
          <a:custGeom>
            <a:avLst/>
            <a:gdLst/>
            <a:ahLst/>
            <a:cxnLst/>
            <a:rect l="l" t="t" r="r" b="b"/>
            <a:pathLst>
              <a:path w="2220595" h="1491614">
                <a:moveTo>
                  <a:pt x="455802" y="0"/>
                </a:moveTo>
                <a:lnTo>
                  <a:pt x="749934" y="0"/>
                </a:lnTo>
                <a:lnTo>
                  <a:pt x="1191132" y="0"/>
                </a:lnTo>
                <a:lnTo>
                  <a:pt x="2220595" y="0"/>
                </a:lnTo>
                <a:lnTo>
                  <a:pt x="2220595" y="707644"/>
                </a:lnTo>
                <a:lnTo>
                  <a:pt x="2220595" y="1010919"/>
                </a:lnTo>
                <a:lnTo>
                  <a:pt x="2220595" y="1213103"/>
                </a:lnTo>
                <a:lnTo>
                  <a:pt x="1191132" y="1213103"/>
                </a:lnTo>
                <a:lnTo>
                  <a:pt x="749934" y="1213103"/>
                </a:lnTo>
                <a:lnTo>
                  <a:pt x="455802" y="1213103"/>
                </a:lnTo>
                <a:lnTo>
                  <a:pt x="455802" y="1010919"/>
                </a:lnTo>
                <a:lnTo>
                  <a:pt x="0" y="1491488"/>
                </a:lnTo>
                <a:lnTo>
                  <a:pt x="455802" y="707644"/>
                </a:lnTo>
                <a:lnTo>
                  <a:pt x="455802" y="0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821423" y="3006851"/>
            <a:ext cx="1469135" cy="97840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632959" y="3971544"/>
            <a:ext cx="743712" cy="76352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632959" y="3971544"/>
            <a:ext cx="744220" cy="763905"/>
          </a:xfrm>
          <a:custGeom>
            <a:avLst/>
            <a:gdLst/>
            <a:ahLst/>
            <a:cxnLst/>
            <a:rect l="l" t="t" r="r" b="b"/>
            <a:pathLst>
              <a:path w="744220" h="763904">
                <a:moveTo>
                  <a:pt x="371855" y="0"/>
                </a:moveTo>
                <a:lnTo>
                  <a:pt x="371855" y="190880"/>
                </a:lnTo>
                <a:lnTo>
                  <a:pt x="0" y="190880"/>
                </a:lnTo>
                <a:lnTo>
                  <a:pt x="0" y="572642"/>
                </a:lnTo>
                <a:lnTo>
                  <a:pt x="371855" y="572642"/>
                </a:lnTo>
                <a:lnTo>
                  <a:pt x="371855" y="763523"/>
                </a:lnTo>
                <a:lnTo>
                  <a:pt x="743712" y="381761"/>
                </a:lnTo>
                <a:lnTo>
                  <a:pt x="371855" y="0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888735" y="1690116"/>
            <a:ext cx="688975" cy="2641600"/>
          </a:xfrm>
          <a:custGeom>
            <a:avLst/>
            <a:gdLst/>
            <a:ahLst/>
            <a:cxnLst/>
            <a:rect l="l" t="t" r="r" b="b"/>
            <a:pathLst>
              <a:path w="688975" h="2641600">
                <a:moveTo>
                  <a:pt x="0" y="2641092"/>
                </a:moveTo>
                <a:lnTo>
                  <a:pt x="688847" y="2641092"/>
                </a:lnTo>
                <a:lnTo>
                  <a:pt x="688847" y="0"/>
                </a:lnTo>
                <a:lnTo>
                  <a:pt x="0" y="0"/>
                </a:lnTo>
                <a:lnTo>
                  <a:pt x="0" y="2641092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347281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Learning</a:t>
            </a:r>
            <a:r>
              <a:rPr spc="-90" dirty="0"/>
              <a:t> </a:t>
            </a:r>
            <a:r>
              <a:rPr spc="-80" dirty="0"/>
              <a:t>Target</a:t>
            </a:r>
          </a:p>
        </p:txBody>
      </p:sp>
      <p:sp>
        <p:nvSpPr>
          <p:cNvPr id="4" name="object 4"/>
          <p:cNvSpPr/>
          <p:nvPr/>
        </p:nvSpPr>
        <p:spPr>
          <a:xfrm>
            <a:off x="217931" y="2025395"/>
            <a:ext cx="2130552" cy="211531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925823" y="1694688"/>
            <a:ext cx="746760" cy="2674620"/>
          </a:xfrm>
          <a:custGeom>
            <a:avLst/>
            <a:gdLst/>
            <a:ahLst/>
            <a:cxnLst/>
            <a:rect l="l" t="t" r="r" b="b"/>
            <a:pathLst>
              <a:path w="746760" h="2674620">
                <a:moveTo>
                  <a:pt x="0" y="2674620"/>
                </a:moveTo>
                <a:lnTo>
                  <a:pt x="746760" y="2674620"/>
                </a:lnTo>
                <a:lnTo>
                  <a:pt x="746760" y="0"/>
                </a:lnTo>
                <a:lnTo>
                  <a:pt x="0" y="0"/>
                </a:lnTo>
                <a:lnTo>
                  <a:pt x="0" y="267462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743200" y="1722120"/>
            <a:ext cx="498475" cy="2624455"/>
          </a:xfrm>
          <a:custGeom>
            <a:avLst/>
            <a:gdLst/>
            <a:ahLst/>
            <a:cxnLst/>
            <a:rect l="l" t="t" r="r" b="b"/>
            <a:pathLst>
              <a:path w="498475" h="2624454">
                <a:moveTo>
                  <a:pt x="0" y="2624328"/>
                </a:moveTo>
                <a:lnTo>
                  <a:pt x="498348" y="2624328"/>
                </a:lnTo>
                <a:lnTo>
                  <a:pt x="498348" y="0"/>
                </a:lnTo>
                <a:lnTo>
                  <a:pt x="0" y="0"/>
                </a:lnTo>
                <a:lnTo>
                  <a:pt x="0" y="2624328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811779" y="2439923"/>
            <a:ext cx="342900" cy="3429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811779" y="2439923"/>
            <a:ext cx="342900" cy="342900"/>
          </a:xfrm>
          <a:custGeom>
            <a:avLst/>
            <a:gdLst/>
            <a:ahLst/>
            <a:cxnLst/>
            <a:rect l="l" t="t" r="r" b="b"/>
            <a:pathLst>
              <a:path w="342900" h="342900">
                <a:moveTo>
                  <a:pt x="0" y="342900"/>
                </a:moveTo>
                <a:lnTo>
                  <a:pt x="342900" y="342900"/>
                </a:lnTo>
                <a:lnTo>
                  <a:pt x="342900" y="0"/>
                </a:lnTo>
                <a:lnTo>
                  <a:pt x="0" y="0"/>
                </a:lnTo>
                <a:lnTo>
                  <a:pt x="0" y="342900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816351" y="1868423"/>
            <a:ext cx="342900" cy="3429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816351" y="1868423"/>
            <a:ext cx="342900" cy="342900"/>
          </a:xfrm>
          <a:custGeom>
            <a:avLst/>
            <a:gdLst/>
            <a:ahLst/>
            <a:cxnLst/>
            <a:rect l="l" t="t" r="r" b="b"/>
            <a:pathLst>
              <a:path w="342900" h="342900">
                <a:moveTo>
                  <a:pt x="0" y="342900"/>
                </a:moveTo>
                <a:lnTo>
                  <a:pt x="342900" y="342900"/>
                </a:lnTo>
                <a:lnTo>
                  <a:pt x="342900" y="0"/>
                </a:lnTo>
                <a:lnTo>
                  <a:pt x="0" y="0"/>
                </a:lnTo>
                <a:lnTo>
                  <a:pt x="0" y="342900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2881623" y="1761535"/>
            <a:ext cx="245110" cy="41655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550" i="1" spc="-150" dirty="0">
                <a:latin typeface="Times New Roman"/>
                <a:cs typeface="Times New Roman"/>
              </a:rPr>
              <a:t>x</a:t>
            </a:r>
            <a:r>
              <a:rPr sz="2250" spc="-15" baseline="-24074" dirty="0">
                <a:latin typeface="Times New Roman"/>
                <a:cs typeface="Times New Roman"/>
              </a:rPr>
              <a:t>1</a:t>
            </a:r>
            <a:endParaRPr sz="2250" baseline="-24074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886472" y="2343703"/>
            <a:ext cx="267970" cy="41655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550" i="1" spc="15" dirty="0">
                <a:latin typeface="Times New Roman"/>
                <a:cs typeface="Times New Roman"/>
              </a:rPr>
              <a:t>x</a:t>
            </a:r>
            <a:r>
              <a:rPr sz="2250" spc="-7" baseline="-24074" dirty="0">
                <a:latin typeface="Times New Roman"/>
                <a:cs typeface="Times New Roman"/>
              </a:rPr>
              <a:t>2</a:t>
            </a:r>
            <a:endParaRPr sz="2250" baseline="-24074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023359" y="1705355"/>
            <a:ext cx="574548" cy="57302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023359" y="1705355"/>
            <a:ext cx="574675" cy="573405"/>
          </a:xfrm>
          <a:custGeom>
            <a:avLst/>
            <a:gdLst/>
            <a:ahLst/>
            <a:cxnLst/>
            <a:rect l="l" t="t" r="r" b="b"/>
            <a:pathLst>
              <a:path w="574675" h="573405">
                <a:moveTo>
                  <a:pt x="0" y="286512"/>
                </a:moveTo>
                <a:lnTo>
                  <a:pt x="3760" y="240036"/>
                </a:lnTo>
                <a:lnTo>
                  <a:pt x="14648" y="195949"/>
                </a:lnTo>
                <a:lnTo>
                  <a:pt x="32071" y="154840"/>
                </a:lnTo>
                <a:lnTo>
                  <a:pt x="55437" y="117299"/>
                </a:lnTo>
                <a:lnTo>
                  <a:pt x="84153" y="83915"/>
                </a:lnTo>
                <a:lnTo>
                  <a:pt x="117628" y="55278"/>
                </a:lnTo>
                <a:lnTo>
                  <a:pt x="155270" y="31978"/>
                </a:lnTo>
                <a:lnTo>
                  <a:pt x="196486" y="14606"/>
                </a:lnTo>
                <a:lnTo>
                  <a:pt x="240684" y="3749"/>
                </a:lnTo>
                <a:lnTo>
                  <a:pt x="287274" y="0"/>
                </a:lnTo>
                <a:lnTo>
                  <a:pt x="333863" y="3749"/>
                </a:lnTo>
                <a:lnTo>
                  <a:pt x="378061" y="14606"/>
                </a:lnTo>
                <a:lnTo>
                  <a:pt x="419277" y="31978"/>
                </a:lnTo>
                <a:lnTo>
                  <a:pt x="456919" y="55278"/>
                </a:lnTo>
                <a:lnTo>
                  <a:pt x="490394" y="83915"/>
                </a:lnTo>
                <a:lnTo>
                  <a:pt x="519110" y="117299"/>
                </a:lnTo>
                <a:lnTo>
                  <a:pt x="542476" y="154840"/>
                </a:lnTo>
                <a:lnTo>
                  <a:pt x="559899" y="195949"/>
                </a:lnTo>
                <a:lnTo>
                  <a:pt x="570787" y="240036"/>
                </a:lnTo>
                <a:lnTo>
                  <a:pt x="574548" y="286512"/>
                </a:lnTo>
                <a:lnTo>
                  <a:pt x="570787" y="332987"/>
                </a:lnTo>
                <a:lnTo>
                  <a:pt x="559899" y="377074"/>
                </a:lnTo>
                <a:lnTo>
                  <a:pt x="542476" y="418183"/>
                </a:lnTo>
                <a:lnTo>
                  <a:pt x="519110" y="455724"/>
                </a:lnTo>
                <a:lnTo>
                  <a:pt x="490394" y="489108"/>
                </a:lnTo>
                <a:lnTo>
                  <a:pt x="456919" y="517745"/>
                </a:lnTo>
                <a:lnTo>
                  <a:pt x="419277" y="541045"/>
                </a:lnTo>
                <a:lnTo>
                  <a:pt x="378061" y="558417"/>
                </a:lnTo>
                <a:lnTo>
                  <a:pt x="333863" y="569274"/>
                </a:lnTo>
                <a:lnTo>
                  <a:pt x="287274" y="573024"/>
                </a:lnTo>
                <a:lnTo>
                  <a:pt x="240684" y="569274"/>
                </a:lnTo>
                <a:lnTo>
                  <a:pt x="196486" y="558417"/>
                </a:lnTo>
                <a:lnTo>
                  <a:pt x="155270" y="541045"/>
                </a:lnTo>
                <a:lnTo>
                  <a:pt x="117628" y="517745"/>
                </a:lnTo>
                <a:lnTo>
                  <a:pt x="84153" y="489108"/>
                </a:lnTo>
                <a:lnTo>
                  <a:pt x="55437" y="455724"/>
                </a:lnTo>
                <a:lnTo>
                  <a:pt x="32071" y="418183"/>
                </a:lnTo>
                <a:lnTo>
                  <a:pt x="14648" y="377074"/>
                </a:lnTo>
                <a:lnTo>
                  <a:pt x="3760" y="332987"/>
                </a:lnTo>
                <a:lnTo>
                  <a:pt x="0" y="286512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024884" y="2484120"/>
            <a:ext cx="574548" cy="57302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024884" y="2484120"/>
            <a:ext cx="574675" cy="573405"/>
          </a:xfrm>
          <a:custGeom>
            <a:avLst/>
            <a:gdLst/>
            <a:ahLst/>
            <a:cxnLst/>
            <a:rect l="l" t="t" r="r" b="b"/>
            <a:pathLst>
              <a:path w="574675" h="573405">
                <a:moveTo>
                  <a:pt x="0" y="286512"/>
                </a:moveTo>
                <a:lnTo>
                  <a:pt x="3760" y="240036"/>
                </a:lnTo>
                <a:lnTo>
                  <a:pt x="14648" y="195949"/>
                </a:lnTo>
                <a:lnTo>
                  <a:pt x="32071" y="154840"/>
                </a:lnTo>
                <a:lnTo>
                  <a:pt x="55437" y="117299"/>
                </a:lnTo>
                <a:lnTo>
                  <a:pt x="84153" y="83915"/>
                </a:lnTo>
                <a:lnTo>
                  <a:pt x="117628" y="55278"/>
                </a:lnTo>
                <a:lnTo>
                  <a:pt x="155270" y="31978"/>
                </a:lnTo>
                <a:lnTo>
                  <a:pt x="196486" y="14606"/>
                </a:lnTo>
                <a:lnTo>
                  <a:pt x="240684" y="3749"/>
                </a:lnTo>
                <a:lnTo>
                  <a:pt x="287274" y="0"/>
                </a:lnTo>
                <a:lnTo>
                  <a:pt x="333863" y="3749"/>
                </a:lnTo>
                <a:lnTo>
                  <a:pt x="378061" y="14606"/>
                </a:lnTo>
                <a:lnTo>
                  <a:pt x="419277" y="31978"/>
                </a:lnTo>
                <a:lnTo>
                  <a:pt x="456919" y="55278"/>
                </a:lnTo>
                <a:lnTo>
                  <a:pt x="490394" y="83915"/>
                </a:lnTo>
                <a:lnTo>
                  <a:pt x="519110" y="117299"/>
                </a:lnTo>
                <a:lnTo>
                  <a:pt x="542476" y="154840"/>
                </a:lnTo>
                <a:lnTo>
                  <a:pt x="559899" y="195949"/>
                </a:lnTo>
                <a:lnTo>
                  <a:pt x="570787" y="240036"/>
                </a:lnTo>
                <a:lnTo>
                  <a:pt x="574548" y="286512"/>
                </a:lnTo>
                <a:lnTo>
                  <a:pt x="570787" y="332987"/>
                </a:lnTo>
                <a:lnTo>
                  <a:pt x="559899" y="377074"/>
                </a:lnTo>
                <a:lnTo>
                  <a:pt x="542476" y="418183"/>
                </a:lnTo>
                <a:lnTo>
                  <a:pt x="519110" y="455724"/>
                </a:lnTo>
                <a:lnTo>
                  <a:pt x="490394" y="489108"/>
                </a:lnTo>
                <a:lnTo>
                  <a:pt x="456919" y="517745"/>
                </a:lnTo>
                <a:lnTo>
                  <a:pt x="419277" y="541045"/>
                </a:lnTo>
                <a:lnTo>
                  <a:pt x="378061" y="558417"/>
                </a:lnTo>
                <a:lnTo>
                  <a:pt x="333863" y="569274"/>
                </a:lnTo>
                <a:lnTo>
                  <a:pt x="287274" y="573024"/>
                </a:lnTo>
                <a:lnTo>
                  <a:pt x="240684" y="569274"/>
                </a:lnTo>
                <a:lnTo>
                  <a:pt x="196486" y="558417"/>
                </a:lnTo>
                <a:lnTo>
                  <a:pt x="155270" y="541045"/>
                </a:lnTo>
                <a:lnTo>
                  <a:pt x="117628" y="517745"/>
                </a:lnTo>
                <a:lnTo>
                  <a:pt x="84153" y="489108"/>
                </a:lnTo>
                <a:lnTo>
                  <a:pt x="55437" y="455724"/>
                </a:lnTo>
                <a:lnTo>
                  <a:pt x="32071" y="418183"/>
                </a:lnTo>
                <a:lnTo>
                  <a:pt x="14648" y="377074"/>
                </a:lnTo>
                <a:lnTo>
                  <a:pt x="3760" y="332987"/>
                </a:lnTo>
                <a:lnTo>
                  <a:pt x="0" y="286512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014215" y="3710940"/>
            <a:ext cx="573024" cy="57454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014215" y="3710940"/>
            <a:ext cx="573405" cy="574675"/>
          </a:xfrm>
          <a:custGeom>
            <a:avLst/>
            <a:gdLst/>
            <a:ahLst/>
            <a:cxnLst/>
            <a:rect l="l" t="t" r="r" b="b"/>
            <a:pathLst>
              <a:path w="573404" h="574675">
                <a:moveTo>
                  <a:pt x="0" y="287274"/>
                </a:moveTo>
                <a:lnTo>
                  <a:pt x="3749" y="240684"/>
                </a:lnTo>
                <a:lnTo>
                  <a:pt x="14606" y="196486"/>
                </a:lnTo>
                <a:lnTo>
                  <a:pt x="31978" y="155270"/>
                </a:lnTo>
                <a:lnTo>
                  <a:pt x="55278" y="117628"/>
                </a:lnTo>
                <a:lnTo>
                  <a:pt x="83915" y="84153"/>
                </a:lnTo>
                <a:lnTo>
                  <a:pt x="117299" y="55437"/>
                </a:lnTo>
                <a:lnTo>
                  <a:pt x="154840" y="32071"/>
                </a:lnTo>
                <a:lnTo>
                  <a:pt x="195949" y="14648"/>
                </a:lnTo>
                <a:lnTo>
                  <a:pt x="240036" y="3760"/>
                </a:lnTo>
                <a:lnTo>
                  <a:pt x="286512" y="0"/>
                </a:lnTo>
                <a:lnTo>
                  <a:pt x="332987" y="3760"/>
                </a:lnTo>
                <a:lnTo>
                  <a:pt x="377074" y="14648"/>
                </a:lnTo>
                <a:lnTo>
                  <a:pt x="418183" y="32071"/>
                </a:lnTo>
                <a:lnTo>
                  <a:pt x="455724" y="55437"/>
                </a:lnTo>
                <a:lnTo>
                  <a:pt x="489108" y="84153"/>
                </a:lnTo>
                <a:lnTo>
                  <a:pt x="517745" y="117628"/>
                </a:lnTo>
                <a:lnTo>
                  <a:pt x="541045" y="155270"/>
                </a:lnTo>
                <a:lnTo>
                  <a:pt x="558417" y="196486"/>
                </a:lnTo>
                <a:lnTo>
                  <a:pt x="569274" y="240684"/>
                </a:lnTo>
                <a:lnTo>
                  <a:pt x="573024" y="287274"/>
                </a:lnTo>
                <a:lnTo>
                  <a:pt x="569274" y="333863"/>
                </a:lnTo>
                <a:lnTo>
                  <a:pt x="558417" y="378061"/>
                </a:lnTo>
                <a:lnTo>
                  <a:pt x="541045" y="419277"/>
                </a:lnTo>
                <a:lnTo>
                  <a:pt x="517745" y="456919"/>
                </a:lnTo>
                <a:lnTo>
                  <a:pt x="489108" y="490394"/>
                </a:lnTo>
                <a:lnTo>
                  <a:pt x="455724" y="519110"/>
                </a:lnTo>
                <a:lnTo>
                  <a:pt x="418183" y="542476"/>
                </a:lnTo>
                <a:lnTo>
                  <a:pt x="377074" y="559899"/>
                </a:lnTo>
                <a:lnTo>
                  <a:pt x="332987" y="570787"/>
                </a:lnTo>
                <a:lnTo>
                  <a:pt x="286512" y="574548"/>
                </a:lnTo>
                <a:lnTo>
                  <a:pt x="240036" y="570787"/>
                </a:lnTo>
                <a:lnTo>
                  <a:pt x="195949" y="559899"/>
                </a:lnTo>
                <a:lnTo>
                  <a:pt x="154840" y="542476"/>
                </a:lnTo>
                <a:lnTo>
                  <a:pt x="117299" y="519110"/>
                </a:lnTo>
                <a:lnTo>
                  <a:pt x="83915" y="490394"/>
                </a:lnTo>
                <a:lnTo>
                  <a:pt x="55278" y="456919"/>
                </a:lnTo>
                <a:lnTo>
                  <a:pt x="31978" y="419277"/>
                </a:lnTo>
                <a:lnTo>
                  <a:pt x="14606" y="378061"/>
                </a:lnTo>
                <a:lnTo>
                  <a:pt x="3749" y="333863"/>
                </a:lnTo>
                <a:lnTo>
                  <a:pt x="0" y="287274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4178553" y="3138042"/>
            <a:ext cx="381000" cy="51625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sz="2800" dirty="0">
                <a:latin typeface="Calibri"/>
                <a:cs typeface="Calibri"/>
              </a:rPr>
              <a:t>……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2820923" y="3837432"/>
            <a:ext cx="342900" cy="3429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820923" y="3837432"/>
            <a:ext cx="342900" cy="342900"/>
          </a:xfrm>
          <a:custGeom>
            <a:avLst/>
            <a:gdLst/>
            <a:ahLst/>
            <a:cxnLst/>
            <a:rect l="l" t="t" r="r" b="b"/>
            <a:pathLst>
              <a:path w="342900" h="342900">
                <a:moveTo>
                  <a:pt x="0" y="342900"/>
                </a:moveTo>
                <a:lnTo>
                  <a:pt x="342900" y="342900"/>
                </a:lnTo>
                <a:lnTo>
                  <a:pt x="342900" y="0"/>
                </a:lnTo>
                <a:lnTo>
                  <a:pt x="0" y="0"/>
                </a:lnTo>
                <a:lnTo>
                  <a:pt x="0" y="342900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2801246" y="3809091"/>
            <a:ext cx="458470" cy="41719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3825" i="1" spc="22" baseline="14161" dirty="0">
                <a:latin typeface="Times New Roman"/>
                <a:cs typeface="Times New Roman"/>
              </a:rPr>
              <a:t>x</a:t>
            </a:r>
            <a:r>
              <a:rPr sz="1500" dirty="0">
                <a:latin typeface="Times New Roman"/>
                <a:cs typeface="Times New Roman"/>
              </a:rPr>
              <a:t>256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863976" y="3126104"/>
            <a:ext cx="381000" cy="51625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sz="2800" dirty="0">
                <a:latin typeface="Calibri"/>
                <a:cs typeface="Calibri"/>
              </a:rPr>
              <a:t>……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377434" y="1656968"/>
            <a:ext cx="51689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Calibri"/>
                <a:cs typeface="Calibri"/>
              </a:rPr>
              <a:t>……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395086" y="2442717"/>
            <a:ext cx="51625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Calibri"/>
                <a:cs typeface="Calibri"/>
              </a:rPr>
              <a:t>……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5407278" y="3698824"/>
            <a:ext cx="51625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latin typeface="Calibri"/>
                <a:cs typeface="Calibri"/>
              </a:rPr>
              <a:t>……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4598670" y="1953767"/>
            <a:ext cx="741680" cy="78105"/>
          </a:xfrm>
          <a:custGeom>
            <a:avLst/>
            <a:gdLst/>
            <a:ahLst/>
            <a:cxnLst/>
            <a:rect l="l" t="t" r="r" b="b"/>
            <a:pathLst>
              <a:path w="741679" h="78105">
                <a:moveTo>
                  <a:pt x="663701" y="0"/>
                </a:moveTo>
                <a:lnTo>
                  <a:pt x="663701" y="77724"/>
                </a:lnTo>
                <a:lnTo>
                  <a:pt x="715517" y="51816"/>
                </a:lnTo>
                <a:lnTo>
                  <a:pt x="676655" y="51816"/>
                </a:lnTo>
                <a:lnTo>
                  <a:pt x="676655" y="25908"/>
                </a:lnTo>
                <a:lnTo>
                  <a:pt x="715518" y="25908"/>
                </a:lnTo>
                <a:lnTo>
                  <a:pt x="663701" y="0"/>
                </a:lnTo>
                <a:close/>
              </a:path>
              <a:path w="741679" h="78105">
                <a:moveTo>
                  <a:pt x="663701" y="25908"/>
                </a:moveTo>
                <a:lnTo>
                  <a:pt x="0" y="25908"/>
                </a:lnTo>
                <a:lnTo>
                  <a:pt x="0" y="51816"/>
                </a:lnTo>
                <a:lnTo>
                  <a:pt x="663701" y="51816"/>
                </a:lnTo>
                <a:lnTo>
                  <a:pt x="663701" y="25908"/>
                </a:lnTo>
                <a:close/>
              </a:path>
              <a:path w="741679" h="78105">
                <a:moveTo>
                  <a:pt x="715518" y="25908"/>
                </a:moveTo>
                <a:lnTo>
                  <a:pt x="676655" y="25908"/>
                </a:lnTo>
                <a:lnTo>
                  <a:pt x="676655" y="51816"/>
                </a:lnTo>
                <a:lnTo>
                  <a:pt x="715517" y="51816"/>
                </a:lnTo>
                <a:lnTo>
                  <a:pt x="741426" y="38862"/>
                </a:lnTo>
                <a:lnTo>
                  <a:pt x="715518" y="259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598670" y="2746248"/>
            <a:ext cx="741680" cy="78105"/>
          </a:xfrm>
          <a:custGeom>
            <a:avLst/>
            <a:gdLst/>
            <a:ahLst/>
            <a:cxnLst/>
            <a:rect l="l" t="t" r="r" b="b"/>
            <a:pathLst>
              <a:path w="741679" h="78105">
                <a:moveTo>
                  <a:pt x="663701" y="0"/>
                </a:moveTo>
                <a:lnTo>
                  <a:pt x="663701" y="77724"/>
                </a:lnTo>
                <a:lnTo>
                  <a:pt x="715518" y="51815"/>
                </a:lnTo>
                <a:lnTo>
                  <a:pt x="676655" y="51815"/>
                </a:lnTo>
                <a:lnTo>
                  <a:pt x="676655" y="25907"/>
                </a:lnTo>
                <a:lnTo>
                  <a:pt x="715517" y="25907"/>
                </a:lnTo>
                <a:lnTo>
                  <a:pt x="663701" y="0"/>
                </a:lnTo>
                <a:close/>
              </a:path>
              <a:path w="741679" h="78105">
                <a:moveTo>
                  <a:pt x="663701" y="25907"/>
                </a:moveTo>
                <a:lnTo>
                  <a:pt x="0" y="25907"/>
                </a:lnTo>
                <a:lnTo>
                  <a:pt x="0" y="51815"/>
                </a:lnTo>
                <a:lnTo>
                  <a:pt x="663701" y="51815"/>
                </a:lnTo>
                <a:lnTo>
                  <a:pt x="663701" y="25907"/>
                </a:lnTo>
                <a:close/>
              </a:path>
              <a:path w="741679" h="78105">
                <a:moveTo>
                  <a:pt x="715517" y="25907"/>
                </a:moveTo>
                <a:lnTo>
                  <a:pt x="676655" y="25907"/>
                </a:lnTo>
                <a:lnTo>
                  <a:pt x="676655" y="51815"/>
                </a:lnTo>
                <a:lnTo>
                  <a:pt x="715518" y="51815"/>
                </a:lnTo>
                <a:lnTo>
                  <a:pt x="741426" y="38862"/>
                </a:lnTo>
                <a:lnTo>
                  <a:pt x="715517" y="259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588002" y="3966971"/>
            <a:ext cx="741680" cy="78105"/>
          </a:xfrm>
          <a:custGeom>
            <a:avLst/>
            <a:gdLst/>
            <a:ahLst/>
            <a:cxnLst/>
            <a:rect l="l" t="t" r="r" b="b"/>
            <a:pathLst>
              <a:path w="741679" h="78104">
                <a:moveTo>
                  <a:pt x="663701" y="0"/>
                </a:moveTo>
                <a:lnTo>
                  <a:pt x="663701" y="77723"/>
                </a:lnTo>
                <a:lnTo>
                  <a:pt x="715517" y="51815"/>
                </a:lnTo>
                <a:lnTo>
                  <a:pt x="676656" y="51815"/>
                </a:lnTo>
                <a:lnTo>
                  <a:pt x="676656" y="25907"/>
                </a:lnTo>
                <a:lnTo>
                  <a:pt x="715518" y="25907"/>
                </a:lnTo>
                <a:lnTo>
                  <a:pt x="663701" y="0"/>
                </a:lnTo>
                <a:close/>
              </a:path>
              <a:path w="741679" h="78104">
                <a:moveTo>
                  <a:pt x="663701" y="25907"/>
                </a:moveTo>
                <a:lnTo>
                  <a:pt x="0" y="25907"/>
                </a:lnTo>
                <a:lnTo>
                  <a:pt x="0" y="51815"/>
                </a:lnTo>
                <a:lnTo>
                  <a:pt x="663701" y="51815"/>
                </a:lnTo>
                <a:lnTo>
                  <a:pt x="663701" y="25907"/>
                </a:lnTo>
                <a:close/>
              </a:path>
              <a:path w="741679" h="78104">
                <a:moveTo>
                  <a:pt x="715518" y="25907"/>
                </a:moveTo>
                <a:lnTo>
                  <a:pt x="676656" y="25907"/>
                </a:lnTo>
                <a:lnTo>
                  <a:pt x="676656" y="51815"/>
                </a:lnTo>
                <a:lnTo>
                  <a:pt x="715517" y="51815"/>
                </a:lnTo>
                <a:lnTo>
                  <a:pt x="741426" y="38861"/>
                </a:lnTo>
                <a:lnTo>
                  <a:pt x="715518" y="259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590796" y="1992629"/>
            <a:ext cx="748665" cy="788035"/>
          </a:xfrm>
          <a:custGeom>
            <a:avLst/>
            <a:gdLst/>
            <a:ahLst/>
            <a:cxnLst/>
            <a:rect l="l" t="t" r="r" b="b"/>
            <a:pathLst>
              <a:path w="748664" h="788035">
                <a:moveTo>
                  <a:pt x="685550" y="47459"/>
                </a:moveTo>
                <a:lnTo>
                  <a:pt x="0" y="769620"/>
                </a:lnTo>
                <a:lnTo>
                  <a:pt x="18795" y="787527"/>
                </a:lnTo>
                <a:lnTo>
                  <a:pt x="704305" y="65285"/>
                </a:lnTo>
                <a:lnTo>
                  <a:pt x="685550" y="47459"/>
                </a:lnTo>
                <a:close/>
              </a:path>
              <a:path w="748664" h="788035">
                <a:moveTo>
                  <a:pt x="736835" y="38100"/>
                </a:moveTo>
                <a:lnTo>
                  <a:pt x="694436" y="38100"/>
                </a:lnTo>
                <a:lnTo>
                  <a:pt x="713231" y="55880"/>
                </a:lnTo>
                <a:lnTo>
                  <a:pt x="704305" y="65285"/>
                </a:lnTo>
                <a:lnTo>
                  <a:pt x="723138" y="83185"/>
                </a:lnTo>
                <a:lnTo>
                  <a:pt x="736835" y="38100"/>
                </a:lnTo>
                <a:close/>
              </a:path>
              <a:path w="748664" h="788035">
                <a:moveTo>
                  <a:pt x="694436" y="38100"/>
                </a:moveTo>
                <a:lnTo>
                  <a:pt x="685550" y="47459"/>
                </a:lnTo>
                <a:lnTo>
                  <a:pt x="704305" y="65285"/>
                </a:lnTo>
                <a:lnTo>
                  <a:pt x="713231" y="55880"/>
                </a:lnTo>
                <a:lnTo>
                  <a:pt x="694436" y="38100"/>
                </a:lnTo>
                <a:close/>
              </a:path>
              <a:path w="748664" h="788035">
                <a:moveTo>
                  <a:pt x="748411" y="0"/>
                </a:moveTo>
                <a:lnTo>
                  <a:pt x="666750" y="29591"/>
                </a:lnTo>
                <a:lnTo>
                  <a:pt x="685550" y="47459"/>
                </a:lnTo>
                <a:lnTo>
                  <a:pt x="694436" y="38100"/>
                </a:lnTo>
                <a:lnTo>
                  <a:pt x="736835" y="38100"/>
                </a:lnTo>
                <a:lnTo>
                  <a:pt x="7484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589271" y="1983739"/>
            <a:ext cx="753110" cy="787400"/>
          </a:xfrm>
          <a:custGeom>
            <a:avLst/>
            <a:gdLst/>
            <a:ahLst/>
            <a:cxnLst/>
            <a:rect l="l" t="t" r="r" b="b"/>
            <a:pathLst>
              <a:path w="753110" h="787400">
                <a:moveTo>
                  <a:pt x="690073" y="740200"/>
                </a:moveTo>
                <a:lnTo>
                  <a:pt x="671322" y="758063"/>
                </a:lnTo>
                <a:lnTo>
                  <a:pt x="753110" y="787400"/>
                </a:lnTo>
                <a:lnTo>
                  <a:pt x="741460" y="749554"/>
                </a:lnTo>
                <a:lnTo>
                  <a:pt x="699007" y="749554"/>
                </a:lnTo>
                <a:lnTo>
                  <a:pt x="690073" y="740200"/>
                </a:lnTo>
                <a:close/>
              </a:path>
              <a:path w="753110" h="787400">
                <a:moveTo>
                  <a:pt x="708869" y="722295"/>
                </a:moveTo>
                <a:lnTo>
                  <a:pt x="690073" y="740200"/>
                </a:lnTo>
                <a:lnTo>
                  <a:pt x="699007" y="749554"/>
                </a:lnTo>
                <a:lnTo>
                  <a:pt x="717803" y="731647"/>
                </a:lnTo>
                <a:lnTo>
                  <a:pt x="708869" y="722295"/>
                </a:lnTo>
                <a:close/>
              </a:path>
              <a:path w="753110" h="787400">
                <a:moveTo>
                  <a:pt x="727582" y="704469"/>
                </a:moveTo>
                <a:lnTo>
                  <a:pt x="708869" y="722295"/>
                </a:lnTo>
                <a:lnTo>
                  <a:pt x="717803" y="731647"/>
                </a:lnTo>
                <a:lnTo>
                  <a:pt x="699007" y="749554"/>
                </a:lnTo>
                <a:lnTo>
                  <a:pt x="741460" y="749554"/>
                </a:lnTo>
                <a:lnTo>
                  <a:pt x="727582" y="704469"/>
                </a:lnTo>
                <a:close/>
              </a:path>
              <a:path w="753110" h="787400">
                <a:moveTo>
                  <a:pt x="18795" y="0"/>
                </a:moveTo>
                <a:lnTo>
                  <a:pt x="0" y="17780"/>
                </a:lnTo>
                <a:lnTo>
                  <a:pt x="690073" y="740200"/>
                </a:lnTo>
                <a:lnTo>
                  <a:pt x="708869" y="722295"/>
                </a:lnTo>
                <a:lnTo>
                  <a:pt x="1879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586478" y="1988185"/>
            <a:ext cx="754380" cy="2011045"/>
          </a:xfrm>
          <a:custGeom>
            <a:avLst/>
            <a:gdLst/>
            <a:ahLst/>
            <a:cxnLst/>
            <a:rect l="l" t="t" r="r" b="b"/>
            <a:pathLst>
              <a:path w="754379" h="2011045">
                <a:moveTo>
                  <a:pt x="705477" y="1942452"/>
                </a:moveTo>
                <a:lnTo>
                  <a:pt x="681101" y="1951354"/>
                </a:lnTo>
                <a:lnTo>
                  <a:pt x="744347" y="2011045"/>
                </a:lnTo>
                <a:lnTo>
                  <a:pt x="750732" y="1954657"/>
                </a:lnTo>
                <a:lnTo>
                  <a:pt x="709930" y="1954657"/>
                </a:lnTo>
                <a:lnTo>
                  <a:pt x="705477" y="1942452"/>
                </a:lnTo>
                <a:close/>
              </a:path>
              <a:path w="754379" h="2011045">
                <a:moveTo>
                  <a:pt x="729856" y="1933548"/>
                </a:moveTo>
                <a:lnTo>
                  <a:pt x="705477" y="1942452"/>
                </a:lnTo>
                <a:lnTo>
                  <a:pt x="709930" y="1954657"/>
                </a:lnTo>
                <a:lnTo>
                  <a:pt x="734313" y="1945766"/>
                </a:lnTo>
                <a:lnTo>
                  <a:pt x="729856" y="1933548"/>
                </a:lnTo>
                <a:close/>
              </a:path>
              <a:path w="754379" h="2011045">
                <a:moveTo>
                  <a:pt x="754126" y="1924684"/>
                </a:moveTo>
                <a:lnTo>
                  <a:pt x="729856" y="1933548"/>
                </a:lnTo>
                <a:lnTo>
                  <a:pt x="734313" y="1945766"/>
                </a:lnTo>
                <a:lnTo>
                  <a:pt x="709930" y="1954657"/>
                </a:lnTo>
                <a:lnTo>
                  <a:pt x="750732" y="1954657"/>
                </a:lnTo>
                <a:lnTo>
                  <a:pt x="754126" y="1924684"/>
                </a:lnTo>
                <a:close/>
              </a:path>
              <a:path w="754379" h="2011045">
                <a:moveTo>
                  <a:pt x="24384" y="0"/>
                </a:moveTo>
                <a:lnTo>
                  <a:pt x="0" y="8889"/>
                </a:lnTo>
                <a:lnTo>
                  <a:pt x="705477" y="1942452"/>
                </a:lnTo>
                <a:lnTo>
                  <a:pt x="729856" y="1933548"/>
                </a:lnTo>
                <a:lnTo>
                  <a:pt x="2438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589017" y="2764789"/>
            <a:ext cx="741045" cy="1235075"/>
          </a:xfrm>
          <a:custGeom>
            <a:avLst/>
            <a:gdLst/>
            <a:ahLst/>
            <a:cxnLst/>
            <a:rect l="l" t="t" r="r" b="b"/>
            <a:pathLst>
              <a:path w="741045" h="1235075">
                <a:moveTo>
                  <a:pt x="690138" y="1174466"/>
                </a:moveTo>
                <a:lnTo>
                  <a:pt x="667893" y="1187704"/>
                </a:lnTo>
                <a:lnTo>
                  <a:pt x="740918" y="1234567"/>
                </a:lnTo>
                <a:lnTo>
                  <a:pt x="737395" y="1185545"/>
                </a:lnTo>
                <a:lnTo>
                  <a:pt x="696722" y="1185545"/>
                </a:lnTo>
                <a:lnTo>
                  <a:pt x="690138" y="1174466"/>
                </a:lnTo>
                <a:close/>
              </a:path>
              <a:path w="741045" h="1235075">
                <a:moveTo>
                  <a:pt x="712356" y="1161245"/>
                </a:moveTo>
                <a:lnTo>
                  <a:pt x="690138" y="1174466"/>
                </a:lnTo>
                <a:lnTo>
                  <a:pt x="696722" y="1185545"/>
                </a:lnTo>
                <a:lnTo>
                  <a:pt x="718947" y="1172337"/>
                </a:lnTo>
                <a:lnTo>
                  <a:pt x="712356" y="1161245"/>
                </a:lnTo>
                <a:close/>
              </a:path>
              <a:path w="741045" h="1235075">
                <a:moveTo>
                  <a:pt x="734695" y="1147953"/>
                </a:moveTo>
                <a:lnTo>
                  <a:pt x="712356" y="1161245"/>
                </a:lnTo>
                <a:lnTo>
                  <a:pt x="718947" y="1172337"/>
                </a:lnTo>
                <a:lnTo>
                  <a:pt x="696722" y="1185545"/>
                </a:lnTo>
                <a:lnTo>
                  <a:pt x="737395" y="1185545"/>
                </a:lnTo>
                <a:lnTo>
                  <a:pt x="734695" y="1147953"/>
                </a:lnTo>
                <a:close/>
              </a:path>
              <a:path w="741045" h="1235075">
                <a:moveTo>
                  <a:pt x="22352" y="0"/>
                </a:moveTo>
                <a:lnTo>
                  <a:pt x="0" y="13208"/>
                </a:lnTo>
                <a:lnTo>
                  <a:pt x="690138" y="1174466"/>
                </a:lnTo>
                <a:lnTo>
                  <a:pt x="712356" y="1161245"/>
                </a:lnTo>
                <a:lnTo>
                  <a:pt x="2235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4575809" y="1992629"/>
            <a:ext cx="772160" cy="2011680"/>
          </a:xfrm>
          <a:custGeom>
            <a:avLst/>
            <a:gdLst/>
            <a:ahLst/>
            <a:cxnLst/>
            <a:rect l="l" t="t" r="r" b="b"/>
            <a:pathLst>
              <a:path w="772160" h="2011679">
                <a:moveTo>
                  <a:pt x="723555" y="68255"/>
                </a:moveTo>
                <a:lnTo>
                  <a:pt x="0" y="2002028"/>
                </a:lnTo>
                <a:lnTo>
                  <a:pt x="24384" y="2011172"/>
                </a:lnTo>
                <a:lnTo>
                  <a:pt x="747799" y="77309"/>
                </a:lnTo>
                <a:lnTo>
                  <a:pt x="723555" y="68255"/>
                </a:lnTo>
                <a:close/>
              </a:path>
              <a:path w="772160" h="2011679">
                <a:moveTo>
                  <a:pt x="768832" y="56134"/>
                </a:moveTo>
                <a:lnTo>
                  <a:pt x="728090" y="56134"/>
                </a:lnTo>
                <a:lnTo>
                  <a:pt x="752348" y="65150"/>
                </a:lnTo>
                <a:lnTo>
                  <a:pt x="747799" y="77309"/>
                </a:lnTo>
                <a:lnTo>
                  <a:pt x="772032" y="86360"/>
                </a:lnTo>
                <a:lnTo>
                  <a:pt x="768832" y="56134"/>
                </a:lnTo>
                <a:close/>
              </a:path>
              <a:path w="772160" h="2011679">
                <a:moveTo>
                  <a:pt x="728090" y="56134"/>
                </a:moveTo>
                <a:lnTo>
                  <a:pt x="723555" y="68255"/>
                </a:lnTo>
                <a:lnTo>
                  <a:pt x="747799" y="77309"/>
                </a:lnTo>
                <a:lnTo>
                  <a:pt x="752348" y="65150"/>
                </a:lnTo>
                <a:lnTo>
                  <a:pt x="728090" y="56134"/>
                </a:lnTo>
                <a:close/>
              </a:path>
              <a:path w="772160" h="2011679">
                <a:moveTo>
                  <a:pt x="762888" y="0"/>
                </a:moveTo>
                <a:lnTo>
                  <a:pt x="699262" y="59182"/>
                </a:lnTo>
                <a:lnTo>
                  <a:pt x="723555" y="68255"/>
                </a:lnTo>
                <a:lnTo>
                  <a:pt x="728090" y="56134"/>
                </a:lnTo>
                <a:lnTo>
                  <a:pt x="768832" y="56134"/>
                </a:lnTo>
                <a:lnTo>
                  <a:pt x="76288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4576953" y="2771394"/>
            <a:ext cx="764540" cy="1235075"/>
          </a:xfrm>
          <a:custGeom>
            <a:avLst/>
            <a:gdLst/>
            <a:ahLst/>
            <a:cxnLst/>
            <a:rect l="l" t="t" r="r" b="b"/>
            <a:pathLst>
              <a:path w="764539" h="1235075">
                <a:moveTo>
                  <a:pt x="712388" y="59496"/>
                </a:moveTo>
                <a:lnTo>
                  <a:pt x="0" y="1221231"/>
                </a:lnTo>
                <a:lnTo>
                  <a:pt x="22098" y="1234820"/>
                </a:lnTo>
                <a:lnTo>
                  <a:pt x="734493" y="73073"/>
                </a:lnTo>
                <a:lnTo>
                  <a:pt x="712388" y="59496"/>
                </a:lnTo>
                <a:close/>
              </a:path>
              <a:path w="764539" h="1235075">
                <a:moveTo>
                  <a:pt x="759846" y="48386"/>
                </a:moveTo>
                <a:lnTo>
                  <a:pt x="719201" y="48386"/>
                </a:lnTo>
                <a:lnTo>
                  <a:pt x="741299" y="61975"/>
                </a:lnTo>
                <a:lnTo>
                  <a:pt x="734493" y="73073"/>
                </a:lnTo>
                <a:lnTo>
                  <a:pt x="756538" y="86613"/>
                </a:lnTo>
                <a:lnTo>
                  <a:pt x="759846" y="48386"/>
                </a:lnTo>
                <a:close/>
              </a:path>
              <a:path w="764539" h="1235075">
                <a:moveTo>
                  <a:pt x="719201" y="48386"/>
                </a:moveTo>
                <a:lnTo>
                  <a:pt x="712388" y="59496"/>
                </a:lnTo>
                <a:lnTo>
                  <a:pt x="734493" y="73073"/>
                </a:lnTo>
                <a:lnTo>
                  <a:pt x="741299" y="61975"/>
                </a:lnTo>
                <a:lnTo>
                  <a:pt x="719201" y="48386"/>
                </a:lnTo>
                <a:close/>
              </a:path>
              <a:path w="764539" h="1235075">
                <a:moveTo>
                  <a:pt x="764032" y="0"/>
                </a:moveTo>
                <a:lnTo>
                  <a:pt x="690372" y="45973"/>
                </a:lnTo>
                <a:lnTo>
                  <a:pt x="712388" y="59496"/>
                </a:lnTo>
                <a:lnTo>
                  <a:pt x="719201" y="48386"/>
                </a:lnTo>
                <a:lnTo>
                  <a:pt x="759846" y="48386"/>
                </a:lnTo>
                <a:lnTo>
                  <a:pt x="76403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3164077" y="1956561"/>
            <a:ext cx="860425" cy="79375"/>
          </a:xfrm>
          <a:custGeom>
            <a:avLst/>
            <a:gdLst/>
            <a:ahLst/>
            <a:cxnLst/>
            <a:rect l="l" t="t" r="r" b="b"/>
            <a:pathLst>
              <a:path w="860425" h="79375">
                <a:moveTo>
                  <a:pt x="781811" y="25851"/>
                </a:moveTo>
                <a:lnTo>
                  <a:pt x="0" y="53086"/>
                </a:lnTo>
                <a:lnTo>
                  <a:pt x="1016" y="78993"/>
                </a:lnTo>
                <a:lnTo>
                  <a:pt x="782701" y="51759"/>
                </a:lnTo>
                <a:lnTo>
                  <a:pt x="781811" y="25851"/>
                </a:lnTo>
                <a:close/>
              </a:path>
              <a:path w="860425" h="79375">
                <a:moveTo>
                  <a:pt x="836552" y="25400"/>
                </a:moveTo>
                <a:lnTo>
                  <a:pt x="794766" y="25400"/>
                </a:lnTo>
                <a:lnTo>
                  <a:pt x="795655" y="51308"/>
                </a:lnTo>
                <a:lnTo>
                  <a:pt x="782701" y="51759"/>
                </a:lnTo>
                <a:lnTo>
                  <a:pt x="783589" y="77597"/>
                </a:lnTo>
                <a:lnTo>
                  <a:pt x="859917" y="36067"/>
                </a:lnTo>
                <a:lnTo>
                  <a:pt x="836552" y="25400"/>
                </a:lnTo>
                <a:close/>
              </a:path>
              <a:path w="860425" h="79375">
                <a:moveTo>
                  <a:pt x="794766" y="25400"/>
                </a:moveTo>
                <a:lnTo>
                  <a:pt x="781811" y="25851"/>
                </a:lnTo>
                <a:lnTo>
                  <a:pt x="782701" y="51759"/>
                </a:lnTo>
                <a:lnTo>
                  <a:pt x="795655" y="51308"/>
                </a:lnTo>
                <a:lnTo>
                  <a:pt x="794766" y="25400"/>
                </a:lnTo>
                <a:close/>
              </a:path>
              <a:path w="860425" h="79375">
                <a:moveTo>
                  <a:pt x="780923" y="0"/>
                </a:moveTo>
                <a:lnTo>
                  <a:pt x="781811" y="25851"/>
                </a:lnTo>
                <a:lnTo>
                  <a:pt x="794766" y="25400"/>
                </a:lnTo>
                <a:lnTo>
                  <a:pt x="836552" y="25400"/>
                </a:lnTo>
                <a:lnTo>
                  <a:pt x="78092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3151632" y="2031492"/>
            <a:ext cx="874394" cy="740410"/>
          </a:xfrm>
          <a:custGeom>
            <a:avLst/>
            <a:gdLst/>
            <a:ahLst/>
            <a:cxnLst/>
            <a:rect l="l" t="t" r="r" b="b"/>
            <a:pathLst>
              <a:path w="874395" h="740410">
                <a:moveTo>
                  <a:pt x="806032" y="699890"/>
                </a:moveTo>
                <a:lnTo>
                  <a:pt x="789305" y="719709"/>
                </a:lnTo>
                <a:lnTo>
                  <a:pt x="873887" y="740156"/>
                </a:lnTo>
                <a:lnTo>
                  <a:pt x="860153" y="708279"/>
                </a:lnTo>
                <a:lnTo>
                  <a:pt x="815975" y="708279"/>
                </a:lnTo>
                <a:lnTo>
                  <a:pt x="806032" y="699890"/>
                </a:lnTo>
                <a:close/>
              </a:path>
              <a:path w="874395" h="740410">
                <a:moveTo>
                  <a:pt x="822771" y="680057"/>
                </a:moveTo>
                <a:lnTo>
                  <a:pt x="806032" y="699890"/>
                </a:lnTo>
                <a:lnTo>
                  <a:pt x="815975" y="708279"/>
                </a:lnTo>
                <a:lnTo>
                  <a:pt x="832739" y="688467"/>
                </a:lnTo>
                <a:lnTo>
                  <a:pt x="822771" y="680057"/>
                </a:lnTo>
                <a:close/>
              </a:path>
              <a:path w="874395" h="740410">
                <a:moveTo>
                  <a:pt x="839469" y="660273"/>
                </a:moveTo>
                <a:lnTo>
                  <a:pt x="822771" y="680057"/>
                </a:lnTo>
                <a:lnTo>
                  <a:pt x="832739" y="688467"/>
                </a:lnTo>
                <a:lnTo>
                  <a:pt x="815975" y="708279"/>
                </a:lnTo>
                <a:lnTo>
                  <a:pt x="860153" y="708279"/>
                </a:lnTo>
                <a:lnTo>
                  <a:pt x="839469" y="660273"/>
                </a:lnTo>
                <a:close/>
              </a:path>
              <a:path w="874395" h="740410">
                <a:moveTo>
                  <a:pt x="16763" y="0"/>
                </a:moveTo>
                <a:lnTo>
                  <a:pt x="0" y="19812"/>
                </a:lnTo>
                <a:lnTo>
                  <a:pt x="806032" y="699890"/>
                </a:lnTo>
                <a:lnTo>
                  <a:pt x="822771" y="680057"/>
                </a:lnTo>
                <a:lnTo>
                  <a:pt x="167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3148076" y="2036191"/>
            <a:ext cx="870585" cy="1963420"/>
          </a:xfrm>
          <a:custGeom>
            <a:avLst/>
            <a:gdLst/>
            <a:ahLst/>
            <a:cxnLst/>
            <a:rect l="l" t="t" r="r" b="b"/>
            <a:pathLst>
              <a:path w="870585" h="1963420">
                <a:moveTo>
                  <a:pt x="822864" y="1897323"/>
                </a:moveTo>
                <a:lnTo>
                  <a:pt x="799084" y="1907667"/>
                </a:lnTo>
                <a:lnTo>
                  <a:pt x="865759" y="1963420"/>
                </a:lnTo>
                <a:lnTo>
                  <a:pt x="868617" y="1909191"/>
                </a:lnTo>
                <a:lnTo>
                  <a:pt x="828039" y="1909191"/>
                </a:lnTo>
                <a:lnTo>
                  <a:pt x="822864" y="1897323"/>
                </a:lnTo>
                <a:close/>
              </a:path>
              <a:path w="870585" h="1963420">
                <a:moveTo>
                  <a:pt x="846598" y="1887001"/>
                </a:moveTo>
                <a:lnTo>
                  <a:pt x="822864" y="1897323"/>
                </a:lnTo>
                <a:lnTo>
                  <a:pt x="828039" y="1909191"/>
                </a:lnTo>
                <a:lnTo>
                  <a:pt x="851788" y="1898904"/>
                </a:lnTo>
                <a:lnTo>
                  <a:pt x="846598" y="1887001"/>
                </a:lnTo>
                <a:close/>
              </a:path>
              <a:path w="870585" h="1963420">
                <a:moveTo>
                  <a:pt x="870331" y="1876679"/>
                </a:moveTo>
                <a:lnTo>
                  <a:pt x="846598" y="1887001"/>
                </a:lnTo>
                <a:lnTo>
                  <a:pt x="851788" y="1898904"/>
                </a:lnTo>
                <a:lnTo>
                  <a:pt x="828039" y="1909191"/>
                </a:lnTo>
                <a:lnTo>
                  <a:pt x="868617" y="1909191"/>
                </a:lnTo>
                <a:lnTo>
                  <a:pt x="870331" y="1876679"/>
                </a:lnTo>
                <a:close/>
              </a:path>
              <a:path w="870585" h="1963420">
                <a:moveTo>
                  <a:pt x="23749" y="0"/>
                </a:moveTo>
                <a:lnTo>
                  <a:pt x="0" y="10413"/>
                </a:lnTo>
                <a:lnTo>
                  <a:pt x="822864" y="1897323"/>
                </a:lnTo>
                <a:lnTo>
                  <a:pt x="846598" y="1887001"/>
                </a:lnTo>
                <a:lnTo>
                  <a:pt x="2374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3181476" y="1992629"/>
            <a:ext cx="843280" cy="606425"/>
          </a:xfrm>
          <a:custGeom>
            <a:avLst/>
            <a:gdLst/>
            <a:ahLst/>
            <a:cxnLst/>
            <a:rect l="l" t="t" r="r" b="b"/>
            <a:pathLst>
              <a:path w="843279" h="606425">
                <a:moveTo>
                  <a:pt x="772267" y="34575"/>
                </a:moveTo>
                <a:lnTo>
                  <a:pt x="0" y="584835"/>
                </a:lnTo>
                <a:lnTo>
                  <a:pt x="14986" y="605917"/>
                </a:lnTo>
                <a:lnTo>
                  <a:pt x="787309" y="55617"/>
                </a:lnTo>
                <a:lnTo>
                  <a:pt x="772267" y="34575"/>
                </a:lnTo>
                <a:close/>
              </a:path>
              <a:path w="843279" h="606425">
                <a:moveTo>
                  <a:pt x="828694" y="27050"/>
                </a:moveTo>
                <a:lnTo>
                  <a:pt x="782827" y="27050"/>
                </a:lnTo>
                <a:lnTo>
                  <a:pt x="797813" y="48133"/>
                </a:lnTo>
                <a:lnTo>
                  <a:pt x="787309" y="55617"/>
                </a:lnTo>
                <a:lnTo>
                  <a:pt x="802386" y="76708"/>
                </a:lnTo>
                <a:lnTo>
                  <a:pt x="828694" y="27050"/>
                </a:lnTo>
                <a:close/>
              </a:path>
              <a:path w="843279" h="606425">
                <a:moveTo>
                  <a:pt x="782827" y="27050"/>
                </a:moveTo>
                <a:lnTo>
                  <a:pt x="772267" y="34575"/>
                </a:lnTo>
                <a:lnTo>
                  <a:pt x="787309" y="55617"/>
                </a:lnTo>
                <a:lnTo>
                  <a:pt x="797813" y="48133"/>
                </a:lnTo>
                <a:lnTo>
                  <a:pt x="782827" y="27050"/>
                </a:lnTo>
                <a:close/>
              </a:path>
              <a:path w="843279" h="606425">
                <a:moveTo>
                  <a:pt x="843026" y="0"/>
                </a:moveTo>
                <a:lnTo>
                  <a:pt x="757174" y="13462"/>
                </a:lnTo>
                <a:lnTo>
                  <a:pt x="772267" y="34575"/>
                </a:lnTo>
                <a:lnTo>
                  <a:pt x="782827" y="27050"/>
                </a:lnTo>
                <a:lnTo>
                  <a:pt x="828694" y="27050"/>
                </a:lnTo>
                <a:lnTo>
                  <a:pt x="84302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3153155" y="2598673"/>
            <a:ext cx="873760" cy="196850"/>
          </a:xfrm>
          <a:custGeom>
            <a:avLst/>
            <a:gdLst/>
            <a:ahLst/>
            <a:cxnLst/>
            <a:rect l="l" t="t" r="r" b="b"/>
            <a:pathLst>
              <a:path w="873760" h="196850">
                <a:moveTo>
                  <a:pt x="794758" y="171276"/>
                </a:moveTo>
                <a:lnTo>
                  <a:pt x="790067" y="196723"/>
                </a:lnTo>
                <a:lnTo>
                  <a:pt x="869992" y="173609"/>
                </a:lnTo>
                <a:lnTo>
                  <a:pt x="807466" y="173609"/>
                </a:lnTo>
                <a:lnTo>
                  <a:pt x="794758" y="171276"/>
                </a:lnTo>
                <a:close/>
              </a:path>
              <a:path w="873760" h="196850">
                <a:moveTo>
                  <a:pt x="799465" y="145753"/>
                </a:moveTo>
                <a:lnTo>
                  <a:pt x="794758" y="171276"/>
                </a:lnTo>
                <a:lnTo>
                  <a:pt x="807466" y="173609"/>
                </a:lnTo>
                <a:lnTo>
                  <a:pt x="812165" y="148081"/>
                </a:lnTo>
                <a:lnTo>
                  <a:pt x="799465" y="145753"/>
                </a:lnTo>
                <a:close/>
              </a:path>
              <a:path w="873760" h="196850">
                <a:moveTo>
                  <a:pt x="804164" y="120268"/>
                </a:moveTo>
                <a:lnTo>
                  <a:pt x="799465" y="145753"/>
                </a:lnTo>
                <a:lnTo>
                  <a:pt x="812165" y="148081"/>
                </a:lnTo>
                <a:lnTo>
                  <a:pt x="807466" y="173609"/>
                </a:lnTo>
                <a:lnTo>
                  <a:pt x="869992" y="173609"/>
                </a:lnTo>
                <a:lnTo>
                  <a:pt x="873506" y="172592"/>
                </a:lnTo>
                <a:lnTo>
                  <a:pt x="804164" y="120268"/>
                </a:lnTo>
                <a:close/>
              </a:path>
              <a:path w="873760" h="196850">
                <a:moveTo>
                  <a:pt x="4571" y="0"/>
                </a:moveTo>
                <a:lnTo>
                  <a:pt x="0" y="25400"/>
                </a:lnTo>
                <a:lnTo>
                  <a:pt x="794758" y="171276"/>
                </a:lnTo>
                <a:lnTo>
                  <a:pt x="799465" y="145753"/>
                </a:lnTo>
                <a:lnTo>
                  <a:pt x="457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3144392" y="2604516"/>
            <a:ext cx="871219" cy="1395095"/>
          </a:xfrm>
          <a:custGeom>
            <a:avLst/>
            <a:gdLst/>
            <a:ahLst/>
            <a:cxnLst/>
            <a:rect l="l" t="t" r="r" b="b"/>
            <a:pathLst>
              <a:path w="871220" h="1395095">
                <a:moveTo>
                  <a:pt x="818713" y="1335497"/>
                </a:moveTo>
                <a:lnTo>
                  <a:pt x="796670" y="1349121"/>
                </a:lnTo>
                <a:lnTo>
                  <a:pt x="870711" y="1394714"/>
                </a:lnTo>
                <a:lnTo>
                  <a:pt x="866318" y="1346454"/>
                </a:lnTo>
                <a:lnTo>
                  <a:pt x="825499" y="1346454"/>
                </a:lnTo>
                <a:lnTo>
                  <a:pt x="818713" y="1335497"/>
                </a:lnTo>
                <a:close/>
              </a:path>
              <a:path w="871220" h="1395095">
                <a:moveTo>
                  <a:pt x="840781" y="1321858"/>
                </a:moveTo>
                <a:lnTo>
                  <a:pt x="818713" y="1335497"/>
                </a:lnTo>
                <a:lnTo>
                  <a:pt x="825499" y="1346454"/>
                </a:lnTo>
                <a:lnTo>
                  <a:pt x="847597" y="1332865"/>
                </a:lnTo>
                <a:lnTo>
                  <a:pt x="840781" y="1321858"/>
                </a:lnTo>
                <a:close/>
              </a:path>
              <a:path w="871220" h="1395095">
                <a:moveTo>
                  <a:pt x="862837" y="1308227"/>
                </a:moveTo>
                <a:lnTo>
                  <a:pt x="840781" y="1321858"/>
                </a:lnTo>
                <a:lnTo>
                  <a:pt x="847597" y="1332865"/>
                </a:lnTo>
                <a:lnTo>
                  <a:pt x="825499" y="1346454"/>
                </a:lnTo>
                <a:lnTo>
                  <a:pt x="866318" y="1346454"/>
                </a:lnTo>
                <a:lnTo>
                  <a:pt x="862837" y="1308227"/>
                </a:lnTo>
                <a:close/>
              </a:path>
              <a:path w="871220" h="1395095">
                <a:moveTo>
                  <a:pt x="22098" y="0"/>
                </a:moveTo>
                <a:lnTo>
                  <a:pt x="0" y="13716"/>
                </a:lnTo>
                <a:lnTo>
                  <a:pt x="818713" y="1335497"/>
                </a:lnTo>
                <a:lnTo>
                  <a:pt x="840781" y="1321858"/>
                </a:lnTo>
                <a:lnTo>
                  <a:pt x="2209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3281934" y="1992629"/>
            <a:ext cx="751840" cy="1997710"/>
          </a:xfrm>
          <a:custGeom>
            <a:avLst/>
            <a:gdLst/>
            <a:ahLst/>
            <a:cxnLst/>
            <a:rect l="l" t="t" r="r" b="b"/>
            <a:pathLst>
              <a:path w="751839" h="1997710">
                <a:moveTo>
                  <a:pt x="703076" y="68512"/>
                </a:moveTo>
                <a:lnTo>
                  <a:pt x="0" y="1988312"/>
                </a:lnTo>
                <a:lnTo>
                  <a:pt x="24383" y="1997202"/>
                </a:lnTo>
                <a:lnTo>
                  <a:pt x="727330" y="77412"/>
                </a:lnTo>
                <a:lnTo>
                  <a:pt x="703076" y="68512"/>
                </a:lnTo>
                <a:close/>
              </a:path>
              <a:path w="751839" h="1997710">
                <a:moveTo>
                  <a:pt x="748319" y="56387"/>
                </a:moveTo>
                <a:lnTo>
                  <a:pt x="707516" y="56387"/>
                </a:lnTo>
                <a:lnTo>
                  <a:pt x="731774" y="65278"/>
                </a:lnTo>
                <a:lnTo>
                  <a:pt x="727330" y="77412"/>
                </a:lnTo>
                <a:lnTo>
                  <a:pt x="751713" y="86360"/>
                </a:lnTo>
                <a:lnTo>
                  <a:pt x="748319" y="56387"/>
                </a:lnTo>
                <a:close/>
              </a:path>
              <a:path w="751839" h="1997710">
                <a:moveTo>
                  <a:pt x="707516" y="56387"/>
                </a:moveTo>
                <a:lnTo>
                  <a:pt x="703076" y="68512"/>
                </a:lnTo>
                <a:lnTo>
                  <a:pt x="727330" y="77412"/>
                </a:lnTo>
                <a:lnTo>
                  <a:pt x="731774" y="65278"/>
                </a:lnTo>
                <a:lnTo>
                  <a:pt x="707516" y="56387"/>
                </a:lnTo>
                <a:close/>
              </a:path>
              <a:path w="751839" h="1997710">
                <a:moveTo>
                  <a:pt x="741933" y="0"/>
                </a:moveTo>
                <a:lnTo>
                  <a:pt x="678688" y="59562"/>
                </a:lnTo>
                <a:lnTo>
                  <a:pt x="703076" y="68512"/>
                </a:lnTo>
                <a:lnTo>
                  <a:pt x="707516" y="56387"/>
                </a:lnTo>
                <a:lnTo>
                  <a:pt x="748319" y="56387"/>
                </a:lnTo>
                <a:lnTo>
                  <a:pt x="74193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3283077" y="2771394"/>
            <a:ext cx="743585" cy="1221105"/>
          </a:xfrm>
          <a:custGeom>
            <a:avLst/>
            <a:gdLst/>
            <a:ahLst/>
            <a:cxnLst/>
            <a:rect l="l" t="t" r="r" b="b"/>
            <a:pathLst>
              <a:path w="743585" h="1221104">
                <a:moveTo>
                  <a:pt x="691824" y="59841"/>
                </a:moveTo>
                <a:lnTo>
                  <a:pt x="0" y="1207515"/>
                </a:lnTo>
                <a:lnTo>
                  <a:pt x="22098" y="1220850"/>
                </a:lnTo>
                <a:lnTo>
                  <a:pt x="714018" y="73226"/>
                </a:lnTo>
                <a:lnTo>
                  <a:pt x="691824" y="59841"/>
                </a:lnTo>
                <a:close/>
              </a:path>
              <a:path w="743585" h="1221104">
                <a:moveTo>
                  <a:pt x="739215" y="48767"/>
                </a:moveTo>
                <a:lnTo>
                  <a:pt x="698500" y="48767"/>
                </a:lnTo>
                <a:lnTo>
                  <a:pt x="720725" y="62102"/>
                </a:lnTo>
                <a:lnTo>
                  <a:pt x="714018" y="73226"/>
                </a:lnTo>
                <a:lnTo>
                  <a:pt x="736219" y="86613"/>
                </a:lnTo>
                <a:lnTo>
                  <a:pt x="739215" y="48767"/>
                </a:lnTo>
                <a:close/>
              </a:path>
              <a:path w="743585" h="1221104">
                <a:moveTo>
                  <a:pt x="698500" y="48767"/>
                </a:moveTo>
                <a:lnTo>
                  <a:pt x="691824" y="59841"/>
                </a:lnTo>
                <a:lnTo>
                  <a:pt x="714018" y="73226"/>
                </a:lnTo>
                <a:lnTo>
                  <a:pt x="720725" y="62102"/>
                </a:lnTo>
                <a:lnTo>
                  <a:pt x="698500" y="48767"/>
                </a:lnTo>
                <a:close/>
              </a:path>
              <a:path w="743585" h="1221104">
                <a:moveTo>
                  <a:pt x="743076" y="0"/>
                </a:moveTo>
                <a:lnTo>
                  <a:pt x="669671" y="46481"/>
                </a:lnTo>
                <a:lnTo>
                  <a:pt x="691824" y="59841"/>
                </a:lnTo>
                <a:lnTo>
                  <a:pt x="698500" y="48767"/>
                </a:lnTo>
                <a:lnTo>
                  <a:pt x="739215" y="48767"/>
                </a:lnTo>
                <a:lnTo>
                  <a:pt x="74307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3293871" y="3959478"/>
            <a:ext cx="720725" cy="78105"/>
          </a:xfrm>
          <a:custGeom>
            <a:avLst/>
            <a:gdLst/>
            <a:ahLst/>
            <a:cxnLst/>
            <a:rect l="l" t="t" r="r" b="b"/>
            <a:pathLst>
              <a:path w="720725" h="78104">
                <a:moveTo>
                  <a:pt x="643763" y="0"/>
                </a:moveTo>
                <a:lnTo>
                  <a:pt x="643254" y="25913"/>
                </a:lnTo>
                <a:lnTo>
                  <a:pt x="656208" y="26162"/>
                </a:lnTo>
                <a:lnTo>
                  <a:pt x="655701" y="52070"/>
                </a:lnTo>
                <a:lnTo>
                  <a:pt x="642742" y="52070"/>
                </a:lnTo>
                <a:lnTo>
                  <a:pt x="642238" y="77724"/>
                </a:lnTo>
                <a:lnTo>
                  <a:pt x="696164" y="52070"/>
                </a:lnTo>
                <a:lnTo>
                  <a:pt x="655701" y="52070"/>
                </a:lnTo>
                <a:lnTo>
                  <a:pt x="642746" y="51821"/>
                </a:lnTo>
                <a:lnTo>
                  <a:pt x="696686" y="51821"/>
                </a:lnTo>
                <a:lnTo>
                  <a:pt x="720725" y="40386"/>
                </a:lnTo>
                <a:lnTo>
                  <a:pt x="643763" y="0"/>
                </a:lnTo>
                <a:close/>
              </a:path>
              <a:path w="720725" h="78104">
                <a:moveTo>
                  <a:pt x="643254" y="25913"/>
                </a:moveTo>
                <a:lnTo>
                  <a:pt x="642746" y="51821"/>
                </a:lnTo>
                <a:lnTo>
                  <a:pt x="655701" y="52070"/>
                </a:lnTo>
                <a:lnTo>
                  <a:pt x="656208" y="26162"/>
                </a:lnTo>
                <a:lnTo>
                  <a:pt x="643254" y="25913"/>
                </a:lnTo>
                <a:close/>
              </a:path>
              <a:path w="720725" h="78104">
                <a:moveTo>
                  <a:pt x="507" y="13589"/>
                </a:moveTo>
                <a:lnTo>
                  <a:pt x="0" y="39497"/>
                </a:lnTo>
                <a:lnTo>
                  <a:pt x="642746" y="51821"/>
                </a:lnTo>
                <a:lnTo>
                  <a:pt x="643254" y="25913"/>
                </a:lnTo>
                <a:lnTo>
                  <a:pt x="507" y="1358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337578" y="1769364"/>
            <a:ext cx="2463165" cy="391160"/>
          </a:xfrm>
          <a:custGeom>
            <a:avLst/>
            <a:gdLst/>
            <a:ahLst/>
            <a:cxnLst/>
            <a:rect l="l" t="t" r="r" b="b"/>
            <a:pathLst>
              <a:path w="2463165" h="391160">
                <a:moveTo>
                  <a:pt x="1101077" y="0"/>
                </a:moveTo>
                <a:lnTo>
                  <a:pt x="1059675" y="508"/>
                </a:lnTo>
                <a:lnTo>
                  <a:pt x="1018908" y="1650"/>
                </a:lnTo>
                <a:lnTo>
                  <a:pt x="979030" y="3556"/>
                </a:lnTo>
                <a:lnTo>
                  <a:pt x="939914" y="6096"/>
                </a:lnTo>
                <a:lnTo>
                  <a:pt x="901700" y="9525"/>
                </a:lnTo>
                <a:lnTo>
                  <a:pt x="827633" y="18541"/>
                </a:lnTo>
                <a:lnTo>
                  <a:pt x="756716" y="30480"/>
                </a:lnTo>
                <a:lnTo>
                  <a:pt x="688759" y="44831"/>
                </a:lnTo>
                <a:lnTo>
                  <a:pt x="623455" y="61849"/>
                </a:lnTo>
                <a:lnTo>
                  <a:pt x="560717" y="80899"/>
                </a:lnTo>
                <a:lnTo>
                  <a:pt x="470827" y="113284"/>
                </a:lnTo>
                <a:lnTo>
                  <a:pt x="413397" y="137160"/>
                </a:lnTo>
                <a:lnTo>
                  <a:pt x="357733" y="162560"/>
                </a:lnTo>
                <a:lnTo>
                  <a:pt x="303631" y="189230"/>
                </a:lnTo>
                <a:lnTo>
                  <a:pt x="250926" y="217170"/>
                </a:lnTo>
                <a:lnTo>
                  <a:pt x="199326" y="245872"/>
                </a:lnTo>
                <a:lnTo>
                  <a:pt x="148628" y="275336"/>
                </a:lnTo>
                <a:lnTo>
                  <a:pt x="98653" y="305435"/>
                </a:lnTo>
                <a:lnTo>
                  <a:pt x="0" y="366395"/>
                </a:lnTo>
                <a:lnTo>
                  <a:pt x="15214" y="391033"/>
                </a:lnTo>
                <a:lnTo>
                  <a:pt x="113791" y="330200"/>
                </a:lnTo>
                <a:lnTo>
                  <a:pt x="163474" y="300227"/>
                </a:lnTo>
                <a:lnTo>
                  <a:pt x="213561" y="271018"/>
                </a:lnTo>
                <a:lnTo>
                  <a:pt x="264871" y="242443"/>
                </a:lnTo>
                <a:lnTo>
                  <a:pt x="265082" y="242443"/>
                </a:lnTo>
                <a:lnTo>
                  <a:pt x="316991" y="214884"/>
                </a:lnTo>
                <a:lnTo>
                  <a:pt x="317137" y="214884"/>
                </a:lnTo>
                <a:lnTo>
                  <a:pt x="370344" y="188595"/>
                </a:lnTo>
                <a:lnTo>
                  <a:pt x="370496" y="188595"/>
                </a:lnTo>
                <a:lnTo>
                  <a:pt x="424904" y="163830"/>
                </a:lnTo>
                <a:lnTo>
                  <a:pt x="424751" y="163830"/>
                </a:lnTo>
                <a:lnTo>
                  <a:pt x="481710" y="140081"/>
                </a:lnTo>
                <a:lnTo>
                  <a:pt x="481874" y="140081"/>
                </a:lnTo>
                <a:lnTo>
                  <a:pt x="539712" y="118618"/>
                </a:lnTo>
                <a:lnTo>
                  <a:pt x="569836" y="108458"/>
                </a:lnTo>
                <a:lnTo>
                  <a:pt x="569544" y="108458"/>
                </a:lnTo>
                <a:lnTo>
                  <a:pt x="600405" y="98806"/>
                </a:lnTo>
                <a:lnTo>
                  <a:pt x="600151" y="98806"/>
                </a:lnTo>
                <a:lnTo>
                  <a:pt x="631494" y="89662"/>
                </a:lnTo>
                <a:lnTo>
                  <a:pt x="631190" y="89662"/>
                </a:lnTo>
                <a:lnTo>
                  <a:pt x="663194" y="81025"/>
                </a:lnTo>
                <a:lnTo>
                  <a:pt x="663399" y="81025"/>
                </a:lnTo>
                <a:lnTo>
                  <a:pt x="695553" y="73025"/>
                </a:lnTo>
                <a:lnTo>
                  <a:pt x="695788" y="73025"/>
                </a:lnTo>
                <a:lnTo>
                  <a:pt x="728560" y="65659"/>
                </a:lnTo>
                <a:lnTo>
                  <a:pt x="728268" y="65659"/>
                </a:lnTo>
                <a:lnTo>
                  <a:pt x="762279" y="58800"/>
                </a:lnTo>
                <a:lnTo>
                  <a:pt x="762658" y="58800"/>
                </a:lnTo>
                <a:lnTo>
                  <a:pt x="796721" y="52705"/>
                </a:lnTo>
                <a:lnTo>
                  <a:pt x="797232" y="52705"/>
                </a:lnTo>
                <a:lnTo>
                  <a:pt x="831976" y="47116"/>
                </a:lnTo>
                <a:lnTo>
                  <a:pt x="832550" y="47116"/>
                </a:lnTo>
                <a:lnTo>
                  <a:pt x="867879" y="42418"/>
                </a:lnTo>
                <a:lnTo>
                  <a:pt x="868751" y="42418"/>
                </a:lnTo>
                <a:lnTo>
                  <a:pt x="904773" y="38353"/>
                </a:lnTo>
                <a:lnTo>
                  <a:pt x="904417" y="38353"/>
                </a:lnTo>
                <a:lnTo>
                  <a:pt x="942327" y="35051"/>
                </a:lnTo>
                <a:lnTo>
                  <a:pt x="942073" y="35051"/>
                </a:lnTo>
                <a:lnTo>
                  <a:pt x="980808" y="32385"/>
                </a:lnTo>
                <a:lnTo>
                  <a:pt x="983195" y="32385"/>
                </a:lnTo>
                <a:lnTo>
                  <a:pt x="1020178" y="30607"/>
                </a:lnTo>
                <a:lnTo>
                  <a:pt x="1019797" y="30607"/>
                </a:lnTo>
                <a:lnTo>
                  <a:pt x="1060310" y="29463"/>
                </a:lnTo>
                <a:lnTo>
                  <a:pt x="1060056" y="29463"/>
                </a:lnTo>
                <a:lnTo>
                  <a:pt x="1101120" y="28957"/>
                </a:lnTo>
                <a:lnTo>
                  <a:pt x="1554028" y="28956"/>
                </a:lnTo>
                <a:lnTo>
                  <a:pt x="1551927" y="28701"/>
                </a:lnTo>
                <a:lnTo>
                  <a:pt x="1457058" y="18796"/>
                </a:lnTo>
                <a:lnTo>
                  <a:pt x="1364348" y="10668"/>
                </a:lnTo>
                <a:lnTo>
                  <a:pt x="1318882" y="7493"/>
                </a:lnTo>
                <a:lnTo>
                  <a:pt x="1273924" y="4825"/>
                </a:lnTo>
                <a:lnTo>
                  <a:pt x="1229728" y="2666"/>
                </a:lnTo>
                <a:lnTo>
                  <a:pt x="1186167" y="1143"/>
                </a:lnTo>
                <a:lnTo>
                  <a:pt x="1143241" y="253"/>
                </a:lnTo>
                <a:lnTo>
                  <a:pt x="1101077" y="0"/>
                </a:lnTo>
                <a:close/>
              </a:path>
              <a:path w="2463165" h="391160">
                <a:moveTo>
                  <a:pt x="163514" y="300227"/>
                </a:moveTo>
                <a:lnTo>
                  <a:pt x="163296" y="300355"/>
                </a:lnTo>
                <a:lnTo>
                  <a:pt x="163514" y="300227"/>
                </a:lnTo>
                <a:close/>
              </a:path>
              <a:path w="2463165" h="391160">
                <a:moveTo>
                  <a:pt x="213779" y="270890"/>
                </a:moveTo>
                <a:lnTo>
                  <a:pt x="213525" y="271018"/>
                </a:lnTo>
                <a:lnTo>
                  <a:pt x="213779" y="270890"/>
                </a:lnTo>
                <a:close/>
              </a:path>
              <a:path w="2463165" h="391160">
                <a:moveTo>
                  <a:pt x="265082" y="242443"/>
                </a:moveTo>
                <a:lnTo>
                  <a:pt x="264871" y="242443"/>
                </a:lnTo>
                <a:lnTo>
                  <a:pt x="264604" y="242697"/>
                </a:lnTo>
                <a:lnTo>
                  <a:pt x="265082" y="242443"/>
                </a:lnTo>
                <a:close/>
              </a:path>
              <a:path w="2463165" h="391160">
                <a:moveTo>
                  <a:pt x="317137" y="214884"/>
                </a:moveTo>
                <a:lnTo>
                  <a:pt x="316991" y="214884"/>
                </a:lnTo>
                <a:lnTo>
                  <a:pt x="316623" y="215137"/>
                </a:lnTo>
                <a:lnTo>
                  <a:pt x="317137" y="214884"/>
                </a:lnTo>
                <a:close/>
              </a:path>
              <a:path w="2463165" h="391160">
                <a:moveTo>
                  <a:pt x="2374722" y="186451"/>
                </a:moveTo>
                <a:lnTo>
                  <a:pt x="2369680" y="215011"/>
                </a:lnTo>
                <a:lnTo>
                  <a:pt x="2457220" y="188975"/>
                </a:lnTo>
                <a:lnTo>
                  <a:pt x="2388984" y="188975"/>
                </a:lnTo>
                <a:lnTo>
                  <a:pt x="2374722" y="186451"/>
                </a:lnTo>
                <a:close/>
              </a:path>
              <a:path w="2463165" h="391160">
                <a:moveTo>
                  <a:pt x="2379768" y="157872"/>
                </a:moveTo>
                <a:lnTo>
                  <a:pt x="2374722" y="186451"/>
                </a:lnTo>
                <a:lnTo>
                  <a:pt x="2388984" y="188975"/>
                </a:lnTo>
                <a:lnTo>
                  <a:pt x="2394064" y="160400"/>
                </a:lnTo>
                <a:lnTo>
                  <a:pt x="2379768" y="157872"/>
                </a:lnTo>
                <a:close/>
              </a:path>
              <a:path w="2463165" h="391160">
                <a:moveTo>
                  <a:pt x="2384793" y="129412"/>
                </a:moveTo>
                <a:lnTo>
                  <a:pt x="2379768" y="157872"/>
                </a:lnTo>
                <a:lnTo>
                  <a:pt x="2394064" y="160400"/>
                </a:lnTo>
                <a:lnTo>
                  <a:pt x="2388984" y="188975"/>
                </a:lnTo>
                <a:lnTo>
                  <a:pt x="2457220" y="188975"/>
                </a:lnTo>
                <a:lnTo>
                  <a:pt x="2462771" y="187325"/>
                </a:lnTo>
                <a:lnTo>
                  <a:pt x="2384793" y="129412"/>
                </a:lnTo>
                <a:close/>
              </a:path>
              <a:path w="2463165" h="391160">
                <a:moveTo>
                  <a:pt x="370496" y="188595"/>
                </a:moveTo>
                <a:lnTo>
                  <a:pt x="370344" y="188595"/>
                </a:lnTo>
                <a:lnTo>
                  <a:pt x="369938" y="188849"/>
                </a:lnTo>
                <a:lnTo>
                  <a:pt x="370496" y="188595"/>
                </a:lnTo>
                <a:close/>
              </a:path>
              <a:path w="2463165" h="391160">
                <a:moveTo>
                  <a:pt x="1701572" y="47498"/>
                </a:moveTo>
                <a:lnTo>
                  <a:pt x="1454137" y="47498"/>
                </a:lnTo>
                <a:lnTo>
                  <a:pt x="1548752" y="57403"/>
                </a:lnTo>
                <a:lnTo>
                  <a:pt x="1548498" y="57403"/>
                </a:lnTo>
                <a:lnTo>
                  <a:pt x="1645018" y="69087"/>
                </a:lnTo>
                <a:lnTo>
                  <a:pt x="1644891" y="69087"/>
                </a:lnTo>
                <a:lnTo>
                  <a:pt x="1743062" y="82296"/>
                </a:lnTo>
                <a:lnTo>
                  <a:pt x="1742935" y="82296"/>
                </a:lnTo>
                <a:lnTo>
                  <a:pt x="1842630" y="96774"/>
                </a:lnTo>
                <a:lnTo>
                  <a:pt x="2045576" y="129159"/>
                </a:lnTo>
                <a:lnTo>
                  <a:pt x="2045449" y="129159"/>
                </a:lnTo>
                <a:lnTo>
                  <a:pt x="2148446" y="146558"/>
                </a:lnTo>
                <a:lnTo>
                  <a:pt x="2374722" y="186451"/>
                </a:lnTo>
                <a:lnTo>
                  <a:pt x="2379768" y="157872"/>
                </a:lnTo>
                <a:lnTo>
                  <a:pt x="2050275" y="100584"/>
                </a:lnTo>
                <a:lnTo>
                  <a:pt x="1846821" y="68199"/>
                </a:lnTo>
                <a:lnTo>
                  <a:pt x="1746999" y="53594"/>
                </a:lnTo>
                <a:lnTo>
                  <a:pt x="1701572" y="47498"/>
                </a:lnTo>
                <a:close/>
              </a:path>
              <a:path w="2463165" h="391160">
                <a:moveTo>
                  <a:pt x="425183" y="163702"/>
                </a:moveTo>
                <a:lnTo>
                  <a:pt x="424751" y="163830"/>
                </a:lnTo>
                <a:lnTo>
                  <a:pt x="424904" y="163830"/>
                </a:lnTo>
                <a:lnTo>
                  <a:pt x="425183" y="163702"/>
                </a:lnTo>
                <a:close/>
              </a:path>
              <a:path w="2463165" h="391160">
                <a:moveTo>
                  <a:pt x="481874" y="140081"/>
                </a:moveTo>
                <a:lnTo>
                  <a:pt x="481710" y="140081"/>
                </a:lnTo>
                <a:lnTo>
                  <a:pt x="481190" y="140335"/>
                </a:lnTo>
                <a:lnTo>
                  <a:pt x="481874" y="140081"/>
                </a:lnTo>
                <a:close/>
              </a:path>
              <a:path w="2463165" h="391160">
                <a:moveTo>
                  <a:pt x="540054" y="118490"/>
                </a:moveTo>
                <a:lnTo>
                  <a:pt x="539635" y="118618"/>
                </a:lnTo>
                <a:lnTo>
                  <a:pt x="540054" y="118490"/>
                </a:lnTo>
                <a:close/>
              </a:path>
              <a:path w="2463165" h="391160">
                <a:moveTo>
                  <a:pt x="663399" y="81025"/>
                </a:moveTo>
                <a:lnTo>
                  <a:pt x="663194" y="81025"/>
                </a:lnTo>
                <a:lnTo>
                  <a:pt x="662889" y="81152"/>
                </a:lnTo>
                <a:lnTo>
                  <a:pt x="663399" y="81025"/>
                </a:lnTo>
                <a:close/>
              </a:path>
              <a:path w="2463165" h="391160">
                <a:moveTo>
                  <a:pt x="695788" y="73025"/>
                </a:moveTo>
                <a:lnTo>
                  <a:pt x="695553" y="73025"/>
                </a:lnTo>
                <a:lnTo>
                  <a:pt x="695223" y="73151"/>
                </a:lnTo>
                <a:lnTo>
                  <a:pt x="695788" y="73025"/>
                </a:lnTo>
                <a:close/>
              </a:path>
              <a:path w="2463165" h="391160">
                <a:moveTo>
                  <a:pt x="762658" y="58800"/>
                </a:moveTo>
                <a:lnTo>
                  <a:pt x="762279" y="58800"/>
                </a:lnTo>
                <a:lnTo>
                  <a:pt x="761949" y="58927"/>
                </a:lnTo>
                <a:lnTo>
                  <a:pt x="762658" y="58800"/>
                </a:lnTo>
                <a:close/>
              </a:path>
              <a:path w="2463165" h="391160">
                <a:moveTo>
                  <a:pt x="797232" y="52705"/>
                </a:moveTo>
                <a:lnTo>
                  <a:pt x="796721" y="52705"/>
                </a:lnTo>
                <a:lnTo>
                  <a:pt x="796442" y="52832"/>
                </a:lnTo>
                <a:lnTo>
                  <a:pt x="797232" y="52705"/>
                </a:lnTo>
                <a:close/>
              </a:path>
              <a:path w="2463165" h="391160">
                <a:moveTo>
                  <a:pt x="1554028" y="28956"/>
                </a:moveTo>
                <a:lnTo>
                  <a:pt x="1101120" y="28957"/>
                </a:lnTo>
                <a:lnTo>
                  <a:pt x="1142987" y="29210"/>
                </a:lnTo>
                <a:lnTo>
                  <a:pt x="1142733" y="29210"/>
                </a:lnTo>
                <a:lnTo>
                  <a:pt x="1185405" y="30099"/>
                </a:lnTo>
                <a:lnTo>
                  <a:pt x="1185278" y="30099"/>
                </a:lnTo>
                <a:lnTo>
                  <a:pt x="1228712" y="31623"/>
                </a:lnTo>
                <a:lnTo>
                  <a:pt x="1228458" y="31623"/>
                </a:lnTo>
                <a:lnTo>
                  <a:pt x="1272527" y="33655"/>
                </a:lnTo>
                <a:lnTo>
                  <a:pt x="1272273" y="33655"/>
                </a:lnTo>
                <a:lnTo>
                  <a:pt x="1317104" y="36322"/>
                </a:lnTo>
                <a:lnTo>
                  <a:pt x="1362316" y="39624"/>
                </a:lnTo>
                <a:lnTo>
                  <a:pt x="1408036" y="43307"/>
                </a:lnTo>
                <a:lnTo>
                  <a:pt x="1454391" y="47625"/>
                </a:lnTo>
                <a:lnTo>
                  <a:pt x="1454137" y="47498"/>
                </a:lnTo>
                <a:lnTo>
                  <a:pt x="1701572" y="47498"/>
                </a:lnTo>
                <a:lnTo>
                  <a:pt x="1648574" y="40386"/>
                </a:lnTo>
                <a:lnTo>
                  <a:pt x="1554028" y="28956"/>
                </a:lnTo>
                <a:close/>
              </a:path>
              <a:path w="2463165" h="391160">
                <a:moveTo>
                  <a:pt x="832550" y="47116"/>
                </a:moveTo>
                <a:lnTo>
                  <a:pt x="831976" y="47116"/>
                </a:lnTo>
                <a:lnTo>
                  <a:pt x="831596" y="47244"/>
                </a:lnTo>
                <a:lnTo>
                  <a:pt x="832550" y="47116"/>
                </a:lnTo>
                <a:close/>
              </a:path>
              <a:path w="2463165" h="391160">
                <a:moveTo>
                  <a:pt x="868751" y="42418"/>
                </a:moveTo>
                <a:lnTo>
                  <a:pt x="867879" y="42418"/>
                </a:lnTo>
                <a:lnTo>
                  <a:pt x="867625" y="42545"/>
                </a:lnTo>
                <a:lnTo>
                  <a:pt x="868751" y="42418"/>
                </a:lnTo>
                <a:close/>
              </a:path>
              <a:path w="2463165" h="391160">
                <a:moveTo>
                  <a:pt x="983195" y="32385"/>
                </a:moveTo>
                <a:lnTo>
                  <a:pt x="980808" y="32385"/>
                </a:lnTo>
                <a:lnTo>
                  <a:pt x="980554" y="32512"/>
                </a:lnTo>
                <a:lnTo>
                  <a:pt x="983195" y="32385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473405" y="1941576"/>
            <a:ext cx="2327275" cy="661035"/>
          </a:xfrm>
          <a:custGeom>
            <a:avLst/>
            <a:gdLst/>
            <a:ahLst/>
            <a:cxnLst/>
            <a:rect l="l" t="t" r="r" b="b"/>
            <a:pathLst>
              <a:path w="2327275" h="661035">
                <a:moveTo>
                  <a:pt x="2247278" y="623138"/>
                </a:moveTo>
                <a:lnTo>
                  <a:pt x="2230805" y="646938"/>
                </a:lnTo>
                <a:lnTo>
                  <a:pt x="2326944" y="660653"/>
                </a:lnTo>
                <a:lnTo>
                  <a:pt x="2310831" y="631316"/>
                </a:lnTo>
                <a:lnTo>
                  <a:pt x="2259126" y="631316"/>
                </a:lnTo>
                <a:lnTo>
                  <a:pt x="2247278" y="623138"/>
                </a:lnTo>
                <a:close/>
              </a:path>
              <a:path w="2327275" h="661035">
                <a:moveTo>
                  <a:pt x="2263789" y="599285"/>
                </a:moveTo>
                <a:lnTo>
                  <a:pt x="2247278" y="623138"/>
                </a:lnTo>
                <a:lnTo>
                  <a:pt x="2259126" y="631316"/>
                </a:lnTo>
                <a:lnTo>
                  <a:pt x="2275636" y="607568"/>
                </a:lnTo>
                <a:lnTo>
                  <a:pt x="2263789" y="599285"/>
                </a:lnTo>
                <a:close/>
              </a:path>
              <a:path w="2327275" h="661035">
                <a:moveTo>
                  <a:pt x="2280208" y="575563"/>
                </a:moveTo>
                <a:lnTo>
                  <a:pt x="2263789" y="599285"/>
                </a:lnTo>
                <a:lnTo>
                  <a:pt x="2275636" y="607568"/>
                </a:lnTo>
                <a:lnTo>
                  <a:pt x="2259126" y="631316"/>
                </a:lnTo>
                <a:lnTo>
                  <a:pt x="2310831" y="631316"/>
                </a:lnTo>
                <a:lnTo>
                  <a:pt x="2280208" y="575563"/>
                </a:lnTo>
                <a:close/>
              </a:path>
              <a:path w="2327275" h="661035">
                <a:moveTo>
                  <a:pt x="2075618" y="470915"/>
                </a:moveTo>
                <a:lnTo>
                  <a:pt x="2023668" y="470915"/>
                </a:lnTo>
                <a:lnTo>
                  <a:pt x="2097328" y="520319"/>
                </a:lnTo>
                <a:lnTo>
                  <a:pt x="2171115" y="570611"/>
                </a:lnTo>
                <a:lnTo>
                  <a:pt x="2247278" y="623138"/>
                </a:lnTo>
                <a:lnTo>
                  <a:pt x="2263789" y="599285"/>
                </a:lnTo>
                <a:lnTo>
                  <a:pt x="2261285" y="597535"/>
                </a:lnTo>
                <a:lnTo>
                  <a:pt x="2113457" y="496315"/>
                </a:lnTo>
                <a:lnTo>
                  <a:pt x="2075618" y="470915"/>
                </a:lnTo>
                <a:close/>
              </a:path>
              <a:path w="2327275" h="661035">
                <a:moveTo>
                  <a:pt x="2002908" y="422783"/>
                </a:moveTo>
                <a:lnTo>
                  <a:pt x="1950008" y="422783"/>
                </a:lnTo>
                <a:lnTo>
                  <a:pt x="2023795" y="471043"/>
                </a:lnTo>
                <a:lnTo>
                  <a:pt x="2023668" y="470915"/>
                </a:lnTo>
                <a:lnTo>
                  <a:pt x="2075618" y="470915"/>
                </a:lnTo>
                <a:lnTo>
                  <a:pt x="2039670" y="446786"/>
                </a:lnTo>
                <a:lnTo>
                  <a:pt x="2002908" y="422783"/>
                </a:lnTo>
                <a:close/>
              </a:path>
              <a:path w="2327275" h="661035">
                <a:moveTo>
                  <a:pt x="1930397" y="376047"/>
                </a:moveTo>
                <a:lnTo>
                  <a:pt x="1876475" y="376047"/>
                </a:lnTo>
                <a:lnTo>
                  <a:pt x="1950135" y="422910"/>
                </a:lnTo>
                <a:lnTo>
                  <a:pt x="1950008" y="422783"/>
                </a:lnTo>
                <a:lnTo>
                  <a:pt x="2002908" y="422783"/>
                </a:lnTo>
                <a:lnTo>
                  <a:pt x="1965756" y="398525"/>
                </a:lnTo>
                <a:lnTo>
                  <a:pt x="1930397" y="376047"/>
                </a:lnTo>
                <a:close/>
              </a:path>
              <a:path w="2327275" h="661035">
                <a:moveTo>
                  <a:pt x="1858378" y="331088"/>
                </a:moveTo>
                <a:lnTo>
                  <a:pt x="1803069" y="331088"/>
                </a:lnTo>
                <a:lnTo>
                  <a:pt x="1876602" y="376174"/>
                </a:lnTo>
                <a:lnTo>
                  <a:pt x="1930397" y="376047"/>
                </a:lnTo>
                <a:lnTo>
                  <a:pt x="1891842" y="351536"/>
                </a:lnTo>
                <a:lnTo>
                  <a:pt x="1858378" y="331088"/>
                </a:lnTo>
                <a:close/>
              </a:path>
              <a:path w="2327275" h="661035">
                <a:moveTo>
                  <a:pt x="1787507" y="288289"/>
                </a:moveTo>
                <a:lnTo>
                  <a:pt x="1729663" y="288289"/>
                </a:lnTo>
                <a:lnTo>
                  <a:pt x="1766493" y="309499"/>
                </a:lnTo>
                <a:lnTo>
                  <a:pt x="1803196" y="331215"/>
                </a:lnTo>
                <a:lnTo>
                  <a:pt x="1858378" y="331088"/>
                </a:lnTo>
                <a:lnTo>
                  <a:pt x="1818055" y="306450"/>
                </a:lnTo>
                <a:lnTo>
                  <a:pt x="1787507" y="288289"/>
                </a:lnTo>
                <a:close/>
              </a:path>
              <a:path w="2327275" h="661035">
                <a:moveTo>
                  <a:pt x="1751841" y="267588"/>
                </a:moveTo>
                <a:lnTo>
                  <a:pt x="1693087" y="267588"/>
                </a:lnTo>
                <a:lnTo>
                  <a:pt x="1729790" y="288416"/>
                </a:lnTo>
                <a:lnTo>
                  <a:pt x="1787507" y="288289"/>
                </a:lnTo>
                <a:lnTo>
                  <a:pt x="1781098" y="284479"/>
                </a:lnTo>
                <a:lnTo>
                  <a:pt x="1751841" y="267588"/>
                </a:lnTo>
                <a:close/>
              </a:path>
              <a:path w="2327275" h="661035">
                <a:moveTo>
                  <a:pt x="1716649" y="247650"/>
                </a:moveTo>
                <a:lnTo>
                  <a:pt x="1656638" y="247650"/>
                </a:lnTo>
                <a:lnTo>
                  <a:pt x="1693214" y="267715"/>
                </a:lnTo>
                <a:lnTo>
                  <a:pt x="1751841" y="267588"/>
                </a:lnTo>
                <a:lnTo>
                  <a:pt x="1744141" y="263144"/>
                </a:lnTo>
                <a:lnTo>
                  <a:pt x="1716649" y="247650"/>
                </a:lnTo>
                <a:close/>
              </a:path>
              <a:path w="2327275" h="661035">
                <a:moveTo>
                  <a:pt x="1646596" y="209676"/>
                </a:moveTo>
                <a:lnTo>
                  <a:pt x="1583486" y="209676"/>
                </a:lnTo>
                <a:lnTo>
                  <a:pt x="1583740" y="209803"/>
                </a:lnTo>
                <a:lnTo>
                  <a:pt x="1620189" y="228473"/>
                </a:lnTo>
                <a:lnTo>
                  <a:pt x="1656765" y="247776"/>
                </a:lnTo>
                <a:lnTo>
                  <a:pt x="1716649" y="247650"/>
                </a:lnTo>
                <a:lnTo>
                  <a:pt x="1707184" y="242315"/>
                </a:lnTo>
                <a:lnTo>
                  <a:pt x="1670354" y="222250"/>
                </a:lnTo>
                <a:lnTo>
                  <a:pt x="1646596" y="209676"/>
                </a:lnTo>
                <a:close/>
              </a:path>
              <a:path w="2327275" h="661035">
                <a:moveTo>
                  <a:pt x="1619935" y="228346"/>
                </a:moveTo>
                <a:lnTo>
                  <a:pt x="1620176" y="228473"/>
                </a:lnTo>
                <a:lnTo>
                  <a:pt x="1619935" y="228346"/>
                </a:lnTo>
                <a:close/>
              </a:path>
              <a:path w="2327275" h="661035">
                <a:moveTo>
                  <a:pt x="898956" y="0"/>
                </a:moveTo>
                <a:lnTo>
                  <a:pt x="826185" y="1904"/>
                </a:lnTo>
                <a:lnTo>
                  <a:pt x="753681" y="7112"/>
                </a:lnTo>
                <a:lnTo>
                  <a:pt x="681291" y="15366"/>
                </a:lnTo>
                <a:lnTo>
                  <a:pt x="609066" y="26415"/>
                </a:lnTo>
                <a:lnTo>
                  <a:pt x="536994" y="39877"/>
                </a:lnTo>
                <a:lnTo>
                  <a:pt x="429196" y="64008"/>
                </a:lnTo>
                <a:lnTo>
                  <a:pt x="357466" y="82296"/>
                </a:lnTo>
                <a:lnTo>
                  <a:pt x="285775" y="102108"/>
                </a:lnTo>
                <a:lnTo>
                  <a:pt x="214261" y="123062"/>
                </a:lnTo>
                <a:lnTo>
                  <a:pt x="142786" y="144779"/>
                </a:lnTo>
                <a:lnTo>
                  <a:pt x="0" y="189611"/>
                </a:lnTo>
                <a:lnTo>
                  <a:pt x="8737" y="217297"/>
                </a:lnTo>
                <a:lnTo>
                  <a:pt x="80073" y="194690"/>
                </a:lnTo>
                <a:lnTo>
                  <a:pt x="151371" y="172465"/>
                </a:lnTo>
                <a:lnTo>
                  <a:pt x="222605" y="150749"/>
                </a:lnTo>
                <a:lnTo>
                  <a:pt x="222453" y="150749"/>
                </a:lnTo>
                <a:lnTo>
                  <a:pt x="293801" y="129921"/>
                </a:lnTo>
                <a:lnTo>
                  <a:pt x="293585" y="129921"/>
                </a:lnTo>
                <a:lnTo>
                  <a:pt x="365023" y="110236"/>
                </a:lnTo>
                <a:lnTo>
                  <a:pt x="365240" y="110236"/>
                </a:lnTo>
                <a:lnTo>
                  <a:pt x="436181" y="92075"/>
                </a:lnTo>
                <a:lnTo>
                  <a:pt x="436427" y="92075"/>
                </a:lnTo>
                <a:lnTo>
                  <a:pt x="507415" y="75691"/>
                </a:lnTo>
                <a:lnTo>
                  <a:pt x="507136" y="75691"/>
                </a:lnTo>
                <a:lnTo>
                  <a:pt x="542848" y="68199"/>
                </a:lnTo>
                <a:lnTo>
                  <a:pt x="542620" y="68199"/>
                </a:lnTo>
                <a:lnTo>
                  <a:pt x="578434" y="61213"/>
                </a:lnTo>
                <a:lnTo>
                  <a:pt x="578920" y="61213"/>
                </a:lnTo>
                <a:lnTo>
                  <a:pt x="614032" y="54863"/>
                </a:lnTo>
                <a:lnTo>
                  <a:pt x="614584" y="54863"/>
                </a:lnTo>
                <a:lnTo>
                  <a:pt x="649719" y="49149"/>
                </a:lnTo>
                <a:lnTo>
                  <a:pt x="649465" y="49149"/>
                </a:lnTo>
                <a:lnTo>
                  <a:pt x="685279" y="44069"/>
                </a:lnTo>
                <a:lnTo>
                  <a:pt x="685012" y="44069"/>
                </a:lnTo>
                <a:lnTo>
                  <a:pt x="720915" y="39624"/>
                </a:lnTo>
                <a:lnTo>
                  <a:pt x="720610" y="39624"/>
                </a:lnTo>
                <a:lnTo>
                  <a:pt x="756526" y="35940"/>
                </a:lnTo>
                <a:lnTo>
                  <a:pt x="756259" y="35940"/>
                </a:lnTo>
                <a:lnTo>
                  <a:pt x="792264" y="32893"/>
                </a:lnTo>
                <a:lnTo>
                  <a:pt x="791883" y="32893"/>
                </a:lnTo>
                <a:lnTo>
                  <a:pt x="827836" y="30861"/>
                </a:lnTo>
                <a:lnTo>
                  <a:pt x="827582" y="30861"/>
                </a:lnTo>
                <a:lnTo>
                  <a:pt x="863523" y="29463"/>
                </a:lnTo>
                <a:lnTo>
                  <a:pt x="863142" y="29463"/>
                </a:lnTo>
                <a:lnTo>
                  <a:pt x="899047" y="28958"/>
                </a:lnTo>
                <a:lnTo>
                  <a:pt x="898829" y="28956"/>
                </a:lnTo>
                <a:lnTo>
                  <a:pt x="1177852" y="28956"/>
                </a:lnTo>
                <a:lnTo>
                  <a:pt x="1154988" y="24129"/>
                </a:lnTo>
                <a:lnTo>
                  <a:pt x="1081582" y="11937"/>
                </a:lnTo>
                <a:lnTo>
                  <a:pt x="1008430" y="4190"/>
                </a:lnTo>
                <a:lnTo>
                  <a:pt x="935405" y="381"/>
                </a:lnTo>
                <a:lnTo>
                  <a:pt x="898956" y="0"/>
                </a:lnTo>
                <a:close/>
              </a:path>
              <a:path w="2327275" h="661035">
                <a:moveTo>
                  <a:pt x="1583563" y="209716"/>
                </a:moveTo>
                <a:lnTo>
                  <a:pt x="1583734" y="209803"/>
                </a:lnTo>
                <a:lnTo>
                  <a:pt x="1583563" y="209716"/>
                </a:lnTo>
                <a:close/>
              </a:path>
              <a:path w="2327275" h="661035">
                <a:moveTo>
                  <a:pt x="1611747" y="191643"/>
                </a:moveTo>
                <a:lnTo>
                  <a:pt x="1547037" y="191643"/>
                </a:lnTo>
                <a:lnTo>
                  <a:pt x="1583563" y="209716"/>
                </a:lnTo>
                <a:lnTo>
                  <a:pt x="1646596" y="209676"/>
                </a:lnTo>
                <a:lnTo>
                  <a:pt x="1633397" y="202691"/>
                </a:lnTo>
                <a:lnTo>
                  <a:pt x="1611747" y="191643"/>
                </a:lnTo>
                <a:close/>
              </a:path>
              <a:path w="2327275" h="661035">
                <a:moveTo>
                  <a:pt x="1577641" y="174498"/>
                </a:moveTo>
                <a:lnTo>
                  <a:pt x="1510715" y="174498"/>
                </a:lnTo>
                <a:lnTo>
                  <a:pt x="1547291" y="191770"/>
                </a:lnTo>
                <a:lnTo>
                  <a:pt x="1547037" y="191643"/>
                </a:lnTo>
                <a:lnTo>
                  <a:pt x="1611747" y="191643"/>
                </a:lnTo>
                <a:lnTo>
                  <a:pt x="1596567" y="183896"/>
                </a:lnTo>
                <a:lnTo>
                  <a:pt x="1577641" y="174498"/>
                </a:lnTo>
                <a:close/>
              </a:path>
              <a:path w="2327275" h="661035">
                <a:moveTo>
                  <a:pt x="1543760" y="158114"/>
                </a:moveTo>
                <a:lnTo>
                  <a:pt x="1474266" y="158114"/>
                </a:lnTo>
                <a:lnTo>
                  <a:pt x="1510969" y="174625"/>
                </a:lnTo>
                <a:lnTo>
                  <a:pt x="1510715" y="174498"/>
                </a:lnTo>
                <a:lnTo>
                  <a:pt x="1577641" y="174498"/>
                </a:lnTo>
                <a:lnTo>
                  <a:pt x="1559737" y="165608"/>
                </a:lnTo>
                <a:lnTo>
                  <a:pt x="1543760" y="158114"/>
                </a:lnTo>
                <a:close/>
              </a:path>
              <a:path w="2327275" h="661035">
                <a:moveTo>
                  <a:pt x="1510212" y="142621"/>
                </a:moveTo>
                <a:lnTo>
                  <a:pt x="1437944" y="142621"/>
                </a:lnTo>
                <a:lnTo>
                  <a:pt x="1474520" y="158241"/>
                </a:lnTo>
                <a:lnTo>
                  <a:pt x="1474266" y="158114"/>
                </a:lnTo>
                <a:lnTo>
                  <a:pt x="1543760" y="158114"/>
                </a:lnTo>
                <a:lnTo>
                  <a:pt x="1522907" y="148336"/>
                </a:lnTo>
                <a:lnTo>
                  <a:pt x="1510212" y="142621"/>
                </a:lnTo>
                <a:close/>
              </a:path>
              <a:path w="2327275" h="661035">
                <a:moveTo>
                  <a:pt x="1477337" y="128015"/>
                </a:moveTo>
                <a:lnTo>
                  <a:pt x="1401622" y="128015"/>
                </a:lnTo>
                <a:lnTo>
                  <a:pt x="1438198" y="142748"/>
                </a:lnTo>
                <a:lnTo>
                  <a:pt x="1437944" y="142621"/>
                </a:lnTo>
                <a:lnTo>
                  <a:pt x="1510212" y="142621"/>
                </a:lnTo>
                <a:lnTo>
                  <a:pt x="1485950" y="131699"/>
                </a:lnTo>
                <a:lnTo>
                  <a:pt x="1477337" y="128015"/>
                </a:lnTo>
                <a:close/>
              </a:path>
              <a:path w="2327275" h="661035">
                <a:moveTo>
                  <a:pt x="1444713" y="114173"/>
                </a:moveTo>
                <a:lnTo>
                  <a:pt x="1365427" y="114173"/>
                </a:lnTo>
                <a:lnTo>
                  <a:pt x="1401876" y="128143"/>
                </a:lnTo>
                <a:lnTo>
                  <a:pt x="1401622" y="128015"/>
                </a:lnTo>
                <a:lnTo>
                  <a:pt x="1477337" y="128015"/>
                </a:lnTo>
                <a:lnTo>
                  <a:pt x="1449120" y="115950"/>
                </a:lnTo>
                <a:lnTo>
                  <a:pt x="1444713" y="114173"/>
                </a:lnTo>
                <a:close/>
              </a:path>
              <a:path w="2327275" h="661035">
                <a:moveTo>
                  <a:pt x="1412920" y="101346"/>
                </a:moveTo>
                <a:lnTo>
                  <a:pt x="1329232" y="101346"/>
                </a:lnTo>
                <a:lnTo>
                  <a:pt x="1365681" y="114300"/>
                </a:lnTo>
                <a:lnTo>
                  <a:pt x="1365427" y="114173"/>
                </a:lnTo>
                <a:lnTo>
                  <a:pt x="1444713" y="114173"/>
                </a:lnTo>
                <a:lnTo>
                  <a:pt x="1412920" y="101346"/>
                </a:lnTo>
                <a:close/>
              </a:path>
              <a:path w="2327275" h="661035">
                <a:moveTo>
                  <a:pt x="365240" y="110236"/>
                </a:moveTo>
                <a:lnTo>
                  <a:pt x="365023" y="110236"/>
                </a:lnTo>
                <a:lnTo>
                  <a:pt x="364743" y="110362"/>
                </a:lnTo>
                <a:lnTo>
                  <a:pt x="365240" y="110236"/>
                </a:lnTo>
                <a:close/>
              </a:path>
              <a:path w="2327275" h="661035">
                <a:moveTo>
                  <a:pt x="1351630" y="78612"/>
                </a:moveTo>
                <a:lnTo>
                  <a:pt x="1256969" y="78612"/>
                </a:lnTo>
                <a:lnTo>
                  <a:pt x="1293418" y="89535"/>
                </a:lnTo>
                <a:lnTo>
                  <a:pt x="1293037" y="89535"/>
                </a:lnTo>
                <a:lnTo>
                  <a:pt x="1329486" y="101473"/>
                </a:lnTo>
                <a:lnTo>
                  <a:pt x="1329232" y="101346"/>
                </a:lnTo>
                <a:lnTo>
                  <a:pt x="1412920" y="101346"/>
                </a:lnTo>
                <a:lnTo>
                  <a:pt x="1412290" y="101091"/>
                </a:lnTo>
                <a:lnTo>
                  <a:pt x="1375587" y="87122"/>
                </a:lnTo>
                <a:lnTo>
                  <a:pt x="1351630" y="78612"/>
                </a:lnTo>
                <a:close/>
              </a:path>
              <a:path w="2327275" h="661035">
                <a:moveTo>
                  <a:pt x="436427" y="92075"/>
                </a:moveTo>
                <a:lnTo>
                  <a:pt x="436181" y="92075"/>
                </a:lnTo>
                <a:lnTo>
                  <a:pt x="435876" y="92201"/>
                </a:lnTo>
                <a:lnTo>
                  <a:pt x="436427" y="92075"/>
                </a:lnTo>
                <a:close/>
              </a:path>
              <a:path w="2327275" h="661035">
                <a:moveTo>
                  <a:pt x="1322862" y="68834"/>
                </a:moveTo>
                <a:lnTo>
                  <a:pt x="1221028" y="68834"/>
                </a:lnTo>
                <a:lnTo>
                  <a:pt x="1257350" y="78739"/>
                </a:lnTo>
                <a:lnTo>
                  <a:pt x="1256969" y="78612"/>
                </a:lnTo>
                <a:lnTo>
                  <a:pt x="1351630" y="78612"/>
                </a:lnTo>
                <a:lnTo>
                  <a:pt x="1338757" y="74040"/>
                </a:lnTo>
                <a:lnTo>
                  <a:pt x="1322862" y="68834"/>
                </a:lnTo>
                <a:close/>
              </a:path>
              <a:path w="2327275" h="661035">
                <a:moveTo>
                  <a:pt x="1295671" y="60071"/>
                </a:moveTo>
                <a:lnTo>
                  <a:pt x="1184960" y="60071"/>
                </a:lnTo>
                <a:lnTo>
                  <a:pt x="1221409" y="68961"/>
                </a:lnTo>
                <a:lnTo>
                  <a:pt x="1221028" y="68834"/>
                </a:lnTo>
                <a:lnTo>
                  <a:pt x="1322862" y="68834"/>
                </a:lnTo>
                <a:lnTo>
                  <a:pt x="1301927" y="61975"/>
                </a:lnTo>
                <a:lnTo>
                  <a:pt x="1295671" y="60071"/>
                </a:lnTo>
                <a:close/>
              </a:path>
              <a:path w="2327275" h="661035">
                <a:moveTo>
                  <a:pt x="578920" y="61213"/>
                </a:moveTo>
                <a:lnTo>
                  <a:pt x="578434" y="61213"/>
                </a:lnTo>
                <a:lnTo>
                  <a:pt x="578218" y="61340"/>
                </a:lnTo>
                <a:lnTo>
                  <a:pt x="578920" y="61213"/>
                </a:lnTo>
                <a:close/>
              </a:path>
              <a:path w="2327275" h="661035">
                <a:moveTo>
                  <a:pt x="1270646" y="52450"/>
                </a:moveTo>
                <a:lnTo>
                  <a:pt x="1149146" y="52450"/>
                </a:lnTo>
                <a:lnTo>
                  <a:pt x="1185468" y="60198"/>
                </a:lnTo>
                <a:lnTo>
                  <a:pt x="1184960" y="60071"/>
                </a:lnTo>
                <a:lnTo>
                  <a:pt x="1295671" y="60071"/>
                </a:lnTo>
                <a:lnTo>
                  <a:pt x="1270646" y="52450"/>
                </a:lnTo>
                <a:close/>
              </a:path>
              <a:path w="2327275" h="661035">
                <a:moveTo>
                  <a:pt x="614584" y="54863"/>
                </a:moveTo>
                <a:lnTo>
                  <a:pt x="614032" y="54863"/>
                </a:lnTo>
                <a:lnTo>
                  <a:pt x="613803" y="54990"/>
                </a:lnTo>
                <a:lnTo>
                  <a:pt x="614584" y="54863"/>
                </a:lnTo>
                <a:close/>
              </a:path>
              <a:path w="2327275" h="661035">
                <a:moveTo>
                  <a:pt x="1177852" y="28956"/>
                </a:moveTo>
                <a:lnTo>
                  <a:pt x="899047" y="28958"/>
                </a:lnTo>
                <a:lnTo>
                  <a:pt x="934897" y="29337"/>
                </a:lnTo>
                <a:lnTo>
                  <a:pt x="934516" y="29337"/>
                </a:lnTo>
                <a:lnTo>
                  <a:pt x="970584" y="30607"/>
                </a:lnTo>
                <a:lnTo>
                  <a:pt x="970203" y="30607"/>
                </a:lnTo>
                <a:lnTo>
                  <a:pt x="1006271" y="33020"/>
                </a:lnTo>
                <a:lnTo>
                  <a:pt x="1005890" y="33020"/>
                </a:lnTo>
                <a:lnTo>
                  <a:pt x="1042085" y="36322"/>
                </a:lnTo>
                <a:lnTo>
                  <a:pt x="1041704" y="36322"/>
                </a:lnTo>
                <a:lnTo>
                  <a:pt x="1077899" y="40639"/>
                </a:lnTo>
                <a:lnTo>
                  <a:pt x="1077518" y="40639"/>
                </a:lnTo>
                <a:lnTo>
                  <a:pt x="1113713" y="45974"/>
                </a:lnTo>
                <a:lnTo>
                  <a:pt x="1113205" y="45974"/>
                </a:lnTo>
                <a:lnTo>
                  <a:pt x="1149527" y="52577"/>
                </a:lnTo>
                <a:lnTo>
                  <a:pt x="1149146" y="52450"/>
                </a:lnTo>
                <a:lnTo>
                  <a:pt x="1270646" y="52450"/>
                </a:lnTo>
                <a:lnTo>
                  <a:pt x="1265224" y="50800"/>
                </a:lnTo>
                <a:lnTo>
                  <a:pt x="1228394" y="40894"/>
                </a:lnTo>
                <a:lnTo>
                  <a:pt x="1191691" y="31876"/>
                </a:lnTo>
                <a:lnTo>
                  <a:pt x="1177852" y="28956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2197735" y="3997959"/>
            <a:ext cx="569595" cy="286385"/>
          </a:xfrm>
          <a:custGeom>
            <a:avLst/>
            <a:gdLst/>
            <a:ahLst/>
            <a:cxnLst/>
            <a:rect l="l" t="t" r="r" b="b"/>
            <a:pathLst>
              <a:path w="569594" h="286385">
                <a:moveTo>
                  <a:pt x="28701" y="0"/>
                </a:moveTo>
                <a:lnTo>
                  <a:pt x="0" y="3556"/>
                </a:lnTo>
                <a:lnTo>
                  <a:pt x="5587" y="50291"/>
                </a:lnTo>
                <a:lnTo>
                  <a:pt x="8635" y="73532"/>
                </a:lnTo>
                <a:lnTo>
                  <a:pt x="16128" y="118490"/>
                </a:lnTo>
                <a:lnTo>
                  <a:pt x="26034" y="160781"/>
                </a:lnTo>
                <a:lnTo>
                  <a:pt x="39496" y="199262"/>
                </a:lnTo>
                <a:lnTo>
                  <a:pt x="57784" y="232917"/>
                </a:lnTo>
                <a:lnTo>
                  <a:pt x="97408" y="270382"/>
                </a:lnTo>
                <a:lnTo>
                  <a:pt x="133222" y="283590"/>
                </a:lnTo>
                <a:lnTo>
                  <a:pt x="164210" y="286003"/>
                </a:lnTo>
                <a:lnTo>
                  <a:pt x="175259" y="285622"/>
                </a:lnTo>
                <a:lnTo>
                  <a:pt x="221995" y="278256"/>
                </a:lnTo>
                <a:lnTo>
                  <a:pt x="273431" y="263270"/>
                </a:lnTo>
                <a:lnTo>
                  <a:pt x="290584" y="257047"/>
                </a:lnTo>
                <a:lnTo>
                  <a:pt x="155246" y="257041"/>
                </a:lnTo>
                <a:lnTo>
                  <a:pt x="147595" y="256412"/>
                </a:lnTo>
                <a:lnTo>
                  <a:pt x="146938" y="256412"/>
                </a:lnTo>
                <a:lnTo>
                  <a:pt x="146159" y="256301"/>
                </a:lnTo>
                <a:lnTo>
                  <a:pt x="139769" y="255269"/>
                </a:lnTo>
                <a:lnTo>
                  <a:pt x="139319" y="255269"/>
                </a:lnTo>
                <a:lnTo>
                  <a:pt x="138175" y="255015"/>
                </a:lnTo>
                <a:lnTo>
                  <a:pt x="130809" y="253237"/>
                </a:lnTo>
                <a:lnTo>
                  <a:pt x="131152" y="253237"/>
                </a:lnTo>
                <a:lnTo>
                  <a:pt x="125552" y="251459"/>
                </a:lnTo>
                <a:lnTo>
                  <a:pt x="125094" y="251459"/>
                </a:lnTo>
                <a:lnTo>
                  <a:pt x="118800" y="248792"/>
                </a:lnTo>
                <a:lnTo>
                  <a:pt x="118617" y="248792"/>
                </a:lnTo>
                <a:lnTo>
                  <a:pt x="117601" y="248284"/>
                </a:lnTo>
                <a:lnTo>
                  <a:pt x="113222" y="245998"/>
                </a:lnTo>
                <a:lnTo>
                  <a:pt x="113029" y="245998"/>
                </a:lnTo>
                <a:lnTo>
                  <a:pt x="111506" y="245109"/>
                </a:lnTo>
                <a:lnTo>
                  <a:pt x="111740" y="245109"/>
                </a:lnTo>
                <a:lnTo>
                  <a:pt x="101975" y="238378"/>
                </a:lnTo>
                <a:lnTo>
                  <a:pt x="101726" y="238378"/>
                </a:lnTo>
                <a:lnTo>
                  <a:pt x="99948" y="236981"/>
                </a:lnTo>
                <a:lnTo>
                  <a:pt x="100250" y="236981"/>
                </a:lnTo>
                <a:lnTo>
                  <a:pt x="91526" y="228726"/>
                </a:lnTo>
                <a:lnTo>
                  <a:pt x="91312" y="228726"/>
                </a:lnTo>
                <a:lnTo>
                  <a:pt x="89915" y="227202"/>
                </a:lnTo>
                <a:lnTo>
                  <a:pt x="90114" y="227202"/>
                </a:lnTo>
                <a:lnTo>
                  <a:pt x="82224" y="217169"/>
                </a:lnTo>
                <a:lnTo>
                  <a:pt x="82041" y="217169"/>
                </a:lnTo>
                <a:lnTo>
                  <a:pt x="81025" y="215645"/>
                </a:lnTo>
                <a:lnTo>
                  <a:pt x="73841" y="203581"/>
                </a:lnTo>
                <a:lnTo>
                  <a:pt x="73151" y="202437"/>
                </a:lnTo>
                <a:lnTo>
                  <a:pt x="66462" y="188340"/>
                </a:lnTo>
                <a:lnTo>
                  <a:pt x="66293" y="188340"/>
                </a:lnTo>
                <a:lnTo>
                  <a:pt x="59435" y="170560"/>
                </a:lnTo>
                <a:lnTo>
                  <a:pt x="53720" y="152526"/>
                </a:lnTo>
                <a:lnTo>
                  <a:pt x="49054" y="133731"/>
                </a:lnTo>
                <a:lnTo>
                  <a:pt x="44684" y="113156"/>
                </a:lnTo>
                <a:lnTo>
                  <a:pt x="40811" y="91566"/>
                </a:lnTo>
                <a:lnTo>
                  <a:pt x="40853" y="91312"/>
                </a:lnTo>
                <a:lnTo>
                  <a:pt x="37378" y="69468"/>
                </a:lnTo>
                <a:lnTo>
                  <a:pt x="34323" y="46735"/>
                </a:lnTo>
                <a:lnTo>
                  <a:pt x="28701" y="0"/>
                </a:lnTo>
                <a:close/>
              </a:path>
              <a:path w="569594" h="286385">
                <a:moveTo>
                  <a:pt x="154304" y="256920"/>
                </a:moveTo>
                <a:lnTo>
                  <a:pt x="155320" y="257047"/>
                </a:lnTo>
                <a:lnTo>
                  <a:pt x="163612" y="257041"/>
                </a:lnTo>
                <a:lnTo>
                  <a:pt x="154304" y="256920"/>
                </a:lnTo>
                <a:close/>
              </a:path>
              <a:path w="569594" h="286385">
                <a:moveTo>
                  <a:pt x="163612" y="257041"/>
                </a:moveTo>
                <a:lnTo>
                  <a:pt x="163448" y="257047"/>
                </a:lnTo>
                <a:lnTo>
                  <a:pt x="164083" y="257047"/>
                </a:lnTo>
                <a:lnTo>
                  <a:pt x="163612" y="257041"/>
                </a:lnTo>
                <a:close/>
              </a:path>
              <a:path w="569594" h="286385">
                <a:moveTo>
                  <a:pt x="173515" y="256670"/>
                </a:moveTo>
                <a:lnTo>
                  <a:pt x="163612" y="257041"/>
                </a:lnTo>
                <a:lnTo>
                  <a:pt x="290601" y="257041"/>
                </a:lnTo>
                <a:lnTo>
                  <a:pt x="291284" y="256794"/>
                </a:lnTo>
                <a:lnTo>
                  <a:pt x="172465" y="256794"/>
                </a:lnTo>
                <a:lnTo>
                  <a:pt x="173515" y="256670"/>
                </a:lnTo>
                <a:close/>
              </a:path>
              <a:path w="569594" h="286385">
                <a:moveTo>
                  <a:pt x="291634" y="256666"/>
                </a:moveTo>
                <a:lnTo>
                  <a:pt x="173577" y="256670"/>
                </a:lnTo>
                <a:lnTo>
                  <a:pt x="172465" y="256794"/>
                </a:lnTo>
                <a:lnTo>
                  <a:pt x="291284" y="256794"/>
                </a:lnTo>
                <a:lnTo>
                  <a:pt x="291634" y="256666"/>
                </a:lnTo>
                <a:close/>
              </a:path>
              <a:path w="569594" h="286385">
                <a:moveTo>
                  <a:pt x="194056" y="254253"/>
                </a:moveTo>
                <a:lnTo>
                  <a:pt x="173515" y="256670"/>
                </a:lnTo>
                <a:lnTo>
                  <a:pt x="291634" y="256666"/>
                </a:lnTo>
                <a:lnTo>
                  <a:pt x="297585" y="254507"/>
                </a:lnTo>
                <a:lnTo>
                  <a:pt x="192912" y="254507"/>
                </a:lnTo>
                <a:lnTo>
                  <a:pt x="194056" y="254253"/>
                </a:lnTo>
                <a:close/>
              </a:path>
              <a:path w="569594" h="286385">
                <a:moveTo>
                  <a:pt x="146240" y="256301"/>
                </a:moveTo>
                <a:lnTo>
                  <a:pt x="146938" y="256412"/>
                </a:lnTo>
                <a:lnTo>
                  <a:pt x="147595" y="256412"/>
                </a:lnTo>
                <a:lnTo>
                  <a:pt x="146240" y="256301"/>
                </a:lnTo>
                <a:close/>
              </a:path>
              <a:path w="569594" h="286385">
                <a:moveTo>
                  <a:pt x="146142" y="256285"/>
                </a:moveTo>
                <a:close/>
              </a:path>
              <a:path w="569594" h="286385">
                <a:moveTo>
                  <a:pt x="138175" y="255015"/>
                </a:moveTo>
                <a:lnTo>
                  <a:pt x="139319" y="255269"/>
                </a:lnTo>
                <a:lnTo>
                  <a:pt x="138414" y="255054"/>
                </a:lnTo>
                <a:lnTo>
                  <a:pt x="138175" y="255015"/>
                </a:lnTo>
                <a:close/>
              </a:path>
              <a:path w="569594" h="286385">
                <a:moveTo>
                  <a:pt x="138414" y="255054"/>
                </a:moveTo>
                <a:lnTo>
                  <a:pt x="139319" y="255269"/>
                </a:lnTo>
                <a:lnTo>
                  <a:pt x="139769" y="255269"/>
                </a:lnTo>
                <a:lnTo>
                  <a:pt x="138414" y="255054"/>
                </a:lnTo>
                <a:close/>
              </a:path>
              <a:path w="569594" h="286385">
                <a:moveTo>
                  <a:pt x="138255" y="255015"/>
                </a:moveTo>
                <a:lnTo>
                  <a:pt x="138414" y="255054"/>
                </a:lnTo>
                <a:lnTo>
                  <a:pt x="138255" y="255015"/>
                </a:lnTo>
                <a:close/>
              </a:path>
              <a:path w="569594" h="286385">
                <a:moveTo>
                  <a:pt x="309289" y="249935"/>
                </a:moveTo>
                <a:lnTo>
                  <a:pt x="215900" y="249935"/>
                </a:lnTo>
                <a:lnTo>
                  <a:pt x="192912" y="254507"/>
                </a:lnTo>
                <a:lnTo>
                  <a:pt x="297585" y="254507"/>
                </a:lnTo>
                <a:lnTo>
                  <a:pt x="300735" y="253364"/>
                </a:lnTo>
                <a:lnTo>
                  <a:pt x="309289" y="249935"/>
                </a:lnTo>
                <a:close/>
              </a:path>
              <a:path w="569594" h="286385">
                <a:moveTo>
                  <a:pt x="131152" y="253237"/>
                </a:moveTo>
                <a:lnTo>
                  <a:pt x="130809" y="253237"/>
                </a:lnTo>
                <a:lnTo>
                  <a:pt x="131952" y="253491"/>
                </a:lnTo>
                <a:lnTo>
                  <a:pt x="131152" y="253237"/>
                </a:lnTo>
                <a:close/>
              </a:path>
              <a:path w="569594" h="286385">
                <a:moveTo>
                  <a:pt x="123951" y="250951"/>
                </a:moveTo>
                <a:lnTo>
                  <a:pt x="125094" y="251459"/>
                </a:lnTo>
                <a:lnTo>
                  <a:pt x="125552" y="251459"/>
                </a:lnTo>
                <a:lnTo>
                  <a:pt x="123951" y="250951"/>
                </a:lnTo>
                <a:close/>
              </a:path>
              <a:path w="569594" h="286385">
                <a:moveTo>
                  <a:pt x="239394" y="243585"/>
                </a:moveTo>
                <a:lnTo>
                  <a:pt x="215010" y="250062"/>
                </a:lnTo>
                <a:lnTo>
                  <a:pt x="215900" y="249935"/>
                </a:lnTo>
                <a:lnTo>
                  <a:pt x="309289" y="249935"/>
                </a:lnTo>
                <a:lnTo>
                  <a:pt x="324494" y="243839"/>
                </a:lnTo>
                <a:lnTo>
                  <a:pt x="238759" y="243839"/>
                </a:lnTo>
                <a:lnTo>
                  <a:pt x="239394" y="243585"/>
                </a:lnTo>
                <a:close/>
              </a:path>
              <a:path w="569594" h="286385">
                <a:moveTo>
                  <a:pt x="117601" y="248284"/>
                </a:moveTo>
                <a:lnTo>
                  <a:pt x="118617" y="248792"/>
                </a:lnTo>
                <a:lnTo>
                  <a:pt x="117794" y="248366"/>
                </a:lnTo>
                <a:lnTo>
                  <a:pt x="117601" y="248284"/>
                </a:lnTo>
                <a:close/>
              </a:path>
              <a:path w="569594" h="286385">
                <a:moveTo>
                  <a:pt x="117794" y="248366"/>
                </a:moveTo>
                <a:lnTo>
                  <a:pt x="118617" y="248792"/>
                </a:lnTo>
                <a:lnTo>
                  <a:pt x="118800" y="248792"/>
                </a:lnTo>
                <a:lnTo>
                  <a:pt x="117794" y="248366"/>
                </a:lnTo>
                <a:close/>
              </a:path>
              <a:path w="569594" h="286385">
                <a:moveTo>
                  <a:pt x="117637" y="248284"/>
                </a:moveTo>
                <a:lnTo>
                  <a:pt x="117794" y="248366"/>
                </a:lnTo>
                <a:lnTo>
                  <a:pt x="117637" y="248284"/>
                </a:lnTo>
                <a:close/>
              </a:path>
              <a:path w="569594" h="286385">
                <a:moveTo>
                  <a:pt x="111506" y="245109"/>
                </a:moveTo>
                <a:lnTo>
                  <a:pt x="113029" y="245998"/>
                </a:lnTo>
                <a:lnTo>
                  <a:pt x="112448" y="245597"/>
                </a:lnTo>
                <a:lnTo>
                  <a:pt x="111506" y="245109"/>
                </a:lnTo>
                <a:close/>
              </a:path>
              <a:path w="569594" h="286385">
                <a:moveTo>
                  <a:pt x="112448" y="245597"/>
                </a:moveTo>
                <a:lnTo>
                  <a:pt x="113029" y="245998"/>
                </a:lnTo>
                <a:lnTo>
                  <a:pt x="113222" y="245998"/>
                </a:lnTo>
                <a:lnTo>
                  <a:pt x="112448" y="245597"/>
                </a:lnTo>
                <a:close/>
              </a:path>
              <a:path w="569594" h="286385">
                <a:moveTo>
                  <a:pt x="111740" y="245109"/>
                </a:moveTo>
                <a:lnTo>
                  <a:pt x="111506" y="245109"/>
                </a:lnTo>
                <a:lnTo>
                  <a:pt x="112448" y="245597"/>
                </a:lnTo>
                <a:lnTo>
                  <a:pt x="111740" y="245109"/>
                </a:lnTo>
                <a:close/>
              </a:path>
              <a:path w="569594" h="286385">
                <a:moveTo>
                  <a:pt x="264413" y="235712"/>
                </a:moveTo>
                <a:lnTo>
                  <a:pt x="238759" y="243839"/>
                </a:lnTo>
                <a:lnTo>
                  <a:pt x="324494" y="243839"/>
                </a:lnTo>
                <a:lnTo>
                  <a:pt x="328929" y="242062"/>
                </a:lnTo>
                <a:lnTo>
                  <a:pt x="342889" y="235965"/>
                </a:lnTo>
                <a:lnTo>
                  <a:pt x="263778" y="235965"/>
                </a:lnTo>
                <a:lnTo>
                  <a:pt x="264413" y="235712"/>
                </a:lnTo>
                <a:close/>
              </a:path>
              <a:path w="569594" h="286385">
                <a:moveTo>
                  <a:pt x="99948" y="236981"/>
                </a:moveTo>
                <a:lnTo>
                  <a:pt x="101726" y="238378"/>
                </a:lnTo>
                <a:lnTo>
                  <a:pt x="101059" y="237747"/>
                </a:lnTo>
                <a:lnTo>
                  <a:pt x="99948" y="236981"/>
                </a:lnTo>
                <a:close/>
              </a:path>
              <a:path w="569594" h="286385">
                <a:moveTo>
                  <a:pt x="101059" y="237747"/>
                </a:moveTo>
                <a:lnTo>
                  <a:pt x="101726" y="238378"/>
                </a:lnTo>
                <a:lnTo>
                  <a:pt x="101975" y="238378"/>
                </a:lnTo>
                <a:lnTo>
                  <a:pt x="101059" y="237747"/>
                </a:lnTo>
                <a:close/>
              </a:path>
              <a:path w="569594" h="286385">
                <a:moveTo>
                  <a:pt x="100250" y="236981"/>
                </a:moveTo>
                <a:lnTo>
                  <a:pt x="99948" y="236981"/>
                </a:lnTo>
                <a:lnTo>
                  <a:pt x="101059" y="237747"/>
                </a:lnTo>
                <a:lnTo>
                  <a:pt x="100250" y="236981"/>
                </a:lnTo>
                <a:close/>
              </a:path>
              <a:path w="569594" h="286385">
                <a:moveTo>
                  <a:pt x="365021" y="226187"/>
                </a:moveTo>
                <a:lnTo>
                  <a:pt x="290575" y="226187"/>
                </a:lnTo>
                <a:lnTo>
                  <a:pt x="263778" y="235965"/>
                </a:lnTo>
                <a:lnTo>
                  <a:pt x="342889" y="235965"/>
                </a:lnTo>
                <a:lnTo>
                  <a:pt x="358013" y="229362"/>
                </a:lnTo>
                <a:lnTo>
                  <a:pt x="365021" y="226187"/>
                </a:lnTo>
                <a:close/>
              </a:path>
              <a:path w="569594" h="286385">
                <a:moveTo>
                  <a:pt x="89915" y="227202"/>
                </a:moveTo>
                <a:lnTo>
                  <a:pt x="91312" y="228726"/>
                </a:lnTo>
                <a:lnTo>
                  <a:pt x="90691" y="227937"/>
                </a:lnTo>
                <a:lnTo>
                  <a:pt x="89915" y="227202"/>
                </a:lnTo>
                <a:close/>
              </a:path>
              <a:path w="569594" h="286385">
                <a:moveTo>
                  <a:pt x="90691" y="227937"/>
                </a:moveTo>
                <a:lnTo>
                  <a:pt x="91312" y="228726"/>
                </a:lnTo>
                <a:lnTo>
                  <a:pt x="91526" y="228726"/>
                </a:lnTo>
                <a:lnTo>
                  <a:pt x="90691" y="227937"/>
                </a:lnTo>
                <a:close/>
              </a:path>
              <a:path w="569594" h="286385">
                <a:moveTo>
                  <a:pt x="90114" y="227202"/>
                </a:moveTo>
                <a:lnTo>
                  <a:pt x="89915" y="227202"/>
                </a:lnTo>
                <a:lnTo>
                  <a:pt x="90691" y="227937"/>
                </a:lnTo>
                <a:lnTo>
                  <a:pt x="90114" y="227202"/>
                </a:lnTo>
                <a:close/>
              </a:path>
              <a:path w="569594" h="286385">
                <a:moveTo>
                  <a:pt x="389056" y="215264"/>
                </a:moveTo>
                <a:lnTo>
                  <a:pt x="318007" y="215264"/>
                </a:lnTo>
                <a:lnTo>
                  <a:pt x="290194" y="226313"/>
                </a:lnTo>
                <a:lnTo>
                  <a:pt x="290575" y="226187"/>
                </a:lnTo>
                <a:lnTo>
                  <a:pt x="365021" y="226187"/>
                </a:lnTo>
                <a:lnTo>
                  <a:pt x="387731" y="215900"/>
                </a:lnTo>
                <a:lnTo>
                  <a:pt x="389056" y="215264"/>
                </a:lnTo>
                <a:close/>
              </a:path>
              <a:path w="569594" h="286385">
                <a:moveTo>
                  <a:pt x="81025" y="215645"/>
                </a:moveTo>
                <a:lnTo>
                  <a:pt x="82041" y="217169"/>
                </a:lnTo>
                <a:lnTo>
                  <a:pt x="81440" y="216172"/>
                </a:lnTo>
                <a:lnTo>
                  <a:pt x="81025" y="215645"/>
                </a:lnTo>
                <a:close/>
              </a:path>
              <a:path w="569594" h="286385">
                <a:moveTo>
                  <a:pt x="81440" y="216172"/>
                </a:moveTo>
                <a:lnTo>
                  <a:pt x="82041" y="217169"/>
                </a:lnTo>
                <a:lnTo>
                  <a:pt x="82224" y="217169"/>
                </a:lnTo>
                <a:lnTo>
                  <a:pt x="81440" y="216172"/>
                </a:lnTo>
                <a:close/>
              </a:path>
              <a:path w="569594" h="286385">
                <a:moveTo>
                  <a:pt x="81122" y="215645"/>
                </a:moveTo>
                <a:lnTo>
                  <a:pt x="81440" y="216172"/>
                </a:lnTo>
                <a:lnTo>
                  <a:pt x="81122" y="215645"/>
                </a:lnTo>
                <a:close/>
              </a:path>
              <a:path w="569594" h="286385">
                <a:moveTo>
                  <a:pt x="436117" y="160019"/>
                </a:moveTo>
                <a:lnTo>
                  <a:pt x="405383" y="175259"/>
                </a:lnTo>
                <a:lnTo>
                  <a:pt x="375412" y="189737"/>
                </a:lnTo>
                <a:lnTo>
                  <a:pt x="346075" y="202945"/>
                </a:lnTo>
                <a:lnTo>
                  <a:pt x="346328" y="202945"/>
                </a:lnTo>
                <a:lnTo>
                  <a:pt x="317626" y="215391"/>
                </a:lnTo>
                <a:lnTo>
                  <a:pt x="318007" y="215264"/>
                </a:lnTo>
                <a:lnTo>
                  <a:pt x="389056" y="215264"/>
                </a:lnTo>
                <a:lnTo>
                  <a:pt x="418210" y="201294"/>
                </a:lnTo>
                <a:lnTo>
                  <a:pt x="449071" y="185927"/>
                </a:lnTo>
                <a:lnTo>
                  <a:pt x="480313" y="170052"/>
                </a:lnTo>
                <a:lnTo>
                  <a:pt x="498738" y="160466"/>
                </a:lnTo>
                <a:lnTo>
                  <a:pt x="498572" y="160146"/>
                </a:lnTo>
                <a:lnTo>
                  <a:pt x="435990" y="160146"/>
                </a:lnTo>
                <a:close/>
              </a:path>
              <a:path w="569594" h="286385">
                <a:moveTo>
                  <a:pt x="73151" y="202437"/>
                </a:moveTo>
                <a:lnTo>
                  <a:pt x="73787" y="203581"/>
                </a:lnTo>
                <a:lnTo>
                  <a:pt x="73572" y="203135"/>
                </a:lnTo>
                <a:lnTo>
                  <a:pt x="73151" y="202437"/>
                </a:lnTo>
                <a:close/>
              </a:path>
              <a:path w="569594" h="286385">
                <a:moveTo>
                  <a:pt x="73572" y="203135"/>
                </a:moveTo>
                <a:lnTo>
                  <a:pt x="73787" y="203581"/>
                </a:lnTo>
                <a:lnTo>
                  <a:pt x="73572" y="203135"/>
                </a:lnTo>
                <a:close/>
              </a:path>
              <a:path w="569594" h="286385">
                <a:moveTo>
                  <a:pt x="73237" y="202437"/>
                </a:moveTo>
                <a:lnTo>
                  <a:pt x="73572" y="203135"/>
                </a:lnTo>
                <a:lnTo>
                  <a:pt x="73237" y="202437"/>
                </a:lnTo>
                <a:close/>
              </a:path>
              <a:path w="569594" h="286385">
                <a:moveTo>
                  <a:pt x="65912" y="187197"/>
                </a:moveTo>
                <a:lnTo>
                  <a:pt x="66293" y="188340"/>
                </a:lnTo>
                <a:lnTo>
                  <a:pt x="66462" y="188340"/>
                </a:lnTo>
                <a:lnTo>
                  <a:pt x="65912" y="187197"/>
                </a:lnTo>
                <a:close/>
              </a:path>
              <a:path w="569594" h="286385">
                <a:moveTo>
                  <a:pt x="554128" y="128142"/>
                </a:moveTo>
                <a:lnTo>
                  <a:pt x="498220" y="128142"/>
                </a:lnTo>
                <a:lnTo>
                  <a:pt x="511556" y="153796"/>
                </a:lnTo>
                <a:lnTo>
                  <a:pt x="498738" y="160466"/>
                </a:lnTo>
                <a:lnTo>
                  <a:pt x="512190" y="186181"/>
                </a:lnTo>
                <a:lnTo>
                  <a:pt x="554128" y="128142"/>
                </a:lnTo>
                <a:close/>
              </a:path>
              <a:path w="569594" h="286385">
                <a:moveTo>
                  <a:pt x="59530" y="170560"/>
                </a:moveTo>
                <a:lnTo>
                  <a:pt x="59816" y="171450"/>
                </a:lnTo>
                <a:lnTo>
                  <a:pt x="59530" y="170560"/>
                </a:lnTo>
                <a:close/>
              </a:path>
              <a:path w="569594" h="286385">
                <a:moveTo>
                  <a:pt x="498220" y="128142"/>
                </a:moveTo>
                <a:lnTo>
                  <a:pt x="485326" y="134826"/>
                </a:lnTo>
                <a:lnTo>
                  <a:pt x="498738" y="160466"/>
                </a:lnTo>
                <a:lnTo>
                  <a:pt x="511556" y="153796"/>
                </a:lnTo>
                <a:lnTo>
                  <a:pt x="498220" y="128142"/>
                </a:lnTo>
                <a:close/>
              </a:path>
              <a:path w="569594" h="286385">
                <a:moveTo>
                  <a:pt x="485326" y="134826"/>
                </a:moveTo>
                <a:lnTo>
                  <a:pt x="435990" y="160146"/>
                </a:lnTo>
                <a:lnTo>
                  <a:pt x="498572" y="160146"/>
                </a:lnTo>
                <a:lnTo>
                  <a:pt x="485326" y="134826"/>
                </a:lnTo>
                <a:close/>
              </a:path>
              <a:path w="569594" h="286385">
                <a:moveTo>
                  <a:pt x="53783" y="152526"/>
                </a:moveTo>
                <a:lnTo>
                  <a:pt x="53975" y="153288"/>
                </a:lnTo>
                <a:lnTo>
                  <a:pt x="53783" y="152526"/>
                </a:lnTo>
                <a:close/>
              </a:path>
              <a:path w="569594" h="286385">
                <a:moveTo>
                  <a:pt x="569087" y="107441"/>
                </a:moveTo>
                <a:lnTo>
                  <a:pt x="471931" y="109219"/>
                </a:lnTo>
                <a:lnTo>
                  <a:pt x="485326" y="134826"/>
                </a:lnTo>
                <a:lnTo>
                  <a:pt x="498220" y="128142"/>
                </a:lnTo>
                <a:lnTo>
                  <a:pt x="554128" y="128142"/>
                </a:lnTo>
                <a:lnTo>
                  <a:pt x="569087" y="107441"/>
                </a:lnTo>
                <a:close/>
              </a:path>
              <a:path w="569594" h="286385">
                <a:moveTo>
                  <a:pt x="48894" y="133095"/>
                </a:moveTo>
                <a:lnTo>
                  <a:pt x="49021" y="133731"/>
                </a:lnTo>
                <a:lnTo>
                  <a:pt x="48894" y="133095"/>
                </a:lnTo>
                <a:close/>
              </a:path>
              <a:path w="569594" h="286385">
                <a:moveTo>
                  <a:pt x="44576" y="112648"/>
                </a:moveTo>
                <a:lnTo>
                  <a:pt x="44576" y="113156"/>
                </a:lnTo>
                <a:lnTo>
                  <a:pt x="44576" y="112648"/>
                </a:lnTo>
                <a:close/>
              </a:path>
              <a:path w="569594" h="286385">
                <a:moveTo>
                  <a:pt x="40853" y="91312"/>
                </a:moveTo>
                <a:lnTo>
                  <a:pt x="40893" y="91566"/>
                </a:lnTo>
                <a:lnTo>
                  <a:pt x="40853" y="91312"/>
                </a:lnTo>
                <a:close/>
              </a:path>
              <a:path w="569594" h="286385">
                <a:moveTo>
                  <a:pt x="37337" y="69214"/>
                </a:moveTo>
                <a:lnTo>
                  <a:pt x="37337" y="69468"/>
                </a:lnTo>
                <a:lnTo>
                  <a:pt x="37337" y="69214"/>
                </a:lnTo>
                <a:close/>
              </a:path>
              <a:path w="569594" h="286385">
                <a:moveTo>
                  <a:pt x="34289" y="46481"/>
                </a:moveTo>
                <a:lnTo>
                  <a:pt x="34289" y="46735"/>
                </a:lnTo>
                <a:lnTo>
                  <a:pt x="34289" y="46481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 txBox="1"/>
          <p:nvPr/>
        </p:nvSpPr>
        <p:spPr>
          <a:xfrm>
            <a:off x="544169" y="4091874"/>
            <a:ext cx="1423035" cy="1160780"/>
          </a:xfrm>
          <a:prstGeom prst="rect">
            <a:avLst/>
          </a:prstGeom>
        </p:spPr>
        <p:txBody>
          <a:bodyPr vert="horz" wrap="square" lIns="0" tIns="673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30"/>
              </a:spcBef>
            </a:pPr>
            <a:r>
              <a:rPr sz="1800" dirty="0">
                <a:latin typeface="Calibri"/>
                <a:cs typeface="Calibri"/>
              </a:rPr>
              <a:t>16 x 16 =</a:t>
            </a:r>
            <a:r>
              <a:rPr sz="1800" spc="-5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256</a:t>
            </a:r>
            <a:endParaRPr sz="1800">
              <a:latin typeface="Calibri"/>
              <a:cs typeface="Calibri"/>
            </a:endParaRPr>
          </a:p>
          <a:p>
            <a:pPr marL="47625">
              <a:lnSpc>
                <a:spcPct val="100000"/>
              </a:lnSpc>
              <a:spcBef>
                <a:spcPts val="585"/>
              </a:spcBef>
            </a:pPr>
            <a:r>
              <a:rPr sz="2400" dirty="0">
                <a:latin typeface="Calibri"/>
                <a:cs typeface="Calibri"/>
              </a:rPr>
              <a:t>Ink →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  <a:p>
            <a:pPr marL="47625">
              <a:lnSpc>
                <a:spcPct val="100000"/>
              </a:lnSpc>
            </a:pPr>
            <a:r>
              <a:rPr sz="2400" dirty="0">
                <a:latin typeface="Calibri"/>
                <a:cs typeface="Calibri"/>
              </a:rPr>
              <a:t>No ink →</a:t>
            </a:r>
            <a:r>
              <a:rPr sz="2400" spc="-114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6390894" y="2703576"/>
            <a:ext cx="635000" cy="78105"/>
          </a:xfrm>
          <a:custGeom>
            <a:avLst/>
            <a:gdLst/>
            <a:ahLst/>
            <a:cxnLst/>
            <a:rect l="l" t="t" r="r" b="b"/>
            <a:pathLst>
              <a:path w="635000" h="78105">
                <a:moveTo>
                  <a:pt x="556767" y="0"/>
                </a:moveTo>
                <a:lnTo>
                  <a:pt x="556767" y="77724"/>
                </a:lnTo>
                <a:lnTo>
                  <a:pt x="608583" y="51815"/>
                </a:lnTo>
                <a:lnTo>
                  <a:pt x="569722" y="51815"/>
                </a:lnTo>
                <a:lnTo>
                  <a:pt x="569722" y="25908"/>
                </a:lnTo>
                <a:lnTo>
                  <a:pt x="608583" y="25908"/>
                </a:lnTo>
                <a:lnTo>
                  <a:pt x="556767" y="0"/>
                </a:lnTo>
                <a:close/>
              </a:path>
              <a:path w="635000" h="78105">
                <a:moveTo>
                  <a:pt x="556767" y="25908"/>
                </a:moveTo>
                <a:lnTo>
                  <a:pt x="0" y="25908"/>
                </a:lnTo>
                <a:lnTo>
                  <a:pt x="0" y="51815"/>
                </a:lnTo>
                <a:lnTo>
                  <a:pt x="556767" y="51815"/>
                </a:lnTo>
                <a:lnTo>
                  <a:pt x="556767" y="25908"/>
                </a:lnTo>
                <a:close/>
              </a:path>
              <a:path w="635000" h="78105">
                <a:moveTo>
                  <a:pt x="608583" y="25908"/>
                </a:moveTo>
                <a:lnTo>
                  <a:pt x="569722" y="25908"/>
                </a:lnTo>
                <a:lnTo>
                  <a:pt x="569722" y="51815"/>
                </a:lnTo>
                <a:lnTo>
                  <a:pt x="608583" y="51815"/>
                </a:lnTo>
                <a:lnTo>
                  <a:pt x="634491" y="38862"/>
                </a:lnTo>
                <a:lnTo>
                  <a:pt x="608583" y="259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6499097" y="3950208"/>
            <a:ext cx="525145" cy="78105"/>
          </a:xfrm>
          <a:custGeom>
            <a:avLst/>
            <a:gdLst/>
            <a:ahLst/>
            <a:cxnLst/>
            <a:rect l="l" t="t" r="r" b="b"/>
            <a:pathLst>
              <a:path w="525145" h="78104">
                <a:moveTo>
                  <a:pt x="447421" y="0"/>
                </a:moveTo>
                <a:lnTo>
                  <a:pt x="447421" y="77724"/>
                </a:lnTo>
                <a:lnTo>
                  <a:pt x="499236" y="51816"/>
                </a:lnTo>
                <a:lnTo>
                  <a:pt x="460375" y="51816"/>
                </a:lnTo>
                <a:lnTo>
                  <a:pt x="460375" y="25908"/>
                </a:lnTo>
                <a:lnTo>
                  <a:pt x="499237" y="25908"/>
                </a:lnTo>
                <a:lnTo>
                  <a:pt x="447421" y="0"/>
                </a:lnTo>
                <a:close/>
              </a:path>
              <a:path w="525145" h="78104">
                <a:moveTo>
                  <a:pt x="447421" y="25908"/>
                </a:moveTo>
                <a:lnTo>
                  <a:pt x="0" y="25908"/>
                </a:lnTo>
                <a:lnTo>
                  <a:pt x="0" y="51816"/>
                </a:lnTo>
                <a:lnTo>
                  <a:pt x="447421" y="51816"/>
                </a:lnTo>
                <a:lnTo>
                  <a:pt x="447421" y="25908"/>
                </a:lnTo>
                <a:close/>
              </a:path>
              <a:path w="525145" h="78104">
                <a:moveTo>
                  <a:pt x="499237" y="25908"/>
                </a:moveTo>
                <a:lnTo>
                  <a:pt x="460375" y="25908"/>
                </a:lnTo>
                <a:lnTo>
                  <a:pt x="460375" y="51816"/>
                </a:lnTo>
                <a:lnTo>
                  <a:pt x="499236" y="51816"/>
                </a:lnTo>
                <a:lnTo>
                  <a:pt x="525145" y="38862"/>
                </a:lnTo>
                <a:lnTo>
                  <a:pt x="499237" y="259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6366509" y="1924811"/>
            <a:ext cx="658495" cy="78105"/>
          </a:xfrm>
          <a:custGeom>
            <a:avLst/>
            <a:gdLst/>
            <a:ahLst/>
            <a:cxnLst/>
            <a:rect l="l" t="t" r="r" b="b"/>
            <a:pathLst>
              <a:path w="658495" h="78105">
                <a:moveTo>
                  <a:pt x="580643" y="0"/>
                </a:moveTo>
                <a:lnTo>
                  <a:pt x="580643" y="77724"/>
                </a:lnTo>
                <a:lnTo>
                  <a:pt x="632460" y="51815"/>
                </a:lnTo>
                <a:lnTo>
                  <a:pt x="593597" y="51815"/>
                </a:lnTo>
                <a:lnTo>
                  <a:pt x="593597" y="25908"/>
                </a:lnTo>
                <a:lnTo>
                  <a:pt x="632460" y="25908"/>
                </a:lnTo>
                <a:lnTo>
                  <a:pt x="580643" y="0"/>
                </a:lnTo>
                <a:close/>
              </a:path>
              <a:path w="658495" h="78105">
                <a:moveTo>
                  <a:pt x="580643" y="25908"/>
                </a:moveTo>
                <a:lnTo>
                  <a:pt x="0" y="25908"/>
                </a:lnTo>
                <a:lnTo>
                  <a:pt x="0" y="51815"/>
                </a:lnTo>
                <a:lnTo>
                  <a:pt x="580643" y="51815"/>
                </a:lnTo>
                <a:lnTo>
                  <a:pt x="580643" y="25908"/>
                </a:lnTo>
                <a:close/>
              </a:path>
              <a:path w="658495" h="78105">
                <a:moveTo>
                  <a:pt x="632460" y="25908"/>
                </a:moveTo>
                <a:lnTo>
                  <a:pt x="593597" y="25908"/>
                </a:lnTo>
                <a:lnTo>
                  <a:pt x="593597" y="51815"/>
                </a:lnTo>
                <a:lnTo>
                  <a:pt x="632460" y="51815"/>
                </a:lnTo>
                <a:lnTo>
                  <a:pt x="658367" y="38862"/>
                </a:lnTo>
                <a:lnTo>
                  <a:pt x="632460" y="259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 txBox="1"/>
          <p:nvPr/>
        </p:nvSpPr>
        <p:spPr>
          <a:xfrm>
            <a:off x="7193584" y="3211195"/>
            <a:ext cx="381000" cy="516890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760"/>
              </a:lnSpc>
            </a:pPr>
            <a:r>
              <a:rPr sz="2800" dirty="0">
                <a:latin typeface="Calibri"/>
                <a:cs typeface="Calibri"/>
              </a:rPr>
              <a:t>……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7083552" y="1706879"/>
            <a:ext cx="498475" cy="2624455"/>
          </a:xfrm>
          <a:prstGeom prst="rect">
            <a:avLst/>
          </a:prstGeom>
          <a:solidFill>
            <a:srgbClr val="D9D9D9"/>
          </a:solidFill>
        </p:spPr>
        <p:txBody>
          <a:bodyPr vert="horz" wrap="square" lIns="0" tIns="3810" rIns="0" bIns="0" rtlCol="0">
            <a:spAutoFit/>
          </a:bodyPr>
          <a:lstStyle/>
          <a:p>
            <a:pPr marL="103505">
              <a:lnSpc>
                <a:spcPct val="100000"/>
              </a:lnSpc>
              <a:spcBef>
                <a:spcPts val="30"/>
              </a:spcBef>
            </a:pPr>
            <a:r>
              <a:rPr sz="2800" spc="-5" dirty="0">
                <a:latin typeface="Calibri"/>
                <a:cs typeface="Calibri"/>
              </a:rPr>
              <a:t>y</a:t>
            </a:r>
            <a:r>
              <a:rPr sz="2775" spc="-7" baseline="-21021" dirty="0">
                <a:latin typeface="Calibri"/>
                <a:cs typeface="Calibri"/>
              </a:rPr>
              <a:t>1</a:t>
            </a:r>
            <a:endParaRPr sz="2775" baseline="-21021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600">
              <a:latin typeface="Times New Roman"/>
              <a:cs typeface="Times New Roman"/>
            </a:endParaRPr>
          </a:p>
          <a:p>
            <a:pPr marL="124460">
              <a:lnSpc>
                <a:spcPct val="100000"/>
              </a:lnSpc>
            </a:pPr>
            <a:r>
              <a:rPr sz="2800" spc="-5" dirty="0">
                <a:latin typeface="Calibri"/>
                <a:cs typeface="Calibri"/>
              </a:rPr>
              <a:t>y</a:t>
            </a:r>
            <a:r>
              <a:rPr sz="2775" spc="-7" baseline="-21021" dirty="0">
                <a:latin typeface="Calibri"/>
                <a:cs typeface="Calibri"/>
              </a:rPr>
              <a:t>2</a:t>
            </a:r>
            <a:endParaRPr sz="2775" baseline="-21021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3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3050">
              <a:latin typeface="Times New Roman"/>
              <a:cs typeface="Times New Roman"/>
            </a:endParaRPr>
          </a:p>
          <a:p>
            <a:pPr marL="92075">
              <a:lnSpc>
                <a:spcPct val="100000"/>
              </a:lnSpc>
            </a:pPr>
            <a:r>
              <a:rPr sz="4200" spc="-22" baseline="13888" dirty="0">
                <a:latin typeface="Calibri"/>
                <a:cs typeface="Calibri"/>
              </a:rPr>
              <a:t>y</a:t>
            </a:r>
            <a:r>
              <a:rPr sz="1850" spc="0" dirty="0">
                <a:latin typeface="Calibri"/>
                <a:cs typeface="Calibri"/>
              </a:rPr>
              <a:t>10</a:t>
            </a:r>
            <a:endParaRPr sz="1850">
              <a:latin typeface="Calibri"/>
              <a:cs typeface="Calibri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5228590" y="5149977"/>
            <a:ext cx="32727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y</a:t>
            </a:r>
            <a:r>
              <a:rPr sz="2400" spc="-7" baseline="-20833" dirty="0">
                <a:latin typeface="Calibri"/>
                <a:cs typeface="Calibri"/>
              </a:rPr>
              <a:t>1 </a:t>
            </a:r>
            <a:r>
              <a:rPr sz="2400" spc="-5" dirty="0">
                <a:latin typeface="Calibri"/>
                <a:cs typeface="Calibri"/>
              </a:rPr>
              <a:t>has </a:t>
            </a:r>
            <a:r>
              <a:rPr sz="2400" dirty="0">
                <a:latin typeface="Calibri"/>
                <a:cs typeface="Calibri"/>
              </a:rPr>
              <a:t>the </a:t>
            </a:r>
            <a:r>
              <a:rPr sz="2400" spc="-10" dirty="0">
                <a:latin typeface="Calibri"/>
                <a:cs typeface="Calibri"/>
              </a:rPr>
              <a:t>maximum</a:t>
            </a:r>
            <a:r>
              <a:rPr sz="2400" spc="-26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value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2634233" y="4538598"/>
            <a:ext cx="31172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The </a:t>
            </a:r>
            <a:r>
              <a:rPr sz="2400" dirty="0">
                <a:latin typeface="Calibri"/>
                <a:cs typeface="Calibri"/>
              </a:rPr>
              <a:t>learning </a:t>
            </a:r>
            <a:r>
              <a:rPr sz="2400" spc="-15" dirty="0">
                <a:latin typeface="Calibri"/>
                <a:cs typeface="Calibri"/>
              </a:rPr>
              <a:t>target </a:t>
            </a:r>
            <a:r>
              <a:rPr sz="2400" dirty="0">
                <a:latin typeface="Calibri"/>
                <a:cs typeface="Calibri"/>
              </a:rPr>
              <a:t>is</a:t>
            </a:r>
            <a:r>
              <a:rPr sz="2400" spc="-1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……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4080601" y="5170170"/>
            <a:ext cx="298764" cy="44700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3900678" y="5054346"/>
            <a:ext cx="612775" cy="619125"/>
          </a:xfrm>
          <a:custGeom>
            <a:avLst/>
            <a:gdLst/>
            <a:ahLst/>
            <a:cxnLst/>
            <a:rect l="l" t="t" r="r" b="b"/>
            <a:pathLst>
              <a:path w="612775" h="619125">
                <a:moveTo>
                  <a:pt x="0" y="618743"/>
                </a:moveTo>
                <a:lnTo>
                  <a:pt x="612648" y="618743"/>
                </a:lnTo>
                <a:lnTo>
                  <a:pt x="612648" y="0"/>
                </a:lnTo>
                <a:lnTo>
                  <a:pt x="0" y="0"/>
                </a:lnTo>
                <a:lnTo>
                  <a:pt x="0" y="618743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 txBox="1"/>
          <p:nvPr/>
        </p:nvSpPr>
        <p:spPr>
          <a:xfrm>
            <a:off x="3014217" y="5111877"/>
            <a:ext cx="7664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Input: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4637532" y="5218176"/>
            <a:ext cx="492759" cy="341630"/>
          </a:xfrm>
          <a:custGeom>
            <a:avLst/>
            <a:gdLst/>
            <a:ahLst/>
            <a:cxnLst/>
            <a:rect l="l" t="t" r="r" b="b"/>
            <a:pathLst>
              <a:path w="492760" h="341629">
                <a:moveTo>
                  <a:pt x="321563" y="0"/>
                </a:moveTo>
                <a:lnTo>
                  <a:pt x="321563" y="85343"/>
                </a:lnTo>
                <a:lnTo>
                  <a:pt x="0" y="85343"/>
                </a:lnTo>
                <a:lnTo>
                  <a:pt x="0" y="256032"/>
                </a:lnTo>
                <a:lnTo>
                  <a:pt x="321563" y="256032"/>
                </a:lnTo>
                <a:lnTo>
                  <a:pt x="321563" y="341376"/>
                </a:lnTo>
                <a:lnTo>
                  <a:pt x="492251" y="170687"/>
                </a:lnTo>
                <a:lnTo>
                  <a:pt x="321563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4637532" y="5218176"/>
            <a:ext cx="492759" cy="341630"/>
          </a:xfrm>
          <a:custGeom>
            <a:avLst/>
            <a:gdLst/>
            <a:ahLst/>
            <a:cxnLst/>
            <a:rect l="l" t="t" r="r" b="b"/>
            <a:pathLst>
              <a:path w="492760" h="341629">
                <a:moveTo>
                  <a:pt x="0" y="85343"/>
                </a:moveTo>
                <a:lnTo>
                  <a:pt x="321563" y="85343"/>
                </a:lnTo>
                <a:lnTo>
                  <a:pt x="321563" y="0"/>
                </a:lnTo>
                <a:lnTo>
                  <a:pt x="492251" y="170687"/>
                </a:lnTo>
                <a:lnTo>
                  <a:pt x="321563" y="341376"/>
                </a:lnTo>
                <a:lnTo>
                  <a:pt x="321563" y="256032"/>
                </a:lnTo>
                <a:lnTo>
                  <a:pt x="0" y="256032"/>
                </a:lnTo>
                <a:lnTo>
                  <a:pt x="0" y="85343"/>
                </a:lnTo>
                <a:close/>
              </a:path>
            </a:pathLst>
          </a:custGeom>
          <a:ln w="12192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 txBox="1"/>
          <p:nvPr/>
        </p:nvSpPr>
        <p:spPr>
          <a:xfrm>
            <a:off x="5224017" y="5894933"/>
            <a:ext cx="32727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y</a:t>
            </a:r>
            <a:r>
              <a:rPr sz="2400" spc="-7" baseline="-20833" dirty="0">
                <a:latin typeface="Calibri"/>
                <a:cs typeface="Calibri"/>
              </a:rPr>
              <a:t>2 </a:t>
            </a:r>
            <a:r>
              <a:rPr sz="2400" spc="-5" dirty="0">
                <a:latin typeface="Calibri"/>
                <a:cs typeface="Calibri"/>
              </a:rPr>
              <a:t>has </a:t>
            </a:r>
            <a:r>
              <a:rPr sz="2400" dirty="0">
                <a:latin typeface="Calibri"/>
                <a:cs typeface="Calibri"/>
              </a:rPr>
              <a:t>the </a:t>
            </a:r>
            <a:r>
              <a:rPr sz="2400" spc="-10" dirty="0">
                <a:latin typeface="Calibri"/>
                <a:cs typeface="Calibri"/>
              </a:rPr>
              <a:t>maximum</a:t>
            </a:r>
            <a:r>
              <a:rPr sz="2400" spc="-26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value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3014217" y="5844032"/>
            <a:ext cx="76581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In</a:t>
            </a:r>
            <a:r>
              <a:rPr sz="2400" spc="-10" dirty="0">
                <a:latin typeface="Calibri"/>
                <a:cs typeface="Calibri"/>
              </a:rPr>
              <a:t>p</a:t>
            </a:r>
            <a:r>
              <a:rPr sz="2400" spc="-5" dirty="0">
                <a:latin typeface="Calibri"/>
                <a:cs typeface="Calibri"/>
              </a:rPr>
              <a:t>ut: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4637532" y="5949696"/>
            <a:ext cx="492759" cy="341630"/>
          </a:xfrm>
          <a:custGeom>
            <a:avLst/>
            <a:gdLst/>
            <a:ahLst/>
            <a:cxnLst/>
            <a:rect l="l" t="t" r="r" b="b"/>
            <a:pathLst>
              <a:path w="492760" h="341629">
                <a:moveTo>
                  <a:pt x="321563" y="0"/>
                </a:moveTo>
                <a:lnTo>
                  <a:pt x="321563" y="85343"/>
                </a:lnTo>
                <a:lnTo>
                  <a:pt x="0" y="85343"/>
                </a:lnTo>
                <a:lnTo>
                  <a:pt x="0" y="256031"/>
                </a:lnTo>
                <a:lnTo>
                  <a:pt x="321563" y="256031"/>
                </a:lnTo>
                <a:lnTo>
                  <a:pt x="321563" y="341375"/>
                </a:lnTo>
                <a:lnTo>
                  <a:pt x="492251" y="170687"/>
                </a:lnTo>
                <a:lnTo>
                  <a:pt x="321563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4637532" y="5949696"/>
            <a:ext cx="492759" cy="341630"/>
          </a:xfrm>
          <a:custGeom>
            <a:avLst/>
            <a:gdLst/>
            <a:ahLst/>
            <a:cxnLst/>
            <a:rect l="l" t="t" r="r" b="b"/>
            <a:pathLst>
              <a:path w="492760" h="341629">
                <a:moveTo>
                  <a:pt x="0" y="85343"/>
                </a:moveTo>
                <a:lnTo>
                  <a:pt x="321563" y="85343"/>
                </a:lnTo>
                <a:lnTo>
                  <a:pt x="321563" y="0"/>
                </a:lnTo>
                <a:lnTo>
                  <a:pt x="492251" y="170687"/>
                </a:lnTo>
                <a:lnTo>
                  <a:pt x="321563" y="341375"/>
                </a:lnTo>
                <a:lnTo>
                  <a:pt x="321563" y="256031"/>
                </a:lnTo>
                <a:lnTo>
                  <a:pt x="0" y="256031"/>
                </a:lnTo>
                <a:lnTo>
                  <a:pt x="0" y="85343"/>
                </a:lnTo>
                <a:close/>
              </a:path>
            </a:pathLst>
          </a:custGeom>
          <a:ln w="12191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3996435" y="5907280"/>
            <a:ext cx="450318" cy="42627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3876294" y="5787390"/>
            <a:ext cx="645160" cy="638810"/>
          </a:xfrm>
          <a:custGeom>
            <a:avLst/>
            <a:gdLst/>
            <a:ahLst/>
            <a:cxnLst/>
            <a:rect l="l" t="t" r="r" b="b"/>
            <a:pathLst>
              <a:path w="645160" h="638810">
                <a:moveTo>
                  <a:pt x="0" y="638556"/>
                </a:moveTo>
                <a:lnTo>
                  <a:pt x="644651" y="638556"/>
                </a:lnTo>
                <a:lnTo>
                  <a:pt x="644651" y="0"/>
                </a:lnTo>
                <a:lnTo>
                  <a:pt x="0" y="0"/>
                </a:lnTo>
                <a:lnTo>
                  <a:pt x="0" y="638556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7717535" y="1720595"/>
            <a:ext cx="979931" cy="57912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7758683" y="1673351"/>
            <a:ext cx="896112" cy="75895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7776971" y="1760220"/>
            <a:ext cx="861059" cy="46177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 txBox="1"/>
          <p:nvPr/>
        </p:nvSpPr>
        <p:spPr>
          <a:xfrm>
            <a:off x="7776971" y="1773428"/>
            <a:ext cx="8610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479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1" name="object 71"/>
          <p:cNvSpPr/>
          <p:nvPr/>
        </p:nvSpPr>
        <p:spPr>
          <a:xfrm>
            <a:off x="7731252" y="2540507"/>
            <a:ext cx="966216" cy="577596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7764780" y="2493264"/>
            <a:ext cx="896112" cy="75895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7790688" y="2580132"/>
            <a:ext cx="847344" cy="46024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 txBox="1"/>
          <p:nvPr/>
        </p:nvSpPr>
        <p:spPr>
          <a:xfrm>
            <a:off x="7790688" y="2593340"/>
            <a:ext cx="8477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17804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5" name="object 75"/>
          <p:cNvSpPr/>
          <p:nvPr/>
        </p:nvSpPr>
        <p:spPr>
          <a:xfrm>
            <a:off x="7743443" y="3767328"/>
            <a:ext cx="954024" cy="579119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7772400" y="3720084"/>
            <a:ext cx="896111" cy="758951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7802880" y="3806952"/>
            <a:ext cx="835151" cy="461772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 txBox="1"/>
          <p:nvPr/>
        </p:nvSpPr>
        <p:spPr>
          <a:xfrm>
            <a:off x="7802880" y="3820109"/>
            <a:ext cx="83566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1209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9" name="object 79"/>
          <p:cNvSpPr/>
          <p:nvPr/>
        </p:nvSpPr>
        <p:spPr>
          <a:xfrm>
            <a:off x="5939028" y="1694688"/>
            <a:ext cx="573024" cy="574548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5939028" y="1694688"/>
            <a:ext cx="573405" cy="574675"/>
          </a:xfrm>
          <a:custGeom>
            <a:avLst/>
            <a:gdLst/>
            <a:ahLst/>
            <a:cxnLst/>
            <a:rect l="l" t="t" r="r" b="b"/>
            <a:pathLst>
              <a:path w="573404" h="574675">
                <a:moveTo>
                  <a:pt x="0" y="287274"/>
                </a:moveTo>
                <a:lnTo>
                  <a:pt x="3749" y="240684"/>
                </a:lnTo>
                <a:lnTo>
                  <a:pt x="14606" y="196486"/>
                </a:lnTo>
                <a:lnTo>
                  <a:pt x="31978" y="155270"/>
                </a:lnTo>
                <a:lnTo>
                  <a:pt x="55278" y="117628"/>
                </a:lnTo>
                <a:lnTo>
                  <a:pt x="83915" y="84153"/>
                </a:lnTo>
                <a:lnTo>
                  <a:pt x="117299" y="55437"/>
                </a:lnTo>
                <a:lnTo>
                  <a:pt x="154840" y="32071"/>
                </a:lnTo>
                <a:lnTo>
                  <a:pt x="195949" y="14648"/>
                </a:lnTo>
                <a:lnTo>
                  <a:pt x="240036" y="3760"/>
                </a:lnTo>
                <a:lnTo>
                  <a:pt x="286512" y="0"/>
                </a:lnTo>
                <a:lnTo>
                  <a:pt x="332987" y="3760"/>
                </a:lnTo>
                <a:lnTo>
                  <a:pt x="377074" y="14648"/>
                </a:lnTo>
                <a:lnTo>
                  <a:pt x="418183" y="32071"/>
                </a:lnTo>
                <a:lnTo>
                  <a:pt x="455724" y="55437"/>
                </a:lnTo>
                <a:lnTo>
                  <a:pt x="489108" y="84153"/>
                </a:lnTo>
                <a:lnTo>
                  <a:pt x="517745" y="117628"/>
                </a:lnTo>
                <a:lnTo>
                  <a:pt x="541045" y="155270"/>
                </a:lnTo>
                <a:lnTo>
                  <a:pt x="558417" y="196486"/>
                </a:lnTo>
                <a:lnTo>
                  <a:pt x="569274" y="240684"/>
                </a:lnTo>
                <a:lnTo>
                  <a:pt x="573024" y="287274"/>
                </a:lnTo>
                <a:lnTo>
                  <a:pt x="569274" y="333863"/>
                </a:lnTo>
                <a:lnTo>
                  <a:pt x="558417" y="378061"/>
                </a:lnTo>
                <a:lnTo>
                  <a:pt x="541045" y="419277"/>
                </a:lnTo>
                <a:lnTo>
                  <a:pt x="517745" y="456919"/>
                </a:lnTo>
                <a:lnTo>
                  <a:pt x="489108" y="490394"/>
                </a:lnTo>
                <a:lnTo>
                  <a:pt x="455724" y="519110"/>
                </a:lnTo>
                <a:lnTo>
                  <a:pt x="418183" y="542476"/>
                </a:lnTo>
                <a:lnTo>
                  <a:pt x="377074" y="559899"/>
                </a:lnTo>
                <a:lnTo>
                  <a:pt x="332987" y="570787"/>
                </a:lnTo>
                <a:lnTo>
                  <a:pt x="286512" y="574548"/>
                </a:lnTo>
                <a:lnTo>
                  <a:pt x="240036" y="570787"/>
                </a:lnTo>
                <a:lnTo>
                  <a:pt x="195949" y="559899"/>
                </a:lnTo>
                <a:lnTo>
                  <a:pt x="154840" y="542476"/>
                </a:lnTo>
                <a:lnTo>
                  <a:pt x="117299" y="519110"/>
                </a:lnTo>
                <a:lnTo>
                  <a:pt x="83915" y="490394"/>
                </a:lnTo>
                <a:lnTo>
                  <a:pt x="55278" y="456919"/>
                </a:lnTo>
                <a:lnTo>
                  <a:pt x="31978" y="419277"/>
                </a:lnTo>
                <a:lnTo>
                  <a:pt x="14606" y="378061"/>
                </a:lnTo>
                <a:lnTo>
                  <a:pt x="3749" y="333863"/>
                </a:lnTo>
                <a:lnTo>
                  <a:pt x="0" y="287274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5940552" y="2455164"/>
            <a:ext cx="574548" cy="574548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5940552" y="2455164"/>
            <a:ext cx="574675" cy="574675"/>
          </a:xfrm>
          <a:custGeom>
            <a:avLst/>
            <a:gdLst/>
            <a:ahLst/>
            <a:cxnLst/>
            <a:rect l="l" t="t" r="r" b="b"/>
            <a:pathLst>
              <a:path w="574675" h="574675">
                <a:moveTo>
                  <a:pt x="0" y="287274"/>
                </a:moveTo>
                <a:lnTo>
                  <a:pt x="3760" y="240684"/>
                </a:lnTo>
                <a:lnTo>
                  <a:pt x="14648" y="196486"/>
                </a:lnTo>
                <a:lnTo>
                  <a:pt x="32071" y="155270"/>
                </a:lnTo>
                <a:lnTo>
                  <a:pt x="55437" y="117628"/>
                </a:lnTo>
                <a:lnTo>
                  <a:pt x="84153" y="84153"/>
                </a:lnTo>
                <a:lnTo>
                  <a:pt x="117628" y="55437"/>
                </a:lnTo>
                <a:lnTo>
                  <a:pt x="155270" y="32071"/>
                </a:lnTo>
                <a:lnTo>
                  <a:pt x="196486" y="14648"/>
                </a:lnTo>
                <a:lnTo>
                  <a:pt x="240684" y="3760"/>
                </a:lnTo>
                <a:lnTo>
                  <a:pt x="287274" y="0"/>
                </a:lnTo>
                <a:lnTo>
                  <a:pt x="333863" y="3760"/>
                </a:lnTo>
                <a:lnTo>
                  <a:pt x="378061" y="14648"/>
                </a:lnTo>
                <a:lnTo>
                  <a:pt x="419277" y="32071"/>
                </a:lnTo>
                <a:lnTo>
                  <a:pt x="456919" y="55437"/>
                </a:lnTo>
                <a:lnTo>
                  <a:pt x="490394" y="84153"/>
                </a:lnTo>
                <a:lnTo>
                  <a:pt x="519110" y="117628"/>
                </a:lnTo>
                <a:lnTo>
                  <a:pt x="542476" y="155270"/>
                </a:lnTo>
                <a:lnTo>
                  <a:pt x="559899" y="196486"/>
                </a:lnTo>
                <a:lnTo>
                  <a:pt x="570787" y="240684"/>
                </a:lnTo>
                <a:lnTo>
                  <a:pt x="574548" y="287274"/>
                </a:lnTo>
                <a:lnTo>
                  <a:pt x="570787" y="333863"/>
                </a:lnTo>
                <a:lnTo>
                  <a:pt x="559899" y="378061"/>
                </a:lnTo>
                <a:lnTo>
                  <a:pt x="542476" y="419277"/>
                </a:lnTo>
                <a:lnTo>
                  <a:pt x="519110" y="456919"/>
                </a:lnTo>
                <a:lnTo>
                  <a:pt x="490394" y="490394"/>
                </a:lnTo>
                <a:lnTo>
                  <a:pt x="456919" y="519110"/>
                </a:lnTo>
                <a:lnTo>
                  <a:pt x="419277" y="542476"/>
                </a:lnTo>
                <a:lnTo>
                  <a:pt x="378061" y="559899"/>
                </a:lnTo>
                <a:lnTo>
                  <a:pt x="333863" y="570787"/>
                </a:lnTo>
                <a:lnTo>
                  <a:pt x="287274" y="574548"/>
                </a:lnTo>
                <a:lnTo>
                  <a:pt x="240684" y="570787"/>
                </a:lnTo>
                <a:lnTo>
                  <a:pt x="196486" y="559899"/>
                </a:lnTo>
                <a:lnTo>
                  <a:pt x="155270" y="542476"/>
                </a:lnTo>
                <a:lnTo>
                  <a:pt x="117628" y="519110"/>
                </a:lnTo>
                <a:lnTo>
                  <a:pt x="84153" y="490394"/>
                </a:lnTo>
                <a:lnTo>
                  <a:pt x="55437" y="456919"/>
                </a:lnTo>
                <a:lnTo>
                  <a:pt x="32071" y="419277"/>
                </a:lnTo>
                <a:lnTo>
                  <a:pt x="14648" y="378061"/>
                </a:lnTo>
                <a:lnTo>
                  <a:pt x="3760" y="333863"/>
                </a:lnTo>
                <a:lnTo>
                  <a:pt x="0" y="287274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5948171" y="3701796"/>
            <a:ext cx="574548" cy="574548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5948171" y="3701796"/>
            <a:ext cx="574675" cy="574675"/>
          </a:xfrm>
          <a:custGeom>
            <a:avLst/>
            <a:gdLst/>
            <a:ahLst/>
            <a:cxnLst/>
            <a:rect l="l" t="t" r="r" b="b"/>
            <a:pathLst>
              <a:path w="574675" h="574675">
                <a:moveTo>
                  <a:pt x="0" y="287273"/>
                </a:moveTo>
                <a:lnTo>
                  <a:pt x="3760" y="240684"/>
                </a:lnTo>
                <a:lnTo>
                  <a:pt x="14648" y="196486"/>
                </a:lnTo>
                <a:lnTo>
                  <a:pt x="32071" y="155270"/>
                </a:lnTo>
                <a:lnTo>
                  <a:pt x="55437" y="117628"/>
                </a:lnTo>
                <a:lnTo>
                  <a:pt x="84153" y="84153"/>
                </a:lnTo>
                <a:lnTo>
                  <a:pt x="117628" y="55437"/>
                </a:lnTo>
                <a:lnTo>
                  <a:pt x="155270" y="32071"/>
                </a:lnTo>
                <a:lnTo>
                  <a:pt x="196486" y="14648"/>
                </a:lnTo>
                <a:lnTo>
                  <a:pt x="240684" y="3760"/>
                </a:lnTo>
                <a:lnTo>
                  <a:pt x="287274" y="0"/>
                </a:lnTo>
                <a:lnTo>
                  <a:pt x="333863" y="3760"/>
                </a:lnTo>
                <a:lnTo>
                  <a:pt x="378061" y="14648"/>
                </a:lnTo>
                <a:lnTo>
                  <a:pt x="419277" y="32071"/>
                </a:lnTo>
                <a:lnTo>
                  <a:pt x="456919" y="55437"/>
                </a:lnTo>
                <a:lnTo>
                  <a:pt x="490394" y="84153"/>
                </a:lnTo>
                <a:lnTo>
                  <a:pt x="519110" y="117628"/>
                </a:lnTo>
                <a:lnTo>
                  <a:pt x="542476" y="155270"/>
                </a:lnTo>
                <a:lnTo>
                  <a:pt x="559899" y="196486"/>
                </a:lnTo>
                <a:lnTo>
                  <a:pt x="570787" y="240684"/>
                </a:lnTo>
                <a:lnTo>
                  <a:pt x="574548" y="287273"/>
                </a:lnTo>
                <a:lnTo>
                  <a:pt x="570787" y="333863"/>
                </a:lnTo>
                <a:lnTo>
                  <a:pt x="559899" y="378061"/>
                </a:lnTo>
                <a:lnTo>
                  <a:pt x="542476" y="419277"/>
                </a:lnTo>
                <a:lnTo>
                  <a:pt x="519110" y="456919"/>
                </a:lnTo>
                <a:lnTo>
                  <a:pt x="490394" y="490394"/>
                </a:lnTo>
                <a:lnTo>
                  <a:pt x="456919" y="519110"/>
                </a:lnTo>
                <a:lnTo>
                  <a:pt x="419277" y="542476"/>
                </a:lnTo>
                <a:lnTo>
                  <a:pt x="378061" y="559899"/>
                </a:lnTo>
                <a:lnTo>
                  <a:pt x="333863" y="570787"/>
                </a:lnTo>
                <a:lnTo>
                  <a:pt x="287274" y="574547"/>
                </a:lnTo>
                <a:lnTo>
                  <a:pt x="240684" y="570787"/>
                </a:lnTo>
                <a:lnTo>
                  <a:pt x="196486" y="559899"/>
                </a:lnTo>
                <a:lnTo>
                  <a:pt x="155270" y="542476"/>
                </a:lnTo>
                <a:lnTo>
                  <a:pt x="117628" y="519110"/>
                </a:lnTo>
                <a:lnTo>
                  <a:pt x="84153" y="490394"/>
                </a:lnTo>
                <a:lnTo>
                  <a:pt x="55437" y="456919"/>
                </a:lnTo>
                <a:lnTo>
                  <a:pt x="32071" y="419277"/>
                </a:lnTo>
                <a:lnTo>
                  <a:pt x="14648" y="378061"/>
                </a:lnTo>
                <a:lnTo>
                  <a:pt x="3760" y="333863"/>
                </a:lnTo>
                <a:lnTo>
                  <a:pt x="0" y="287273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5905500" y="1610867"/>
            <a:ext cx="701040" cy="2691765"/>
          </a:xfrm>
          <a:custGeom>
            <a:avLst/>
            <a:gdLst/>
            <a:ahLst/>
            <a:cxnLst/>
            <a:rect l="l" t="t" r="r" b="b"/>
            <a:pathLst>
              <a:path w="701040" h="2691765">
                <a:moveTo>
                  <a:pt x="0" y="2691383"/>
                </a:moveTo>
                <a:lnTo>
                  <a:pt x="701040" y="2691383"/>
                </a:lnTo>
                <a:lnTo>
                  <a:pt x="701040" y="0"/>
                </a:lnTo>
                <a:lnTo>
                  <a:pt x="0" y="0"/>
                </a:lnTo>
                <a:lnTo>
                  <a:pt x="0" y="2691383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5905500" y="1610867"/>
            <a:ext cx="701040" cy="2691765"/>
          </a:xfrm>
          <a:custGeom>
            <a:avLst/>
            <a:gdLst/>
            <a:ahLst/>
            <a:cxnLst/>
            <a:rect l="l" t="t" r="r" b="b"/>
            <a:pathLst>
              <a:path w="701040" h="2691765">
                <a:moveTo>
                  <a:pt x="0" y="2691383"/>
                </a:moveTo>
                <a:lnTo>
                  <a:pt x="701040" y="2691383"/>
                </a:lnTo>
                <a:lnTo>
                  <a:pt x="701040" y="0"/>
                </a:lnTo>
                <a:lnTo>
                  <a:pt x="0" y="0"/>
                </a:lnTo>
                <a:lnTo>
                  <a:pt x="0" y="2691383"/>
                </a:lnTo>
                <a:close/>
              </a:path>
            </a:pathLst>
          </a:custGeom>
          <a:ln w="12191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 txBox="1"/>
          <p:nvPr/>
        </p:nvSpPr>
        <p:spPr>
          <a:xfrm>
            <a:off x="6066459" y="2437638"/>
            <a:ext cx="330835" cy="1039494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Softmax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390207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Machine</a:t>
            </a:r>
            <a:r>
              <a:rPr spc="-45" dirty="0"/>
              <a:t> </a:t>
            </a:r>
            <a:r>
              <a:rPr spc="-20" dirty="0"/>
              <a:t>Reading</a:t>
            </a:r>
          </a:p>
        </p:txBody>
      </p:sp>
      <p:sp>
        <p:nvSpPr>
          <p:cNvPr id="3" name="object 3"/>
          <p:cNvSpPr/>
          <p:nvPr/>
        </p:nvSpPr>
        <p:spPr>
          <a:xfrm>
            <a:off x="4744211" y="3866388"/>
            <a:ext cx="3300984" cy="25786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169025" y="2900172"/>
            <a:ext cx="2220595" cy="1491615"/>
          </a:xfrm>
          <a:custGeom>
            <a:avLst/>
            <a:gdLst/>
            <a:ahLst/>
            <a:cxnLst/>
            <a:rect l="l" t="t" r="r" b="b"/>
            <a:pathLst>
              <a:path w="2220595" h="1491614">
                <a:moveTo>
                  <a:pt x="2220595" y="0"/>
                </a:moveTo>
                <a:lnTo>
                  <a:pt x="455802" y="0"/>
                </a:lnTo>
                <a:lnTo>
                  <a:pt x="455802" y="707644"/>
                </a:lnTo>
                <a:lnTo>
                  <a:pt x="0" y="1491488"/>
                </a:lnTo>
                <a:lnTo>
                  <a:pt x="455802" y="1010919"/>
                </a:lnTo>
                <a:lnTo>
                  <a:pt x="2220595" y="1010919"/>
                </a:lnTo>
                <a:lnTo>
                  <a:pt x="2220595" y="0"/>
                </a:lnTo>
                <a:close/>
              </a:path>
              <a:path w="2220595" h="1491614">
                <a:moveTo>
                  <a:pt x="2220595" y="1010919"/>
                </a:moveTo>
                <a:lnTo>
                  <a:pt x="455802" y="1010919"/>
                </a:lnTo>
                <a:lnTo>
                  <a:pt x="455802" y="1213103"/>
                </a:lnTo>
                <a:lnTo>
                  <a:pt x="2220595" y="1213103"/>
                </a:lnTo>
                <a:lnTo>
                  <a:pt x="2220595" y="1010919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169025" y="2900172"/>
            <a:ext cx="2220595" cy="1491615"/>
          </a:xfrm>
          <a:custGeom>
            <a:avLst/>
            <a:gdLst/>
            <a:ahLst/>
            <a:cxnLst/>
            <a:rect l="l" t="t" r="r" b="b"/>
            <a:pathLst>
              <a:path w="2220595" h="1491614">
                <a:moveTo>
                  <a:pt x="455802" y="0"/>
                </a:moveTo>
                <a:lnTo>
                  <a:pt x="749934" y="0"/>
                </a:lnTo>
                <a:lnTo>
                  <a:pt x="1191132" y="0"/>
                </a:lnTo>
                <a:lnTo>
                  <a:pt x="2220595" y="0"/>
                </a:lnTo>
                <a:lnTo>
                  <a:pt x="2220595" y="707644"/>
                </a:lnTo>
                <a:lnTo>
                  <a:pt x="2220595" y="1010919"/>
                </a:lnTo>
                <a:lnTo>
                  <a:pt x="2220595" y="1213103"/>
                </a:lnTo>
                <a:lnTo>
                  <a:pt x="1191132" y="1213103"/>
                </a:lnTo>
                <a:lnTo>
                  <a:pt x="749934" y="1213103"/>
                </a:lnTo>
                <a:lnTo>
                  <a:pt x="455802" y="1213103"/>
                </a:lnTo>
                <a:lnTo>
                  <a:pt x="455802" y="1010919"/>
                </a:lnTo>
                <a:lnTo>
                  <a:pt x="0" y="1491488"/>
                </a:lnTo>
                <a:lnTo>
                  <a:pt x="455802" y="707644"/>
                </a:lnTo>
                <a:lnTo>
                  <a:pt x="455802" y="0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821423" y="3006851"/>
            <a:ext cx="1469135" cy="9784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517135" y="4181855"/>
            <a:ext cx="745236" cy="7635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517135" y="4181855"/>
            <a:ext cx="745490" cy="763905"/>
          </a:xfrm>
          <a:custGeom>
            <a:avLst/>
            <a:gdLst/>
            <a:ahLst/>
            <a:cxnLst/>
            <a:rect l="l" t="t" r="r" b="b"/>
            <a:pathLst>
              <a:path w="745489" h="763904">
                <a:moveTo>
                  <a:pt x="372617" y="0"/>
                </a:moveTo>
                <a:lnTo>
                  <a:pt x="372617" y="190881"/>
                </a:lnTo>
                <a:lnTo>
                  <a:pt x="745236" y="190881"/>
                </a:lnTo>
                <a:lnTo>
                  <a:pt x="745236" y="572643"/>
                </a:lnTo>
                <a:lnTo>
                  <a:pt x="372617" y="572643"/>
                </a:lnTo>
                <a:lnTo>
                  <a:pt x="372617" y="763524"/>
                </a:lnTo>
                <a:lnTo>
                  <a:pt x="0" y="381762"/>
                </a:lnTo>
                <a:lnTo>
                  <a:pt x="372617" y="0"/>
                </a:lnTo>
                <a:close/>
              </a:path>
            </a:pathLst>
          </a:custGeom>
          <a:ln w="6096">
            <a:solidFill>
              <a:srgbClr val="4471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03681" y="6176771"/>
            <a:ext cx="4115435" cy="114300"/>
          </a:xfrm>
          <a:custGeom>
            <a:avLst/>
            <a:gdLst/>
            <a:ahLst/>
            <a:cxnLst/>
            <a:rect l="l" t="t" r="r" b="b"/>
            <a:pathLst>
              <a:path w="4115435" h="114300">
                <a:moveTo>
                  <a:pt x="4000627" y="0"/>
                </a:moveTo>
                <a:lnTo>
                  <a:pt x="4000627" y="114299"/>
                </a:lnTo>
                <a:lnTo>
                  <a:pt x="4076827" y="76199"/>
                </a:lnTo>
                <a:lnTo>
                  <a:pt x="4019677" y="76199"/>
                </a:lnTo>
                <a:lnTo>
                  <a:pt x="4019677" y="38099"/>
                </a:lnTo>
                <a:lnTo>
                  <a:pt x="4076827" y="38099"/>
                </a:lnTo>
                <a:lnTo>
                  <a:pt x="4000627" y="0"/>
                </a:lnTo>
                <a:close/>
              </a:path>
              <a:path w="4115435" h="114300">
                <a:moveTo>
                  <a:pt x="4000627" y="38099"/>
                </a:moveTo>
                <a:lnTo>
                  <a:pt x="0" y="38099"/>
                </a:lnTo>
                <a:lnTo>
                  <a:pt x="0" y="76199"/>
                </a:lnTo>
                <a:lnTo>
                  <a:pt x="4000627" y="76199"/>
                </a:lnTo>
                <a:lnTo>
                  <a:pt x="4000627" y="38099"/>
                </a:lnTo>
                <a:close/>
              </a:path>
              <a:path w="4115435" h="114300">
                <a:moveTo>
                  <a:pt x="4076827" y="38099"/>
                </a:moveTo>
                <a:lnTo>
                  <a:pt x="4019677" y="38099"/>
                </a:lnTo>
                <a:lnTo>
                  <a:pt x="4019677" y="76199"/>
                </a:lnTo>
                <a:lnTo>
                  <a:pt x="4076827" y="76199"/>
                </a:lnTo>
                <a:lnTo>
                  <a:pt x="4114927" y="57149"/>
                </a:lnTo>
                <a:lnTo>
                  <a:pt x="4076827" y="380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13231" y="3222498"/>
            <a:ext cx="114300" cy="3210560"/>
          </a:xfrm>
          <a:custGeom>
            <a:avLst/>
            <a:gdLst/>
            <a:ahLst/>
            <a:cxnLst/>
            <a:rect l="l" t="t" r="r" b="b"/>
            <a:pathLst>
              <a:path w="114300" h="3210560">
                <a:moveTo>
                  <a:pt x="76200" y="95250"/>
                </a:moveTo>
                <a:lnTo>
                  <a:pt x="38100" y="95250"/>
                </a:lnTo>
                <a:lnTo>
                  <a:pt x="38100" y="3210483"/>
                </a:lnTo>
                <a:lnTo>
                  <a:pt x="76200" y="3210483"/>
                </a:lnTo>
                <a:lnTo>
                  <a:pt x="76200" y="95250"/>
                </a:lnTo>
                <a:close/>
              </a:path>
              <a:path w="114300" h="3210560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210560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947416" y="5173979"/>
            <a:ext cx="146303" cy="14630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180588" y="5443728"/>
            <a:ext cx="146304" cy="14630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374135" y="5225796"/>
            <a:ext cx="146304" cy="14782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3077336" y="5534659"/>
            <a:ext cx="3975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25" dirty="0">
                <a:latin typeface="Calibri"/>
                <a:cs typeface="Calibri"/>
              </a:rPr>
              <a:t>a</a:t>
            </a:r>
            <a:r>
              <a:rPr sz="2400" dirty="0">
                <a:latin typeface="Calibri"/>
                <a:cs typeface="Calibri"/>
              </a:rPr>
              <a:t>t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534917" y="4883277"/>
            <a:ext cx="7645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abbit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984503" y="5535167"/>
            <a:ext cx="146304" cy="14630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171955" y="5187696"/>
            <a:ext cx="146303" cy="14782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1160780" y="5039359"/>
            <a:ext cx="662305" cy="738505"/>
          </a:xfrm>
          <a:prstGeom prst="rect">
            <a:avLst/>
          </a:prstGeom>
        </p:spPr>
        <p:txBody>
          <a:bodyPr vert="horz" wrap="square" lIns="0" tIns="40005" rIns="0" bIns="0" rtlCol="0">
            <a:spAutoFit/>
          </a:bodyPr>
          <a:lstStyle/>
          <a:p>
            <a:pPr marL="12700" marR="5080" indent="187960">
              <a:lnSpc>
                <a:spcPts val="2730"/>
              </a:lnSpc>
              <a:spcBef>
                <a:spcPts val="315"/>
              </a:spcBef>
            </a:pPr>
            <a:r>
              <a:rPr sz="2400" dirty="0">
                <a:latin typeface="Calibri"/>
                <a:cs typeface="Calibri"/>
              </a:rPr>
              <a:t>run  </a:t>
            </a:r>
            <a:r>
              <a:rPr sz="2400" spc="-5" dirty="0">
                <a:latin typeface="Calibri"/>
                <a:cs typeface="Calibri"/>
              </a:rPr>
              <a:t>jump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2042160" y="4497323"/>
            <a:ext cx="146303" cy="14630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150364" y="4032503"/>
            <a:ext cx="146303" cy="14630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2234564" y="3678173"/>
            <a:ext cx="820419" cy="15252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08585">
              <a:lnSpc>
                <a:spcPct val="139800"/>
              </a:lnSpc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tree  </a:t>
            </a:r>
            <a:r>
              <a:rPr sz="2400" spc="-5" dirty="0">
                <a:latin typeface="Calibri"/>
                <a:cs typeface="Calibri"/>
              </a:rPr>
              <a:t>fl</a:t>
            </a:r>
            <a:r>
              <a:rPr sz="2400" spc="-20" dirty="0">
                <a:latin typeface="Calibri"/>
                <a:cs typeface="Calibri"/>
              </a:rPr>
              <a:t>o</a:t>
            </a:r>
            <a:r>
              <a:rPr sz="2400" spc="-25" dirty="0">
                <a:latin typeface="Calibri"/>
                <a:cs typeface="Calibri"/>
              </a:rPr>
              <a:t>w</a:t>
            </a:r>
            <a:r>
              <a:rPr sz="2400" dirty="0">
                <a:latin typeface="Calibri"/>
                <a:cs typeface="Calibri"/>
              </a:rPr>
              <a:t>er</a:t>
            </a:r>
            <a:endParaRPr sz="2400">
              <a:latin typeface="Calibri"/>
              <a:cs typeface="Calibri"/>
            </a:endParaRPr>
          </a:p>
          <a:p>
            <a:pPr marL="279400">
              <a:lnSpc>
                <a:spcPct val="100000"/>
              </a:lnSpc>
              <a:spcBef>
                <a:spcPts val="875"/>
              </a:spcBef>
            </a:pPr>
            <a:r>
              <a:rPr sz="2400" spc="-5" dirty="0">
                <a:latin typeface="Calibri"/>
                <a:cs typeface="Calibri"/>
              </a:rPr>
              <a:t>dog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07542" y="1793189"/>
            <a:ext cx="7514590" cy="1771014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241300" marR="5080" indent="-228600">
              <a:lnSpc>
                <a:spcPts val="3030"/>
              </a:lnSpc>
              <a:spcBef>
                <a:spcPts val="47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latin typeface="Calibri"/>
                <a:cs typeface="Calibri"/>
              </a:rPr>
              <a:t>Machine learn the meaning of </a:t>
            </a:r>
            <a:r>
              <a:rPr sz="2800" spc="-20" dirty="0">
                <a:latin typeface="Calibri"/>
                <a:cs typeface="Calibri"/>
              </a:rPr>
              <a:t>words from </a:t>
            </a:r>
            <a:r>
              <a:rPr sz="2800" spc="-10" dirty="0">
                <a:latin typeface="Calibri"/>
                <a:cs typeface="Calibri"/>
              </a:rPr>
              <a:t>reading  </a:t>
            </a:r>
            <a:r>
              <a:rPr sz="2800" spc="-5" dirty="0">
                <a:latin typeface="Calibri"/>
                <a:cs typeface="Calibri"/>
              </a:rPr>
              <a:t>a lot of </a:t>
            </a:r>
            <a:r>
              <a:rPr sz="2800" spc="-10" dirty="0">
                <a:latin typeface="Calibri"/>
                <a:cs typeface="Calibri"/>
              </a:rPr>
              <a:t>documents </a:t>
            </a:r>
            <a:r>
              <a:rPr sz="2800" spc="-5" dirty="0">
                <a:latin typeface="Calibri"/>
                <a:cs typeface="Calibri"/>
              </a:rPr>
              <a:t>without</a:t>
            </a:r>
            <a:r>
              <a:rPr sz="2800" spc="6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supervision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3400">
              <a:latin typeface="Times New Roman"/>
              <a:cs typeface="Times New Roman"/>
            </a:endParaRPr>
          </a:p>
          <a:p>
            <a:pPr marL="550545">
              <a:lnSpc>
                <a:spcPct val="100000"/>
              </a:lnSpc>
            </a:pPr>
            <a:r>
              <a:rPr sz="2800" spc="-45" dirty="0">
                <a:solidFill>
                  <a:srgbClr val="0000FF"/>
                </a:solidFill>
                <a:latin typeface="Calibri"/>
                <a:cs typeface="Calibri"/>
              </a:rPr>
              <a:t>Word </a:t>
            </a:r>
            <a:r>
              <a:rPr sz="2800" spc="-35" dirty="0">
                <a:solidFill>
                  <a:srgbClr val="0000FF"/>
                </a:solidFill>
                <a:latin typeface="Calibri"/>
                <a:cs typeface="Calibri"/>
              </a:rPr>
              <a:t>Vector </a:t>
            </a:r>
            <a:r>
              <a:rPr sz="2800" spc="-5" dirty="0">
                <a:solidFill>
                  <a:srgbClr val="0000FF"/>
                </a:solidFill>
                <a:latin typeface="Calibri"/>
                <a:cs typeface="Calibri"/>
              </a:rPr>
              <a:t>/</a:t>
            </a:r>
            <a:r>
              <a:rPr sz="2800" spc="9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0000FF"/>
                </a:solidFill>
                <a:latin typeface="Calibri"/>
                <a:cs typeface="Calibri"/>
              </a:rPr>
              <a:t>Embedding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390207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Machine</a:t>
            </a:r>
            <a:r>
              <a:rPr spc="-45" dirty="0"/>
              <a:t> </a:t>
            </a:r>
            <a:r>
              <a:rPr spc="-20" dirty="0"/>
              <a:t>Reading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07542" y="1793189"/>
            <a:ext cx="5819140" cy="836294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241300" marR="5080" indent="-228600">
              <a:lnSpc>
                <a:spcPts val="3030"/>
              </a:lnSpc>
              <a:spcBef>
                <a:spcPts val="47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5" dirty="0">
                <a:latin typeface="Calibri"/>
                <a:cs typeface="Calibri"/>
              </a:rPr>
              <a:t>Generating </a:t>
            </a:r>
            <a:r>
              <a:rPr sz="2800" spc="-45" dirty="0">
                <a:latin typeface="Calibri"/>
                <a:cs typeface="Calibri"/>
              </a:rPr>
              <a:t>Word </a:t>
            </a:r>
            <a:r>
              <a:rPr sz="2800" spc="-20" dirty="0">
                <a:latin typeface="Calibri"/>
                <a:cs typeface="Calibri"/>
              </a:rPr>
              <a:t>Vector/Embedding </a:t>
            </a:r>
            <a:r>
              <a:rPr sz="2800" spc="-5" dirty="0">
                <a:latin typeface="Calibri"/>
                <a:cs typeface="Calibri"/>
              </a:rPr>
              <a:t>is </a:t>
            </a:r>
            <a:r>
              <a:rPr sz="2800" spc="-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0000"/>
                </a:solidFill>
                <a:latin typeface="Calibri"/>
                <a:cs typeface="Calibri"/>
              </a:rPr>
              <a:t>unsupervised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664207" y="3963923"/>
            <a:ext cx="2292350" cy="943610"/>
          </a:xfrm>
          <a:prstGeom prst="rect">
            <a:avLst/>
          </a:prstGeom>
          <a:solidFill>
            <a:srgbClr val="4471C4"/>
          </a:solidFill>
          <a:ln w="12192">
            <a:solidFill>
              <a:srgbClr val="2E528F"/>
            </a:solidFill>
          </a:ln>
        </p:spPr>
        <p:txBody>
          <a:bodyPr vert="horz" wrap="square" lIns="0" tIns="270510" rIns="0" bIns="0" rtlCol="0">
            <a:spAutoFit/>
          </a:bodyPr>
          <a:lstStyle/>
          <a:p>
            <a:pPr marL="163195">
              <a:lnSpc>
                <a:spcPct val="100000"/>
              </a:lnSpc>
              <a:spcBef>
                <a:spcPts val="2130"/>
              </a:spcBef>
            </a:pP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Neural</a:t>
            </a:r>
            <a:r>
              <a:rPr sz="24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Network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427732" y="3494532"/>
            <a:ext cx="763524" cy="4693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427732" y="3494532"/>
            <a:ext cx="763905" cy="469900"/>
          </a:xfrm>
          <a:custGeom>
            <a:avLst/>
            <a:gdLst/>
            <a:ahLst/>
            <a:cxnLst/>
            <a:rect l="l" t="t" r="r" b="b"/>
            <a:pathLst>
              <a:path w="763905" h="469900">
                <a:moveTo>
                  <a:pt x="0" y="234695"/>
                </a:moveTo>
                <a:lnTo>
                  <a:pt x="190881" y="234695"/>
                </a:lnTo>
                <a:lnTo>
                  <a:pt x="190881" y="0"/>
                </a:lnTo>
                <a:lnTo>
                  <a:pt x="572643" y="0"/>
                </a:lnTo>
                <a:lnTo>
                  <a:pt x="572643" y="234695"/>
                </a:lnTo>
                <a:lnTo>
                  <a:pt x="763524" y="234695"/>
                </a:lnTo>
                <a:lnTo>
                  <a:pt x="381762" y="469391"/>
                </a:lnTo>
                <a:lnTo>
                  <a:pt x="0" y="234695"/>
                </a:lnTo>
                <a:close/>
              </a:path>
            </a:pathLst>
          </a:custGeom>
          <a:ln w="6096">
            <a:solidFill>
              <a:srgbClr val="4471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444495" y="4980432"/>
            <a:ext cx="765048" cy="4693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444495" y="4980432"/>
            <a:ext cx="765175" cy="469900"/>
          </a:xfrm>
          <a:custGeom>
            <a:avLst/>
            <a:gdLst/>
            <a:ahLst/>
            <a:cxnLst/>
            <a:rect l="l" t="t" r="r" b="b"/>
            <a:pathLst>
              <a:path w="765175" h="469900">
                <a:moveTo>
                  <a:pt x="0" y="234696"/>
                </a:moveTo>
                <a:lnTo>
                  <a:pt x="191262" y="234696"/>
                </a:lnTo>
                <a:lnTo>
                  <a:pt x="191262" y="0"/>
                </a:lnTo>
                <a:lnTo>
                  <a:pt x="573786" y="0"/>
                </a:lnTo>
                <a:lnTo>
                  <a:pt x="573786" y="234696"/>
                </a:lnTo>
                <a:lnTo>
                  <a:pt x="765048" y="234696"/>
                </a:lnTo>
                <a:lnTo>
                  <a:pt x="382524" y="469392"/>
                </a:lnTo>
                <a:lnTo>
                  <a:pt x="0" y="234696"/>
                </a:lnTo>
                <a:close/>
              </a:path>
            </a:pathLst>
          </a:custGeom>
          <a:ln w="6096">
            <a:solidFill>
              <a:srgbClr val="4471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380614" y="2894202"/>
            <a:ext cx="86106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Calibri"/>
                <a:cs typeface="Calibri"/>
              </a:rPr>
              <a:t>App</a:t>
            </a:r>
            <a:r>
              <a:rPr sz="2800" spc="-20" dirty="0">
                <a:latin typeface="Calibri"/>
                <a:cs typeface="Calibri"/>
              </a:rPr>
              <a:t>l</a:t>
            </a:r>
            <a:r>
              <a:rPr sz="2800" spc="-5" dirty="0">
                <a:latin typeface="Calibri"/>
                <a:cs typeface="Calibri"/>
              </a:rPr>
              <a:t>e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043683" y="5522976"/>
            <a:ext cx="1567180" cy="318770"/>
          </a:xfrm>
          <a:custGeom>
            <a:avLst/>
            <a:gdLst/>
            <a:ahLst/>
            <a:cxnLst/>
            <a:rect l="l" t="t" r="r" b="b"/>
            <a:pathLst>
              <a:path w="1567179" h="318770">
                <a:moveTo>
                  <a:pt x="0" y="318516"/>
                </a:moveTo>
                <a:lnTo>
                  <a:pt x="1566671" y="318516"/>
                </a:lnTo>
                <a:lnTo>
                  <a:pt x="1566671" y="0"/>
                </a:lnTo>
                <a:lnTo>
                  <a:pt x="0" y="0"/>
                </a:lnTo>
                <a:lnTo>
                  <a:pt x="0" y="318516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043683" y="5522976"/>
            <a:ext cx="1567180" cy="318770"/>
          </a:xfrm>
          <a:custGeom>
            <a:avLst/>
            <a:gdLst/>
            <a:ahLst/>
            <a:cxnLst/>
            <a:rect l="l" t="t" r="r" b="b"/>
            <a:pathLst>
              <a:path w="1567179" h="318770">
                <a:moveTo>
                  <a:pt x="0" y="318516"/>
                </a:moveTo>
                <a:lnTo>
                  <a:pt x="1566671" y="318516"/>
                </a:lnTo>
                <a:lnTo>
                  <a:pt x="1566671" y="0"/>
                </a:lnTo>
                <a:lnTo>
                  <a:pt x="0" y="0"/>
                </a:lnTo>
                <a:lnTo>
                  <a:pt x="0" y="318516"/>
                </a:lnTo>
                <a:close/>
              </a:path>
            </a:pathLst>
          </a:custGeom>
          <a:ln w="12191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112264" y="5585459"/>
            <a:ext cx="192023" cy="19354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359151" y="5585459"/>
            <a:ext cx="192023" cy="19202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615183" y="5585459"/>
            <a:ext cx="192023" cy="19202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854451" y="5588508"/>
            <a:ext cx="192023" cy="19202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096767" y="5585459"/>
            <a:ext cx="192024" cy="19202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357371" y="5585459"/>
            <a:ext cx="192024" cy="19202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1934972" y="6384137"/>
            <a:ext cx="706437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https://garavato.files.wordpress.com/2011/11/stacksdocuments.jpg?w=490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4687823" y="3636264"/>
            <a:ext cx="3241548" cy="215646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4625085" y="3093796"/>
            <a:ext cx="336677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30" dirty="0">
                <a:latin typeface="Calibri"/>
                <a:cs typeface="Calibri"/>
              </a:rPr>
              <a:t>Training </a:t>
            </a:r>
            <a:r>
              <a:rPr sz="2400" spc="-15" dirty="0">
                <a:latin typeface="Calibri"/>
                <a:cs typeface="Calibri"/>
              </a:rPr>
              <a:t>data </a:t>
            </a:r>
            <a:r>
              <a:rPr sz="2400" dirty="0">
                <a:latin typeface="Calibri"/>
                <a:cs typeface="Calibri"/>
              </a:rPr>
              <a:t>is a </a:t>
            </a:r>
            <a:r>
              <a:rPr sz="2400" spc="-5" dirty="0">
                <a:latin typeface="Calibri"/>
                <a:cs typeface="Calibri"/>
              </a:rPr>
              <a:t>lot </a:t>
            </a:r>
            <a:r>
              <a:rPr sz="2400" spc="-10" dirty="0">
                <a:latin typeface="Calibri"/>
                <a:cs typeface="Calibri"/>
              </a:rPr>
              <a:t>of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text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609471" y="5402072"/>
            <a:ext cx="214629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dirty="0">
                <a:solidFill>
                  <a:srgbClr val="FF0000"/>
                </a:solidFill>
                <a:latin typeface="Calibri"/>
                <a:cs typeface="Calibri"/>
              </a:rPr>
              <a:t>?</a:t>
            </a:r>
            <a:endParaRPr sz="3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390207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Machine</a:t>
            </a:r>
            <a:r>
              <a:rPr spc="-45" dirty="0"/>
              <a:t> </a:t>
            </a:r>
            <a:r>
              <a:rPr spc="-20" dirty="0"/>
              <a:t>Reading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07542" y="1793189"/>
            <a:ext cx="7514590" cy="1348740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241300" marR="5080" indent="-228600">
              <a:lnSpc>
                <a:spcPts val="3030"/>
              </a:lnSpc>
              <a:spcBef>
                <a:spcPts val="47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latin typeface="Calibri"/>
                <a:cs typeface="Calibri"/>
              </a:rPr>
              <a:t>Machine learn the meaning of </a:t>
            </a:r>
            <a:r>
              <a:rPr sz="2800" spc="-20" dirty="0">
                <a:latin typeface="Calibri"/>
                <a:cs typeface="Calibri"/>
              </a:rPr>
              <a:t>words from </a:t>
            </a:r>
            <a:r>
              <a:rPr sz="2800" spc="-10" dirty="0">
                <a:latin typeface="Calibri"/>
                <a:cs typeface="Calibri"/>
              </a:rPr>
              <a:t>reading  </a:t>
            </a:r>
            <a:r>
              <a:rPr sz="2800" spc="-5" dirty="0">
                <a:latin typeface="Calibri"/>
                <a:cs typeface="Calibri"/>
              </a:rPr>
              <a:t>a lot of </a:t>
            </a:r>
            <a:r>
              <a:rPr sz="2800" spc="-10" dirty="0">
                <a:latin typeface="Calibri"/>
                <a:cs typeface="Calibri"/>
              </a:rPr>
              <a:t>documents </a:t>
            </a:r>
            <a:r>
              <a:rPr sz="2800" spc="-5" dirty="0">
                <a:latin typeface="Calibri"/>
                <a:cs typeface="Calibri"/>
              </a:rPr>
              <a:t>without</a:t>
            </a:r>
            <a:r>
              <a:rPr sz="2800" spc="6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supervision</a:t>
            </a:r>
            <a:endParaRPr sz="28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62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latin typeface="Calibri"/>
                <a:cs typeface="Calibri"/>
              </a:rPr>
              <a:t>A </a:t>
            </a:r>
            <a:r>
              <a:rPr sz="2800" spc="-20" dirty="0">
                <a:latin typeface="Calibri"/>
                <a:cs typeface="Calibri"/>
              </a:rPr>
              <a:t>word </a:t>
            </a:r>
            <a:r>
              <a:rPr sz="2800" spc="-15" dirty="0">
                <a:latin typeface="Calibri"/>
                <a:cs typeface="Calibri"/>
              </a:rPr>
              <a:t>can </a:t>
            </a:r>
            <a:r>
              <a:rPr sz="2800" spc="-5" dirty="0">
                <a:latin typeface="Calibri"/>
                <a:cs typeface="Calibri"/>
              </a:rPr>
              <a:t>be </a:t>
            </a:r>
            <a:r>
              <a:rPr sz="2800" spc="-20" dirty="0">
                <a:latin typeface="Calibri"/>
                <a:cs typeface="Calibri"/>
              </a:rPr>
              <a:t>understood </a:t>
            </a:r>
            <a:r>
              <a:rPr sz="2800" spc="-15" dirty="0">
                <a:latin typeface="Calibri"/>
                <a:cs typeface="Calibri"/>
              </a:rPr>
              <a:t>by </a:t>
            </a:r>
            <a:r>
              <a:rPr sz="2800" spc="-5" dirty="0">
                <a:latin typeface="Calibri"/>
                <a:cs typeface="Calibri"/>
              </a:rPr>
              <a:t>its</a:t>
            </a:r>
            <a:r>
              <a:rPr sz="2800" spc="15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context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212079" y="4096511"/>
            <a:ext cx="3302508" cy="25770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335150" y="4875987"/>
            <a:ext cx="3133090" cy="1305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latin typeface="PMingLiU"/>
                <a:cs typeface="PMingLiU"/>
              </a:rPr>
              <a:t>馬英</a:t>
            </a:r>
            <a:r>
              <a:rPr sz="2800" spc="-5" dirty="0">
                <a:latin typeface="PMingLiU"/>
                <a:cs typeface="PMingLiU"/>
              </a:rPr>
              <a:t>九</a:t>
            </a:r>
            <a:r>
              <a:rPr sz="2800" spc="-145" dirty="0">
                <a:latin typeface="PMingLiU"/>
                <a:cs typeface="PMingLiU"/>
              </a:rPr>
              <a:t> </a:t>
            </a:r>
            <a:r>
              <a:rPr sz="2800" spc="-10" dirty="0">
                <a:latin typeface="Calibri"/>
                <a:cs typeface="Calibri"/>
              </a:rPr>
              <a:t>520</a:t>
            </a:r>
            <a:r>
              <a:rPr sz="2800" spc="-10" dirty="0">
                <a:latin typeface="PMingLiU"/>
                <a:cs typeface="PMingLiU"/>
              </a:rPr>
              <a:t>宣誓就職</a:t>
            </a:r>
            <a:endParaRPr sz="2800">
              <a:latin typeface="PMingLiU"/>
              <a:cs typeface="PMingLiU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9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800" spc="-5" dirty="0">
                <a:latin typeface="PMingLiU"/>
                <a:cs typeface="PMingLiU"/>
              </a:rPr>
              <a:t>蔡英文</a:t>
            </a:r>
            <a:r>
              <a:rPr sz="2800" spc="-165" dirty="0">
                <a:latin typeface="PMingLiU"/>
                <a:cs typeface="PMingLiU"/>
              </a:rPr>
              <a:t> </a:t>
            </a:r>
            <a:r>
              <a:rPr sz="2800" spc="-10" dirty="0">
                <a:latin typeface="Calibri"/>
                <a:cs typeface="Calibri"/>
              </a:rPr>
              <a:t>520</a:t>
            </a:r>
            <a:r>
              <a:rPr sz="2800" spc="-5" dirty="0">
                <a:latin typeface="PMingLiU"/>
                <a:cs typeface="PMingLiU"/>
              </a:rPr>
              <a:t>宣誓就職</a:t>
            </a:r>
            <a:endParaRPr sz="2800">
              <a:latin typeface="PMingLiU"/>
              <a:cs typeface="PMingLiU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255775" y="5385815"/>
            <a:ext cx="1139190" cy="0"/>
          </a:xfrm>
          <a:custGeom>
            <a:avLst/>
            <a:gdLst/>
            <a:ahLst/>
            <a:cxnLst/>
            <a:rect l="l" t="t" r="r" b="b"/>
            <a:pathLst>
              <a:path w="1139189">
                <a:moveTo>
                  <a:pt x="0" y="0"/>
                </a:moveTo>
                <a:lnTo>
                  <a:pt x="1139190" y="0"/>
                </a:lnTo>
              </a:path>
            </a:pathLst>
          </a:custGeom>
          <a:ln w="57912">
            <a:solidFill>
              <a:srgbClr val="6F2F9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255775" y="6237732"/>
            <a:ext cx="1139190" cy="0"/>
          </a:xfrm>
          <a:custGeom>
            <a:avLst/>
            <a:gdLst/>
            <a:ahLst/>
            <a:cxnLst/>
            <a:rect l="l" t="t" r="r" b="b"/>
            <a:pathLst>
              <a:path w="1139189">
                <a:moveTo>
                  <a:pt x="0" y="0"/>
                </a:moveTo>
                <a:lnTo>
                  <a:pt x="1139190" y="0"/>
                </a:lnTo>
              </a:path>
            </a:pathLst>
          </a:custGeom>
          <a:ln w="57912">
            <a:solidFill>
              <a:srgbClr val="6F2F9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607564" y="5385815"/>
            <a:ext cx="1824355" cy="0"/>
          </a:xfrm>
          <a:custGeom>
            <a:avLst/>
            <a:gdLst/>
            <a:ahLst/>
            <a:cxnLst/>
            <a:rect l="l" t="t" r="r" b="b"/>
            <a:pathLst>
              <a:path w="1824354">
                <a:moveTo>
                  <a:pt x="0" y="0"/>
                </a:moveTo>
                <a:lnTo>
                  <a:pt x="1824101" y="0"/>
                </a:lnTo>
              </a:path>
            </a:pathLst>
          </a:custGeom>
          <a:ln w="57912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607564" y="6237732"/>
            <a:ext cx="1824355" cy="0"/>
          </a:xfrm>
          <a:custGeom>
            <a:avLst/>
            <a:gdLst/>
            <a:ahLst/>
            <a:cxnLst/>
            <a:rect l="l" t="t" r="r" b="b"/>
            <a:pathLst>
              <a:path w="1824354">
                <a:moveTo>
                  <a:pt x="0" y="0"/>
                </a:moveTo>
                <a:lnTo>
                  <a:pt x="1824101" y="0"/>
                </a:lnTo>
              </a:path>
            </a:pathLst>
          </a:custGeom>
          <a:ln w="57912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36448" y="3493008"/>
            <a:ext cx="5930265" cy="13940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36448" y="3493008"/>
            <a:ext cx="5930265" cy="1394460"/>
          </a:xfrm>
          <a:custGeom>
            <a:avLst/>
            <a:gdLst/>
            <a:ahLst/>
            <a:cxnLst/>
            <a:rect l="l" t="t" r="r" b="b"/>
            <a:pathLst>
              <a:path w="5930265" h="1394460">
                <a:moveTo>
                  <a:pt x="0" y="173227"/>
                </a:moveTo>
                <a:lnTo>
                  <a:pt x="6188" y="127191"/>
                </a:lnTo>
                <a:lnTo>
                  <a:pt x="23651" y="85814"/>
                </a:lnTo>
                <a:lnTo>
                  <a:pt x="50738" y="50752"/>
                </a:lnTo>
                <a:lnTo>
                  <a:pt x="85797" y="23659"/>
                </a:lnTo>
                <a:lnTo>
                  <a:pt x="127177" y="6190"/>
                </a:lnTo>
                <a:lnTo>
                  <a:pt x="173228" y="0"/>
                </a:lnTo>
                <a:lnTo>
                  <a:pt x="2297176" y="0"/>
                </a:lnTo>
                <a:lnTo>
                  <a:pt x="3281679" y="0"/>
                </a:lnTo>
                <a:lnTo>
                  <a:pt x="3764788" y="0"/>
                </a:lnTo>
                <a:lnTo>
                  <a:pt x="3810824" y="6190"/>
                </a:lnTo>
                <a:lnTo>
                  <a:pt x="3852201" y="23659"/>
                </a:lnTo>
                <a:lnTo>
                  <a:pt x="3887263" y="50752"/>
                </a:lnTo>
                <a:lnTo>
                  <a:pt x="3914356" y="85814"/>
                </a:lnTo>
                <a:lnTo>
                  <a:pt x="3931825" y="127191"/>
                </a:lnTo>
                <a:lnTo>
                  <a:pt x="3938016" y="173227"/>
                </a:lnTo>
                <a:lnTo>
                  <a:pt x="3938016" y="606297"/>
                </a:lnTo>
                <a:lnTo>
                  <a:pt x="5930265" y="1394078"/>
                </a:lnTo>
                <a:lnTo>
                  <a:pt x="3938016" y="866139"/>
                </a:lnTo>
                <a:lnTo>
                  <a:pt x="3931825" y="912176"/>
                </a:lnTo>
                <a:lnTo>
                  <a:pt x="3914356" y="953553"/>
                </a:lnTo>
                <a:lnTo>
                  <a:pt x="3887263" y="988615"/>
                </a:lnTo>
                <a:lnTo>
                  <a:pt x="3852201" y="1015708"/>
                </a:lnTo>
                <a:lnTo>
                  <a:pt x="3810824" y="1033177"/>
                </a:lnTo>
                <a:lnTo>
                  <a:pt x="3764788" y="1039367"/>
                </a:lnTo>
                <a:lnTo>
                  <a:pt x="3281679" y="1039367"/>
                </a:lnTo>
                <a:lnTo>
                  <a:pt x="2297176" y="1039367"/>
                </a:lnTo>
                <a:lnTo>
                  <a:pt x="173228" y="1039367"/>
                </a:lnTo>
                <a:lnTo>
                  <a:pt x="127177" y="1033177"/>
                </a:lnTo>
                <a:lnTo>
                  <a:pt x="85797" y="1015708"/>
                </a:lnTo>
                <a:lnTo>
                  <a:pt x="50738" y="988615"/>
                </a:lnTo>
                <a:lnTo>
                  <a:pt x="23651" y="953553"/>
                </a:lnTo>
                <a:lnTo>
                  <a:pt x="6188" y="912176"/>
                </a:lnTo>
                <a:lnTo>
                  <a:pt x="0" y="866139"/>
                </a:lnTo>
                <a:lnTo>
                  <a:pt x="0" y="606297"/>
                </a:lnTo>
                <a:lnTo>
                  <a:pt x="0" y="173227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859637" y="3554348"/>
            <a:ext cx="3291840" cy="875665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12700" marR="5080" indent="114300">
              <a:lnSpc>
                <a:spcPts val="3340"/>
              </a:lnSpc>
              <a:spcBef>
                <a:spcPts val="220"/>
              </a:spcBef>
            </a:pPr>
            <a:r>
              <a:rPr sz="2800" spc="-5" dirty="0">
                <a:latin typeface="PMingLiU"/>
                <a:cs typeface="PMingLiU"/>
              </a:rPr>
              <a:t>蔡英文、馬英九</a:t>
            </a:r>
            <a:r>
              <a:rPr sz="2800" spc="-114" dirty="0">
                <a:latin typeface="PMingLiU"/>
                <a:cs typeface="PMingLiU"/>
              </a:rPr>
              <a:t> </a:t>
            </a:r>
            <a:r>
              <a:rPr sz="2800" spc="-20" dirty="0">
                <a:latin typeface="Calibri"/>
                <a:cs typeface="Calibri"/>
              </a:rPr>
              <a:t>are  </a:t>
            </a:r>
            <a:r>
              <a:rPr sz="2800" spc="-10" dirty="0">
                <a:latin typeface="Calibri"/>
                <a:cs typeface="Calibri"/>
              </a:rPr>
              <a:t>something very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similar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954523" y="3348228"/>
            <a:ext cx="3816096" cy="9372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4954523" y="3348228"/>
            <a:ext cx="3816350" cy="937260"/>
          </a:xfrm>
          <a:prstGeom prst="rect">
            <a:avLst/>
          </a:prstGeom>
          <a:ln w="6096">
            <a:solidFill>
              <a:srgbClr val="FFC000"/>
            </a:solidFill>
          </a:ln>
        </p:spPr>
        <p:txBody>
          <a:bodyPr vert="horz" wrap="square" lIns="0" tIns="19050" rIns="0" bIns="0" rtlCol="0">
            <a:spAutoFit/>
          </a:bodyPr>
          <a:lstStyle/>
          <a:p>
            <a:pPr marL="160020" marR="150495" indent="144780">
              <a:lnSpc>
                <a:spcPct val="100000"/>
              </a:lnSpc>
              <a:spcBef>
                <a:spcPts val="150"/>
              </a:spcBef>
            </a:pPr>
            <a:r>
              <a:rPr sz="2800" spc="-75" dirty="0">
                <a:latin typeface="Calibri"/>
                <a:cs typeface="Calibri"/>
              </a:rPr>
              <a:t>You </a:t>
            </a:r>
            <a:r>
              <a:rPr sz="2800" spc="-10" dirty="0">
                <a:latin typeface="Calibri"/>
                <a:cs typeface="Calibri"/>
              </a:rPr>
              <a:t>shall know </a:t>
            </a:r>
            <a:r>
              <a:rPr sz="2800" spc="-5" dirty="0">
                <a:latin typeface="Calibri"/>
                <a:cs typeface="Calibri"/>
              </a:rPr>
              <a:t>a </a:t>
            </a:r>
            <a:r>
              <a:rPr sz="2800" spc="-20" dirty="0">
                <a:latin typeface="Calibri"/>
                <a:cs typeface="Calibri"/>
              </a:rPr>
              <a:t>word  </a:t>
            </a:r>
            <a:r>
              <a:rPr sz="2800" spc="-15" dirty="0">
                <a:latin typeface="Calibri"/>
                <a:cs typeface="Calibri"/>
              </a:rPr>
              <a:t>by </a:t>
            </a:r>
            <a:r>
              <a:rPr sz="2800" spc="-5" dirty="0">
                <a:latin typeface="Calibri"/>
                <a:cs typeface="Calibri"/>
              </a:rPr>
              <a:t>the </a:t>
            </a:r>
            <a:r>
              <a:rPr sz="2800" spc="-20" dirty="0">
                <a:latin typeface="Calibri"/>
                <a:cs typeface="Calibri"/>
              </a:rPr>
              <a:t>company </a:t>
            </a:r>
            <a:r>
              <a:rPr sz="2800" spc="-5" dirty="0">
                <a:latin typeface="Calibri"/>
                <a:cs typeface="Calibri"/>
              </a:rPr>
              <a:t>it</a:t>
            </a:r>
            <a:r>
              <a:rPr sz="2800" spc="2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keeps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284353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65" dirty="0"/>
              <a:t>Word</a:t>
            </a:r>
            <a:r>
              <a:rPr spc="-75" dirty="0"/>
              <a:t> </a:t>
            </a:r>
            <a:r>
              <a:rPr spc="-50" dirty="0"/>
              <a:t>Vector</a:t>
            </a:r>
          </a:p>
        </p:txBody>
      </p:sp>
      <p:sp>
        <p:nvSpPr>
          <p:cNvPr id="3" name="object 3"/>
          <p:cNvSpPr/>
          <p:nvPr/>
        </p:nvSpPr>
        <p:spPr>
          <a:xfrm>
            <a:off x="292857" y="1888652"/>
            <a:ext cx="4697992" cy="38414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981955" y="1917192"/>
            <a:ext cx="3848100" cy="37719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639316" y="6167424"/>
            <a:ext cx="60864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Source: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  <a:hlinkClick r:id="rId4"/>
              </a:rPr>
              <a:t>http://www.slideshare.net/hustwj/cikm-keynotenov2014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177910" y="6426809"/>
            <a:ext cx="259079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88888"/>
                </a:solidFill>
                <a:latin typeface="Calibri"/>
                <a:cs typeface="Calibri"/>
              </a:rPr>
              <a:t>283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284353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65" dirty="0"/>
              <a:t>Word</a:t>
            </a:r>
            <a:r>
              <a:rPr spc="-75" dirty="0"/>
              <a:t> </a:t>
            </a:r>
            <a:r>
              <a:rPr spc="-50" dirty="0"/>
              <a:t>Vector</a:t>
            </a:r>
          </a:p>
        </p:txBody>
      </p:sp>
      <p:sp>
        <p:nvSpPr>
          <p:cNvPr id="3" name="object 3"/>
          <p:cNvSpPr/>
          <p:nvPr/>
        </p:nvSpPr>
        <p:spPr>
          <a:xfrm>
            <a:off x="2074926" y="2455036"/>
            <a:ext cx="1074420" cy="282575"/>
          </a:xfrm>
          <a:custGeom>
            <a:avLst/>
            <a:gdLst/>
            <a:ahLst/>
            <a:cxnLst/>
            <a:rect l="l" t="t" r="r" b="b"/>
            <a:pathLst>
              <a:path w="1074420" h="282575">
                <a:moveTo>
                  <a:pt x="984123" y="0"/>
                </a:moveTo>
                <a:lnTo>
                  <a:pt x="980059" y="11429"/>
                </a:lnTo>
                <a:lnTo>
                  <a:pt x="996440" y="18577"/>
                </a:lnTo>
                <a:lnTo>
                  <a:pt x="1010523" y="28416"/>
                </a:lnTo>
                <a:lnTo>
                  <a:pt x="1039062" y="73925"/>
                </a:lnTo>
                <a:lnTo>
                  <a:pt x="1047357" y="115732"/>
                </a:lnTo>
                <a:lnTo>
                  <a:pt x="1048385" y="139826"/>
                </a:lnTo>
                <a:lnTo>
                  <a:pt x="1047337" y="164689"/>
                </a:lnTo>
                <a:lnTo>
                  <a:pt x="1038955" y="207603"/>
                </a:lnTo>
                <a:lnTo>
                  <a:pt x="1010523" y="253857"/>
                </a:lnTo>
                <a:lnTo>
                  <a:pt x="980567" y="270890"/>
                </a:lnTo>
                <a:lnTo>
                  <a:pt x="984123" y="282321"/>
                </a:lnTo>
                <a:lnTo>
                  <a:pt x="1022619" y="264302"/>
                </a:lnTo>
                <a:lnTo>
                  <a:pt x="1050925" y="233045"/>
                </a:lnTo>
                <a:lnTo>
                  <a:pt x="1068355" y="191135"/>
                </a:lnTo>
                <a:lnTo>
                  <a:pt x="1074166" y="141224"/>
                </a:lnTo>
                <a:lnTo>
                  <a:pt x="1072713" y="115341"/>
                </a:lnTo>
                <a:lnTo>
                  <a:pt x="1061092" y="69482"/>
                </a:lnTo>
                <a:lnTo>
                  <a:pt x="1037969" y="32146"/>
                </a:lnTo>
                <a:lnTo>
                  <a:pt x="1004579" y="7381"/>
                </a:lnTo>
                <a:lnTo>
                  <a:pt x="984123" y="0"/>
                </a:lnTo>
                <a:close/>
              </a:path>
              <a:path w="1074420" h="282575">
                <a:moveTo>
                  <a:pt x="90043" y="0"/>
                </a:moveTo>
                <a:lnTo>
                  <a:pt x="51641" y="18097"/>
                </a:lnTo>
                <a:lnTo>
                  <a:pt x="23241" y="49529"/>
                </a:lnTo>
                <a:lnTo>
                  <a:pt x="5810" y="91424"/>
                </a:lnTo>
                <a:lnTo>
                  <a:pt x="0" y="141224"/>
                </a:lnTo>
                <a:lnTo>
                  <a:pt x="1452" y="167179"/>
                </a:lnTo>
                <a:lnTo>
                  <a:pt x="13073" y="213090"/>
                </a:lnTo>
                <a:lnTo>
                  <a:pt x="36125" y="250334"/>
                </a:lnTo>
                <a:lnTo>
                  <a:pt x="69514" y="274960"/>
                </a:lnTo>
                <a:lnTo>
                  <a:pt x="90043" y="282321"/>
                </a:lnTo>
                <a:lnTo>
                  <a:pt x="93599" y="270890"/>
                </a:lnTo>
                <a:lnTo>
                  <a:pt x="77475" y="263773"/>
                </a:lnTo>
                <a:lnTo>
                  <a:pt x="63579" y="253857"/>
                </a:lnTo>
                <a:lnTo>
                  <a:pt x="35157" y="207603"/>
                </a:lnTo>
                <a:lnTo>
                  <a:pt x="26826" y="164689"/>
                </a:lnTo>
                <a:lnTo>
                  <a:pt x="25781" y="139826"/>
                </a:lnTo>
                <a:lnTo>
                  <a:pt x="26826" y="115732"/>
                </a:lnTo>
                <a:lnTo>
                  <a:pt x="35157" y="73925"/>
                </a:lnTo>
                <a:lnTo>
                  <a:pt x="63722" y="28416"/>
                </a:lnTo>
                <a:lnTo>
                  <a:pt x="93980" y="11429"/>
                </a:lnTo>
                <a:lnTo>
                  <a:pt x="9004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765041" y="2455036"/>
            <a:ext cx="659765" cy="282575"/>
          </a:xfrm>
          <a:custGeom>
            <a:avLst/>
            <a:gdLst/>
            <a:ahLst/>
            <a:cxnLst/>
            <a:rect l="l" t="t" r="r" b="b"/>
            <a:pathLst>
              <a:path w="659764" h="282575">
                <a:moveTo>
                  <a:pt x="569595" y="0"/>
                </a:moveTo>
                <a:lnTo>
                  <a:pt x="565531" y="11429"/>
                </a:lnTo>
                <a:lnTo>
                  <a:pt x="581912" y="18577"/>
                </a:lnTo>
                <a:lnTo>
                  <a:pt x="595995" y="28416"/>
                </a:lnTo>
                <a:lnTo>
                  <a:pt x="624534" y="73925"/>
                </a:lnTo>
                <a:lnTo>
                  <a:pt x="632829" y="115732"/>
                </a:lnTo>
                <a:lnTo>
                  <a:pt x="633857" y="139826"/>
                </a:lnTo>
                <a:lnTo>
                  <a:pt x="632809" y="164689"/>
                </a:lnTo>
                <a:lnTo>
                  <a:pt x="624427" y="207603"/>
                </a:lnTo>
                <a:lnTo>
                  <a:pt x="595995" y="253857"/>
                </a:lnTo>
                <a:lnTo>
                  <a:pt x="566038" y="270890"/>
                </a:lnTo>
                <a:lnTo>
                  <a:pt x="569595" y="282321"/>
                </a:lnTo>
                <a:lnTo>
                  <a:pt x="608091" y="264302"/>
                </a:lnTo>
                <a:lnTo>
                  <a:pt x="636397" y="233045"/>
                </a:lnTo>
                <a:lnTo>
                  <a:pt x="653827" y="191135"/>
                </a:lnTo>
                <a:lnTo>
                  <a:pt x="659638" y="141224"/>
                </a:lnTo>
                <a:lnTo>
                  <a:pt x="658185" y="115341"/>
                </a:lnTo>
                <a:lnTo>
                  <a:pt x="646564" y="69482"/>
                </a:lnTo>
                <a:lnTo>
                  <a:pt x="623441" y="32146"/>
                </a:lnTo>
                <a:lnTo>
                  <a:pt x="590051" y="7381"/>
                </a:lnTo>
                <a:lnTo>
                  <a:pt x="569595" y="0"/>
                </a:lnTo>
                <a:close/>
              </a:path>
              <a:path w="659764" h="282575">
                <a:moveTo>
                  <a:pt x="90043" y="0"/>
                </a:moveTo>
                <a:lnTo>
                  <a:pt x="51641" y="18097"/>
                </a:lnTo>
                <a:lnTo>
                  <a:pt x="23241" y="49529"/>
                </a:lnTo>
                <a:lnTo>
                  <a:pt x="5810" y="91424"/>
                </a:lnTo>
                <a:lnTo>
                  <a:pt x="0" y="141224"/>
                </a:lnTo>
                <a:lnTo>
                  <a:pt x="1452" y="167179"/>
                </a:lnTo>
                <a:lnTo>
                  <a:pt x="13073" y="213090"/>
                </a:lnTo>
                <a:lnTo>
                  <a:pt x="36125" y="250334"/>
                </a:lnTo>
                <a:lnTo>
                  <a:pt x="69514" y="274960"/>
                </a:lnTo>
                <a:lnTo>
                  <a:pt x="90043" y="282321"/>
                </a:lnTo>
                <a:lnTo>
                  <a:pt x="93599" y="270890"/>
                </a:lnTo>
                <a:lnTo>
                  <a:pt x="77475" y="263773"/>
                </a:lnTo>
                <a:lnTo>
                  <a:pt x="63579" y="253857"/>
                </a:lnTo>
                <a:lnTo>
                  <a:pt x="35157" y="207603"/>
                </a:lnTo>
                <a:lnTo>
                  <a:pt x="26826" y="164689"/>
                </a:lnTo>
                <a:lnTo>
                  <a:pt x="25781" y="139826"/>
                </a:lnTo>
                <a:lnTo>
                  <a:pt x="26826" y="115732"/>
                </a:lnTo>
                <a:lnTo>
                  <a:pt x="35157" y="73925"/>
                </a:lnTo>
                <a:lnTo>
                  <a:pt x="63722" y="28416"/>
                </a:lnTo>
                <a:lnTo>
                  <a:pt x="93980" y="11429"/>
                </a:lnTo>
                <a:lnTo>
                  <a:pt x="9004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707542" y="1623816"/>
            <a:ext cx="3623310" cy="1132840"/>
          </a:xfrm>
          <a:prstGeom prst="rect">
            <a:avLst/>
          </a:prstGeom>
        </p:spPr>
        <p:txBody>
          <a:bodyPr vert="horz" wrap="square" lIns="0" tIns="18161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43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5" dirty="0">
                <a:latin typeface="Calibri"/>
                <a:cs typeface="Calibri"/>
              </a:rPr>
              <a:t>Characteristics</a:t>
            </a:r>
            <a:endParaRPr sz="2800">
              <a:latin typeface="Calibri"/>
              <a:cs typeface="Calibri"/>
            </a:endParaRPr>
          </a:p>
          <a:p>
            <a:pPr marL="1139190">
              <a:lnSpc>
                <a:spcPct val="100000"/>
              </a:lnSpc>
              <a:spcBef>
                <a:spcPts val="1150"/>
              </a:spcBef>
              <a:tabLst>
                <a:tab pos="1466850" algn="l"/>
                <a:tab pos="2535555" algn="l"/>
                <a:tab pos="3157855" algn="l"/>
              </a:tabLst>
            </a:pPr>
            <a:r>
              <a:rPr sz="2400" dirty="0">
                <a:latin typeface="Cambria Math"/>
                <a:cs typeface="Cambria Math"/>
              </a:rPr>
              <a:t>𝑉	ℎ𝑜𝑡𝑡𝑒𝑟	−</a:t>
            </a:r>
            <a:r>
              <a:rPr sz="2400" spc="0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𝑉	ℎ𝑜𝑡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071109" y="2455036"/>
            <a:ext cx="1134110" cy="282575"/>
          </a:xfrm>
          <a:custGeom>
            <a:avLst/>
            <a:gdLst/>
            <a:ahLst/>
            <a:cxnLst/>
            <a:rect l="l" t="t" r="r" b="b"/>
            <a:pathLst>
              <a:path w="1134110" h="282575">
                <a:moveTo>
                  <a:pt x="1043559" y="0"/>
                </a:moveTo>
                <a:lnTo>
                  <a:pt x="1039494" y="11429"/>
                </a:lnTo>
                <a:lnTo>
                  <a:pt x="1055876" y="18577"/>
                </a:lnTo>
                <a:lnTo>
                  <a:pt x="1069959" y="28416"/>
                </a:lnTo>
                <a:lnTo>
                  <a:pt x="1098498" y="73925"/>
                </a:lnTo>
                <a:lnTo>
                  <a:pt x="1106793" y="115732"/>
                </a:lnTo>
                <a:lnTo>
                  <a:pt x="1107820" y="139826"/>
                </a:lnTo>
                <a:lnTo>
                  <a:pt x="1106773" y="164689"/>
                </a:lnTo>
                <a:lnTo>
                  <a:pt x="1098391" y="207603"/>
                </a:lnTo>
                <a:lnTo>
                  <a:pt x="1069959" y="253857"/>
                </a:lnTo>
                <a:lnTo>
                  <a:pt x="1040002" y="270890"/>
                </a:lnTo>
                <a:lnTo>
                  <a:pt x="1043559" y="282321"/>
                </a:lnTo>
                <a:lnTo>
                  <a:pt x="1082055" y="264302"/>
                </a:lnTo>
                <a:lnTo>
                  <a:pt x="1110361" y="233045"/>
                </a:lnTo>
                <a:lnTo>
                  <a:pt x="1127791" y="191135"/>
                </a:lnTo>
                <a:lnTo>
                  <a:pt x="1133602" y="141224"/>
                </a:lnTo>
                <a:lnTo>
                  <a:pt x="1132149" y="115341"/>
                </a:lnTo>
                <a:lnTo>
                  <a:pt x="1120528" y="69482"/>
                </a:lnTo>
                <a:lnTo>
                  <a:pt x="1097405" y="32146"/>
                </a:lnTo>
                <a:lnTo>
                  <a:pt x="1064015" y="7381"/>
                </a:lnTo>
                <a:lnTo>
                  <a:pt x="1043559" y="0"/>
                </a:lnTo>
                <a:close/>
              </a:path>
              <a:path w="1134110" h="282575">
                <a:moveTo>
                  <a:pt x="90042" y="0"/>
                </a:moveTo>
                <a:lnTo>
                  <a:pt x="51641" y="18097"/>
                </a:lnTo>
                <a:lnTo>
                  <a:pt x="23240" y="49529"/>
                </a:lnTo>
                <a:lnTo>
                  <a:pt x="5810" y="91424"/>
                </a:lnTo>
                <a:lnTo>
                  <a:pt x="0" y="141224"/>
                </a:lnTo>
                <a:lnTo>
                  <a:pt x="1452" y="167179"/>
                </a:lnTo>
                <a:lnTo>
                  <a:pt x="13073" y="213090"/>
                </a:lnTo>
                <a:lnTo>
                  <a:pt x="36125" y="250334"/>
                </a:lnTo>
                <a:lnTo>
                  <a:pt x="69514" y="274960"/>
                </a:lnTo>
                <a:lnTo>
                  <a:pt x="90042" y="282321"/>
                </a:lnTo>
                <a:lnTo>
                  <a:pt x="93599" y="270890"/>
                </a:lnTo>
                <a:lnTo>
                  <a:pt x="77475" y="263773"/>
                </a:lnTo>
                <a:lnTo>
                  <a:pt x="63579" y="253857"/>
                </a:lnTo>
                <a:lnTo>
                  <a:pt x="35157" y="207603"/>
                </a:lnTo>
                <a:lnTo>
                  <a:pt x="26826" y="164689"/>
                </a:lnTo>
                <a:lnTo>
                  <a:pt x="25780" y="139826"/>
                </a:lnTo>
                <a:lnTo>
                  <a:pt x="26826" y="115732"/>
                </a:lnTo>
                <a:lnTo>
                  <a:pt x="35157" y="73925"/>
                </a:lnTo>
                <a:lnTo>
                  <a:pt x="63722" y="28416"/>
                </a:lnTo>
                <a:lnTo>
                  <a:pt x="93979" y="11429"/>
                </a:lnTo>
                <a:lnTo>
                  <a:pt x="900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822185" y="2455036"/>
            <a:ext cx="650875" cy="282575"/>
          </a:xfrm>
          <a:custGeom>
            <a:avLst/>
            <a:gdLst/>
            <a:ahLst/>
            <a:cxnLst/>
            <a:rect l="l" t="t" r="r" b="b"/>
            <a:pathLst>
              <a:path w="650875" h="282575">
                <a:moveTo>
                  <a:pt x="560451" y="0"/>
                </a:moveTo>
                <a:lnTo>
                  <a:pt x="556387" y="11429"/>
                </a:lnTo>
                <a:lnTo>
                  <a:pt x="572768" y="18577"/>
                </a:lnTo>
                <a:lnTo>
                  <a:pt x="586851" y="28416"/>
                </a:lnTo>
                <a:lnTo>
                  <a:pt x="615390" y="73925"/>
                </a:lnTo>
                <a:lnTo>
                  <a:pt x="623685" y="115732"/>
                </a:lnTo>
                <a:lnTo>
                  <a:pt x="624713" y="139826"/>
                </a:lnTo>
                <a:lnTo>
                  <a:pt x="623665" y="164689"/>
                </a:lnTo>
                <a:lnTo>
                  <a:pt x="615283" y="207603"/>
                </a:lnTo>
                <a:lnTo>
                  <a:pt x="586851" y="253857"/>
                </a:lnTo>
                <a:lnTo>
                  <a:pt x="556895" y="270890"/>
                </a:lnTo>
                <a:lnTo>
                  <a:pt x="560451" y="282321"/>
                </a:lnTo>
                <a:lnTo>
                  <a:pt x="598947" y="264302"/>
                </a:lnTo>
                <a:lnTo>
                  <a:pt x="627253" y="233045"/>
                </a:lnTo>
                <a:lnTo>
                  <a:pt x="644683" y="191135"/>
                </a:lnTo>
                <a:lnTo>
                  <a:pt x="650494" y="141224"/>
                </a:lnTo>
                <a:lnTo>
                  <a:pt x="649041" y="115341"/>
                </a:lnTo>
                <a:lnTo>
                  <a:pt x="637420" y="69482"/>
                </a:lnTo>
                <a:lnTo>
                  <a:pt x="614297" y="32146"/>
                </a:lnTo>
                <a:lnTo>
                  <a:pt x="580907" y="7381"/>
                </a:lnTo>
                <a:lnTo>
                  <a:pt x="560451" y="0"/>
                </a:lnTo>
                <a:close/>
              </a:path>
              <a:path w="650875" h="282575">
                <a:moveTo>
                  <a:pt x="90043" y="0"/>
                </a:moveTo>
                <a:lnTo>
                  <a:pt x="51641" y="18097"/>
                </a:lnTo>
                <a:lnTo>
                  <a:pt x="23241" y="49529"/>
                </a:lnTo>
                <a:lnTo>
                  <a:pt x="5810" y="91424"/>
                </a:lnTo>
                <a:lnTo>
                  <a:pt x="0" y="141224"/>
                </a:lnTo>
                <a:lnTo>
                  <a:pt x="1452" y="167179"/>
                </a:lnTo>
                <a:lnTo>
                  <a:pt x="13073" y="213090"/>
                </a:lnTo>
                <a:lnTo>
                  <a:pt x="36125" y="250334"/>
                </a:lnTo>
                <a:lnTo>
                  <a:pt x="69514" y="274960"/>
                </a:lnTo>
                <a:lnTo>
                  <a:pt x="90043" y="282321"/>
                </a:lnTo>
                <a:lnTo>
                  <a:pt x="93599" y="270890"/>
                </a:lnTo>
                <a:lnTo>
                  <a:pt x="77475" y="263773"/>
                </a:lnTo>
                <a:lnTo>
                  <a:pt x="63579" y="253857"/>
                </a:lnTo>
                <a:lnTo>
                  <a:pt x="35157" y="207603"/>
                </a:lnTo>
                <a:lnTo>
                  <a:pt x="26826" y="164689"/>
                </a:lnTo>
                <a:lnTo>
                  <a:pt x="25781" y="139826"/>
                </a:lnTo>
                <a:lnTo>
                  <a:pt x="26826" y="115732"/>
                </a:lnTo>
                <a:lnTo>
                  <a:pt x="35157" y="73925"/>
                </a:lnTo>
                <a:lnTo>
                  <a:pt x="63722" y="28416"/>
                </a:lnTo>
                <a:lnTo>
                  <a:pt x="93980" y="11429"/>
                </a:lnTo>
                <a:lnTo>
                  <a:pt x="9004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959229" y="2892805"/>
            <a:ext cx="969010" cy="282575"/>
          </a:xfrm>
          <a:custGeom>
            <a:avLst/>
            <a:gdLst/>
            <a:ahLst/>
            <a:cxnLst/>
            <a:rect l="l" t="t" r="r" b="b"/>
            <a:pathLst>
              <a:path w="969010" h="282575">
                <a:moveTo>
                  <a:pt x="878966" y="0"/>
                </a:moveTo>
                <a:lnTo>
                  <a:pt x="874902" y="11430"/>
                </a:lnTo>
                <a:lnTo>
                  <a:pt x="891284" y="18522"/>
                </a:lnTo>
                <a:lnTo>
                  <a:pt x="905367" y="28352"/>
                </a:lnTo>
                <a:lnTo>
                  <a:pt x="933906" y="73852"/>
                </a:lnTo>
                <a:lnTo>
                  <a:pt x="942201" y="115623"/>
                </a:lnTo>
                <a:lnTo>
                  <a:pt x="943228" y="139700"/>
                </a:lnTo>
                <a:lnTo>
                  <a:pt x="942181" y="164633"/>
                </a:lnTo>
                <a:lnTo>
                  <a:pt x="933799" y="207547"/>
                </a:lnTo>
                <a:lnTo>
                  <a:pt x="905367" y="253841"/>
                </a:lnTo>
                <a:lnTo>
                  <a:pt x="875410" y="270891"/>
                </a:lnTo>
                <a:lnTo>
                  <a:pt x="878966" y="282321"/>
                </a:lnTo>
                <a:lnTo>
                  <a:pt x="917463" y="264239"/>
                </a:lnTo>
                <a:lnTo>
                  <a:pt x="945769" y="232918"/>
                </a:lnTo>
                <a:lnTo>
                  <a:pt x="963199" y="191119"/>
                </a:lnTo>
                <a:lnTo>
                  <a:pt x="969009" y="141224"/>
                </a:lnTo>
                <a:lnTo>
                  <a:pt x="967557" y="115341"/>
                </a:lnTo>
                <a:lnTo>
                  <a:pt x="955936" y="69482"/>
                </a:lnTo>
                <a:lnTo>
                  <a:pt x="932813" y="32146"/>
                </a:lnTo>
                <a:lnTo>
                  <a:pt x="899423" y="7381"/>
                </a:lnTo>
                <a:lnTo>
                  <a:pt x="878966" y="0"/>
                </a:lnTo>
                <a:close/>
              </a:path>
              <a:path w="969010" h="282575">
                <a:moveTo>
                  <a:pt x="90043" y="0"/>
                </a:moveTo>
                <a:lnTo>
                  <a:pt x="51593" y="18097"/>
                </a:lnTo>
                <a:lnTo>
                  <a:pt x="23240" y="49530"/>
                </a:lnTo>
                <a:lnTo>
                  <a:pt x="5810" y="91424"/>
                </a:lnTo>
                <a:lnTo>
                  <a:pt x="0" y="141224"/>
                </a:lnTo>
                <a:lnTo>
                  <a:pt x="1452" y="167177"/>
                </a:lnTo>
                <a:lnTo>
                  <a:pt x="13073" y="213036"/>
                </a:lnTo>
                <a:lnTo>
                  <a:pt x="36071" y="250227"/>
                </a:lnTo>
                <a:lnTo>
                  <a:pt x="69496" y="274941"/>
                </a:lnTo>
                <a:lnTo>
                  <a:pt x="90043" y="282321"/>
                </a:lnTo>
                <a:lnTo>
                  <a:pt x="93598" y="270891"/>
                </a:lnTo>
                <a:lnTo>
                  <a:pt x="77475" y="263771"/>
                </a:lnTo>
                <a:lnTo>
                  <a:pt x="63579" y="253841"/>
                </a:lnTo>
                <a:lnTo>
                  <a:pt x="35103" y="207547"/>
                </a:lnTo>
                <a:lnTo>
                  <a:pt x="26808" y="164633"/>
                </a:lnTo>
                <a:lnTo>
                  <a:pt x="25781" y="139700"/>
                </a:lnTo>
                <a:lnTo>
                  <a:pt x="26808" y="115623"/>
                </a:lnTo>
                <a:lnTo>
                  <a:pt x="35103" y="73852"/>
                </a:lnTo>
                <a:lnTo>
                  <a:pt x="63722" y="28352"/>
                </a:lnTo>
                <a:lnTo>
                  <a:pt x="93979" y="11430"/>
                </a:lnTo>
                <a:lnTo>
                  <a:pt x="9004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544189" y="2892805"/>
            <a:ext cx="876300" cy="282575"/>
          </a:xfrm>
          <a:custGeom>
            <a:avLst/>
            <a:gdLst/>
            <a:ahLst/>
            <a:cxnLst/>
            <a:rect l="l" t="t" r="r" b="b"/>
            <a:pathLst>
              <a:path w="876300" h="282575">
                <a:moveTo>
                  <a:pt x="786002" y="0"/>
                </a:moveTo>
                <a:lnTo>
                  <a:pt x="781938" y="11430"/>
                </a:lnTo>
                <a:lnTo>
                  <a:pt x="798320" y="18522"/>
                </a:lnTo>
                <a:lnTo>
                  <a:pt x="812403" y="28352"/>
                </a:lnTo>
                <a:lnTo>
                  <a:pt x="840942" y="73852"/>
                </a:lnTo>
                <a:lnTo>
                  <a:pt x="849237" y="115623"/>
                </a:lnTo>
                <a:lnTo>
                  <a:pt x="850264" y="139700"/>
                </a:lnTo>
                <a:lnTo>
                  <a:pt x="849217" y="164633"/>
                </a:lnTo>
                <a:lnTo>
                  <a:pt x="840835" y="207547"/>
                </a:lnTo>
                <a:lnTo>
                  <a:pt x="812403" y="253841"/>
                </a:lnTo>
                <a:lnTo>
                  <a:pt x="782447" y="270891"/>
                </a:lnTo>
                <a:lnTo>
                  <a:pt x="786002" y="282321"/>
                </a:lnTo>
                <a:lnTo>
                  <a:pt x="824499" y="264239"/>
                </a:lnTo>
                <a:lnTo>
                  <a:pt x="852805" y="232918"/>
                </a:lnTo>
                <a:lnTo>
                  <a:pt x="870235" y="191119"/>
                </a:lnTo>
                <a:lnTo>
                  <a:pt x="876046" y="141224"/>
                </a:lnTo>
                <a:lnTo>
                  <a:pt x="874593" y="115341"/>
                </a:lnTo>
                <a:lnTo>
                  <a:pt x="862972" y="69482"/>
                </a:lnTo>
                <a:lnTo>
                  <a:pt x="839849" y="32146"/>
                </a:lnTo>
                <a:lnTo>
                  <a:pt x="806459" y="7381"/>
                </a:lnTo>
                <a:lnTo>
                  <a:pt x="786002" y="0"/>
                </a:lnTo>
                <a:close/>
              </a:path>
              <a:path w="876300" h="282575">
                <a:moveTo>
                  <a:pt x="90043" y="0"/>
                </a:moveTo>
                <a:lnTo>
                  <a:pt x="51593" y="18097"/>
                </a:lnTo>
                <a:lnTo>
                  <a:pt x="23240" y="49530"/>
                </a:lnTo>
                <a:lnTo>
                  <a:pt x="5810" y="91424"/>
                </a:lnTo>
                <a:lnTo>
                  <a:pt x="0" y="141224"/>
                </a:lnTo>
                <a:lnTo>
                  <a:pt x="1452" y="167177"/>
                </a:lnTo>
                <a:lnTo>
                  <a:pt x="13073" y="213036"/>
                </a:lnTo>
                <a:lnTo>
                  <a:pt x="36071" y="250227"/>
                </a:lnTo>
                <a:lnTo>
                  <a:pt x="69496" y="274941"/>
                </a:lnTo>
                <a:lnTo>
                  <a:pt x="90043" y="282321"/>
                </a:lnTo>
                <a:lnTo>
                  <a:pt x="93599" y="270891"/>
                </a:lnTo>
                <a:lnTo>
                  <a:pt x="77475" y="263771"/>
                </a:lnTo>
                <a:lnTo>
                  <a:pt x="63579" y="253841"/>
                </a:lnTo>
                <a:lnTo>
                  <a:pt x="35103" y="207547"/>
                </a:lnTo>
                <a:lnTo>
                  <a:pt x="26808" y="164633"/>
                </a:lnTo>
                <a:lnTo>
                  <a:pt x="25781" y="139700"/>
                </a:lnTo>
                <a:lnTo>
                  <a:pt x="26808" y="115623"/>
                </a:lnTo>
                <a:lnTo>
                  <a:pt x="35103" y="73852"/>
                </a:lnTo>
                <a:lnTo>
                  <a:pt x="63722" y="28352"/>
                </a:lnTo>
                <a:lnTo>
                  <a:pt x="93980" y="11430"/>
                </a:lnTo>
                <a:lnTo>
                  <a:pt x="9004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068189" y="2892805"/>
            <a:ext cx="1068070" cy="282575"/>
          </a:xfrm>
          <a:custGeom>
            <a:avLst/>
            <a:gdLst/>
            <a:ahLst/>
            <a:cxnLst/>
            <a:rect l="l" t="t" r="r" b="b"/>
            <a:pathLst>
              <a:path w="1068070" h="282575">
                <a:moveTo>
                  <a:pt x="978026" y="0"/>
                </a:moveTo>
                <a:lnTo>
                  <a:pt x="973963" y="11430"/>
                </a:lnTo>
                <a:lnTo>
                  <a:pt x="990344" y="18522"/>
                </a:lnTo>
                <a:lnTo>
                  <a:pt x="1004427" y="28352"/>
                </a:lnTo>
                <a:lnTo>
                  <a:pt x="1032966" y="73852"/>
                </a:lnTo>
                <a:lnTo>
                  <a:pt x="1041261" y="115623"/>
                </a:lnTo>
                <a:lnTo>
                  <a:pt x="1042288" y="139700"/>
                </a:lnTo>
                <a:lnTo>
                  <a:pt x="1041241" y="164633"/>
                </a:lnTo>
                <a:lnTo>
                  <a:pt x="1032859" y="207547"/>
                </a:lnTo>
                <a:lnTo>
                  <a:pt x="1004427" y="253841"/>
                </a:lnTo>
                <a:lnTo>
                  <a:pt x="974471" y="270891"/>
                </a:lnTo>
                <a:lnTo>
                  <a:pt x="978026" y="282321"/>
                </a:lnTo>
                <a:lnTo>
                  <a:pt x="1016523" y="264239"/>
                </a:lnTo>
                <a:lnTo>
                  <a:pt x="1044828" y="232918"/>
                </a:lnTo>
                <a:lnTo>
                  <a:pt x="1062259" y="191119"/>
                </a:lnTo>
                <a:lnTo>
                  <a:pt x="1068070" y="141224"/>
                </a:lnTo>
                <a:lnTo>
                  <a:pt x="1066617" y="115341"/>
                </a:lnTo>
                <a:lnTo>
                  <a:pt x="1054996" y="69482"/>
                </a:lnTo>
                <a:lnTo>
                  <a:pt x="1031873" y="32146"/>
                </a:lnTo>
                <a:lnTo>
                  <a:pt x="998483" y="7381"/>
                </a:lnTo>
                <a:lnTo>
                  <a:pt x="978026" y="0"/>
                </a:lnTo>
                <a:close/>
              </a:path>
              <a:path w="1068070" h="282575">
                <a:moveTo>
                  <a:pt x="90043" y="0"/>
                </a:moveTo>
                <a:lnTo>
                  <a:pt x="51593" y="18097"/>
                </a:lnTo>
                <a:lnTo>
                  <a:pt x="23240" y="49530"/>
                </a:lnTo>
                <a:lnTo>
                  <a:pt x="5810" y="91424"/>
                </a:lnTo>
                <a:lnTo>
                  <a:pt x="0" y="141224"/>
                </a:lnTo>
                <a:lnTo>
                  <a:pt x="1452" y="167177"/>
                </a:lnTo>
                <a:lnTo>
                  <a:pt x="13073" y="213036"/>
                </a:lnTo>
                <a:lnTo>
                  <a:pt x="36071" y="250227"/>
                </a:lnTo>
                <a:lnTo>
                  <a:pt x="69496" y="274941"/>
                </a:lnTo>
                <a:lnTo>
                  <a:pt x="90043" y="282321"/>
                </a:lnTo>
                <a:lnTo>
                  <a:pt x="93599" y="270891"/>
                </a:lnTo>
                <a:lnTo>
                  <a:pt x="77475" y="263771"/>
                </a:lnTo>
                <a:lnTo>
                  <a:pt x="63579" y="253841"/>
                </a:lnTo>
                <a:lnTo>
                  <a:pt x="35103" y="207547"/>
                </a:lnTo>
                <a:lnTo>
                  <a:pt x="26808" y="164633"/>
                </a:lnTo>
                <a:lnTo>
                  <a:pt x="25781" y="139700"/>
                </a:lnTo>
                <a:lnTo>
                  <a:pt x="26808" y="115623"/>
                </a:lnTo>
                <a:lnTo>
                  <a:pt x="35103" y="73852"/>
                </a:lnTo>
                <a:lnTo>
                  <a:pt x="63722" y="28352"/>
                </a:lnTo>
                <a:lnTo>
                  <a:pt x="93980" y="11430"/>
                </a:lnTo>
                <a:lnTo>
                  <a:pt x="9004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753732" y="2892805"/>
            <a:ext cx="1463040" cy="282575"/>
          </a:xfrm>
          <a:custGeom>
            <a:avLst/>
            <a:gdLst/>
            <a:ahLst/>
            <a:cxnLst/>
            <a:rect l="l" t="t" r="r" b="b"/>
            <a:pathLst>
              <a:path w="1463040" h="282575">
                <a:moveTo>
                  <a:pt x="1372743" y="0"/>
                </a:moveTo>
                <a:lnTo>
                  <a:pt x="1368678" y="11430"/>
                </a:lnTo>
                <a:lnTo>
                  <a:pt x="1385060" y="18522"/>
                </a:lnTo>
                <a:lnTo>
                  <a:pt x="1399143" y="28352"/>
                </a:lnTo>
                <a:lnTo>
                  <a:pt x="1427682" y="73852"/>
                </a:lnTo>
                <a:lnTo>
                  <a:pt x="1435977" y="115623"/>
                </a:lnTo>
                <a:lnTo>
                  <a:pt x="1437005" y="139700"/>
                </a:lnTo>
                <a:lnTo>
                  <a:pt x="1435957" y="164633"/>
                </a:lnTo>
                <a:lnTo>
                  <a:pt x="1427575" y="207547"/>
                </a:lnTo>
                <a:lnTo>
                  <a:pt x="1399143" y="253841"/>
                </a:lnTo>
                <a:lnTo>
                  <a:pt x="1369187" y="270891"/>
                </a:lnTo>
                <a:lnTo>
                  <a:pt x="1372743" y="282321"/>
                </a:lnTo>
                <a:lnTo>
                  <a:pt x="1411239" y="264239"/>
                </a:lnTo>
                <a:lnTo>
                  <a:pt x="1439545" y="232918"/>
                </a:lnTo>
                <a:lnTo>
                  <a:pt x="1456975" y="191119"/>
                </a:lnTo>
                <a:lnTo>
                  <a:pt x="1462786" y="141224"/>
                </a:lnTo>
                <a:lnTo>
                  <a:pt x="1461333" y="115341"/>
                </a:lnTo>
                <a:lnTo>
                  <a:pt x="1449712" y="69482"/>
                </a:lnTo>
                <a:lnTo>
                  <a:pt x="1426589" y="32146"/>
                </a:lnTo>
                <a:lnTo>
                  <a:pt x="1393199" y="7381"/>
                </a:lnTo>
                <a:lnTo>
                  <a:pt x="1372743" y="0"/>
                </a:lnTo>
                <a:close/>
              </a:path>
              <a:path w="1463040" h="282575">
                <a:moveTo>
                  <a:pt x="90043" y="0"/>
                </a:moveTo>
                <a:lnTo>
                  <a:pt x="51593" y="18097"/>
                </a:lnTo>
                <a:lnTo>
                  <a:pt x="23241" y="49530"/>
                </a:lnTo>
                <a:lnTo>
                  <a:pt x="5810" y="91424"/>
                </a:lnTo>
                <a:lnTo>
                  <a:pt x="0" y="141224"/>
                </a:lnTo>
                <a:lnTo>
                  <a:pt x="1452" y="167177"/>
                </a:lnTo>
                <a:lnTo>
                  <a:pt x="13073" y="213036"/>
                </a:lnTo>
                <a:lnTo>
                  <a:pt x="36071" y="250227"/>
                </a:lnTo>
                <a:lnTo>
                  <a:pt x="69496" y="274941"/>
                </a:lnTo>
                <a:lnTo>
                  <a:pt x="90043" y="282321"/>
                </a:lnTo>
                <a:lnTo>
                  <a:pt x="93599" y="270891"/>
                </a:lnTo>
                <a:lnTo>
                  <a:pt x="77475" y="263771"/>
                </a:lnTo>
                <a:lnTo>
                  <a:pt x="63579" y="253841"/>
                </a:lnTo>
                <a:lnTo>
                  <a:pt x="35103" y="207547"/>
                </a:lnTo>
                <a:lnTo>
                  <a:pt x="26808" y="164633"/>
                </a:lnTo>
                <a:lnTo>
                  <a:pt x="25781" y="139700"/>
                </a:lnTo>
                <a:lnTo>
                  <a:pt x="26808" y="115623"/>
                </a:lnTo>
                <a:lnTo>
                  <a:pt x="35103" y="73852"/>
                </a:lnTo>
                <a:lnTo>
                  <a:pt x="63722" y="28352"/>
                </a:lnTo>
                <a:lnTo>
                  <a:pt x="93980" y="11430"/>
                </a:lnTo>
                <a:lnTo>
                  <a:pt x="9004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956180" y="3322828"/>
            <a:ext cx="829310" cy="282575"/>
          </a:xfrm>
          <a:custGeom>
            <a:avLst/>
            <a:gdLst/>
            <a:ahLst/>
            <a:cxnLst/>
            <a:rect l="l" t="t" r="r" b="b"/>
            <a:pathLst>
              <a:path w="829310" h="282575">
                <a:moveTo>
                  <a:pt x="738758" y="0"/>
                </a:moveTo>
                <a:lnTo>
                  <a:pt x="734694" y="11430"/>
                </a:lnTo>
                <a:lnTo>
                  <a:pt x="751076" y="18577"/>
                </a:lnTo>
                <a:lnTo>
                  <a:pt x="765159" y="28416"/>
                </a:lnTo>
                <a:lnTo>
                  <a:pt x="793698" y="73925"/>
                </a:lnTo>
                <a:lnTo>
                  <a:pt x="801993" y="115732"/>
                </a:lnTo>
                <a:lnTo>
                  <a:pt x="803020" y="139826"/>
                </a:lnTo>
                <a:lnTo>
                  <a:pt x="801973" y="164689"/>
                </a:lnTo>
                <a:lnTo>
                  <a:pt x="793591" y="207603"/>
                </a:lnTo>
                <a:lnTo>
                  <a:pt x="765159" y="253857"/>
                </a:lnTo>
                <a:lnTo>
                  <a:pt x="735202" y="270891"/>
                </a:lnTo>
                <a:lnTo>
                  <a:pt x="738758" y="282321"/>
                </a:lnTo>
                <a:lnTo>
                  <a:pt x="777255" y="264302"/>
                </a:lnTo>
                <a:lnTo>
                  <a:pt x="805561" y="233045"/>
                </a:lnTo>
                <a:lnTo>
                  <a:pt x="822991" y="191135"/>
                </a:lnTo>
                <a:lnTo>
                  <a:pt x="828801" y="141224"/>
                </a:lnTo>
                <a:lnTo>
                  <a:pt x="827349" y="115359"/>
                </a:lnTo>
                <a:lnTo>
                  <a:pt x="815728" y="69536"/>
                </a:lnTo>
                <a:lnTo>
                  <a:pt x="792605" y="32146"/>
                </a:lnTo>
                <a:lnTo>
                  <a:pt x="759215" y="7381"/>
                </a:lnTo>
                <a:lnTo>
                  <a:pt x="738758" y="0"/>
                </a:lnTo>
                <a:close/>
              </a:path>
              <a:path w="829310" h="282575">
                <a:moveTo>
                  <a:pt x="90043" y="0"/>
                </a:moveTo>
                <a:lnTo>
                  <a:pt x="51593" y="18097"/>
                </a:lnTo>
                <a:lnTo>
                  <a:pt x="23241" y="49530"/>
                </a:lnTo>
                <a:lnTo>
                  <a:pt x="5810" y="91471"/>
                </a:lnTo>
                <a:lnTo>
                  <a:pt x="0" y="141224"/>
                </a:lnTo>
                <a:lnTo>
                  <a:pt x="1452" y="167179"/>
                </a:lnTo>
                <a:lnTo>
                  <a:pt x="13073" y="213090"/>
                </a:lnTo>
                <a:lnTo>
                  <a:pt x="36071" y="250334"/>
                </a:lnTo>
                <a:lnTo>
                  <a:pt x="69496" y="274960"/>
                </a:lnTo>
                <a:lnTo>
                  <a:pt x="90043" y="282321"/>
                </a:lnTo>
                <a:lnTo>
                  <a:pt x="93599" y="270891"/>
                </a:lnTo>
                <a:lnTo>
                  <a:pt x="77475" y="263773"/>
                </a:lnTo>
                <a:lnTo>
                  <a:pt x="63579" y="253857"/>
                </a:lnTo>
                <a:lnTo>
                  <a:pt x="35103" y="207603"/>
                </a:lnTo>
                <a:lnTo>
                  <a:pt x="26808" y="164689"/>
                </a:lnTo>
                <a:lnTo>
                  <a:pt x="25781" y="139826"/>
                </a:lnTo>
                <a:lnTo>
                  <a:pt x="26808" y="115732"/>
                </a:lnTo>
                <a:lnTo>
                  <a:pt x="35103" y="73925"/>
                </a:lnTo>
                <a:lnTo>
                  <a:pt x="63722" y="28416"/>
                </a:lnTo>
                <a:lnTo>
                  <a:pt x="93980" y="11430"/>
                </a:lnTo>
                <a:lnTo>
                  <a:pt x="9004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717294" y="2739135"/>
            <a:ext cx="1118235" cy="885825"/>
          </a:xfrm>
          <a:prstGeom prst="rect">
            <a:avLst/>
          </a:prstGeom>
        </p:spPr>
        <p:txBody>
          <a:bodyPr vert="horz" wrap="square" lIns="0" tIns="76835" rIns="0" bIns="0" rtlCol="0">
            <a:spAutoFit/>
          </a:bodyPr>
          <a:lstStyle/>
          <a:p>
            <a:pPr marL="15240">
              <a:lnSpc>
                <a:spcPct val="100000"/>
              </a:lnSpc>
              <a:spcBef>
                <a:spcPts val="605"/>
              </a:spcBef>
              <a:tabLst>
                <a:tab pos="341630" algn="l"/>
              </a:tabLst>
            </a:pPr>
            <a:r>
              <a:rPr sz="2400" dirty="0">
                <a:latin typeface="Cambria Math"/>
                <a:cs typeface="Cambria Math"/>
              </a:rPr>
              <a:t>𝑉	</a:t>
            </a:r>
            <a:r>
              <a:rPr sz="2400" spc="-5" dirty="0">
                <a:latin typeface="Cambria Math"/>
                <a:cs typeface="Cambria Math"/>
              </a:rPr>
              <a:t>𝑅𝑜𝑚𝑒</a:t>
            </a:r>
            <a:endParaRPr sz="2400">
              <a:latin typeface="Cambria Math"/>
              <a:cs typeface="Cambria Math"/>
            </a:endParaRPr>
          </a:p>
          <a:p>
            <a:pPr marL="12700">
              <a:lnSpc>
                <a:spcPct val="100000"/>
              </a:lnSpc>
              <a:spcBef>
                <a:spcPts val="505"/>
              </a:spcBef>
              <a:tabLst>
                <a:tab pos="338455" algn="l"/>
              </a:tabLst>
            </a:pPr>
            <a:r>
              <a:rPr sz="2400" dirty="0">
                <a:latin typeface="Cambria Math"/>
                <a:cs typeface="Cambria Math"/>
              </a:rPr>
              <a:t>𝑉	</a:t>
            </a:r>
            <a:r>
              <a:rPr sz="2400" spc="-5" dirty="0">
                <a:latin typeface="Cambria Math"/>
                <a:cs typeface="Cambria Math"/>
              </a:rPr>
              <a:t>𝑘𝑖𝑛𝑔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402457" y="3322828"/>
            <a:ext cx="1021080" cy="282575"/>
          </a:xfrm>
          <a:custGeom>
            <a:avLst/>
            <a:gdLst/>
            <a:ahLst/>
            <a:cxnLst/>
            <a:rect l="l" t="t" r="r" b="b"/>
            <a:pathLst>
              <a:path w="1021079" h="282575">
                <a:moveTo>
                  <a:pt x="930782" y="0"/>
                </a:moveTo>
                <a:lnTo>
                  <a:pt x="926718" y="11430"/>
                </a:lnTo>
                <a:lnTo>
                  <a:pt x="943100" y="18577"/>
                </a:lnTo>
                <a:lnTo>
                  <a:pt x="957183" y="28416"/>
                </a:lnTo>
                <a:lnTo>
                  <a:pt x="985722" y="73925"/>
                </a:lnTo>
                <a:lnTo>
                  <a:pt x="994017" y="115732"/>
                </a:lnTo>
                <a:lnTo>
                  <a:pt x="995044" y="139826"/>
                </a:lnTo>
                <a:lnTo>
                  <a:pt x="993997" y="164689"/>
                </a:lnTo>
                <a:lnTo>
                  <a:pt x="985615" y="207603"/>
                </a:lnTo>
                <a:lnTo>
                  <a:pt x="957183" y="253857"/>
                </a:lnTo>
                <a:lnTo>
                  <a:pt x="927226" y="270891"/>
                </a:lnTo>
                <a:lnTo>
                  <a:pt x="930782" y="282321"/>
                </a:lnTo>
                <a:lnTo>
                  <a:pt x="969279" y="264302"/>
                </a:lnTo>
                <a:lnTo>
                  <a:pt x="997584" y="233045"/>
                </a:lnTo>
                <a:lnTo>
                  <a:pt x="1015015" y="191135"/>
                </a:lnTo>
                <a:lnTo>
                  <a:pt x="1020826" y="141224"/>
                </a:lnTo>
                <a:lnTo>
                  <a:pt x="1019373" y="115359"/>
                </a:lnTo>
                <a:lnTo>
                  <a:pt x="1007752" y="69536"/>
                </a:lnTo>
                <a:lnTo>
                  <a:pt x="984629" y="32146"/>
                </a:lnTo>
                <a:lnTo>
                  <a:pt x="951239" y="7381"/>
                </a:lnTo>
                <a:lnTo>
                  <a:pt x="930782" y="0"/>
                </a:lnTo>
                <a:close/>
              </a:path>
              <a:path w="1021079" h="282575">
                <a:moveTo>
                  <a:pt x="90042" y="0"/>
                </a:moveTo>
                <a:lnTo>
                  <a:pt x="51593" y="18097"/>
                </a:lnTo>
                <a:lnTo>
                  <a:pt x="23240" y="49530"/>
                </a:lnTo>
                <a:lnTo>
                  <a:pt x="5810" y="91471"/>
                </a:lnTo>
                <a:lnTo>
                  <a:pt x="0" y="141224"/>
                </a:lnTo>
                <a:lnTo>
                  <a:pt x="1452" y="167179"/>
                </a:lnTo>
                <a:lnTo>
                  <a:pt x="13073" y="213090"/>
                </a:lnTo>
                <a:lnTo>
                  <a:pt x="36071" y="250334"/>
                </a:lnTo>
                <a:lnTo>
                  <a:pt x="69496" y="274960"/>
                </a:lnTo>
                <a:lnTo>
                  <a:pt x="90042" y="282321"/>
                </a:lnTo>
                <a:lnTo>
                  <a:pt x="93598" y="270891"/>
                </a:lnTo>
                <a:lnTo>
                  <a:pt x="77475" y="263773"/>
                </a:lnTo>
                <a:lnTo>
                  <a:pt x="63579" y="253857"/>
                </a:lnTo>
                <a:lnTo>
                  <a:pt x="35103" y="207603"/>
                </a:lnTo>
                <a:lnTo>
                  <a:pt x="26808" y="164689"/>
                </a:lnTo>
                <a:lnTo>
                  <a:pt x="25780" y="139826"/>
                </a:lnTo>
                <a:lnTo>
                  <a:pt x="26808" y="115732"/>
                </a:lnTo>
                <a:lnTo>
                  <a:pt x="35103" y="73925"/>
                </a:lnTo>
                <a:lnTo>
                  <a:pt x="63722" y="28416"/>
                </a:lnTo>
                <a:lnTo>
                  <a:pt x="93979" y="11430"/>
                </a:lnTo>
                <a:lnTo>
                  <a:pt x="900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2868295" y="2739135"/>
            <a:ext cx="1464310" cy="885825"/>
          </a:xfrm>
          <a:prstGeom prst="rect">
            <a:avLst/>
          </a:prstGeom>
        </p:spPr>
        <p:txBody>
          <a:bodyPr vert="horz" wrap="square" lIns="0" tIns="76835" rIns="0" bIns="0" rtlCol="0">
            <a:spAutoFit/>
          </a:bodyPr>
          <a:lstStyle/>
          <a:p>
            <a:pPr marL="154305">
              <a:lnSpc>
                <a:spcPct val="100000"/>
              </a:lnSpc>
              <a:spcBef>
                <a:spcPts val="605"/>
              </a:spcBef>
              <a:tabLst>
                <a:tab pos="775970" algn="l"/>
              </a:tabLst>
            </a:pPr>
            <a:r>
              <a:rPr sz="2400" dirty="0">
                <a:latin typeface="Cambria Math"/>
                <a:cs typeface="Cambria Math"/>
              </a:rPr>
              <a:t>−</a:t>
            </a:r>
            <a:r>
              <a:rPr sz="2400" spc="0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𝑉	𝐼𝑡𝑎𝑙𝑦</a:t>
            </a:r>
            <a:endParaRPr sz="2400">
              <a:latin typeface="Cambria Math"/>
              <a:cs typeface="Cambria Math"/>
            </a:endParaRPr>
          </a:p>
          <a:p>
            <a:pPr marL="12700">
              <a:lnSpc>
                <a:spcPct val="100000"/>
              </a:lnSpc>
              <a:spcBef>
                <a:spcPts val="505"/>
              </a:spcBef>
              <a:tabLst>
                <a:tab pos="634365" algn="l"/>
              </a:tabLst>
            </a:pPr>
            <a:r>
              <a:rPr sz="2400" dirty="0">
                <a:latin typeface="Cambria Math"/>
                <a:cs typeface="Cambria Math"/>
              </a:rPr>
              <a:t>−</a:t>
            </a:r>
            <a:r>
              <a:rPr sz="2400" spc="0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𝑉	𝑞𝑢𝑒𝑒𝑛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5068189" y="3322828"/>
            <a:ext cx="943610" cy="282575"/>
          </a:xfrm>
          <a:custGeom>
            <a:avLst/>
            <a:gdLst/>
            <a:ahLst/>
            <a:cxnLst/>
            <a:rect l="l" t="t" r="r" b="b"/>
            <a:pathLst>
              <a:path w="943610" h="282575">
                <a:moveTo>
                  <a:pt x="853059" y="0"/>
                </a:moveTo>
                <a:lnTo>
                  <a:pt x="848995" y="11430"/>
                </a:lnTo>
                <a:lnTo>
                  <a:pt x="865376" y="18577"/>
                </a:lnTo>
                <a:lnTo>
                  <a:pt x="879459" y="28416"/>
                </a:lnTo>
                <a:lnTo>
                  <a:pt x="907998" y="73925"/>
                </a:lnTo>
                <a:lnTo>
                  <a:pt x="916293" y="115732"/>
                </a:lnTo>
                <a:lnTo>
                  <a:pt x="917321" y="139826"/>
                </a:lnTo>
                <a:lnTo>
                  <a:pt x="916273" y="164689"/>
                </a:lnTo>
                <a:lnTo>
                  <a:pt x="907891" y="207603"/>
                </a:lnTo>
                <a:lnTo>
                  <a:pt x="879459" y="253857"/>
                </a:lnTo>
                <a:lnTo>
                  <a:pt x="849502" y="270891"/>
                </a:lnTo>
                <a:lnTo>
                  <a:pt x="853059" y="282321"/>
                </a:lnTo>
                <a:lnTo>
                  <a:pt x="891555" y="264302"/>
                </a:lnTo>
                <a:lnTo>
                  <a:pt x="919861" y="233045"/>
                </a:lnTo>
                <a:lnTo>
                  <a:pt x="937291" y="191135"/>
                </a:lnTo>
                <a:lnTo>
                  <a:pt x="943101" y="141224"/>
                </a:lnTo>
                <a:lnTo>
                  <a:pt x="941649" y="115359"/>
                </a:lnTo>
                <a:lnTo>
                  <a:pt x="930028" y="69536"/>
                </a:lnTo>
                <a:lnTo>
                  <a:pt x="906905" y="32146"/>
                </a:lnTo>
                <a:lnTo>
                  <a:pt x="873515" y="7381"/>
                </a:lnTo>
                <a:lnTo>
                  <a:pt x="853059" y="0"/>
                </a:lnTo>
                <a:close/>
              </a:path>
              <a:path w="943610" h="282575">
                <a:moveTo>
                  <a:pt x="90043" y="0"/>
                </a:moveTo>
                <a:lnTo>
                  <a:pt x="51593" y="18097"/>
                </a:lnTo>
                <a:lnTo>
                  <a:pt x="23240" y="49530"/>
                </a:lnTo>
                <a:lnTo>
                  <a:pt x="5810" y="91471"/>
                </a:lnTo>
                <a:lnTo>
                  <a:pt x="0" y="141224"/>
                </a:lnTo>
                <a:lnTo>
                  <a:pt x="1452" y="167179"/>
                </a:lnTo>
                <a:lnTo>
                  <a:pt x="13073" y="213090"/>
                </a:lnTo>
                <a:lnTo>
                  <a:pt x="36071" y="250334"/>
                </a:lnTo>
                <a:lnTo>
                  <a:pt x="69496" y="274960"/>
                </a:lnTo>
                <a:lnTo>
                  <a:pt x="90043" y="282321"/>
                </a:lnTo>
                <a:lnTo>
                  <a:pt x="93599" y="270891"/>
                </a:lnTo>
                <a:lnTo>
                  <a:pt x="77475" y="263773"/>
                </a:lnTo>
                <a:lnTo>
                  <a:pt x="63579" y="253857"/>
                </a:lnTo>
                <a:lnTo>
                  <a:pt x="35103" y="207603"/>
                </a:lnTo>
                <a:lnTo>
                  <a:pt x="26808" y="164689"/>
                </a:lnTo>
                <a:lnTo>
                  <a:pt x="25781" y="139826"/>
                </a:lnTo>
                <a:lnTo>
                  <a:pt x="26808" y="115732"/>
                </a:lnTo>
                <a:lnTo>
                  <a:pt x="35103" y="73925"/>
                </a:lnTo>
                <a:lnTo>
                  <a:pt x="63722" y="28416"/>
                </a:lnTo>
                <a:lnTo>
                  <a:pt x="93980" y="11430"/>
                </a:lnTo>
                <a:lnTo>
                  <a:pt x="9004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627241" y="3322828"/>
            <a:ext cx="847090" cy="282575"/>
          </a:xfrm>
          <a:custGeom>
            <a:avLst/>
            <a:gdLst/>
            <a:ahLst/>
            <a:cxnLst/>
            <a:rect l="l" t="t" r="r" b="b"/>
            <a:pathLst>
              <a:path w="847090" h="282575">
                <a:moveTo>
                  <a:pt x="757047" y="0"/>
                </a:moveTo>
                <a:lnTo>
                  <a:pt x="752982" y="11430"/>
                </a:lnTo>
                <a:lnTo>
                  <a:pt x="769364" y="18577"/>
                </a:lnTo>
                <a:lnTo>
                  <a:pt x="783447" y="28416"/>
                </a:lnTo>
                <a:lnTo>
                  <a:pt x="811986" y="73925"/>
                </a:lnTo>
                <a:lnTo>
                  <a:pt x="820281" y="115732"/>
                </a:lnTo>
                <a:lnTo>
                  <a:pt x="821308" y="139826"/>
                </a:lnTo>
                <a:lnTo>
                  <a:pt x="820261" y="164689"/>
                </a:lnTo>
                <a:lnTo>
                  <a:pt x="811879" y="207603"/>
                </a:lnTo>
                <a:lnTo>
                  <a:pt x="783447" y="253857"/>
                </a:lnTo>
                <a:lnTo>
                  <a:pt x="753490" y="270891"/>
                </a:lnTo>
                <a:lnTo>
                  <a:pt x="757047" y="282321"/>
                </a:lnTo>
                <a:lnTo>
                  <a:pt x="795543" y="264302"/>
                </a:lnTo>
                <a:lnTo>
                  <a:pt x="823849" y="233045"/>
                </a:lnTo>
                <a:lnTo>
                  <a:pt x="841279" y="191135"/>
                </a:lnTo>
                <a:lnTo>
                  <a:pt x="847089" y="141224"/>
                </a:lnTo>
                <a:lnTo>
                  <a:pt x="845637" y="115359"/>
                </a:lnTo>
                <a:lnTo>
                  <a:pt x="834016" y="69536"/>
                </a:lnTo>
                <a:lnTo>
                  <a:pt x="810893" y="32146"/>
                </a:lnTo>
                <a:lnTo>
                  <a:pt x="777503" y="7381"/>
                </a:lnTo>
                <a:lnTo>
                  <a:pt x="757047" y="0"/>
                </a:lnTo>
                <a:close/>
              </a:path>
              <a:path w="847090" h="282575">
                <a:moveTo>
                  <a:pt x="90042" y="0"/>
                </a:moveTo>
                <a:lnTo>
                  <a:pt x="51593" y="18097"/>
                </a:lnTo>
                <a:lnTo>
                  <a:pt x="23240" y="49530"/>
                </a:lnTo>
                <a:lnTo>
                  <a:pt x="5810" y="91471"/>
                </a:lnTo>
                <a:lnTo>
                  <a:pt x="0" y="141224"/>
                </a:lnTo>
                <a:lnTo>
                  <a:pt x="1452" y="167179"/>
                </a:lnTo>
                <a:lnTo>
                  <a:pt x="13073" y="213090"/>
                </a:lnTo>
                <a:lnTo>
                  <a:pt x="36071" y="250334"/>
                </a:lnTo>
                <a:lnTo>
                  <a:pt x="69496" y="274960"/>
                </a:lnTo>
                <a:lnTo>
                  <a:pt x="90042" y="282321"/>
                </a:lnTo>
                <a:lnTo>
                  <a:pt x="93599" y="270891"/>
                </a:lnTo>
                <a:lnTo>
                  <a:pt x="77475" y="263773"/>
                </a:lnTo>
                <a:lnTo>
                  <a:pt x="63579" y="253857"/>
                </a:lnTo>
                <a:lnTo>
                  <a:pt x="35103" y="207603"/>
                </a:lnTo>
                <a:lnTo>
                  <a:pt x="26808" y="164689"/>
                </a:lnTo>
                <a:lnTo>
                  <a:pt x="25780" y="139826"/>
                </a:lnTo>
                <a:lnTo>
                  <a:pt x="26808" y="115732"/>
                </a:lnTo>
                <a:lnTo>
                  <a:pt x="35103" y="73925"/>
                </a:lnTo>
                <a:lnTo>
                  <a:pt x="63722" y="28416"/>
                </a:lnTo>
                <a:lnTo>
                  <a:pt x="93979" y="11430"/>
                </a:lnTo>
                <a:lnTo>
                  <a:pt x="900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4521834" y="2292796"/>
            <a:ext cx="3604895" cy="1332230"/>
          </a:xfrm>
          <a:prstGeom prst="rect">
            <a:avLst/>
          </a:prstGeom>
        </p:spPr>
        <p:txBody>
          <a:bodyPr vert="horz" wrap="square" lIns="0" tIns="85090" rIns="0" bIns="0" rtlCol="0">
            <a:spAutoFit/>
          </a:bodyPr>
          <a:lstStyle/>
          <a:p>
            <a:pPr marL="13970">
              <a:lnSpc>
                <a:spcPct val="100000"/>
              </a:lnSpc>
              <a:spcBef>
                <a:spcPts val="670"/>
              </a:spcBef>
              <a:tabLst>
                <a:tab pos="649605" algn="l"/>
                <a:tab pos="1778635" algn="l"/>
                <a:tab pos="2400935" algn="l"/>
              </a:tabLst>
            </a:pPr>
            <a:r>
              <a:rPr sz="2400" dirty="0">
                <a:latin typeface="Cambria Math"/>
                <a:cs typeface="Cambria Math"/>
              </a:rPr>
              <a:t>≈</a:t>
            </a:r>
            <a:r>
              <a:rPr sz="2400" spc="130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𝑉	</a:t>
            </a:r>
            <a:r>
              <a:rPr sz="2400" spc="-5" dirty="0">
                <a:latin typeface="Cambria Math"/>
                <a:cs typeface="Cambria Math"/>
              </a:rPr>
              <a:t>𝑏𝑖𝑔𝑔𝑒𝑟	</a:t>
            </a:r>
            <a:r>
              <a:rPr sz="2400" dirty="0">
                <a:latin typeface="Cambria Math"/>
                <a:cs typeface="Cambria Math"/>
              </a:rPr>
              <a:t>− 𝑉	</a:t>
            </a:r>
            <a:r>
              <a:rPr sz="2400" spc="-5" dirty="0">
                <a:latin typeface="Cambria Math"/>
                <a:cs typeface="Cambria Math"/>
              </a:rPr>
              <a:t>𝑏𝑖𝑔</a:t>
            </a:r>
            <a:endParaRPr sz="2400">
              <a:latin typeface="Cambria Math"/>
              <a:cs typeface="Cambria Math"/>
            </a:endParaRPr>
          </a:p>
          <a:p>
            <a:pPr marL="12700">
              <a:lnSpc>
                <a:spcPct val="100000"/>
              </a:lnSpc>
              <a:spcBef>
                <a:spcPts val="570"/>
              </a:spcBef>
              <a:tabLst>
                <a:tab pos="646430" algn="l"/>
                <a:tab pos="1710055" algn="l"/>
                <a:tab pos="2332355" algn="l"/>
              </a:tabLst>
            </a:pPr>
            <a:r>
              <a:rPr sz="2400" dirty="0">
                <a:latin typeface="Cambria Math"/>
                <a:cs typeface="Cambria Math"/>
              </a:rPr>
              <a:t>≈</a:t>
            </a:r>
            <a:r>
              <a:rPr sz="2400" spc="125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𝑉	</a:t>
            </a:r>
            <a:r>
              <a:rPr sz="2400" spc="-5" dirty="0">
                <a:latin typeface="Cambria Math"/>
                <a:cs typeface="Cambria Math"/>
              </a:rPr>
              <a:t>𝐵𝑒𝑟</a:t>
            </a:r>
            <a:r>
              <a:rPr sz="2400" spc="-15" dirty="0">
                <a:latin typeface="Cambria Math"/>
                <a:cs typeface="Cambria Math"/>
              </a:rPr>
              <a:t>𝑙</a:t>
            </a:r>
            <a:r>
              <a:rPr sz="2400" spc="0" dirty="0">
                <a:latin typeface="Cambria Math"/>
                <a:cs typeface="Cambria Math"/>
              </a:rPr>
              <a:t>𝑖</a:t>
            </a:r>
            <a:r>
              <a:rPr sz="2400" dirty="0">
                <a:latin typeface="Cambria Math"/>
                <a:cs typeface="Cambria Math"/>
              </a:rPr>
              <a:t>𝑛	−</a:t>
            </a:r>
            <a:r>
              <a:rPr sz="2400" spc="-5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𝑉	𝐺𝑒𝑟𝑚𝑎𝑛𝑦</a:t>
            </a:r>
            <a:endParaRPr sz="2400">
              <a:latin typeface="Cambria Math"/>
              <a:cs typeface="Cambria Math"/>
            </a:endParaRPr>
          </a:p>
          <a:p>
            <a:pPr marL="12700">
              <a:lnSpc>
                <a:spcPct val="100000"/>
              </a:lnSpc>
              <a:spcBef>
                <a:spcPts val="505"/>
              </a:spcBef>
              <a:tabLst>
                <a:tab pos="646430" algn="l"/>
                <a:tab pos="1583690" algn="l"/>
                <a:tab pos="2205990" algn="l"/>
              </a:tabLst>
            </a:pPr>
            <a:r>
              <a:rPr sz="2400" dirty="0">
                <a:latin typeface="Cambria Math"/>
                <a:cs typeface="Cambria Math"/>
              </a:rPr>
              <a:t>≈</a:t>
            </a:r>
            <a:r>
              <a:rPr sz="2400" spc="125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𝑉	𝑢𝑛𝑐𝑙𝑒	− 𝑉	</a:t>
            </a:r>
            <a:r>
              <a:rPr sz="2400" spc="-5" dirty="0">
                <a:latin typeface="Cambria Math"/>
                <a:cs typeface="Cambria Math"/>
              </a:rPr>
              <a:t>𝑎𝑢𝑛𝑡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5706998" y="671702"/>
            <a:ext cx="1463040" cy="282575"/>
          </a:xfrm>
          <a:custGeom>
            <a:avLst/>
            <a:gdLst/>
            <a:ahLst/>
            <a:cxnLst/>
            <a:rect l="l" t="t" r="r" b="b"/>
            <a:pathLst>
              <a:path w="1463040" h="282575">
                <a:moveTo>
                  <a:pt x="1372743" y="0"/>
                </a:moveTo>
                <a:lnTo>
                  <a:pt x="1368805" y="11430"/>
                </a:lnTo>
                <a:lnTo>
                  <a:pt x="1385113" y="18522"/>
                </a:lnTo>
                <a:lnTo>
                  <a:pt x="1399158" y="28352"/>
                </a:lnTo>
                <a:lnTo>
                  <a:pt x="1427702" y="73852"/>
                </a:lnTo>
                <a:lnTo>
                  <a:pt x="1436084" y="115623"/>
                </a:lnTo>
                <a:lnTo>
                  <a:pt x="1437131" y="139700"/>
                </a:lnTo>
                <a:lnTo>
                  <a:pt x="1436084" y="164633"/>
                </a:lnTo>
                <a:lnTo>
                  <a:pt x="1427702" y="207547"/>
                </a:lnTo>
                <a:lnTo>
                  <a:pt x="1399206" y="253841"/>
                </a:lnTo>
                <a:lnTo>
                  <a:pt x="1369186" y="270891"/>
                </a:lnTo>
                <a:lnTo>
                  <a:pt x="1372743" y="282321"/>
                </a:lnTo>
                <a:lnTo>
                  <a:pt x="1411287" y="264239"/>
                </a:lnTo>
                <a:lnTo>
                  <a:pt x="1439545" y="232918"/>
                </a:lnTo>
                <a:lnTo>
                  <a:pt x="1456975" y="191119"/>
                </a:lnTo>
                <a:lnTo>
                  <a:pt x="1462785" y="141224"/>
                </a:lnTo>
                <a:lnTo>
                  <a:pt x="1461333" y="115341"/>
                </a:lnTo>
                <a:lnTo>
                  <a:pt x="1449712" y="69482"/>
                </a:lnTo>
                <a:lnTo>
                  <a:pt x="1426642" y="32146"/>
                </a:lnTo>
                <a:lnTo>
                  <a:pt x="1393217" y="7381"/>
                </a:lnTo>
                <a:lnTo>
                  <a:pt x="1372743" y="0"/>
                </a:lnTo>
                <a:close/>
              </a:path>
              <a:path w="1463040" h="282575">
                <a:moveTo>
                  <a:pt x="90042" y="0"/>
                </a:moveTo>
                <a:lnTo>
                  <a:pt x="51641" y="18097"/>
                </a:lnTo>
                <a:lnTo>
                  <a:pt x="23240" y="49530"/>
                </a:lnTo>
                <a:lnTo>
                  <a:pt x="5810" y="91424"/>
                </a:lnTo>
                <a:lnTo>
                  <a:pt x="0" y="141224"/>
                </a:lnTo>
                <a:lnTo>
                  <a:pt x="1452" y="167177"/>
                </a:lnTo>
                <a:lnTo>
                  <a:pt x="13073" y="213036"/>
                </a:lnTo>
                <a:lnTo>
                  <a:pt x="36125" y="250227"/>
                </a:lnTo>
                <a:lnTo>
                  <a:pt x="69514" y="274941"/>
                </a:lnTo>
                <a:lnTo>
                  <a:pt x="90042" y="282321"/>
                </a:lnTo>
                <a:lnTo>
                  <a:pt x="93599" y="270891"/>
                </a:lnTo>
                <a:lnTo>
                  <a:pt x="77531" y="263771"/>
                </a:lnTo>
                <a:lnTo>
                  <a:pt x="63642" y="253841"/>
                </a:lnTo>
                <a:lnTo>
                  <a:pt x="35210" y="207547"/>
                </a:lnTo>
                <a:lnTo>
                  <a:pt x="26828" y="164633"/>
                </a:lnTo>
                <a:lnTo>
                  <a:pt x="25780" y="139700"/>
                </a:lnTo>
                <a:lnTo>
                  <a:pt x="26828" y="115623"/>
                </a:lnTo>
                <a:lnTo>
                  <a:pt x="35210" y="73852"/>
                </a:lnTo>
                <a:lnTo>
                  <a:pt x="63753" y="28352"/>
                </a:lnTo>
                <a:lnTo>
                  <a:pt x="94106" y="11430"/>
                </a:lnTo>
                <a:lnTo>
                  <a:pt x="900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5467350" y="581659"/>
            <a:ext cx="16122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39725" algn="l"/>
              </a:tabLst>
            </a:pPr>
            <a:r>
              <a:rPr sz="2400" dirty="0">
                <a:latin typeface="Cambria Math"/>
                <a:cs typeface="Cambria Math"/>
              </a:rPr>
              <a:t>𝑉	𝐺𝑒𝑟𝑚𝑎𝑛𝑦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4518278" y="1026794"/>
            <a:ext cx="1066800" cy="282575"/>
          </a:xfrm>
          <a:custGeom>
            <a:avLst/>
            <a:gdLst/>
            <a:ahLst/>
            <a:cxnLst/>
            <a:rect l="l" t="t" r="r" b="b"/>
            <a:pathLst>
              <a:path w="1066800" h="282575">
                <a:moveTo>
                  <a:pt x="976503" y="0"/>
                </a:moveTo>
                <a:lnTo>
                  <a:pt x="972566" y="11429"/>
                </a:lnTo>
                <a:lnTo>
                  <a:pt x="988873" y="18522"/>
                </a:lnTo>
                <a:lnTo>
                  <a:pt x="1002919" y="28352"/>
                </a:lnTo>
                <a:lnTo>
                  <a:pt x="1031462" y="73852"/>
                </a:lnTo>
                <a:lnTo>
                  <a:pt x="1039844" y="115623"/>
                </a:lnTo>
                <a:lnTo>
                  <a:pt x="1040892" y="139700"/>
                </a:lnTo>
                <a:lnTo>
                  <a:pt x="1039844" y="164633"/>
                </a:lnTo>
                <a:lnTo>
                  <a:pt x="1031462" y="207547"/>
                </a:lnTo>
                <a:lnTo>
                  <a:pt x="1002966" y="253841"/>
                </a:lnTo>
                <a:lnTo>
                  <a:pt x="972947" y="270890"/>
                </a:lnTo>
                <a:lnTo>
                  <a:pt x="976503" y="282320"/>
                </a:lnTo>
                <a:lnTo>
                  <a:pt x="1015047" y="264239"/>
                </a:lnTo>
                <a:lnTo>
                  <a:pt x="1043305" y="232917"/>
                </a:lnTo>
                <a:lnTo>
                  <a:pt x="1060735" y="191119"/>
                </a:lnTo>
                <a:lnTo>
                  <a:pt x="1066546" y="141224"/>
                </a:lnTo>
                <a:lnTo>
                  <a:pt x="1065093" y="115341"/>
                </a:lnTo>
                <a:lnTo>
                  <a:pt x="1053472" y="69482"/>
                </a:lnTo>
                <a:lnTo>
                  <a:pt x="1030402" y="32146"/>
                </a:lnTo>
                <a:lnTo>
                  <a:pt x="996977" y="7381"/>
                </a:lnTo>
                <a:lnTo>
                  <a:pt x="976503" y="0"/>
                </a:lnTo>
                <a:close/>
              </a:path>
              <a:path w="1066800" h="282575">
                <a:moveTo>
                  <a:pt x="90043" y="0"/>
                </a:moveTo>
                <a:lnTo>
                  <a:pt x="51641" y="18097"/>
                </a:lnTo>
                <a:lnTo>
                  <a:pt x="23241" y="49529"/>
                </a:lnTo>
                <a:lnTo>
                  <a:pt x="5810" y="91424"/>
                </a:lnTo>
                <a:lnTo>
                  <a:pt x="0" y="141224"/>
                </a:lnTo>
                <a:lnTo>
                  <a:pt x="1452" y="167177"/>
                </a:lnTo>
                <a:lnTo>
                  <a:pt x="13073" y="213036"/>
                </a:lnTo>
                <a:lnTo>
                  <a:pt x="36125" y="250227"/>
                </a:lnTo>
                <a:lnTo>
                  <a:pt x="69514" y="274941"/>
                </a:lnTo>
                <a:lnTo>
                  <a:pt x="90043" y="282320"/>
                </a:lnTo>
                <a:lnTo>
                  <a:pt x="93599" y="270890"/>
                </a:lnTo>
                <a:lnTo>
                  <a:pt x="77531" y="263771"/>
                </a:lnTo>
                <a:lnTo>
                  <a:pt x="63642" y="253841"/>
                </a:lnTo>
                <a:lnTo>
                  <a:pt x="35210" y="207547"/>
                </a:lnTo>
                <a:lnTo>
                  <a:pt x="26828" y="164633"/>
                </a:lnTo>
                <a:lnTo>
                  <a:pt x="25781" y="139700"/>
                </a:lnTo>
                <a:lnTo>
                  <a:pt x="26828" y="115623"/>
                </a:lnTo>
                <a:lnTo>
                  <a:pt x="35210" y="73852"/>
                </a:lnTo>
                <a:lnTo>
                  <a:pt x="63754" y="28352"/>
                </a:lnTo>
                <a:lnTo>
                  <a:pt x="94107" y="11429"/>
                </a:lnTo>
                <a:lnTo>
                  <a:pt x="9004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3970401" y="936447"/>
            <a:ext cx="152463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47700" algn="l"/>
              </a:tabLst>
            </a:pPr>
            <a:r>
              <a:rPr sz="2400" dirty="0">
                <a:latin typeface="Cambria Math"/>
                <a:cs typeface="Cambria Math"/>
              </a:rPr>
              <a:t>≈</a:t>
            </a:r>
            <a:r>
              <a:rPr sz="2400" spc="130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𝑉	</a:t>
            </a:r>
            <a:r>
              <a:rPr sz="2400" spc="-5" dirty="0">
                <a:latin typeface="Cambria Math"/>
                <a:cs typeface="Cambria Math"/>
              </a:rPr>
              <a:t>𝐵𝑒𝑟𝑙</a:t>
            </a:r>
            <a:r>
              <a:rPr sz="2400" spc="-10" dirty="0">
                <a:latin typeface="Cambria Math"/>
                <a:cs typeface="Cambria Math"/>
              </a:rPr>
              <a:t>𝑖</a:t>
            </a:r>
            <a:r>
              <a:rPr sz="2400" dirty="0">
                <a:latin typeface="Cambria Math"/>
                <a:cs typeface="Cambria Math"/>
              </a:rPr>
              <a:t>𝑛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6202298" y="1026794"/>
            <a:ext cx="969010" cy="282575"/>
          </a:xfrm>
          <a:custGeom>
            <a:avLst/>
            <a:gdLst/>
            <a:ahLst/>
            <a:cxnLst/>
            <a:rect l="l" t="t" r="r" b="b"/>
            <a:pathLst>
              <a:path w="969009" h="282575">
                <a:moveTo>
                  <a:pt x="878967" y="0"/>
                </a:moveTo>
                <a:lnTo>
                  <a:pt x="875029" y="11429"/>
                </a:lnTo>
                <a:lnTo>
                  <a:pt x="891337" y="18522"/>
                </a:lnTo>
                <a:lnTo>
                  <a:pt x="905382" y="28352"/>
                </a:lnTo>
                <a:lnTo>
                  <a:pt x="933926" y="73852"/>
                </a:lnTo>
                <a:lnTo>
                  <a:pt x="942308" y="115623"/>
                </a:lnTo>
                <a:lnTo>
                  <a:pt x="943355" y="139700"/>
                </a:lnTo>
                <a:lnTo>
                  <a:pt x="942308" y="164633"/>
                </a:lnTo>
                <a:lnTo>
                  <a:pt x="933926" y="207547"/>
                </a:lnTo>
                <a:lnTo>
                  <a:pt x="905430" y="253841"/>
                </a:lnTo>
                <a:lnTo>
                  <a:pt x="875410" y="270890"/>
                </a:lnTo>
                <a:lnTo>
                  <a:pt x="878967" y="282320"/>
                </a:lnTo>
                <a:lnTo>
                  <a:pt x="917511" y="264239"/>
                </a:lnTo>
                <a:lnTo>
                  <a:pt x="945769" y="232917"/>
                </a:lnTo>
                <a:lnTo>
                  <a:pt x="963199" y="191119"/>
                </a:lnTo>
                <a:lnTo>
                  <a:pt x="969009" y="141224"/>
                </a:lnTo>
                <a:lnTo>
                  <a:pt x="967557" y="115341"/>
                </a:lnTo>
                <a:lnTo>
                  <a:pt x="955936" y="69482"/>
                </a:lnTo>
                <a:lnTo>
                  <a:pt x="932866" y="32146"/>
                </a:lnTo>
                <a:lnTo>
                  <a:pt x="899441" y="7381"/>
                </a:lnTo>
                <a:lnTo>
                  <a:pt x="878967" y="0"/>
                </a:lnTo>
                <a:close/>
              </a:path>
              <a:path w="969009" h="282575">
                <a:moveTo>
                  <a:pt x="90042" y="0"/>
                </a:moveTo>
                <a:lnTo>
                  <a:pt x="51641" y="18097"/>
                </a:lnTo>
                <a:lnTo>
                  <a:pt x="23240" y="49529"/>
                </a:lnTo>
                <a:lnTo>
                  <a:pt x="5810" y="91424"/>
                </a:lnTo>
                <a:lnTo>
                  <a:pt x="0" y="141224"/>
                </a:lnTo>
                <a:lnTo>
                  <a:pt x="1452" y="167177"/>
                </a:lnTo>
                <a:lnTo>
                  <a:pt x="13073" y="213036"/>
                </a:lnTo>
                <a:lnTo>
                  <a:pt x="36125" y="250227"/>
                </a:lnTo>
                <a:lnTo>
                  <a:pt x="69514" y="274941"/>
                </a:lnTo>
                <a:lnTo>
                  <a:pt x="90042" y="282320"/>
                </a:lnTo>
                <a:lnTo>
                  <a:pt x="93599" y="270890"/>
                </a:lnTo>
                <a:lnTo>
                  <a:pt x="77531" y="263771"/>
                </a:lnTo>
                <a:lnTo>
                  <a:pt x="63642" y="253841"/>
                </a:lnTo>
                <a:lnTo>
                  <a:pt x="35210" y="207547"/>
                </a:lnTo>
                <a:lnTo>
                  <a:pt x="26828" y="164633"/>
                </a:lnTo>
                <a:lnTo>
                  <a:pt x="25780" y="139700"/>
                </a:lnTo>
                <a:lnTo>
                  <a:pt x="26828" y="115623"/>
                </a:lnTo>
                <a:lnTo>
                  <a:pt x="35210" y="73852"/>
                </a:lnTo>
                <a:lnTo>
                  <a:pt x="63753" y="28352"/>
                </a:lnTo>
                <a:lnTo>
                  <a:pt x="94106" y="11429"/>
                </a:lnTo>
                <a:lnTo>
                  <a:pt x="900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5670041" y="936447"/>
            <a:ext cx="140970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32460" algn="l"/>
              </a:tabLst>
            </a:pPr>
            <a:r>
              <a:rPr sz="2400" dirty="0">
                <a:latin typeface="Cambria Math"/>
                <a:cs typeface="Cambria Math"/>
              </a:rPr>
              <a:t>−</a:t>
            </a:r>
            <a:r>
              <a:rPr sz="2400" spc="-10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𝑉	</a:t>
            </a:r>
            <a:r>
              <a:rPr sz="2400" spc="-5" dirty="0">
                <a:latin typeface="Cambria Math"/>
                <a:cs typeface="Cambria Math"/>
              </a:rPr>
              <a:t>𝑅𝑜𝑚𝑒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7787258" y="1026794"/>
            <a:ext cx="876300" cy="282575"/>
          </a:xfrm>
          <a:custGeom>
            <a:avLst/>
            <a:gdLst/>
            <a:ahLst/>
            <a:cxnLst/>
            <a:rect l="l" t="t" r="r" b="b"/>
            <a:pathLst>
              <a:path w="876300" h="282575">
                <a:moveTo>
                  <a:pt x="786002" y="0"/>
                </a:moveTo>
                <a:lnTo>
                  <a:pt x="782066" y="11429"/>
                </a:lnTo>
                <a:lnTo>
                  <a:pt x="798373" y="18522"/>
                </a:lnTo>
                <a:lnTo>
                  <a:pt x="812419" y="28352"/>
                </a:lnTo>
                <a:lnTo>
                  <a:pt x="840962" y="73852"/>
                </a:lnTo>
                <a:lnTo>
                  <a:pt x="849344" y="115623"/>
                </a:lnTo>
                <a:lnTo>
                  <a:pt x="850392" y="139700"/>
                </a:lnTo>
                <a:lnTo>
                  <a:pt x="849344" y="164633"/>
                </a:lnTo>
                <a:lnTo>
                  <a:pt x="840962" y="207547"/>
                </a:lnTo>
                <a:lnTo>
                  <a:pt x="812466" y="253841"/>
                </a:lnTo>
                <a:lnTo>
                  <a:pt x="782447" y="270890"/>
                </a:lnTo>
                <a:lnTo>
                  <a:pt x="786002" y="282320"/>
                </a:lnTo>
                <a:lnTo>
                  <a:pt x="824547" y="264239"/>
                </a:lnTo>
                <a:lnTo>
                  <a:pt x="852805" y="232917"/>
                </a:lnTo>
                <a:lnTo>
                  <a:pt x="870235" y="191119"/>
                </a:lnTo>
                <a:lnTo>
                  <a:pt x="876046" y="141224"/>
                </a:lnTo>
                <a:lnTo>
                  <a:pt x="874593" y="115341"/>
                </a:lnTo>
                <a:lnTo>
                  <a:pt x="862972" y="69482"/>
                </a:lnTo>
                <a:lnTo>
                  <a:pt x="839902" y="32146"/>
                </a:lnTo>
                <a:lnTo>
                  <a:pt x="806477" y="7381"/>
                </a:lnTo>
                <a:lnTo>
                  <a:pt x="786002" y="0"/>
                </a:lnTo>
                <a:close/>
              </a:path>
              <a:path w="876300" h="282575">
                <a:moveTo>
                  <a:pt x="90043" y="0"/>
                </a:moveTo>
                <a:lnTo>
                  <a:pt x="51641" y="18097"/>
                </a:lnTo>
                <a:lnTo>
                  <a:pt x="23241" y="49529"/>
                </a:lnTo>
                <a:lnTo>
                  <a:pt x="5810" y="91424"/>
                </a:lnTo>
                <a:lnTo>
                  <a:pt x="0" y="141224"/>
                </a:lnTo>
                <a:lnTo>
                  <a:pt x="1452" y="167177"/>
                </a:lnTo>
                <a:lnTo>
                  <a:pt x="13073" y="213036"/>
                </a:lnTo>
                <a:lnTo>
                  <a:pt x="36125" y="250227"/>
                </a:lnTo>
                <a:lnTo>
                  <a:pt x="69514" y="274941"/>
                </a:lnTo>
                <a:lnTo>
                  <a:pt x="90043" y="282320"/>
                </a:lnTo>
                <a:lnTo>
                  <a:pt x="93599" y="270890"/>
                </a:lnTo>
                <a:lnTo>
                  <a:pt x="77531" y="263771"/>
                </a:lnTo>
                <a:lnTo>
                  <a:pt x="63642" y="253841"/>
                </a:lnTo>
                <a:lnTo>
                  <a:pt x="35210" y="207547"/>
                </a:lnTo>
                <a:lnTo>
                  <a:pt x="26828" y="164633"/>
                </a:lnTo>
                <a:lnTo>
                  <a:pt x="25781" y="139700"/>
                </a:lnTo>
                <a:lnTo>
                  <a:pt x="26828" y="115623"/>
                </a:lnTo>
                <a:lnTo>
                  <a:pt x="35210" y="73852"/>
                </a:lnTo>
                <a:lnTo>
                  <a:pt x="63754" y="28352"/>
                </a:lnTo>
                <a:lnTo>
                  <a:pt x="94107" y="11429"/>
                </a:lnTo>
                <a:lnTo>
                  <a:pt x="9004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7253731" y="936447"/>
            <a:ext cx="131953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34365" algn="l"/>
              </a:tabLst>
            </a:pPr>
            <a:r>
              <a:rPr sz="2400" dirty="0">
                <a:latin typeface="Cambria Math"/>
                <a:cs typeface="Cambria Math"/>
              </a:rPr>
              <a:t>+ 𝑉	𝐼𝑡𝑎</a:t>
            </a:r>
            <a:r>
              <a:rPr sz="2400" spc="-10" dirty="0">
                <a:latin typeface="Cambria Math"/>
                <a:cs typeface="Cambria Math"/>
              </a:rPr>
              <a:t>𝑙</a:t>
            </a:r>
            <a:r>
              <a:rPr sz="2400" dirty="0">
                <a:latin typeface="Cambria Math"/>
                <a:cs typeface="Cambria Math"/>
              </a:rPr>
              <a:t>𝑦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3099180" y="5391530"/>
            <a:ext cx="1066800" cy="282575"/>
          </a:xfrm>
          <a:custGeom>
            <a:avLst/>
            <a:gdLst/>
            <a:ahLst/>
            <a:cxnLst/>
            <a:rect l="l" t="t" r="r" b="b"/>
            <a:pathLst>
              <a:path w="1066800" h="282575">
                <a:moveTo>
                  <a:pt x="976503" y="0"/>
                </a:moveTo>
                <a:lnTo>
                  <a:pt x="972439" y="11430"/>
                </a:lnTo>
                <a:lnTo>
                  <a:pt x="988820" y="18522"/>
                </a:lnTo>
                <a:lnTo>
                  <a:pt x="1002903" y="28352"/>
                </a:lnTo>
                <a:lnTo>
                  <a:pt x="1031442" y="73852"/>
                </a:lnTo>
                <a:lnTo>
                  <a:pt x="1039737" y="115623"/>
                </a:lnTo>
                <a:lnTo>
                  <a:pt x="1040765" y="139700"/>
                </a:lnTo>
                <a:lnTo>
                  <a:pt x="1039717" y="164638"/>
                </a:lnTo>
                <a:lnTo>
                  <a:pt x="1031335" y="207590"/>
                </a:lnTo>
                <a:lnTo>
                  <a:pt x="1002903" y="253828"/>
                </a:lnTo>
                <a:lnTo>
                  <a:pt x="972946" y="270865"/>
                </a:lnTo>
                <a:lnTo>
                  <a:pt x="976503" y="282333"/>
                </a:lnTo>
                <a:lnTo>
                  <a:pt x="1014999" y="264264"/>
                </a:lnTo>
                <a:lnTo>
                  <a:pt x="1043305" y="232994"/>
                </a:lnTo>
                <a:lnTo>
                  <a:pt x="1060735" y="191119"/>
                </a:lnTo>
                <a:lnTo>
                  <a:pt x="1066545" y="141224"/>
                </a:lnTo>
                <a:lnTo>
                  <a:pt x="1065093" y="115341"/>
                </a:lnTo>
                <a:lnTo>
                  <a:pt x="1053472" y="69482"/>
                </a:lnTo>
                <a:lnTo>
                  <a:pt x="1030349" y="32146"/>
                </a:lnTo>
                <a:lnTo>
                  <a:pt x="996959" y="7381"/>
                </a:lnTo>
                <a:lnTo>
                  <a:pt x="976503" y="0"/>
                </a:lnTo>
                <a:close/>
              </a:path>
              <a:path w="1066800" h="282575">
                <a:moveTo>
                  <a:pt x="90043" y="0"/>
                </a:moveTo>
                <a:lnTo>
                  <a:pt x="51593" y="18097"/>
                </a:lnTo>
                <a:lnTo>
                  <a:pt x="23241" y="49530"/>
                </a:lnTo>
                <a:lnTo>
                  <a:pt x="5810" y="91424"/>
                </a:lnTo>
                <a:lnTo>
                  <a:pt x="0" y="141224"/>
                </a:lnTo>
                <a:lnTo>
                  <a:pt x="1452" y="167175"/>
                </a:lnTo>
                <a:lnTo>
                  <a:pt x="13073" y="213057"/>
                </a:lnTo>
                <a:lnTo>
                  <a:pt x="36071" y="250279"/>
                </a:lnTo>
                <a:lnTo>
                  <a:pt x="69496" y="274949"/>
                </a:lnTo>
                <a:lnTo>
                  <a:pt x="90043" y="282333"/>
                </a:lnTo>
                <a:lnTo>
                  <a:pt x="93599" y="270865"/>
                </a:lnTo>
                <a:lnTo>
                  <a:pt x="77475" y="263743"/>
                </a:lnTo>
                <a:lnTo>
                  <a:pt x="63579" y="253828"/>
                </a:lnTo>
                <a:lnTo>
                  <a:pt x="35103" y="207590"/>
                </a:lnTo>
                <a:lnTo>
                  <a:pt x="26808" y="164638"/>
                </a:lnTo>
                <a:lnTo>
                  <a:pt x="25781" y="139700"/>
                </a:lnTo>
                <a:lnTo>
                  <a:pt x="26808" y="115623"/>
                </a:lnTo>
                <a:lnTo>
                  <a:pt x="35103" y="73852"/>
                </a:lnTo>
                <a:lnTo>
                  <a:pt x="63722" y="28352"/>
                </a:lnTo>
                <a:lnTo>
                  <a:pt x="93980" y="11430"/>
                </a:lnTo>
                <a:lnTo>
                  <a:pt x="9004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783201" y="5391530"/>
            <a:ext cx="969010" cy="282575"/>
          </a:xfrm>
          <a:custGeom>
            <a:avLst/>
            <a:gdLst/>
            <a:ahLst/>
            <a:cxnLst/>
            <a:rect l="l" t="t" r="r" b="b"/>
            <a:pathLst>
              <a:path w="969010" h="282575">
                <a:moveTo>
                  <a:pt x="878966" y="0"/>
                </a:moveTo>
                <a:lnTo>
                  <a:pt x="874902" y="11430"/>
                </a:lnTo>
                <a:lnTo>
                  <a:pt x="891284" y="18522"/>
                </a:lnTo>
                <a:lnTo>
                  <a:pt x="905367" y="28352"/>
                </a:lnTo>
                <a:lnTo>
                  <a:pt x="933906" y="73852"/>
                </a:lnTo>
                <a:lnTo>
                  <a:pt x="942201" y="115623"/>
                </a:lnTo>
                <a:lnTo>
                  <a:pt x="943228" y="139700"/>
                </a:lnTo>
                <a:lnTo>
                  <a:pt x="942181" y="164638"/>
                </a:lnTo>
                <a:lnTo>
                  <a:pt x="933799" y="207590"/>
                </a:lnTo>
                <a:lnTo>
                  <a:pt x="905367" y="253828"/>
                </a:lnTo>
                <a:lnTo>
                  <a:pt x="875411" y="270865"/>
                </a:lnTo>
                <a:lnTo>
                  <a:pt x="878966" y="282333"/>
                </a:lnTo>
                <a:lnTo>
                  <a:pt x="917463" y="264264"/>
                </a:lnTo>
                <a:lnTo>
                  <a:pt x="945769" y="232994"/>
                </a:lnTo>
                <a:lnTo>
                  <a:pt x="963199" y="191119"/>
                </a:lnTo>
                <a:lnTo>
                  <a:pt x="969010" y="141224"/>
                </a:lnTo>
                <a:lnTo>
                  <a:pt x="967557" y="115341"/>
                </a:lnTo>
                <a:lnTo>
                  <a:pt x="955936" y="69482"/>
                </a:lnTo>
                <a:lnTo>
                  <a:pt x="932813" y="32146"/>
                </a:lnTo>
                <a:lnTo>
                  <a:pt x="899423" y="7381"/>
                </a:lnTo>
                <a:lnTo>
                  <a:pt x="878966" y="0"/>
                </a:lnTo>
                <a:close/>
              </a:path>
              <a:path w="969010" h="282575">
                <a:moveTo>
                  <a:pt x="90043" y="0"/>
                </a:moveTo>
                <a:lnTo>
                  <a:pt x="51593" y="18097"/>
                </a:lnTo>
                <a:lnTo>
                  <a:pt x="23240" y="49530"/>
                </a:lnTo>
                <a:lnTo>
                  <a:pt x="5810" y="91424"/>
                </a:lnTo>
                <a:lnTo>
                  <a:pt x="0" y="141224"/>
                </a:lnTo>
                <a:lnTo>
                  <a:pt x="1452" y="167175"/>
                </a:lnTo>
                <a:lnTo>
                  <a:pt x="13073" y="213057"/>
                </a:lnTo>
                <a:lnTo>
                  <a:pt x="36071" y="250279"/>
                </a:lnTo>
                <a:lnTo>
                  <a:pt x="69496" y="274949"/>
                </a:lnTo>
                <a:lnTo>
                  <a:pt x="90043" y="282333"/>
                </a:lnTo>
                <a:lnTo>
                  <a:pt x="93599" y="270865"/>
                </a:lnTo>
                <a:lnTo>
                  <a:pt x="77475" y="263743"/>
                </a:lnTo>
                <a:lnTo>
                  <a:pt x="63579" y="253828"/>
                </a:lnTo>
                <a:lnTo>
                  <a:pt x="35103" y="207590"/>
                </a:lnTo>
                <a:lnTo>
                  <a:pt x="26808" y="164638"/>
                </a:lnTo>
                <a:lnTo>
                  <a:pt x="25781" y="139700"/>
                </a:lnTo>
                <a:lnTo>
                  <a:pt x="26808" y="115623"/>
                </a:lnTo>
                <a:lnTo>
                  <a:pt x="35103" y="73852"/>
                </a:lnTo>
                <a:lnTo>
                  <a:pt x="63722" y="28352"/>
                </a:lnTo>
                <a:lnTo>
                  <a:pt x="93979" y="11430"/>
                </a:lnTo>
                <a:lnTo>
                  <a:pt x="9004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368160" y="5391530"/>
            <a:ext cx="876300" cy="282575"/>
          </a:xfrm>
          <a:custGeom>
            <a:avLst/>
            <a:gdLst/>
            <a:ahLst/>
            <a:cxnLst/>
            <a:rect l="l" t="t" r="r" b="b"/>
            <a:pathLst>
              <a:path w="876300" h="282575">
                <a:moveTo>
                  <a:pt x="786003" y="0"/>
                </a:moveTo>
                <a:lnTo>
                  <a:pt x="781938" y="11430"/>
                </a:lnTo>
                <a:lnTo>
                  <a:pt x="798320" y="18522"/>
                </a:lnTo>
                <a:lnTo>
                  <a:pt x="812403" y="28352"/>
                </a:lnTo>
                <a:lnTo>
                  <a:pt x="840942" y="73852"/>
                </a:lnTo>
                <a:lnTo>
                  <a:pt x="849237" y="115623"/>
                </a:lnTo>
                <a:lnTo>
                  <a:pt x="850264" y="139700"/>
                </a:lnTo>
                <a:lnTo>
                  <a:pt x="849217" y="164638"/>
                </a:lnTo>
                <a:lnTo>
                  <a:pt x="840835" y="207590"/>
                </a:lnTo>
                <a:lnTo>
                  <a:pt x="812403" y="253828"/>
                </a:lnTo>
                <a:lnTo>
                  <a:pt x="782446" y="270865"/>
                </a:lnTo>
                <a:lnTo>
                  <a:pt x="786003" y="282333"/>
                </a:lnTo>
                <a:lnTo>
                  <a:pt x="824499" y="264264"/>
                </a:lnTo>
                <a:lnTo>
                  <a:pt x="852805" y="232994"/>
                </a:lnTo>
                <a:lnTo>
                  <a:pt x="870235" y="191119"/>
                </a:lnTo>
                <a:lnTo>
                  <a:pt x="876045" y="141224"/>
                </a:lnTo>
                <a:lnTo>
                  <a:pt x="874593" y="115341"/>
                </a:lnTo>
                <a:lnTo>
                  <a:pt x="862972" y="69482"/>
                </a:lnTo>
                <a:lnTo>
                  <a:pt x="839849" y="32146"/>
                </a:lnTo>
                <a:lnTo>
                  <a:pt x="806459" y="7381"/>
                </a:lnTo>
                <a:lnTo>
                  <a:pt x="786003" y="0"/>
                </a:lnTo>
                <a:close/>
              </a:path>
              <a:path w="876300" h="282575">
                <a:moveTo>
                  <a:pt x="90042" y="0"/>
                </a:moveTo>
                <a:lnTo>
                  <a:pt x="51593" y="18097"/>
                </a:lnTo>
                <a:lnTo>
                  <a:pt x="23240" y="49530"/>
                </a:lnTo>
                <a:lnTo>
                  <a:pt x="5810" y="91424"/>
                </a:lnTo>
                <a:lnTo>
                  <a:pt x="0" y="141224"/>
                </a:lnTo>
                <a:lnTo>
                  <a:pt x="1452" y="167175"/>
                </a:lnTo>
                <a:lnTo>
                  <a:pt x="13073" y="213057"/>
                </a:lnTo>
                <a:lnTo>
                  <a:pt x="36071" y="250279"/>
                </a:lnTo>
                <a:lnTo>
                  <a:pt x="69496" y="274949"/>
                </a:lnTo>
                <a:lnTo>
                  <a:pt x="90042" y="282333"/>
                </a:lnTo>
                <a:lnTo>
                  <a:pt x="93599" y="270865"/>
                </a:lnTo>
                <a:lnTo>
                  <a:pt x="77475" y="263743"/>
                </a:lnTo>
                <a:lnTo>
                  <a:pt x="63579" y="253828"/>
                </a:lnTo>
                <a:lnTo>
                  <a:pt x="35103" y="207590"/>
                </a:lnTo>
                <a:lnTo>
                  <a:pt x="26808" y="164638"/>
                </a:lnTo>
                <a:lnTo>
                  <a:pt x="25780" y="139700"/>
                </a:lnTo>
                <a:lnTo>
                  <a:pt x="26808" y="115623"/>
                </a:lnTo>
                <a:lnTo>
                  <a:pt x="35103" y="73852"/>
                </a:lnTo>
                <a:lnTo>
                  <a:pt x="63722" y="28352"/>
                </a:lnTo>
                <a:lnTo>
                  <a:pt x="93979" y="11430"/>
                </a:lnTo>
                <a:lnTo>
                  <a:pt x="900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707542" y="3839336"/>
            <a:ext cx="6790690" cy="22821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0" dirty="0">
                <a:latin typeface="Calibri"/>
                <a:cs typeface="Calibri"/>
              </a:rPr>
              <a:t>Solving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analogies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850">
              <a:latin typeface="Times New Roman"/>
              <a:cs typeface="Times New Roman"/>
            </a:endParaRPr>
          </a:p>
          <a:p>
            <a:pPr marL="2066925">
              <a:lnSpc>
                <a:spcPct val="100000"/>
              </a:lnSpc>
            </a:pPr>
            <a:r>
              <a:rPr sz="2800" spc="-20" dirty="0">
                <a:latin typeface="Calibri"/>
                <a:cs typeface="Calibri"/>
              </a:rPr>
              <a:t>Rome </a:t>
            </a:r>
            <a:r>
              <a:rPr sz="2800" spc="-5" dirty="0">
                <a:latin typeface="Calibri"/>
                <a:cs typeface="Calibri"/>
              </a:rPr>
              <a:t>: </a:t>
            </a:r>
            <a:r>
              <a:rPr sz="2800" spc="-15" dirty="0">
                <a:latin typeface="Calibri"/>
                <a:cs typeface="Calibri"/>
              </a:rPr>
              <a:t>Italy </a:t>
            </a:r>
            <a:r>
              <a:rPr sz="2800" spc="-5" dirty="0">
                <a:latin typeface="Calibri"/>
                <a:cs typeface="Calibri"/>
              </a:rPr>
              <a:t>= Berlin :</a:t>
            </a:r>
            <a:r>
              <a:rPr sz="2800" spc="3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?</a:t>
            </a:r>
            <a:endParaRPr sz="2800">
              <a:latin typeface="Calibri"/>
              <a:cs typeface="Calibri"/>
            </a:endParaRPr>
          </a:p>
          <a:p>
            <a:pPr marL="2103755" marR="5080" indent="-1144270">
              <a:lnSpc>
                <a:spcPct val="116799"/>
              </a:lnSpc>
              <a:spcBef>
                <a:spcPts val="1019"/>
              </a:spcBef>
              <a:tabLst>
                <a:tab pos="2491740" algn="l"/>
                <a:tab pos="3554095" algn="l"/>
                <a:tab pos="4175760" algn="l"/>
                <a:tab pos="5139055" algn="l"/>
                <a:tab pos="5761355" algn="l"/>
                <a:tab pos="6737984" algn="l"/>
              </a:tabLst>
            </a:pPr>
            <a:r>
              <a:rPr sz="2400" spc="-10" dirty="0">
                <a:latin typeface="Calibri"/>
                <a:cs typeface="Calibri"/>
              </a:rPr>
              <a:t>Compute</a:t>
            </a:r>
            <a:r>
              <a:rPr sz="2400" u="heavy" spc="-5" dirty="0">
                <a:uFill>
                  <a:solidFill>
                    <a:srgbClr val="0000FF"/>
                  </a:solidFill>
                </a:uFill>
                <a:latin typeface="Calibri"/>
                <a:cs typeface="Calibri"/>
              </a:rPr>
              <a:t> </a:t>
            </a:r>
            <a:r>
              <a:rPr sz="2400" u="heavy" dirty="0">
                <a:uFill>
                  <a:solidFill>
                    <a:srgbClr val="0000FF"/>
                  </a:solidFill>
                </a:uFill>
                <a:latin typeface="Cambria Math"/>
                <a:cs typeface="Cambria Math"/>
              </a:rPr>
              <a:t>𝑉	</a:t>
            </a:r>
            <a:r>
              <a:rPr sz="2400" u="heavy" spc="-5" dirty="0">
                <a:uFill>
                  <a:solidFill>
                    <a:srgbClr val="0000FF"/>
                  </a:solidFill>
                </a:uFill>
                <a:latin typeface="Cambria Math"/>
                <a:cs typeface="Cambria Math"/>
              </a:rPr>
              <a:t>𝐵𝑒𝑟𝑙𝑖𝑛	</a:t>
            </a:r>
            <a:r>
              <a:rPr sz="2400" u="heavy" dirty="0">
                <a:uFill>
                  <a:solidFill>
                    <a:srgbClr val="0000FF"/>
                  </a:solidFill>
                </a:uFill>
                <a:latin typeface="Cambria Math"/>
                <a:cs typeface="Cambria Math"/>
              </a:rPr>
              <a:t>− 𝑉	</a:t>
            </a:r>
            <a:r>
              <a:rPr sz="2400" u="heavy" spc="-5" dirty="0">
                <a:uFill>
                  <a:solidFill>
                    <a:srgbClr val="0000FF"/>
                  </a:solidFill>
                </a:uFill>
                <a:latin typeface="Cambria Math"/>
                <a:cs typeface="Cambria Math"/>
              </a:rPr>
              <a:t>𝑅𝑜𝑚𝑒	</a:t>
            </a:r>
            <a:r>
              <a:rPr sz="2400" u="heavy" dirty="0">
                <a:uFill>
                  <a:solidFill>
                    <a:srgbClr val="0000FF"/>
                  </a:solidFill>
                </a:uFill>
                <a:latin typeface="Cambria Math"/>
                <a:cs typeface="Cambria Math"/>
              </a:rPr>
              <a:t>+</a:t>
            </a:r>
            <a:r>
              <a:rPr sz="2400" u="heavy" spc="-10" dirty="0">
                <a:uFill>
                  <a:solidFill>
                    <a:srgbClr val="0000FF"/>
                  </a:solidFill>
                </a:uFill>
                <a:latin typeface="Cambria Math"/>
                <a:cs typeface="Cambria Math"/>
              </a:rPr>
              <a:t> </a:t>
            </a:r>
            <a:r>
              <a:rPr sz="2400" u="heavy" dirty="0">
                <a:uFill>
                  <a:solidFill>
                    <a:srgbClr val="0000FF"/>
                  </a:solidFill>
                </a:uFill>
                <a:latin typeface="Cambria Math"/>
                <a:cs typeface="Cambria Math"/>
              </a:rPr>
              <a:t>𝑉	𝐼𝑡𝑎𝑙𝑦 	</a:t>
            </a:r>
            <a:r>
              <a:rPr sz="2400" dirty="0">
                <a:latin typeface="Cambria Math"/>
                <a:cs typeface="Cambria Math"/>
              </a:rPr>
              <a:t> </a:t>
            </a:r>
            <a:r>
              <a:rPr sz="2400" spc="-5" dirty="0">
                <a:solidFill>
                  <a:srgbClr val="0000FF"/>
                </a:solidFill>
                <a:latin typeface="Calibri"/>
                <a:cs typeface="Calibri"/>
              </a:rPr>
              <a:t>Find </a:t>
            </a: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the </a:t>
            </a:r>
            <a:r>
              <a:rPr sz="2400" spc="-20" dirty="0">
                <a:solidFill>
                  <a:srgbClr val="0000FF"/>
                </a:solidFill>
                <a:latin typeface="Calibri"/>
                <a:cs typeface="Calibri"/>
              </a:rPr>
              <a:t>word </a:t>
            </a: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w with the </a:t>
            </a:r>
            <a:r>
              <a:rPr sz="2400" spc="-5" dirty="0">
                <a:solidFill>
                  <a:srgbClr val="0000FF"/>
                </a:solidFill>
                <a:latin typeface="Calibri"/>
                <a:cs typeface="Calibri"/>
              </a:rPr>
              <a:t>closest</a:t>
            </a:r>
            <a:r>
              <a:rPr sz="2400" spc="-4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0000FF"/>
                </a:solidFill>
                <a:latin typeface="Calibri"/>
                <a:cs typeface="Calibri"/>
              </a:rPr>
              <a:t>V(w)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8177910" y="6426809"/>
            <a:ext cx="259079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88888"/>
                </a:solidFill>
                <a:latin typeface="Calibri"/>
                <a:cs typeface="Calibri"/>
              </a:rPr>
              <a:t>284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390207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Machine</a:t>
            </a:r>
            <a:r>
              <a:rPr spc="-45" dirty="0"/>
              <a:t> </a:t>
            </a:r>
            <a:r>
              <a:rPr spc="-20" dirty="0"/>
              <a:t>Reading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07542" y="1793189"/>
            <a:ext cx="7514590" cy="836294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241300" marR="5080" indent="-228600">
              <a:lnSpc>
                <a:spcPts val="3030"/>
              </a:lnSpc>
              <a:spcBef>
                <a:spcPts val="47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latin typeface="Calibri"/>
                <a:cs typeface="Calibri"/>
              </a:rPr>
              <a:t>Machine learn the meaning of </a:t>
            </a:r>
            <a:r>
              <a:rPr sz="2800" spc="-20" dirty="0">
                <a:latin typeface="Calibri"/>
                <a:cs typeface="Calibri"/>
              </a:rPr>
              <a:t>words from </a:t>
            </a:r>
            <a:r>
              <a:rPr sz="2800" spc="-10" dirty="0">
                <a:latin typeface="Calibri"/>
                <a:cs typeface="Calibri"/>
              </a:rPr>
              <a:t>reading  </a:t>
            </a:r>
            <a:r>
              <a:rPr sz="2800" spc="-5" dirty="0">
                <a:latin typeface="Calibri"/>
                <a:cs typeface="Calibri"/>
              </a:rPr>
              <a:t>a lot of </a:t>
            </a:r>
            <a:r>
              <a:rPr sz="2800" spc="-10" dirty="0">
                <a:latin typeface="Calibri"/>
                <a:cs typeface="Calibri"/>
              </a:rPr>
              <a:t>documents </a:t>
            </a:r>
            <a:r>
              <a:rPr sz="2800" spc="-5" dirty="0">
                <a:latin typeface="Calibri"/>
                <a:cs typeface="Calibri"/>
              </a:rPr>
              <a:t>without</a:t>
            </a:r>
            <a:r>
              <a:rPr sz="2800" spc="6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supervision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744211" y="3866388"/>
            <a:ext cx="3300984" cy="25786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169025" y="2900172"/>
            <a:ext cx="2220595" cy="1491615"/>
          </a:xfrm>
          <a:custGeom>
            <a:avLst/>
            <a:gdLst/>
            <a:ahLst/>
            <a:cxnLst/>
            <a:rect l="l" t="t" r="r" b="b"/>
            <a:pathLst>
              <a:path w="2220595" h="1491614">
                <a:moveTo>
                  <a:pt x="2220595" y="0"/>
                </a:moveTo>
                <a:lnTo>
                  <a:pt x="455802" y="0"/>
                </a:lnTo>
                <a:lnTo>
                  <a:pt x="455802" y="707644"/>
                </a:lnTo>
                <a:lnTo>
                  <a:pt x="0" y="1491488"/>
                </a:lnTo>
                <a:lnTo>
                  <a:pt x="455802" y="1010919"/>
                </a:lnTo>
                <a:lnTo>
                  <a:pt x="2220595" y="1010919"/>
                </a:lnTo>
                <a:lnTo>
                  <a:pt x="2220595" y="0"/>
                </a:lnTo>
                <a:close/>
              </a:path>
              <a:path w="2220595" h="1491614">
                <a:moveTo>
                  <a:pt x="2220595" y="1010919"/>
                </a:moveTo>
                <a:lnTo>
                  <a:pt x="455802" y="1010919"/>
                </a:lnTo>
                <a:lnTo>
                  <a:pt x="455802" y="1213103"/>
                </a:lnTo>
                <a:lnTo>
                  <a:pt x="2220595" y="1213103"/>
                </a:lnTo>
                <a:lnTo>
                  <a:pt x="2220595" y="1010919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169025" y="2900172"/>
            <a:ext cx="2220595" cy="1491615"/>
          </a:xfrm>
          <a:custGeom>
            <a:avLst/>
            <a:gdLst/>
            <a:ahLst/>
            <a:cxnLst/>
            <a:rect l="l" t="t" r="r" b="b"/>
            <a:pathLst>
              <a:path w="2220595" h="1491614">
                <a:moveTo>
                  <a:pt x="455802" y="0"/>
                </a:moveTo>
                <a:lnTo>
                  <a:pt x="749934" y="0"/>
                </a:lnTo>
                <a:lnTo>
                  <a:pt x="1191132" y="0"/>
                </a:lnTo>
                <a:lnTo>
                  <a:pt x="2220595" y="0"/>
                </a:lnTo>
                <a:lnTo>
                  <a:pt x="2220595" y="707644"/>
                </a:lnTo>
                <a:lnTo>
                  <a:pt x="2220595" y="1010919"/>
                </a:lnTo>
                <a:lnTo>
                  <a:pt x="2220595" y="1213103"/>
                </a:lnTo>
                <a:lnTo>
                  <a:pt x="1191132" y="1213103"/>
                </a:lnTo>
                <a:lnTo>
                  <a:pt x="749934" y="1213103"/>
                </a:lnTo>
                <a:lnTo>
                  <a:pt x="455802" y="1213103"/>
                </a:lnTo>
                <a:lnTo>
                  <a:pt x="455802" y="1010919"/>
                </a:lnTo>
                <a:lnTo>
                  <a:pt x="0" y="1491488"/>
                </a:lnTo>
                <a:lnTo>
                  <a:pt x="455802" y="707644"/>
                </a:lnTo>
                <a:lnTo>
                  <a:pt x="455802" y="0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821423" y="3006851"/>
            <a:ext cx="1469135" cy="9784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695444" y="4120896"/>
            <a:ext cx="743711" cy="7635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695444" y="4120896"/>
            <a:ext cx="744220" cy="763905"/>
          </a:xfrm>
          <a:custGeom>
            <a:avLst/>
            <a:gdLst/>
            <a:ahLst/>
            <a:cxnLst/>
            <a:rect l="l" t="t" r="r" b="b"/>
            <a:pathLst>
              <a:path w="744220" h="763904">
                <a:moveTo>
                  <a:pt x="371855" y="0"/>
                </a:moveTo>
                <a:lnTo>
                  <a:pt x="371855" y="190880"/>
                </a:lnTo>
                <a:lnTo>
                  <a:pt x="0" y="190880"/>
                </a:lnTo>
                <a:lnTo>
                  <a:pt x="0" y="572642"/>
                </a:lnTo>
                <a:lnTo>
                  <a:pt x="371855" y="572642"/>
                </a:lnTo>
                <a:lnTo>
                  <a:pt x="371855" y="763523"/>
                </a:lnTo>
                <a:lnTo>
                  <a:pt x="743711" y="381761"/>
                </a:lnTo>
                <a:lnTo>
                  <a:pt x="371855" y="0"/>
                </a:lnTo>
                <a:close/>
              </a:path>
            </a:pathLst>
          </a:custGeom>
          <a:ln w="6095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97051" y="3422903"/>
            <a:ext cx="3701796" cy="20086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137668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Demo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07542" y="1711415"/>
            <a:ext cx="6983730" cy="2070735"/>
          </a:xfrm>
          <a:prstGeom prst="rect">
            <a:avLst/>
          </a:prstGeom>
        </p:spPr>
        <p:txBody>
          <a:bodyPr vert="horz" wrap="square" lIns="0" tIns="9715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6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latin typeface="Calibri"/>
                <a:cs typeface="Calibri"/>
              </a:rPr>
              <a:t>Model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used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in </a:t>
            </a:r>
            <a:r>
              <a:rPr sz="2800" spc="-10" dirty="0">
                <a:latin typeface="Calibri"/>
                <a:cs typeface="Calibri"/>
              </a:rPr>
              <a:t>demo</a:t>
            </a:r>
            <a:r>
              <a:rPr sz="2800" spc="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is </a:t>
            </a:r>
            <a:r>
              <a:rPr sz="2800" spc="-15" dirty="0">
                <a:latin typeface="Calibri"/>
                <a:cs typeface="Calibri"/>
              </a:rPr>
              <a:t>provided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by</a:t>
            </a:r>
            <a:r>
              <a:rPr sz="2800" spc="25" dirty="0">
                <a:latin typeface="Calibri"/>
                <a:cs typeface="Calibri"/>
              </a:rPr>
              <a:t> </a:t>
            </a:r>
            <a:r>
              <a:rPr sz="2800" spc="-10" dirty="0">
                <a:latin typeface="PMingLiU"/>
                <a:cs typeface="PMingLiU"/>
              </a:rPr>
              <a:t>陳仰德</a:t>
            </a:r>
            <a:endParaRPr sz="2800">
              <a:latin typeface="PMingLiU"/>
              <a:cs typeface="PMingLiU"/>
            </a:endParaRPr>
          </a:p>
          <a:p>
            <a:pPr marL="241300" indent="-228600">
              <a:lnSpc>
                <a:spcPct val="100000"/>
              </a:lnSpc>
              <a:spcBef>
                <a:spcPts val="66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25" dirty="0">
                <a:latin typeface="Calibri"/>
                <a:cs typeface="Calibri"/>
              </a:rPr>
              <a:t>Part</a:t>
            </a:r>
            <a:r>
              <a:rPr sz="2800" spc="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of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the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project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done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by</a:t>
            </a:r>
            <a:r>
              <a:rPr sz="2800" spc="40" dirty="0">
                <a:latin typeface="Calibri"/>
                <a:cs typeface="Calibri"/>
              </a:rPr>
              <a:t> </a:t>
            </a:r>
            <a:r>
              <a:rPr sz="2800" spc="-5" dirty="0">
                <a:latin typeface="PMingLiU"/>
                <a:cs typeface="PMingLiU"/>
              </a:rPr>
              <a:t>陳仰德、林資偉</a:t>
            </a:r>
            <a:endParaRPr sz="2800">
              <a:latin typeface="PMingLiU"/>
              <a:cs typeface="PMingLiU"/>
            </a:endParaRPr>
          </a:p>
          <a:p>
            <a:pPr marL="241300" indent="-228600">
              <a:lnSpc>
                <a:spcPct val="100000"/>
              </a:lnSpc>
              <a:spcBef>
                <a:spcPts val="66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75" dirty="0">
                <a:latin typeface="Calibri"/>
                <a:cs typeface="Calibri"/>
              </a:rPr>
              <a:t>TA: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5" dirty="0">
                <a:latin typeface="PMingLiU"/>
                <a:cs typeface="PMingLiU"/>
              </a:rPr>
              <a:t>劉元銘</a:t>
            </a:r>
            <a:endParaRPr sz="2800">
              <a:latin typeface="PMingLiU"/>
              <a:cs typeface="PMingLiU"/>
            </a:endParaRPr>
          </a:p>
          <a:p>
            <a:pPr marL="241300" indent="-228600">
              <a:lnSpc>
                <a:spcPct val="100000"/>
              </a:lnSpc>
              <a:spcBef>
                <a:spcPts val="67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35" dirty="0">
                <a:latin typeface="Calibri"/>
                <a:cs typeface="Calibri"/>
              </a:rPr>
              <a:t>Training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data</a:t>
            </a:r>
            <a:r>
              <a:rPr sz="2800" spc="-5" dirty="0">
                <a:latin typeface="Calibri"/>
                <a:cs typeface="Calibri"/>
              </a:rPr>
              <a:t> is </a:t>
            </a:r>
            <a:r>
              <a:rPr sz="2800" spc="-20" dirty="0">
                <a:latin typeface="Calibri"/>
                <a:cs typeface="Calibri"/>
              </a:rPr>
              <a:t>from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PTT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(collected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by</a:t>
            </a:r>
            <a:r>
              <a:rPr sz="2800" spc="25" dirty="0">
                <a:latin typeface="Calibri"/>
                <a:cs typeface="Calibri"/>
              </a:rPr>
              <a:t> </a:t>
            </a:r>
            <a:r>
              <a:rPr sz="2800" spc="-5" dirty="0">
                <a:latin typeface="PMingLiU"/>
                <a:cs typeface="PMingLiU"/>
              </a:rPr>
              <a:t>葉青峰</a:t>
            </a:r>
            <a:r>
              <a:rPr sz="2800" spc="-5" dirty="0">
                <a:latin typeface="Calibri"/>
                <a:cs typeface="Calibri"/>
              </a:rPr>
              <a:t>)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177910" y="6426809"/>
            <a:ext cx="259079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88888"/>
                </a:solidFill>
                <a:latin typeface="Calibri"/>
                <a:cs typeface="Calibri"/>
              </a:rPr>
              <a:t>286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167957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Outline</a:t>
            </a:r>
          </a:p>
        </p:txBody>
      </p:sp>
      <p:sp>
        <p:nvSpPr>
          <p:cNvPr id="3" name="object 3"/>
          <p:cNvSpPr/>
          <p:nvPr/>
        </p:nvSpPr>
        <p:spPr>
          <a:xfrm>
            <a:off x="629412" y="1830323"/>
            <a:ext cx="7886700" cy="730250"/>
          </a:xfrm>
          <a:custGeom>
            <a:avLst/>
            <a:gdLst/>
            <a:ahLst/>
            <a:cxnLst/>
            <a:rect l="l" t="t" r="r" b="b"/>
            <a:pathLst>
              <a:path w="7886700" h="730250">
                <a:moveTo>
                  <a:pt x="7765034" y="0"/>
                </a:moveTo>
                <a:lnTo>
                  <a:pt x="121665" y="0"/>
                </a:lnTo>
                <a:lnTo>
                  <a:pt x="74307" y="9562"/>
                </a:lnTo>
                <a:lnTo>
                  <a:pt x="35634" y="35639"/>
                </a:lnTo>
                <a:lnTo>
                  <a:pt x="9560" y="74312"/>
                </a:lnTo>
                <a:lnTo>
                  <a:pt x="0" y="121665"/>
                </a:lnTo>
                <a:lnTo>
                  <a:pt x="0" y="608329"/>
                </a:lnTo>
                <a:lnTo>
                  <a:pt x="9560" y="655683"/>
                </a:lnTo>
                <a:lnTo>
                  <a:pt x="35634" y="694356"/>
                </a:lnTo>
                <a:lnTo>
                  <a:pt x="74307" y="720433"/>
                </a:lnTo>
                <a:lnTo>
                  <a:pt x="121665" y="729996"/>
                </a:lnTo>
                <a:lnTo>
                  <a:pt x="7765034" y="729996"/>
                </a:lnTo>
                <a:lnTo>
                  <a:pt x="7812387" y="720433"/>
                </a:lnTo>
                <a:lnTo>
                  <a:pt x="7851060" y="694356"/>
                </a:lnTo>
                <a:lnTo>
                  <a:pt x="7877137" y="655683"/>
                </a:lnTo>
                <a:lnTo>
                  <a:pt x="7886700" y="608329"/>
                </a:lnTo>
                <a:lnTo>
                  <a:pt x="7886700" y="121665"/>
                </a:lnTo>
                <a:lnTo>
                  <a:pt x="7877137" y="74312"/>
                </a:lnTo>
                <a:lnTo>
                  <a:pt x="7851060" y="35639"/>
                </a:lnTo>
                <a:lnTo>
                  <a:pt x="7812387" y="9562"/>
                </a:lnTo>
                <a:lnTo>
                  <a:pt x="7765034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58444" y="1928571"/>
            <a:ext cx="29317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Supervised</a:t>
            </a:r>
            <a:r>
              <a:rPr sz="28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Learning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29412" y="3368040"/>
            <a:ext cx="7886700" cy="730250"/>
          </a:xfrm>
          <a:custGeom>
            <a:avLst/>
            <a:gdLst/>
            <a:ahLst/>
            <a:cxnLst/>
            <a:rect l="l" t="t" r="r" b="b"/>
            <a:pathLst>
              <a:path w="7886700" h="730250">
                <a:moveTo>
                  <a:pt x="7765034" y="0"/>
                </a:moveTo>
                <a:lnTo>
                  <a:pt x="121665" y="0"/>
                </a:lnTo>
                <a:lnTo>
                  <a:pt x="74307" y="9562"/>
                </a:lnTo>
                <a:lnTo>
                  <a:pt x="35634" y="35639"/>
                </a:lnTo>
                <a:lnTo>
                  <a:pt x="9560" y="74312"/>
                </a:lnTo>
                <a:lnTo>
                  <a:pt x="0" y="121665"/>
                </a:lnTo>
                <a:lnTo>
                  <a:pt x="0" y="608330"/>
                </a:lnTo>
                <a:lnTo>
                  <a:pt x="9560" y="655683"/>
                </a:lnTo>
                <a:lnTo>
                  <a:pt x="35634" y="694356"/>
                </a:lnTo>
                <a:lnTo>
                  <a:pt x="74307" y="720433"/>
                </a:lnTo>
                <a:lnTo>
                  <a:pt x="121665" y="729996"/>
                </a:lnTo>
                <a:lnTo>
                  <a:pt x="7765034" y="729996"/>
                </a:lnTo>
                <a:lnTo>
                  <a:pt x="7812387" y="720433"/>
                </a:lnTo>
                <a:lnTo>
                  <a:pt x="7851060" y="694356"/>
                </a:lnTo>
                <a:lnTo>
                  <a:pt x="7877137" y="655683"/>
                </a:lnTo>
                <a:lnTo>
                  <a:pt x="7886700" y="608330"/>
                </a:lnTo>
                <a:lnTo>
                  <a:pt x="7886700" y="121665"/>
                </a:lnTo>
                <a:lnTo>
                  <a:pt x="7877137" y="74312"/>
                </a:lnTo>
                <a:lnTo>
                  <a:pt x="7851060" y="35639"/>
                </a:lnTo>
                <a:lnTo>
                  <a:pt x="7812387" y="9562"/>
                </a:lnTo>
                <a:lnTo>
                  <a:pt x="7765034" y="0"/>
                </a:lnTo>
                <a:close/>
              </a:path>
            </a:pathLst>
          </a:custGeom>
          <a:solidFill>
            <a:srgbClr val="22E04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58444" y="2483706"/>
            <a:ext cx="3473450" cy="1434465"/>
          </a:xfrm>
          <a:prstGeom prst="rect">
            <a:avLst/>
          </a:prstGeom>
        </p:spPr>
        <p:txBody>
          <a:bodyPr vert="horz" wrap="square" lIns="0" tIns="56515" rIns="0" bIns="0" rtlCol="0">
            <a:spAutoFit/>
          </a:bodyPr>
          <a:lstStyle/>
          <a:p>
            <a:pPr marL="349250" indent="-228600">
              <a:lnSpc>
                <a:spcPct val="100000"/>
              </a:lnSpc>
              <a:spcBef>
                <a:spcPts val="445"/>
              </a:spcBef>
              <a:buChar char="•"/>
              <a:tabLst>
                <a:tab pos="349885" algn="l"/>
              </a:tabLst>
            </a:pPr>
            <a:r>
              <a:rPr sz="2400" spc="-10" dirty="0">
                <a:latin typeface="Calibri"/>
                <a:cs typeface="Calibri"/>
              </a:rPr>
              <a:t>Ultra </a:t>
            </a:r>
            <a:r>
              <a:rPr sz="2400" spc="-5" dirty="0">
                <a:latin typeface="Calibri"/>
                <a:cs typeface="Calibri"/>
              </a:rPr>
              <a:t>Deep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Network</a:t>
            </a:r>
            <a:endParaRPr sz="2400">
              <a:latin typeface="Calibri"/>
              <a:cs typeface="Calibri"/>
            </a:endParaRPr>
          </a:p>
          <a:p>
            <a:pPr marL="349250" indent="-228600">
              <a:lnSpc>
                <a:spcPct val="100000"/>
              </a:lnSpc>
              <a:spcBef>
                <a:spcPts val="345"/>
              </a:spcBef>
              <a:buChar char="•"/>
              <a:tabLst>
                <a:tab pos="349885" algn="l"/>
              </a:tabLst>
            </a:pPr>
            <a:r>
              <a:rPr sz="2400" spc="-20" dirty="0">
                <a:latin typeface="Calibri"/>
                <a:cs typeface="Calibri"/>
              </a:rPr>
              <a:t>Attention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Model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285"/>
              </a:spcBef>
            </a:pPr>
            <a:r>
              <a:rPr sz="2800" spc="-20" dirty="0">
                <a:solidFill>
                  <a:srgbClr val="FFFFFF"/>
                </a:solidFill>
                <a:latin typeface="Calibri"/>
                <a:cs typeface="Calibri"/>
              </a:rPr>
              <a:t>Reinforcement</a:t>
            </a:r>
            <a:r>
              <a:rPr sz="28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Learning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29412" y="4210811"/>
            <a:ext cx="7886700" cy="730250"/>
          </a:xfrm>
          <a:custGeom>
            <a:avLst/>
            <a:gdLst/>
            <a:ahLst/>
            <a:cxnLst/>
            <a:rect l="l" t="t" r="r" b="b"/>
            <a:pathLst>
              <a:path w="7886700" h="730250">
                <a:moveTo>
                  <a:pt x="7765034" y="0"/>
                </a:moveTo>
                <a:lnTo>
                  <a:pt x="121665" y="0"/>
                </a:lnTo>
                <a:lnTo>
                  <a:pt x="74307" y="9562"/>
                </a:lnTo>
                <a:lnTo>
                  <a:pt x="35634" y="35639"/>
                </a:lnTo>
                <a:lnTo>
                  <a:pt x="9560" y="74312"/>
                </a:lnTo>
                <a:lnTo>
                  <a:pt x="0" y="121665"/>
                </a:lnTo>
                <a:lnTo>
                  <a:pt x="0" y="608330"/>
                </a:lnTo>
                <a:lnTo>
                  <a:pt x="9560" y="655683"/>
                </a:lnTo>
                <a:lnTo>
                  <a:pt x="35634" y="694356"/>
                </a:lnTo>
                <a:lnTo>
                  <a:pt x="74307" y="720433"/>
                </a:lnTo>
                <a:lnTo>
                  <a:pt x="121665" y="729995"/>
                </a:lnTo>
                <a:lnTo>
                  <a:pt x="7765034" y="729995"/>
                </a:lnTo>
                <a:lnTo>
                  <a:pt x="7812387" y="720433"/>
                </a:lnTo>
                <a:lnTo>
                  <a:pt x="7851060" y="694356"/>
                </a:lnTo>
                <a:lnTo>
                  <a:pt x="7877137" y="655683"/>
                </a:lnTo>
                <a:lnTo>
                  <a:pt x="7886700" y="608330"/>
                </a:lnTo>
                <a:lnTo>
                  <a:pt x="7886700" y="121665"/>
                </a:lnTo>
                <a:lnTo>
                  <a:pt x="7877137" y="74312"/>
                </a:lnTo>
                <a:lnTo>
                  <a:pt x="7851060" y="35639"/>
                </a:lnTo>
                <a:lnTo>
                  <a:pt x="7812387" y="9562"/>
                </a:lnTo>
                <a:lnTo>
                  <a:pt x="7765034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758444" y="4108322"/>
            <a:ext cx="5682615" cy="1600835"/>
          </a:xfrm>
          <a:prstGeom prst="rect">
            <a:avLst/>
          </a:prstGeom>
        </p:spPr>
        <p:txBody>
          <a:bodyPr vert="horz" wrap="square" lIns="0" tIns="2133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80"/>
              </a:spcBef>
            </a:pP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Unsupervised</a:t>
            </a:r>
            <a:r>
              <a:rPr sz="28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Learning</a:t>
            </a:r>
            <a:endParaRPr sz="2800">
              <a:latin typeface="Calibri"/>
              <a:cs typeface="Calibri"/>
            </a:endParaRPr>
          </a:p>
          <a:p>
            <a:pPr marL="349250" indent="-228600">
              <a:lnSpc>
                <a:spcPct val="100000"/>
              </a:lnSpc>
              <a:spcBef>
                <a:spcPts val="1355"/>
              </a:spcBef>
              <a:buChar char="•"/>
              <a:tabLst>
                <a:tab pos="349885" algn="l"/>
              </a:tabLst>
            </a:pPr>
            <a:r>
              <a:rPr sz="2400" spc="-5" dirty="0">
                <a:latin typeface="Calibri"/>
                <a:cs typeface="Calibri"/>
              </a:rPr>
              <a:t>Image: Realizing </a:t>
            </a:r>
            <a:r>
              <a:rPr sz="2400" spc="-10" dirty="0">
                <a:latin typeface="Calibri"/>
                <a:cs typeface="Calibri"/>
              </a:rPr>
              <a:t>what </a:t>
            </a:r>
            <a:r>
              <a:rPr sz="2400" dirty="0">
                <a:latin typeface="Calibri"/>
                <a:cs typeface="Calibri"/>
              </a:rPr>
              <a:t>the </a:t>
            </a:r>
            <a:r>
              <a:rPr sz="2400" spc="-25" dirty="0">
                <a:latin typeface="Calibri"/>
                <a:cs typeface="Calibri"/>
              </a:rPr>
              <a:t>World </a:t>
            </a:r>
            <a:r>
              <a:rPr sz="2400" spc="-15" dirty="0">
                <a:latin typeface="Calibri"/>
                <a:cs typeface="Calibri"/>
              </a:rPr>
              <a:t>Looks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Like</a:t>
            </a:r>
            <a:endParaRPr sz="2400">
              <a:latin typeface="Calibri"/>
              <a:cs typeface="Calibri"/>
            </a:endParaRPr>
          </a:p>
          <a:p>
            <a:pPr marL="349250" indent="-228600">
              <a:lnSpc>
                <a:spcPct val="100000"/>
              </a:lnSpc>
              <a:spcBef>
                <a:spcPts val="350"/>
              </a:spcBef>
              <a:buChar char="•"/>
              <a:tabLst>
                <a:tab pos="349885" algn="l"/>
              </a:tabLst>
            </a:pPr>
            <a:r>
              <a:rPr sz="2400" spc="-55" dirty="0">
                <a:latin typeface="Calibri"/>
                <a:cs typeface="Calibri"/>
              </a:rPr>
              <a:t>Text: </a:t>
            </a:r>
            <a:r>
              <a:rPr sz="2400" spc="-10" dirty="0">
                <a:latin typeface="Calibri"/>
                <a:cs typeface="Calibri"/>
              </a:rPr>
              <a:t>Understanding </a:t>
            </a:r>
            <a:r>
              <a:rPr sz="2400" dirty="0">
                <a:latin typeface="Calibri"/>
                <a:cs typeface="Calibri"/>
              </a:rPr>
              <a:t>the </a:t>
            </a:r>
            <a:r>
              <a:rPr sz="2400" spc="-5" dirty="0">
                <a:latin typeface="Calibri"/>
                <a:cs typeface="Calibri"/>
              </a:rPr>
              <a:t>Meaning of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35" dirty="0">
                <a:latin typeface="Calibri"/>
                <a:cs typeface="Calibri"/>
              </a:rPr>
              <a:t>Words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87908" y="5760720"/>
            <a:ext cx="6966584" cy="367665"/>
          </a:xfrm>
          <a:prstGeom prst="rect">
            <a:avLst/>
          </a:prstGeom>
          <a:ln w="57911">
            <a:solidFill>
              <a:srgbClr val="FF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320040" indent="-228600">
              <a:lnSpc>
                <a:spcPts val="2710"/>
              </a:lnSpc>
              <a:buChar char="•"/>
              <a:tabLst>
                <a:tab pos="320040" algn="l"/>
              </a:tabLst>
            </a:pPr>
            <a:r>
              <a:rPr sz="2400" spc="-5" dirty="0">
                <a:latin typeface="Calibri"/>
                <a:cs typeface="Calibri"/>
              </a:rPr>
              <a:t>Audio: Learning human </a:t>
            </a:r>
            <a:r>
              <a:rPr sz="2400" spc="-10" dirty="0">
                <a:latin typeface="Calibri"/>
                <a:cs typeface="Calibri"/>
              </a:rPr>
              <a:t>language </a:t>
            </a:r>
            <a:r>
              <a:rPr sz="2400" spc="-5" dirty="0">
                <a:latin typeface="Calibri"/>
                <a:cs typeface="Calibri"/>
              </a:rPr>
              <a:t>without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supervision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472685" y="2695701"/>
            <a:ext cx="336613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latin typeface="Calibri"/>
                <a:cs typeface="Calibri"/>
              </a:rPr>
              <a:t>New network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structure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013453" y="2618994"/>
            <a:ext cx="254635" cy="657225"/>
          </a:xfrm>
          <a:custGeom>
            <a:avLst/>
            <a:gdLst/>
            <a:ahLst/>
            <a:cxnLst/>
            <a:rect l="l" t="t" r="r" b="b"/>
            <a:pathLst>
              <a:path w="254635" h="657225">
                <a:moveTo>
                  <a:pt x="0" y="0"/>
                </a:moveTo>
                <a:lnTo>
                  <a:pt x="40203" y="7304"/>
                </a:lnTo>
                <a:lnTo>
                  <a:pt x="75133" y="27647"/>
                </a:lnTo>
                <a:lnTo>
                  <a:pt x="102687" y="58677"/>
                </a:lnTo>
                <a:lnTo>
                  <a:pt x="120761" y="98039"/>
                </a:lnTo>
                <a:lnTo>
                  <a:pt x="127254" y="143382"/>
                </a:lnTo>
                <a:lnTo>
                  <a:pt x="127254" y="185038"/>
                </a:lnTo>
                <a:lnTo>
                  <a:pt x="133746" y="230382"/>
                </a:lnTo>
                <a:lnTo>
                  <a:pt x="151820" y="269744"/>
                </a:lnTo>
                <a:lnTo>
                  <a:pt x="179374" y="300774"/>
                </a:lnTo>
                <a:lnTo>
                  <a:pt x="214304" y="321117"/>
                </a:lnTo>
                <a:lnTo>
                  <a:pt x="254508" y="328421"/>
                </a:lnTo>
                <a:lnTo>
                  <a:pt x="214304" y="335726"/>
                </a:lnTo>
                <a:lnTo>
                  <a:pt x="179374" y="356069"/>
                </a:lnTo>
                <a:lnTo>
                  <a:pt x="151820" y="387099"/>
                </a:lnTo>
                <a:lnTo>
                  <a:pt x="133746" y="426461"/>
                </a:lnTo>
                <a:lnTo>
                  <a:pt x="127254" y="471804"/>
                </a:lnTo>
                <a:lnTo>
                  <a:pt x="127254" y="513460"/>
                </a:lnTo>
                <a:lnTo>
                  <a:pt x="120761" y="558804"/>
                </a:lnTo>
                <a:lnTo>
                  <a:pt x="102687" y="598166"/>
                </a:lnTo>
                <a:lnTo>
                  <a:pt x="75133" y="629196"/>
                </a:lnTo>
                <a:lnTo>
                  <a:pt x="40203" y="649539"/>
                </a:lnTo>
                <a:lnTo>
                  <a:pt x="0" y="656843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585533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Learning </a:t>
            </a:r>
            <a:r>
              <a:rPr spc="-20" dirty="0"/>
              <a:t>from </a:t>
            </a:r>
            <a:r>
              <a:rPr spc="-5" dirty="0"/>
              <a:t>Audio</a:t>
            </a:r>
            <a:r>
              <a:rPr spc="-85" dirty="0"/>
              <a:t> </a:t>
            </a:r>
            <a:r>
              <a:rPr spc="-5" dirty="0"/>
              <a:t>Book</a:t>
            </a:r>
          </a:p>
        </p:txBody>
      </p:sp>
      <p:sp>
        <p:nvSpPr>
          <p:cNvPr id="3" name="object 3"/>
          <p:cNvSpPr/>
          <p:nvPr/>
        </p:nvSpPr>
        <p:spPr>
          <a:xfrm>
            <a:off x="3061595" y="2810255"/>
            <a:ext cx="1510404" cy="28376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24483" y="2676144"/>
            <a:ext cx="3035807" cy="28986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6631940" y="6331407"/>
            <a:ext cx="22548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006FC0"/>
                </a:solidFill>
                <a:latin typeface="Calibri"/>
                <a:cs typeface="Calibri"/>
              </a:rPr>
              <a:t>[Chung, </a:t>
            </a:r>
            <a:r>
              <a:rPr sz="1800" dirty="0">
                <a:solidFill>
                  <a:srgbClr val="006FC0"/>
                </a:solidFill>
                <a:latin typeface="Calibri"/>
                <a:cs typeface="Calibri"/>
              </a:rPr>
              <a:t>Interspeech</a:t>
            </a:r>
            <a:r>
              <a:rPr sz="1800" spc="-3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06FC0"/>
                </a:solidFill>
                <a:latin typeface="Calibri"/>
                <a:cs typeface="Calibri"/>
              </a:rPr>
              <a:t>16)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839461" y="2527554"/>
            <a:ext cx="3660140" cy="28600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26543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Calibri"/>
                <a:cs typeface="Calibri"/>
              </a:rPr>
              <a:t>Machine </a:t>
            </a:r>
            <a:r>
              <a:rPr sz="2800" spc="-10" dirty="0">
                <a:latin typeface="Calibri"/>
                <a:cs typeface="Calibri"/>
              </a:rPr>
              <a:t>does not have  any prior</a:t>
            </a:r>
            <a:r>
              <a:rPr sz="2800" spc="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knowledge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 marL="12700" marR="5080">
              <a:lnSpc>
                <a:spcPct val="100000"/>
              </a:lnSpc>
            </a:pPr>
            <a:r>
              <a:rPr sz="2800" spc="-5" dirty="0">
                <a:latin typeface="Calibri"/>
                <a:cs typeface="Calibri"/>
              </a:rPr>
              <a:t>Machine </a:t>
            </a:r>
            <a:r>
              <a:rPr sz="2800" spc="-10" dirty="0">
                <a:latin typeface="Calibri"/>
                <a:cs typeface="Calibri"/>
              </a:rPr>
              <a:t>listens </a:t>
            </a:r>
            <a:r>
              <a:rPr sz="2800" spc="-5" dirty="0">
                <a:latin typeface="Calibri"/>
                <a:cs typeface="Calibri"/>
              </a:rPr>
              <a:t>to lots </a:t>
            </a:r>
            <a:r>
              <a:rPr sz="2800" spc="-10" dirty="0">
                <a:latin typeface="Calibri"/>
                <a:cs typeface="Calibri"/>
              </a:rPr>
              <a:t>of  audio</a:t>
            </a:r>
            <a:r>
              <a:rPr sz="2800" spc="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book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400">
              <a:latin typeface="Times New Roman"/>
              <a:cs typeface="Times New Roman"/>
            </a:endParaRPr>
          </a:p>
          <a:p>
            <a:pPr marL="1624965">
              <a:lnSpc>
                <a:spcPct val="100000"/>
              </a:lnSpc>
            </a:pPr>
            <a:r>
              <a:rPr sz="2800" spc="-5" dirty="0">
                <a:latin typeface="Calibri"/>
                <a:cs typeface="Calibri"/>
              </a:rPr>
              <a:t>Like an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infant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487680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Audio </a:t>
            </a:r>
            <a:r>
              <a:rPr spc="-65" dirty="0"/>
              <a:t>Word </a:t>
            </a:r>
            <a:r>
              <a:rPr spc="-30" dirty="0"/>
              <a:t>to</a:t>
            </a:r>
            <a:r>
              <a:rPr spc="15" dirty="0"/>
              <a:t> </a:t>
            </a:r>
            <a:r>
              <a:rPr spc="-50" dirty="0"/>
              <a:t>Vector</a:t>
            </a:r>
          </a:p>
        </p:txBody>
      </p:sp>
      <p:sp>
        <p:nvSpPr>
          <p:cNvPr id="3" name="object 3"/>
          <p:cNvSpPr/>
          <p:nvPr/>
        </p:nvSpPr>
        <p:spPr>
          <a:xfrm>
            <a:off x="4002023" y="6172200"/>
            <a:ext cx="2319528" cy="4541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670803" y="3168395"/>
            <a:ext cx="678179" cy="9296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780276" y="3171444"/>
            <a:ext cx="749807" cy="9296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225540" y="3169920"/>
            <a:ext cx="749808" cy="92811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885188" y="5859779"/>
            <a:ext cx="2397252" cy="6324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084576" y="5757671"/>
            <a:ext cx="1043939" cy="7955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382267" y="3794328"/>
            <a:ext cx="1286256" cy="49268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62000" y="3750564"/>
            <a:ext cx="1284732" cy="56692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522475" y="3061286"/>
            <a:ext cx="1286256" cy="61307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153411" y="3069335"/>
            <a:ext cx="1286256" cy="56540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194816" y="4428329"/>
            <a:ext cx="1286256" cy="56124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09955" y="4418076"/>
            <a:ext cx="1286256" cy="56540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461759" y="3998976"/>
            <a:ext cx="676656" cy="9281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571231" y="4002023"/>
            <a:ext cx="748283" cy="92811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159752" y="3998976"/>
            <a:ext cx="749807" cy="9281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030211" y="4834128"/>
            <a:ext cx="678179" cy="9296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039100" y="4835652"/>
            <a:ext cx="748283" cy="9281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584947" y="4834128"/>
            <a:ext cx="749807" cy="92964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565910" y="5852159"/>
            <a:ext cx="5410200" cy="114300"/>
          </a:xfrm>
          <a:custGeom>
            <a:avLst/>
            <a:gdLst/>
            <a:ahLst/>
            <a:cxnLst/>
            <a:rect l="l" t="t" r="r" b="b"/>
            <a:pathLst>
              <a:path w="5410200" h="114300">
                <a:moveTo>
                  <a:pt x="5295899" y="0"/>
                </a:moveTo>
                <a:lnTo>
                  <a:pt x="5295899" y="114299"/>
                </a:lnTo>
                <a:lnTo>
                  <a:pt x="5372099" y="76199"/>
                </a:lnTo>
                <a:lnTo>
                  <a:pt x="5314949" y="76199"/>
                </a:lnTo>
                <a:lnTo>
                  <a:pt x="5314949" y="38099"/>
                </a:lnTo>
                <a:lnTo>
                  <a:pt x="5372099" y="38099"/>
                </a:lnTo>
                <a:lnTo>
                  <a:pt x="5295899" y="0"/>
                </a:lnTo>
                <a:close/>
              </a:path>
              <a:path w="5410200" h="114300">
                <a:moveTo>
                  <a:pt x="5295899" y="38099"/>
                </a:moveTo>
                <a:lnTo>
                  <a:pt x="0" y="38099"/>
                </a:lnTo>
                <a:lnTo>
                  <a:pt x="0" y="76199"/>
                </a:lnTo>
                <a:lnTo>
                  <a:pt x="5295899" y="76199"/>
                </a:lnTo>
                <a:lnTo>
                  <a:pt x="5295899" y="38099"/>
                </a:lnTo>
                <a:close/>
              </a:path>
              <a:path w="5410200" h="114300">
                <a:moveTo>
                  <a:pt x="5372099" y="38099"/>
                </a:moveTo>
                <a:lnTo>
                  <a:pt x="5314949" y="38099"/>
                </a:lnTo>
                <a:lnTo>
                  <a:pt x="5314949" y="76199"/>
                </a:lnTo>
                <a:lnTo>
                  <a:pt x="5372099" y="76199"/>
                </a:lnTo>
                <a:lnTo>
                  <a:pt x="5410199" y="57149"/>
                </a:lnTo>
                <a:lnTo>
                  <a:pt x="5372099" y="380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624327" y="2885694"/>
            <a:ext cx="114300" cy="3394710"/>
          </a:xfrm>
          <a:custGeom>
            <a:avLst/>
            <a:gdLst/>
            <a:ahLst/>
            <a:cxnLst/>
            <a:rect l="l" t="t" r="r" b="b"/>
            <a:pathLst>
              <a:path w="114300" h="3394710">
                <a:moveTo>
                  <a:pt x="76200" y="95250"/>
                </a:moveTo>
                <a:lnTo>
                  <a:pt x="38100" y="95250"/>
                </a:lnTo>
                <a:lnTo>
                  <a:pt x="38100" y="3394697"/>
                </a:lnTo>
                <a:lnTo>
                  <a:pt x="76200" y="3394697"/>
                </a:lnTo>
                <a:lnTo>
                  <a:pt x="76200" y="95250"/>
                </a:lnTo>
                <a:close/>
              </a:path>
              <a:path w="114300" h="3394710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394710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378196" y="4181855"/>
            <a:ext cx="146304" cy="14630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538215" y="4728971"/>
            <a:ext cx="146304" cy="14630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715000" y="4389120"/>
            <a:ext cx="146304" cy="14782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002023" y="3956303"/>
            <a:ext cx="146304" cy="14782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257800" y="5064252"/>
            <a:ext cx="146304" cy="14630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837176" y="5064252"/>
            <a:ext cx="146304" cy="14630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3311652" y="4175759"/>
            <a:ext cx="146304" cy="14782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532632" y="4559808"/>
            <a:ext cx="146304" cy="14630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224402" y="5228082"/>
            <a:ext cx="1577975" cy="925830"/>
          </a:xfrm>
          <a:custGeom>
            <a:avLst/>
            <a:gdLst/>
            <a:ahLst/>
            <a:cxnLst/>
            <a:rect l="l" t="t" r="r" b="b"/>
            <a:pathLst>
              <a:path w="1577975" h="925829">
                <a:moveTo>
                  <a:pt x="1495106" y="31150"/>
                </a:moveTo>
                <a:lnTo>
                  <a:pt x="0" y="900518"/>
                </a:lnTo>
                <a:lnTo>
                  <a:pt x="14478" y="925550"/>
                </a:lnTo>
                <a:lnTo>
                  <a:pt x="1509616" y="56151"/>
                </a:lnTo>
                <a:lnTo>
                  <a:pt x="1495106" y="31150"/>
                </a:lnTo>
                <a:close/>
              </a:path>
              <a:path w="1577975" h="925829">
                <a:moveTo>
                  <a:pt x="1561773" y="23876"/>
                </a:moveTo>
                <a:lnTo>
                  <a:pt x="1507617" y="23876"/>
                </a:lnTo>
                <a:lnTo>
                  <a:pt x="1522095" y="48895"/>
                </a:lnTo>
                <a:lnTo>
                  <a:pt x="1509616" y="56151"/>
                </a:lnTo>
                <a:lnTo>
                  <a:pt x="1524127" y="81153"/>
                </a:lnTo>
                <a:lnTo>
                  <a:pt x="1561773" y="23876"/>
                </a:lnTo>
                <a:close/>
              </a:path>
              <a:path w="1577975" h="925829">
                <a:moveTo>
                  <a:pt x="1507617" y="23876"/>
                </a:moveTo>
                <a:lnTo>
                  <a:pt x="1495106" y="31150"/>
                </a:lnTo>
                <a:lnTo>
                  <a:pt x="1509616" y="56151"/>
                </a:lnTo>
                <a:lnTo>
                  <a:pt x="1522095" y="48895"/>
                </a:lnTo>
                <a:lnTo>
                  <a:pt x="1507617" y="23876"/>
                </a:lnTo>
                <a:close/>
              </a:path>
              <a:path w="1577975" h="925829">
                <a:moveTo>
                  <a:pt x="1577467" y="0"/>
                </a:moveTo>
                <a:lnTo>
                  <a:pt x="1480566" y="6096"/>
                </a:lnTo>
                <a:lnTo>
                  <a:pt x="1495106" y="31150"/>
                </a:lnTo>
                <a:lnTo>
                  <a:pt x="1507617" y="23876"/>
                </a:lnTo>
                <a:lnTo>
                  <a:pt x="1561773" y="23876"/>
                </a:lnTo>
                <a:lnTo>
                  <a:pt x="157746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117846" y="5205221"/>
            <a:ext cx="241935" cy="1146175"/>
          </a:xfrm>
          <a:custGeom>
            <a:avLst/>
            <a:gdLst/>
            <a:ahLst/>
            <a:cxnLst/>
            <a:rect l="l" t="t" r="r" b="b"/>
            <a:pathLst>
              <a:path w="241935" h="1146175">
                <a:moveTo>
                  <a:pt x="184578" y="83116"/>
                </a:moveTo>
                <a:lnTo>
                  <a:pt x="0" y="1140929"/>
                </a:lnTo>
                <a:lnTo>
                  <a:pt x="28448" y="1145908"/>
                </a:lnTo>
                <a:lnTo>
                  <a:pt x="213022" y="88095"/>
                </a:lnTo>
                <a:lnTo>
                  <a:pt x="184578" y="83116"/>
                </a:lnTo>
                <a:close/>
              </a:path>
              <a:path w="241935" h="1146175">
                <a:moveTo>
                  <a:pt x="234306" y="68833"/>
                </a:moveTo>
                <a:lnTo>
                  <a:pt x="187070" y="68833"/>
                </a:lnTo>
                <a:lnTo>
                  <a:pt x="215518" y="73786"/>
                </a:lnTo>
                <a:lnTo>
                  <a:pt x="213022" y="88095"/>
                </a:lnTo>
                <a:lnTo>
                  <a:pt x="241553" y="93090"/>
                </a:lnTo>
                <a:lnTo>
                  <a:pt x="234306" y="68833"/>
                </a:lnTo>
                <a:close/>
              </a:path>
              <a:path w="241935" h="1146175">
                <a:moveTo>
                  <a:pt x="187070" y="68833"/>
                </a:moveTo>
                <a:lnTo>
                  <a:pt x="184578" y="83116"/>
                </a:lnTo>
                <a:lnTo>
                  <a:pt x="213022" y="88095"/>
                </a:lnTo>
                <a:lnTo>
                  <a:pt x="215518" y="73786"/>
                </a:lnTo>
                <a:lnTo>
                  <a:pt x="187070" y="68833"/>
                </a:lnTo>
                <a:close/>
              </a:path>
              <a:path w="241935" h="1146175">
                <a:moveTo>
                  <a:pt x="213740" y="0"/>
                </a:moveTo>
                <a:lnTo>
                  <a:pt x="155955" y="78104"/>
                </a:lnTo>
                <a:lnTo>
                  <a:pt x="184578" y="83116"/>
                </a:lnTo>
                <a:lnTo>
                  <a:pt x="187070" y="68833"/>
                </a:lnTo>
                <a:lnTo>
                  <a:pt x="234306" y="68833"/>
                </a:lnTo>
                <a:lnTo>
                  <a:pt x="21374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679185" y="4794758"/>
            <a:ext cx="1223010" cy="508000"/>
          </a:xfrm>
          <a:custGeom>
            <a:avLst/>
            <a:gdLst/>
            <a:ahLst/>
            <a:cxnLst/>
            <a:rect l="l" t="t" r="r" b="b"/>
            <a:pathLst>
              <a:path w="1223009" h="508000">
                <a:moveTo>
                  <a:pt x="86048" y="26814"/>
                </a:moveTo>
                <a:lnTo>
                  <a:pt x="75275" y="53746"/>
                </a:lnTo>
                <a:lnTo>
                  <a:pt x="1212214" y="507619"/>
                </a:lnTo>
                <a:lnTo>
                  <a:pt x="1222883" y="480695"/>
                </a:lnTo>
                <a:lnTo>
                  <a:pt x="86048" y="26814"/>
                </a:lnTo>
                <a:close/>
              </a:path>
              <a:path w="1223009" h="508000">
                <a:moveTo>
                  <a:pt x="96774" y="0"/>
                </a:moveTo>
                <a:lnTo>
                  <a:pt x="0" y="8128"/>
                </a:lnTo>
                <a:lnTo>
                  <a:pt x="64515" y="80645"/>
                </a:lnTo>
                <a:lnTo>
                  <a:pt x="75275" y="53746"/>
                </a:lnTo>
                <a:lnTo>
                  <a:pt x="61849" y="48387"/>
                </a:lnTo>
                <a:lnTo>
                  <a:pt x="72643" y="21463"/>
                </a:lnTo>
                <a:lnTo>
                  <a:pt x="88188" y="21463"/>
                </a:lnTo>
                <a:lnTo>
                  <a:pt x="96774" y="0"/>
                </a:lnTo>
                <a:close/>
              </a:path>
              <a:path w="1223009" h="508000">
                <a:moveTo>
                  <a:pt x="72643" y="21463"/>
                </a:moveTo>
                <a:lnTo>
                  <a:pt x="61849" y="48387"/>
                </a:lnTo>
                <a:lnTo>
                  <a:pt x="75275" y="53746"/>
                </a:lnTo>
                <a:lnTo>
                  <a:pt x="86048" y="26814"/>
                </a:lnTo>
                <a:lnTo>
                  <a:pt x="72643" y="21463"/>
                </a:lnTo>
                <a:close/>
              </a:path>
              <a:path w="1223009" h="508000">
                <a:moveTo>
                  <a:pt x="88188" y="21463"/>
                </a:moveTo>
                <a:lnTo>
                  <a:pt x="72643" y="21463"/>
                </a:lnTo>
                <a:lnTo>
                  <a:pt x="86048" y="26814"/>
                </a:lnTo>
                <a:lnTo>
                  <a:pt x="88188" y="2146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912358" y="4437253"/>
            <a:ext cx="549910" cy="86995"/>
          </a:xfrm>
          <a:custGeom>
            <a:avLst/>
            <a:gdLst/>
            <a:ahLst/>
            <a:cxnLst/>
            <a:rect l="l" t="t" r="r" b="b"/>
            <a:pathLst>
              <a:path w="549910" h="86995">
                <a:moveTo>
                  <a:pt x="85343" y="0"/>
                </a:moveTo>
                <a:lnTo>
                  <a:pt x="0" y="46355"/>
                </a:lnTo>
                <a:lnTo>
                  <a:pt x="88264" y="86741"/>
                </a:lnTo>
                <a:lnTo>
                  <a:pt x="87307" y="58293"/>
                </a:lnTo>
                <a:lnTo>
                  <a:pt x="72897" y="58293"/>
                </a:lnTo>
                <a:lnTo>
                  <a:pt x="71881" y="29464"/>
                </a:lnTo>
                <a:lnTo>
                  <a:pt x="86319" y="28959"/>
                </a:lnTo>
                <a:lnTo>
                  <a:pt x="85343" y="0"/>
                </a:lnTo>
                <a:close/>
              </a:path>
              <a:path w="549910" h="86995">
                <a:moveTo>
                  <a:pt x="86319" y="28959"/>
                </a:moveTo>
                <a:lnTo>
                  <a:pt x="71881" y="29464"/>
                </a:lnTo>
                <a:lnTo>
                  <a:pt x="72897" y="58293"/>
                </a:lnTo>
                <a:lnTo>
                  <a:pt x="87290" y="57794"/>
                </a:lnTo>
                <a:lnTo>
                  <a:pt x="86319" y="28959"/>
                </a:lnTo>
                <a:close/>
              </a:path>
              <a:path w="549910" h="86995">
                <a:moveTo>
                  <a:pt x="87290" y="57794"/>
                </a:moveTo>
                <a:lnTo>
                  <a:pt x="72897" y="58293"/>
                </a:lnTo>
                <a:lnTo>
                  <a:pt x="87307" y="58293"/>
                </a:lnTo>
                <a:lnTo>
                  <a:pt x="87290" y="57794"/>
                </a:lnTo>
                <a:close/>
              </a:path>
              <a:path w="549910" h="86995">
                <a:moveTo>
                  <a:pt x="548386" y="12827"/>
                </a:moveTo>
                <a:lnTo>
                  <a:pt x="86319" y="28959"/>
                </a:lnTo>
                <a:lnTo>
                  <a:pt x="87290" y="57794"/>
                </a:lnTo>
                <a:lnTo>
                  <a:pt x="549401" y="41783"/>
                </a:lnTo>
                <a:lnTo>
                  <a:pt x="548386" y="1282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519165" y="3818001"/>
            <a:ext cx="320040" cy="363220"/>
          </a:xfrm>
          <a:custGeom>
            <a:avLst/>
            <a:gdLst/>
            <a:ahLst/>
            <a:cxnLst/>
            <a:rect l="l" t="t" r="r" b="b"/>
            <a:pathLst>
              <a:path w="320039" h="363220">
                <a:moveTo>
                  <a:pt x="24384" y="269240"/>
                </a:moveTo>
                <a:lnTo>
                  <a:pt x="0" y="363219"/>
                </a:lnTo>
                <a:lnTo>
                  <a:pt x="89916" y="326390"/>
                </a:lnTo>
                <a:lnTo>
                  <a:pt x="80595" y="318262"/>
                </a:lnTo>
                <a:lnTo>
                  <a:pt x="58547" y="318262"/>
                </a:lnTo>
                <a:lnTo>
                  <a:pt x="36703" y="299212"/>
                </a:lnTo>
                <a:lnTo>
                  <a:pt x="46236" y="288297"/>
                </a:lnTo>
                <a:lnTo>
                  <a:pt x="24384" y="269240"/>
                </a:lnTo>
                <a:close/>
              </a:path>
              <a:path w="320039" h="363220">
                <a:moveTo>
                  <a:pt x="46236" y="288297"/>
                </a:moveTo>
                <a:lnTo>
                  <a:pt x="36703" y="299212"/>
                </a:lnTo>
                <a:lnTo>
                  <a:pt x="58547" y="318262"/>
                </a:lnTo>
                <a:lnTo>
                  <a:pt x="68080" y="307347"/>
                </a:lnTo>
                <a:lnTo>
                  <a:pt x="46236" y="288297"/>
                </a:lnTo>
                <a:close/>
              </a:path>
              <a:path w="320039" h="363220">
                <a:moveTo>
                  <a:pt x="68080" y="307347"/>
                </a:moveTo>
                <a:lnTo>
                  <a:pt x="58547" y="318262"/>
                </a:lnTo>
                <a:lnTo>
                  <a:pt x="80595" y="318262"/>
                </a:lnTo>
                <a:lnTo>
                  <a:pt x="68080" y="307347"/>
                </a:lnTo>
                <a:close/>
              </a:path>
              <a:path w="320039" h="363220">
                <a:moveTo>
                  <a:pt x="298069" y="0"/>
                </a:moveTo>
                <a:lnTo>
                  <a:pt x="46236" y="288297"/>
                </a:lnTo>
                <a:lnTo>
                  <a:pt x="68080" y="307347"/>
                </a:lnTo>
                <a:lnTo>
                  <a:pt x="319913" y="19050"/>
                </a:lnTo>
                <a:lnTo>
                  <a:pt x="29806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3142107" y="3525392"/>
            <a:ext cx="866775" cy="506095"/>
          </a:xfrm>
          <a:custGeom>
            <a:avLst/>
            <a:gdLst/>
            <a:ahLst/>
            <a:cxnLst/>
            <a:rect l="l" t="t" r="r" b="b"/>
            <a:pathLst>
              <a:path w="866775" h="506095">
                <a:moveTo>
                  <a:pt x="784012" y="475278"/>
                </a:moveTo>
                <a:lnTo>
                  <a:pt x="769619" y="500380"/>
                </a:lnTo>
                <a:lnTo>
                  <a:pt x="866520" y="505968"/>
                </a:lnTo>
                <a:lnTo>
                  <a:pt x="850919" y="482473"/>
                </a:lnTo>
                <a:lnTo>
                  <a:pt x="796544" y="482473"/>
                </a:lnTo>
                <a:lnTo>
                  <a:pt x="784012" y="475278"/>
                </a:lnTo>
                <a:close/>
              </a:path>
              <a:path w="866775" h="506095">
                <a:moveTo>
                  <a:pt x="798444" y="450105"/>
                </a:moveTo>
                <a:lnTo>
                  <a:pt x="784012" y="475278"/>
                </a:lnTo>
                <a:lnTo>
                  <a:pt x="796544" y="482473"/>
                </a:lnTo>
                <a:lnTo>
                  <a:pt x="811021" y="457327"/>
                </a:lnTo>
                <a:lnTo>
                  <a:pt x="798444" y="450105"/>
                </a:lnTo>
                <a:close/>
              </a:path>
              <a:path w="866775" h="506095">
                <a:moveTo>
                  <a:pt x="812800" y="425069"/>
                </a:moveTo>
                <a:lnTo>
                  <a:pt x="798444" y="450105"/>
                </a:lnTo>
                <a:lnTo>
                  <a:pt x="811021" y="457327"/>
                </a:lnTo>
                <a:lnTo>
                  <a:pt x="796544" y="482473"/>
                </a:lnTo>
                <a:lnTo>
                  <a:pt x="850919" y="482473"/>
                </a:lnTo>
                <a:lnTo>
                  <a:pt x="812800" y="425069"/>
                </a:lnTo>
                <a:close/>
              </a:path>
              <a:path w="866775" h="506095">
                <a:moveTo>
                  <a:pt x="14478" y="0"/>
                </a:moveTo>
                <a:lnTo>
                  <a:pt x="0" y="25146"/>
                </a:lnTo>
                <a:lnTo>
                  <a:pt x="784012" y="475278"/>
                </a:lnTo>
                <a:lnTo>
                  <a:pt x="798444" y="450105"/>
                </a:lnTo>
                <a:lnTo>
                  <a:pt x="1447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2180970" y="4117975"/>
            <a:ext cx="1048385" cy="200660"/>
          </a:xfrm>
          <a:custGeom>
            <a:avLst/>
            <a:gdLst/>
            <a:ahLst/>
            <a:cxnLst/>
            <a:rect l="l" t="t" r="r" b="b"/>
            <a:pathLst>
              <a:path w="1048385" h="200660">
                <a:moveTo>
                  <a:pt x="959910" y="171480"/>
                </a:moveTo>
                <a:lnTo>
                  <a:pt x="955675" y="200151"/>
                </a:lnTo>
                <a:lnTo>
                  <a:pt x="1036753" y="173608"/>
                </a:lnTo>
                <a:lnTo>
                  <a:pt x="974217" y="173608"/>
                </a:lnTo>
                <a:lnTo>
                  <a:pt x="959910" y="171480"/>
                </a:lnTo>
                <a:close/>
              </a:path>
              <a:path w="1048385" h="200660">
                <a:moveTo>
                  <a:pt x="964133" y="142889"/>
                </a:moveTo>
                <a:lnTo>
                  <a:pt x="959910" y="171480"/>
                </a:lnTo>
                <a:lnTo>
                  <a:pt x="974217" y="173608"/>
                </a:lnTo>
                <a:lnTo>
                  <a:pt x="978535" y="145033"/>
                </a:lnTo>
                <a:lnTo>
                  <a:pt x="964133" y="142889"/>
                </a:lnTo>
                <a:close/>
              </a:path>
              <a:path w="1048385" h="200660">
                <a:moveTo>
                  <a:pt x="968375" y="114173"/>
                </a:moveTo>
                <a:lnTo>
                  <a:pt x="964133" y="142889"/>
                </a:lnTo>
                <a:lnTo>
                  <a:pt x="978535" y="145033"/>
                </a:lnTo>
                <a:lnTo>
                  <a:pt x="974217" y="173608"/>
                </a:lnTo>
                <a:lnTo>
                  <a:pt x="1036753" y="173608"/>
                </a:lnTo>
                <a:lnTo>
                  <a:pt x="1048004" y="169925"/>
                </a:lnTo>
                <a:lnTo>
                  <a:pt x="968375" y="114173"/>
                </a:lnTo>
                <a:close/>
              </a:path>
              <a:path w="1048385" h="200660">
                <a:moveTo>
                  <a:pt x="4318" y="0"/>
                </a:moveTo>
                <a:lnTo>
                  <a:pt x="0" y="28701"/>
                </a:lnTo>
                <a:lnTo>
                  <a:pt x="959910" y="171480"/>
                </a:lnTo>
                <a:lnTo>
                  <a:pt x="964133" y="142889"/>
                </a:lnTo>
                <a:lnTo>
                  <a:pt x="431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2306192" y="4693411"/>
            <a:ext cx="1146810" cy="88900"/>
          </a:xfrm>
          <a:custGeom>
            <a:avLst/>
            <a:gdLst/>
            <a:ahLst/>
            <a:cxnLst/>
            <a:rect l="l" t="t" r="r" b="b"/>
            <a:pathLst>
              <a:path w="1146810" h="88900">
                <a:moveTo>
                  <a:pt x="1059646" y="28995"/>
                </a:moveTo>
                <a:lnTo>
                  <a:pt x="0" y="59943"/>
                </a:lnTo>
                <a:lnTo>
                  <a:pt x="762" y="88900"/>
                </a:lnTo>
                <a:lnTo>
                  <a:pt x="1060493" y="57952"/>
                </a:lnTo>
                <a:lnTo>
                  <a:pt x="1059646" y="28995"/>
                </a:lnTo>
                <a:close/>
              </a:path>
              <a:path w="1146810" h="88900">
                <a:moveTo>
                  <a:pt x="1120297" y="28575"/>
                </a:moveTo>
                <a:lnTo>
                  <a:pt x="1074039" y="28575"/>
                </a:lnTo>
                <a:lnTo>
                  <a:pt x="1074928" y="57531"/>
                </a:lnTo>
                <a:lnTo>
                  <a:pt x="1060493" y="57952"/>
                </a:lnTo>
                <a:lnTo>
                  <a:pt x="1061339" y="86868"/>
                </a:lnTo>
                <a:lnTo>
                  <a:pt x="1146809" y="40893"/>
                </a:lnTo>
                <a:lnTo>
                  <a:pt x="1120297" y="28575"/>
                </a:lnTo>
                <a:close/>
              </a:path>
              <a:path w="1146810" h="88900">
                <a:moveTo>
                  <a:pt x="1074039" y="28575"/>
                </a:moveTo>
                <a:lnTo>
                  <a:pt x="1059646" y="28995"/>
                </a:lnTo>
                <a:lnTo>
                  <a:pt x="1060493" y="57952"/>
                </a:lnTo>
                <a:lnTo>
                  <a:pt x="1074928" y="57531"/>
                </a:lnTo>
                <a:lnTo>
                  <a:pt x="1074039" y="28575"/>
                </a:lnTo>
                <a:close/>
              </a:path>
              <a:path w="1146810" h="88900">
                <a:moveTo>
                  <a:pt x="1058798" y="0"/>
                </a:moveTo>
                <a:lnTo>
                  <a:pt x="1059646" y="28995"/>
                </a:lnTo>
                <a:lnTo>
                  <a:pt x="1074039" y="28575"/>
                </a:lnTo>
                <a:lnTo>
                  <a:pt x="1120297" y="28575"/>
                </a:lnTo>
                <a:lnTo>
                  <a:pt x="105879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4076700" y="2465832"/>
            <a:ext cx="688975" cy="288290"/>
          </a:xfrm>
          <a:custGeom>
            <a:avLst/>
            <a:gdLst/>
            <a:ahLst/>
            <a:cxnLst/>
            <a:rect l="l" t="t" r="r" b="b"/>
            <a:pathLst>
              <a:path w="688975" h="288289">
                <a:moveTo>
                  <a:pt x="544829" y="0"/>
                </a:moveTo>
                <a:lnTo>
                  <a:pt x="544829" y="72008"/>
                </a:lnTo>
                <a:lnTo>
                  <a:pt x="0" y="72008"/>
                </a:lnTo>
                <a:lnTo>
                  <a:pt x="0" y="216026"/>
                </a:lnTo>
                <a:lnTo>
                  <a:pt x="544829" y="216026"/>
                </a:lnTo>
                <a:lnTo>
                  <a:pt x="544829" y="288035"/>
                </a:lnTo>
                <a:lnTo>
                  <a:pt x="688848" y="144017"/>
                </a:lnTo>
                <a:lnTo>
                  <a:pt x="544829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4076700" y="2465832"/>
            <a:ext cx="688975" cy="288290"/>
          </a:xfrm>
          <a:custGeom>
            <a:avLst/>
            <a:gdLst/>
            <a:ahLst/>
            <a:cxnLst/>
            <a:rect l="l" t="t" r="r" b="b"/>
            <a:pathLst>
              <a:path w="688975" h="288289">
                <a:moveTo>
                  <a:pt x="0" y="72008"/>
                </a:moveTo>
                <a:lnTo>
                  <a:pt x="544829" y="72008"/>
                </a:lnTo>
                <a:lnTo>
                  <a:pt x="544829" y="0"/>
                </a:lnTo>
                <a:lnTo>
                  <a:pt x="688848" y="144017"/>
                </a:lnTo>
                <a:lnTo>
                  <a:pt x="544829" y="288035"/>
                </a:lnTo>
                <a:lnTo>
                  <a:pt x="544829" y="216026"/>
                </a:lnTo>
                <a:lnTo>
                  <a:pt x="0" y="216026"/>
                </a:lnTo>
                <a:lnTo>
                  <a:pt x="0" y="72008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707542" y="1686519"/>
            <a:ext cx="7668895" cy="1092200"/>
          </a:xfrm>
          <a:prstGeom prst="rect">
            <a:avLst/>
          </a:prstGeom>
        </p:spPr>
        <p:txBody>
          <a:bodyPr vert="horz" wrap="square" lIns="0" tIns="11874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3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latin typeface="Calibri"/>
                <a:cs typeface="Calibri"/>
              </a:rPr>
              <a:t>Audio </a:t>
            </a:r>
            <a:r>
              <a:rPr sz="2800" spc="-15" dirty="0">
                <a:latin typeface="Calibri"/>
                <a:cs typeface="Calibri"/>
              </a:rPr>
              <a:t>segment corresponding </a:t>
            </a:r>
            <a:r>
              <a:rPr sz="2800" spc="-20" dirty="0">
                <a:latin typeface="Calibri"/>
                <a:cs typeface="Calibri"/>
              </a:rPr>
              <a:t>to </a:t>
            </a:r>
            <a:r>
              <a:rPr sz="2800" spc="-5" dirty="0">
                <a:latin typeface="Calibri"/>
                <a:cs typeface="Calibri"/>
              </a:rPr>
              <a:t>an </a:t>
            </a:r>
            <a:r>
              <a:rPr sz="2800" spc="-10" dirty="0">
                <a:latin typeface="Calibri"/>
                <a:cs typeface="Calibri"/>
              </a:rPr>
              <a:t>unknown</a:t>
            </a:r>
            <a:r>
              <a:rPr sz="2800" spc="204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word</a:t>
            </a:r>
            <a:endParaRPr sz="2800">
              <a:latin typeface="Calibri"/>
              <a:cs typeface="Calibri"/>
            </a:endParaRPr>
          </a:p>
          <a:p>
            <a:pPr marL="4185285">
              <a:lnSpc>
                <a:spcPct val="100000"/>
              </a:lnSpc>
              <a:spcBef>
                <a:spcPts val="840"/>
              </a:spcBef>
            </a:pPr>
            <a:r>
              <a:rPr sz="2800" spc="-15" dirty="0">
                <a:latin typeface="Calibri"/>
                <a:cs typeface="Calibri"/>
              </a:rPr>
              <a:t>Fixed-length</a:t>
            </a:r>
            <a:r>
              <a:rPr sz="2800" spc="2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vector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07542" y="609676"/>
            <a:ext cx="98488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b="0" dirty="0">
                <a:latin typeface="Calibri Light"/>
                <a:cs typeface="Calibri Light"/>
              </a:rPr>
              <a:t>Loss</a:t>
            </a:r>
            <a:endParaRPr sz="4400">
              <a:latin typeface="Calibri Light"/>
              <a:cs typeface="Calibri Light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960364" y="2852927"/>
            <a:ext cx="498475" cy="2624455"/>
          </a:xfrm>
          <a:custGeom>
            <a:avLst/>
            <a:gdLst/>
            <a:ahLst/>
            <a:cxnLst/>
            <a:rect l="l" t="t" r="r" b="b"/>
            <a:pathLst>
              <a:path w="498475" h="2624454">
                <a:moveTo>
                  <a:pt x="0" y="2624328"/>
                </a:moveTo>
                <a:lnTo>
                  <a:pt x="498348" y="2624328"/>
                </a:lnTo>
                <a:lnTo>
                  <a:pt x="498348" y="0"/>
                </a:lnTo>
                <a:lnTo>
                  <a:pt x="0" y="0"/>
                </a:lnTo>
                <a:lnTo>
                  <a:pt x="0" y="2624328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802635" y="2840735"/>
            <a:ext cx="746760" cy="2674620"/>
          </a:xfrm>
          <a:custGeom>
            <a:avLst/>
            <a:gdLst/>
            <a:ahLst/>
            <a:cxnLst/>
            <a:rect l="l" t="t" r="r" b="b"/>
            <a:pathLst>
              <a:path w="746760" h="2674620">
                <a:moveTo>
                  <a:pt x="0" y="2674620"/>
                </a:moveTo>
                <a:lnTo>
                  <a:pt x="746760" y="2674620"/>
                </a:lnTo>
                <a:lnTo>
                  <a:pt x="746760" y="0"/>
                </a:lnTo>
                <a:lnTo>
                  <a:pt x="0" y="0"/>
                </a:lnTo>
                <a:lnTo>
                  <a:pt x="0" y="267462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620011" y="2868167"/>
            <a:ext cx="498475" cy="2624455"/>
          </a:xfrm>
          <a:custGeom>
            <a:avLst/>
            <a:gdLst/>
            <a:ahLst/>
            <a:cxnLst/>
            <a:rect l="l" t="t" r="r" b="b"/>
            <a:pathLst>
              <a:path w="498475" h="2624454">
                <a:moveTo>
                  <a:pt x="0" y="2624328"/>
                </a:moveTo>
                <a:lnTo>
                  <a:pt x="498348" y="2624328"/>
                </a:lnTo>
                <a:lnTo>
                  <a:pt x="498348" y="0"/>
                </a:lnTo>
                <a:lnTo>
                  <a:pt x="0" y="0"/>
                </a:lnTo>
                <a:lnTo>
                  <a:pt x="0" y="2624328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267705" y="3849623"/>
            <a:ext cx="635000" cy="78105"/>
          </a:xfrm>
          <a:custGeom>
            <a:avLst/>
            <a:gdLst/>
            <a:ahLst/>
            <a:cxnLst/>
            <a:rect l="l" t="t" r="r" b="b"/>
            <a:pathLst>
              <a:path w="635000" h="78104">
                <a:moveTo>
                  <a:pt x="556768" y="0"/>
                </a:moveTo>
                <a:lnTo>
                  <a:pt x="556768" y="77724"/>
                </a:lnTo>
                <a:lnTo>
                  <a:pt x="608584" y="51815"/>
                </a:lnTo>
                <a:lnTo>
                  <a:pt x="569722" y="51815"/>
                </a:lnTo>
                <a:lnTo>
                  <a:pt x="569722" y="25907"/>
                </a:lnTo>
                <a:lnTo>
                  <a:pt x="608584" y="25907"/>
                </a:lnTo>
                <a:lnTo>
                  <a:pt x="556768" y="0"/>
                </a:lnTo>
                <a:close/>
              </a:path>
              <a:path w="635000" h="78104">
                <a:moveTo>
                  <a:pt x="556768" y="25907"/>
                </a:moveTo>
                <a:lnTo>
                  <a:pt x="0" y="25907"/>
                </a:lnTo>
                <a:lnTo>
                  <a:pt x="0" y="51815"/>
                </a:lnTo>
                <a:lnTo>
                  <a:pt x="556768" y="51815"/>
                </a:lnTo>
                <a:lnTo>
                  <a:pt x="556768" y="25907"/>
                </a:lnTo>
                <a:close/>
              </a:path>
              <a:path w="635000" h="78104">
                <a:moveTo>
                  <a:pt x="608584" y="25907"/>
                </a:moveTo>
                <a:lnTo>
                  <a:pt x="569722" y="25907"/>
                </a:lnTo>
                <a:lnTo>
                  <a:pt x="569722" y="51815"/>
                </a:lnTo>
                <a:lnTo>
                  <a:pt x="608584" y="51815"/>
                </a:lnTo>
                <a:lnTo>
                  <a:pt x="634492" y="38862"/>
                </a:lnTo>
                <a:lnTo>
                  <a:pt x="608584" y="259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375909" y="5096255"/>
            <a:ext cx="525145" cy="78105"/>
          </a:xfrm>
          <a:custGeom>
            <a:avLst/>
            <a:gdLst/>
            <a:ahLst/>
            <a:cxnLst/>
            <a:rect l="l" t="t" r="r" b="b"/>
            <a:pathLst>
              <a:path w="525145" h="78104">
                <a:moveTo>
                  <a:pt x="447420" y="0"/>
                </a:moveTo>
                <a:lnTo>
                  <a:pt x="447420" y="77724"/>
                </a:lnTo>
                <a:lnTo>
                  <a:pt x="499236" y="51816"/>
                </a:lnTo>
                <a:lnTo>
                  <a:pt x="460375" y="51816"/>
                </a:lnTo>
                <a:lnTo>
                  <a:pt x="460375" y="25908"/>
                </a:lnTo>
                <a:lnTo>
                  <a:pt x="499236" y="25908"/>
                </a:lnTo>
                <a:lnTo>
                  <a:pt x="447420" y="0"/>
                </a:lnTo>
                <a:close/>
              </a:path>
              <a:path w="525145" h="78104">
                <a:moveTo>
                  <a:pt x="447420" y="25908"/>
                </a:moveTo>
                <a:lnTo>
                  <a:pt x="0" y="25908"/>
                </a:lnTo>
                <a:lnTo>
                  <a:pt x="0" y="51816"/>
                </a:lnTo>
                <a:lnTo>
                  <a:pt x="447420" y="51816"/>
                </a:lnTo>
                <a:lnTo>
                  <a:pt x="447420" y="25908"/>
                </a:lnTo>
                <a:close/>
              </a:path>
              <a:path w="525145" h="78104">
                <a:moveTo>
                  <a:pt x="499236" y="25908"/>
                </a:moveTo>
                <a:lnTo>
                  <a:pt x="460375" y="25908"/>
                </a:lnTo>
                <a:lnTo>
                  <a:pt x="460375" y="51816"/>
                </a:lnTo>
                <a:lnTo>
                  <a:pt x="499236" y="51816"/>
                </a:lnTo>
                <a:lnTo>
                  <a:pt x="525144" y="38862"/>
                </a:lnTo>
                <a:lnTo>
                  <a:pt x="499236" y="259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243321" y="3070860"/>
            <a:ext cx="658495" cy="78105"/>
          </a:xfrm>
          <a:custGeom>
            <a:avLst/>
            <a:gdLst/>
            <a:ahLst/>
            <a:cxnLst/>
            <a:rect l="l" t="t" r="r" b="b"/>
            <a:pathLst>
              <a:path w="658495" h="78105">
                <a:moveTo>
                  <a:pt x="580643" y="0"/>
                </a:moveTo>
                <a:lnTo>
                  <a:pt x="580643" y="77724"/>
                </a:lnTo>
                <a:lnTo>
                  <a:pt x="632460" y="51815"/>
                </a:lnTo>
                <a:lnTo>
                  <a:pt x="593598" y="51815"/>
                </a:lnTo>
                <a:lnTo>
                  <a:pt x="593598" y="25907"/>
                </a:lnTo>
                <a:lnTo>
                  <a:pt x="632459" y="25907"/>
                </a:lnTo>
                <a:lnTo>
                  <a:pt x="580643" y="0"/>
                </a:lnTo>
                <a:close/>
              </a:path>
              <a:path w="658495" h="78105">
                <a:moveTo>
                  <a:pt x="580643" y="25907"/>
                </a:moveTo>
                <a:lnTo>
                  <a:pt x="0" y="25907"/>
                </a:lnTo>
                <a:lnTo>
                  <a:pt x="0" y="51815"/>
                </a:lnTo>
                <a:lnTo>
                  <a:pt x="580643" y="51815"/>
                </a:lnTo>
                <a:lnTo>
                  <a:pt x="580643" y="25907"/>
                </a:lnTo>
                <a:close/>
              </a:path>
              <a:path w="658495" h="78105">
                <a:moveTo>
                  <a:pt x="632459" y="25907"/>
                </a:moveTo>
                <a:lnTo>
                  <a:pt x="593598" y="25907"/>
                </a:lnTo>
                <a:lnTo>
                  <a:pt x="593598" y="51815"/>
                </a:lnTo>
                <a:lnTo>
                  <a:pt x="632460" y="51815"/>
                </a:lnTo>
                <a:lnTo>
                  <a:pt x="658367" y="38862"/>
                </a:lnTo>
                <a:lnTo>
                  <a:pt x="632459" y="259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688592" y="3585971"/>
            <a:ext cx="342900" cy="3429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688592" y="3585971"/>
            <a:ext cx="342900" cy="342900"/>
          </a:xfrm>
          <a:custGeom>
            <a:avLst/>
            <a:gdLst/>
            <a:ahLst/>
            <a:cxnLst/>
            <a:rect l="l" t="t" r="r" b="b"/>
            <a:pathLst>
              <a:path w="342900" h="342900">
                <a:moveTo>
                  <a:pt x="0" y="342900"/>
                </a:moveTo>
                <a:lnTo>
                  <a:pt x="342900" y="342900"/>
                </a:lnTo>
                <a:lnTo>
                  <a:pt x="342900" y="0"/>
                </a:lnTo>
                <a:lnTo>
                  <a:pt x="0" y="0"/>
                </a:lnTo>
                <a:lnTo>
                  <a:pt x="0" y="342900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694688" y="3014472"/>
            <a:ext cx="342900" cy="3429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694688" y="3014472"/>
            <a:ext cx="342900" cy="342900"/>
          </a:xfrm>
          <a:custGeom>
            <a:avLst/>
            <a:gdLst/>
            <a:ahLst/>
            <a:cxnLst/>
            <a:rect l="l" t="t" r="r" b="b"/>
            <a:pathLst>
              <a:path w="342900" h="342900">
                <a:moveTo>
                  <a:pt x="0" y="342900"/>
                </a:moveTo>
                <a:lnTo>
                  <a:pt x="342900" y="342900"/>
                </a:lnTo>
                <a:lnTo>
                  <a:pt x="342900" y="0"/>
                </a:lnTo>
                <a:lnTo>
                  <a:pt x="0" y="0"/>
                </a:lnTo>
                <a:lnTo>
                  <a:pt x="0" y="342900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758435" y="2907583"/>
            <a:ext cx="245110" cy="41655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550" i="1" spc="-150" dirty="0">
                <a:latin typeface="Times New Roman"/>
                <a:cs typeface="Times New Roman"/>
              </a:rPr>
              <a:t>x</a:t>
            </a:r>
            <a:r>
              <a:rPr sz="2250" spc="-15" baseline="-24074" dirty="0">
                <a:latin typeface="Times New Roman"/>
                <a:cs typeface="Times New Roman"/>
              </a:rPr>
              <a:t>1</a:t>
            </a:r>
            <a:endParaRPr sz="2250" baseline="-24074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763284" y="3489751"/>
            <a:ext cx="267970" cy="41655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550" i="1" spc="15" dirty="0">
                <a:latin typeface="Times New Roman"/>
                <a:cs typeface="Times New Roman"/>
              </a:rPr>
              <a:t>x</a:t>
            </a:r>
            <a:r>
              <a:rPr sz="2250" spc="-7" baseline="-24074" dirty="0">
                <a:latin typeface="Times New Roman"/>
                <a:cs typeface="Times New Roman"/>
              </a:rPr>
              <a:t>2</a:t>
            </a:r>
            <a:endParaRPr sz="2250" baseline="-24074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900172" y="2851404"/>
            <a:ext cx="574548" cy="5730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900172" y="2851404"/>
            <a:ext cx="574675" cy="573405"/>
          </a:xfrm>
          <a:custGeom>
            <a:avLst/>
            <a:gdLst/>
            <a:ahLst/>
            <a:cxnLst/>
            <a:rect l="l" t="t" r="r" b="b"/>
            <a:pathLst>
              <a:path w="574675" h="573404">
                <a:moveTo>
                  <a:pt x="0" y="286512"/>
                </a:moveTo>
                <a:lnTo>
                  <a:pt x="3760" y="240036"/>
                </a:lnTo>
                <a:lnTo>
                  <a:pt x="14648" y="195949"/>
                </a:lnTo>
                <a:lnTo>
                  <a:pt x="32071" y="154840"/>
                </a:lnTo>
                <a:lnTo>
                  <a:pt x="55437" y="117299"/>
                </a:lnTo>
                <a:lnTo>
                  <a:pt x="84153" y="83915"/>
                </a:lnTo>
                <a:lnTo>
                  <a:pt x="117628" y="55278"/>
                </a:lnTo>
                <a:lnTo>
                  <a:pt x="155270" y="31978"/>
                </a:lnTo>
                <a:lnTo>
                  <a:pt x="196486" y="14606"/>
                </a:lnTo>
                <a:lnTo>
                  <a:pt x="240684" y="3749"/>
                </a:lnTo>
                <a:lnTo>
                  <a:pt x="287273" y="0"/>
                </a:lnTo>
                <a:lnTo>
                  <a:pt x="333863" y="3749"/>
                </a:lnTo>
                <a:lnTo>
                  <a:pt x="378061" y="14606"/>
                </a:lnTo>
                <a:lnTo>
                  <a:pt x="419277" y="31978"/>
                </a:lnTo>
                <a:lnTo>
                  <a:pt x="456919" y="55278"/>
                </a:lnTo>
                <a:lnTo>
                  <a:pt x="490394" y="83915"/>
                </a:lnTo>
                <a:lnTo>
                  <a:pt x="519110" y="117299"/>
                </a:lnTo>
                <a:lnTo>
                  <a:pt x="542476" y="154840"/>
                </a:lnTo>
                <a:lnTo>
                  <a:pt x="559899" y="195949"/>
                </a:lnTo>
                <a:lnTo>
                  <a:pt x="570787" y="240036"/>
                </a:lnTo>
                <a:lnTo>
                  <a:pt x="574548" y="286512"/>
                </a:lnTo>
                <a:lnTo>
                  <a:pt x="570787" y="332987"/>
                </a:lnTo>
                <a:lnTo>
                  <a:pt x="559899" y="377074"/>
                </a:lnTo>
                <a:lnTo>
                  <a:pt x="542476" y="418183"/>
                </a:lnTo>
                <a:lnTo>
                  <a:pt x="519110" y="455724"/>
                </a:lnTo>
                <a:lnTo>
                  <a:pt x="490394" y="489108"/>
                </a:lnTo>
                <a:lnTo>
                  <a:pt x="456919" y="517745"/>
                </a:lnTo>
                <a:lnTo>
                  <a:pt x="419277" y="541045"/>
                </a:lnTo>
                <a:lnTo>
                  <a:pt x="378061" y="558417"/>
                </a:lnTo>
                <a:lnTo>
                  <a:pt x="333863" y="569274"/>
                </a:lnTo>
                <a:lnTo>
                  <a:pt x="287273" y="573024"/>
                </a:lnTo>
                <a:lnTo>
                  <a:pt x="240684" y="569274"/>
                </a:lnTo>
                <a:lnTo>
                  <a:pt x="196486" y="558417"/>
                </a:lnTo>
                <a:lnTo>
                  <a:pt x="155270" y="541045"/>
                </a:lnTo>
                <a:lnTo>
                  <a:pt x="117628" y="517745"/>
                </a:lnTo>
                <a:lnTo>
                  <a:pt x="84153" y="489108"/>
                </a:lnTo>
                <a:lnTo>
                  <a:pt x="55437" y="455724"/>
                </a:lnTo>
                <a:lnTo>
                  <a:pt x="32071" y="418183"/>
                </a:lnTo>
                <a:lnTo>
                  <a:pt x="14648" y="377074"/>
                </a:lnTo>
                <a:lnTo>
                  <a:pt x="3760" y="332987"/>
                </a:lnTo>
                <a:lnTo>
                  <a:pt x="0" y="286512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901695" y="3630167"/>
            <a:ext cx="574548" cy="57302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901695" y="3630167"/>
            <a:ext cx="574675" cy="573405"/>
          </a:xfrm>
          <a:custGeom>
            <a:avLst/>
            <a:gdLst/>
            <a:ahLst/>
            <a:cxnLst/>
            <a:rect l="l" t="t" r="r" b="b"/>
            <a:pathLst>
              <a:path w="574675" h="573404">
                <a:moveTo>
                  <a:pt x="0" y="286511"/>
                </a:moveTo>
                <a:lnTo>
                  <a:pt x="3760" y="240036"/>
                </a:lnTo>
                <a:lnTo>
                  <a:pt x="14648" y="195949"/>
                </a:lnTo>
                <a:lnTo>
                  <a:pt x="32071" y="154840"/>
                </a:lnTo>
                <a:lnTo>
                  <a:pt x="55437" y="117299"/>
                </a:lnTo>
                <a:lnTo>
                  <a:pt x="84153" y="83915"/>
                </a:lnTo>
                <a:lnTo>
                  <a:pt x="117628" y="55278"/>
                </a:lnTo>
                <a:lnTo>
                  <a:pt x="155270" y="31978"/>
                </a:lnTo>
                <a:lnTo>
                  <a:pt x="196486" y="14606"/>
                </a:lnTo>
                <a:lnTo>
                  <a:pt x="240684" y="3749"/>
                </a:lnTo>
                <a:lnTo>
                  <a:pt x="287274" y="0"/>
                </a:lnTo>
                <a:lnTo>
                  <a:pt x="333863" y="3749"/>
                </a:lnTo>
                <a:lnTo>
                  <a:pt x="378061" y="14606"/>
                </a:lnTo>
                <a:lnTo>
                  <a:pt x="419277" y="31978"/>
                </a:lnTo>
                <a:lnTo>
                  <a:pt x="456919" y="55278"/>
                </a:lnTo>
                <a:lnTo>
                  <a:pt x="490394" y="83915"/>
                </a:lnTo>
                <a:lnTo>
                  <a:pt x="519110" y="117299"/>
                </a:lnTo>
                <a:lnTo>
                  <a:pt x="542476" y="154840"/>
                </a:lnTo>
                <a:lnTo>
                  <a:pt x="559899" y="195949"/>
                </a:lnTo>
                <a:lnTo>
                  <a:pt x="570787" y="240036"/>
                </a:lnTo>
                <a:lnTo>
                  <a:pt x="574548" y="286511"/>
                </a:lnTo>
                <a:lnTo>
                  <a:pt x="570787" y="332987"/>
                </a:lnTo>
                <a:lnTo>
                  <a:pt x="559899" y="377074"/>
                </a:lnTo>
                <a:lnTo>
                  <a:pt x="542476" y="418183"/>
                </a:lnTo>
                <a:lnTo>
                  <a:pt x="519110" y="455724"/>
                </a:lnTo>
                <a:lnTo>
                  <a:pt x="490394" y="489108"/>
                </a:lnTo>
                <a:lnTo>
                  <a:pt x="456919" y="517745"/>
                </a:lnTo>
                <a:lnTo>
                  <a:pt x="419277" y="541045"/>
                </a:lnTo>
                <a:lnTo>
                  <a:pt x="378061" y="558417"/>
                </a:lnTo>
                <a:lnTo>
                  <a:pt x="333863" y="569274"/>
                </a:lnTo>
                <a:lnTo>
                  <a:pt x="287274" y="573023"/>
                </a:lnTo>
                <a:lnTo>
                  <a:pt x="240684" y="569274"/>
                </a:lnTo>
                <a:lnTo>
                  <a:pt x="196486" y="558417"/>
                </a:lnTo>
                <a:lnTo>
                  <a:pt x="155270" y="541045"/>
                </a:lnTo>
                <a:lnTo>
                  <a:pt x="117628" y="517745"/>
                </a:lnTo>
                <a:lnTo>
                  <a:pt x="84153" y="489108"/>
                </a:lnTo>
                <a:lnTo>
                  <a:pt x="55437" y="455724"/>
                </a:lnTo>
                <a:lnTo>
                  <a:pt x="32071" y="418183"/>
                </a:lnTo>
                <a:lnTo>
                  <a:pt x="14648" y="377074"/>
                </a:lnTo>
                <a:lnTo>
                  <a:pt x="3760" y="332987"/>
                </a:lnTo>
                <a:lnTo>
                  <a:pt x="0" y="286511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891027" y="4856988"/>
            <a:ext cx="574548" cy="57454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891027" y="4856988"/>
            <a:ext cx="574675" cy="574675"/>
          </a:xfrm>
          <a:custGeom>
            <a:avLst/>
            <a:gdLst/>
            <a:ahLst/>
            <a:cxnLst/>
            <a:rect l="l" t="t" r="r" b="b"/>
            <a:pathLst>
              <a:path w="574675" h="574675">
                <a:moveTo>
                  <a:pt x="0" y="287274"/>
                </a:moveTo>
                <a:lnTo>
                  <a:pt x="3760" y="240684"/>
                </a:lnTo>
                <a:lnTo>
                  <a:pt x="14648" y="196486"/>
                </a:lnTo>
                <a:lnTo>
                  <a:pt x="32071" y="155270"/>
                </a:lnTo>
                <a:lnTo>
                  <a:pt x="55437" y="117628"/>
                </a:lnTo>
                <a:lnTo>
                  <a:pt x="84153" y="84153"/>
                </a:lnTo>
                <a:lnTo>
                  <a:pt x="117628" y="55437"/>
                </a:lnTo>
                <a:lnTo>
                  <a:pt x="155270" y="32071"/>
                </a:lnTo>
                <a:lnTo>
                  <a:pt x="196486" y="14648"/>
                </a:lnTo>
                <a:lnTo>
                  <a:pt x="240684" y="3760"/>
                </a:lnTo>
                <a:lnTo>
                  <a:pt x="287274" y="0"/>
                </a:lnTo>
                <a:lnTo>
                  <a:pt x="333863" y="3760"/>
                </a:lnTo>
                <a:lnTo>
                  <a:pt x="378061" y="14648"/>
                </a:lnTo>
                <a:lnTo>
                  <a:pt x="419277" y="32071"/>
                </a:lnTo>
                <a:lnTo>
                  <a:pt x="456919" y="55437"/>
                </a:lnTo>
                <a:lnTo>
                  <a:pt x="490394" y="84153"/>
                </a:lnTo>
                <a:lnTo>
                  <a:pt x="519110" y="117628"/>
                </a:lnTo>
                <a:lnTo>
                  <a:pt x="542476" y="155270"/>
                </a:lnTo>
                <a:lnTo>
                  <a:pt x="559899" y="196486"/>
                </a:lnTo>
                <a:lnTo>
                  <a:pt x="570787" y="240684"/>
                </a:lnTo>
                <a:lnTo>
                  <a:pt x="574548" y="287274"/>
                </a:lnTo>
                <a:lnTo>
                  <a:pt x="570787" y="333863"/>
                </a:lnTo>
                <a:lnTo>
                  <a:pt x="559899" y="378061"/>
                </a:lnTo>
                <a:lnTo>
                  <a:pt x="542476" y="419277"/>
                </a:lnTo>
                <a:lnTo>
                  <a:pt x="519110" y="456919"/>
                </a:lnTo>
                <a:lnTo>
                  <a:pt x="490394" y="490394"/>
                </a:lnTo>
                <a:lnTo>
                  <a:pt x="456919" y="519110"/>
                </a:lnTo>
                <a:lnTo>
                  <a:pt x="419277" y="542476"/>
                </a:lnTo>
                <a:lnTo>
                  <a:pt x="378061" y="559899"/>
                </a:lnTo>
                <a:lnTo>
                  <a:pt x="333863" y="570787"/>
                </a:lnTo>
                <a:lnTo>
                  <a:pt x="287274" y="574548"/>
                </a:lnTo>
                <a:lnTo>
                  <a:pt x="240684" y="570787"/>
                </a:lnTo>
                <a:lnTo>
                  <a:pt x="196486" y="559899"/>
                </a:lnTo>
                <a:lnTo>
                  <a:pt x="155270" y="542476"/>
                </a:lnTo>
                <a:lnTo>
                  <a:pt x="117628" y="519110"/>
                </a:lnTo>
                <a:lnTo>
                  <a:pt x="84153" y="490394"/>
                </a:lnTo>
                <a:lnTo>
                  <a:pt x="55437" y="456919"/>
                </a:lnTo>
                <a:lnTo>
                  <a:pt x="32071" y="419277"/>
                </a:lnTo>
                <a:lnTo>
                  <a:pt x="14648" y="378061"/>
                </a:lnTo>
                <a:lnTo>
                  <a:pt x="3760" y="333863"/>
                </a:lnTo>
                <a:lnTo>
                  <a:pt x="0" y="287274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3055366" y="4284090"/>
            <a:ext cx="381000" cy="516890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sz="2800" dirty="0">
                <a:latin typeface="Calibri"/>
                <a:cs typeface="Calibri"/>
              </a:rPr>
              <a:t>……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1697735" y="4983479"/>
            <a:ext cx="342900" cy="3429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697735" y="4983479"/>
            <a:ext cx="342900" cy="342900"/>
          </a:xfrm>
          <a:custGeom>
            <a:avLst/>
            <a:gdLst/>
            <a:ahLst/>
            <a:cxnLst/>
            <a:rect l="l" t="t" r="r" b="b"/>
            <a:pathLst>
              <a:path w="342900" h="342900">
                <a:moveTo>
                  <a:pt x="0" y="342900"/>
                </a:moveTo>
                <a:lnTo>
                  <a:pt x="342900" y="342900"/>
                </a:lnTo>
                <a:lnTo>
                  <a:pt x="342900" y="0"/>
                </a:lnTo>
                <a:lnTo>
                  <a:pt x="0" y="0"/>
                </a:lnTo>
                <a:lnTo>
                  <a:pt x="0" y="342900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1745120" y="4873531"/>
            <a:ext cx="315595" cy="41719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550" i="1" spc="60" dirty="0">
                <a:latin typeface="Times New Roman"/>
                <a:cs typeface="Times New Roman"/>
              </a:rPr>
              <a:t>x</a:t>
            </a:r>
            <a:r>
              <a:rPr sz="2250" baseline="-24074" dirty="0">
                <a:latin typeface="Times New Roman"/>
                <a:cs typeface="Times New Roman"/>
              </a:rPr>
              <a:t>N</a:t>
            </a:r>
            <a:endParaRPr sz="2250" baseline="-24074">
              <a:latin typeface="Times New Roman"/>
              <a:cs typeface="Times New Roman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740788" y="4272534"/>
            <a:ext cx="381000" cy="51625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sz="2800" dirty="0">
                <a:latin typeface="Calibri"/>
                <a:cs typeface="Calibri"/>
              </a:rPr>
              <a:t>……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4254246" y="2803398"/>
            <a:ext cx="51625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Calibri"/>
                <a:cs typeface="Calibri"/>
              </a:rPr>
              <a:t>……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4284090" y="4845253"/>
            <a:ext cx="51625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latin typeface="Calibri"/>
                <a:cs typeface="Calibri"/>
              </a:rPr>
              <a:t>……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3475482" y="3099816"/>
            <a:ext cx="741680" cy="78105"/>
          </a:xfrm>
          <a:custGeom>
            <a:avLst/>
            <a:gdLst/>
            <a:ahLst/>
            <a:cxnLst/>
            <a:rect l="l" t="t" r="r" b="b"/>
            <a:pathLst>
              <a:path w="741679" h="78105">
                <a:moveTo>
                  <a:pt x="663701" y="0"/>
                </a:moveTo>
                <a:lnTo>
                  <a:pt x="663701" y="77724"/>
                </a:lnTo>
                <a:lnTo>
                  <a:pt x="715517" y="51816"/>
                </a:lnTo>
                <a:lnTo>
                  <a:pt x="676655" y="51816"/>
                </a:lnTo>
                <a:lnTo>
                  <a:pt x="676655" y="25908"/>
                </a:lnTo>
                <a:lnTo>
                  <a:pt x="715518" y="25908"/>
                </a:lnTo>
                <a:lnTo>
                  <a:pt x="663701" y="0"/>
                </a:lnTo>
                <a:close/>
              </a:path>
              <a:path w="741679" h="78105">
                <a:moveTo>
                  <a:pt x="663701" y="25908"/>
                </a:moveTo>
                <a:lnTo>
                  <a:pt x="0" y="25908"/>
                </a:lnTo>
                <a:lnTo>
                  <a:pt x="0" y="51816"/>
                </a:lnTo>
                <a:lnTo>
                  <a:pt x="663701" y="51816"/>
                </a:lnTo>
                <a:lnTo>
                  <a:pt x="663701" y="25908"/>
                </a:lnTo>
                <a:close/>
              </a:path>
              <a:path w="741679" h="78105">
                <a:moveTo>
                  <a:pt x="715518" y="25908"/>
                </a:moveTo>
                <a:lnTo>
                  <a:pt x="676655" y="25908"/>
                </a:lnTo>
                <a:lnTo>
                  <a:pt x="676655" y="51816"/>
                </a:lnTo>
                <a:lnTo>
                  <a:pt x="715517" y="51816"/>
                </a:lnTo>
                <a:lnTo>
                  <a:pt x="741426" y="38862"/>
                </a:lnTo>
                <a:lnTo>
                  <a:pt x="715518" y="259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3475482" y="3892296"/>
            <a:ext cx="741680" cy="78105"/>
          </a:xfrm>
          <a:custGeom>
            <a:avLst/>
            <a:gdLst/>
            <a:ahLst/>
            <a:cxnLst/>
            <a:rect l="l" t="t" r="r" b="b"/>
            <a:pathLst>
              <a:path w="741679" h="78104">
                <a:moveTo>
                  <a:pt x="663701" y="0"/>
                </a:moveTo>
                <a:lnTo>
                  <a:pt x="663701" y="77723"/>
                </a:lnTo>
                <a:lnTo>
                  <a:pt x="715517" y="51815"/>
                </a:lnTo>
                <a:lnTo>
                  <a:pt x="676655" y="51815"/>
                </a:lnTo>
                <a:lnTo>
                  <a:pt x="676655" y="25907"/>
                </a:lnTo>
                <a:lnTo>
                  <a:pt x="715518" y="25907"/>
                </a:lnTo>
                <a:lnTo>
                  <a:pt x="663701" y="0"/>
                </a:lnTo>
                <a:close/>
              </a:path>
              <a:path w="741679" h="78104">
                <a:moveTo>
                  <a:pt x="663701" y="25907"/>
                </a:moveTo>
                <a:lnTo>
                  <a:pt x="0" y="25907"/>
                </a:lnTo>
                <a:lnTo>
                  <a:pt x="0" y="51815"/>
                </a:lnTo>
                <a:lnTo>
                  <a:pt x="663701" y="51815"/>
                </a:lnTo>
                <a:lnTo>
                  <a:pt x="663701" y="25907"/>
                </a:lnTo>
                <a:close/>
              </a:path>
              <a:path w="741679" h="78104">
                <a:moveTo>
                  <a:pt x="715518" y="25907"/>
                </a:moveTo>
                <a:lnTo>
                  <a:pt x="676655" y="25907"/>
                </a:lnTo>
                <a:lnTo>
                  <a:pt x="676655" y="51815"/>
                </a:lnTo>
                <a:lnTo>
                  <a:pt x="715517" y="51815"/>
                </a:lnTo>
                <a:lnTo>
                  <a:pt x="741426" y="38861"/>
                </a:lnTo>
                <a:lnTo>
                  <a:pt x="715518" y="259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466338" y="5113020"/>
            <a:ext cx="741680" cy="78105"/>
          </a:xfrm>
          <a:custGeom>
            <a:avLst/>
            <a:gdLst/>
            <a:ahLst/>
            <a:cxnLst/>
            <a:rect l="l" t="t" r="r" b="b"/>
            <a:pathLst>
              <a:path w="741679" h="78104">
                <a:moveTo>
                  <a:pt x="663701" y="0"/>
                </a:moveTo>
                <a:lnTo>
                  <a:pt x="663701" y="77723"/>
                </a:lnTo>
                <a:lnTo>
                  <a:pt x="715517" y="51815"/>
                </a:lnTo>
                <a:lnTo>
                  <a:pt x="676656" y="51815"/>
                </a:lnTo>
                <a:lnTo>
                  <a:pt x="676656" y="25907"/>
                </a:lnTo>
                <a:lnTo>
                  <a:pt x="715517" y="25907"/>
                </a:lnTo>
                <a:lnTo>
                  <a:pt x="663701" y="0"/>
                </a:lnTo>
                <a:close/>
              </a:path>
              <a:path w="741679" h="78104">
                <a:moveTo>
                  <a:pt x="663701" y="25907"/>
                </a:moveTo>
                <a:lnTo>
                  <a:pt x="0" y="25907"/>
                </a:lnTo>
                <a:lnTo>
                  <a:pt x="0" y="51815"/>
                </a:lnTo>
                <a:lnTo>
                  <a:pt x="663701" y="51815"/>
                </a:lnTo>
                <a:lnTo>
                  <a:pt x="663701" y="25907"/>
                </a:lnTo>
                <a:close/>
              </a:path>
              <a:path w="741679" h="78104">
                <a:moveTo>
                  <a:pt x="715517" y="25907"/>
                </a:moveTo>
                <a:lnTo>
                  <a:pt x="676656" y="25907"/>
                </a:lnTo>
                <a:lnTo>
                  <a:pt x="676656" y="51815"/>
                </a:lnTo>
                <a:lnTo>
                  <a:pt x="715517" y="51815"/>
                </a:lnTo>
                <a:lnTo>
                  <a:pt x="741426" y="38861"/>
                </a:lnTo>
                <a:lnTo>
                  <a:pt x="715517" y="259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467608" y="3138677"/>
            <a:ext cx="748665" cy="788035"/>
          </a:xfrm>
          <a:custGeom>
            <a:avLst/>
            <a:gdLst/>
            <a:ahLst/>
            <a:cxnLst/>
            <a:rect l="l" t="t" r="r" b="b"/>
            <a:pathLst>
              <a:path w="748664" h="788035">
                <a:moveTo>
                  <a:pt x="685550" y="47459"/>
                </a:moveTo>
                <a:lnTo>
                  <a:pt x="0" y="769620"/>
                </a:lnTo>
                <a:lnTo>
                  <a:pt x="18795" y="787527"/>
                </a:lnTo>
                <a:lnTo>
                  <a:pt x="704305" y="65285"/>
                </a:lnTo>
                <a:lnTo>
                  <a:pt x="685550" y="47459"/>
                </a:lnTo>
                <a:close/>
              </a:path>
              <a:path w="748664" h="788035">
                <a:moveTo>
                  <a:pt x="736835" y="38100"/>
                </a:moveTo>
                <a:lnTo>
                  <a:pt x="694436" y="38100"/>
                </a:lnTo>
                <a:lnTo>
                  <a:pt x="713231" y="55880"/>
                </a:lnTo>
                <a:lnTo>
                  <a:pt x="704305" y="65285"/>
                </a:lnTo>
                <a:lnTo>
                  <a:pt x="723138" y="83185"/>
                </a:lnTo>
                <a:lnTo>
                  <a:pt x="736835" y="38100"/>
                </a:lnTo>
                <a:close/>
              </a:path>
              <a:path w="748664" h="788035">
                <a:moveTo>
                  <a:pt x="694436" y="38100"/>
                </a:moveTo>
                <a:lnTo>
                  <a:pt x="685550" y="47459"/>
                </a:lnTo>
                <a:lnTo>
                  <a:pt x="704305" y="65285"/>
                </a:lnTo>
                <a:lnTo>
                  <a:pt x="713231" y="55880"/>
                </a:lnTo>
                <a:lnTo>
                  <a:pt x="694436" y="38100"/>
                </a:lnTo>
                <a:close/>
              </a:path>
              <a:path w="748664" h="788035">
                <a:moveTo>
                  <a:pt x="748411" y="0"/>
                </a:moveTo>
                <a:lnTo>
                  <a:pt x="666750" y="29591"/>
                </a:lnTo>
                <a:lnTo>
                  <a:pt x="685550" y="47459"/>
                </a:lnTo>
                <a:lnTo>
                  <a:pt x="694436" y="38100"/>
                </a:lnTo>
                <a:lnTo>
                  <a:pt x="736835" y="38100"/>
                </a:lnTo>
                <a:lnTo>
                  <a:pt x="7484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466084" y="3129788"/>
            <a:ext cx="753110" cy="787400"/>
          </a:xfrm>
          <a:custGeom>
            <a:avLst/>
            <a:gdLst/>
            <a:ahLst/>
            <a:cxnLst/>
            <a:rect l="l" t="t" r="r" b="b"/>
            <a:pathLst>
              <a:path w="753110" h="787400">
                <a:moveTo>
                  <a:pt x="690073" y="740200"/>
                </a:moveTo>
                <a:lnTo>
                  <a:pt x="671321" y="758063"/>
                </a:lnTo>
                <a:lnTo>
                  <a:pt x="753110" y="787400"/>
                </a:lnTo>
                <a:lnTo>
                  <a:pt x="741460" y="749554"/>
                </a:lnTo>
                <a:lnTo>
                  <a:pt x="699007" y="749554"/>
                </a:lnTo>
                <a:lnTo>
                  <a:pt x="690073" y="740200"/>
                </a:lnTo>
                <a:close/>
              </a:path>
              <a:path w="753110" h="787400">
                <a:moveTo>
                  <a:pt x="708869" y="722295"/>
                </a:moveTo>
                <a:lnTo>
                  <a:pt x="690073" y="740200"/>
                </a:lnTo>
                <a:lnTo>
                  <a:pt x="699007" y="749554"/>
                </a:lnTo>
                <a:lnTo>
                  <a:pt x="717803" y="731647"/>
                </a:lnTo>
                <a:lnTo>
                  <a:pt x="708869" y="722295"/>
                </a:lnTo>
                <a:close/>
              </a:path>
              <a:path w="753110" h="787400">
                <a:moveTo>
                  <a:pt x="727582" y="704469"/>
                </a:moveTo>
                <a:lnTo>
                  <a:pt x="708869" y="722295"/>
                </a:lnTo>
                <a:lnTo>
                  <a:pt x="717803" y="731647"/>
                </a:lnTo>
                <a:lnTo>
                  <a:pt x="699007" y="749554"/>
                </a:lnTo>
                <a:lnTo>
                  <a:pt x="741460" y="749554"/>
                </a:lnTo>
                <a:lnTo>
                  <a:pt x="727582" y="704469"/>
                </a:lnTo>
                <a:close/>
              </a:path>
              <a:path w="753110" h="787400">
                <a:moveTo>
                  <a:pt x="18795" y="0"/>
                </a:moveTo>
                <a:lnTo>
                  <a:pt x="0" y="17779"/>
                </a:lnTo>
                <a:lnTo>
                  <a:pt x="690073" y="740200"/>
                </a:lnTo>
                <a:lnTo>
                  <a:pt x="708869" y="722295"/>
                </a:lnTo>
                <a:lnTo>
                  <a:pt x="1879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3463290" y="3134232"/>
            <a:ext cx="754380" cy="2011045"/>
          </a:xfrm>
          <a:custGeom>
            <a:avLst/>
            <a:gdLst/>
            <a:ahLst/>
            <a:cxnLst/>
            <a:rect l="l" t="t" r="r" b="b"/>
            <a:pathLst>
              <a:path w="754379" h="2011045">
                <a:moveTo>
                  <a:pt x="705477" y="1942452"/>
                </a:moveTo>
                <a:lnTo>
                  <a:pt x="681101" y="1951354"/>
                </a:lnTo>
                <a:lnTo>
                  <a:pt x="744347" y="2011044"/>
                </a:lnTo>
                <a:lnTo>
                  <a:pt x="750732" y="1954656"/>
                </a:lnTo>
                <a:lnTo>
                  <a:pt x="709930" y="1954656"/>
                </a:lnTo>
                <a:lnTo>
                  <a:pt x="705477" y="1942452"/>
                </a:lnTo>
                <a:close/>
              </a:path>
              <a:path w="754379" h="2011045">
                <a:moveTo>
                  <a:pt x="729856" y="1933548"/>
                </a:moveTo>
                <a:lnTo>
                  <a:pt x="705477" y="1942452"/>
                </a:lnTo>
                <a:lnTo>
                  <a:pt x="709930" y="1954656"/>
                </a:lnTo>
                <a:lnTo>
                  <a:pt x="734313" y="1945766"/>
                </a:lnTo>
                <a:lnTo>
                  <a:pt x="729856" y="1933548"/>
                </a:lnTo>
                <a:close/>
              </a:path>
              <a:path w="754379" h="2011045">
                <a:moveTo>
                  <a:pt x="754126" y="1924684"/>
                </a:moveTo>
                <a:lnTo>
                  <a:pt x="729856" y="1933548"/>
                </a:lnTo>
                <a:lnTo>
                  <a:pt x="734313" y="1945766"/>
                </a:lnTo>
                <a:lnTo>
                  <a:pt x="709930" y="1954656"/>
                </a:lnTo>
                <a:lnTo>
                  <a:pt x="750732" y="1954656"/>
                </a:lnTo>
                <a:lnTo>
                  <a:pt x="754126" y="1924684"/>
                </a:lnTo>
                <a:close/>
              </a:path>
              <a:path w="754379" h="2011045">
                <a:moveTo>
                  <a:pt x="24384" y="0"/>
                </a:moveTo>
                <a:lnTo>
                  <a:pt x="0" y="8889"/>
                </a:lnTo>
                <a:lnTo>
                  <a:pt x="705477" y="1942452"/>
                </a:lnTo>
                <a:lnTo>
                  <a:pt x="729856" y="1933548"/>
                </a:lnTo>
                <a:lnTo>
                  <a:pt x="2438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3465829" y="3910838"/>
            <a:ext cx="741045" cy="1235075"/>
          </a:xfrm>
          <a:custGeom>
            <a:avLst/>
            <a:gdLst/>
            <a:ahLst/>
            <a:cxnLst/>
            <a:rect l="l" t="t" r="r" b="b"/>
            <a:pathLst>
              <a:path w="741045" h="1235075">
                <a:moveTo>
                  <a:pt x="690138" y="1174466"/>
                </a:moveTo>
                <a:lnTo>
                  <a:pt x="667893" y="1187704"/>
                </a:lnTo>
                <a:lnTo>
                  <a:pt x="740918" y="1234567"/>
                </a:lnTo>
                <a:lnTo>
                  <a:pt x="737395" y="1185545"/>
                </a:lnTo>
                <a:lnTo>
                  <a:pt x="696722" y="1185545"/>
                </a:lnTo>
                <a:lnTo>
                  <a:pt x="690138" y="1174466"/>
                </a:lnTo>
                <a:close/>
              </a:path>
              <a:path w="741045" h="1235075">
                <a:moveTo>
                  <a:pt x="712356" y="1161245"/>
                </a:moveTo>
                <a:lnTo>
                  <a:pt x="690138" y="1174466"/>
                </a:lnTo>
                <a:lnTo>
                  <a:pt x="696722" y="1185545"/>
                </a:lnTo>
                <a:lnTo>
                  <a:pt x="718947" y="1172337"/>
                </a:lnTo>
                <a:lnTo>
                  <a:pt x="712356" y="1161245"/>
                </a:lnTo>
                <a:close/>
              </a:path>
              <a:path w="741045" h="1235075">
                <a:moveTo>
                  <a:pt x="734695" y="1147953"/>
                </a:moveTo>
                <a:lnTo>
                  <a:pt x="712356" y="1161245"/>
                </a:lnTo>
                <a:lnTo>
                  <a:pt x="718947" y="1172337"/>
                </a:lnTo>
                <a:lnTo>
                  <a:pt x="696722" y="1185545"/>
                </a:lnTo>
                <a:lnTo>
                  <a:pt x="737395" y="1185545"/>
                </a:lnTo>
                <a:lnTo>
                  <a:pt x="734695" y="1147953"/>
                </a:lnTo>
                <a:close/>
              </a:path>
              <a:path w="741045" h="1235075">
                <a:moveTo>
                  <a:pt x="22352" y="0"/>
                </a:moveTo>
                <a:lnTo>
                  <a:pt x="0" y="13207"/>
                </a:lnTo>
                <a:lnTo>
                  <a:pt x="690138" y="1174466"/>
                </a:lnTo>
                <a:lnTo>
                  <a:pt x="712356" y="1161245"/>
                </a:lnTo>
                <a:lnTo>
                  <a:pt x="2235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3454146" y="3138677"/>
            <a:ext cx="772160" cy="2011680"/>
          </a:xfrm>
          <a:custGeom>
            <a:avLst/>
            <a:gdLst/>
            <a:ahLst/>
            <a:cxnLst/>
            <a:rect l="l" t="t" r="r" b="b"/>
            <a:pathLst>
              <a:path w="772160" h="2011679">
                <a:moveTo>
                  <a:pt x="723555" y="68255"/>
                </a:moveTo>
                <a:lnTo>
                  <a:pt x="0" y="2002028"/>
                </a:lnTo>
                <a:lnTo>
                  <a:pt x="24383" y="2011172"/>
                </a:lnTo>
                <a:lnTo>
                  <a:pt x="747799" y="77309"/>
                </a:lnTo>
                <a:lnTo>
                  <a:pt x="723555" y="68255"/>
                </a:lnTo>
                <a:close/>
              </a:path>
              <a:path w="772160" h="2011679">
                <a:moveTo>
                  <a:pt x="768832" y="56134"/>
                </a:moveTo>
                <a:lnTo>
                  <a:pt x="728090" y="56134"/>
                </a:lnTo>
                <a:lnTo>
                  <a:pt x="752348" y="65150"/>
                </a:lnTo>
                <a:lnTo>
                  <a:pt x="747799" y="77309"/>
                </a:lnTo>
                <a:lnTo>
                  <a:pt x="772032" y="86360"/>
                </a:lnTo>
                <a:lnTo>
                  <a:pt x="768832" y="56134"/>
                </a:lnTo>
                <a:close/>
              </a:path>
              <a:path w="772160" h="2011679">
                <a:moveTo>
                  <a:pt x="728090" y="56134"/>
                </a:moveTo>
                <a:lnTo>
                  <a:pt x="723555" y="68255"/>
                </a:lnTo>
                <a:lnTo>
                  <a:pt x="747799" y="77309"/>
                </a:lnTo>
                <a:lnTo>
                  <a:pt x="752348" y="65150"/>
                </a:lnTo>
                <a:lnTo>
                  <a:pt x="728090" y="56134"/>
                </a:lnTo>
                <a:close/>
              </a:path>
              <a:path w="772160" h="2011679">
                <a:moveTo>
                  <a:pt x="762888" y="0"/>
                </a:moveTo>
                <a:lnTo>
                  <a:pt x="699262" y="59182"/>
                </a:lnTo>
                <a:lnTo>
                  <a:pt x="723555" y="68255"/>
                </a:lnTo>
                <a:lnTo>
                  <a:pt x="728090" y="56134"/>
                </a:lnTo>
                <a:lnTo>
                  <a:pt x="768832" y="56134"/>
                </a:lnTo>
                <a:lnTo>
                  <a:pt x="76288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3455289" y="3917441"/>
            <a:ext cx="764540" cy="1235075"/>
          </a:xfrm>
          <a:custGeom>
            <a:avLst/>
            <a:gdLst/>
            <a:ahLst/>
            <a:cxnLst/>
            <a:rect l="l" t="t" r="r" b="b"/>
            <a:pathLst>
              <a:path w="764539" h="1235075">
                <a:moveTo>
                  <a:pt x="712388" y="59496"/>
                </a:moveTo>
                <a:lnTo>
                  <a:pt x="0" y="1221231"/>
                </a:lnTo>
                <a:lnTo>
                  <a:pt x="22098" y="1234820"/>
                </a:lnTo>
                <a:lnTo>
                  <a:pt x="734493" y="73073"/>
                </a:lnTo>
                <a:lnTo>
                  <a:pt x="712388" y="59496"/>
                </a:lnTo>
                <a:close/>
              </a:path>
              <a:path w="764539" h="1235075">
                <a:moveTo>
                  <a:pt x="759846" y="48386"/>
                </a:moveTo>
                <a:lnTo>
                  <a:pt x="719201" y="48386"/>
                </a:lnTo>
                <a:lnTo>
                  <a:pt x="741299" y="61975"/>
                </a:lnTo>
                <a:lnTo>
                  <a:pt x="734493" y="73073"/>
                </a:lnTo>
                <a:lnTo>
                  <a:pt x="756538" y="86613"/>
                </a:lnTo>
                <a:lnTo>
                  <a:pt x="759846" y="48386"/>
                </a:lnTo>
                <a:close/>
              </a:path>
              <a:path w="764539" h="1235075">
                <a:moveTo>
                  <a:pt x="719201" y="48386"/>
                </a:moveTo>
                <a:lnTo>
                  <a:pt x="712388" y="59496"/>
                </a:lnTo>
                <a:lnTo>
                  <a:pt x="734493" y="73073"/>
                </a:lnTo>
                <a:lnTo>
                  <a:pt x="741299" y="61975"/>
                </a:lnTo>
                <a:lnTo>
                  <a:pt x="719201" y="48386"/>
                </a:lnTo>
                <a:close/>
              </a:path>
              <a:path w="764539" h="1235075">
                <a:moveTo>
                  <a:pt x="764032" y="0"/>
                </a:moveTo>
                <a:lnTo>
                  <a:pt x="690372" y="45973"/>
                </a:lnTo>
                <a:lnTo>
                  <a:pt x="712388" y="59496"/>
                </a:lnTo>
                <a:lnTo>
                  <a:pt x="719201" y="48386"/>
                </a:lnTo>
                <a:lnTo>
                  <a:pt x="759846" y="48386"/>
                </a:lnTo>
                <a:lnTo>
                  <a:pt x="76403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2040889" y="3102610"/>
            <a:ext cx="860425" cy="79375"/>
          </a:xfrm>
          <a:custGeom>
            <a:avLst/>
            <a:gdLst/>
            <a:ahLst/>
            <a:cxnLst/>
            <a:rect l="l" t="t" r="r" b="b"/>
            <a:pathLst>
              <a:path w="860425" h="79375">
                <a:moveTo>
                  <a:pt x="781811" y="25851"/>
                </a:moveTo>
                <a:lnTo>
                  <a:pt x="0" y="53086"/>
                </a:lnTo>
                <a:lnTo>
                  <a:pt x="1016" y="78993"/>
                </a:lnTo>
                <a:lnTo>
                  <a:pt x="782701" y="51759"/>
                </a:lnTo>
                <a:lnTo>
                  <a:pt x="781811" y="25851"/>
                </a:lnTo>
                <a:close/>
              </a:path>
              <a:path w="860425" h="79375">
                <a:moveTo>
                  <a:pt x="836552" y="25400"/>
                </a:moveTo>
                <a:lnTo>
                  <a:pt x="794766" y="25400"/>
                </a:lnTo>
                <a:lnTo>
                  <a:pt x="795655" y="51307"/>
                </a:lnTo>
                <a:lnTo>
                  <a:pt x="782701" y="51759"/>
                </a:lnTo>
                <a:lnTo>
                  <a:pt x="783590" y="77597"/>
                </a:lnTo>
                <a:lnTo>
                  <a:pt x="859917" y="36067"/>
                </a:lnTo>
                <a:lnTo>
                  <a:pt x="836552" y="25400"/>
                </a:lnTo>
                <a:close/>
              </a:path>
              <a:path w="860425" h="79375">
                <a:moveTo>
                  <a:pt x="794766" y="25400"/>
                </a:moveTo>
                <a:lnTo>
                  <a:pt x="781811" y="25851"/>
                </a:lnTo>
                <a:lnTo>
                  <a:pt x="782701" y="51759"/>
                </a:lnTo>
                <a:lnTo>
                  <a:pt x="795655" y="51307"/>
                </a:lnTo>
                <a:lnTo>
                  <a:pt x="794766" y="25400"/>
                </a:lnTo>
                <a:close/>
              </a:path>
              <a:path w="860425" h="79375">
                <a:moveTo>
                  <a:pt x="780923" y="0"/>
                </a:moveTo>
                <a:lnTo>
                  <a:pt x="781811" y="25851"/>
                </a:lnTo>
                <a:lnTo>
                  <a:pt x="794766" y="25400"/>
                </a:lnTo>
                <a:lnTo>
                  <a:pt x="836552" y="25400"/>
                </a:lnTo>
                <a:lnTo>
                  <a:pt x="78092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2029967" y="3177539"/>
            <a:ext cx="874394" cy="740410"/>
          </a:xfrm>
          <a:custGeom>
            <a:avLst/>
            <a:gdLst/>
            <a:ahLst/>
            <a:cxnLst/>
            <a:rect l="l" t="t" r="r" b="b"/>
            <a:pathLst>
              <a:path w="874394" h="740410">
                <a:moveTo>
                  <a:pt x="806032" y="699890"/>
                </a:moveTo>
                <a:lnTo>
                  <a:pt x="789305" y="719709"/>
                </a:lnTo>
                <a:lnTo>
                  <a:pt x="873887" y="740156"/>
                </a:lnTo>
                <a:lnTo>
                  <a:pt x="860153" y="708279"/>
                </a:lnTo>
                <a:lnTo>
                  <a:pt x="815975" y="708279"/>
                </a:lnTo>
                <a:lnTo>
                  <a:pt x="806032" y="699890"/>
                </a:lnTo>
                <a:close/>
              </a:path>
              <a:path w="874394" h="740410">
                <a:moveTo>
                  <a:pt x="822771" y="680057"/>
                </a:moveTo>
                <a:lnTo>
                  <a:pt x="806032" y="699890"/>
                </a:lnTo>
                <a:lnTo>
                  <a:pt x="815975" y="708279"/>
                </a:lnTo>
                <a:lnTo>
                  <a:pt x="832738" y="688467"/>
                </a:lnTo>
                <a:lnTo>
                  <a:pt x="822771" y="680057"/>
                </a:lnTo>
                <a:close/>
              </a:path>
              <a:path w="874394" h="740410">
                <a:moveTo>
                  <a:pt x="839469" y="660273"/>
                </a:moveTo>
                <a:lnTo>
                  <a:pt x="822771" y="680057"/>
                </a:lnTo>
                <a:lnTo>
                  <a:pt x="832738" y="688467"/>
                </a:lnTo>
                <a:lnTo>
                  <a:pt x="815975" y="708279"/>
                </a:lnTo>
                <a:lnTo>
                  <a:pt x="860153" y="708279"/>
                </a:lnTo>
                <a:lnTo>
                  <a:pt x="839469" y="660273"/>
                </a:lnTo>
                <a:close/>
              </a:path>
              <a:path w="874394" h="740410">
                <a:moveTo>
                  <a:pt x="16763" y="0"/>
                </a:moveTo>
                <a:lnTo>
                  <a:pt x="0" y="19812"/>
                </a:lnTo>
                <a:lnTo>
                  <a:pt x="806032" y="699890"/>
                </a:lnTo>
                <a:lnTo>
                  <a:pt x="822771" y="680057"/>
                </a:lnTo>
                <a:lnTo>
                  <a:pt x="167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2026411" y="3182239"/>
            <a:ext cx="870585" cy="1963420"/>
          </a:xfrm>
          <a:custGeom>
            <a:avLst/>
            <a:gdLst/>
            <a:ahLst/>
            <a:cxnLst/>
            <a:rect l="l" t="t" r="r" b="b"/>
            <a:pathLst>
              <a:path w="870585" h="1963420">
                <a:moveTo>
                  <a:pt x="822864" y="1897323"/>
                </a:moveTo>
                <a:lnTo>
                  <a:pt x="799083" y="1907667"/>
                </a:lnTo>
                <a:lnTo>
                  <a:pt x="865758" y="1963420"/>
                </a:lnTo>
                <a:lnTo>
                  <a:pt x="868617" y="1909191"/>
                </a:lnTo>
                <a:lnTo>
                  <a:pt x="828039" y="1909191"/>
                </a:lnTo>
                <a:lnTo>
                  <a:pt x="822864" y="1897323"/>
                </a:lnTo>
                <a:close/>
              </a:path>
              <a:path w="870585" h="1963420">
                <a:moveTo>
                  <a:pt x="846598" y="1887001"/>
                </a:moveTo>
                <a:lnTo>
                  <a:pt x="822864" y="1897323"/>
                </a:lnTo>
                <a:lnTo>
                  <a:pt x="828039" y="1909191"/>
                </a:lnTo>
                <a:lnTo>
                  <a:pt x="851788" y="1898904"/>
                </a:lnTo>
                <a:lnTo>
                  <a:pt x="846598" y="1887001"/>
                </a:lnTo>
                <a:close/>
              </a:path>
              <a:path w="870585" h="1963420">
                <a:moveTo>
                  <a:pt x="870331" y="1876679"/>
                </a:moveTo>
                <a:lnTo>
                  <a:pt x="846598" y="1887001"/>
                </a:lnTo>
                <a:lnTo>
                  <a:pt x="851788" y="1898904"/>
                </a:lnTo>
                <a:lnTo>
                  <a:pt x="828039" y="1909191"/>
                </a:lnTo>
                <a:lnTo>
                  <a:pt x="868617" y="1909191"/>
                </a:lnTo>
                <a:lnTo>
                  <a:pt x="870331" y="1876679"/>
                </a:lnTo>
                <a:close/>
              </a:path>
              <a:path w="870585" h="1963420">
                <a:moveTo>
                  <a:pt x="23749" y="0"/>
                </a:moveTo>
                <a:lnTo>
                  <a:pt x="0" y="10413"/>
                </a:lnTo>
                <a:lnTo>
                  <a:pt x="822864" y="1897323"/>
                </a:lnTo>
                <a:lnTo>
                  <a:pt x="846598" y="1887001"/>
                </a:lnTo>
                <a:lnTo>
                  <a:pt x="2374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2058289" y="3138677"/>
            <a:ext cx="843280" cy="606425"/>
          </a:xfrm>
          <a:custGeom>
            <a:avLst/>
            <a:gdLst/>
            <a:ahLst/>
            <a:cxnLst/>
            <a:rect l="l" t="t" r="r" b="b"/>
            <a:pathLst>
              <a:path w="843280" h="606425">
                <a:moveTo>
                  <a:pt x="772267" y="34575"/>
                </a:moveTo>
                <a:lnTo>
                  <a:pt x="0" y="584835"/>
                </a:lnTo>
                <a:lnTo>
                  <a:pt x="14986" y="605917"/>
                </a:lnTo>
                <a:lnTo>
                  <a:pt x="787309" y="55617"/>
                </a:lnTo>
                <a:lnTo>
                  <a:pt x="772267" y="34575"/>
                </a:lnTo>
                <a:close/>
              </a:path>
              <a:path w="843280" h="606425">
                <a:moveTo>
                  <a:pt x="828694" y="27050"/>
                </a:moveTo>
                <a:lnTo>
                  <a:pt x="782828" y="27050"/>
                </a:lnTo>
                <a:lnTo>
                  <a:pt x="797813" y="48133"/>
                </a:lnTo>
                <a:lnTo>
                  <a:pt x="787309" y="55617"/>
                </a:lnTo>
                <a:lnTo>
                  <a:pt x="802386" y="76708"/>
                </a:lnTo>
                <a:lnTo>
                  <a:pt x="828694" y="27050"/>
                </a:lnTo>
                <a:close/>
              </a:path>
              <a:path w="843280" h="606425">
                <a:moveTo>
                  <a:pt x="782828" y="27050"/>
                </a:moveTo>
                <a:lnTo>
                  <a:pt x="772267" y="34575"/>
                </a:lnTo>
                <a:lnTo>
                  <a:pt x="787309" y="55617"/>
                </a:lnTo>
                <a:lnTo>
                  <a:pt x="797813" y="48133"/>
                </a:lnTo>
                <a:lnTo>
                  <a:pt x="782828" y="27050"/>
                </a:lnTo>
                <a:close/>
              </a:path>
              <a:path w="843280" h="606425">
                <a:moveTo>
                  <a:pt x="843026" y="0"/>
                </a:moveTo>
                <a:lnTo>
                  <a:pt x="757174" y="13462"/>
                </a:lnTo>
                <a:lnTo>
                  <a:pt x="772267" y="34575"/>
                </a:lnTo>
                <a:lnTo>
                  <a:pt x="782828" y="27050"/>
                </a:lnTo>
                <a:lnTo>
                  <a:pt x="828694" y="27050"/>
                </a:lnTo>
                <a:lnTo>
                  <a:pt x="84302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2029967" y="3744721"/>
            <a:ext cx="873760" cy="196850"/>
          </a:xfrm>
          <a:custGeom>
            <a:avLst/>
            <a:gdLst/>
            <a:ahLst/>
            <a:cxnLst/>
            <a:rect l="l" t="t" r="r" b="b"/>
            <a:pathLst>
              <a:path w="873760" h="196850">
                <a:moveTo>
                  <a:pt x="794758" y="171276"/>
                </a:moveTo>
                <a:lnTo>
                  <a:pt x="790067" y="196722"/>
                </a:lnTo>
                <a:lnTo>
                  <a:pt x="869992" y="173608"/>
                </a:lnTo>
                <a:lnTo>
                  <a:pt x="807465" y="173608"/>
                </a:lnTo>
                <a:lnTo>
                  <a:pt x="794758" y="171276"/>
                </a:lnTo>
                <a:close/>
              </a:path>
              <a:path w="873760" h="196850">
                <a:moveTo>
                  <a:pt x="799465" y="145753"/>
                </a:moveTo>
                <a:lnTo>
                  <a:pt x="794758" y="171276"/>
                </a:lnTo>
                <a:lnTo>
                  <a:pt x="807465" y="173608"/>
                </a:lnTo>
                <a:lnTo>
                  <a:pt x="812164" y="148081"/>
                </a:lnTo>
                <a:lnTo>
                  <a:pt x="799465" y="145753"/>
                </a:lnTo>
                <a:close/>
              </a:path>
              <a:path w="873760" h="196850">
                <a:moveTo>
                  <a:pt x="804163" y="120268"/>
                </a:moveTo>
                <a:lnTo>
                  <a:pt x="799465" y="145753"/>
                </a:lnTo>
                <a:lnTo>
                  <a:pt x="812164" y="148081"/>
                </a:lnTo>
                <a:lnTo>
                  <a:pt x="807465" y="173608"/>
                </a:lnTo>
                <a:lnTo>
                  <a:pt x="869992" y="173608"/>
                </a:lnTo>
                <a:lnTo>
                  <a:pt x="873506" y="172592"/>
                </a:lnTo>
                <a:lnTo>
                  <a:pt x="804163" y="120268"/>
                </a:lnTo>
                <a:close/>
              </a:path>
              <a:path w="873760" h="196850">
                <a:moveTo>
                  <a:pt x="4571" y="0"/>
                </a:moveTo>
                <a:lnTo>
                  <a:pt x="0" y="25400"/>
                </a:lnTo>
                <a:lnTo>
                  <a:pt x="794758" y="171276"/>
                </a:lnTo>
                <a:lnTo>
                  <a:pt x="799465" y="145753"/>
                </a:lnTo>
                <a:lnTo>
                  <a:pt x="457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2021204" y="3750564"/>
            <a:ext cx="871219" cy="1395095"/>
          </a:xfrm>
          <a:custGeom>
            <a:avLst/>
            <a:gdLst/>
            <a:ahLst/>
            <a:cxnLst/>
            <a:rect l="l" t="t" r="r" b="b"/>
            <a:pathLst>
              <a:path w="871219" h="1395095">
                <a:moveTo>
                  <a:pt x="818804" y="1335441"/>
                </a:moveTo>
                <a:lnTo>
                  <a:pt x="796670" y="1349121"/>
                </a:lnTo>
                <a:lnTo>
                  <a:pt x="870712" y="1394714"/>
                </a:lnTo>
                <a:lnTo>
                  <a:pt x="866318" y="1346454"/>
                </a:lnTo>
                <a:lnTo>
                  <a:pt x="825626" y="1346454"/>
                </a:lnTo>
                <a:lnTo>
                  <a:pt x="818804" y="1335441"/>
                </a:lnTo>
                <a:close/>
              </a:path>
              <a:path w="871219" h="1395095">
                <a:moveTo>
                  <a:pt x="840781" y="1321858"/>
                </a:moveTo>
                <a:lnTo>
                  <a:pt x="818804" y="1335441"/>
                </a:lnTo>
                <a:lnTo>
                  <a:pt x="825626" y="1346454"/>
                </a:lnTo>
                <a:lnTo>
                  <a:pt x="847597" y="1332865"/>
                </a:lnTo>
                <a:lnTo>
                  <a:pt x="840781" y="1321858"/>
                </a:lnTo>
                <a:close/>
              </a:path>
              <a:path w="871219" h="1395095">
                <a:moveTo>
                  <a:pt x="862838" y="1308227"/>
                </a:moveTo>
                <a:lnTo>
                  <a:pt x="840781" y="1321858"/>
                </a:lnTo>
                <a:lnTo>
                  <a:pt x="847597" y="1332865"/>
                </a:lnTo>
                <a:lnTo>
                  <a:pt x="825626" y="1346454"/>
                </a:lnTo>
                <a:lnTo>
                  <a:pt x="866318" y="1346454"/>
                </a:lnTo>
                <a:lnTo>
                  <a:pt x="862838" y="1308227"/>
                </a:lnTo>
                <a:close/>
              </a:path>
              <a:path w="871219" h="1395095">
                <a:moveTo>
                  <a:pt x="22097" y="0"/>
                </a:moveTo>
                <a:lnTo>
                  <a:pt x="0" y="13716"/>
                </a:lnTo>
                <a:lnTo>
                  <a:pt x="818804" y="1335441"/>
                </a:lnTo>
                <a:lnTo>
                  <a:pt x="840781" y="1321858"/>
                </a:lnTo>
                <a:lnTo>
                  <a:pt x="2209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2091817" y="3138677"/>
            <a:ext cx="817244" cy="1998345"/>
          </a:xfrm>
          <a:custGeom>
            <a:avLst/>
            <a:gdLst/>
            <a:ahLst/>
            <a:cxnLst/>
            <a:rect l="l" t="t" r="r" b="b"/>
            <a:pathLst>
              <a:path w="817244" h="1998345">
                <a:moveTo>
                  <a:pt x="768623" y="67385"/>
                </a:moveTo>
                <a:lnTo>
                  <a:pt x="0" y="1988439"/>
                </a:lnTo>
                <a:lnTo>
                  <a:pt x="24130" y="1998091"/>
                </a:lnTo>
                <a:lnTo>
                  <a:pt x="792603" y="76969"/>
                </a:lnTo>
                <a:lnTo>
                  <a:pt x="768623" y="67385"/>
                </a:lnTo>
                <a:close/>
              </a:path>
              <a:path w="817244" h="1998345">
                <a:moveTo>
                  <a:pt x="814125" y="55372"/>
                </a:moveTo>
                <a:lnTo>
                  <a:pt x="773430" y="55372"/>
                </a:lnTo>
                <a:lnTo>
                  <a:pt x="797432" y="64897"/>
                </a:lnTo>
                <a:lnTo>
                  <a:pt x="792603" y="76969"/>
                </a:lnTo>
                <a:lnTo>
                  <a:pt x="816737" y="86613"/>
                </a:lnTo>
                <a:lnTo>
                  <a:pt x="814125" y="55372"/>
                </a:lnTo>
                <a:close/>
              </a:path>
              <a:path w="817244" h="1998345">
                <a:moveTo>
                  <a:pt x="773430" y="55372"/>
                </a:moveTo>
                <a:lnTo>
                  <a:pt x="768623" y="67385"/>
                </a:lnTo>
                <a:lnTo>
                  <a:pt x="792603" y="76969"/>
                </a:lnTo>
                <a:lnTo>
                  <a:pt x="797432" y="64897"/>
                </a:lnTo>
                <a:lnTo>
                  <a:pt x="773430" y="55372"/>
                </a:lnTo>
                <a:close/>
              </a:path>
              <a:path w="817244" h="1998345">
                <a:moveTo>
                  <a:pt x="809497" y="0"/>
                </a:moveTo>
                <a:lnTo>
                  <a:pt x="744601" y="57785"/>
                </a:lnTo>
                <a:lnTo>
                  <a:pt x="768623" y="67385"/>
                </a:lnTo>
                <a:lnTo>
                  <a:pt x="773430" y="55372"/>
                </a:lnTo>
                <a:lnTo>
                  <a:pt x="814125" y="55372"/>
                </a:lnTo>
                <a:lnTo>
                  <a:pt x="80949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2065782" y="3917441"/>
            <a:ext cx="836930" cy="1222375"/>
          </a:xfrm>
          <a:custGeom>
            <a:avLst/>
            <a:gdLst/>
            <a:ahLst/>
            <a:cxnLst/>
            <a:rect l="l" t="t" r="r" b="b"/>
            <a:pathLst>
              <a:path w="836930" h="1222375">
                <a:moveTo>
                  <a:pt x="782382" y="56965"/>
                </a:moveTo>
                <a:lnTo>
                  <a:pt x="0" y="1207261"/>
                </a:lnTo>
                <a:lnTo>
                  <a:pt x="21336" y="1221866"/>
                </a:lnTo>
                <a:lnTo>
                  <a:pt x="803851" y="71560"/>
                </a:lnTo>
                <a:lnTo>
                  <a:pt x="782382" y="56965"/>
                </a:lnTo>
                <a:close/>
              </a:path>
              <a:path w="836930" h="1222375">
                <a:moveTo>
                  <a:pt x="830598" y="46227"/>
                </a:moveTo>
                <a:lnTo>
                  <a:pt x="789686" y="46227"/>
                </a:lnTo>
                <a:lnTo>
                  <a:pt x="811149" y="60832"/>
                </a:lnTo>
                <a:lnTo>
                  <a:pt x="803851" y="71560"/>
                </a:lnTo>
                <a:lnTo>
                  <a:pt x="825245" y="86105"/>
                </a:lnTo>
                <a:lnTo>
                  <a:pt x="830598" y="46227"/>
                </a:lnTo>
                <a:close/>
              </a:path>
              <a:path w="836930" h="1222375">
                <a:moveTo>
                  <a:pt x="789686" y="46227"/>
                </a:moveTo>
                <a:lnTo>
                  <a:pt x="782382" y="56965"/>
                </a:lnTo>
                <a:lnTo>
                  <a:pt x="803851" y="71560"/>
                </a:lnTo>
                <a:lnTo>
                  <a:pt x="811149" y="60832"/>
                </a:lnTo>
                <a:lnTo>
                  <a:pt x="789686" y="46227"/>
                </a:lnTo>
                <a:close/>
              </a:path>
              <a:path w="836930" h="1222375">
                <a:moveTo>
                  <a:pt x="836803" y="0"/>
                </a:moveTo>
                <a:lnTo>
                  <a:pt x="760984" y="42417"/>
                </a:lnTo>
                <a:lnTo>
                  <a:pt x="782382" y="56965"/>
                </a:lnTo>
                <a:lnTo>
                  <a:pt x="789686" y="46227"/>
                </a:lnTo>
                <a:lnTo>
                  <a:pt x="830598" y="46227"/>
                </a:lnTo>
                <a:lnTo>
                  <a:pt x="83680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2076195" y="5105400"/>
            <a:ext cx="814705" cy="78105"/>
          </a:xfrm>
          <a:custGeom>
            <a:avLst/>
            <a:gdLst/>
            <a:ahLst/>
            <a:cxnLst/>
            <a:rect l="l" t="t" r="r" b="b"/>
            <a:pathLst>
              <a:path w="814705" h="78104">
                <a:moveTo>
                  <a:pt x="737743" y="0"/>
                </a:moveTo>
                <a:lnTo>
                  <a:pt x="737278" y="25822"/>
                </a:lnTo>
                <a:lnTo>
                  <a:pt x="750189" y="26035"/>
                </a:lnTo>
                <a:lnTo>
                  <a:pt x="749808" y="51943"/>
                </a:lnTo>
                <a:lnTo>
                  <a:pt x="736807" y="51943"/>
                </a:lnTo>
                <a:lnTo>
                  <a:pt x="736346" y="77597"/>
                </a:lnTo>
                <a:lnTo>
                  <a:pt x="790001" y="51943"/>
                </a:lnTo>
                <a:lnTo>
                  <a:pt x="749808" y="51943"/>
                </a:lnTo>
                <a:lnTo>
                  <a:pt x="736811" y="51729"/>
                </a:lnTo>
                <a:lnTo>
                  <a:pt x="790448" y="51729"/>
                </a:lnTo>
                <a:lnTo>
                  <a:pt x="814705" y="40131"/>
                </a:lnTo>
                <a:lnTo>
                  <a:pt x="737743" y="0"/>
                </a:lnTo>
                <a:close/>
              </a:path>
              <a:path w="814705" h="78104">
                <a:moveTo>
                  <a:pt x="737278" y="25822"/>
                </a:moveTo>
                <a:lnTo>
                  <a:pt x="736811" y="51729"/>
                </a:lnTo>
                <a:lnTo>
                  <a:pt x="749808" y="51943"/>
                </a:lnTo>
                <a:lnTo>
                  <a:pt x="750189" y="26035"/>
                </a:lnTo>
                <a:lnTo>
                  <a:pt x="737278" y="25822"/>
                </a:lnTo>
                <a:close/>
              </a:path>
              <a:path w="814705" h="78104">
                <a:moveTo>
                  <a:pt x="508" y="13716"/>
                </a:moveTo>
                <a:lnTo>
                  <a:pt x="0" y="39624"/>
                </a:lnTo>
                <a:lnTo>
                  <a:pt x="736811" y="51729"/>
                </a:lnTo>
                <a:lnTo>
                  <a:pt x="737278" y="25822"/>
                </a:lnTo>
                <a:lnTo>
                  <a:pt x="508" y="137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 txBox="1"/>
          <p:nvPr/>
        </p:nvSpPr>
        <p:spPr>
          <a:xfrm>
            <a:off x="6070091" y="4357496"/>
            <a:ext cx="381000" cy="51625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sz="2800" dirty="0">
                <a:latin typeface="Calibri"/>
                <a:cs typeface="Calibri"/>
              </a:rPr>
              <a:t>……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6051296" y="2845435"/>
            <a:ext cx="30607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5" dirty="0">
                <a:latin typeface="Calibri"/>
                <a:cs typeface="Calibri"/>
              </a:rPr>
              <a:t>y</a:t>
            </a:r>
            <a:r>
              <a:rPr sz="2775" spc="7" baseline="-21021" dirty="0">
                <a:latin typeface="Calibri"/>
                <a:cs typeface="Calibri"/>
              </a:rPr>
              <a:t>1</a:t>
            </a:r>
            <a:endParaRPr sz="2775" baseline="-21021">
              <a:latin typeface="Calibri"/>
              <a:cs typeface="Calibri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6072378" y="3653485"/>
            <a:ext cx="30607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5" dirty="0">
                <a:latin typeface="Calibri"/>
                <a:cs typeface="Calibri"/>
              </a:rPr>
              <a:t>y</a:t>
            </a:r>
            <a:r>
              <a:rPr sz="2775" spc="7" baseline="-21021" dirty="0">
                <a:latin typeface="Calibri"/>
                <a:cs typeface="Calibri"/>
              </a:rPr>
              <a:t>2</a:t>
            </a:r>
            <a:endParaRPr sz="2775" baseline="-21021">
              <a:latin typeface="Calibri"/>
              <a:cs typeface="Calibri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6039992" y="4997322"/>
            <a:ext cx="42672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200" spc="-22" baseline="13888" dirty="0">
                <a:latin typeface="Calibri"/>
                <a:cs typeface="Calibri"/>
              </a:rPr>
              <a:t>y</a:t>
            </a:r>
            <a:r>
              <a:rPr sz="1850" spc="0" dirty="0">
                <a:latin typeface="Calibri"/>
                <a:cs typeface="Calibri"/>
              </a:rPr>
              <a:t>10</a:t>
            </a:r>
            <a:endParaRPr sz="1850">
              <a:latin typeface="Calibri"/>
              <a:cs typeface="Calibri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6665976" y="4485132"/>
            <a:ext cx="1133855" cy="107137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6652259" y="4425696"/>
            <a:ext cx="1242059" cy="111251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6725411" y="4524755"/>
            <a:ext cx="1014983" cy="95402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 txBox="1"/>
          <p:nvPr/>
        </p:nvSpPr>
        <p:spPr>
          <a:xfrm>
            <a:off x="6725411" y="4538598"/>
            <a:ext cx="1015365" cy="8769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35" algn="ctr">
              <a:lnSpc>
                <a:spcPts val="3354"/>
              </a:lnSpc>
              <a:spcBef>
                <a:spcPts val="95"/>
              </a:spcBef>
            </a:pP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Loss</a:t>
            </a:r>
            <a:endParaRPr sz="2800">
              <a:latin typeface="Calibri"/>
              <a:cs typeface="Calibri"/>
            </a:endParaRPr>
          </a:p>
          <a:p>
            <a:pPr marR="1270" algn="ctr">
              <a:lnSpc>
                <a:spcPts val="3354"/>
              </a:lnSpc>
            </a:pPr>
            <a:r>
              <a:rPr sz="2800" spc="-5" dirty="0">
                <a:solidFill>
                  <a:srgbClr val="FFFFFF"/>
                </a:solidFill>
                <a:latin typeface="Cambria Math"/>
                <a:cs typeface="Cambria Math"/>
              </a:rPr>
              <a:t>𝑙</a:t>
            </a:r>
            <a:endParaRPr sz="2800">
              <a:latin typeface="Cambria Math"/>
              <a:cs typeface="Cambria Math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3884431" y="1892807"/>
            <a:ext cx="711952" cy="71932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3856482" y="1873757"/>
            <a:ext cx="759460" cy="757555"/>
          </a:xfrm>
          <a:custGeom>
            <a:avLst/>
            <a:gdLst/>
            <a:ahLst/>
            <a:cxnLst/>
            <a:rect l="l" t="t" r="r" b="b"/>
            <a:pathLst>
              <a:path w="759460" h="757555">
                <a:moveTo>
                  <a:pt x="0" y="757427"/>
                </a:moveTo>
                <a:lnTo>
                  <a:pt x="758951" y="757427"/>
                </a:lnTo>
                <a:lnTo>
                  <a:pt x="758951" y="0"/>
                </a:lnTo>
                <a:lnTo>
                  <a:pt x="0" y="0"/>
                </a:lnTo>
                <a:lnTo>
                  <a:pt x="0" y="757427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 txBox="1"/>
          <p:nvPr/>
        </p:nvSpPr>
        <p:spPr>
          <a:xfrm>
            <a:off x="4758054" y="1992629"/>
            <a:ext cx="502284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latin typeface="Calibri"/>
                <a:cs typeface="Calibri"/>
              </a:rPr>
              <a:t>“1”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610860" y="3843528"/>
            <a:ext cx="710447" cy="72085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582930" y="3824478"/>
            <a:ext cx="757555" cy="759460"/>
          </a:xfrm>
          <a:custGeom>
            <a:avLst/>
            <a:gdLst/>
            <a:ahLst/>
            <a:cxnLst/>
            <a:rect l="l" t="t" r="r" b="b"/>
            <a:pathLst>
              <a:path w="757555" h="759460">
                <a:moveTo>
                  <a:pt x="0" y="758952"/>
                </a:moveTo>
                <a:lnTo>
                  <a:pt x="757427" y="758952"/>
                </a:lnTo>
                <a:lnTo>
                  <a:pt x="757427" y="0"/>
                </a:lnTo>
                <a:lnTo>
                  <a:pt x="0" y="0"/>
                </a:lnTo>
                <a:lnTo>
                  <a:pt x="0" y="758952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8061959" y="2868167"/>
            <a:ext cx="499872" cy="262432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8061959" y="2868167"/>
            <a:ext cx="500380" cy="2624455"/>
          </a:xfrm>
          <a:custGeom>
            <a:avLst/>
            <a:gdLst/>
            <a:ahLst/>
            <a:cxnLst/>
            <a:rect l="l" t="t" r="r" b="b"/>
            <a:pathLst>
              <a:path w="500379" h="2624454">
                <a:moveTo>
                  <a:pt x="0" y="2624328"/>
                </a:moveTo>
                <a:lnTo>
                  <a:pt x="499872" y="2624328"/>
                </a:lnTo>
                <a:lnTo>
                  <a:pt x="499872" y="0"/>
                </a:lnTo>
                <a:lnTo>
                  <a:pt x="0" y="0"/>
                </a:lnTo>
                <a:lnTo>
                  <a:pt x="0" y="2624328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 txBox="1"/>
          <p:nvPr/>
        </p:nvSpPr>
        <p:spPr>
          <a:xfrm>
            <a:off x="8172881" y="4358132"/>
            <a:ext cx="381000" cy="516890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760"/>
              </a:lnSpc>
            </a:pPr>
            <a:r>
              <a:rPr sz="2800" dirty="0">
                <a:latin typeface="Calibri"/>
                <a:cs typeface="Calibri"/>
              </a:rPr>
              <a:t>……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8210804" y="2925825"/>
            <a:ext cx="20574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Calibri"/>
                <a:cs typeface="Calibri"/>
              </a:rPr>
              <a:t>1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8219693" y="3686047"/>
            <a:ext cx="20574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Calibri"/>
                <a:cs typeface="Calibri"/>
              </a:rPr>
              <a:t>0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8210804" y="4906771"/>
            <a:ext cx="20574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Calibri"/>
                <a:cs typeface="Calibri"/>
              </a:rPr>
              <a:t>0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65" name="object 65"/>
          <p:cNvSpPr/>
          <p:nvPr/>
        </p:nvSpPr>
        <p:spPr>
          <a:xfrm>
            <a:off x="6492240" y="4090415"/>
            <a:ext cx="1513840" cy="360045"/>
          </a:xfrm>
          <a:custGeom>
            <a:avLst/>
            <a:gdLst/>
            <a:ahLst/>
            <a:cxnLst/>
            <a:rect l="l" t="t" r="r" b="b"/>
            <a:pathLst>
              <a:path w="1513840" h="360045">
                <a:moveTo>
                  <a:pt x="179832" y="0"/>
                </a:moveTo>
                <a:lnTo>
                  <a:pt x="0" y="179831"/>
                </a:lnTo>
                <a:lnTo>
                  <a:pt x="179832" y="359663"/>
                </a:lnTo>
                <a:lnTo>
                  <a:pt x="179832" y="269747"/>
                </a:lnTo>
                <a:lnTo>
                  <a:pt x="1423416" y="269747"/>
                </a:lnTo>
                <a:lnTo>
                  <a:pt x="1513332" y="179831"/>
                </a:lnTo>
                <a:lnTo>
                  <a:pt x="1423415" y="89915"/>
                </a:lnTo>
                <a:lnTo>
                  <a:pt x="179832" y="89915"/>
                </a:lnTo>
                <a:lnTo>
                  <a:pt x="179832" y="0"/>
                </a:lnTo>
                <a:close/>
              </a:path>
              <a:path w="1513840" h="360045">
                <a:moveTo>
                  <a:pt x="1423416" y="269747"/>
                </a:moveTo>
                <a:lnTo>
                  <a:pt x="1333500" y="269747"/>
                </a:lnTo>
                <a:lnTo>
                  <a:pt x="1333500" y="359663"/>
                </a:lnTo>
                <a:lnTo>
                  <a:pt x="1423416" y="269747"/>
                </a:lnTo>
                <a:close/>
              </a:path>
              <a:path w="1513840" h="360045">
                <a:moveTo>
                  <a:pt x="1333500" y="0"/>
                </a:moveTo>
                <a:lnTo>
                  <a:pt x="1333500" y="89915"/>
                </a:lnTo>
                <a:lnTo>
                  <a:pt x="1423415" y="89915"/>
                </a:lnTo>
                <a:lnTo>
                  <a:pt x="13335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6492240" y="4090415"/>
            <a:ext cx="1513840" cy="360045"/>
          </a:xfrm>
          <a:custGeom>
            <a:avLst/>
            <a:gdLst/>
            <a:ahLst/>
            <a:cxnLst/>
            <a:rect l="l" t="t" r="r" b="b"/>
            <a:pathLst>
              <a:path w="1513840" h="360045">
                <a:moveTo>
                  <a:pt x="0" y="179831"/>
                </a:moveTo>
                <a:lnTo>
                  <a:pt x="179832" y="0"/>
                </a:lnTo>
                <a:lnTo>
                  <a:pt x="179832" y="89915"/>
                </a:lnTo>
                <a:lnTo>
                  <a:pt x="1333500" y="89915"/>
                </a:lnTo>
                <a:lnTo>
                  <a:pt x="1333500" y="0"/>
                </a:lnTo>
                <a:lnTo>
                  <a:pt x="1513332" y="179831"/>
                </a:lnTo>
                <a:lnTo>
                  <a:pt x="1333500" y="359663"/>
                </a:lnTo>
                <a:lnTo>
                  <a:pt x="1333500" y="269747"/>
                </a:lnTo>
                <a:lnTo>
                  <a:pt x="179832" y="269747"/>
                </a:lnTo>
                <a:lnTo>
                  <a:pt x="179832" y="359663"/>
                </a:lnTo>
                <a:lnTo>
                  <a:pt x="0" y="179831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973074" y="2221229"/>
            <a:ext cx="2729230" cy="0"/>
          </a:xfrm>
          <a:custGeom>
            <a:avLst/>
            <a:gdLst/>
            <a:ahLst/>
            <a:cxnLst/>
            <a:rect l="l" t="t" r="r" b="b"/>
            <a:pathLst>
              <a:path w="2729229">
                <a:moveTo>
                  <a:pt x="2728722" y="0"/>
                </a:moveTo>
                <a:lnTo>
                  <a:pt x="0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5334761" y="2244089"/>
            <a:ext cx="2987675" cy="0"/>
          </a:xfrm>
          <a:custGeom>
            <a:avLst/>
            <a:gdLst/>
            <a:ahLst/>
            <a:cxnLst/>
            <a:rect l="l" t="t" r="r" b="b"/>
            <a:pathLst>
              <a:path w="2987675">
                <a:moveTo>
                  <a:pt x="2987293" y="0"/>
                </a:moveTo>
                <a:lnTo>
                  <a:pt x="0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905255" y="2253233"/>
            <a:ext cx="114300" cy="1480820"/>
          </a:xfrm>
          <a:custGeom>
            <a:avLst/>
            <a:gdLst/>
            <a:ahLst/>
            <a:cxnLst/>
            <a:rect l="l" t="t" r="r" b="b"/>
            <a:pathLst>
              <a:path w="114300" h="1480820">
                <a:moveTo>
                  <a:pt x="38100" y="1366392"/>
                </a:moveTo>
                <a:lnTo>
                  <a:pt x="0" y="1366392"/>
                </a:lnTo>
                <a:lnTo>
                  <a:pt x="57150" y="1480692"/>
                </a:lnTo>
                <a:lnTo>
                  <a:pt x="104775" y="1385442"/>
                </a:lnTo>
                <a:lnTo>
                  <a:pt x="38100" y="1385442"/>
                </a:lnTo>
                <a:lnTo>
                  <a:pt x="38100" y="1366392"/>
                </a:lnTo>
                <a:close/>
              </a:path>
              <a:path w="114300" h="1480820">
                <a:moveTo>
                  <a:pt x="76200" y="0"/>
                </a:moveTo>
                <a:lnTo>
                  <a:pt x="38100" y="0"/>
                </a:lnTo>
                <a:lnTo>
                  <a:pt x="38100" y="1385442"/>
                </a:lnTo>
                <a:lnTo>
                  <a:pt x="76200" y="1385442"/>
                </a:lnTo>
                <a:lnTo>
                  <a:pt x="76200" y="0"/>
                </a:lnTo>
                <a:close/>
              </a:path>
              <a:path w="114300" h="1480820">
                <a:moveTo>
                  <a:pt x="114300" y="1366392"/>
                </a:moveTo>
                <a:lnTo>
                  <a:pt x="76200" y="1366392"/>
                </a:lnTo>
                <a:lnTo>
                  <a:pt x="76200" y="1385442"/>
                </a:lnTo>
                <a:lnTo>
                  <a:pt x="104775" y="1385442"/>
                </a:lnTo>
                <a:lnTo>
                  <a:pt x="114300" y="136639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8264652" y="2253233"/>
            <a:ext cx="114300" cy="581660"/>
          </a:xfrm>
          <a:custGeom>
            <a:avLst/>
            <a:gdLst/>
            <a:ahLst/>
            <a:cxnLst/>
            <a:rect l="l" t="t" r="r" b="b"/>
            <a:pathLst>
              <a:path w="114300" h="581660">
                <a:moveTo>
                  <a:pt x="38100" y="467360"/>
                </a:moveTo>
                <a:lnTo>
                  <a:pt x="0" y="467360"/>
                </a:lnTo>
                <a:lnTo>
                  <a:pt x="57150" y="581660"/>
                </a:lnTo>
                <a:lnTo>
                  <a:pt x="104775" y="486410"/>
                </a:lnTo>
                <a:lnTo>
                  <a:pt x="38100" y="486410"/>
                </a:lnTo>
                <a:lnTo>
                  <a:pt x="38100" y="467360"/>
                </a:lnTo>
                <a:close/>
              </a:path>
              <a:path w="114300" h="581660">
                <a:moveTo>
                  <a:pt x="76200" y="0"/>
                </a:moveTo>
                <a:lnTo>
                  <a:pt x="38100" y="0"/>
                </a:lnTo>
                <a:lnTo>
                  <a:pt x="38100" y="486410"/>
                </a:lnTo>
                <a:lnTo>
                  <a:pt x="76200" y="486410"/>
                </a:lnTo>
                <a:lnTo>
                  <a:pt x="76200" y="0"/>
                </a:lnTo>
                <a:close/>
              </a:path>
              <a:path w="114300" h="581660">
                <a:moveTo>
                  <a:pt x="114300" y="467360"/>
                </a:moveTo>
                <a:lnTo>
                  <a:pt x="76200" y="467360"/>
                </a:lnTo>
                <a:lnTo>
                  <a:pt x="76200" y="486410"/>
                </a:lnTo>
                <a:lnTo>
                  <a:pt x="104775" y="486410"/>
                </a:lnTo>
                <a:lnTo>
                  <a:pt x="114300" y="46736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4802123" y="2849879"/>
            <a:ext cx="745490" cy="2676525"/>
          </a:xfrm>
          <a:custGeom>
            <a:avLst/>
            <a:gdLst/>
            <a:ahLst/>
            <a:cxnLst/>
            <a:rect l="l" t="t" r="r" b="b"/>
            <a:pathLst>
              <a:path w="745489" h="2676525">
                <a:moveTo>
                  <a:pt x="0" y="2676144"/>
                </a:moveTo>
                <a:lnTo>
                  <a:pt x="745236" y="2676144"/>
                </a:lnTo>
                <a:lnTo>
                  <a:pt x="745236" y="0"/>
                </a:lnTo>
                <a:lnTo>
                  <a:pt x="0" y="0"/>
                </a:lnTo>
                <a:lnTo>
                  <a:pt x="0" y="267614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4876800" y="2842260"/>
            <a:ext cx="574548" cy="57454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4876800" y="2842260"/>
            <a:ext cx="574675" cy="574675"/>
          </a:xfrm>
          <a:custGeom>
            <a:avLst/>
            <a:gdLst/>
            <a:ahLst/>
            <a:cxnLst/>
            <a:rect l="l" t="t" r="r" b="b"/>
            <a:pathLst>
              <a:path w="574675" h="574675">
                <a:moveTo>
                  <a:pt x="0" y="287274"/>
                </a:moveTo>
                <a:lnTo>
                  <a:pt x="3760" y="240684"/>
                </a:lnTo>
                <a:lnTo>
                  <a:pt x="14648" y="196486"/>
                </a:lnTo>
                <a:lnTo>
                  <a:pt x="32071" y="155270"/>
                </a:lnTo>
                <a:lnTo>
                  <a:pt x="55437" y="117628"/>
                </a:lnTo>
                <a:lnTo>
                  <a:pt x="84153" y="84153"/>
                </a:lnTo>
                <a:lnTo>
                  <a:pt x="117628" y="55437"/>
                </a:lnTo>
                <a:lnTo>
                  <a:pt x="155270" y="32071"/>
                </a:lnTo>
                <a:lnTo>
                  <a:pt x="196486" y="14648"/>
                </a:lnTo>
                <a:lnTo>
                  <a:pt x="240684" y="3760"/>
                </a:lnTo>
                <a:lnTo>
                  <a:pt x="287274" y="0"/>
                </a:lnTo>
                <a:lnTo>
                  <a:pt x="333863" y="3760"/>
                </a:lnTo>
                <a:lnTo>
                  <a:pt x="378061" y="14648"/>
                </a:lnTo>
                <a:lnTo>
                  <a:pt x="419277" y="32071"/>
                </a:lnTo>
                <a:lnTo>
                  <a:pt x="456919" y="55437"/>
                </a:lnTo>
                <a:lnTo>
                  <a:pt x="490394" y="84153"/>
                </a:lnTo>
                <a:lnTo>
                  <a:pt x="519110" y="117628"/>
                </a:lnTo>
                <a:lnTo>
                  <a:pt x="542476" y="155270"/>
                </a:lnTo>
                <a:lnTo>
                  <a:pt x="559899" y="196486"/>
                </a:lnTo>
                <a:lnTo>
                  <a:pt x="570787" y="240684"/>
                </a:lnTo>
                <a:lnTo>
                  <a:pt x="574548" y="287274"/>
                </a:lnTo>
                <a:lnTo>
                  <a:pt x="570787" y="333863"/>
                </a:lnTo>
                <a:lnTo>
                  <a:pt x="559899" y="378061"/>
                </a:lnTo>
                <a:lnTo>
                  <a:pt x="542476" y="419277"/>
                </a:lnTo>
                <a:lnTo>
                  <a:pt x="519110" y="456919"/>
                </a:lnTo>
                <a:lnTo>
                  <a:pt x="490394" y="490394"/>
                </a:lnTo>
                <a:lnTo>
                  <a:pt x="456919" y="519110"/>
                </a:lnTo>
                <a:lnTo>
                  <a:pt x="419277" y="542476"/>
                </a:lnTo>
                <a:lnTo>
                  <a:pt x="378061" y="559899"/>
                </a:lnTo>
                <a:lnTo>
                  <a:pt x="333863" y="570787"/>
                </a:lnTo>
                <a:lnTo>
                  <a:pt x="287274" y="574548"/>
                </a:lnTo>
                <a:lnTo>
                  <a:pt x="240684" y="570787"/>
                </a:lnTo>
                <a:lnTo>
                  <a:pt x="196486" y="559899"/>
                </a:lnTo>
                <a:lnTo>
                  <a:pt x="155270" y="542476"/>
                </a:lnTo>
                <a:lnTo>
                  <a:pt x="117628" y="519110"/>
                </a:lnTo>
                <a:lnTo>
                  <a:pt x="84153" y="490394"/>
                </a:lnTo>
                <a:lnTo>
                  <a:pt x="55437" y="456919"/>
                </a:lnTo>
                <a:lnTo>
                  <a:pt x="32071" y="419277"/>
                </a:lnTo>
                <a:lnTo>
                  <a:pt x="14648" y="378061"/>
                </a:lnTo>
                <a:lnTo>
                  <a:pt x="3760" y="333863"/>
                </a:lnTo>
                <a:lnTo>
                  <a:pt x="0" y="287274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4879847" y="3602735"/>
            <a:ext cx="574548" cy="57302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4879847" y="3602735"/>
            <a:ext cx="574675" cy="573405"/>
          </a:xfrm>
          <a:custGeom>
            <a:avLst/>
            <a:gdLst/>
            <a:ahLst/>
            <a:cxnLst/>
            <a:rect l="l" t="t" r="r" b="b"/>
            <a:pathLst>
              <a:path w="574675" h="573404">
                <a:moveTo>
                  <a:pt x="0" y="286512"/>
                </a:moveTo>
                <a:lnTo>
                  <a:pt x="3760" y="240036"/>
                </a:lnTo>
                <a:lnTo>
                  <a:pt x="14648" y="195949"/>
                </a:lnTo>
                <a:lnTo>
                  <a:pt x="32071" y="154840"/>
                </a:lnTo>
                <a:lnTo>
                  <a:pt x="55437" y="117299"/>
                </a:lnTo>
                <a:lnTo>
                  <a:pt x="84153" y="83915"/>
                </a:lnTo>
                <a:lnTo>
                  <a:pt x="117628" y="55278"/>
                </a:lnTo>
                <a:lnTo>
                  <a:pt x="155270" y="31978"/>
                </a:lnTo>
                <a:lnTo>
                  <a:pt x="196486" y="14606"/>
                </a:lnTo>
                <a:lnTo>
                  <a:pt x="240684" y="3749"/>
                </a:lnTo>
                <a:lnTo>
                  <a:pt x="287274" y="0"/>
                </a:lnTo>
                <a:lnTo>
                  <a:pt x="333863" y="3749"/>
                </a:lnTo>
                <a:lnTo>
                  <a:pt x="378061" y="14606"/>
                </a:lnTo>
                <a:lnTo>
                  <a:pt x="419277" y="31978"/>
                </a:lnTo>
                <a:lnTo>
                  <a:pt x="456919" y="55278"/>
                </a:lnTo>
                <a:lnTo>
                  <a:pt x="490394" y="83915"/>
                </a:lnTo>
                <a:lnTo>
                  <a:pt x="519110" y="117299"/>
                </a:lnTo>
                <a:lnTo>
                  <a:pt x="542476" y="154840"/>
                </a:lnTo>
                <a:lnTo>
                  <a:pt x="559899" y="195949"/>
                </a:lnTo>
                <a:lnTo>
                  <a:pt x="570787" y="240036"/>
                </a:lnTo>
                <a:lnTo>
                  <a:pt x="574548" y="286512"/>
                </a:lnTo>
                <a:lnTo>
                  <a:pt x="570787" y="332987"/>
                </a:lnTo>
                <a:lnTo>
                  <a:pt x="559899" y="377074"/>
                </a:lnTo>
                <a:lnTo>
                  <a:pt x="542476" y="418183"/>
                </a:lnTo>
                <a:lnTo>
                  <a:pt x="519110" y="455724"/>
                </a:lnTo>
                <a:lnTo>
                  <a:pt x="490394" y="489108"/>
                </a:lnTo>
                <a:lnTo>
                  <a:pt x="456919" y="517745"/>
                </a:lnTo>
                <a:lnTo>
                  <a:pt x="419277" y="541045"/>
                </a:lnTo>
                <a:lnTo>
                  <a:pt x="378061" y="558417"/>
                </a:lnTo>
                <a:lnTo>
                  <a:pt x="333863" y="569274"/>
                </a:lnTo>
                <a:lnTo>
                  <a:pt x="287274" y="573024"/>
                </a:lnTo>
                <a:lnTo>
                  <a:pt x="240684" y="569274"/>
                </a:lnTo>
                <a:lnTo>
                  <a:pt x="196486" y="558417"/>
                </a:lnTo>
                <a:lnTo>
                  <a:pt x="155270" y="541045"/>
                </a:lnTo>
                <a:lnTo>
                  <a:pt x="117628" y="517745"/>
                </a:lnTo>
                <a:lnTo>
                  <a:pt x="84153" y="489108"/>
                </a:lnTo>
                <a:lnTo>
                  <a:pt x="55437" y="455724"/>
                </a:lnTo>
                <a:lnTo>
                  <a:pt x="32071" y="418183"/>
                </a:lnTo>
                <a:lnTo>
                  <a:pt x="14648" y="377074"/>
                </a:lnTo>
                <a:lnTo>
                  <a:pt x="3760" y="332987"/>
                </a:lnTo>
                <a:lnTo>
                  <a:pt x="0" y="286512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4887467" y="4849367"/>
            <a:ext cx="573024" cy="57302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4887467" y="4849367"/>
            <a:ext cx="573405" cy="573405"/>
          </a:xfrm>
          <a:custGeom>
            <a:avLst/>
            <a:gdLst/>
            <a:ahLst/>
            <a:cxnLst/>
            <a:rect l="l" t="t" r="r" b="b"/>
            <a:pathLst>
              <a:path w="573404" h="573404">
                <a:moveTo>
                  <a:pt x="0" y="286511"/>
                </a:moveTo>
                <a:lnTo>
                  <a:pt x="3749" y="240036"/>
                </a:lnTo>
                <a:lnTo>
                  <a:pt x="14606" y="195949"/>
                </a:lnTo>
                <a:lnTo>
                  <a:pt x="31978" y="154840"/>
                </a:lnTo>
                <a:lnTo>
                  <a:pt x="55278" y="117299"/>
                </a:lnTo>
                <a:lnTo>
                  <a:pt x="83915" y="83915"/>
                </a:lnTo>
                <a:lnTo>
                  <a:pt x="117299" y="55278"/>
                </a:lnTo>
                <a:lnTo>
                  <a:pt x="154840" y="31978"/>
                </a:lnTo>
                <a:lnTo>
                  <a:pt x="195949" y="14606"/>
                </a:lnTo>
                <a:lnTo>
                  <a:pt x="240036" y="3749"/>
                </a:lnTo>
                <a:lnTo>
                  <a:pt x="286512" y="0"/>
                </a:lnTo>
                <a:lnTo>
                  <a:pt x="332987" y="3749"/>
                </a:lnTo>
                <a:lnTo>
                  <a:pt x="377074" y="14606"/>
                </a:lnTo>
                <a:lnTo>
                  <a:pt x="418183" y="31978"/>
                </a:lnTo>
                <a:lnTo>
                  <a:pt x="455724" y="55278"/>
                </a:lnTo>
                <a:lnTo>
                  <a:pt x="489108" y="83915"/>
                </a:lnTo>
                <a:lnTo>
                  <a:pt x="517745" y="117299"/>
                </a:lnTo>
                <a:lnTo>
                  <a:pt x="541045" y="154840"/>
                </a:lnTo>
                <a:lnTo>
                  <a:pt x="558417" y="195949"/>
                </a:lnTo>
                <a:lnTo>
                  <a:pt x="569274" y="240036"/>
                </a:lnTo>
                <a:lnTo>
                  <a:pt x="573024" y="286511"/>
                </a:lnTo>
                <a:lnTo>
                  <a:pt x="569274" y="332987"/>
                </a:lnTo>
                <a:lnTo>
                  <a:pt x="558417" y="377074"/>
                </a:lnTo>
                <a:lnTo>
                  <a:pt x="541045" y="418183"/>
                </a:lnTo>
                <a:lnTo>
                  <a:pt x="517745" y="455724"/>
                </a:lnTo>
                <a:lnTo>
                  <a:pt x="489108" y="489108"/>
                </a:lnTo>
                <a:lnTo>
                  <a:pt x="455724" y="517745"/>
                </a:lnTo>
                <a:lnTo>
                  <a:pt x="418183" y="541045"/>
                </a:lnTo>
                <a:lnTo>
                  <a:pt x="377074" y="558417"/>
                </a:lnTo>
                <a:lnTo>
                  <a:pt x="332987" y="569274"/>
                </a:lnTo>
                <a:lnTo>
                  <a:pt x="286512" y="573023"/>
                </a:lnTo>
                <a:lnTo>
                  <a:pt x="240036" y="569274"/>
                </a:lnTo>
                <a:lnTo>
                  <a:pt x="195949" y="558417"/>
                </a:lnTo>
                <a:lnTo>
                  <a:pt x="154840" y="541045"/>
                </a:lnTo>
                <a:lnTo>
                  <a:pt x="117299" y="517745"/>
                </a:lnTo>
                <a:lnTo>
                  <a:pt x="83915" y="489108"/>
                </a:lnTo>
                <a:lnTo>
                  <a:pt x="55278" y="455724"/>
                </a:lnTo>
                <a:lnTo>
                  <a:pt x="31978" y="418183"/>
                </a:lnTo>
                <a:lnTo>
                  <a:pt x="14606" y="377074"/>
                </a:lnTo>
                <a:lnTo>
                  <a:pt x="3749" y="332987"/>
                </a:lnTo>
                <a:lnTo>
                  <a:pt x="0" y="286511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 txBox="1"/>
          <p:nvPr/>
        </p:nvSpPr>
        <p:spPr>
          <a:xfrm>
            <a:off x="5051805" y="4272534"/>
            <a:ext cx="381000" cy="51625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sz="2800" dirty="0">
                <a:latin typeface="Calibri"/>
                <a:cs typeface="Calibri"/>
              </a:rPr>
              <a:t>……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79" name="object 79"/>
          <p:cNvSpPr txBox="1"/>
          <p:nvPr/>
        </p:nvSpPr>
        <p:spPr>
          <a:xfrm>
            <a:off x="1184249" y="5694375"/>
            <a:ext cx="5539105" cy="878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2800" b="1" spc="-5" dirty="0">
                <a:latin typeface="Calibri"/>
                <a:cs typeface="Calibri"/>
              </a:rPr>
              <a:t>Loss </a:t>
            </a:r>
            <a:r>
              <a:rPr sz="2800" b="1" spc="-10" dirty="0">
                <a:latin typeface="Calibri"/>
                <a:cs typeface="Calibri"/>
              </a:rPr>
              <a:t>can </a:t>
            </a:r>
            <a:r>
              <a:rPr sz="2800" b="1" spc="-5" dirty="0">
                <a:latin typeface="Calibri"/>
                <a:cs typeface="Calibri"/>
              </a:rPr>
              <a:t>be the </a:t>
            </a:r>
            <a:r>
              <a:rPr sz="2800" b="1" spc="-15" dirty="0">
                <a:latin typeface="Calibri"/>
                <a:cs typeface="Calibri"/>
              </a:rPr>
              <a:t>distance between </a:t>
            </a:r>
            <a:r>
              <a:rPr sz="2800" b="1" spc="-5" dirty="0">
                <a:latin typeface="Calibri"/>
                <a:cs typeface="Calibri"/>
              </a:rPr>
              <a:t>the  </a:t>
            </a:r>
            <a:r>
              <a:rPr sz="2800" b="1" spc="-10" dirty="0">
                <a:latin typeface="Calibri"/>
                <a:cs typeface="Calibri"/>
              </a:rPr>
              <a:t>network </a:t>
            </a:r>
            <a:r>
              <a:rPr sz="2800" b="1" spc="-5" dirty="0">
                <a:latin typeface="Calibri"/>
                <a:cs typeface="Calibri"/>
              </a:rPr>
              <a:t>output and</a:t>
            </a:r>
            <a:r>
              <a:rPr sz="2800" b="1" spc="35" dirty="0">
                <a:latin typeface="Calibri"/>
                <a:cs typeface="Calibri"/>
              </a:rPr>
              <a:t> </a:t>
            </a:r>
            <a:r>
              <a:rPr sz="2800" b="1" spc="-25" dirty="0">
                <a:latin typeface="Calibri"/>
                <a:cs typeface="Calibri"/>
              </a:rPr>
              <a:t>target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80" name="object 80"/>
          <p:cNvSpPr/>
          <p:nvPr/>
        </p:nvSpPr>
        <p:spPr>
          <a:xfrm>
            <a:off x="7758683" y="5536691"/>
            <a:ext cx="1048512" cy="577595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7667243" y="5489447"/>
            <a:ext cx="1225296" cy="758951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7818119" y="5576315"/>
            <a:ext cx="929640" cy="460248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 txBox="1"/>
          <p:nvPr/>
        </p:nvSpPr>
        <p:spPr>
          <a:xfrm>
            <a:off x="7818119" y="5590438"/>
            <a:ext cx="9296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target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4" name="object 84"/>
          <p:cNvSpPr/>
          <p:nvPr/>
        </p:nvSpPr>
        <p:spPr>
          <a:xfrm>
            <a:off x="6316979" y="2970276"/>
            <a:ext cx="1859279" cy="1071372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6196584" y="2909316"/>
            <a:ext cx="2179319" cy="1292352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6376415" y="3009900"/>
            <a:ext cx="1740408" cy="954024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 txBox="1"/>
          <p:nvPr/>
        </p:nvSpPr>
        <p:spPr>
          <a:xfrm>
            <a:off x="6376415" y="3021329"/>
            <a:ext cx="1682750" cy="878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82575" marR="28575" indent="-18923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As close</a:t>
            </a:r>
            <a:r>
              <a:rPr sz="28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as  possible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88" name="object 88"/>
          <p:cNvSpPr/>
          <p:nvPr/>
        </p:nvSpPr>
        <p:spPr>
          <a:xfrm>
            <a:off x="2639567" y="441959"/>
            <a:ext cx="5981700" cy="1071372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2517648" y="379475"/>
            <a:ext cx="6033515" cy="1292352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2699004" y="481583"/>
            <a:ext cx="5862828" cy="954024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 txBox="1">
            <a:spLocks noGrp="1"/>
          </p:cNvSpPr>
          <p:nvPr>
            <p:ph type="title"/>
          </p:nvPr>
        </p:nvSpPr>
        <p:spPr>
          <a:xfrm>
            <a:off x="2699004" y="491743"/>
            <a:ext cx="5862955" cy="878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90805" marR="358140">
              <a:lnSpc>
                <a:spcPct val="100000"/>
              </a:lnSpc>
              <a:spcBef>
                <a:spcPts val="95"/>
              </a:spcBef>
            </a:pPr>
            <a:r>
              <a:rPr sz="2800" b="0" spc="-5" dirty="0">
                <a:solidFill>
                  <a:srgbClr val="FFFFFF"/>
                </a:solidFill>
                <a:latin typeface="Calibri"/>
                <a:cs typeface="Calibri"/>
              </a:rPr>
              <a:t>A </a:t>
            </a:r>
            <a:r>
              <a:rPr sz="2800" b="0" spc="-10" dirty="0">
                <a:solidFill>
                  <a:srgbClr val="FFFFFF"/>
                </a:solidFill>
                <a:latin typeface="Calibri"/>
                <a:cs typeface="Calibri"/>
              </a:rPr>
              <a:t>good function should </a:t>
            </a:r>
            <a:r>
              <a:rPr sz="2800" b="0" spc="-25" dirty="0">
                <a:solidFill>
                  <a:srgbClr val="FFFFFF"/>
                </a:solidFill>
                <a:latin typeface="Calibri"/>
                <a:cs typeface="Calibri"/>
              </a:rPr>
              <a:t>make </a:t>
            </a:r>
            <a:r>
              <a:rPr sz="2800" b="0" spc="-1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800" b="0" spc="-5" dirty="0">
                <a:solidFill>
                  <a:srgbClr val="FFFFFF"/>
                </a:solidFill>
                <a:latin typeface="Calibri"/>
                <a:cs typeface="Calibri"/>
              </a:rPr>
              <a:t>loss  of all </a:t>
            </a:r>
            <a:r>
              <a:rPr sz="2800" b="0" spc="-20" dirty="0">
                <a:solidFill>
                  <a:srgbClr val="FFFFFF"/>
                </a:solidFill>
                <a:latin typeface="Calibri"/>
                <a:cs typeface="Calibri"/>
              </a:rPr>
              <a:t>examples </a:t>
            </a:r>
            <a:r>
              <a:rPr sz="2800" b="0" spc="-5" dirty="0">
                <a:solidFill>
                  <a:srgbClr val="FFFFFF"/>
                </a:solidFill>
                <a:latin typeface="Calibri"/>
                <a:cs typeface="Calibri"/>
              </a:rPr>
              <a:t>as small as</a:t>
            </a:r>
            <a:r>
              <a:rPr sz="2800" b="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b="0" spc="-10" dirty="0">
                <a:solidFill>
                  <a:srgbClr val="FFFFFF"/>
                </a:solidFill>
                <a:latin typeface="Calibri"/>
                <a:cs typeface="Calibri"/>
              </a:rPr>
              <a:t>possible.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92" name="object 92"/>
          <p:cNvSpPr/>
          <p:nvPr/>
        </p:nvSpPr>
        <p:spPr>
          <a:xfrm>
            <a:off x="2584704" y="3639311"/>
            <a:ext cx="2764536" cy="1071371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2711195" y="3578352"/>
            <a:ext cx="2592324" cy="1292352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2644139" y="3678935"/>
            <a:ext cx="2645664" cy="954024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 txBox="1"/>
          <p:nvPr/>
        </p:nvSpPr>
        <p:spPr>
          <a:xfrm>
            <a:off x="2644139" y="3690620"/>
            <a:ext cx="2646045" cy="878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97205" marR="332105" indent="-15748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Given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800" spc="-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470" dirty="0">
                <a:solidFill>
                  <a:srgbClr val="FFFFFF"/>
                </a:solidFill>
                <a:latin typeface="Calibri"/>
                <a:cs typeface="Calibri"/>
              </a:rPr>
              <a:t>se</a:t>
            </a:r>
            <a:r>
              <a:rPr sz="4200" spc="-705" baseline="15873" dirty="0">
                <a:latin typeface="Calibri"/>
                <a:cs typeface="Calibri"/>
              </a:rPr>
              <a:t>…</a:t>
            </a:r>
            <a:r>
              <a:rPr sz="2800" spc="-47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4200" spc="-705" baseline="15873" dirty="0">
                <a:latin typeface="Calibri"/>
                <a:cs typeface="Calibri"/>
              </a:rPr>
              <a:t>…</a:t>
            </a:r>
            <a:r>
              <a:rPr sz="2800" spc="-470" dirty="0">
                <a:solidFill>
                  <a:srgbClr val="FFFFFF"/>
                </a:solidFill>
                <a:latin typeface="Calibri"/>
                <a:cs typeface="Calibri"/>
              </a:rPr>
              <a:t>of  </a:t>
            </a:r>
            <a:r>
              <a:rPr sz="2800" spc="-20" dirty="0">
                <a:solidFill>
                  <a:srgbClr val="FFFFFF"/>
                </a:solidFill>
                <a:latin typeface="Calibri"/>
                <a:cs typeface="Calibri"/>
              </a:rPr>
              <a:t>parameters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487680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Audio </a:t>
            </a:r>
            <a:r>
              <a:rPr spc="-65" dirty="0"/>
              <a:t>Word </a:t>
            </a:r>
            <a:r>
              <a:rPr spc="-30" dirty="0"/>
              <a:t>to</a:t>
            </a:r>
            <a:r>
              <a:rPr spc="15" dirty="0"/>
              <a:t> </a:t>
            </a:r>
            <a:r>
              <a:rPr spc="-50" dirty="0"/>
              <a:t>Vector</a:t>
            </a:r>
          </a:p>
        </p:txBody>
      </p:sp>
      <p:sp>
        <p:nvSpPr>
          <p:cNvPr id="3" name="object 3"/>
          <p:cNvSpPr/>
          <p:nvPr/>
        </p:nvSpPr>
        <p:spPr>
          <a:xfrm>
            <a:off x="4002023" y="6172200"/>
            <a:ext cx="2319528" cy="4541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670803" y="3168395"/>
            <a:ext cx="678179" cy="9296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780276" y="3171444"/>
            <a:ext cx="749807" cy="9296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225540" y="3169920"/>
            <a:ext cx="749808" cy="92811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885188" y="5859779"/>
            <a:ext cx="2397252" cy="6324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084576" y="5757671"/>
            <a:ext cx="1043939" cy="7955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382267" y="3790188"/>
            <a:ext cx="1286256" cy="49682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62000" y="3750564"/>
            <a:ext cx="1284732" cy="56692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522475" y="3057144"/>
            <a:ext cx="1286256" cy="61722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153411" y="3069335"/>
            <a:ext cx="1286256" cy="56540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152144" y="4749893"/>
            <a:ext cx="1282093" cy="56124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67284" y="4739640"/>
            <a:ext cx="1286255" cy="56540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461759" y="3998976"/>
            <a:ext cx="676656" cy="9281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571231" y="4002023"/>
            <a:ext cx="748283" cy="92811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159752" y="3998976"/>
            <a:ext cx="749807" cy="9281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030211" y="4834128"/>
            <a:ext cx="678179" cy="9296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039100" y="4835652"/>
            <a:ext cx="748283" cy="9281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584947" y="4834128"/>
            <a:ext cx="749807" cy="92964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565910" y="5852159"/>
            <a:ext cx="5410200" cy="114300"/>
          </a:xfrm>
          <a:custGeom>
            <a:avLst/>
            <a:gdLst/>
            <a:ahLst/>
            <a:cxnLst/>
            <a:rect l="l" t="t" r="r" b="b"/>
            <a:pathLst>
              <a:path w="5410200" h="114300">
                <a:moveTo>
                  <a:pt x="5295899" y="0"/>
                </a:moveTo>
                <a:lnTo>
                  <a:pt x="5295899" y="114299"/>
                </a:lnTo>
                <a:lnTo>
                  <a:pt x="5372099" y="76199"/>
                </a:lnTo>
                <a:lnTo>
                  <a:pt x="5314949" y="76199"/>
                </a:lnTo>
                <a:lnTo>
                  <a:pt x="5314949" y="38099"/>
                </a:lnTo>
                <a:lnTo>
                  <a:pt x="5372099" y="38099"/>
                </a:lnTo>
                <a:lnTo>
                  <a:pt x="5295899" y="0"/>
                </a:lnTo>
                <a:close/>
              </a:path>
              <a:path w="5410200" h="114300">
                <a:moveTo>
                  <a:pt x="5295899" y="38099"/>
                </a:moveTo>
                <a:lnTo>
                  <a:pt x="0" y="38099"/>
                </a:lnTo>
                <a:lnTo>
                  <a:pt x="0" y="76199"/>
                </a:lnTo>
                <a:lnTo>
                  <a:pt x="5295899" y="76199"/>
                </a:lnTo>
                <a:lnTo>
                  <a:pt x="5295899" y="38099"/>
                </a:lnTo>
                <a:close/>
              </a:path>
              <a:path w="5410200" h="114300">
                <a:moveTo>
                  <a:pt x="5372099" y="38099"/>
                </a:moveTo>
                <a:lnTo>
                  <a:pt x="5314949" y="38099"/>
                </a:lnTo>
                <a:lnTo>
                  <a:pt x="5314949" y="76199"/>
                </a:lnTo>
                <a:lnTo>
                  <a:pt x="5372099" y="76199"/>
                </a:lnTo>
                <a:lnTo>
                  <a:pt x="5410199" y="57149"/>
                </a:lnTo>
                <a:lnTo>
                  <a:pt x="5372099" y="380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624327" y="2885694"/>
            <a:ext cx="114300" cy="3394710"/>
          </a:xfrm>
          <a:custGeom>
            <a:avLst/>
            <a:gdLst/>
            <a:ahLst/>
            <a:cxnLst/>
            <a:rect l="l" t="t" r="r" b="b"/>
            <a:pathLst>
              <a:path w="114300" h="3394710">
                <a:moveTo>
                  <a:pt x="76200" y="95250"/>
                </a:moveTo>
                <a:lnTo>
                  <a:pt x="38100" y="95250"/>
                </a:lnTo>
                <a:lnTo>
                  <a:pt x="38100" y="3394697"/>
                </a:lnTo>
                <a:lnTo>
                  <a:pt x="76200" y="3394697"/>
                </a:lnTo>
                <a:lnTo>
                  <a:pt x="76200" y="95250"/>
                </a:lnTo>
                <a:close/>
              </a:path>
              <a:path w="114300" h="3394710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394710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378196" y="4181855"/>
            <a:ext cx="146304" cy="14630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538215" y="4728971"/>
            <a:ext cx="146304" cy="14630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715000" y="4389120"/>
            <a:ext cx="146304" cy="14782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002023" y="3956303"/>
            <a:ext cx="146304" cy="14782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257800" y="5064252"/>
            <a:ext cx="146304" cy="14630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837176" y="5064252"/>
            <a:ext cx="146304" cy="14630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3311652" y="4175759"/>
            <a:ext cx="146304" cy="14782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532632" y="4559808"/>
            <a:ext cx="146304" cy="14630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224402" y="5228082"/>
            <a:ext cx="1577975" cy="925830"/>
          </a:xfrm>
          <a:custGeom>
            <a:avLst/>
            <a:gdLst/>
            <a:ahLst/>
            <a:cxnLst/>
            <a:rect l="l" t="t" r="r" b="b"/>
            <a:pathLst>
              <a:path w="1577975" h="925829">
                <a:moveTo>
                  <a:pt x="1495106" y="31150"/>
                </a:moveTo>
                <a:lnTo>
                  <a:pt x="0" y="900518"/>
                </a:lnTo>
                <a:lnTo>
                  <a:pt x="14478" y="925550"/>
                </a:lnTo>
                <a:lnTo>
                  <a:pt x="1509616" y="56151"/>
                </a:lnTo>
                <a:lnTo>
                  <a:pt x="1495106" y="31150"/>
                </a:lnTo>
                <a:close/>
              </a:path>
              <a:path w="1577975" h="925829">
                <a:moveTo>
                  <a:pt x="1561773" y="23876"/>
                </a:moveTo>
                <a:lnTo>
                  <a:pt x="1507617" y="23876"/>
                </a:lnTo>
                <a:lnTo>
                  <a:pt x="1522095" y="48895"/>
                </a:lnTo>
                <a:lnTo>
                  <a:pt x="1509616" y="56151"/>
                </a:lnTo>
                <a:lnTo>
                  <a:pt x="1524127" y="81153"/>
                </a:lnTo>
                <a:lnTo>
                  <a:pt x="1561773" y="23876"/>
                </a:lnTo>
                <a:close/>
              </a:path>
              <a:path w="1577975" h="925829">
                <a:moveTo>
                  <a:pt x="1507617" y="23876"/>
                </a:moveTo>
                <a:lnTo>
                  <a:pt x="1495106" y="31150"/>
                </a:lnTo>
                <a:lnTo>
                  <a:pt x="1509616" y="56151"/>
                </a:lnTo>
                <a:lnTo>
                  <a:pt x="1522095" y="48895"/>
                </a:lnTo>
                <a:lnTo>
                  <a:pt x="1507617" y="23876"/>
                </a:lnTo>
                <a:close/>
              </a:path>
              <a:path w="1577975" h="925829">
                <a:moveTo>
                  <a:pt x="1577467" y="0"/>
                </a:moveTo>
                <a:lnTo>
                  <a:pt x="1480566" y="6096"/>
                </a:lnTo>
                <a:lnTo>
                  <a:pt x="1495106" y="31150"/>
                </a:lnTo>
                <a:lnTo>
                  <a:pt x="1507617" y="23876"/>
                </a:lnTo>
                <a:lnTo>
                  <a:pt x="1561773" y="23876"/>
                </a:lnTo>
                <a:lnTo>
                  <a:pt x="157746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117846" y="5205221"/>
            <a:ext cx="241935" cy="1146175"/>
          </a:xfrm>
          <a:custGeom>
            <a:avLst/>
            <a:gdLst/>
            <a:ahLst/>
            <a:cxnLst/>
            <a:rect l="l" t="t" r="r" b="b"/>
            <a:pathLst>
              <a:path w="241935" h="1146175">
                <a:moveTo>
                  <a:pt x="184578" y="83116"/>
                </a:moveTo>
                <a:lnTo>
                  <a:pt x="0" y="1140929"/>
                </a:lnTo>
                <a:lnTo>
                  <a:pt x="28448" y="1145908"/>
                </a:lnTo>
                <a:lnTo>
                  <a:pt x="213022" y="88095"/>
                </a:lnTo>
                <a:lnTo>
                  <a:pt x="184578" y="83116"/>
                </a:lnTo>
                <a:close/>
              </a:path>
              <a:path w="241935" h="1146175">
                <a:moveTo>
                  <a:pt x="234306" y="68833"/>
                </a:moveTo>
                <a:lnTo>
                  <a:pt x="187070" y="68833"/>
                </a:lnTo>
                <a:lnTo>
                  <a:pt x="215518" y="73786"/>
                </a:lnTo>
                <a:lnTo>
                  <a:pt x="213022" y="88095"/>
                </a:lnTo>
                <a:lnTo>
                  <a:pt x="241553" y="93090"/>
                </a:lnTo>
                <a:lnTo>
                  <a:pt x="234306" y="68833"/>
                </a:lnTo>
                <a:close/>
              </a:path>
              <a:path w="241935" h="1146175">
                <a:moveTo>
                  <a:pt x="187070" y="68833"/>
                </a:moveTo>
                <a:lnTo>
                  <a:pt x="184578" y="83116"/>
                </a:lnTo>
                <a:lnTo>
                  <a:pt x="213022" y="88095"/>
                </a:lnTo>
                <a:lnTo>
                  <a:pt x="215518" y="73786"/>
                </a:lnTo>
                <a:lnTo>
                  <a:pt x="187070" y="68833"/>
                </a:lnTo>
                <a:close/>
              </a:path>
              <a:path w="241935" h="1146175">
                <a:moveTo>
                  <a:pt x="213740" y="0"/>
                </a:moveTo>
                <a:lnTo>
                  <a:pt x="155955" y="78104"/>
                </a:lnTo>
                <a:lnTo>
                  <a:pt x="184578" y="83116"/>
                </a:lnTo>
                <a:lnTo>
                  <a:pt x="187070" y="68833"/>
                </a:lnTo>
                <a:lnTo>
                  <a:pt x="234306" y="68833"/>
                </a:lnTo>
                <a:lnTo>
                  <a:pt x="21374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679185" y="4794758"/>
            <a:ext cx="1223010" cy="508000"/>
          </a:xfrm>
          <a:custGeom>
            <a:avLst/>
            <a:gdLst/>
            <a:ahLst/>
            <a:cxnLst/>
            <a:rect l="l" t="t" r="r" b="b"/>
            <a:pathLst>
              <a:path w="1223009" h="508000">
                <a:moveTo>
                  <a:pt x="86048" y="26814"/>
                </a:moveTo>
                <a:lnTo>
                  <a:pt x="75275" y="53746"/>
                </a:lnTo>
                <a:lnTo>
                  <a:pt x="1212214" y="507619"/>
                </a:lnTo>
                <a:lnTo>
                  <a:pt x="1222883" y="480695"/>
                </a:lnTo>
                <a:lnTo>
                  <a:pt x="86048" y="26814"/>
                </a:lnTo>
                <a:close/>
              </a:path>
              <a:path w="1223009" h="508000">
                <a:moveTo>
                  <a:pt x="96774" y="0"/>
                </a:moveTo>
                <a:lnTo>
                  <a:pt x="0" y="8128"/>
                </a:lnTo>
                <a:lnTo>
                  <a:pt x="64515" y="80645"/>
                </a:lnTo>
                <a:lnTo>
                  <a:pt x="75275" y="53746"/>
                </a:lnTo>
                <a:lnTo>
                  <a:pt x="61849" y="48387"/>
                </a:lnTo>
                <a:lnTo>
                  <a:pt x="72643" y="21463"/>
                </a:lnTo>
                <a:lnTo>
                  <a:pt x="88188" y="21463"/>
                </a:lnTo>
                <a:lnTo>
                  <a:pt x="96774" y="0"/>
                </a:lnTo>
                <a:close/>
              </a:path>
              <a:path w="1223009" h="508000">
                <a:moveTo>
                  <a:pt x="72643" y="21463"/>
                </a:moveTo>
                <a:lnTo>
                  <a:pt x="61849" y="48387"/>
                </a:lnTo>
                <a:lnTo>
                  <a:pt x="75275" y="53746"/>
                </a:lnTo>
                <a:lnTo>
                  <a:pt x="86048" y="26814"/>
                </a:lnTo>
                <a:lnTo>
                  <a:pt x="72643" y="21463"/>
                </a:lnTo>
                <a:close/>
              </a:path>
              <a:path w="1223009" h="508000">
                <a:moveTo>
                  <a:pt x="88188" y="21463"/>
                </a:moveTo>
                <a:lnTo>
                  <a:pt x="72643" y="21463"/>
                </a:lnTo>
                <a:lnTo>
                  <a:pt x="86048" y="26814"/>
                </a:lnTo>
                <a:lnTo>
                  <a:pt x="88188" y="2146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912358" y="4437253"/>
            <a:ext cx="549910" cy="86995"/>
          </a:xfrm>
          <a:custGeom>
            <a:avLst/>
            <a:gdLst/>
            <a:ahLst/>
            <a:cxnLst/>
            <a:rect l="l" t="t" r="r" b="b"/>
            <a:pathLst>
              <a:path w="549910" h="86995">
                <a:moveTo>
                  <a:pt x="85343" y="0"/>
                </a:moveTo>
                <a:lnTo>
                  <a:pt x="0" y="46355"/>
                </a:lnTo>
                <a:lnTo>
                  <a:pt x="88264" y="86741"/>
                </a:lnTo>
                <a:lnTo>
                  <a:pt x="87307" y="58293"/>
                </a:lnTo>
                <a:lnTo>
                  <a:pt x="72897" y="58293"/>
                </a:lnTo>
                <a:lnTo>
                  <a:pt x="71881" y="29464"/>
                </a:lnTo>
                <a:lnTo>
                  <a:pt x="86319" y="28959"/>
                </a:lnTo>
                <a:lnTo>
                  <a:pt x="85343" y="0"/>
                </a:lnTo>
                <a:close/>
              </a:path>
              <a:path w="549910" h="86995">
                <a:moveTo>
                  <a:pt x="86319" y="28959"/>
                </a:moveTo>
                <a:lnTo>
                  <a:pt x="71881" y="29464"/>
                </a:lnTo>
                <a:lnTo>
                  <a:pt x="72897" y="58293"/>
                </a:lnTo>
                <a:lnTo>
                  <a:pt x="87290" y="57794"/>
                </a:lnTo>
                <a:lnTo>
                  <a:pt x="86319" y="28959"/>
                </a:lnTo>
                <a:close/>
              </a:path>
              <a:path w="549910" h="86995">
                <a:moveTo>
                  <a:pt x="87290" y="57794"/>
                </a:moveTo>
                <a:lnTo>
                  <a:pt x="72897" y="58293"/>
                </a:lnTo>
                <a:lnTo>
                  <a:pt x="87307" y="58293"/>
                </a:lnTo>
                <a:lnTo>
                  <a:pt x="87290" y="57794"/>
                </a:lnTo>
                <a:close/>
              </a:path>
              <a:path w="549910" h="86995">
                <a:moveTo>
                  <a:pt x="548386" y="12827"/>
                </a:moveTo>
                <a:lnTo>
                  <a:pt x="86319" y="28959"/>
                </a:lnTo>
                <a:lnTo>
                  <a:pt x="87290" y="57794"/>
                </a:lnTo>
                <a:lnTo>
                  <a:pt x="549401" y="41783"/>
                </a:lnTo>
                <a:lnTo>
                  <a:pt x="548386" y="1282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519165" y="3818001"/>
            <a:ext cx="320040" cy="363220"/>
          </a:xfrm>
          <a:custGeom>
            <a:avLst/>
            <a:gdLst/>
            <a:ahLst/>
            <a:cxnLst/>
            <a:rect l="l" t="t" r="r" b="b"/>
            <a:pathLst>
              <a:path w="320039" h="363220">
                <a:moveTo>
                  <a:pt x="24384" y="269240"/>
                </a:moveTo>
                <a:lnTo>
                  <a:pt x="0" y="363219"/>
                </a:lnTo>
                <a:lnTo>
                  <a:pt x="89916" y="326390"/>
                </a:lnTo>
                <a:lnTo>
                  <a:pt x="80595" y="318262"/>
                </a:lnTo>
                <a:lnTo>
                  <a:pt x="58547" y="318262"/>
                </a:lnTo>
                <a:lnTo>
                  <a:pt x="36703" y="299212"/>
                </a:lnTo>
                <a:lnTo>
                  <a:pt x="46236" y="288297"/>
                </a:lnTo>
                <a:lnTo>
                  <a:pt x="24384" y="269240"/>
                </a:lnTo>
                <a:close/>
              </a:path>
              <a:path w="320039" h="363220">
                <a:moveTo>
                  <a:pt x="46236" y="288297"/>
                </a:moveTo>
                <a:lnTo>
                  <a:pt x="36703" y="299212"/>
                </a:lnTo>
                <a:lnTo>
                  <a:pt x="58547" y="318262"/>
                </a:lnTo>
                <a:lnTo>
                  <a:pt x="68080" y="307347"/>
                </a:lnTo>
                <a:lnTo>
                  <a:pt x="46236" y="288297"/>
                </a:lnTo>
                <a:close/>
              </a:path>
              <a:path w="320039" h="363220">
                <a:moveTo>
                  <a:pt x="68080" y="307347"/>
                </a:moveTo>
                <a:lnTo>
                  <a:pt x="58547" y="318262"/>
                </a:lnTo>
                <a:lnTo>
                  <a:pt x="80595" y="318262"/>
                </a:lnTo>
                <a:lnTo>
                  <a:pt x="68080" y="307347"/>
                </a:lnTo>
                <a:close/>
              </a:path>
              <a:path w="320039" h="363220">
                <a:moveTo>
                  <a:pt x="298069" y="0"/>
                </a:moveTo>
                <a:lnTo>
                  <a:pt x="46236" y="288297"/>
                </a:lnTo>
                <a:lnTo>
                  <a:pt x="68080" y="307347"/>
                </a:lnTo>
                <a:lnTo>
                  <a:pt x="319913" y="19050"/>
                </a:lnTo>
                <a:lnTo>
                  <a:pt x="29806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3142107" y="3525392"/>
            <a:ext cx="866775" cy="506095"/>
          </a:xfrm>
          <a:custGeom>
            <a:avLst/>
            <a:gdLst/>
            <a:ahLst/>
            <a:cxnLst/>
            <a:rect l="l" t="t" r="r" b="b"/>
            <a:pathLst>
              <a:path w="866775" h="506095">
                <a:moveTo>
                  <a:pt x="784012" y="475278"/>
                </a:moveTo>
                <a:lnTo>
                  <a:pt x="769619" y="500380"/>
                </a:lnTo>
                <a:lnTo>
                  <a:pt x="866520" y="505968"/>
                </a:lnTo>
                <a:lnTo>
                  <a:pt x="850919" y="482473"/>
                </a:lnTo>
                <a:lnTo>
                  <a:pt x="796544" y="482473"/>
                </a:lnTo>
                <a:lnTo>
                  <a:pt x="784012" y="475278"/>
                </a:lnTo>
                <a:close/>
              </a:path>
              <a:path w="866775" h="506095">
                <a:moveTo>
                  <a:pt x="798444" y="450105"/>
                </a:moveTo>
                <a:lnTo>
                  <a:pt x="784012" y="475278"/>
                </a:lnTo>
                <a:lnTo>
                  <a:pt x="796544" y="482473"/>
                </a:lnTo>
                <a:lnTo>
                  <a:pt x="811021" y="457327"/>
                </a:lnTo>
                <a:lnTo>
                  <a:pt x="798444" y="450105"/>
                </a:lnTo>
                <a:close/>
              </a:path>
              <a:path w="866775" h="506095">
                <a:moveTo>
                  <a:pt x="812800" y="425069"/>
                </a:moveTo>
                <a:lnTo>
                  <a:pt x="798444" y="450105"/>
                </a:lnTo>
                <a:lnTo>
                  <a:pt x="811021" y="457327"/>
                </a:lnTo>
                <a:lnTo>
                  <a:pt x="796544" y="482473"/>
                </a:lnTo>
                <a:lnTo>
                  <a:pt x="850919" y="482473"/>
                </a:lnTo>
                <a:lnTo>
                  <a:pt x="812800" y="425069"/>
                </a:lnTo>
                <a:close/>
              </a:path>
              <a:path w="866775" h="506095">
                <a:moveTo>
                  <a:pt x="14478" y="0"/>
                </a:moveTo>
                <a:lnTo>
                  <a:pt x="0" y="25146"/>
                </a:lnTo>
                <a:lnTo>
                  <a:pt x="784012" y="475278"/>
                </a:lnTo>
                <a:lnTo>
                  <a:pt x="798444" y="450105"/>
                </a:lnTo>
                <a:lnTo>
                  <a:pt x="1447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2180970" y="4117975"/>
            <a:ext cx="1048385" cy="200660"/>
          </a:xfrm>
          <a:custGeom>
            <a:avLst/>
            <a:gdLst/>
            <a:ahLst/>
            <a:cxnLst/>
            <a:rect l="l" t="t" r="r" b="b"/>
            <a:pathLst>
              <a:path w="1048385" h="200660">
                <a:moveTo>
                  <a:pt x="959910" y="171480"/>
                </a:moveTo>
                <a:lnTo>
                  <a:pt x="955675" y="200151"/>
                </a:lnTo>
                <a:lnTo>
                  <a:pt x="1036753" y="173608"/>
                </a:lnTo>
                <a:lnTo>
                  <a:pt x="974217" y="173608"/>
                </a:lnTo>
                <a:lnTo>
                  <a:pt x="959910" y="171480"/>
                </a:lnTo>
                <a:close/>
              </a:path>
              <a:path w="1048385" h="200660">
                <a:moveTo>
                  <a:pt x="964133" y="142889"/>
                </a:moveTo>
                <a:lnTo>
                  <a:pt x="959910" y="171480"/>
                </a:lnTo>
                <a:lnTo>
                  <a:pt x="974217" y="173608"/>
                </a:lnTo>
                <a:lnTo>
                  <a:pt x="978535" y="145033"/>
                </a:lnTo>
                <a:lnTo>
                  <a:pt x="964133" y="142889"/>
                </a:lnTo>
                <a:close/>
              </a:path>
              <a:path w="1048385" h="200660">
                <a:moveTo>
                  <a:pt x="968375" y="114173"/>
                </a:moveTo>
                <a:lnTo>
                  <a:pt x="964133" y="142889"/>
                </a:lnTo>
                <a:lnTo>
                  <a:pt x="978535" y="145033"/>
                </a:lnTo>
                <a:lnTo>
                  <a:pt x="974217" y="173608"/>
                </a:lnTo>
                <a:lnTo>
                  <a:pt x="1036753" y="173608"/>
                </a:lnTo>
                <a:lnTo>
                  <a:pt x="1048004" y="169925"/>
                </a:lnTo>
                <a:lnTo>
                  <a:pt x="968375" y="114173"/>
                </a:lnTo>
                <a:close/>
              </a:path>
              <a:path w="1048385" h="200660">
                <a:moveTo>
                  <a:pt x="4318" y="0"/>
                </a:moveTo>
                <a:lnTo>
                  <a:pt x="0" y="28701"/>
                </a:lnTo>
                <a:lnTo>
                  <a:pt x="959910" y="171480"/>
                </a:lnTo>
                <a:lnTo>
                  <a:pt x="964133" y="142889"/>
                </a:lnTo>
                <a:lnTo>
                  <a:pt x="431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2490216" y="4681346"/>
            <a:ext cx="1116965" cy="332740"/>
          </a:xfrm>
          <a:custGeom>
            <a:avLst/>
            <a:gdLst/>
            <a:ahLst/>
            <a:cxnLst/>
            <a:rect l="l" t="t" r="r" b="b"/>
            <a:pathLst>
              <a:path w="1116964" h="332739">
                <a:moveTo>
                  <a:pt x="1028882" y="28030"/>
                </a:moveTo>
                <a:lnTo>
                  <a:pt x="0" y="304545"/>
                </a:lnTo>
                <a:lnTo>
                  <a:pt x="7619" y="332485"/>
                </a:lnTo>
                <a:lnTo>
                  <a:pt x="1036404" y="55963"/>
                </a:lnTo>
                <a:lnTo>
                  <a:pt x="1028882" y="28030"/>
                </a:lnTo>
                <a:close/>
              </a:path>
              <a:path w="1116964" h="332739">
                <a:moveTo>
                  <a:pt x="1111149" y="24256"/>
                </a:moveTo>
                <a:lnTo>
                  <a:pt x="1042923" y="24256"/>
                </a:lnTo>
                <a:lnTo>
                  <a:pt x="1050417" y="52196"/>
                </a:lnTo>
                <a:lnTo>
                  <a:pt x="1036404" y="55963"/>
                </a:lnTo>
                <a:lnTo>
                  <a:pt x="1043939" y="83946"/>
                </a:lnTo>
                <a:lnTo>
                  <a:pt x="1111149" y="24256"/>
                </a:lnTo>
                <a:close/>
              </a:path>
              <a:path w="1116964" h="332739">
                <a:moveTo>
                  <a:pt x="1042923" y="24256"/>
                </a:moveTo>
                <a:lnTo>
                  <a:pt x="1028882" y="28030"/>
                </a:lnTo>
                <a:lnTo>
                  <a:pt x="1036404" y="55963"/>
                </a:lnTo>
                <a:lnTo>
                  <a:pt x="1050417" y="52196"/>
                </a:lnTo>
                <a:lnTo>
                  <a:pt x="1042923" y="24256"/>
                </a:lnTo>
                <a:close/>
              </a:path>
              <a:path w="1116964" h="332739">
                <a:moveTo>
                  <a:pt x="1021333" y="0"/>
                </a:moveTo>
                <a:lnTo>
                  <a:pt x="1028882" y="28030"/>
                </a:lnTo>
                <a:lnTo>
                  <a:pt x="1042923" y="24256"/>
                </a:lnTo>
                <a:lnTo>
                  <a:pt x="1111149" y="24256"/>
                </a:lnTo>
                <a:lnTo>
                  <a:pt x="1116583" y="19430"/>
                </a:lnTo>
                <a:lnTo>
                  <a:pt x="102133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2817622" y="6331711"/>
            <a:ext cx="56959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30" dirty="0">
                <a:latin typeface="Calibri"/>
                <a:cs typeface="Calibri"/>
              </a:rPr>
              <a:t>v</a:t>
            </a:r>
            <a:r>
              <a:rPr sz="2400" dirty="0">
                <a:latin typeface="Calibri"/>
                <a:cs typeface="Calibri"/>
              </a:rPr>
              <a:t>er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4900421" y="6411264"/>
            <a:ext cx="5689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e</a:t>
            </a:r>
            <a:r>
              <a:rPr sz="2400" spc="-35" dirty="0">
                <a:latin typeface="Calibri"/>
                <a:cs typeface="Calibri"/>
              </a:rPr>
              <a:t>v</a:t>
            </a:r>
            <a:r>
              <a:rPr sz="2400" dirty="0">
                <a:latin typeface="Calibri"/>
                <a:cs typeface="Calibri"/>
              </a:rPr>
              <a:t>er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8276590" y="4597654"/>
            <a:ext cx="7283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n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30" dirty="0">
                <a:latin typeface="Calibri"/>
                <a:cs typeface="Calibri"/>
              </a:rPr>
              <a:t>v</a:t>
            </a:r>
            <a:r>
              <a:rPr sz="2400" dirty="0">
                <a:latin typeface="Calibri"/>
                <a:cs typeface="Calibri"/>
              </a:rPr>
              <a:t>er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696264" y="1793189"/>
            <a:ext cx="8056245" cy="2379345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252095" marR="671195" indent="-228600">
              <a:lnSpc>
                <a:spcPts val="3030"/>
              </a:lnSpc>
              <a:spcBef>
                <a:spcPts val="475"/>
              </a:spcBef>
              <a:buFont typeface="Arial"/>
              <a:buChar char="•"/>
              <a:tabLst>
                <a:tab pos="252729" algn="l"/>
              </a:tabLst>
            </a:pPr>
            <a:r>
              <a:rPr sz="2800" spc="-5" dirty="0">
                <a:latin typeface="Calibri"/>
                <a:cs typeface="Calibri"/>
              </a:rPr>
              <a:t>The </a:t>
            </a:r>
            <a:r>
              <a:rPr sz="2800" spc="-10" dirty="0">
                <a:latin typeface="Calibri"/>
                <a:cs typeface="Calibri"/>
              </a:rPr>
              <a:t>audio segments </a:t>
            </a:r>
            <a:r>
              <a:rPr sz="2800" spc="-15" dirty="0">
                <a:latin typeface="Calibri"/>
                <a:cs typeface="Calibri"/>
              </a:rPr>
              <a:t>corresponding </a:t>
            </a:r>
            <a:r>
              <a:rPr sz="2800" spc="-20" dirty="0">
                <a:latin typeface="Calibri"/>
                <a:cs typeface="Calibri"/>
              </a:rPr>
              <a:t>to words </a:t>
            </a:r>
            <a:r>
              <a:rPr sz="2800" spc="-5" dirty="0">
                <a:latin typeface="Calibri"/>
                <a:cs typeface="Calibri"/>
              </a:rPr>
              <a:t>with  </a:t>
            </a:r>
            <a:r>
              <a:rPr sz="2800" spc="-10" dirty="0">
                <a:latin typeface="Calibri"/>
                <a:cs typeface="Calibri"/>
              </a:rPr>
              <a:t>similar pronunciations </a:t>
            </a:r>
            <a:r>
              <a:rPr sz="2800" spc="-20" dirty="0">
                <a:latin typeface="Calibri"/>
                <a:cs typeface="Calibri"/>
              </a:rPr>
              <a:t>are </a:t>
            </a:r>
            <a:r>
              <a:rPr sz="2800" spc="-10" dirty="0">
                <a:latin typeface="Calibri"/>
                <a:cs typeface="Calibri"/>
              </a:rPr>
              <a:t>close </a:t>
            </a:r>
            <a:r>
              <a:rPr sz="2800" spc="-15" dirty="0">
                <a:latin typeface="Calibri"/>
                <a:cs typeface="Calibri"/>
              </a:rPr>
              <a:t>to </a:t>
            </a:r>
            <a:r>
              <a:rPr sz="2800" spc="-5" dirty="0">
                <a:latin typeface="Calibri"/>
                <a:cs typeface="Calibri"/>
              </a:rPr>
              <a:t>each</a:t>
            </a:r>
            <a:r>
              <a:rPr sz="2800" spc="105" dirty="0">
                <a:latin typeface="Calibri"/>
                <a:cs typeface="Calibri"/>
              </a:rPr>
              <a:t> </a:t>
            </a:r>
            <a:r>
              <a:rPr sz="2800" spc="-55" dirty="0">
                <a:latin typeface="Calibri"/>
                <a:cs typeface="Calibri"/>
              </a:rPr>
              <a:t>other.</a:t>
            </a:r>
            <a:endParaRPr sz="2800">
              <a:latin typeface="Calibri"/>
              <a:cs typeface="Calibri"/>
            </a:endParaRPr>
          </a:p>
          <a:p>
            <a:pPr marL="424815">
              <a:lnSpc>
                <a:spcPts val="2440"/>
              </a:lnSpc>
              <a:spcBef>
                <a:spcPts val="765"/>
              </a:spcBef>
            </a:pPr>
            <a:r>
              <a:rPr sz="2400" spc="-5" dirty="0">
                <a:latin typeface="Calibri"/>
                <a:cs typeface="Calibri"/>
              </a:rPr>
              <a:t>dog</a:t>
            </a:r>
            <a:endParaRPr sz="2400">
              <a:latin typeface="Calibri"/>
              <a:cs typeface="Calibri"/>
            </a:endParaRPr>
          </a:p>
          <a:p>
            <a:pPr marR="610870" algn="r">
              <a:lnSpc>
                <a:spcPts val="2440"/>
              </a:lnSpc>
            </a:pPr>
            <a:r>
              <a:rPr sz="2400" spc="-5" dirty="0">
                <a:latin typeface="Calibri"/>
                <a:cs typeface="Calibri"/>
              </a:rPr>
              <a:t>n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spc="-30" dirty="0">
                <a:latin typeface="Calibri"/>
                <a:cs typeface="Calibri"/>
              </a:rPr>
              <a:t>v</a:t>
            </a:r>
            <a:r>
              <a:rPr sz="2400" dirty="0">
                <a:latin typeface="Calibri"/>
                <a:cs typeface="Calibri"/>
              </a:rPr>
              <a:t>er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55"/>
              </a:spcBef>
            </a:pPr>
            <a:r>
              <a:rPr sz="2400" spc="-5" dirty="0">
                <a:latin typeface="Calibri"/>
                <a:cs typeface="Calibri"/>
              </a:rPr>
              <a:t>dog</a:t>
            </a:r>
            <a:endParaRPr sz="2400">
              <a:latin typeface="Calibri"/>
              <a:cs typeface="Calibri"/>
            </a:endParaRPr>
          </a:p>
          <a:p>
            <a:pPr marR="5080" algn="r">
              <a:lnSpc>
                <a:spcPct val="100000"/>
              </a:lnSpc>
              <a:spcBef>
                <a:spcPts val="135"/>
              </a:spcBef>
            </a:pPr>
            <a:r>
              <a:rPr sz="2400" spc="-5" dirty="0">
                <a:latin typeface="Calibri"/>
                <a:cs typeface="Calibri"/>
              </a:rPr>
              <a:t>n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spc="-30" dirty="0">
                <a:latin typeface="Calibri"/>
                <a:cs typeface="Calibri"/>
              </a:rPr>
              <a:t>v</a:t>
            </a:r>
            <a:r>
              <a:rPr sz="2400" dirty="0">
                <a:latin typeface="Calibri"/>
                <a:cs typeface="Calibri"/>
              </a:rPr>
              <a:t>er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480161" y="4426153"/>
            <a:ext cx="60896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d</a:t>
            </a:r>
            <a:r>
              <a:rPr sz="2400" spc="-10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gs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307924"/>
            <a:ext cx="5186045" cy="1301115"/>
          </a:xfrm>
          <a:prstGeom prst="rect">
            <a:avLst/>
          </a:prstGeom>
        </p:spPr>
        <p:txBody>
          <a:bodyPr vert="horz" wrap="square" lIns="0" tIns="89535" rIns="0" bIns="0" rtlCol="0">
            <a:spAutoFit/>
          </a:bodyPr>
          <a:lstStyle/>
          <a:p>
            <a:pPr marL="12700" marR="5080">
              <a:lnSpc>
                <a:spcPts val="4750"/>
              </a:lnSpc>
              <a:spcBef>
                <a:spcPts val="705"/>
              </a:spcBef>
            </a:pPr>
            <a:r>
              <a:rPr dirty="0"/>
              <a:t>Sequenc</a:t>
            </a:r>
            <a:r>
              <a:rPr spc="-25" dirty="0"/>
              <a:t>e</a:t>
            </a:r>
            <a:r>
              <a:rPr spc="-10" dirty="0"/>
              <a:t>-</a:t>
            </a:r>
            <a:r>
              <a:rPr spc="-45" dirty="0"/>
              <a:t>t</a:t>
            </a:r>
            <a:r>
              <a:rPr spc="-10" dirty="0"/>
              <a:t>o</a:t>
            </a:r>
            <a:r>
              <a:rPr spc="-5" dirty="0"/>
              <a:t>-</a:t>
            </a:r>
            <a:r>
              <a:rPr dirty="0"/>
              <a:t>sequence  </a:t>
            </a:r>
            <a:r>
              <a:rPr spc="-10" dirty="0"/>
              <a:t>Auto-encoder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149978" y="5466994"/>
            <a:ext cx="2063750" cy="11690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" marR="5080" indent="-27305">
              <a:lnSpc>
                <a:spcPct val="156300"/>
              </a:lnSpc>
              <a:spcBef>
                <a:spcPts val="100"/>
              </a:spcBef>
            </a:pPr>
            <a:r>
              <a:rPr sz="2400" spc="-5" dirty="0">
                <a:latin typeface="Times New Roman"/>
                <a:cs typeface="Times New Roman"/>
              </a:rPr>
              <a:t>acoustic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features  </a:t>
            </a:r>
            <a:r>
              <a:rPr sz="2400" dirty="0">
                <a:latin typeface="Times New Roman"/>
                <a:cs typeface="Times New Roman"/>
              </a:rPr>
              <a:t>audio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segment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922520" y="3098292"/>
            <a:ext cx="3435096" cy="119938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922520" y="3098292"/>
            <a:ext cx="3435350" cy="1199515"/>
          </a:xfrm>
          <a:prstGeom prst="rect">
            <a:avLst/>
          </a:prstGeom>
          <a:ln w="6096">
            <a:solidFill>
              <a:srgbClr val="EC7C30"/>
            </a:solidFill>
          </a:ln>
        </p:spPr>
        <p:txBody>
          <a:bodyPr vert="horz" wrap="square" lIns="0" tIns="34925" rIns="0" bIns="0" rtlCol="0">
            <a:spAutoFit/>
          </a:bodyPr>
          <a:lstStyle/>
          <a:p>
            <a:pPr marL="91440" marR="154305" algn="just">
              <a:lnSpc>
                <a:spcPct val="100000"/>
              </a:lnSpc>
              <a:spcBef>
                <a:spcPts val="275"/>
              </a:spcBef>
            </a:pPr>
            <a:r>
              <a:rPr sz="2400" dirty="0">
                <a:latin typeface="Times New Roman"/>
                <a:cs typeface="Times New Roman"/>
              </a:rPr>
              <a:t>The </a:t>
            </a:r>
            <a:r>
              <a:rPr sz="2400" spc="-5" dirty="0">
                <a:latin typeface="Times New Roman"/>
                <a:cs typeface="Times New Roman"/>
              </a:rPr>
              <a:t>values </a:t>
            </a:r>
            <a:r>
              <a:rPr sz="2400" dirty="0">
                <a:latin typeface="Times New Roman"/>
                <a:cs typeface="Times New Roman"/>
              </a:rPr>
              <a:t>in the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memory  </a:t>
            </a:r>
            <a:r>
              <a:rPr sz="2400" spc="-5" dirty="0">
                <a:latin typeface="Times New Roman"/>
                <a:cs typeface="Times New Roman"/>
              </a:rPr>
              <a:t>represent </a:t>
            </a:r>
            <a:r>
              <a:rPr sz="2400" dirty="0">
                <a:latin typeface="Times New Roman"/>
                <a:cs typeface="Times New Roman"/>
              </a:rPr>
              <a:t>the </a:t>
            </a:r>
            <a:r>
              <a:rPr sz="2400" spc="-5" dirty="0">
                <a:latin typeface="Times New Roman"/>
                <a:cs typeface="Times New Roman"/>
              </a:rPr>
              <a:t>whole </a:t>
            </a:r>
            <a:r>
              <a:rPr sz="2400" dirty="0">
                <a:latin typeface="Times New Roman"/>
                <a:cs typeface="Times New Roman"/>
              </a:rPr>
              <a:t>audio  </a:t>
            </a:r>
            <a:r>
              <a:rPr sz="2400" spc="-5" dirty="0">
                <a:latin typeface="Times New Roman"/>
                <a:cs typeface="Times New Roman"/>
              </a:rPr>
              <a:t>segment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113276" y="3670172"/>
            <a:ext cx="819785" cy="358140"/>
          </a:xfrm>
          <a:custGeom>
            <a:avLst/>
            <a:gdLst/>
            <a:ahLst/>
            <a:cxnLst/>
            <a:rect l="l" t="t" r="r" b="b"/>
            <a:pathLst>
              <a:path w="819785" h="358139">
                <a:moveTo>
                  <a:pt x="130810" y="196087"/>
                </a:moveTo>
                <a:lnTo>
                  <a:pt x="0" y="339725"/>
                </a:lnTo>
                <a:lnTo>
                  <a:pt x="193421" y="358139"/>
                </a:lnTo>
                <a:lnTo>
                  <a:pt x="176590" y="314578"/>
                </a:lnTo>
                <a:lnTo>
                  <a:pt x="145541" y="314578"/>
                </a:lnTo>
                <a:lnTo>
                  <a:pt x="124587" y="260476"/>
                </a:lnTo>
                <a:lnTo>
                  <a:pt x="151647" y="250020"/>
                </a:lnTo>
                <a:lnTo>
                  <a:pt x="130810" y="196087"/>
                </a:lnTo>
                <a:close/>
              </a:path>
              <a:path w="819785" h="358139">
                <a:moveTo>
                  <a:pt x="151647" y="250020"/>
                </a:moveTo>
                <a:lnTo>
                  <a:pt x="124587" y="260476"/>
                </a:lnTo>
                <a:lnTo>
                  <a:pt x="145541" y="314578"/>
                </a:lnTo>
                <a:lnTo>
                  <a:pt x="172556" y="304138"/>
                </a:lnTo>
                <a:lnTo>
                  <a:pt x="151647" y="250020"/>
                </a:lnTo>
                <a:close/>
              </a:path>
              <a:path w="819785" h="358139">
                <a:moveTo>
                  <a:pt x="172556" y="304138"/>
                </a:moveTo>
                <a:lnTo>
                  <a:pt x="145541" y="314578"/>
                </a:lnTo>
                <a:lnTo>
                  <a:pt x="176590" y="314578"/>
                </a:lnTo>
                <a:lnTo>
                  <a:pt x="172556" y="304138"/>
                </a:lnTo>
                <a:close/>
              </a:path>
              <a:path w="819785" h="358139">
                <a:moveTo>
                  <a:pt x="798702" y="0"/>
                </a:moveTo>
                <a:lnTo>
                  <a:pt x="151647" y="250020"/>
                </a:lnTo>
                <a:lnTo>
                  <a:pt x="172556" y="304138"/>
                </a:lnTo>
                <a:lnTo>
                  <a:pt x="819531" y="54101"/>
                </a:lnTo>
                <a:lnTo>
                  <a:pt x="798702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56488" y="6030467"/>
            <a:ext cx="1264920" cy="6797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737104" y="6030467"/>
            <a:ext cx="1399032" cy="6812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891283" y="6030467"/>
            <a:ext cx="1399032" cy="6797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18972" y="4015740"/>
            <a:ext cx="461772" cy="60502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18972" y="4015740"/>
            <a:ext cx="462280" cy="605155"/>
          </a:xfrm>
          <a:custGeom>
            <a:avLst/>
            <a:gdLst/>
            <a:ahLst/>
            <a:cxnLst/>
            <a:rect l="l" t="t" r="r" b="b"/>
            <a:pathLst>
              <a:path w="462280" h="605154">
                <a:moveTo>
                  <a:pt x="0" y="605028"/>
                </a:moveTo>
                <a:lnTo>
                  <a:pt x="461772" y="605028"/>
                </a:lnTo>
                <a:lnTo>
                  <a:pt x="461772" y="0"/>
                </a:lnTo>
                <a:lnTo>
                  <a:pt x="0" y="0"/>
                </a:lnTo>
                <a:lnTo>
                  <a:pt x="0" y="605028"/>
                </a:lnTo>
                <a:close/>
              </a:path>
            </a:pathLst>
          </a:custGeom>
          <a:ln w="6095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853183" y="4015740"/>
            <a:ext cx="464819" cy="60502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853183" y="4015740"/>
            <a:ext cx="464820" cy="605155"/>
          </a:xfrm>
          <a:custGeom>
            <a:avLst/>
            <a:gdLst/>
            <a:ahLst/>
            <a:cxnLst/>
            <a:rect l="l" t="t" r="r" b="b"/>
            <a:pathLst>
              <a:path w="464819" h="605154">
                <a:moveTo>
                  <a:pt x="0" y="605028"/>
                </a:moveTo>
                <a:lnTo>
                  <a:pt x="464819" y="605028"/>
                </a:lnTo>
                <a:lnTo>
                  <a:pt x="464819" y="0"/>
                </a:lnTo>
                <a:lnTo>
                  <a:pt x="0" y="0"/>
                </a:lnTo>
                <a:lnTo>
                  <a:pt x="0" y="605028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077467" y="4734305"/>
            <a:ext cx="114300" cy="630555"/>
          </a:xfrm>
          <a:custGeom>
            <a:avLst/>
            <a:gdLst/>
            <a:ahLst/>
            <a:cxnLst/>
            <a:rect l="l" t="t" r="r" b="b"/>
            <a:pathLst>
              <a:path w="114300" h="630554">
                <a:moveTo>
                  <a:pt x="76200" y="95250"/>
                </a:moveTo>
                <a:lnTo>
                  <a:pt x="38100" y="95250"/>
                </a:lnTo>
                <a:lnTo>
                  <a:pt x="38100" y="630047"/>
                </a:lnTo>
                <a:lnTo>
                  <a:pt x="76200" y="630047"/>
                </a:lnTo>
                <a:lnTo>
                  <a:pt x="76200" y="95250"/>
                </a:lnTo>
                <a:close/>
              </a:path>
              <a:path w="114300" h="630554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630554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381505" y="4285488"/>
            <a:ext cx="479425" cy="114300"/>
          </a:xfrm>
          <a:custGeom>
            <a:avLst/>
            <a:gdLst/>
            <a:ahLst/>
            <a:cxnLst/>
            <a:rect l="l" t="t" r="r" b="b"/>
            <a:pathLst>
              <a:path w="479425" h="114300">
                <a:moveTo>
                  <a:pt x="364617" y="0"/>
                </a:moveTo>
                <a:lnTo>
                  <a:pt x="364617" y="114300"/>
                </a:lnTo>
                <a:lnTo>
                  <a:pt x="440817" y="76200"/>
                </a:lnTo>
                <a:lnTo>
                  <a:pt x="383667" y="76200"/>
                </a:lnTo>
                <a:lnTo>
                  <a:pt x="383667" y="38100"/>
                </a:lnTo>
                <a:lnTo>
                  <a:pt x="440817" y="38100"/>
                </a:lnTo>
                <a:lnTo>
                  <a:pt x="364617" y="0"/>
                </a:lnTo>
                <a:close/>
              </a:path>
              <a:path w="479425" h="114300">
                <a:moveTo>
                  <a:pt x="364617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364617" y="76200"/>
                </a:lnTo>
                <a:lnTo>
                  <a:pt x="364617" y="38100"/>
                </a:lnTo>
                <a:close/>
              </a:path>
              <a:path w="479425" h="114300">
                <a:moveTo>
                  <a:pt x="440817" y="38100"/>
                </a:moveTo>
                <a:lnTo>
                  <a:pt x="383667" y="38100"/>
                </a:lnTo>
                <a:lnTo>
                  <a:pt x="383667" y="76200"/>
                </a:lnTo>
                <a:lnTo>
                  <a:pt x="440817" y="76200"/>
                </a:lnTo>
                <a:lnTo>
                  <a:pt x="478917" y="57150"/>
                </a:lnTo>
                <a:lnTo>
                  <a:pt x="440817" y="3810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026920" y="4734305"/>
            <a:ext cx="114300" cy="630555"/>
          </a:xfrm>
          <a:custGeom>
            <a:avLst/>
            <a:gdLst/>
            <a:ahLst/>
            <a:cxnLst/>
            <a:rect l="l" t="t" r="r" b="b"/>
            <a:pathLst>
              <a:path w="114300" h="630554">
                <a:moveTo>
                  <a:pt x="76200" y="95250"/>
                </a:moveTo>
                <a:lnTo>
                  <a:pt x="38100" y="95250"/>
                </a:lnTo>
                <a:lnTo>
                  <a:pt x="38100" y="630047"/>
                </a:lnTo>
                <a:lnTo>
                  <a:pt x="76200" y="630047"/>
                </a:lnTo>
                <a:lnTo>
                  <a:pt x="76200" y="95250"/>
                </a:lnTo>
                <a:close/>
              </a:path>
              <a:path w="114300" h="630554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630554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906267" y="4734305"/>
            <a:ext cx="114300" cy="630555"/>
          </a:xfrm>
          <a:custGeom>
            <a:avLst/>
            <a:gdLst/>
            <a:ahLst/>
            <a:cxnLst/>
            <a:rect l="l" t="t" r="r" b="b"/>
            <a:pathLst>
              <a:path w="114300" h="630554">
                <a:moveTo>
                  <a:pt x="76200" y="95250"/>
                </a:moveTo>
                <a:lnTo>
                  <a:pt x="38100" y="95250"/>
                </a:lnTo>
                <a:lnTo>
                  <a:pt x="38100" y="630047"/>
                </a:lnTo>
                <a:lnTo>
                  <a:pt x="76200" y="630047"/>
                </a:lnTo>
                <a:lnTo>
                  <a:pt x="76200" y="95250"/>
                </a:lnTo>
                <a:close/>
              </a:path>
              <a:path w="114300" h="630554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630554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814571" y="4734305"/>
            <a:ext cx="114300" cy="630555"/>
          </a:xfrm>
          <a:custGeom>
            <a:avLst/>
            <a:gdLst/>
            <a:ahLst/>
            <a:cxnLst/>
            <a:rect l="l" t="t" r="r" b="b"/>
            <a:pathLst>
              <a:path w="114300" h="630554">
                <a:moveTo>
                  <a:pt x="76200" y="95250"/>
                </a:moveTo>
                <a:lnTo>
                  <a:pt x="38100" y="95250"/>
                </a:lnTo>
                <a:lnTo>
                  <a:pt x="38100" y="630047"/>
                </a:lnTo>
                <a:lnTo>
                  <a:pt x="76200" y="630047"/>
                </a:lnTo>
                <a:lnTo>
                  <a:pt x="76200" y="95250"/>
                </a:lnTo>
                <a:close/>
              </a:path>
              <a:path w="114300" h="630554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630554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753867" y="4011167"/>
            <a:ext cx="464819" cy="60502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753867" y="4011167"/>
            <a:ext cx="464820" cy="605155"/>
          </a:xfrm>
          <a:custGeom>
            <a:avLst/>
            <a:gdLst/>
            <a:ahLst/>
            <a:cxnLst/>
            <a:rect l="l" t="t" r="r" b="b"/>
            <a:pathLst>
              <a:path w="464819" h="605154">
                <a:moveTo>
                  <a:pt x="0" y="605028"/>
                </a:moveTo>
                <a:lnTo>
                  <a:pt x="464819" y="605028"/>
                </a:lnTo>
                <a:lnTo>
                  <a:pt x="464819" y="0"/>
                </a:lnTo>
                <a:lnTo>
                  <a:pt x="0" y="0"/>
                </a:lnTo>
                <a:lnTo>
                  <a:pt x="0" y="605028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327910" y="4285488"/>
            <a:ext cx="426084" cy="114300"/>
          </a:xfrm>
          <a:custGeom>
            <a:avLst/>
            <a:gdLst/>
            <a:ahLst/>
            <a:cxnLst/>
            <a:rect l="l" t="t" r="r" b="b"/>
            <a:pathLst>
              <a:path w="426085" h="114300">
                <a:moveTo>
                  <a:pt x="311276" y="0"/>
                </a:moveTo>
                <a:lnTo>
                  <a:pt x="311276" y="114300"/>
                </a:lnTo>
                <a:lnTo>
                  <a:pt x="387476" y="76200"/>
                </a:lnTo>
                <a:lnTo>
                  <a:pt x="330326" y="76200"/>
                </a:lnTo>
                <a:lnTo>
                  <a:pt x="330326" y="38100"/>
                </a:lnTo>
                <a:lnTo>
                  <a:pt x="387476" y="38100"/>
                </a:lnTo>
                <a:lnTo>
                  <a:pt x="311276" y="0"/>
                </a:lnTo>
                <a:close/>
              </a:path>
              <a:path w="426085" h="114300">
                <a:moveTo>
                  <a:pt x="311276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311276" y="76200"/>
                </a:lnTo>
                <a:lnTo>
                  <a:pt x="311276" y="38100"/>
                </a:lnTo>
                <a:close/>
              </a:path>
              <a:path w="426085" h="114300">
                <a:moveTo>
                  <a:pt x="387476" y="38100"/>
                </a:moveTo>
                <a:lnTo>
                  <a:pt x="330326" y="38100"/>
                </a:lnTo>
                <a:lnTo>
                  <a:pt x="330326" y="76200"/>
                </a:lnTo>
                <a:lnTo>
                  <a:pt x="387476" y="76200"/>
                </a:lnTo>
                <a:lnTo>
                  <a:pt x="425576" y="57150"/>
                </a:lnTo>
                <a:lnTo>
                  <a:pt x="387476" y="3810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654552" y="4038600"/>
            <a:ext cx="466344" cy="60655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654552" y="4038600"/>
            <a:ext cx="466725" cy="607060"/>
          </a:xfrm>
          <a:custGeom>
            <a:avLst/>
            <a:gdLst/>
            <a:ahLst/>
            <a:cxnLst/>
            <a:rect l="l" t="t" r="r" b="b"/>
            <a:pathLst>
              <a:path w="466725" h="607060">
                <a:moveTo>
                  <a:pt x="0" y="606551"/>
                </a:moveTo>
                <a:lnTo>
                  <a:pt x="466344" y="606551"/>
                </a:lnTo>
                <a:lnTo>
                  <a:pt x="466344" y="0"/>
                </a:lnTo>
                <a:lnTo>
                  <a:pt x="0" y="0"/>
                </a:lnTo>
                <a:lnTo>
                  <a:pt x="0" y="606551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213354" y="4268723"/>
            <a:ext cx="442595" cy="114300"/>
          </a:xfrm>
          <a:custGeom>
            <a:avLst/>
            <a:gdLst/>
            <a:ahLst/>
            <a:cxnLst/>
            <a:rect l="l" t="t" r="r" b="b"/>
            <a:pathLst>
              <a:path w="442595" h="114300">
                <a:moveTo>
                  <a:pt x="328294" y="0"/>
                </a:moveTo>
                <a:lnTo>
                  <a:pt x="328294" y="114300"/>
                </a:lnTo>
                <a:lnTo>
                  <a:pt x="404494" y="76200"/>
                </a:lnTo>
                <a:lnTo>
                  <a:pt x="347344" y="76200"/>
                </a:lnTo>
                <a:lnTo>
                  <a:pt x="347344" y="38100"/>
                </a:lnTo>
                <a:lnTo>
                  <a:pt x="404494" y="38100"/>
                </a:lnTo>
                <a:lnTo>
                  <a:pt x="328294" y="0"/>
                </a:lnTo>
                <a:close/>
              </a:path>
              <a:path w="442595" h="114300">
                <a:moveTo>
                  <a:pt x="328294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328294" y="76200"/>
                </a:lnTo>
                <a:lnTo>
                  <a:pt x="328294" y="38100"/>
                </a:lnTo>
                <a:close/>
              </a:path>
              <a:path w="442595" h="114300">
                <a:moveTo>
                  <a:pt x="404494" y="38100"/>
                </a:moveTo>
                <a:lnTo>
                  <a:pt x="347344" y="38100"/>
                </a:lnTo>
                <a:lnTo>
                  <a:pt x="347344" y="76200"/>
                </a:lnTo>
                <a:lnTo>
                  <a:pt x="404494" y="76200"/>
                </a:lnTo>
                <a:lnTo>
                  <a:pt x="442594" y="57150"/>
                </a:lnTo>
                <a:lnTo>
                  <a:pt x="404494" y="3810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915924" y="5401055"/>
            <a:ext cx="441959" cy="89916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816607" y="5401055"/>
            <a:ext cx="443483" cy="89916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717292" y="5401055"/>
            <a:ext cx="443483" cy="89916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617976" y="5401055"/>
            <a:ext cx="443484" cy="89916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38377" y="3726941"/>
            <a:ext cx="3548379" cy="1402080"/>
          </a:xfrm>
          <a:custGeom>
            <a:avLst/>
            <a:gdLst/>
            <a:ahLst/>
            <a:cxnLst/>
            <a:rect l="l" t="t" r="r" b="b"/>
            <a:pathLst>
              <a:path w="3548379" h="1402079">
                <a:moveTo>
                  <a:pt x="0" y="1402079"/>
                </a:moveTo>
                <a:lnTo>
                  <a:pt x="3547872" y="1402079"/>
                </a:lnTo>
                <a:lnTo>
                  <a:pt x="3547872" y="0"/>
                </a:lnTo>
                <a:lnTo>
                  <a:pt x="0" y="0"/>
                </a:lnTo>
                <a:lnTo>
                  <a:pt x="0" y="1402079"/>
                </a:lnTo>
                <a:close/>
              </a:path>
            </a:pathLst>
          </a:custGeom>
          <a:ln w="3809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915924" y="5401055"/>
            <a:ext cx="441959" cy="899160"/>
          </a:xfrm>
          <a:prstGeom prst="rect">
            <a:avLst/>
          </a:prstGeom>
          <a:ln w="6095">
            <a:solidFill>
              <a:srgbClr val="EC7C30"/>
            </a:solidFill>
          </a:ln>
        </p:spPr>
        <p:txBody>
          <a:bodyPr vert="horz" wrap="square" lIns="0" tIns="245745" rIns="0" bIns="0" rtlCol="0">
            <a:spAutoFit/>
          </a:bodyPr>
          <a:lstStyle/>
          <a:p>
            <a:pPr marL="134620">
              <a:lnSpc>
                <a:spcPct val="100000"/>
              </a:lnSpc>
              <a:spcBef>
                <a:spcPts val="1935"/>
              </a:spcBef>
            </a:pPr>
            <a:r>
              <a:rPr sz="2400" dirty="0">
                <a:latin typeface="Calibri"/>
                <a:cs typeface="Calibri"/>
              </a:rPr>
              <a:t>x</a:t>
            </a:r>
            <a:r>
              <a:rPr sz="2400" baseline="-20833" dirty="0">
                <a:latin typeface="Calibri"/>
                <a:cs typeface="Calibri"/>
              </a:rPr>
              <a:t>1</a:t>
            </a:r>
            <a:endParaRPr sz="2400" baseline="-20833">
              <a:latin typeface="Calibri"/>
              <a:cs typeface="Calibri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816607" y="5401055"/>
            <a:ext cx="443865" cy="899160"/>
          </a:xfrm>
          <a:prstGeom prst="rect">
            <a:avLst/>
          </a:prstGeom>
          <a:ln w="6096">
            <a:solidFill>
              <a:srgbClr val="EC7C30"/>
            </a:solidFill>
          </a:ln>
        </p:spPr>
        <p:txBody>
          <a:bodyPr vert="horz" wrap="square" lIns="0" tIns="235585" rIns="0" bIns="0" rtlCol="0">
            <a:spAutoFit/>
          </a:bodyPr>
          <a:lstStyle/>
          <a:p>
            <a:pPr marL="128270">
              <a:lnSpc>
                <a:spcPct val="100000"/>
              </a:lnSpc>
              <a:spcBef>
                <a:spcPts val="1855"/>
              </a:spcBef>
            </a:pPr>
            <a:r>
              <a:rPr sz="2400" spc="-5" dirty="0">
                <a:latin typeface="Calibri"/>
                <a:cs typeface="Calibri"/>
              </a:rPr>
              <a:t>x</a:t>
            </a:r>
            <a:r>
              <a:rPr sz="2400" spc="-7" baseline="-20833" dirty="0">
                <a:latin typeface="Calibri"/>
                <a:cs typeface="Calibri"/>
              </a:rPr>
              <a:t>2</a:t>
            </a:r>
            <a:endParaRPr sz="2400" baseline="-20833">
              <a:latin typeface="Calibri"/>
              <a:cs typeface="Calibri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2717292" y="5401055"/>
            <a:ext cx="443865" cy="899160"/>
          </a:xfrm>
          <a:prstGeom prst="rect">
            <a:avLst/>
          </a:prstGeom>
          <a:ln w="6096">
            <a:solidFill>
              <a:srgbClr val="EC7C30"/>
            </a:solidFill>
          </a:ln>
        </p:spPr>
        <p:txBody>
          <a:bodyPr vert="horz" wrap="square" lIns="0" tIns="252095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1985"/>
              </a:spcBef>
            </a:pPr>
            <a:r>
              <a:rPr sz="2400" dirty="0">
                <a:latin typeface="Calibri"/>
                <a:cs typeface="Calibri"/>
              </a:rPr>
              <a:t>x</a:t>
            </a:r>
            <a:r>
              <a:rPr sz="2400" baseline="-20833" dirty="0">
                <a:latin typeface="Calibri"/>
                <a:cs typeface="Calibri"/>
              </a:rPr>
              <a:t>3</a:t>
            </a:r>
            <a:endParaRPr sz="2400" baseline="-20833">
              <a:latin typeface="Calibri"/>
              <a:cs typeface="Calibri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3617976" y="5401055"/>
            <a:ext cx="443865" cy="899160"/>
          </a:xfrm>
          <a:prstGeom prst="rect">
            <a:avLst/>
          </a:prstGeom>
          <a:ln w="6096">
            <a:solidFill>
              <a:srgbClr val="EC7C30"/>
            </a:solidFill>
          </a:ln>
        </p:spPr>
        <p:txBody>
          <a:bodyPr vert="horz" wrap="square" lIns="0" tIns="245745" rIns="0" bIns="0" rtlCol="0">
            <a:spAutoFit/>
          </a:bodyPr>
          <a:lstStyle/>
          <a:p>
            <a:pPr marL="112395">
              <a:lnSpc>
                <a:spcPct val="100000"/>
              </a:lnSpc>
              <a:spcBef>
                <a:spcPts val="1935"/>
              </a:spcBef>
            </a:pPr>
            <a:r>
              <a:rPr sz="2400" dirty="0">
                <a:latin typeface="Calibri"/>
                <a:cs typeface="Calibri"/>
              </a:rPr>
              <a:t>x</a:t>
            </a:r>
            <a:r>
              <a:rPr sz="2400" baseline="-20833" dirty="0">
                <a:latin typeface="Calibri"/>
                <a:cs typeface="Calibri"/>
              </a:rPr>
              <a:t>4</a:t>
            </a:r>
            <a:endParaRPr sz="2400" baseline="-20833">
              <a:latin typeface="Calibri"/>
              <a:cs typeface="Calibri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1552194" y="3196589"/>
            <a:ext cx="204851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Times New Roman"/>
                <a:cs typeface="Times New Roman"/>
              </a:rPr>
              <a:t>RNN</a:t>
            </a:r>
            <a:r>
              <a:rPr sz="2800" spc="-6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Encoder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1830323" y="1731264"/>
            <a:ext cx="777239" cy="96011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2987039" y="1731264"/>
            <a:ext cx="858012" cy="96011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2467355" y="1731264"/>
            <a:ext cx="858012" cy="96011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6412886" y="1615439"/>
            <a:ext cx="260078" cy="114300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4035552" y="2068067"/>
            <a:ext cx="2117090" cy="236220"/>
          </a:xfrm>
          <a:custGeom>
            <a:avLst/>
            <a:gdLst/>
            <a:ahLst/>
            <a:cxnLst/>
            <a:rect l="l" t="t" r="r" b="b"/>
            <a:pathLst>
              <a:path w="2117090" h="236219">
                <a:moveTo>
                  <a:pt x="1998726" y="0"/>
                </a:moveTo>
                <a:lnTo>
                  <a:pt x="1998726" y="59055"/>
                </a:lnTo>
                <a:lnTo>
                  <a:pt x="0" y="59055"/>
                </a:lnTo>
                <a:lnTo>
                  <a:pt x="0" y="177165"/>
                </a:lnTo>
                <a:lnTo>
                  <a:pt x="1998726" y="177165"/>
                </a:lnTo>
                <a:lnTo>
                  <a:pt x="1998726" y="236220"/>
                </a:lnTo>
                <a:lnTo>
                  <a:pt x="2116836" y="118110"/>
                </a:lnTo>
                <a:lnTo>
                  <a:pt x="199872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4035552" y="2068067"/>
            <a:ext cx="2117090" cy="236220"/>
          </a:xfrm>
          <a:custGeom>
            <a:avLst/>
            <a:gdLst/>
            <a:ahLst/>
            <a:cxnLst/>
            <a:rect l="l" t="t" r="r" b="b"/>
            <a:pathLst>
              <a:path w="2117090" h="236219">
                <a:moveTo>
                  <a:pt x="0" y="59055"/>
                </a:moveTo>
                <a:lnTo>
                  <a:pt x="1998726" y="59055"/>
                </a:lnTo>
                <a:lnTo>
                  <a:pt x="1998726" y="0"/>
                </a:lnTo>
                <a:lnTo>
                  <a:pt x="2116836" y="118110"/>
                </a:lnTo>
                <a:lnTo>
                  <a:pt x="1998726" y="236220"/>
                </a:lnTo>
                <a:lnTo>
                  <a:pt x="1998726" y="177165"/>
                </a:lnTo>
                <a:lnTo>
                  <a:pt x="0" y="177165"/>
                </a:lnTo>
                <a:lnTo>
                  <a:pt x="0" y="59055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3646932" y="4066032"/>
            <a:ext cx="489584" cy="631190"/>
          </a:xfrm>
          <a:custGeom>
            <a:avLst/>
            <a:gdLst/>
            <a:ahLst/>
            <a:cxnLst/>
            <a:rect l="l" t="t" r="r" b="b"/>
            <a:pathLst>
              <a:path w="489585" h="631189">
                <a:moveTo>
                  <a:pt x="0" y="630936"/>
                </a:moveTo>
                <a:lnTo>
                  <a:pt x="489203" y="630936"/>
                </a:lnTo>
                <a:lnTo>
                  <a:pt x="489203" y="0"/>
                </a:lnTo>
                <a:lnTo>
                  <a:pt x="0" y="0"/>
                </a:lnTo>
                <a:lnTo>
                  <a:pt x="0" y="630936"/>
                </a:lnTo>
                <a:close/>
              </a:path>
            </a:pathLst>
          </a:custGeom>
          <a:ln w="5791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 txBox="1"/>
          <p:nvPr/>
        </p:nvSpPr>
        <p:spPr>
          <a:xfrm>
            <a:off x="1976754" y="2454021"/>
            <a:ext cx="17926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Times New Roman"/>
                <a:cs typeface="Times New Roman"/>
              </a:rPr>
              <a:t>audio</a:t>
            </a:r>
            <a:r>
              <a:rPr sz="2400" spc="-7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segment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6779768" y="1972817"/>
            <a:ext cx="7893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Times New Roman"/>
                <a:cs typeface="Times New Roman"/>
              </a:rPr>
              <a:t>ve</a:t>
            </a:r>
            <a:r>
              <a:rPr sz="2400" spc="0" dirty="0">
                <a:latin typeface="Times New Roman"/>
                <a:cs typeface="Times New Roman"/>
              </a:rPr>
              <a:t>c</a:t>
            </a:r>
            <a:r>
              <a:rPr sz="2400" dirty="0">
                <a:latin typeface="Times New Roman"/>
                <a:cs typeface="Times New Roman"/>
              </a:rPr>
              <a:t>t</a:t>
            </a:r>
            <a:r>
              <a:rPr sz="2400" spc="0" dirty="0">
                <a:latin typeface="Times New Roman"/>
                <a:cs typeface="Times New Roman"/>
              </a:rPr>
              <a:t>o</a:t>
            </a:r>
            <a:r>
              <a:rPr sz="2400" dirty="0">
                <a:latin typeface="Times New Roman"/>
                <a:cs typeface="Times New Roman"/>
              </a:rPr>
              <a:t>r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4975859" y="3462528"/>
            <a:ext cx="3166110" cy="0"/>
          </a:xfrm>
          <a:custGeom>
            <a:avLst/>
            <a:gdLst/>
            <a:ahLst/>
            <a:cxnLst/>
            <a:rect l="l" t="t" r="r" b="b"/>
            <a:pathLst>
              <a:path w="3166109">
                <a:moveTo>
                  <a:pt x="0" y="0"/>
                </a:moveTo>
                <a:lnTo>
                  <a:pt x="3165601" y="0"/>
                </a:lnTo>
              </a:path>
            </a:pathLst>
          </a:custGeom>
          <a:ln w="57912">
            <a:solidFill>
              <a:srgbClr val="00AF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>
            <a:off x="5042153" y="4324857"/>
            <a:ext cx="3416935" cy="10610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1529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00AF50"/>
                </a:solidFill>
                <a:latin typeface="Calibri"/>
                <a:cs typeface="Calibri"/>
              </a:rPr>
              <a:t>The </a:t>
            </a:r>
            <a:r>
              <a:rPr sz="2400" spc="-10" dirty="0">
                <a:solidFill>
                  <a:srgbClr val="00AF50"/>
                </a:solidFill>
                <a:latin typeface="Calibri"/>
                <a:cs typeface="Calibri"/>
              </a:rPr>
              <a:t>vector </a:t>
            </a:r>
            <a:r>
              <a:rPr sz="2400" spc="-15" dirty="0">
                <a:solidFill>
                  <a:srgbClr val="00AF50"/>
                </a:solidFill>
                <a:latin typeface="Calibri"/>
                <a:cs typeface="Calibri"/>
              </a:rPr>
              <a:t>we</a:t>
            </a:r>
            <a:r>
              <a:rPr sz="2400" spc="-20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00AF50"/>
                </a:solidFill>
                <a:latin typeface="Calibri"/>
                <a:cs typeface="Calibri"/>
              </a:rPr>
              <a:t>want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0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-10" dirty="0">
                <a:solidFill>
                  <a:srgbClr val="FF0000"/>
                </a:solidFill>
                <a:latin typeface="Calibri"/>
                <a:cs typeface="Calibri"/>
              </a:rPr>
              <a:t>How </a:t>
            </a:r>
            <a:r>
              <a:rPr sz="2400" spc="-15" dirty="0">
                <a:solidFill>
                  <a:srgbClr val="FF0000"/>
                </a:solidFill>
                <a:latin typeface="Calibri"/>
                <a:cs typeface="Calibri"/>
              </a:rPr>
              <a:t>to train 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RNN</a:t>
            </a:r>
            <a:r>
              <a:rPr sz="2400" spc="-6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Encoder?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307924"/>
            <a:ext cx="518604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Sequence-to-sequence</a:t>
            </a:r>
          </a:p>
        </p:txBody>
      </p:sp>
      <p:sp>
        <p:nvSpPr>
          <p:cNvPr id="3" name="object 3"/>
          <p:cNvSpPr/>
          <p:nvPr/>
        </p:nvSpPr>
        <p:spPr>
          <a:xfrm>
            <a:off x="918972" y="4015740"/>
            <a:ext cx="461772" cy="6050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18972" y="4015740"/>
            <a:ext cx="462280" cy="605155"/>
          </a:xfrm>
          <a:custGeom>
            <a:avLst/>
            <a:gdLst/>
            <a:ahLst/>
            <a:cxnLst/>
            <a:rect l="l" t="t" r="r" b="b"/>
            <a:pathLst>
              <a:path w="462280" h="605154">
                <a:moveTo>
                  <a:pt x="0" y="605028"/>
                </a:moveTo>
                <a:lnTo>
                  <a:pt x="461772" y="605028"/>
                </a:lnTo>
                <a:lnTo>
                  <a:pt x="461772" y="0"/>
                </a:lnTo>
                <a:lnTo>
                  <a:pt x="0" y="0"/>
                </a:lnTo>
                <a:lnTo>
                  <a:pt x="0" y="605028"/>
                </a:lnTo>
                <a:close/>
              </a:path>
            </a:pathLst>
          </a:custGeom>
          <a:ln w="6095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853183" y="4015740"/>
            <a:ext cx="464819" cy="6050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853183" y="4015740"/>
            <a:ext cx="464820" cy="605155"/>
          </a:xfrm>
          <a:custGeom>
            <a:avLst/>
            <a:gdLst/>
            <a:ahLst/>
            <a:cxnLst/>
            <a:rect l="l" t="t" r="r" b="b"/>
            <a:pathLst>
              <a:path w="464819" h="605154">
                <a:moveTo>
                  <a:pt x="0" y="605028"/>
                </a:moveTo>
                <a:lnTo>
                  <a:pt x="464819" y="605028"/>
                </a:lnTo>
                <a:lnTo>
                  <a:pt x="464819" y="0"/>
                </a:lnTo>
                <a:lnTo>
                  <a:pt x="0" y="0"/>
                </a:lnTo>
                <a:lnTo>
                  <a:pt x="0" y="605028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77467" y="4734305"/>
            <a:ext cx="114300" cy="630555"/>
          </a:xfrm>
          <a:custGeom>
            <a:avLst/>
            <a:gdLst/>
            <a:ahLst/>
            <a:cxnLst/>
            <a:rect l="l" t="t" r="r" b="b"/>
            <a:pathLst>
              <a:path w="114300" h="630554">
                <a:moveTo>
                  <a:pt x="76200" y="95250"/>
                </a:moveTo>
                <a:lnTo>
                  <a:pt x="38100" y="95250"/>
                </a:lnTo>
                <a:lnTo>
                  <a:pt x="38100" y="630047"/>
                </a:lnTo>
                <a:lnTo>
                  <a:pt x="76200" y="630047"/>
                </a:lnTo>
                <a:lnTo>
                  <a:pt x="76200" y="95250"/>
                </a:lnTo>
                <a:close/>
              </a:path>
              <a:path w="114300" h="630554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630554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381505" y="4285488"/>
            <a:ext cx="479425" cy="114300"/>
          </a:xfrm>
          <a:custGeom>
            <a:avLst/>
            <a:gdLst/>
            <a:ahLst/>
            <a:cxnLst/>
            <a:rect l="l" t="t" r="r" b="b"/>
            <a:pathLst>
              <a:path w="479425" h="114300">
                <a:moveTo>
                  <a:pt x="364617" y="0"/>
                </a:moveTo>
                <a:lnTo>
                  <a:pt x="364617" y="114300"/>
                </a:lnTo>
                <a:lnTo>
                  <a:pt x="440817" y="76200"/>
                </a:lnTo>
                <a:lnTo>
                  <a:pt x="383667" y="76200"/>
                </a:lnTo>
                <a:lnTo>
                  <a:pt x="383667" y="38100"/>
                </a:lnTo>
                <a:lnTo>
                  <a:pt x="440817" y="38100"/>
                </a:lnTo>
                <a:lnTo>
                  <a:pt x="364617" y="0"/>
                </a:lnTo>
                <a:close/>
              </a:path>
              <a:path w="479425" h="114300">
                <a:moveTo>
                  <a:pt x="364617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364617" y="76200"/>
                </a:lnTo>
                <a:lnTo>
                  <a:pt x="364617" y="38100"/>
                </a:lnTo>
                <a:close/>
              </a:path>
              <a:path w="479425" h="114300">
                <a:moveTo>
                  <a:pt x="440817" y="38100"/>
                </a:moveTo>
                <a:lnTo>
                  <a:pt x="383667" y="38100"/>
                </a:lnTo>
                <a:lnTo>
                  <a:pt x="383667" y="76200"/>
                </a:lnTo>
                <a:lnTo>
                  <a:pt x="440817" y="76200"/>
                </a:lnTo>
                <a:lnTo>
                  <a:pt x="478917" y="57150"/>
                </a:lnTo>
                <a:lnTo>
                  <a:pt x="440817" y="3810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56488" y="6030467"/>
            <a:ext cx="1264920" cy="6797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737104" y="6030467"/>
            <a:ext cx="1399032" cy="68122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891283" y="6030467"/>
            <a:ext cx="1399032" cy="67970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026920" y="4734305"/>
            <a:ext cx="114300" cy="630555"/>
          </a:xfrm>
          <a:custGeom>
            <a:avLst/>
            <a:gdLst/>
            <a:ahLst/>
            <a:cxnLst/>
            <a:rect l="l" t="t" r="r" b="b"/>
            <a:pathLst>
              <a:path w="114300" h="630554">
                <a:moveTo>
                  <a:pt x="76200" y="95250"/>
                </a:moveTo>
                <a:lnTo>
                  <a:pt x="38100" y="95250"/>
                </a:lnTo>
                <a:lnTo>
                  <a:pt x="38100" y="630047"/>
                </a:lnTo>
                <a:lnTo>
                  <a:pt x="76200" y="630047"/>
                </a:lnTo>
                <a:lnTo>
                  <a:pt x="76200" y="95250"/>
                </a:lnTo>
                <a:close/>
              </a:path>
              <a:path w="114300" h="630554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630554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906267" y="4734305"/>
            <a:ext cx="114300" cy="630555"/>
          </a:xfrm>
          <a:custGeom>
            <a:avLst/>
            <a:gdLst/>
            <a:ahLst/>
            <a:cxnLst/>
            <a:rect l="l" t="t" r="r" b="b"/>
            <a:pathLst>
              <a:path w="114300" h="630554">
                <a:moveTo>
                  <a:pt x="76200" y="95250"/>
                </a:moveTo>
                <a:lnTo>
                  <a:pt x="38100" y="95250"/>
                </a:lnTo>
                <a:lnTo>
                  <a:pt x="38100" y="630047"/>
                </a:lnTo>
                <a:lnTo>
                  <a:pt x="76200" y="630047"/>
                </a:lnTo>
                <a:lnTo>
                  <a:pt x="76200" y="95250"/>
                </a:lnTo>
                <a:close/>
              </a:path>
              <a:path w="114300" h="630554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630554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814571" y="4734305"/>
            <a:ext cx="114300" cy="630555"/>
          </a:xfrm>
          <a:custGeom>
            <a:avLst/>
            <a:gdLst/>
            <a:ahLst/>
            <a:cxnLst/>
            <a:rect l="l" t="t" r="r" b="b"/>
            <a:pathLst>
              <a:path w="114300" h="630554">
                <a:moveTo>
                  <a:pt x="76200" y="95250"/>
                </a:moveTo>
                <a:lnTo>
                  <a:pt x="38100" y="95250"/>
                </a:lnTo>
                <a:lnTo>
                  <a:pt x="38100" y="630047"/>
                </a:lnTo>
                <a:lnTo>
                  <a:pt x="76200" y="630047"/>
                </a:lnTo>
                <a:lnTo>
                  <a:pt x="76200" y="95250"/>
                </a:lnTo>
                <a:close/>
              </a:path>
              <a:path w="114300" h="630554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630554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753867" y="4011167"/>
            <a:ext cx="464819" cy="60502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753867" y="4011167"/>
            <a:ext cx="464820" cy="605155"/>
          </a:xfrm>
          <a:custGeom>
            <a:avLst/>
            <a:gdLst/>
            <a:ahLst/>
            <a:cxnLst/>
            <a:rect l="l" t="t" r="r" b="b"/>
            <a:pathLst>
              <a:path w="464819" h="605154">
                <a:moveTo>
                  <a:pt x="0" y="605028"/>
                </a:moveTo>
                <a:lnTo>
                  <a:pt x="464819" y="605028"/>
                </a:lnTo>
                <a:lnTo>
                  <a:pt x="464819" y="0"/>
                </a:lnTo>
                <a:lnTo>
                  <a:pt x="0" y="0"/>
                </a:lnTo>
                <a:lnTo>
                  <a:pt x="0" y="605028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327910" y="4285488"/>
            <a:ext cx="426084" cy="114300"/>
          </a:xfrm>
          <a:custGeom>
            <a:avLst/>
            <a:gdLst/>
            <a:ahLst/>
            <a:cxnLst/>
            <a:rect l="l" t="t" r="r" b="b"/>
            <a:pathLst>
              <a:path w="426085" h="114300">
                <a:moveTo>
                  <a:pt x="311276" y="0"/>
                </a:moveTo>
                <a:lnTo>
                  <a:pt x="311276" y="114300"/>
                </a:lnTo>
                <a:lnTo>
                  <a:pt x="387476" y="76200"/>
                </a:lnTo>
                <a:lnTo>
                  <a:pt x="330326" y="76200"/>
                </a:lnTo>
                <a:lnTo>
                  <a:pt x="330326" y="38100"/>
                </a:lnTo>
                <a:lnTo>
                  <a:pt x="387476" y="38100"/>
                </a:lnTo>
                <a:lnTo>
                  <a:pt x="311276" y="0"/>
                </a:lnTo>
                <a:close/>
              </a:path>
              <a:path w="426085" h="114300">
                <a:moveTo>
                  <a:pt x="311276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311276" y="76200"/>
                </a:lnTo>
                <a:lnTo>
                  <a:pt x="311276" y="38100"/>
                </a:lnTo>
                <a:close/>
              </a:path>
              <a:path w="426085" h="114300">
                <a:moveTo>
                  <a:pt x="387476" y="38100"/>
                </a:moveTo>
                <a:lnTo>
                  <a:pt x="330326" y="38100"/>
                </a:lnTo>
                <a:lnTo>
                  <a:pt x="330326" y="76200"/>
                </a:lnTo>
                <a:lnTo>
                  <a:pt x="387476" y="76200"/>
                </a:lnTo>
                <a:lnTo>
                  <a:pt x="425576" y="57150"/>
                </a:lnTo>
                <a:lnTo>
                  <a:pt x="387476" y="3810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654552" y="4038600"/>
            <a:ext cx="466344" cy="60655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654552" y="4038600"/>
            <a:ext cx="466725" cy="607060"/>
          </a:xfrm>
          <a:custGeom>
            <a:avLst/>
            <a:gdLst/>
            <a:ahLst/>
            <a:cxnLst/>
            <a:rect l="l" t="t" r="r" b="b"/>
            <a:pathLst>
              <a:path w="466725" h="607060">
                <a:moveTo>
                  <a:pt x="0" y="606551"/>
                </a:moveTo>
                <a:lnTo>
                  <a:pt x="466344" y="606551"/>
                </a:lnTo>
                <a:lnTo>
                  <a:pt x="466344" y="0"/>
                </a:lnTo>
                <a:lnTo>
                  <a:pt x="0" y="0"/>
                </a:lnTo>
                <a:lnTo>
                  <a:pt x="0" y="606551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213354" y="4268723"/>
            <a:ext cx="442595" cy="114300"/>
          </a:xfrm>
          <a:custGeom>
            <a:avLst/>
            <a:gdLst/>
            <a:ahLst/>
            <a:cxnLst/>
            <a:rect l="l" t="t" r="r" b="b"/>
            <a:pathLst>
              <a:path w="442595" h="114300">
                <a:moveTo>
                  <a:pt x="328294" y="0"/>
                </a:moveTo>
                <a:lnTo>
                  <a:pt x="328294" y="114300"/>
                </a:lnTo>
                <a:lnTo>
                  <a:pt x="404494" y="76200"/>
                </a:lnTo>
                <a:lnTo>
                  <a:pt x="347344" y="76200"/>
                </a:lnTo>
                <a:lnTo>
                  <a:pt x="347344" y="38100"/>
                </a:lnTo>
                <a:lnTo>
                  <a:pt x="404494" y="38100"/>
                </a:lnTo>
                <a:lnTo>
                  <a:pt x="328294" y="0"/>
                </a:lnTo>
                <a:close/>
              </a:path>
              <a:path w="442595" h="114300">
                <a:moveTo>
                  <a:pt x="328294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328294" y="76200"/>
                </a:lnTo>
                <a:lnTo>
                  <a:pt x="328294" y="38100"/>
                </a:lnTo>
                <a:close/>
              </a:path>
              <a:path w="442595" h="114300">
                <a:moveTo>
                  <a:pt x="404494" y="38100"/>
                </a:moveTo>
                <a:lnTo>
                  <a:pt x="347344" y="38100"/>
                </a:lnTo>
                <a:lnTo>
                  <a:pt x="347344" y="76200"/>
                </a:lnTo>
                <a:lnTo>
                  <a:pt x="404494" y="76200"/>
                </a:lnTo>
                <a:lnTo>
                  <a:pt x="442594" y="57150"/>
                </a:lnTo>
                <a:lnTo>
                  <a:pt x="404494" y="3810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915924" y="5401055"/>
            <a:ext cx="441959" cy="89916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816607" y="5401055"/>
            <a:ext cx="443483" cy="89916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717292" y="5401055"/>
            <a:ext cx="443483" cy="89916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617976" y="5401055"/>
            <a:ext cx="443484" cy="89916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38377" y="3726941"/>
            <a:ext cx="3548379" cy="1402080"/>
          </a:xfrm>
          <a:custGeom>
            <a:avLst/>
            <a:gdLst/>
            <a:ahLst/>
            <a:cxnLst/>
            <a:rect l="l" t="t" r="r" b="b"/>
            <a:pathLst>
              <a:path w="3548379" h="1402079">
                <a:moveTo>
                  <a:pt x="0" y="1402079"/>
                </a:moveTo>
                <a:lnTo>
                  <a:pt x="3547872" y="1402079"/>
                </a:lnTo>
                <a:lnTo>
                  <a:pt x="3547872" y="0"/>
                </a:lnTo>
                <a:lnTo>
                  <a:pt x="0" y="0"/>
                </a:lnTo>
                <a:lnTo>
                  <a:pt x="0" y="1402079"/>
                </a:lnTo>
                <a:close/>
              </a:path>
            </a:pathLst>
          </a:custGeom>
          <a:ln w="3809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093208" y="4038600"/>
            <a:ext cx="464820" cy="60655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093208" y="4038600"/>
            <a:ext cx="464820" cy="607060"/>
          </a:xfrm>
          <a:custGeom>
            <a:avLst/>
            <a:gdLst/>
            <a:ahLst/>
            <a:cxnLst/>
            <a:rect l="l" t="t" r="r" b="b"/>
            <a:pathLst>
              <a:path w="464820" h="607060">
                <a:moveTo>
                  <a:pt x="0" y="606551"/>
                </a:moveTo>
                <a:lnTo>
                  <a:pt x="464820" y="606551"/>
                </a:lnTo>
                <a:lnTo>
                  <a:pt x="464820" y="0"/>
                </a:lnTo>
                <a:lnTo>
                  <a:pt x="0" y="0"/>
                </a:lnTo>
                <a:lnTo>
                  <a:pt x="0" y="606551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056376" y="4038600"/>
            <a:ext cx="464820" cy="60655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056376" y="4038600"/>
            <a:ext cx="464820" cy="607060"/>
          </a:xfrm>
          <a:custGeom>
            <a:avLst/>
            <a:gdLst/>
            <a:ahLst/>
            <a:cxnLst/>
            <a:rect l="l" t="t" r="r" b="b"/>
            <a:pathLst>
              <a:path w="464820" h="607060">
                <a:moveTo>
                  <a:pt x="0" y="606551"/>
                </a:moveTo>
                <a:lnTo>
                  <a:pt x="464820" y="606551"/>
                </a:lnTo>
                <a:lnTo>
                  <a:pt x="464820" y="0"/>
                </a:lnTo>
                <a:lnTo>
                  <a:pt x="0" y="0"/>
                </a:lnTo>
                <a:lnTo>
                  <a:pt x="0" y="606551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018019" y="4038600"/>
            <a:ext cx="464820" cy="60655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018019" y="4038600"/>
            <a:ext cx="464820" cy="607060"/>
          </a:xfrm>
          <a:custGeom>
            <a:avLst/>
            <a:gdLst/>
            <a:ahLst/>
            <a:cxnLst/>
            <a:rect l="l" t="t" r="r" b="b"/>
            <a:pathLst>
              <a:path w="464820" h="607060">
                <a:moveTo>
                  <a:pt x="0" y="606551"/>
                </a:moveTo>
                <a:lnTo>
                  <a:pt x="464820" y="606551"/>
                </a:lnTo>
                <a:lnTo>
                  <a:pt x="464820" y="0"/>
                </a:lnTo>
                <a:lnTo>
                  <a:pt x="0" y="0"/>
                </a:lnTo>
                <a:lnTo>
                  <a:pt x="0" y="606551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308091" y="3408426"/>
            <a:ext cx="114300" cy="630555"/>
          </a:xfrm>
          <a:custGeom>
            <a:avLst/>
            <a:gdLst/>
            <a:ahLst/>
            <a:cxnLst/>
            <a:rect l="l" t="t" r="r" b="b"/>
            <a:pathLst>
              <a:path w="114300" h="630554">
                <a:moveTo>
                  <a:pt x="76200" y="95250"/>
                </a:moveTo>
                <a:lnTo>
                  <a:pt x="38100" y="95250"/>
                </a:lnTo>
                <a:lnTo>
                  <a:pt x="38100" y="630428"/>
                </a:lnTo>
                <a:lnTo>
                  <a:pt x="76200" y="630428"/>
                </a:lnTo>
                <a:lnTo>
                  <a:pt x="76200" y="95250"/>
                </a:lnTo>
                <a:close/>
              </a:path>
              <a:path w="114300" h="630554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630554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6217920" y="3387090"/>
            <a:ext cx="114300" cy="630555"/>
          </a:xfrm>
          <a:custGeom>
            <a:avLst/>
            <a:gdLst/>
            <a:ahLst/>
            <a:cxnLst/>
            <a:rect l="l" t="t" r="r" b="b"/>
            <a:pathLst>
              <a:path w="114300" h="630554">
                <a:moveTo>
                  <a:pt x="76200" y="95250"/>
                </a:moveTo>
                <a:lnTo>
                  <a:pt x="38100" y="95250"/>
                </a:lnTo>
                <a:lnTo>
                  <a:pt x="38100" y="630047"/>
                </a:lnTo>
                <a:lnTo>
                  <a:pt x="76200" y="630047"/>
                </a:lnTo>
                <a:lnTo>
                  <a:pt x="76200" y="95250"/>
                </a:lnTo>
                <a:close/>
              </a:path>
              <a:path w="114300" h="630554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630554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7206995" y="3403853"/>
            <a:ext cx="114300" cy="630555"/>
          </a:xfrm>
          <a:custGeom>
            <a:avLst/>
            <a:gdLst/>
            <a:ahLst/>
            <a:cxnLst/>
            <a:rect l="l" t="t" r="r" b="b"/>
            <a:pathLst>
              <a:path w="114300" h="630554">
                <a:moveTo>
                  <a:pt x="76200" y="95250"/>
                </a:moveTo>
                <a:lnTo>
                  <a:pt x="38100" y="95250"/>
                </a:lnTo>
                <a:lnTo>
                  <a:pt x="38100" y="630047"/>
                </a:lnTo>
                <a:lnTo>
                  <a:pt x="76200" y="630047"/>
                </a:lnTo>
                <a:lnTo>
                  <a:pt x="76200" y="95250"/>
                </a:lnTo>
                <a:close/>
              </a:path>
              <a:path w="114300" h="630554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630554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4121658" y="4284090"/>
            <a:ext cx="931544" cy="114300"/>
          </a:xfrm>
          <a:custGeom>
            <a:avLst/>
            <a:gdLst/>
            <a:ahLst/>
            <a:cxnLst/>
            <a:rect l="l" t="t" r="r" b="b"/>
            <a:pathLst>
              <a:path w="931545" h="114300">
                <a:moveTo>
                  <a:pt x="893487" y="38099"/>
                </a:moveTo>
                <a:lnTo>
                  <a:pt x="836167" y="38099"/>
                </a:lnTo>
                <a:lnTo>
                  <a:pt x="836167" y="76199"/>
                </a:lnTo>
                <a:lnTo>
                  <a:pt x="817202" y="76223"/>
                </a:lnTo>
                <a:lnTo>
                  <a:pt x="817244" y="114299"/>
                </a:lnTo>
                <a:lnTo>
                  <a:pt x="931417" y="57022"/>
                </a:lnTo>
                <a:lnTo>
                  <a:pt x="893487" y="38099"/>
                </a:lnTo>
                <a:close/>
              </a:path>
              <a:path w="931545" h="114300">
                <a:moveTo>
                  <a:pt x="817160" y="38123"/>
                </a:moveTo>
                <a:lnTo>
                  <a:pt x="0" y="39115"/>
                </a:lnTo>
                <a:lnTo>
                  <a:pt x="0" y="77215"/>
                </a:lnTo>
                <a:lnTo>
                  <a:pt x="817202" y="76223"/>
                </a:lnTo>
                <a:lnTo>
                  <a:pt x="817160" y="38123"/>
                </a:lnTo>
                <a:close/>
              </a:path>
              <a:path w="931545" h="114300">
                <a:moveTo>
                  <a:pt x="836167" y="38099"/>
                </a:moveTo>
                <a:lnTo>
                  <a:pt x="817160" y="38123"/>
                </a:lnTo>
                <a:lnTo>
                  <a:pt x="817202" y="76223"/>
                </a:lnTo>
                <a:lnTo>
                  <a:pt x="836167" y="76199"/>
                </a:lnTo>
                <a:lnTo>
                  <a:pt x="836167" y="38099"/>
                </a:lnTo>
                <a:close/>
              </a:path>
              <a:path w="931545" h="114300">
                <a:moveTo>
                  <a:pt x="817117" y="0"/>
                </a:moveTo>
                <a:lnTo>
                  <a:pt x="817160" y="38123"/>
                </a:lnTo>
                <a:lnTo>
                  <a:pt x="893487" y="38099"/>
                </a:lnTo>
                <a:lnTo>
                  <a:pt x="817117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569458" y="4274820"/>
            <a:ext cx="479425" cy="114300"/>
          </a:xfrm>
          <a:custGeom>
            <a:avLst/>
            <a:gdLst/>
            <a:ahLst/>
            <a:cxnLst/>
            <a:rect l="l" t="t" r="r" b="b"/>
            <a:pathLst>
              <a:path w="479425" h="114300">
                <a:moveTo>
                  <a:pt x="364616" y="0"/>
                </a:moveTo>
                <a:lnTo>
                  <a:pt x="364616" y="114299"/>
                </a:lnTo>
                <a:lnTo>
                  <a:pt x="440816" y="76199"/>
                </a:lnTo>
                <a:lnTo>
                  <a:pt x="383666" y="76199"/>
                </a:lnTo>
                <a:lnTo>
                  <a:pt x="383666" y="38099"/>
                </a:lnTo>
                <a:lnTo>
                  <a:pt x="440816" y="38099"/>
                </a:lnTo>
                <a:lnTo>
                  <a:pt x="364616" y="0"/>
                </a:lnTo>
                <a:close/>
              </a:path>
              <a:path w="479425" h="114300">
                <a:moveTo>
                  <a:pt x="364616" y="38099"/>
                </a:moveTo>
                <a:lnTo>
                  <a:pt x="0" y="38099"/>
                </a:lnTo>
                <a:lnTo>
                  <a:pt x="0" y="76199"/>
                </a:lnTo>
                <a:lnTo>
                  <a:pt x="364616" y="76199"/>
                </a:lnTo>
                <a:lnTo>
                  <a:pt x="364616" y="38099"/>
                </a:lnTo>
                <a:close/>
              </a:path>
              <a:path w="479425" h="114300">
                <a:moveTo>
                  <a:pt x="440816" y="38099"/>
                </a:moveTo>
                <a:lnTo>
                  <a:pt x="383666" y="38099"/>
                </a:lnTo>
                <a:lnTo>
                  <a:pt x="383666" y="76199"/>
                </a:lnTo>
                <a:lnTo>
                  <a:pt x="440816" y="76199"/>
                </a:lnTo>
                <a:lnTo>
                  <a:pt x="478916" y="57149"/>
                </a:lnTo>
                <a:lnTo>
                  <a:pt x="440816" y="38099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6520433" y="4277867"/>
            <a:ext cx="479425" cy="114300"/>
          </a:xfrm>
          <a:custGeom>
            <a:avLst/>
            <a:gdLst/>
            <a:ahLst/>
            <a:cxnLst/>
            <a:rect l="l" t="t" r="r" b="b"/>
            <a:pathLst>
              <a:path w="479425" h="114300">
                <a:moveTo>
                  <a:pt x="364617" y="0"/>
                </a:moveTo>
                <a:lnTo>
                  <a:pt x="364617" y="114299"/>
                </a:lnTo>
                <a:lnTo>
                  <a:pt x="440817" y="76199"/>
                </a:lnTo>
                <a:lnTo>
                  <a:pt x="383667" y="76199"/>
                </a:lnTo>
                <a:lnTo>
                  <a:pt x="383667" y="38099"/>
                </a:lnTo>
                <a:lnTo>
                  <a:pt x="440817" y="38099"/>
                </a:lnTo>
                <a:lnTo>
                  <a:pt x="364617" y="0"/>
                </a:lnTo>
                <a:close/>
              </a:path>
              <a:path w="479425" h="114300">
                <a:moveTo>
                  <a:pt x="364617" y="38099"/>
                </a:moveTo>
                <a:lnTo>
                  <a:pt x="0" y="38099"/>
                </a:lnTo>
                <a:lnTo>
                  <a:pt x="0" y="76199"/>
                </a:lnTo>
                <a:lnTo>
                  <a:pt x="364617" y="76199"/>
                </a:lnTo>
                <a:lnTo>
                  <a:pt x="364617" y="38099"/>
                </a:lnTo>
                <a:close/>
              </a:path>
              <a:path w="479425" h="114300">
                <a:moveTo>
                  <a:pt x="440817" y="38099"/>
                </a:moveTo>
                <a:lnTo>
                  <a:pt x="383667" y="38099"/>
                </a:lnTo>
                <a:lnTo>
                  <a:pt x="383667" y="76199"/>
                </a:lnTo>
                <a:lnTo>
                  <a:pt x="440817" y="76199"/>
                </a:lnTo>
                <a:lnTo>
                  <a:pt x="478917" y="57149"/>
                </a:lnTo>
                <a:lnTo>
                  <a:pt x="440817" y="38099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8008619" y="4038600"/>
            <a:ext cx="466344" cy="60655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8008619" y="4038600"/>
            <a:ext cx="466725" cy="607060"/>
          </a:xfrm>
          <a:custGeom>
            <a:avLst/>
            <a:gdLst/>
            <a:ahLst/>
            <a:cxnLst/>
            <a:rect l="l" t="t" r="r" b="b"/>
            <a:pathLst>
              <a:path w="466725" h="607060">
                <a:moveTo>
                  <a:pt x="0" y="606551"/>
                </a:moveTo>
                <a:lnTo>
                  <a:pt x="466344" y="606551"/>
                </a:lnTo>
                <a:lnTo>
                  <a:pt x="466344" y="0"/>
                </a:lnTo>
                <a:lnTo>
                  <a:pt x="0" y="0"/>
                </a:lnTo>
                <a:lnTo>
                  <a:pt x="0" y="606551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8177783" y="3437382"/>
            <a:ext cx="114300" cy="630555"/>
          </a:xfrm>
          <a:custGeom>
            <a:avLst/>
            <a:gdLst/>
            <a:ahLst/>
            <a:cxnLst/>
            <a:rect l="l" t="t" r="r" b="b"/>
            <a:pathLst>
              <a:path w="114300" h="630554">
                <a:moveTo>
                  <a:pt x="76200" y="95250"/>
                </a:moveTo>
                <a:lnTo>
                  <a:pt x="38100" y="95250"/>
                </a:lnTo>
                <a:lnTo>
                  <a:pt x="38100" y="630046"/>
                </a:lnTo>
                <a:lnTo>
                  <a:pt x="76200" y="630046"/>
                </a:lnTo>
                <a:lnTo>
                  <a:pt x="76200" y="95250"/>
                </a:lnTo>
                <a:close/>
              </a:path>
              <a:path w="114300" h="630554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630554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7511033" y="4277867"/>
            <a:ext cx="479425" cy="114300"/>
          </a:xfrm>
          <a:custGeom>
            <a:avLst/>
            <a:gdLst/>
            <a:ahLst/>
            <a:cxnLst/>
            <a:rect l="l" t="t" r="r" b="b"/>
            <a:pathLst>
              <a:path w="479425" h="114300">
                <a:moveTo>
                  <a:pt x="364617" y="0"/>
                </a:moveTo>
                <a:lnTo>
                  <a:pt x="364617" y="114299"/>
                </a:lnTo>
                <a:lnTo>
                  <a:pt x="440817" y="76199"/>
                </a:lnTo>
                <a:lnTo>
                  <a:pt x="383667" y="76199"/>
                </a:lnTo>
                <a:lnTo>
                  <a:pt x="383667" y="38099"/>
                </a:lnTo>
                <a:lnTo>
                  <a:pt x="440817" y="38099"/>
                </a:lnTo>
                <a:lnTo>
                  <a:pt x="364617" y="0"/>
                </a:lnTo>
                <a:close/>
              </a:path>
              <a:path w="479425" h="114300">
                <a:moveTo>
                  <a:pt x="364617" y="38099"/>
                </a:moveTo>
                <a:lnTo>
                  <a:pt x="0" y="38099"/>
                </a:lnTo>
                <a:lnTo>
                  <a:pt x="0" y="76199"/>
                </a:lnTo>
                <a:lnTo>
                  <a:pt x="364617" y="76199"/>
                </a:lnTo>
                <a:lnTo>
                  <a:pt x="364617" y="38099"/>
                </a:lnTo>
                <a:close/>
              </a:path>
              <a:path w="479425" h="114300">
                <a:moveTo>
                  <a:pt x="440817" y="38099"/>
                </a:moveTo>
                <a:lnTo>
                  <a:pt x="383667" y="38099"/>
                </a:lnTo>
                <a:lnTo>
                  <a:pt x="383667" y="76199"/>
                </a:lnTo>
                <a:lnTo>
                  <a:pt x="440817" y="76199"/>
                </a:lnTo>
                <a:lnTo>
                  <a:pt x="478917" y="57149"/>
                </a:lnTo>
                <a:lnTo>
                  <a:pt x="440817" y="38099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538215" y="3320796"/>
            <a:ext cx="777875" cy="1676400"/>
          </a:xfrm>
          <a:custGeom>
            <a:avLst/>
            <a:gdLst/>
            <a:ahLst/>
            <a:cxnLst/>
            <a:rect l="l" t="t" r="r" b="b"/>
            <a:pathLst>
              <a:path w="777875" h="1676400">
                <a:moveTo>
                  <a:pt x="557276" y="1663699"/>
                </a:moveTo>
                <a:lnTo>
                  <a:pt x="413766" y="1663699"/>
                </a:lnTo>
                <a:lnTo>
                  <a:pt x="424561" y="1676399"/>
                </a:lnTo>
                <a:lnTo>
                  <a:pt x="539114" y="1676399"/>
                </a:lnTo>
                <a:lnTo>
                  <a:pt x="557276" y="1663699"/>
                </a:lnTo>
                <a:close/>
              </a:path>
              <a:path w="777875" h="1676400">
                <a:moveTo>
                  <a:pt x="606425" y="1625599"/>
                </a:moveTo>
                <a:lnTo>
                  <a:pt x="555625" y="1625599"/>
                </a:lnTo>
                <a:lnTo>
                  <a:pt x="540638" y="1638299"/>
                </a:lnTo>
                <a:lnTo>
                  <a:pt x="372237" y="1638299"/>
                </a:lnTo>
                <a:lnTo>
                  <a:pt x="382270" y="1650999"/>
                </a:lnTo>
                <a:lnTo>
                  <a:pt x="392684" y="1663699"/>
                </a:lnTo>
                <a:lnTo>
                  <a:pt x="574039" y="1663699"/>
                </a:lnTo>
                <a:lnTo>
                  <a:pt x="582803" y="1650999"/>
                </a:lnTo>
                <a:lnTo>
                  <a:pt x="590931" y="1650999"/>
                </a:lnTo>
                <a:lnTo>
                  <a:pt x="598932" y="1638299"/>
                </a:lnTo>
                <a:lnTo>
                  <a:pt x="606425" y="1625599"/>
                </a:lnTo>
                <a:close/>
              </a:path>
              <a:path w="777875" h="1676400">
                <a:moveTo>
                  <a:pt x="313689" y="1460499"/>
                </a:moveTo>
                <a:lnTo>
                  <a:pt x="276606" y="1460499"/>
                </a:lnTo>
                <a:lnTo>
                  <a:pt x="279146" y="1473199"/>
                </a:lnTo>
                <a:lnTo>
                  <a:pt x="284353" y="1498599"/>
                </a:lnTo>
                <a:lnTo>
                  <a:pt x="290068" y="1511299"/>
                </a:lnTo>
                <a:lnTo>
                  <a:pt x="296291" y="1536699"/>
                </a:lnTo>
                <a:lnTo>
                  <a:pt x="318008" y="1574799"/>
                </a:lnTo>
                <a:lnTo>
                  <a:pt x="343535" y="1612899"/>
                </a:lnTo>
                <a:lnTo>
                  <a:pt x="362331" y="1638299"/>
                </a:lnTo>
                <a:lnTo>
                  <a:pt x="429768" y="1638299"/>
                </a:lnTo>
                <a:lnTo>
                  <a:pt x="420243" y="1625599"/>
                </a:lnTo>
                <a:lnTo>
                  <a:pt x="404875" y="1625599"/>
                </a:lnTo>
                <a:lnTo>
                  <a:pt x="395859" y="1612899"/>
                </a:lnTo>
                <a:lnTo>
                  <a:pt x="388747" y="1612899"/>
                </a:lnTo>
                <a:lnTo>
                  <a:pt x="380111" y="1600199"/>
                </a:lnTo>
                <a:lnTo>
                  <a:pt x="380873" y="1600199"/>
                </a:lnTo>
                <a:lnTo>
                  <a:pt x="372363" y="1587499"/>
                </a:lnTo>
                <a:lnTo>
                  <a:pt x="373125" y="1587499"/>
                </a:lnTo>
                <a:lnTo>
                  <a:pt x="364871" y="1574799"/>
                </a:lnTo>
                <a:lnTo>
                  <a:pt x="358267" y="1574799"/>
                </a:lnTo>
                <a:lnTo>
                  <a:pt x="350774" y="1562099"/>
                </a:lnTo>
                <a:lnTo>
                  <a:pt x="351282" y="1562099"/>
                </a:lnTo>
                <a:lnTo>
                  <a:pt x="344043" y="1549399"/>
                </a:lnTo>
                <a:lnTo>
                  <a:pt x="344550" y="1549399"/>
                </a:lnTo>
                <a:lnTo>
                  <a:pt x="337693" y="1536699"/>
                </a:lnTo>
                <a:lnTo>
                  <a:pt x="338074" y="1536699"/>
                </a:lnTo>
                <a:lnTo>
                  <a:pt x="334835" y="1523999"/>
                </a:lnTo>
                <a:lnTo>
                  <a:pt x="331978" y="1523999"/>
                </a:lnTo>
                <a:lnTo>
                  <a:pt x="326009" y="1498599"/>
                </a:lnTo>
                <a:lnTo>
                  <a:pt x="326263" y="1498599"/>
                </a:lnTo>
                <a:lnTo>
                  <a:pt x="320801" y="1485899"/>
                </a:lnTo>
                <a:lnTo>
                  <a:pt x="321056" y="1485899"/>
                </a:lnTo>
                <a:lnTo>
                  <a:pt x="315975" y="1473199"/>
                </a:lnTo>
                <a:lnTo>
                  <a:pt x="316103" y="1473199"/>
                </a:lnTo>
                <a:lnTo>
                  <a:pt x="313689" y="1460499"/>
                </a:lnTo>
                <a:close/>
              </a:path>
              <a:path w="777875" h="1676400">
                <a:moveTo>
                  <a:pt x="542544" y="1625599"/>
                </a:moveTo>
                <a:lnTo>
                  <a:pt x="526288" y="1638299"/>
                </a:lnTo>
                <a:lnTo>
                  <a:pt x="540638" y="1638299"/>
                </a:lnTo>
                <a:lnTo>
                  <a:pt x="542544" y="1625599"/>
                </a:lnTo>
                <a:close/>
              </a:path>
              <a:path w="777875" h="1676400">
                <a:moveTo>
                  <a:pt x="403733" y="1612899"/>
                </a:moveTo>
                <a:lnTo>
                  <a:pt x="404875" y="1625599"/>
                </a:lnTo>
                <a:lnTo>
                  <a:pt x="413004" y="1625599"/>
                </a:lnTo>
                <a:lnTo>
                  <a:pt x="403733" y="1612899"/>
                </a:lnTo>
                <a:close/>
              </a:path>
              <a:path w="777875" h="1676400">
                <a:moveTo>
                  <a:pt x="705466" y="1304048"/>
                </a:moveTo>
                <a:lnTo>
                  <a:pt x="704596" y="1308099"/>
                </a:lnTo>
                <a:lnTo>
                  <a:pt x="693801" y="1346199"/>
                </a:lnTo>
                <a:lnTo>
                  <a:pt x="682751" y="1371599"/>
                </a:lnTo>
                <a:lnTo>
                  <a:pt x="682879" y="1371599"/>
                </a:lnTo>
                <a:lnTo>
                  <a:pt x="671703" y="1409699"/>
                </a:lnTo>
                <a:lnTo>
                  <a:pt x="660526" y="1435099"/>
                </a:lnTo>
                <a:lnTo>
                  <a:pt x="660654" y="1435099"/>
                </a:lnTo>
                <a:lnTo>
                  <a:pt x="649097" y="1473199"/>
                </a:lnTo>
                <a:lnTo>
                  <a:pt x="637539" y="1498599"/>
                </a:lnTo>
                <a:lnTo>
                  <a:pt x="637794" y="1498599"/>
                </a:lnTo>
                <a:lnTo>
                  <a:pt x="625856" y="1523999"/>
                </a:lnTo>
                <a:lnTo>
                  <a:pt x="626110" y="1523999"/>
                </a:lnTo>
                <a:lnTo>
                  <a:pt x="620013" y="1536699"/>
                </a:lnTo>
                <a:lnTo>
                  <a:pt x="620141" y="1536699"/>
                </a:lnTo>
                <a:lnTo>
                  <a:pt x="613918" y="1549399"/>
                </a:lnTo>
                <a:lnTo>
                  <a:pt x="614172" y="1549399"/>
                </a:lnTo>
                <a:lnTo>
                  <a:pt x="607949" y="1562099"/>
                </a:lnTo>
                <a:lnTo>
                  <a:pt x="608330" y="1562099"/>
                </a:lnTo>
                <a:lnTo>
                  <a:pt x="601980" y="1574799"/>
                </a:lnTo>
                <a:lnTo>
                  <a:pt x="602234" y="1574799"/>
                </a:lnTo>
                <a:lnTo>
                  <a:pt x="595884" y="1587499"/>
                </a:lnTo>
                <a:lnTo>
                  <a:pt x="590296" y="1587499"/>
                </a:lnTo>
                <a:lnTo>
                  <a:pt x="583692" y="1600199"/>
                </a:lnTo>
                <a:lnTo>
                  <a:pt x="578231" y="1600199"/>
                </a:lnTo>
                <a:lnTo>
                  <a:pt x="571500" y="1612899"/>
                </a:lnTo>
                <a:lnTo>
                  <a:pt x="566674" y="1612899"/>
                </a:lnTo>
                <a:lnTo>
                  <a:pt x="559688" y="1625599"/>
                </a:lnTo>
                <a:lnTo>
                  <a:pt x="613791" y="1625599"/>
                </a:lnTo>
                <a:lnTo>
                  <a:pt x="641350" y="1574799"/>
                </a:lnTo>
                <a:lnTo>
                  <a:pt x="660526" y="1536699"/>
                </a:lnTo>
                <a:lnTo>
                  <a:pt x="684657" y="1485899"/>
                </a:lnTo>
                <a:lnTo>
                  <a:pt x="707771" y="1422399"/>
                </a:lnTo>
                <a:lnTo>
                  <a:pt x="719074" y="1384299"/>
                </a:lnTo>
                <a:lnTo>
                  <a:pt x="730123" y="1358899"/>
                </a:lnTo>
                <a:lnTo>
                  <a:pt x="741045" y="1320799"/>
                </a:lnTo>
                <a:lnTo>
                  <a:pt x="742825" y="1312706"/>
                </a:lnTo>
                <a:lnTo>
                  <a:pt x="705466" y="1304048"/>
                </a:lnTo>
                <a:close/>
              </a:path>
              <a:path w="777875" h="1676400">
                <a:moveTo>
                  <a:pt x="387731" y="1600199"/>
                </a:moveTo>
                <a:lnTo>
                  <a:pt x="388747" y="1612899"/>
                </a:lnTo>
                <a:lnTo>
                  <a:pt x="396621" y="1612899"/>
                </a:lnTo>
                <a:lnTo>
                  <a:pt x="387731" y="1600199"/>
                </a:lnTo>
                <a:close/>
              </a:path>
              <a:path w="777875" h="1676400">
                <a:moveTo>
                  <a:pt x="596264" y="1574799"/>
                </a:moveTo>
                <a:lnTo>
                  <a:pt x="589788" y="1587499"/>
                </a:lnTo>
                <a:lnTo>
                  <a:pt x="595884" y="1587499"/>
                </a:lnTo>
                <a:lnTo>
                  <a:pt x="596264" y="1574799"/>
                </a:lnTo>
                <a:close/>
              </a:path>
              <a:path w="777875" h="1676400">
                <a:moveTo>
                  <a:pt x="331597" y="1511299"/>
                </a:moveTo>
                <a:lnTo>
                  <a:pt x="331978" y="1523999"/>
                </a:lnTo>
                <a:lnTo>
                  <a:pt x="334835" y="1523999"/>
                </a:lnTo>
                <a:lnTo>
                  <a:pt x="331597" y="1511299"/>
                </a:lnTo>
                <a:close/>
              </a:path>
              <a:path w="777875" h="1676400">
                <a:moveTo>
                  <a:pt x="273431" y="380999"/>
                </a:moveTo>
                <a:lnTo>
                  <a:pt x="236093" y="380999"/>
                </a:lnTo>
                <a:lnTo>
                  <a:pt x="240664" y="406399"/>
                </a:lnTo>
                <a:lnTo>
                  <a:pt x="244856" y="431799"/>
                </a:lnTo>
                <a:lnTo>
                  <a:pt x="248158" y="457199"/>
                </a:lnTo>
                <a:lnTo>
                  <a:pt x="251206" y="482599"/>
                </a:lnTo>
                <a:lnTo>
                  <a:pt x="253619" y="507999"/>
                </a:lnTo>
                <a:lnTo>
                  <a:pt x="255650" y="546099"/>
                </a:lnTo>
                <a:lnTo>
                  <a:pt x="257175" y="571499"/>
                </a:lnTo>
                <a:lnTo>
                  <a:pt x="258445" y="609599"/>
                </a:lnTo>
                <a:lnTo>
                  <a:pt x="259334" y="647699"/>
                </a:lnTo>
                <a:lnTo>
                  <a:pt x="259842" y="685799"/>
                </a:lnTo>
                <a:lnTo>
                  <a:pt x="259969" y="800099"/>
                </a:lnTo>
                <a:lnTo>
                  <a:pt x="259334" y="876299"/>
                </a:lnTo>
                <a:lnTo>
                  <a:pt x="258191" y="952499"/>
                </a:lnTo>
                <a:lnTo>
                  <a:pt x="257301" y="1028699"/>
                </a:lnTo>
                <a:lnTo>
                  <a:pt x="256539" y="1104899"/>
                </a:lnTo>
                <a:lnTo>
                  <a:pt x="256539" y="1142999"/>
                </a:lnTo>
                <a:lnTo>
                  <a:pt x="256667" y="1181099"/>
                </a:lnTo>
                <a:lnTo>
                  <a:pt x="257048" y="1219199"/>
                </a:lnTo>
                <a:lnTo>
                  <a:pt x="257810" y="1257299"/>
                </a:lnTo>
                <a:lnTo>
                  <a:pt x="258825" y="1282699"/>
                </a:lnTo>
                <a:lnTo>
                  <a:pt x="260096" y="1320799"/>
                </a:lnTo>
                <a:lnTo>
                  <a:pt x="262000" y="1346199"/>
                </a:lnTo>
                <a:lnTo>
                  <a:pt x="264287" y="1384299"/>
                </a:lnTo>
                <a:lnTo>
                  <a:pt x="266954" y="1409699"/>
                </a:lnTo>
                <a:lnTo>
                  <a:pt x="270383" y="1435099"/>
                </a:lnTo>
                <a:lnTo>
                  <a:pt x="274320" y="1460499"/>
                </a:lnTo>
                <a:lnTo>
                  <a:pt x="313817" y="1460499"/>
                </a:lnTo>
                <a:lnTo>
                  <a:pt x="311785" y="1447799"/>
                </a:lnTo>
                <a:lnTo>
                  <a:pt x="308101" y="1422399"/>
                </a:lnTo>
                <a:lnTo>
                  <a:pt x="304800" y="1396999"/>
                </a:lnTo>
                <a:lnTo>
                  <a:pt x="302260" y="1371599"/>
                </a:lnTo>
                <a:lnTo>
                  <a:pt x="299974" y="1346199"/>
                </a:lnTo>
                <a:lnTo>
                  <a:pt x="298196" y="1320799"/>
                </a:lnTo>
                <a:lnTo>
                  <a:pt x="296925" y="1282699"/>
                </a:lnTo>
                <a:lnTo>
                  <a:pt x="295783" y="1257299"/>
                </a:lnTo>
                <a:lnTo>
                  <a:pt x="295148" y="1219199"/>
                </a:lnTo>
                <a:lnTo>
                  <a:pt x="294767" y="1181099"/>
                </a:lnTo>
                <a:lnTo>
                  <a:pt x="294639" y="1142999"/>
                </a:lnTo>
                <a:lnTo>
                  <a:pt x="294639" y="1104899"/>
                </a:lnTo>
                <a:lnTo>
                  <a:pt x="295401" y="1028699"/>
                </a:lnTo>
                <a:lnTo>
                  <a:pt x="296291" y="952499"/>
                </a:lnTo>
                <a:lnTo>
                  <a:pt x="297307" y="876299"/>
                </a:lnTo>
                <a:lnTo>
                  <a:pt x="298069" y="800099"/>
                </a:lnTo>
                <a:lnTo>
                  <a:pt x="298196" y="761999"/>
                </a:lnTo>
                <a:lnTo>
                  <a:pt x="297942" y="685799"/>
                </a:lnTo>
                <a:lnTo>
                  <a:pt x="297307" y="647699"/>
                </a:lnTo>
                <a:lnTo>
                  <a:pt x="296545" y="609599"/>
                </a:lnTo>
                <a:lnTo>
                  <a:pt x="295275" y="571499"/>
                </a:lnTo>
                <a:lnTo>
                  <a:pt x="293624" y="546099"/>
                </a:lnTo>
                <a:lnTo>
                  <a:pt x="291592" y="507999"/>
                </a:lnTo>
                <a:lnTo>
                  <a:pt x="289051" y="482599"/>
                </a:lnTo>
                <a:lnTo>
                  <a:pt x="286004" y="457199"/>
                </a:lnTo>
                <a:lnTo>
                  <a:pt x="282321" y="431799"/>
                </a:lnTo>
                <a:lnTo>
                  <a:pt x="278130" y="406399"/>
                </a:lnTo>
                <a:lnTo>
                  <a:pt x="273431" y="380999"/>
                </a:lnTo>
                <a:close/>
              </a:path>
              <a:path w="777875" h="1676400">
                <a:moveTo>
                  <a:pt x="770212" y="1282699"/>
                </a:moveTo>
                <a:lnTo>
                  <a:pt x="710057" y="1282699"/>
                </a:lnTo>
                <a:lnTo>
                  <a:pt x="746633" y="1295399"/>
                </a:lnTo>
                <a:lnTo>
                  <a:pt x="742825" y="1312706"/>
                </a:lnTo>
                <a:lnTo>
                  <a:pt x="777748" y="1320799"/>
                </a:lnTo>
                <a:lnTo>
                  <a:pt x="770212" y="1282699"/>
                </a:lnTo>
                <a:close/>
              </a:path>
              <a:path w="777875" h="1676400">
                <a:moveTo>
                  <a:pt x="710057" y="1282699"/>
                </a:moveTo>
                <a:lnTo>
                  <a:pt x="705466" y="1304048"/>
                </a:lnTo>
                <a:lnTo>
                  <a:pt x="742825" y="1312706"/>
                </a:lnTo>
                <a:lnTo>
                  <a:pt x="746633" y="1295399"/>
                </a:lnTo>
                <a:lnTo>
                  <a:pt x="710057" y="1282699"/>
                </a:lnTo>
                <a:close/>
              </a:path>
              <a:path w="777875" h="1676400">
                <a:moveTo>
                  <a:pt x="755142" y="1206499"/>
                </a:moveTo>
                <a:lnTo>
                  <a:pt x="668147" y="1295399"/>
                </a:lnTo>
                <a:lnTo>
                  <a:pt x="705466" y="1304048"/>
                </a:lnTo>
                <a:lnTo>
                  <a:pt x="710057" y="1282699"/>
                </a:lnTo>
                <a:lnTo>
                  <a:pt x="770212" y="1282699"/>
                </a:lnTo>
                <a:lnTo>
                  <a:pt x="755142" y="1206499"/>
                </a:lnTo>
                <a:close/>
              </a:path>
              <a:path w="777875" h="1676400">
                <a:moveTo>
                  <a:pt x="235521" y="254000"/>
                </a:moveTo>
                <a:lnTo>
                  <a:pt x="196976" y="254000"/>
                </a:lnTo>
                <a:lnTo>
                  <a:pt x="203581" y="279400"/>
                </a:lnTo>
                <a:lnTo>
                  <a:pt x="203326" y="279400"/>
                </a:lnTo>
                <a:lnTo>
                  <a:pt x="209423" y="292099"/>
                </a:lnTo>
                <a:lnTo>
                  <a:pt x="215264" y="304799"/>
                </a:lnTo>
                <a:lnTo>
                  <a:pt x="220980" y="330199"/>
                </a:lnTo>
                <a:lnTo>
                  <a:pt x="226313" y="342899"/>
                </a:lnTo>
                <a:lnTo>
                  <a:pt x="231394" y="368299"/>
                </a:lnTo>
                <a:lnTo>
                  <a:pt x="236220" y="393699"/>
                </a:lnTo>
                <a:lnTo>
                  <a:pt x="236093" y="380999"/>
                </a:lnTo>
                <a:lnTo>
                  <a:pt x="273431" y="380999"/>
                </a:lnTo>
                <a:lnTo>
                  <a:pt x="268350" y="355599"/>
                </a:lnTo>
                <a:lnTo>
                  <a:pt x="263017" y="342899"/>
                </a:lnTo>
                <a:lnTo>
                  <a:pt x="257429" y="317499"/>
                </a:lnTo>
                <a:lnTo>
                  <a:pt x="251460" y="292099"/>
                </a:lnTo>
                <a:lnTo>
                  <a:pt x="245363" y="279400"/>
                </a:lnTo>
                <a:lnTo>
                  <a:pt x="238887" y="266700"/>
                </a:lnTo>
                <a:lnTo>
                  <a:pt x="235521" y="254000"/>
                </a:lnTo>
                <a:close/>
              </a:path>
              <a:path w="777875" h="1676400">
                <a:moveTo>
                  <a:pt x="178688" y="152400"/>
                </a:moveTo>
                <a:lnTo>
                  <a:pt x="139573" y="152400"/>
                </a:lnTo>
                <a:lnTo>
                  <a:pt x="155448" y="177800"/>
                </a:lnTo>
                <a:lnTo>
                  <a:pt x="155067" y="177800"/>
                </a:lnTo>
                <a:lnTo>
                  <a:pt x="162813" y="190500"/>
                </a:lnTo>
                <a:lnTo>
                  <a:pt x="162433" y="190500"/>
                </a:lnTo>
                <a:lnTo>
                  <a:pt x="169925" y="203200"/>
                </a:lnTo>
                <a:lnTo>
                  <a:pt x="169672" y="203200"/>
                </a:lnTo>
                <a:lnTo>
                  <a:pt x="177037" y="215900"/>
                </a:lnTo>
                <a:lnTo>
                  <a:pt x="176784" y="215900"/>
                </a:lnTo>
                <a:lnTo>
                  <a:pt x="184023" y="228600"/>
                </a:lnTo>
                <a:lnTo>
                  <a:pt x="183769" y="228600"/>
                </a:lnTo>
                <a:lnTo>
                  <a:pt x="190754" y="241300"/>
                </a:lnTo>
                <a:lnTo>
                  <a:pt x="190500" y="241300"/>
                </a:lnTo>
                <a:lnTo>
                  <a:pt x="197104" y="266700"/>
                </a:lnTo>
                <a:lnTo>
                  <a:pt x="196976" y="254000"/>
                </a:lnTo>
                <a:lnTo>
                  <a:pt x="235521" y="254000"/>
                </a:lnTo>
                <a:lnTo>
                  <a:pt x="218059" y="215900"/>
                </a:lnTo>
                <a:lnTo>
                  <a:pt x="195072" y="177800"/>
                </a:lnTo>
                <a:lnTo>
                  <a:pt x="186944" y="165100"/>
                </a:lnTo>
                <a:lnTo>
                  <a:pt x="178688" y="152400"/>
                </a:lnTo>
                <a:close/>
              </a:path>
              <a:path w="777875" h="1676400">
                <a:moveTo>
                  <a:pt x="153035" y="114300"/>
                </a:moveTo>
                <a:lnTo>
                  <a:pt x="107187" y="114300"/>
                </a:lnTo>
                <a:lnTo>
                  <a:pt x="124333" y="139700"/>
                </a:lnTo>
                <a:lnTo>
                  <a:pt x="123698" y="139700"/>
                </a:lnTo>
                <a:lnTo>
                  <a:pt x="140335" y="165100"/>
                </a:lnTo>
                <a:lnTo>
                  <a:pt x="139573" y="152400"/>
                </a:lnTo>
                <a:lnTo>
                  <a:pt x="178688" y="152400"/>
                </a:lnTo>
                <a:lnTo>
                  <a:pt x="170434" y="139700"/>
                </a:lnTo>
                <a:lnTo>
                  <a:pt x="153035" y="114300"/>
                </a:lnTo>
                <a:close/>
              </a:path>
              <a:path w="777875" h="1676400">
                <a:moveTo>
                  <a:pt x="22860" y="0"/>
                </a:moveTo>
                <a:lnTo>
                  <a:pt x="0" y="25400"/>
                </a:lnTo>
                <a:lnTo>
                  <a:pt x="37464" y="63500"/>
                </a:lnTo>
                <a:lnTo>
                  <a:pt x="37211" y="63500"/>
                </a:lnTo>
                <a:lnTo>
                  <a:pt x="55753" y="76200"/>
                </a:lnTo>
                <a:lnTo>
                  <a:pt x="55245" y="76200"/>
                </a:lnTo>
                <a:lnTo>
                  <a:pt x="73533" y="88900"/>
                </a:lnTo>
                <a:lnTo>
                  <a:pt x="72898" y="88900"/>
                </a:lnTo>
                <a:lnTo>
                  <a:pt x="90932" y="101600"/>
                </a:lnTo>
                <a:lnTo>
                  <a:pt x="90297" y="101600"/>
                </a:lnTo>
                <a:lnTo>
                  <a:pt x="107950" y="127000"/>
                </a:lnTo>
                <a:lnTo>
                  <a:pt x="107187" y="114300"/>
                </a:lnTo>
                <a:lnTo>
                  <a:pt x="153035" y="114300"/>
                </a:lnTo>
                <a:lnTo>
                  <a:pt x="135128" y="88900"/>
                </a:lnTo>
                <a:lnTo>
                  <a:pt x="98298" y="63500"/>
                </a:lnTo>
                <a:lnTo>
                  <a:pt x="79375" y="38100"/>
                </a:lnTo>
                <a:lnTo>
                  <a:pt x="2286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6510655" y="3339591"/>
            <a:ext cx="775970" cy="1663700"/>
          </a:xfrm>
          <a:custGeom>
            <a:avLst/>
            <a:gdLst/>
            <a:ahLst/>
            <a:cxnLst/>
            <a:rect l="l" t="t" r="r" b="b"/>
            <a:pathLst>
              <a:path w="775970" h="1663700">
                <a:moveTo>
                  <a:pt x="556005" y="1650999"/>
                </a:moveTo>
                <a:lnTo>
                  <a:pt x="412876" y="1650999"/>
                </a:lnTo>
                <a:lnTo>
                  <a:pt x="423545" y="1663699"/>
                </a:lnTo>
                <a:lnTo>
                  <a:pt x="537972" y="1663699"/>
                </a:lnTo>
                <a:lnTo>
                  <a:pt x="556005" y="1650999"/>
                </a:lnTo>
                <a:close/>
              </a:path>
              <a:path w="775970" h="1663700">
                <a:moveTo>
                  <a:pt x="605154" y="1612899"/>
                </a:moveTo>
                <a:lnTo>
                  <a:pt x="554609" y="1612899"/>
                </a:lnTo>
                <a:lnTo>
                  <a:pt x="539496" y="1625599"/>
                </a:lnTo>
                <a:lnTo>
                  <a:pt x="371348" y="1625599"/>
                </a:lnTo>
                <a:lnTo>
                  <a:pt x="381380" y="1638299"/>
                </a:lnTo>
                <a:lnTo>
                  <a:pt x="391795" y="1650999"/>
                </a:lnTo>
                <a:lnTo>
                  <a:pt x="572897" y="1650999"/>
                </a:lnTo>
                <a:lnTo>
                  <a:pt x="581405" y="1638299"/>
                </a:lnTo>
                <a:lnTo>
                  <a:pt x="589661" y="1638299"/>
                </a:lnTo>
                <a:lnTo>
                  <a:pt x="597662" y="1625599"/>
                </a:lnTo>
                <a:lnTo>
                  <a:pt x="605154" y="1612899"/>
                </a:lnTo>
                <a:close/>
              </a:path>
              <a:path w="775970" h="1663700">
                <a:moveTo>
                  <a:pt x="315087" y="1460499"/>
                </a:moveTo>
                <a:lnTo>
                  <a:pt x="278256" y="1460499"/>
                </a:lnTo>
                <a:lnTo>
                  <a:pt x="283464" y="1485899"/>
                </a:lnTo>
                <a:lnTo>
                  <a:pt x="289178" y="1498599"/>
                </a:lnTo>
                <a:lnTo>
                  <a:pt x="295528" y="1523999"/>
                </a:lnTo>
                <a:lnTo>
                  <a:pt x="317246" y="1562099"/>
                </a:lnTo>
                <a:lnTo>
                  <a:pt x="342646" y="1600199"/>
                </a:lnTo>
                <a:lnTo>
                  <a:pt x="361442" y="1625599"/>
                </a:lnTo>
                <a:lnTo>
                  <a:pt x="428751" y="1625599"/>
                </a:lnTo>
                <a:lnTo>
                  <a:pt x="419226" y="1612899"/>
                </a:lnTo>
                <a:lnTo>
                  <a:pt x="403860" y="1612899"/>
                </a:lnTo>
                <a:lnTo>
                  <a:pt x="394843" y="1600199"/>
                </a:lnTo>
                <a:lnTo>
                  <a:pt x="387730" y="1600199"/>
                </a:lnTo>
                <a:lnTo>
                  <a:pt x="379095" y="1587499"/>
                </a:lnTo>
                <a:lnTo>
                  <a:pt x="379856" y="1587499"/>
                </a:lnTo>
                <a:lnTo>
                  <a:pt x="371475" y="1574799"/>
                </a:lnTo>
                <a:lnTo>
                  <a:pt x="364744" y="1574799"/>
                </a:lnTo>
                <a:lnTo>
                  <a:pt x="356870" y="1562099"/>
                </a:lnTo>
                <a:lnTo>
                  <a:pt x="357504" y="1562099"/>
                </a:lnTo>
                <a:lnTo>
                  <a:pt x="350012" y="1549399"/>
                </a:lnTo>
                <a:lnTo>
                  <a:pt x="350393" y="1549399"/>
                </a:lnTo>
                <a:lnTo>
                  <a:pt x="343153" y="1536699"/>
                </a:lnTo>
                <a:lnTo>
                  <a:pt x="343662" y="1536699"/>
                </a:lnTo>
                <a:lnTo>
                  <a:pt x="336803" y="1523999"/>
                </a:lnTo>
                <a:lnTo>
                  <a:pt x="337185" y="1523999"/>
                </a:lnTo>
                <a:lnTo>
                  <a:pt x="330835" y="1511299"/>
                </a:lnTo>
                <a:lnTo>
                  <a:pt x="331089" y="1511299"/>
                </a:lnTo>
                <a:lnTo>
                  <a:pt x="325120" y="1485899"/>
                </a:lnTo>
                <a:lnTo>
                  <a:pt x="325500" y="1485899"/>
                </a:lnTo>
                <a:lnTo>
                  <a:pt x="320040" y="1473199"/>
                </a:lnTo>
                <a:lnTo>
                  <a:pt x="315087" y="1460499"/>
                </a:lnTo>
                <a:close/>
              </a:path>
              <a:path w="775970" h="1663700">
                <a:moveTo>
                  <a:pt x="541274" y="1612899"/>
                </a:moveTo>
                <a:lnTo>
                  <a:pt x="525145" y="1625599"/>
                </a:lnTo>
                <a:lnTo>
                  <a:pt x="539496" y="1625599"/>
                </a:lnTo>
                <a:lnTo>
                  <a:pt x="541274" y="1612899"/>
                </a:lnTo>
                <a:close/>
              </a:path>
              <a:path w="775970" h="1663700">
                <a:moveTo>
                  <a:pt x="639952" y="1562099"/>
                </a:moveTo>
                <a:lnTo>
                  <a:pt x="601091" y="1562099"/>
                </a:lnTo>
                <a:lnTo>
                  <a:pt x="594614" y="1574799"/>
                </a:lnTo>
                <a:lnTo>
                  <a:pt x="589152" y="1574799"/>
                </a:lnTo>
                <a:lnTo>
                  <a:pt x="582549" y="1587499"/>
                </a:lnTo>
                <a:lnTo>
                  <a:pt x="577215" y="1587499"/>
                </a:lnTo>
                <a:lnTo>
                  <a:pt x="570356" y="1600199"/>
                </a:lnTo>
                <a:lnTo>
                  <a:pt x="565785" y="1600199"/>
                </a:lnTo>
                <a:lnTo>
                  <a:pt x="558673" y="1612899"/>
                </a:lnTo>
                <a:lnTo>
                  <a:pt x="612521" y="1612899"/>
                </a:lnTo>
                <a:lnTo>
                  <a:pt x="619633" y="1600199"/>
                </a:lnTo>
                <a:lnTo>
                  <a:pt x="626618" y="1587499"/>
                </a:lnTo>
                <a:lnTo>
                  <a:pt x="633349" y="1574799"/>
                </a:lnTo>
                <a:lnTo>
                  <a:pt x="639952" y="1562099"/>
                </a:lnTo>
                <a:close/>
              </a:path>
              <a:path w="775970" h="1663700">
                <a:moveTo>
                  <a:pt x="386842" y="1587499"/>
                </a:moveTo>
                <a:lnTo>
                  <a:pt x="387730" y="1600199"/>
                </a:lnTo>
                <a:lnTo>
                  <a:pt x="395731" y="1600199"/>
                </a:lnTo>
                <a:lnTo>
                  <a:pt x="386842" y="1587499"/>
                </a:lnTo>
                <a:close/>
              </a:path>
              <a:path w="775970" h="1663700">
                <a:moveTo>
                  <a:pt x="364109" y="1562099"/>
                </a:moveTo>
                <a:lnTo>
                  <a:pt x="364744" y="1574799"/>
                </a:lnTo>
                <a:lnTo>
                  <a:pt x="372237" y="1574799"/>
                </a:lnTo>
                <a:lnTo>
                  <a:pt x="364109" y="1562099"/>
                </a:lnTo>
                <a:close/>
              </a:path>
              <a:path w="775970" h="1663700">
                <a:moveTo>
                  <a:pt x="681354" y="1358899"/>
                </a:moveTo>
                <a:lnTo>
                  <a:pt x="670305" y="1396999"/>
                </a:lnTo>
                <a:lnTo>
                  <a:pt x="670433" y="1396999"/>
                </a:lnTo>
                <a:lnTo>
                  <a:pt x="659002" y="1435099"/>
                </a:lnTo>
                <a:lnTo>
                  <a:pt x="647700" y="1460499"/>
                </a:lnTo>
                <a:lnTo>
                  <a:pt x="636143" y="1485899"/>
                </a:lnTo>
                <a:lnTo>
                  <a:pt x="636524" y="1485899"/>
                </a:lnTo>
                <a:lnTo>
                  <a:pt x="624459" y="1511299"/>
                </a:lnTo>
                <a:lnTo>
                  <a:pt x="624713" y="1511299"/>
                </a:lnTo>
                <a:lnTo>
                  <a:pt x="618617" y="1523999"/>
                </a:lnTo>
                <a:lnTo>
                  <a:pt x="612648" y="1536699"/>
                </a:lnTo>
                <a:lnTo>
                  <a:pt x="613028" y="1536699"/>
                </a:lnTo>
                <a:lnTo>
                  <a:pt x="606678" y="1549399"/>
                </a:lnTo>
                <a:lnTo>
                  <a:pt x="606933" y="1549399"/>
                </a:lnTo>
                <a:lnTo>
                  <a:pt x="600583" y="1562099"/>
                </a:lnTo>
                <a:lnTo>
                  <a:pt x="646429" y="1562099"/>
                </a:lnTo>
                <a:lnTo>
                  <a:pt x="659129" y="1536699"/>
                </a:lnTo>
                <a:lnTo>
                  <a:pt x="671322" y="1498599"/>
                </a:lnTo>
                <a:lnTo>
                  <a:pt x="683260" y="1473199"/>
                </a:lnTo>
                <a:lnTo>
                  <a:pt x="694944" y="1447799"/>
                </a:lnTo>
                <a:lnTo>
                  <a:pt x="706374" y="1409699"/>
                </a:lnTo>
                <a:lnTo>
                  <a:pt x="717550" y="1371599"/>
                </a:lnTo>
                <a:lnTo>
                  <a:pt x="681227" y="1371599"/>
                </a:lnTo>
                <a:lnTo>
                  <a:pt x="681354" y="1358899"/>
                </a:lnTo>
                <a:close/>
              </a:path>
              <a:path w="775970" h="1663700">
                <a:moveTo>
                  <a:pt x="241553" y="266700"/>
                </a:moveTo>
                <a:lnTo>
                  <a:pt x="202692" y="266700"/>
                </a:lnTo>
                <a:lnTo>
                  <a:pt x="208915" y="292099"/>
                </a:lnTo>
                <a:lnTo>
                  <a:pt x="214884" y="304799"/>
                </a:lnTo>
                <a:lnTo>
                  <a:pt x="214629" y="304799"/>
                </a:lnTo>
                <a:lnTo>
                  <a:pt x="220345" y="330199"/>
                </a:lnTo>
                <a:lnTo>
                  <a:pt x="225678" y="342899"/>
                </a:lnTo>
                <a:lnTo>
                  <a:pt x="230759" y="368299"/>
                </a:lnTo>
                <a:lnTo>
                  <a:pt x="230631" y="368299"/>
                </a:lnTo>
                <a:lnTo>
                  <a:pt x="235585" y="380999"/>
                </a:lnTo>
                <a:lnTo>
                  <a:pt x="240156" y="406399"/>
                </a:lnTo>
                <a:lnTo>
                  <a:pt x="244221" y="431799"/>
                </a:lnTo>
                <a:lnTo>
                  <a:pt x="247650" y="457199"/>
                </a:lnTo>
                <a:lnTo>
                  <a:pt x="250444" y="482599"/>
                </a:lnTo>
                <a:lnTo>
                  <a:pt x="252984" y="507999"/>
                </a:lnTo>
                <a:lnTo>
                  <a:pt x="255016" y="546099"/>
                </a:lnTo>
                <a:lnTo>
                  <a:pt x="256540" y="571499"/>
                </a:lnTo>
                <a:lnTo>
                  <a:pt x="257683" y="609599"/>
                </a:lnTo>
                <a:lnTo>
                  <a:pt x="258572" y="634999"/>
                </a:lnTo>
                <a:lnTo>
                  <a:pt x="259206" y="673099"/>
                </a:lnTo>
                <a:lnTo>
                  <a:pt x="259334" y="711199"/>
                </a:lnTo>
                <a:lnTo>
                  <a:pt x="259461" y="749299"/>
                </a:lnTo>
                <a:lnTo>
                  <a:pt x="259206" y="787399"/>
                </a:lnTo>
                <a:lnTo>
                  <a:pt x="258572" y="863599"/>
                </a:lnTo>
                <a:lnTo>
                  <a:pt x="256540" y="1028699"/>
                </a:lnTo>
                <a:lnTo>
                  <a:pt x="256159" y="1066799"/>
                </a:lnTo>
                <a:lnTo>
                  <a:pt x="255904" y="1104899"/>
                </a:lnTo>
                <a:lnTo>
                  <a:pt x="256031" y="1168399"/>
                </a:lnTo>
                <a:lnTo>
                  <a:pt x="256413" y="1206499"/>
                </a:lnTo>
                <a:lnTo>
                  <a:pt x="257048" y="1244599"/>
                </a:lnTo>
                <a:lnTo>
                  <a:pt x="258064" y="1282699"/>
                </a:lnTo>
                <a:lnTo>
                  <a:pt x="259461" y="1308099"/>
                </a:lnTo>
                <a:lnTo>
                  <a:pt x="261239" y="1333499"/>
                </a:lnTo>
                <a:lnTo>
                  <a:pt x="263525" y="1371599"/>
                </a:lnTo>
                <a:lnTo>
                  <a:pt x="266319" y="1396999"/>
                </a:lnTo>
                <a:lnTo>
                  <a:pt x="269621" y="1422399"/>
                </a:lnTo>
                <a:lnTo>
                  <a:pt x="273558" y="1447799"/>
                </a:lnTo>
                <a:lnTo>
                  <a:pt x="275844" y="1460499"/>
                </a:lnTo>
                <a:lnTo>
                  <a:pt x="315341" y="1460499"/>
                </a:lnTo>
                <a:lnTo>
                  <a:pt x="313054" y="1447799"/>
                </a:lnTo>
                <a:lnTo>
                  <a:pt x="310896" y="1435099"/>
                </a:lnTo>
                <a:lnTo>
                  <a:pt x="307213" y="1409699"/>
                </a:lnTo>
                <a:lnTo>
                  <a:pt x="304165" y="1396999"/>
                </a:lnTo>
                <a:lnTo>
                  <a:pt x="301371" y="1358899"/>
                </a:lnTo>
                <a:lnTo>
                  <a:pt x="299339" y="1333499"/>
                </a:lnTo>
                <a:lnTo>
                  <a:pt x="297434" y="1308099"/>
                </a:lnTo>
                <a:lnTo>
                  <a:pt x="296164" y="1269999"/>
                </a:lnTo>
                <a:lnTo>
                  <a:pt x="295148" y="1244599"/>
                </a:lnTo>
                <a:lnTo>
                  <a:pt x="294513" y="1206499"/>
                </a:lnTo>
                <a:lnTo>
                  <a:pt x="294131" y="1168399"/>
                </a:lnTo>
                <a:lnTo>
                  <a:pt x="294004" y="1104899"/>
                </a:lnTo>
                <a:lnTo>
                  <a:pt x="294259" y="1066799"/>
                </a:lnTo>
                <a:lnTo>
                  <a:pt x="294640" y="1028699"/>
                </a:lnTo>
                <a:lnTo>
                  <a:pt x="296672" y="863599"/>
                </a:lnTo>
                <a:lnTo>
                  <a:pt x="297306" y="787399"/>
                </a:lnTo>
                <a:lnTo>
                  <a:pt x="297561" y="749299"/>
                </a:lnTo>
                <a:lnTo>
                  <a:pt x="297434" y="711199"/>
                </a:lnTo>
                <a:lnTo>
                  <a:pt x="297179" y="673099"/>
                </a:lnTo>
                <a:lnTo>
                  <a:pt x="296672" y="634999"/>
                </a:lnTo>
                <a:lnTo>
                  <a:pt x="295783" y="609599"/>
                </a:lnTo>
                <a:lnTo>
                  <a:pt x="294640" y="571499"/>
                </a:lnTo>
                <a:lnTo>
                  <a:pt x="292989" y="533399"/>
                </a:lnTo>
                <a:lnTo>
                  <a:pt x="290956" y="507999"/>
                </a:lnTo>
                <a:lnTo>
                  <a:pt x="288417" y="482599"/>
                </a:lnTo>
                <a:lnTo>
                  <a:pt x="285369" y="444499"/>
                </a:lnTo>
                <a:lnTo>
                  <a:pt x="281813" y="419099"/>
                </a:lnTo>
                <a:lnTo>
                  <a:pt x="277495" y="393699"/>
                </a:lnTo>
                <a:lnTo>
                  <a:pt x="272796" y="380999"/>
                </a:lnTo>
                <a:lnTo>
                  <a:pt x="267716" y="355599"/>
                </a:lnTo>
                <a:lnTo>
                  <a:pt x="262381" y="330199"/>
                </a:lnTo>
                <a:lnTo>
                  <a:pt x="256794" y="317499"/>
                </a:lnTo>
                <a:lnTo>
                  <a:pt x="250951" y="292099"/>
                </a:lnTo>
                <a:lnTo>
                  <a:pt x="244728" y="279399"/>
                </a:lnTo>
                <a:lnTo>
                  <a:pt x="241553" y="266700"/>
                </a:lnTo>
                <a:close/>
              </a:path>
              <a:path w="775970" h="1663700">
                <a:moveTo>
                  <a:pt x="704113" y="1295820"/>
                </a:moveTo>
                <a:lnTo>
                  <a:pt x="692150" y="1333499"/>
                </a:lnTo>
                <a:lnTo>
                  <a:pt x="681227" y="1371599"/>
                </a:lnTo>
                <a:lnTo>
                  <a:pt x="717550" y="1371599"/>
                </a:lnTo>
                <a:lnTo>
                  <a:pt x="728599" y="1346199"/>
                </a:lnTo>
                <a:lnTo>
                  <a:pt x="738441" y="1307754"/>
                </a:lnTo>
                <a:lnTo>
                  <a:pt x="704113" y="1295820"/>
                </a:lnTo>
                <a:close/>
              </a:path>
              <a:path w="775970" h="1663700">
                <a:moveTo>
                  <a:pt x="769226" y="1282699"/>
                </a:moveTo>
                <a:lnTo>
                  <a:pt x="744854" y="1282699"/>
                </a:lnTo>
                <a:lnTo>
                  <a:pt x="738441" y="1307754"/>
                </a:lnTo>
                <a:lnTo>
                  <a:pt x="775970" y="1320799"/>
                </a:lnTo>
                <a:lnTo>
                  <a:pt x="769226" y="1282699"/>
                </a:lnTo>
                <a:close/>
              </a:path>
              <a:path w="775970" h="1663700">
                <a:moveTo>
                  <a:pt x="744854" y="1282699"/>
                </a:moveTo>
                <a:lnTo>
                  <a:pt x="708278" y="1282699"/>
                </a:lnTo>
                <a:lnTo>
                  <a:pt x="704113" y="1295820"/>
                </a:lnTo>
                <a:lnTo>
                  <a:pt x="738441" y="1307754"/>
                </a:lnTo>
                <a:lnTo>
                  <a:pt x="744854" y="1282699"/>
                </a:lnTo>
                <a:close/>
              </a:path>
              <a:path w="775970" h="1663700">
                <a:moveTo>
                  <a:pt x="753491" y="1193799"/>
                </a:moveTo>
                <a:lnTo>
                  <a:pt x="666369" y="1282699"/>
                </a:lnTo>
                <a:lnTo>
                  <a:pt x="704113" y="1295820"/>
                </a:lnTo>
                <a:lnTo>
                  <a:pt x="708278" y="1282699"/>
                </a:lnTo>
                <a:lnTo>
                  <a:pt x="769226" y="1282699"/>
                </a:lnTo>
                <a:lnTo>
                  <a:pt x="753491" y="1193799"/>
                </a:lnTo>
                <a:close/>
              </a:path>
              <a:path w="775970" h="1663700">
                <a:moveTo>
                  <a:pt x="22605" y="0"/>
                </a:moveTo>
                <a:lnTo>
                  <a:pt x="0" y="25400"/>
                </a:lnTo>
                <a:lnTo>
                  <a:pt x="37338" y="63500"/>
                </a:lnTo>
                <a:lnTo>
                  <a:pt x="36829" y="63500"/>
                </a:lnTo>
                <a:lnTo>
                  <a:pt x="55372" y="76200"/>
                </a:lnTo>
                <a:lnTo>
                  <a:pt x="54991" y="76200"/>
                </a:lnTo>
                <a:lnTo>
                  <a:pt x="73278" y="88900"/>
                </a:lnTo>
                <a:lnTo>
                  <a:pt x="72644" y="88900"/>
                </a:lnTo>
                <a:lnTo>
                  <a:pt x="90677" y="101600"/>
                </a:lnTo>
                <a:lnTo>
                  <a:pt x="90043" y="101600"/>
                </a:lnTo>
                <a:lnTo>
                  <a:pt x="107569" y="114300"/>
                </a:lnTo>
                <a:lnTo>
                  <a:pt x="106806" y="114300"/>
                </a:lnTo>
                <a:lnTo>
                  <a:pt x="123951" y="139700"/>
                </a:lnTo>
                <a:lnTo>
                  <a:pt x="123190" y="139700"/>
                </a:lnTo>
                <a:lnTo>
                  <a:pt x="139826" y="152400"/>
                </a:lnTo>
                <a:lnTo>
                  <a:pt x="139065" y="152400"/>
                </a:lnTo>
                <a:lnTo>
                  <a:pt x="155067" y="177800"/>
                </a:lnTo>
                <a:lnTo>
                  <a:pt x="154559" y="177800"/>
                </a:lnTo>
                <a:lnTo>
                  <a:pt x="162305" y="190500"/>
                </a:lnTo>
                <a:lnTo>
                  <a:pt x="162051" y="190500"/>
                </a:lnTo>
                <a:lnTo>
                  <a:pt x="169545" y="203200"/>
                </a:lnTo>
                <a:lnTo>
                  <a:pt x="169164" y="203200"/>
                </a:lnTo>
                <a:lnTo>
                  <a:pt x="176529" y="215900"/>
                </a:lnTo>
                <a:lnTo>
                  <a:pt x="176275" y="215900"/>
                </a:lnTo>
                <a:lnTo>
                  <a:pt x="183388" y="228600"/>
                </a:lnTo>
                <a:lnTo>
                  <a:pt x="183134" y="228600"/>
                </a:lnTo>
                <a:lnTo>
                  <a:pt x="190119" y="241300"/>
                </a:lnTo>
                <a:lnTo>
                  <a:pt x="189865" y="241300"/>
                </a:lnTo>
                <a:lnTo>
                  <a:pt x="196596" y="254000"/>
                </a:lnTo>
                <a:lnTo>
                  <a:pt x="202946" y="279399"/>
                </a:lnTo>
                <a:lnTo>
                  <a:pt x="202692" y="266700"/>
                </a:lnTo>
                <a:lnTo>
                  <a:pt x="241553" y="266700"/>
                </a:lnTo>
                <a:lnTo>
                  <a:pt x="238378" y="254000"/>
                </a:lnTo>
                <a:lnTo>
                  <a:pt x="231648" y="241300"/>
                </a:lnTo>
                <a:lnTo>
                  <a:pt x="224663" y="228600"/>
                </a:lnTo>
                <a:lnTo>
                  <a:pt x="217424" y="215900"/>
                </a:lnTo>
                <a:lnTo>
                  <a:pt x="210058" y="203200"/>
                </a:lnTo>
                <a:lnTo>
                  <a:pt x="202438" y="177800"/>
                </a:lnTo>
                <a:lnTo>
                  <a:pt x="194564" y="165100"/>
                </a:lnTo>
                <a:lnTo>
                  <a:pt x="186309" y="152400"/>
                </a:lnTo>
                <a:lnTo>
                  <a:pt x="169925" y="139700"/>
                </a:lnTo>
                <a:lnTo>
                  <a:pt x="152526" y="114300"/>
                </a:lnTo>
                <a:lnTo>
                  <a:pt x="134747" y="88900"/>
                </a:lnTo>
                <a:lnTo>
                  <a:pt x="97917" y="63500"/>
                </a:lnTo>
                <a:lnTo>
                  <a:pt x="79121" y="38100"/>
                </a:lnTo>
                <a:lnTo>
                  <a:pt x="2260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7481316" y="3295396"/>
            <a:ext cx="778510" cy="1701800"/>
          </a:xfrm>
          <a:custGeom>
            <a:avLst/>
            <a:gdLst/>
            <a:ahLst/>
            <a:cxnLst/>
            <a:rect l="l" t="t" r="r" b="b"/>
            <a:pathLst>
              <a:path w="778509" h="1701800">
                <a:moveTo>
                  <a:pt x="557402" y="1689099"/>
                </a:moveTo>
                <a:lnTo>
                  <a:pt x="413765" y="1689099"/>
                </a:lnTo>
                <a:lnTo>
                  <a:pt x="424560" y="1701799"/>
                </a:lnTo>
                <a:lnTo>
                  <a:pt x="539241" y="1701799"/>
                </a:lnTo>
                <a:lnTo>
                  <a:pt x="557402" y="1689099"/>
                </a:lnTo>
                <a:close/>
              </a:path>
              <a:path w="778509" h="1701800">
                <a:moveTo>
                  <a:pt x="582929" y="1676399"/>
                </a:moveTo>
                <a:lnTo>
                  <a:pt x="392556" y="1676399"/>
                </a:lnTo>
                <a:lnTo>
                  <a:pt x="402970" y="1689099"/>
                </a:lnTo>
                <a:lnTo>
                  <a:pt x="574166" y="1689099"/>
                </a:lnTo>
                <a:lnTo>
                  <a:pt x="582929" y="1676399"/>
                </a:lnTo>
                <a:close/>
              </a:path>
              <a:path w="778509" h="1701800">
                <a:moveTo>
                  <a:pt x="606551" y="1650999"/>
                </a:moveTo>
                <a:lnTo>
                  <a:pt x="555625" y="1650999"/>
                </a:lnTo>
                <a:lnTo>
                  <a:pt x="540511" y="1663699"/>
                </a:lnTo>
                <a:lnTo>
                  <a:pt x="372109" y="1663699"/>
                </a:lnTo>
                <a:lnTo>
                  <a:pt x="382142" y="1676399"/>
                </a:lnTo>
                <a:lnTo>
                  <a:pt x="591057" y="1676399"/>
                </a:lnTo>
                <a:lnTo>
                  <a:pt x="598931" y="1663699"/>
                </a:lnTo>
                <a:lnTo>
                  <a:pt x="606551" y="1650999"/>
                </a:lnTo>
                <a:close/>
              </a:path>
              <a:path w="778509" h="1701800">
                <a:moveTo>
                  <a:pt x="245363" y="292100"/>
                </a:moveTo>
                <a:lnTo>
                  <a:pt x="209295" y="292100"/>
                </a:lnTo>
                <a:lnTo>
                  <a:pt x="215264" y="317499"/>
                </a:lnTo>
                <a:lnTo>
                  <a:pt x="220979" y="330199"/>
                </a:lnTo>
                <a:lnTo>
                  <a:pt x="226186" y="355599"/>
                </a:lnTo>
                <a:lnTo>
                  <a:pt x="231393" y="368299"/>
                </a:lnTo>
                <a:lnTo>
                  <a:pt x="236219" y="393699"/>
                </a:lnTo>
                <a:lnTo>
                  <a:pt x="240664" y="419099"/>
                </a:lnTo>
                <a:lnTo>
                  <a:pt x="248157" y="469899"/>
                </a:lnTo>
                <a:lnTo>
                  <a:pt x="253618" y="520699"/>
                </a:lnTo>
                <a:lnTo>
                  <a:pt x="255650" y="558799"/>
                </a:lnTo>
                <a:lnTo>
                  <a:pt x="257175" y="584199"/>
                </a:lnTo>
                <a:lnTo>
                  <a:pt x="258444" y="622299"/>
                </a:lnTo>
                <a:lnTo>
                  <a:pt x="259333" y="660399"/>
                </a:lnTo>
                <a:lnTo>
                  <a:pt x="259841" y="698499"/>
                </a:lnTo>
                <a:lnTo>
                  <a:pt x="259968" y="812799"/>
                </a:lnTo>
                <a:lnTo>
                  <a:pt x="259333" y="888999"/>
                </a:lnTo>
                <a:lnTo>
                  <a:pt x="258190" y="965199"/>
                </a:lnTo>
                <a:lnTo>
                  <a:pt x="257301" y="1041399"/>
                </a:lnTo>
                <a:lnTo>
                  <a:pt x="256539" y="1130299"/>
                </a:lnTo>
                <a:lnTo>
                  <a:pt x="256666" y="1206499"/>
                </a:lnTo>
                <a:lnTo>
                  <a:pt x="257048" y="1231899"/>
                </a:lnTo>
                <a:lnTo>
                  <a:pt x="257809" y="1269999"/>
                </a:lnTo>
                <a:lnTo>
                  <a:pt x="258825" y="1308099"/>
                </a:lnTo>
                <a:lnTo>
                  <a:pt x="262000" y="1371599"/>
                </a:lnTo>
                <a:lnTo>
                  <a:pt x="266953" y="1422399"/>
                </a:lnTo>
                <a:lnTo>
                  <a:pt x="272287" y="1460499"/>
                </a:lnTo>
                <a:lnTo>
                  <a:pt x="279018" y="1498599"/>
                </a:lnTo>
                <a:lnTo>
                  <a:pt x="290067" y="1536699"/>
                </a:lnTo>
                <a:lnTo>
                  <a:pt x="296290" y="1549399"/>
                </a:lnTo>
                <a:lnTo>
                  <a:pt x="303022" y="1574799"/>
                </a:lnTo>
                <a:lnTo>
                  <a:pt x="326008" y="1612899"/>
                </a:lnTo>
                <a:lnTo>
                  <a:pt x="352678" y="1650999"/>
                </a:lnTo>
                <a:lnTo>
                  <a:pt x="362203" y="1663699"/>
                </a:lnTo>
                <a:lnTo>
                  <a:pt x="429894" y="1663699"/>
                </a:lnTo>
                <a:lnTo>
                  <a:pt x="420369" y="1650999"/>
                </a:lnTo>
                <a:lnTo>
                  <a:pt x="404875" y="1650999"/>
                </a:lnTo>
                <a:lnTo>
                  <a:pt x="395858" y="1638299"/>
                </a:lnTo>
                <a:lnTo>
                  <a:pt x="396875" y="1638299"/>
                </a:lnTo>
                <a:lnTo>
                  <a:pt x="387857" y="1625599"/>
                </a:lnTo>
                <a:lnTo>
                  <a:pt x="381000" y="1625599"/>
                </a:lnTo>
                <a:lnTo>
                  <a:pt x="372490" y="1612899"/>
                </a:lnTo>
                <a:lnTo>
                  <a:pt x="373252" y="1612899"/>
                </a:lnTo>
                <a:lnTo>
                  <a:pt x="364998" y="1600199"/>
                </a:lnTo>
                <a:lnTo>
                  <a:pt x="358393" y="1600199"/>
                </a:lnTo>
                <a:lnTo>
                  <a:pt x="350774" y="1587499"/>
                </a:lnTo>
                <a:lnTo>
                  <a:pt x="351281" y="1587499"/>
                </a:lnTo>
                <a:lnTo>
                  <a:pt x="344042" y="1574799"/>
                </a:lnTo>
                <a:lnTo>
                  <a:pt x="344550" y="1574799"/>
                </a:lnTo>
                <a:lnTo>
                  <a:pt x="337819" y="1562099"/>
                </a:lnTo>
                <a:lnTo>
                  <a:pt x="338074" y="1562099"/>
                </a:lnTo>
                <a:lnTo>
                  <a:pt x="331597" y="1536699"/>
                </a:lnTo>
                <a:lnTo>
                  <a:pt x="331977" y="1536699"/>
                </a:lnTo>
                <a:lnTo>
                  <a:pt x="326135" y="1523999"/>
                </a:lnTo>
                <a:lnTo>
                  <a:pt x="326389" y="1523999"/>
                </a:lnTo>
                <a:lnTo>
                  <a:pt x="320801" y="1511299"/>
                </a:lnTo>
                <a:lnTo>
                  <a:pt x="321055" y="1511299"/>
                </a:lnTo>
                <a:lnTo>
                  <a:pt x="315975" y="1485899"/>
                </a:lnTo>
                <a:lnTo>
                  <a:pt x="313816" y="1485899"/>
                </a:lnTo>
                <a:lnTo>
                  <a:pt x="311784" y="1473199"/>
                </a:lnTo>
                <a:lnTo>
                  <a:pt x="309879" y="1460499"/>
                </a:lnTo>
                <a:lnTo>
                  <a:pt x="308101" y="1447799"/>
                </a:lnTo>
                <a:lnTo>
                  <a:pt x="304800" y="1422399"/>
                </a:lnTo>
                <a:lnTo>
                  <a:pt x="302259" y="1396999"/>
                </a:lnTo>
                <a:lnTo>
                  <a:pt x="299974" y="1371599"/>
                </a:lnTo>
                <a:lnTo>
                  <a:pt x="298188" y="1333347"/>
                </a:lnTo>
                <a:lnTo>
                  <a:pt x="296925" y="1308099"/>
                </a:lnTo>
                <a:lnTo>
                  <a:pt x="295782" y="1269999"/>
                </a:lnTo>
                <a:lnTo>
                  <a:pt x="295148" y="1231899"/>
                </a:lnTo>
                <a:lnTo>
                  <a:pt x="294766" y="1206499"/>
                </a:lnTo>
                <a:lnTo>
                  <a:pt x="294639" y="1130299"/>
                </a:lnTo>
                <a:lnTo>
                  <a:pt x="296290" y="965199"/>
                </a:lnTo>
                <a:lnTo>
                  <a:pt x="297306" y="888999"/>
                </a:lnTo>
                <a:lnTo>
                  <a:pt x="298068" y="812799"/>
                </a:lnTo>
                <a:lnTo>
                  <a:pt x="298195" y="774699"/>
                </a:lnTo>
                <a:lnTo>
                  <a:pt x="297941" y="698499"/>
                </a:lnTo>
                <a:lnTo>
                  <a:pt x="297306" y="660399"/>
                </a:lnTo>
                <a:lnTo>
                  <a:pt x="296544" y="622299"/>
                </a:lnTo>
                <a:lnTo>
                  <a:pt x="295275" y="584199"/>
                </a:lnTo>
                <a:lnTo>
                  <a:pt x="293624" y="558799"/>
                </a:lnTo>
                <a:lnTo>
                  <a:pt x="291591" y="520699"/>
                </a:lnTo>
                <a:lnTo>
                  <a:pt x="289051" y="495299"/>
                </a:lnTo>
                <a:lnTo>
                  <a:pt x="286003" y="457199"/>
                </a:lnTo>
                <a:lnTo>
                  <a:pt x="282448" y="431799"/>
                </a:lnTo>
                <a:lnTo>
                  <a:pt x="278129" y="406399"/>
                </a:lnTo>
                <a:lnTo>
                  <a:pt x="273430" y="380999"/>
                </a:lnTo>
                <a:lnTo>
                  <a:pt x="268350" y="368299"/>
                </a:lnTo>
                <a:lnTo>
                  <a:pt x="263016" y="342899"/>
                </a:lnTo>
                <a:lnTo>
                  <a:pt x="257428" y="317499"/>
                </a:lnTo>
                <a:lnTo>
                  <a:pt x="251459" y="304800"/>
                </a:lnTo>
                <a:lnTo>
                  <a:pt x="245363" y="292100"/>
                </a:lnTo>
                <a:close/>
              </a:path>
              <a:path w="778509" h="1701800">
                <a:moveTo>
                  <a:pt x="542289" y="1650999"/>
                </a:moveTo>
                <a:lnTo>
                  <a:pt x="526160" y="1663699"/>
                </a:lnTo>
                <a:lnTo>
                  <a:pt x="540511" y="1663699"/>
                </a:lnTo>
                <a:lnTo>
                  <a:pt x="542289" y="1650999"/>
                </a:lnTo>
                <a:close/>
              </a:path>
              <a:path w="778509" h="1701800">
                <a:moveTo>
                  <a:pt x="403859" y="1638299"/>
                </a:moveTo>
                <a:lnTo>
                  <a:pt x="404875" y="1650999"/>
                </a:lnTo>
                <a:lnTo>
                  <a:pt x="413130" y="1650999"/>
                </a:lnTo>
                <a:lnTo>
                  <a:pt x="403859" y="1638299"/>
                </a:lnTo>
                <a:close/>
              </a:path>
              <a:path w="778509" h="1701800">
                <a:moveTo>
                  <a:pt x="704665" y="1320647"/>
                </a:moveTo>
                <a:lnTo>
                  <a:pt x="704595" y="1320799"/>
                </a:lnTo>
                <a:lnTo>
                  <a:pt x="693801" y="1358899"/>
                </a:lnTo>
                <a:lnTo>
                  <a:pt x="682751" y="1396999"/>
                </a:lnTo>
                <a:lnTo>
                  <a:pt x="671702" y="1435099"/>
                </a:lnTo>
                <a:lnTo>
                  <a:pt x="660400" y="1460499"/>
                </a:lnTo>
                <a:lnTo>
                  <a:pt x="660653" y="1460499"/>
                </a:lnTo>
                <a:lnTo>
                  <a:pt x="649097" y="1498599"/>
                </a:lnTo>
                <a:lnTo>
                  <a:pt x="637539" y="1523999"/>
                </a:lnTo>
                <a:lnTo>
                  <a:pt x="637793" y="1523999"/>
                </a:lnTo>
                <a:lnTo>
                  <a:pt x="625728" y="1549399"/>
                </a:lnTo>
                <a:lnTo>
                  <a:pt x="625982" y="1549399"/>
                </a:lnTo>
                <a:lnTo>
                  <a:pt x="619886" y="1562099"/>
                </a:lnTo>
                <a:lnTo>
                  <a:pt x="620140" y="1562099"/>
                </a:lnTo>
                <a:lnTo>
                  <a:pt x="613917" y="1574799"/>
                </a:lnTo>
                <a:lnTo>
                  <a:pt x="614172" y="1574799"/>
                </a:lnTo>
                <a:lnTo>
                  <a:pt x="607949" y="1587499"/>
                </a:lnTo>
                <a:lnTo>
                  <a:pt x="608329" y="1587499"/>
                </a:lnTo>
                <a:lnTo>
                  <a:pt x="601852" y="1600199"/>
                </a:lnTo>
                <a:lnTo>
                  <a:pt x="596137" y="1600199"/>
                </a:lnTo>
                <a:lnTo>
                  <a:pt x="589660" y="1612899"/>
                </a:lnTo>
                <a:lnTo>
                  <a:pt x="590295" y="1612899"/>
                </a:lnTo>
                <a:lnTo>
                  <a:pt x="583691" y="1625599"/>
                </a:lnTo>
                <a:lnTo>
                  <a:pt x="578103" y="1625599"/>
                </a:lnTo>
                <a:lnTo>
                  <a:pt x="571373" y="1638299"/>
                </a:lnTo>
                <a:lnTo>
                  <a:pt x="566547" y="1638299"/>
                </a:lnTo>
                <a:lnTo>
                  <a:pt x="559561" y="1650999"/>
                </a:lnTo>
                <a:lnTo>
                  <a:pt x="613917" y="1650999"/>
                </a:lnTo>
                <a:lnTo>
                  <a:pt x="634745" y="1612899"/>
                </a:lnTo>
                <a:lnTo>
                  <a:pt x="660526" y="1562099"/>
                </a:lnTo>
                <a:lnTo>
                  <a:pt x="684783" y="1511299"/>
                </a:lnTo>
                <a:lnTo>
                  <a:pt x="696340" y="1473199"/>
                </a:lnTo>
                <a:lnTo>
                  <a:pt x="707898" y="1447799"/>
                </a:lnTo>
                <a:lnTo>
                  <a:pt x="730250" y="1371599"/>
                </a:lnTo>
                <a:lnTo>
                  <a:pt x="741172" y="1333499"/>
                </a:lnTo>
                <a:lnTo>
                  <a:pt x="741241" y="1333347"/>
                </a:lnTo>
                <a:lnTo>
                  <a:pt x="704665" y="1320647"/>
                </a:lnTo>
                <a:close/>
              </a:path>
              <a:path w="778509" h="1701800">
                <a:moveTo>
                  <a:pt x="771321" y="1308099"/>
                </a:moveTo>
                <a:lnTo>
                  <a:pt x="710437" y="1308099"/>
                </a:lnTo>
                <a:lnTo>
                  <a:pt x="747013" y="1320799"/>
                </a:lnTo>
                <a:lnTo>
                  <a:pt x="741241" y="1333347"/>
                </a:lnTo>
                <a:lnTo>
                  <a:pt x="778255" y="1346199"/>
                </a:lnTo>
                <a:lnTo>
                  <a:pt x="771321" y="1308099"/>
                </a:lnTo>
                <a:close/>
              </a:path>
              <a:path w="778509" h="1701800">
                <a:moveTo>
                  <a:pt x="710437" y="1308099"/>
                </a:moveTo>
                <a:lnTo>
                  <a:pt x="704665" y="1320647"/>
                </a:lnTo>
                <a:lnTo>
                  <a:pt x="741241" y="1333347"/>
                </a:lnTo>
                <a:lnTo>
                  <a:pt x="747013" y="1320799"/>
                </a:lnTo>
                <a:lnTo>
                  <a:pt x="710437" y="1308099"/>
                </a:lnTo>
                <a:close/>
              </a:path>
              <a:path w="778509" h="1701800">
                <a:moveTo>
                  <a:pt x="755141" y="1219199"/>
                </a:moveTo>
                <a:lnTo>
                  <a:pt x="668527" y="1308099"/>
                </a:lnTo>
                <a:lnTo>
                  <a:pt x="704665" y="1320647"/>
                </a:lnTo>
                <a:lnTo>
                  <a:pt x="710437" y="1308099"/>
                </a:lnTo>
                <a:lnTo>
                  <a:pt x="771321" y="1308099"/>
                </a:lnTo>
                <a:lnTo>
                  <a:pt x="755141" y="1219199"/>
                </a:lnTo>
                <a:close/>
              </a:path>
              <a:path w="778509" h="1701800">
                <a:moveTo>
                  <a:pt x="210566" y="203200"/>
                </a:moveTo>
                <a:lnTo>
                  <a:pt x="169672" y="203200"/>
                </a:lnTo>
                <a:lnTo>
                  <a:pt x="176910" y="228600"/>
                </a:lnTo>
                <a:lnTo>
                  <a:pt x="184023" y="241300"/>
                </a:lnTo>
                <a:lnTo>
                  <a:pt x="183641" y="241300"/>
                </a:lnTo>
                <a:lnTo>
                  <a:pt x="190626" y="254000"/>
                </a:lnTo>
                <a:lnTo>
                  <a:pt x="190373" y="254000"/>
                </a:lnTo>
                <a:lnTo>
                  <a:pt x="197103" y="266700"/>
                </a:lnTo>
                <a:lnTo>
                  <a:pt x="196850" y="266700"/>
                </a:lnTo>
                <a:lnTo>
                  <a:pt x="203453" y="279400"/>
                </a:lnTo>
                <a:lnTo>
                  <a:pt x="203200" y="279400"/>
                </a:lnTo>
                <a:lnTo>
                  <a:pt x="209423" y="304800"/>
                </a:lnTo>
                <a:lnTo>
                  <a:pt x="209295" y="292100"/>
                </a:lnTo>
                <a:lnTo>
                  <a:pt x="245363" y="292100"/>
                </a:lnTo>
                <a:lnTo>
                  <a:pt x="239013" y="266700"/>
                </a:lnTo>
                <a:lnTo>
                  <a:pt x="225298" y="241300"/>
                </a:lnTo>
                <a:lnTo>
                  <a:pt x="218058" y="215900"/>
                </a:lnTo>
                <a:lnTo>
                  <a:pt x="210566" y="203200"/>
                </a:lnTo>
                <a:close/>
              </a:path>
              <a:path w="778509" h="1701800">
                <a:moveTo>
                  <a:pt x="22859" y="0"/>
                </a:moveTo>
                <a:lnTo>
                  <a:pt x="0" y="38100"/>
                </a:lnTo>
                <a:lnTo>
                  <a:pt x="37337" y="63500"/>
                </a:lnTo>
                <a:lnTo>
                  <a:pt x="36956" y="63500"/>
                </a:lnTo>
                <a:lnTo>
                  <a:pt x="55625" y="76200"/>
                </a:lnTo>
                <a:lnTo>
                  <a:pt x="55117" y="76200"/>
                </a:lnTo>
                <a:lnTo>
                  <a:pt x="73405" y="88900"/>
                </a:lnTo>
                <a:lnTo>
                  <a:pt x="72898" y="88900"/>
                </a:lnTo>
                <a:lnTo>
                  <a:pt x="90804" y="101600"/>
                </a:lnTo>
                <a:lnTo>
                  <a:pt x="90169" y="101600"/>
                </a:lnTo>
                <a:lnTo>
                  <a:pt x="107823" y="127000"/>
                </a:lnTo>
                <a:lnTo>
                  <a:pt x="107187" y="127000"/>
                </a:lnTo>
                <a:lnTo>
                  <a:pt x="124332" y="139700"/>
                </a:lnTo>
                <a:lnTo>
                  <a:pt x="123570" y="139700"/>
                </a:lnTo>
                <a:lnTo>
                  <a:pt x="140207" y="165100"/>
                </a:lnTo>
                <a:lnTo>
                  <a:pt x="139445" y="165100"/>
                </a:lnTo>
                <a:lnTo>
                  <a:pt x="155448" y="190500"/>
                </a:lnTo>
                <a:lnTo>
                  <a:pt x="162432" y="190500"/>
                </a:lnTo>
                <a:lnTo>
                  <a:pt x="169925" y="215900"/>
                </a:lnTo>
                <a:lnTo>
                  <a:pt x="169672" y="203200"/>
                </a:lnTo>
                <a:lnTo>
                  <a:pt x="210566" y="203200"/>
                </a:lnTo>
                <a:lnTo>
                  <a:pt x="203073" y="190500"/>
                </a:lnTo>
                <a:lnTo>
                  <a:pt x="195199" y="177800"/>
                </a:lnTo>
                <a:lnTo>
                  <a:pt x="170433" y="139700"/>
                </a:lnTo>
                <a:lnTo>
                  <a:pt x="153034" y="114300"/>
                </a:lnTo>
                <a:lnTo>
                  <a:pt x="135254" y="101600"/>
                </a:lnTo>
                <a:lnTo>
                  <a:pt x="116966" y="76200"/>
                </a:lnTo>
                <a:lnTo>
                  <a:pt x="60578" y="38100"/>
                </a:lnTo>
                <a:lnTo>
                  <a:pt x="22859" y="0"/>
                </a:lnTo>
                <a:close/>
              </a:path>
              <a:path w="778509" h="1701800">
                <a:moveTo>
                  <a:pt x="162432" y="190500"/>
                </a:moveTo>
                <a:lnTo>
                  <a:pt x="154939" y="190500"/>
                </a:lnTo>
                <a:lnTo>
                  <a:pt x="162813" y="203200"/>
                </a:lnTo>
                <a:lnTo>
                  <a:pt x="162432" y="190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5138928" y="1406652"/>
            <a:ext cx="443484" cy="90068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5138928" y="1406652"/>
            <a:ext cx="443865" cy="901065"/>
          </a:xfrm>
          <a:custGeom>
            <a:avLst/>
            <a:gdLst/>
            <a:ahLst/>
            <a:cxnLst/>
            <a:rect l="l" t="t" r="r" b="b"/>
            <a:pathLst>
              <a:path w="443864" h="901064">
                <a:moveTo>
                  <a:pt x="0" y="900684"/>
                </a:moveTo>
                <a:lnTo>
                  <a:pt x="443484" y="900684"/>
                </a:lnTo>
                <a:lnTo>
                  <a:pt x="443484" y="0"/>
                </a:lnTo>
                <a:lnTo>
                  <a:pt x="0" y="0"/>
                </a:lnTo>
                <a:lnTo>
                  <a:pt x="0" y="900684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6076188" y="1406652"/>
            <a:ext cx="443484" cy="90068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6076188" y="1406652"/>
            <a:ext cx="443865" cy="901065"/>
          </a:xfrm>
          <a:custGeom>
            <a:avLst/>
            <a:gdLst/>
            <a:ahLst/>
            <a:cxnLst/>
            <a:rect l="l" t="t" r="r" b="b"/>
            <a:pathLst>
              <a:path w="443865" h="901064">
                <a:moveTo>
                  <a:pt x="0" y="900684"/>
                </a:moveTo>
                <a:lnTo>
                  <a:pt x="443484" y="900684"/>
                </a:lnTo>
                <a:lnTo>
                  <a:pt x="443484" y="0"/>
                </a:lnTo>
                <a:lnTo>
                  <a:pt x="0" y="0"/>
                </a:lnTo>
                <a:lnTo>
                  <a:pt x="0" y="900684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7021068" y="1399032"/>
            <a:ext cx="443483" cy="90068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7021068" y="1399032"/>
            <a:ext cx="443865" cy="901065"/>
          </a:xfrm>
          <a:custGeom>
            <a:avLst/>
            <a:gdLst/>
            <a:ahLst/>
            <a:cxnLst/>
            <a:rect l="l" t="t" r="r" b="b"/>
            <a:pathLst>
              <a:path w="443865" h="901064">
                <a:moveTo>
                  <a:pt x="0" y="900684"/>
                </a:moveTo>
                <a:lnTo>
                  <a:pt x="443483" y="900684"/>
                </a:lnTo>
                <a:lnTo>
                  <a:pt x="443483" y="0"/>
                </a:lnTo>
                <a:lnTo>
                  <a:pt x="0" y="0"/>
                </a:lnTo>
                <a:lnTo>
                  <a:pt x="0" y="900684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7987283" y="1368552"/>
            <a:ext cx="441959" cy="90068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7987283" y="1368552"/>
            <a:ext cx="441959" cy="901065"/>
          </a:xfrm>
          <a:custGeom>
            <a:avLst/>
            <a:gdLst/>
            <a:ahLst/>
            <a:cxnLst/>
            <a:rect l="l" t="t" r="r" b="b"/>
            <a:pathLst>
              <a:path w="441959" h="901064">
                <a:moveTo>
                  <a:pt x="0" y="900684"/>
                </a:moveTo>
                <a:lnTo>
                  <a:pt x="441959" y="900684"/>
                </a:lnTo>
                <a:lnTo>
                  <a:pt x="441959" y="0"/>
                </a:lnTo>
                <a:lnTo>
                  <a:pt x="0" y="0"/>
                </a:lnTo>
                <a:lnTo>
                  <a:pt x="0" y="900684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5120640" y="2508504"/>
            <a:ext cx="443484" cy="899160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5120640" y="2508504"/>
            <a:ext cx="443865" cy="899160"/>
          </a:xfrm>
          <a:custGeom>
            <a:avLst/>
            <a:gdLst/>
            <a:ahLst/>
            <a:cxnLst/>
            <a:rect l="l" t="t" r="r" b="b"/>
            <a:pathLst>
              <a:path w="443864" h="899160">
                <a:moveTo>
                  <a:pt x="0" y="899160"/>
                </a:moveTo>
                <a:lnTo>
                  <a:pt x="443484" y="899160"/>
                </a:lnTo>
                <a:lnTo>
                  <a:pt x="443484" y="0"/>
                </a:lnTo>
                <a:lnTo>
                  <a:pt x="0" y="0"/>
                </a:lnTo>
                <a:lnTo>
                  <a:pt x="0" y="899160"/>
                </a:lnTo>
                <a:close/>
              </a:path>
            </a:pathLst>
          </a:custGeom>
          <a:ln w="6095">
            <a:solidFill>
              <a:srgbClr val="4471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6053328" y="2493264"/>
            <a:ext cx="443484" cy="90068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6053328" y="2493264"/>
            <a:ext cx="443865" cy="901065"/>
          </a:xfrm>
          <a:custGeom>
            <a:avLst/>
            <a:gdLst/>
            <a:ahLst/>
            <a:cxnLst/>
            <a:rect l="l" t="t" r="r" b="b"/>
            <a:pathLst>
              <a:path w="443864" h="901064">
                <a:moveTo>
                  <a:pt x="0" y="900684"/>
                </a:moveTo>
                <a:lnTo>
                  <a:pt x="443484" y="900684"/>
                </a:lnTo>
                <a:lnTo>
                  <a:pt x="443484" y="0"/>
                </a:lnTo>
                <a:lnTo>
                  <a:pt x="0" y="0"/>
                </a:lnTo>
                <a:lnTo>
                  <a:pt x="0" y="900684"/>
                </a:lnTo>
                <a:close/>
              </a:path>
            </a:pathLst>
          </a:custGeom>
          <a:ln w="6096">
            <a:solidFill>
              <a:srgbClr val="4471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7040880" y="2514600"/>
            <a:ext cx="441959" cy="900684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7040880" y="2514600"/>
            <a:ext cx="441959" cy="901065"/>
          </a:xfrm>
          <a:custGeom>
            <a:avLst/>
            <a:gdLst/>
            <a:ahLst/>
            <a:cxnLst/>
            <a:rect l="l" t="t" r="r" b="b"/>
            <a:pathLst>
              <a:path w="441959" h="901064">
                <a:moveTo>
                  <a:pt x="0" y="900684"/>
                </a:moveTo>
                <a:lnTo>
                  <a:pt x="441959" y="900684"/>
                </a:lnTo>
                <a:lnTo>
                  <a:pt x="441959" y="0"/>
                </a:lnTo>
                <a:lnTo>
                  <a:pt x="0" y="0"/>
                </a:lnTo>
                <a:lnTo>
                  <a:pt x="0" y="900684"/>
                </a:lnTo>
                <a:close/>
              </a:path>
            </a:pathLst>
          </a:custGeom>
          <a:ln w="6096">
            <a:solidFill>
              <a:srgbClr val="4471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7990331" y="2493264"/>
            <a:ext cx="443483" cy="90068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7990331" y="2493264"/>
            <a:ext cx="443865" cy="901065"/>
          </a:xfrm>
          <a:custGeom>
            <a:avLst/>
            <a:gdLst/>
            <a:ahLst/>
            <a:cxnLst/>
            <a:rect l="l" t="t" r="r" b="b"/>
            <a:pathLst>
              <a:path w="443865" h="901064">
                <a:moveTo>
                  <a:pt x="0" y="900684"/>
                </a:moveTo>
                <a:lnTo>
                  <a:pt x="443483" y="900684"/>
                </a:lnTo>
                <a:lnTo>
                  <a:pt x="443483" y="0"/>
                </a:lnTo>
                <a:lnTo>
                  <a:pt x="0" y="0"/>
                </a:lnTo>
                <a:lnTo>
                  <a:pt x="0" y="900684"/>
                </a:lnTo>
                <a:close/>
              </a:path>
            </a:pathLst>
          </a:custGeom>
          <a:ln w="6096">
            <a:solidFill>
              <a:srgbClr val="4471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4822697" y="3733038"/>
            <a:ext cx="3944620" cy="1422400"/>
          </a:xfrm>
          <a:custGeom>
            <a:avLst/>
            <a:gdLst/>
            <a:ahLst/>
            <a:cxnLst/>
            <a:rect l="l" t="t" r="r" b="b"/>
            <a:pathLst>
              <a:path w="3944620" h="1422400">
                <a:moveTo>
                  <a:pt x="0" y="1421892"/>
                </a:moveTo>
                <a:lnTo>
                  <a:pt x="3944111" y="1421892"/>
                </a:lnTo>
                <a:lnTo>
                  <a:pt x="3944111" y="0"/>
                </a:lnTo>
                <a:lnTo>
                  <a:pt x="0" y="0"/>
                </a:lnTo>
                <a:lnTo>
                  <a:pt x="0" y="1421892"/>
                </a:lnTo>
                <a:close/>
              </a:path>
            </a:pathLst>
          </a:custGeom>
          <a:ln w="3810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 txBox="1"/>
          <p:nvPr/>
        </p:nvSpPr>
        <p:spPr>
          <a:xfrm>
            <a:off x="6563994" y="5219191"/>
            <a:ext cx="206692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Times New Roman"/>
                <a:cs typeface="Times New Roman"/>
              </a:rPr>
              <a:t>RNN</a:t>
            </a:r>
            <a:r>
              <a:rPr sz="2800" spc="-7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Decoder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5209032" y="2135123"/>
            <a:ext cx="271780" cy="520065"/>
          </a:xfrm>
          <a:custGeom>
            <a:avLst/>
            <a:gdLst/>
            <a:ahLst/>
            <a:cxnLst/>
            <a:rect l="l" t="t" r="r" b="b"/>
            <a:pathLst>
              <a:path w="271779" h="520064">
                <a:moveTo>
                  <a:pt x="271271" y="384048"/>
                </a:moveTo>
                <a:lnTo>
                  <a:pt x="0" y="384048"/>
                </a:lnTo>
                <a:lnTo>
                  <a:pt x="135635" y="519684"/>
                </a:lnTo>
                <a:lnTo>
                  <a:pt x="271271" y="384048"/>
                </a:lnTo>
                <a:close/>
              </a:path>
              <a:path w="271779" h="520064">
                <a:moveTo>
                  <a:pt x="203453" y="135636"/>
                </a:moveTo>
                <a:lnTo>
                  <a:pt x="67817" y="135636"/>
                </a:lnTo>
                <a:lnTo>
                  <a:pt x="67817" y="384048"/>
                </a:lnTo>
                <a:lnTo>
                  <a:pt x="203453" y="384048"/>
                </a:lnTo>
                <a:lnTo>
                  <a:pt x="203453" y="135636"/>
                </a:lnTo>
                <a:close/>
              </a:path>
              <a:path w="271779" h="520064">
                <a:moveTo>
                  <a:pt x="135635" y="0"/>
                </a:moveTo>
                <a:lnTo>
                  <a:pt x="0" y="135636"/>
                </a:lnTo>
                <a:lnTo>
                  <a:pt x="271271" y="135636"/>
                </a:lnTo>
                <a:lnTo>
                  <a:pt x="13563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5209032" y="2135123"/>
            <a:ext cx="271780" cy="520065"/>
          </a:xfrm>
          <a:custGeom>
            <a:avLst/>
            <a:gdLst/>
            <a:ahLst/>
            <a:cxnLst/>
            <a:rect l="l" t="t" r="r" b="b"/>
            <a:pathLst>
              <a:path w="271779" h="520064">
                <a:moveTo>
                  <a:pt x="0" y="135636"/>
                </a:moveTo>
                <a:lnTo>
                  <a:pt x="135635" y="0"/>
                </a:lnTo>
                <a:lnTo>
                  <a:pt x="271271" y="135636"/>
                </a:lnTo>
                <a:lnTo>
                  <a:pt x="203453" y="135636"/>
                </a:lnTo>
                <a:lnTo>
                  <a:pt x="203453" y="384048"/>
                </a:lnTo>
                <a:lnTo>
                  <a:pt x="271271" y="384048"/>
                </a:lnTo>
                <a:lnTo>
                  <a:pt x="135635" y="519684"/>
                </a:lnTo>
                <a:lnTo>
                  <a:pt x="0" y="384048"/>
                </a:lnTo>
                <a:lnTo>
                  <a:pt x="67817" y="384048"/>
                </a:lnTo>
                <a:lnTo>
                  <a:pt x="67817" y="135636"/>
                </a:lnTo>
                <a:lnTo>
                  <a:pt x="0" y="135636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6158484" y="2135123"/>
            <a:ext cx="271780" cy="521334"/>
          </a:xfrm>
          <a:custGeom>
            <a:avLst/>
            <a:gdLst/>
            <a:ahLst/>
            <a:cxnLst/>
            <a:rect l="l" t="t" r="r" b="b"/>
            <a:pathLst>
              <a:path w="271779" h="521335">
                <a:moveTo>
                  <a:pt x="271271" y="385572"/>
                </a:moveTo>
                <a:lnTo>
                  <a:pt x="0" y="385572"/>
                </a:lnTo>
                <a:lnTo>
                  <a:pt x="135636" y="521208"/>
                </a:lnTo>
                <a:lnTo>
                  <a:pt x="271271" y="385572"/>
                </a:lnTo>
                <a:close/>
              </a:path>
              <a:path w="271779" h="521335">
                <a:moveTo>
                  <a:pt x="203453" y="135636"/>
                </a:moveTo>
                <a:lnTo>
                  <a:pt x="67817" y="135636"/>
                </a:lnTo>
                <a:lnTo>
                  <a:pt x="67817" y="385572"/>
                </a:lnTo>
                <a:lnTo>
                  <a:pt x="203453" y="385572"/>
                </a:lnTo>
                <a:lnTo>
                  <a:pt x="203453" y="135636"/>
                </a:lnTo>
                <a:close/>
              </a:path>
              <a:path w="271779" h="521335">
                <a:moveTo>
                  <a:pt x="135636" y="0"/>
                </a:moveTo>
                <a:lnTo>
                  <a:pt x="0" y="135636"/>
                </a:lnTo>
                <a:lnTo>
                  <a:pt x="271271" y="135636"/>
                </a:lnTo>
                <a:lnTo>
                  <a:pt x="13563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6158484" y="2135123"/>
            <a:ext cx="271780" cy="521334"/>
          </a:xfrm>
          <a:custGeom>
            <a:avLst/>
            <a:gdLst/>
            <a:ahLst/>
            <a:cxnLst/>
            <a:rect l="l" t="t" r="r" b="b"/>
            <a:pathLst>
              <a:path w="271779" h="521335">
                <a:moveTo>
                  <a:pt x="0" y="135636"/>
                </a:moveTo>
                <a:lnTo>
                  <a:pt x="135636" y="0"/>
                </a:lnTo>
                <a:lnTo>
                  <a:pt x="271271" y="135636"/>
                </a:lnTo>
                <a:lnTo>
                  <a:pt x="203453" y="135636"/>
                </a:lnTo>
                <a:lnTo>
                  <a:pt x="203453" y="385572"/>
                </a:lnTo>
                <a:lnTo>
                  <a:pt x="271271" y="385572"/>
                </a:lnTo>
                <a:lnTo>
                  <a:pt x="135636" y="521208"/>
                </a:lnTo>
                <a:lnTo>
                  <a:pt x="0" y="385572"/>
                </a:lnTo>
                <a:lnTo>
                  <a:pt x="67817" y="385572"/>
                </a:lnTo>
                <a:lnTo>
                  <a:pt x="67817" y="135636"/>
                </a:lnTo>
                <a:lnTo>
                  <a:pt x="0" y="135636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7135368" y="2110739"/>
            <a:ext cx="271780" cy="520065"/>
          </a:xfrm>
          <a:custGeom>
            <a:avLst/>
            <a:gdLst/>
            <a:ahLst/>
            <a:cxnLst/>
            <a:rect l="l" t="t" r="r" b="b"/>
            <a:pathLst>
              <a:path w="271779" h="520064">
                <a:moveTo>
                  <a:pt x="271272" y="384048"/>
                </a:moveTo>
                <a:lnTo>
                  <a:pt x="0" y="384048"/>
                </a:lnTo>
                <a:lnTo>
                  <a:pt x="135635" y="519684"/>
                </a:lnTo>
                <a:lnTo>
                  <a:pt x="271272" y="384048"/>
                </a:lnTo>
                <a:close/>
              </a:path>
              <a:path w="271779" h="520064">
                <a:moveTo>
                  <a:pt x="203453" y="135636"/>
                </a:moveTo>
                <a:lnTo>
                  <a:pt x="67817" y="135636"/>
                </a:lnTo>
                <a:lnTo>
                  <a:pt x="67817" y="384048"/>
                </a:lnTo>
                <a:lnTo>
                  <a:pt x="203453" y="384048"/>
                </a:lnTo>
                <a:lnTo>
                  <a:pt x="203453" y="135636"/>
                </a:lnTo>
                <a:close/>
              </a:path>
              <a:path w="271779" h="520064">
                <a:moveTo>
                  <a:pt x="135635" y="0"/>
                </a:moveTo>
                <a:lnTo>
                  <a:pt x="0" y="135636"/>
                </a:lnTo>
                <a:lnTo>
                  <a:pt x="271272" y="135636"/>
                </a:lnTo>
                <a:lnTo>
                  <a:pt x="13563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7135368" y="2110739"/>
            <a:ext cx="271780" cy="520065"/>
          </a:xfrm>
          <a:custGeom>
            <a:avLst/>
            <a:gdLst/>
            <a:ahLst/>
            <a:cxnLst/>
            <a:rect l="l" t="t" r="r" b="b"/>
            <a:pathLst>
              <a:path w="271779" h="520064">
                <a:moveTo>
                  <a:pt x="0" y="135636"/>
                </a:moveTo>
                <a:lnTo>
                  <a:pt x="135635" y="0"/>
                </a:lnTo>
                <a:lnTo>
                  <a:pt x="271272" y="135636"/>
                </a:lnTo>
                <a:lnTo>
                  <a:pt x="203453" y="135636"/>
                </a:lnTo>
                <a:lnTo>
                  <a:pt x="203453" y="384048"/>
                </a:lnTo>
                <a:lnTo>
                  <a:pt x="271272" y="384048"/>
                </a:lnTo>
                <a:lnTo>
                  <a:pt x="135635" y="519684"/>
                </a:lnTo>
                <a:lnTo>
                  <a:pt x="0" y="384048"/>
                </a:lnTo>
                <a:lnTo>
                  <a:pt x="67817" y="384048"/>
                </a:lnTo>
                <a:lnTo>
                  <a:pt x="67817" y="135636"/>
                </a:lnTo>
                <a:lnTo>
                  <a:pt x="0" y="135636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8098535" y="2135123"/>
            <a:ext cx="271780" cy="520065"/>
          </a:xfrm>
          <a:custGeom>
            <a:avLst/>
            <a:gdLst/>
            <a:ahLst/>
            <a:cxnLst/>
            <a:rect l="l" t="t" r="r" b="b"/>
            <a:pathLst>
              <a:path w="271779" h="520064">
                <a:moveTo>
                  <a:pt x="271272" y="384048"/>
                </a:moveTo>
                <a:lnTo>
                  <a:pt x="0" y="384048"/>
                </a:lnTo>
                <a:lnTo>
                  <a:pt x="135636" y="519684"/>
                </a:lnTo>
                <a:lnTo>
                  <a:pt x="271272" y="384048"/>
                </a:lnTo>
                <a:close/>
              </a:path>
              <a:path w="271779" h="520064">
                <a:moveTo>
                  <a:pt x="203454" y="135636"/>
                </a:moveTo>
                <a:lnTo>
                  <a:pt x="67818" y="135636"/>
                </a:lnTo>
                <a:lnTo>
                  <a:pt x="67818" y="384048"/>
                </a:lnTo>
                <a:lnTo>
                  <a:pt x="203454" y="384048"/>
                </a:lnTo>
                <a:lnTo>
                  <a:pt x="203454" y="135636"/>
                </a:lnTo>
                <a:close/>
              </a:path>
              <a:path w="271779" h="520064">
                <a:moveTo>
                  <a:pt x="135636" y="0"/>
                </a:moveTo>
                <a:lnTo>
                  <a:pt x="0" y="135636"/>
                </a:lnTo>
                <a:lnTo>
                  <a:pt x="271272" y="135636"/>
                </a:lnTo>
                <a:lnTo>
                  <a:pt x="13563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8098535" y="2135123"/>
            <a:ext cx="271780" cy="520065"/>
          </a:xfrm>
          <a:custGeom>
            <a:avLst/>
            <a:gdLst/>
            <a:ahLst/>
            <a:cxnLst/>
            <a:rect l="l" t="t" r="r" b="b"/>
            <a:pathLst>
              <a:path w="271779" h="520064">
                <a:moveTo>
                  <a:pt x="0" y="135636"/>
                </a:moveTo>
                <a:lnTo>
                  <a:pt x="135636" y="0"/>
                </a:lnTo>
                <a:lnTo>
                  <a:pt x="271272" y="135636"/>
                </a:lnTo>
                <a:lnTo>
                  <a:pt x="203454" y="135636"/>
                </a:lnTo>
                <a:lnTo>
                  <a:pt x="203454" y="384048"/>
                </a:lnTo>
                <a:lnTo>
                  <a:pt x="271272" y="384048"/>
                </a:lnTo>
                <a:lnTo>
                  <a:pt x="135636" y="519684"/>
                </a:lnTo>
                <a:lnTo>
                  <a:pt x="0" y="384048"/>
                </a:lnTo>
                <a:lnTo>
                  <a:pt x="67818" y="384048"/>
                </a:lnTo>
                <a:lnTo>
                  <a:pt x="67818" y="135636"/>
                </a:lnTo>
                <a:lnTo>
                  <a:pt x="0" y="135636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 txBox="1"/>
          <p:nvPr/>
        </p:nvSpPr>
        <p:spPr>
          <a:xfrm>
            <a:off x="915924" y="5401055"/>
            <a:ext cx="441959" cy="899160"/>
          </a:xfrm>
          <a:prstGeom prst="rect">
            <a:avLst/>
          </a:prstGeom>
          <a:ln w="6095">
            <a:solidFill>
              <a:srgbClr val="EC7C30"/>
            </a:solidFill>
          </a:ln>
        </p:spPr>
        <p:txBody>
          <a:bodyPr vert="horz" wrap="square" lIns="0" tIns="245745" rIns="0" bIns="0" rtlCol="0">
            <a:spAutoFit/>
          </a:bodyPr>
          <a:lstStyle/>
          <a:p>
            <a:pPr marL="134620">
              <a:lnSpc>
                <a:spcPct val="100000"/>
              </a:lnSpc>
              <a:spcBef>
                <a:spcPts val="1935"/>
              </a:spcBef>
            </a:pPr>
            <a:r>
              <a:rPr sz="2400" dirty="0">
                <a:latin typeface="Calibri"/>
                <a:cs typeface="Calibri"/>
              </a:rPr>
              <a:t>x</a:t>
            </a:r>
            <a:r>
              <a:rPr sz="2400" baseline="-20833" dirty="0">
                <a:latin typeface="Calibri"/>
                <a:cs typeface="Calibri"/>
              </a:rPr>
              <a:t>1</a:t>
            </a:r>
            <a:endParaRPr sz="2400" baseline="-20833">
              <a:latin typeface="Calibri"/>
              <a:cs typeface="Calibri"/>
            </a:endParaRPr>
          </a:p>
        </p:txBody>
      </p:sp>
      <p:sp>
        <p:nvSpPr>
          <p:cNvPr id="72" name="object 72"/>
          <p:cNvSpPr txBox="1"/>
          <p:nvPr/>
        </p:nvSpPr>
        <p:spPr>
          <a:xfrm>
            <a:off x="1816607" y="5401055"/>
            <a:ext cx="443865" cy="899160"/>
          </a:xfrm>
          <a:prstGeom prst="rect">
            <a:avLst/>
          </a:prstGeom>
          <a:ln w="6096">
            <a:solidFill>
              <a:srgbClr val="EC7C30"/>
            </a:solidFill>
          </a:ln>
        </p:spPr>
        <p:txBody>
          <a:bodyPr vert="horz" wrap="square" lIns="0" tIns="235585" rIns="0" bIns="0" rtlCol="0">
            <a:spAutoFit/>
          </a:bodyPr>
          <a:lstStyle/>
          <a:p>
            <a:pPr marL="128270">
              <a:lnSpc>
                <a:spcPct val="100000"/>
              </a:lnSpc>
              <a:spcBef>
                <a:spcPts val="1855"/>
              </a:spcBef>
            </a:pPr>
            <a:r>
              <a:rPr sz="2400" spc="-5" dirty="0">
                <a:latin typeface="Calibri"/>
                <a:cs typeface="Calibri"/>
              </a:rPr>
              <a:t>x</a:t>
            </a:r>
            <a:r>
              <a:rPr sz="2400" spc="-7" baseline="-20833" dirty="0">
                <a:latin typeface="Calibri"/>
                <a:cs typeface="Calibri"/>
              </a:rPr>
              <a:t>2</a:t>
            </a:r>
            <a:endParaRPr sz="2400" baseline="-20833">
              <a:latin typeface="Calibri"/>
              <a:cs typeface="Calibri"/>
            </a:endParaRPr>
          </a:p>
        </p:txBody>
      </p:sp>
      <p:sp>
        <p:nvSpPr>
          <p:cNvPr id="73" name="object 73"/>
          <p:cNvSpPr txBox="1"/>
          <p:nvPr/>
        </p:nvSpPr>
        <p:spPr>
          <a:xfrm>
            <a:off x="2717292" y="5401055"/>
            <a:ext cx="443865" cy="899160"/>
          </a:xfrm>
          <a:prstGeom prst="rect">
            <a:avLst/>
          </a:prstGeom>
          <a:ln w="6096">
            <a:solidFill>
              <a:srgbClr val="EC7C30"/>
            </a:solidFill>
          </a:ln>
        </p:spPr>
        <p:txBody>
          <a:bodyPr vert="horz" wrap="square" lIns="0" tIns="252095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1985"/>
              </a:spcBef>
            </a:pPr>
            <a:r>
              <a:rPr sz="2400" dirty="0">
                <a:latin typeface="Calibri"/>
                <a:cs typeface="Calibri"/>
              </a:rPr>
              <a:t>x</a:t>
            </a:r>
            <a:r>
              <a:rPr sz="2400" baseline="-20833" dirty="0">
                <a:latin typeface="Calibri"/>
                <a:cs typeface="Calibri"/>
              </a:rPr>
              <a:t>3</a:t>
            </a:r>
            <a:endParaRPr sz="2400" baseline="-20833">
              <a:latin typeface="Calibri"/>
              <a:cs typeface="Calibri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3617976" y="5401055"/>
            <a:ext cx="443865" cy="899160"/>
          </a:xfrm>
          <a:prstGeom prst="rect">
            <a:avLst/>
          </a:prstGeom>
          <a:ln w="6096">
            <a:solidFill>
              <a:srgbClr val="EC7C30"/>
            </a:solidFill>
          </a:ln>
        </p:spPr>
        <p:txBody>
          <a:bodyPr vert="horz" wrap="square" lIns="0" tIns="245745" rIns="0" bIns="0" rtlCol="0">
            <a:spAutoFit/>
          </a:bodyPr>
          <a:lstStyle/>
          <a:p>
            <a:pPr marL="112395">
              <a:lnSpc>
                <a:spcPct val="100000"/>
              </a:lnSpc>
              <a:spcBef>
                <a:spcPts val="1935"/>
              </a:spcBef>
            </a:pPr>
            <a:r>
              <a:rPr sz="2400" dirty="0">
                <a:latin typeface="Calibri"/>
                <a:cs typeface="Calibri"/>
              </a:rPr>
              <a:t>x</a:t>
            </a:r>
            <a:r>
              <a:rPr sz="2400" baseline="-20833" dirty="0">
                <a:latin typeface="Calibri"/>
                <a:cs typeface="Calibri"/>
              </a:rPr>
              <a:t>4</a:t>
            </a:r>
            <a:endParaRPr sz="2400" baseline="-20833">
              <a:latin typeface="Calibri"/>
              <a:cs typeface="Calibri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5201539" y="2712541"/>
            <a:ext cx="26733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y</a:t>
            </a:r>
            <a:r>
              <a:rPr sz="2400" spc="-7" baseline="-20833" dirty="0">
                <a:latin typeface="Calibri"/>
                <a:cs typeface="Calibri"/>
              </a:rPr>
              <a:t>1</a:t>
            </a:r>
            <a:endParaRPr sz="2400" baseline="-20833">
              <a:latin typeface="Calibri"/>
              <a:cs typeface="Calibri"/>
            </a:endParaRPr>
          </a:p>
        </p:txBody>
      </p:sp>
      <p:sp>
        <p:nvSpPr>
          <p:cNvPr id="76" name="object 76"/>
          <p:cNvSpPr txBox="1"/>
          <p:nvPr/>
        </p:nvSpPr>
        <p:spPr>
          <a:xfrm>
            <a:off x="6149466" y="2689986"/>
            <a:ext cx="2673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0" dirty="0">
                <a:latin typeface="Calibri"/>
                <a:cs typeface="Calibri"/>
              </a:rPr>
              <a:t>y</a:t>
            </a:r>
            <a:r>
              <a:rPr sz="2400" spc="-7" baseline="-20833" dirty="0">
                <a:latin typeface="Calibri"/>
                <a:cs typeface="Calibri"/>
              </a:rPr>
              <a:t>2</a:t>
            </a:r>
            <a:endParaRPr sz="2400" baseline="-20833">
              <a:latin typeface="Calibri"/>
              <a:cs typeface="Calibri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7141591" y="2718638"/>
            <a:ext cx="26733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y</a:t>
            </a:r>
            <a:r>
              <a:rPr sz="2400" spc="-7" baseline="-20833" dirty="0">
                <a:latin typeface="Calibri"/>
                <a:cs typeface="Calibri"/>
              </a:rPr>
              <a:t>3</a:t>
            </a:r>
            <a:endParaRPr sz="2400" baseline="-20833">
              <a:latin typeface="Calibri"/>
              <a:cs typeface="Calibri"/>
            </a:endParaRPr>
          </a:p>
        </p:txBody>
      </p:sp>
      <p:sp>
        <p:nvSpPr>
          <p:cNvPr id="78" name="object 78"/>
          <p:cNvSpPr txBox="1"/>
          <p:nvPr/>
        </p:nvSpPr>
        <p:spPr>
          <a:xfrm>
            <a:off x="8063865" y="2712541"/>
            <a:ext cx="26733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y</a:t>
            </a:r>
            <a:r>
              <a:rPr sz="2400" spc="-7" baseline="-20833" dirty="0">
                <a:latin typeface="Calibri"/>
                <a:cs typeface="Calibri"/>
              </a:rPr>
              <a:t>4</a:t>
            </a:r>
            <a:endParaRPr sz="2400" baseline="-20833">
              <a:latin typeface="Calibri"/>
              <a:cs typeface="Calibri"/>
            </a:endParaRPr>
          </a:p>
        </p:txBody>
      </p:sp>
      <p:sp>
        <p:nvSpPr>
          <p:cNvPr id="79" name="object 79"/>
          <p:cNvSpPr txBox="1"/>
          <p:nvPr/>
        </p:nvSpPr>
        <p:spPr>
          <a:xfrm>
            <a:off x="5295138" y="1634997"/>
            <a:ext cx="11557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06780" algn="l"/>
              </a:tabLst>
            </a:pPr>
            <a:r>
              <a:rPr sz="2400" dirty="0">
                <a:latin typeface="Calibri"/>
                <a:cs typeface="Calibri"/>
              </a:rPr>
              <a:t>x</a:t>
            </a:r>
            <a:r>
              <a:rPr sz="2400" spc="-7" baseline="-20833" dirty="0">
                <a:latin typeface="Calibri"/>
                <a:cs typeface="Calibri"/>
              </a:rPr>
              <a:t>1	</a:t>
            </a:r>
            <a:r>
              <a:rPr sz="3600" spc="-7" baseline="2314" dirty="0">
                <a:latin typeface="Calibri"/>
                <a:cs typeface="Calibri"/>
              </a:rPr>
              <a:t>x</a:t>
            </a:r>
            <a:r>
              <a:rPr sz="2400" spc="-7" baseline="-17361" dirty="0">
                <a:latin typeface="Calibri"/>
                <a:cs typeface="Calibri"/>
              </a:rPr>
              <a:t>2</a:t>
            </a:r>
            <a:endParaRPr sz="2400" baseline="-17361">
              <a:latin typeface="Calibri"/>
              <a:cs typeface="Calibri"/>
            </a:endParaRPr>
          </a:p>
        </p:txBody>
      </p:sp>
      <p:sp>
        <p:nvSpPr>
          <p:cNvPr id="80" name="object 80"/>
          <p:cNvSpPr txBox="1"/>
          <p:nvPr/>
        </p:nvSpPr>
        <p:spPr>
          <a:xfrm>
            <a:off x="7122414" y="1665808"/>
            <a:ext cx="26098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x</a:t>
            </a:r>
            <a:r>
              <a:rPr sz="2400" spc="-7" baseline="-20833" dirty="0">
                <a:latin typeface="Calibri"/>
                <a:cs typeface="Calibri"/>
              </a:rPr>
              <a:t>3</a:t>
            </a:r>
            <a:endParaRPr sz="2400" baseline="-20833">
              <a:latin typeface="Calibri"/>
              <a:cs typeface="Calibri"/>
            </a:endParaRPr>
          </a:p>
        </p:txBody>
      </p:sp>
      <p:sp>
        <p:nvSpPr>
          <p:cNvPr id="81" name="object 81"/>
          <p:cNvSpPr txBox="1"/>
          <p:nvPr/>
        </p:nvSpPr>
        <p:spPr>
          <a:xfrm>
            <a:off x="8106536" y="1597278"/>
            <a:ext cx="2609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x</a:t>
            </a:r>
            <a:r>
              <a:rPr sz="2400" spc="-7" baseline="-20833" dirty="0">
                <a:latin typeface="Calibri"/>
                <a:cs typeface="Calibri"/>
              </a:rPr>
              <a:t>4</a:t>
            </a:r>
            <a:endParaRPr sz="2400" baseline="-20833">
              <a:latin typeface="Calibri"/>
              <a:cs typeface="Calibri"/>
            </a:endParaRPr>
          </a:p>
        </p:txBody>
      </p:sp>
      <p:sp>
        <p:nvSpPr>
          <p:cNvPr id="82" name="object 82"/>
          <p:cNvSpPr txBox="1"/>
          <p:nvPr/>
        </p:nvSpPr>
        <p:spPr>
          <a:xfrm>
            <a:off x="1552194" y="3196589"/>
            <a:ext cx="204851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Times New Roman"/>
                <a:cs typeface="Times New Roman"/>
              </a:rPr>
              <a:t>RNN</a:t>
            </a:r>
            <a:r>
              <a:rPr sz="2800" spc="-6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Encoder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83" name="object 83"/>
          <p:cNvSpPr txBox="1"/>
          <p:nvPr/>
        </p:nvSpPr>
        <p:spPr>
          <a:xfrm>
            <a:off x="4149978" y="5466994"/>
            <a:ext cx="2063750" cy="11690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" marR="5080" indent="-27305">
              <a:lnSpc>
                <a:spcPct val="156300"/>
              </a:lnSpc>
              <a:spcBef>
                <a:spcPts val="100"/>
              </a:spcBef>
            </a:pPr>
            <a:r>
              <a:rPr sz="2400" spc="-5" dirty="0">
                <a:latin typeface="Times New Roman"/>
                <a:cs typeface="Times New Roman"/>
              </a:rPr>
              <a:t>acoustic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features  </a:t>
            </a:r>
            <a:r>
              <a:rPr sz="2400" dirty="0">
                <a:latin typeface="Times New Roman"/>
                <a:cs typeface="Times New Roman"/>
              </a:rPr>
              <a:t>audio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segment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84" name="object 84"/>
          <p:cNvSpPr txBox="1"/>
          <p:nvPr/>
        </p:nvSpPr>
        <p:spPr>
          <a:xfrm>
            <a:off x="586231" y="912113"/>
            <a:ext cx="3939540" cy="191008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33985">
              <a:lnSpc>
                <a:spcPct val="100000"/>
              </a:lnSpc>
              <a:spcBef>
                <a:spcPts val="105"/>
              </a:spcBef>
            </a:pPr>
            <a:r>
              <a:rPr sz="4400" b="0" spc="-10" dirty="0">
                <a:latin typeface="Calibri Light"/>
                <a:cs typeface="Calibri Light"/>
              </a:rPr>
              <a:t>Auto-encoder</a:t>
            </a:r>
            <a:endParaRPr sz="4400">
              <a:latin typeface="Calibri Light"/>
              <a:cs typeface="Calibri Light"/>
            </a:endParaRPr>
          </a:p>
          <a:p>
            <a:pPr marL="12700" marR="5080" indent="375920">
              <a:lnSpc>
                <a:spcPct val="100000"/>
              </a:lnSpc>
              <a:spcBef>
                <a:spcPts val="2830"/>
              </a:spcBef>
            </a:pPr>
            <a:r>
              <a:rPr sz="2800" spc="-10" dirty="0">
                <a:solidFill>
                  <a:srgbClr val="FF0000"/>
                </a:solidFill>
                <a:latin typeface="Calibri"/>
                <a:cs typeface="Calibri"/>
              </a:rPr>
              <a:t>The </a:t>
            </a:r>
            <a:r>
              <a:rPr sz="2800" spc="-5" dirty="0">
                <a:solidFill>
                  <a:srgbClr val="FF0000"/>
                </a:solidFill>
                <a:latin typeface="Calibri"/>
                <a:cs typeface="Calibri"/>
              </a:rPr>
              <a:t>RNN </a:t>
            </a:r>
            <a:r>
              <a:rPr sz="2800" spc="-10" dirty="0">
                <a:solidFill>
                  <a:srgbClr val="FF0000"/>
                </a:solidFill>
                <a:latin typeface="Calibri"/>
                <a:cs typeface="Calibri"/>
              </a:rPr>
              <a:t>encoder and  decoder </a:t>
            </a:r>
            <a:r>
              <a:rPr sz="2800" spc="-20" dirty="0">
                <a:solidFill>
                  <a:srgbClr val="FF0000"/>
                </a:solidFill>
                <a:latin typeface="Calibri"/>
                <a:cs typeface="Calibri"/>
              </a:rPr>
              <a:t>are </a:t>
            </a:r>
            <a:r>
              <a:rPr sz="2800" spc="-10" dirty="0">
                <a:solidFill>
                  <a:srgbClr val="FF0000"/>
                </a:solidFill>
                <a:latin typeface="Calibri"/>
                <a:cs typeface="Calibri"/>
              </a:rPr>
              <a:t>jointly</a:t>
            </a:r>
            <a:r>
              <a:rPr sz="2800" spc="-2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FF0000"/>
                </a:solidFill>
                <a:latin typeface="Calibri"/>
                <a:cs typeface="Calibri"/>
              </a:rPr>
              <a:t>trained.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85" name="object 85"/>
          <p:cNvSpPr/>
          <p:nvPr/>
        </p:nvSpPr>
        <p:spPr>
          <a:xfrm>
            <a:off x="3646932" y="4066032"/>
            <a:ext cx="489584" cy="631190"/>
          </a:xfrm>
          <a:custGeom>
            <a:avLst/>
            <a:gdLst/>
            <a:ahLst/>
            <a:cxnLst/>
            <a:rect l="l" t="t" r="r" b="b"/>
            <a:pathLst>
              <a:path w="489585" h="631189">
                <a:moveTo>
                  <a:pt x="0" y="630936"/>
                </a:moveTo>
                <a:lnTo>
                  <a:pt x="489203" y="630936"/>
                </a:lnTo>
                <a:lnTo>
                  <a:pt x="489203" y="0"/>
                </a:lnTo>
                <a:lnTo>
                  <a:pt x="0" y="0"/>
                </a:lnTo>
                <a:lnTo>
                  <a:pt x="0" y="630936"/>
                </a:lnTo>
                <a:close/>
              </a:path>
            </a:pathLst>
          </a:custGeom>
          <a:ln w="5791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 txBox="1"/>
          <p:nvPr/>
        </p:nvSpPr>
        <p:spPr>
          <a:xfrm>
            <a:off x="5453888" y="923290"/>
            <a:ext cx="28467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Input </a:t>
            </a:r>
            <a:r>
              <a:rPr sz="2400" spc="-10" dirty="0">
                <a:latin typeface="Calibri"/>
                <a:cs typeface="Calibri"/>
              </a:rPr>
              <a:t>acoustic</a:t>
            </a:r>
            <a:r>
              <a:rPr sz="2400" spc="-1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features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307924"/>
            <a:ext cx="4876800" cy="13011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ts val="5015"/>
              </a:lnSpc>
              <a:spcBef>
                <a:spcPts val="105"/>
              </a:spcBef>
            </a:pPr>
            <a:r>
              <a:rPr spc="-5" dirty="0"/>
              <a:t>Audio </a:t>
            </a:r>
            <a:r>
              <a:rPr spc="-65" dirty="0"/>
              <a:t>Word </a:t>
            </a:r>
            <a:r>
              <a:rPr spc="-30" dirty="0"/>
              <a:t>to</a:t>
            </a:r>
            <a:r>
              <a:rPr spc="15" dirty="0"/>
              <a:t> </a:t>
            </a:r>
            <a:r>
              <a:rPr spc="-50" dirty="0"/>
              <a:t>Vector</a:t>
            </a:r>
          </a:p>
          <a:p>
            <a:pPr marL="12700">
              <a:lnSpc>
                <a:spcPts val="5015"/>
              </a:lnSpc>
            </a:pPr>
            <a:r>
              <a:rPr dirty="0"/>
              <a:t>- </a:t>
            </a:r>
            <a:r>
              <a:rPr spc="-20" dirty="0"/>
              <a:t>Results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07542" y="1793189"/>
            <a:ext cx="65144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0" dirty="0">
                <a:latin typeface="Calibri"/>
                <a:cs typeface="Calibri"/>
              </a:rPr>
              <a:t>Visualizing </a:t>
            </a:r>
            <a:r>
              <a:rPr sz="2800" spc="-5" dirty="0">
                <a:latin typeface="Calibri"/>
                <a:cs typeface="Calibri"/>
              </a:rPr>
              <a:t>embedding </a:t>
            </a:r>
            <a:r>
              <a:rPr sz="2800" spc="-20" dirty="0">
                <a:latin typeface="Calibri"/>
                <a:cs typeface="Calibri"/>
              </a:rPr>
              <a:t>vectors </a:t>
            </a:r>
            <a:r>
              <a:rPr sz="2800" spc="-5" dirty="0">
                <a:latin typeface="Calibri"/>
                <a:cs typeface="Calibri"/>
              </a:rPr>
              <a:t>of the</a:t>
            </a:r>
            <a:r>
              <a:rPr sz="2800" spc="7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words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053782" y="2503877"/>
            <a:ext cx="7271043" cy="395502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706623" y="2766060"/>
            <a:ext cx="120395" cy="1203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060192" y="3537203"/>
            <a:ext cx="118871" cy="12039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923788" y="4558284"/>
            <a:ext cx="132587" cy="13258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178808" y="4158996"/>
            <a:ext cx="132588" cy="13258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993392" y="2749295"/>
            <a:ext cx="601980" cy="266700"/>
          </a:xfrm>
          <a:prstGeom prst="rect">
            <a:avLst/>
          </a:prstGeom>
          <a:solidFill>
            <a:srgbClr val="EC7C30"/>
          </a:solidFill>
          <a:ln w="12191">
            <a:solidFill>
              <a:srgbClr val="AD5A2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17475">
              <a:lnSpc>
                <a:spcPts val="2020"/>
              </a:lnSpc>
            </a:pP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fear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035040" y="4238244"/>
            <a:ext cx="678180" cy="338455"/>
          </a:xfrm>
          <a:prstGeom prst="rect">
            <a:avLst/>
          </a:prstGeom>
          <a:solidFill>
            <a:srgbClr val="4471C4"/>
          </a:solidFill>
          <a:ln w="12192">
            <a:solidFill>
              <a:srgbClr val="2E528F"/>
            </a:solidFill>
          </a:ln>
        </p:spPr>
        <p:txBody>
          <a:bodyPr vert="horz" wrap="square" lIns="0" tIns="17145" rIns="0" bIns="0" rtlCol="0">
            <a:spAutoFit/>
          </a:bodyPr>
          <a:lstStyle/>
          <a:p>
            <a:pPr marL="127000">
              <a:lnSpc>
                <a:spcPct val="100000"/>
              </a:lnSpc>
              <a:spcBef>
                <a:spcPts val="135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near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006596" y="4288535"/>
            <a:ext cx="733425" cy="281940"/>
          </a:xfrm>
          <a:custGeom>
            <a:avLst/>
            <a:gdLst/>
            <a:ahLst/>
            <a:cxnLst/>
            <a:rect l="l" t="t" r="r" b="b"/>
            <a:pathLst>
              <a:path w="733425" h="281939">
                <a:moveTo>
                  <a:pt x="0" y="281939"/>
                </a:moveTo>
                <a:lnTo>
                  <a:pt x="733044" y="281939"/>
                </a:lnTo>
                <a:lnTo>
                  <a:pt x="733044" y="0"/>
                </a:lnTo>
                <a:lnTo>
                  <a:pt x="0" y="0"/>
                </a:lnTo>
                <a:lnTo>
                  <a:pt x="0" y="281939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006596" y="4288535"/>
            <a:ext cx="733425" cy="281940"/>
          </a:xfrm>
          <a:custGeom>
            <a:avLst/>
            <a:gdLst/>
            <a:ahLst/>
            <a:cxnLst/>
            <a:rect l="l" t="t" r="r" b="b"/>
            <a:pathLst>
              <a:path w="733425" h="281939">
                <a:moveTo>
                  <a:pt x="0" y="281939"/>
                </a:moveTo>
                <a:lnTo>
                  <a:pt x="733044" y="281939"/>
                </a:lnTo>
                <a:lnTo>
                  <a:pt x="733044" y="0"/>
                </a:lnTo>
                <a:lnTo>
                  <a:pt x="0" y="0"/>
                </a:lnTo>
                <a:lnTo>
                  <a:pt x="0" y="281939"/>
                </a:lnTo>
                <a:close/>
              </a:path>
            </a:pathLst>
          </a:custGeom>
          <a:ln w="12191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4006596" y="4265117"/>
            <a:ext cx="73342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3505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name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807842" y="2829432"/>
            <a:ext cx="3143885" cy="1767205"/>
          </a:xfrm>
          <a:custGeom>
            <a:avLst/>
            <a:gdLst/>
            <a:ahLst/>
            <a:cxnLst/>
            <a:rect l="l" t="t" r="r" b="b"/>
            <a:pathLst>
              <a:path w="3143885" h="1767204">
                <a:moveTo>
                  <a:pt x="3034799" y="1727694"/>
                </a:moveTo>
                <a:lnTo>
                  <a:pt x="3016249" y="1760981"/>
                </a:lnTo>
                <a:lnTo>
                  <a:pt x="3143885" y="1766823"/>
                </a:lnTo>
                <a:lnTo>
                  <a:pt x="3123545" y="1736978"/>
                </a:lnTo>
                <a:lnTo>
                  <a:pt x="3051429" y="1736978"/>
                </a:lnTo>
                <a:lnTo>
                  <a:pt x="3034799" y="1727694"/>
                </a:lnTo>
                <a:close/>
              </a:path>
              <a:path w="3143885" h="1767204">
                <a:moveTo>
                  <a:pt x="3053341" y="1694420"/>
                </a:moveTo>
                <a:lnTo>
                  <a:pt x="3034799" y="1727694"/>
                </a:lnTo>
                <a:lnTo>
                  <a:pt x="3051429" y="1736978"/>
                </a:lnTo>
                <a:lnTo>
                  <a:pt x="3069971" y="1703704"/>
                </a:lnTo>
                <a:lnTo>
                  <a:pt x="3053341" y="1694420"/>
                </a:lnTo>
                <a:close/>
              </a:path>
              <a:path w="3143885" h="1767204">
                <a:moveTo>
                  <a:pt x="3071876" y="1661159"/>
                </a:moveTo>
                <a:lnTo>
                  <a:pt x="3053341" y="1694420"/>
                </a:lnTo>
                <a:lnTo>
                  <a:pt x="3069971" y="1703704"/>
                </a:lnTo>
                <a:lnTo>
                  <a:pt x="3051429" y="1736978"/>
                </a:lnTo>
                <a:lnTo>
                  <a:pt x="3123545" y="1736978"/>
                </a:lnTo>
                <a:lnTo>
                  <a:pt x="3071876" y="1661159"/>
                </a:lnTo>
                <a:close/>
              </a:path>
              <a:path w="3143885" h="1767204">
                <a:moveTo>
                  <a:pt x="18542" y="0"/>
                </a:moveTo>
                <a:lnTo>
                  <a:pt x="0" y="33274"/>
                </a:lnTo>
                <a:lnTo>
                  <a:pt x="3034799" y="1727694"/>
                </a:lnTo>
                <a:lnTo>
                  <a:pt x="3053341" y="1694420"/>
                </a:lnTo>
                <a:lnTo>
                  <a:pt x="185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153791" y="3623436"/>
            <a:ext cx="1059180" cy="602615"/>
          </a:xfrm>
          <a:custGeom>
            <a:avLst/>
            <a:gdLst/>
            <a:ahLst/>
            <a:cxnLst/>
            <a:rect l="l" t="t" r="r" b="b"/>
            <a:pathLst>
              <a:path w="1059179" h="602614">
                <a:moveTo>
                  <a:pt x="949964" y="563237"/>
                </a:moveTo>
                <a:lnTo>
                  <a:pt x="931418" y="596519"/>
                </a:lnTo>
                <a:lnTo>
                  <a:pt x="1059053" y="602233"/>
                </a:lnTo>
                <a:lnTo>
                  <a:pt x="1038776" y="572515"/>
                </a:lnTo>
                <a:lnTo>
                  <a:pt x="966596" y="572515"/>
                </a:lnTo>
                <a:lnTo>
                  <a:pt x="949964" y="563237"/>
                </a:lnTo>
                <a:close/>
              </a:path>
              <a:path w="1059179" h="602614">
                <a:moveTo>
                  <a:pt x="968506" y="529963"/>
                </a:moveTo>
                <a:lnTo>
                  <a:pt x="949964" y="563237"/>
                </a:lnTo>
                <a:lnTo>
                  <a:pt x="966596" y="572515"/>
                </a:lnTo>
                <a:lnTo>
                  <a:pt x="985138" y="539242"/>
                </a:lnTo>
                <a:lnTo>
                  <a:pt x="968506" y="529963"/>
                </a:lnTo>
                <a:close/>
              </a:path>
              <a:path w="1059179" h="602614">
                <a:moveTo>
                  <a:pt x="987044" y="496696"/>
                </a:moveTo>
                <a:lnTo>
                  <a:pt x="968506" y="529963"/>
                </a:lnTo>
                <a:lnTo>
                  <a:pt x="985138" y="539242"/>
                </a:lnTo>
                <a:lnTo>
                  <a:pt x="966596" y="572515"/>
                </a:lnTo>
                <a:lnTo>
                  <a:pt x="1038776" y="572515"/>
                </a:lnTo>
                <a:lnTo>
                  <a:pt x="987044" y="496696"/>
                </a:lnTo>
                <a:close/>
              </a:path>
              <a:path w="1059179" h="602614">
                <a:moveTo>
                  <a:pt x="18541" y="0"/>
                </a:moveTo>
                <a:lnTo>
                  <a:pt x="0" y="33274"/>
                </a:lnTo>
                <a:lnTo>
                  <a:pt x="949964" y="563237"/>
                </a:lnTo>
                <a:lnTo>
                  <a:pt x="968506" y="529963"/>
                </a:lnTo>
                <a:lnTo>
                  <a:pt x="185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2647188" y="3230879"/>
            <a:ext cx="668020" cy="303530"/>
          </a:xfrm>
          <a:prstGeom prst="rect">
            <a:avLst/>
          </a:prstGeom>
          <a:solidFill>
            <a:srgbClr val="EC7C30"/>
          </a:solidFill>
          <a:ln w="12192">
            <a:solidFill>
              <a:srgbClr val="AD5A2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8425">
              <a:lnSpc>
                <a:spcPts val="2160"/>
              </a:lnSpc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fame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490791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0" dirty="0"/>
              <a:t>WaveNet</a:t>
            </a:r>
            <a:r>
              <a:rPr spc="-10" dirty="0"/>
              <a:t> </a:t>
            </a:r>
            <a:r>
              <a:rPr dirty="0"/>
              <a:t>(DeepMind)</a:t>
            </a:r>
          </a:p>
        </p:txBody>
      </p:sp>
      <p:sp>
        <p:nvSpPr>
          <p:cNvPr id="3" name="object 3"/>
          <p:cNvSpPr/>
          <p:nvPr/>
        </p:nvSpPr>
        <p:spPr>
          <a:xfrm>
            <a:off x="657924" y="2011679"/>
            <a:ext cx="6899944" cy="37353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439925" y="6146698"/>
            <a:ext cx="63296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https://deepmind.com/blog/wavenet-generative-model-raw-audio/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64944" y="2488768"/>
            <a:ext cx="6215380" cy="940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spc="-5" dirty="0"/>
              <a:t>Concluding</a:t>
            </a:r>
            <a:r>
              <a:rPr sz="6000" spc="-60" dirty="0"/>
              <a:t> </a:t>
            </a:r>
            <a:r>
              <a:rPr sz="6000" spc="-35" dirty="0"/>
              <a:t>Remarks</a:t>
            </a:r>
            <a:endParaRPr sz="6000"/>
          </a:p>
        </p:txBody>
      </p:sp>
    </p:spTree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456946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Concluding</a:t>
            </a:r>
            <a:r>
              <a:rPr spc="-45" dirty="0"/>
              <a:t> </a:t>
            </a:r>
            <a:r>
              <a:rPr spc="-25" dirty="0"/>
              <a:t>Remarks</a:t>
            </a:r>
          </a:p>
        </p:txBody>
      </p:sp>
      <p:sp>
        <p:nvSpPr>
          <p:cNvPr id="3" name="object 3"/>
          <p:cNvSpPr/>
          <p:nvPr/>
        </p:nvSpPr>
        <p:spPr>
          <a:xfrm>
            <a:off x="624840" y="1822704"/>
            <a:ext cx="7894320" cy="43571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15136" y="1950466"/>
            <a:ext cx="7037705" cy="40201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Lecture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I: 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Introduction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of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Deep</a:t>
            </a:r>
            <a:r>
              <a:rPr sz="2800" spc="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Learning</a:t>
            </a:r>
            <a:endParaRPr sz="2800">
              <a:latin typeface="Calibri"/>
              <a:cs typeface="Calibri"/>
            </a:endParaRPr>
          </a:p>
          <a:p>
            <a:pPr marL="12700" marR="5080">
              <a:lnSpc>
                <a:spcPts val="9370"/>
              </a:lnSpc>
              <a:spcBef>
                <a:spcPts val="1310"/>
              </a:spcBef>
            </a:pP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Lecture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II: 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Tips </a:t>
            </a:r>
            <a:r>
              <a:rPr sz="2800" spc="-25" dirty="0">
                <a:solidFill>
                  <a:srgbClr val="FFFFFF"/>
                </a:solidFill>
                <a:latin typeface="Calibri"/>
                <a:cs typeface="Calibri"/>
              </a:rPr>
              <a:t>for </a:t>
            </a:r>
            <a:r>
              <a:rPr sz="2800" spc="-35" dirty="0">
                <a:solidFill>
                  <a:srgbClr val="FFFFFF"/>
                </a:solidFill>
                <a:latin typeface="Calibri"/>
                <a:cs typeface="Calibri"/>
              </a:rPr>
              <a:t>Training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Deep 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Neural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Network  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Lecture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III: </a:t>
            </a:r>
            <a:r>
              <a:rPr sz="2800" spc="-30" dirty="0">
                <a:solidFill>
                  <a:srgbClr val="FFFFFF"/>
                </a:solidFill>
                <a:latin typeface="Calibri"/>
                <a:cs typeface="Calibri"/>
              </a:rPr>
              <a:t>Variants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of 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Neural</a:t>
            </a:r>
            <a:r>
              <a:rPr sz="2800" spc="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Network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40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Lecture </a:t>
            </a:r>
            <a:r>
              <a:rPr sz="2800" spc="-35" dirty="0">
                <a:solidFill>
                  <a:srgbClr val="FFFFFF"/>
                </a:solidFill>
                <a:latin typeface="Calibri"/>
                <a:cs typeface="Calibri"/>
              </a:rPr>
              <a:t>IV: 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Next</a:t>
            </a:r>
            <a:r>
              <a:rPr sz="2800" spc="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45" dirty="0">
                <a:solidFill>
                  <a:srgbClr val="FFFFFF"/>
                </a:solidFill>
                <a:latin typeface="Calibri"/>
                <a:cs typeface="Calibri"/>
              </a:rPr>
              <a:t>Wave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12724"/>
            <a:ext cx="589724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AI</a:t>
            </a:r>
            <a:r>
              <a:rPr spc="-85" dirty="0"/>
              <a:t> </a:t>
            </a:r>
            <a:r>
              <a:rPr b="0" spc="0" dirty="0">
                <a:latin typeface="PMingLiU"/>
                <a:cs typeface="PMingLiU"/>
              </a:rPr>
              <a:t>即將取代多數的工</a:t>
            </a:r>
            <a:r>
              <a:rPr b="0" spc="-10" dirty="0">
                <a:latin typeface="PMingLiU"/>
                <a:cs typeface="PMingLiU"/>
              </a:rPr>
              <a:t>作</a:t>
            </a:r>
            <a:r>
              <a:rPr dirty="0"/>
              <a:t>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07542" y="1793189"/>
            <a:ext cx="283527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0" dirty="0">
                <a:latin typeface="Calibri"/>
                <a:cs typeface="Calibri"/>
              </a:rPr>
              <a:t>New </a:t>
            </a:r>
            <a:r>
              <a:rPr sz="2800" spc="-5" dirty="0">
                <a:latin typeface="Calibri"/>
                <a:cs typeface="Calibri"/>
              </a:rPr>
              <a:t>Job in AI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Age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83336" y="2682239"/>
            <a:ext cx="6059423" cy="35935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736803" y="6210401"/>
            <a:ext cx="791400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  <a:hlinkClick r:id="rId3"/>
              </a:rPr>
              <a:t>http://www.express.co.uk/news/science/651202/First-step-towards-The-Terminator-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800" spc="-5" dirty="0">
                <a:latin typeface="Calibri"/>
                <a:cs typeface="Calibri"/>
              </a:rPr>
              <a:t>becoming-reality-AI-beats-champ-of-world-s-oldest-game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516879" y="1627632"/>
            <a:ext cx="2474976" cy="7696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516879" y="1627632"/>
            <a:ext cx="2475230" cy="769620"/>
          </a:xfrm>
          <a:prstGeom prst="rect">
            <a:avLst/>
          </a:prstGeom>
          <a:ln w="6096">
            <a:solidFill>
              <a:srgbClr val="EC7C30"/>
            </a:solidFill>
          </a:ln>
        </p:spPr>
        <p:txBody>
          <a:bodyPr vert="horz" wrap="square" lIns="0" tIns="12700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100"/>
              </a:spcBef>
            </a:pPr>
            <a:r>
              <a:rPr sz="4400" dirty="0">
                <a:latin typeface="Calibri"/>
                <a:cs typeface="Calibri"/>
              </a:rPr>
              <a:t>AI</a:t>
            </a:r>
            <a:r>
              <a:rPr sz="4400" spc="-40" dirty="0">
                <a:latin typeface="Calibri"/>
                <a:cs typeface="Calibri"/>
              </a:rPr>
              <a:t> </a:t>
            </a:r>
            <a:r>
              <a:rPr sz="4400" dirty="0">
                <a:latin typeface="PMingLiU"/>
                <a:cs typeface="PMingLiU"/>
              </a:rPr>
              <a:t>訓練師</a:t>
            </a:r>
            <a:endParaRPr sz="4400">
              <a:latin typeface="PMingLiU"/>
              <a:cs typeface="PMingLiU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800855" y="1726692"/>
            <a:ext cx="1542415" cy="570230"/>
          </a:xfrm>
          <a:custGeom>
            <a:avLst/>
            <a:gdLst/>
            <a:ahLst/>
            <a:cxnLst/>
            <a:rect l="l" t="t" r="r" b="b"/>
            <a:pathLst>
              <a:path w="1542414" h="570230">
                <a:moveTo>
                  <a:pt x="1257300" y="0"/>
                </a:moveTo>
                <a:lnTo>
                  <a:pt x="1257300" y="142494"/>
                </a:lnTo>
                <a:lnTo>
                  <a:pt x="0" y="142494"/>
                </a:lnTo>
                <a:lnTo>
                  <a:pt x="0" y="427482"/>
                </a:lnTo>
                <a:lnTo>
                  <a:pt x="1257300" y="427482"/>
                </a:lnTo>
                <a:lnTo>
                  <a:pt x="1257300" y="569976"/>
                </a:lnTo>
                <a:lnTo>
                  <a:pt x="1542288" y="284988"/>
                </a:lnTo>
                <a:lnTo>
                  <a:pt x="12573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800855" y="1726692"/>
            <a:ext cx="1542415" cy="570230"/>
          </a:xfrm>
          <a:custGeom>
            <a:avLst/>
            <a:gdLst/>
            <a:ahLst/>
            <a:cxnLst/>
            <a:rect l="l" t="t" r="r" b="b"/>
            <a:pathLst>
              <a:path w="1542414" h="570230">
                <a:moveTo>
                  <a:pt x="0" y="142494"/>
                </a:moveTo>
                <a:lnTo>
                  <a:pt x="1257300" y="142494"/>
                </a:lnTo>
                <a:lnTo>
                  <a:pt x="1257300" y="0"/>
                </a:lnTo>
                <a:lnTo>
                  <a:pt x="1542288" y="284988"/>
                </a:lnTo>
                <a:lnTo>
                  <a:pt x="1257300" y="569976"/>
                </a:lnTo>
                <a:lnTo>
                  <a:pt x="1257300" y="427482"/>
                </a:lnTo>
                <a:lnTo>
                  <a:pt x="0" y="427482"/>
                </a:lnTo>
                <a:lnTo>
                  <a:pt x="0" y="142494"/>
                </a:lnTo>
                <a:close/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7076947" y="2466213"/>
            <a:ext cx="169608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(</a:t>
            </a:r>
            <a:r>
              <a:rPr sz="1800" dirty="0">
                <a:latin typeface="PMingLiU"/>
                <a:cs typeface="PMingLiU"/>
              </a:rPr>
              <a:t>機器學習專</a:t>
            </a:r>
            <a:r>
              <a:rPr sz="1800" spc="5" dirty="0">
                <a:latin typeface="PMingLiU"/>
                <a:cs typeface="PMingLiU"/>
              </a:rPr>
              <a:t>家</a:t>
            </a:r>
            <a:r>
              <a:rPr sz="1800" dirty="0">
                <a:latin typeface="PMingLiU"/>
                <a:cs typeface="PMingLiU"/>
              </a:rPr>
              <a:t>、 資料科學家</a:t>
            </a:r>
            <a:r>
              <a:rPr sz="1800" dirty="0">
                <a:latin typeface="Calibri"/>
                <a:cs typeface="Calibri"/>
              </a:rPr>
              <a:t>)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12724"/>
            <a:ext cx="228219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AI</a:t>
            </a:r>
            <a:r>
              <a:rPr spc="-95" dirty="0"/>
              <a:t> </a:t>
            </a:r>
            <a:r>
              <a:rPr b="0" spc="0" dirty="0">
                <a:latin typeface="PMingLiU"/>
                <a:cs typeface="PMingLiU"/>
              </a:rPr>
              <a:t>訓練師</a:t>
            </a:r>
          </a:p>
        </p:txBody>
      </p:sp>
      <p:sp>
        <p:nvSpPr>
          <p:cNvPr id="3" name="object 3"/>
          <p:cNvSpPr/>
          <p:nvPr/>
        </p:nvSpPr>
        <p:spPr>
          <a:xfrm>
            <a:off x="3924300" y="277368"/>
            <a:ext cx="4706111" cy="33787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58673" y="2836164"/>
            <a:ext cx="4980940" cy="1701164"/>
          </a:xfrm>
          <a:custGeom>
            <a:avLst/>
            <a:gdLst/>
            <a:ahLst/>
            <a:cxnLst/>
            <a:rect l="l" t="t" r="r" b="b"/>
            <a:pathLst>
              <a:path w="4980940" h="1701164">
                <a:moveTo>
                  <a:pt x="2224938" y="1527048"/>
                </a:moveTo>
                <a:lnTo>
                  <a:pt x="1043838" y="1527048"/>
                </a:lnTo>
                <a:lnTo>
                  <a:pt x="0" y="1701165"/>
                </a:lnTo>
                <a:lnTo>
                  <a:pt x="2224938" y="1527048"/>
                </a:lnTo>
                <a:close/>
              </a:path>
              <a:path w="4980940" h="1701164">
                <a:moveTo>
                  <a:pt x="4726330" y="0"/>
                </a:moveTo>
                <a:lnTo>
                  <a:pt x="510946" y="0"/>
                </a:lnTo>
                <a:lnTo>
                  <a:pt x="465197" y="4099"/>
                </a:lnTo>
                <a:lnTo>
                  <a:pt x="422139" y="15919"/>
                </a:lnTo>
                <a:lnTo>
                  <a:pt x="382490" y="34741"/>
                </a:lnTo>
                <a:lnTo>
                  <a:pt x="346969" y="59847"/>
                </a:lnTo>
                <a:lnTo>
                  <a:pt x="316294" y="90520"/>
                </a:lnTo>
                <a:lnTo>
                  <a:pt x="291185" y="126040"/>
                </a:lnTo>
                <a:lnTo>
                  <a:pt x="272360" y="165690"/>
                </a:lnTo>
                <a:lnTo>
                  <a:pt x="260538" y="208752"/>
                </a:lnTo>
                <a:lnTo>
                  <a:pt x="256438" y="254508"/>
                </a:lnTo>
                <a:lnTo>
                  <a:pt x="256438" y="1272540"/>
                </a:lnTo>
                <a:lnTo>
                  <a:pt x="260538" y="1318295"/>
                </a:lnTo>
                <a:lnTo>
                  <a:pt x="272360" y="1361357"/>
                </a:lnTo>
                <a:lnTo>
                  <a:pt x="291185" y="1401007"/>
                </a:lnTo>
                <a:lnTo>
                  <a:pt x="316294" y="1436527"/>
                </a:lnTo>
                <a:lnTo>
                  <a:pt x="346969" y="1467200"/>
                </a:lnTo>
                <a:lnTo>
                  <a:pt x="382490" y="1492306"/>
                </a:lnTo>
                <a:lnTo>
                  <a:pt x="422139" y="1511128"/>
                </a:lnTo>
                <a:lnTo>
                  <a:pt x="465197" y="1522948"/>
                </a:lnTo>
                <a:lnTo>
                  <a:pt x="510946" y="1527048"/>
                </a:lnTo>
                <a:lnTo>
                  <a:pt x="4726330" y="1527048"/>
                </a:lnTo>
                <a:lnTo>
                  <a:pt x="4772085" y="1522948"/>
                </a:lnTo>
                <a:lnTo>
                  <a:pt x="4815147" y="1511128"/>
                </a:lnTo>
                <a:lnTo>
                  <a:pt x="4854797" y="1492306"/>
                </a:lnTo>
                <a:lnTo>
                  <a:pt x="4890318" y="1467200"/>
                </a:lnTo>
                <a:lnTo>
                  <a:pt x="4920990" y="1436527"/>
                </a:lnTo>
                <a:lnTo>
                  <a:pt x="4946096" y="1401007"/>
                </a:lnTo>
                <a:lnTo>
                  <a:pt x="4964918" y="1361357"/>
                </a:lnTo>
                <a:lnTo>
                  <a:pt x="4976738" y="1318295"/>
                </a:lnTo>
                <a:lnTo>
                  <a:pt x="4980838" y="1272540"/>
                </a:lnTo>
                <a:lnTo>
                  <a:pt x="4980838" y="254508"/>
                </a:lnTo>
                <a:lnTo>
                  <a:pt x="4976738" y="208752"/>
                </a:lnTo>
                <a:lnTo>
                  <a:pt x="4964918" y="165690"/>
                </a:lnTo>
                <a:lnTo>
                  <a:pt x="4946096" y="126040"/>
                </a:lnTo>
                <a:lnTo>
                  <a:pt x="4920990" y="90520"/>
                </a:lnTo>
                <a:lnTo>
                  <a:pt x="4890318" y="59847"/>
                </a:lnTo>
                <a:lnTo>
                  <a:pt x="4854797" y="34741"/>
                </a:lnTo>
                <a:lnTo>
                  <a:pt x="4815147" y="15919"/>
                </a:lnTo>
                <a:lnTo>
                  <a:pt x="4772085" y="4099"/>
                </a:lnTo>
                <a:lnTo>
                  <a:pt x="4726330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58673" y="2836164"/>
            <a:ext cx="4980940" cy="1701164"/>
          </a:xfrm>
          <a:custGeom>
            <a:avLst/>
            <a:gdLst/>
            <a:ahLst/>
            <a:cxnLst/>
            <a:rect l="l" t="t" r="r" b="b"/>
            <a:pathLst>
              <a:path w="4980940" h="1701164">
                <a:moveTo>
                  <a:pt x="256438" y="254508"/>
                </a:moveTo>
                <a:lnTo>
                  <a:pt x="260538" y="208752"/>
                </a:lnTo>
                <a:lnTo>
                  <a:pt x="272360" y="165690"/>
                </a:lnTo>
                <a:lnTo>
                  <a:pt x="291185" y="126040"/>
                </a:lnTo>
                <a:lnTo>
                  <a:pt x="316294" y="90520"/>
                </a:lnTo>
                <a:lnTo>
                  <a:pt x="346969" y="59847"/>
                </a:lnTo>
                <a:lnTo>
                  <a:pt x="382490" y="34741"/>
                </a:lnTo>
                <a:lnTo>
                  <a:pt x="422139" y="15919"/>
                </a:lnTo>
                <a:lnTo>
                  <a:pt x="465197" y="4099"/>
                </a:lnTo>
                <a:lnTo>
                  <a:pt x="510946" y="0"/>
                </a:lnTo>
                <a:lnTo>
                  <a:pt x="1043838" y="0"/>
                </a:lnTo>
                <a:lnTo>
                  <a:pt x="2224938" y="0"/>
                </a:lnTo>
                <a:lnTo>
                  <a:pt x="4726330" y="0"/>
                </a:lnTo>
                <a:lnTo>
                  <a:pt x="4772085" y="4099"/>
                </a:lnTo>
                <a:lnTo>
                  <a:pt x="4815147" y="15919"/>
                </a:lnTo>
                <a:lnTo>
                  <a:pt x="4854797" y="34741"/>
                </a:lnTo>
                <a:lnTo>
                  <a:pt x="4890318" y="59847"/>
                </a:lnTo>
                <a:lnTo>
                  <a:pt x="4920990" y="90520"/>
                </a:lnTo>
                <a:lnTo>
                  <a:pt x="4946096" y="126040"/>
                </a:lnTo>
                <a:lnTo>
                  <a:pt x="4964918" y="165690"/>
                </a:lnTo>
                <a:lnTo>
                  <a:pt x="4976738" y="208752"/>
                </a:lnTo>
                <a:lnTo>
                  <a:pt x="4980838" y="254508"/>
                </a:lnTo>
                <a:lnTo>
                  <a:pt x="4980838" y="890778"/>
                </a:lnTo>
                <a:lnTo>
                  <a:pt x="4980838" y="1272540"/>
                </a:lnTo>
                <a:lnTo>
                  <a:pt x="4976738" y="1318295"/>
                </a:lnTo>
                <a:lnTo>
                  <a:pt x="4964918" y="1361357"/>
                </a:lnTo>
                <a:lnTo>
                  <a:pt x="4946096" y="1401007"/>
                </a:lnTo>
                <a:lnTo>
                  <a:pt x="4920990" y="1436527"/>
                </a:lnTo>
                <a:lnTo>
                  <a:pt x="4890318" y="1467200"/>
                </a:lnTo>
                <a:lnTo>
                  <a:pt x="4854797" y="1492306"/>
                </a:lnTo>
                <a:lnTo>
                  <a:pt x="4815147" y="1511128"/>
                </a:lnTo>
                <a:lnTo>
                  <a:pt x="4772085" y="1522948"/>
                </a:lnTo>
                <a:lnTo>
                  <a:pt x="4726330" y="1527048"/>
                </a:lnTo>
                <a:lnTo>
                  <a:pt x="2224938" y="1527048"/>
                </a:lnTo>
                <a:lnTo>
                  <a:pt x="0" y="1701165"/>
                </a:lnTo>
                <a:lnTo>
                  <a:pt x="1043838" y="1527048"/>
                </a:lnTo>
                <a:lnTo>
                  <a:pt x="510946" y="1527048"/>
                </a:lnTo>
                <a:lnTo>
                  <a:pt x="465197" y="1522948"/>
                </a:lnTo>
                <a:lnTo>
                  <a:pt x="422139" y="1511128"/>
                </a:lnTo>
                <a:lnTo>
                  <a:pt x="382490" y="1492306"/>
                </a:lnTo>
                <a:lnTo>
                  <a:pt x="346969" y="1467200"/>
                </a:lnTo>
                <a:lnTo>
                  <a:pt x="316294" y="1436527"/>
                </a:lnTo>
                <a:lnTo>
                  <a:pt x="291185" y="1401007"/>
                </a:lnTo>
                <a:lnTo>
                  <a:pt x="272360" y="1361357"/>
                </a:lnTo>
                <a:lnTo>
                  <a:pt x="260538" y="1318295"/>
                </a:lnTo>
                <a:lnTo>
                  <a:pt x="256438" y="1272540"/>
                </a:lnTo>
                <a:lnTo>
                  <a:pt x="256438" y="890778"/>
                </a:lnTo>
                <a:lnTo>
                  <a:pt x="256438" y="254508"/>
                </a:lnTo>
                <a:close/>
              </a:path>
            </a:pathLst>
          </a:custGeom>
          <a:ln w="12191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334511" y="4497323"/>
            <a:ext cx="5181600" cy="1805305"/>
          </a:xfrm>
          <a:custGeom>
            <a:avLst/>
            <a:gdLst/>
            <a:ahLst/>
            <a:cxnLst/>
            <a:rect l="l" t="t" r="r" b="b"/>
            <a:pathLst>
              <a:path w="5181600" h="1805304">
                <a:moveTo>
                  <a:pt x="4317999" y="1277112"/>
                </a:moveTo>
                <a:lnTo>
                  <a:pt x="3022600" y="1277112"/>
                </a:lnTo>
                <a:lnTo>
                  <a:pt x="5124449" y="1805063"/>
                </a:lnTo>
                <a:lnTo>
                  <a:pt x="4317999" y="1277112"/>
                </a:lnTo>
                <a:close/>
              </a:path>
              <a:path w="5181600" h="1805304">
                <a:moveTo>
                  <a:pt x="4968747" y="0"/>
                </a:moveTo>
                <a:lnTo>
                  <a:pt x="212851" y="0"/>
                </a:lnTo>
                <a:lnTo>
                  <a:pt x="164032" y="5619"/>
                </a:lnTo>
                <a:lnTo>
                  <a:pt x="119224" y="21626"/>
                </a:lnTo>
                <a:lnTo>
                  <a:pt x="79704" y="46746"/>
                </a:lnTo>
                <a:lnTo>
                  <a:pt x="46746" y="79704"/>
                </a:lnTo>
                <a:lnTo>
                  <a:pt x="21626" y="119224"/>
                </a:lnTo>
                <a:lnTo>
                  <a:pt x="5619" y="164032"/>
                </a:lnTo>
                <a:lnTo>
                  <a:pt x="0" y="212851"/>
                </a:lnTo>
                <a:lnTo>
                  <a:pt x="0" y="1064260"/>
                </a:lnTo>
                <a:lnTo>
                  <a:pt x="5619" y="1113063"/>
                </a:lnTo>
                <a:lnTo>
                  <a:pt x="21626" y="1157865"/>
                </a:lnTo>
                <a:lnTo>
                  <a:pt x="46746" y="1197386"/>
                </a:lnTo>
                <a:lnTo>
                  <a:pt x="79704" y="1230349"/>
                </a:lnTo>
                <a:lnTo>
                  <a:pt x="119224" y="1255476"/>
                </a:lnTo>
                <a:lnTo>
                  <a:pt x="164032" y="1271490"/>
                </a:lnTo>
                <a:lnTo>
                  <a:pt x="212851" y="1277112"/>
                </a:lnTo>
                <a:lnTo>
                  <a:pt x="4968747" y="1277112"/>
                </a:lnTo>
                <a:lnTo>
                  <a:pt x="5017567" y="1271490"/>
                </a:lnTo>
                <a:lnTo>
                  <a:pt x="5062375" y="1255476"/>
                </a:lnTo>
                <a:lnTo>
                  <a:pt x="5101895" y="1230349"/>
                </a:lnTo>
                <a:lnTo>
                  <a:pt x="5134853" y="1197386"/>
                </a:lnTo>
                <a:lnTo>
                  <a:pt x="5159973" y="1157865"/>
                </a:lnTo>
                <a:lnTo>
                  <a:pt x="5175980" y="1113063"/>
                </a:lnTo>
                <a:lnTo>
                  <a:pt x="5181599" y="1064260"/>
                </a:lnTo>
                <a:lnTo>
                  <a:pt x="5181599" y="212851"/>
                </a:lnTo>
                <a:lnTo>
                  <a:pt x="5175980" y="164032"/>
                </a:lnTo>
                <a:lnTo>
                  <a:pt x="5159973" y="119224"/>
                </a:lnTo>
                <a:lnTo>
                  <a:pt x="5134853" y="79704"/>
                </a:lnTo>
                <a:lnTo>
                  <a:pt x="5101895" y="46746"/>
                </a:lnTo>
                <a:lnTo>
                  <a:pt x="5062375" y="21626"/>
                </a:lnTo>
                <a:lnTo>
                  <a:pt x="5017567" y="5619"/>
                </a:lnTo>
                <a:lnTo>
                  <a:pt x="4968747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334511" y="4497323"/>
            <a:ext cx="5181600" cy="1805305"/>
          </a:xfrm>
          <a:custGeom>
            <a:avLst/>
            <a:gdLst/>
            <a:ahLst/>
            <a:cxnLst/>
            <a:rect l="l" t="t" r="r" b="b"/>
            <a:pathLst>
              <a:path w="5181600" h="1805304">
                <a:moveTo>
                  <a:pt x="0" y="212851"/>
                </a:moveTo>
                <a:lnTo>
                  <a:pt x="5619" y="164032"/>
                </a:lnTo>
                <a:lnTo>
                  <a:pt x="21626" y="119224"/>
                </a:lnTo>
                <a:lnTo>
                  <a:pt x="46746" y="79704"/>
                </a:lnTo>
                <a:lnTo>
                  <a:pt x="79704" y="46746"/>
                </a:lnTo>
                <a:lnTo>
                  <a:pt x="119224" y="21626"/>
                </a:lnTo>
                <a:lnTo>
                  <a:pt x="164032" y="5619"/>
                </a:lnTo>
                <a:lnTo>
                  <a:pt x="212851" y="0"/>
                </a:lnTo>
                <a:lnTo>
                  <a:pt x="3022600" y="0"/>
                </a:lnTo>
                <a:lnTo>
                  <a:pt x="4317999" y="0"/>
                </a:lnTo>
                <a:lnTo>
                  <a:pt x="4968747" y="0"/>
                </a:lnTo>
                <a:lnTo>
                  <a:pt x="5017567" y="5619"/>
                </a:lnTo>
                <a:lnTo>
                  <a:pt x="5062375" y="21626"/>
                </a:lnTo>
                <a:lnTo>
                  <a:pt x="5101895" y="46746"/>
                </a:lnTo>
                <a:lnTo>
                  <a:pt x="5134853" y="79704"/>
                </a:lnTo>
                <a:lnTo>
                  <a:pt x="5159973" y="119224"/>
                </a:lnTo>
                <a:lnTo>
                  <a:pt x="5175980" y="164032"/>
                </a:lnTo>
                <a:lnTo>
                  <a:pt x="5181599" y="212851"/>
                </a:lnTo>
                <a:lnTo>
                  <a:pt x="5181599" y="744982"/>
                </a:lnTo>
                <a:lnTo>
                  <a:pt x="5181599" y="1064260"/>
                </a:lnTo>
                <a:lnTo>
                  <a:pt x="5175980" y="1113063"/>
                </a:lnTo>
                <a:lnTo>
                  <a:pt x="5159973" y="1157865"/>
                </a:lnTo>
                <a:lnTo>
                  <a:pt x="5134853" y="1197386"/>
                </a:lnTo>
                <a:lnTo>
                  <a:pt x="5101895" y="1230349"/>
                </a:lnTo>
                <a:lnTo>
                  <a:pt x="5062375" y="1255476"/>
                </a:lnTo>
                <a:lnTo>
                  <a:pt x="5017567" y="1271490"/>
                </a:lnTo>
                <a:lnTo>
                  <a:pt x="4968747" y="1277112"/>
                </a:lnTo>
                <a:lnTo>
                  <a:pt x="4317999" y="1277112"/>
                </a:lnTo>
                <a:lnTo>
                  <a:pt x="5124449" y="1805063"/>
                </a:lnTo>
                <a:lnTo>
                  <a:pt x="3022600" y="1277112"/>
                </a:lnTo>
                <a:lnTo>
                  <a:pt x="212851" y="1277112"/>
                </a:lnTo>
                <a:lnTo>
                  <a:pt x="164032" y="1271490"/>
                </a:lnTo>
                <a:lnTo>
                  <a:pt x="119224" y="1255476"/>
                </a:lnTo>
                <a:lnTo>
                  <a:pt x="79704" y="1230349"/>
                </a:lnTo>
                <a:lnTo>
                  <a:pt x="46746" y="1197386"/>
                </a:lnTo>
                <a:lnTo>
                  <a:pt x="21626" y="1157865"/>
                </a:lnTo>
                <a:lnTo>
                  <a:pt x="5619" y="1113063"/>
                </a:lnTo>
                <a:lnTo>
                  <a:pt x="0" y="1064260"/>
                </a:lnTo>
                <a:lnTo>
                  <a:pt x="0" y="744982"/>
                </a:lnTo>
                <a:lnTo>
                  <a:pt x="0" y="212851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087627" y="3140710"/>
            <a:ext cx="6981190" cy="24155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37160" marR="3409315" indent="-125095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rgbClr val="FFFFFF"/>
                </a:solidFill>
                <a:latin typeface="PMingLiU"/>
                <a:cs typeface="PMingLiU"/>
              </a:rPr>
              <a:t>機器不是自己會學嗎？ </a:t>
            </a:r>
            <a:r>
              <a:rPr sz="2800" spc="-10" dirty="0">
                <a:solidFill>
                  <a:srgbClr val="FFFFFF"/>
                </a:solidFill>
                <a:latin typeface="PMingLiU"/>
                <a:cs typeface="PMingLiU"/>
              </a:rPr>
              <a:t>為什麼需</a:t>
            </a:r>
            <a:r>
              <a:rPr sz="2800" spc="-5" dirty="0">
                <a:solidFill>
                  <a:srgbClr val="FFFFFF"/>
                </a:solidFill>
                <a:latin typeface="PMingLiU"/>
                <a:cs typeface="PMingLiU"/>
              </a:rPr>
              <a:t>要</a:t>
            </a:r>
            <a:r>
              <a:rPr sz="2800" spc="-90" dirty="0">
                <a:solidFill>
                  <a:srgbClr val="FFFFFF"/>
                </a:solidFill>
                <a:latin typeface="PMingLiU"/>
                <a:cs typeface="PMingLiU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AI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PMingLiU"/>
                <a:cs typeface="PMingLiU"/>
              </a:rPr>
              <a:t>訓練師</a:t>
            </a:r>
            <a:endParaRPr sz="2800">
              <a:latin typeface="PMingLiU"/>
              <a:cs typeface="PMingLiU"/>
            </a:endParaRPr>
          </a:p>
          <a:p>
            <a:pPr>
              <a:lnSpc>
                <a:spcPct val="100000"/>
              </a:lnSpc>
            </a:pPr>
            <a:endParaRPr sz="2900">
              <a:latin typeface="Times New Roman"/>
              <a:cs typeface="Times New Roman"/>
            </a:endParaRPr>
          </a:p>
          <a:p>
            <a:pPr marL="2692400" algn="ctr">
              <a:lnSpc>
                <a:spcPct val="100000"/>
              </a:lnSpc>
              <a:spcBef>
                <a:spcPts val="2050"/>
              </a:spcBef>
            </a:pPr>
            <a:r>
              <a:rPr sz="2800" spc="-5" dirty="0">
                <a:solidFill>
                  <a:srgbClr val="FFFFFF"/>
                </a:solidFill>
                <a:latin typeface="PMingLiU"/>
                <a:cs typeface="PMingLiU"/>
              </a:rPr>
              <a:t>戰鬥是寶可夢在打，</a:t>
            </a:r>
            <a:endParaRPr sz="2800">
              <a:latin typeface="PMingLiU"/>
              <a:cs typeface="PMingLiU"/>
            </a:endParaRPr>
          </a:p>
          <a:p>
            <a:pPr marL="2694305" algn="ctr">
              <a:lnSpc>
                <a:spcPct val="100000"/>
              </a:lnSpc>
            </a:pPr>
            <a:r>
              <a:rPr sz="2800" spc="-5" dirty="0">
                <a:solidFill>
                  <a:srgbClr val="FFFFFF"/>
                </a:solidFill>
                <a:latin typeface="PMingLiU"/>
                <a:cs typeface="PMingLiU"/>
              </a:rPr>
              <a:t>為什麼需要寶可夢訓練師？</a:t>
            </a:r>
            <a:endParaRPr sz="2800">
              <a:latin typeface="PMingLiU"/>
              <a:cs typeface="PMingLiU"/>
            </a:endParaRPr>
          </a:p>
        </p:txBody>
      </p:sp>
    </p:spTree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8761" y="612724"/>
            <a:ext cx="228155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AI</a:t>
            </a:r>
            <a:r>
              <a:rPr spc="-95" dirty="0"/>
              <a:t> </a:t>
            </a:r>
            <a:r>
              <a:rPr b="0" dirty="0">
                <a:latin typeface="PMingLiU"/>
                <a:cs typeface="PMingLiU"/>
              </a:rPr>
              <a:t>訓練師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08761" y="1846520"/>
            <a:ext cx="3606800" cy="3322954"/>
          </a:xfrm>
          <a:prstGeom prst="rect">
            <a:avLst/>
          </a:prstGeom>
        </p:spPr>
        <p:txBody>
          <a:bodyPr vert="horz" wrap="square" lIns="0" tIns="1016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00"/>
              </a:spcBef>
            </a:pPr>
            <a:r>
              <a:rPr sz="3200" b="1" dirty="0">
                <a:latin typeface="PMingLiU"/>
                <a:cs typeface="PMingLiU"/>
              </a:rPr>
              <a:t>寶可夢訓</a:t>
            </a:r>
            <a:r>
              <a:rPr sz="3200" b="1" spc="-15" dirty="0">
                <a:latin typeface="PMingLiU"/>
                <a:cs typeface="PMingLiU"/>
              </a:rPr>
              <a:t>練</a:t>
            </a:r>
            <a:r>
              <a:rPr sz="3200" b="1" dirty="0">
                <a:latin typeface="PMingLiU"/>
                <a:cs typeface="PMingLiU"/>
              </a:rPr>
              <a:t>師</a:t>
            </a:r>
            <a:endParaRPr sz="3200">
              <a:latin typeface="PMingLiU"/>
              <a:cs typeface="PMingLiU"/>
            </a:endParaRPr>
          </a:p>
          <a:p>
            <a:pPr marL="241300" marR="5080" indent="-228600">
              <a:lnSpc>
                <a:spcPts val="2540"/>
              </a:lnSpc>
              <a:spcBef>
                <a:spcPts val="895"/>
              </a:spcBef>
              <a:buFont typeface="Arial"/>
              <a:buChar char="•"/>
              <a:tabLst>
                <a:tab pos="241300" algn="l"/>
              </a:tabLst>
            </a:pPr>
            <a:r>
              <a:rPr sz="2400" dirty="0">
                <a:latin typeface="PMingLiU"/>
                <a:cs typeface="PMingLiU"/>
              </a:rPr>
              <a:t>寶可夢訓練師要挑選適合 </a:t>
            </a:r>
            <a:r>
              <a:rPr sz="2400" spc="-5" dirty="0">
                <a:latin typeface="PMingLiU"/>
                <a:cs typeface="PMingLiU"/>
              </a:rPr>
              <a:t>的寶可夢來戰鬥</a:t>
            </a:r>
            <a:endParaRPr sz="2400">
              <a:latin typeface="PMingLiU"/>
              <a:cs typeface="PMingLiU"/>
            </a:endParaRPr>
          </a:p>
          <a:p>
            <a:pPr marL="698500" lvl="1" indent="-228600">
              <a:lnSpc>
                <a:spcPct val="100000"/>
              </a:lnSpc>
              <a:spcBef>
                <a:spcPts val="195"/>
              </a:spcBef>
              <a:buFont typeface="Arial"/>
              <a:buChar char="•"/>
              <a:tabLst>
                <a:tab pos="699135" algn="l"/>
              </a:tabLst>
            </a:pPr>
            <a:r>
              <a:rPr sz="2400" dirty="0">
                <a:latin typeface="PMingLiU"/>
                <a:cs typeface="PMingLiU"/>
              </a:rPr>
              <a:t>寶可夢有不同的屬性</a:t>
            </a:r>
            <a:endParaRPr sz="2400">
              <a:latin typeface="PMingLiU"/>
              <a:cs typeface="PMingLiU"/>
            </a:endParaRPr>
          </a:p>
          <a:p>
            <a:pPr marL="241300" marR="5080" indent="-228600">
              <a:lnSpc>
                <a:spcPts val="2540"/>
              </a:lnSpc>
              <a:spcBef>
                <a:spcPts val="1120"/>
              </a:spcBef>
              <a:buFont typeface="Arial"/>
              <a:buChar char="•"/>
              <a:tabLst>
                <a:tab pos="241300" algn="l"/>
              </a:tabLst>
            </a:pPr>
            <a:r>
              <a:rPr sz="2400" dirty="0">
                <a:latin typeface="PMingLiU"/>
                <a:cs typeface="PMingLiU"/>
              </a:rPr>
              <a:t>召喚出來的寶可夢不一定 </a:t>
            </a:r>
            <a:r>
              <a:rPr sz="2400" spc="-5" dirty="0">
                <a:latin typeface="PMingLiU"/>
                <a:cs typeface="PMingLiU"/>
              </a:rPr>
              <a:t>能操控</a:t>
            </a:r>
            <a:endParaRPr sz="2400">
              <a:latin typeface="PMingLiU"/>
              <a:cs typeface="PMingLiU"/>
            </a:endParaRPr>
          </a:p>
          <a:p>
            <a:pPr marL="698500" lvl="1" indent="-228600">
              <a:lnSpc>
                <a:spcPct val="100000"/>
              </a:lnSpc>
              <a:spcBef>
                <a:spcPts val="195"/>
              </a:spcBef>
              <a:buFont typeface="Arial"/>
              <a:buChar char="•"/>
              <a:tabLst>
                <a:tab pos="699135" algn="l"/>
              </a:tabLst>
            </a:pPr>
            <a:r>
              <a:rPr sz="2400" dirty="0">
                <a:latin typeface="Calibri"/>
                <a:cs typeface="Calibri"/>
              </a:rPr>
              <a:t>E.g.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PMingLiU"/>
                <a:cs typeface="PMingLiU"/>
              </a:rPr>
              <a:t>小智的噴火龍</a:t>
            </a:r>
            <a:endParaRPr sz="2400">
              <a:latin typeface="PMingLiU"/>
              <a:cs typeface="PMingLiU"/>
            </a:endParaRPr>
          </a:p>
          <a:p>
            <a:pPr marL="698500" lvl="1" indent="-228600">
              <a:lnSpc>
                <a:spcPct val="100000"/>
              </a:lnSpc>
              <a:spcBef>
                <a:spcPts val="215"/>
              </a:spcBef>
              <a:buFont typeface="Arial"/>
              <a:buChar char="•"/>
              <a:tabLst>
                <a:tab pos="699135" algn="l"/>
              </a:tabLst>
            </a:pPr>
            <a:r>
              <a:rPr sz="2400" dirty="0">
                <a:latin typeface="PMingLiU"/>
                <a:cs typeface="PMingLiU"/>
              </a:rPr>
              <a:t>需要足夠的經驗</a:t>
            </a:r>
            <a:endParaRPr sz="2400">
              <a:latin typeface="PMingLiU"/>
              <a:cs typeface="PMingLiU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sz="half" idx="3"/>
          </p:nvPr>
        </p:nvSpPr>
        <p:spPr>
          <a:prstGeom prst="rect">
            <a:avLst/>
          </a:prstGeom>
        </p:spPr>
        <p:txBody>
          <a:bodyPr vert="horz" wrap="square" lIns="0" tIns="933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35"/>
              </a:spcBef>
            </a:pPr>
            <a:r>
              <a:rPr dirty="0">
                <a:latin typeface="Calibri"/>
                <a:cs typeface="Calibri"/>
              </a:rPr>
              <a:t>AI</a:t>
            </a:r>
            <a:r>
              <a:rPr spc="-10" dirty="0">
                <a:latin typeface="Calibri"/>
                <a:cs typeface="Calibri"/>
              </a:rPr>
              <a:t> </a:t>
            </a:r>
            <a:r>
              <a:rPr spc="0" dirty="0"/>
              <a:t>訓練師</a:t>
            </a:r>
          </a:p>
          <a:p>
            <a:pPr marL="241300" marR="5080" indent="-228600">
              <a:lnSpc>
                <a:spcPts val="2590"/>
              </a:lnSpc>
              <a:spcBef>
                <a:spcPts val="805"/>
              </a:spcBef>
              <a:buFont typeface="Arial"/>
              <a:buChar char="•"/>
              <a:tabLst>
                <a:tab pos="241300" algn="l"/>
              </a:tabLst>
            </a:pPr>
            <a:r>
              <a:rPr sz="2400" b="0" dirty="0">
                <a:latin typeface="PMingLiU"/>
                <a:cs typeface="PMingLiU"/>
              </a:rPr>
              <a:t>在</a:t>
            </a:r>
            <a:r>
              <a:rPr sz="2400" b="0" spc="-130" dirty="0">
                <a:latin typeface="PMingLiU"/>
                <a:cs typeface="PMingLiU"/>
              </a:rPr>
              <a:t> </a:t>
            </a:r>
            <a:r>
              <a:rPr sz="2400" b="0" spc="-15" dirty="0">
                <a:latin typeface="Calibri"/>
                <a:cs typeface="Calibri"/>
              </a:rPr>
              <a:t>step</a:t>
            </a:r>
            <a:r>
              <a:rPr sz="2400" b="0" spc="-50" dirty="0">
                <a:latin typeface="Calibri"/>
                <a:cs typeface="Calibri"/>
              </a:rPr>
              <a:t> </a:t>
            </a:r>
            <a:r>
              <a:rPr sz="2400" b="0" spc="-5" dirty="0">
                <a:latin typeface="Calibri"/>
                <a:cs typeface="Calibri"/>
              </a:rPr>
              <a:t>1</a:t>
            </a:r>
            <a:r>
              <a:rPr sz="2400" b="0" spc="-5" dirty="0">
                <a:latin typeface="PMingLiU"/>
                <a:cs typeface="PMingLiU"/>
              </a:rPr>
              <a:t>，</a:t>
            </a:r>
            <a:r>
              <a:rPr sz="2400" b="0" spc="-5" dirty="0">
                <a:latin typeface="Calibri"/>
                <a:cs typeface="Calibri"/>
              </a:rPr>
              <a:t>AI</a:t>
            </a:r>
            <a:r>
              <a:rPr sz="2400" b="0" dirty="0">
                <a:latin typeface="PMingLiU"/>
                <a:cs typeface="PMingLiU"/>
              </a:rPr>
              <a:t>訓練師要挑 </a:t>
            </a:r>
            <a:r>
              <a:rPr sz="2400" b="0" spc="-5" dirty="0">
                <a:latin typeface="PMingLiU"/>
                <a:cs typeface="PMingLiU"/>
              </a:rPr>
              <a:t>選合適的模型</a:t>
            </a:r>
            <a:endParaRPr sz="2400">
              <a:latin typeface="PMingLiU"/>
              <a:cs typeface="PMingLiU"/>
            </a:endParaRPr>
          </a:p>
          <a:p>
            <a:pPr marL="698500" marR="7620" lvl="1" indent="-228600">
              <a:lnSpc>
                <a:spcPts val="2540"/>
              </a:lnSpc>
              <a:spcBef>
                <a:spcPts val="600"/>
              </a:spcBef>
              <a:buFont typeface="Arial"/>
              <a:buChar char="•"/>
              <a:tabLst>
                <a:tab pos="699135" algn="l"/>
              </a:tabLst>
            </a:pPr>
            <a:r>
              <a:rPr sz="2400" dirty="0">
                <a:latin typeface="PMingLiU"/>
                <a:cs typeface="PMingLiU"/>
              </a:rPr>
              <a:t>不同模型適合處理不 同的問題</a:t>
            </a:r>
            <a:endParaRPr sz="2400">
              <a:latin typeface="PMingLiU"/>
              <a:cs typeface="PMingLiU"/>
            </a:endParaRPr>
          </a:p>
          <a:p>
            <a:pPr marL="241300" indent="-228600">
              <a:lnSpc>
                <a:spcPts val="2730"/>
              </a:lnSpc>
              <a:spcBef>
                <a:spcPts val="685"/>
              </a:spcBef>
              <a:buFont typeface="Arial"/>
              <a:buChar char="•"/>
              <a:tabLst>
                <a:tab pos="241300" algn="l"/>
              </a:tabLst>
            </a:pPr>
            <a:r>
              <a:rPr sz="2400" b="0" spc="-5" dirty="0">
                <a:latin typeface="PMingLiU"/>
                <a:cs typeface="PMingLiU"/>
              </a:rPr>
              <a:t>不一定能</a:t>
            </a:r>
            <a:r>
              <a:rPr sz="2400" b="0" dirty="0">
                <a:latin typeface="PMingLiU"/>
                <a:cs typeface="PMingLiU"/>
              </a:rPr>
              <a:t>在</a:t>
            </a:r>
            <a:r>
              <a:rPr sz="2400" b="0" spc="-100" dirty="0">
                <a:latin typeface="PMingLiU"/>
                <a:cs typeface="PMingLiU"/>
              </a:rPr>
              <a:t> </a:t>
            </a:r>
            <a:r>
              <a:rPr sz="2400" b="0" spc="-15" dirty="0">
                <a:latin typeface="Calibri"/>
                <a:cs typeface="Calibri"/>
              </a:rPr>
              <a:t>step</a:t>
            </a:r>
            <a:r>
              <a:rPr sz="2400" b="0" spc="-25" dirty="0">
                <a:latin typeface="Calibri"/>
                <a:cs typeface="Calibri"/>
              </a:rPr>
              <a:t> </a:t>
            </a:r>
            <a:r>
              <a:rPr sz="2400" b="0" dirty="0">
                <a:latin typeface="Calibri"/>
                <a:cs typeface="Calibri"/>
              </a:rPr>
              <a:t>3</a:t>
            </a:r>
            <a:r>
              <a:rPr sz="2400" b="0" spc="-30" dirty="0">
                <a:latin typeface="Calibri"/>
                <a:cs typeface="Calibri"/>
              </a:rPr>
              <a:t> </a:t>
            </a:r>
            <a:r>
              <a:rPr sz="2400" b="0" spc="-5" dirty="0">
                <a:latin typeface="PMingLiU"/>
                <a:cs typeface="PMingLiU"/>
              </a:rPr>
              <a:t>找出</a:t>
            </a:r>
            <a:endParaRPr sz="2400">
              <a:latin typeface="PMingLiU"/>
              <a:cs typeface="PMingLiU"/>
            </a:endParaRPr>
          </a:p>
          <a:p>
            <a:pPr marL="241300">
              <a:lnSpc>
                <a:spcPts val="2730"/>
              </a:lnSpc>
            </a:pPr>
            <a:r>
              <a:rPr sz="2400" b="0" spc="-10" dirty="0">
                <a:latin typeface="Calibri"/>
                <a:cs typeface="Calibri"/>
              </a:rPr>
              <a:t>best</a:t>
            </a:r>
            <a:r>
              <a:rPr sz="2400" b="0" spc="-5" dirty="0">
                <a:latin typeface="Calibri"/>
                <a:cs typeface="Calibri"/>
              </a:rPr>
              <a:t> function</a:t>
            </a:r>
            <a:endParaRPr sz="2400">
              <a:latin typeface="Calibri"/>
              <a:cs typeface="Calibri"/>
            </a:endParaRPr>
          </a:p>
          <a:p>
            <a:pPr marL="698500" lvl="1" indent="-228600">
              <a:lnSpc>
                <a:spcPct val="100000"/>
              </a:lnSpc>
              <a:spcBef>
                <a:spcPts val="215"/>
              </a:spcBef>
              <a:buFont typeface="Arial"/>
              <a:buChar char="•"/>
              <a:tabLst>
                <a:tab pos="699135" algn="l"/>
              </a:tabLst>
            </a:pPr>
            <a:r>
              <a:rPr sz="2400" dirty="0">
                <a:latin typeface="Calibri"/>
                <a:cs typeface="Calibri"/>
              </a:rPr>
              <a:t>E.g. </a:t>
            </a:r>
            <a:r>
              <a:rPr sz="2400" spc="-5" dirty="0">
                <a:latin typeface="Calibri"/>
                <a:cs typeface="Calibri"/>
              </a:rPr>
              <a:t>Deep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Learning</a:t>
            </a:r>
            <a:endParaRPr sz="2400">
              <a:latin typeface="Calibri"/>
              <a:cs typeface="Calibri"/>
            </a:endParaRPr>
          </a:p>
          <a:p>
            <a:pPr marL="698500" lvl="1" indent="-228600">
              <a:lnSpc>
                <a:spcPct val="100000"/>
              </a:lnSpc>
              <a:spcBef>
                <a:spcPts val="229"/>
              </a:spcBef>
              <a:buFont typeface="Arial"/>
              <a:buChar char="•"/>
              <a:tabLst>
                <a:tab pos="699135" algn="l"/>
              </a:tabLst>
            </a:pPr>
            <a:r>
              <a:rPr sz="2400" dirty="0">
                <a:latin typeface="PMingLiU"/>
                <a:cs typeface="PMingLiU"/>
              </a:rPr>
              <a:t>需要足夠的經驗</a:t>
            </a:r>
            <a:endParaRPr sz="2400">
              <a:latin typeface="PMingLiU"/>
              <a:cs typeface="PMingLiU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180000" y="454453"/>
            <a:ext cx="5712777" cy="107076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167957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Outline</a:t>
            </a:r>
          </a:p>
        </p:txBody>
      </p:sp>
      <p:sp>
        <p:nvSpPr>
          <p:cNvPr id="3" name="object 3"/>
          <p:cNvSpPr/>
          <p:nvPr/>
        </p:nvSpPr>
        <p:spPr>
          <a:xfrm>
            <a:off x="624840" y="1822704"/>
            <a:ext cx="7894320" cy="43571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15136" y="1950466"/>
            <a:ext cx="7037705" cy="40201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Lecture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I: 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Introduction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of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Deep</a:t>
            </a:r>
            <a:r>
              <a:rPr sz="2800" spc="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Learning</a:t>
            </a:r>
            <a:endParaRPr sz="2800">
              <a:latin typeface="Calibri"/>
              <a:cs typeface="Calibri"/>
            </a:endParaRPr>
          </a:p>
          <a:p>
            <a:pPr marL="12700" marR="5080">
              <a:lnSpc>
                <a:spcPts val="9370"/>
              </a:lnSpc>
              <a:spcBef>
                <a:spcPts val="1310"/>
              </a:spcBef>
            </a:pP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Lecture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II: 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Tips </a:t>
            </a:r>
            <a:r>
              <a:rPr sz="2800" spc="-25" dirty="0">
                <a:solidFill>
                  <a:srgbClr val="FFFFFF"/>
                </a:solidFill>
                <a:latin typeface="Calibri"/>
                <a:cs typeface="Calibri"/>
              </a:rPr>
              <a:t>for </a:t>
            </a:r>
            <a:r>
              <a:rPr sz="2800" spc="-35" dirty="0">
                <a:solidFill>
                  <a:srgbClr val="FFFFFF"/>
                </a:solidFill>
                <a:latin typeface="Calibri"/>
                <a:cs typeface="Calibri"/>
              </a:rPr>
              <a:t>Training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Deep 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Neural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Network  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Lecture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III: </a:t>
            </a:r>
            <a:r>
              <a:rPr sz="2800" spc="-30" dirty="0">
                <a:solidFill>
                  <a:srgbClr val="FFFFFF"/>
                </a:solidFill>
                <a:latin typeface="Calibri"/>
                <a:cs typeface="Calibri"/>
              </a:rPr>
              <a:t>Variants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of 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Neural</a:t>
            </a:r>
            <a:r>
              <a:rPr sz="2800" spc="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Network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40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Lecture </a:t>
            </a:r>
            <a:r>
              <a:rPr sz="2800" spc="-35" dirty="0">
                <a:solidFill>
                  <a:srgbClr val="FFFFFF"/>
                </a:solidFill>
                <a:latin typeface="Calibri"/>
                <a:cs typeface="Calibri"/>
              </a:rPr>
              <a:t>IV: 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Next</a:t>
            </a:r>
            <a:r>
              <a:rPr sz="2800" spc="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45" dirty="0">
                <a:solidFill>
                  <a:srgbClr val="FFFFFF"/>
                </a:solidFill>
                <a:latin typeface="Calibri"/>
                <a:cs typeface="Calibri"/>
              </a:rPr>
              <a:t>Wave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218567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95" dirty="0"/>
              <a:t>Total</a:t>
            </a:r>
            <a:r>
              <a:rPr spc="-70" dirty="0"/>
              <a:t> </a:t>
            </a:r>
            <a:r>
              <a:rPr dirty="0"/>
              <a:t>Loss</a:t>
            </a:r>
          </a:p>
        </p:txBody>
      </p:sp>
      <p:sp>
        <p:nvSpPr>
          <p:cNvPr id="3" name="object 3"/>
          <p:cNvSpPr/>
          <p:nvPr/>
        </p:nvSpPr>
        <p:spPr>
          <a:xfrm>
            <a:off x="1773935" y="2298192"/>
            <a:ext cx="271272" cy="6720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773935" y="2298192"/>
            <a:ext cx="297180" cy="672465"/>
          </a:xfrm>
          <a:prstGeom prst="rect">
            <a:avLst/>
          </a:prstGeom>
          <a:ln w="6096">
            <a:solidFill>
              <a:srgbClr val="5B9BD4"/>
            </a:solidFill>
          </a:ln>
        </p:spPr>
        <p:txBody>
          <a:bodyPr vert="horz" wrap="square" lIns="0" tIns="40005" rIns="0" bIns="0" rtlCol="0">
            <a:spAutoFit/>
          </a:bodyPr>
          <a:lstStyle/>
          <a:p>
            <a:pPr marL="46990">
              <a:lnSpc>
                <a:spcPct val="100000"/>
              </a:lnSpc>
              <a:spcBef>
                <a:spcPts val="315"/>
              </a:spcBef>
            </a:pPr>
            <a:r>
              <a:rPr sz="3600" baseline="-16203" dirty="0">
                <a:latin typeface="Calibri"/>
                <a:cs typeface="Calibri"/>
              </a:rPr>
              <a:t>x</a:t>
            </a:r>
            <a:r>
              <a:rPr sz="1600" spc="-5" dirty="0">
                <a:latin typeface="Calibri"/>
                <a:cs typeface="Calibri"/>
              </a:rPr>
              <a:t>1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773935" y="3244595"/>
            <a:ext cx="271272" cy="6720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773935" y="3244595"/>
            <a:ext cx="297180" cy="672465"/>
          </a:xfrm>
          <a:prstGeom prst="rect">
            <a:avLst/>
          </a:prstGeom>
          <a:ln w="6096">
            <a:solidFill>
              <a:srgbClr val="5B9BD4"/>
            </a:solidFill>
          </a:ln>
        </p:spPr>
        <p:txBody>
          <a:bodyPr vert="horz" wrap="square" lIns="0" tIns="40640" rIns="0" bIns="0" rtlCol="0">
            <a:spAutoFit/>
          </a:bodyPr>
          <a:lstStyle/>
          <a:p>
            <a:pPr marL="46990">
              <a:lnSpc>
                <a:spcPct val="100000"/>
              </a:lnSpc>
              <a:spcBef>
                <a:spcPts val="320"/>
              </a:spcBef>
            </a:pPr>
            <a:r>
              <a:rPr sz="3600" baseline="-16203" dirty="0">
                <a:latin typeface="Calibri"/>
                <a:cs typeface="Calibri"/>
              </a:rPr>
              <a:t>x</a:t>
            </a:r>
            <a:r>
              <a:rPr sz="1600" spc="-5" dirty="0">
                <a:latin typeface="Calibri"/>
                <a:cs typeface="Calibri"/>
              </a:rPr>
              <a:t>2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773935" y="5606796"/>
            <a:ext cx="271272" cy="6720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773935" y="5606796"/>
            <a:ext cx="297180" cy="672465"/>
          </a:xfrm>
          <a:prstGeom prst="rect">
            <a:avLst/>
          </a:prstGeom>
          <a:ln w="6096">
            <a:solidFill>
              <a:srgbClr val="5B9BD4"/>
            </a:solidFill>
          </a:ln>
        </p:spPr>
        <p:txBody>
          <a:bodyPr vert="horz" wrap="square" lIns="0" tIns="40640" rIns="0" bIns="0" rtlCol="0">
            <a:spAutoFit/>
          </a:bodyPr>
          <a:lstStyle/>
          <a:p>
            <a:pPr marL="43180">
              <a:lnSpc>
                <a:spcPct val="100000"/>
              </a:lnSpc>
              <a:spcBef>
                <a:spcPts val="320"/>
              </a:spcBef>
            </a:pPr>
            <a:r>
              <a:rPr sz="3600" baseline="-16203" dirty="0">
                <a:latin typeface="Calibri"/>
                <a:cs typeface="Calibri"/>
              </a:rPr>
              <a:t>x</a:t>
            </a:r>
            <a:r>
              <a:rPr sz="1600" spc="-5" dirty="0">
                <a:latin typeface="Calibri"/>
                <a:cs typeface="Calibri"/>
              </a:rPr>
              <a:t>R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528316" y="2301239"/>
            <a:ext cx="964692" cy="68275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2528316" y="2301239"/>
            <a:ext cx="965200" cy="683260"/>
          </a:xfrm>
          <a:prstGeom prst="rect">
            <a:avLst/>
          </a:prstGeom>
          <a:ln w="6096">
            <a:solidFill>
              <a:srgbClr val="6FAC46"/>
            </a:solidFill>
          </a:ln>
        </p:spPr>
        <p:txBody>
          <a:bodyPr vert="horz" wrap="square" lIns="0" tIns="139065" rIns="0" bIns="0" rtlCol="0">
            <a:spAutoFit/>
          </a:bodyPr>
          <a:lstStyle/>
          <a:p>
            <a:pPr marL="286385">
              <a:lnSpc>
                <a:spcPct val="100000"/>
              </a:lnSpc>
              <a:spcBef>
                <a:spcPts val="1095"/>
              </a:spcBef>
            </a:pPr>
            <a:r>
              <a:rPr sz="2400" spc="-5" dirty="0">
                <a:latin typeface="Calibri"/>
                <a:cs typeface="Calibri"/>
              </a:rPr>
              <a:t>NN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528316" y="3240023"/>
            <a:ext cx="964692" cy="68275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2528316" y="3240023"/>
            <a:ext cx="965200" cy="683260"/>
          </a:xfrm>
          <a:prstGeom prst="rect">
            <a:avLst/>
          </a:prstGeom>
          <a:ln w="6096">
            <a:solidFill>
              <a:srgbClr val="6FAC46"/>
            </a:solidFill>
          </a:ln>
        </p:spPr>
        <p:txBody>
          <a:bodyPr vert="horz" wrap="square" lIns="0" tIns="139065" rIns="0" bIns="0" rtlCol="0">
            <a:spAutoFit/>
          </a:bodyPr>
          <a:lstStyle/>
          <a:p>
            <a:pPr marL="286385">
              <a:lnSpc>
                <a:spcPct val="100000"/>
              </a:lnSpc>
              <a:spcBef>
                <a:spcPts val="1095"/>
              </a:spcBef>
            </a:pPr>
            <a:r>
              <a:rPr sz="2400" spc="-5" dirty="0">
                <a:latin typeface="Calibri"/>
                <a:cs typeface="Calibri"/>
              </a:rPr>
              <a:t>NN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528316" y="5594603"/>
            <a:ext cx="964692" cy="68427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2528316" y="5594603"/>
            <a:ext cx="965200" cy="684530"/>
          </a:xfrm>
          <a:prstGeom prst="rect">
            <a:avLst/>
          </a:prstGeom>
          <a:ln w="6096">
            <a:solidFill>
              <a:srgbClr val="6FAC46"/>
            </a:solidFill>
          </a:ln>
        </p:spPr>
        <p:txBody>
          <a:bodyPr vert="horz" wrap="square" lIns="0" tIns="140335" rIns="0" bIns="0" rtlCol="0">
            <a:spAutoFit/>
          </a:bodyPr>
          <a:lstStyle/>
          <a:p>
            <a:pPr marL="286385">
              <a:lnSpc>
                <a:spcPct val="100000"/>
              </a:lnSpc>
              <a:spcBef>
                <a:spcPts val="1105"/>
              </a:spcBef>
            </a:pPr>
            <a:r>
              <a:rPr sz="2400" spc="-5" dirty="0">
                <a:latin typeface="Calibri"/>
                <a:cs typeface="Calibri"/>
              </a:rPr>
              <a:t>NN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782191" y="4934839"/>
            <a:ext cx="381000" cy="51625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sz="2800" dirty="0">
                <a:latin typeface="Calibri"/>
                <a:cs typeface="Calibri"/>
              </a:rPr>
              <a:t>……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855722" y="4923282"/>
            <a:ext cx="381000" cy="51625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sz="2800" dirty="0">
                <a:latin typeface="Calibri"/>
                <a:cs typeface="Calibri"/>
              </a:rPr>
              <a:t>……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2097785" y="2577083"/>
            <a:ext cx="417195" cy="114300"/>
          </a:xfrm>
          <a:custGeom>
            <a:avLst/>
            <a:gdLst/>
            <a:ahLst/>
            <a:cxnLst/>
            <a:rect l="l" t="t" r="r" b="b"/>
            <a:pathLst>
              <a:path w="417194" h="114300">
                <a:moveTo>
                  <a:pt x="302768" y="0"/>
                </a:moveTo>
                <a:lnTo>
                  <a:pt x="302768" y="114300"/>
                </a:lnTo>
                <a:lnTo>
                  <a:pt x="378968" y="76200"/>
                </a:lnTo>
                <a:lnTo>
                  <a:pt x="321818" y="76200"/>
                </a:lnTo>
                <a:lnTo>
                  <a:pt x="321818" y="38100"/>
                </a:lnTo>
                <a:lnTo>
                  <a:pt x="378968" y="38100"/>
                </a:lnTo>
                <a:lnTo>
                  <a:pt x="302768" y="0"/>
                </a:lnTo>
                <a:close/>
              </a:path>
              <a:path w="417194" h="114300">
                <a:moveTo>
                  <a:pt x="302768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302768" y="76200"/>
                </a:lnTo>
                <a:lnTo>
                  <a:pt x="302768" y="38100"/>
                </a:lnTo>
                <a:close/>
              </a:path>
              <a:path w="417194" h="114300">
                <a:moveTo>
                  <a:pt x="378968" y="38100"/>
                </a:moveTo>
                <a:lnTo>
                  <a:pt x="321818" y="38100"/>
                </a:lnTo>
                <a:lnTo>
                  <a:pt x="321818" y="76200"/>
                </a:lnTo>
                <a:lnTo>
                  <a:pt x="378968" y="76200"/>
                </a:lnTo>
                <a:lnTo>
                  <a:pt x="417068" y="57150"/>
                </a:lnTo>
                <a:lnTo>
                  <a:pt x="378968" y="381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094738" y="3525011"/>
            <a:ext cx="417195" cy="114300"/>
          </a:xfrm>
          <a:custGeom>
            <a:avLst/>
            <a:gdLst/>
            <a:ahLst/>
            <a:cxnLst/>
            <a:rect l="l" t="t" r="r" b="b"/>
            <a:pathLst>
              <a:path w="417194" h="114300">
                <a:moveTo>
                  <a:pt x="302768" y="0"/>
                </a:moveTo>
                <a:lnTo>
                  <a:pt x="302768" y="114300"/>
                </a:lnTo>
                <a:lnTo>
                  <a:pt x="378968" y="76200"/>
                </a:lnTo>
                <a:lnTo>
                  <a:pt x="321818" y="76200"/>
                </a:lnTo>
                <a:lnTo>
                  <a:pt x="321818" y="38100"/>
                </a:lnTo>
                <a:lnTo>
                  <a:pt x="378968" y="38100"/>
                </a:lnTo>
                <a:lnTo>
                  <a:pt x="302768" y="0"/>
                </a:lnTo>
                <a:close/>
              </a:path>
              <a:path w="417194" h="114300">
                <a:moveTo>
                  <a:pt x="302768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302768" y="76200"/>
                </a:lnTo>
                <a:lnTo>
                  <a:pt x="302768" y="38100"/>
                </a:lnTo>
                <a:close/>
              </a:path>
              <a:path w="417194" h="114300">
                <a:moveTo>
                  <a:pt x="378968" y="38100"/>
                </a:moveTo>
                <a:lnTo>
                  <a:pt x="321818" y="38100"/>
                </a:lnTo>
                <a:lnTo>
                  <a:pt x="321818" y="76200"/>
                </a:lnTo>
                <a:lnTo>
                  <a:pt x="378968" y="76200"/>
                </a:lnTo>
                <a:lnTo>
                  <a:pt x="417068" y="57150"/>
                </a:lnTo>
                <a:lnTo>
                  <a:pt x="378968" y="381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094738" y="5879591"/>
            <a:ext cx="417195" cy="114300"/>
          </a:xfrm>
          <a:custGeom>
            <a:avLst/>
            <a:gdLst/>
            <a:ahLst/>
            <a:cxnLst/>
            <a:rect l="l" t="t" r="r" b="b"/>
            <a:pathLst>
              <a:path w="417194" h="114300">
                <a:moveTo>
                  <a:pt x="302768" y="0"/>
                </a:moveTo>
                <a:lnTo>
                  <a:pt x="302768" y="114300"/>
                </a:lnTo>
                <a:lnTo>
                  <a:pt x="378968" y="76200"/>
                </a:lnTo>
                <a:lnTo>
                  <a:pt x="321818" y="76200"/>
                </a:lnTo>
                <a:lnTo>
                  <a:pt x="321818" y="38100"/>
                </a:lnTo>
                <a:lnTo>
                  <a:pt x="378968" y="38100"/>
                </a:lnTo>
                <a:lnTo>
                  <a:pt x="302768" y="0"/>
                </a:lnTo>
                <a:close/>
              </a:path>
              <a:path w="417194" h="114300">
                <a:moveTo>
                  <a:pt x="302768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302768" y="76200"/>
                </a:lnTo>
                <a:lnTo>
                  <a:pt x="302768" y="38100"/>
                </a:lnTo>
                <a:close/>
              </a:path>
              <a:path w="417194" h="114300">
                <a:moveTo>
                  <a:pt x="378968" y="38100"/>
                </a:moveTo>
                <a:lnTo>
                  <a:pt x="321818" y="38100"/>
                </a:lnTo>
                <a:lnTo>
                  <a:pt x="321818" y="76200"/>
                </a:lnTo>
                <a:lnTo>
                  <a:pt x="378968" y="76200"/>
                </a:lnTo>
                <a:lnTo>
                  <a:pt x="417068" y="57150"/>
                </a:lnTo>
                <a:lnTo>
                  <a:pt x="378968" y="381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496817" y="2572511"/>
            <a:ext cx="417195" cy="114300"/>
          </a:xfrm>
          <a:custGeom>
            <a:avLst/>
            <a:gdLst/>
            <a:ahLst/>
            <a:cxnLst/>
            <a:rect l="l" t="t" r="r" b="b"/>
            <a:pathLst>
              <a:path w="417195" h="114300">
                <a:moveTo>
                  <a:pt x="302768" y="0"/>
                </a:moveTo>
                <a:lnTo>
                  <a:pt x="302768" y="114300"/>
                </a:lnTo>
                <a:lnTo>
                  <a:pt x="378968" y="76200"/>
                </a:lnTo>
                <a:lnTo>
                  <a:pt x="321818" y="76200"/>
                </a:lnTo>
                <a:lnTo>
                  <a:pt x="321818" y="38100"/>
                </a:lnTo>
                <a:lnTo>
                  <a:pt x="378968" y="38100"/>
                </a:lnTo>
                <a:lnTo>
                  <a:pt x="302768" y="0"/>
                </a:lnTo>
                <a:close/>
              </a:path>
              <a:path w="417195" h="114300">
                <a:moveTo>
                  <a:pt x="302768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302768" y="76200"/>
                </a:lnTo>
                <a:lnTo>
                  <a:pt x="302768" y="38100"/>
                </a:lnTo>
                <a:close/>
              </a:path>
              <a:path w="417195" h="114300">
                <a:moveTo>
                  <a:pt x="378968" y="38100"/>
                </a:moveTo>
                <a:lnTo>
                  <a:pt x="321818" y="38100"/>
                </a:lnTo>
                <a:lnTo>
                  <a:pt x="321818" y="76200"/>
                </a:lnTo>
                <a:lnTo>
                  <a:pt x="378968" y="76200"/>
                </a:lnTo>
                <a:lnTo>
                  <a:pt x="417068" y="57150"/>
                </a:lnTo>
                <a:lnTo>
                  <a:pt x="378968" y="381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493770" y="3518915"/>
            <a:ext cx="417195" cy="114300"/>
          </a:xfrm>
          <a:custGeom>
            <a:avLst/>
            <a:gdLst/>
            <a:ahLst/>
            <a:cxnLst/>
            <a:rect l="l" t="t" r="r" b="b"/>
            <a:pathLst>
              <a:path w="417195" h="114300">
                <a:moveTo>
                  <a:pt x="302767" y="0"/>
                </a:moveTo>
                <a:lnTo>
                  <a:pt x="302767" y="114300"/>
                </a:lnTo>
                <a:lnTo>
                  <a:pt x="378967" y="76200"/>
                </a:lnTo>
                <a:lnTo>
                  <a:pt x="321817" y="76200"/>
                </a:lnTo>
                <a:lnTo>
                  <a:pt x="321817" y="38100"/>
                </a:lnTo>
                <a:lnTo>
                  <a:pt x="378967" y="38100"/>
                </a:lnTo>
                <a:lnTo>
                  <a:pt x="302767" y="0"/>
                </a:lnTo>
                <a:close/>
              </a:path>
              <a:path w="417195" h="114300">
                <a:moveTo>
                  <a:pt x="302767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302767" y="76200"/>
                </a:lnTo>
                <a:lnTo>
                  <a:pt x="302767" y="38100"/>
                </a:lnTo>
                <a:close/>
              </a:path>
              <a:path w="417195" h="114300">
                <a:moveTo>
                  <a:pt x="378967" y="38100"/>
                </a:moveTo>
                <a:lnTo>
                  <a:pt x="321817" y="38100"/>
                </a:lnTo>
                <a:lnTo>
                  <a:pt x="321817" y="76200"/>
                </a:lnTo>
                <a:lnTo>
                  <a:pt x="378967" y="76200"/>
                </a:lnTo>
                <a:lnTo>
                  <a:pt x="417067" y="57150"/>
                </a:lnTo>
                <a:lnTo>
                  <a:pt x="378967" y="381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493770" y="5875020"/>
            <a:ext cx="417195" cy="114300"/>
          </a:xfrm>
          <a:custGeom>
            <a:avLst/>
            <a:gdLst/>
            <a:ahLst/>
            <a:cxnLst/>
            <a:rect l="l" t="t" r="r" b="b"/>
            <a:pathLst>
              <a:path w="417195" h="114300">
                <a:moveTo>
                  <a:pt x="302767" y="0"/>
                </a:moveTo>
                <a:lnTo>
                  <a:pt x="302767" y="114299"/>
                </a:lnTo>
                <a:lnTo>
                  <a:pt x="378967" y="76199"/>
                </a:lnTo>
                <a:lnTo>
                  <a:pt x="321817" y="76199"/>
                </a:lnTo>
                <a:lnTo>
                  <a:pt x="321817" y="38099"/>
                </a:lnTo>
                <a:lnTo>
                  <a:pt x="378967" y="38099"/>
                </a:lnTo>
                <a:lnTo>
                  <a:pt x="302767" y="0"/>
                </a:lnTo>
                <a:close/>
              </a:path>
              <a:path w="417195" h="114300">
                <a:moveTo>
                  <a:pt x="302767" y="38099"/>
                </a:moveTo>
                <a:lnTo>
                  <a:pt x="0" y="38099"/>
                </a:lnTo>
                <a:lnTo>
                  <a:pt x="0" y="76199"/>
                </a:lnTo>
                <a:lnTo>
                  <a:pt x="302767" y="76199"/>
                </a:lnTo>
                <a:lnTo>
                  <a:pt x="302767" y="38099"/>
                </a:lnTo>
                <a:close/>
              </a:path>
              <a:path w="417195" h="114300">
                <a:moveTo>
                  <a:pt x="378967" y="38099"/>
                </a:moveTo>
                <a:lnTo>
                  <a:pt x="321817" y="38099"/>
                </a:lnTo>
                <a:lnTo>
                  <a:pt x="321817" y="76199"/>
                </a:lnTo>
                <a:lnTo>
                  <a:pt x="378967" y="76199"/>
                </a:lnTo>
                <a:lnTo>
                  <a:pt x="417067" y="57149"/>
                </a:lnTo>
                <a:lnTo>
                  <a:pt x="378967" y="380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945635" y="2298192"/>
            <a:ext cx="271272" cy="67208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945635" y="2298192"/>
            <a:ext cx="271780" cy="672465"/>
          </a:xfrm>
          <a:custGeom>
            <a:avLst/>
            <a:gdLst/>
            <a:ahLst/>
            <a:cxnLst/>
            <a:rect l="l" t="t" r="r" b="b"/>
            <a:pathLst>
              <a:path w="271779" h="672464">
                <a:moveTo>
                  <a:pt x="0" y="672084"/>
                </a:moveTo>
                <a:lnTo>
                  <a:pt x="271272" y="672084"/>
                </a:lnTo>
                <a:lnTo>
                  <a:pt x="271272" y="0"/>
                </a:lnTo>
                <a:lnTo>
                  <a:pt x="0" y="0"/>
                </a:lnTo>
                <a:lnTo>
                  <a:pt x="0" y="672084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3976496" y="2325065"/>
            <a:ext cx="26733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aseline="-16203" dirty="0">
                <a:latin typeface="Calibri"/>
                <a:cs typeface="Calibri"/>
              </a:rPr>
              <a:t>y</a:t>
            </a:r>
            <a:r>
              <a:rPr sz="1600" spc="-5" dirty="0">
                <a:latin typeface="Calibri"/>
                <a:cs typeface="Calibri"/>
              </a:rPr>
              <a:t>1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3945635" y="3244595"/>
            <a:ext cx="271272" cy="67208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3945635" y="3244595"/>
            <a:ext cx="297180" cy="672465"/>
          </a:xfrm>
          <a:prstGeom prst="rect">
            <a:avLst/>
          </a:prstGeom>
          <a:ln w="6096">
            <a:solidFill>
              <a:srgbClr val="FFC000"/>
            </a:solidFill>
          </a:ln>
        </p:spPr>
        <p:txBody>
          <a:bodyPr vert="horz" wrap="square" lIns="0" tIns="40640" rIns="0" bIns="0" rtlCol="0">
            <a:spAutoFit/>
          </a:bodyPr>
          <a:lstStyle/>
          <a:p>
            <a:pPr marL="43180">
              <a:lnSpc>
                <a:spcPct val="100000"/>
              </a:lnSpc>
              <a:spcBef>
                <a:spcPts val="320"/>
              </a:spcBef>
            </a:pPr>
            <a:r>
              <a:rPr sz="3600" baseline="-16203" dirty="0">
                <a:latin typeface="Calibri"/>
                <a:cs typeface="Calibri"/>
              </a:rPr>
              <a:t>y</a:t>
            </a:r>
            <a:r>
              <a:rPr sz="1600" spc="-5" dirty="0">
                <a:latin typeface="Calibri"/>
                <a:cs typeface="Calibri"/>
              </a:rPr>
              <a:t>2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3945635" y="5606796"/>
            <a:ext cx="271272" cy="67208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3945635" y="5606796"/>
            <a:ext cx="297180" cy="672465"/>
          </a:xfrm>
          <a:prstGeom prst="rect">
            <a:avLst/>
          </a:prstGeom>
          <a:ln w="6096">
            <a:solidFill>
              <a:srgbClr val="FFC000"/>
            </a:solidFill>
          </a:ln>
        </p:spPr>
        <p:txBody>
          <a:bodyPr vert="horz" wrap="square" lIns="0" tIns="40640" rIns="0" bIns="0" rtlCol="0">
            <a:spAutoFit/>
          </a:bodyPr>
          <a:lstStyle/>
          <a:p>
            <a:pPr marL="39370">
              <a:lnSpc>
                <a:spcPct val="100000"/>
              </a:lnSpc>
              <a:spcBef>
                <a:spcPts val="320"/>
              </a:spcBef>
            </a:pPr>
            <a:r>
              <a:rPr sz="3600" spc="0" baseline="-16203" dirty="0">
                <a:latin typeface="Calibri"/>
                <a:cs typeface="Calibri"/>
              </a:rPr>
              <a:t>y</a:t>
            </a:r>
            <a:r>
              <a:rPr sz="1600" spc="-5" dirty="0">
                <a:latin typeface="Calibri"/>
                <a:cs typeface="Calibri"/>
              </a:rPr>
              <a:t>R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4913376" y="2298192"/>
            <a:ext cx="271272" cy="67208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913376" y="2298192"/>
            <a:ext cx="271780" cy="672465"/>
          </a:xfrm>
          <a:custGeom>
            <a:avLst/>
            <a:gdLst/>
            <a:ahLst/>
            <a:cxnLst/>
            <a:rect l="l" t="t" r="r" b="b"/>
            <a:pathLst>
              <a:path w="271779" h="672464">
                <a:moveTo>
                  <a:pt x="0" y="672084"/>
                </a:moveTo>
                <a:lnTo>
                  <a:pt x="271272" y="672084"/>
                </a:lnTo>
                <a:lnTo>
                  <a:pt x="271272" y="0"/>
                </a:lnTo>
                <a:lnTo>
                  <a:pt x="0" y="0"/>
                </a:lnTo>
                <a:lnTo>
                  <a:pt x="0" y="672084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913376" y="3244595"/>
            <a:ext cx="271272" cy="67208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913376" y="3244595"/>
            <a:ext cx="271780" cy="672465"/>
          </a:xfrm>
          <a:custGeom>
            <a:avLst/>
            <a:gdLst/>
            <a:ahLst/>
            <a:cxnLst/>
            <a:rect l="l" t="t" r="r" b="b"/>
            <a:pathLst>
              <a:path w="271779" h="672464">
                <a:moveTo>
                  <a:pt x="0" y="672083"/>
                </a:moveTo>
                <a:lnTo>
                  <a:pt x="271272" y="672083"/>
                </a:lnTo>
                <a:lnTo>
                  <a:pt x="271272" y="0"/>
                </a:lnTo>
                <a:lnTo>
                  <a:pt x="0" y="0"/>
                </a:lnTo>
                <a:lnTo>
                  <a:pt x="0" y="672083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4913376" y="5606796"/>
            <a:ext cx="271272" cy="67208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4913376" y="5606796"/>
            <a:ext cx="271780" cy="672465"/>
          </a:xfrm>
          <a:custGeom>
            <a:avLst/>
            <a:gdLst/>
            <a:ahLst/>
            <a:cxnLst/>
            <a:rect l="l" t="t" r="r" b="b"/>
            <a:pathLst>
              <a:path w="271779" h="672464">
                <a:moveTo>
                  <a:pt x="0" y="672083"/>
                </a:moveTo>
                <a:lnTo>
                  <a:pt x="271272" y="672083"/>
                </a:lnTo>
                <a:lnTo>
                  <a:pt x="271272" y="0"/>
                </a:lnTo>
                <a:lnTo>
                  <a:pt x="0" y="0"/>
                </a:lnTo>
                <a:lnTo>
                  <a:pt x="0" y="672083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4925948" y="2443098"/>
            <a:ext cx="3327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19" dirty="0">
                <a:latin typeface="Cambria Math"/>
                <a:cs typeface="Cambria Math"/>
              </a:rPr>
              <a:t>𝑦</a:t>
            </a:r>
            <a:r>
              <a:rPr sz="2400" spc="455" dirty="0">
                <a:latin typeface="Cambria Math"/>
                <a:cs typeface="Cambria Math"/>
              </a:rPr>
              <a:t> </a:t>
            </a:r>
            <a:r>
              <a:rPr sz="2625" spc="52" baseline="28571" dirty="0">
                <a:latin typeface="Cambria Math"/>
                <a:cs typeface="Cambria Math"/>
              </a:rPr>
              <a:t>1</a:t>
            </a:r>
            <a:endParaRPr sz="2625" baseline="28571">
              <a:latin typeface="Cambria Math"/>
              <a:cs typeface="Cambria Math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4936363" y="3378834"/>
            <a:ext cx="3390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19" dirty="0">
                <a:latin typeface="Cambria Math"/>
                <a:cs typeface="Cambria Math"/>
              </a:rPr>
              <a:t>𝑦</a:t>
            </a:r>
            <a:r>
              <a:rPr sz="2400" spc="500" dirty="0">
                <a:latin typeface="Cambria Math"/>
                <a:cs typeface="Cambria Math"/>
              </a:rPr>
              <a:t> </a:t>
            </a:r>
            <a:r>
              <a:rPr sz="2625" spc="52" baseline="28571" dirty="0">
                <a:latin typeface="Cambria Math"/>
                <a:cs typeface="Cambria Math"/>
              </a:rPr>
              <a:t>2</a:t>
            </a:r>
            <a:endParaRPr sz="2625" baseline="28571">
              <a:latin typeface="Cambria Math"/>
              <a:cs typeface="Cambria Math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4913503" y="5776061"/>
            <a:ext cx="1905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19" dirty="0">
                <a:latin typeface="Cambria Math"/>
                <a:cs typeface="Cambria Math"/>
              </a:rPr>
              <a:t>𝑦</a:t>
            </a:r>
            <a:r>
              <a:rPr sz="2400" spc="440" dirty="0">
                <a:latin typeface="Cambria Math"/>
                <a:cs typeface="Cambria Math"/>
              </a:rPr>
              <a:t> 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5097907" y="5746496"/>
            <a:ext cx="172085" cy="2933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750" spc="50" dirty="0">
                <a:latin typeface="Cambria Math"/>
                <a:cs typeface="Cambria Math"/>
              </a:rPr>
              <a:t>𝑅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4255008" y="2590800"/>
            <a:ext cx="601980" cy="180340"/>
          </a:xfrm>
          <a:custGeom>
            <a:avLst/>
            <a:gdLst/>
            <a:ahLst/>
            <a:cxnLst/>
            <a:rect l="l" t="t" r="r" b="b"/>
            <a:pathLst>
              <a:path w="601979" h="180339">
                <a:moveTo>
                  <a:pt x="89915" y="0"/>
                </a:moveTo>
                <a:lnTo>
                  <a:pt x="0" y="89915"/>
                </a:lnTo>
                <a:lnTo>
                  <a:pt x="89915" y="179832"/>
                </a:lnTo>
                <a:lnTo>
                  <a:pt x="89915" y="134874"/>
                </a:lnTo>
                <a:lnTo>
                  <a:pt x="557021" y="134874"/>
                </a:lnTo>
                <a:lnTo>
                  <a:pt x="601979" y="89915"/>
                </a:lnTo>
                <a:lnTo>
                  <a:pt x="557022" y="44958"/>
                </a:lnTo>
                <a:lnTo>
                  <a:pt x="89915" y="44958"/>
                </a:lnTo>
                <a:lnTo>
                  <a:pt x="89915" y="0"/>
                </a:lnTo>
                <a:close/>
              </a:path>
              <a:path w="601979" h="180339">
                <a:moveTo>
                  <a:pt x="557021" y="134874"/>
                </a:moveTo>
                <a:lnTo>
                  <a:pt x="512063" y="134874"/>
                </a:lnTo>
                <a:lnTo>
                  <a:pt x="512063" y="179832"/>
                </a:lnTo>
                <a:lnTo>
                  <a:pt x="557021" y="134874"/>
                </a:lnTo>
                <a:close/>
              </a:path>
              <a:path w="601979" h="180339">
                <a:moveTo>
                  <a:pt x="512063" y="0"/>
                </a:moveTo>
                <a:lnTo>
                  <a:pt x="512063" y="44958"/>
                </a:lnTo>
                <a:lnTo>
                  <a:pt x="557022" y="44958"/>
                </a:lnTo>
                <a:lnTo>
                  <a:pt x="5120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4255008" y="2590800"/>
            <a:ext cx="601980" cy="180340"/>
          </a:xfrm>
          <a:custGeom>
            <a:avLst/>
            <a:gdLst/>
            <a:ahLst/>
            <a:cxnLst/>
            <a:rect l="l" t="t" r="r" b="b"/>
            <a:pathLst>
              <a:path w="601979" h="180339">
                <a:moveTo>
                  <a:pt x="0" y="89915"/>
                </a:moveTo>
                <a:lnTo>
                  <a:pt x="89915" y="0"/>
                </a:lnTo>
                <a:lnTo>
                  <a:pt x="89915" y="44958"/>
                </a:lnTo>
                <a:lnTo>
                  <a:pt x="512063" y="44958"/>
                </a:lnTo>
                <a:lnTo>
                  <a:pt x="512063" y="0"/>
                </a:lnTo>
                <a:lnTo>
                  <a:pt x="601979" y="89915"/>
                </a:lnTo>
                <a:lnTo>
                  <a:pt x="512063" y="179832"/>
                </a:lnTo>
                <a:lnTo>
                  <a:pt x="512063" y="134874"/>
                </a:lnTo>
                <a:lnTo>
                  <a:pt x="89915" y="134874"/>
                </a:lnTo>
                <a:lnTo>
                  <a:pt x="89915" y="179832"/>
                </a:lnTo>
                <a:lnTo>
                  <a:pt x="0" y="89915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4248911" y="3511296"/>
            <a:ext cx="603885" cy="181610"/>
          </a:xfrm>
          <a:custGeom>
            <a:avLst/>
            <a:gdLst/>
            <a:ahLst/>
            <a:cxnLst/>
            <a:rect l="l" t="t" r="r" b="b"/>
            <a:pathLst>
              <a:path w="603885" h="181610">
                <a:moveTo>
                  <a:pt x="90677" y="0"/>
                </a:moveTo>
                <a:lnTo>
                  <a:pt x="0" y="90677"/>
                </a:lnTo>
                <a:lnTo>
                  <a:pt x="90677" y="181355"/>
                </a:lnTo>
                <a:lnTo>
                  <a:pt x="90677" y="136016"/>
                </a:lnTo>
                <a:lnTo>
                  <a:pt x="558164" y="136016"/>
                </a:lnTo>
                <a:lnTo>
                  <a:pt x="603503" y="90677"/>
                </a:lnTo>
                <a:lnTo>
                  <a:pt x="558164" y="45338"/>
                </a:lnTo>
                <a:lnTo>
                  <a:pt x="90677" y="45338"/>
                </a:lnTo>
                <a:lnTo>
                  <a:pt x="90677" y="0"/>
                </a:lnTo>
                <a:close/>
              </a:path>
              <a:path w="603885" h="181610">
                <a:moveTo>
                  <a:pt x="558164" y="136016"/>
                </a:moveTo>
                <a:lnTo>
                  <a:pt x="512825" y="136016"/>
                </a:lnTo>
                <a:lnTo>
                  <a:pt x="512825" y="181355"/>
                </a:lnTo>
                <a:lnTo>
                  <a:pt x="558164" y="136016"/>
                </a:lnTo>
                <a:close/>
              </a:path>
              <a:path w="603885" h="181610">
                <a:moveTo>
                  <a:pt x="512825" y="0"/>
                </a:moveTo>
                <a:lnTo>
                  <a:pt x="512825" y="45338"/>
                </a:lnTo>
                <a:lnTo>
                  <a:pt x="558164" y="45338"/>
                </a:lnTo>
                <a:lnTo>
                  <a:pt x="51282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4248911" y="3511296"/>
            <a:ext cx="603885" cy="181610"/>
          </a:xfrm>
          <a:custGeom>
            <a:avLst/>
            <a:gdLst/>
            <a:ahLst/>
            <a:cxnLst/>
            <a:rect l="l" t="t" r="r" b="b"/>
            <a:pathLst>
              <a:path w="603885" h="181610">
                <a:moveTo>
                  <a:pt x="0" y="90677"/>
                </a:moveTo>
                <a:lnTo>
                  <a:pt x="90677" y="0"/>
                </a:lnTo>
                <a:lnTo>
                  <a:pt x="90677" y="45338"/>
                </a:lnTo>
                <a:lnTo>
                  <a:pt x="512825" y="45338"/>
                </a:lnTo>
                <a:lnTo>
                  <a:pt x="512825" y="0"/>
                </a:lnTo>
                <a:lnTo>
                  <a:pt x="603503" y="90677"/>
                </a:lnTo>
                <a:lnTo>
                  <a:pt x="512825" y="181355"/>
                </a:lnTo>
                <a:lnTo>
                  <a:pt x="512825" y="136016"/>
                </a:lnTo>
                <a:lnTo>
                  <a:pt x="90677" y="136016"/>
                </a:lnTo>
                <a:lnTo>
                  <a:pt x="90677" y="181355"/>
                </a:lnTo>
                <a:lnTo>
                  <a:pt x="0" y="90677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4248911" y="5852159"/>
            <a:ext cx="603885" cy="181610"/>
          </a:xfrm>
          <a:custGeom>
            <a:avLst/>
            <a:gdLst/>
            <a:ahLst/>
            <a:cxnLst/>
            <a:rect l="l" t="t" r="r" b="b"/>
            <a:pathLst>
              <a:path w="603885" h="181610">
                <a:moveTo>
                  <a:pt x="90677" y="0"/>
                </a:moveTo>
                <a:lnTo>
                  <a:pt x="0" y="90677"/>
                </a:lnTo>
                <a:lnTo>
                  <a:pt x="90677" y="181355"/>
                </a:lnTo>
                <a:lnTo>
                  <a:pt x="90677" y="136016"/>
                </a:lnTo>
                <a:lnTo>
                  <a:pt x="558164" y="136016"/>
                </a:lnTo>
                <a:lnTo>
                  <a:pt x="603503" y="90677"/>
                </a:lnTo>
                <a:lnTo>
                  <a:pt x="558164" y="45338"/>
                </a:lnTo>
                <a:lnTo>
                  <a:pt x="90677" y="45338"/>
                </a:lnTo>
                <a:lnTo>
                  <a:pt x="90677" y="0"/>
                </a:lnTo>
                <a:close/>
              </a:path>
              <a:path w="603885" h="181610">
                <a:moveTo>
                  <a:pt x="558164" y="136016"/>
                </a:moveTo>
                <a:lnTo>
                  <a:pt x="512825" y="136016"/>
                </a:lnTo>
                <a:lnTo>
                  <a:pt x="512825" y="181355"/>
                </a:lnTo>
                <a:lnTo>
                  <a:pt x="558164" y="136016"/>
                </a:lnTo>
                <a:close/>
              </a:path>
              <a:path w="603885" h="181610">
                <a:moveTo>
                  <a:pt x="512825" y="0"/>
                </a:moveTo>
                <a:lnTo>
                  <a:pt x="512825" y="45338"/>
                </a:lnTo>
                <a:lnTo>
                  <a:pt x="558164" y="45338"/>
                </a:lnTo>
                <a:lnTo>
                  <a:pt x="51282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4248911" y="5852159"/>
            <a:ext cx="603885" cy="181610"/>
          </a:xfrm>
          <a:custGeom>
            <a:avLst/>
            <a:gdLst/>
            <a:ahLst/>
            <a:cxnLst/>
            <a:rect l="l" t="t" r="r" b="b"/>
            <a:pathLst>
              <a:path w="603885" h="181610">
                <a:moveTo>
                  <a:pt x="0" y="90677"/>
                </a:moveTo>
                <a:lnTo>
                  <a:pt x="90677" y="0"/>
                </a:lnTo>
                <a:lnTo>
                  <a:pt x="90677" y="45338"/>
                </a:lnTo>
                <a:lnTo>
                  <a:pt x="512825" y="45338"/>
                </a:lnTo>
                <a:lnTo>
                  <a:pt x="512825" y="0"/>
                </a:lnTo>
                <a:lnTo>
                  <a:pt x="603503" y="90677"/>
                </a:lnTo>
                <a:lnTo>
                  <a:pt x="512825" y="181355"/>
                </a:lnTo>
                <a:lnTo>
                  <a:pt x="512825" y="136016"/>
                </a:lnTo>
                <a:lnTo>
                  <a:pt x="90677" y="136016"/>
                </a:lnTo>
                <a:lnTo>
                  <a:pt x="90677" y="181355"/>
                </a:lnTo>
                <a:lnTo>
                  <a:pt x="0" y="90677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 txBox="1"/>
          <p:nvPr/>
        </p:nvSpPr>
        <p:spPr>
          <a:xfrm>
            <a:off x="4461128" y="2736926"/>
            <a:ext cx="243204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65" dirty="0">
                <a:latin typeface="Cambria Math"/>
                <a:cs typeface="Cambria Math"/>
              </a:rPr>
              <a:t>𝑙</a:t>
            </a:r>
            <a:r>
              <a:rPr sz="2625" spc="60" baseline="-15873" dirty="0">
                <a:latin typeface="Cambria Math"/>
                <a:cs typeface="Cambria Math"/>
              </a:rPr>
              <a:t>1</a:t>
            </a:r>
            <a:endParaRPr sz="2625" baseline="-15873">
              <a:latin typeface="Cambria Math"/>
              <a:cs typeface="Cambria Math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3944111" y="4971415"/>
            <a:ext cx="381000" cy="51625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sz="2800" dirty="0">
                <a:latin typeface="Calibri"/>
                <a:cs typeface="Calibri"/>
              </a:rPr>
              <a:t>……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4947284" y="4958334"/>
            <a:ext cx="381000" cy="51625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sz="2800" dirty="0">
                <a:latin typeface="Calibri"/>
                <a:cs typeface="Calibri"/>
              </a:rPr>
              <a:t>……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1770888" y="4152900"/>
            <a:ext cx="271272" cy="67056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 txBox="1"/>
          <p:nvPr/>
        </p:nvSpPr>
        <p:spPr>
          <a:xfrm>
            <a:off x="1770888" y="4152900"/>
            <a:ext cx="297180" cy="670560"/>
          </a:xfrm>
          <a:prstGeom prst="rect">
            <a:avLst/>
          </a:prstGeom>
          <a:ln w="6096">
            <a:solidFill>
              <a:srgbClr val="5B9BD4"/>
            </a:solidFill>
          </a:ln>
        </p:spPr>
        <p:txBody>
          <a:bodyPr vert="horz" wrap="square" lIns="0" tIns="39370" rIns="0" bIns="0" rtlCol="0">
            <a:spAutoFit/>
          </a:bodyPr>
          <a:lstStyle/>
          <a:p>
            <a:pPr marL="46990">
              <a:lnSpc>
                <a:spcPct val="100000"/>
              </a:lnSpc>
              <a:spcBef>
                <a:spcPts val="310"/>
              </a:spcBef>
            </a:pPr>
            <a:r>
              <a:rPr sz="3600" baseline="-16203" dirty="0">
                <a:latin typeface="Calibri"/>
                <a:cs typeface="Calibri"/>
              </a:rPr>
              <a:t>x</a:t>
            </a:r>
            <a:r>
              <a:rPr sz="1600" spc="-5" dirty="0">
                <a:latin typeface="Calibri"/>
                <a:cs typeface="Calibri"/>
              </a:rPr>
              <a:t>3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2525267" y="4146803"/>
            <a:ext cx="964692" cy="68275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 txBox="1"/>
          <p:nvPr/>
        </p:nvSpPr>
        <p:spPr>
          <a:xfrm>
            <a:off x="2525267" y="4146803"/>
            <a:ext cx="965200" cy="683260"/>
          </a:xfrm>
          <a:prstGeom prst="rect">
            <a:avLst/>
          </a:prstGeom>
          <a:ln w="6096">
            <a:solidFill>
              <a:srgbClr val="6FAC46"/>
            </a:solidFill>
          </a:ln>
        </p:spPr>
        <p:txBody>
          <a:bodyPr vert="horz" wrap="square" lIns="0" tIns="139065" rIns="0" bIns="0" rtlCol="0">
            <a:spAutoFit/>
          </a:bodyPr>
          <a:lstStyle/>
          <a:p>
            <a:pPr marL="286385">
              <a:lnSpc>
                <a:spcPct val="100000"/>
              </a:lnSpc>
              <a:spcBef>
                <a:spcPts val="1095"/>
              </a:spcBef>
            </a:pPr>
            <a:r>
              <a:rPr sz="2400" spc="-5" dirty="0">
                <a:latin typeface="Calibri"/>
                <a:cs typeface="Calibri"/>
              </a:rPr>
              <a:t>NN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2091689" y="4431791"/>
            <a:ext cx="417195" cy="114300"/>
          </a:xfrm>
          <a:custGeom>
            <a:avLst/>
            <a:gdLst/>
            <a:ahLst/>
            <a:cxnLst/>
            <a:rect l="l" t="t" r="r" b="b"/>
            <a:pathLst>
              <a:path w="417194" h="114300">
                <a:moveTo>
                  <a:pt x="302768" y="0"/>
                </a:moveTo>
                <a:lnTo>
                  <a:pt x="302768" y="114299"/>
                </a:lnTo>
                <a:lnTo>
                  <a:pt x="378968" y="76199"/>
                </a:lnTo>
                <a:lnTo>
                  <a:pt x="321818" y="76199"/>
                </a:lnTo>
                <a:lnTo>
                  <a:pt x="321818" y="38099"/>
                </a:lnTo>
                <a:lnTo>
                  <a:pt x="378968" y="38099"/>
                </a:lnTo>
                <a:lnTo>
                  <a:pt x="302768" y="0"/>
                </a:lnTo>
                <a:close/>
              </a:path>
              <a:path w="417194" h="114300">
                <a:moveTo>
                  <a:pt x="302768" y="38099"/>
                </a:moveTo>
                <a:lnTo>
                  <a:pt x="0" y="38099"/>
                </a:lnTo>
                <a:lnTo>
                  <a:pt x="0" y="76199"/>
                </a:lnTo>
                <a:lnTo>
                  <a:pt x="302768" y="76199"/>
                </a:lnTo>
                <a:lnTo>
                  <a:pt x="302768" y="38099"/>
                </a:lnTo>
                <a:close/>
              </a:path>
              <a:path w="417194" h="114300">
                <a:moveTo>
                  <a:pt x="378968" y="38099"/>
                </a:moveTo>
                <a:lnTo>
                  <a:pt x="321818" y="38099"/>
                </a:lnTo>
                <a:lnTo>
                  <a:pt x="321818" y="76199"/>
                </a:lnTo>
                <a:lnTo>
                  <a:pt x="378968" y="76199"/>
                </a:lnTo>
                <a:lnTo>
                  <a:pt x="417068" y="57149"/>
                </a:lnTo>
                <a:lnTo>
                  <a:pt x="378968" y="380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3490721" y="4425696"/>
            <a:ext cx="417195" cy="114300"/>
          </a:xfrm>
          <a:custGeom>
            <a:avLst/>
            <a:gdLst/>
            <a:ahLst/>
            <a:cxnLst/>
            <a:rect l="l" t="t" r="r" b="b"/>
            <a:pathLst>
              <a:path w="417195" h="114300">
                <a:moveTo>
                  <a:pt x="302767" y="0"/>
                </a:moveTo>
                <a:lnTo>
                  <a:pt x="302767" y="114299"/>
                </a:lnTo>
                <a:lnTo>
                  <a:pt x="378967" y="76199"/>
                </a:lnTo>
                <a:lnTo>
                  <a:pt x="321817" y="76199"/>
                </a:lnTo>
                <a:lnTo>
                  <a:pt x="321817" y="38099"/>
                </a:lnTo>
                <a:lnTo>
                  <a:pt x="378967" y="38099"/>
                </a:lnTo>
                <a:lnTo>
                  <a:pt x="302767" y="0"/>
                </a:lnTo>
                <a:close/>
              </a:path>
              <a:path w="417195" h="114300">
                <a:moveTo>
                  <a:pt x="302767" y="38099"/>
                </a:moveTo>
                <a:lnTo>
                  <a:pt x="0" y="38099"/>
                </a:lnTo>
                <a:lnTo>
                  <a:pt x="0" y="76199"/>
                </a:lnTo>
                <a:lnTo>
                  <a:pt x="302767" y="76199"/>
                </a:lnTo>
                <a:lnTo>
                  <a:pt x="302767" y="38099"/>
                </a:lnTo>
                <a:close/>
              </a:path>
              <a:path w="417195" h="114300">
                <a:moveTo>
                  <a:pt x="378967" y="38099"/>
                </a:moveTo>
                <a:lnTo>
                  <a:pt x="321817" y="38099"/>
                </a:lnTo>
                <a:lnTo>
                  <a:pt x="321817" y="76199"/>
                </a:lnTo>
                <a:lnTo>
                  <a:pt x="378967" y="76199"/>
                </a:lnTo>
                <a:lnTo>
                  <a:pt x="417067" y="57149"/>
                </a:lnTo>
                <a:lnTo>
                  <a:pt x="378967" y="380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3941064" y="4152900"/>
            <a:ext cx="272796" cy="67056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 txBox="1"/>
          <p:nvPr/>
        </p:nvSpPr>
        <p:spPr>
          <a:xfrm>
            <a:off x="3941064" y="4152900"/>
            <a:ext cx="298450" cy="670560"/>
          </a:xfrm>
          <a:prstGeom prst="rect">
            <a:avLst/>
          </a:prstGeom>
          <a:ln w="6096">
            <a:solidFill>
              <a:srgbClr val="FFC000"/>
            </a:solidFill>
          </a:ln>
        </p:spPr>
        <p:txBody>
          <a:bodyPr vert="horz" wrap="square" lIns="0" tIns="39370" rIns="0" bIns="0" rtlCol="0">
            <a:spAutoFit/>
          </a:bodyPr>
          <a:lstStyle/>
          <a:p>
            <a:pPr marL="45085">
              <a:lnSpc>
                <a:spcPct val="100000"/>
              </a:lnSpc>
              <a:spcBef>
                <a:spcPts val="310"/>
              </a:spcBef>
            </a:pPr>
            <a:r>
              <a:rPr sz="3600" spc="0" baseline="-16203" dirty="0">
                <a:latin typeface="Calibri"/>
                <a:cs typeface="Calibri"/>
              </a:rPr>
              <a:t>y</a:t>
            </a:r>
            <a:r>
              <a:rPr sz="1600" spc="-5" dirty="0">
                <a:latin typeface="Calibri"/>
                <a:cs typeface="Calibri"/>
              </a:rPr>
              <a:t>3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4910328" y="4152900"/>
            <a:ext cx="271272" cy="67056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4910328" y="4152900"/>
            <a:ext cx="271780" cy="670560"/>
          </a:xfrm>
          <a:custGeom>
            <a:avLst/>
            <a:gdLst/>
            <a:ahLst/>
            <a:cxnLst/>
            <a:rect l="l" t="t" r="r" b="b"/>
            <a:pathLst>
              <a:path w="271779" h="670560">
                <a:moveTo>
                  <a:pt x="0" y="670560"/>
                </a:moveTo>
                <a:lnTo>
                  <a:pt x="271272" y="670560"/>
                </a:lnTo>
                <a:lnTo>
                  <a:pt x="271272" y="0"/>
                </a:lnTo>
                <a:lnTo>
                  <a:pt x="0" y="0"/>
                </a:lnTo>
                <a:lnTo>
                  <a:pt x="0" y="670560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 txBox="1"/>
          <p:nvPr/>
        </p:nvSpPr>
        <p:spPr>
          <a:xfrm>
            <a:off x="4933315" y="4285869"/>
            <a:ext cx="3390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19" dirty="0">
                <a:latin typeface="Cambria Math"/>
                <a:cs typeface="Cambria Math"/>
              </a:rPr>
              <a:t>𝑦</a:t>
            </a:r>
            <a:r>
              <a:rPr sz="2400" spc="500" dirty="0">
                <a:latin typeface="Cambria Math"/>
                <a:cs typeface="Cambria Math"/>
              </a:rPr>
              <a:t> </a:t>
            </a:r>
            <a:r>
              <a:rPr sz="2625" spc="52" baseline="28571" dirty="0">
                <a:latin typeface="Cambria Math"/>
                <a:cs typeface="Cambria Math"/>
              </a:rPr>
              <a:t>3</a:t>
            </a:r>
            <a:endParaRPr sz="2625" baseline="28571">
              <a:latin typeface="Cambria Math"/>
              <a:cs typeface="Cambria Math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4245864" y="4418076"/>
            <a:ext cx="603885" cy="181610"/>
          </a:xfrm>
          <a:custGeom>
            <a:avLst/>
            <a:gdLst/>
            <a:ahLst/>
            <a:cxnLst/>
            <a:rect l="l" t="t" r="r" b="b"/>
            <a:pathLst>
              <a:path w="603885" h="181610">
                <a:moveTo>
                  <a:pt x="90677" y="0"/>
                </a:moveTo>
                <a:lnTo>
                  <a:pt x="0" y="90678"/>
                </a:lnTo>
                <a:lnTo>
                  <a:pt x="90677" y="181356"/>
                </a:lnTo>
                <a:lnTo>
                  <a:pt x="90677" y="136017"/>
                </a:lnTo>
                <a:lnTo>
                  <a:pt x="558164" y="136017"/>
                </a:lnTo>
                <a:lnTo>
                  <a:pt x="603503" y="90678"/>
                </a:lnTo>
                <a:lnTo>
                  <a:pt x="558164" y="45338"/>
                </a:lnTo>
                <a:lnTo>
                  <a:pt x="90677" y="45338"/>
                </a:lnTo>
                <a:lnTo>
                  <a:pt x="90677" y="0"/>
                </a:lnTo>
                <a:close/>
              </a:path>
              <a:path w="603885" h="181610">
                <a:moveTo>
                  <a:pt x="558164" y="136017"/>
                </a:moveTo>
                <a:lnTo>
                  <a:pt x="512825" y="136017"/>
                </a:lnTo>
                <a:lnTo>
                  <a:pt x="512825" y="181356"/>
                </a:lnTo>
                <a:lnTo>
                  <a:pt x="558164" y="136017"/>
                </a:lnTo>
                <a:close/>
              </a:path>
              <a:path w="603885" h="181610">
                <a:moveTo>
                  <a:pt x="512825" y="0"/>
                </a:moveTo>
                <a:lnTo>
                  <a:pt x="512825" y="45338"/>
                </a:lnTo>
                <a:lnTo>
                  <a:pt x="558164" y="45338"/>
                </a:lnTo>
                <a:lnTo>
                  <a:pt x="51282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4245864" y="4418076"/>
            <a:ext cx="603885" cy="181610"/>
          </a:xfrm>
          <a:custGeom>
            <a:avLst/>
            <a:gdLst/>
            <a:ahLst/>
            <a:cxnLst/>
            <a:rect l="l" t="t" r="r" b="b"/>
            <a:pathLst>
              <a:path w="603885" h="181610">
                <a:moveTo>
                  <a:pt x="0" y="90678"/>
                </a:moveTo>
                <a:lnTo>
                  <a:pt x="90677" y="0"/>
                </a:lnTo>
                <a:lnTo>
                  <a:pt x="90677" y="45338"/>
                </a:lnTo>
                <a:lnTo>
                  <a:pt x="512825" y="45338"/>
                </a:lnTo>
                <a:lnTo>
                  <a:pt x="512825" y="0"/>
                </a:lnTo>
                <a:lnTo>
                  <a:pt x="603503" y="90678"/>
                </a:lnTo>
                <a:lnTo>
                  <a:pt x="512825" y="181356"/>
                </a:lnTo>
                <a:lnTo>
                  <a:pt x="512825" y="136017"/>
                </a:lnTo>
                <a:lnTo>
                  <a:pt x="90677" y="136017"/>
                </a:lnTo>
                <a:lnTo>
                  <a:pt x="90677" y="181356"/>
                </a:lnTo>
                <a:lnTo>
                  <a:pt x="0" y="9067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 txBox="1"/>
          <p:nvPr/>
        </p:nvSpPr>
        <p:spPr>
          <a:xfrm>
            <a:off x="587755" y="1651507"/>
            <a:ext cx="314071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20" dirty="0">
                <a:latin typeface="Calibri"/>
                <a:cs typeface="Calibri"/>
              </a:rPr>
              <a:t>For </a:t>
            </a:r>
            <a:r>
              <a:rPr sz="2800" spc="-5" dirty="0">
                <a:latin typeface="Calibri"/>
                <a:cs typeface="Calibri"/>
              </a:rPr>
              <a:t>all </a:t>
            </a:r>
            <a:r>
              <a:rPr sz="2800" spc="-15" dirty="0">
                <a:latin typeface="Calibri"/>
                <a:cs typeface="Calibri"/>
              </a:rPr>
              <a:t>training </a:t>
            </a:r>
            <a:r>
              <a:rPr sz="2800" spc="-20" dirty="0">
                <a:latin typeface="Calibri"/>
                <a:cs typeface="Calibri"/>
              </a:rPr>
              <a:t>data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915924" y="2314955"/>
            <a:ext cx="719327" cy="719327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896874" y="2295905"/>
            <a:ext cx="757555" cy="757555"/>
          </a:xfrm>
          <a:custGeom>
            <a:avLst/>
            <a:gdLst/>
            <a:ahLst/>
            <a:cxnLst/>
            <a:rect l="l" t="t" r="r" b="b"/>
            <a:pathLst>
              <a:path w="757555" h="757555">
                <a:moveTo>
                  <a:pt x="0" y="757427"/>
                </a:moveTo>
                <a:lnTo>
                  <a:pt x="757427" y="757427"/>
                </a:lnTo>
                <a:lnTo>
                  <a:pt x="757427" y="0"/>
                </a:lnTo>
                <a:lnTo>
                  <a:pt x="0" y="0"/>
                </a:lnTo>
                <a:lnTo>
                  <a:pt x="0" y="757427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976536" y="3258311"/>
            <a:ext cx="637379" cy="720851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875538" y="3239261"/>
            <a:ext cx="757555" cy="759460"/>
          </a:xfrm>
          <a:custGeom>
            <a:avLst/>
            <a:gdLst/>
            <a:ahLst/>
            <a:cxnLst/>
            <a:rect l="l" t="t" r="r" b="b"/>
            <a:pathLst>
              <a:path w="757555" h="759460">
                <a:moveTo>
                  <a:pt x="0" y="758951"/>
                </a:moveTo>
                <a:lnTo>
                  <a:pt x="757427" y="758951"/>
                </a:lnTo>
                <a:lnTo>
                  <a:pt x="757427" y="0"/>
                </a:lnTo>
                <a:lnTo>
                  <a:pt x="0" y="0"/>
                </a:lnTo>
                <a:lnTo>
                  <a:pt x="0" y="758951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894588" y="4139184"/>
            <a:ext cx="719328" cy="720851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875538" y="4120134"/>
            <a:ext cx="757555" cy="759460"/>
          </a:xfrm>
          <a:custGeom>
            <a:avLst/>
            <a:gdLst/>
            <a:ahLst/>
            <a:cxnLst/>
            <a:rect l="l" t="t" r="r" b="b"/>
            <a:pathLst>
              <a:path w="757555" h="759460">
                <a:moveTo>
                  <a:pt x="0" y="758951"/>
                </a:moveTo>
                <a:lnTo>
                  <a:pt x="757427" y="758951"/>
                </a:lnTo>
                <a:lnTo>
                  <a:pt x="757427" y="0"/>
                </a:lnTo>
                <a:lnTo>
                  <a:pt x="0" y="0"/>
                </a:lnTo>
                <a:lnTo>
                  <a:pt x="0" y="758951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894588" y="5594603"/>
            <a:ext cx="719328" cy="720851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875538" y="5575553"/>
            <a:ext cx="757555" cy="759460"/>
          </a:xfrm>
          <a:custGeom>
            <a:avLst/>
            <a:gdLst/>
            <a:ahLst/>
            <a:cxnLst/>
            <a:rect l="l" t="t" r="r" b="b"/>
            <a:pathLst>
              <a:path w="757555" h="759460">
                <a:moveTo>
                  <a:pt x="0" y="758952"/>
                </a:moveTo>
                <a:lnTo>
                  <a:pt x="757427" y="758952"/>
                </a:lnTo>
                <a:lnTo>
                  <a:pt x="757427" y="0"/>
                </a:lnTo>
                <a:lnTo>
                  <a:pt x="0" y="0"/>
                </a:lnTo>
                <a:lnTo>
                  <a:pt x="0" y="758952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 txBox="1"/>
          <p:nvPr/>
        </p:nvSpPr>
        <p:spPr>
          <a:xfrm>
            <a:off x="6666356" y="813043"/>
            <a:ext cx="1480185" cy="1407160"/>
          </a:xfrm>
          <a:prstGeom prst="rect">
            <a:avLst/>
          </a:prstGeom>
        </p:spPr>
        <p:txBody>
          <a:bodyPr vert="horz" wrap="square" lIns="0" tIns="99695" rIns="0" bIns="0" rtlCol="0">
            <a:spAutoFit/>
          </a:bodyPr>
          <a:lstStyle/>
          <a:p>
            <a:pPr marL="344170" algn="ctr">
              <a:lnSpc>
                <a:spcPct val="100000"/>
              </a:lnSpc>
              <a:spcBef>
                <a:spcPts val="785"/>
              </a:spcBef>
            </a:pPr>
            <a:r>
              <a:rPr sz="2050" spc="25" dirty="0">
                <a:latin typeface="Cambria Math"/>
                <a:cs typeface="Cambria Math"/>
              </a:rPr>
              <a:t>𝑅</a:t>
            </a:r>
            <a:endParaRPr sz="2050">
              <a:latin typeface="Cambria Math"/>
              <a:cs typeface="Cambria Math"/>
            </a:endParaRPr>
          </a:p>
          <a:p>
            <a:pPr marL="12700">
              <a:lnSpc>
                <a:spcPct val="100000"/>
              </a:lnSpc>
              <a:spcBef>
                <a:spcPts val="955"/>
              </a:spcBef>
            </a:pPr>
            <a:r>
              <a:rPr sz="2800" spc="-5" dirty="0">
                <a:latin typeface="Cambria Math"/>
                <a:cs typeface="Cambria Math"/>
              </a:rPr>
              <a:t>𝐿 =</a:t>
            </a:r>
            <a:r>
              <a:rPr sz="2800" spc="290" dirty="0">
                <a:latin typeface="Cambria Math"/>
                <a:cs typeface="Cambria Math"/>
              </a:rPr>
              <a:t> </a:t>
            </a:r>
            <a:r>
              <a:rPr sz="2800" spc="50" dirty="0">
                <a:latin typeface="Cambria Math"/>
                <a:cs typeface="Cambria Math"/>
              </a:rPr>
              <a:t>𝑙</a:t>
            </a:r>
            <a:r>
              <a:rPr sz="3075" spc="75" baseline="-16260" dirty="0">
                <a:latin typeface="Cambria Math"/>
                <a:cs typeface="Cambria Math"/>
              </a:rPr>
              <a:t>𝑟</a:t>
            </a:r>
            <a:endParaRPr sz="3075" baseline="-16260">
              <a:latin typeface="Cambria Math"/>
              <a:cs typeface="Cambria Math"/>
            </a:endParaRPr>
          </a:p>
          <a:p>
            <a:pPr marL="350520" algn="ctr">
              <a:lnSpc>
                <a:spcPct val="100000"/>
              </a:lnSpc>
              <a:spcBef>
                <a:spcPts val="955"/>
              </a:spcBef>
            </a:pPr>
            <a:r>
              <a:rPr sz="2050" spc="50" dirty="0">
                <a:latin typeface="Cambria Math"/>
                <a:cs typeface="Cambria Math"/>
              </a:rPr>
              <a:t>𝑟=1</a:t>
            </a:r>
            <a:endParaRPr sz="2050">
              <a:latin typeface="Cambria Math"/>
              <a:cs typeface="Cambria Math"/>
            </a:endParaRPr>
          </a:p>
        </p:txBody>
      </p:sp>
      <p:sp>
        <p:nvSpPr>
          <p:cNvPr id="72" name="object 72"/>
          <p:cNvSpPr/>
          <p:nvPr/>
        </p:nvSpPr>
        <p:spPr>
          <a:xfrm>
            <a:off x="5426964" y="5079491"/>
            <a:ext cx="3438143" cy="150266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5305044" y="5017008"/>
            <a:ext cx="3461004" cy="1719072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5486400" y="5119115"/>
            <a:ext cx="3319272" cy="1385315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6277990" y="5585974"/>
            <a:ext cx="1797050" cy="0"/>
          </a:xfrm>
          <a:custGeom>
            <a:avLst/>
            <a:gdLst/>
            <a:ahLst/>
            <a:cxnLst/>
            <a:rect l="l" t="t" r="r" b="b"/>
            <a:pathLst>
              <a:path w="1797050">
                <a:moveTo>
                  <a:pt x="0" y="0"/>
                </a:moveTo>
                <a:lnTo>
                  <a:pt x="1796795" y="0"/>
                </a:lnTo>
              </a:path>
            </a:pathLst>
          </a:custGeom>
          <a:ln w="1068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5578475" y="6011176"/>
            <a:ext cx="2148840" cy="0"/>
          </a:xfrm>
          <a:custGeom>
            <a:avLst/>
            <a:gdLst/>
            <a:ahLst/>
            <a:cxnLst/>
            <a:rect l="l" t="t" r="r" b="b"/>
            <a:pathLst>
              <a:path w="2148840">
                <a:moveTo>
                  <a:pt x="0" y="0"/>
                </a:moveTo>
                <a:lnTo>
                  <a:pt x="2148840" y="0"/>
                </a:lnTo>
              </a:path>
            </a:pathLst>
          </a:custGeom>
          <a:ln w="1066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 txBox="1"/>
          <p:nvPr/>
        </p:nvSpPr>
        <p:spPr>
          <a:xfrm>
            <a:off x="5566664" y="5130546"/>
            <a:ext cx="2940050" cy="1305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Find </a:t>
            </a:r>
            <a:r>
              <a:rPr sz="2800" b="1" i="1" spc="-5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800" b="1" i="1" spc="-10" dirty="0">
                <a:solidFill>
                  <a:srgbClr val="FFFFFF"/>
                </a:solidFill>
                <a:latin typeface="Calibri"/>
                <a:cs typeface="Calibri"/>
              </a:rPr>
              <a:t>network  parameters </a:t>
            </a:r>
            <a:r>
              <a:rPr sz="2800" spc="-5" dirty="0">
                <a:solidFill>
                  <a:srgbClr val="FFFFFF"/>
                </a:solidFill>
                <a:latin typeface="Cambria Math"/>
                <a:cs typeface="Cambria Math"/>
              </a:rPr>
              <a:t>𝜽</a:t>
            </a:r>
            <a:r>
              <a:rPr sz="3075" spc="-7" baseline="27100" dirty="0">
                <a:solidFill>
                  <a:srgbClr val="FFFFFF"/>
                </a:solidFill>
                <a:latin typeface="Cambria Math"/>
                <a:cs typeface="Cambria Math"/>
              </a:rPr>
              <a:t>∗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that  </a:t>
            </a:r>
            <a:r>
              <a:rPr sz="2800" spc="-20" dirty="0">
                <a:solidFill>
                  <a:srgbClr val="FFFFFF"/>
                </a:solidFill>
                <a:latin typeface="Calibri"/>
                <a:cs typeface="Calibri"/>
              </a:rPr>
              <a:t>minimize total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loss</a:t>
            </a:r>
            <a:r>
              <a:rPr sz="28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78" name="object 78"/>
          <p:cNvSpPr txBox="1"/>
          <p:nvPr/>
        </p:nvSpPr>
        <p:spPr>
          <a:xfrm>
            <a:off x="5546852" y="409448"/>
            <a:ext cx="15093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65" dirty="0">
                <a:latin typeface="Calibri"/>
                <a:cs typeface="Calibri"/>
              </a:rPr>
              <a:t>Total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Loss: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79" name="object 79"/>
          <p:cNvSpPr txBox="1"/>
          <p:nvPr/>
        </p:nvSpPr>
        <p:spPr>
          <a:xfrm>
            <a:off x="4461128" y="3655567"/>
            <a:ext cx="2501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mbria Math"/>
                <a:cs typeface="Cambria Math"/>
              </a:rPr>
              <a:t>𝑙</a:t>
            </a:r>
            <a:r>
              <a:rPr sz="2625" spc="52" baseline="-15873" dirty="0">
                <a:latin typeface="Cambria Math"/>
                <a:cs typeface="Cambria Math"/>
              </a:rPr>
              <a:t>2</a:t>
            </a:r>
            <a:endParaRPr sz="2625" baseline="-15873">
              <a:latin typeface="Cambria Math"/>
              <a:cs typeface="Cambria Math"/>
            </a:endParaRPr>
          </a:p>
        </p:txBody>
      </p:sp>
      <p:sp>
        <p:nvSpPr>
          <p:cNvPr id="80" name="object 80"/>
          <p:cNvSpPr txBox="1"/>
          <p:nvPr/>
        </p:nvSpPr>
        <p:spPr>
          <a:xfrm>
            <a:off x="4452873" y="4532121"/>
            <a:ext cx="2501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mbria Math"/>
                <a:cs typeface="Cambria Math"/>
              </a:rPr>
              <a:t>𝑙</a:t>
            </a:r>
            <a:r>
              <a:rPr sz="2625" spc="52" baseline="-15873" dirty="0">
                <a:latin typeface="Cambria Math"/>
                <a:cs typeface="Cambria Math"/>
              </a:rPr>
              <a:t>3</a:t>
            </a:r>
            <a:endParaRPr sz="2625" baseline="-15873">
              <a:latin typeface="Cambria Math"/>
              <a:cs typeface="Cambria Math"/>
            </a:endParaRPr>
          </a:p>
        </p:txBody>
      </p:sp>
      <p:sp>
        <p:nvSpPr>
          <p:cNvPr id="81" name="object 81"/>
          <p:cNvSpPr txBox="1"/>
          <p:nvPr/>
        </p:nvSpPr>
        <p:spPr>
          <a:xfrm>
            <a:off x="4461128" y="5998261"/>
            <a:ext cx="2679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mbria Math"/>
                <a:cs typeface="Cambria Math"/>
              </a:rPr>
              <a:t>𝑙</a:t>
            </a:r>
            <a:r>
              <a:rPr sz="2625" spc="75" baseline="-15873" dirty="0">
                <a:latin typeface="Cambria Math"/>
                <a:cs typeface="Cambria Math"/>
              </a:rPr>
              <a:t>𝑅</a:t>
            </a:r>
            <a:endParaRPr sz="2625" baseline="-15873">
              <a:latin typeface="Cambria Math"/>
              <a:cs typeface="Cambria Math"/>
            </a:endParaRPr>
          </a:p>
        </p:txBody>
      </p:sp>
      <p:sp>
        <p:nvSpPr>
          <p:cNvPr id="82" name="object 82"/>
          <p:cNvSpPr/>
          <p:nvPr/>
        </p:nvSpPr>
        <p:spPr>
          <a:xfrm>
            <a:off x="7109459" y="2272283"/>
            <a:ext cx="228600" cy="504825"/>
          </a:xfrm>
          <a:custGeom>
            <a:avLst/>
            <a:gdLst/>
            <a:ahLst/>
            <a:cxnLst/>
            <a:rect l="l" t="t" r="r" b="b"/>
            <a:pathLst>
              <a:path w="228600" h="504825">
                <a:moveTo>
                  <a:pt x="152400" y="190500"/>
                </a:moveTo>
                <a:lnTo>
                  <a:pt x="76200" y="190500"/>
                </a:lnTo>
                <a:lnTo>
                  <a:pt x="76200" y="504698"/>
                </a:lnTo>
                <a:lnTo>
                  <a:pt x="152400" y="504698"/>
                </a:lnTo>
                <a:lnTo>
                  <a:pt x="152400" y="190500"/>
                </a:lnTo>
                <a:close/>
              </a:path>
              <a:path w="228600" h="504825">
                <a:moveTo>
                  <a:pt x="114300" y="0"/>
                </a:moveTo>
                <a:lnTo>
                  <a:pt x="0" y="228600"/>
                </a:lnTo>
                <a:lnTo>
                  <a:pt x="76200" y="228600"/>
                </a:lnTo>
                <a:lnTo>
                  <a:pt x="76200" y="190500"/>
                </a:lnTo>
                <a:lnTo>
                  <a:pt x="209550" y="190500"/>
                </a:lnTo>
                <a:lnTo>
                  <a:pt x="114300" y="0"/>
                </a:lnTo>
                <a:close/>
              </a:path>
              <a:path w="228600" h="504825">
                <a:moveTo>
                  <a:pt x="209550" y="190500"/>
                </a:moveTo>
                <a:lnTo>
                  <a:pt x="152400" y="190500"/>
                </a:lnTo>
                <a:lnTo>
                  <a:pt x="152400" y="228600"/>
                </a:lnTo>
                <a:lnTo>
                  <a:pt x="228600" y="228600"/>
                </a:lnTo>
                <a:lnTo>
                  <a:pt x="209550" y="19050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6492240" y="958596"/>
            <a:ext cx="1850389" cy="1325880"/>
          </a:xfrm>
          <a:custGeom>
            <a:avLst/>
            <a:gdLst/>
            <a:ahLst/>
            <a:cxnLst/>
            <a:rect l="l" t="t" r="r" b="b"/>
            <a:pathLst>
              <a:path w="1850390" h="1325880">
                <a:moveTo>
                  <a:pt x="0" y="1325879"/>
                </a:moveTo>
                <a:lnTo>
                  <a:pt x="1850136" y="1325879"/>
                </a:lnTo>
                <a:lnTo>
                  <a:pt x="1850136" y="0"/>
                </a:lnTo>
                <a:lnTo>
                  <a:pt x="0" y="0"/>
                </a:lnTo>
                <a:lnTo>
                  <a:pt x="0" y="1325879"/>
                </a:lnTo>
                <a:close/>
              </a:path>
            </a:pathLst>
          </a:custGeom>
          <a:ln w="57912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5603747" y="2602992"/>
            <a:ext cx="3223259" cy="640079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5527547" y="2540507"/>
            <a:ext cx="3374136" cy="865632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5663184" y="2642616"/>
            <a:ext cx="3104388" cy="522731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 txBox="1"/>
          <p:nvPr/>
        </p:nvSpPr>
        <p:spPr>
          <a:xfrm>
            <a:off x="5663184" y="2653411"/>
            <a:ext cx="310451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37795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As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small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as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possible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88" name="object 88"/>
          <p:cNvSpPr/>
          <p:nvPr/>
        </p:nvSpPr>
        <p:spPr>
          <a:xfrm>
            <a:off x="5426964" y="3439667"/>
            <a:ext cx="3435095" cy="1502663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5305044" y="3377184"/>
            <a:ext cx="3599688" cy="1719072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5486400" y="3479291"/>
            <a:ext cx="3316224" cy="1385316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6277990" y="3946397"/>
            <a:ext cx="1844039" cy="0"/>
          </a:xfrm>
          <a:custGeom>
            <a:avLst/>
            <a:gdLst/>
            <a:ahLst/>
            <a:cxnLst/>
            <a:rect l="l" t="t" r="r" b="b"/>
            <a:pathLst>
              <a:path w="1844040">
                <a:moveTo>
                  <a:pt x="0" y="0"/>
                </a:moveTo>
                <a:lnTo>
                  <a:pt x="1844039" y="0"/>
                </a:lnTo>
              </a:path>
            </a:pathLst>
          </a:custGeom>
          <a:ln w="1066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5578475" y="4373117"/>
            <a:ext cx="1816735" cy="0"/>
          </a:xfrm>
          <a:custGeom>
            <a:avLst/>
            <a:gdLst/>
            <a:ahLst/>
            <a:cxnLst/>
            <a:rect l="l" t="t" r="r" b="b"/>
            <a:pathLst>
              <a:path w="1816734">
                <a:moveTo>
                  <a:pt x="0" y="0"/>
                </a:moveTo>
                <a:lnTo>
                  <a:pt x="1816607" y="0"/>
                </a:lnTo>
              </a:path>
            </a:pathLst>
          </a:custGeom>
          <a:ln w="1066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 txBox="1"/>
          <p:nvPr/>
        </p:nvSpPr>
        <p:spPr>
          <a:xfrm>
            <a:off x="5566664" y="3490340"/>
            <a:ext cx="3079750" cy="1305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Find </a:t>
            </a:r>
            <a:r>
              <a:rPr sz="2800" b="1" i="1" spc="-5" dirty="0">
                <a:solidFill>
                  <a:srgbClr val="FFFFFF"/>
                </a:solidFill>
                <a:latin typeface="Calibri"/>
                <a:cs typeface="Calibri"/>
              </a:rPr>
              <a:t>a </a:t>
            </a:r>
            <a:r>
              <a:rPr sz="2800" b="1" i="1" spc="-10" dirty="0">
                <a:solidFill>
                  <a:srgbClr val="FFFFFF"/>
                </a:solidFill>
                <a:latin typeface="Calibri"/>
                <a:cs typeface="Calibri"/>
              </a:rPr>
              <a:t>function </a:t>
            </a:r>
            <a:r>
              <a:rPr sz="2800" b="1" i="1" spc="-5" dirty="0">
                <a:solidFill>
                  <a:srgbClr val="FFFFFF"/>
                </a:solidFill>
                <a:latin typeface="Calibri"/>
                <a:cs typeface="Calibri"/>
              </a:rPr>
              <a:t>in  </a:t>
            </a:r>
            <a:r>
              <a:rPr sz="2800" b="1" i="1" spc="-10" dirty="0">
                <a:solidFill>
                  <a:srgbClr val="FFFFFF"/>
                </a:solidFill>
                <a:latin typeface="Calibri"/>
                <a:cs typeface="Calibri"/>
              </a:rPr>
              <a:t>function </a:t>
            </a:r>
            <a:r>
              <a:rPr sz="2800" b="1" i="1" spc="-15" dirty="0">
                <a:solidFill>
                  <a:srgbClr val="FFFFFF"/>
                </a:solidFill>
                <a:latin typeface="Calibri"/>
                <a:cs typeface="Calibri"/>
              </a:rPr>
              <a:t>set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that  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minimizes </a:t>
            </a:r>
            <a:r>
              <a:rPr sz="2800" spc="-20" dirty="0">
                <a:solidFill>
                  <a:srgbClr val="FFFFFF"/>
                </a:solidFill>
                <a:latin typeface="Calibri"/>
                <a:cs typeface="Calibri"/>
              </a:rPr>
              <a:t>total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loss</a:t>
            </a:r>
            <a:r>
              <a:rPr sz="2800" spc="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94" name="object 94"/>
          <p:cNvSpPr/>
          <p:nvPr/>
        </p:nvSpPr>
        <p:spPr>
          <a:xfrm>
            <a:off x="6861047" y="3214116"/>
            <a:ext cx="698500" cy="325120"/>
          </a:xfrm>
          <a:custGeom>
            <a:avLst/>
            <a:gdLst/>
            <a:ahLst/>
            <a:cxnLst/>
            <a:rect l="l" t="t" r="r" b="b"/>
            <a:pathLst>
              <a:path w="698500" h="325120">
                <a:moveTo>
                  <a:pt x="697992" y="162306"/>
                </a:moveTo>
                <a:lnTo>
                  <a:pt x="0" y="162306"/>
                </a:lnTo>
                <a:lnTo>
                  <a:pt x="348996" y="324612"/>
                </a:lnTo>
                <a:lnTo>
                  <a:pt x="697992" y="162306"/>
                </a:lnTo>
                <a:close/>
              </a:path>
              <a:path w="698500" h="325120">
                <a:moveTo>
                  <a:pt x="523494" y="0"/>
                </a:moveTo>
                <a:lnTo>
                  <a:pt x="174498" y="0"/>
                </a:lnTo>
                <a:lnTo>
                  <a:pt x="174498" y="162306"/>
                </a:lnTo>
                <a:lnTo>
                  <a:pt x="523494" y="162306"/>
                </a:lnTo>
                <a:lnTo>
                  <a:pt x="52349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6861047" y="3214116"/>
            <a:ext cx="698500" cy="325120"/>
          </a:xfrm>
          <a:custGeom>
            <a:avLst/>
            <a:gdLst/>
            <a:ahLst/>
            <a:cxnLst/>
            <a:rect l="l" t="t" r="r" b="b"/>
            <a:pathLst>
              <a:path w="698500" h="325120">
                <a:moveTo>
                  <a:pt x="0" y="162306"/>
                </a:moveTo>
                <a:lnTo>
                  <a:pt x="174498" y="162306"/>
                </a:lnTo>
                <a:lnTo>
                  <a:pt x="174498" y="0"/>
                </a:lnTo>
                <a:lnTo>
                  <a:pt x="523494" y="0"/>
                </a:lnTo>
                <a:lnTo>
                  <a:pt x="523494" y="162306"/>
                </a:lnTo>
                <a:lnTo>
                  <a:pt x="697992" y="162306"/>
                </a:lnTo>
                <a:lnTo>
                  <a:pt x="348996" y="324612"/>
                </a:lnTo>
                <a:lnTo>
                  <a:pt x="0" y="162306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6861047" y="4904232"/>
            <a:ext cx="698500" cy="325120"/>
          </a:xfrm>
          <a:custGeom>
            <a:avLst/>
            <a:gdLst/>
            <a:ahLst/>
            <a:cxnLst/>
            <a:rect l="l" t="t" r="r" b="b"/>
            <a:pathLst>
              <a:path w="698500" h="325120">
                <a:moveTo>
                  <a:pt x="697992" y="162306"/>
                </a:moveTo>
                <a:lnTo>
                  <a:pt x="0" y="162306"/>
                </a:lnTo>
                <a:lnTo>
                  <a:pt x="348996" y="324612"/>
                </a:lnTo>
                <a:lnTo>
                  <a:pt x="697992" y="162306"/>
                </a:lnTo>
                <a:close/>
              </a:path>
              <a:path w="698500" h="325120">
                <a:moveTo>
                  <a:pt x="523494" y="0"/>
                </a:moveTo>
                <a:lnTo>
                  <a:pt x="174498" y="0"/>
                </a:lnTo>
                <a:lnTo>
                  <a:pt x="174498" y="162306"/>
                </a:lnTo>
                <a:lnTo>
                  <a:pt x="523494" y="162306"/>
                </a:lnTo>
                <a:lnTo>
                  <a:pt x="52349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6861047" y="4904232"/>
            <a:ext cx="698500" cy="325120"/>
          </a:xfrm>
          <a:custGeom>
            <a:avLst/>
            <a:gdLst/>
            <a:ahLst/>
            <a:cxnLst/>
            <a:rect l="l" t="t" r="r" b="b"/>
            <a:pathLst>
              <a:path w="698500" h="325120">
                <a:moveTo>
                  <a:pt x="0" y="162306"/>
                </a:moveTo>
                <a:lnTo>
                  <a:pt x="174498" y="162306"/>
                </a:lnTo>
                <a:lnTo>
                  <a:pt x="174498" y="0"/>
                </a:lnTo>
                <a:lnTo>
                  <a:pt x="523494" y="0"/>
                </a:lnTo>
                <a:lnTo>
                  <a:pt x="523494" y="162306"/>
                </a:lnTo>
                <a:lnTo>
                  <a:pt x="697992" y="162306"/>
                </a:lnTo>
                <a:lnTo>
                  <a:pt x="348996" y="324612"/>
                </a:lnTo>
                <a:lnTo>
                  <a:pt x="0" y="162306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894588" y="4137659"/>
            <a:ext cx="719328" cy="719327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875538" y="4118609"/>
            <a:ext cx="757555" cy="757555"/>
          </a:xfrm>
          <a:custGeom>
            <a:avLst/>
            <a:gdLst/>
            <a:ahLst/>
            <a:cxnLst/>
            <a:rect l="l" t="t" r="r" b="b"/>
            <a:pathLst>
              <a:path w="757555" h="757554">
                <a:moveTo>
                  <a:pt x="0" y="757427"/>
                </a:moveTo>
                <a:lnTo>
                  <a:pt x="757427" y="757427"/>
                </a:lnTo>
                <a:lnTo>
                  <a:pt x="757427" y="0"/>
                </a:lnTo>
                <a:lnTo>
                  <a:pt x="0" y="0"/>
                </a:lnTo>
                <a:lnTo>
                  <a:pt x="0" y="757427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893063" y="5606796"/>
            <a:ext cx="720851" cy="719328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874013" y="5587746"/>
            <a:ext cx="759460" cy="757555"/>
          </a:xfrm>
          <a:custGeom>
            <a:avLst/>
            <a:gdLst/>
            <a:ahLst/>
            <a:cxnLst/>
            <a:rect l="l" t="t" r="r" b="b"/>
            <a:pathLst>
              <a:path w="759460" h="757554">
                <a:moveTo>
                  <a:pt x="0" y="757427"/>
                </a:moveTo>
                <a:lnTo>
                  <a:pt x="758951" y="757427"/>
                </a:lnTo>
                <a:lnTo>
                  <a:pt x="758951" y="0"/>
                </a:lnTo>
                <a:lnTo>
                  <a:pt x="0" y="0"/>
                </a:lnTo>
                <a:lnTo>
                  <a:pt x="0" y="757427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891539" y="5600700"/>
            <a:ext cx="719328" cy="720852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872489" y="5581650"/>
            <a:ext cx="757555" cy="759460"/>
          </a:xfrm>
          <a:custGeom>
            <a:avLst/>
            <a:gdLst/>
            <a:ahLst/>
            <a:cxnLst/>
            <a:rect l="l" t="t" r="r" b="b"/>
            <a:pathLst>
              <a:path w="757555" h="759460">
                <a:moveTo>
                  <a:pt x="0" y="758952"/>
                </a:moveTo>
                <a:lnTo>
                  <a:pt x="757428" y="758952"/>
                </a:lnTo>
                <a:lnTo>
                  <a:pt x="757428" y="0"/>
                </a:lnTo>
                <a:lnTo>
                  <a:pt x="0" y="0"/>
                </a:lnTo>
                <a:lnTo>
                  <a:pt x="0" y="758952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12724"/>
            <a:ext cx="228219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AI</a:t>
            </a:r>
            <a:r>
              <a:rPr spc="-95" dirty="0"/>
              <a:t> </a:t>
            </a:r>
            <a:r>
              <a:rPr b="0" spc="0" dirty="0">
                <a:latin typeface="PMingLiU"/>
                <a:cs typeface="PMingLiU"/>
              </a:rPr>
              <a:t>訓練師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07542" y="1711415"/>
            <a:ext cx="5333365" cy="1047750"/>
          </a:xfrm>
          <a:prstGeom prst="rect">
            <a:avLst/>
          </a:prstGeom>
        </p:spPr>
        <p:txBody>
          <a:bodyPr vert="horz" wrap="square" lIns="0" tIns="9715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6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0" dirty="0">
                <a:latin typeface="PMingLiU"/>
                <a:cs typeface="PMingLiU"/>
              </a:rPr>
              <a:t>厲害</a:t>
            </a:r>
            <a:r>
              <a:rPr sz="2800" spc="-5" dirty="0">
                <a:latin typeface="PMingLiU"/>
                <a:cs typeface="PMingLiU"/>
              </a:rPr>
              <a:t>的</a:t>
            </a:r>
            <a:r>
              <a:rPr sz="2800" spc="-90" dirty="0">
                <a:latin typeface="PMingLiU"/>
                <a:cs typeface="PMingLiU"/>
              </a:rPr>
              <a:t> </a:t>
            </a:r>
            <a:r>
              <a:rPr sz="2800" spc="-5" dirty="0">
                <a:latin typeface="Calibri"/>
                <a:cs typeface="Calibri"/>
              </a:rPr>
              <a:t>AI </a:t>
            </a:r>
            <a:r>
              <a:rPr sz="2800" spc="-5" dirty="0">
                <a:latin typeface="PMingLiU"/>
                <a:cs typeface="PMingLiU"/>
              </a:rPr>
              <a:t>，</a:t>
            </a:r>
            <a:r>
              <a:rPr sz="2800" spc="-105" dirty="0">
                <a:latin typeface="PMingLiU"/>
                <a:cs typeface="PMingLiU"/>
              </a:rPr>
              <a:t> </a:t>
            </a:r>
            <a:r>
              <a:rPr sz="2800" spc="-5" dirty="0">
                <a:latin typeface="Calibri"/>
                <a:cs typeface="Calibri"/>
              </a:rPr>
              <a:t>AI </a:t>
            </a:r>
            <a:r>
              <a:rPr sz="2800" spc="-5" dirty="0">
                <a:latin typeface="PMingLiU"/>
                <a:cs typeface="PMingLiU"/>
              </a:rPr>
              <a:t>訓練師功不可沒</a:t>
            </a:r>
            <a:endParaRPr sz="2800">
              <a:latin typeface="PMingLiU"/>
              <a:cs typeface="PMingLiU"/>
            </a:endParaRPr>
          </a:p>
          <a:p>
            <a:pPr marL="241300" indent="-228600">
              <a:lnSpc>
                <a:spcPct val="100000"/>
              </a:lnSpc>
              <a:spcBef>
                <a:spcPts val="66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latin typeface="PMingLiU"/>
                <a:cs typeface="PMingLiU"/>
              </a:rPr>
              <a:t>讓我們一起朝</a:t>
            </a:r>
            <a:r>
              <a:rPr sz="2800" spc="-105" dirty="0">
                <a:latin typeface="PMingLiU"/>
                <a:cs typeface="PMingLiU"/>
              </a:rPr>
              <a:t> </a:t>
            </a:r>
            <a:r>
              <a:rPr sz="2800" spc="-5" dirty="0">
                <a:latin typeface="Calibri"/>
                <a:cs typeface="Calibri"/>
              </a:rPr>
              <a:t>AI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spc="-5" dirty="0">
                <a:latin typeface="PMingLiU"/>
                <a:cs typeface="PMingLiU"/>
              </a:rPr>
              <a:t>訓練師之路邁進</a:t>
            </a:r>
            <a:endParaRPr sz="2800">
              <a:latin typeface="PMingLiU"/>
              <a:cs typeface="PMingLiU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439667" y="3019044"/>
            <a:ext cx="5076444" cy="35570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72846" y="5949492"/>
            <a:ext cx="281622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  <a:hlinkClick r:id="rId3"/>
              </a:rPr>
              <a:t>h</a:t>
            </a:r>
            <a:r>
              <a:rPr sz="1800" spc="-30" dirty="0">
                <a:latin typeface="Calibri"/>
                <a:cs typeface="Calibri"/>
                <a:hlinkClick r:id="rId3"/>
              </a:rPr>
              <a:t>t</a:t>
            </a:r>
            <a:r>
              <a:rPr sz="1800" dirty="0">
                <a:latin typeface="Calibri"/>
                <a:cs typeface="Calibri"/>
                <a:hlinkClick r:id="rId3"/>
              </a:rPr>
              <a:t>tp://</a:t>
            </a:r>
            <a:r>
              <a:rPr sz="1800" spc="0" dirty="0">
                <a:latin typeface="Calibri"/>
                <a:cs typeface="Calibri"/>
                <a:hlinkClick r:id="rId3"/>
              </a:rPr>
              <a:t>ww</a:t>
            </a:r>
            <a:r>
              <a:rPr sz="1800" spc="-125" dirty="0">
                <a:latin typeface="Calibri"/>
                <a:cs typeface="Calibri"/>
                <a:hlinkClick r:id="rId3"/>
              </a:rPr>
              <a:t>w</a:t>
            </a:r>
            <a:r>
              <a:rPr sz="1800" spc="15" dirty="0">
                <a:latin typeface="Calibri"/>
                <a:cs typeface="Calibri"/>
                <a:hlinkClick r:id="rId3"/>
              </a:rPr>
              <a:t>.</a:t>
            </a:r>
            <a:r>
              <a:rPr sz="1800" dirty="0">
                <a:latin typeface="Calibri"/>
                <a:cs typeface="Calibri"/>
                <a:hlinkClick r:id="rId3"/>
              </a:rPr>
              <a:t>g</a:t>
            </a:r>
            <a:r>
              <a:rPr sz="1800" spc="0" dirty="0">
                <a:latin typeface="Calibri"/>
                <a:cs typeface="Calibri"/>
                <a:hlinkClick r:id="rId3"/>
              </a:rPr>
              <a:t>v</a:t>
            </a:r>
            <a:r>
              <a:rPr sz="1800" dirty="0">
                <a:latin typeface="Calibri"/>
                <a:cs typeface="Calibri"/>
                <a:hlinkClick r:id="rId3"/>
              </a:rPr>
              <a:t>m.</a:t>
            </a:r>
            <a:r>
              <a:rPr sz="1800" spc="-15" dirty="0">
                <a:latin typeface="Calibri"/>
                <a:cs typeface="Calibri"/>
                <a:hlinkClick r:id="rId3"/>
              </a:rPr>
              <a:t>c</a:t>
            </a:r>
            <a:r>
              <a:rPr sz="1800" spc="-5" dirty="0">
                <a:latin typeface="Calibri"/>
                <a:cs typeface="Calibri"/>
                <a:hlinkClick r:id="rId3"/>
              </a:rPr>
              <a:t>om</a:t>
            </a:r>
            <a:r>
              <a:rPr sz="1800" spc="-35" dirty="0">
                <a:latin typeface="Calibri"/>
                <a:cs typeface="Calibri"/>
                <a:hlinkClick r:id="rId3"/>
              </a:rPr>
              <a:t>.</a:t>
            </a:r>
            <a:r>
              <a:rPr sz="1800" dirty="0">
                <a:latin typeface="Calibri"/>
                <a:cs typeface="Calibri"/>
                <a:hlinkClick r:id="rId3"/>
              </a:rPr>
              <a:t>t</a:t>
            </a:r>
            <a:r>
              <a:rPr sz="1800" spc="-10" dirty="0">
                <a:latin typeface="Calibri"/>
                <a:cs typeface="Calibri"/>
                <a:hlinkClick r:id="rId3"/>
              </a:rPr>
              <a:t>w</a:t>
            </a:r>
            <a:r>
              <a:rPr sz="1800" spc="-5" dirty="0">
                <a:latin typeface="Calibri"/>
                <a:cs typeface="Calibri"/>
                <a:hlinkClick r:id="rId3"/>
              </a:rPr>
              <a:t>/</a:t>
            </a:r>
            <a:r>
              <a:rPr sz="1800" spc="-15" dirty="0">
                <a:latin typeface="Calibri"/>
                <a:cs typeface="Calibri"/>
                <a:hlinkClick r:id="rId3"/>
              </a:rPr>
              <a:t>w</a:t>
            </a:r>
            <a:r>
              <a:rPr sz="1800" dirty="0">
                <a:latin typeface="Calibri"/>
                <a:cs typeface="Calibri"/>
                <a:hlinkClick r:id="rId3"/>
              </a:rPr>
              <a:t>eb 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only_content_10787.html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713231"/>
            <a:ext cx="4844796" cy="57622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327903" y="5355335"/>
            <a:ext cx="1459992" cy="38404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861047" y="5495544"/>
            <a:ext cx="1167383" cy="21183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080247" y="5503164"/>
            <a:ext cx="426720" cy="40538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710428" y="5705855"/>
            <a:ext cx="2261616" cy="23012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53363" y="901191"/>
            <a:ext cx="1495018" cy="28168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20496" y="927353"/>
            <a:ext cx="202692" cy="21336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650489" y="899667"/>
            <a:ext cx="3019298" cy="28321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781040" y="906652"/>
            <a:ext cx="1178560" cy="268605"/>
          </a:xfrm>
          <a:custGeom>
            <a:avLst/>
            <a:gdLst/>
            <a:ahLst/>
            <a:cxnLst/>
            <a:rect l="l" t="t" r="r" b="b"/>
            <a:pathLst>
              <a:path w="1178559" h="268605">
                <a:moveTo>
                  <a:pt x="234696" y="89535"/>
                </a:moveTo>
                <a:lnTo>
                  <a:pt x="31623" y="89535"/>
                </a:lnTo>
                <a:lnTo>
                  <a:pt x="31623" y="268224"/>
                </a:lnTo>
                <a:lnTo>
                  <a:pt x="59817" y="268224"/>
                </a:lnTo>
                <a:lnTo>
                  <a:pt x="59817" y="253364"/>
                </a:lnTo>
                <a:lnTo>
                  <a:pt x="234696" y="253364"/>
                </a:lnTo>
                <a:lnTo>
                  <a:pt x="234696" y="229488"/>
                </a:lnTo>
                <a:lnTo>
                  <a:pt x="59817" y="229488"/>
                </a:lnTo>
                <a:lnTo>
                  <a:pt x="59817" y="205867"/>
                </a:lnTo>
                <a:lnTo>
                  <a:pt x="234696" y="205867"/>
                </a:lnTo>
                <a:lnTo>
                  <a:pt x="234696" y="182625"/>
                </a:lnTo>
                <a:lnTo>
                  <a:pt x="59817" y="182625"/>
                </a:lnTo>
                <a:lnTo>
                  <a:pt x="59817" y="158242"/>
                </a:lnTo>
                <a:lnTo>
                  <a:pt x="234696" y="158242"/>
                </a:lnTo>
                <a:lnTo>
                  <a:pt x="234696" y="135382"/>
                </a:lnTo>
                <a:lnTo>
                  <a:pt x="59817" y="135382"/>
                </a:lnTo>
                <a:lnTo>
                  <a:pt x="59817" y="112522"/>
                </a:lnTo>
                <a:lnTo>
                  <a:pt x="234696" y="112522"/>
                </a:lnTo>
                <a:lnTo>
                  <a:pt x="234696" y="89535"/>
                </a:lnTo>
                <a:close/>
              </a:path>
              <a:path w="1178559" h="268605">
                <a:moveTo>
                  <a:pt x="234696" y="253364"/>
                </a:moveTo>
                <a:lnTo>
                  <a:pt x="207010" y="253364"/>
                </a:lnTo>
                <a:lnTo>
                  <a:pt x="207010" y="268224"/>
                </a:lnTo>
                <a:lnTo>
                  <a:pt x="234696" y="268224"/>
                </a:lnTo>
                <a:lnTo>
                  <a:pt x="234696" y="253364"/>
                </a:lnTo>
                <a:close/>
              </a:path>
              <a:path w="1178559" h="268605">
                <a:moveTo>
                  <a:pt x="234696" y="205867"/>
                </a:moveTo>
                <a:lnTo>
                  <a:pt x="207010" y="205867"/>
                </a:lnTo>
                <a:lnTo>
                  <a:pt x="207010" y="229488"/>
                </a:lnTo>
                <a:lnTo>
                  <a:pt x="234696" y="229488"/>
                </a:lnTo>
                <a:lnTo>
                  <a:pt x="234696" y="205867"/>
                </a:lnTo>
                <a:close/>
              </a:path>
              <a:path w="1178559" h="268605">
                <a:moveTo>
                  <a:pt x="234696" y="158242"/>
                </a:moveTo>
                <a:lnTo>
                  <a:pt x="207010" y="158242"/>
                </a:lnTo>
                <a:lnTo>
                  <a:pt x="207010" y="182625"/>
                </a:lnTo>
                <a:lnTo>
                  <a:pt x="234696" y="182625"/>
                </a:lnTo>
                <a:lnTo>
                  <a:pt x="234696" y="158242"/>
                </a:lnTo>
                <a:close/>
              </a:path>
              <a:path w="1178559" h="268605">
                <a:moveTo>
                  <a:pt x="234696" y="112522"/>
                </a:moveTo>
                <a:lnTo>
                  <a:pt x="207010" y="112522"/>
                </a:lnTo>
                <a:lnTo>
                  <a:pt x="207010" y="135382"/>
                </a:lnTo>
                <a:lnTo>
                  <a:pt x="234696" y="135382"/>
                </a:lnTo>
                <a:lnTo>
                  <a:pt x="234696" y="112522"/>
                </a:lnTo>
                <a:close/>
              </a:path>
              <a:path w="1178559" h="268605">
                <a:moveTo>
                  <a:pt x="145669" y="64262"/>
                </a:moveTo>
                <a:lnTo>
                  <a:pt x="115188" y="64262"/>
                </a:lnTo>
                <a:lnTo>
                  <a:pt x="112732" y="71550"/>
                </a:lnTo>
                <a:lnTo>
                  <a:pt x="110109" y="78184"/>
                </a:lnTo>
                <a:lnTo>
                  <a:pt x="107295" y="84175"/>
                </a:lnTo>
                <a:lnTo>
                  <a:pt x="104267" y="89535"/>
                </a:lnTo>
                <a:lnTo>
                  <a:pt x="135382" y="89535"/>
                </a:lnTo>
                <a:lnTo>
                  <a:pt x="138168" y="83889"/>
                </a:lnTo>
                <a:lnTo>
                  <a:pt x="140811" y="77803"/>
                </a:lnTo>
                <a:lnTo>
                  <a:pt x="143311" y="71264"/>
                </a:lnTo>
                <a:lnTo>
                  <a:pt x="145669" y="64262"/>
                </a:lnTo>
                <a:close/>
              </a:path>
              <a:path w="1178559" h="268605">
                <a:moveTo>
                  <a:pt x="264922" y="40005"/>
                </a:moveTo>
                <a:lnTo>
                  <a:pt x="0" y="40005"/>
                </a:lnTo>
                <a:lnTo>
                  <a:pt x="0" y="64262"/>
                </a:lnTo>
                <a:lnTo>
                  <a:pt x="264922" y="64262"/>
                </a:lnTo>
                <a:lnTo>
                  <a:pt x="264922" y="40005"/>
                </a:lnTo>
                <a:close/>
              </a:path>
              <a:path w="1178559" h="268605">
                <a:moveTo>
                  <a:pt x="860806" y="143637"/>
                </a:moveTo>
                <a:lnTo>
                  <a:pt x="721487" y="143637"/>
                </a:lnTo>
                <a:lnTo>
                  <a:pt x="721487" y="267335"/>
                </a:lnTo>
                <a:lnTo>
                  <a:pt x="748791" y="267335"/>
                </a:lnTo>
                <a:lnTo>
                  <a:pt x="748791" y="251206"/>
                </a:lnTo>
                <a:lnTo>
                  <a:pt x="860806" y="251206"/>
                </a:lnTo>
                <a:lnTo>
                  <a:pt x="860806" y="225298"/>
                </a:lnTo>
                <a:lnTo>
                  <a:pt x="748791" y="225298"/>
                </a:lnTo>
                <a:lnTo>
                  <a:pt x="748791" y="169163"/>
                </a:lnTo>
                <a:lnTo>
                  <a:pt x="860806" y="169163"/>
                </a:lnTo>
                <a:lnTo>
                  <a:pt x="860806" y="143637"/>
                </a:lnTo>
                <a:close/>
              </a:path>
              <a:path w="1178559" h="268605">
                <a:moveTo>
                  <a:pt x="860806" y="251206"/>
                </a:moveTo>
                <a:lnTo>
                  <a:pt x="833628" y="251206"/>
                </a:lnTo>
                <a:lnTo>
                  <a:pt x="833628" y="267335"/>
                </a:lnTo>
                <a:lnTo>
                  <a:pt x="860806" y="267335"/>
                </a:lnTo>
                <a:lnTo>
                  <a:pt x="860806" y="251206"/>
                </a:lnTo>
                <a:close/>
              </a:path>
              <a:path w="1178559" h="268605">
                <a:moveTo>
                  <a:pt x="860806" y="169163"/>
                </a:moveTo>
                <a:lnTo>
                  <a:pt x="833628" y="169163"/>
                </a:lnTo>
                <a:lnTo>
                  <a:pt x="833628" y="225298"/>
                </a:lnTo>
                <a:lnTo>
                  <a:pt x="860806" y="225298"/>
                </a:lnTo>
                <a:lnTo>
                  <a:pt x="860806" y="169163"/>
                </a:lnTo>
                <a:close/>
              </a:path>
              <a:path w="1178559" h="268605">
                <a:moveTo>
                  <a:pt x="555371" y="6350"/>
                </a:moveTo>
                <a:lnTo>
                  <a:pt x="327660" y="6350"/>
                </a:lnTo>
                <a:lnTo>
                  <a:pt x="327660" y="112522"/>
                </a:lnTo>
                <a:lnTo>
                  <a:pt x="326136" y="154289"/>
                </a:lnTo>
                <a:lnTo>
                  <a:pt x="321564" y="191770"/>
                </a:lnTo>
                <a:lnTo>
                  <a:pt x="313944" y="224964"/>
                </a:lnTo>
                <a:lnTo>
                  <a:pt x="303275" y="253873"/>
                </a:lnTo>
                <a:lnTo>
                  <a:pt x="327406" y="268605"/>
                </a:lnTo>
                <a:lnTo>
                  <a:pt x="338980" y="239081"/>
                </a:lnTo>
                <a:lnTo>
                  <a:pt x="347233" y="205200"/>
                </a:lnTo>
                <a:lnTo>
                  <a:pt x="352176" y="166985"/>
                </a:lnTo>
                <a:lnTo>
                  <a:pt x="353822" y="124460"/>
                </a:lnTo>
                <a:lnTo>
                  <a:pt x="353822" y="85979"/>
                </a:lnTo>
                <a:lnTo>
                  <a:pt x="555371" y="85979"/>
                </a:lnTo>
                <a:lnTo>
                  <a:pt x="555371" y="61849"/>
                </a:lnTo>
                <a:lnTo>
                  <a:pt x="353822" y="61849"/>
                </a:lnTo>
                <a:lnTo>
                  <a:pt x="353822" y="31114"/>
                </a:lnTo>
                <a:lnTo>
                  <a:pt x="555371" y="31114"/>
                </a:lnTo>
                <a:lnTo>
                  <a:pt x="555371" y="6350"/>
                </a:lnTo>
                <a:close/>
              </a:path>
              <a:path w="1178559" h="268605">
                <a:moveTo>
                  <a:pt x="402082" y="110744"/>
                </a:moveTo>
                <a:lnTo>
                  <a:pt x="375793" y="110744"/>
                </a:lnTo>
                <a:lnTo>
                  <a:pt x="375793" y="257301"/>
                </a:lnTo>
                <a:lnTo>
                  <a:pt x="531876" y="257301"/>
                </a:lnTo>
                <a:lnTo>
                  <a:pt x="531876" y="266700"/>
                </a:lnTo>
                <a:lnTo>
                  <a:pt x="558038" y="266700"/>
                </a:lnTo>
                <a:lnTo>
                  <a:pt x="558038" y="233807"/>
                </a:lnTo>
                <a:lnTo>
                  <a:pt x="402082" y="233807"/>
                </a:lnTo>
                <a:lnTo>
                  <a:pt x="402082" y="110744"/>
                </a:lnTo>
                <a:close/>
              </a:path>
              <a:path w="1178559" h="268605">
                <a:moveTo>
                  <a:pt x="558038" y="110744"/>
                </a:moveTo>
                <a:lnTo>
                  <a:pt x="531876" y="110744"/>
                </a:lnTo>
                <a:lnTo>
                  <a:pt x="531876" y="233807"/>
                </a:lnTo>
                <a:lnTo>
                  <a:pt x="558038" y="233807"/>
                </a:lnTo>
                <a:lnTo>
                  <a:pt x="558038" y="110744"/>
                </a:lnTo>
                <a:close/>
              </a:path>
              <a:path w="1178559" h="268605">
                <a:moveTo>
                  <a:pt x="518413" y="193675"/>
                </a:moveTo>
                <a:lnTo>
                  <a:pt x="416433" y="193675"/>
                </a:lnTo>
                <a:lnTo>
                  <a:pt x="416433" y="216408"/>
                </a:lnTo>
                <a:lnTo>
                  <a:pt x="518413" y="216408"/>
                </a:lnTo>
                <a:lnTo>
                  <a:pt x="518413" y="193675"/>
                </a:lnTo>
                <a:close/>
              </a:path>
              <a:path w="1178559" h="268605">
                <a:moveTo>
                  <a:pt x="479171" y="155575"/>
                </a:moveTo>
                <a:lnTo>
                  <a:pt x="453517" y="155575"/>
                </a:lnTo>
                <a:lnTo>
                  <a:pt x="453517" y="193675"/>
                </a:lnTo>
                <a:lnTo>
                  <a:pt x="479171" y="193675"/>
                </a:lnTo>
                <a:lnTo>
                  <a:pt x="479171" y="155575"/>
                </a:lnTo>
                <a:close/>
              </a:path>
              <a:path w="1178559" h="268605">
                <a:moveTo>
                  <a:pt x="521715" y="132334"/>
                </a:moveTo>
                <a:lnTo>
                  <a:pt x="411225" y="132334"/>
                </a:lnTo>
                <a:lnTo>
                  <a:pt x="411225" y="155575"/>
                </a:lnTo>
                <a:lnTo>
                  <a:pt x="521715" y="155575"/>
                </a:lnTo>
                <a:lnTo>
                  <a:pt x="521715" y="132334"/>
                </a:lnTo>
                <a:close/>
              </a:path>
              <a:path w="1178559" h="268605">
                <a:moveTo>
                  <a:pt x="479171" y="96266"/>
                </a:moveTo>
                <a:lnTo>
                  <a:pt x="453517" y="96266"/>
                </a:lnTo>
                <a:lnTo>
                  <a:pt x="453517" y="132334"/>
                </a:lnTo>
                <a:lnTo>
                  <a:pt x="479171" y="132334"/>
                </a:lnTo>
                <a:lnTo>
                  <a:pt x="479171" y="96266"/>
                </a:lnTo>
                <a:close/>
              </a:path>
              <a:path w="1178559" h="268605">
                <a:moveTo>
                  <a:pt x="555371" y="31114"/>
                </a:moveTo>
                <a:lnTo>
                  <a:pt x="528193" y="31114"/>
                </a:lnTo>
                <a:lnTo>
                  <a:pt x="528193" y="61849"/>
                </a:lnTo>
                <a:lnTo>
                  <a:pt x="555371" y="61849"/>
                </a:lnTo>
                <a:lnTo>
                  <a:pt x="555371" y="31114"/>
                </a:lnTo>
                <a:close/>
              </a:path>
              <a:path w="1178559" h="268605">
                <a:moveTo>
                  <a:pt x="791590" y="32258"/>
                </a:moveTo>
                <a:lnTo>
                  <a:pt x="763905" y="32258"/>
                </a:lnTo>
                <a:lnTo>
                  <a:pt x="759376" y="56570"/>
                </a:lnTo>
                <a:lnTo>
                  <a:pt x="749014" y="78454"/>
                </a:lnTo>
                <a:lnTo>
                  <a:pt x="732793" y="97909"/>
                </a:lnTo>
                <a:lnTo>
                  <a:pt x="710692" y="114935"/>
                </a:lnTo>
                <a:lnTo>
                  <a:pt x="731646" y="134112"/>
                </a:lnTo>
                <a:lnTo>
                  <a:pt x="756032" y="114464"/>
                </a:lnTo>
                <a:lnTo>
                  <a:pt x="774144" y="90947"/>
                </a:lnTo>
                <a:lnTo>
                  <a:pt x="785993" y="63549"/>
                </a:lnTo>
                <a:lnTo>
                  <a:pt x="791590" y="32258"/>
                </a:lnTo>
                <a:close/>
              </a:path>
              <a:path w="1178559" h="268605">
                <a:moveTo>
                  <a:pt x="793368" y="98171"/>
                </a:moveTo>
                <a:lnTo>
                  <a:pt x="803783" y="125349"/>
                </a:lnTo>
                <a:lnTo>
                  <a:pt x="815518" y="125654"/>
                </a:lnTo>
                <a:lnTo>
                  <a:pt x="825182" y="125603"/>
                </a:lnTo>
                <a:lnTo>
                  <a:pt x="860679" y="104012"/>
                </a:lnTo>
                <a:lnTo>
                  <a:pt x="861992" y="98806"/>
                </a:lnTo>
                <a:lnTo>
                  <a:pt x="808736" y="98806"/>
                </a:lnTo>
                <a:lnTo>
                  <a:pt x="801878" y="98679"/>
                </a:lnTo>
                <a:lnTo>
                  <a:pt x="793368" y="98171"/>
                </a:lnTo>
                <a:close/>
              </a:path>
              <a:path w="1178559" h="268605">
                <a:moveTo>
                  <a:pt x="868044" y="6731"/>
                </a:moveTo>
                <a:lnTo>
                  <a:pt x="716534" y="6731"/>
                </a:lnTo>
                <a:lnTo>
                  <a:pt x="716534" y="32258"/>
                </a:lnTo>
                <a:lnTo>
                  <a:pt x="839851" y="32258"/>
                </a:lnTo>
                <a:lnTo>
                  <a:pt x="839002" y="52075"/>
                </a:lnTo>
                <a:lnTo>
                  <a:pt x="835913" y="91948"/>
                </a:lnTo>
                <a:lnTo>
                  <a:pt x="823721" y="98806"/>
                </a:lnTo>
                <a:lnTo>
                  <a:pt x="861992" y="98806"/>
                </a:lnTo>
                <a:lnTo>
                  <a:pt x="866594" y="51786"/>
                </a:lnTo>
                <a:lnTo>
                  <a:pt x="867810" y="22115"/>
                </a:lnTo>
                <a:lnTo>
                  <a:pt x="868044" y="6731"/>
                </a:lnTo>
                <a:close/>
              </a:path>
              <a:path w="1178559" h="268605">
                <a:moveTo>
                  <a:pt x="613283" y="239902"/>
                </a:moveTo>
                <a:lnTo>
                  <a:pt x="622046" y="266700"/>
                </a:lnTo>
                <a:lnTo>
                  <a:pt x="629793" y="266954"/>
                </a:lnTo>
                <a:lnTo>
                  <a:pt x="636397" y="267081"/>
                </a:lnTo>
                <a:lnTo>
                  <a:pt x="641858" y="267081"/>
                </a:lnTo>
                <a:lnTo>
                  <a:pt x="656953" y="265533"/>
                </a:lnTo>
                <a:lnTo>
                  <a:pt x="667750" y="260889"/>
                </a:lnTo>
                <a:lnTo>
                  <a:pt x="674237" y="253150"/>
                </a:lnTo>
                <a:lnTo>
                  <a:pt x="676401" y="242316"/>
                </a:lnTo>
                <a:lnTo>
                  <a:pt x="676401" y="240411"/>
                </a:lnTo>
                <a:lnTo>
                  <a:pt x="624205" y="240411"/>
                </a:lnTo>
                <a:lnTo>
                  <a:pt x="613283" y="239902"/>
                </a:lnTo>
                <a:close/>
              </a:path>
              <a:path w="1178559" h="268605">
                <a:moveTo>
                  <a:pt x="676401" y="161036"/>
                </a:moveTo>
                <a:lnTo>
                  <a:pt x="649605" y="161036"/>
                </a:lnTo>
                <a:lnTo>
                  <a:pt x="649605" y="236347"/>
                </a:lnTo>
                <a:lnTo>
                  <a:pt x="648843" y="238125"/>
                </a:lnTo>
                <a:lnTo>
                  <a:pt x="647192" y="239013"/>
                </a:lnTo>
                <a:lnTo>
                  <a:pt x="645668" y="239902"/>
                </a:lnTo>
                <a:lnTo>
                  <a:pt x="639826" y="240411"/>
                </a:lnTo>
                <a:lnTo>
                  <a:pt x="676401" y="240411"/>
                </a:lnTo>
                <a:lnTo>
                  <a:pt x="676401" y="161036"/>
                </a:lnTo>
                <a:close/>
              </a:path>
              <a:path w="1178559" h="268605">
                <a:moveTo>
                  <a:pt x="676401" y="76454"/>
                </a:moveTo>
                <a:lnTo>
                  <a:pt x="649605" y="76454"/>
                </a:lnTo>
                <a:lnTo>
                  <a:pt x="649605" y="132842"/>
                </a:lnTo>
                <a:lnTo>
                  <a:pt x="638579" y="137342"/>
                </a:lnTo>
                <a:lnTo>
                  <a:pt x="627792" y="141509"/>
                </a:lnTo>
                <a:lnTo>
                  <a:pt x="617243" y="145343"/>
                </a:lnTo>
                <a:lnTo>
                  <a:pt x="606933" y="148844"/>
                </a:lnTo>
                <a:lnTo>
                  <a:pt x="613283" y="174751"/>
                </a:lnTo>
                <a:lnTo>
                  <a:pt x="634730" y="166846"/>
                </a:lnTo>
                <a:lnTo>
                  <a:pt x="642983" y="163679"/>
                </a:lnTo>
                <a:lnTo>
                  <a:pt x="649605" y="161036"/>
                </a:lnTo>
                <a:lnTo>
                  <a:pt x="676401" y="161036"/>
                </a:lnTo>
                <a:lnTo>
                  <a:pt x="676401" y="149733"/>
                </a:lnTo>
                <a:lnTo>
                  <a:pt x="685303" y="146067"/>
                </a:lnTo>
                <a:lnTo>
                  <a:pt x="693324" y="142509"/>
                </a:lnTo>
                <a:lnTo>
                  <a:pt x="700440" y="139070"/>
                </a:lnTo>
                <a:lnTo>
                  <a:pt x="706627" y="135762"/>
                </a:lnTo>
                <a:lnTo>
                  <a:pt x="704320" y="121920"/>
                </a:lnTo>
                <a:lnTo>
                  <a:pt x="676401" y="121920"/>
                </a:lnTo>
                <a:lnTo>
                  <a:pt x="676401" y="76454"/>
                </a:lnTo>
                <a:close/>
              </a:path>
              <a:path w="1178559" h="268605">
                <a:moveTo>
                  <a:pt x="702310" y="109855"/>
                </a:moveTo>
                <a:lnTo>
                  <a:pt x="695350" y="113401"/>
                </a:lnTo>
                <a:lnTo>
                  <a:pt x="688736" y="116601"/>
                </a:lnTo>
                <a:lnTo>
                  <a:pt x="682432" y="119445"/>
                </a:lnTo>
                <a:lnTo>
                  <a:pt x="676401" y="121920"/>
                </a:lnTo>
                <a:lnTo>
                  <a:pt x="704320" y="121920"/>
                </a:lnTo>
                <a:lnTo>
                  <a:pt x="702310" y="109855"/>
                </a:lnTo>
                <a:close/>
              </a:path>
              <a:path w="1178559" h="268605">
                <a:moveTo>
                  <a:pt x="710184" y="50292"/>
                </a:moveTo>
                <a:lnTo>
                  <a:pt x="609854" y="50292"/>
                </a:lnTo>
                <a:lnTo>
                  <a:pt x="609854" y="76454"/>
                </a:lnTo>
                <a:lnTo>
                  <a:pt x="710184" y="76454"/>
                </a:lnTo>
                <a:lnTo>
                  <a:pt x="710184" y="50292"/>
                </a:lnTo>
                <a:close/>
              </a:path>
              <a:path w="1178559" h="268605">
                <a:moveTo>
                  <a:pt x="676401" y="1905"/>
                </a:moveTo>
                <a:lnTo>
                  <a:pt x="649605" y="1905"/>
                </a:lnTo>
                <a:lnTo>
                  <a:pt x="649605" y="50292"/>
                </a:lnTo>
                <a:lnTo>
                  <a:pt x="676401" y="50292"/>
                </a:lnTo>
                <a:lnTo>
                  <a:pt x="676401" y="1905"/>
                </a:lnTo>
                <a:close/>
              </a:path>
              <a:path w="1178559" h="268605">
                <a:moveTo>
                  <a:pt x="1178052" y="233172"/>
                </a:moveTo>
                <a:lnTo>
                  <a:pt x="913764" y="233172"/>
                </a:lnTo>
                <a:lnTo>
                  <a:pt x="913764" y="259969"/>
                </a:lnTo>
                <a:lnTo>
                  <a:pt x="1178052" y="259969"/>
                </a:lnTo>
                <a:lnTo>
                  <a:pt x="1178052" y="233172"/>
                </a:lnTo>
                <a:close/>
              </a:path>
              <a:path w="1178559" h="268605">
                <a:moveTo>
                  <a:pt x="1064640" y="166624"/>
                </a:moveTo>
                <a:lnTo>
                  <a:pt x="1036701" y="166624"/>
                </a:lnTo>
                <a:lnTo>
                  <a:pt x="1036701" y="233172"/>
                </a:lnTo>
                <a:lnTo>
                  <a:pt x="1064640" y="233172"/>
                </a:lnTo>
                <a:lnTo>
                  <a:pt x="1064640" y="166624"/>
                </a:lnTo>
                <a:close/>
              </a:path>
              <a:path w="1178559" h="268605">
                <a:moveTo>
                  <a:pt x="1161541" y="139954"/>
                </a:moveTo>
                <a:lnTo>
                  <a:pt x="944244" y="139954"/>
                </a:lnTo>
                <a:lnTo>
                  <a:pt x="944244" y="166624"/>
                </a:lnTo>
                <a:lnTo>
                  <a:pt x="1161541" y="166624"/>
                </a:lnTo>
                <a:lnTo>
                  <a:pt x="1161541" y="139954"/>
                </a:lnTo>
                <a:close/>
              </a:path>
              <a:path w="1178559" h="268605">
                <a:moveTo>
                  <a:pt x="1064640" y="81661"/>
                </a:moveTo>
                <a:lnTo>
                  <a:pt x="1036701" y="81661"/>
                </a:lnTo>
                <a:lnTo>
                  <a:pt x="1036701" y="139954"/>
                </a:lnTo>
                <a:lnTo>
                  <a:pt x="1064640" y="139954"/>
                </a:lnTo>
                <a:lnTo>
                  <a:pt x="1064640" y="81661"/>
                </a:lnTo>
                <a:close/>
              </a:path>
              <a:path w="1178559" h="268605">
                <a:moveTo>
                  <a:pt x="966088" y="7238"/>
                </a:moveTo>
                <a:lnTo>
                  <a:pt x="957326" y="37074"/>
                </a:lnTo>
                <a:lnTo>
                  <a:pt x="945134" y="64468"/>
                </a:lnTo>
                <a:lnTo>
                  <a:pt x="929513" y="89409"/>
                </a:lnTo>
                <a:lnTo>
                  <a:pt x="910463" y="111887"/>
                </a:lnTo>
                <a:lnTo>
                  <a:pt x="931163" y="131699"/>
                </a:lnTo>
                <a:lnTo>
                  <a:pt x="941139" y="120773"/>
                </a:lnTo>
                <a:lnTo>
                  <a:pt x="950674" y="108775"/>
                </a:lnTo>
                <a:lnTo>
                  <a:pt x="959756" y="95730"/>
                </a:lnTo>
                <a:lnTo>
                  <a:pt x="968375" y="81661"/>
                </a:lnTo>
                <a:lnTo>
                  <a:pt x="1174114" y="81661"/>
                </a:lnTo>
                <a:lnTo>
                  <a:pt x="1174114" y="54863"/>
                </a:lnTo>
                <a:lnTo>
                  <a:pt x="980820" y="54863"/>
                </a:lnTo>
                <a:lnTo>
                  <a:pt x="984392" y="44148"/>
                </a:lnTo>
                <a:lnTo>
                  <a:pt x="987679" y="33718"/>
                </a:lnTo>
                <a:lnTo>
                  <a:pt x="990679" y="23574"/>
                </a:lnTo>
                <a:lnTo>
                  <a:pt x="993393" y="13716"/>
                </a:lnTo>
                <a:lnTo>
                  <a:pt x="966088" y="7238"/>
                </a:lnTo>
                <a:close/>
              </a:path>
              <a:path w="1178559" h="268605">
                <a:moveTo>
                  <a:pt x="1064640" y="1524"/>
                </a:moveTo>
                <a:lnTo>
                  <a:pt x="1036701" y="1524"/>
                </a:lnTo>
                <a:lnTo>
                  <a:pt x="1036701" y="54863"/>
                </a:lnTo>
                <a:lnTo>
                  <a:pt x="1064640" y="54863"/>
                </a:lnTo>
                <a:lnTo>
                  <a:pt x="1064640" y="1524"/>
                </a:lnTo>
                <a:close/>
              </a:path>
              <a:path w="1178559" h="268605">
                <a:moveTo>
                  <a:pt x="190119" y="0"/>
                </a:moveTo>
                <a:lnTo>
                  <a:pt x="179879" y="6953"/>
                </a:lnTo>
                <a:lnTo>
                  <a:pt x="169163" y="13335"/>
                </a:lnTo>
                <a:lnTo>
                  <a:pt x="157972" y="19145"/>
                </a:lnTo>
                <a:lnTo>
                  <a:pt x="146304" y="24384"/>
                </a:lnTo>
                <a:lnTo>
                  <a:pt x="178562" y="35433"/>
                </a:lnTo>
                <a:lnTo>
                  <a:pt x="191230" y="29408"/>
                </a:lnTo>
                <a:lnTo>
                  <a:pt x="202564" y="23336"/>
                </a:lnTo>
                <a:lnTo>
                  <a:pt x="212566" y="17216"/>
                </a:lnTo>
                <a:lnTo>
                  <a:pt x="221234" y="11049"/>
                </a:lnTo>
                <a:lnTo>
                  <a:pt x="190119" y="0"/>
                </a:lnTo>
                <a:close/>
              </a:path>
              <a:path w="1178559" h="268605">
                <a:moveTo>
                  <a:pt x="77850" y="0"/>
                </a:moveTo>
                <a:lnTo>
                  <a:pt x="47625" y="11049"/>
                </a:lnTo>
                <a:lnTo>
                  <a:pt x="58650" y="16430"/>
                </a:lnTo>
                <a:lnTo>
                  <a:pt x="69056" y="22288"/>
                </a:lnTo>
                <a:lnTo>
                  <a:pt x="78843" y="28622"/>
                </a:lnTo>
                <a:lnTo>
                  <a:pt x="88011" y="35433"/>
                </a:lnTo>
                <a:lnTo>
                  <a:pt x="118237" y="24384"/>
                </a:lnTo>
                <a:lnTo>
                  <a:pt x="107140" y="16930"/>
                </a:lnTo>
                <a:lnTo>
                  <a:pt x="96710" y="10382"/>
                </a:lnTo>
                <a:lnTo>
                  <a:pt x="86947" y="4738"/>
                </a:lnTo>
                <a:lnTo>
                  <a:pt x="77850" y="0"/>
                </a:lnTo>
                <a:close/>
              </a:path>
            </a:pathLst>
          </a:custGeom>
          <a:solidFill>
            <a:srgbClr val="C2241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840857" y="1112519"/>
            <a:ext cx="147320" cy="24130"/>
          </a:xfrm>
          <a:custGeom>
            <a:avLst/>
            <a:gdLst/>
            <a:ahLst/>
            <a:cxnLst/>
            <a:rect l="l" t="t" r="r" b="b"/>
            <a:pathLst>
              <a:path w="147320" h="24130">
                <a:moveTo>
                  <a:pt x="0" y="0"/>
                </a:moveTo>
                <a:lnTo>
                  <a:pt x="0" y="23621"/>
                </a:lnTo>
                <a:lnTo>
                  <a:pt x="147192" y="23621"/>
                </a:lnTo>
                <a:lnTo>
                  <a:pt x="147192" y="0"/>
                </a:lnTo>
                <a:lnTo>
                  <a:pt x="0" y="0"/>
                </a:lnTo>
                <a:close/>
              </a:path>
            </a:pathLst>
          </a:custGeom>
          <a:ln w="914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529831" y="1075816"/>
            <a:ext cx="85090" cy="56515"/>
          </a:xfrm>
          <a:custGeom>
            <a:avLst/>
            <a:gdLst/>
            <a:ahLst/>
            <a:cxnLst/>
            <a:rect l="l" t="t" r="r" b="b"/>
            <a:pathLst>
              <a:path w="85090" h="56515">
                <a:moveTo>
                  <a:pt x="0" y="0"/>
                </a:moveTo>
                <a:lnTo>
                  <a:pt x="0" y="56134"/>
                </a:lnTo>
                <a:lnTo>
                  <a:pt x="84836" y="56134"/>
                </a:lnTo>
                <a:lnTo>
                  <a:pt x="84836" y="0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840857" y="1064894"/>
            <a:ext cx="147320" cy="24765"/>
          </a:xfrm>
          <a:custGeom>
            <a:avLst/>
            <a:gdLst/>
            <a:ahLst/>
            <a:cxnLst/>
            <a:rect l="l" t="t" r="r" b="b"/>
            <a:pathLst>
              <a:path w="147320" h="24765">
                <a:moveTo>
                  <a:pt x="0" y="0"/>
                </a:moveTo>
                <a:lnTo>
                  <a:pt x="0" y="24383"/>
                </a:lnTo>
                <a:lnTo>
                  <a:pt x="147192" y="24383"/>
                </a:lnTo>
                <a:lnTo>
                  <a:pt x="147192" y="0"/>
                </a:lnTo>
                <a:lnTo>
                  <a:pt x="0" y="0"/>
                </a:lnTo>
                <a:close/>
              </a:path>
            </a:pathLst>
          </a:custGeom>
          <a:ln w="914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502527" y="1050289"/>
            <a:ext cx="139700" cy="123825"/>
          </a:xfrm>
          <a:custGeom>
            <a:avLst/>
            <a:gdLst/>
            <a:ahLst/>
            <a:cxnLst/>
            <a:rect l="l" t="t" r="r" b="b"/>
            <a:pathLst>
              <a:path w="139700" h="123825">
                <a:moveTo>
                  <a:pt x="0" y="0"/>
                </a:moveTo>
                <a:lnTo>
                  <a:pt x="139319" y="0"/>
                </a:lnTo>
                <a:lnTo>
                  <a:pt x="139319" y="123698"/>
                </a:lnTo>
                <a:lnTo>
                  <a:pt x="112141" y="123698"/>
                </a:lnTo>
                <a:lnTo>
                  <a:pt x="112141" y="107569"/>
                </a:lnTo>
                <a:lnTo>
                  <a:pt x="27304" y="107569"/>
                </a:lnTo>
                <a:lnTo>
                  <a:pt x="27304" y="123698"/>
                </a:lnTo>
                <a:lnTo>
                  <a:pt x="0" y="123698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840857" y="1019175"/>
            <a:ext cx="147320" cy="22860"/>
          </a:xfrm>
          <a:custGeom>
            <a:avLst/>
            <a:gdLst/>
            <a:ahLst/>
            <a:cxnLst/>
            <a:rect l="l" t="t" r="r" b="b"/>
            <a:pathLst>
              <a:path w="147320" h="22859">
                <a:moveTo>
                  <a:pt x="0" y="0"/>
                </a:moveTo>
                <a:lnTo>
                  <a:pt x="0" y="22860"/>
                </a:lnTo>
                <a:lnTo>
                  <a:pt x="147192" y="22860"/>
                </a:lnTo>
                <a:lnTo>
                  <a:pt x="147192" y="0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156833" y="1017397"/>
            <a:ext cx="182245" cy="156210"/>
          </a:xfrm>
          <a:custGeom>
            <a:avLst/>
            <a:gdLst/>
            <a:ahLst/>
            <a:cxnLst/>
            <a:rect l="l" t="t" r="r" b="b"/>
            <a:pathLst>
              <a:path w="182245" h="156209">
                <a:moveTo>
                  <a:pt x="0" y="0"/>
                </a:moveTo>
                <a:lnTo>
                  <a:pt x="26288" y="0"/>
                </a:lnTo>
                <a:lnTo>
                  <a:pt x="26288" y="123062"/>
                </a:lnTo>
                <a:lnTo>
                  <a:pt x="156082" y="123062"/>
                </a:lnTo>
                <a:lnTo>
                  <a:pt x="156082" y="0"/>
                </a:lnTo>
                <a:lnTo>
                  <a:pt x="182244" y="0"/>
                </a:lnTo>
                <a:lnTo>
                  <a:pt x="182244" y="155955"/>
                </a:lnTo>
                <a:lnTo>
                  <a:pt x="156082" y="155955"/>
                </a:lnTo>
                <a:lnTo>
                  <a:pt x="156082" y="146557"/>
                </a:lnTo>
                <a:lnTo>
                  <a:pt x="0" y="146557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192265" y="1002919"/>
            <a:ext cx="110489" cy="120650"/>
          </a:xfrm>
          <a:custGeom>
            <a:avLst/>
            <a:gdLst/>
            <a:ahLst/>
            <a:cxnLst/>
            <a:rect l="l" t="t" r="r" b="b"/>
            <a:pathLst>
              <a:path w="110489" h="120650">
                <a:moveTo>
                  <a:pt x="42291" y="0"/>
                </a:moveTo>
                <a:lnTo>
                  <a:pt x="67945" y="0"/>
                </a:lnTo>
                <a:lnTo>
                  <a:pt x="67945" y="36067"/>
                </a:lnTo>
                <a:lnTo>
                  <a:pt x="110489" y="36067"/>
                </a:lnTo>
                <a:lnTo>
                  <a:pt x="110489" y="59308"/>
                </a:lnTo>
                <a:lnTo>
                  <a:pt x="67945" y="59308"/>
                </a:lnTo>
                <a:lnTo>
                  <a:pt x="67945" y="97408"/>
                </a:lnTo>
                <a:lnTo>
                  <a:pt x="107187" y="97408"/>
                </a:lnTo>
                <a:lnTo>
                  <a:pt x="107187" y="120141"/>
                </a:lnTo>
                <a:lnTo>
                  <a:pt x="5207" y="120141"/>
                </a:lnTo>
                <a:lnTo>
                  <a:pt x="5207" y="97408"/>
                </a:lnTo>
                <a:lnTo>
                  <a:pt x="42291" y="97408"/>
                </a:lnTo>
                <a:lnTo>
                  <a:pt x="42291" y="59308"/>
                </a:lnTo>
                <a:lnTo>
                  <a:pt x="0" y="59308"/>
                </a:lnTo>
                <a:lnTo>
                  <a:pt x="0" y="36067"/>
                </a:lnTo>
                <a:lnTo>
                  <a:pt x="42291" y="36067"/>
                </a:lnTo>
                <a:lnTo>
                  <a:pt x="42291" y="0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781040" y="946658"/>
            <a:ext cx="265430" cy="228600"/>
          </a:xfrm>
          <a:custGeom>
            <a:avLst/>
            <a:gdLst/>
            <a:ahLst/>
            <a:cxnLst/>
            <a:rect l="l" t="t" r="r" b="b"/>
            <a:pathLst>
              <a:path w="265429" h="228600">
                <a:moveTo>
                  <a:pt x="0" y="0"/>
                </a:moveTo>
                <a:lnTo>
                  <a:pt x="264922" y="0"/>
                </a:lnTo>
                <a:lnTo>
                  <a:pt x="264922" y="24256"/>
                </a:lnTo>
                <a:lnTo>
                  <a:pt x="145669" y="24256"/>
                </a:lnTo>
                <a:lnTo>
                  <a:pt x="143311" y="31259"/>
                </a:lnTo>
                <a:lnTo>
                  <a:pt x="140811" y="37798"/>
                </a:lnTo>
                <a:lnTo>
                  <a:pt x="138168" y="43884"/>
                </a:lnTo>
                <a:lnTo>
                  <a:pt x="135382" y="49529"/>
                </a:lnTo>
                <a:lnTo>
                  <a:pt x="234696" y="49529"/>
                </a:lnTo>
                <a:lnTo>
                  <a:pt x="234696" y="228218"/>
                </a:lnTo>
                <a:lnTo>
                  <a:pt x="207010" y="228218"/>
                </a:lnTo>
                <a:lnTo>
                  <a:pt x="207010" y="213359"/>
                </a:lnTo>
                <a:lnTo>
                  <a:pt x="59817" y="213359"/>
                </a:lnTo>
                <a:lnTo>
                  <a:pt x="59817" y="228218"/>
                </a:lnTo>
                <a:lnTo>
                  <a:pt x="31623" y="228218"/>
                </a:lnTo>
                <a:lnTo>
                  <a:pt x="31623" y="49529"/>
                </a:lnTo>
                <a:lnTo>
                  <a:pt x="104267" y="49529"/>
                </a:lnTo>
                <a:lnTo>
                  <a:pt x="107295" y="44170"/>
                </a:lnTo>
                <a:lnTo>
                  <a:pt x="110109" y="38179"/>
                </a:lnTo>
                <a:lnTo>
                  <a:pt x="112732" y="31545"/>
                </a:lnTo>
                <a:lnTo>
                  <a:pt x="115188" y="24256"/>
                </a:lnTo>
                <a:lnTo>
                  <a:pt x="0" y="24256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134861" y="937767"/>
            <a:ext cx="174625" cy="31115"/>
          </a:xfrm>
          <a:custGeom>
            <a:avLst/>
            <a:gdLst/>
            <a:ahLst/>
            <a:cxnLst/>
            <a:rect l="l" t="t" r="r" b="b"/>
            <a:pathLst>
              <a:path w="174625" h="31115">
                <a:moveTo>
                  <a:pt x="0" y="0"/>
                </a:moveTo>
                <a:lnTo>
                  <a:pt x="0" y="30734"/>
                </a:lnTo>
                <a:lnTo>
                  <a:pt x="174371" y="30734"/>
                </a:lnTo>
                <a:lnTo>
                  <a:pt x="174371" y="0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487159" y="908811"/>
            <a:ext cx="166496" cy="13652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084315" y="913002"/>
            <a:ext cx="252095" cy="262255"/>
          </a:xfrm>
          <a:custGeom>
            <a:avLst/>
            <a:gdLst/>
            <a:ahLst/>
            <a:cxnLst/>
            <a:rect l="l" t="t" r="r" b="b"/>
            <a:pathLst>
              <a:path w="252095" h="262255">
                <a:moveTo>
                  <a:pt x="24384" y="0"/>
                </a:moveTo>
                <a:lnTo>
                  <a:pt x="252095" y="0"/>
                </a:lnTo>
                <a:lnTo>
                  <a:pt x="252095" y="79629"/>
                </a:lnTo>
                <a:lnTo>
                  <a:pt x="50546" y="79629"/>
                </a:lnTo>
                <a:lnTo>
                  <a:pt x="50546" y="118110"/>
                </a:lnTo>
                <a:lnTo>
                  <a:pt x="48900" y="160635"/>
                </a:lnTo>
                <a:lnTo>
                  <a:pt x="43957" y="198850"/>
                </a:lnTo>
                <a:lnTo>
                  <a:pt x="35704" y="232731"/>
                </a:lnTo>
                <a:lnTo>
                  <a:pt x="24130" y="262255"/>
                </a:lnTo>
                <a:lnTo>
                  <a:pt x="0" y="247523"/>
                </a:lnTo>
                <a:lnTo>
                  <a:pt x="10668" y="218614"/>
                </a:lnTo>
                <a:lnTo>
                  <a:pt x="18288" y="185420"/>
                </a:lnTo>
                <a:lnTo>
                  <a:pt x="22860" y="147939"/>
                </a:lnTo>
                <a:lnTo>
                  <a:pt x="24384" y="106172"/>
                </a:lnTo>
                <a:lnTo>
                  <a:pt x="24384" y="0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387972" y="908558"/>
            <a:ext cx="103505" cy="265430"/>
          </a:xfrm>
          <a:custGeom>
            <a:avLst/>
            <a:gdLst/>
            <a:ahLst/>
            <a:cxnLst/>
            <a:rect l="l" t="t" r="r" b="b"/>
            <a:pathLst>
              <a:path w="103504" h="265430">
                <a:moveTo>
                  <a:pt x="42672" y="0"/>
                </a:moveTo>
                <a:lnTo>
                  <a:pt x="69468" y="0"/>
                </a:lnTo>
                <a:lnTo>
                  <a:pt x="69468" y="48387"/>
                </a:lnTo>
                <a:lnTo>
                  <a:pt x="103250" y="48387"/>
                </a:lnTo>
                <a:lnTo>
                  <a:pt x="103250" y="74549"/>
                </a:lnTo>
                <a:lnTo>
                  <a:pt x="69468" y="74549"/>
                </a:lnTo>
                <a:lnTo>
                  <a:pt x="69468" y="120014"/>
                </a:lnTo>
                <a:lnTo>
                  <a:pt x="75499" y="117540"/>
                </a:lnTo>
                <a:lnTo>
                  <a:pt x="81803" y="114696"/>
                </a:lnTo>
                <a:lnTo>
                  <a:pt x="88417" y="111496"/>
                </a:lnTo>
                <a:lnTo>
                  <a:pt x="95376" y="107950"/>
                </a:lnTo>
                <a:lnTo>
                  <a:pt x="99694" y="133857"/>
                </a:lnTo>
                <a:lnTo>
                  <a:pt x="93507" y="137165"/>
                </a:lnTo>
                <a:lnTo>
                  <a:pt x="86391" y="140604"/>
                </a:lnTo>
                <a:lnTo>
                  <a:pt x="78370" y="144162"/>
                </a:lnTo>
                <a:lnTo>
                  <a:pt x="69468" y="147827"/>
                </a:lnTo>
                <a:lnTo>
                  <a:pt x="69468" y="240411"/>
                </a:lnTo>
                <a:lnTo>
                  <a:pt x="67304" y="251245"/>
                </a:lnTo>
                <a:lnTo>
                  <a:pt x="60817" y="258984"/>
                </a:lnTo>
                <a:lnTo>
                  <a:pt x="50020" y="263628"/>
                </a:lnTo>
                <a:lnTo>
                  <a:pt x="34925" y="265175"/>
                </a:lnTo>
                <a:lnTo>
                  <a:pt x="29463" y="265175"/>
                </a:lnTo>
                <a:lnTo>
                  <a:pt x="22860" y="265049"/>
                </a:lnTo>
                <a:lnTo>
                  <a:pt x="15112" y="264794"/>
                </a:lnTo>
                <a:lnTo>
                  <a:pt x="6350" y="237997"/>
                </a:lnTo>
                <a:lnTo>
                  <a:pt x="11811" y="238251"/>
                </a:lnTo>
                <a:lnTo>
                  <a:pt x="17272" y="238505"/>
                </a:lnTo>
                <a:lnTo>
                  <a:pt x="22732" y="238505"/>
                </a:lnTo>
                <a:lnTo>
                  <a:pt x="32892" y="238505"/>
                </a:lnTo>
                <a:lnTo>
                  <a:pt x="38735" y="237997"/>
                </a:lnTo>
                <a:lnTo>
                  <a:pt x="40259" y="237108"/>
                </a:lnTo>
                <a:lnTo>
                  <a:pt x="41910" y="236219"/>
                </a:lnTo>
                <a:lnTo>
                  <a:pt x="42672" y="234441"/>
                </a:lnTo>
                <a:lnTo>
                  <a:pt x="42672" y="231647"/>
                </a:lnTo>
                <a:lnTo>
                  <a:pt x="42672" y="159130"/>
                </a:lnTo>
                <a:lnTo>
                  <a:pt x="36050" y="161774"/>
                </a:lnTo>
                <a:lnTo>
                  <a:pt x="27797" y="164941"/>
                </a:lnTo>
                <a:lnTo>
                  <a:pt x="17901" y="168632"/>
                </a:lnTo>
                <a:lnTo>
                  <a:pt x="6350" y="172846"/>
                </a:lnTo>
                <a:lnTo>
                  <a:pt x="0" y="146938"/>
                </a:lnTo>
                <a:lnTo>
                  <a:pt x="10310" y="143438"/>
                </a:lnTo>
                <a:lnTo>
                  <a:pt x="20859" y="139604"/>
                </a:lnTo>
                <a:lnTo>
                  <a:pt x="31646" y="135437"/>
                </a:lnTo>
                <a:lnTo>
                  <a:pt x="42672" y="130937"/>
                </a:lnTo>
                <a:lnTo>
                  <a:pt x="42672" y="74549"/>
                </a:lnTo>
                <a:lnTo>
                  <a:pt x="2921" y="74549"/>
                </a:lnTo>
                <a:lnTo>
                  <a:pt x="2921" y="48387"/>
                </a:lnTo>
                <a:lnTo>
                  <a:pt x="42672" y="48387"/>
                </a:lnTo>
                <a:lnTo>
                  <a:pt x="42672" y="0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691503" y="908177"/>
            <a:ext cx="267970" cy="258445"/>
          </a:xfrm>
          <a:custGeom>
            <a:avLst/>
            <a:gdLst/>
            <a:ahLst/>
            <a:cxnLst/>
            <a:rect l="l" t="t" r="r" b="b"/>
            <a:pathLst>
              <a:path w="267970" h="258444">
                <a:moveTo>
                  <a:pt x="126238" y="0"/>
                </a:moveTo>
                <a:lnTo>
                  <a:pt x="154177" y="0"/>
                </a:lnTo>
                <a:lnTo>
                  <a:pt x="154177" y="53339"/>
                </a:lnTo>
                <a:lnTo>
                  <a:pt x="263651" y="53339"/>
                </a:lnTo>
                <a:lnTo>
                  <a:pt x="263651" y="80137"/>
                </a:lnTo>
                <a:lnTo>
                  <a:pt x="154177" y="80137"/>
                </a:lnTo>
                <a:lnTo>
                  <a:pt x="154177" y="138430"/>
                </a:lnTo>
                <a:lnTo>
                  <a:pt x="251078" y="138430"/>
                </a:lnTo>
                <a:lnTo>
                  <a:pt x="251078" y="165100"/>
                </a:lnTo>
                <a:lnTo>
                  <a:pt x="154177" y="165100"/>
                </a:lnTo>
                <a:lnTo>
                  <a:pt x="154177" y="231648"/>
                </a:lnTo>
                <a:lnTo>
                  <a:pt x="267589" y="231648"/>
                </a:lnTo>
                <a:lnTo>
                  <a:pt x="267589" y="258445"/>
                </a:lnTo>
                <a:lnTo>
                  <a:pt x="3301" y="258445"/>
                </a:lnTo>
                <a:lnTo>
                  <a:pt x="3301" y="231648"/>
                </a:lnTo>
                <a:lnTo>
                  <a:pt x="126238" y="231648"/>
                </a:lnTo>
                <a:lnTo>
                  <a:pt x="126238" y="165100"/>
                </a:lnTo>
                <a:lnTo>
                  <a:pt x="33781" y="165100"/>
                </a:lnTo>
                <a:lnTo>
                  <a:pt x="33781" y="138430"/>
                </a:lnTo>
                <a:lnTo>
                  <a:pt x="126238" y="138430"/>
                </a:lnTo>
                <a:lnTo>
                  <a:pt x="126238" y="80137"/>
                </a:lnTo>
                <a:lnTo>
                  <a:pt x="57912" y="80137"/>
                </a:lnTo>
                <a:lnTo>
                  <a:pt x="49293" y="94206"/>
                </a:lnTo>
                <a:lnTo>
                  <a:pt x="40211" y="107251"/>
                </a:lnTo>
                <a:lnTo>
                  <a:pt x="30676" y="119249"/>
                </a:lnTo>
                <a:lnTo>
                  <a:pt x="20700" y="130175"/>
                </a:lnTo>
                <a:lnTo>
                  <a:pt x="0" y="110362"/>
                </a:lnTo>
                <a:lnTo>
                  <a:pt x="19050" y="87885"/>
                </a:lnTo>
                <a:lnTo>
                  <a:pt x="34671" y="62944"/>
                </a:lnTo>
                <a:lnTo>
                  <a:pt x="46863" y="35550"/>
                </a:lnTo>
                <a:lnTo>
                  <a:pt x="55625" y="5714"/>
                </a:lnTo>
                <a:lnTo>
                  <a:pt x="82930" y="12192"/>
                </a:lnTo>
                <a:lnTo>
                  <a:pt x="80216" y="22050"/>
                </a:lnTo>
                <a:lnTo>
                  <a:pt x="77216" y="32194"/>
                </a:lnTo>
                <a:lnTo>
                  <a:pt x="73929" y="42624"/>
                </a:lnTo>
                <a:lnTo>
                  <a:pt x="70357" y="53339"/>
                </a:lnTo>
                <a:lnTo>
                  <a:pt x="126238" y="53339"/>
                </a:lnTo>
                <a:lnTo>
                  <a:pt x="126238" y="0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927344" y="906652"/>
            <a:ext cx="74930" cy="35560"/>
          </a:xfrm>
          <a:custGeom>
            <a:avLst/>
            <a:gdLst/>
            <a:ahLst/>
            <a:cxnLst/>
            <a:rect l="l" t="t" r="r" b="b"/>
            <a:pathLst>
              <a:path w="74929" h="35559">
                <a:moveTo>
                  <a:pt x="43814" y="0"/>
                </a:moveTo>
                <a:lnTo>
                  <a:pt x="74929" y="11049"/>
                </a:lnTo>
                <a:lnTo>
                  <a:pt x="66262" y="17216"/>
                </a:lnTo>
                <a:lnTo>
                  <a:pt x="56260" y="23336"/>
                </a:lnTo>
                <a:lnTo>
                  <a:pt x="44926" y="29408"/>
                </a:lnTo>
                <a:lnTo>
                  <a:pt x="32257" y="35433"/>
                </a:lnTo>
                <a:lnTo>
                  <a:pt x="0" y="24384"/>
                </a:lnTo>
                <a:lnTo>
                  <a:pt x="11668" y="19145"/>
                </a:lnTo>
                <a:lnTo>
                  <a:pt x="22859" y="13335"/>
                </a:lnTo>
                <a:lnTo>
                  <a:pt x="33575" y="6953"/>
                </a:lnTo>
                <a:lnTo>
                  <a:pt x="43814" y="0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828665" y="906652"/>
            <a:ext cx="71120" cy="35560"/>
          </a:xfrm>
          <a:custGeom>
            <a:avLst/>
            <a:gdLst/>
            <a:ahLst/>
            <a:cxnLst/>
            <a:rect l="l" t="t" r="r" b="b"/>
            <a:pathLst>
              <a:path w="71120" h="35559">
                <a:moveTo>
                  <a:pt x="30225" y="0"/>
                </a:moveTo>
                <a:lnTo>
                  <a:pt x="39322" y="4738"/>
                </a:lnTo>
                <a:lnTo>
                  <a:pt x="49085" y="10382"/>
                </a:lnTo>
                <a:lnTo>
                  <a:pt x="59515" y="16930"/>
                </a:lnTo>
                <a:lnTo>
                  <a:pt x="70612" y="24384"/>
                </a:lnTo>
                <a:lnTo>
                  <a:pt x="40386" y="35433"/>
                </a:lnTo>
                <a:lnTo>
                  <a:pt x="31218" y="28622"/>
                </a:lnTo>
                <a:lnTo>
                  <a:pt x="21431" y="22288"/>
                </a:lnTo>
                <a:lnTo>
                  <a:pt x="11025" y="16430"/>
                </a:lnTo>
                <a:lnTo>
                  <a:pt x="0" y="11049"/>
                </a:lnTo>
                <a:lnTo>
                  <a:pt x="30225" y="0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7110348" y="991488"/>
            <a:ext cx="43180" cy="171450"/>
          </a:xfrm>
          <a:custGeom>
            <a:avLst/>
            <a:gdLst/>
            <a:ahLst/>
            <a:cxnLst/>
            <a:rect l="l" t="t" r="r" b="b"/>
            <a:pathLst>
              <a:path w="43179" h="171450">
                <a:moveTo>
                  <a:pt x="27177" y="130048"/>
                </a:moveTo>
                <a:lnTo>
                  <a:pt x="15494" y="130048"/>
                </a:lnTo>
                <a:lnTo>
                  <a:pt x="10541" y="132080"/>
                </a:lnTo>
                <a:lnTo>
                  <a:pt x="6350" y="136016"/>
                </a:lnTo>
                <a:lnTo>
                  <a:pt x="2031" y="139953"/>
                </a:lnTo>
                <a:lnTo>
                  <a:pt x="0" y="144907"/>
                </a:lnTo>
                <a:lnTo>
                  <a:pt x="52" y="156590"/>
                </a:lnTo>
                <a:lnTo>
                  <a:pt x="2031" y="161416"/>
                </a:lnTo>
                <a:lnTo>
                  <a:pt x="6096" y="165353"/>
                </a:lnTo>
                <a:lnTo>
                  <a:pt x="10286" y="169290"/>
                </a:lnTo>
                <a:lnTo>
                  <a:pt x="15367" y="171323"/>
                </a:lnTo>
                <a:lnTo>
                  <a:pt x="27431" y="171323"/>
                </a:lnTo>
                <a:lnTo>
                  <a:pt x="32511" y="169290"/>
                </a:lnTo>
                <a:lnTo>
                  <a:pt x="40767" y="161544"/>
                </a:lnTo>
                <a:lnTo>
                  <a:pt x="42799" y="156590"/>
                </a:lnTo>
                <a:lnTo>
                  <a:pt x="42799" y="144907"/>
                </a:lnTo>
                <a:lnTo>
                  <a:pt x="40767" y="139953"/>
                </a:lnTo>
                <a:lnTo>
                  <a:pt x="36575" y="136016"/>
                </a:lnTo>
                <a:lnTo>
                  <a:pt x="32257" y="132080"/>
                </a:lnTo>
                <a:lnTo>
                  <a:pt x="27177" y="130048"/>
                </a:lnTo>
                <a:close/>
              </a:path>
              <a:path w="43179" h="171450">
                <a:moveTo>
                  <a:pt x="27431" y="0"/>
                </a:moveTo>
                <a:lnTo>
                  <a:pt x="15367" y="0"/>
                </a:lnTo>
                <a:lnTo>
                  <a:pt x="10286" y="2032"/>
                </a:lnTo>
                <a:lnTo>
                  <a:pt x="6096" y="5969"/>
                </a:lnTo>
                <a:lnTo>
                  <a:pt x="2031" y="9906"/>
                </a:lnTo>
                <a:lnTo>
                  <a:pt x="0" y="14732"/>
                </a:lnTo>
                <a:lnTo>
                  <a:pt x="0" y="26288"/>
                </a:lnTo>
                <a:lnTo>
                  <a:pt x="2031" y="31114"/>
                </a:lnTo>
                <a:lnTo>
                  <a:pt x="10541" y="39115"/>
                </a:lnTo>
                <a:lnTo>
                  <a:pt x="15494" y="41021"/>
                </a:lnTo>
                <a:lnTo>
                  <a:pt x="27177" y="41021"/>
                </a:lnTo>
                <a:lnTo>
                  <a:pt x="32257" y="39115"/>
                </a:lnTo>
                <a:lnTo>
                  <a:pt x="36575" y="35178"/>
                </a:lnTo>
                <a:lnTo>
                  <a:pt x="40767" y="31114"/>
                </a:lnTo>
                <a:lnTo>
                  <a:pt x="42799" y="26288"/>
                </a:lnTo>
                <a:lnTo>
                  <a:pt x="42799" y="14732"/>
                </a:lnTo>
                <a:lnTo>
                  <a:pt x="40767" y="9906"/>
                </a:lnTo>
                <a:lnTo>
                  <a:pt x="36702" y="5969"/>
                </a:lnTo>
                <a:lnTo>
                  <a:pt x="32511" y="2032"/>
                </a:lnTo>
                <a:lnTo>
                  <a:pt x="27431" y="0"/>
                </a:lnTo>
                <a:close/>
              </a:path>
            </a:pathLst>
          </a:custGeom>
          <a:solidFill>
            <a:srgbClr val="C2241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7110348" y="1121536"/>
            <a:ext cx="43180" cy="41275"/>
          </a:xfrm>
          <a:custGeom>
            <a:avLst/>
            <a:gdLst/>
            <a:ahLst/>
            <a:cxnLst/>
            <a:rect l="l" t="t" r="r" b="b"/>
            <a:pathLst>
              <a:path w="43179" h="41275">
                <a:moveTo>
                  <a:pt x="21208" y="0"/>
                </a:moveTo>
                <a:lnTo>
                  <a:pt x="27177" y="0"/>
                </a:lnTo>
                <a:lnTo>
                  <a:pt x="32257" y="2032"/>
                </a:lnTo>
                <a:lnTo>
                  <a:pt x="36575" y="5968"/>
                </a:lnTo>
                <a:lnTo>
                  <a:pt x="40767" y="9905"/>
                </a:lnTo>
                <a:lnTo>
                  <a:pt x="42799" y="14859"/>
                </a:lnTo>
                <a:lnTo>
                  <a:pt x="42799" y="20700"/>
                </a:lnTo>
                <a:lnTo>
                  <a:pt x="42799" y="26542"/>
                </a:lnTo>
                <a:lnTo>
                  <a:pt x="40767" y="31496"/>
                </a:lnTo>
                <a:lnTo>
                  <a:pt x="36702" y="35305"/>
                </a:lnTo>
                <a:lnTo>
                  <a:pt x="32511" y="39242"/>
                </a:lnTo>
                <a:lnTo>
                  <a:pt x="27431" y="41275"/>
                </a:lnTo>
                <a:lnTo>
                  <a:pt x="21208" y="41275"/>
                </a:lnTo>
                <a:lnTo>
                  <a:pt x="15367" y="41275"/>
                </a:lnTo>
                <a:lnTo>
                  <a:pt x="10286" y="39242"/>
                </a:lnTo>
                <a:lnTo>
                  <a:pt x="6096" y="35305"/>
                </a:lnTo>
                <a:lnTo>
                  <a:pt x="2031" y="31368"/>
                </a:lnTo>
                <a:lnTo>
                  <a:pt x="0" y="26415"/>
                </a:lnTo>
                <a:lnTo>
                  <a:pt x="0" y="20700"/>
                </a:lnTo>
                <a:lnTo>
                  <a:pt x="0" y="14859"/>
                </a:lnTo>
                <a:lnTo>
                  <a:pt x="2031" y="9905"/>
                </a:lnTo>
                <a:lnTo>
                  <a:pt x="6350" y="5968"/>
                </a:lnTo>
                <a:lnTo>
                  <a:pt x="10541" y="2032"/>
                </a:lnTo>
                <a:lnTo>
                  <a:pt x="15494" y="0"/>
                </a:lnTo>
                <a:lnTo>
                  <a:pt x="21208" y="0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7110348" y="991488"/>
            <a:ext cx="43180" cy="41275"/>
          </a:xfrm>
          <a:custGeom>
            <a:avLst/>
            <a:gdLst/>
            <a:ahLst/>
            <a:cxnLst/>
            <a:rect l="l" t="t" r="r" b="b"/>
            <a:pathLst>
              <a:path w="43179" h="41275">
                <a:moveTo>
                  <a:pt x="21208" y="0"/>
                </a:moveTo>
                <a:lnTo>
                  <a:pt x="27431" y="0"/>
                </a:lnTo>
                <a:lnTo>
                  <a:pt x="32511" y="2032"/>
                </a:lnTo>
                <a:lnTo>
                  <a:pt x="36702" y="5969"/>
                </a:lnTo>
                <a:lnTo>
                  <a:pt x="40767" y="9906"/>
                </a:lnTo>
                <a:lnTo>
                  <a:pt x="42799" y="14732"/>
                </a:lnTo>
                <a:lnTo>
                  <a:pt x="42799" y="20320"/>
                </a:lnTo>
                <a:lnTo>
                  <a:pt x="42799" y="26288"/>
                </a:lnTo>
                <a:lnTo>
                  <a:pt x="40767" y="31114"/>
                </a:lnTo>
                <a:lnTo>
                  <a:pt x="36575" y="35178"/>
                </a:lnTo>
                <a:lnTo>
                  <a:pt x="32257" y="39115"/>
                </a:lnTo>
                <a:lnTo>
                  <a:pt x="27177" y="41021"/>
                </a:lnTo>
                <a:lnTo>
                  <a:pt x="21208" y="41021"/>
                </a:lnTo>
                <a:lnTo>
                  <a:pt x="15494" y="41021"/>
                </a:lnTo>
                <a:lnTo>
                  <a:pt x="10541" y="39115"/>
                </a:lnTo>
                <a:lnTo>
                  <a:pt x="6350" y="35178"/>
                </a:lnTo>
                <a:lnTo>
                  <a:pt x="2031" y="31114"/>
                </a:lnTo>
                <a:lnTo>
                  <a:pt x="0" y="26288"/>
                </a:lnTo>
                <a:lnTo>
                  <a:pt x="0" y="20320"/>
                </a:lnTo>
                <a:lnTo>
                  <a:pt x="0" y="14732"/>
                </a:lnTo>
                <a:lnTo>
                  <a:pt x="2031" y="9906"/>
                </a:lnTo>
                <a:lnTo>
                  <a:pt x="6096" y="5969"/>
                </a:lnTo>
                <a:lnTo>
                  <a:pt x="10286" y="2032"/>
                </a:lnTo>
                <a:lnTo>
                  <a:pt x="15367" y="0"/>
                </a:lnTo>
                <a:lnTo>
                  <a:pt x="21208" y="0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144130" y="1449832"/>
            <a:ext cx="2145423" cy="28079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453765" y="1586102"/>
            <a:ext cx="40005" cy="59055"/>
          </a:xfrm>
          <a:custGeom>
            <a:avLst/>
            <a:gdLst/>
            <a:ahLst/>
            <a:cxnLst/>
            <a:rect l="l" t="t" r="r" b="b"/>
            <a:pathLst>
              <a:path w="40004" h="59055">
                <a:moveTo>
                  <a:pt x="26035" y="0"/>
                </a:moveTo>
                <a:lnTo>
                  <a:pt x="15239" y="0"/>
                </a:lnTo>
                <a:lnTo>
                  <a:pt x="10540" y="1777"/>
                </a:lnTo>
                <a:lnTo>
                  <a:pt x="2159" y="8889"/>
                </a:lnTo>
                <a:lnTo>
                  <a:pt x="0" y="13462"/>
                </a:lnTo>
                <a:lnTo>
                  <a:pt x="0" y="28448"/>
                </a:lnTo>
                <a:lnTo>
                  <a:pt x="4063" y="34798"/>
                </a:lnTo>
                <a:lnTo>
                  <a:pt x="12319" y="38100"/>
                </a:lnTo>
                <a:lnTo>
                  <a:pt x="10922" y="41656"/>
                </a:lnTo>
                <a:lnTo>
                  <a:pt x="8255" y="46227"/>
                </a:lnTo>
                <a:lnTo>
                  <a:pt x="4445" y="51688"/>
                </a:lnTo>
                <a:lnTo>
                  <a:pt x="13715" y="58800"/>
                </a:lnTo>
                <a:lnTo>
                  <a:pt x="25144" y="48988"/>
                </a:lnTo>
                <a:lnTo>
                  <a:pt x="33321" y="39544"/>
                </a:lnTo>
                <a:lnTo>
                  <a:pt x="38236" y="30458"/>
                </a:lnTo>
                <a:lnTo>
                  <a:pt x="39877" y="21717"/>
                </a:lnTo>
                <a:lnTo>
                  <a:pt x="39877" y="15621"/>
                </a:lnTo>
                <a:lnTo>
                  <a:pt x="38100" y="10413"/>
                </a:lnTo>
                <a:lnTo>
                  <a:pt x="30734" y="2032"/>
                </a:lnTo>
                <a:lnTo>
                  <a:pt x="26035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453765" y="1586102"/>
            <a:ext cx="40005" cy="59055"/>
          </a:xfrm>
          <a:custGeom>
            <a:avLst/>
            <a:gdLst/>
            <a:ahLst/>
            <a:cxnLst/>
            <a:rect l="l" t="t" r="r" b="b"/>
            <a:pathLst>
              <a:path w="40004" h="59055">
                <a:moveTo>
                  <a:pt x="20193" y="0"/>
                </a:moveTo>
                <a:lnTo>
                  <a:pt x="26035" y="0"/>
                </a:lnTo>
                <a:lnTo>
                  <a:pt x="30734" y="2032"/>
                </a:lnTo>
                <a:lnTo>
                  <a:pt x="34417" y="6223"/>
                </a:lnTo>
                <a:lnTo>
                  <a:pt x="38100" y="10413"/>
                </a:lnTo>
                <a:lnTo>
                  <a:pt x="39877" y="15621"/>
                </a:lnTo>
                <a:lnTo>
                  <a:pt x="39877" y="21717"/>
                </a:lnTo>
                <a:lnTo>
                  <a:pt x="38236" y="30458"/>
                </a:lnTo>
                <a:lnTo>
                  <a:pt x="33321" y="39544"/>
                </a:lnTo>
                <a:lnTo>
                  <a:pt x="25144" y="48988"/>
                </a:lnTo>
                <a:lnTo>
                  <a:pt x="13715" y="58800"/>
                </a:lnTo>
                <a:lnTo>
                  <a:pt x="4445" y="51688"/>
                </a:lnTo>
                <a:lnTo>
                  <a:pt x="8255" y="46227"/>
                </a:lnTo>
                <a:lnTo>
                  <a:pt x="10922" y="41656"/>
                </a:lnTo>
                <a:lnTo>
                  <a:pt x="12319" y="38100"/>
                </a:lnTo>
                <a:lnTo>
                  <a:pt x="4063" y="34798"/>
                </a:lnTo>
                <a:lnTo>
                  <a:pt x="0" y="28448"/>
                </a:lnTo>
                <a:lnTo>
                  <a:pt x="0" y="19050"/>
                </a:lnTo>
                <a:lnTo>
                  <a:pt x="0" y="13462"/>
                </a:lnTo>
                <a:lnTo>
                  <a:pt x="2159" y="8889"/>
                </a:lnTo>
                <a:lnTo>
                  <a:pt x="6350" y="5334"/>
                </a:lnTo>
                <a:lnTo>
                  <a:pt x="10540" y="1777"/>
                </a:lnTo>
                <a:lnTo>
                  <a:pt x="15239" y="0"/>
                </a:lnTo>
                <a:lnTo>
                  <a:pt x="20193" y="0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640201" y="1449832"/>
            <a:ext cx="1560449" cy="279527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227192" y="1454403"/>
            <a:ext cx="249554" cy="269240"/>
          </a:xfrm>
          <a:custGeom>
            <a:avLst/>
            <a:gdLst/>
            <a:ahLst/>
            <a:cxnLst/>
            <a:rect l="l" t="t" r="r" b="b"/>
            <a:pathLst>
              <a:path w="249554" h="269239">
                <a:moveTo>
                  <a:pt x="249301" y="253237"/>
                </a:moveTo>
                <a:lnTo>
                  <a:pt x="220726" y="253237"/>
                </a:lnTo>
                <a:lnTo>
                  <a:pt x="220726" y="269113"/>
                </a:lnTo>
                <a:lnTo>
                  <a:pt x="249301" y="269113"/>
                </a:lnTo>
                <a:lnTo>
                  <a:pt x="249301" y="253237"/>
                </a:lnTo>
                <a:close/>
              </a:path>
              <a:path w="249554" h="269239">
                <a:moveTo>
                  <a:pt x="249301" y="169163"/>
                </a:moveTo>
                <a:lnTo>
                  <a:pt x="67691" y="169163"/>
                </a:lnTo>
                <a:lnTo>
                  <a:pt x="67691" y="268732"/>
                </a:lnTo>
                <a:lnTo>
                  <a:pt x="95377" y="268732"/>
                </a:lnTo>
                <a:lnTo>
                  <a:pt x="95377" y="253237"/>
                </a:lnTo>
                <a:lnTo>
                  <a:pt x="249301" y="253237"/>
                </a:lnTo>
                <a:lnTo>
                  <a:pt x="249301" y="226568"/>
                </a:lnTo>
                <a:lnTo>
                  <a:pt x="95377" y="226568"/>
                </a:lnTo>
                <a:lnTo>
                  <a:pt x="95377" y="169799"/>
                </a:lnTo>
                <a:lnTo>
                  <a:pt x="249301" y="169799"/>
                </a:lnTo>
                <a:lnTo>
                  <a:pt x="249301" y="169163"/>
                </a:lnTo>
                <a:close/>
              </a:path>
              <a:path w="249554" h="269239">
                <a:moveTo>
                  <a:pt x="249301" y="169799"/>
                </a:moveTo>
                <a:lnTo>
                  <a:pt x="220726" y="169799"/>
                </a:lnTo>
                <a:lnTo>
                  <a:pt x="220726" y="226568"/>
                </a:lnTo>
                <a:lnTo>
                  <a:pt x="249301" y="226568"/>
                </a:lnTo>
                <a:lnTo>
                  <a:pt x="249301" y="169799"/>
                </a:lnTo>
                <a:close/>
              </a:path>
              <a:path w="249554" h="269239">
                <a:moveTo>
                  <a:pt x="114828" y="74675"/>
                </a:moveTo>
                <a:lnTo>
                  <a:pt x="75057" y="74675"/>
                </a:lnTo>
                <a:lnTo>
                  <a:pt x="87415" y="85895"/>
                </a:lnTo>
                <a:lnTo>
                  <a:pt x="98583" y="96900"/>
                </a:lnTo>
                <a:lnTo>
                  <a:pt x="108561" y="107715"/>
                </a:lnTo>
                <a:lnTo>
                  <a:pt x="117348" y="118363"/>
                </a:lnTo>
                <a:lnTo>
                  <a:pt x="92154" y="130125"/>
                </a:lnTo>
                <a:lnTo>
                  <a:pt x="64198" y="141208"/>
                </a:lnTo>
                <a:lnTo>
                  <a:pt x="33480" y="151600"/>
                </a:lnTo>
                <a:lnTo>
                  <a:pt x="0" y="161290"/>
                </a:lnTo>
                <a:lnTo>
                  <a:pt x="16256" y="185928"/>
                </a:lnTo>
                <a:lnTo>
                  <a:pt x="27400" y="182897"/>
                </a:lnTo>
                <a:lnTo>
                  <a:pt x="39687" y="179117"/>
                </a:lnTo>
                <a:lnTo>
                  <a:pt x="53117" y="174551"/>
                </a:lnTo>
                <a:lnTo>
                  <a:pt x="67691" y="169163"/>
                </a:lnTo>
                <a:lnTo>
                  <a:pt x="249301" y="169163"/>
                </a:lnTo>
                <a:lnTo>
                  <a:pt x="249301" y="143256"/>
                </a:lnTo>
                <a:lnTo>
                  <a:pt x="130556" y="143256"/>
                </a:lnTo>
                <a:lnTo>
                  <a:pt x="162841" y="124608"/>
                </a:lnTo>
                <a:lnTo>
                  <a:pt x="190115" y="104648"/>
                </a:lnTo>
                <a:lnTo>
                  <a:pt x="141986" y="104648"/>
                </a:lnTo>
                <a:lnTo>
                  <a:pt x="132294" y="93120"/>
                </a:lnTo>
                <a:lnTo>
                  <a:pt x="121697" y="81581"/>
                </a:lnTo>
                <a:lnTo>
                  <a:pt x="114828" y="74675"/>
                </a:lnTo>
                <a:close/>
              </a:path>
              <a:path w="249554" h="269239">
                <a:moveTo>
                  <a:pt x="243459" y="50546"/>
                </a:moveTo>
                <a:lnTo>
                  <a:pt x="205994" y="50546"/>
                </a:lnTo>
                <a:lnTo>
                  <a:pt x="191920" y="65625"/>
                </a:lnTo>
                <a:lnTo>
                  <a:pt x="176561" y="79644"/>
                </a:lnTo>
                <a:lnTo>
                  <a:pt x="159916" y="92640"/>
                </a:lnTo>
                <a:lnTo>
                  <a:pt x="141986" y="104648"/>
                </a:lnTo>
                <a:lnTo>
                  <a:pt x="190115" y="104648"/>
                </a:lnTo>
                <a:lnTo>
                  <a:pt x="192436" y="102949"/>
                </a:lnTo>
                <a:lnTo>
                  <a:pt x="219317" y="78265"/>
                </a:lnTo>
                <a:lnTo>
                  <a:pt x="243459" y="50546"/>
                </a:lnTo>
                <a:close/>
              </a:path>
              <a:path w="249554" h="269239">
                <a:moveTo>
                  <a:pt x="121920" y="0"/>
                </a:moveTo>
                <a:lnTo>
                  <a:pt x="98395" y="23292"/>
                </a:lnTo>
                <a:lnTo>
                  <a:pt x="71643" y="44608"/>
                </a:lnTo>
                <a:lnTo>
                  <a:pt x="41677" y="63972"/>
                </a:lnTo>
                <a:lnTo>
                  <a:pt x="8509" y="81407"/>
                </a:lnTo>
                <a:lnTo>
                  <a:pt x="27432" y="102108"/>
                </a:lnTo>
                <a:lnTo>
                  <a:pt x="39409" y="95678"/>
                </a:lnTo>
                <a:lnTo>
                  <a:pt x="51339" y="88963"/>
                </a:lnTo>
                <a:lnTo>
                  <a:pt x="63222" y="81962"/>
                </a:lnTo>
                <a:lnTo>
                  <a:pt x="75057" y="74675"/>
                </a:lnTo>
                <a:lnTo>
                  <a:pt x="114828" y="74675"/>
                </a:lnTo>
                <a:lnTo>
                  <a:pt x="110196" y="70018"/>
                </a:lnTo>
                <a:lnTo>
                  <a:pt x="97790" y="58420"/>
                </a:lnTo>
                <a:lnTo>
                  <a:pt x="100837" y="56387"/>
                </a:lnTo>
                <a:lnTo>
                  <a:pt x="104012" y="53721"/>
                </a:lnTo>
                <a:lnTo>
                  <a:pt x="107569" y="50546"/>
                </a:lnTo>
                <a:lnTo>
                  <a:pt x="243459" y="50546"/>
                </a:lnTo>
                <a:lnTo>
                  <a:pt x="243459" y="24384"/>
                </a:lnTo>
                <a:lnTo>
                  <a:pt x="135636" y="24384"/>
                </a:lnTo>
                <a:lnTo>
                  <a:pt x="141986" y="18034"/>
                </a:lnTo>
                <a:lnTo>
                  <a:pt x="147066" y="12573"/>
                </a:lnTo>
                <a:lnTo>
                  <a:pt x="150876" y="7874"/>
                </a:lnTo>
                <a:lnTo>
                  <a:pt x="121920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322570" y="1624202"/>
            <a:ext cx="125730" cy="57150"/>
          </a:xfrm>
          <a:custGeom>
            <a:avLst/>
            <a:gdLst/>
            <a:ahLst/>
            <a:cxnLst/>
            <a:rect l="l" t="t" r="r" b="b"/>
            <a:pathLst>
              <a:path w="125729" h="57150">
                <a:moveTo>
                  <a:pt x="0" y="0"/>
                </a:moveTo>
                <a:lnTo>
                  <a:pt x="0" y="56769"/>
                </a:lnTo>
                <a:lnTo>
                  <a:pt x="125349" y="56769"/>
                </a:lnTo>
                <a:lnTo>
                  <a:pt x="125349" y="0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324983" y="1504950"/>
            <a:ext cx="108585" cy="54610"/>
          </a:xfrm>
          <a:custGeom>
            <a:avLst/>
            <a:gdLst/>
            <a:ahLst/>
            <a:cxnLst/>
            <a:rect l="l" t="t" r="r" b="b"/>
            <a:pathLst>
              <a:path w="108585" h="54609">
                <a:moveTo>
                  <a:pt x="9778" y="0"/>
                </a:moveTo>
                <a:lnTo>
                  <a:pt x="6222" y="3175"/>
                </a:lnTo>
                <a:lnTo>
                  <a:pt x="3047" y="5841"/>
                </a:lnTo>
                <a:lnTo>
                  <a:pt x="0" y="7874"/>
                </a:lnTo>
                <a:lnTo>
                  <a:pt x="12406" y="19472"/>
                </a:lnTo>
                <a:lnTo>
                  <a:pt x="23907" y="31035"/>
                </a:lnTo>
                <a:lnTo>
                  <a:pt x="34504" y="42574"/>
                </a:lnTo>
                <a:lnTo>
                  <a:pt x="44195" y="54101"/>
                </a:lnTo>
                <a:lnTo>
                  <a:pt x="62126" y="42094"/>
                </a:lnTo>
                <a:lnTo>
                  <a:pt x="78771" y="29098"/>
                </a:lnTo>
                <a:lnTo>
                  <a:pt x="94130" y="15079"/>
                </a:lnTo>
                <a:lnTo>
                  <a:pt x="108203" y="0"/>
                </a:lnTo>
                <a:lnTo>
                  <a:pt x="9778" y="0"/>
                </a:lnTo>
                <a:close/>
              </a:path>
            </a:pathLst>
          </a:custGeom>
          <a:ln w="914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145311" y="1997836"/>
            <a:ext cx="1675104" cy="28016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2854325" y="2003044"/>
            <a:ext cx="249554" cy="269240"/>
          </a:xfrm>
          <a:custGeom>
            <a:avLst/>
            <a:gdLst/>
            <a:ahLst/>
            <a:cxnLst/>
            <a:rect l="l" t="t" r="r" b="b"/>
            <a:pathLst>
              <a:path w="249555" h="269239">
                <a:moveTo>
                  <a:pt x="249300" y="253237"/>
                </a:moveTo>
                <a:lnTo>
                  <a:pt x="220725" y="253237"/>
                </a:lnTo>
                <a:lnTo>
                  <a:pt x="220725" y="269113"/>
                </a:lnTo>
                <a:lnTo>
                  <a:pt x="249300" y="269113"/>
                </a:lnTo>
                <a:lnTo>
                  <a:pt x="249300" y="253237"/>
                </a:lnTo>
                <a:close/>
              </a:path>
              <a:path w="249555" h="269239">
                <a:moveTo>
                  <a:pt x="249300" y="169163"/>
                </a:moveTo>
                <a:lnTo>
                  <a:pt x="67691" y="169163"/>
                </a:lnTo>
                <a:lnTo>
                  <a:pt x="67691" y="268731"/>
                </a:lnTo>
                <a:lnTo>
                  <a:pt x="95376" y="268731"/>
                </a:lnTo>
                <a:lnTo>
                  <a:pt x="95376" y="253237"/>
                </a:lnTo>
                <a:lnTo>
                  <a:pt x="249300" y="253237"/>
                </a:lnTo>
                <a:lnTo>
                  <a:pt x="249300" y="226567"/>
                </a:lnTo>
                <a:lnTo>
                  <a:pt x="95376" y="226567"/>
                </a:lnTo>
                <a:lnTo>
                  <a:pt x="95376" y="169798"/>
                </a:lnTo>
                <a:lnTo>
                  <a:pt x="249300" y="169798"/>
                </a:lnTo>
                <a:lnTo>
                  <a:pt x="249300" y="169163"/>
                </a:lnTo>
                <a:close/>
              </a:path>
              <a:path w="249555" h="269239">
                <a:moveTo>
                  <a:pt x="249300" y="169798"/>
                </a:moveTo>
                <a:lnTo>
                  <a:pt x="220725" y="169798"/>
                </a:lnTo>
                <a:lnTo>
                  <a:pt x="220725" y="226567"/>
                </a:lnTo>
                <a:lnTo>
                  <a:pt x="249300" y="226567"/>
                </a:lnTo>
                <a:lnTo>
                  <a:pt x="249300" y="169798"/>
                </a:lnTo>
                <a:close/>
              </a:path>
              <a:path w="249555" h="269239">
                <a:moveTo>
                  <a:pt x="114828" y="74675"/>
                </a:moveTo>
                <a:lnTo>
                  <a:pt x="75056" y="74675"/>
                </a:lnTo>
                <a:lnTo>
                  <a:pt x="87415" y="85895"/>
                </a:lnTo>
                <a:lnTo>
                  <a:pt x="98583" y="96900"/>
                </a:lnTo>
                <a:lnTo>
                  <a:pt x="108561" y="107715"/>
                </a:lnTo>
                <a:lnTo>
                  <a:pt x="117348" y="118363"/>
                </a:lnTo>
                <a:lnTo>
                  <a:pt x="92154" y="130125"/>
                </a:lnTo>
                <a:lnTo>
                  <a:pt x="64198" y="141208"/>
                </a:lnTo>
                <a:lnTo>
                  <a:pt x="33480" y="151600"/>
                </a:lnTo>
                <a:lnTo>
                  <a:pt x="0" y="161289"/>
                </a:lnTo>
                <a:lnTo>
                  <a:pt x="16256" y="185927"/>
                </a:lnTo>
                <a:lnTo>
                  <a:pt x="27400" y="182897"/>
                </a:lnTo>
                <a:lnTo>
                  <a:pt x="39687" y="179117"/>
                </a:lnTo>
                <a:lnTo>
                  <a:pt x="53117" y="174551"/>
                </a:lnTo>
                <a:lnTo>
                  <a:pt x="67691" y="169163"/>
                </a:lnTo>
                <a:lnTo>
                  <a:pt x="249300" y="169163"/>
                </a:lnTo>
                <a:lnTo>
                  <a:pt x="249300" y="143255"/>
                </a:lnTo>
                <a:lnTo>
                  <a:pt x="130556" y="143255"/>
                </a:lnTo>
                <a:lnTo>
                  <a:pt x="162841" y="124608"/>
                </a:lnTo>
                <a:lnTo>
                  <a:pt x="190115" y="104647"/>
                </a:lnTo>
                <a:lnTo>
                  <a:pt x="141986" y="104647"/>
                </a:lnTo>
                <a:lnTo>
                  <a:pt x="132294" y="93120"/>
                </a:lnTo>
                <a:lnTo>
                  <a:pt x="121697" y="81581"/>
                </a:lnTo>
                <a:lnTo>
                  <a:pt x="114828" y="74675"/>
                </a:lnTo>
                <a:close/>
              </a:path>
              <a:path w="249555" h="269239">
                <a:moveTo>
                  <a:pt x="243458" y="50545"/>
                </a:moveTo>
                <a:lnTo>
                  <a:pt x="205994" y="50545"/>
                </a:lnTo>
                <a:lnTo>
                  <a:pt x="191920" y="65625"/>
                </a:lnTo>
                <a:lnTo>
                  <a:pt x="176561" y="79644"/>
                </a:lnTo>
                <a:lnTo>
                  <a:pt x="159916" y="92640"/>
                </a:lnTo>
                <a:lnTo>
                  <a:pt x="141986" y="104647"/>
                </a:lnTo>
                <a:lnTo>
                  <a:pt x="190115" y="104647"/>
                </a:lnTo>
                <a:lnTo>
                  <a:pt x="192436" y="102949"/>
                </a:lnTo>
                <a:lnTo>
                  <a:pt x="219317" y="78265"/>
                </a:lnTo>
                <a:lnTo>
                  <a:pt x="243458" y="50545"/>
                </a:lnTo>
                <a:close/>
              </a:path>
              <a:path w="249555" h="269239">
                <a:moveTo>
                  <a:pt x="121919" y="0"/>
                </a:moveTo>
                <a:lnTo>
                  <a:pt x="98395" y="23292"/>
                </a:lnTo>
                <a:lnTo>
                  <a:pt x="71643" y="44608"/>
                </a:lnTo>
                <a:lnTo>
                  <a:pt x="41677" y="63972"/>
                </a:lnTo>
                <a:lnTo>
                  <a:pt x="8508" y="81406"/>
                </a:lnTo>
                <a:lnTo>
                  <a:pt x="27431" y="102107"/>
                </a:lnTo>
                <a:lnTo>
                  <a:pt x="39409" y="95678"/>
                </a:lnTo>
                <a:lnTo>
                  <a:pt x="51339" y="88963"/>
                </a:lnTo>
                <a:lnTo>
                  <a:pt x="63222" y="81962"/>
                </a:lnTo>
                <a:lnTo>
                  <a:pt x="75056" y="74675"/>
                </a:lnTo>
                <a:lnTo>
                  <a:pt x="114828" y="74675"/>
                </a:lnTo>
                <a:lnTo>
                  <a:pt x="110196" y="70018"/>
                </a:lnTo>
                <a:lnTo>
                  <a:pt x="97789" y="58419"/>
                </a:lnTo>
                <a:lnTo>
                  <a:pt x="100837" y="56387"/>
                </a:lnTo>
                <a:lnTo>
                  <a:pt x="104012" y="53720"/>
                </a:lnTo>
                <a:lnTo>
                  <a:pt x="107568" y="50545"/>
                </a:lnTo>
                <a:lnTo>
                  <a:pt x="243458" y="50545"/>
                </a:lnTo>
                <a:lnTo>
                  <a:pt x="243458" y="24383"/>
                </a:lnTo>
                <a:lnTo>
                  <a:pt x="135636" y="24383"/>
                </a:lnTo>
                <a:lnTo>
                  <a:pt x="141986" y="18033"/>
                </a:lnTo>
                <a:lnTo>
                  <a:pt x="147066" y="12572"/>
                </a:lnTo>
                <a:lnTo>
                  <a:pt x="150875" y="7873"/>
                </a:lnTo>
                <a:lnTo>
                  <a:pt x="121919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2949701" y="2172842"/>
            <a:ext cx="125730" cy="57150"/>
          </a:xfrm>
          <a:custGeom>
            <a:avLst/>
            <a:gdLst/>
            <a:ahLst/>
            <a:cxnLst/>
            <a:rect l="l" t="t" r="r" b="b"/>
            <a:pathLst>
              <a:path w="125730" h="57150">
                <a:moveTo>
                  <a:pt x="0" y="0"/>
                </a:moveTo>
                <a:lnTo>
                  <a:pt x="0" y="56769"/>
                </a:lnTo>
                <a:lnTo>
                  <a:pt x="125349" y="56769"/>
                </a:lnTo>
                <a:lnTo>
                  <a:pt x="125349" y="0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2952114" y="2053589"/>
            <a:ext cx="108585" cy="54610"/>
          </a:xfrm>
          <a:custGeom>
            <a:avLst/>
            <a:gdLst/>
            <a:ahLst/>
            <a:cxnLst/>
            <a:rect l="l" t="t" r="r" b="b"/>
            <a:pathLst>
              <a:path w="108585" h="54610">
                <a:moveTo>
                  <a:pt x="9779" y="0"/>
                </a:moveTo>
                <a:lnTo>
                  <a:pt x="6223" y="3175"/>
                </a:lnTo>
                <a:lnTo>
                  <a:pt x="3048" y="5842"/>
                </a:lnTo>
                <a:lnTo>
                  <a:pt x="0" y="7874"/>
                </a:lnTo>
                <a:lnTo>
                  <a:pt x="12406" y="19472"/>
                </a:lnTo>
                <a:lnTo>
                  <a:pt x="23907" y="31035"/>
                </a:lnTo>
                <a:lnTo>
                  <a:pt x="34504" y="42574"/>
                </a:lnTo>
                <a:lnTo>
                  <a:pt x="44196" y="54101"/>
                </a:lnTo>
                <a:lnTo>
                  <a:pt x="62126" y="42094"/>
                </a:lnTo>
                <a:lnTo>
                  <a:pt x="78771" y="29098"/>
                </a:lnTo>
                <a:lnTo>
                  <a:pt x="94130" y="15079"/>
                </a:lnTo>
                <a:lnTo>
                  <a:pt x="108204" y="0"/>
                </a:lnTo>
                <a:lnTo>
                  <a:pt x="9779" y="0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2854325" y="2003044"/>
            <a:ext cx="249554" cy="269240"/>
          </a:xfrm>
          <a:custGeom>
            <a:avLst/>
            <a:gdLst/>
            <a:ahLst/>
            <a:cxnLst/>
            <a:rect l="l" t="t" r="r" b="b"/>
            <a:pathLst>
              <a:path w="249555" h="269239">
                <a:moveTo>
                  <a:pt x="121919" y="0"/>
                </a:moveTo>
                <a:lnTo>
                  <a:pt x="150875" y="7873"/>
                </a:lnTo>
                <a:lnTo>
                  <a:pt x="147066" y="12572"/>
                </a:lnTo>
                <a:lnTo>
                  <a:pt x="141986" y="18033"/>
                </a:lnTo>
                <a:lnTo>
                  <a:pt x="135636" y="24383"/>
                </a:lnTo>
                <a:lnTo>
                  <a:pt x="243458" y="24383"/>
                </a:lnTo>
                <a:lnTo>
                  <a:pt x="243458" y="50545"/>
                </a:lnTo>
                <a:lnTo>
                  <a:pt x="219317" y="78265"/>
                </a:lnTo>
                <a:lnTo>
                  <a:pt x="192436" y="102949"/>
                </a:lnTo>
                <a:lnTo>
                  <a:pt x="162841" y="124608"/>
                </a:lnTo>
                <a:lnTo>
                  <a:pt x="130556" y="143255"/>
                </a:lnTo>
                <a:lnTo>
                  <a:pt x="249300" y="143255"/>
                </a:lnTo>
                <a:lnTo>
                  <a:pt x="249300" y="269113"/>
                </a:lnTo>
                <a:lnTo>
                  <a:pt x="220725" y="269113"/>
                </a:lnTo>
                <a:lnTo>
                  <a:pt x="220725" y="253237"/>
                </a:lnTo>
                <a:lnTo>
                  <a:pt x="95376" y="253237"/>
                </a:lnTo>
                <a:lnTo>
                  <a:pt x="95376" y="268731"/>
                </a:lnTo>
                <a:lnTo>
                  <a:pt x="67691" y="268731"/>
                </a:lnTo>
                <a:lnTo>
                  <a:pt x="67691" y="169163"/>
                </a:lnTo>
                <a:lnTo>
                  <a:pt x="53117" y="174551"/>
                </a:lnTo>
                <a:lnTo>
                  <a:pt x="39687" y="179117"/>
                </a:lnTo>
                <a:lnTo>
                  <a:pt x="27400" y="182897"/>
                </a:lnTo>
                <a:lnTo>
                  <a:pt x="16256" y="185927"/>
                </a:lnTo>
                <a:lnTo>
                  <a:pt x="0" y="161289"/>
                </a:lnTo>
                <a:lnTo>
                  <a:pt x="33480" y="151600"/>
                </a:lnTo>
                <a:lnTo>
                  <a:pt x="64198" y="141208"/>
                </a:lnTo>
                <a:lnTo>
                  <a:pt x="92154" y="130125"/>
                </a:lnTo>
                <a:lnTo>
                  <a:pt x="117348" y="118363"/>
                </a:lnTo>
                <a:lnTo>
                  <a:pt x="108561" y="107715"/>
                </a:lnTo>
                <a:lnTo>
                  <a:pt x="98583" y="96900"/>
                </a:lnTo>
                <a:lnTo>
                  <a:pt x="87415" y="85895"/>
                </a:lnTo>
                <a:lnTo>
                  <a:pt x="75056" y="74675"/>
                </a:lnTo>
                <a:lnTo>
                  <a:pt x="63222" y="81962"/>
                </a:lnTo>
                <a:lnTo>
                  <a:pt x="51339" y="88963"/>
                </a:lnTo>
                <a:lnTo>
                  <a:pt x="39409" y="95678"/>
                </a:lnTo>
                <a:lnTo>
                  <a:pt x="27431" y="102107"/>
                </a:lnTo>
                <a:lnTo>
                  <a:pt x="8508" y="81406"/>
                </a:lnTo>
                <a:lnTo>
                  <a:pt x="41677" y="63972"/>
                </a:lnTo>
                <a:lnTo>
                  <a:pt x="71643" y="44608"/>
                </a:lnTo>
                <a:lnTo>
                  <a:pt x="98395" y="23292"/>
                </a:lnTo>
                <a:lnTo>
                  <a:pt x="121919" y="0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3272409" y="2134742"/>
            <a:ext cx="40005" cy="59055"/>
          </a:xfrm>
          <a:custGeom>
            <a:avLst/>
            <a:gdLst/>
            <a:ahLst/>
            <a:cxnLst/>
            <a:rect l="l" t="t" r="r" b="b"/>
            <a:pathLst>
              <a:path w="40004" h="59055">
                <a:moveTo>
                  <a:pt x="26035" y="0"/>
                </a:moveTo>
                <a:lnTo>
                  <a:pt x="15239" y="0"/>
                </a:lnTo>
                <a:lnTo>
                  <a:pt x="10540" y="1778"/>
                </a:lnTo>
                <a:lnTo>
                  <a:pt x="2158" y="8890"/>
                </a:lnTo>
                <a:lnTo>
                  <a:pt x="0" y="13462"/>
                </a:lnTo>
                <a:lnTo>
                  <a:pt x="0" y="28448"/>
                </a:lnTo>
                <a:lnTo>
                  <a:pt x="4063" y="34798"/>
                </a:lnTo>
                <a:lnTo>
                  <a:pt x="12318" y="38100"/>
                </a:lnTo>
                <a:lnTo>
                  <a:pt x="10921" y="41656"/>
                </a:lnTo>
                <a:lnTo>
                  <a:pt x="8254" y="46228"/>
                </a:lnTo>
                <a:lnTo>
                  <a:pt x="4444" y="51689"/>
                </a:lnTo>
                <a:lnTo>
                  <a:pt x="13715" y="58801"/>
                </a:lnTo>
                <a:lnTo>
                  <a:pt x="25144" y="48988"/>
                </a:lnTo>
                <a:lnTo>
                  <a:pt x="33321" y="39544"/>
                </a:lnTo>
                <a:lnTo>
                  <a:pt x="38236" y="30458"/>
                </a:lnTo>
                <a:lnTo>
                  <a:pt x="39877" y="21717"/>
                </a:lnTo>
                <a:lnTo>
                  <a:pt x="39877" y="15621"/>
                </a:lnTo>
                <a:lnTo>
                  <a:pt x="38100" y="10414"/>
                </a:lnTo>
                <a:lnTo>
                  <a:pt x="30733" y="2032"/>
                </a:lnTo>
                <a:lnTo>
                  <a:pt x="26035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3272409" y="2134742"/>
            <a:ext cx="40005" cy="59055"/>
          </a:xfrm>
          <a:custGeom>
            <a:avLst/>
            <a:gdLst/>
            <a:ahLst/>
            <a:cxnLst/>
            <a:rect l="l" t="t" r="r" b="b"/>
            <a:pathLst>
              <a:path w="40004" h="59055">
                <a:moveTo>
                  <a:pt x="20192" y="0"/>
                </a:moveTo>
                <a:lnTo>
                  <a:pt x="26035" y="0"/>
                </a:lnTo>
                <a:lnTo>
                  <a:pt x="30733" y="2032"/>
                </a:lnTo>
                <a:lnTo>
                  <a:pt x="34416" y="6223"/>
                </a:lnTo>
                <a:lnTo>
                  <a:pt x="38100" y="10414"/>
                </a:lnTo>
                <a:lnTo>
                  <a:pt x="39877" y="15621"/>
                </a:lnTo>
                <a:lnTo>
                  <a:pt x="39877" y="21717"/>
                </a:lnTo>
                <a:lnTo>
                  <a:pt x="38236" y="30458"/>
                </a:lnTo>
                <a:lnTo>
                  <a:pt x="33321" y="39544"/>
                </a:lnTo>
                <a:lnTo>
                  <a:pt x="25144" y="48988"/>
                </a:lnTo>
                <a:lnTo>
                  <a:pt x="13715" y="58801"/>
                </a:lnTo>
                <a:lnTo>
                  <a:pt x="4444" y="51689"/>
                </a:lnTo>
                <a:lnTo>
                  <a:pt x="8254" y="46228"/>
                </a:lnTo>
                <a:lnTo>
                  <a:pt x="10921" y="41656"/>
                </a:lnTo>
                <a:lnTo>
                  <a:pt x="12318" y="38100"/>
                </a:lnTo>
                <a:lnTo>
                  <a:pt x="4063" y="34798"/>
                </a:lnTo>
                <a:lnTo>
                  <a:pt x="0" y="28448"/>
                </a:lnTo>
                <a:lnTo>
                  <a:pt x="0" y="19050"/>
                </a:lnTo>
                <a:lnTo>
                  <a:pt x="0" y="13462"/>
                </a:lnTo>
                <a:lnTo>
                  <a:pt x="2158" y="8890"/>
                </a:lnTo>
                <a:lnTo>
                  <a:pt x="6350" y="5334"/>
                </a:lnTo>
                <a:lnTo>
                  <a:pt x="10540" y="1778"/>
                </a:lnTo>
                <a:lnTo>
                  <a:pt x="15239" y="0"/>
                </a:lnTo>
                <a:lnTo>
                  <a:pt x="20192" y="0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3458845" y="1998472"/>
            <a:ext cx="1373632" cy="279526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4864480" y="2003044"/>
            <a:ext cx="249554" cy="269240"/>
          </a:xfrm>
          <a:custGeom>
            <a:avLst/>
            <a:gdLst/>
            <a:ahLst/>
            <a:cxnLst/>
            <a:rect l="l" t="t" r="r" b="b"/>
            <a:pathLst>
              <a:path w="249554" h="269239">
                <a:moveTo>
                  <a:pt x="249301" y="253237"/>
                </a:moveTo>
                <a:lnTo>
                  <a:pt x="220726" y="253237"/>
                </a:lnTo>
                <a:lnTo>
                  <a:pt x="220726" y="269113"/>
                </a:lnTo>
                <a:lnTo>
                  <a:pt x="249301" y="269113"/>
                </a:lnTo>
                <a:lnTo>
                  <a:pt x="249301" y="253237"/>
                </a:lnTo>
                <a:close/>
              </a:path>
              <a:path w="249554" h="269239">
                <a:moveTo>
                  <a:pt x="249301" y="169163"/>
                </a:moveTo>
                <a:lnTo>
                  <a:pt x="67691" y="169163"/>
                </a:lnTo>
                <a:lnTo>
                  <a:pt x="67691" y="268731"/>
                </a:lnTo>
                <a:lnTo>
                  <a:pt x="95377" y="268731"/>
                </a:lnTo>
                <a:lnTo>
                  <a:pt x="95377" y="253237"/>
                </a:lnTo>
                <a:lnTo>
                  <a:pt x="249301" y="253237"/>
                </a:lnTo>
                <a:lnTo>
                  <a:pt x="249301" y="226567"/>
                </a:lnTo>
                <a:lnTo>
                  <a:pt x="95377" y="226567"/>
                </a:lnTo>
                <a:lnTo>
                  <a:pt x="95377" y="169798"/>
                </a:lnTo>
                <a:lnTo>
                  <a:pt x="249301" y="169798"/>
                </a:lnTo>
                <a:lnTo>
                  <a:pt x="249301" y="169163"/>
                </a:lnTo>
                <a:close/>
              </a:path>
              <a:path w="249554" h="269239">
                <a:moveTo>
                  <a:pt x="249301" y="169798"/>
                </a:moveTo>
                <a:lnTo>
                  <a:pt x="220726" y="169798"/>
                </a:lnTo>
                <a:lnTo>
                  <a:pt x="220726" y="226567"/>
                </a:lnTo>
                <a:lnTo>
                  <a:pt x="249301" y="226567"/>
                </a:lnTo>
                <a:lnTo>
                  <a:pt x="249301" y="169798"/>
                </a:lnTo>
                <a:close/>
              </a:path>
              <a:path w="249554" h="269239">
                <a:moveTo>
                  <a:pt x="114828" y="74675"/>
                </a:moveTo>
                <a:lnTo>
                  <a:pt x="75057" y="74675"/>
                </a:lnTo>
                <a:lnTo>
                  <a:pt x="87415" y="85895"/>
                </a:lnTo>
                <a:lnTo>
                  <a:pt x="98583" y="96900"/>
                </a:lnTo>
                <a:lnTo>
                  <a:pt x="108561" y="107715"/>
                </a:lnTo>
                <a:lnTo>
                  <a:pt x="117348" y="118363"/>
                </a:lnTo>
                <a:lnTo>
                  <a:pt x="92154" y="130125"/>
                </a:lnTo>
                <a:lnTo>
                  <a:pt x="64198" y="141208"/>
                </a:lnTo>
                <a:lnTo>
                  <a:pt x="33480" y="151600"/>
                </a:lnTo>
                <a:lnTo>
                  <a:pt x="0" y="161289"/>
                </a:lnTo>
                <a:lnTo>
                  <a:pt x="16256" y="185927"/>
                </a:lnTo>
                <a:lnTo>
                  <a:pt x="27400" y="182897"/>
                </a:lnTo>
                <a:lnTo>
                  <a:pt x="39687" y="179117"/>
                </a:lnTo>
                <a:lnTo>
                  <a:pt x="53117" y="174551"/>
                </a:lnTo>
                <a:lnTo>
                  <a:pt x="67691" y="169163"/>
                </a:lnTo>
                <a:lnTo>
                  <a:pt x="249301" y="169163"/>
                </a:lnTo>
                <a:lnTo>
                  <a:pt x="249301" y="143255"/>
                </a:lnTo>
                <a:lnTo>
                  <a:pt x="130556" y="143255"/>
                </a:lnTo>
                <a:lnTo>
                  <a:pt x="162841" y="124608"/>
                </a:lnTo>
                <a:lnTo>
                  <a:pt x="190115" y="104647"/>
                </a:lnTo>
                <a:lnTo>
                  <a:pt x="141986" y="104647"/>
                </a:lnTo>
                <a:lnTo>
                  <a:pt x="132294" y="93120"/>
                </a:lnTo>
                <a:lnTo>
                  <a:pt x="121697" y="81581"/>
                </a:lnTo>
                <a:lnTo>
                  <a:pt x="114828" y="74675"/>
                </a:lnTo>
                <a:close/>
              </a:path>
              <a:path w="249554" h="269239">
                <a:moveTo>
                  <a:pt x="243459" y="50545"/>
                </a:moveTo>
                <a:lnTo>
                  <a:pt x="205994" y="50545"/>
                </a:lnTo>
                <a:lnTo>
                  <a:pt x="191920" y="65625"/>
                </a:lnTo>
                <a:lnTo>
                  <a:pt x="176561" y="79644"/>
                </a:lnTo>
                <a:lnTo>
                  <a:pt x="159916" y="92640"/>
                </a:lnTo>
                <a:lnTo>
                  <a:pt x="141986" y="104647"/>
                </a:lnTo>
                <a:lnTo>
                  <a:pt x="190115" y="104647"/>
                </a:lnTo>
                <a:lnTo>
                  <a:pt x="192436" y="102949"/>
                </a:lnTo>
                <a:lnTo>
                  <a:pt x="219317" y="78265"/>
                </a:lnTo>
                <a:lnTo>
                  <a:pt x="243459" y="50545"/>
                </a:lnTo>
                <a:close/>
              </a:path>
              <a:path w="249554" h="269239">
                <a:moveTo>
                  <a:pt x="121920" y="0"/>
                </a:moveTo>
                <a:lnTo>
                  <a:pt x="98395" y="23292"/>
                </a:lnTo>
                <a:lnTo>
                  <a:pt x="71643" y="44608"/>
                </a:lnTo>
                <a:lnTo>
                  <a:pt x="41677" y="63972"/>
                </a:lnTo>
                <a:lnTo>
                  <a:pt x="8509" y="81406"/>
                </a:lnTo>
                <a:lnTo>
                  <a:pt x="27432" y="102107"/>
                </a:lnTo>
                <a:lnTo>
                  <a:pt x="39409" y="95678"/>
                </a:lnTo>
                <a:lnTo>
                  <a:pt x="51339" y="88963"/>
                </a:lnTo>
                <a:lnTo>
                  <a:pt x="63222" y="81962"/>
                </a:lnTo>
                <a:lnTo>
                  <a:pt x="75057" y="74675"/>
                </a:lnTo>
                <a:lnTo>
                  <a:pt x="114828" y="74675"/>
                </a:lnTo>
                <a:lnTo>
                  <a:pt x="110196" y="70018"/>
                </a:lnTo>
                <a:lnTo>
                  <a:pt x="97790" y="58419"/>
                </a:lnTo>
                <a:lnTo>
                  <a:pt x="100838" y="56387"/>
                </a:lnTo>
                <a:lnTo>
                  <a:pt x="104013" y="53720"/>
                </a:lnTo>
                <a:lnTo>
                  <a:pt x="107569" y="50545"/>
                </a:lnTo>
                <a:lnTo>
                  <a:pt x="243459" y="50545"/>
                </a:lnTo>
                <a:lnTo>
                  <a:pt x="243459" y="24383"/>
                </a:lnTo>
                <a:lnTo>
                  <a:pt x="135636" y="24383"/>
                </a:lnTo>
                <a:lnTo>
                  <a:pt x="141986" y="18033"/>
                </a:lnTo>
                <a:lnTo>
                  <a:pt x="147066" y="12572"/>
                </a:lnTo>
                <a:lnTo>
                  <a:pt x="150876" y="7873"/>
                </a:lnTo>
                <a:lnTo>
                  <a:pt x="121920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4959858" y="2172842"/>
            <a:ext cx="125730" cy="57150"/>
          </a:xfrm>
          <a:custGeom>
            <a:avLst/>
            <a:gdLst/>
            <a:ahLst/>
            <a:cxnLst/>
            <a:rect l="l" t="t" r="r" b="b"/>
            <a:pathLst>
              <a:path w="125729" h="57150">
                <a:moveTo>
                  <a:pt x="0" y="0"/>
                </a:moveTo>
                <a:lnTo>
                  <a:pt x="0" y="56769"/>
                </a:lnTo>
                <a:lnTo>
                  <a:pt x="125349" y="56769"/>
                </a:lnTo>
                <a:lnTo>
                  <a:pt x="125349" y="0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4962271" y="2053589"/>
            <a:ext cx="108585" cy="54610"/>
          </a:xfrm>
          <a:custGeom>
            <a:avLst/>
            <a:gdLst/>
            <a:ahLst/>
            <a:cxnLst/>
            <a:rect l="l" t="t" r="r" b="b"/>
            <a:pathLst>
              <a:path w="108585" h="54610">
                <a:moveTo>
                  <a:pt x="9778" y="0"/>
                </a:moveTo>
                <a:lnTo>
                  <a:pt x="6223" y="3175"/>
                </a:lnTo>
                <a:lnTo>
                  <a:pt x="3048" y="5842"/>
                </a:lnTo>
                <a:lnTo>
                  <a:pt x="0" y="7874"/>
                </a:lnTo>
                <a:lnTo>
                  <a:pt x="12406" y="19472"/>
                </a:lnTo>
                <a:lnTo>
                  <a:pt x="23907" y="31035"/>
                </a:lnTo>
                <a:lnTo>
                  <a:pt x="34504" y="42574"/>
                </a:lnTo>
                <a:lnTo>
                  <a:pt x="44195" y="54101"/>
                </a:lnTo>
                <a:lnTo>
                  <a:pt x="62126" y="42094"/>
                </a:lnTo>
                <a:lnTo>
                  <a:pt x="78771" y="29098"/>
                </a:lnTo>
                <a:lnTo>
                  <a:pt x="94130" y="15079"/>
                </a:lnTo>
                <a:lnTo>
                  <a:pt x="108203" y="0"/>
                </a:lnTo>
                <a:lnTo>
                  <a:pt x="9778" y="0"/>
                </a:lnTo>
                <a:close/>
              </a:path>
            </a:pathLst>
          </a:custGeom>
          <a:ln w="914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053909" y="2552826"/>
            <a:ext cx="1181100" cy="269875"/>
          </a:xfrm>
          <a:custGeom>
            <a:avLst/>
            <a:gdLst/>
            <a:ahLst/>
            <a:cxnLst/>
            <a:rect l="l" t="t" r="r" b="b"/>
            <a:pathLst>
              <a:path w="1181100" h="269875">
                <a:moveTo>
                  <a:pt x="1149159" y="157987"/>
                </a:moveTo>
                <a:lnTo>
                  <a:pt x="947864" y="157987"/>
                </a:lnTo>
                <a:lnTo>
                  <a:pt x="947864" y="267588"/>
                </a:lnTo>
                <a:lnTo>
                  <a:pt x="976058" y="267588"/>
                </a:lnTo>
                <a:lnTo>
                  <a:pt x="976058" y="254000"/>
                </a:lnTo>
                <a:lnTo>
                  <a:pt x="1149159" y="254000"/>
                </a:lnTo>
                <a:lnTo>
                  <a:pt x="1149159" y="228346"/>
                </a:lnTo>
                <a:lnTo>
                  <a:pt x="976058" y="228346"/>
                </a:lnTo>
                <a:lnTo>
                  <a:pt x="976058" y="183007"/>
                </a:lnTo>
                <a:lnTo>
                  <a:pt x="1149159" y="183007"/>
                </a:lnTo>
                <a:lnTo>
                  <a:pt x="1149159" y="157987"/>
                </a:lnTo>
                <a:close/>
              </a:path>
              <a:path w="1181100" h="269875">
                <a:moveTo>
                  <a:pt x="1149159" y="254000"/>
                </a:moveTo>
                <a:lnTo>
                  <a:pt x="1121727" y="254000"/>
                </a:lnTo>
                <a:lnTo>
                  <a:pt x="1121727" y="267588"/>
                </a:lnTo>
                <a:lnTo>
                  <a:pt x="1149159" y="267588"/>
                </a:lnTo>
                <a:lnTo>
                  <a:pt x="1149159" y="254000"/>
                </a:lnTo>
                <a:close/>
              </a:path>
              <a:path w="1181100" h="269875">
                <a:moveTo>
                  <a:pt x="1149159" y="183007"/>
                </a:moveTo>
                <a:lnTo>
                  <a:pt x="1121727" y="183007"/>
                </a:lnTo>
                <a:lnTo>
                  <a:pt x="1121727" y="228346"/>
                </a:lnTo>
                <a:lnTo>
                  <a:pt x="1149159" y="228346"/>
                </a:lnTo>
                <a:lnTo>
                  <a:pt x="1149159" y="183007"/>
                </a:lnTo>
                <a:close/>
              </a:path>
              <a:path w="1181100" h="269875">
                <a:moveTo>
                  <a:pt x="253936" y="143383"/>
                </a:moveTo>
                <a:lnTo>
                  <a:pt x="114604" y="143383"/>
                </a:lnTo>
                <a:lnTo>
                  <a:pt x="114604" y="267081"/>
                </a:lnTo>
                <a:lnTo>
                  <a:pt x="141986" y="267081"/>
                </a:lnTo>
                <a:lnTo>
                  <a:pt x="141986" y="250951"/>
                </a:lnTo>
                <a:lnTo>
                  <a:pt x="253936" y="250951"/>
                </a:lnTo>
                <a:lnTo>
                  <a:pt x="253936" y="225044"/>
                </a:lnTo>
                <a:lnTo>
                  <a:pt x="141986" y="225044"/>
                </a:lnTo>
                <a:lnTo>
                  <a:pt x="141986" y="168910"/>
                </a:lnTo>
                <a:lnTo>
                  <a:pt x="253936" y="168910"/>
                </a:lnTo>
                <a:lnTo>
                  <a:pt x="253936" y="143383"/>
                </a:lnTo>
                <a:close/>
              </a:path>
              <a:path w="1181100" h="269875">
                <a:moveTo>
                  <a:pt x="253936" y="250951"/>
                </a:moveTo>
                <a:lnTo>
                  <a:pt x="226758" y="250951"/>
                </a:lnTo>
                <a:lnTo>
                  <a:pt x="226758" y="267081"/>
                </a:lnTo>
                <a:lnTo>
                  <a:pt x="253936" y="267081"/>
                </a:lnTo>
                <a:lnTo>
                  <a:pt x="253936" y="250951"/>
                </a:lnTo>
                <a:close/>
              </a:path>
              <a:path w="1181100" h="269875">
                <a:moveTo>
                  <a:pt x="253936" y="168910"/>
                </a:moveTo>
                <a:lnTo>
                  <a:pt x="226758" y="168910"/>
                </a:lnTo>
                <a:lnTo>
                  <a:pt x="226758" y="225044"/>
                </a:lnTo>
                <a:lnTo>
                  <a:pt x="253936" y="225044"/>
                </a:lnTo>
                <a:lnTo>
                  <a:pt x="253936" y="168910"/>
                </a:lnTo>
                <a:close/>
              </a:path>
              <a:path w="1181100" h="269875">
                <a:moveTo>
                  <a:pt x="851850" y="235331"/>
                </a:moveTo>
                <a:lnTo>
                  <a:pt x="819594" y="235331"/>
                </a:lnTo>
                <a:lnTo>
                  <a:pt x="823880" y="242831"/>
                </a:lnTo>
                <a:lnTo>
                  <a:pt x="828220" y="251158"/>
                </a:lnTo>
                <a:lnTo>
                  <a:pt x="832453" y="259976"/>
                </a:lnTo>
                <a:lnTo>
                  <a:pt x="836739" y="269621"/>
                </a:lnTo>
                <a:lnTo>
                  <a:pt x="860996" y="252730"/>
                </a:lnTo>
                <a:lnTo>
                  <a:pt x="851850" y="235331"/>
                </a:lnTo>
                <a:close/>
              </a:path>
              <a:path w="1181100" h="269875">
                <a:moveTo>
                  <a:pt x="731202" y="87249"/>
                </a:moveTo>
                <a:lnTo>
                  <a:pt x="705762" y="144525"/>
                </a:lnTo>
                <a:lnTo>
                  <a:pt x="682021" y="189452"/>
                </a:lnTo>
                <a:lnTo>
                  <a:pt x="659943" y="222051"/>
                </a:lnTo>
                <a:lnTo>
                  <a:pt x="639508" y="242315"/>
                </a:lnTo>
                <a:lnTo>
                  <a:pt x="647382" y="265557"/>
                </a:lnTo>
                <a:lnTo>
                  <a:pt x="696364" y="258530"/>
                </a:lnTo>
                <a:lnTo>
                  <a:pt x="741394" y="251158"/>
                </a:lnTo>
                <a:lnTo>
                  <a:pt x="782470" y="243429"/>
                </a:lnTo>
                <a:lnTo>
                  <a:pt x="819594" y="235331"/>
                </a:lnTo>
                <a:lnTo>
                  <a:pt x="851850" y="235331"/>
                </a:lnTo>
                <a:lnTo>
                  <a:pt x="851049" y="233807"/>
                </a:lnTo>
                <a:lnTo>
                  <a:pt x="682688" y="233807"/>
                </a:lnTo>
                <a:lnTo>
                  <a:pt x="702095" y="205801"/>
                </a:lnTo>
                <a:lnTo>
                  <a:pt x="721264" y="173402"/>
                </a:lnTo>
                <a:lnTo>
                  <a:pt x="740195" y="136598"/>
                </a:lnTo>
                <a:lnTo>
                  <a:pt x="758888" y="95376"/>
                </a:lnTo>
                <a:lnTo>
                  <a:pt x="731202" y="87249"/>
                </a:lnTo>
                <a:close/>
              </a:path>
              <a:path w="1181100" h="269875">
                <a:moveTo>
                  <a:pt x="796734" y="151511"/>
                </a:moveTo>
                <a:lnTo>
                  <a:pt x="774255" y="166115"/>
                </a:lnTo>
                <a:lnTo>
                  <a:pt x="784661" y="180355"/>
                </a:lnTo>
                <a:lnTo>
                  <a:pt x="793400" y="192786"/>
                </a:lnTo>
                <a:lnTo>
                  <a:pt x="800473" y="203406"/>
                </a:lnTo>
                <a:lnTo>
                  <a:pt x="805878" y="212217"/>
                </a:lnTo>
                <a:lnTo>
                  <a:pt x="777736" y="218715"/>
                </a:lnTo>
                <a:lnTo>
                  <a:pt x="747807" y="224488"/>
                </a:lnTo>
                <a:lnTo>
                  <a:pt x="716117" y="229522"/>
                </a:lnTo>
                <a:lnTo>
                  <a:pt x="682688" y="233807"/>
                </a:lnTo>
                <a:lnTo>
                  <a:pt x="851049" y="233807"/>
                </a:lnTo>
                <a:lnTo>
                  <a:pt x="847115" y="226323"/>
                </a:lnTo>
                <a:lnTo>
                  <a:pt x="831770" y="200644"/>
                </a:lnTo>
                <a:lnTo>
                  <a:pt x="814972" y="175702"/>
                </a:lnTo>
                <a:lnTo>
                  <a:pt x="796734" y="151511"/>
                </a:lnTo>
                <a:close/>
              </a:path>
              <a:path w="1181100" h="269875">
                <a:moveTo>
                  <a:pt x="799782" y="4063"/>
                </a:moveTo>
                <a:lnTo>
                  <a:pt x="755586" y="4063"/>
                </a:lnTo>
                <a:lnTo>
                  <a:pt x="755586" y="29972"/>
                </a:lnTo>
                <a:lnTo>
                  <a:pt x="780351" y="29972"/>
                </a:lnTo>
                <a:lnTo>
                  <a:pt x="796045" y="65978"/>
                </a:lnTo>
                <a:lnTo>
                  <a:pt x="815324" y="97424"/>
                </a:lnTo>
                <a:lnTo>
                  <a:pt x="838198" y="124323"/>
                </a:lnTo>
                <a:lnTo>
                  <a:pt x="864679" y="146685"/>
                </a:lnTo>
                <a:lnTo>
                  <a:pt x="880935" y="122682"/>
                </a:lnTo>
                <a:lnTo>
                  <a:pt x="854217" y="100040"/>
                </a:lnTo>
                <a:lnTo>
                  <a:pt x="831786" y="72707"/>
                </a:lnTo>
                <a:lnTo>
                  <a:pt x="813641" y="40707"/>
                </a:lnTo>
                <a:lnTo>
                  <a:pt x="799782" y="4063"/>
                </a:lnTo>
                <a:close/>
              </a:path>
              <a:path w="1181100" h="269875">
                <a:moveTo>
                  <a:pt x="698055" y="0"/>
                </a:moveTo>
                <a:lnTo>
                  <a:pt x="682408" y="35863"/>
                </a:lnTo>
                <a:lnTo>
                  <a:pt x="662511" y="68024"/>
                </a:lnTo>
                <a:lnTo>
                  <a:pt x="638351" y="96494"/>
                </a:lnTo>
                <a:lnTo>
                  <a:pt x="609917" y="121285"/>
                </a:lnTo>
                <a:lnTo>
                  <a:pt x="627316" y="144525"/>
                </a:lnTo>
                <a:lnTo>
                  <a:pt x="658937" y="115569"/>
                </a:lnTo>
                <a:lnTo>
                  <a:pt x="685784" y="83375"/>
                </a:lnTo>
                <a:lnTo>
                  <a:pt x="707844" y="47942"/>
                </a:lnTo>
                <a:lnTo>
                  <a:pt x="725106" y="9271"/>
                </a:lnTo>
                <a:lnTo>
                  <a:pt x="698055" y="0"/>
                </a:lnTo>
                <a:close/>
              </a:path>
              <a:path w="1181100" h="269875">
                <a:moveTo>
                  <a:pt x="184696" y="32003"/>
                </a:moveTo>
                <a:lnTo>
                  <a:pt x="157022" y="32003"/>
                </a:lnTo>
                <a:lnTo>
                  <a:pt x="152524" y="56316"/>
                </a:lnTo>
                <a:lnTo>
                  <a:pt x="142170" y="78200"/>
                </a:lnTo>
                <a:lnTo>
                  <a:pt x="125958" y="97655"/>
                </a:lnTo>
                <a:lnTo>
                  <a:pt x="103886" y="114681"/>
                </a:lnTo>
                <a:lnTo>
                  <a:pt x="124726" y="133858"/>
                </a:lnTo>
                <a:lnTo>
                  <a:pt x="149120" y="114210"/>
                </a:lnTo>
                <a:lnTo>
                  <a:pt x="167246" y="90693"/>
                </a:lnTo>
                <a:lnTo>
                  <a:pt x="179104" y="63295"/>
                </a:lnTo>
                <a:lnTo>
                  <a:pt x="184696" y="32003"/>
                </a:lnTo>
                <a:close/>
              </a:path>
              <a:path w="1181100" h="269875">
                <a:moveTo>
                  <a:pt x="186486" y="97917"/>
                </a:moveTo>
                <a:lnTo>
                  <a:pt x="196900" y="125095"/>
                </a:lnTo>
                <a:lnTo>
                  <a:pt x="208659" y="125400"/>
                </a:lnTo>
                <a:lnTo>
                  <a:pt x="218325" y="125349"/>
                </a:lnTo>
                <a:lnTo>
                  <a:pt x="253809" y="103759"/>
                </a:lnTo>
                <a:lnTo>
                  <a:pt x="255122" y="98551"/>
                </a:lnTo>
                <a:lnTo>
                  <a:pt x="201866" y="98551"/>
                </a:lnTo>
                <a:lnTo>
                  <a:pt x="195021" y="98425"/>
                </a:lnTo>
                <a:lnTo>
                  <a:pt x="186486" y="97917"/>
                </a:lnTo>
                <a:close/>
              </a:path>
              <a:path w="1181100" h="269875">
                <a:moveTo>
                  <a:pt x="261175" y="6476"/>
                </a:moveTo>
                <a:lnTo>
                  <a:pt x="109689" y="6476"/>
                </a:lnTo>
                <a:lnTo>
                  <a:pt x="109689" y="32003"/>
                </a:lnTo>
                <a:lnTo>
                  <a:pt x="232981" y="32003"/>
                </a:lnTo>
                <a:lnTo>
                  <a:pt x="232133" y="51821"/>
                </a:lnTo>
                <a:lnTo>
                  <a:pt x="229044" y="91694"/>
                </a:lnTo>
                <a:lnTo>
                  <a:pt x="216852" y="98551"/>
                </a:lnTo>
                <a:lnTo>
                  <a:pt x="255122" y="98551"/>
                </a:lnTo>
                <a:lnTo>
                  <a:pt x="259725" y="51532"/>
                </a:lnTo>
                <a:lnTo>
                  <a:pt x="260941" y="21861"/>
                </a:lnTo>
                <a:lnTo>
                  <a:pt x="261175" y="6476"/>
                </a:lnTo>
                <a:close/>
              </a:path>
              <a:path w="1181100" h="269875">
                <a:moveTo>
                  <a:pt x="6400" y="239649"/>
                </a:moveTo>
                <a:lnTo>
                  <a:pt x="15189" y="266446"/>
                </a:lnTo>
                <a:lnTo>
                  <a:pt x="22923" y="266700"/>
                </a:lnTo>
                <a:lnTo>
                  <a:pt x="29514" y="266826"/>
                </a:lnTo>
                <a:lnTo>
                  <a:pt x="34975" y="266826"/>
                </a:lnTo>
                <a:lnTo>
                  <a:pt x="50085" y="265279"/>
                </a:lnTo>
                <a:lnTo>
                  <a:pt x="60875" y="260635"/>
                </a:lnTo>
                <a:lnTo>
                  <a:pt x="67349" y="252896"/>
                </a:lnTo>
                <a:lnTo>
                  <a:pt x="69507" y="242062"/>
                </a:lnTo>
                <a:lnTo>
                  <a:pt x="69507" y="240157"/>
                </a:lnTo>
                <a:lnTo>
                  <a:pt x="17322" y="240157"/>
                </a:lnTo>
                <a:lnTo>
                  <a:pt x="6400" y="239649"/>
                </a:lnTo>
                <a:close/>
              </a:path>
              <a:path w="1181100" h="269875">
                <a:moveTo>
                  <a:pt x="69507" y="160782"/>
                </a:moveTo>
                <a:lnTo>
                  <a:pt x="42722" y="160782"/>
                </a:lnTo>
                <a:lnTo>
                  <a:pt x="42722" y="236093"/>
                </a:lnTo>
                <a:lnTo>
                  <a:pt x="41922" y="237871"/>
                </a:lnTo>
                <a:lnTo>
                  <a:pt x="38747" y="239649"/>
                </a:lnTo>
                <a:lnTo>
                  <a:pt x="32893" y="240157"/>
                </a:lnTo>
                <a:lnTo>
                  <a:pt x="69507" y="240157"/>
                </a:lnTo>
                <a:lnTo>
                  <a:pt x="69507" y="160782"/>
                </a:lnTo>
                <a:close/>
              </a:path>
              <a:path w="1181100" h="269875">
                <a:moveTo>
                  <a:pt x="69507" y="76200"/>
                </a:moveTo>
                <a:lnTo>
                  <a:pt x="42722" y="76200"/>
                </a:lnTo>
                <a:lnTo>
                  <a:pt x="42722" y="132587"/>
                </a:lnTo>
                <a:lnTo>
                  <a:pt x="31680" y="137088"/>
                </a:lnTo>
                <a:lnTo>
                  <a:pt x="20880" y="141255"/>
                </a:lnTo>
                <a:lnTo>
                  <a:pt x="10320" y="145089"/>
                </a:lnTo>
                <a:lnTo>
                  <a:pt x="0" y="148589"/>
                </a:lnTo>
                <a:lnTo>
                  <a:pt x="6400" y="174498"/>
                </a:lnTo>
                <a:lnTo>
                  <a:pt x="27833" y="166592"/>
                </a:lnTo>
                <a:lnTo>
                  <a:pt x="36095" y="163425"/>
                </a:lnTo>
                <a:lnTo>
                  <a:pt x="42722" y="160782"/>
                </a:lnTo>
                <a:lnTo>
                  <a:pt x="69507" y="160782"/>
                </a:lnTo>
                <a:lnTo>
                  <a:pt x="69507" y="149478"/>
                </a:lnTo>
                <a:lnTo>
                  <a:pt x="78424" y="145813"/>
                </a:lnTo>
                <a:lnTo>
                  <a:pt x="86433" y="142255"/>
                </a:lnTo>
                <a:lnTo>
                  <a:pt x="93531" y="138816"/>
                </a:lnTo>
                <a:lnTo>
                  <a:pt x="99720" y="135509"/>
                </a:lnTo>
                <a:lnTo>
                  <a:pt x="97413" y="121665"/>
                </a:lnTo>
                <a:lnTo>
                  <a:pt x="69507" y="121665"/>
                </a:lnTo>
                <a:lnTo>
                  <a:pt x="69507" y="76200"/>
                </a:lnTo>
                <a:close/>
              </a:path>
              <a:path w="1181100" h="269875">
                <a:moveTo>
                  <a:pt x="95402" y="109600"/>
                </a:moveTo>
                <a:lnTo>
                  <a:pt x="88482" y="113147"/>
                </a:lnTo>
                <a:lnTo>
                  <a:pt x="81859" y="116347"/>
                </a:lnTo>
                <a:lnTo>
                  <a:pt x="75533" y="119191"/>
                </a:lnTo>
                <a:lnTo>
                  <a:pt x="69507" y="121665"/>
                </a:lnTo>
                <a:lnTo>
                  <a:pt x="97413" y="121665"/>
                </a:lnTo>
                <a:lnTo>
                  <a:pt x="95402" y="109600"/>
                </a:lnTo>
                <a:close/>
              </a:path>
              <a:path w="1181100" h="269875">
                <a:moveTo>
                  <a:pt x="103289" y="50037"/>
                </a:moveTo>
                <a:lnTo>
                  <a:pt x="2984" y="50037"/>
                </a:lnTo>
                <a:lnTo>
                  <a:pt x="2984" y="76200"/>
                </a:lnTo>
                <a:lnTo>
                  <a:pt x="103289" y="76200"/>
                </a:lnTo>
                <a:lnTo>
                  <a:pt x="103289" y="50037"/>
                </a:lnTo>
                <a:close/>
              </a:path>
              <a:path w="1181100" h="269875">
                <a:moveTo>
                  <a:pt x="69507" y="1650"/>
                </a:moveTo>
                <a:lnTo>
                  <a:pt x="42722" y="1650"/>
                </a:lnTo>
                <a:lnTo>
                  <a:pt x="42722" y="50037"/>
                </a:lnTo>
                <a:lnTo>
                  <a:pt x="69507" y="50037"/>
                </a:lnTo>
                <a:lnTo>
                  <a:pt x="69507" y="1650"/>
                </a:lnTo>
                <a:close/>
              </a:path>
              <a:path w="1181100" h="269875">
                <a:moveTo>
                  <a:pt x="1180782" y="105537"/>
                </a:moveTo>
                <a:lnTo>
                  <a:pt x="916241" y="105537"/>
                </a:lnTo>
                <a:lnTo>
                  <a:pt x="916241" y="130301"/>
                </a:lnTo>
                <a:lnTo>
                  <a:pt x="1180782" y="130301"/>
                </a:lnTo>
                <a:lnTo>
                  <a:pt x="1180782" y="105537"/>
                </a:lnTo>
                <a:close/>
              </a:path>
              <a:path w="1181100" h="269875">
                <a:moveTo>
                  <a:pt x="1062545" y="65024"/>
                </a:moveTo>
                <a:lnTo>
                  <a:pt x="1035113" y="65024"/>
                </a:lnTo>
                <a:lnTo>
                  <a:pt x="1035113" y="105537"/>
                </a:lnTo>
                <a:lnTo>
                  <a:pt x="1062545" y="105537"/>
                </a:lnTo>
                <a:lnTo>
                  <a:pt x="1062545" y="65024"/>
                </a:lnTo>
                <a:close/>
              </a:path>
              <a:path w="1181100" h="269875">
                <a:moveTo>
                  <a:pt x="979233" y="2539"/>
                </a:moveTo>
                <a:lnTo>
                  <a:pt x="963951" y="26519"/>
                </a:lnTo>
                <a:lnTo>
                  <a:pt x="948039" y="47212"/>
                </a:lnTo>
                <a:lnTo>
                  <a:pt x="931531" y="64619"/>
                </a:lnTo>
                <a:lnTo>
                  <a:pt x="914463" y="78739"/>
                </a:lnTo>
                <a:lnTo>
                  <a:pt x="934529" y="97662"/>
                </a:lnTo>
                <a:lnTo>
                  <a:pt x="943359" y="90991"/>
                </a:lnTo>
                <a:lnTo>
                  <a:pt x="952118" y="83343"/>
                </a:lnTo>
                <a:lnTo>
                  <a:pt x="960782" y="74695"/>
                </a:lnTo>
                <a:lnTo>
                  <a:pt x="969327" y="65024"/>
                </a:lnTo>
                <a:lnTo>
                  <a:pt x="1164907" y="65024"/>
                </a:lnTo>
                <a:lnTo>
                  <a:pt x="1164907" y="39750"/>
                </a:lnTo>
                <a:lnTo>
                  <a:pt x="988504" y="39750"/>
                </a:lnTo>
                <a:lnTo>
                  <a:pt x="993338" y="32440"/>
                </a:lnTo>
                <a:lnTo>
                  <a:pt x="997934" y="25177"/>
                </a:lnTo>
                <a:lnTo>
                  <a:pt x="1002291" y="17962"/>
                </a:lnTo>
                <a:lnTo>
                  <a:pt x="1006411" y="10795"/>
                </a:lnTo>
                <a:lnTo>
                  <a:pt x="979233" y="2539"/>
                </a:lnTo>
                <a:close/>
              </a:path>
              <a:path w="1181100" h="269875">
                <a:moveTo>
                  <a:pt x="1062545" y="1270"/>
                </a:moveTo>
                <a:lnTo>
                  <a:pt x="1035113" y="1270"/>
                </a:lnTo>
                <a:lnTo>
                  <a:pt x="1035113" y="39750"/>
                </a:lnTo>
                <a:lnTo>
                  <a:pt x="1062545" y="39750"/>
                </a:lnTo>
                <a:lnTo>
                  <a:pt x="1062545" y="1270"/>
                </a:lnTo>
                <a:close/>
              </a:path>
              <a:path w="1181100" h="269875">
                <a:moveTo>
                  <a:pt x="571182" y="232918"/>
                </a:moveTo>
                <a:lnTo>
                  <a:pt x="306895" y="232918"/>
                </a:lnTo>
                <a:lnTo>
                  <a:pt x="306895" y="259714"/>
                </a:lnTo>
                <a:lnTo>
                  <a:pt x="571182" y="259714"/>
                </a:lnTo>
                <a:lnTo>
                  <a:pt x="571182" y="232918"/>
                </a:lnTo>
                <a:close/>
              </a:path>
              <a:path w="1181100" h="269875">
                <a:moveTo>
                  <a:pt x="457771" y="166370"/>
                </a:moveTo>
                <a:lnTo>
                  <a:pt x="429831" y="166370"/>
                </a:lnTo>
                <a:lnTo>
                  <a:pt x="429831" y="232918"/>
                </a:lnTo>
                <a:lnTo>
                  <a:pt x="457771" y="232918"/>
                </a:lnTo>
                <a:lnTo>
                  <a:pt x="457771" y="166370"/>
                </a:lnTo>
                <a:close/>
              </a:path>
              <a:path w="1181100" h="269875">
                <a:moveTo>
                  <a:pt x="554672" y="139700"/>
                </a:moveTo>
                <a:lnTo>
                  <a:pt x="337375" y="139700"/>
                </a:lnTo>
                <a:lnTo>
                  <a:pt x="337375" y="166370"/>
                </a:lnTo>
                <a:lnTo>
                  <a:pt x="554672" y="166370"/>
                </a:lnTo>
                <a:lnTo>
                  <a:pt x="554672" y="139700"/>
                </a:lnTo>
                <a:close/>
              </a:path>
              <a:path w="1181100" h="269875">
                <a:moveTo>
                  <a:pt x="457771" y="81407"/>
                </a:moveTo>
                <a:lnTo>
                  <a:pt x="429831" y="81407"/>
                </a:lnTo>
                <a:lnTo>
                  <a:pt x="429831" y="139700"/>
                </a:lnTo>
                <a:lnTo>
                  <a:pt x="457771" y="139700"/>
                </a:lnTo>
                <a:lnTo>
                  <a:pt x="457771" y="81407"/>
                </a:lnTo>
                <a:close/>
              </a:path>
              <a:path w="1181100" h="269875">
                <a:moveTo>
                  <a:pt x="359219" y="6985"/>
                </a:moveTo>
                <a:lnTo>
                  <a:pt x="350456" y="36820"/>
                </a:lnTo>
                <a:lnTo>
                  <a:pt x="338264" y="64214"/>
                </a:lnTo>
                <a:lnTo>
                  <a:pt x="322643" y="89155"/>
                </a:lnTo>
                <a:lnTo>
                  <a:pt x="303593" y="111633"/>
                </a:lnTo>
                <a:lnTo>
                  <a:pt x="324294" y="131445"/>
                </a:lnTo>
                <a:lnTo>
                  <a:pt x="334269" y="120519"/>
                </a:lnTo>
                <a:lnTo>
                  <a:pt x="343804" y="108521"/>
                </a:lnTo>
                <a:lnTo>
                  <a:pt x="352887" y="95476"/>
                </a:lnTo>
                <a:lnTo>
                  <a:pt x="361505" y="81407"/>
                </a:lnTo>
                <a:lnTo>
                  <a:pt x="567245" y="81407"/>
                </a:lnTo>
                <a:lnTo>
                  <a:pt x="567245" y="54610"/>
                </a:lnTo>
                <a:lnTo>
                  <a:pt x="373951" y="54610"/>
                </a:lnTo>
                <a:lnTo>
                  <a:pt x="377523" y="43894"/>
                </a:lnTo>
                <a:lnTo>
                  <a:pt x="380809" y="33464"/>
                </a:lnTo>
                <a:lnTo>
                  <a:pt x="383809" y="23320"/>
                </a:lnTo>
                <a:lnTo>
                  <a:pt x="386524" y="13462"/>
                </a:lnTo>
                <a:lnTo>
                  <a:pt x="359219" y="6985"/>
                </a:lnTo>
                <a:close/>
              </a:path>
              <a:path w="1181100" h="269875">
                <a:moveTo>
                  <a:pt x="457771" y="1270"/>
                </a:moveTo>
                <a:lnTo>
                  <a:pt x="429831" y="1270"/>
                </a:lnTo>
                <a:lnTo>
                  <a:pt x="429831" y="54610"/>
                </a:lnTo>
                <a:lnTo>
                  <a:pt x="457771" y="54610"/>
                </a:lnTo>
                <a:lnTo>
                  <a:pt x="457771" y="1270"/>
                </a:lnTo>
                <a:close/>
              </a:path>
            </a:pathLst>
          </a:custGeom>
          <a:solidFill>
            <a:srgbClr val="C2241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2029967" y="2735833"/>
            <a:ext cx="146050" cy="45720"/>
          </a:xfrm>
          <a:custGeom>
            <a:avLst/>
            <a:gdLst/>
            <a:ahLst/>
            <a:cxnLst/>
            <a:rect l="l" t="t" r="r" b="b"/>
            <a:pathLst>
              <a:path w="146050" h="45719">
                <a:moveTo>
                  <a:pt x="0" y="0"/>
                </a:moveTo>
                <a:lnTo>
                  <a:pt x="0" y="45338"/>
                </a:lnTo>
                <a:lnTo>
                  <a:pt x="145669" y="45338"/>
                </a:lnTo>
                <a:lnTo>
                  <a:pt x="145669" y="0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195895" y="2721736"/>
            <a:ext cx="85090" cy="56515"/>
          </a:xfrm>
          <a:custGeom>
            <a:avLst/>
            <a:gdLst/>
            <a:ahLst/>
            <a:cxnLst/>
            <a:rect l="l" t="t" r="r" b="b"/>
            <a:pathLst>
              <a:path w="85090" h="56514">
                <a:moveTo>
                  <a:pt x="0" y="0"/>
                </a:moveTo>
                <a:lnTo>
                  <a:pt x="0" y="56134"/>
                </a:lnTo>
                <a:lnTo>
                  <a:pt x="84772" y="56134"/>
                </a:lnTo>
                <a:lnTo>
                  <a:pt x="84772" y="0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2001773" y="2710814"/>
            <a:ext cx="201295" cy="109855"/>
          </a:xfrm>
          <a:custGeom>
            <a:avLst/>
            <a:gdLst/>
            <a:ahLst/>
            <a:cxnLst/>
            <a:rect l="l" t="t" r="r" b="b"/>
            <a:pathLst>
              <a:path w="201294" h="109855">
                <a:moveTo>
                  <a:pt x="0" y="0"/>
                </a:moveTo>
                <a:lnTo>
                  <a:pt x="201294" y="0"/>
                </a:lnTo>
                <a:lnTo>
                  <a:pt x="201294" y="109600"/>
                </a:lnTo>
                <a:lnTo>
                  <a:pt x="173862" y="109600"/>
                </a:lnTo>
                <a:lnTo>
                  <a:pt x="173862" y="96012"/>
                </a:lnTo>
                <a:lnTo>
                  <a:pt x="28193" y="96012"/>
                </a:lnTo>
                <a:lnTo>
                  <a:pt x="28193" y="109600"/>
                </a:lnTo>
                <a:lnTo>
                  <a:pt x="0" y="109600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168514" y="2696210"/>
            <a:ext cx="139700" cy="123825"/>
          </a:xfrm>
          <a:custGeom>
            <a:avLst/>
            <a:gdLst/>
            <a:ahLst/>
            <a:cxnLst/>
            <a:rect l="l" t="t" r="r" b="b"/>
            <a:pathLst>
              <a:path w="139700" h="123825">
                <a:moveTo>
                  <a:pt x="0" y="0"/>
                </a:moveTo>
                <a:lnTo>
                  <a:pt x="139331" y="0"/>
                </a:lnTo>
                <a:lnTo>
                  <a:pt x="139331" y="123698"/>
                </a:lnTo>
                <a:lnTo>
                  <a:pt x="112153" y="123698"/>
                </a:lnTo>
                <a:lnTo>
                  <a:pt x="112153" y="107568"/>
                </a:lnTo>
                <a:lnTo>
                  <a:pt x="27381" y="107568"/>
                </a:lnTo>
                <a:lnTo>
                  <a:pt x="27381" y="123698"/>
                </a:lnTo>
                <a:lnTo>
                  <a:pt x="0" y="123698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1693417" y="2640076"/>
            <a:ext cx="221615" cy="182880"/>
          </a:xfrm>
          <a:custGeom>
            <a:avLst/>
            <a:gdLst/>
            <a:ahLst/>
            <a:cxnLst/>
            <a:rect l="l" t="t" r="r" b="b"/>
            <a:pathLst>
              <a:path w="221614" h="182880">
                <a:moveTo>
                  <a:pt x="91693" y="0"/>
                </a:moveTo>
                <a:lnTo>
                  <a:pt x="119380" y="8127"/>
                </a:lnTo>
                <a:lnTo>
                  <a:pt x="100687" y="49349"/>
                </a:lnTo>
                <a:lnTo>
                  <a:pt x="81756" y="86153"/>
                </a:lnTo>
                <a:lnTo>
                  <a:pt x="62587" y="118552"/>
                </a:lnTo>
                <a:lnTo>
                  <a:pt x="43180" y="146558"/>
                </a:lnTo>
                <a:lnTo>
                  <a:pt x="76608" y="142273"/>
                </a:lnTo>
                <a:lnTo>
                  <a:pt x="108299" y="137239"/>
                </a:lnTo>
                <a:lnTo>
                  <a:pt x="138227" y="131466"/>
                </a:lnTo>
                <a:lnTo>
                  <a:pt x="166369" y="124968"/>
                </a:lnTo>
                <a:lnTo>
                  <a:pt x="160964" y="116157"/>
                </a:lnTo>
                <a:lnTo>
                  <a:pt x="153892" y="105537"/>
                </a:lnTo>
                <a:lnTo>
                  <a:pt x="145153" y="93106"/>
                </a:lnTo>
                <a:lnTo>
                  <a:pt x="134746" y="78866"/>
                </a:lnTo>
                <a:lnTo>
                  <a:pt x="157225" y="64262"/>
                </a:lnTo>
                <a:lnTo>
                  <a:pt x="175464" y="88453"/>
                </a:lnTo>
                <a:lnTo>
                  <a:pt x="192262" y="113395"/>
                </a:lnTo>
                <a:lnTo>
                  <a:pt x="207607" y="139074"/>
                </a:lnTo>
                <a:lnTo>
                  <a:pt x="221487" y="165481"/>
                </a:lnTo>
                <a:lnTo>
                  <a:pt x="197231" y="182372"/>
                </a:lnTo>
                <a:lnTo>
                  <a:pt x="192944" y="172727"/>
                </a:lnTo>
                <a:lnTo>
                  <a:pt x="188658" y="163798"/>
                </a:lnTo>
                <a:lnTo>
                  <a:pt x="184372" y="155582"/>
                </a:lnTo>
                <a:lnTo>
                  <a:pt x="180086" y="148082"/>
                </a:lnTo>
                <a:lnTo>
                  <a:pt x="142962" y="156180"/>
                </a:lnTo>
                <a:lnTo>
                  <a:pt x="101885" y="163909"/>
                </a:lnTo>
                <a:lnTo>
                  <a:pt x="56856" y="171281"/>
                </a:lnTo>
                <a:lnTo>
                  <a:pt x="7874" y="178308"/>
                </a:lnTo>
                <a:lnTo>
                  <a:pt x="0" y="155066"/>
                </a:lnTo>
                <a:lnTo>
                  <a:pt x="20435" y="134802"/>
                </a:lnTo>
                <a:lnTo>
                  <a:pt x="42513" y="102203"/>
                </a:lnTo>
                <a:lnTo>
                  <a:pt x="66258" y="57269"/>
                </a:lnTo>
                <a:lnTo>
                  <a:pt x="91693" y="0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157795" y="2559304"/>
            <a:ext cx="157480" cy="127635"/>
          </a:xfrm>
          <a:custGeom>
            <a:avLst/>
            <a:gdLst/>
            <a:ahLst/>
            <a:cxnLst/>
            <a:rect l="l" t="t" r="r" b="b"/>
            <a:pathLst>
              <a:path w="157480" h="127635">
                <a:moveTo>
                  <a:pt x="5803" y="0"/>
                </a:moveTo>
                <a:lnTo>
                  <a:pt x="157289" y="0"/>
                </a:lnTo>
                <a:lnTo>
                  <a:pt x="157055" y="15384"/>
                </a:lnTo>
                <a:lnTo>
                  <a:pt x="154876" y="59944"/>
                </a:lnTo>
                <a:lnTo>
                  <a:pt x="148145" y="102997"/>
                </a:lnTo>
                <a:lnTo>
                  <a:pt x="104773" y="118923"/>
                </a:lnTo>
                <a:lnTo>
                  <a:pt x="93014" y="118618"/>
                </a:lnTo>
                <a:lnTo>
                  <a:pt x="82600" y="91440"/>
                </a:lnTo>
                <a:lnTo>
                  <a:pt x="91135" y="91948"/>
                </a:lnTo>
                <a:lnTo>
                  <a:pt x="97980" y="92075"/>
                </a:lnTo>
                <a:lnTo>
                  <a:pt x="103136" y="92075"/>
                </a:lnTo>
                <a:lnTo>
                  <a:pt x="112966" y="92075"/>
                </a:lnTo>
                <a:lnTo>
                  <a:pt x="119062" y="91440"/>
                </a:lnTo>
                <a:lnTo>
                  <a:pt x="121348" y="90297"/>
                </a:lnTo>
                <a:lnTo>
                  <a:pt x="123634" y="89154"/>
                </a:lnTo>
                <a:lnTo>
                  <a:pt x="125158" y="85217"/>
                </a:lnTo>
                <a:lnTo>
                  <a:pt x="128262" y="45055"/>
                </a:lnTo>
                <a:lnTo>
                  <a:pt x="129095" y="25526"/>
                </a:lnTo>
                <a:lnTo>
                  <a:pt x="80810" y="25526"/>
                </a:lnTo>
                <a:lnTo>
                  <a:pt x="75218" y="56818"/>
                </a:lnTo>
                <a:lnTo>
                  <a:pt x="63360" y="84216"/>
                </a:lnTo>
                <a:lnTo>
                  <a:pt x="45234" y="107733"/>
                </a:lnTo>
                <a:lnTo>
                  <a:pt x="20840" y="127381"/>
                </a:lnTo>
                <a:lnTo>
                  <a:pt x="0" y="108204"/>
                </a:lnTo>
                <a:lnTo>
                  <a:pt x="22072" y="91178"/>
                </a:lnTo>
                <a:lnTo>
                  <a:pt x="38284" y="71723"/>
                </a:lnTo>
                <a:lnTo>
                  <a:pt x="48638" y="49839"/>
                </a:lnTo>
                <a:lnTo>
                  <a:pt x="53136" y="25526"/>
                </a:lnTo>
                <a:lnTo>
                  <a:pt x="5803" y="25526"/>
                </a:lnTo>
                <a:lnTo>
                  <a:pt x="5803" y="0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809495" y="2556891"/>
            <a:ext cx="125730" cy="142875"/>
          </a:xfrm>
          <a:custGeom>
            <a:avLst/>
            <a:gdLst/>
            <a:ahLst/>
            <a:cxnLst/>
            <a:rect l="l" t="t" r="r" b="b"/>
            <a:pathLst>
              <a:path w="125730" h="142875">
                <a:moveTo>
                  <a:pt x="0" y="0"/>
                </a:moveTo>
                <a:lnTo>
                  <a:pt x="44196" y="0"/>
                </a:lnTo>
                <a:lnTo>
                  <a:pt x="58054" y="36643"/>
                </a:lnTo>
                <a:lnTo>
                  <a:pt x="76200" y="68643"/>
                </a:lnTo>
                <a:lnTo>
                  <a:pt x="98631" y="95976"/>
                </a:lnTo>
                <a:lnTo>
                  <a:pt x="125349" y="118618"/>
                </a:lnTo>
                <a:lnTo>
                  <a:pt x="109093" y="142621"/>
                </a:lnTo>
                <a:lnTo>
                  <a:pt x="82611" y="120259"/>
                </a:lnTo>
                <a:lnTo>
                  <a:pt x="59737" y="93360"/>
                </a:lnTo>
                <a:lnTo>
                  <a:pt x="40459" y="61914"/>
                </a:lnTo>
                <a:lnTo>
                  <a:pt x="24765" y="25908"/>
                </a:lnTo>
                <a:lnTo>
                  <a:pt x="0" y="25908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1053909" y="2554477"/>
            <a:ext cx="103505" cy="265430"/>
          </a:xfrm>
          <a:custGeom>
            <a:avLst/>
            <a:gdLst/>
            <a:ahLst/>
            <a:cxnLst/>
            <a:rect l="l" t="t" r="r" b="b"/>
            <a:pathLst>
              <a:path w="103505" h="265430">
                <a:moveTo>
                  <a:pt x="42722" y="0"/>
                </a:moveTo>
                <a:lnTo>
                  <a:pt x="69507" y="0"/>
                </a:lnTo>
                <a:lnTo>
                  <a:pt x="69507" y="48387"/>
                </a:lnTo>
                <a:lnTo>
                  <a:pt x="103289" y="48387"/>
                </a:lnTo>
                <a:lnTo>
                  <a:pt x="103289" y="74549"/>
                </a:lnTo>
                <a:lnTo>
                  <a:pt x="69507" y="74549"/>
                </a:lnTo>
                <a:lnTo>
                  <a:pt x="69507" y="120014"/>
                </a:lnTo>
                <a:lnTo>
                  <a:pt x="75533" y="117540"/>
                </a:lnTo>
                <a:lnTo>
                  <a:pt x="81859" y="114696"/>
                </a:lnTo>
                <a:lnTo>
                  <a:pt x="88482" y="111496"/>
                </a:lnTo>
                <a:lnTo>
                  <a:pt x="95402" y="107950"/>
                </a:lnTo>
                <a:lnTo>
                  <a:pt x="99720" y="133858"/>
                </a:lnTo>
                <a:lnTo>
                  <a:pt x="93531" y="137165"/>
                </a:lnTo>
                <a:lnTo>
                  <a:pt x="86433" y="140604"/>
                </a:lnTo>
                <a:lnTo>
                  <a:pt x="78424" y="144162"/>
                </a:lnTo>
                <a:lnTo>
                  <a:pt x="69507" y="147827"/>
                </a:lnTo>
                <a:lnTo>
                  <a:pt x="69507" y="240411"/>
                </a:lnTo>
                <a:lnTo>
                  <a:pt x="67349" y="251245"/>
                </a:lnTo>
                <a:lnTo>
                  <a:pt x="60875" y="258984"/>
                </a:lnTo>
                <a:lnTo>
                  <a:pt x="50085" y="263628"/>
                </a:lnTo>
                <a:lnTo>
                  <a:pt x="34975" y="265175"/>
                </a:lnTo>
                <a:lnTo>
                  <a:pt x="29514" y="265175"/>
                </a:lnTo>
                <a:lnTo>
                  <a:pt x="22923" y="265049"/>
                </a:lnTo>
                <a:lnTo>
                  <a:pt x="15189" y="264795"/>
                </a:lnTo>
                <a:lnTo>
                  <a:pt x="6400" y="237998"/>
                </a:lnTo>
                <a:lnTo>
                  <a:pt x="11861" y="238251"/>
                </a:lnTo>
                <a:lnTo>
                  <a:pt x="17322" y="238506"/>
                </a:lnTo>
                <a:lnTo>
                  <a:pt x="22771" y="238506"/>
                </a:lnTo>
                <a:lnTo>
                  <a:pt x="32893" y="238506"/>
                </a:lnTo>
                <a:lnTo>
                  <a:pt x="38747" y="237998"/>
                </a:lnTo>
                <a:lnTo>
                  <a:pt x="40335" y="237109"/>
                </a:lnTo>
                <a:lnTo>
                  <a:pt x="41922" y="236220"/>
                </a:lnTo>
                <a:lnTo>
                  <a:pt x="42722" y="234442"/>
                </a:lnTo>
                <a:lnTo>
                  <a:pt x="42722" y="231648"/>
                </a:lnTo>
                <a:lnTo>
                  <a:pt x="42722" y="159131"/>
                </a:lnTo>
                <a:lnTo>
                  <a:pt x="36095" y="161774"/>
                </a:lnTo>
                <a:lnTo>
                  <a:pt x="27833" y="164941"/>
                </a:lnTo>
                <a:lnTo>
                  <a:pt x="17935" y="168632"/>
                </a:lnTo>
                <a:lnTo>
                  <a:pt x="6400" y="172847"/>
                </a:lnTo>
                <a:lnTo>
                  <a:pt x="0" y="146938"/>
                </a:lnTo>
                <a:lnTo>
                  <a:pt x="10320" y="143438"/>
                </a:lnTo>
                <a:lnTo>
                  <a:pt x="20880" y="139604"/>
                </a:lnTo>
                <a:lnTo>
                  <a:pt x="31680" y="135437"/>
                </a:lnTo>
                <a:lnTo>
                  <a:pt x="42722" y="130937"/>
                </a:lnTo>
                <a:lnTo>
                  <a:pt x="42722" y="74549"/>
                </a:lnTo>
                <a:lnTo>
                  <a:pt x="2984" y="74549"/>
                </a:lnTo>
                <a:lnTo>
                  <a:pt x="2984" y="48387"/>
                </a:lnTo>
                <a:lnTo>
                  <a:pt x="42722" y="48387"/>
                </a:lnTo>
                <a:lnTo>
                  <a:pt x="42722" y="0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1968373" y="2554097"/>
            <a:ext cx="266700" cy="129539"/>
          </a:xfrm>
          <a:custGeom>
            <a:avLst/>
            <a:gdLst/>
            <a:ahLst/>
            <a:cxnLst/>
            <a:rect l="l" t="t" r="r" b="b"/>
            <a:pathLst>
              <a:path w="266700" h="129539">
                <a:moveTo>
                  <a:pt x="120650" y="0"/>
                </a:moveTo>
                <a:lnTo>
                  <a:pt x="148081" y="0"/>
                </a:lnTo>
                <a:lnTo>
                  <a:pt x="148081" y="38480"/>
                </a:lnTo>
                <a:lnTo>
                  <a:pt x="250444" y="38480"/>
                </a:lnTo>
                <a:lnTo>
                  <a:pt x="250444" y="63753"/>
                </a:lnTo>
                <a:lnTo>
                  <a:pt x="148081" y="63753"/>
                </a:lnTo>
                <a:lnTo>
                  <a:pt x="148081" y="104266"/>
                </a:lnTo>
                <a:lnTo>
                  <a:pt x="266319" y="104266"/>
                </a:lnTo>
                <a:lnTo>
                  <a:pt x="266319" y="129031"/>
                </a:lnTo>
                <a:lnTo>
                  <a:pt x="1777" y="129031"/>
                </a:lnTo>
                <a:lnTo>
                  <a:pt x="1777" y="104266"/>
                </a:lnTo>
                <a:lnTo>
                  <a:pt x="120650" y="104266"/>
                </a:lnTo>
                <a:lnTo>
                  <a:pt x="120650" y="63753"/>
                </a:lnTo>
                <a:lnTo>
                  <a:pt x="54863" y="63753"/>
                </a:lnTo>
                <a:lnTo>
                  <a:pt x="46319" y="73425"/>
                </a:lnTo>
                <a:lnTo>
                  <a:pt x="37655" y="82073"/>
                </a:lnTo>
                <a:lnTo>
                  <a:pt x="28896" y="89721"/>
                </a:lnTo>
                <a:lnTo>
                  <a:pt x="20065" y="96392"/>
                </a:lnTo>
                <a:lnTo>
                  <a:pt x="0" y="77469"/>
                </a:lnTo>
                <a:lnTo>
                  <a:pt x="17067" y="63349"/>
                </a:lnTo>
                <a:lnTo>
                  <a:pt x="33575" y="45942"/>
                </a:lnTo>
                <a:lnTo>
                  <a:pt x="49488" y="25249"/>
                </a:lnTo>
                <a:lnTo>
                  <a:pt x="64769" y="1269"/>
                </a:lnTo>
                <a:lnTo>
                  <a:pt x="91947" y="9525"/>
                </a:lnTo>
                <a:lnTo>
                  <a:pt x="87828" y="16692"/>
                </a:lnTo>
                <a:lnTo>
                  <a:pt x="83470" y="23907"/>
                </a:lnTo>
                <a:lnTo>
                  <a:pt x="78874" y="31170"/>
                </a:lnTo>
                <a:lnTo>
                  <a:pt x="74040" y="38480"/>
                </a:lnTo>
                <a:lnTo>
                  <a:pt x="120650" y="38480"/>
                </a:lnTo>
                <a:lnTo>
                  <a:pt x="120650" y="0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1357502" y="2554097"/>
            <a:ext cx="267970" cy="258445"/>
          </a:xfrm>
          <a:custGeom>
            <a:avLst/>
            <a:gdLst/>
            <a:ahLst/>
            <a:cxnLst/>
            <a:rect l="l" t="t" r="r" b="b"/>
            <a:pathLst>
              <a:path w="267969" h="258444">
                <a:moveTo>
                  <a:pt x="126237" y="0"/>
                </a:moveTo>
                <a:lnTo>
                  <a:pt x="154178" y="0"/>
                </a:lnTo>
                <a:lnTo>
                  <a:pt x="154178" y="53339"/>
                </a:lnTo>
                <a:lnTo>
                  <a:pt x="263652" y="53339"/>
                </a:lnTo>
                <a:lnTo>
                  <a:pt x="263652" y="80137"/>
                </a:lnTo>
                <a:lnTo>
                  <a:pt x="154178" y="80137"/>
                </a:lnTo>
                <a:lnTo>
                  <a:pt x="154178" y="138429"/>
                </a:lnTo>
                <a:lnTo>
                  <a:pt x="251078" y="138429"/>
                </a:lnTo>
                <a:lnTo>
                  <a:pt x="251078" y="165100"/>
                </a:lnTo>
                <a:lnTo>
                  <a:pt x="154178" y="165100"/>
                </a:lnTo>
                <a:lnTo>
                  <a:pt x="154178" y="231648"/>
                </a:lnTo>
                <a:lnTo>
                  <a:pt x="267588" y="231648"/>
                </a:lnTo>
                <a:lnTo>
                  <a:pt x="267588" y="258444"/>
                </a:lnTo>
                <a:lnTo>
                  <a:pt x="3302" y="258444"/>
                </a:lnTo>
                <a:lnTo>
                  <a:pt x="3302" y="231648"/>
                </a:lnTo>
                <a:lnTo>
                  <a:pt x="126237" y="231648"/>
                </a:lnTo>
                <a:lnTo>
                  <a:pt x="126237" y="165100"/>
                </a:lnTo>
                <a:lnTo>
                  <a:pt x="33781" y="165100"/>
                </a:lnTo>
                <a:lnTo>
                  <a:pt x="33781" y="138429"/>
                </a:lnTo>
                <a:lnTo>
                  <a:pt x="126237" y="138429"/>
                </a:lnTo>
                <a:lnTo>
                  <a:pt x="126237" y="80137"/>
                </a:lnTo>
                <a:lnTo>
                  <a:pt x="57912" y="80137"/>
                </a:lnTo>
                <a:lnTo>
                  <a:pt x="49293" y="94206"/>
                </a:lnTo>
                <a:lnTo>
                  <a:pt x="40211" y="107251"/>
                </a:lnTo>
                <a:lnTo>
                  <a:pt x="30676" y="119249"/>
                </a:lnTo>
                <a:lnTo>
                  <a:pt x="20700" y="130175"/>
                </a:lnTo>
                <a:lnTo>
                  <a:pt x="0" y="110362"/>
                </a:lnTo>
                <a:lnTo>
                  <a:pt x="19050" y="87885"/>
                </a:lnTo>
                <a:lnTo>
                  <a:pt x="34671" y="62944"/>
                </a:lnTo>
                <a:lnTo>
                  <a:pt x="46862" y="35550"/>
                </a:lnTo>
                <a:lnTo>
                  <a:pt x="55625" y="5714"/>
                </a:lnTo>
                <a:lnTo>
                  <a:pt x="82931" y="12191"/>
                </a:lnTo>
                <a:lnTo>
                  <a:pt x="80216" y="22050"/>
                </a:lnTo>
                <a:lnTo>
                  <a:pt x="77215" y="32194"/>
                </a:lnTo>
                <a:lnTo>
                  <a:pt x="73929" y="42624"/>
                </a:lnTo>
                <a:lnTo>
                  <a:pt x="70358" y="53339"/>
                </a:lnTo>
                <a:lnTo>
                  <a:pt x="126237" y="53339"/>
                </a:lnTo>
                <a:lnTo>
                  <a:pt x="126237" y="0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1659254" y="2548254"/>
            <a:ext cx="124333" cy="15367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520496" y="2573273"/>
            <a:ext cx="202692" cy="21336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2385948" y="2637408"/>
            <a:ext cx="43180" cy="171450"/>
          </a:xfrm>
          <a:custGeom>
            <a:avLst/>
            <a:gdLst/>
            <a:ahLst/>
            <a:cxnLst/>
            <a:rect l="l" t="t" r="r" b="b"/>
            <a:pathLst>
              <a:path w="43180" h="171450">
                <a:moveTo>
                  <a:pt x="27177" y="130048"/>
                </a:moveTo>
                <a:lnTo>
                  <a:pt x="15493" y="130048"/>
                </a:lnTo>
                <a:lnTo>
                  <a:pt x="10540" y="132079"/>
                </a:lnTo>
                <a:lnTo>
                  <a:pt x="6350" y="136016"/>
                </a:lnTo>
                <a:lnTo>
                  <a:pt x="2031" y="139953"/>
                </a:lnTo>
                <a:lnTo>
                  <a:pt x="0" y="144906"/>
                </a:lnTo>
                <a:lnTo>
                  <a:pt x="52" y="156590"/>
                </a:lnTo>
                <a:lnTo>
                  <a:pt x="2031" y="161416"/>
                </a:lnTo>
                <a:lnTo>
                  <a:pt x="6095" y="165353"/>
                </a:lnTo>
                <a:lnTo>
                  <a:pt x="10287" y="169290"/>
                </a:lnTo>
                <a:lnTo>
                  <a:pt x="15367" y="171323"/>
                </a:lnTo>
                <a:lnTo>
                  <a:pt x="27431" y="171323"/>
                </a:lnTo>
                <a:lnTo>
                  <a:pt x="32512" y="169290"/>
                </a:lnTo>
                <a:lnTo>
                  <a:pt x="40767" y="161543"/>
                </a:lnTo>
                <a:lnTo>
                  <a:pt x="42799" y="156590"/>
                </a:lnTo>
                <a:lnTo>
                  <a:pt x="42799" y="144906"/>
                </a:lnTo>
                <a:lnTo>
                  <a:pt x="40767" y="139953"/>
                </a:lnTo>
                <a:lnTo>
                  <a:pt x="36575" y="136016"/>
                </a:lnTo>
                <a:lnTo>
                  <a:pt x="32257" y="132079"/>
                </a:lnTo>
                <a:lnTo>
                  <a:pt x="27177" y="130048"/>
                </a:lnTo>
                <a:close/>
              </a:path>
              <a:path w="43180" h="171450">
                <a:moveTo>
                  <a:pt x="27431" y="0"/>
                </a:moveTo>
                <a:lnTo>
                  <a:pt x="15367" y="0"/>
                </a:lnTo>
                <a:lnTo>
                  <a:pt x="10287" y="2031"/>
                </a:lnTo>
                <a:lnTo>
                  <a:pt x="6095" y="5968"/>
                </a:lnTo>
                <a:lnTo>
                  <a:pt x="2031" y="9905"/>
                </a:lnTo>
                <a:lnTo>
                  <a:pt x="0" y="14731"/>
                </a:lnTo>
                <a:lnTo>
                  <a:pt x="0" y="26288"/>
                </a:lnTo>
                <a:lnTo>
                  <a:pt x="2031" y="31114"/>
                </a:lnTo>
                <a:lnTo>
                  <a:pt x="10540" y="39115"/>
                </a:lnTo>
                <a:lnTo>
                  <a:pt x="15493" y="41020"/>
                </a:lnTo>
                <a:lnTo>
                  <a:pt x="27177" y="41020"/>
                </a:lnTo>
                <a:lnTo>
                  <a:pt x="32257" y="39115"/>
                </a:lnTo>
                <a:lnTo>
                  <a:pt x="36575" y="35178"/>
                </a:lnTo>
                <a:lnTo>
                  <a:pt x="40767" y="31114"/>
                </a:lnTo>
                <a:lnTo>
                  <a:pt x="42799" y="26288"/>
                </a:lnTo>
                <a:lnTo>
                  <a:pt x="42799" y="14731"/>
                </a:lnTo>
                <a:lnTo>
                  <a:pt x="40767" y="9905"/>
                </a:lnTo>
                <a:lnTo>
                  <a:pt x="36702" y="5968"/>
                </a:lnTo>
                <a:lnTo>
                  <a:pt x="32512" y="2031"/>
                </a:lnTo>
                <a:lnTo>
                  <a:pt x="27431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2385948" y="2767457"/>
            <a:ext cx="43180" cy="41275"/>
          </a:xfrm>
          <a:custGeom>
            <a:avLst/>
            <a:gdLst/>
            <a:ahLst/>
            <a:cxnLst/>
            <a:rect l="l" t="t" r="r" b="b"/>
            <a:pathLst>
              <a:path w="43180" h="41275">
                <a:moveTo>
                  <a:pt x="21208" y="0"/>
                </a:moveTo>
                <a:lnTo>
                  <a:pt x="27177" y="0"/>
                </a:lnTo>
                <a:lnTo>
                  <a:pt x="32257" y="2031"/>
                </a:lnTo>
                <a:lnTo>
                  <a:pt x="36575" y="5968"/>
                </a:lnTo>
                <a:lnTo>
                  <a:pt x="40767" y="9905"/>
                </a:lnTo>
                <a:lnTo>
                  <a:pt x="42799" y="14858"/>
                </a:lnTo>
                <a:lnTo>
                  <a:pt x="42799" y="20700"/>
                </a:lnTo>
                <a:lnTo>
                  <a:pt x="42799" y="26542"/>
                </a:lnTo>
                <a:lnTo>
                  <a:pt x="40767" y="31495"/>
                </a:lnTo>
                <a:lnTo>
                  <a:pt x="36702" y="35305"/>
                </a:lnTo>
                <a:lnTo>
                  <a:pt x="32512" y="39242"/>
                </a:lnTo>
                <a:lnTo>
                  <a:pt x="27431" y="41275"/>
                </a:lnTo>
                <a:lnTo>
                  <a:pt x="21208" y="41275"/>
                </a:lnTo>
                <a:lnTo>
                  <a:pt x="15367" y="41275"/>
                </a:lnTo>
                <a:lnTo>
                  <a:pt x="10287" y="39242"/>
                </a:lnTo>
                <a:lnTo>
                  <a:pt x="6095" y="35305"/>
                </a:lnTo>
                <a:lnTo>
                  <a:pt x="2031" y="31368"/>
                </a:lnTo>
                <a:lnTo>
                  <a:pt x="0" y="26415"/>
                </a:lnTo>
                <a:lnTo>
                  <a:pt x="0" y="20700"/>
                </a:lnTo>
                <a:lnTo>
                  <a:pt x="0" y="14858"/>
                </a:lnTo>
                <a:lnTo>
                  <a:pt x="2031" y="9905"/>
                </a:lnTo>
                <a:lnTo>
                  <a:pt x="6350" y="5968"/>
                </a:lnTo>
                <a:lnTo>
                  <a:pt x="10540" y="2031"/>
                </a:lnTo>
                <a:lnTo>
                  <a:pt x="15493" y="0"/>
                </a:lnTo>
                <a:lnTo>
                  <a:pt x="21208" y="0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2385948" y="2637408"/>
            <a:ext cx="43180" cy="41275"/>
          </a:xfrm>
          <a:custGeom>
            <a:avLst/>
            <a:gdLst/>
            <a:ahLst/>
            <a:cxnLst/>
            <a:rect l="l" t="t" r="r" b="b"/>
            <a:pathLst>
              <a:path w="43180" h="41275">
                <a:moveTo>
                  <a:pt x="21208" y="0"/>
                </a:moveTo>
                <a:lnTo>
                  <a:pt x="27431" y="0"/>
                </a:lnTo>
                <a:lnTo>
                  <a:pt x="32512" y="2031"/>
                </a:lnTo>
                <a:lnTo>
                  <a:pt x="36702" y="5968"/>
                </a:lnTo>
                <a:lnTo>
                  <a:pt x="40767" y="9905"/>
                </a:lnTo>
                <a:lnTo>
                  <a:pt x="42799" y="14731"/>
                </a:lnTo>
                <a:lnTo>
                  <a:pt x="42799" y="20319"/>
                </a:lnTo>
                <a:lnTo>
                  <a:pt x="42799" y="26288"/>
                </a:lnTo>
                <a:lnTo>
                  <a:pt x="40767" y="31114"/>
                </a:lnTo>
                <a:lnTo>
                  <a:pt x="36575" y="35178"/>
                </a:lnTo>
                <a:lnTo>
                  <a:pt x="32257" y="39115"/>
                </a:lnTo>
                <a:lnTo>
                  <a:pt x="27177" y="41020"/>
                </a:lnTo>
                <a:lnTo>
                  <a:pt x="21208" y="41020"/>
                </a:lnTo>
                <a:lnTo>
                  <a:pt x="15493" y="41020"/>
                </a:lnTo>
                <a:lnTo>
                  <a:pt x="10540" y="39115"/>
                </a:lnTo>
                <a:lnTo>
                  <a:pt x="6350" y="35178"/>
                </a:lnTo>
                <a:lnTo>
                  <a:pt x="2031" y="31114"/>
                </a:lnTo>
                <a:lnTo>
                  <a:pt x="0" y="26288"/>
                </a:lnTo>
                <a:lnTo>
                  <a:pt x="0" y="20319"/>
                </a:lnTo>
                <a:lnTo>
                  <a:pt x="0" y="14731"/>
                </a:lnTo>
                <a:lnTo>
                  <a:pt x="2031" y="9905"/>
                </a:lnTo>
                <a:lnTo>
                  <a:pt x="6095" y="5968"/>
                </a:lnTo>
                <a:lnTo>
                  <a:pt x="10287" y="2031"/>
                </a:lnTo>
                <a:lnTo>
                  <a:pt x="15367" y="0"/>
                </a:lnTo>
                <a:lnTo>
                  <a:pt x="21208" y="0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2581655" y="2565273"/>
            <a:ext cx="1395222" cy="24815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1057490" y="3100323"/>
            <a:ext cx="1169670" cy="272415"/>
          </a:xfrm>
          <a:custGeom>
            <a:avLst/>
            <a:gdLst/>
            <a:ahLst/>
            <a:cxnLst/>
            <a:rect l="l" t="t" r="r" b="b"/>
            <a:pathLst>
              <a:path w="1169670" h="272414">
                <a:moveTo>
                  <a:pt x="653834" y="200278"/>
                </a:moveTo>
                <a:lnTo>
                  <a:pt x="642804" y="215350"/>
                </a:lnTo>
                <a:lnTo>
                  <a:pt x="631228" y="229123"/>
                </a:lnTo>
                <a:lnTo>
                  <a:pt x="619079" y="241587"/>
                </a:lnTo>
                <a:lnTo>
                  <a:pt x="606336" y="252729"/>
                </a:lnTo>
                <a:lnTo>
                  <a:pt x="627037" y="270763"/>
                </a:lnTo>
                <a:lnTo>
                  <a:pt x="640114" y="258522"/>
                </a:lnTo>
                <a:lnTo>
                  <a:pt x="652691" y="244840"/>
                </a:lnTo>
                <a:lnTo>
                  <a:pt x="664791" y="229705"/>
                </a:lnTo>
                <a:lnTo>
                  <a:pt x="676440" y="213105"/>
                </a:lnTo>
                <a:lnTo>
                  <a:pt x="653834" y="200278"/>
                </a:lnTo>
                <a:close/>
              </a:path>
              <a:path w="1169670" h="272414">
                <a:moveTo>
                  <a:pt x="864781" y="7620"/>
                </a:moveTo>
                <a:lnTo>
                  <a:pt x="766356" y="7620"/>
                </a:lnTo>
                <a:lnTo>
                  <a:pt x="766356" y="136905"/>
                </a:lnTo>
                <a:lnTo>
                  <a:pt x="764405" y="174484"/>
                </a:lnTo>
                <a:lnTo>
                  <a:pt x="758561" y="207025"/>
                </a:lnTo>
                <a:lnTo>
                  <a:pt x="748836" y="234543"/>
                </a:lnTo>
                <a:lnTo>
                  <a:pt x="735241" y="257048"/>
                </a:lnTo>
                <a:lnTo>
                  <a:pt x="758736" y="271906"/>
                </a:lnTo>
                <a:lnTo>
                  <a:pt x="771213" y="251071"/>
                </a:lnTo>
                <a:lnTo>
                  <a:pt x="780643" y="228377"/>
                </a:lnTo>
                <a:lnTo>
                  <a:pt x="787025" y="203827"/>
                </a:lnTo>
                <a:lnTo>
                  <a:pt x="790359" y="177418"/>
                </a:lnTo>
                <a:lnTo>
                  <a:pt x="864781" y="177418"/>
                </a:lnTo>
                <a:lnTo>
                  <a:pt x="864781" y="151256"/>
                </a:lnTo>
                <a:lnTo>
                  <a:pt x="792772" y="151256"/>
                </a:lnTo>
                <a:lnTo>
                  <a:pt x="792772" y="103631"/>
                </a:lnTo>
                <a:lnTo>
                  <a:pt x="864781" y="103631"/>
                </a:lnTo>
                <a:lnTo>
                  <a:pt x="864781" y="76835"/>
                </a:lnTo>
                <a:lnTo>
                  <a:pt x="792772" y="76835"/>
                </a:lnTo>
                <a:lnTo>
                  <a:pt x="792772" y="33527"/>
                </a:lnTo>
                <a:lnTo>
                  <a:pt x="864781" y="33527"/>
                </a:lnTo>
                <a:lnTo>
                  <a:pt x="864781" y="7620"/>
                </a:lnTo>
                <a:close/>
              </a:path>
              <a:path w="1169670" h="272414">
                <a:moveTo>
                  <a:pt x="801154" y="241680"/>
                </a:moveTo>
                <a:lnTo>
                  <a:pt x="810171" y="267842"/>
                </a:lnTo>
                <a:lnTo>
                  <a:pt x="826300" y="268477"/>
                </a:lnTo>
                <a:lnTo>
                  <a:pt x="831761" y="268477"/>
                </a:lnTo>
                <a:lnTo>
                  <a:pt x="846243" y="266265"/>
                </a:lnTo>
                <a:lnTo>
                  <a:pt x="856557" y="259635"/>
                </a:lnTo>
                <a:lnTo>
                  <a:pt x="862729" y="248600"/>
                </a:lnTo>
                <a:lnTo>
                  <a:pt x="863581" y="242188"/>
                </a:lnTo>
                <a:lnTo>
                  <a:pt x="814108" y="242188"/>
                </a:lnTo>
                <a:lnTo>
                  <a:pt x="801154" y="241680"/>
                </a:lnTo>
                <a:close/>
              </a:path>
              <a:path w="1169670" h="272414">
                <a:moveTo>
                  <a:pt x="709333" y="199771"/>
                </a:moveTo>
                <a:lnTo>
                  <a:pt x="689267" y="214629"/>
                </a:lnTo>
                <a:lnTo>
                  <a:pt x="697051" y="223347"/>
                </a:lnTo>
                <a:lnTo>
                  <a:pt x="704586" y="232743"/>
                </a:lnTo>
                <a:lnTo>
                  <a:pt x="711859" y="242829"/>
                </a:lnTo>
                <a:lnTo>
                  <a:pt x="718858" y="253618"/>
                </a:lnTo>
                <a:lnTo>
                  <a:pt x="739178" y="238125"/>
                </a:lnTo>
                <a:lnTo>
                  <a:pt x="731675" y="226720"/>
                </a:lnTo>
                <a:lnTo>
                  <a:pt x="724207" y="216519"/>
                </a:lnTo>
                <a:lnTo>
                  <a:pt x="716764" y="207531"/>
                </a:lnTo>
                <a:lnTo>
                  <a:pt x="709333" y="199771"/>
                </a:lnTo>
                <a:close/>
              </a:path>
              <a:path w="1169670" h="272414">
                <a:moveTo>
                  <a:pt x="864781" y="177418"/>
                </a:moveTo>
                <a:lnTo>
                  <a:pt x="838619" y="177418"/>
                </a:lnTo>
                <a:lnTo>
                  <a:pt x="838619" y="235076"/>
                </a:lnTo>
                <a:lnTo>
                  <a:pt x="837603" y="237743"/>
                </a:lnTo>
                <a:lnTo>
                  <a:pt x="835317" y="239522"/>
                </a:lnTo>
                <a:lnTo>
                  <a:pt x="833158" y="241300"/>
                </a:lnTo>
                <a:lnTo>
                  <a:pt x="827443" y="242188"/>
                </a:lnTo>
                <a:lnTo>
                  <a:pt x="863581" y="242188"/>
                </a:lnTo>
                <a:lnTo>
                  <a:pt x="864781" y="233172"/>
                </a:lnTo>
                <a:lnTo>
                  <a:pt x="864781" y="177418"/>
                </a:lnTo>
                <a:close/>
              </a:path>
              <a:path w="1169670" h="272414">
                <a:moveTo>
                  <a:pt x="754672" y="169163"/>
                </a:moveTo>
                <a:lnTo>
                  <a:pt x="607479" y="169163"/>
                </a:lnTo>
                <a:lnTo>
                  <a:pt x="607479" y="193293"/>
                </a:lnTo>
                <a:lnTo>
                  <a:pt x="754672" y="193293"/>
                </a:lnTo>
                <a:lnTo>
                  <a:pt x="754672" y="169163"/>
                </a:lnTo>
                <a:close/>
              </a:path>
              <a:path w="1169670" h="272414">
                <a:moveTo>
                  <a:pt x="659041" y="57530"/>
                </a:moveTo>
                <a:lnTo>
                  <a:pt x="632752" y="57530"/>
                </a:lnTo>
                <a:lnTo>
                  <a:pt x="632752" y="169163"/>
                </a:lnTo>
                <a:lnTo>
                  <a:pt x="659041" y="169163"/>
                </a:lnTo>
                <a:lnTo>
                  <a:pt x="659041" y="146938"/>
                </a:lnTo>
                <a:lnTo>
                  <a:pt x="731685" y="146938"/>
                </a:lnTo>
                <a:lnTo>
                  <a:pt x="731685" y="123571"/>
                </a:lnTo>
                <a:lnTo>
                  <a:pt x="659041" y="123571"/>
                </a:lnTo>
                <a:lnTo>
                  <a:pt x="659041" y="102362"/>
                </a:lnTo>
                <a:lnTo>
                  <a:pt x="731685" y="102362"/>
                </a:lnTo>
                <a:lnTo>
                  <a:pt x="731685" y="78993"/>
                </a:lnTo>
                <a:lnTo>
                  <a:pt x="659041" y="78993"/>
                </a:lnTo>
                <a:lnTo>
                  <a:pt x="659041" y="57530"/>
                </a:lnTo>
                <a:close/>
              </a:path>
              <a:path w="1169670" h="272414">
                <a:moveTo>
                  <a:pt x="731685" y="146938"/>
                </a:moveTo>
                <a:lnTo>
                  <a:pt x="705015" y="146938"/>
                </a:lnTo>
                <a:lnTo>
                  <a:pt x="705015" y="169163"/>
                </a:lnTo>
                <a:lnTo>
                  <a:pt x="731685" y="169163"/>
                </a:lnTo>
                <a:lnTo>
                  <a:pt x="731685" y="146938"/>
                </a:lnTo>
                <a:close/>
              </a:path>
              <a:path w="1169670" h="272414">
                <a:moveTo>
                  <a:pt x="864781" y="103631"/>
                </a:moveTo>
                <a:lnTo>
                  <a:pt x="838619" y="103631"/>
                </a:lnTo>
                <a:lnTo>
                  <a:pt x="838619" y="151256"/>
                </a:lnTo>
                <a:lnTo>
                  <a:pt x="864781" y="151256"/>
                </a:lnTo>
                <a:lnTo>
                  <a:pt x="864781" y="103631"/>
                </a:lnTo>
                <a:close/>
              </a:path>
              <a:path w="1169670" h="272414">
                <a:moveTo>
                  <a:pt x="731685" y="102362"/>
                </a:moveTo>
                <a:lnTo>
                  <a:pt x="705015" y="102362"/>
                </a:lnTo>
                <a:lnTo>
                  <a:pt x="705015" y="123571"/>
                </a:lnTo>
                <a:lnTo>
                  <a:pt x="731685" y="123571"/>
                </a:lnTo>
                <a:lnTo>
                  <a:pt x="731685" y="102362"/>
                </a:lnTo>
                <a:close/>
              </a:path>
              <a:path w="1169670" h="272414">
                <a:moveTo>
                  <a:pt x="731685" y="57530"/>
                </a:moveTo>
                <a:lnTo>
                  <a:pt x="705015" y="57530"/>
                </a:lnTo>
                <a:lnTo>
                  <a:pt x="705015" y="78993"/>
                </a:lnTo>
                <a:lnTo>
                  <a:pt x="731685" y="78993"/>
                </a:lnTo>
                <a:lnTo>
                  <a:pt x="731685" y="57530"/>
                </a:lnTo>
                <a:close/>
              </a:path>
              <a:path w="1169670" h="272414">
                <a:moveTo>
                  <a:pt x="864781" y="33527"/>
                </a:moveTo>
                <a:lnTo>
                  <a:pt x="838619" y="33527"/>
                </a:lnTo>
                <a:lnTo>
                  <a:pt x="838619" y="76835"/>
                </a:lnTo>
                <a:lnTo>
                  <a:pt x="864781" y="76835"/>
                </a:lnTo>
                <a:lnTo>
                  <a:pt x="864781" y="33527"/>
                </a:lnTo>
                <a:close/>
              </a:path>
              <a:path w="1169670" h="272414">
                <a:moveTo>
                  <a:pt x="752894" y="33527"/>
                </a:moveTo>
                <a:lnTo>
                  <a:pt x="612432" y="33527"/>
                </a:lnTo>
                <a:lnTo>
                  <a:pt x="612432" y="57530"/>
                </a:lnTo>
                <a:lnTo>
                  <a:pt x="752894" y="57530"/>
                </a:lnTo>
                <a:lnTo>
                  <a:pt x="752894" y="33527"/>
                </a:lnTo>
                <a:close/>
              </a:path>
              <a:path w="1169670" h="272414">
                <a:moveTo>
                  <a:pt x="659041" y="2031"/>
                </a:moveTo>
                <a:lnTo>
                  <a:pt x="632752" y="2031"/>
                </a:lnTo>
                <a:lnTo>
                  <a:pt x="632752" y="33527"/>
                </a:lnTo>
                <a:lnTo>
                  <a:pt x="659041" y="33527"/>
                </a:lnTo>
                <a:lnTo>
                  <a:pt x="659041" y="2031"/>
                </a:lnTo>
                <a:close/>
              </a:path>
              <a:path w="1169670" h="272414">
                <a:moveTo>
                  <a:pt x="731685" y="2031"/>
                </a:moveTo>
                <a:lnTo>
                  <a:pt x="705015" y="2031"/>
                </a:lnTo>
                <a:lnTo>
                  <a:pt x="705015" y="33527"/>
                </a:lnTo>
                <a:lnTo>
                  <a:pt x="731685" y="33527"/>
                </a:lnTo>
                <a:lnTo>
                  <a:pt x="731685" y="2031"/>
                </a:lnTo>
                <a:close/>
              </a:path>
              <a:path w="1169670" h="272414">
                <a:moveTo>
                  <a:pt x="1035850" y="9778"/>
                </a:moveTo>
                <a:lnTo>
                  <a:pt x="921550" y="9778"/>
                </a:lnTo>
                <a:lnTo>
                  <a:pt x="921550" y="268477"/>
                </a:lnTo>
                <a:lnTo>
                  <a:pt x="948347" y="268477"/>
                </a:lnTo>
                <a:lnTo>
                  <a:pt x="948347" y="107568"/>
                </a:lnTo>
                <a:lnTo>
                  <a:pt x="1035850" y="107568"/>
                </a:lnTo>
                <a:lnTo>
                  <a:pt x="1035850" y="84074"/>
                </a:lnTo>
                <a:lnTo>
                  <a:pt x="948347" y="84074"/>
                </a:lnTo>
                <a:lnTo>
                  <a:pt x="948347" y="68961"/>
                </a:lnTo>
                <a:lnTo>
                  <a:pt x="1035850" y="68961"/>
                </a:lnTo>
                <a:lnTo>
                  <a:pt x="1035850" y="47625"/>
                </a:lnTo>
                <a:lnTo>
                  <a:pt x="948347" y="47625"/>
                </a:lnTo>
                <a:lnTo>
                  <a:pt x="948347" y="33527"/>
                </a:lnTo>
                <a:lnTo>
                  <a:pt x="1035850" y="33527"/>
                </a:lnTo>
                <a:lnTo>
                  <a:pt x="1035850" y="9778"/>
                </a:lnTo>
                <a:close/>
              </a:path>
              <a:path w="1169670" h="272414">
                <a:moveTo>
                  <a:pt x="1116749" y="241680"/>
                </a:moveTo>
                <a:lnTo>
                  <a:pt x="1126020" y="267842"/>
                </a:lnTo>
                <a:lnTo>
                  <a:pt x="1129576" y="268097"/>
                </a:lnTo>
                <a:lnTo>
                  <a:pt x="1135672" y="268224"/>
                </a:lnTo>
                <a:lnTo>
                  <a:pt x="1151293" y="268224"/>
                </a:lnTo>
                <a:lnTo>
                  <a:pt x="1157262" y="266064"/>
                </a:lnTo>
                <a:lnTo>
                  <a:pt x="1167168" y="257683"/>
                </a:lnTo>
                <a:lnTo>
                  <a:pt x="1169581" y="250951"/>
                </a:lnTo>
                <a:lnTo>
                  <a:pt x="1169581" y="242188"/>
                </a:lnTo>
                <a:lnTo>
                  <a:pt x="1128306" y="242188"/>
                </a:lnTo>
                <a:lnTo>
                  <a:pt x="1123226" y="241935"/>
                </a:lnTo>
                <a:lnTo>
                  <a:pt x="1116749" y="241680"/>
                </a:lnTo>
                <a:close/>
              </a:path>
              <a:path w="1169670" h="272414">
                <a:moveTo>
                  <a:pt x="1169581" y="9778"/>
                </a:moveTo>
                <a:lnTo>
                  <a:pt x="1056805" y="9778"/>
                </a:lnTo>
                <a:lnTo>
                  <a:pt x="1056805" y="107568"/>
                </a:lnTo>
                <a:lnTo>
                  <a:pt x="1142657" y="107568"/>
                </a:lnTo>
                <a:lnTo>
                  <a:pt x="1142657" y="239267"/>
                </a:lnTo>
                <a:lnTo>
                  <a:pt x="1142149" y="240537"/>
                </a:lnTo>
                <a:lnTo>
                  <a:pt x="1139863" y="241808"/>
                </a:lnTo>
                <a:lnTo>
                  <a:pt x="1136942" y="242188"/>
                </a:lnTo>
                <a:lnTo>
                  <a:pt x="1169581" y="242188"/>
                </a:lnTo>
                <a:lnTo>
                  <a:pt x="1169581" y="84074"/>
                </a:lnTo>
                <a:lnTo>
                  <a:pt x="1082967" y="84074"/>
                </a:lnTo>
                <a:lnTo>
                  <a:pt x="1082967" y="68961"/>
                </a:lnTo>
                <a:lnTo>
                  <a:pt x="1169581" y="68961"/>
                </a:lnTo>
                <a:lnTo>
                  <a:pt x="1169581" y="47625"/>
                </a:lnTo>
                <a:lnTo>
                  <a:pt x="1082967" y="47625"/>
                </a:lnTo>
                <a:lnTo>
                  <a:pt x="1082967" y="33527"/>
                </a:lnTo>
                <a:lnTo>
                  <a:pt x="1169581" y="33527"/>
                </a:lnTo>
                <a:lnTo>
                  <a:pt x="1169581" y="9778"/>
                </a:lnTo>
                <a:close/>
              </a:path>
              <a:path w="1169670" h="272414">
                <a:moveTo>
                  <a:pt x="1109256" y="121920"/>
                </a:moveTo>
                <a:lnTo>
                  <a:pt x="983653" y="121920"/>
                </a:lnTo>
                <a:lnTo>
                  <a:pt x="983653" y="240537"/>
                </a:lnTo>
                <a:lnTo>
                  <a:pt x="1109256" y="240537"/>
                </a:lnTo>
                <a:lnTo>
                  <a:pt x="1109256" y="217042"/>
                </a:lnTo>
                <a:lnTo>
                  <a:pt x="1009815" y="217042"/>
                </a:lnTo>
                <a:lnTo>
                  <a:pt x="1009815" y="192024"/>
                </a:lnTo>
                <a:lnTo>
                  <a:pt x="1109256" y="192024"/>
                </a:lnTo>
                <a:lnTo>
                  <a:pt x="1109256" y="168910"/>
                </a:lnTo>
                <a:lnTo>
                  <a:pt x="1009815" y="168910"/>
                </a:lnTo>
                <a:lnTo>
                  <a:pt x="1009815" y="145668"/>
                </a:lnTo>
                <a:lnTo>
                  <a:pt x="1109256" y="145668"/>
                </a:lnTo>
                <a:lnTo>
                  <a:pt x="1109256" y="121920"/>
                </a:lnTo>
                <a:close/>
              </a:path>
              <a:path w="1169670" h="272414">
                <a:moveTo>
                  <a:pt x="1109256" y="192024"/>
                </a:moveTo>
                <a:lnTo>
                  <a:pt x="1082967" y="192024"/>
                </a:lnTo>
                <a:lnTo>
                  <a:pt x="1082967" y="217042"/>
                </a:lnTo>
                <a:lnTo>
                  <a:pt x="1109256" y="217042"/>
                </a:lnTo>
                <a:lnTo>
                  <a:pt x="1109256" y="192024"/>
                </a:lnTo>
                <a:close/>
              </a:path>
              <a:path w="1169670" h="272414">
                <a:moveTo>
                  <a:pt x="1109256" y="145668"/>
                </a:moveTo>
                <a:lnTo>
                  <a:pt x="1082967" y="145668"/>
                </a:lnTo>
                <a:lnTo>
                  <a:pt x="1082967" y="168910"/>
                </a:lnTo>
                <a:lnTo>
                  <a:pt x="1109256" y="168910"/>
                </a:lnTo>
                <a:lnTo>
                  <a:pt x="1109256" y="145668"/>
                </a:lnTo>
                <a:close/>
              </a:path>
              <a:path w="1169670" h="272414">
                <a:moveTo>
                  <a:pt x="1035850" y="68961"/>
                </a:moveTo>
                <a:lnTo>
                  <a:pt x="1009180" y="68961"/>
                </a:lnTo>
                <a:lnTo>
                  <a:pt x="1009180" y="84074"/>
                </a:lnTo>
                <a:lnTo>
                  <a:pt x="1035850" y="84074"/>
                </a:lnTo>
                <a:lnTo>
                  <a:pt x="1035850" y="68961"/>
                </a:lnTo>
                <a:close/>
              </a:path>
              <a:path w="1169670" h="272414">
                <a:moveTo>
                  <a:pt x="1169581" y="68961"/>
                </a:moveTo>
                <a:lnTo>
                  <a:pt x="1142657" y="68961"/>
                </a:lnTo>
                <a:lnTo>
                  <a:pt x="1142657" y="84074"/>
                </a:lnTo>
                <a:lnTo>
                  <a:pt x="1169581" y="84074"/>
                </a:lnTo>
                <a:lnTo>
                  <a:pt x="1169581" y="68961"/>
                </a:lnTo>
                <a:close/>
              </a:path>
              <a:path w="1169670" h="272414">
                <a:moveTo>
                  <a:pt x="1035850" y="33527"/>
                </a:moveTo>
                <a:lnTo>
                  <a:pt x="1009180" y="33527"/>
                </a:lnTo>
                <a:lnTo>
                  <a:pt x="1009180" y="47625"/>
                </a:lnTo>
                <a:lnTo>
                  <a:pt x="1035850" y="47625"/>
                </a:lnTo>
                <a:lnTo>
                  <a:pt x="1035850" y="33527"/>
                </a:lnTo>
                <a:close/>
              </a:path>
              <a:path w="1169670" h="272414">
                <a:moveTo>
                  <a:pt x="1169581" y="33527"/>
                </a:moveTo>
                <a:lnTo>
                  <a:pt x="1142657" y="33527"/>
                </a:lnTo>
                <a:lnTo>
                  <a:pt x="1142657" y="47625"/>
                </a:lnTo>
                <a:lnTo>
                  <a:pt x="1169581" y="47625"/>
                </a:lnTo>
                <a:lnTo>
                  <a:pt x="1169581" y="33527"/>
                </a:lnTo>
                <a:close/>
              </a:path>
              <a:path w="1169670" h="272414">
                <a:moveTo>
                  <a:pt x="551091" y="253237"/>
                </a:moveTo>
                <a:lnTo>
                  <a:pt x="522516" y="253237"/>
                </a:lnTo>
                <a:lnTo>
                  <a:pt x="522516" y="269113"/>
                </a:lnTo>
                <a:lnTo>
                  <a:pt x="551091" y="269113"/>
                </a:lnTo>
                <a:lnTo>
                  <a:pt x="551091" y="253237"/>
                </a:lnTo>
                <a:close/>
              </a:path>
              <a:path w="1169670" h="272414">
                <a:moveTo>
                  <a:pt x="551091" y="169163"/>
                </a:moveTo>
                <a:lnTo>
                  <a:pt x="369481" y="169163"/>
                </a:lnTo>
                <a:lnTo>
                  <a:pt x="369481" y="268731"/>
                </a:lnTo>
                <a:lnTo>
                  <a:pt x="397167" y="268731"/>
                </a:lnTo>
                <a:lnTo>
                  <a:pt x="397167" y="253237"/>
                </a:lnTo>
                <a:lnTo>
                  <a:pt x="551091" y="253237"/>
                </a:lnTo>
                <a:lnTo>
                  <a:pt x="551091" y="226567"/>
                </a:lnTo>
                <a:lnTo>
                  <a:pt x="397167" y="226567"/>
                </a:lnTo>
                <a:lnTo>
                  <a:pt x="397167" y="169799"/>
                </a:lnTo>
                <a:lnTo>
                  <a:pt x="551091" y="169799"/>
                </a:lnTo>
                <a:lnTo>
                  <a:pt x="551091" y="169163"/>
                </a:lnTo>
                <a:close/>
              </a:path>
              <a:path w="1169670" h="272414">
                <a:moveTo>
                  <a:pt x="551091" y="169799"/>
                </a:moveTo>
                <a:lnTo>
                  <a:pt x="522516" y="169799"/>
                </a:lnTo>
                <a:lnTo>
                  <a:pt x="522516" y="226567"/>
                </a:lnTo>
                <a:lnTo>
                  <a:pt x="551091" y="226567"/>
                </a:lnTo>
                <a:lnTo>
                  <a:pt x="551091" y="169799"/>
                </a:lnTo>
                <a:close/>
              </a:path>
              <a:path w="1169670" h="272414">
                <a:moveTo>
                  <a:pt x="416618" y="74675"/>
                </a:moveTo>
                <a:lnTo>
                  <a:pt x="376847" y="74675"/>
                </a:lnTo>
                <a:lnTo>
                  <a:pt x="389205" y="85895"/>
                </a:lnTo>
                <a:lnTo>
                  <a:pt x="400373" y="96900"/>
                </a:lnTo>
                <a:lnTo>
                  <a:pt x="410351" y="107715"/>
                </a:lnTo>
                <a:lnTo>
                  <a:pt x="419138" y="118363"/>
                </a:lnTo>
                <a:lnTo>
                  <a:pt x="393944" y="130125"/>
                </a:lnTo>
                <a:lnTo>
                  <a:pt x="365988" y="141208"/>
                </a:lnTo>
                <a:lnTo>
                  <a:pt x="335270" y="151600"/>
                </a:lnTo>
                <a:lnTo>
                  <a:pt x="301790" y="161289"/>
                </a:lnTo>
                <a:lnTo>
                  <a:pt x="318046" y="185927"/>
                </a:lnTo>
                <a:lnTo>
                  <a:pt x="329190" y="182897"/>
                </a:lnTo>
                <a:lnTo>
                  <a:pt x="341477" y="179117"/>
                </a:lnTo>
                <a:lnTo>
                  <a:pt x="354907" y="174551"/>
                </a:lnTo>
                <a:lnTo>
                  <a:pt x="369481" y="169163"/>
                </a:lnTo>
                <a:lnTo>
                  <a:pt x="551091" y="169163"/>
                </a:lnTo>
                <a:lnTo>
                  <a:pt x="551091" y="143255"/>
                </a:lnTo>
                <a:lnTo>
                  <a:pt x="432346" y="143255"/>
                </a:lnTo>
                <a:lnTo>
                  <a:pt x="464631" y="124608"/>
                </a:lnTo>
                <a:lnTo>
                  <a:pt x="491905" y="104648"/>
                </a:lnTo>
                <a:lnTo>
                  <a:pt x="443776" y="104648"/>
                </a:lnTo>
                <a:lnTo>
                  <a:pt x="434084" y="93120"/>
                </a:lnTo>
                <a:lnTo>
                  <a:pt x="423487" y="81581"/>
                </a:lnTo>
                <a:lnTo>
                  <a:pt x="416618" y="74675"/>
                </a:lnTo>
                <a:close/>
              </a:path>
              <a:path w="1169670" h="272414">
                <a:moveTo>
                  <a:pt x="545249" y="50546"/>
                </a:moveTo>
                <a:lnTo>
                  <a:pt x="507784" y="50546"/>
                </a:lnTo>
                <a:lnTo>
                  <a:pt x="493710" y="65625"/>
                </a:lnTo>
                <a:lnTo>
                  <a:pt x="478351" y="79644"/>
                </a:lnTo>
                <a:lnTo>
                  <a:pt x="461706" y="92640"/>
                </a:lnTo>
                <a:lnTo>
                  <a:pt x="443776" y="104648"/>
                </a:lnTo>
                <a:lnTo>
                  <a:pt x="491905" y="104648"/>
                </a:lnTo>
                <a:lnTo>
                  <a:pt x="494226" y="102949"/>
                </a:lnTo>
                <a:lnTo>
                  <a:pt x="521107" y="78265"/>
                </a:lnTo>
                <a:lnTo>
                  <a:pt x="545249" y="50546"/>
                </a:lnTo>
                <a:close/>
              </a:path>
              <a:path w="1169670" h="272414">
                <a:moveTo>
                  <a:pt x="423710" y="0"/>
                </a:moveTo>
                <a:lnTo>
                  <a:pt x="400185" y="23292"/>
                </a:lnTo>
                <a:lnTo>
                  <a:pt x="373433" y="44608"/>
                </a:lnTo>
                <a:lnTo>
                  <a:pt x="343467" y="63972"/>
                </a:lnTo>
                <a:lnTo>
                  <a:pt x="310299" y="81406"/>
                </a:lnTo>
                <a:lnTo>
                  <a:pt x="329222" y="102108"/>
                </a:lnTo>
                <a:lnTo>
                  <a:pt x="341199" y="95678"/>
                </a:lnTo>
                <a:lnTo>
                  <a:pt x="353129" y="88963"/>
                </a:lnTo>
                <a:lnTo>
                  <a:pt x="365012" y="81962"/>
                </a:lnTo>
                <a:lnTo>
                  <a:pt x="376847" y="74675"/>
                </a:lnTo>
                <a:lnTo>
                  <a:pt x="416618" y="74675"/>
                </a:lnTo>
                <a:lnTo>
                  <a:pt x="411986" y="70018"/>
                </a:lnTo>
                <a:lnTo>
                  <a:pt x="399580" y="58420"/>
                </a:lnTo>
                <a:lnTo>
                  <a:pt x="402628" y="56387"/>
                </a:lnTo>
                <a:lnTo>
                  <a:pt x="405803" y="53721"/>
                </a:lnTo>
                <a:lnTo>
                  <a:pt x="409359" y="50546"/>
                </a:lnTo>
                <a:lnTo>
                  <a:pt x="545249" y="50546"/>
                </a:lnTo>
                <a:lnTo>
                  <a:pt x="545249" y="24384"/>
                </a:lnTo>
                <a:lnTo>
                  <a:pt x="437426" y="24384"/>
                </a:lnTo>
                <a:lnTo>
                  <a:pt x="443776" y="18034"/>
                </a:lnTo>
                <a:lnTo>
                  <a:pt x="448856" y="12573"/>
                </a:lnTo>
                <a:lnTo>
                  <a:pt x="452666" y="7874"/>
                </a:lnTo>
                <a:lnTo>
                  <a:pt x="423710" y="0"/>
                </a:lnTo>
                <a:close/>
              </a:path>
              <a:path w="1169670" h="272414">
                <a:moveTo>
                  <a:pt x="192430" y="126237"/>
                </a:moveTo>
                <a:lnTo>
                  <a:pt x="167132" y="126237"/>
                </a:lnTo>
                <a:lnTo>
                  <a:pt x="171863" y="152046"/>
                </a:lnTo>
                <a:lnTo>
                  <a:pt x="178476" y="175545"/>
                </a:lnTo>
                <a:lnTo>
                  <a:pt x="186970" y="196711"/>
                </a:lnTo>
                <a:lnTo>
                  <a:pt x="197345" y="215518"/>
                </a:lnTo>
                <a:lnTo>
                  <a:pt x="190903" y="224041"/>
                </a:lnTo>
                <a:lnTo>
                  <a:pt x="183349" y="232457"/>
                </a:lnTo>
                <a:lnTo>
                  <a:pt x="174681" y="240754"/>
                </a:lnTo>
                <a:lnTo>
                  <a:pt x="164896" y="248920"/>
                </a:lnTo>
                <a:lnTo>
                  <a:pt x="181419" y="269493"/>
                </a:lnTo>
                <a:lnTo>
                  <a:pt x="189683" y="262016"/>
                </a:lnTo>
                <a:lnTo>
                  <a:pt x="197667" y="253872"/>
                </a:lnTo>
                <a:lnTo>
                  <a:pt x="205363" y="245062"/>
                </a:lnTo>
                <a:lnTo>
                  <a:pt x="212763" y="235585"/>
                </a:lnTo>
                <a:lnTo>
                  <a:pt x="252061" y="235585"/>
                </a:lnTo>
                <a:lnTo>
                  <a:pt x="245814" y="230552"/>
                </a:lnTo>
                <a:lnTo>
                  <a:pt x="236174" y="221613"/>
                </a:lnTo>
                <a:lnTo>
                  <a:pt x="227749" y="212471"/>
                </a:lnTo>
                <a:lnTo>
                  <a:pt x="237367" y="189162"/>
                </a:lnTo>
                <a:lnTo>
                  <a:pt x="237570" y="188467"/>
                </a:lnTo>
                <a:lnTo>
                  <a:pt x="211632" y="188467"/>
                </a:lnTo>
                <a:lnTo>
                  <a:pt x="205327" y="175440"/>
                </a:lnTo>
                <a:lnTo>
                  <a:pt x="200034" y="160734"/>
                </a:lnTo>
                <a:lnTo>
                  <a:pt x="195739" y="144337"/>
                </a:lnTo>
                <a:lnTo>
                  <a:pt x="192430" y="126237"/>
                </a:lnTo>
                <a:close/>
              </a:path>
              <a:path w="1169670" h="272414">
                <a:moveTo>
                  <a:pt x="252061" y="235585"/>
                </a:moveTo>
                <a:lnTo>
                  <a:pt x="212763" y="235585"/>
                </a:lnTo>
                <a:lnTo>
                  <a:pt x="219765" y="242752"/>
                </a:lnTo>
                <a:lnTo>
                  <a:pt x="228590" y="250729"/>
                </a:lnTo>
                <a:lnTo>
                  <a:pt x="239248" y="259516"/>
                </a:lnTo>
                <a:lnTo>
                  <a:pt x="251752" y="269113"/>
                </a:lnTo>
                <a:lnTo>
                  <a:pt x="268643" y="247776"/>
                </a:lnTo>
                <a:lnTo>
                  <a:pt x="256645" y="239277"/>
                </a:lnTo>
                <a:lnTo>
                  <a:pt x="252061" y="235585"/>
                </a:lnTo>
                <a:close/>
              </a:path>
              <a:path w="1169670" h="272414">
                <a:moveTo>
                  <a:pt x="254165" y="7238"/>
                </a:moveTo>
                <a:lnTo>
                  <a:pt x="133197" y="7238"/>
                </a:lnTo>
                <a:lnTo>
                  <a:pt x="133197" y="268224"/>
                </a:lnTo>
                <a:lnTo>
                  <a:pt x="159537" y="268224"/>
                </a:lnTo>
                <a:lnTo>
                  <a:pt x="159537" y="126237"/>
                </a:lnTo>
                <a:lnTo>
                  <a:pt x="251722" y="126237"/>
                </a:lnTo>
                <a:lnTo>
                  <a:pt x="254673" y="101473"/>
                </a:lnTo>
                <a:lnTo>
                  <a:pt x="159537" y="101473"/>
                </a:lnTo>
                <a:lnTo>
                  <a:pt x="159537" y="33147"/>
                </a:lnTo>
                <a:lnTo>
                  <a:pt x="253588" y="33147"/>
                </a:lnTo>
                <a:lnTo>
                  <a:pt x="253768" y="29511"/>
                </a:lnTo>
                <a:lnTo>
                  <a:pt x="254067" y="18619"/>
                </a:lnTo>
                <a:lnTo>
                  <a:pt x="254165" y="7238"/>
                </a:lnTo>
                <a:close/>
              </a:path>
              <a:path w="1169670" h="272414">
                <a:moveTo>
                  <a:pt x="251722" y="126237"/>
                </a:moveTo>
                <a:lnTo>
                  <a:pt x="226225" y="126237"/>
                </a:lnTo>
                <a:lnTo>
                  <a:pt x="223518" y="144408"/>
                </a:lnTo>
                <a:lnTo>
                  <a:pt x="220184" y="160829"/>
                </a:lnTo>
                <a:lnTo>
                  <a:pt x="216209" y="175545"/>
                </a:lnTo>
                <a:lnTo>
                  <a:pt x="211632" y="188467"/>
                </a:lnTo>
                <a:lnTo>
                  <a:pt x="237570" y="188467"/>
                </a:lnTo>
                <a:lnTo>
                  <a:pt x="245068" y="162877"/>
                </a:lnTo>
                <a:lnTo>
                  <a:pt x="250841" y="133639"/>
                </a:lnTo>
                <a:lnTo>
                  <a:pt x="251722" y="126237"/>
                </a:lnTo>
                <a:close/>
              </a:path>
              <a:path w="1169670" h="272414">
                <a:moveTo>
                  <a:pt x="188112" y="62229"/>
                </a:moveTo>
                <a:lnTo>
                  <a:pt x="196888" y="86360"/>
                </a:lnTo>
                <a:lnTo>
                  <a:pt x="202057" y="86613"/>
                </a:lnTo>
                <a:lnTo>
                  <a:pt x="206870" y="86740"/>
                </a:lnTo>
                <a:lnTo>
                  <a:pt x="211328" y="86740"/>
                </a:lnTo>
                <a:lnTo>
                  <a:pt x="249593" y="70738"/>
                </a:lnTo>
                <a:lnTo>
                  <a:pt x="251508" y="62484"/>
                </a:lnTo>
                <a:lnTo>
                  <a:pt x="217970" y="62484"/>
                </a:lnTo>
                <a:lnTo>
                  <a:pt x="192938" y="62323"/>
                </a:lnTo>
                <a:lnTo>
                  <a:pt x="188112" y="62229"/>
                </a:lnTo>
                <a:close/>
              </a:path>
              <a:path w="1169670" h="272414">
                <a:moveTo>
                  <a:pt x="253588" y="33147"/>
                </a:moveTo>
                <a:lnTo>
                  <a:pt x="226860" y="33147"/>
                </a:lnTo>
                <a:lnTo>
                  <a:pt x="226364" y="43414"/>
                </a:lnTo>
                <a:lnTo>
                  <a:pt x="225653" y="51181"/>
                </a:lnTo>
                <a:lnTo>
                  <a:pt x="224752" y="56471"/>
                </a:lnTo>
                <a:lnTo>
                  <a:pt x="223685" y="59309"/>
                </a:lnTo>
                <a:lnTo>
                  <a:pt x="222034" y="61467"/>
                </a:lnTo>
                <a:lnTo>
                  <a:pt x="220256" y="62484"/>
                </a:lnTo>
                <a:lnTo>
                  <a:pt x="251508" y="62484"/>
                </a:lnTo>
                <a:lnTo>
                  <a:pt x="252514" y="49784"/>
                </a:lnTo>
                <a:lnTo>
                  <a:pt x="253254" y="39903"/>
                </a:lnTo>
                <a:lnTo>
                  <a:pt x="253588" y="33147"/>
                </a:lnTo>
                <a:close/>
              </a:path>
              <a:path w="1169670" h="272414">
                <a:moveTo>
                  <a:pt x="77533" y="215137"/>
                </a:moveTo>
                <a:lnTo>
                  <a:pt x="52527" y="215137"/>
                </a:lnTo>
                <a:lnTo>
                  <a:pt x="52527" y="268477"/>
                </a:lnTo>
                <a:lnTo>
                  <a:pt x="77533" y="268477"/>
                </a:lnTo>
                <a:lnTo>
                  <a:pt x="77533" y="215137"/>
                </a:lnTo>
                <a:close/>
              </a:path>
              <a:path w="1169670" h="272414">
                <a:moveTo>
                  <a:pt x="125006" y="191135"/>
                </a:moveTo>
                <a:lnTo>
                  <a:pt x="0" y="191135"/>
                </a:lnTo>
                <a:lnTo>
                  <a:pt x="0" y="215137"/>
                </a:lnTo>
                <a:lnTo>
                  <a:pt x="125006" y="215137"/>
                </a:lnTo>
                <a:lnTo>
                  <a:pt x="125006" y="191135"/>
                </a:lnTo>
                <a:close/>
              </a:path>
              <a:path w="1169670" h="272414">
                <a:moveTo>
                  <a:pt x="77533" y="166624"/>
                </a:moveTo>
                <a:lnTo>
                  <a:pt x="52527" y="166624"/>
                </a:lnTo>
                <a:lnTo>
                  <a:pt x="52527" y="191135"/>
                </a:lnTo>
                <a:lnTo>
                  <a:pt x="77533" y="191135"/>
                </a:lnTo>
                <a:lnTo>
                  <a:pt x="77533" y="166624"/>
                </a:lnTo>
                <a:close/>
              </a:path>
              <a:path w="1169670" h="272414">
                <a:moveTo>
                  <a:pt x="118910" y="143001"/>
                </a:moveTo>
                <a:lnTo>
                  <a:pt x="6388" y="143001"/>
                </a:lnTo>
                <a:lnTo>
                  <a:pt x="6388" y="166624"/>
                </a:lnTo>
                <a:lnTo>
                  <a:pt x="118910" y="166624"/>
                </a:lnTo>
                <a:lnTo>
                  <a:pt x="118910" y="143001"/>
                </a:lnTo>
                <a:close/>
              </a:path>
              <a:path w="1169670" h="272414">
                <a:moveTo>
                  <a:pt x="46431" y="103886"/>
                </a:moveTo>
                <a:lnTo>
                  <a:pt x="19634" y="103886"/>
                </a:lnTo>
                <a:lnTo>
                  <a:pt x="22815" y="113819"/>
                </a:lnTo>
                <a:lnTo>
                  <a:pt x="25480" y="123253"/>
                </a:lnTo>
                <a:lnTo>
                  <a:pt x="27931" y="133353"/>
                </a:lnTo>
                <a:lnTo>
                  <a:pt x="29908" y="143001"/>
                </a:lnTo>
                <a:lnTo>
                  <a:pt x="54914" y="143001"/>
                </a:lnTo>
                <a:lnTo>
                  <a:pt x="52675" y="131335"/>
                </a:lnTo>
                <a:lnTo>
                  <a:pt x="50634" y="121491"/>
                </a:lnTo>
                <a:lnTo>
                  <a:pt x="48416" y="111765"/>
                </a:lnTo>
                <a:lnTo>
                  <a:pt x="46431" y="103886"/>
                </a:lnTo>
                <a:close/>
              </a:path>
              <a:path w="1169670" h="272414">
                <a:moveTo>
                  <a:pt x="109829" y="103886"/>
                </a:moveTo>
                <a:lnTo>
                  <a:pt x="83934" y="103886"/>
                </a:lnTo>
                <a:lnTo>
                  <a:pt x="81386" y="113819"/>
                </a:lnTo>
                <a:lnTo>
                  <a:pt x="78503" y="123634"/>
                </a:lnTo>
                <a:lnTo>
                  <a:pt x="75285" y="133353"/>
                </a:lnTo>
                <a:lnTo>
                  <a:pt x="71729" y="143001"/>
                </a:lnTo>
                <a:lnTo>
                  <a:pt x="97917" y="143001"/>
                </a:lnTo>
                <a:lnTo>
                  <a:pt x="101733" y="131335"/>
                </a:lnTo>
                <a:lnTo>
                  <a:pt x="104992" y="120919"/>
                </a:lnTo>
                <a:lnTo>
                  <a:pt x="107691" y="111765"/>
                </a:lnTo>
                <a:lnTo>
                  <a:pt x="109829" y="103886"/>
                </a:lnTo>
                <a:close/>
              </a:path>
              <a:path w="1169670" h="272414">
                <a:moveTo>
                  <a:pt x="123825" y="78993"/>
                </a:moveTo>
                <a:lnTo>
                  <a:pt x="736" y="78993"/>
                </a:lnTo>
                <a:lnTo>
                  <a:pt x="736" y="103886"/>
                </a:lnTo>
                <a:lnTo>
                  <a:pt x="123825" y="103886"/>
                </a:lnTo>
                <a:lnTo>
                  <a:pt x="123825" y="78993"/>
                </a:lnTo>
                <a:close/>
              </a:path>
              <a:path w="1169670" h="272414">
                <a:moveTo>
                  <a:pt x="77533" y="56641"/>
                </a:moveTo>
                <a:lnTo>
                  <a:pt x="51930" y="56641"/>
                </a:lnTo>
                <a:lnTo>
                  <a:pt x="51930" y="78993"/>
                </a:lnTo>
                <a:lnTo>
                  <a:pt x="77533" y="78993"/>
                </a:lnTo>
                <a:lnTo>
                  <a:pt x="77533" y="56641"/>
                </a:lnTo>
                <a:close/>
              </a:path>
              <a:path w="1169670" h="272414">
                <a:moveTo>
                  <a:pt x="117716" y="32638"/>
                </a:moveTo>
                <a:lnTo>
                  <a:pt x="8928" y="32638"/>
                </a:lnTo>
                <a:lnTo>
                  <a:pt x="8928" y="56641"/>
                </a:lnTo>
                <a:lnTo>
                  <a:pt x="117716" y="56641"/>
                </a:lnTo>
                <a:lnTo>
                  <a:pt x="117716" y="32638"/>
                </a:lnTo>
                <a:close/>
              </a:path>
              <a:path w="1169670" h="272414">
                <a:moveTo>
                  <a:pt x="77533" y="3428"/>
                </a:moveTo>
                <a:lnTo>
                  <a:pt x="51930" y="3428"/>
                </a:lnTo>
                <a:lnTo>
                  <a:pt x="51930" y="32638"/>
                </a:lnTo>
                <a:lnTo>
                  <a:pt x="77533" y="32638"/>
                </a:lnTo>
                <a:lnTo>
                  <a:pt x="77533" y="3428"/>
                </a:lnTo>
                <a:close/>
              </a:path>
            </a:pathLst>
          </a:custGeom>
          <a:solidFill>
            <a:srgbClr val="C2241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1659254" y="3295522"/>
            <a:ext cx="141986" cy="80137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2067305" y="3292347"/>
            <a:ext cx="73660" cy="25400"/>
          </a:xfrm>
          <a:custGeom>
            <a:avLst/>
            <a:gdLst/>
            <a:ahLst/>
            <a:cxnLst/>
            <a:rect l="l" t="t" r="r" b="b"/>
            <a:pathLst>
              <a:path w="73660" h="25400">
                <a:moveTo>
                  <a:pt x="0" y="0"/>
                </a:moveTo>
                <a:lnTo>
                  <a:pt x="0" y="25018"/>
                </a:lnTo>
                <a:lnTo>
                  <a:pt x="73151" y="25018"/>
                </a:lnTo>
                <a:lnTo>
                  <a:pt x="73151" y="0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1454658" y="3270122"/>
            <a:ext cx="125730" cy="57150"/>
          </a:xfrm>
          <a:custGeom>
            <a:avLst/>
            <a:gdLst/>
            <a:ahLst/>
            <a:cxnLst/>
            <a:rect l="l" t="t" r="r" b="b"/>
            <a:pathLst>
              <a:path w="125730" h="57150">
                <a:moveTo>
                  <a:pt x="0" y="0"/>
                </a:moveTo>
                <a:lnTo>
                  <a:pt x="0" y="56768"/>
                </a:lnTo>
                <a:lnTo>
                  <a:pt x="125348" y="56768"/>
                </a:lnTo>
                <a:lnTo>
                  <a:pt x="125348" y="0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1716532" y="3247263"/>
            <a:ext cx="46355" cy="22225"/>
          </a:xfrm>
          <a:custGeom>
            <a:avLst/>
            <a:gdLst/>
            <a:ahLst/>
            <a:cxnLst/>
            <a:rect l="l" t="t" r="r" b="b"/>
            <a:pathLst>
              <a:path w="46355" h="22225">
                <a:moveTo>
                  <a:pt x="0" y="0"/>
                </a:moveTo>
                <a:lnTo>
                  <a:pt x="0" y="22225"/>
                </a:lnTo>
                <a:lnTo>
                  <a:pt x="45974" y="22225"/>
                </a:lnTo>
                <a:lnTo>
                  <a:pt x="45974" y="0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2067305" y="3245992"/>
            <a:ext cx="73660" cy="23495"/>
          </a:xfrm>
          <a:custGeom>
            <a:avLst/>
            <a:gdLst/>
            <a:ahLst/>
            <a:cxnLst/>
            <a:rect l="l" t="t" r="r" b="b"/>
            <a:pathLst>
              <a:path w="73660" h="23495">
                <a:moveTo>
                  <a:pt x="0" y="0"/>
                </a:moveTo>
                <a:lnTo>
                  <a:pt x="0" y="23241"/>
                </a:lnTo>
                <a:lnTo>
                  <a:pt x="73151" y="23241"/>
                </a:lnTo>
                <a:lnTo>
                  <a:pt x="73151" y="0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1249921" y="3226561"/>
            <a:ext cx="34290" cy="62230"/>
          </a:xfrm>
          <a:custGeom>
            <a:avLst/>
            <a:gdLst/>
            <a:ahLst/>
            <a:cxnLst/>
            <a:rect l="l" t="t" r="r" b="b"/>
            <a:pathLst>
              <a:path w="34290" h="62229">
                <a:moveTo>
                  <a:pt x="0" y="0"/>
                </a:moveTo>
                <a:lnTo>
                  <a:pt x="3321" y="18170"/>
                </a:lnTo>
                <a:lnTo>
                  <a:pt x="7629" y="34591"/>
                </a:lnTo>
                <a:lnTo>
                  <a:pt x="12923" y="49274"/>
                </a:lnTo>
                <a:lnTo>
                  <a:pt x="19202" y="62229"/>
                </a:lnTo>
                <a:lnTo>
                  <a:pt x="23816" y="49202"/>
                </a:lnTo>
                <a:lnTo>
                  <a:pt x="27779" y="34496"/>
                </a:lnTo>
                <a:lnTo>
                  <a:pt x="31102" y="18099"/>
                </a:lnTo>
                <a:lnTo>
                  <a:pt x="33794" y="0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2041144" y="3222244"/>
            <a:ext cx="125730" cy="118745"/>
          </a:xfrm>
          <a:custGeom>
            <a:avLst/>
            <a:gdLst/>
            <a:ahLst/>
            <a:cxnLst/>
            <a:rect l="l" t="t" r="r" b="b"/>
            <a:pathLst>
              <a:path w="125730" h="118745">
                <a:moveTo>
                  <a:pt x="0" y="0"/>
                </a:moveTo>
                <a:lnTo>
                  <a:pt x="125603" y="0"/>
                </a:lnTo>
                <a:lnTo>
                  <a:pt x="125603" y="118617"/>
                </a:lnTo>
                <a:lnTo>
                  <a:pt x="0" y="118617"/>
                </a:lnTo>
                <a:lnTo>
                  <a:pt x="0" y="0"/>
                </a:lnTo>
                <a:close/>
              </a:path>
            </a:pathLst>
          </a:custGeom>
          <a:ln w="914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1103922" y="3204210"/>
            <a:ext cx="38100" cy="39370"/>
          </a:xfrm>
          <a:custGeom>
            <a:avLst/>
            <a:gdLst/>
            <a:ahLst/>
            <a:cxnLst/>
            <a:rect l="l" t="t" r="r" b="b"/>
            <a:pathLst>
              <a:path w="38100" h="39369">
                <a:moveTo>
                  <a:pt x="0" y="0"/>
                </a:moveTo>
                <a:lnTo>
                  <a:pt x="2093" y="8308"/>
                </a:lnTo>
                <a:lnTo>
                  <a:pt x="4203" y="17605"/>
                </a:lnTo>
                <a:lnTo>
                  <a:pt x="6332" y="27878"/>
                </a:lnTo>
                <a:lnTo>
                  <a:pt x="8483" y="39115"/>
                </a:lnTo>
                <a:lnTo>
                  <a:pt x="25298" y="39115"/>
                </a:lnTo>
                <a:lnTo>
                  <a:pt x="28853" y="29467"/>
                </a:lnTo>
                <a:lnTo>
                  <a:pt x="32072" y="19748"/>
                </a:lnTo>
                <a:lnTo>
                  <a:pt x="34954" y="9933"/>
                </a:lnTo>
                <a:lnTo>
                  <a:pt x="37503" y="0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1850263" y="3203955"/>
            <a:ext cx="46355" cy="47625"/>
          </a:xfrm>
          <a:custGeom>
            <a:avLst/>
            <a:gdLst/>
            <a:ahLst/>
            <a:cxnLst/>
            <a:rect l="l" t="t" r="r" b="b"/>
            <a:pathLst>
              <a:path w="46355" h="47625">
                <a:moveTo>
                  <a:pt x="0" y="0"/>
                </a:moveTo>
                <a:lnTo>
                  <a:pt x="0" y="47625"/>
                </a:lnTo>
                <a:lnTo>
                  <a:pt x="45847" y="47625"/>
                </a:lnTo>
                <a:lnTo>
                  <a:pt x="45847" y="0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1716532" y="3202685"/>
            <a:ext cx="46355" cy="21590"/>
          </a:xfrm>
          <a:custGeom>
            <a:avLst/>
            <a:gdLst/>
            <a:ahLst/>
            <a:cxnLst/>
            <a:rect l="l" t="t" r="r" b="b"/>
            <a:pathLst>
              <a:path w="46355" h="21589">
                <a:moveTo>
                  <a:pt x="0" y="0"/>
                </a:moveTo>
                <a:lnTo>
                  <a:pt x="0" y="21209"/>
                </a:lnTo>
                <a:lnTo>
                  <a:pt x="45974" y="21209"/>
                </a:lnTo>
                <a:lnTo>
                  <a:pt x="45974" y="0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2140457" y="3169285"/>
            <a:ext cx="59690" cy="15240"/>
          </a:xfrm>
          <a:custGeom>
            <a:avLst/>
            <a:gdLst/>
            <a:ahLst/>
            <a:cxnLst/>
            <a:rect l="l" t="t" r="r" b="b"/>
            <a:pathLst>
              <a:path w="59689" h="15239">
                <a:moveTo>
                  <a:pt x="0" y="0"/>
                </a:moveTo>
                <a:lnTo>
                  <a:pt x="0" y="15112"/>
                </a:lnTo>
                <a:lnTo>
                  <a:pt x="59690" y="15112"/>
                </a:lnTo>
                <a:lnTo>
                  <a:pt x="59690" y="0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2005838" y="3169285"/>
            <a:ext cx="60960" cy="15240"/>
          </a:xfrm>
          <a:custGeom>
            <a:avLst/>
            <a:gdLst/>
            <a:ahLst/>
            <a:cxnLst/>
            <a:rect l="l" t="t" r="r" b="b"/>
            <a:pathLst>
              <a:path w="60960" h="15239">
                <a:moveTo>
                  <a:pt x="0" y="0"/>
                </a:moveTo>
                <a:lnTo>
                  <a:pt x="0" y="15112"/>
                </a:lnTo>
                <a:lnTo>
                  <a:pt x="60832" y="15112"/>
                </a:lnTo>
                <a:lnTo>
                  <a:pt x="60832" y="0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1716532" y="3157854"/>
            <a:ext cx="46355" cy="21590"/>
          </a:xfrm>
          <a:custGeom>
            <a:avLst/>
            <a:gdLst/>
            <a:ahLst/>
            <a:cxnLst/>
            <a:rect l="l" t="t" r="r" b="b"/>
            <a:pathLst>
              <a:path w="46355" h="21589">
                <a:moveTo>
                  <a:pt x="0" y="0"/>
                </a:moveTo>
                <a:lnTo>
                  <a:pt x="0" y="21462"/>
                </a:lnTo>
                <a:lnTo>
                  <a:pt x="45974" y="21462"/>
                </a:lnTo>
                <a:lnTo>
                  <a:pt x="45974" y="0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1457071" y="3150870"/>
            <a:ext cx="108585" cy="54610"/>
          </a:xfrm>
          <a:custGeom>
            <a:avLst/>
            <a:gdLst/>
            <a:ahLst/>
            <a:cxnLst/>
            <a:rect l="l" t="t" r="r" b="b"/>
            <a:pathLst>
              <a:path w="108584" h="54610">
                <a:moveTo>
                  <a:pt x="9778" y="0"/>
                </a:moveTo>
                <a:lnTo>
                  <a:pt x="6222" y="3175"/>
                </a:lnTo>
                <a:lnTo>
                  <a:pt x="3047" y="5841"/>
                </a:lnTo>
                <a:lnTo>
                  <a:pt x="0" y="7874"/>
                </a:lnTo>
                <a:lnTo>
                  <a:pt x="12406" y="19472"/>
                </a:lnTo>
                <a:lnTo>
                  <a:pt x="23907" y="31035"/>
                </a:lnTo>
                <a:lnTo>
                  <a:pt x="34504" y="42574"/>
                </a:lnTo>
                <a:lnTo>
                  <a:pt x="44195" y="54101"/>
                </a:lnTo>
                <a:lnTo>
                  <a:pt x="62126" y="42094"/>
                </a:lnTo>
                <a:lnTo>
                  <a:pt x="78771" y="29098"/>
                </a:lnTo>
                <a:lnTo>
                  <a:pt x="94130" y="15079"/>
                </a:lnTo>
                <a:lnTo>
                  <a:pt x="108203" y="0"/>
                </a:lnTo>
                <a:lnTo>
                  <a:pt x="9778" y="0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2140457" y="3133851"/>
            <a:ext cx="59690" cy="14604"/>
          </a:xfrm>
          <a:custGeom>
            <a:avLst/>
            <a:gdLst/>
            <a:ahLst/>
            <a:cxnLst/>
            <a:rect l="l" t="t" r="r" b="b"/>
            <a:pathLst>
              <a:path w="59689" h="14605">
                <a:moveTo>
                  <a:pt x="0" y="0"/>
                </a:moveTo>
                <a:lnTo>
                  <a:pt x="0" y="14097"/>
                </a:lnTo>
                <a:lnTo>
                  <a:pt x="59690" y="14097"/>
                </a:lnTo>
                <a:lnTo>
                  <a:pt x="59690" y="0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2005838" y="3133851"/>
            <a:ext cx="60960" cy="14604"/>
          </a:xfrm>
          <a:custGeom>
            <a:avLst/>
            <a:gdLst/>
            <a:ahLst/>
            <a:cxnLst/>
            <a:rect l="l" t="t" r="r" b="b"/>
            <a:pathLst>
              <a:path w="60960" h="14605">
                <a:moveTo>
                  <a:pt x="0" y="0"/>
                </a:moveTo>
                <a:lnTo>
                  <a:pt x="0" y="14097"/>
                </a:lnTo>
                <a:lnTo>
                  <a:pt x="60832" y="14097"/>
                </a:lnTo>
                <a:lnTo>
                  <a:pt x="60832" y="0"/>
                </a:lnTo>
                <a:lnTo>
                  <a:pt x="0" y="0"/>
                </a:lnTo>
                <a:close/>
              </a:path>
            </a:pathLst>
          </a:custGeom>
          <a:ln w="914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1850263" y="3133851"/>
            <a:ext cx="46355" cy="43815"/>
          </a:xfrm>
          <a:custGeom>
            <a:avLst/>
            <a:gdLst/>
            <a:ahLst/>
            <a:cxnLst/>
            <a:rect l="l" t="t" r="r" b="b"/>
            <a:pathLst>
              <a:path w="46355" h="43814">
                <a:moveTo>
                  <a:pt x="0" y="0"/>
                </a:moveTo>
                <a:lnTo>
                  <a:pt x="0" y="43307"/>
                </a:lnTo>
                <a:lnTo>
                  <a:pt x="45847" y="43307"/>
                </a:lnTo>
                <a:lnTo>
                  <a:pt x="45847" y="0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2114295" y="3110102"/>
            <a:ext cx="113030" cy="258445"/>
          </a:xfrm>
          <a:custGeom>
            <a:avLst/>
            <a:gdLst/>
            <a:ahLst/>
            <a:cxnLst/>
            <a:rect l="l" t="t" r="r" b="b"/>
            <a:pathLst>
              <a:path w="113030" h="258445">
                <a:moveTo>
                  <a:pt x="0" y="0"/>
                </a:moveTo>
                <a:lnTo>
                  <a:pt x="112776" y="0"/>
                </a:lnTo>
                <a:lnTo>
                  <a:pt x="112776" y="231901"/>
                </a:lnTo>
                <a:lnTo>
                  <a:pt x="112776" y="241173"/>
                </a:lnTo>
                <a:lnTo>
                  <a:pt x="110362" y="247904"/>
                </a:lnTo>
                <a:lnTo>
                  <a:pt x="105410" y="252095"/>
                </a:lnTo>
                <a:lnTo>
                  <a:pt x="100456" y="256286"/>
                </a:lnTo>
                <a:lnTo>
                  <a:pt x="94487" y="258445"/>
                </a:lnTo>
                <a:lnTo>
                  <a:pt x="87503" y="258445"/>
                </a:lnTo>
                <a:lnTo>
                  <a:pt x="78867" y="258445"/>
                </a:lnTo>
                <a:lnTo>
                  <a:pt x="72771" y="258318"/>
                </a:lnTo>
                <a:lnTo>
                  <a:pt x="69215" y="258063"/>
                </a:lnTo>
                <a:lnTo>
                  <a:pt x="59943" y="231901"/>
                </a:lnTo>
                <a:lnTo>
                  <a:pt x="66421" y="232156"/>
                </a:lnTo>
                <a:lnTo>
                  <a:pt x="71501" y="232410"/>
                </a:lnTo>
                <a:lnTo>
                  <a:pt x="75311" y="232410"/>
                </a:lnTo>
                <a:lnTo>
                  <a:pt x="80137" y="232410"/>
                </a:lnTo>
                <a:lnTo>
                  <a:pt x="83058" y="232029"/>
                </a:lnTo>
                <a:lnTo>
                  <a:pt x="84201" y="231394"/>
                </a:lnTo>
                <a:lnTo>
                  <a:pt x="85343" y="230759"/>
                </a:lnTo>
                <a:lnTo>
                  <a:pt x="85852" y="229488"/>
                </a:lnTo>
                <a:lnTo>
                  <a:pt x="85852" y="227711"/>
                </a:lnTo>
                <a:lnTo>
                  <a:pt x="85852" y="97789"/>
                </a:lnTo>
                <a:lnTo>
                  <a:pt x="0" y="97789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1979041" y="3110102"/>
            <a:ext cx="114300" cy="259079"/>
          </a:xfrm>
          <a:custGeom>
            <a:avLst/>
            <a:gdLst/>
            <a:ahLst/>
            <a:cxnLst/>
            <a:rect l="l" t="t" r="r" b="b"/>
            <a:pathLst>
              <a:path w="114300" h="259079">
                <a:moveTo>
                  <a:pt x="0" y="0"/>
                </a:moveTo>
                <a:lnTo>
                  <a:pt x="114300" y="0"/>
                </a:lnTo>
                <a:lnTo>
                  <a:pt x="114300" y="97789"/>
                </a:lnTo>
                <a:lnTo>
                  <a:pt x="26796" y="97789"/>
                </a:lnTo>
                <a:lnTo>
                  <a:pt x="26796" y="258699"/>
                </a:lnTo>
                <a:lnTo>
                  <a:pt x="0" y="258699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1792732" y="3107944"/>
            <a:ext cx="129539" cy="264795"/>
          </a:xfrm>
          <a:custGeom>
            <a:avLst/>
            <a:gdLst/>
            <a:ahLst/>
            <a:cxnLst/>
            <a:rect l="l" t="t" r="r" b="b"/>
            <a:pathLst>
              <a:path w="129539" h="264795">
                <a:moveTo>
                  <a:pt x="31115" y="0"/>
                </a:moveTo>
                <a:lnTo>
                  <a:pt x="129540" y="0"/>
                </a:lnTo>
                <a:lnTo>
                  <a:pt x="129540" y="225551"/>
                </a:lnTo>
                <a:lnTo>
                  <a:pt x="127488" y="240980"/>
                </a:lnTo>
                <a:lnTo>
                  <a:pt x="121316" y="252015"/>
                </a:lnTo>
                <a:lnTo>
                  <a:pt x="111001" y="258645"/>
                </a:lnTo>
                <a:lnTo>
                  <a:pt x="96519" y="260857"/>
                </a:lnTo>
                <a:lnTo>
                  <a:pt x="91059" y="260857"/>
                </a:lnTo>
                <a:lnTo>
                  <a:pt x="78867" y="234568"/>
                </a:lnTo>
                <a:lnTo>
                  <a:pt x="83057" y="234568"/>
                </a:lnTo>
                <a:lnTo>
                  <a:pt x="92201" y="234568"/>
                </a:lnTo>
                <a:lnTo>
                  <a:pt x="97917" y="233679"/>
                </a:lnTo>
                <a:lnTo>
                  <a:pt x="100075" y="231901"/>
                </a:lnTo>
                <a:lnTo>
                  <a:pt x="102362" y="230123"/>
                </a:lnTo>
                <a:lnTo>
                  <a:pt x="103378" y="227456"/>
                </a:lnTo>
                <a:lnTo>
                  <a:pt x="103378" y="223773"/>
                </a:lnTo>
                <a:lnTo>
                  <a:pt x="103378" y="169798"/>
                </a:lnTo>
                <a:lnTo>
                  <a:pt x="55118" y="169798"/>
                </a:lnTo>
                <a:lnTo>
                  <a:pt x="51784" y="196207"/>
                </a:lnTo>
                <a:lnTo>
                  <a:pt x="45402" y="220757"/>
                </a:lnTo>
                <a:lnTo>
                  <a:pt x="35972" y="243451"/>
                </a:lnTo>
                <a:lnTo>
                  <a:pt x="23494" y="264286"/>
                </a:lnTo>
                <a:lnTo>
                  <a:pt x="0" y="249427"/>
                </a:lnTo>
                <a:lnTo>
                  <a:pt x="13594" y="226923"/>
                </a:lnTo>
                <a:lnTo>
                  <a:pt x="23320" y="199405"/>
                </a:lnTo>
                <a:lnTo>
                  <a:pt x="29164" y="166864"/>
                </a:lnTo>
                <a:lnTo>
                  <a:pt x="31115" y="129285"/>
                </a:lnTo>
                <a:lnTo>
                  <a:pt x="31115" y="0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1190688" y="3107563"/>
            <a:ext cx="135890" cy="262255"/>
          </a:xfrm>
          <a:custGeom>
            <a:avLst/>
            <a:gdLst/>
            <a:ahLst/>
            <a:cxnLst/>
            <a:rect l="l" t="t" r="r" b="b"/>
            <a:pathLst>
              <a:path w="135890" h="262254">
                <a:moveTo>
                  <a:pt x="0" y="0"/>
                </a:moveTo>
                <a:lnTo>
                  <a:pt x="120967" y="0"/>
                </a:lnTo>
                <a:lnTo>
                  <a:pt x="120870" y="11380"/>
                </a:lnTo>
                <a:lnTo>
                  <a:pt x="118300" y="55372"/>
                </a:lnTo>
                <a:lnTo>
                  <a:pt x="88034" y="79263"/>
                </a:lnTo>
                <a:lnTo>
                  <a:pt x="78130" y="79501"/>
                </a:lnTo>
                <a:lnTo>
                  <a:pt x="73672" y="79501"/>
                </a:lnTo>
                <a:lnTo>
                  <a:pt x="68859" y="79375"/>
                </a:lnTo>
                <a:lnTo>
                  <a:pt x="63690" y="79121"/>
                </a:lnTo>
                <a:lnTo>
                  <a:pt x="54914" y="54990"/>
                </a:lnTo>
                <a:lnTo>
                  <a:pt x="59740" y="55084"/>
                </a:lnTo>
                <a:lnTo>
                  <a:pt x="66328" y="55165"/>
                </a:lnTo>
                <a:lnTo>
                  <a:pt x="93662" y="25908"/>
                </a:lnTo>
                <a:lnTo>
                  <a:pt x="26339" y="25908"/>
                </a:lnTo>
                <a:lnTo>
                  <a:pt x="26339" y="94234"/>
                </a:lnTo>
                <a:lnTo>
                  <a:pt x="121475" y="94234"/>
                </a:lnTo>
                <a:lnTo>
                  <a:pt x="117643" y="126400"/>
                </a:lnTo>
                <a:lnTo>
                  <a:pt x="111871" y="155638"/>
                </a:lnTo>
                <a:lnTo>
                  <a:pt x="104169" y="181923"/>
                </a:lnTo>
                <a:lnTo>
                  <a:pt x="94551" y="205232"/>
                </a:lnTo>
                <a:lnTo>
                  <a:pt x="102977" y="214374"/>
                </a:lnTo>
                <a:lnTo>
                  <a:pt x="112617" y="223313"/>
                </a:lnTo>
                <a:lnTo>
                  <a:pt x="123447" y="232038"/>
                </a:lnTo>
                <a:lnTo>
                  <a:pt x="135445" y="240537"/>
                </a:lnTo>
                <a:lnTo>
                  <a:pt x="118554" y="261874"/>
                </a:lnTo>
                <a:lnTo>
                  <a:pt x="106050" y="252277"/>
                </a:lnTo>
                <a:lnTo>
                  <a:pt x="95392" y="243490"/>
                </a:lnTo>
                <a:lnTo>
                  <a:pt x="86568" y="235513"/>
                </a:lnTo>
                <a:lnTo>
                  <a:pt x="79565" y="228346"/>
                </a:lnTo>
                <a:lnTo>
                  <a:pt x="72165" y="237823"/>
                </a:lnTo>
                <a:lnTo>
                  <a:pt x="64469" y="246633"/>
                </a:lnTo>
                <a:lnTo>
                  <a:pt x="56485" y="254777"/>
                </a:lnTo>
                <a:lnTo>
                  <a:pt x="48221" y="262254"/>
                </a:lnTo>
                <a:lnTo>
                  <a:pt x="31699" y="241681"/>
                </a:lnTo>
                <a:lnTo>
                  <a:pt x="41484" y="233515"/>
                </a:lnTo>
                <a:lnTo>
                  <a:pt x="50152" y="225218"/>
                </a:lnTo>
                <a:lnTo>
                  <a:pt x="57706" y="216802"/>
                </a:lnTo>
                <a:lnTo>
                  <a:pt x="64147" y="208279"/>
                </a:lnTo>
                <a:lnTo>
                  <a:pt x="53772" y="189472"/>
                </a:lnTo>
                <a:lnTo>
                  <a:pt x="45278" y="168306"/>
                </a:lnTo>
                <a:lnTo>
                  <a:pt x="38665" y="144807"/>
                </a:lnTo>
                <a:lnTo>
                  <a:pt x="33934" y="118999"/>
                </a:lnTo>
                <a:lnTo>
                  <a:pt x="26339" y="118999"/>
                </a:lnTo>
                <a:lnTo>
                  <a:pt x="26339" y="260985"/>
                </a:lnTo>
                <a:lnTo>
                  <a:pt x="0" y="260985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1057490" y="3103752"/>
            <a:ext cx="125095" cy="265430"/>
          </a:xfrm>
          <a:custGeom>
            <a:avLst/>
            <a:gdLst/>
            <a:ahLst/>
            <a:cxnLst/>
            <a:rect l="l" t="t" r="r" b="b"/>
            <a:pathLst>
              <a:path w="125094" h="265429">
                <a:moveTo>
                  <a:pt x="51930" y="0"/>
                </a:moveTo>
                <a:lnTo>
                  <a:pt x="77533" y="0"/>
                </a:lnTo>
                <a:lnTo>
                  <a:pt x="77533" y="29210"/>
                </a:lnTo>
                <a:lnTo>
                  <a:pt x="117716" y="29210"/>
                </a:lnTo>
                <a:lnTo>
                  <a:pt x="117716" y="53212"/>
                </a:lnTo>
                <a:lnTo>
                  <a:pt x="77533" y="53212"/>
                </a:lnTo>
                <a:lnTo>
                  <a:pt x="77533" y="75564"/>
                </a:lnTo>
                <a:lnTo>
                  <a:pt x="123825" y="75564"/>
                </a:lnTo>
                <a:lnTo>
                  <a:pt x="123825" y="100457"/>
                </a:lnTo>
                <a:lnTo>
                  <a:pt x="109829" y="100457"/>
                </a:lnTo>
                <a:lnTo>
                  <a:pt x="107691" y="108336"/>
                </a:lnTo>
                <a:lnTo>
                  <a:pt x="104992" y="117490"/>
                </a:lnTo>
                <a:lnTo>
                  <a:pt x="101733" y="127906"/>
                </a:lnTo>
                <a:lnTo>
                  <a:pt x="97917" y="139573"/>
                </a:lnTo>
                <a:lnTo>
                  <a:pt x="118910" y="139573"/>
                </a:lnTo>
                <a:lnTo>
                  <a:pt x="118910" y="163195"/>
                </a:lnTo>
                <a:lnTo>
                  <a:pt x="77533" y="163195"/>
                </a:lnTo>
                <a:lnTo>
                  <a:pt x="77533" y="187706"/>
                </a:lnTo>
                <a:lnTo>
                  <a:pt x="125006" y="187706"/>
                </a:lnTo>
                <a:lnTo>
                  <a:pt x="125006" y="211709"/>
                </a:lnTo>
                <a:lnTo>
                  <a:pt x="77533" y="211709"/>
                </a:lnTo>
                <a:lnTo>
                  <a:pt x="77533" y="265049"/>
                </a:lnTo>
                <a:lnTo>
                  <a:pt x="52527" y="265049"/>
                </a:lnTo>
                <a:lnTo>
                  <a:pt x="52527" y="211709"/>
                </a:lnTo>
                <a:lnTo>
                  <a:pt x="0" y="211709"/>
                </a:lnTo>
                <a:lnTo>
                  <a:pt x="0" y="187706"/>
                </a:lnTo>
                <a:lnTo>
                  <a:pt x="52527" y="187706"/>
                </a:lnTo>
                <a:lnTo>
                  <a:pt x="52527" y="163195"/>
                </a:lnTo>
                <a:lnTo>
                  <a:pt x="6388" y="163195"/>
                </a:lnTo>
                <a:lnTo>
                  <a:pt x="6388" y="139573"/>
                </a:lnTo>
                <a:lnTo>
                  <a:pt x="29908" y="139573"/>
                </a:lnTo>
                <a:lnTo>
                  <a:pt x="27872" y="129639"/>
                </a:lnTo>
                <a:lnTo>
                  <a:pt x="25480" y="119824"/>
                </a:lnTo>
                <a:lnTo>
                  <a:pt x="22734" y="110105"/>
                </a:lnTo>
                <a:lnTo>
                  <a:pt x="19634" y="100457"/>
                </a:lnTo>
                <a:lnTo>
                  <a:pt x="736" y="100457"/>
                </a:lnTo>
                <a:lnTo>
                  <a:pt x="736" y="75564"/>
                </a:lnTo>
                <a:lnTo>
                  <a:pt x="51930" y="75564"/>
                </a:lnTo>
                <a:lnTo>
                  <a:pt x="51930" y="53212"/>
                </a:lnTo>
                <a:lnTo>
                  <a:pt x="8928" y="53212"/>
                </a:lnTo>
                <a:lnTo>
                  <a:pt x="8928" y="29210"/>
                </a:lnTo>
                <a:lnTo>
                  <a:pt x="51930" y="29210"/>
                </a:lnTo>
                <a:lnTo>
                  <a:pt x="51930" y="0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1664970" y="3102355"/>
            <a:ext cx="147320" cy="191770"/>
          </a:xfrm>
          <a:custGeom>
            <a:avLst/>
            <a:gdLst/>
            <a:ahLst/>
            <a:cxnLst/>
            <a:rect l="l" t="t" r="r" b="b"/>
            <a:pathLst>
              <a:path w="147319" h="191770">
                <a:moveTo>
                  <a:pt x="25273" y="0"/>
                </a:moveTo>
                <a:lnTo>
                  <a:pt x="51562" y="0"/>
                </a:lnTo>
                <a:lnTo>
                  <a:pt x="51562" y="31496"/>
                </a:lnTo>
                <a:lnTo>
                  <a:pt x="97536" y="31496"/>
                </a:lnTo>
                <a:lnTo>
                  <a:pt x="97536" y="0"/>
                </a:lnTo>
                <a:lnTo>
                  <a:pt x="124206" y="0"/>
                </a:lnTo>
                <a:lnTo>
                  <a:pt x="124206" y="31496"/>
                </a:lnTo>
                <a:lnTo>
                  <a:pt x="145415" y="31496"/>
                </a:lnTo>
                <a:lnTo>
                  <a:pt x="145415" y="55499"/>
                </a:lnTo>
                <a:lnTo>
                  <a:pt x="124206" y="55499"/>
                </a:lnTo>
                <a:lnTo>
                  <a:pt x="124206" y="167132"/>
                </a:lnTo>
                <a:lnTo>
                  <a:pt x="147193" y="167132"/>
                </a:lnTo>
                <a:lnTo>
                  <a:pt x="147193" y="191262"/>
                </a:lnTo>
                <a:lnTo>
                  <a:pt x="0" y="191262"/>
                </a:lnTo>
                <a:lnTo>
                  <a:pt x="0" y="167132"/>
                </a:lnTo>
                <a:lnTo>
                  <a:pt x="25273" y="167132"/>
                </a:lnTo>
                <a:lnTo>
                  <a:pt x="25273" y="55499"/>
                </a:lnTo>
                <a:lnTo>
                  <a:pt x="4953" y="55499"/>
                </a:lnTo>
                <a:lnTo>
                  <a:pt x="4953" y="31496"/>
                </a:lnTo>
                <a:lnTo>
                  <a:pt x="25273" y="31496"/>
                </a:lnTo>
                <a:lnTo>
                  <a:pt x="25273" y="0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1359280" y="3100323"/>
            <a:ext cx="249554" cy="269240"/>
          </a:xfrm>
          <a:custGeom>
            <a:avLst/>
            <a:gdLst/>
            <a:ahLst/>
            <a:cxnLst/>
            <a:rect l="l" t="t" r="r" b="b"/>
            <a:pathLst>
              <a:path w="249555" h="269239">
                <a:moveTo>
                  <a:pt x="121919" y="0"/>
                </a:moveTo>
                <a:lnTo>
                  <a:pt x="150875" y="7874"/>
                </a:lnTo>
                <a:lnTo>
                  <a:pt x="147065" y="12573"/>
                </a:lnTo>
                <a:lnTo>
                  <a:pt x="141985" y="18034"/>
                </a:lnTo>
                <a:lnTo>
                  <a:pt x="135635" y="24384"/>
                </a:lnTo>
                <a:lnTo>
                  <a:pt x="243459" y="24384"/>
                </a:lnTo>
                <a:lnTo>
                  <a:pt x="243459" y="50546"/>
                </a:lnTo>
                <a:lnTo>
                  <a:pt x="219317" y="78265"/>
                </a:lnTo>
                <a:lnTo>
                  <a:pt x="192436" y="102949"/>
                </a:lnTo>
                <a:lnTo>
                  <a:pt x="162841" y="124608"/>
                </a:lnTo>
                <a:lnTo>
                  <a:pt x="130556" y="143255"/>
                </a:lnTo>
                <a:lnTo>
                  <a:pt x="249300" y="143255"/>
                </a:lnTo>
                <a:lnTo>
                  <a:pt x="249300" y="269113"/>
                </a:lnTo>
                <a:lnTo>
                  <a:pt x="220725" y="269113"/>
                </a:lnTo>
                <a:lnTo>
                  <a:pt x="220725" y="253237"/>
                </a:lnTo>
                <a:lnTo>
                  <a:pt x="95377" y="253237"/>
                </a:lnTo>
                <a:lnTo>
                  <a:pt x="95377" y="268731"/>
                </a:lnTo>
                <a:lnTo>
                  <a:pt x="67690" y="268731"/>
                </a:lnTo>
                <a:lnTo>
                  <a:pt x="67690" y="169163"/>
                </a:lnTo>
                <a:lnTo>
                  <a:pt x="53117" y="174551"/>
                </a:lnTo>
                <a:lnTo>
                  <a:pt x="39687" y="179117"/>
                </a:lnTo>
                <a:lnTo>
                  <a:pt x="27400" y="182897"/>
                </a:lnTo>
                <a:lnTo>
                  <a:pt x="16256" y="185927"/>
                </a:lnTo>
                <a:lnTo>
                  <a:pt x="0" y="161289"/>
                </a:lnTo>
                <a:lnTo>
                  <a:pt x="33480" y="151600"/>
                </a:lnTo>
                <a:lnTo>
                  <a:pt x="64198" y="141208"/>
                </a:lnTo>
                <a:lnTo>
                  <a:pt x="92154" y="130125"/>
                </a:lnTo>
                <a:lnTo>
                  <a:pt x="117347" y="118363"/>
                </a:lnTo>
                <a:lnTo>
                  <a:pt x="108561" y="107715"/>
                </a:lnTo>
                <a:lnTo>
                  <a:pt x="98583" y="96900"/>
                </a:lnTo>
                <a:lnTo>
                  <a:pt x="87415" y="85895"/>
                </a:lnTo>
                <a:lnTo>
                  <a:pt x="75056" y="74675"/>
                </a:lnTo>
                <a:lnTo>
                  <a:pt x="63222" y="81962"/>
                </a:lnTo>
                <a:lnTo>
                  <a:pt x="51339" y="88963"/>
                </a:lnTo>
                <a:lnTo>
                  <a:pt x="39409" y="95678"/>
                </a:lnTo>
                <a:lnTo>
                  <a:pt x="27431" y="102108"/>
                </a:lnTo>
                <a:lnTo>
                  <a:pt x="8509" y="81406"/>
                </a:lnTo>
                <a:lnTo>
                  <a:pt x="41677" y="63972"/>
                </a:lnTo>
                <a:lnTo>
                  <a:pt x="71643" y="44608"/>
                </a:lnTo>
                <a:lnTo>
                  <a:pt x="98395" y="23292"/>
                </a:lnTo>
                <a:lnTo>
                  <a:pt x="121919" y="0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520496" y="3121914"/>
            <a:ext cx="202692" cy="21336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2385948" y="3186048"/>
            <a:ext cx="43180" cy="171450"/>
          </a:xfrm>
          <a:custGeom>
            <a:avLst/>
            <a:gdLst/>
            <a:ahLst/>
            <a:cxnLst/>
            <a:rect l="l" t="t" r="r" b="b"/>
            <a:pathLst>
              <a:path w="43180" h="171450">
                <a:moveTo>
                  <a:pt x="27177" y="130048"/>
                </a:moveTo>
                <a:lnTo>
                  <a:pt x="15493" y="130048"/>
                </a:lnTo>
                <a:lnTo>
                  <a:pt x="10540" y="132079"/>
                </a:lnTo>
                <a:lnTo>
                  <a:pt x="6350" y="136016"/>
                </a:lnTo>
                <a:lnTo>
                  <a:pt x="2031" y="139953"/>
                </a:lnTo>
                <a:lnTo>
                  <a:pt x="0" y="144906"/>
                </a:lnTo>
                <a:lnTo>
                  <a:pt x="52" y="156590"/>
                </a:lnTo>
                <a:lnTo>
                  <a:pt x="2031" y="161416"/>
                </a:lnTo>
                <a:lnTo>
                  <a:pt x="6095" y="165353"/>
                </a:lnTo>
                <a:lnTo>
                  <a:pt x="10287" y="169290"/>
                </a:lnTo>
                <a:lnTo>
                  <a:pt x="15367" y="171323"/>
                </a:lnTo>
                <a:lnTo>
                  <a:pt x="27431" y="171323"/>
                </a:lnTo>
                <a:lnTo>
                  <a:pt x="32512" y="169290"/>
                </a:lnTo>
                <a:lnTo>
                  <a:pt x="40767" y="161543"/>
                </a:lnTo>
                <a:lnTo>
                  <a:pt x="42799" y="156590"/>
                </a:lnTo>
                <a:lnTo>
                  <a:pt x="42799" y="144906"/>
                </a:lnTo>
                <a:lnTo>
                  <a:pt x="40767" y="139953"/>
                </a:lnTo>
                <a:lnTo>
                  <a:pt x="36575" y="136016"/>
                </a:lnTo>
                <a:lnTo>
                  <a:pt x="32257" y="132079"/>
                </a:lnTo>
                <a:lnTo>
                  <a:pt x="27177" y="130048"/>
                </a:lnTo>
                <a:close/>
              </a:path>
              <a:path w="43180" h="171450">
                <a:moveTo>
                  <a:pt x="27431" y="0"/>
                </a:moveTo>
                <a:lnTo>
                  <a:pt x="15367" y="0"/>
                </a:lnTo>
                <a:lnTo>
                  <a:pt x="10287" y="2031"/>
                </a:lnTo>
                <a:lnTo>
                  <a:pt x="6095" y="5968"/>
                </a:lnTo>
                <a:lnTo>
                  <a:pt x="2031" y="9905"/>
                </a:lnTo>
                <a:lnTo>
                  <a:pt x="0" y="14731"/>
                </a:lnTo>
                <a:lnTo>
                  <a:pt x="0" y="26288"/>
                </a:lnTo>
                <a:lnTo>
                  <a:pt x="2031" y="31114"/>
                </a:lnTo>
                <a:lnTo>
                  <a:pt x="10540" y="39115"/>
                </a:lnTo>
                <a:lnTo>
                  <a:pt x="15493" y="41021"/>
                </a:lnTo>
                <a:lnTo>
                  <a:pt x="27177" y="41021"/>
                </a:lnTo>
                <a:lnTo>
                  <a:pt x="32257" y="39115"/>
                </a:lnTo>
                <a:lnTo>
                  <a:pt x="36575" y="35178"/>
                </a:lnTo>
                <a:lnTo>
                  <a:pt x="40767" y="31114"/>
                </a:lnTo>
                <a:lnTo>
                  <a:pt x="42799" y="26288"/>
                </a:lnTo>
                <a:lnTo>
                  <a:pt x="42799" y="14731"/>
                </a:lnTo>
                <a:lnTo>
                  <a:pt x="40767" y="9905"/>
                </a:lnTo>
                <a:lnTo>
                  <a:pt x="36702" y="5968"/>
                </a:lnTo>
                <a:lnTo>
                  <a:pt x="32512" y="2031"/>
                </a:lnTo>
                <a:lnTo>
                  <a:pt x="27431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2385948" y="3316096"/>
            <a:ext cx="43180" cy="41275"/>
          </a:xfrm>
          <a:custGeom>
            <a:avLst/>
            <a:gdLst/>
            <a:ahLst/>
            <a:cxnLst/>
            <a:rect l="l" t="t" r="r" b="b"/>
            <a:pathLst>
              <a:path w="43180" h="41275">
                <a:moveTo>
                  <a:pt x="21208" y="0"/>
                </a:moveTo>
                <a:lnTo>
                  <a:pt x="27177" y="0"/>
                </a:lnTo>
                <a:lnTo>
                  <a:pt x="32257" y="2031"/>
                </a:lnTo>
                <a:lnTo>
                  <a:pt x="36575" y="5968"/>
                </a:lnTo>
                <a:lnTo>
                  <a:pt x="40767" y="9905"/>
                </a:lnTo>
                <a:lnTo>
                  <a:pt x="42799" y="14858"/>
                </a:lnTo>
                <a:lnTo>
                  <a:pt x="42799" y="20700"/>
                </a:lnTo>
                <a:lnTo>
                  <a:pt x="42799" y="26542"/>
                </a:lnTo>
                <a:lnTo>
                  <a:pt x="40767" y="31495"/>
                </a:lnTo>
                <a:lnTo>
                  <a:pt x="36702" y="35305"/>
                </a:lnTo>
                <a:lnTo>
                  <a:pt x="32512" y="39242"/>
                </a:lnTo>
                <a:lnTo>
                  <a:pt x="27431" y="41275"/>
                </a:lnTo>
                <a:lnTo>
                  <a:pt x="21208" y="41275"/>
                </a:lnTo>
                <a:lnTo>
                  <a:pt x="15367" y="41275"/>
                </a:lnTo>
                <a:lnTo>
                  <a:pt x="10287" y="39242"/>
                </a:lnTo>
                <a:lnTo>
                  <a:pt x="6095" y="35305"/>
                </a:lnTo>
                <a:lnTo>
                  <a:pt x="2031" y="31368"/>
                </a:lnTo>
                <a:lnTo>
                  <a:pt x="0" y="26415"/>
                </a:lnTo>
                <a:lnTo>
                  <a:pt x="0" y="20700"/>
                </a:lnTo>
                <a:lnTo>
                  <a:pt x="0" y="14858"/>
                </a:lnTo>
                <a:lnTo>
                  <a:pt x="2031" y="9905"/>
                </a:lnTo>
                <a:lnTo>
                  <a:pt x="6350" y="5968"/>
                </a:lnTo>
                <a:lnTo>
                  <a:pt x="10540" y="2031"/>
                </a:lnTo>
                <a:lnTo>
                  <a:pt x="15493" y="0"/>
                </a:lnTo>
                <a:lnTo>
                  <a:pt x="21208" y="0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2385948" y="3186048"/>
            <a:ext cx="43180" cy="41275"/>
          </a:xfrm>
          <a:custGeom>
            <a:avLst/>
            <a:gdLst/>
            <a:ahLst/>
            <a:cxnLst/>
            <a:rect l="l" t="t" r="r" b="b"/>
            <a:pathLst>
              <a:path w="43180" h="41275">
                <a:moveTo>
                  <a:pt x="21208" y="0"/>
                </a:moveTo>
                <a:lnTo>
                  <a:pt x="27431" y="0"/>
                </a:lnTo>
                <a:lnTo>
                  <a:pt x="32512" y="2031"/>
                </a:lnTo>
                <a:lnTo>
                  <a:pt x="36702" y="5968"/>
                </a:lnTo>
                <a:lnTo>
                  <a:pt x="40767" y="9905"/>
                </a:lnTo>
                <a:lnTo>
                  <a:pt x="42799" y="14731"/>
                </a:lnTo>
                <a:lnTo>
                  <a:pt x="42799" y="20320"/>
                </a:lnTo>
                <a:lnTo>
                  <a:pt x="42799" y="26288"/>
                </a:lnTo>
                <a:lnTo>
                  <a:pt x="40767" y="31114"/>
                </a:lnTo>
                <a:lnTo>
                  <a:pt x="36575" y="35178"/>
                </a:lnTo>
                <a:lnTo>
                  <a:pt x="32257" y="39115"/>
                </a:lnTo>
                <a:lnTo>
                  <a:pt x="27177" y="41021"/>
                </a:lnTo>
                <a:lnTo>
                  <a:pt x="21208" y="41021"/>
                </a:lnTo>
                <a:lnTo>
                  <a:pt x="15493" y="41021"/>
                </a:lnTo>
                <a:lnTo>
                  <a:pt x="10540" y="39115"/>
                </a:lnTo>
                <a:lnTo>
                  <a:pt x="6350" y="35178"/>
                </a:lnTo>
                <a:lnTo>
                  <a:pt x="2031" y="31114"/>
                </a:lnTo>
                <a:lnTo>
                  <a:pt x="0" y="26288"/>
                </a:lnTo>
                <a:lnTo>
                  <a:pt x="0" y="20320"/>
                </a:lnTo>
                <a:lnTo>
                  <a:pt x="0" y="14731"/>
                </a:lnTo>
                <a:lnTo>
                  <a:pt x="2031" y="9905"/>
                </a:lnTo>
                <a:lnTo>
                  <a:pt x="6095" y="5968"/>
                </a:lnTo>
                <a:lnTo>
                  <a:pt x="10287" y="2031"/>
                </a:lnTo>
                <a:lnTo>
                  <a:pt x="15367" y="0"/>
                </a:lnTo>
                <a:lnTo>
                  <a:pt x="21208" y="0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2581655" y="3113913"/>
            <a:ext cx="1397381" cy="248158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4090542" y="3231895"/>
            <a:ext cx="162560" cy="53340"/>
          </a:xfrm>
          <a:custGeom>
            <a:avLst/>
            <a:gdLst/>
            <a:ahLst/>
            <a:cxnLst/>
            <a:rect l="l" t="t" r="r" b="b"/>
            <a:pathLst>
              <a:path w="162560" h="53339">
                <a:moveTo>
                  <a:pt x="47117" y="380"/>
                </a:moveTo>
                <a:lnTo>
                  <a:pt x="7786" y="22369"/>
                </a:lnTo>
                <a:lnTo>
                  <a:pt x="0" y="53212"/>
                </a:lnTo>
                <a:lnTo>
                  <a:pt x="25654" y="53212"/>
                </a:lnTo>
                <a:lnTo>
                  <a:pt x="27396" y="41284"/>
                </a:lnTo>
                <a:lnTo>
                  <a:pt x="31686" y="32750"/>
                </a:lnTo>
                <a:lnTo>
                  <a:pt x="38548" y="27620"/>
                </a:lnTo>
                <a:lnTo>
                  <a:pt x="48006" y="25907"/>
                </a:lnTo>
                <a:lnTo>
                  <a:pt x="107851" y="25907"/>
                </a:lnTo>
                <a:lnTo>
                  <a:pt x="103362" y="24241"/>
                </a:lnTo>
                <a:lnTo>
                  <a:pt x="94946" y="19917"/>
                </a:lnTo>
                <a:lnTo>
                  <a:pt x="85090" y="13842"/>
                </a:lnTo>
                <a:lnTo>
                  <a:pt x="74995" y="7989"/>
                </a:lnTo>
                <a:lnTo>
                  <a:pt x="65293" y="3778"/>
                </a:lnTo>
                <a:lnTo>
                  <a:pt x="55997" y="1234"/>
                </a:lnTo>
                <a:lnTo>
                  <a:pt x="47117" y="380"/>
                </a:lnTo>
                <a:close/>
              </a:path>
              <a:path w="162560" h="53339">
                <a:moveTo>
                  <a:pt x="107851" y="25907"/>
                </a:moveTo>
                <a:lnTo>
                  <a:pt x="48006" y="25907"/>
                </a:lnTo>
                <a:lnTo>
                  <a:pt x="52957" y="26572"/>
                </a:lnTo>
                <a:lnTo>
                  <a:pt x="58848" y="28559"/>
                </a:lnTo>
                <a:lnTo>
                  <a:pt x="65668" y="31855"/>
                </a:lnTo>
                <a:lnTo>
                  <a:pt x="85407" y="43616"/>
                </a:lnTo>
                <a:lnTo>
                  <a:pt x="96456" y="48736"/>
                </a:lnTo>
                <a:lnTo>
                  <a:pt x="106553" y="51808"/>
                </a:lnTo>
                <a:lnTo>
                  <a:pt x="115697" y="52831"/>
                </a:lnTo>
                <a:lnTo>
                  <a:pt x="125390" y="51976"/>
                </a:lnTo>
                <a:lnTo>
                  <a:pt x="156068" y="27686"/>
                </a:lnTo>
                <a:lnTo>
                  <a:pt x="115824" y="27686"/>
                </a:lnTo>
                <a:lnTo>
                  <a:pt x="110325" y="26826"/>
                </a:lnTo>
                <a:lnTo>
                  <a:pt x="107851" y="25907"/>
                </a:lnTo>
                <a:close/>
              </a:path>
              <a:path w="162560" h="53339">
                <a:moveTo>
                  <a:pt x="162560" y="0"/>
                </a:moveTo>
                <a:lnTo>
                  <a:pt x="136906" y="0"/>
                </a:lnTo>
                <a:lnTo>
                  <a:pt x="136768" y="8417"/>
                </a:lnTo>
                <a:lnTo>
                  <a:pt x="134747" y="15112"/>
                </a:lnTo>
                <a:lnTo>
                  <a:pt x="127000" y="25145"/>
                </a:lnTo>
                <a:lnTo>
                  <a:pt x="122047" y="27686"/>
                </a:lnTo>
                <a:lnTo>
                  <a:pt x="156068" y="27686"/>
                </a:lnTo>
                <a:lnTo>
                  <a:pt x="158432" y="22574"/>
                </a:lnTo>
                <a:lnTo>
                  <a:pt x="161198" y="12025"/>
                </a:lnTo>
                <a:lnTo>
                  <a:pt x="162560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4090542" y="3231895"/>
            <a:ext cx="162560" cy="53340"/>
          </a:xfrm>
          <a:custGeom>
            <a:avLst/>
            <a:gdLst/>
            <a:ahLst/>
            <a:cxnLst/>
            <a:rect l="l" t="t" r="r" b="b"/>
            <a:pathLst>
              <a:path w="162560" h="53339">
                <a:moveTo>
                  <a:pt x="136906" y="0"/>
                </a:moveTo>
                <a:lnTo>
                  <a:pt x="162560" y="0"/>
                </a:lnTo>
                <a:lnTo>
                  <a:pt x="161198" y="12025"/>
                </a:lnTo>
                <a:lnTo>
                  <a:pt x="141825" y="45170"/>
                </a:lnTo>
                <a:lnTo>
                  <a:pt x="115697" y="52831"/>
                </a:lnTo>
                <a:lnTo>
                  <a:pt x="106553" y="51808"/>
                </a:lnTo>
                <a:lnTo>
                  <a:pt x="96456" y="48736"/>
                </a:lnTo>
                <a:lnTo>
                  <a:pt x="85407" y="43616"/>
                </a:lnTo>
                <a:lnTo>
                  <a:pt x="73406" y="36449"/>
                </a:lnTo>
                <a:lnTo>
                  <a:pt x="65668" y="31855"/>
                </a:lnTo>
                <a:lnTo>
                  <a:pt x="58848" y="28559"/>
                </a:lnTo>
                <a:lnTo>
                  <a:pt x="52957" y="26572"/>
                </a:lnTo>
                <a:lnTo>
                  <a:pt x="48006" y="25907"/>
                </a:lnTo>
                <a:lnTo>
                  <a:pt x="38548" y="27620"/>
                </a:lnTo>
                <a:lnTo>
                  <a:pt x="31686" y="32750"/>
                </a:lnTo>
                <a:lnTo>
                  <a:pt x="27396" y="41284"/>
                </a:lnTo>
                <a:lnTo>
                  <a:pt x="25654" y="53212"/>
                </a:lnTo>
                <a:lnTo>
                  <a:pt x="0" y="53212"/>
                </a:lnTo>
                <a:lnTo>
                  <a:pt x="13335" y="14604"/>
                </a:lnTo>
                <a:lnTo>
                  <a:pt x="47117" y="380"/>
                </a:lnTo>
                <a:lnTo>
                  <a:pt x="55997" y="1234"/>
                </a:lnTo>
                <a:lnTo>
                  <a:pt x="65293" y="3778"/>
                </a:lnTo>
                <a:lnTo>
                  <a:pt x="74995" y="7989"/>
                </a:lnTo>
                <a:lnTo>
                  <a:pt x="85090" y="13842"/>
                </a:lnTo>
                <a:lnTo>
                  <a:pt x="94946" y="19917"/>
                </a:lnTo>
                <a:lnTo>
                  <a:pt x="103362" y="24241"/>
                </a:lnTo>
                <a:lnTo>
                  <a:pt x="110325" y="26826"/>
                </a:lnTo>
                <a:lnTo>
                  <a:pt x="115824" y="27686"/>
                </a:lnTo>
                <a:lnTo>
                  <a:pt x="122047" y="27686"/>
                </a:lnTo>
                <a:lnTo>
                  <a:pt x="127000" y="25145"/>
                </a:lnTo>
                <a:lnTo>
                  <a:pt x="130810" y="20192"/>
                </a:lnTo>
                <a:lnTo>
                  <a:pt x="134747" y="15112"/>
                </a:lnTo>
                <a:lnTo>
                  <a:pt x="136779" y="8381"/>
                </a:lnTo>
                <a:lnTo>
                  <a:pt x="136906" y="0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4389120" y="3118485"/>
            <a:ext cx="756920" cy="239395"/>
          </a:xfrm>
          <a:custGeom>
            <a:avLst/>
            <a:gdLst/>
            <a:ahLst/>
            <a:cxnLst/>
            <a:rect l="l" t="t" r="r" b="b"/>
            <a:pathLst>
              <a:path w="756920" h="239395">
                <a:moveTo>
                  <a:pt x="380872" y="196850"/>
                </a:moveTo>
                <a:lnTo>
                  <a:pt x="368934" y="196850"/>
                </a:lnTo>
                <a:lnTo>
                  <a:pt x="363727" y="198881"/>
                </a:lnTo>
                <a:lnTo>
                  <a:pt x="359282" y="202818"/>
                </a:lnTo>
                <a:lnTo>
                  <a:pt x="354964" y="206755"/>
                </a:lnTo>
                <a:lnTo>
                  <a:pt x="352859" y="211709"/>
                </a:lnTo>
                <a:lnTo>
                  <a:pt x="352805" y="223774"/>
                </a:lnTo>
                <a:lnTo>
                  <a:pt x="354838" y="228853"/>
                </a:lnTo>
                <a:lnTo>
                  <a:pt x="359155" y="232790"/>
                </a:lnTo>
                <a:lnTo>
                  <a:pt x="363474" y="236854"/>
                </a:lnTo>
                <a:lnTo>
                  <a:pt x="368553" y="238887"/>
                </a:lnTo>
                <a:lnTo>
                  <a:pt x="381126" y="238887"/>
                </a:lnTo>
                <a:lnTo>
                  <a:pt x="386588" y="236854"/>
                </a:lnTo>
                <a:lnTo>
                  <a:pt x="390651" y="232663"/>
                </a:lnTo>
                <a:lnTo>
                  <a:pt x="394842" y="228600"/>
                </a:lnTo>
                <a:lnTo>
                  <a:pt x="396946" y="223774"/>
                </a:lnTo>
                <a:lnTo>
                  <a:pt x="397001" y="211709"/>
                </a:lnTo>
                <a:lnTo>
                  <a:pt x="394715" y="206628"/>
                </a:lnTo>
                <a:lnTo>
                  <a:pt x="390397" y="202818"/>
                </a:lnTo>
                <a:lnTo>
                  <a:pt x="386079" y="198881"/>
                </a:lnTo>
                <a:lnTo>
                  <a:pt x="380872" y="196850"/>
                </a:lnTo>
                <a:close/>
              </a:path>
              <a:path w="756920" h="239395">
                <a:moveTo>
                  <a:pt x="248665" y="762"/>
                </a:moveTo>
                <a:lnTo>
                  <a:pt x="200017" y="18389"/>
                </a:lnTo>
                <a:lnTo>
                  <a:pt x="172862" y="70881"/>
                </a:lnTo>
                <a:lnTo>
                  <a:pt x="167639" y="124205"/>
                </a:lnTo>
                <a:lnTo>
                  <a:pt x="168852" y="150471"/>
                </a:lnTo>
                <a:lnTo>
                  <a:pt x="178516" y="193143"/>
                </a:lnTo>
                <a:lnTo>
                  <a:pt x="210708" y="231663"/>
                </a:lnTo>
                <a:lnTo>
                  <a:pt x="243712" y="239013"/>
                </a:lnTo>
                <a:lnTo>
                  <a:pt x="262074" y="237061"/>
                </a:lnTo>
                <a:lnTo>
                  <a:pt x="278114" y="231203"/>
                </a:lnTo>
                <a:lnTo>
                  <a:pt x="291844" y="221440"/>
                </a:lnTo>
                <a:lnTo>
                  <a:pt x="300514" y="211074"/>
                </a:lnTo>
                <a:lnTo>
                  <a:pt x="245999" y="211074"/>
                </a:lnTo>
                <a:lnTo>
                  <a:pt x="227310" y="205553"/>
                </a:lnTo>
                <a:lnTo>
                  <a:pt x="213931" y="189007"/>
                </a:lnTo>
                <a:lnTo>
                  <a:pt x="205886" y="161460"/>
                </a:lnTo>
                <a:lnTo>
                  <a:pt x="203288" y="124205"/>
                </a:lnTo>
                <a:lnTo>
                  <a:pt x="203318" y="121157"/>
                </a:lnTo>
                <a:lnTo>
                  <a:pt x="205936" y="81764"/>
                </a:lnTo>
                <a:lnTo>
                  <a:pt x="214137" y="52355"/>
                </a:lnTo>
                <a:lnTo>
                  <a:pt x="227792" y="34710"/>
                </a:lnTo>
                <a:lnTo>
                  <a:pt x="246887" y="28828"/>
                </a:lnTo>
                <a:lnTo>
                  <a:pt x="303488" y="28828"/>
                </a:lnTo>
                <a:lnTo>
                  <a:pt x="281523" y="8141"/>
                </a:lnTo>
                <a:lnTo>
                  <a:pt x="248665" y="762"/>
                </a:lnTo>
                <a:close/>
              </a:path>
              <a:path w="756920" h="239395">
                <a:moveTo>
                  <a:pt x="303488" y="28828"/>
                </a:moveTo>
                <a:lnTo>
                  <a:pt x="246887" y="28828"/>
                </a:lnTo>
                <a:lnTo>
                  <a:pt x="264890" y="34593"/>
                </a:lnTo>
                <a:lnTo>
                  <a:pt x="277748" y="51895"/>
                </a:lnTo>
                <a:lnTo>
                  <a:pt x="285464" y="80746"/>
                </a:lnTo>
                <a:lnTo>
                  <a:pt x="287882" y="118744"/>
                </a:lnTo>
                <a:lnTo>
                  <a:pt x="287917" y="122936"/>
                </a:lnTo>
                <a:lnTo>
                  <a:pt x="285414" y="160496"/>
                </a:lnTo>
                <a:lnTo>
                  <a:pt x="277542" y="188595"/>
                </a:lnTo>
                <a:lnTo>
                  <a:pt x="264408" y="205454"/>
                </a:lnTo>
                <a:lnTo>
                  <a:pt x="245999" y="211074"/>
                </a:lnTo>
                <a:lnTo>
                  <a:pt x="300514" y="211074"/>
                </a:lnTo>
                <a:lnTo>
                  <a:pt x="318706" y="169878"/>
                </a:lnTo>
                <a:lnTo>
                  <a:pt x="323850" y="118744"/>
                </a:lnTo>
                <a:lnTo>
                  <a:pt x="319139" y="67145"/>
                </a:lnTo>
                <a:lnTo>
                  <a:pt x="305022" y="30273"/>
                </a:lnTo>
                <a:lnTo>
                  <a:pt x="303488" y="28828"/>
                </a:lnTo>
                <a:close/>
              </a:path>
              <a:path w="756920" h="239395">
                <a:moveTo>
                  <a:pt x="747793" y="29463"/>
                </a:moveTo>
                <a:lnTo>
                  <a:pt x="681354" y="29463"/>
                </a:lnTo>
                <a:lnTo>
                  <a:pt x="699043" y="31847"/>
                </a:lnTo>
                <a:lnTo>
                  <a:pt x="711707" y="39004"/>
                </a:lnTo>
                <a:lnTo>
                  <a:pt x="719324" y="50948"/>
                </a:lnTo>
                <a:lnTo>
                  <a:pt x="721867" y="67690"/>
                </a:lnTo>
                <a:lnTo>
                  <a:pt x="721201" y="76930"/>
                </a:lnTo>
                <a:lnTo>
                  <a:pt x="697595" y="119808"/>
                </a:lnTo>
                <a:lnTo>
                  <a:pt x="611377" y="205993"/>
                </a:lnTo>
                <a:lnTo>
                  <a:pt x="611377" y="235076"/>
                </a:lnTo>
                <a:lnTo>
                  <a:pt x="754760" y="235076"/>
                </a:lnTo>
                <a:lnTo>
                  <a:pt x="754760" y="204977"/>
                </a:lnTo>
                <a:lnTo>
                  <a:pt x="652271" y="204977"/>
                </a:lnTo>
                <a:lnTo>
                  <a:pt x="652271" y="204215"/>
                </a:lnTo>
                <a:lnTo>
                  <a:pt x="703579" y="155320"/>
                </a:lnTo>
                <a:lnTo>
                  <a:pt x="737959" y="116798"/>
                </a:lnTo>
                <a:lnTo>
                  <a:pt x="756179" y="74431"/>
                </a:lnTo>
                <a:lnTo>
                  <a:pt x="756919" y="63880"/>
                </a:lnTo>
                <a:lnTo>
                  <a:pt x="755751" y="49978"/>
                </a:lnTo>
                <a:lnTo>
                  <a:pt x="752236" y="37623"/>
                </a:lnTo>
                <a:lnTo>
                  <a:pt x="747793" y="29463"/>
                </a:lnTo>
                <a:close/>
              </a:path>
              <a:path w="756920" h="239395">
                <a:moveTo>
                  <a:pt x="687577" y="762"/>
                </a:moveTo>
                <a:lnTo>
                  <a:pt x="669889" y="2045"/>
                </a:lnTo>
                <a:lnTo>
                  <a:pt x="653224" y="5889"/>
                </a:lnTo>
                <a:lnTo>
                  <a:pt x="637607" y="12281"/>
                </a:lnTo>
                <a:lnTo>
                  <a:pt x="623062" y="21209"/>
                </a:lnTo>
                <a:lnTo>
                  <a:pt x="623062" y="54863"/>
                </a:lnTo>
                <a:lnTo>
                  <a:pt x="637153" y="43769"/>
                </a:lnTo>
                <a:lnTo>
                  <a:pt x="651589" y="35829"/>
                </a:lnTo>
                <a:lnTo>
                  <a:pt x="666335" y="31057"/>
                </a:lnTo>
                <a:lnTo>
                  <a:pt x="681354" y="29463"/>
                </a:lnTo>
                <a:lnTo>
                  <a:pt x="747793" y="29463"/>
                </a:lnTo>
                <a:lnTo>
                  <a:pt x="746365" y="26840"/>
                </a:lnTo>
                <a:lnTo>
                  <a:pt x="738124" y="17652"/>
                </a:lnTo>
                <a:lnTo>
                  <a:pt x="727904" y="10245"/>
                </a:lnTo>
                <a:lnTo>
                  <a:pt x="716089" y="4968"/>
                </a:lnTo>
                <a:lnTo>
                  <a:pt x="702655" y="1811"/>
                </a:lnTo>
                <a:lnTo>
                  <a:pt x="687577" y="762"/>
                </a:lnTo>
                <a:close/>
              </a:path>
              <a:path w="756920" h="239395">
                <a:moveTo>
                  <a:pt x="577468" y="205993"/>
                </a:moveTo>
                <a:lnTo>
                  <a:pt x="441832" y="205993"/>
                </a:lnTo>
                <a:lnTo>
                  <a:pt x="441832" y="235076"/>
                </a:lnTo>
                <a:lnTo>
                  <a:pt x="577468" y="235076"/>
                </a:lnTo>
                <a:lnTo>
                  <a:pt x="577468" y="205993"/>
                </a:lnTo>
                <a:close/>
              </a:path>
              <a:path w="756920" h="239395">
                <a:moveTo>
                  <a:pt x="527176" y="39369"/>
                </a:moveTo>
                <a:lnTo>
                  <a:pt x="492251" y="39369"/>
                </a:lnTo>
                <a:lnTo>
                  <a:pt x="492251" y="205993"/>
                </a:lnTo>
                <a:lnTo>
                  <a:pt x="527176" y="205993"/>
                </a:lnTo>
                <a:lnTo>
                  <a:pt x="527176" y="39369"/>
                </a:lnTo>
                <a:close/>
              </a:path>
              <a:path w="756920" h="239395">
                <a:moveTo>
                  <a:pt x="527176" y="0"/>
                </a:moveTo>
                <a:lnTo>
                  <a:pt x="440435" y="22732"/>
                </a:lnTo>
                <a:lnTo>
                  <a:pt x="440435" y="53466"/>
                </a:lnTo>
                <a:lnTo>
                  <a:pt x="492251" y="39369"/>
                </a:lnTo>
                <a:lnTo>
                  <a:pt x="527176" y="39369"/>
                </a:lnTo>
                <a:lnTo>
                  <a:pt x="527176" y="0"/>
                </a:lnTo>
                <a:close/>
              </a:path>
              <a:path w="756920" h="239395">
                <a:moveTo>
                  <a:pt x="137032" y="205993"/>
                </a:moveTo>
                <a:lnTo>
                  <a:pt x="1396" y="205993"/>
                </a:lnTo>
                <a:lnTo>
                  <a:pt x="1396" y="235076"/>
                </a:lnTo>
                <a:lnTo>
                  <a:pt x="137032" y="235076"/>
                </a:lnTo>
                <a:lnTo>
                  <a:pt x="137032" y="205993"/>
                </a:lnTo>
                <a:close/>
              </a:path>
              <a:path w="756920" h="239395">
                <a:moveTo>
                  <a:pt x="86740" y="39369"/>
                </a:moveTo>
                <a:lnTo>
                  <a:pt x="51815" y="39369"/>
                </a:lnTo>
                <a:lnTo>
                  <a:pt x="51815" y="205993"/>
                </a:lnTo>
                <a:lnTo>
                  <a:pt x="86740" y="205993"/>
                </a:lnTo>
                <a:lnTo>
                  <a:pt x="86740" y="39369"/>
                </a:lnTo>
                <a:close/>
              </a:path>
              <a:path w="756920" h="239395">
                <a:moveTo>
                  <a:pt x="86740" y="0"/>
                </a:moveTo>
                <a:lnTo>
                  <a:pt x="0" y="22732"/>
                </a:lnTo>
                <a:lnTo>
                  <a:pt x="0" y="53466"/>
                </a:lnTo>
                <a:lnTo>
                  <a:pt x="51815" y="39369"/>
                </a:lnTo>
                <a:lnTo>
                  <a:pt x="86740" y="39369"/>
                </a:lnTo>
                <a:lnTo>
                  <a:pt x="86740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4741926" y="3315334"/>
            <a:ext cx="44450" cy="42545"/>
          </a:xfrm>
          <a:custGeom>
            <a:avLst/>
            <a:gdLst/>
            <a:ahLst/>
            <a:cxnLst/>
            <a:rect l="l" t="t" r="r" b="b"/>
            <a:pathLst>
              <a:path w="44450" h="42545">
                <a:moveTo>
                  <a:pt x="22098" y="0"/>
                </a:moveTo>
                <a:lnTo>
                  <a:pt x="28066" y="0"/>
                </a:lnTo>
                <a:lnTo>
                  <a:pt x="33274" y="2031"/>
                </a:lnTo>
                <a:lnTo>
                  <a:pt x="37591" y="5968"/>
                </a:lnTo>
                <a:lnTo>
                  <a:pt x="41910" y="9778"/>
                </a:lnTo>
                <a:lnTo>
                  <a:pt x="44196" y="14859"/>
                </a:lnTo>
                <a:lnTo>
                  <a:pt x="44196" y="21081"/>
                </a:lnTo>
                <a:lnTo>
                  <a:pt x="44196" y="26797"/>
                </a:lnTo>
                <a:lnTo>
                  <a:pt x="42037" y="31750"/>
                </a:lnTo>
                <a:lnTo>
                  <a:pt x="37846" y="35813"/>
                </a:lnTo>
                <a:lnTo>
                  <a:pt x="33782" y="40004"/>
                </a:lnTo>
                <a:lnTo>
                  <a:pt x="28321" y="42037"/>
                </a:lnTo>
                <a:lnTo>
                  <a:pt x="21844" y="42037"/>
                </a:lnTo>
                <a:lnTo>
                  <a:pt x="15748" y="42037"/>
                </a:lnTo>
                <a:lnTo>
                  <a:pt x="10668" y="40004"/>
                </a:lnTo>
                <a:lnTo>
                  <a:pt x="6350" y="35940"/>
                </a:lnTo>
                <a:lnTo>
                  <a:pt x="2032" y="32003"/>
                </a:lnTo>
                <a:lnTo>
                  <a:pt x="0" y="26924"/>
                </a:lnTo>
                <a:lnTo>
                  <a:pt x="0" y="21081"/>
                </a:lnTo>
                <a:lnTo>
                  <a:pt x="0" y="14986"/>
                </a:lnTo>
                <a:lnTo>
                  <a:pt x="2159" y="9905"/>
                </a:lnTo>
                <a:lnTo>
                  <a:pt x="6476" y="5968"/>
                </a:lnTo>
                <a:lnTo>
                  <a:pt x="10922" y="2031"/>
                </a:lnTo>
                <a:lnTo>
                  <a:pt x="16128" y="0"/>
                </a:lnTo>
                <a:lnTo>
                  <a:pt x="22098" y="0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4592320" y="3147314"/>
            <a:ext cx="85090" cy="182245"/>
          </a:xfrm>
          <a:custGeom>
            <a:avLst/>
            <a:gdLst/>
            <a:ahLst/>
            <a:cxnLst/>
            <a:rect l="l" t="t" r="r" b="b"/>
            <a:pathLst>
              <a:path w="85089" h="182245">
                <a:moveTo>
                  <a:pt x="43687" y="0"/>
                </a:moveTo>
                <a:lnTo>
                  <a:pt x="24592" y="5881"/>
                </a:lnTo>
                <a:lnTo>
                  <a:pt x="10937" y="23526"/>
                </a:lnTo>
                <a:lnTo>
                  <a:pt x="2736" y="52935"/>
                </a:lnTo>
                <a:lnTo>
                  <a:pt x="0" y="94107"/>
                </a:lnTo>
                <a:lnTo>
                  <a:pt x="2686" y="132631"/>
                </a:lnTo>
                <a:lnTo>
                  <a:pt x="10731" y="160178"/>
                </a:lnTo>
                <a:lnTo>
                  <a:pt x="24110" y="176724"/>
                </a:lnTo>
                <a:lnTo>
                  <a:pt x="42799" y="182245"/>
                </a:lnTo>
                <a:lnTo>
                  <a:pt x="61208" y="176625"/>
                </a:lnTo>
                <a:lnTo>
                  <a:pt x="74342" y="159766"/>
                </a:lnTo>
                <a:lnTo>
                  <a:pt x="82214" y="131667"/>
                </a:lnTo>
                <a:lnTo>
                  <a:pt x="84835" y="92328"/>
                </a:lnTo>
                <a:lnTo>
                  <a:pt x="82264" y="51917"/>
                </a:lnTo>
                <a:lnTo>
                  <a:pt x="74548" y="23066"/>
                </a:lnTo>
                <a:lnTo>
                  <a:pt x="61690" y="5764"/>
                </a:lnTo>
                <a:lnTo>
                  <a:pt x="43687" y="0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4995926" y="3114675"/>
            <a:ext cx="154686" cy="243459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4556759" y="3119247"/>
            <a:ext cx="156210" cy="238760"/>
          </a:xfrm>
          <a:custGeom>
            <a:avLst/>
            <a:gdLst/>
            <a:ahLst/>
            <a:cxnLst/>
            <a:rect l="l" t="t" r="r" b="b"/>
            <a:pathLst>
              <a:path w="156210" h="238760">
                <a:moveTo>
                  <a:pt x="81025" y="0"/>
                </a:moveTo>
                <a:lnTo>
                  <a:pt x="113883" y="7379"/>
                </a:lnTo>
                <a:lnTo>
                  <a:pt x="137382" y="29511"/>
                </a:lnTo>
                <a:lnTo>
                  <a:pt x="151499" y="66383"/>
                </a:lnTo>
                <a:lnTo>
                  <a:pt x="156210" y="117982"/>
                </a:lnTo>
                <a:lnTo>
                  <a:pt x="154924" y="145198"/>
                </a:lnTo>
                <a:lnTo>
                  <a:pt x="144637" y="189724"/>
                </a:lnTo>
                <a:lnTo>
                  <a:pt x="110474" y="230441"/>
                </a:lnTo>
                <a:lnTo>
                  <a:pt x="76073" y="238251"/>
                </a:lnTo>
                <a:lnTo>
                  <a:pt x="58433" y="236416"/>
                </a:lnTo>
                <a:lnTo>
                  <a:pt x="19303" y="208787"/>
                </a:lnTo>
                <a:lnTo>
                  <a:pt x="4841" y="172688"/>
                </a:lnTo>
                <a:lnTo>
                  <a:pt x="0" y="123443"/>
                </a:lnTo>
                <a:lnTo>
                  <a:pt x="1307" y="94966"/>
                </a:lnTo>
                <a:lnTo>
                  <a:pt x="11733" y="48916"/>
                </a:lnTo>
                <a:lnTo>
                  <a:pt x="46259" y="7826"/>
                </a:lnTo>
                <a:lnTo>
                  <a:pt x="81025" y="0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4824984" y="3113913"/>
            <a:ext cx="146177" cy="244221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4384547" y="3113913"/>
            <a:ext cx="146176" cy="244221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1049337" y="3645027"/>
            <a:ext cx="1190561" cy="278003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520496" y="3670553"/>
            <a:ext cx="202692" cy="21336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2385948" y="3734689"/>
            <a:ext cx="43180" cy="171450"/>
          </a:xfrm>
          <a:custGeom>
            <a:avLst/>
            <a:gdLst/>
            <a:ahLst/>
            <a:cxnLst/>
            <a:rect l="l" t="t" r="r" b="b"/>
            <a:pathLst>
              <a:path w="43180" h="171450">
                <a:moveTo>
                  <a:pt x="27177" y="130048"/>
                </a:moveTo>
                <a:lnTo>
                  <a:pt x="15493" y="130048"/>
                </a:lnTo>
                <a:lnTo>
                  <a:pt x="10540" y="132080"/>
                </a:lnTo>
                <a:lnTo>
                  <a:pt x="6350" y="136017"/>
                </a:lnTo>
                <a:lnTo>
                  <a:pt x="2031" y="139954"/>
                </a:lnTo>
                <a:lnTo>
                  <a:pt x="0" y="144906"/>
                </a:lnTo>
                <a:lnTo>
                  <a:pt x="52" y="156591"/>
                </a:lnTo>
                <a:lnTo>
                  <a:pt x="2031" y="161417"/>
                </a:lnTo>
                <a:lnTo>
                  <a:pt x="6095" y="165354"/>
                </a:lnTo>
                <a:lnTo>
                  <a:pt x="10287" y="169291"/>
                </a:lnTo>
                <a:lnTo>
                  <a:pt x="15367" y="171323"/>
                </a:lnTo>
                <a:lnTo>
                  <a:pt x="27431" y="171323"/>
                </a:lnTo>
                <a:lnTo>
                  <a:pt x="32512" y="169291"/>
                </a:lnTo>
                <a:lnTo>
                  <a:pt x="40767" y="161544"/>
                </a:lnTo>
                <a:lnTo>
                  <a:pt x="42799" y="156591"/>
                </a:lnTo>
                <a:lnTo>
                  <a:pt x="42799" y="144906"/>
                </a:lnTo>
                <a:lnTo>
                  <a:pt x="40767" y="139954"/>
                </a:lnTo>
                <a:lnTo>
                  <a:pt x="36575" y="136017"/>
                </a:lnTo>
                <a:lnTo>
                  <a:pt x="32257" y="132080"/>
                </a:lnTo>
                <a:lnTo>
                  <a:pt x="27177" y="130048"/>
                </a:lnTo>
                <a:close/>
              </a:path>
              <a:path w="43180" h="171450">
                <a:moveTo>
                  <a:pt x="27431" y="0"/>
                </a:moveTo>
                <a:lnTo>
                  <a:pt x="15367" y="0"/>
                </a:lnTo>
                <a:lnTo>
                  <a:pt x="10287" y="2031"/>
                </a:lnTo>
                <a:lnTo>
                  <a:pt x="6095" y="5968"/>
                </a:lnTo>
                <a:lnTo>
                  <a:pt x="2031" y="9906"/>
                </a:lnTo>
                <a:lnTo>
                  <a:pt x="0" y="14731"/>
                </a:lnTo>
                <a:lnTo>
                  <a:pt x="0" y="26288"/>
                </a:lnTo>
                <a:lnTo>
                  <a:pt x="2031" y="31115"/>
                </a:lnTo>
                <a:lnTo>
                  <a:pt x="10540" y="39116"/>
                </a:lnTo>
                <a:lnTo>
                  <a:pt x="15493" y="41021"/>
                </a:lnTo>
                <a:lnTo>
                  <a:pt x="27177" y="41021"/>
                </a:lnTo>
                <a:lnTo>
                  <a:pt x="32257" y="39116"/>
                </a:lnTo>
                <a:lnTo>
                  <a:pt x="36575" y="35179"/>
                </a:lnTo>
                <a:lnTo>
                  <a:pt x="40767" y="31115"/>
                </a:lnTo>
                <a:lnTo>
                  <a:pt x="42799" y="26288"/>
                </a:lnTo>
                <a:lnTo>
                  <a:pt x="42799" y="14731"/>
                </a:lnTo>
                <a:lnTo>
                  <a:pt x="40767" y="9906"/>
                </a:lnTo>
                <a:lnTo>
                  <a:pt x="36702" y="5968"/>
                </a:lnTo>
                <a:lnTo>
                  <a:pt x="32512" y="2031"/>
                </a:lnTo>
                <a:lnTo>
                  <a:pt x="27431" y="0"/>
                </a:lnTo>
                <a:close/>
              </a:path>
            </a:pathLst>
          </a:custGeom>
          <a:solidFill>
            <a:srgbClr val="C2241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2385948" y="3864736"/>
            <a:ext cx="43180" cy="41275"/>
          </a:xfrm>
          <a:custGeom>
            <a:avLst/>
            <a:gdLst/>
            <a:ahLst/>
            <a:cxnLst/>
            <a:rect l="l" t="t" r="r" b="b"/>
            <a:pathLst>
              <a:path w="43180" h="41275">
                <a:moveTo>
                  <a:pt x="21208" y="0"/>
                </a:moveTo>
                <a:lnTo>
                  <a:pt x="27177" y="0"/>
                </a:lnTo>
                <a:lnTo>
                  <a:pt x="32257" y="2031"/>
                </a:lnTo>
                <a:lnTo>
                  <a:pt x="36575" y="5968"/>
                </a:lnTo>
                <a:lnTo>
                  <a:pt x="40767" y="9906"/>
                </a:lnTo>
                <a:lnTo>
                  <a:pt x="42799" y="14858"/>
                </a:lnTo>
                <a:lnTo>
                  <a:pt x="42799" y="20700"/>
                </a:lnTo>
                <a:lnTo>
                  <a:pt x="42799" y="26543"/>
                </a:lnTo>
                <a:lnTo>
                  <a:pt x="40767" y="31495"/>
                </a:lnTo>
                <a:lnTo>
                  <a:pt x="36702" y="35306"/>
                </a:lnTo>
                <a:lnTo>
                  <a:pt x="32512" y="39243"/>
                </a:lnTo>
                <a:lnTo>
                  <a:pt x="27431" y="41275"/>
                </a:lnTo>
                <a:lnTo>
                  <a:pt x="21208" y="41275"/>
                </a:lnTo>
                <a:lnTo>
                  <a:pt x="15367" y="41275"/>
                </a:lnTo>
                <a:lnTo>
                  <a:pt x="10287" y="39243"/>
                </a:lnTo>
                <a:lnTo>
                  <a:pt x="6095" y="35306"/>
                </a:lnTo>
                <a:lnTo>
                  <a:pt x="2031" y="31368"/>
                </a:lnTo>
                <a:lnTo>
                  <a:pt x="0" y="26415"/>
                </a:lnTo>
                <a:lnTo>
                  <a:pt x="0" y="20700"/>
                </a:lnTo>
                <a:lnTo>
                  <a:pt x="0" y="14858"/>
                </a:lnTo>
                <a:lnTo>
                  <a:pt x="2031" y="9906"/>
                </a:lnTo>
                <a:lnTo>
                  <a:pt x="6350" y="5968"/>
                </a:lnTo>
                <a:lnTo>
                  <a:pt x="10540" y="2031"/>
                </a:lnTo>
                <a:lnTo>
                  <a:pt x="15493" y="0"/>
                </a:lnTo>
                <a:lnTo>
                  <a:pt x="21208" y="0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2385948" y="3734689"/>
            <a:ext cx="43180" cy="41275"/>
          </a:xfrm>
          <a:custGeom>
            <a:avLst/>
            <a:gdLst/>
            <a:ahLst/>
            <a:cxnLst/>
            <a:rect l="l" t="t" r="r" b="b"/>
            <a:pathLst>
              <a:path w="43180" h="41275">
                <a:moveTo>
                  <a:pt x="21208" y="0"/>
                </a:moveTo>
                <a:lnTo>
                  <a:pt x="27431" y="0"/>
                </a:lnTo>
                <a:lnTo>
                  <a:pt x="32512" y="2031"/>
                </a:lnTo>
                <a:lnTo>
                  <a:pt x="36702" y="5968"/>
                </a:lnTo>
                <a:lnTo>
                  <a:pt x="40767" y="9906"/>
                </a:lnTo>
                <a:lnTo>
                  <a:pt x="42799" y="14731"/>
                </a:lnTo>
                <a:lnTo>
                  <a:pt x="42799" y="20319"/>
                </a:lnTo>
                <a:lnTo>
                  <a:pt x="42799" y="26288"/>
                </a:lnTo>
                <a:lnTo>
                  <a:pt x="40767" y="31115"/>
                </a:lnTo>
                <a:lnTo>
                  <a:pt x="36575" y="35179"/>
                </a:lnTo>
                <a:lnTo>
                  <a:pt x="32257" y="39116"/>
                </a:lnTo>
                <a:lnTo>
                  <a:pt x="27177" y="41021"/>
                </a:lnTo>
                <a:lnTo>
                  <a:pt x="21208" y="41021"/>
                </a:lnTo>
                <a:lnTo>
                  <a:pt x="15493" y="41021"/>
                </a:lnTo>
                <a:lnTo>
                  <a:pt x="10540" y="39116"/>
                </a:lnTo>
                <a:lnTo>
                  <a:pt x="6350" y="35179"/>
                </a:lnTo>
                <a:lnTo>
                  <a:pt x="2031" y="31115"/>
                </a:lnTo>
                <a:lnTo>
                  <a:pt x="0" y="26288"/>
                </a:lnTo>
                <a:lnTo>
                  <a:pt x="0" y="20319"/>
                </a:lnTo>
                <a:lnTo>
                  <a:pt x="0" y="14731"/>
                </a:lnTo>
                <a:lnTo>
                  <a:pt x="2031" y="9906"/>
                </a:lnTo>
                <a:lnTo>
                  <a:pt x="6095" y="5968"/>
                </a:lnTo>
                <a:lnTo>
                  <a:pt x="10287" y="2031"/>
                </a:lnTo>
                <a:lnTo>
                  <a:pt x="15367" y="0"/>
                </a:lnTo>
                <a:lnTo>
                  <a:pt x="21208" y="0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1055738" y="4202684"/>
            <a:ext cx="6240792" cy="328549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1035608" y="4502658"/>
            <a:ext cx="6269990" cy="18415"/>
          </a:xfrm>
          <a:custGeom>
            <a:avLst/>
            <a:gdLst/>
            <a:ahLst/>
            <a:cxnLst/>
            <a:rect l="l" t="t" r="r" b="b"/>
            <a:pathLst>
              <a:path w="6269990" h="18414">
                <a:moveTo>
                  <a:pt x="0" y="18288"/>
                </a:moveTo>
                <a:lnTo>
                  <a:pt x="6269685" y="18288"/>
                </a:lnTo>
                <a:lnTo>
                  <a:pt x="6269685" y="0"/>
                </a:lnTo>
                <a:lnTo>
                  <a:pt x="0" y="0"/>
                </a:lnTo>
                <a:lnTo>
                  <a:pt x="0" y="18288"/>
                </a:lnTo>
                <a:close/>
              </a:path>
            </a:pathLst>
          </a:custGeom>
          <a:solidFill>
            <a:srgbClr val="0462C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1031036" y="4498085"/>
            <a:ext cx="6278880" cy="27940"/>
          </a:xfrm>
          <a:custGeom>
            <a:avLst/>
            <a:gdLst/>
            <a:ahLst/>
            <a:cxnLst/>
            <a:rect l="l" t="t" r="r" b="b"/>
            <a:pathLst>
              <a:path w="6278880" h="27939">
                <a:moveTo>
                  <a:pt x="0" y="27432"/>
                </a:moveTo>
                <a:lnTo>
                  <a:pt x="6278829" y="27432"/>
                </a:lnTo>
                <a:lnTo>
                  <a:pt x="6278829" y="0"/>
                </a:lnTo>
                <a:lnTo>
                  <a:pt x="0" y="0"/>
                </a:lnTo>
                <a:lnTo>
                  <a:pt x="0" y="2743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1053909" y="4745354"/>
            <a:ext cx="1492250" cy="272415"/>
          </a:xfrm>
          <a:custGeom>
            <a:avLst/>
            <a:gdLst/>
            <a:ahLst/>
            <a:cxnLst/>
            <a:rect l="l" t="t" r="r" b="b"/>
            <a:pathLst>
              <a:path w="1492250" h="272414">
                <a:moveTo>
                  <a:pt x="1450784" y="171577"/>
                </a:moveTo>
                <a:lnTo>
                  <a:pt x="1259649" y="171577"/>
                </a:lnTo>
                <a:lnTo>
                  <a:pt x="1259649" y="269113"/>
                </a:lnTo>
                <a:lnTo>
                  <a:pt x="1287462" y="269113"/>
                </a:lnTo>
                <a:lnTo>
                  <a:pt x="1287462" y="258191"/>
                </a:lnTo>
                <a:lnTo>
                  <a:pt x="1450784" y="258191"/>
                </a:lnTo>
                <a:lnTo>
                  <a:pt x="1450784" y="237109"/>
                </a:lnTo>
                <a:lnTo>
                  <a:pt x="1287462" y="237109"/>
                </a:lnTo>
                <a:lnTo>
                  <a:pt x="1287462" y="223647"/>
                </a:lnTo>
                <a:lnTo>
                  <a:pt x="1450784" y="223647"/>
                </a:lnTo>
                <a:lnTo>
                  <a:pt x="1450784" y="204724"/>
                </a:lnTo>
                <a:lnTo>
                  <a:pt x="1287462" y="204724"/>
                </a:lnTo>
                <a:lnTo>
                  <a:pt x="1287462" y="192278"/>
                </a:lnTo>
                <a:lnTo>
                  <a:pt x="1450784" y="192278"/>
                </a:lnTo>
                <a:lnTo>
                  <a:pt x="1450784" y="171577"/>
                </a:lnTo>
                <a:close/>
              </a:path>
              <a:path w="1492250" h="272414">
                <a:moveTo>
                  <a:pt x="1450784" y="258191"/>
                </a:moveTo>
                <a:lnTo>
                  <a:pt x="1423987" y="258191"/>
                </a:lnTo>
                <a:lnTo>
                  <a:pt x="1423987" y="269113"/>
                </a:lnTo>
                <a:lnTo>
                  <a:pt x="1450784" y="269113"/>
                </a:lnTo>
                <a:lnTo>
                  <a:pt x="1450784" y="258191"/>
                </a:lnTo>
                <a:close/>
              </a:path>
              <a:path w="1492250" h="272414">
                <a:moveTo>
                  <a:pt x="1450784" y="223647"/>
                </a:moveTo>
                <a:lnTo>
                  <a:pt x="1423987" y="223647"/>
                </a:lnTo>
                <a:lnTo>
                  <a:pt x="1423987" y="237109"/>
                </a:lnTo>
                <a:lnTo>
                  <a:pt x="1450784" y="237109"/>
                </a:lnTo>
                <a:lnTo>
                  <a:pt x="1450784" y="223647"/>
                </a:lnTo>
                <a:close/>
              </a:path>
              <a:path w="1492250" h="272414">
                <a:moveTo>
                  <a:pt x="1450784" y="192278"/>
                </a:moveTo>
                <a:lnTo>
                  <a:pt x="1423987" y="192278"/>
                </a:lnTo>
                <a:lnTo>
                  <a:pt x="1423987" y="204724"/>
                </a:lnTo>
                <a:lnTo>
                  <a:pt x="1450784" y="204724"/>
                </a:lnTo>
                <a:lnTo>
                  <a:pt x="1450784" y="192278"/>
                </a:lnTo>
                <a:close/>
              </a:path>
              <a:path w="1492250" h="272414">
                <a:moveTo>
                  <a:pt x="703770" y="166116"/>
                </a:moveTo>
                <a:lnTo>
                  <a:pt x="619315" y="166116"/>
                </a:lnTo>
                <a:lnTo>
                  <a:pt x="619315" y="270383"/>
                </a:lnTo>
                <a:lnTo>
                  <a:pt x="645604" y="270383"/>
                </a:lnTo>
                <a:lnTo>
                  <a:pt x="645604" y="251206"/>
                </a:lnTo>
                <a:lnTo>
                  <a:pt x="703770" y="251206"/>
                </a:lnTo>
                <a:lnTo>
                  <a:pt x="703770" y="226822"/>
                </a:lnTo>
                <a:lnTo>
                  <a:pt x="645604" y="226822"/>
                </a:lnTo>
                <a:lnTo>
                  <a:pt x="645604" y="190500"/>
                </a:lnTo>
                <a:lnTo>
                  <a:pt x="703770" y="190500"/>
                </a:lnTo>
                <a:lnTo>
                  <a:pt x="703770" y="166116"/>
                </a:lnTo>
                <a:close/>
              </a:path>
              <a:path w="1492250" h="272414">
                <a:moveTo>
                  <a:pt x="703770" y="251206"/>
                </a:moveTo>
                <a:lnTo>
                  <a:pt x="677608" y="251206"/>
                </a:lnTo>
                <a:lnTo>
                  <a:pt x="677608" y="263525"/>
                </a:lnTo>
                <a:lnTo>
                  <a:pt x="703770" y="263525"/>
                </a:lnTo>
                <a:lnTo>
                  <a:pt x="703770" y="251206"/>
                </a:lnTo>
                <a:close/>
              </a:path>
              <a:path w="1492250" h="272414">
                <a:moveTo>
                  <a:pt x="703770" y="190500"/>
                </a:moveTo>
                <a:lnTo>
                  <a:pt x="677608" y="190500"/>
                </a:lnTo>
                <a:lnTo>
                  <a:pt x="677608" y="226822"/>
                </a:lnTo>
                <a:lnTo>
                  <a:pt x="703770" y="226822"/>
                </a:lnTo>
                <a:lnTo>
                  <a:pt x="703770" y="190500"/>
                </a:lnTo>
                <a:close/>
              </a:path>
              <a:path w="1492250" h="272414">
                <a:moveTo>
                  <a:pt x="253936" y="145415"/>
                </a:moveTo>
                <a:lnTo>
                  <a:pt x="114604" y="145415"/>
                </a:lnTo>
                <a:lnTo>
                  <a:pt x="114604" y="269113"/>
                </a:lnTo>
                <a:lnTo>
                  <a:pt x="141986" y="269113"/>
                </a:lnTo>
                <a:lnTo>
                  <a:pt x="141986" y="252984"/>
                </a:lnTo>
                <a:lnTo>
                  <a:pt x="253936" y="252984"/>
                </a:lnTo>
                <a:lnTo>
                  <a:pt x="253936" y="227076"/>
                </a:lnTo>
                <a:lnTo>
                  <a:pt x="141986" y="227076"/>
                </a:lnTo>
                <a:lnTo>
                  <a:pt x="141986" y="170942"/>
                </a:lnTo>
                <a:lnTo>
                  <a:pt x="253936" y="170942"/>
                </a:lnTo>
                <a:lnTo>
                  <a:pt x="253936" y="145415"/>
                </a:lnTo>
                <a:close/>
              </a:path>
              <a:path w="1492250" h="272414">
                <a:moveTo>
                  <a:pt x="253936" y="252984"/>
                </a:moveTo>
                <a:lnTo>
                  <a:pt x="226758" y="252984"/>
                </a:lnTo>
                <a:lnTo>
                  <a:pt x="226758" y="269113"/>
                </a:lnTo>
                <a:lnTo>
                  <a:pt x="253936" y="269113"/>
                </a:lnTo>
                <a:lnTo>
                  <a:pt x="253936" y="252984"/>
                </a:lnTo>
                <a:close/>
              </a:path>
              <a:path w="1492250" h="272414">
                <a:moveTo>
                  <a:pt x="253936" y="170942"/>
                </a:moveTo>
                <a:lnTo>
                  <a:pt x="226758" y="170942"/>
                </a:lnTo>
                <a:lnTo>
                  <a:pt x="226758" y="227076"/>
                </a:lnTo>
                <a:lnTo>
                  <a:pt x="253936" y="227076"/>
                </a:lnTo>
                <a:lnTo>
                  <a:pt x="253936" y="170942"/>
                </a:lnTo>
                <a:close/>
              </a:path>
              <a:path w="1492250" h="272414">
                <a:moveTo>
                  <a:pt x="1019238" y="17399"/>
                </a:moveTo>
                <a:lnTo>
                  <a:pt x="923734" y="17399"/>
                </a:lnTo>
                <a:lnTo>
                  <a:pt x="923734" y="239268"/>
                </a:lnTo>
                <a:lnTo>
                  <a:pt x="950404" y="239268"/>
                </a:lnTo>
                <a:lnTo>
                  <a:pt x="950404" y="214630"/>
                </a:lnTo>
                <a:lnTo>
                  <a:pt x="1019238" y="214630"/>
                </a:lnTo>
                <a:lnTo>
                  <a:pt x="1019238" y="188976"/>
                </a:lnTo>
                <a:lnTo>
                  <a:pt x="950404" y="188976"/>
                </a:lnTo>
                <a:lnTo>
                  <a:pt x="950404" y="128016"/>
                </a:lnTo>
                <a:lnTo>
                  <a:pt x="1019238" y="128016"/>
                </a:lnTo>
                <a:lnTo>
                  <a:pt x="1019238" y="102743"/>
                </a:lnTo>
                <a:lnTo>
                  <a:pt x="950404" y="102743"/>
                </a:lnTo>
                <a:lnTo>
                  <a:pt x="950404" y="43561"/>
                </a:lnTo>
                <a:lnTo>
                  <a:pt x="1019238" y="43561"/>
                </a:lnTo>
                <a:lnTo>
                  <a:pt x="1019238" y="17399"/>
                </a:lnTo>
                <a:close/>
              </a:path>
              <a:path w="1492250" h="272414">
                <a:moveTo>
                  <a:pt x="1019238" y="214630"/>
                </a:moveTo>
                <a:lnTo>
                  <a:pt x="992695" y="214630"/>
                </a:lnTo>
                <a:lnTo>
                  <a:pt x="992695" y="232283"/>
                </a:lnTo>
                <a:lnTo>
                  <a:pt x="1019238" y="232283"/>
                </a:lnTo>
                <a:lnTo>
                  <a:pt x="1019238" y="214630"/>
                </a:lnTo>
                <a:close/>
              </a:path>
              <a:path w="1492250" h="272414">
                <a:moveTo>
                  <a:pt x="1019238" y="128016"/>
                </a:moveTo>
                <a:lnTo>
                  <a:pt x="992695" y="128016"/>
                </a:lnTo>
                <a:lnTo>
                  <a:pt x="992695" y="188976"/>
                </a:lnTo>
                <a:lnTo>
                  <a:pt x="1019238" y="188976"/>
                </a:lnTo>
                <a:lnTo>
                  <a:pt x="1019238" y="128016"/>
                </a:lnTo>
                <a:close/>
              </a:path>
              <a:path w="1492250" h="272414">
                <a:moveTo>
                  <a:pt x="1019238" y="43561"/>
                </a:moveTo>
                <a:lnTo>
                  <a:pt x="992695" y="43561"/>
                </a:lnTo>
                <a:lnTo>
                  <a:pt x="992695" y="102743"/>
                </a:lnTo>
                <a:lnTo>
                  <a:pt x="1019238" y="102743"/>
                </a:lnTo>
                <a:lnTo>
                  <a:pt x="1019238" y="43561"/>
                </a:lnTo>
                <a:close/>
              </a:path>
              <a:path w="1492250" h="272414">
                <a:moveTo>
                  <a:pt x="703516" y="121539"/>
                </a:moveTo>
                <a:lnTo>
                  <a:pt x="618934" y="121539"/>
                </a:lnTo>
                <a:lnTo>
                  <a:pt x="618934" y="145669"/>
                </a:lnTo>
                <a:lnTo>
                  <a:pt x="703516" y="145669"/>
                </a:lnTo>
                <a:lnTo>
                  <a:pt x="703516" y="121539"/>
                </a:lnTo>
                <a:close/>
              </a:path>
              <a:path w="1492250" h="272414">
                <a:moveTo>
                  <a:pt x="1174051" y="10414"/>
                </a:moveTo>
                <a:lnTo>
                  <a:pt x="1049718" y="10414"/>
                </a:lnTo>
                <a:lnTo>
                  <a:pt x="1049718" y="142875"/>
                </a:lnTo>
                <a:lnTo>
                  <a:pt x="1047839" y="176236"/>
                </a:lnTo>
                <a:lnTo>
                  <a:pt x="1042209" y="206216"/>
                </a:lnTo>
                <a:lnTo>
                  <a:pt x="1032841" y="232814"/>
                </a:lnTo>
                <a:lnTo>
                  <a:pt x="1019746" y="256032"/>
                </a:lnTo>
                <a:lnTo>
                  <a:pt x="1042733" y="271907"/>
                </a:lnTo>
                <a:lnTo>
                  <a:pt x="1054641" y="252878"/>
                </a:lnTo>
                <a:lnTo>
                  <a:pt x="1064085" y="230647"/>
                </a:lnTo>
                <a:lnTo>
                  <a:pt x="1071076" y="205202"/>
                </a:lnTo>
                <a:lnTo>
                  <a:pt x="1075626" y="176530"/>
                </a:lnTo>
                <a:lnTo>
                  <a:pt x="1174051" y="176530"/>
                </a:lnTo>
                <a:lnTo>
                  <a:pt x="1174051" y="150622"/>
                </a:lnTo>
                <a:lnTo>
                  <a:pt x="1077277" y="150622"/>
                </a:lnTo>
                <a:lnTo>
                  <a:pt x="1077277" y="105791"/>
                </a:lnTo>
                <a:lnTo>
                  <a:pt x="1174051" y="105791"/>
                </a:lnTo>
                <a:lnTo>
                  <a:pt x="1174051" y="78867"/>
                </a:lnTo>
                <a:lnTo>
                  <a:pt x="1077277" y="78867"/>
                </a:lnTo>
                <a:lnTo>
                  <a:pt x="1077277" y="36957"/>
                </a:lnTo>
                <a:lnTo>
                  <a:pt x="1174051" y="36957"/>
                </a:lnTo>
                <a:lnTo>
                  <a:pt x="1174051" y="10414"/>
                </a:lnTo>
                <a:close/>
              </a:path>
              <a:path w="1492250" h="272414">
                <a:moveTo>
                  <a:pt x="1095946" y="241935"/>
                </a:moveTo>
                <a:lnTo>
                  <a:pt x="1124094" y="269321"/>
                </a:lnTo>
                <a:lnTo>
                  <a:pt x="1130617" y="269367"/>
                </a:lnTo>
                <a:lnTo>
                  <a:pt x="1139957" y="269247"/>
                </a:lnTo>
                <a:lnTo>
                  <a:pt x="1169606" y="258953"/>
                </a:lnTo>
                <a:lnTo>
                  <a:pt x="1172654" y="254635"/>
                </a:lnTo>
                <a:lnTo>
                  <a:pt x="1174051" y="247396"/>
                </a:lnTo>
                <a:lnTo>
                  <a:pt x="1174051" y="242570"/>
                </a:lnTo>
                <a:lnTo>
                  <a:pt x="1136586" y="242570"/>
                </a:lnTo>
                <a:lnTo>
                  <a:pt x="1118409" y="242443"/>
                </a:lnTo>
                <a:lnTo>
                  <a:pt x="1095946" y="241935"/>
                </a:lnTo>
                <a:close/>
              </a:path>
              <a:path w="1492250" h="272414">
                <a:moveTo>
                  <a:pt x="1174051" y="176530"/>
                </a:moveTo>
                <a:lnTo>
                  <a:pt x="1146619" y="176530"/>
                </a:lnTo>
                <a:lnTo>
                  <a:pt x="1146619" y="239522"/>
                </a:lnTo>
                <a:lnTo>
                  <a:pt x="1143190" y="242570"/>
                </a:lnTo>
                <a:lnTo>
                  <a:pt x="1174051" y="242570"/>
                </a:lnTo>
                <a:lnTo>
                  <a:pt x="1174051" y="176530"/>
                </a:lnTo>
                <a:close/>
              </a:path>
              <a:path w="1492250" h="272414">
                <a:moveTo>
                  <a:pt x="1174051" y="105791"/>
                </a:moveTo>
                <a:lnTo>
                  <a:pt x="1146619" y="105791"/>
                </a:lnTo>
                <a:lnTo>
                  <a:pt x="1146619" y="150622"/>
                </a:lnTo>
                <a:lnTo>
                  <a:pt x="1174051" y="150622"/>
                </a:lnTo>
                <a:lnTo>
                  <a:pt x="1174051" y="105791"/>
                </a:lnTo>
                <a:close/>
              </a:path>
              <a:path w="1492250" h="272414">
                <a:moveTo>
                  <a:pt x="1174051" y="36957"/>
                </a:moveTo>
                <a:lnTo>
                  <a:pt x="1146619" y="36957"/>
                </a:lnTo>
                <a:lnTo>
                  <a:pt x="1146619" y="78867"/>
                </a:lnTo>
                <a:lnTo>
                  <a:pt x="1174051" y="78867"/>
                </a:lnTo>
                <a:lnTo>
                  <a:pt x="1174051" y="36957"/>
                </a:lnTo>
                <a:close/>
              </a:path>
              <a:path w="1492250" h="272414">
                <a:moveTo>
                  <a:pt x="1463865" y="79502"/>
                </a:moveTo>
                <a:lnTo>
                  <a:pt x="1246314" y="79502"/>
                </a:lnTo>
                <a:lnTo>
                  <a:pt x="1246314" y="158242"/>
                </a:lnTo>
                <a:lnTo>
                  <a:pt x="1463865" y="158242"/>
                </a:lnTo>
                <a:lnTo>
                  <a:pt x="1463865" y="136906"/>
                </a:lnTo>
                <a:lnTo>
                  <a:pt x="1272730" y="136906"/>
                </a:lnTo>
                <a:lnTo>
                  <a:pt x="1272730" y="101219"/>
                </a:lnTo>
                <a:lnTo>
                  <a:pt x="1463865" y="101219"/>
                </a:lnTo>
                <a:lnTo>
                  <a:pt x="1463865" y="79502"/>
                </a:lnTo>
                <a:close/>
              </a:path>
              <a:path w="1492250" h="272414">
                <a:moveTo>
                  <a:pt x="1368234" y="101219"/>
                </a:moveTo>
                <a:lnTo>
                  <a:pt x="1341437" y="101219"/>
                </a:lnTo>
                <a:lnTo>
                  <a:pt x="1341437" y="136906"/>
                </a:lnTo>
                <a:lnTo>
                  <a:pt x="1368234" y="136906"/>
                </a:lnTo>
                <a:lnTo>
                  <a:pt x="1368234" y="101219"/>
                </a:lnTo>
                <a:close/>
              </a:path>
              <a:path w="1492250" h="272414">
                <a:moveTo>
                  <a:pt x="1463865" y="101219"/>
                </a:moveTo>
                <a:lnTo>
                  <a:pt x="1437068" y="101219"/>
                </a:lnTo>
                <a:lnTo>
                  <a:pt x="1437068" y="136906"/>
                </a:lnTo>
                <a:lnTo>
                  <a:pt x="1463865" y="136906"/>
                </a:lnTo>
                <a:lnTo>
                  <a:pt x="1463865" y="101219"/>
                </a:lnTo>
                <a:close/>
              </a:path>
              <a:path w="1492250" h="272414">
                <a:moveTo>
                  <a:pt x="1302448" y="103251"/>
                </a:moveTo>
                <a:lnTo>
                  <a:pt x="1283525" y="116078"/>
                </a:lnTo>
                <a:lnTo>
                  <a:pt x="1290456" y="120485"/>
                </a:lnTo>
                <a:lnTo>
                  <a:pt x="1296971" y="124952"/>
                </a:lnTo>
                <a:lnTo>
                  <a:pt x="1303081" y="129490"/>
                </a:lnTo>
                <a:lnTo>
                  <a:pt x="1308798" y="134112"/>
                </a:lnTo>
                <a:lnTo>
                  <a:pt x="1327975" y="121920"/>
                </a:lnTo>
                <a:lnTo>
                  <a:pt x="1320307" y="115698"/>
                </a:lnTo>
                <a:lnTo>
                  <a:pt x="1313497" y="110537"/>
                </a:lnTo>
                <a:lnTo>
                  <a:pt x="1307544" y="106400"/>
                </a:lnTo>
                <a:lnTo>
                  <a:pt x="1302448" y="103251"/>
                </a:lnTo>
                <a:close/>
              </a:path>
              <a:path w="1492250" h="272414">
                <a:moveTo>
                  <a:pt x="1405953" y="103886"/>
                </a:moveTo>
                <a:lnTo>
                  <a:pt x="1401740" y="106858"/>
                </a:lnTo>
                <a:lnTo>
                  <a:pt x="1396158" y="110617"/>
                </a:lnTo>
                <a:lnTo>
                  <a:pt x="1389219" y="115137"/>
                </a:lnTo>
                <a:lnTo>
                  <a:pt x="1380934" y="120396"/>
                </a:lnTo>
                <a:lnTo>
                  <a:pt x="1399857" y="133223"/>
                </a:lnTo>
                <a:lnTo>
                  <a:pt x="1407259" y="128623"/>
                </a:lnTo>
                <a:lnTo>
                  <a:pt x="1414018" y="124142"/>
                </a:lnTo>
                <a:lnTo>
                  <a:pt x="1420110" y="119757"/>
                </a:lnTo>
                <a:lnTo>
                  <a:pt x="1425511" y="115443"/>
                </a:lnTo>
                <a:lnTo>
                  <a:pt x="1405953" y="103886"/>
                </a:lnTo>
                <a:close/>
              </a:path>
              <a:path w="1492250" h="272414">
                <a:moveTo>
                  <a:pt x="1350581" y="0"/>
                </a:moveTo>
                <a:lnTo>
                  <a:pt x="1326199" y="17285"/>
                </a:lnTo>
                <a:lnTo>
                  <a:pt x="1295923" y="32940"/>
                </a:lnTo>
                <a:lnTo>
                  <a:pt x="1259766" y="46952"/>
                </a:lnTo>
                <a:lnTo>
                  <a:pt x="1217739" y="59309"/>
                </a:lnTo>
                <a:lnTo>
                  <a:pt x="1231074" y="81407"/>
                </a:lnTo>
                <a:lnTo>
                  <a:pt x="1250561" y="75773"/>
                </a:lnTo>
                <a:lnTo>
                  <a:pt x="1269476" y="69564"/>
                </a:lnTo>
                <a:lnTo>
                  <a:pt x="1287920" y="62726"/>
                </a:lnTo>
                <a:lnTo>
                  <a:pt x="1305877" y="55245"/>
                </a:lnTo>
                <a:lnTo>
                  <a:pt x="1486221" y="55245"/>
                </a:lnTo>
                <a:lnTo>
                  <a:pt x="1456509" y="47638"/>
                </a:lnTo>
                <a:lnTo>
                  <a:pt x="1451442" y="45974"/>
                </a:lnTo>
                <a:lnTo>
                  <a:pt x="1325562" y="45974"/>
                </a:lnTo>
                <a:lnTo>
                  <a:pt x="1333420" y="42064"/>
                </a:lnTo>
                <a:lnTo>
                  <a:pt x="1340802" y="37941"/>
                </a:lnTo>
                <a:lnTo>
                  <a:pt x="1347708" y="33579"/>
                </a:lnTo>
                <a:lnTo>
                  <a:pt x="1354137" y="28956"/>
                </a:lnTo>
                <a:lnTo>
                  <a:pt x="1405373" y="28956"/>
                </a:lnTo>
                <a:lnTo>
                  <a:pt x="1398077" y="25870"/>
                </a:lnTo>
                <a:lnTo>
                  <a:pt x="1374838" y="13081"/>
                </a:lnTo>
                <a:lnTo>
                  <a:pt x="1376489" y="11811"/>
                </a:lnTo>
                <a:lnTo>
                  <a:pt x="1378267" y="9906"/>
                </a:lnTo>
                <a:lnTo>
                  <a:pt x="1380426" y="7239"/>
                </a:lnTo>
                <a:lnTo>
                  <a:pt x="1350581" y="0"/>
                </a:lnTo>
                <a:close/>
              </a:path>
              <a:path w="1492250" h="272414">
                <a:moveTo>
                  <a:pt x="1488205" y="55753"/>
                </a:moveTo>
                <a:lnTo>
                  <a:pt x="1405445" y="55753"/>
                </a:lnTo>
                <a:lnTo>
                  <a:pt x="1424467" y="63251"/>
                </a:lnTo>
                <a:lnTo>
                  <a:pt x="1443418" y="69929"/>
                </a:lnTo>
                <a:lnTo>
                  <a:pt x="1462311" y="75783"/>
                </a:lnTo>
                <a:lnTo>
                  <a:pt x="1481010" y="80772"/>
                </a:lnTo>
                <a:lnTo>
                  <a:pt x="1491678" y="56642"/>
                </a:lnTo>
                <a:lnTo>
                  <a:pt x="1488205" y="55753"/>
                </a:lnTo>
                <a:close/>
              </a:path>
              <a:path w="1492250" h="272414">
                <a:moveTo>
                  <a:pt x="1486221" y="55245"/>
                </a:moveTo>
                <a:lnTo>
                  <a:pt x="1305877" y="55245"/>
                </a:lnTo>
                <a:lnTo>
                  <a:pt x="1305877" y="67056"/>
                </a:lnTo>
                <a:lnTo>
                  <a:pt x="1405445" y="67056"/>
                </a:lnTo>
                <a:lnTo>
                  <a:pt x="1405445" y="55753"/>
                </a:lnTo>
                <a:lnTo>
                  <a:pt x="1488205" y="55753"/>
                </a:lnTo>
                <a:lnTo>
                  <a:pt x="1486221" y="55245"/>
                </a:lnTo>
                <a:close/>
              </a:path>
              <a:path w="1492250" h="272414">
                <a:moveTo>
                  <a:pt x="1405373" y="28956"/>
                </a:moveTo>
                <a:lnTo>
                  <a:pt x="1354137" y="28956"/>
                </a:lnTo>
                <a:lnTo>
                  <a:pt x="1358070" y="31293"/>
                </a:lnTo>
                <a:lnTo>
                  <a:pt x="1364361" y="34893"/>
                </a:lnTo>
                <a:lnTo>
                  <a:pt x="1384109" y="45974"/>
                </a:lnTo>
                <a:lnTo>
                  <a:pt x="1451442" y="45974"/>
                </a:lnTo>
                <a:lnTo>
                  <a:pt x="1425305" y="37385"/>
                </a:lnTo>
                <a:lnTo>
                  <a:pt x="1405373" y="28956"/>
                </a:lnTo>
                <a:close/>
              </a:path>
              <a:path w="1492250" h="272414">
                <a:moveTo>
                  <a:pt x="781494" y="162179"/>
                </a:moveTo>
                <a:lnTo>
                  <a:pt x="754697" y="162179"/>
                </a:lnTo>
                <a:lnTo>
                  <a:pt x="754745" y="176845"/>
                </a:lnTo>
                <a:lnTo>
                  <a:pt x="753173" y="190357"/>
                </a:lnTo>
                <a:lnTo>
                  <a:pt x="730456" y="234918"/>
                </a:lnTo>
                <a:lnTo>
                  <a:pt x="708596" y="255397"/>
                </a:lnTo>
                <a:lnTo>
                  <a:pt x="731837" y="271653"/>
                </a:lnTo>
                <a:lnTo>
                  <a:pt x="754455" y="250011"/>
                </a:lnTo>
                <a:lnTo>
                  <a:pt x="770286" y="224536"/>
                </a:lnTo>
                <a:lnTo>
                  <a:pt x="779307" y="195250"/>
                </a:lnTo>
                <a:lnTo>
                  <a:pt x="781494" y="162179"/>
                </a:lnTo>
                <a:close/>
              </a:path>
              <a:path w="1492250" h="272414">
                <a:moveTo>
                  <a:pt x="827468" y="162179"/>
                </a:moveTo>
                <a:lnTo>
                  <a:pt x="800163" y="162179"/>
                </a:lnTo>
                <a:lnTo>
                  <a:pt x="800163" y="250063"/>
                </a:lnTo>
                <a:lnTo>
                  <a:pt x="833183" y="268224"/>
                </a:lnTo>
                <a:lnTo>
                  <a:pt x="843283" y="267844"/>
                </a:lnTo>
                <a:lnTo>
                  <a:pt x="875289" y="241554"/>
                </a:lnTo>
                <a:lnTo>
                  <a:pt x="830770" y="241554"/>
                </a:lnTo>
                <a:lnTo>
                  <a:pt x="827468" y="239522"/>
                </a:lnTo>
                <a:lnTo>
                  <a:pt x="827468" y="162179"/>
                </a:lnTo>
                <a:close/>
              </a:path>
              <a:path w="1492250" h="272414">
                <a:moveTo>
                  <a:pt x="852233" y="196342"/>
                </a:moveTo>
                <a:lnTo>
                  <a:pt x="847915" y="238125"/>
                </a:lnTo>
                <a:lnTo>
                  <a:pt x="846391" y="239522"/>
                </a:lnTo>
                <a:lnTo>
                  <a:pt x="845121" y="240792"/>
                </a:lnTo>
                <a:lnTo>
                  <a:pt x="842073" y="241554"/>
                </a:lnTo>
                <a:lnTo>
                  <a:pt x="875289" y="241554"/>
                </a:lnTo>
                <a:lnTo>
                  <a:pt x="876774" y="233420"/>
                </a:lnTo>
                <a:lnTo>
                  <a:pt x="877808" y="224837"/>
                </a:lnTo>
                <a:lnTo>
                  <a:pt x="878437" y="215564"/>
                </a:lnTo>
                <a:lnTo>
                  <a:pt x="878649" y="205613"/>
                </a:lnTo>
                <a:lnTo>
                  <a:pt x="852233" y="196342"/>
                </a:lnTo>
                <a:close/>
              </a:path>
              <a:path w="1492250" h="272414">
                <a:moveTo>
                  <a:pt x="856805" y="71247"/>
                </a:moveTo>
                <a:lnTo>
                  <a:pt x="728535" y="71247"/>
                </a:lnTo>
                <a:lnTo>
                  <a:pt x="728535" y="162179"/>
                </a:lnTo>
                <a:lnTo>
                  <a:pt x="856805" y="162179"/>
                </a:lnTo>
                <a:lnTo>
                  <a:pt x="856805" y="135509"/>
                </a:lnTo>
                <a:lnTo>
                  <a:pt x="756475" y="135509"/>
                </a:lnTo>
                <a:lnTo>
                  <a:pt x="756475" y="97409"/>
                </a:lnTo>
                <a:lnTo>
                  <a:pt x="856805" y="97409"/>
                </a:lnTo>
                <a:lnTo>
                  <a:pt x="856805" y="71247"/>
                </a:lnTo>
                <a:close/>
              </a:path>
              <a:path w="1492250" h="272414">
                <a:moveTo>
                  <a:pt x="856805" y="97409"/>
                </a:moveTo>
                <a:lnTo>
                  <a:pt x="829246" y="97409"/>
                </a:lnTo>
                <a:lnTo>
                  <a:pt x="829246" y="135509"/>
                </a:lnTo>
                <a:lnTo>
                  <a:pt x="856805" y="135509"/>
                </a:lnTo>
                <a:lnTo>
                  <a:pt x="856805" y="97409"/>
                </a:lnTo>
                <a:close/>
              </a:path>
              <a:path w="1492250" h="272414">
                <a:moveTo>
                  <a:pt x="820483" y="2032"/>
                </a:moveTo>
                <a:lnTo>
                  <a:pt x="800417" y="22225"/>
                </a:lnTo>
                <a:lnTo>
                  <a:pt x="816895" y="33680"/>
                </a:lnTo>
                <a:lnTo>
                  <a:pt x="832611" y="45767"/>
                </a:lnTo>
                <a:lnTo>
                  <a:pt x="847566" y="58497"/>
                </a:lnTo>
                <a:lnTo>
                  <a:pt x="861758" y="71882"/>
                </a:lnTo>
                <a:lnTo>
                  <a:pt x="879919" y="50292"/>
                </a:lnTo>
                <a:lnTo>
                  <a:pt x="867560" y="38197"/>
                </a:lnTo>
                <a:lnTo>
                  <a:pt x="853535" y="26114"/>
                </a:lnTo>
                <a:lnTo>
                  <a:pt x="837842" y="14055"/>
                </a:lnTo>
                <a:lnTo>
                  <a:pt x="820483" y="2032"/>
                </a:lnTo>
                <a:close/>
              </a:path>
              <a:path w="1492250" h="272414">
                <a:moveTo>
                  <a:pt x="766635" y="2413"/>
                </a:moveTo>
                <a:lnTo>
                  <a:pt x="752395" y="15890"/>
                </a:lnTo>
                <a:lnTo>
                  <a:pt x="737869" y="27749"/>
                </a:lnTo>
                <a:lnTo>
                  <a:pt x="723058" y="37988"/>
                </a:lnTo>
                <a:lnTo>
                  <a:pt x="707961" y="46609"/>
                </a:lnTo>
                <a:lnTo>
                  <a:pt x="723582" y="70104"/>
                </a:lnTo>
                <a:lnTo>
                  <a:pt x="740392" y="59695"/>
                </a:lnTo>
                <a:lnTo>
                  <a:pt x="756713" y="47894"/>
                </a:lnTo>
                <a:lnTo>
                  <a:pt x="772535" y="34688"/>
                </a:lnTo>
                <a:lnTo>
                  <a:pt x="787844" y="20066"/>
                </a:lnTo>
                <a:lnTo>
                  <a:pt x="766635" y="2413"/>
                </a:lnTo>
                <a:close/>
              </a:path>
              <a:path w="1492250" h="272414">
                <a:moveTo>
                  <a:pt x="703516" y="77724"/>
                </a:moveTo>
                <a:lnTo>
                  <a:pt x="618934" y="77724"/>
                </a:lnTo>
                <a:lnTo>
                  <a:pt x="618934" y="101727"/>
                </a:lnTo>
                <a:lnTo>
                  <a:pt x="703516" y="101727"/>
                </a:lnTo>
                <a:lnTo>
                  <a:pt x="703516" y="77724"/>
                </a:lnTo>
                <a:close/>
              </a:path>
              <a:path w="1492250" h="272414">
                <a:moveTo>
                  <a:pt x="184696" y="34036"/>
                </a:moveTo>
                <a:lnTo>
                  <a:pt x="157022" y="34036"/>
                </a:lnTo>
                <a:lnTo>
                  <a:pt x="152524" y="58348"/>
                </a:lnTo>
                <a:lnTo>
                  <a:pt x="142170" y="80232"/>
                </a:lnTo>
                <a:lnTo>
                  <a:pt x="125958" y="99687"/>
                </a:lnTo>
                <a:lnTo>
                  <a:pt x="103886" y="116713"/>
                </a:lnTo>
                <a:lnTo>
                  <a:pt x="124726" y="135890"/>
                </a:lnTo>
                <a:lnTo>
                  <a:pt x="149120" y="116242"/>
                </a:lnTo>
                <a:lnTo>
                  <a:pt x="167246" y="92725"/>
                </a:lnTo>
                <a:lnTo>
                  <a:pt x="179104" y="65327"/>
                </a:lnTo>
                <a:lnTo>
                  <a:pt x="184696" y="34036"/>
                </a:lnTo>
                <a:close/>
              </a:path>
              <a:path w="1492250" h="272414">
                <a:moveTo>
                  <a:pt x="186486" y="99949"/>
                </a:moveTo>
                <a:lnTo>
                  <a:pt x="196900" y="127127"/>
                </a:lnTo>
                <a:lnTo>
                  <a:pt x="208659" y="127432"/>
                </a:lnTo>
                <a:lnTo>
                  <a:pt x="218325" y="127381"/>
                </a:lnTo>
                <a:lnTo>
                  <a:pt x="253809" y="105791"/>
                </a:lnTo>
                <a:lnTo>
                  <a:pt x="255122" y="100584"/>
                </a:lnTo>
                <a:lnTo>
                  <a:pt x="201866" y="100584"/>
                </a:lnTo>
                <a:lnTo>
                  <a:pt x="195021" y="100457"/>
                </a:lnTo>
                <a:lnTo>
                  <a:pt x="186486" y="99949"/>
                </a:lnTo>
                <a:close/>
              </a:path>
              <a:path w="1492250" h="272414">
                <a:moveTo>
                  <a:pt x="261175" y="8509"/>
                </a:moveTo>
                <a:lnTo>
                  <a:pt x="109689" y="8509"/>
                </a:lnTo>
                <a:lnTo>
                  <a:pt x="109689" y="34036"/>
                </a:lnTo>
                <a:lnTo>
                  <a:pt x="232981" y="34036"/>
                </a:lnTo>
                <a:lnTo>
                  <a:pt x="232133" y="53853"/>
                </a:lnTo>
                <a:lnTo>
                  <a:pt x="229044" y="93726"/>
                </a:lnTo>
                <a:lnTo>
                  <a:pt x="216852" y="100584"/>
                </a:lnTo>
                <a:lnTo>
                  <a:pt x="255122" y="100584"/>
                </a:lnTo>
                <a:lnTo>
                  <a:pt x="259725" y="53564"/>
                </a:lnTo>
                <a:lnTo>
                  <a:pt x="260941" y="23893"/>
                </a:lnTo>
                <a:lnTo>
                  <a:pt x="261175" y="8509"/>
                </a:lnTo>
                <a:close/>
              </a:path>
              <a:path w="1492250" h="272414">
                <a:moveTo>
                  <a:pt x="6400" y="241681"/>
                </a:moveTo>
                <a:lnTo>
                  <a:pt x="15189" y="268478"/>
                </a:lnTo>
                <a:lnTo>
                  <a:pt x="22923" y="268732"/>
                </a:lnTo>
                <a:lnTo>
                  <a:pt x="29514" y="268859"/>
                </a:lnTo>
                <a:lnTo>
                  <a:pt x="34975" y="268859"/>
                </a:lnTo>
                <a:lnTo>
                  <a:pt x="50085" y="267311"/>
                </a:lnTo>
                <a:lnTo>
                  <a:pt x="60875" y="262667"/>
                </a:lnTo>
                <a:lnTo>
                  <a:pt x="67349" y="254928"/>
                </a:lnTo>
                <a:lnTo>
                  <a:pt x="69507" y="244094"/>
                </a:lnTo>
                <a:lnTo>
                  <a:pt x="69507" y="242189"/>
                </a:lnTo>
                <a:lnTo>
                  <a:pt x="17322" y="242189"/>
                </a:lnTo>
                <a:lnTo>
                  <a:pt x="6400" y="241681"/>
                </a:lnTo>
                <a:close/>
              </a:path>
              <a:path w="1492250" h="272414">
                <a:moveTo>
                  <a:pt x="69507" y="162814"/>
                </a:moveTo>
                <a:lnTo>
                  <a:pt x="42722" y="162814"/>
                </a:lnTo>
                <a:lnTo>
                  <a:pt x="42722" y="238125"/>
                </a:lnTo>
                <a:lnTo>
                  <a:pt x="41922" y="239903"/>
                </a:lnTo>
                <a:lnTo>
                  <a:pt x="38747" y="241681"/>
                </a:lnTo>
                <a:lnTo>
                  <a:pt x="32893" y="242189"/>
                </a:lnTo>
                <a:lnTo>
                  <a:pt x="69507" y="242189"/>
                </a:lnTo>
                <a:lnTo>
                  <a:pt x="69507" y="162814"/>
                </a:lnTo>
                <a:close/>
              </a:path>
              <a:path w="1492250" h="272414">
                <a:moveTo>
                  <a:pt x="69507" y="78232"/>
                </a:moveTo>
                <a:lnTo>
                  <a:pt x="42722" y="78232"/>
                </a:lnTo>
                <a:lnTo>
                  <a:pt x="42722" y="134620"/>
                </a:lnTo>
                <a:lnTo>
                  <a:pt x="31680" y="139120"/>
                </a:lnTo>
                <a:lnTo>
                  <a:pt x="20880" y="143287"/>
                </a:lnTo>
                <a:lnTo>
                  <a:pt x="10320" y="147121"/>
                </a:lnTo>
                <a:lnTo>
                  <a:pt x="0" y="150622"/>
                </a:lnTo>
                <a:lnTo>
                  <a:pt x="6400" y="176530"/>
                </a:lnTo>
                <a:lnTo>
                  <a:pt x="27833" y="168624"/>
                </a:lnTo>
                <a:lnTo>
                  <a:pt x="36095" y="165457"/>
                </a:lnTo>
                <a:lnTo>
                  <a:pt x="42722" y="162814"/>
                </a:lnTo>
                <a:lnTo>
                  <a:pt x="69507" y="162814"/>
                </a:lnTo>
                <a:lnTo>
                  <a:pt x="69507" y="151511"/>
                </a:lnTo>
                <a:lnTo>
                  <a:pt x="78424" y="147845"/>
                </a:lnTo>
                <a:lnTo>
                  <a:pt x="86433" y="144287"/>
                </a:lnTo>
                <a:lnTo>
                  <a:pt x="93531" y="140848"/>
                </a:lnTo>
                <a:lnTo>
                  <a:pt x="99720" y="137541"/>
                </a:lnTo>
                <a:lnTo>
                  <a:pt x="97413" y="123698"/>
                </a:lnTo>
                <a:lnTo>
                  <a:pt x="69507" y="123698"/>
                </a:lnTo>
                <a:lnTo>
                  <a:pt x="69507" y="78232"/>
                </a:lnTo>
                <a:close/>
              </a:path>
              <a:path w="1492250" h="272414">
                <a:moveTo>
                  <a:pt x="95402" y="111633"/>
                </a:moveTo>
                <a:lnTo>
                  <a:pt x="88482" y="115179"/>
                </a:lnTo>
                <a:lnTo>
                  <a:pt x="81859" y="118379"/>
                </a:lnTo>
                <a:lnTo>
                  <a:pt x="75533" y="121223"/>
                </a:lnTo>
                <a:lnTo>
                  <a:pt x="69507" y="123698"/>
                </a:lnTo>
                <a:lnTo>
                  <a:pt x="97413" y="123698"/>
                </a:lnTo>
                <a:lnTo>
                  <a:pt x="95402" y="111633"/>
                </a:lnTo>
                <a:close/>
              </a:path>
              <a:path w="1492250" h="272414">
                <a:moveTo>
                  <a:pt x="103289" y="52070"/>
                </a:moveTo>
                <a:lnTo>
                  <a:pt x="2984" y="52070"/>
                </a:lnTo>
                <a:lnTo>
                  <a:pt x="2984" y="78232"/>
                </a:lnTo>
                <a:lnTo>
                  <a:pt x="103289" y="78232"/>
                </a:lnTo>
                <a:lnTo>
                  <a:pt x="103289" y="52070"/>
                </a:lnTo>
                <a:close/>
              </a:path>
              <a:path w="1492250" h="272414">
                <a:moveTo>
                  <a:pt x="69507" y="3683"/>
                </a:moveTo>
                <a:lnTo>
                  <a:pt x="42722" y="3683"/>
                </a:lnTo>
                <a:lnTo>
                  <a:pt x="42722" y="52070"/>
                </a:lnTo>
                <a:lnTo>
                  <a:pt x="69507" y="52070"/>
                </a:lnTo>
                <a:lnTo>
                  <a:pt x="69507" y="3683"/>
                </a:lnTo>
                <a:close/>
              </a:path>
              <a:path w="1492250" h="272414">
                <a:moveTo>
                  <a:pt x="571182" y="234950"/>
                </a:moveTo>
                <a:lnTo>
                  <a:pt x="306895" y="234950"/>
                </a:lnTo>
                <a:lnTo>
                  <a:pt x="306895" y="261747"/>
                </a:lnTo>
                <a:lnTo>
                  <a:pt x="571182" y="261747"/>
                </a:lnTo>
                <a:lnTo>
                  <a:pt x="571182" y="234950"/>
                </a:lnTo>
                <a:close/>
              </a:path>
              <a:path w="1492250" h="272414">
                <a:moveTo>
                  <a:pt x="457771" y="168402"/>
                </a:moveTo>
                <a:lnTo>
                  <a:pt x="429831" y="168402"/>
                </a:lnTo>
                <a:lnTo>
                  <a:pt x="429831" y="234950"/>
                </a:lnTo>
                <a:lnTo>
                  <a:pt x="457771" y="234950"/>
                </a:lnTo>
                <a:lnTo>
                  <a:pt x="457771" y="168402"/>
                </a:lnTo>
                <a:close/>
              </a:path>
              <a:path w="1492250" h="272414">
                <a:moveTo>
                  <a:pt x="554672" y="141732"/>
                </a:moveTo>
                <a:lnTo>
                  <a:pt x="337375" y="141732"/>
                </a:lnTo>
                <a:lnTo>
                  <a:pt x="337375" y="168402"/>
                </a:lnTo>
                <a:lnTo>
                  <a:pt x="554672" y="168402"/>
                </a:lnTo>
                <a:lnTo>
                  <a:pt x="554672" y="141732"/>
                </a:lnTo>
                <a:close/>
              </a:path>
              <a:path w="1492250" h="272414">
                <a:moveTo>
                  <a:pt x="457771" y="83439"/>
                </a:moveTo>
                <a:lnTo>
                  <a:pt x="429831" y="83439"/>
                </a:lnTo>
                <a:lnTo>
                  <a:pt x="429831" y="141732"/>
                </a:lnTo>
                <a:lnTo>
                  <a:pt x="457771" y="141732"/>
                </a:lnTo>
                <a:lnTo>
                  <a:pt x="457771" y="83439"/>
                </a:lnTo>
                <a:close/>
              </a:path>
              <a:path w="1492250" h="272414">
                <a:moveTo>
                  <a:pt x="359219" y="9017"/>
                </a:moveTo>
                <a:lnTo>
                  <a:pt x="350456" y="38852"/>
                </a:lnTo>
                <a:lnTo>
                  <a:pt x="338264" y="66246"/>
                </a:lnTo>
                <a:lnTo>
                  <a:pt x="322643" y="91187"/>
                </a:lnTo>
                <a:lnTo>
                  <a:pt x="303593" y="113665"/>
                </a:lnTo>
                <a:lnTo>
                  <a:pt x="324294" y="133477"/>
                </a:lnTo>
                <a:lnTo>
                  <a:pt x="334269" y="122551"/>
                </a:lnTo>
                <a:lnTo>
                  <a:pt x="343804" y="110553"/>
                </a:lnTo>
                <a:lnTo>
                  <a:pt x="352887" y="97508"/>
                </a:lnTo>
                <a:lnTo>
                  <a:pt x="361505" y="83439"/>
                </a:lnTo>
                <a:lnTo>
                  <a:pt x="567245" y="83439"/>
                </a:lnTo>
                <a:lnTo>
                  <a:pt x="567245" y="56642"/>
                </a:lnTo>
                <a:lnTo>
                  <a:pt x="373951" y="56642"/>
                </a:lnTo>
                <a:lnTo>
                  <a:pt x="377523" y="45926"/>
                </a:lnTo>
                <a:lnTo>
                  <a:pt x="380809" y="35496"/>
                </a:lnTo>
                <a:lnTo>
                  <a:pt x="383809" y="25352"/>
                </a:lnTo>
                <a:lnTo>
                  <a:pt x="386524" y="15494"/>
                </a:lnTo>
                <a:lnTo>
                  <a:pt x="359219" y="9017"/>
                </a:lnTo>
                <a:close/>
              </a:path>
              <a:path w="1492250" h="272414">
                <a:moveTo>
                  <a:pt x="457771" y="3302"/>
                </a:moveTo>
                <a:lnTo>
                  <a:pt x="429831" y="3302"/>
                </a:lnTo>
                <a:lnTo>
                  <a:pt x="429831" y="56642"/>
                </a:lnTo>
                <a:lnTo>
                  <a:pt x="457771" y="56642"/>
                </a:lnTo>
                <a:lnTo>
                  <a:pt x="457771" y="3302"/>
                </a:lnTo>
                <a:close/>
              </a:path>
              <a:path w="1492250" h="272414">
                <a:moveTo>
                  <a:pt x="704151" y="32258"/>
                </a:moveTo>
                <a:lnTo>
                  <a:pt x="611949" y="32258"/>
                </a:lnTo>
                <a:lnTo>
                  <a:pt x="611949" y="56134"/>
                </a:lnTo>
                <a:lnTo>
                  <a:pt x="704151" y="56134"/>
                </a:lnTo>
                <a:lnTo>
                  <a:pt x="704151" y="32258"/>
                </a:lnTo>
                <a:close/>
              </a:path>
              <a:path w="1492250" h="272414">
                <a:moveTo>
                  <a:pt x="666559" y="2413"/>
                </a:moveTo>
                <a:lnTo>
                  <a:pt x="639508" y="9779"/>
                </a:lnTo>
                <a:lnTo>
                  <a:pt x="642683" y="16510"/>
                </a:lnTo>
                <a:lnTo>
                  <a:pt x="645858" y="24003"/>
                </a:lnTo>
                <a:lnTo>
                  <a:pt x="648906" y="32258"/>
                </a:lnTo>
                <a:lnTo>
                  <a:pt x="677608" y="32258"/>
                </a:lnTo>
                <a:lnTo>
                  <a:pt x="675292" y="24737"/>
                </a:lnTo>
                <a:lnTo>
                  <a:pt x="672703" y="17240"/>
                </a:lnTo>
                <a:lnTo>
                  <a:pt x="669798" y="9779"/>
                </a:lnTo>
                <a:lnTo>
                  <a:pt x="666559" y="2413"/>
                </a:lnTo>
                <a:close/>
              </a:path>
            </a:pathLst>
          </a:custGeom>
          <a:solidFill>
            <a:srgbClr val="C2241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2336800" y="4975733"/>
            <a:ext cx="146050" cy="0"/>
          </a:xfrm>
          <a:custGeom>
            <a:avLst/>
            <a:gdLst/>
            <a:ahLst/>
            <a:cxnLst/>
            <a:rect l="l" t="t" r="r" b="b"/>
            <a:pathLst>
              <a:path w="146050">
                <a:moveTo>
                  <a:pt x="0" y="0"/>
                </a:moveTo>
                <a:lnTo>
                  <a:pt x="145669" y="0"/>
                </a:lnTo>
              </a:path>
            </a:pathLst>
          </a:custGeom>
          <a:ln w="22606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2336800" y="4943855"/>
            <a:ext cx="146050" cy="0"/>
          </a:xfrm>
          <a:custGeom>
            <a:avLst/>
            <a:gdLst/>
            <a:ahLst/>
            <a:cxnLst/>
            <a:rect l="l" t="t" r="r" b="b"/>
            <a:pathLst>
              <a:path w="146050">
                <a:moveTo>
                  <a:pt x="0" y="0"/>
                </a:moveTo>
                <a:lnTo>
                  <a:pt x="145669" y="0"/>
                </a:lnTo>
              </a:path>
            </a:pathLst>
          </a:custGeom>
          <a:ln w="2159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1699514" y="4935854"/>
            <a:ext cx="32384" cy="36830"/>
          </a:xfrm>
          <a:custGeom>
            <a:avLst/>
            <a:gdLst/>
            <a:ahLst/>
            <a:cxnLst/>
            <a:rect l="l" t="t" r="r" b="b"/>
            <a:pathLst>
              <a:path w="32385" h="36829">
                <a:moveTo>
                  <a:pt x="0" y="0"/>
                </a:moveTo>
                <a:lnTo>
                  <a:pt x="0" y="36322"/>
                </a:lnTo>
                <a:lnTo>
                  <a:pt x="32004" y="36322"/>
                </a:lnTo>
                <a:lnTo>
                  <a:pt x="32004" y="0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2313558" y="4916932"/>
            <a:ext cx="191135" cy="97790"/>
          </a:xfrm>
          <a:custGeom>
            <a:avLst/>
            <a:gdLst/>
            <a:ahLst/>
            <a:cxnLst/>
            <a:rect l="l" t="t" r="r" b="b"/>
            <a:pathLst>
              <a:path w="191135" h="97789">
                <a:moveTo>
                  <a:pt x="0" y="0"/>
                </a:moveTo>
                <a:lnTo>
                  <a:pt x="191135" y="0"/>
                </a:lnTo>
                <a:lnTo>
                  <a:pt x="191135" y="97536"/>
                </a:lnTo>
                <a:lnTo>
                  <a:pt x="164338" y="97536"/>
                </a:lnTo>
                <a:lnTo>
                  <a:pt x="164338" y="86614"/>
                </a:lnTo>
                <a:lnTo>
                  <a:pt x="27813" y="86614"/>
                </a:lnTo>
                <a:lnTo>
                  <a:pt x="27813" y="97536"/>
                </a:lnTo>
                <a:lnTo>
                  <a:pt x="0" y="97536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1195895" y="4916296"/>
            <a:ext cx="85090" cy="56515"/>
          </a:xfrm>
          <a:custGeom>
            <a:avLst/>
            <a:gdLst/>
            <a:ahLst/>
            <a:cxnLst/>
            <a:rect l="l" t="t" r="r" b="b"/>
            <a:pathLst>
              <a:path w="85090" h="56514">
                <a:moveTo>
                  <a:pt x="0" y="0"/>
                </a:moveTo>
                <a:lnTo>
                  <a:pt x="0" y="56133"/>
                </a:lnTo>
                <a:lnTo>
                  <a:pt x="84772" y="56133"/>
                </a:lnTo>
                <a:lnTo>
                  <a:pt x="84772" y="0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1673225" y="4911471"/>
            <a:ext cx="84455" cy="104775"/>
          </a:xfrm>
          <a:custGeom>
            <a:avLst/>
            <a:gdLst/>
            <a:ahLst/>
            <a:cxnLst/>
            <a:rect l="l" t="t" r="r" b="b"/>
            <a:pathLst>
              <a:path w="84455" h="104775">
                <a:moveTo>
                  <a:pt x="0" y="0"/>
                </a:moveTo>
                <a:lnTo>
                  <a:pt x="84455" y="0"/>
                </a:lnTo>
                <a:lnTo>
                  <a:pt x="84455" y="97408"/>
                </a:lnTo>
                <a:lnTo>
                  <a:pt x="58293" y="97408"/>
                </a:lnTo>
                <a:lnTo>
                  <a:pt x="58293" y="85089"/>
                </a:lnTo>
                <a:lnTo>
                  <a:pt x="26288" y="85089"/>
                </a:lnTo>
                <a:lnTo>
                  <a:pt x="26288" y="104266"/>
                </a:lnTo>
                <a:lnTo>
                  <a:pt x="0" y="104266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1168514" y="4890770"/>
            <a:ext cx="139700" cy="123825"/>
          </a:xfrm>
          <a:custGeom>
            <a:avLst/>
            <a:gdLst/>
            <a:ahLst/>
            <a:cxnLst/>
            <a:rect l="l" t="t" r="r" b="b"/>
            <a:pathLst>
              <a:path w="139700" h="123825">
                <a:moveTo>
                  <a:pt x="0" y="0"/>
                </a:moveTo>
                <a:lnTo>
                  <a:pt x="139331" y="0"/>
                </a:lnTo>
                <a:lnTo>
                  <a:pt x="139331" y="123697"/>
                </a:lnTo>
                <a:lnTo>
                  <a:pt x="112153" y="123697"/>
                </a:lnTo>
                <a:lnTo>
                  <a:pt x="112153" y="107568"/>
                </a:lnTo>
                <a:lnTo>
                  <a:pt x="27381" y="107568"/>
                </a:lnTo>
                <a:lnTo>
                  <a:pt x="27381" y="123697"/>
                </a:lnTo>
                <a:lnTo>
                  <a:pt x="0" y="123697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2004314" y="4873371"/>
            <a:ext cx="42545" cy="60960"/>
          </a:xfrm>
          <a:custGeom>
            <a:avLst/>
            <a:gdLst/>
            <a:ahLst/>
            <a:cxnLst/>
            <a:rect l="l" t="t" r="r" b="b"/>
            <a:pathLst>
              <a:path w="42544" h="60960">
                <a:moveTo>
                  <a:pt x="0" y="0"/>
                </a:moveTo>
                <a:lnTo>
                  <a:pt x="0" y="60959"/>
                </a:lnTo>
                <a:lnTo>
                  <a:pt x="42291" y="60959"/>
                </a:lnTo>
                <a:lnTo>
                  <a:pt x="42291" y="0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1672844" y="4866894"/>
            <a:ext cx="85090" cy="24130"/>
          </a:xfrm>
          <a:custGeom>
            <a:avLst/>
            <a:gdLst/>
            <a:ahLst/>
            <a:cxnLst/>
            <a:rect l="l" t="t" r="r" b="b"/>
            <a:pathLst>
              <a:path w="85089" h="24129">
                <a:moveTo>
                  <a:pt x="0" y="0"/>
                </a:moveTo>
                <a:lnTo>
                  <a:pt x="84581" y="0"/>
                </a:lnTo>
                <a:lnTo>
                  <a:pt x="84581" y="24129"/>
                </a:lnTo>
                <a:lnTo>
                  <a:pt x="0" y="24129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2131186" y="4851146"/>
            <a:ext cx="69850" cy="45085"/>
          </a:xfrm>
          <a:custGeom>
            <a:avLst/>
            <a:gdLst/>
            <a:ahLst/>
            <a:cxnLst/>
            <a:rect l="l" t="t" r="r" b="b"/>
            <a:pathLst>
              <a:path w="69850" h="45085">
                <a:moveTo>
                  <a:pt x="0" y="0"/>
                </a:moveTo>
                <a:lnTo>
                  <a:pt x="0" y="44830"/>
                </a:lnTo>
                <a:lnTo>
                  <a:pt x="69342" y="44830"/>
                </a:lnTo>
                <a:lnTo>
                  <a:pt x="69342" y="0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2434844" y="4849240"/>
            <a:ext cx="45085" cy="29845"/>
          </a:xfrm>
          <a:custGeom>
            <a:avLst/>
            <a:gdLst/>
            <a:ahLst/>
            <a:cxnLst/>
            <a:rect l="l" t="t" r="r" b="b"/>
            <a:pathLst>
              <a:path w="45085" h="29845">
                <a:moveTo>
                  <a:pt x="25018" y="0"/>
                </a:moveTo>
                <a:lnTo>
                  <a:pt x="44576" y="11556"/>
                </a:lnTo>
                <a:lnTo>
                  <a:pt x="39175" y="15871"/>
                </a:lnTo>
                <a:lnTo>
                  <a:pt x="33083" y="20256"/>
                </a:lnTo>
                <a:lnTo>
                  <a:pt x="26324" y="24737"/>
                </a:lnTo>
                <a:lnTo>
                  <a:pt x="18923" y="29336"/>
                </a:lnTo>
                <a:lnTo>
                  <a:pt x="0" y="16509"/>
                </a:lnTo>
                <a:lnTo>
                  <a:pt x="8284" y="11251"/>
                </a:lnTo>
                <a:lnTo>
                  <a:pt x="15224" y="6730"/>
                </a:lnTo>
                <a:lnTo>
                  <a:pt x="20806" y="2972"/>
                </a:lnTo>
                <a:lnTo>
                  <a:pt x="25018" y="0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2337435" y="4848605"/>
            <a:ext cx="44450" cy="31115"/>
          </a:xfrm>
          <a:custGeom>
            <a:avLst/>
            <a:gdLst/>
            <a:ahLst/>
            <a:cxnLst/>
            <a:rect l="l" t="t" r="r" b="b"/>
            <a:pathLst>
              <a:path w="44450" h="31114">
                <a:moveTo>
                  <a:pt x="18922" y="0"/>
                </a:moveTo>
                <a:lnTo>
                  <a:pt x="24018" y="3149"/>
                </a:lnTo>
                <a:lnTo>
                  <a:pt x="29971" y="7286"/>
                </a:lnTo>
                <a:lnTo>
                  <a:pt x="36782" y="12447"/>
                </a:lnTo>
                <a:lnTo>
                  <a:pt x="44450" y="18669"/>
                </a:lnTo>
                <a:lnTo>
                  <a:pt x="25272" y="30861"/>
                </a:lnTo>
                <a:lnTo>
                  <a:pt x="19556" y="26239"/>
                </a:lnTo>
                <a:lnTo>
                  <a:pt x="13446" y="21701"/>
                </a:lnTo>
                <a:lnTo>
                  <a:pt x="6931" y="17234"/>
                </a:lnTo>
                <a:lnTo>
                  <a:pt x="0" y="12827"/>
                </a:lnTo>
                <a:lnTo>
                  <a:pt x="18922" y="0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2422144" y="4846573"/>
            <a:ext cx="69215" cy="36195"/>
          </a:xfrm>
          <a:custGeom>
            <a:avLst/>
            <a:gdLst/>
            <a:ahLst/>
            <a:cxnLst/>
            <a:rect l="l" t="t" r="r" b="b"/>
            <a:pathLst>
              <a:path w="69214" h="36195">
                <a:moveTo>
                  <a:pt x="0" y="0"/>
                </a:moveTo>
                <a:lnTo>
                  <a:pt x="0" y="35687"/>
                </a:lnTo>
                <a:lnTo>
                  <a:pt x="68833" y="35687"/>
                </a:lnTo>
                <a:lnTo>
                  <a:pt x="68833" y="0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2326639" y="4846573"/>
            <a:ext cx="69215" cy="36195"/>
          </a:xfrm>
          <a:custGeom>
            <a:avLst/>
            <a:gdLst/>
            <a:ahLst/>
            <a:cxnLst/>
            <a:rect l="l" t="t" r="r" b="b"/>
            <a:pathLst>
              <a:path w="69214" h="36195">
                <a:moveTo>
                  <a:pt x="0" y="0"/>
                </a:moveTo>
                <a:lnTo>
                  <a:pt x="0" y="35687"/>
                </a:lnTo>
                <a:lnTo>
                  <a:pt x="68707" y="35687"/>
                </a:lnTo>
                <a:lnTo>
                  <a:pt x="68707" y="0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1810385" y="4842764"/>
            <a:ext cx="73025" cy="38100"/>
          </a:xfrm>
          <a:custGeom>
            <a:avLst/>
            <a:gdLst/>
            <a:ahLst/>
            <a:cxnLst/>
            <a:rect l="l" t="t" r="r" b="b"/>
            <a:pathLst>
              <a:path w="73025" h="38100">
                <a:moveTo>
                  <a:pt x="0" y="0"/>
                </a:moveTo>
                <a:lnTo>
                  <a:pt x="0" y="38100"/>
                </a:lnTo>
                <a:lnTo>
                  <a:pt x="72770" y="38100"/>
                </a:lnTo>
                <a:lnTo>
                  <a:pt x="72770" y="0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2300223" y="4824857"/>
            <a:ext cx="217804" cy="78740"/>
          </a:xfrm>
          <a:custGeom>
            <a:avLst/>
            <a:gdLst/>
            <a:ahLst/>
            <a:cxnLst/>
            <a:rect l="l" t="t" r="r" b="b"/>
            <a:pathLst>
              <a:path w="217805" h="78739">
                <a:moveTo>
                  <a:pt x="0" y="0"/>
                </a:moveTo>
                <a:lnTo>
                  <a:pt x="217550" y="0"/>
                </a:lnTo>
                <a:lnTo>
                  <a:pt x="217550" y="78740"/>
                </a:lnTo>
                <a:lnTo>
                  <a:pt x="0" y="78740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1672844" y="4823078"/>
            <a:ext cx="85090" cy="24130"/>
          </a:xfrm>
          <a:custGeom>
            <a:avLst/>
            <a:gdLst/>
            <a:ahLst/>
            <a:cxnLst/>
            <a:rect l="l" t="t" r="r" b="b"/>
            <a:pathLst>
              <a:path w="85089" h="24129">
                <a:moveTo>
                  <a:pt x="0" y="0"/>
                </a:moveTo>
                <a:lnTo>
                  <a:pt x="84581" y="0"/>
                </a:lnTo>
                <a:lnTo>
                  <a:pt x="84581" y="24003"/>
                </a:lnTo>
                <a:lnTo>
                  <a:pt x="0" y="24003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1762505" y="4816602"/>
            <a:ext cx="170180" cy="200660"/>
          </a:xfrm>
          <a:custGeom>
            <a:avLst/>
            <a:gdLst/>
            <a:ahLst/>
            <a:cxnLst/>
            <a:rect l="l" t="t" r="r" b="b"/>
            <a:pathLst>
              <a:path w="170180" h="200660">
                <a:moveTo>
                  <a:pt x="19938" y="0"/>
                </a:moveTo>
                <a:lnTo>
                  <a:pt x="148208" y="0"/>
                </a:lnTo>
                <a:lnTo>
                  <a:pt x="148208" y="90931"/>
                </a:lnTo>
                <a:lnTo>
                  <a:pt x="118871" y="90931"/>
                </a:lnTo>
                <a:lnTo>
                  <a:pt x="118871" y="164337"/>
                </a:lnTo>
                <a:lnTo>
                  <a:pt x="118871" y="168275"/>
                </a:lnTo>
                <a:lnTo>
                  <a:pt x="122174" y="170306"/>
                </a:lnTo>
                <a:lnTo>
                  <a:pt x="128650" y="170306"/>
                </a:lnTo>
                <a:lnTo>
                  <a:pt x="133476" y="170306"/>
                </a:lnTo>
                <a:lnTo>
                  <a:pt x="136525" y="169545"/>
                </a:lnTo>
                <a:lnTo>
                  <a:pt x="137921" y="168148"/>
                </a:lnTo>
                <a:lnTo>
                  <a:pt x="139319" y="166878"/>
                </a:lnTo>
                <a:lnTo>
                  <a:pt x="143637" y="125095"/>
                </a:lnTo>
                <a:lnTo>
                  <a:pt x="170052" y="134366"/>
                </a:lnTo>
                <a:lnTo>
                  <a:pt x="164464" y="180086"/>
                </a:lnTo>
                <a:lnTo>
                  <a:pt x="124587" y="196977"/>
                </a:lnTo>
                <a:lnTo>
                  <a:pt x="116349" y="196574"/>
                </a:lnTo>
                <a:lnTo>
                  <a:pt x="91567" y="178816"/>
                </a:lnTo>
                <a:lnTo>
                  <a:pt x="91567" y="168021"/>
                </a:lnTo>
                <a:lnTo>
                  <a:pt x="91567" y="90931"/>
                </a:lnTo>
                <a:lnTo>
                  <a:pt x="72898" y="90931"/>
                </a:lnTo>
                <a:lnTo>
                  <a:pt x="70711" y="124003"/>
                </a:lnTo>
                <a:lnTo>
                  <a:pt x="61690" y="153288"/>
                </a:lnTo>
                <a:lnTo>
                  <a:pt x="45858" y="178764"/>
                </a:lnTo>
                <a:lnTo>
                  <a:pt x="23241" y="200406"/>
                </a:lnTo>
                <a:lnTo>
                  <a:pt x="0" y="184150"/>
                </a:lnTo>
                <a:lnTo>
                  <a:pt x="11805" y="173982"/>
                </a:lnTo>
                <a:lnTo>
                  <a:pt x="21859" y="163671"/>
                </a:lnTo>
                <a:lnTo>
                  <a:pt x="44576" y="119110"/>
                </a:lnTo>
                <a:lnTo>
                  <a:pt x="46148" y="105598"/>
                </a:lnTo>
                <a:lnTo>
                  <a:pt x="46100" y="90931"/>
                </a:lnTo>
                <a:lnTo>
                  <a:pt x="19938" y="90931"/>
                </a:lnTo>
                <a:lnTo>
                  <a:pt x="19938" y="0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2004314" y="4788915"/>
            <a:ext cx="42545" cy="59690"/>
          </a:xfrm>
          <a:custGeom>
            <a:avLst/>
            <a:gdLst/>
            <a:ahLst/>
            <a:cxnLst/>
            <a:rect l="l" t="t" r="r" b="b"/>
            <a:pathLst>
              <a:path w="42544" h="59689">
                <a:moveTo>
                  <a:pt x="0" y="0"/>
                </a:moveTo>
                <a:lnTo>
                  <a:pt x="0" y="59181"/>
                </a:lnTo>
                <a:lnTo>
                  <a:pt x="42291" y="59181"/>
                </a:lnTo>
                <a:lnTo>
                  <a:pt x="42291" y="0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2131186" y="4782311"/>
            <a:ext cx="69850" cy="41910"/>
          </a:xfrm>
          <a:custGeom>
            <a:avLst/>
            <a:gdLst/>
            <a:ahLst/>
            <a:cxnLst/>
            <a:rect l="l" t="t" r="r" b="b"/>
            <a:pathLst>
              <a:path w="69850" h="41910">
                <a:moveTo>
                  <a:pt x="0" y="0"/>
                </a:moveTo>
                <a:lnTo>
                  <a:pt x="0" y="41910"/>
                </a:lnTo>
                <a:lnTo>
                  <a:pt x="69342" y="41910"/>
                </a:lnTo>
                <a:lnTo>
                  <a:pt x="69342" y="0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2379472" y="4774310"/>
            <a:ext cx="59055" cy="17145"/>
          </a:xfrm>
          <a:custGeom>
            <a:avLst/>
            <a:gdLst/>
            <a:ahLst/>
            <a:cxnLst/>
            <a:rect l="l" t="t" r="r" b="b"/>
            <a:pathLst>
              <a:path w="59055" h="17145">
                <a:moveTo>
                  <a:pt x="28575" y="0"/>
                </a:moveTo>
                <a:lnTo>
                  <a:pt x="22145" y="4623"/>
                </a:lnTo>
                <a:lnTo>
                  <a:pt x="15240" y="8985"/>
                </a:lnTo>
                <a:lnTo>
                  <a:pt x="7858" y="13108"/>
                </a:lnTo>
                <a:lnTo>
                  <a:pt x="0" y="17018"/>
                </a:lnTo>
                <a:lnTo>
                  <a:pt x="58546" y="17018"/>
                </a:lnTo>
                <a:lnTo>
                  <a:pt x="47470" y="10822"/>
                </a:lnTo>
                <a:lnTo>
                  <a:pt x="38798" y="5937"/>
                </a:lnTo>
                <a:lnTo>
                  <a:pt x="32508" y="2337"/>
                </a:lnTo>
                <a:lnTo>
                  <a:pt x="28575" y="0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1977644" y="4762753"/>
            <a:ext cx="95885" cy="222250"/>
          </a:xfrm>
          <a:custGeom>
            <a:avLst/>
            <a:gdLst/>
            <a:ahLst/>
            <a:cxnLst/>
            <a:rect l="l" t="t" r="r" b="b"/>
            <a:pathLst>
              <a:path w="95885" h="222250">
                <a:moveTo>
                  <a:pt x="0" y="0"/>
                </a:moveTo>
                <a:lnTo>
                  <a:pt x="95504" y="0"/>
                </a:lnTo>
                <a:lnTo>
                  <a:pt x="95504" y="214884"/>
                </a:lnTo>
                <a:lnTo>
                  <a:pt x="68961" y="214884"/>
                </a:lnTo>
                <a:lnTo>
                  <a:pt x="68961" y="197231"/>
                </a:lnTo>
                <a:lnTo>
                  <a:pt x="26669" y="197231"/>
                </a:lnTo>
                <a:lnTo>
                  <a:pt x="26669" y="221869"/>
                </a:lnTo>
                <a:lnTo>
                  <a:pt x="0" y="221869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2073655" y="4755769"/>
            <a:ext cx="154305" cy="261620"/>
          </a:xfrm>
          <a:custGeom>
            <a:avLst/>
            <a:gdLst/>
            <a:ahLst/>
            <a:cxnLst/>
            <a:rect l="l" t="t" r="r" b="b"/>
            <a:pathLst>
              <a:path w="154305" h="261620">
                <a:moveTo>
                  <a:pt x="29971" y="0"/>
                </a:moveTo>
                <a:lnTo>
                  <a:pt x="154305" y="0"/>
                </a:lnTo>
                <a:lnTo>
                  <a:pt x="154305" y="226948"/>
                </a:lnTo>
                <a:lnTo>
                  <a:pt x="154305" y="236981"/>
                </a:lnTo>
                <a:lnTo>
                  <a:pt x="152907" y="244220"/>
                </a:lnTo>
                <a:lnTo>
                  <a:pt x="149860" y="248538"/>
                </a:lnTo>
                <a:lnTo>
                  <a:pt x="146938" y="252856"/>
                </a:lnTo>
                <a:lnTo>
                  <a:pt x="110870" y="258952"/>
                </a:lnTo>
                <a:lnTo>
                  <a:pt x="104348" y="258907"/>
                </a:lnTo>
                <a:lnTo>
                  <a:pt x="97932" y="258778"/>
                </a:lnTo>
                <a:lnTo>
                  <a:pt x="91636" y="258577"/>
                </a:lnTo>
                <a:lnTo>
                  <a:pt x="85470" y="258317"/>
                </a:lnTo>
                <a:lnTo>
                  <a:pt x="76200" y="231520"/>
                </a:lnTo>
                <a:lnTo>
                  <a:pt x="87961" y="231834"/>
                </a:lnTo>
                <a:lnTo>
                  <a:pt x="98663" y="232028"/>
                </a:lnTo>
                <a:lnTo>
                  <a:pt x="108293" y="232128"/>
                </a:lnTo>
                <a:lnTo>
                  <a:pt x="116839" y="232155"/>
                </a:lnTo>
                <a:lnTo>
                  <a:pt x="123443" y="232155"/>
                </a:lnTo>
                <a:lnTo>
                  <a:pt x="126873" y="229107"/>
                </a:lnTo>
                <a:lnTo>
                  <a:pt x="126873" y="223138"/>
                </a:lnTo>
                <a:lnTo>
                  <a:pt x="126873" y="166115"/>
                </a:lnTo>
                <a:lnTo>
                  <a:pt x="55880" y="166115"/>
                </a:lnTo>
                <a:lnTo>
                  <a:pt x="51329" y="194788"/>
                </a:lnTo>
                <a:lnTo>
                  <a:pt x="44338" y="220233"/>
                </a:lnTo>
                <a:lnTo>
                  <a:pt x="34895" y="242464"/>
                </a:lnTo>
                <a:lnTo>
                  <a:pt x="22987" y="261492"/>
                </a:lnTo>
                <a:lnTo>
                  <a:pt x="0" y="245617"/>
                </a:lnTo>
                <a:lnTo>
                  <a:pt x="13094" y="222400"/>
                </a:lnTo>
                <a:lnTo>
                  <a:pt x="22463" y="195802"/>
                </a:lnTo>
                <a:lnTo>
                  <a:pt x="28092" y="165822"/>
                </a:lnTo>
                <a:lnTo>
                  <a:pt x="29971" y="132460"/>
                </a:lnTo>
                <a:lnTo>
                  <a:pt x="29971" y="0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1153223" y="4749291"/>
            <a:ext cx="166433" cy="136525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1053909" y="4749038"/>
            <a:ext cx="103505" cy="265430"/>
          </a:xfrm>
          <a:custGeom>
            <a:avLst/>
            <a:gdLst/>
            <a:ahLst/>
            <a:cxnLst/>
            <a:rect l="l" t="t" r="r" b="b"/>
            <a:pathLst>
              <a:path w="103505" h="265429">
                <a:moveTo>
                  <a:pt x="42722" y="0"/>
                </a:moveTo>
                <a:lnTo>
                  <a:pt x="69507" y="0"/>
                </a:lnTo>
                <a:lnTo>
                  <a:pt x="69507" y="48387"/>
                </a:lnTo>
                <a:lnTo>
                  <a:pt x="103289" y="48387"/>
                </a:lnTo>
                <a:lnTo>
                  <a:pt x="103289" y="74549"/>
                </a:lnTo>
                <a:lnTo>
                  <a:pt x="69507" y="74549"/>
                </a:lnTo>
                <a:lnTo>
                  <a:pt x="69507" y="120014"/>
                </a:lnTo>
                <a:lnTo>
                  <a:pt x="75533" y="117540"/>
                </a:lnTo>
                <a:lnTo>
                  <a:pt x="81859" y="114696"/>
                </a:lnTo>
                <a:lnTo>
                  <a:pt x="88482" y="111496"/>
                </a:lnTo>
                <a:lnTo>
                  <a:pt x="95402" y="107950"/>
                </a:lnTo>
                <a:lnTo>
                  <a:pt x="99720" y="133857"/>
                </a:lnTo>
                <a:lnTo>
                  <a:pt x="93531" y="137165"/>
                </a:lnTo>
                <a:lnTo>
                  <a:pt x="86433" y="140604"/>
                </a:lnTo>
                <a:lnTo>
                  <a:pt x="78424" y="144162"/>
                </a:lnTo>
                <a:lnTo>
                  <a:pt x="69507" y="147828"/>
                </a:lnTo>
                <a:lnTo>
                  <a:pt x="69507" y="240411"/>
                </a:lnTo>
                <a:lnTo>
                  <a:pt x="67349" y="251245"/>
                </a:lnTo>
                <a:lnTo>
                  <a:pt x="60875" y="258984"/>
                </a:lnTo>
                <a:lnTo>
                  <a:pt x="50085" y="263628"/>
                </a:lnTo>
                <a:lnTo>
                  <a:pt x="34975" y="265175"/>
                </a:lnTo>
                <a:lnTo>
                  <a:pt x="29514" y="265175"/>
                </a:lnTo>
                <a:lnTo>
                  <a:pt x="22923" y="265049"/>
                </a:lnTo>
                <a:lnTo>
                  <a:pt x="15189" y="264794"/>
                </a:lnTo>
                <a:lnTo>
                  <a:pt x="6400" y="237998"/>
                </a:lnTo>
                <a:lnTo>
                  <a:pt x="11861" y="238251"/>
                </a:lnTo>
                <a:lnTo>
                  <a:pt x="17322" y="238506"/>
                </a:lnTo>
                <a:lnTo>
                  <a:pt x="22771" y="238506"/>
                </a:lnTo>
                <a:lnTo>
                  <a:pt x="32893" y="238506"/>
                </a:lnTo>
                <a:lnTo>
                  <a:pt x="38747" y="237998"/>
                </a:lnTo>
                <a:lnTo>
                  <a:pt x="40335" y="237109"/>
                </a:lnTo>
                <a:lnTo>
                  <a:pt x="41922" y="236219"/>
                </a:lnTo>
                <a:lnTo>
                  <a:pt x="42722" y="234442"/>
                </a:lnTo>
                <a:lnTo>
                  <a:pt x="42722" y="231648"/>
                </a:lnTo>
                <a:lnTo>
                  <a:pt x="42722" y="159131"/>
                </a:lnTo>
                <a:lnTo>
                  <a:pt x="36095" y="161774"/>
                </a:lnTo>
                <a:lnTo>
                  <a:pt x="27833" y="164941"/>
                </a:lnTo>
                <a:lnTo>
                  <a:pt x="17935" y="168632"/>
                </a:lnTo>
                <a:lnTo>
                  <a:pt x="6400" y="172847"/>
                </a:lnTo>
                <a:lnTo>
                  <a:pt x="0" y="146938"/>
                </a:lnTo>
                <a:lnTo>
                  <a:pt x="10320" y="143438"/>
                </a:lnTo>
                <a:lnTo>
                  <a:pt x="20880" y="139604"/>
                </a:lnTo>
                <a:lnTo>
                  <a:pt x="31680" y="135437"/>
                </a:lnTo>
                <a:lnTo>
                  <a:pt x="42722" y="130937"/>
                </a:lnTo>
                <a:lnTo>
                  <a:pt x="42722" y="74549"/>
                </a:lnTo>
                <a:lnTo>
                  <a:pt x="2984" y="74549"/>
                </a:lnTo>
                <a:lnTo>
                  <a:pt x="2984" y="48387"/>
                </a:lnTo>
                <a:lnTo>
                  <a:pt x="42722" y="48387"/>
                </a:lnTo>
                <a:lnTo>
                  <a:pt x="42722" y="0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1357502" y="4748657"/>
            <a:ext cx="267970" cy="258445"/>
          </a:xfrm>
          <a:custGeom>
            <a:avLst/>
            <a:gdLst/>
            <a:ahLst/>
            <a:cxnLst/>
            <a:rect l="l" t="t" r="r" b="b"/>
            <a:pathLst>
              <a:path w="267969" h="258445">
                <a:moveTo>
                  <a:pt x="126237" y="0"/>
                </a:moveTo>
                <a:lnTo>
                  <a:pt x="154178" y="0"/>
                </a:lnTo>
                <a:lnTo>
                  <a:pt x="154178" y="53340"/>
                </a:lnTo>
                <a:lnTo>
                  <a:pt x="263652" y="53340"/>
                </a:lnTo>
                <a:lnTo>
                  <a:pt x="263652" y="80137"/>
                </a:lnTo>
                <a:lnTo>
                  <a:pt x="154178" y="80137"/>
                </a:lnTo>
                <a:lnTo>
                  <a:pt x="154178" y="138430"/>
                </a:lnTo>
                <a:lnTo>
                  <a:pt x="251078" y="138430"/>
                </a:lnTo>
                <a:lnTo>
                  <a:pt x="251078" y="165100"/>
                </a:lnTo>
                <a:lnTo>
                  <a:pt x="154178" y="165100"/>
                </a:lnTo>
                <a:lnTo>
                  <a:pt x="154178" y="231648"/>
                </a:lnTo>
                <a:lnTo>
                  <a:pt x="267588" y="231648"/>
                </a:lnTo>
                <a:lnTo>
                  <a:pt x="267588" y="258445"/>
                </a:lnTo>
                <a:lnTo>
                  <a:pt x="3302" y="258445"/>
                </a:lnTo>
                <a:lnTo>
                  <a:pt x="3302" y="231648"/>
                </a:lnTo>
                <a:lnTo>
                  <a:pt x="126237" y="231648"/>
                </a:lnTo>
                <a:lnTo>
                  <a:pt x="126237" y="165100"/>
                </a:lnTo>
                <a:lnTo>
                  <a:pt x="33781" y="165100"/>
                </a:lnTo>
                <a:lnTo>
                  <a:pt x="33781" y="138430"/>
                </a:lnTo>
                <a:lnTo>
                  <a:pt x="126237" y="138430"/>
                </a:lnTo>
                <a:lnTo>
                  <a:pt x="126237" y="80137"/>
                </a:lnTo>
                <a:lnTo>
                  <a:pt x="57912" y="80137"/>
                </a:lnTo>
                <a:lnTo>
                  <a:pt x="49293" y="94206"/>
                </a:lnTo>
                <a:lnTo>
                  <a:pt x="40211" y="107251"/>
                </a:lnTo>
                <a:lnTo>
                  <a:pt x="30676" y="119249"/>
                </a:lnTo>
                <a:lnTo>
                  <a:pt x="20700" y="130175"/>
                </a:lnTo>
                <a:lnTo>
                  <a:pt x="0" y="110363"/>
                </a:lnTo>
                <a:lnTo>
                  <a:pt x="19050" y="87885"/>
                </a:lnTo>
                <a:lnTo>
                  <a:pt x="34671" y="62944"/>
                </a:lnTo>
                <a:lnTo>
                  <a:pt x="46862" y="35550"/>
                </a:lnTo>
                <a:lnTo>
                  <a:pt x="55625" y="5715"/>
                </a:lnTo>
                <a:lnTo>
                  <a:pt x="82931" y="12192"/>
                </a:lnTo>
                <a:lnTo>
                  <a:pt x="80216" y="22050"/>
                </a:lnTo>
                <a:lnTo>
                  <a:pt x="77215" y="32194"/>
                </a:lnTo>
                <a:lnTo>
                  <a:pt x="73929" y="42624"/>
                </a:lnTo>
                <a:lnTo>
                  <a:pt x="70358" y="53340"/>
                </a:lnTo>
                <a:lnTo>
                  <a:pt x="126237" y="53340"/>
                </a:lnTo>
                <a:lnTo>
                  <a:pt x="126237" y="0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1661286" y="4742815"/>
            <a:ext cx="277114" cy="78994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2271648" y="4745354"/>
            <a:ext cx="274320" cy="81915"/>
          </a:xfrm>
          <a:custGeom>
            <a:avLst/>
            <a:gdLst/>
            <a:ahLst/>
            <a:cxnLst/>
            <a:rect l="l" t="t" r="r" b="b"/>
            <a:pathLst>
              <a:path w="274319" h="81914">
                <a:moveTo>
                  <a:pt x="132842" y="0"/>
                </a:moveTo>
                <a:lnTo>
                  <a:pt x="162687" y="7239"/>
                </a:lnTo>
                <a:lnTo>
                  <a:pt x="160527" y="9906"/>
                </a:lnTo>
                <a:lnTo>
                  <a:pt x="158750" y="11811"/>
                </a:lnTo>
                <a:lnTo>
                  <a:pt x="157099" y="13081"/>
                </a:lnTo>
                <a:lnTo>
                  <a:pt x="180338" y="25870"/>
                </a:lnTo>
                <a:lnTo>
                  <a:pt x="207565" y="37385"/>
                </a:lnTo>
                <a:lnTo>
                  <a:pt x="238769" y="47638"/>
                </a:lnTo>
                <a:lnTo>
                  <a:pt x="273938" y="56642"/>
                </a:lnTo>
                <a:lnTo>
                  <a:pt x="263270" y="80772"/>
                </a:lnTo>
                <a:lnTo>
                  <a:pt x="244534" y="75773"/>
                </a:lnTo>
                <a:lnTo>
                  <a:pt x="225678" y="69929"/>
                </a:lnTo>
                <a:lnTo>
                  <a:pt x="206728" y="63251"/>
                </a:lnTo>
                <a:lnTo>
                  <a:pt x="187706" y="55753"/>
                </a:lnTo>
                <a:lnTo>
                  <a:pt x="187706" y="67056"/>
                </a:lnTo>
                <a:lnTo>
                  <a:pt x="88137" y="67056"/>
                </a:lnTo>
                <a:lnTo>
                  <a:pt x="88137" y="55245"/>
                </a:lnTo>
                <a:lnTo>
                  <a:pt x="70181" y="62726"/>
                </a:lnTo>
                <a:lnTo>
                  <a:pt x="51736" y="69564"/>
                </a:lnTo>
                <a:lnTo>
                  <a:pt x="32791" y="75783"/>
                </a:lnTo>
                <a:lnTo>
                  <a:pt x="13334" y="81407"/>
                </a:lnTo>
                <a:lnTo>
                  <a:pt x="0" y="59309"/>
                </a:lnTo>
                <a:lnTo>
                  <a:pt x="42027" y="46952"/>
                </a:lnTo>
                <a:lnTo>
                  <a:pt x="78184" y="32940"/>
                </a:lnTo>
                <a:lnTo>
                  <a:pt x="108459" y="17285"/>
                </a:lnTo>
                <a:lnTo>
                  <a:pt x="132842" y="0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520496" y="4767834"/>
            <a:ext cx="202692" cy="21336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2669032" y="4859654"/>
            <a:ext cx="36195" cy="143510"/>
          </a:xfrm>
          <a:custGeom>
            <a:avLst/>
            <a:gdLst/>
            <a:ahLst/>
            <a:cxnLst/>
            <a:rect l="l" t="t" r="r" b="b"/>
            <a:pathLst>
              <a:path w="36194" h="143510">
                <a:moveTo>
                  <a:pt x="22860" y="108585"/>
                </a:moveTo>
                <a:lnTo>
                  <a:pt x="13081" y="108585"/>
                </a:lnTo>
                <a:lnTo>
                  <a:pt x="8890" y="110236"/>
                </a:lnTo>
                <a:lnTo>
                  <a:pt x="1778" y="116840"/>
                </a:lnTo>
                <a:lnTo>
                  <a:pt x="0" y="120904"/>
                </a:lnTo>
                <a:lnTo>
                  <a:pt x="0" y="130683"/>
                </a:lnTo>
                <a:lnTo>
                  <a:pt x="1778" y="134747"/>
                </a:lnTo>
                <a:lnTo>
                  <a:pt x="8636" y="141351"/>
                </a:lnTo>
                <a:lnTo>
                  <a:pt x="12826" y="143002"/>
                </a:lnTo>
                <a:lnTo>
                  <a:pt x="22987" y="143002"/>
                </a:lnTo>
                <a:lnTo>
                  <a:pt x="27305" y="141351"/>
                </a:lnTo>
                <a:lnTo>
                  <a:pt x="30734" y="138049"/>
                </a:lnTo>
                <a:lnTo>
                  <a:pt x="34162" y="134874"/>
                </a:lnTo>
                <a:lnTo>
                  <a:pt x="35813" y="130683"/>
                </a:lnTo>
                <a:lnTo>
                  <a:pt x="35813" y="120904"/>
                </a:lnTo>
                <a:lnTo>
                  <a:pt x="34036" y="116840"/>
                </a:lnTo>
                <a:lnTo>
                  <a:pt x="30606" y="113538"/>
                </a:lnTo>
                <a:lnTo>
                  <a:pt x="27050" y="110236"/>
                </a:lnTo>
                <a:lnTo>
                  <a:pt x="22860" y="108585"/>
                </a:lnTo>
                <a:close/>
              </a:path>
              <a:path w="36194" h="143510">
                <a:moveTo>
                  <a:pt x="22987" y="0"/>
                </a:moveTo>
                <a:lnTo>
                  <a:pt x="12826" y="0"/>
                </a:lnTo>
                <a:lnTo>
                  <a:pt x="8636" y="1651"/>
                </a:lnTo>
                <a:lnTo>
                  <a:pt x="1778" y="8255"/>
                </a:lnTo>
                <a:lnTo>
                  <a:pt x="0" y="12319"/>
                </a:lnTo>
                <a:lnTo>
                  <a:pt x="0" y="21844"/>
                </a:lnTo>
                <a:lnTo>
                  <a:pt x="1778" y="26035"/>
                </a:lnTo>
                <a:lnTo>
                  <a:pt x="8890" y="32639"/>
                </a:lnTo>
                <a:lnTo>
                  <a:pt x="13081" y="34290"/>
                </a:lnTo>
                <a:lnTo>
                  <a:pt x="22860" y="34290"/>
                </a:lnTo>
                <a:lnTo>
                  <a:pt x="27050" y="32639"/>
                </a:lnTo>
                <a:lnTo>
                  <a:pt x="30606" y="29337"/>
                </a:lnTo>
                <a:lnTo>
                  <a:pt x="34036" y="26035"/>
                </a:lnTo>
                <a:lnTo>
                  <a:pt x="35813" y="21844"/>
                </a:lnTo>
                <a:lnTo>
                  <a:pt x="35813" y="12319"/>
                </a:lnTo>
                <a:lnTo>
                  <a:pt x="34162" y="8255"/>
                </a:lnTo>
                <a:lnTo>
                  <a:pt x="27305" y="1651"/>
                </a:lnTo>
                <a:lnTo>
                  <a:pt x="22987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2669032" y="4968240"/>
            <a:ext cx="36195" cy="34925"/>
          </a:xfrm>
          <a:custGeom>
            <a:avLst/>
            <a:gdLst/>
            <a:ahLst/>
            <a:cxnLst/>
            <a:rect l="l" t="t" r="r" b="b"/>
            <a:pathLst>
              <a:path w="36194" h="34925">
                <a:moveTo>
                  <a:pt x="17780" y="0"/>
                </a:moveTo>
                <a:lnTo>
                  <a:pt x="22860" y="0"/>
                </a:lnTo>
                <a:lnTo>
                  <a:pt x="27050" y="1651"/>
                </a:lnTo>
                <a:lnTo>
                  <a:pt x="30606" y="4953"/>
                </a:lnTo>
                <a:lnTo>
                  <a:pt x="34036" y="8255"/>
                </a:lnTo>
                <a:lnTo>
                  <a:pt x="35813" y="12318"/>
                </a:lnTo>
                <a:lnTo>
                  <a:pt x="35813" y="17272"/>
                </a:lnTo>
                <a:lnTo>
                  <a:pt x="35813" y="22098"/>
                </a:lnTo>
                <a:lnTo>
                  <a:pt x="34162" y="26289"/>
                </a:lnTo>
                <a:lnTo>
                  <a:pt x="30734" y="29464"/>
                </a:lnTo>
                <a:lnTo>
                  <a:pt x="27305" y="32766"/>
                </a:lnTo>
                <a:lnTo>
                  <a:pt x="22987" y="34417"/>
                </a:lnTo>
                <a:lnTo>
                  <a:pt x="17780" y="34417"/>
                </a:lnTo>
                <a:lnTo>
                  <a:pt x="12826" y="34417"/>
                </a:lnTo>
                <a:lnTo>
                  <a:pt x="8636" y="32766"/>
                </a:lnTo>
                <a:lnTo>
                  <a:pt x="5206" y="29464"/>
                </a:lnTo>
                <a:lnTo>
                  <a:pt x="1778" y="26162"/>
                </a:lnTo>
                <a:lnTo>
                  <a:pt x="0" y="22098"/>
                </a:lnTo>
                <a:lnTo>
                  <a:pt x="0" y="17272"/>
                </a:lnTo>
                <a:lnTo>
                  <a:pt x="0" y="12318"/>
                </a:lnTo>
                <a:lnTo>
                  <a:pt x="1778" y="8255"/>
                </a:lnTo>
                <a:lnTo>
                  <a:pt x="5334" y="4953"/>
                </a:lnTo>
                <a:lnTo>
                  <a:pt x="8890" y="1651"/>
                </a:lnTo>
                <a:lnTo>
                  <a:pt x="13081" y="0"/>
                </a:lnTo>
                <a:lnTo>
                  <a:pt x="17780" y="0"/>
                </a:lnTo>
                <a:close/>
              </a:path>
            </a:pathLst>
          </a:custGeom>
          <a:ln w="914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2669032" y="4859654"/>
            <a:ext cx="36195" cy="34290"/>
          </a:xfrm>
          <a:custGeom>
            <a:avLst/>
            <a:gdLst/>
            <a:ahLst/>
            <a:cxnLst/>
            <a:rect l="l" t="t" r="r" b="b"/>
            <a:pathLst>
              <a:path w="36194" h="34289">
                <a:moveTo>
                  <a:pt x="17780" y="0"/>
                </a:moveTo>
                <a:lnTo>
                  <a:pt x="22987" y="0"/>
                </a:lnTo>
                <a:lnTo>
                  <a:pt x="27305" y="1651"/>
                </a:lnTo>
                <a:lnTo>
                  <a:pt x="30734" y="4953"/>
                </a:lnTo>
                <a:lnTo>
                  <a:pt x="34162" y="8255"/>
                </a:lnTo>
                <a:lnTo>
                  <a:pt x="35813" y="12319"/>
                </a:lnTo>
                <a:lnTo>
                  <a:pt x="35813" y="17018"/>
                </a:lnTo>
                <a:lnTo>
                  <a:pt x="35813" y="21844"/>
                </a:lnTo>
                <a:lnTo>
                  <a:pt x="34036" y="26035"/>
                </a:lnTo>
                <a:lnTo>
                  <a:pt x="30606" y="29337"/>
                </a:lnTo>
                <a:lnTo>
                  <a:pt x="27050" y="32639"/>
                </a:lnTo>
                <a:lnTo>
                  <a:pt x="22860" y="34290"/>
                </a:lnTo>
                <a:lnTo>
                  <a:pt x="17780" y="34290"/>
                </a:lnTo>
                <a:lnTo>
                  <a:pt x="13081" y="34290"/>
                </a:lnTo>
                <a:lnTo>
                  <a:pt x="8890" y="32639"/>
                </a:lnTo>
                <a:lnTo>
                  <a:pt x="5334" y="29337"/>
                </a:lnTo>
                <a:lnTo>
                  <a:pt x="1778" y="26035"/>
                </a:lnTo>
                <a:lnTo>
                  <a:pt x="0" y="21844"/>
                </a:lnTo>
                <a:lnTo>
                  <a:pt x="0" y="17018"/>
                </a:lnTo>
                <a:lnTo>
                  <a:pt x="0" y="12319"/>
                </a:lnTo>
                <a:lnTo>
                  <a:pt x="1778" y="8255"/>
                </a:lnTo>
                <a:lnTo>
                  <a:pt x="5206" y="4953"/>
                </a:lnTo>
                <a:lnTo>
                  <a:pt x="8636" y="1651"/>
                </a:lnTo>
                <a:lnTo>
                  <a:pt x="12826" y="0"/>
                </a:lnTo>
                <a:lnTo>
                  <a:pt x="17780" y="0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1521586" y="5297296"/>
            <a:ext cx="553085" cy="266065"/>
          </a:xfrm>
          <a:custGeom>
            <a:avLst/>
            <a:gdLst/>
            <a:ahLst/>
            <a:cxnLst/>
            <a:rect l="l" t="t" r="r" b="b"/>
            <a:pathLst>
              <a:path w="553085" h="266064">
                <a:moveTo>
                  <a:pt x="419354" y="7365"/>
                </a:moveTo>
                <a:lnTo>
                  <a:pt x="305054" y="7365"/>
                </a:lnTo>
                <a:lnTo>
                  <a:pt x="305054" y="266064"/>
                </a:lnTo>
                <a:lnTo>
                  <a:pt x="331850" y="266064"/>
                </a:lnTo>
                <a:lnTo>
                  <a:pt x="331850" y="105155"/>
                </a:lnTo>
                <a:lnTo>
                  <a:pt x="419354" y="105155"/>
                </a:lnTo>
                <a:lnTo>
                  <a:pt x="419354" y="81660"/>
                </a:lnTo>
                <a:lnTo>
                  <a:pt x="331850" y="81660"/>
                </a:lnTo>
                <a:lnTo>
                  <a:pt x="331850" y="66547"/>
                </a:lnTo>
                <a:lnTo>
                  <a:pt x="419354" y="66547"/>
                </a:lnTo>
                <a:lnTo>
                  <a:pt x="419354" y="45211"/>
                </a:lnTo>
                <a:lnTo>
                  <a:pt x="331850" y="45211"/>
                </a:lnTo>
                <a:lnTo>
                  <a:pt x="331850" y="31114"/>
                </a:lnTo>
                <a:lnTo>
                  <a:pt x="419354" y="31114"/>
                </a:lnTo>
                <a:lnTo>
                  <a:pt x="419354" y="7365"/>
                </a:lnTo>
                <a:close/>
              </a:path>
              <a:path w="553085" h="266064">
                <a:moveTo>
                  <a:pt x="500252" y="239267"/>
                </a:moveTo>
                <a:lnTo>
                  <a:pt x="509524" y="265429"/>
                </a:lnTo>
                <a:lnTo>
                  <a:pt x="513080" y="265683"/>
                </a:lnTo>
                <a:lnTo>
                  <a:pt x="519175" y="265810"/>
                </a:lnTo>
                <a:lnTo>
                  <a:pt x="534796" y="265810"/>
                </a:lnTo>
                <a:lnTo>
                  <a:pt x="540765" y="263651"/>
                </a:lnTo>
                <a:lnTo>
                  <a:pt x="550671" y="255269"/>
                </a:lnTo>
                <a:lnTo>
                  <a:pt x="553085" y="248538"/>
                </a:lnTo>
                <a:lnTo>
                  <a:pt x="553085" y="239775"/>
                </a:lnTo>
                <a:lnTo>
                  <a:pt x="511810" y="239775"/>
                </a:lnTo>
                <a:lnTo>
                  <a:pt x="506730" y="239521"/>
                </a:lnTo>
                <a:lnTo>
                  <a:pt x="500252" y="239267"/>
                </a:lnTo>
                <a:close/>
              </a:path>
              <a:path w="553085" h="266064">
                <a:moveTo>
                  <a:pt x="553085" y="7365"/>
                </a:moveTo>
                <a:lnTo>
                  <a:pt x="440308" y="7365"/>
                </a:lnTo>
                <a:lnTo>
                  <a:pt x="440308" y="105155"/>
                </a:lnTo>
                <a:lnTo>
                  <a:pt x="526161" y="105155"/>
                </a:lnTo>
                <a:lnTo>
                  <a:pt x="526161" y="236854"/>
                </a:lnTo>
                <a:lnTo>
                  <a:pt x="525652" y="238124"/>
                </a:lnTo>
                <a:lnTo>
                  <a:pt x="523367" y="239394"/>
                </a:lnTo>
                <a:lnTo>
                  <a:pt x="520445" y="239775"/>
                </a:lnTo>
                <a:lnTo>
                  <a:pt x="553085" y="239775"/>
                </a:lnTo>
                <a:lnTo>
                  <a:pt x="553085" y="81660"/>
                </a:lnTo>
                <a:lnTo>
                  <a:pt x="466470" y="81660"/>
                </a:lnTo>
                <a:lnTo>
                  <a:pt x="466470" y="66547"/>
                </a:lnTo>
                <a:lnTo>
                  <a:pt x="553085" y="66547"/>
                </a:lnTo>
                <a:lnTo>
                  <a:pt x="553085" y="45211"/>
                </a:lnTo>
                <a:lnTo>
                  <a:pt x="466470" y="45211"/>
                </a:lnTo>
                <a:lnTo>
                  <a:pt x="466470" y="31114"/>
                </a:lnTo>
                <a:lnTo>
                  <a:pt x="553085" y="31114"/>
                </a:lnTo>
                <a:lnTo>
                  <a:pt x="553085" y="7365"/>
                </a:lnTo>
                <a:close/>
              </a:path>
              <a:path w="553085" h="266064">
                <a:moveTo>
                  <a:pt x="492760" y="119506"/>
                </a:moveTo>
                <a:lnTo>
                  <a:pt x="367156" y="119506"/>
                </a:lnTo>
                <a:lnTo>
                  <a:pt x="367156" y="238124"/>
                </a:lnTo>
                <a:lnTo>
                  <a:pt x="492760" y="238124"/>
                </a:lnTo>
                <a:lnTo>
                  <a:pt x="492760" y="214629"/>
                </a:lnTo>
                <a:lnTo>
                  <a:pt x="393319" y="214629"/>
                </a:lnTo>
                <a:lnTo>
                  <a:pt x="393319" y="189610"/>
                </a:lnTo>
                <a:lnTo>
                  <a:pt x="492760" y="189610"/>
                </a:lnTo>
                <a:lnTo>
                  <a:pt x="492760" y="166496"/>
                </a:lnTo>
                <a:lnTo>
                  <a:pt x="393319" y="166496"/>
                </a:lnTo>
                <a:lnTo>
                  <a:pt x="393319" y="143255"/>
                </a:lnTo>
                <a:lnTo>
                  <a:pt x="492760" y="143255"/>
                </a:lnTo>
                <a:lnTo>
                  <a:pt x="492760" y="119506"/>
                </a:lnTo>
                <a:close/>
              </a:path>
              <a:path w="553085" h="266064">
                <a:moveTo>
                  <a:pt x="492760" y="189610"/>
                </a:moveTo>
                <a:lnTo>
                  <a:pt x="466470" y="189610"/>
                </a:lnTo>
                <a:lnTo>
                  <a:pt x="466470" y="214629"/>
                </a:lnTo>
                <a:lnTo>
                  <a:pt x="492760" y="214629"/>
                </a:lnTo>
                <a:lnTo>
                  <a:pt x="492760" y="189610"/>
                </a:lnTo>
                <a:close/>
              </a:path>
              <a:path w="553085" h="266064">
                <a:moveTo>
                  <a:pt x="492760" y="143255"/>
                </a:moveTo>
                <a:lnTo>
                  <a:pt x="466470" y="143255"/>
                </a:lnTo>
                <a:lnTo>
                  <a:pt x="466470" y="166496"/>
                </a:lnTo>
                <a:lnTo>
                  <a:pt x="492760" y="166496"/>
                </a:lnTo>
                <a:lnTo>
                  <a:pt x="492760" y="143255"/>
                </a:lnTo>
                <a:close/>
              </a:path>
              <a:path w="553085" h="266064">
                <a:moveTo>
                  <a:pt x="419354" y="66547"/>
                </a:moveTo>
                <a:lnTo>
                  <a:pt x="392683" y="66547"/>
                </a:lnTo>
                <a:lnTo>
                  <a:pt x="392683" y="81660"/>
                </a:lnTo>
                <a:lnTo>
                  <a:pt x="419354" y="81660"/>
                </a:lnTo>
                <a:lnTo>
                  <a:pt x="419354" y="66547"/>
                </a:lnTo>
                <a:close/>
              </a:path>
              <a:path w="553085" h="266064">
                <a:moveTo>
                  <a:pt x="553085" y="66547"/>
                </a:moveTo>
                <a:lnTo>
                  <a:pt x="526161" y="66547"/>
                </a:lnTo>
                <a:lnTo>
                  <a:pt x="526161" y="81660"/>
                </a:lnTo>
                <a:lnTo>
                  <a:pt x="553085" y="81660"/>
                </a:lnTo>
                <a:lnTo>
                  <a:pt x="553085" y="66547"/>
                </a:lnTo>
                <a:close/>
              </a:path>
              <a:path w="553085" h="266064">
                <a:moveTo>
                  <a:pt x="419354" y="31114"/>
                </a:moveTo>
                <a:lnTo>
                  <a:pt x="392683" y="31114"/>
                </a:lnTo>
                <a:lnTo>
                  <a:pt x="392683" y="45211"/>
                </a:lnTo>
                <a:lnTo>
                  <a:pt x="419354" y="45211"/>
                </a:lnTo>
                <a:lnTo>
                  <a:pt x="419354" y="31114"/>
                </a:lnTo>
                <a:close/>
              </a:path>
              <a:path w="553085" h="266064">
                <a:moveTo>
                  <a:pt x="553085" y="31114"/>
                </a:moveTo>
                <a:lnTo>
                  <a:pt x="526161" y="31114"/>
                </a:lnTo>
                <a:lnTo>
                  <a:pt x="526161" y="45211"/>
                </a:lnTo>
                <a:lnTo>
                  <a:pt x="553085" y="45211"/>
                </a:lnTo>
                <a:lnTo>
                  <a:pt x="553085" y="31114"/>
                </a:lnTo>
                <a:close/>
              </a:path>
              <a:path w="553085" h="266064">
                <a:moveTo>
                  <a:pt x="227837" y="166242"/>
                </a:moveTo>
                <a:lnTo>
                  <a:pt x="201549" y="166242"/>
                </a:lnTo>
                <a:lnTo>
                  <a:pt x="201549" y="237108"/>
                </a:lnTo>
                <a:lnTo>
                  <a:pt x="199389" y="239521"/>
                </a:lnTo>
                <a:lnTo>
                  <a:pt x="186799" y="239567"/>
                </a:lnTo>
                <a:lnTo>
                  <a:pt x="158242" y="240156"/>
                </a:lnTo>
                <a:lnTo>
                  <a:pt x="166369" y="265175"/>
                </a:lnTo>
                <a:lnTo>
                  <a:pt x="172085" y="265556"/>
                </a:lnTo>
                <a:lnTo>
                  <a:pt x="178435" y="265810"/>
                </a:lnTo>
                <a:lnTo>
                  <a:pt x="185293" y="265810"/>
                </a:lnTo>
                <a:lnTo>
                  <a:pt x="223393" y="255269"/>
                </a:lnTo>
                <a:lnTo>
                  <a:pt x="227837" y="245236"/>
                </a:lnTo>
                <a:lnTo>
                  <a:pt x="227837" y="166242"/>
                </a:lnTo>
                <a:close/>
              </a:path>
              <a:path w="553085" h="266064">
                <a:moveTo>
                  <a:pt x="124840" y="174370"/>
                </a:moveTo>
                <a:lnTo>
                  <a:pt x="103885" y="189864"/>
                </a:lnTo>
                <a:lnTo>
                  <a:pt x="115222" y="201195"/>
                </a:lnTo>
                <a:lnTo>
                  <a:pt x="125428" y="212312"/>
                </a:lnTo>
                <a:lnTo>
                  <a:pt x="134514" y="223190"/>
                </a:lnTo>
                <a:lnTo>
                  <a:pt x="142494" y="233806"/>
                </a:lnTo>
                <a:lnTo>
                  <a:pt x="164719" y="219201"/>
                </a:lnTo>
                <a:lnTo>
                  <a:pt x="157220" y="208535"/>
                </a:lnTo>
                <a:lnTo>
                  <a:pt x="148066" y="197500"/>
                </a:lnTo>
                <a:lnTo>
                  <a:pt x="137269" y="186108"/>
                </a:lnTo>
                <a:lnTo>
                  <a:pt x="124840" y="174370"/>
                </a:lnTo>
                <a:close/>
              </a:path>
              <a:path w="553085" h="266064">
                <a:moveTo>
                  <a:pt x="257175" y="141731"/>
                </a:moveTo>
                <a:lnTo>
                  <a:pt x="90169" y="141731"/>
                </a:lnTo>
                <a:lnTo>
                  <a:pt x="90169" y="166242"/>
                </a:lnTo>
                <a:lnTo>
                  <a:pt x="257175" y="166242"/>
                </a:lnTo>
                <a:lnTo>
                  <a:pt x="257175" y="141731"/>
                </a:lnTo>
                <a:close/>
              </a:path>
              <a:path w="553085" h="266064">
                <a:moveTo>
                  <a:pt x="227837" y="122300"/>
                </a:moveTo>
                <a:lnTo>
                  <a:pt x="201549" y="122300"/>
                </a:lnTo>
                <a:lnTo>
                  <a:pt x="201549" y="141731"/>
                </a:lnTo>
                <a:lnTo>
                  <a:pt x="227837" y="141731"/>
                </a:lnTo>
                <a:lnTo>
                  <a:pt x="227837" y="122300"/>
                </a:lnTo>
                <a:close/>
              </a:path>
              <a:path w="553085" h="266064">
                <a:moveTo>
                  <a:pt x="77978" y="17398"/>
                </a:moveTo>
                <a:lnTo>
                  <a:pt x="0" y="17398"/>
                </a:lnTo>
                <a:lnTo>
                  <a:pt x="0" y="251459"/>
                </a:lnTo>
                <a:lnTo>
                  <a:pt x="26415" y="251459"/>
                </a:lnTo>
                <a:lnTo>
                  <a:pt x="26415" y="230250"/>
                </a:lnTo>
                <a:lnTo>
                  <a:pt x="77978" y="230250"/>
                </a:lnTo>
                <a:lnTo>
                  <a:pt x="77978" y="205485"/>
                </a:lnTo>
                <a:lnTo>
                  <a:pt x="26415" y="205485"/>
                </a:lnTo>
                <a:lnTo>
                  <a:pt x="26415" y="138937"/>
                </a:lnTo>
                <a:lnTo>
                  <a:pt x="77978" y="138937"/>
                </a:lnTo>
                <a:lnTo>
                  <a:pt x="77978" y="114299"/>
                </a:lnTo>
                <a:lnTo>
                  <a:pt x="52069" y="114299"/>
                </a:lnTo>
                <a:lnTo>
                  <a:pt x="26415" y="113918"/>
                </a:lnTo>
                <a:lnTo>
                  <a:pt x="26415" y="41782"/>
                </a:lnTo>
                <a:lnTo>
                  <a:pt x="77978" y="41782"/>
                </a:lnTo>
                <a:lnTo>
                  <a:pt x="77978" y="17398"/>
                </a:lnTo>
                <a:close/>
              </a:path>
              <a:path w="553085" h="266064">
                <a:moveTo>
                  <a:pt x="77978" y="230250"/>
                </a:moveTo>
                <a:lnTo>
                  <a:pt x="52069" y="230250"/>
                </a:lnTo>
                <a:lnTo>
                  <a:pt x="52069" y="244220"/>
                </a:lnTo>
                <a:lnTo>
                  <a:pt x="77978" y="244220"/>
                </a:lnTo>
                <a:lnTo>
                  <a:pt x="77978" y="230250"/>
                </a:lnTo>
                <a:close/>
              </a:path>
              <a:path w="553085" h="266064">
                <a:moveTo>
                  <a:pt x="77978" y="138937"/>
                </a:moveTo>
                <a:lnTo>
                  <a:pt x="52069" y="138937"/>
                </a:lnTo>
                <a:lnTo>
                  <a:pt x="52069" y="205485"/>
                </a:lnTo>
                <a:lnTo>
                  <a:pt x="77978" y="205485"/>
                </a:lnTo>
                <a:lnTo>
                  <a:pt x="77978" y="138937"/>
                </a:lnTo>
                <a:close/>
              </a:path>
              <a:path w="553085" h="266064">
                <a:moveTo>
                  <a:pt x="77978" y="41782"/>
                </a:moveTo>
                <a:lnTo>
                  <a:pt x="26415" y="41782"/>
                </a:lnTo>
                <a:lnTo>
                  <a:pt x="52069" y="42036"/>
                </a:lnTo>
                <a:lnTo>
                  <a:pt x="52069" y="114299"/>
                </a:lnTo>
                <a:lnTo>
                  <a:pt x="77978" y="114299"/>
                </a:lnTo>
                <a:lnTo>
                  <a:pt x="77978" y="41782"/>
                </a:lnTo>
                <a:close/>
              </a:path>
              <a:path w="553085" h="266064">
                <a:moveTo>
                  <a:pt x="246125" y="87121"/>
                </a:moveTo>
                <a:lnTo>
                  <a:pt x="100965" y="87121"/>
                </a:lnTo>
                <a:lnTo>
                  <a:pt x="100965" y="111251"/>
                </a:lnTo>
                <a:lnTo>
                  <a:pt x="246125" y="111251"/>
                </a:lnTo>
                <a:lnTo>
                  <a:pt x="246125" y="87121"/>
                </a:lnTo>
                <a:close/>
              </a:path>
              <a:path w="553085" h="266064">
                <a:moveTo>
                  <a:pt x="186436" y="54228"/>
                </a:moveTo>
                <a:lnTo>
                  <a:pt x="159638" y="54228"/>
                </a:lnTo>
                <a:lnTo>
                  <a:pt x="159638" y="87121"/>
                </a:lnTo>
                <a:lnTo>
                  <a:pt x="186436" y="87121"/>
                </a:lnTo>
                <a:lnTo>
                  <a:pt x="186436" y="54228"/>
                </a:lnTo>
                <a:close/>
              </a:path>
              <a:path w="553085" h="266064">
                <a:moveTo>
                  <a:pt x="254126" y="29844"/>
                </a:moveTo>
                <a:lnTo>
                  <a:pt x="93090" y="29844"/>
                </a:lnTo>
                <a:lnTo>
                  <a:pt x="93090" y="54228"/>
                </a:lnTo>
                <a:lnTo>
                  <a:pt x="254126" y="54228"/>
                </a:lnTo>
                <a:lnTo>
                  <a:pt x="254126" y="29844"/>
                </a:lnTo>
                <a:close/>
              </a:path>
              <a:path w="553085" h="266064">
                <a:moveTo>
                  <a:pt x="186181" y="0"/>
                </a:moveTo>
                <a:lnTo>
                  <a:pt x="159893" y="0"/>
                </a:lnTo>
                <a:lnTo>
                  <a:pt x="159893" y="29844"/>
                </a:lnTo>
                <a:lnTo>
                  <a:pt x="186181" y="29844"/>
                </a:lnTo>
                <a:lnTo>
                  <a:pt x="186181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1914905" y="5486908"/>
            <a:ext cx="73660" cy="25400"/>
          </a:xfrm>
          <a:custGeom>
            <a:avLst/>
            <a:gdLst/>
            <a:ahLst/>
            <a:cxnLst/>
            <a:rect l="l" t="t" r="r" b="b"/>
            <a:pathLst>
              <a:path w="73660" h="25400">
                <a:moveTo>
                  <a:pt x="0" y="0"/>
                </a:moveTo>
                <a:lnTo>
                  <a:pt x="0" y="25018"/>
                </a:lnTo>
                <a:lnTo>
                  <a:pt x="73151" y="25018"/>
                </a:lnTo>
                <a:lnTo>
                  <a:pt x="73151" y="0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1625472" y="5471667"/>
            <a:ext cx="60960" cy="59690"/>
          </a:xfrm>
          <a:custGeom>
            <a:avLst/>
            <a:gdLst/>
            <a:ahLst/>
            <a:cxnLst/>
            <a:rect l="l" t="t" r="r" b="b"/>
            <a:pathLst>
              <a:path w="60960" h="59689">
                <a:moveTo>
                  <a:pt x="20954" y="0"/>
                </a:moveTo>
                <a:lnTo>
                  <a:pt x="33383" y="11737"/>
                </a:lnTo>
                <a:lnTo>
                  <a:pt x="44180" y="23129"/>
                </a:lnTo>
                <a:lnTo>
                  <a:pt x="53334" y="34164"/>
                </a:lnTo>
                <a:lnTo>
                  <a:pt x="60833" y="44830"/>
                </a:lnTo>
                <a:lnTo>
                  <a:pt x="38608" y="59435"/>
                </a:lnTo>
                <a:lnTo>
                  <a:pt x="30628" y="48819"/>
                </a:lnTo>
                <a:lnTo>
                  <a:pt x="21542" y="37941"/>
                </a:lnTo>
                <a:lnTo>
                  <a:pt x="11336" y="26824"/>
                </a:lnTo>
                <a:lnTo>
                  <a:pt x="0" y="15493"/>
                </a:lnTo>
                <a:lnTo>
                  <a:pt x="20954" y="0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1914905" y="5440553"/>
            <a:ext cx="73660" cy="23495"/>
          </a:xfrm>
          <a:custGeom>
            <a:avLst/>
            <a:gdLst/>
            <a:ahLst/>
            <a:cxnLst/>
            <a:rect l="l" t="t" r="r" b="b"/>
            <a:pathLst>
              <a:path w="73660" h="23495">
                <a:moveTo>
                  <a:pt x="0" y="0"/>
                </a:moveTo>
                <a:lnTo>
                  <a:pt x="0" y="23241"/>
                </a:lnTo>
                <a:lnTo>
                  <a:pt x="73151" y="23241"/>
                </a:lnTo>
                <a:lnTo>
                  <a:pt x="73151" y="0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1548002" y="5436234"/>
            <a:ext cx="26034" cy="66675"/>
          </a:xfrm>
          <a:custGeom>
            <a:avLst/>
            <a:gdLst/>
            <a:ahLst/>
            <a:cxnLst/>
            <a:rect l="l" t="t" r="r" b="b"/>
            <a:pathLst>
              <a:path w="26034" h="66675">
                <a:moveTo>
                  <a:pt x="0" y="0"/>
                </a:moveTo>
                <a:lnTo>
                  <a:pt x="0" y="66547"/>
                </a:lnTo>
                <a:lnTo>
                  <a:pt x="25653" y="66547"/>
                </a:lnTo>
                <a:lnTo>
                  <a:pt x="25653" y="0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1611757" y="5419597"/>
            <a:ext cx="167005" cy="143510"/>
          </a:xfrm>
          <a:custGeom>
            <a:avLst/>
            <a:gdLst/>
            <a:ahLst/>
            <a:cxnLst/>
            <a:rect l="l" t="t" r="r" b="b"/>
            <a:pathLst>
              <a:path w="167005" h="143510">
                <a:moveTo>
                  <a:pt x="111379" y="0"/>
                </a:moveTo>
                <a:lnTo>
                  <a:pt x="137668" y="0"/>
                </a:lnTo>
                <a:lnTo>
                  <a:pt x="137668" y="19430"/>
                </a:lnTo>
                <a:lnTo>
                  <a:pt x="167005" y="19430"/>
                </a:lnTo>
                <a:lnTo>
                  <a:pt x="167005" y="43941"/>
                </a:lnTo>
                <a:lnTo>
                  <a:pt x="137668" y="43941"/>
                </a:lnTo>
                <a:lnTo>
                  <a:pt x="137668" y="115442"/>
                </a:lnTo>
                <a:lnTo>
                  <a:pt x="137668" y="122935"/>
                </a:lnTo>
                <a:lnTo>
                  <a:pt x="136144" y="128777"/>
                </a:lnTo>
                <a:lnTo>
                  <a:pt x="95123" y="143509"/>
                </a:lnTo>
                <a:lnTo>
                  <a:pt x="88265" y="143509"/>
                </a:lnTo>
                <a:lnTo>
                  <a:pt x="81915" y="143255"/>
                </a:lnTo>
                <a:lnTo>
                  <a:pt x="76200" y="142874"/>
                </a:lnTo>
                <a:lnTo>
                  <a:pt x="68072" y="117855"/>
                </a:lnTo>
                <a:lnTo>
                  <a:pt x="78289" y="117596"/>
                </a:lnTo>
                <a:lnTo>
                  <a:pt x="87804" y="117395"/>
                </a:lnTo>
                <a:lnTo>
                  <a:pt x="96629" y="117266"/>
                </a:lnTo>
                <a:lnTo>
                  <a:pt x="104775" y="117220"/>
                </a:lnTo>
                <a:lnTo>
                  <a:pt x="109219" y="117220"/>
                </a:lnTo>
                <a:lnTo>
                  <a:pt x="111379" y="114807"/>
                </a:lnTo>
                <a:lnTo>
                  <a:pt x="111379" y="109981"/>
                </a:lnTo>
                <a:lnTo>
                  <a:pt x="111379" y="43941"/>
                </a:lnTo>
                <a:lnTo>
                  <a:pt x="0" y="43941"/>
                </a:lnTo>
                <a:lnTo>
                  <a:pt x="0" y="19430"/>
                </a:lnTo>
                <a:lnTo>
                  <a:pt x="111379" y="19430"/>
                </a:lnTo>
                <a:lnTo>
                  <a:pt x="111379" y="0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1888744" y="5416803"/>
            <a:ext cx="125730" cy="118745"/>
          </a:xfrm>
          <a:custGeom>
            <a:avLst/>
            <a:gdLst/>
            <a:ahLst/>
            <a:cxnLst/>
            <a:rect l="l" t="t" r="r" b="b"/>
            <a:pathLst>
              <a:path w="125730" h="118745">
                <a:moveTo>
                  <a:pt x="0" y="0"/>
                </a:moveTo>
                <a:lnTo>
                  <a:pt x="125603" y="0"/>
                </a:lnTo>
                <a:lnTo>
                  <a:pt x="125603" y="118618"/>
                </a:lnTo>
                <a:lnTo>
                  <a:pt x="0" y="118618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1988057" y="5363845"/>
            <a:ext cx="59690" cy="15240"/>
          </a:xfrm>
          <a:custGeom>
            <a:avLst/>
            <a:gdLst/>
            <a:ahLst/>
            <a:cxnLst/>
            <a:rect l="l" t="t" r="r" b="b"/>
            <a:pathLst>
              <a:path w="59689" h="15239">
                <a:moveTo>
                  <a:pt x="0" y="0"/>
                </a:moveTo>
                <a:lnTo>
                  <a:pt x="0" y="15112"/>
                </a:lnTo>
                <a:lnTo>
                  <a:pt x="59690" y="15112"/>
                </a:lnTo>
                <a:lnTo>
                  <a:pt x="59690" y="0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1853438" y="5363845"/>
            <a:ext cx="60960" cy="15240"/>
          </a:xfrm>
          <a:custGeom>
            <a:avLst/>
            <a:gdLst/>
            <a:ahLst/>
            <a:cxnLst/>
            <a:rect l="l" t="t" r="r" b="b"/>
            <a:pathLst>
              <a:path w="60960" h="15239">
                <a:moveTo>
                  <a:pt x="0" y="0"/>
                </a:moveTo>
                <a:lnTo>
                  <a:pt x="0" y="15112"/>
                </a:lnTo>
                <a:lnTo>
                  <a:pt x="60832" y="15112"/>
                </a:lnTo>
                <a:lnTo>
                  <a:pt x="60832" y="0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1548002" y="5339079"/>
            <a:ext cx="26034" cy="73025"/>
          </a:xfrm>
          <a:custGeom>
            <a:avLst/>
            <a:gdLst/>
            <a:ahLst/>
            <a:cxnLst/>
            <a:rect l="l" t="t" r="r" b="b"/>
            <a:pathLst>
              <a:path w="26034" h="73025">
                <a:moveTo>
                  <a:pt x="0" y="0"/>
                </a:moveTo>
                <a:lnTo>
                  <a:pt x="0" y="72136"/>
                </a:lnTo>
                <a:lnTo>
                  <a:pt x="25653" y="72517"/>
                </a:lnTo>
                <a:lnTo>
                  <a:pt x="25653" y="254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154"/>
          <p:cNvSpPr/>
          <p:nvPr/>
        </p:nvSpPr>
        <p:spPr>
          <a:xfrm>
            <a:off x="1988057" y="5328411"/>
            <a:ext cx="59690" cy="14604"/>
          </a:xfrm>
          <a:custGeom>
            <a:avLst/>
            <a:gdLst/>
            <a:ahLst/>
            <a:cxnLst/>
            <a:rect l="l" t="t" r="r" b="b"/>
            <a:pathLst>
              <a:path w="59689" h="14604">
                <a:moveTo>
                  <a:pt x="0" y="0"/>
                </a:moveTo>
                <a:lnTo>
                  <a:pt x="0" y="14096"/>
                </a:lnTo>
                <a:lnTo>
                  <a:pt x="59690" y="14096"/>
                </a:lnTo>
                <a:lnTo>
                  <a:pt x="59690" y="0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object 155"/>
          <p:cNvSpPr/>
          <p:nvPr/>
        </p:nvSpPr>
        <p:spPr>
          <a:xfrm>
            <a:off x="1853438" y="5328411"/>
            <a:ext cx="60960" cy="14604"/>
          </a:xfrm>
          <a:custGeom>
            <a:avLst/>
            <a:gdLst/>
            <a:ahLst/>
            <a:cxnLst/>
            <a:rect l="l" t="t" r="r" b="b"/>
            <a:pathLst>
              <a:path w="60960" h="14604">
                <a:moveTo>
                  <a:pt x="0" y="0"/>
                </a:moveTo>
                <a:lnTo>
                  <a:pt x="0" y="14096"/>
                </a:lnTo>
                <a:lnTo>
                  <a:pt x="60832" y="14096"/>
                </a:lnTo>
                <a:lnTo>
                  <a:pt x="60832" y="0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object 156"/>
          <p:cNvSpPr/>
          <p:nvPr/>
        </p:nvSpPr>
        <p:spPr>
          <a:xfrm>
            <a:off x="1521586" y="5314696"/>
            <a:ext cx="78105" cy="234315"/>
          </a:xfrm>
          <a:custGeom>
            <a:avLst/>
            <a:gdLst/>
            <a:ahLst/>
            <a:cxnLst/>
            <a:rect l="l" t="t" r="r" b="b"/>
            <a:pathLst>
              <a:path w="78105" h="234314">
                <a:moveTo>
                  <a:pt x="0" y="0"/>
                </a:moveTo>
                <a:lnTo>
                  <a:pt x="77978" y="0"/>
                </a:lnTo>
                <a:lnTo>
                  <a:pt x="77978" y="226821"/>
                </a:lnTo>
                <a:lnTo>
                  <a:pt x="52069" y="226821"/>
                </a:lnTo>
                <a:lnTo>
                  <a:pt x="52069" y="212851"/>
                </a:lnTo>
                <a:lnTo>
                  <a:pt x="26415" y="212851"/>
                </a:lnTo>
                <a:lnTo>
                  <a:pt x="26415" y="234060"/>
                </a:lnTo>
                <a:lnTo>
                  <a:pt x="0" y="234060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object 157"/>
          <p:cNvSpPr/>
          <p:nvPr/>
        </p:nvSpPr>
        <p:spPr>
          <a:xfrm>
            <a:off x="1961895" y="5304663"/>
            <a:ext cx="113030" cy="258445"/>
          </a:xfrm>
          <a:custGeom>
            <a:avLst/>
            <a:gdLst/>
            <a:ahLst/>
            <a:cxnLst/>
            <a:rect l="l" t="t" r="r" b="b"/>
            <a:pathLst>
              <a:path w="113030" h="258445">
                <a:moveTo>
                  <a:pt x="0" y="0"/>
                </a:moveTo>
                <a:lnTo>
                  <a:pt x="112776" y="0"/>
                </a:lnTo>
                <a:lnTo>
                  <a:pt x="112776" y="231902"/>
                </a:lnTo>
                <a:lnTo>
                  <a:pt x="112776" y="241173"/>
                </a:lnTo>
                <a:lnTo>
                  <a:pt x="110362" y="247903"/>
                </a:lnTo>
                <a:lnTo>
                  <a:pt x="105410" y="252095"/>
                </a:lnTo>
                <a:lnTo>
                  <a:pt x="100456" y="256286"/>
                </a:lnTo>
                <a:lnTo>
                  <a:pt x="94487" y="258445"/>
                </a:lnTo>
                <a:lnTo>
                  <a:pt x="87503" y="258445"/>
                </a:lnTo>
                <a:lnTo>
                  <a:pt x="78867" y="258445"/>
                </a:lnTo>
                <a:lnTo>
                  <a:pt x="72771" y="258318"/>
                </a:lnTo>
                <a:lnTo>
                  <a:pt x="69215" y="258064"/>
                </a:lnTo>
                <a:lnTo>
                  <a:pt x="59943" y="231902"/>
                </a:lnTo>
                <a:lnTo>
                  <a:pt x="66421" y="232156"/>
                </a:lnTo>
                <a:lnTo>
                  <a:pt x="71501" y="232409"/>
                </a:lnTo>
                <a:lnTo>
                  <a:pt x="75311" y="232409"/>
                </a:lnTo>
                <a:lnTo>
                  <a:pt x="80137" y="232409"/>
                </a:lnTo>
                <a:lnTo>
                  <a:pt x="83058" y="232028"/>
                </a:lnTo>
                <a:lnTo>
                  <a:pt x="84201" y="231394"/>
                </a:lnTo>
                <a:lnTo>
                  <a:pt x="85343" y="230759"/>
                </a:lnTo>
                <a:lnTo>
                  <a:pt x="85852" y="229489"/>
                </a:lnTo>
                <a:lnTo>
                  <a:pt x="85852" y="227711"/>
                </a:lnTo>
                <a:lnTo>
                  <a:pt x="85852" y="97790"/>
                </a:lnTo>
                <a:lnTo>
                  <a:pt x="0" y="97790"/>
                </a:lnTo>
                <a:lnTo>
                  <a:pt x="0" y="0"/>
                </a:lnTo>
                <a:close/>
              </a:path>
            </a:pathLst>
          </a:custGeom>
          <a:ln w="914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object 158"/>
          <p:cNvSpPr/>
          <p:nvPr/>
        </p:nvSpPr>
        <p:spPr>
          <a:xfrm>
            <a:off x="1826641" y="5304663"/>
            <a:ext cx="114300" cy="259079"/>
          </a:xfrm>
          <a:custGeom>
            <a:avLst/>
            <a:gdLst/>
            <a:ahLst/>
            <a:cxnLst/>
            <a:rect l="l" t="t" r="r" b="b"/>
            <a:pathLst>
              <a:path w="114300" h="259079">
                <a:moveTo>
                  <a:pt x="0" y="0"/>
                </a:moveTo>
                <a:lnTo>
                  <a:pt x="114300" y="0"/>
                </a:lnTo>
                <a:lnTo>
                  <a:pt x="114300" y="97790"/>
                </a:lnTo>
                <a:lnTo>
                  <a:pt x="26796" y="97790"/>
                </a:lnTo>
                <a:lnTo>
                  <a:pt x="26796" y="258699"/>
                </a:lnTo>
                <a:lnTo>
                  <a:pt x="0" y="258699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" name="object 159"/>
          <p:cNvSpPr/>
          <p:nvPr/>
        </p:nvSpPr>
        <p:spPr>
          <a:xfrm>
            <a:off x="1614677" y="5297296"/>
            <a:ext cx="161290" cy="111760"/>
          </a:xfrm>
          <a:custGeom>
            <a:avLst/>
            <a:gdLst/>
            <a:ahLst/>
            <a:cxnLst/>
            <a:rect l="l" t="t" r="r" b="b"/>
            <a:pathLst>
              <a:path w="161289" h="111760">
                <a:moveTo>
                  <a:pt x="66802" y="0"/>
                </a:moveTo>
                <a:lnTo>
                  <a:pt x="93090" y="0"/>
                </a:lnTo>
                <a:lnTo>
                  <a:pt x="93090" y="29844"/>
                </a:lnTo>
                <a:lnTo>
                  <a:pt x="161035" y="29844"/>
                </a:lnTo>
                <a:lnTo>
                  <a:pt x="161035" y="54228"/>
                </a:lnTo>
                <a:lnTo>
                  <a:pt x="93345" y="54228"/>
                </a:lnTo>
                <a:lnTo>
                  <a:pt x="93345" y="87121"/>
                </a:lnTo>
                <a:lnTo>
                  <a:pt x="153034" y="87121"/>
                </a:lnTo>
                <a:lnTo>
                  <a:pt x="153034" y="111251"/>
                </a:lnTo>
                <a:lnTo>
                  <a:pt x="7874" y="111251"/>
                </a:lnTo>
                <a:lnTo>
                  <a:pt x="7874" y="87121"/>
                </a:lnTo>
                <a:lnTo>
                  <a:pt x="66547" y="87121"/>
                </a:lnTo>
                <a:lnTo>
                  <a:pt x="66547" y="54228"/>
                </a:lnTo>
                <a:lnTo>
                  <a:pt x="0" y="54228"/>
                </a:lnTo>
                <a:lnTo>
                  <a:pt x="0" y="29844"/>
                </a:lnTo>
                <a:lnTo>
                  <a:pt x="66802" y="29844"/>
                </a:lnTo>
                <a:lnTo>
                  <a:pt x="66802" y="0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160"/>
          <p:cNvSpPr/>
          <p:nvPr/>
        </p:nvSpPr>
        <p:spPr>
          <a:xfrm>
            <a:off x="977696" y="5316473"/>
            <a:ext cx="202691" cy="21335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object 161"/>
          <p:cNvSpPr/>
          <p:nvPr/>
        </p:nvSpPr>
        <p:spPr>
          <a:xfrm>
            <a:off x="2233548" y="5380609"/>
            <a:ext cx="43180" cy="171450"/>
          </a:xfrm>
          <a:custGeom>
            <a:avLst/>
            <a:gdLst/>
            <a:ahLst/>
            <a:cxnLst/>
            <a:rect l="l" t="t" r="r" b="b"/>
            <a:pathLst>
              <a:path w="43180" h="171450">
                <a:moveTo>
                  <a:pt x="27177" y="130047"/>
                </a:moveTo>
                <a:lnTo>
                  <a:pt x="15493" y="130047"/>
                </a:lnTo>
                <a:lnTo>
                  <a:pt x="10540" y="132079"/>
                </a:lnTo>
                <a:lnTo>
                  <a:pt x="6350" y="136016"/>
                </a:lnTo>
                <a:lnTo>
                  <a:pt x="2031" y="139953"/>
                </a:lnTo>
                <a:lnTo>
                  <a:pt x="0" y="144906"/>
                </a:lnTo>
                <a:lnTo>
                  <a:pt x="52" y="156590"/>
                </a:lnTo>
                <a:lnTo>
                  <a:pt x="2031" y="161416"/>
                </a:lnTo>
                <a:lnTo>
                  <a:pt x="6095" y="165353"/>
                </a:lnTo>
                <a:lnTo>
                  <a:pt x="10287" y="169290"/>
                </a:lnTo>
                <a:lnTo>
                  <a:pt x="15367" y="171322"/>
                </a:lnTo>
                <a:lnTo>
                  <a:pt x="27431" y="171322"/>
                </a:lnTo>
                <a:lnTo>
                  <a:pt x="32512" y="169290"/>
                </a:lnTo>
                <a:lnTo>
                  <a:pt x="40767" y="161543"/>
                </a:lnTo>
                <a:lnTo>
                  <a:pt x="42799" y="156590"/>
                </a:lnTo>
                <a:lnTo>
                  <a:pt x="42799" y="144906"/>
                </a:lnTo>
                <a:lnTo>
                  <a:pt x="40767" y="139953"/>
                </a:lnTo>
                <a:lnTo>
                  <a:pt x="36575" y="136016"/>
                </a:lnTo>
                <a:lnTo>
                  <a:pt x="32257" y="132079"/>
                </a:lnTo>
                <a:lnTo>
                  <a:pt x="27177" y="130047"/>
                </a:lnTo>
                <a:close/>
              </a:path>
              <a:path w="43180" h="171450">
                <a:moveTo>
                  <a:pt x="27431" y="0"/>
                </a:moveTo>
                <a:lnTo>
                  <a:pt x="15367" y="0"/>
                </a:lnTo>
                <a:lnTo>
                  <a:pt x="10287" y="2031"/>
                </a:lnTo>
                <a:lnTo>
                  <a:pt x="6095" y="5968"/>
                </a:lnTo>
                <a:lnTo>
                  <a:pt x="2031" y="9905"/>
                </a:lnTo>
                <a:lnTo>
                  <a:pt x="0" y="14731"/>
                </a:lnTo>
                <a:lnTo>
                  <a:pt x="0" y="26288"/>
                </a:lnTo>
                <a:lnTo>
                  <a:pt x="2031" y="31114"/>
                </a:lnTo>
                <a:lnTo>
                  <a:pt x="10540" y="39115"/>
                </a:lnTo>
                <a:lnTo>
                  <a:pt x="15493" y="41020"/>
                </a:lnTo>
                <a:lnTo>
                  <a:pt x="27177" y="41020"/>
                </a:lnTo>
                <a:lnTo>
                  <a:pt x="32257" y="39115"/>
                </a:lnTo>
                <a:lnTo>
                  <a:pt x="36575" y="35178"/>
                </a:lnTo>
                <a:lnTo>
                  <a:pt x="40767" y="31114"/>
                </a:lnTo>
                <a:lnTo>
                  <a:pt x="42799" y="26288"/>
                </a:lnTo>
                <a:lnTo>
                  <a:pt x="42799" y="14731"/>
                </a:lnTo>
                <a:lnTo>
                  <a:pt x="40767" y="9905"/>
                </a:lnTo>
                <a:lnTo>
                  <a:pt x="36702" y="5968"/>
                </a:lnTo>
                <a:lnTo>
                  <a:pt x="32512" y="2031"/>
                </a:lnTo>
                <a:lnTo>
                  <a:pt x="27431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object 162"/>
          <p:cNvSpPr/>
          <p:nvPr/>
        </p:nvSpPr>
        <p:spPr>
          <a:xfrm>
            <a:off x="2233548" y="5510657"/>
            <a:ext cx="43180" cy="41275"/>
          </a:xfrm>
          <a:custGeom>
            <a:avLst/>
            <a:gdLst/>
            <a:ahLst/>
            <a:cxnLst/>
            <a:rect l="l" t="t" r="r" b="b"/>
            <a:pathLst>
              <a:path w="43180" h="41275">
                <a:moveTo>
                  <a:pt x="21208" y="0"/>
                </a:moveTo>
                <a:lnTo>
                  <a:pt x="27177" y="0"/>
                </a:lnTo>
                <a:lnTo>
                  <a:pt x="32257" y="2032"/>
                </a:lnTo>
                <a:lnTo>
                  <a:pt x="36575" y="5969"/>
                </a:lnTo>
                <a:lnTo>
                  <a:pt x="40767" y="9906"/>
                </a:lnTo>
                <a:lnTo>
                  <a:pt x="42799" y="14859"/>
                </a:lnTo>
                <a:lnTo>
                  <a:pt x="42799" y="20701"/>
                </a:lnTo>
                <a:lnTo>
                  <a:pt x="42799" y="26543"/>
                </a:lnTo>
                <a:lnTo>
                  <a:pt x="40767" y="31496"/>
                </a:lnTo>
                <a:lnTo>
                  <a:pt x="36702" y="35306"/>
                </a:lnTo>
                <a:lnTo>
                  <a:pt x="32512" y="39243"/>
                </a:lnTo>
                <a:lnTo>
                  <a:pt x="27431" y="41275"/>
                </a:lnTo>
                <a:lnTo>
                  <a:pt x="21208" y="41275"/>
                </a:lnTo>
                <a:lnTo>
                  <a:pt x="15367" y="41275"/>
                </a:lnTo>
                <a:lnTo>
                  <a:pt x="10287" y="39243"/>
                </a:lnTo>
                <a:lnTo>
                  <a:pt x="6095" y="35306"/>
                </a:lnTo>
                <a:lnTo>
                  <a:pt x="2031" y="31369"/>
                </a:lnTo>
                <a:lnTo>
                  <a:pt x="0" y="26416"/>
                </a:lnTo>
                <a:lnTo>
                  <a:pt x="0" y="20701"/>
                </a:lnTo>
                <a:lnTo>
                  <a:pt x="0" y="14859"/>
                </a:lnTo>
                <a:lnTo>
                  <a:pt x="2031" y="9906"/>
                </a:lnTo>
                <a:lnTo>
                  <a:pt x="6350" y="5969"/>
                </a:lnTo>
                <a:lnTo>
                  <a:pt x="10540" y="2032"/>
                </a:lnTo>
                <a:lnTo>
                  <a:pt x="15493" y="0"/>
                </a:lnTo>
                <a:lnTo>
                  <a:pt x="21208" y="0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" name="object 163"/>
          <p:cNvSpPr/>
          <p:nvPr/>
        </p:nvSpPr>
        <p:spPr>
          <a:xfrm>
            <a:off x="2233548" y="5380609"/>
            <a:ext cx="43180" cy="41275"/>
          </a:xfrm>
          <a:custGeom>
            <a:avLst/>
            <a:gdLst/>
            <a:ahLst/>
            <a:cxnLst/>
            <a:rect l="l" t="t" r="r" b="b"/>
            <a:pathLst>
              <a:path w="43180" h="41275">
                <a:moveTo>
                  <a:pt x="21208" y="0"/>
                </a:moveTo>
                <a:lnTo>
                  <a:pt x="27431" y="0"/>
                </a:lnTo>
                <a:lnTo>
                  <a:pt x="32512" y="2031"/>
                </a:lnTo>
                <a:lnTo>
                  <a:pt x="36702" y="5968"/>
                </a:lnTo>
                <a:lnTo>
                  <a:pt x="40767" y="9905"/>
                </a:lnTo>
                <a:lnTo>
                  <a:pt x="42799" y="14731"/>
                </a:lnTo>
                <a:lnTo>
                  <a:pt x="42799" y="20319"/>
                </a:lnTo>
                <a:lnTo>
                  <a:pt x="42799" y="26288"/>
                </a:lnTo>
                <a:lnTo>
                  <a:pt x="40767" y="31114"/>
                </a:lnTo>
                <a:lnTo>
                  <a:pt x="36575" y="35178"/>
                </a:lnTo>
                <a:lnTo>
                  <a:pt x="32257" y="39115"/>
                </a:lnTo>
                <a:lnTo>
                  <a:pt x="27177" y="41020"/>
                </a:lnTo>
                <a:lnTo>
                  <a:pt x="21208" y="41020"/>
                </a:lnTo>
                <a:lnTo>
                  <a:pt x="15493" y="41020"/>
                </a:lnTo>
                <a:lnTo>
                  <a:pt x="10540" y="39115"/>
                </a:lnTo>
                <a:lnTo>
                  <a:pt x="6350" y="35178"/>
                </a:lnTo>
                <a:lnTo>
                  <a:pt x="2031" y="31114"/>
                </a:lnTo>
                <a:lnTo>
                  <a:pt x="0" y="26288"/>
                </a:lnTo>
                <a:lnTo>
                  <a:pt x="0" y="20319"/>
                </a:lnTo>
                <a:lnTo>
                  <a:pt x="0" y="14731"/>
                </a:lnTo>
                <a:lnTo>
                  <a:pt x="2031" y="9905"/>
                </a:lnTo>
                <a:lnTo>
                  <a:pt x="6095" y="5968"/>
                </a:lnTo>
                <a:lnTo>
                  <a:pt x="10287" y="2031"/>
                </a:lnTo>
                <a:lnTo>
                  <a:pt x="15367" y="0"/>
                </a:lnTo>
                <a:lnTo>
                  <a:pt x="21208" y="0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object 164"/>
          <p:cNvSpPr/>
          <p:nvPr/>
        </p:nvSpPr>
        <p:spPr>
          <a:xfrm>
            <a:off x="2429255" y="5308472"/>
            <a:ext cx="2271522" cy="248158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object 165"/>
          <p:cNvSpPr/>
          <p:nvPr/>
        </p:nvSpPr>
        <p:spPr>
          <a:xfrm>
            <a:off x="1512950" y="5846343"/>
            <a:ext cx="571500" cy="268605"/>
          </a:xfrm>
          <a:custGeom>
            <a:avLst/>
            <a:gdLst/>
            <a:ahLst/>
            <a:cxnLst/>
            <a:rect l="l" t="t" r="r" b="b"/>
            <a:pathLst>
              <a:path w="571500" h="268604">
                <a:moveTo>
                  <a:pt x="365506" y="206273"/>
                </a:moveTo>
                <a:lnTo>
                  <a:pt x="343788" y="208661"/>
                </a:lnTo>
                <a:lnTo>
                  <a:pt x="346624" y="224910"/>
                </a:lnTo>
                <a:lnTo>
                  <a:pt x="348472" y="239579"/>
                </a:lnTo>
                <a:lnTo>
                  <a:pt x="349343" y="252666"/>
                </a:lnTo>
                <a:lnTo>
                  <a:pt x="349250" y="264172"/>
                </a:lnTo>
                <a:lnTo>
                  <a:pt x="372491" y="261200"/>
                </a:lnTo>
                <a:lnTo>
                  <a:pt x="371631" y="246546"/>
                </a:lnTo>
                <a:lnTo>
                  <a:pt x="370189" y="232508"/>
                </a:lnTo>
                <a:lnTo>
                  <a:pt x="368151" y="219084"/>
                </a:lnTo>
                <a:lnTo>
                  <a:pt x="365506" y="206273"/>
                </a:lnTo>
                <a:close/>
              </a:path>
              <a:path w="571500" h="268604">
                <a:moveTo>
                  <a:pt x="396875" y="204190"/>
                </a:moveTo>
                <a:lnTo>
                  <a:pt x="374523" y="207175"/>
                </a:lnTo>
                <a:lnTo>
                  <a:pt x="379285" y="221443"/>
                </a:lnTo>
                <a:lnTo>
                  <a:pt x="382905" y="234780"/>
                </a:lnTo>
                <a:lnTo>
                  <a:pt x="385381" y="247185"/>
                </a:lnTo>
                <a:lnTo>
                  <a:pt x="386715" y="258660"/>
                </a:lnTo>
                <a:lnTo>
                  <a:pt x="409321" y="255092"/>
                </a:lnTo>
                <a:lnTo>
                  <a:pt x="407108" y="241923"/>
                </a:lnTo>
                <a:lnTo>
                  <a:pt x="404288" y="229050"/>
                </a:lnTo>
                <a:lnTo>
                  <a:pt x="400873" y="216473"/>
                </a:lnTo>
                <a:lnTo>
                  <a:pt x="396875" y="204190"/>
                </a:lnTo>
                <a:close/>
              </a:path>
              <a:path w="571500" h="268604">
                <a:moveTo>
                  <a:pt x="428244" y="201066"/>
                </a:moveTo>
                <a:lnTo>
                  <a:pt x="407162" y="205676"/>
                </a:lnTo>
                <a:lnTo>
                  <a:pt x="411470" y="218189"/>
                </a:lnTo>
                <a:lnTo>
                  <a:pt x="415051" y="230125"/>
                </a:lnTo>
                <a:lnTo>
                  <a:pt x="417895" y="241482"/>
                </a:lnTo>
                <a:lnTo>
                  <a:pt x="419988" y="252260"/>
                </a:lnTo>
                <a:lnTo>
                  <a:pt x="441706" y="247053"/>
                </a:lnTo>
                <a:lnTo>
                  <a:pt x="439084" y="234749"/>
                </a:lnTo>
                <a:lnTo>
                  <a:pt x="435975" y="222983"/>
                </a:lnTo>
                <a:lnTo>
                  <a:pt x="432365" y="211755"/>
                </a:lnTo>
                <a:lnTo>
                  <a:pt x="428244" y="201066"/>
                </a:lnTo>
                <a:close/>
              </a:path>
              <a:path w="571500" h="268604">
                <a:moveTo>
                  <a:pt x="315468" y="201663"/>
                </a:moveTo>
                <a:lnTo>
                  <a:pt x="313513" y="215290"/>
                </a:lnTo>
                <a:lnTo>
                  <a:pt x="310689" y="229235"/>
                </a:lnTo>
                <a:lnTo>
                  <a:pt x="306984" y="243493"/>
                </a:lnTo>
                <a:lnTo>
                  <a:pt x="302387" y="258064"/>
                </a:lnTo>
                <a:lnTo>
                  <a:pt x="324231" y="268185"/>
                </a:lnTo>
                <a:lnTo>
                  <a:pt x="329348" y="254645"/>
                </a:lnTo>
                <a:lnTo>
                  <a:pt x="333454" y="239914"/>
                </a:lnTo>
                <a:lnTo>
                  <a:pt x="336536" y="223989"/>
                </a:lnTo>
                <a:lnTo>
                  <a:pt x="338581" y="206870"/>
                </a:lnTo>
                <a:lnTo>
                  <a:pt x="315468" y="201663"/>
                </a:lnTo>
                <a:close/>
              </a:path>
              <a:path w="571500" h="268604">
                <a:moveTo>
                  <a:pt x="561721" y="122783"/>
                </a:moveTo>
                <a:lnTo>
                  <a:pt x="449580" y="122783"/>
                </a:lnTo>
                <a:lnTo>
                  <a:pt x="449580" y="266255"/>
                </a:lnTo>
                <a:lnTo>
                  <a:pt x="475742" y="266255"/>
                </a:lnTo>
                <a:lnTo>
                  <a:pt x="475742" y="249288"/>
                </a:lnTo>
                <a:lnTo>
                  <a:pt x="561721" y="249288"/>
                </a:lnTo>
                <a:lnTo>
                  <a:pt x="561721" y="223393"/>
                </a:lnTo>
                <a:lnTo>
                  <a:pt x="475742" y="223393"/>
                </a:lnTo>
                <a:lnTo>
                  <a:pt x="475742" y="148082"/>
                </a:lnTo>
                <a:lnTo>
                  <a:pt x="561721" y="148082"/>
                </a:lnTo>
                <a:lnTo>
                  <a:pt x="561721" y="122783"/>
                </a:lnTo>
                <a:close/>
              </a:path>
              <a:path w="571500" h="268604">
                <a:moveTo>
                  <a:pt x="561721" y="249288"/>
                </a:moveTo>
                <a:lnTo>
                  <a:pt x="535178" y="249288"/>
                </a:lnTo>
                <a:lnTo>
                  <a:pt x="535178" y="266255"/>
                </a:lnTo>
                <a:lnTo>
                  <a:pt x="561721" y="266255"/>
                </a:lnTo>
                <a:lnTo>
                  <a:pt x="561721" y="249288"/>
                </a:lnTo>
                <a:close/>
              </a:path>
              <a:path w="571500" h="268604">
                <a:moveTo>
                  <a:pt x="561721" y="148082"/>
                </a:moveTo>
                <a:lnTo>
                  <a:pt x="535178" y="148082"/>
                </a:lnTo>
                <a:lnTo>
                  <a:pt x="535178" y="223393"/>
                </a:lnTo>
                <a:lnTo>
                  <a:pt x="561721" y="223393"/>
                </a:lnTo>
                <a:lnTo>
                  <a:pt x="561721" y="148082"/>
                </a:lnTo>
                <a:close/>
              </a:path>
              <a:path w="571500" h="268604">
                <a:moveTo>
                  <a:pt x="511175" y="304"/>
                </a:moveTo>
                <a:lnTo>
                  <a:pt x="484505" y="304"/>
                </a:lnTo>
                <a:lnTo>
                  <a:pt x="484505" y="122783"/>
                </a:lnTo>
                <a:lnTo>
                  <a:pt x="511175" y="122783"/>
                </a:lnTo>
                <a:lnTo>
                  <a:pt x="511175" y="71589"/>
                </a:lnTo>
                <a:lnTo>
                  <a:pt x="571119" y="71589"/>
                </a:lnTo>
                <a:lnTo>
                  <a:pt x="571119" y="45986"/>
                </a:lnTo>
                <a:lnTo>
                  <a:pt x="511175" y="45986"/>
                </a:lnTo>
                <a:lnTo>
                  <a:pt x="511175" y="304"/>
                </a:lnTo>
                <a:close/>
              </a:path>
              <a:path w="571500" h="268604">
                <a:moveTo>
                  <a:pt x="439166" y="171894"/>
                </a:moveTo>
                <a:lnTo>
                  <a:pt x="305307" y="171894"/>
                </a:lnTo>
                <a:lnTo>
                  <a:pt x="305307" y="195567"/>
                </a:lnTo>
                <a:lnTo>
                  <a:pt x="439166" y="195567"/>
                </a:lnTo>
                <a:lnTo>
                  <a:pt x="439166" y="171894"/>
                </a:lnTo>
                <a:close/>
              </a:path>
              <a:path w="571500" h="268604">
                <a:moveTo>
                  <a:pt x="385318" y="152400"/>
                </a:moveTo>
                <a:lnTo>
                  <a:pt x="361188" y="152400"/>
                </a:lnTo>
                <a:lnTo>
                  <a:pt x="361188" y="171894"/>
                </a:lnTo>
                <a:lnTo>
                  <a:pt x="385318" y="171894"/>
                </a:lnTo>
                <a:lnTo>
                  <a:pt x="385318" y="152400"/>
                </a:lnTo>
                <a:close/>
              </a:path>
              <a:path w="571500" h="268604">
                <a:moveTo>
                  <a:pt x="432688" y="129184"/>
                </a:moveTo>
                <a:lnTo>
                  <a:pt x="312674" y="129184"/>
                </a:lnTo>
                <a:lnTo>
                  <a:pt x="312674" y="152400"/>
                </a:lnTo>
                <a:lnTo>
                  <a:pt x="432688" y="152400"/>
                </a:lnTo>
                <a:lnTo>
                  <a:pt x="432688" y="129184"/>
                </a:lnTo>
                <a:close/>
              </a:path>
              <a:path w="571500" h="268604">
                <a:moveTo>
                  <a:pt x="385318" y="112064"/>
                </a:moveTo>
                <a:lnTo>
                  <a:pt x="361188" y="112064"/>
                </a:lnTo>
                <a:lnTo>
                  <a:pt x="361188" y="129184"/>
                </a:lnTo>
                <a:lnTo>
                  <a:pt x="385318" y="129184"/>
                </a:lnTo>
                <a:lnTo>
                  <a:pt x="385318" y="112064"/>
                </a:lnTo>
                <a:close/>
              </a:path>
              <a:path w="571500" h="268604">
                <a:moveTo>
                  <a:pt x="432435" y="5651"/>
                </a:moveTo>
                <a:lnTo>
                  <a:pt x="312928" y="5651"/>
                </a:lnTo>
                <a:lnTo>
                  <a:pt x="312928" y="112064"/>
                </a:lnTo>
                <a:lnTo>
                  <a:pt x="432435" y="112064"/>
                </a:lnTo>
                <a:lnTo>
                  <a:pt x="432435" y="90487"/>
                </a:lnTo>
                <a:lnTo>
                  <a:pt x="333121" y="90487"/>
                </a:lnTo>
                <a:lnTo>
                  <a:pt x="333121" y="28282"/>
                </a:lnTo>
                <a:lnTo>
                  <a:pt x="432435" y="28282"/>
                </a:lnTo>
                <a:lnTo>
                  <a:pt x="432435" y="5651"/>
                </a:lnTo>
                <a:close/>
              </a:path>
              <a:path w="571500" h="268604">
                <a:moveTo>
                  <a:pt x="385318" y="28282"/>
                </a:moveTo>
                <a:lnTo>
                  <a:pt x="361188" y="28282"/>
                </a:lnTo>
                <a:lnTo>
                  <a:pt x="361188" y="90487"/>
                </a:lnTo>
                <a:lnTo>
                  <a:pt x="385318" y="90487"/>
                </a:lnTo>
                <a:lnTo>
                  <a:pt x="385318" y="28282"/>
                </a:lnTo>
                <a:close/>
              </a:path>
              <a:path w="571500" h="268604">
                <a:moveTo>
                  <a:pt x="432435" y="28282"/>
                </a:moveTo>
                <a:lnTo>
                  <a:pt x="412623" y="28282"/>
                </a:lnTo>
                <a:lnTo>
                  <a:pt x="412623" y="90487"/>
                </a:lnTo>
                <a:lnTo>
                  <a:pt x="432435" y="90487"/>
                </a:lnTo>
                <a:lnTo>
                  <a:pt x="432435" y="28282"/>
                </a:lnTo>
                <a:close/>
              </a:path>
              <a:path w="571500" h="268604">
                <a:moveTo>
                  <a:pt x="396621" y="35864"/>
                </a:moveTo>
                <a:lnTo>
                  <a:pt x="395118" y="48006"/>
                </a:lnTo>
                <a:lnTo>
                  <a:pt x="393271" y="59421"/>
                </a:lnTo>
                <a:lnTo>
                  <a:pt x="391066" y="70110"/>
                </a:lnTo>
                <a:lnTo>
                  <a:pt x="388493" y="80073"/>
                </a:lnTo>
                <a:lnTo>
                  <a:pt x="400431" y="84086"/>
                </a:lnTo>
                <a:lnTo>
                  <a:pt x="403262" y="73661"/>
                </a:lnTo>
                <a:lnTo>
                  <a:pt x="405653" y="62769"/>
                </a:lnTo>
                <a:lnTo>
                  <a:pt x="407592" y="51411"/>
                </a:lnTo>
                <a:lnTo>
                  <a:pt x="409067" y="39585"/>
                </a:lnTo>
                <a:lnTo>
                  <a:pt x="396621" y="35864"/>
                </a:lnTo>
                <a:close/>
              </a:path>
              <a:path w="571500" h="268604">
                <a:moveTo>
                  <a:pt x="349250" y="35864"/>
                </a:moveTo>
                <a:lnTo>
                  <a:pt x="337312" y="40182"/>
                </a:lnTo>
                <a:lnTo>
                  <a:pt x="339167" y="50610"/>
                </a:lnTo>
                <a:lnTo>
                  <a:pt x="340725" y="61355"/>
                </a:lnTo>
                <a:lnTo>
                  <a:pt x="341973" y="72417"/>
                </a:lnTo>
                <a:lnTo>
                  <a:pt x="342900" y="83794"/>
                </a:lnTo>
                <a:lnTo>
                  <a:pt x="355092" y="79476"/>
                </a:lnTo>
                <a:lnTo>
                  <a:pt x="354089" y="67986"/>
                </a:lnTo>
                <a:lnTo>
                  <a:pt x="352790" y="56889"/>
                </a:lnTo>
                <a:lnTo>
                  <a:pt x="351180" y="46183"/>
                </a:lnTo>
                <a:lnTo>
                  <a:pt x="349250" y="35864"/>
                </a:lnTo>
                <a:close/>
              </a:path>
              <a:path w="571500" h="268604">
                <a:moveTo>
                  <a:pt x="131953" y="132753"/>
                </a:moveTo>
                <a:lnTo>
                  <a:pt x="105410" y="132753"/>
                </a:lnTo>
                <a:lnTo>
                  <a:pt x="105410" y="240207"/>
                </a:lnTo>
                <a:lnTo>
                  <a:pt x="138767" y="262716"/>
                </a:lnTo>
                <a:lnTo>
                  <a:pt x="177165" y="263423"/>
                </a:lnTo>
                <a:lnTo>
                  <a:pt x="196975" y="263294"/>
                </a:lnTo>
                <a:lnTo>
                  <a:pt x="236855" y="261340"/>
                </a:lnTo>
                <a:lnTo>
                  <a:pt x="264343" y="237832"/>
                </a:lnTo>
                <a:lnTo>
                  <a:pt x="180340" y="237832"/>
                </a:lnTo>
                <a:lnTo>
                  <a:pt x="164506" y="237775"/>
                </a:lnTo>
                <a:lnTo>
                  <a:pt x="132063" y="233286"/>
                </a:lnTo>
                <a:lnTo>
                  <a:pt x="131953" y="132753"/>
                </a:lnTo>
                <a:close/>
              </a:path>
              <a:path w="571500" h="268604">
                <a:moveTo>
                  <a:pt x="60325" y="95694"/>
                </a:moveTo>
                <a:lnTo>
                  <a:pt x="33146" y="95694"/>
                </a:lnTo>
                <a:lnTo>
                  <a:pt x="33146" y="207772"/>
                </a:lnTo>
                <a:lnTo>
                  <a:pt x="24717" y="211415"/>
                </a:lnTo>
                <a:lnTo>
                  <a:pt x="16382" y="214761"/>
                </a:lnTo>
                <a:lnTo>
                  <a:pt x="8143" y="217810"/>
                </a:lnTo>
                <a:lnTo>
                  <a:pt x="0" y="220560"/>
                </a:lnTo>
                <a:lnTo>
                  <a:pt x="6985" y="246164"/>
                </a:lnTo>
                <a:lnTo>
                  <a:pt x="25959" y="239020"/>
                </a:lnTo>
                <a:lnTo>
                  <a:pt x="46482" y="230389"/>
                </a:lnTo>
                <a:lnTo>
                  <a:pt x="68528" y="220269"/>
                </a:lnTo>
                <a:lnTo>
                  <a:pt x="92075" y="208661"/>
                </a:lnTo>
                <a:lnTo>
                  <a:pt x="90968" y="195262"/>
                </a:lnTo>
                <a:lnTo>
                  <a:pt x="60325" y="195262"/>
                </a:lnTo>
                <a:lnTo>
                  <a:pt x="60325" y="95694"/>
                </a:lnTo>
                <a:close/>
              </a:path>
              <a:path w="571500" h="268604">
                <a:moveTo>
                  <a:pt x="242188" y="197497"/>
                </a:moveTo>
                <a:lnTo>
                  <a:pt x="234950" y="236842"/>
                </a:lnTo>
                <a:lnTo>
                  <a:pt x="180340" y="237832"/>
                </a:lnTo>
                <a:lnTo>
                  <a:pt x="264343" y="237832"/>
                </a:lnTo>
                <a:lnTo>
                  <a:pt x="265604" y="232824"/>
                </a:lnTo>
                <a:lnTo>
                  <a:pt x="267190" y="221359"/>
                </a:lnTo>
                <a:lnTo>
                  <a:pt x="268097" y="207467"/>
                </a:lnTo>
                <a:lnTo>
                  <a:pt x="242188" y="197497"/>
                </a:lnTo>
                <a:close/>
              </a:path>
              <a:path w="571500" h="268604">
                <a:moveTo>
                  <a:pt x="194182" y="106857"/>
                </a:moveTo>
                <a:lnTo>
                  <a:pt x="167640" y="106857"/>
                </a:lnTo>
                <a:lnTo>
                  <a:pt x="167640" y="209994"/>
                </a:lnTo>
                <a:lnTo>
                  <a:pt x="194182" y="209994"/>
                </a:lnTo>
                <a:lnTo>
                  <a:pt x="194182" y="106857"/>
                </a:lnTo>
                <a:close/>
              </a:path>
              <a:path w="571500" h="268604">
                <a:moveTo>
                  <a:pt x="89789" y="180975"/>
                </a:moveTo>
                <a:lnTo>
                  <a:pt x="82595" y="184825"/>
                </a:lnTo>
                <a:lnTo>
                  <a:pt x="75295" y="188490"/>
                </a:lnTo>
                <a:lnTo>
                  <a:pt x="67875" y="191969"/>
                </a:lnTo>
                <a:lnTo>
                  <a:pt x="60325" y="195262"/>
                </a:lnTo>
                <a:lnTo>
                  <a:pt x="90968" y="195262"/>
                </a:lnTo>
                <a:lnTo>
                  <a:pt x="89789" y="180975"/>
                </a:lnTo>
                <a:close/>
              </a:path>
              <a:path w="571500" h="268604">
                <a:moveTo>
                  <a:pt x="255992" y="81267"/>
                </a:moveTo>
                <a:lnTo>
                  <a:pt x="229743" y="81267"/>
                </a:lnTo>
                <a:lnTo>
                  <a:pt x="228193" y="102958"/>
                </a:lnTo>
                <a:lnTo>
                  <a:pt x="225821" y="124425"/>
                </a:lnTo>
                <a:lnTo>
                  <a:pt x="222617" y="145668"/>
                </a:lnTo>
                <a:lnTo>
                  <a:pt x="218567" y="166687"/>
                </a:lnTo>
                <a:lnTo>
                  <a:pt x="244475" y="174574"/>
                </a:lnTo>
                <a:lnTo>
                  <a:pt x="249644" y="145489"/>
                </a:lnTo>
                <a:lnTo>
                  <a:pt x="253542" y="113563"/>
                </a:lnTo>
                <a:lnTo>
                  <a:pt x="255992" y="81267"/>
                </a:lnTo>
                <a:close/>
              </a:path>
              <a:path w="571500" h="268604">
                <a:moveTo>
                  <a:pt x="131953" y="35267"/>
                </a:moveTo>
                <a:lnTo>
                  <a:pt x="105410" y="35267"/>
                </a:lnTo>
                <a:lnTo>
                  <a:pt x="105410" y="103581"/>
                </a:lnTo>
                <a:lnTo>
                  <a:pt x="81026" y="113563"/>
                </a:lnTo>
                <a:lnTo>
                  <a:pt x="84328" y="141097"/>
                </a:lnTo>
                <a:lnTo>
                  <a:pt x="105410" y="132753"/>
                </a:lnTo>
                <a:lnTo>
                  <a:pt x="131953" y="132753"/>
                </a:lnTo>
                <a:lnTo>
                  <a:pt x="131953" y="121297"/>
                </a:lnTo>
                <a:lnTo>
                  <a:pt x="167640" y="106857"/>
                </a:lnTo>
                <a:lnTo>
                  <a:pt x="194182" y="106857"/>
                </a:lnTo>
                <a:lnTo>
                  <a:pt x="194182" y="95694"/>
                </a:lnTo>
                <a:lnTo>
                  <a:pt x="202603" y="92278"/>
                </a:lnTo>
                <a:lnTo>
                  <a:pt x="131953" y="92278"/>
                </a:lnTo>
                <a:lnTo>
                  <a:pt x="131953" y="35267"/>
                </a:lnTo>
                <a:close/>
              </a:path>
              <a:path w="571500" h="268604">
                <a:moveTo>
                  <a:pt x="87757" y="70104"/>
                </a:moveTo>
                <a:lnTo>
                  <a:pt x="3937" y="70104"/>
                </a:lnTo>
                <a:lnTo>
                  <a:pt x="3937" y="95694"/>
                </a:lnTo>
                <a:lnTo>
                  <a:pt x="87757" y="95694"/>
                </a:lnTo>
                <a:lnTo>
                  <a:pt x="87757" y="70104"/>
                </a:lnTo>
                <a:close/>
              </a:path>
              <a:path w="571500" h="268604">
                <a:moveTo>
                  <a:pt x="194182" y="0"/>
                </a:moveTo>
                <a:lnTo>
                  <a:pt x="167640" y="0"/>
                </a:lnTo>
                <a:lnTo>
                  <a:pt x="167640" y="78282"/>
                </a:lnTo>
                <a:lnTo>
                  <a:pt x="131953" y="92278"/>
                </a:lnTo>
                <a:lnTo>
                  <a:pt x="202603" y="92278"/>
                </a:lnTo>
                <a:lnTo>
                  <a:pt x="229743" y="81267"/>
                </a:lnTo>
                <a:lnTo>
                  <a:pt x="255992" y="81267"/>
                </a:lnTo>
                <a:lnTo>
                  <a:pt x="256172" y="78890"/>
                </a:lnTo>
                <a:lnTo>
                  <a:pt x="256601" y="67271"/>
                </a:lnTo>
                <a:lnTo>
                  <a:pt x="194182" y="67271"/>
                </a:lnTo>
                <a:lnTo>
                  <a:pt x="194182" y="0"/>
                </a:lnTo>
                <a:close/>
              </a:path>
              <a:path w="571500" h="268604">
                <a:moveTo>
                  <a:pt x="60325" y="304"/>
                </a:moveTo>
                <a:lnTo>
                  <a:pt x="33146" y="304"/>
                </a:lnTo>
                <a:lnTo>
                  <a:pt x="33146" y="70104"/>
                </a:lnTo>
                <a:lnTo>
                  <a:pt x="60325" y="70104"/>
                </a:lnTo>
                <a:lnTo>
                  <a:pt x="60325" y="304"/>
                </a:lnTo>
                <a:close/>
              </a:path>
              <a:path w="571500" h="268604">
                <a:moveTo>
                  <a:pt x="257556" y="41376"/>
                </a:moveTo>
                <a:lnTo>
                  <a:pt x="194182" y="67271"/>
                </a:lnTo>
                <a:lnTo>
                  <a:pt x="256601" y="67271"/>
                </a:lnTo>
                <a:lnTo>
                  <a:pt x="257556" y="41376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" name="object 166"/>
          <p:cNvSpPr/>
          <p:nvPr/>
        </p:nvSpPr>
        <p:spPr>
          <a:xfrm>
            <a:off x="1856739" y="6052616"/>
            <a:ext cx="29209" cy="58419"/>
          </a:xfrm>
          <a:custGeom>
            <a:avLst/>
            <a:gdLst/>
            <a:ahLst/>
            <a:cxnLst/>
            <a:rect l="l" t="t" r="r" b="b"/>
            <a:pathLst>
              <a:path w="29210" h="58420">
                <a:moveTo>
                  <a:pt x="21717" y="0"/>
                </a:moveTo>
                <a:lnTo>
                  <a:pt x="24362" y="12811"/>
                </a:lnTo>
                <a:lnTo>
                  <a:pt x="26400" y="26235"/>
                </a:lnTo>
                <a:lnTo>
                  <a:pt x="27842" y="40272"/>
                </a:lnTo>
                <a:lnTo>
                  <a:pt x="28702" y="54927"/>
                </a:lnTo>
                <a:lnTo>
                  <a:pt x="5461" y="57899"/>
                </a:lnTo>
                <a:lnTo>
                  <a:pt x="5554" y="46393"/>
                </a:lnTo>
                <a:lnTo>
                  <a:pt x="4683" y="33305"/>
                </a:lnTo>
                <a:lnTo>
                  <a:pt x="2835" y="18637"/>
                </a:lnTo>
                <a:lnTo>
                  <a:pt x="0" y="2387"/>
                </a:lnTo>
                <a:lnTo>
                  <a:pt x="21717" y="0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" name="object 167"/>
          <p:cNvSpPr/>
          <p:nvPr/>
        </p:nvSpPr>
        <p:spPr>
          <a:xfrm>
            <a:off x="1887473" y="6050534"/>
            <a:ext cx="34925" cy="54610"/>
          </a:xfrm>
          <a:custGeom>
            <a:avLst/>
            <a:gdLst/>
            <a:ahLst/>
            <a:cxnLst/>
            <a:rect l="l" t="t" r="r" b="b"/>
            <a:pathLst>
              <a:path w="34925" h="54610">
                <a:moveTo>
                  <a:pt x="22351" y="0"/>
                </a:moveTo>
                <a:lnTo>
                  <a:pt x="26350" y="12282"/>
                </a:lnTo>
                <a:lnTo>
                  <a:pt x="29765" y="24860"/>
                </a:lnTo>
                <a:lnTo>
                  <a:pt x="32585" y="37733"/>
                </a:lnTo>
                <a:lnTo>
                  <a:pt x="34798" y="50901"/>
                </a:lnTo>
                <a:lnTo>
                  <a:pt x="12192" y="54470"/>
                </a:lnTo>
                <a:lnTo>
                  <a:pt x="10858" y="42994"/>
                </a:lnTo>
                <a:lnTo>
                  <a:pt x="8381" y="30589"/>
                </a:lnTo>
                <a:lnTo>
                  <a:pt x="4762" y="17253"/>
                </a:lnTo>
                <a:lnTo>
                  <a:pt x="0" y="2984"/>
                </a:lnTo>
                <a:lnTo>
                  <a:pt x="22351" y="0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" name="object 168"/>
          <p:cNvSpPr/>
          <p:nvPr/>
        </p:nvSpPr>
        <p:spPr>
          <a:xfrm>
            <a:off x="1815338" y="6048006"/>
            <a:ext cx="36195" cy="66675"/>
          </a:xfrm>
          <a:custGeom>
            <a:avLst/>
            <a:gdLst/>
            <a:ahLst/>
            <a:cxnLst/>
            <a:rect l="l" t="t" r="r" b="b"/>
            <a:pathLst>
              <a:path w="36194" h="66675">
                <a:moveTo>
                  <a:pt x="13081" y="0"/>
                </a:moveTo>
                <a:lnTo>
                  <a:pt x="36194" y="5206"/>
                </a:lnTo>
                <a:lnTo>
                  <a:pt x="34149" y="22326"/>
                </a:lnTo>
                <a:lnTo>
                  <a:pt x="31067" y="38250"/>
                </a:lnTo>
                <a:lnTo>
                  <a:pt x="26961" y="52982"/>
                </a:lnTo>
                <a:lnTo>
                  <a:pt x="21843" y="66522"/>
                </a:lnTo>
                <a:lnTo>
                  <a:pt x="0" y="56400"/>
                </a:lnTo>
                <a:lnTo>
                  <a:pt x="4597" y="41830"/>
                </a:lnTo>
                <a:lnTo>
                  <a:pt x="8302" y="27571"/>
                </a:lnTo>
                <a:lnTo>
                  <a:pt x="11126" y="13627"/>
                </a:lnTo>
                <a:lnTo>
                  <a:pt x="13081" y="0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9" name="object 169"/>
          <p:cNvSpPr/>
          <p:nvPr/>
        </p:nvSpPr>
        <p:spPr>
          <a:xfrm>
            <a:off x="1920113" y="6047409"/>
            <a:ext cx="34925" cy="51435"/>
          </a:xfrm>
          <a:custGeom>
            <a:avLst/>
            <a:gdLst/>
            <a:ahLst/>
            <a:cxnLst/>
            <a:rect l="l" t="t" r="r" b="b"/>
            <a:pathLst>
              <a:path w="34925" h="51435">
                <a:moveTo>
                  <a:pt x="21081" y="0"/>
                </a:moveTo>
                <a:lnTo>
                  <a:pt x="25203" y="10689"/>
                </a:lnTo>
                <a:lnTo>
                  <a:pt x="28813" y="21917"/>
                </a:lnTo>
                <a:lnTo>
                  <a:pt x="31922" y="33682"/>
                </a:lnTo>
                <a:lnTo>
                  <a:pt x="34543" y="45986"/>
                </a:lnTo>
                <a:lnTo>
                  <a:pt x="12826" y="51193"/>
                </a:lnTo>
                <a:lnTo>
                  <a:pt x="10733" y="40416"/>
                </a:lnTo>
                <a:lnTo>
                  <a:pt x="7889" y="29059"/>
                </a:lnTo>
                <a:lnTo>
                  <a:pt x="4308" y="17123"/>
                </a:lnTo>
                <a:lnTo>
                  <a:pt x="0" y="4610"/>
                </a:lnTo>
                <a:lnTo>
                  <a:pt x="21081" y="0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0" name="object 170"/>
          <p:cNvSpPr/>
          <p:nvPr/>
        </p:nvSpPr>
        <p:spPr>
          <a:xfrm>
            <a:off x="1988692" y="5994425"/>
            <a:ext cx="59690" cy="75565"/>
          </a:xfrm>
          <a:custGeom>
            <a:avLst/>
            <a:gdLst/>
            <a:ahLst/>
            <a:cxnLst/>
            <a:rect l="l" t="t" r="r" b="b"/>
            <a:pathLst>
              <a:path w="59689" h="75564">
                <a:moveTo>
                  <a:pt x="0" y="0"/>
                </a:moveTo>
                <a:lnTo>
                  <a:pt x="0" y="75310"/>
                </a:lnTo>
                <a:lnTo>
                  <a:pt x="59436" y="75310"/>
                </a:lnTo>
                <a:lnTo>
                  <a:pt x="59436" y="0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" name="object 171"/>
          <p:cNvSpPr/>
          <p:nvPr/>
        </p:nvSpPr>
        <p:spPr>
          <a:xfrm>
            <a:off x="1901444" y="5882208"/>
            <a:ext cx="20955" cy="48260"/>
          </a:xfrm>
          <a:custGeom>
            <a:avLst/>
            <a:gdLst/>
            <a:ahLst/>
            <a:cxnLst/>
            <a:rect l="l" t="t" r="r" b="b"/>
            <a:pathLst>
              <a:path w="20955" h="48260">
                <a:moveTo>
                  <a:pt x="8128" y="0"/>
                </a:moveTo>
                <a:lnTo>
                  <a:pt x="20574" y="3721"/>
                </a:lnTo>
                <a:lnTo>
                  <a:pt x="19099" y="15546"/>
                </a:lnTo>
                <a:lnTo>
                  <a:pt x="17160" y="26904"/>
                </a:lnTo>
                <a:lnTo>
                  <a:pt x="14769" y="37796"/>
                </a:lnTo>
                <a:lnTo>
                  <a:pt x="11937" y="48221"/>
                </a:lnTo>
                <a:lnTo>
                  <a:pt x="0" y="44208"/>
                </a:lnTo>
                <a:lnTo>
                  <a:pt x="2573" y="34245"/>
                </a:lnTo>
                <a:lnTo>
                  <a:pt x="4778" y="23556"/>
                </a:lnTo>
                <a:lnTo>
                  <a:pt x="6625" y="12142"/>
                </a:lnTo>
                <a:lnTo>
                  <a:pt x="8128" y="0"/>
                </a:lnTo>
                <a:close/>
              </a:path>
            </a:pathLst>
          </a:custGeom>
          <a:ln w="914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" name="object 172"/>
          <p:cNvSpPr/>
          <p:nvPr/>
        </p:nvSpPr>
        <p:spPr>
          <a:xfrm>
            <a:off x="1850263" y="5882208"/>
            <a:ext cx="17780" cy="48260"/>
          </a:xfrm>
          <a:custGeom>
            <a:avLst/>
            <a:gdLst/>
            <a:ahLst/>
            <a:cxnLst/>
            <a:rect l="l" t="t" r="r" b="b"/>
            <a:pathLst>
              <a:path w="17780" h="48260">
                <a:moveTo>
                  <a:pt x="11937" y="0"/>
                </a:moveTo>
                <a:lnTo>
                  <a:pt x="13868" y="10318"/>
                </a:lnTo>
                <a:lnTo>
                  <a:pt x="15478" y="21024"/>
                </a:lnTo>
                <a:lnTo>
                  <a:pt x="16777" y="32121"/>
                </a:lnTo>
                <a:lnTo>
                  <a:pt x="17780" y="43611"/>
                </a:lnTo>
                <a:lnTo>
                  <a:pt x="5587" y="47929"/>
                </a:lnTo>
                <a:lnTo>
                  <a:pt x="4661" y="36552"/>
                </a:lnTo>
                <a:lnTo>
                  <a:pt x="3413" y="25490"/>
                </a:lnTo>
                <a:lnTo>
                  <a:pt x="1855" y="14745"/>
                </a:lnTo>
                <a:lnTo>
                  <a:pt x="0" y="4318"/>
                </a:lnTo>
                <a:lnTo>
                  <a:pt x="11937" y="0"/>
                </a:lnTo>
                <a:close/>
              </a:path>
            </a:pathLst>
          </a:custGeom>
          <a:ln w="914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" name="object 173"/>
          <p:cNvSpPr/>
          <p:nvPr/>
        </p:nvSpPr>
        <p:spPr>
          <a:xfrm>
            <a:off x="1898269" y="5874626"/>
            <a:ext cx="27305" cy="62230"/>
          </a:xfrm>
          <a:custGeom>
            <a:avLst/>
            <a:gdLst/>
            <a:ahLst/>
            <a:cxnLst/>
            <a:rect l="l" t="t" r="r" b="b"/>
            <a:pathLst>
              <a:path w="27305" h="62229">
                <a:moveTo>
                  <a:pt x="0" y="0"/>
                </a:moveTo>
                <a:lnTo>
                  <a:pt x="0" y="62204"/>
                </a:lnTo>
                <a:lnTo>
                  <a:pt x="27305" y="62204"/>
                </a:lnTo>
                <a:lnTo>
                  <a:pt x="27305" y="0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4" name="object 174"/>
          <p:cNvSpPr/>
          <p:nvPr/>
        </p:nvSpPr>
        <p:spPr>
          <a:xfrm>
            <a:off x="1846072" y="5874626"/>
            <a:ext cx="28575" cy="62230"/>
          </a:xfrm>
          <a:custGeom>
            <a:avLst/>
            <a:gdLst/>
            <a:ahLst/>
            <a:cxnLst/>
            <a:rect l="l" t="t" r="r" b="b"/>
            <a:pathLst>
              <a:path w="28575" h="62229">
                <a:moveTo>
                  <a:pt x="0" y="0"/>
                </a:moveTo>
                <a:lnTo>
                  <a:pt x="0" y="62204"/>
                </a:lnTo>
                <a:lnTo>
                  <a:pt x="28066" y="62204"/>
                </a:lnTo>
                <a:lnTo>
                  <a:pt x="28066" y="0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5" name="object 175"/>
          <p:cNvSpPr/>
          <p:nvPr/>
        </p:nvSpPr>
        <p:spPr>
          <a:xfrm>
            <a:off x="1818258" y="5851994"/>
            <a:ext cx="133985" cy="190500"/>
          </a:xfrm>
          <a:custGeom>
            <a:avLst/>
            <a:gdLst/>
            <a:ahLst/>
            <a:cxnLst/>
            <a:rect l="l" t="t" r="r" b="b"/>
            <a:pathLst>
              <a:path w="133985" h="190500">
                <a:moveTo>
                  <a:pt x="7620" y="0"/>
                </a:moveTo>
                <a:lnTo>
                  <a:pt x="127127" y="0"/>
                </a:lnTo>
                <a:lnTo>
                  <a:pt x="127127" y="106413"/>
                </a:lnTo>
                <a:lnTo>
                  <a:pt x="80010" y="106413"/>
                </a:lnTo>
                <a:lnTo>
                  <a:pt x="80010" y="123532"/>
                </a:lnTo>
                <a:lnTo>
                  <a:pt x="127381" y="123532"/>
                </a:lnTo>
                <a:lnTo>
                  <a:pt x="127381" y="146748"/>
                </a:lnTo>
                <a:lnTo>
                  <a:pt x="80010" y="146748"/>
                </a:lnTo>
                <a:lnTo>
                  <a:pt x="80010" y="166242"/>
                </a:lnTo>
                <a:lnTo>
                  <a:pt x="133858" y="166242"/>
                </a:lnTo>
                <a:lnTo>
                  <a:pt x="133858" y="189915"/>
                </a:lnTo>
                <a:lnTo>
                  <a:pt x="0" y="189915"/>
                </a:lnTo>
                <a:lnTo>
                  <a:pt x="0" y="166242"/>
                </a:lnTo>
                <a:lnTo>
                  <a:pt x="55880" y="166242"/>
                </a:lnTo>
                <a:lnTo>
                  <a:pt x="55880" y="146748"/>
                </a:lnTo>
                <a:lnTo>
                  <a:pt x="7366" y="146748"/>
                </a:lnTo>
                <a:lnTo>
                  <a:pt x="7366" y="123532"/>
                </a:lnTo>
                <a:lnTo>
                  <a:pt x="55880" y="123532"/>
                </a:lnTo>
                <a:lnTo>
                  <a:pt x="55880" y="106413"/>
                </a:lnTo>
                <a:lnTo>
                  <a:pt x="7620" y="106413"/>
                </a:lnTo>
                <a:lnTo>
                  <a:pt x="7620" y="0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6" name="object 176"/>
          <p:cNvSpPr/>
          <p:nvPr/>
        </p:nvSpPr>
        <p:spPr>
          <a:xfrm>
            <a:off x="1962530" y="5846648"/>
            <a:ext cx="121920" cy="266065"/>
          </a:xfrm>
          <a:custGeom>
            <a:avLst/>
            <a:gdLst/>
            <a:ahLst/>
            <a:cxnLst/>
            <a:rect l="l" t="t" r="r" b="b"/>
            <a:pathLst>
              <a:path w="121919" h="266064">
                <a:moveTo>
                  <a:pt x="34925" y="0"/>
                </a:moveTo>
                <a:lnTo>
                  <a:pt x="61594" y="0"/>
                </a:lnTo>
                <a:lnTo>
                  <a:pt x="61594" y="45681"/>
                </a:lnTo>
                <a:lnTo>
                  <a:pt x="121538" y="45681"/>
                </a:lnTo>
                <a:lnTo>
                  <a:pt x="121538" y="71285"/>
                </a:lnTo>
                <a:lnTo>
                  <a:pt x="61594" y="71285"/>
                </a:lnTo>
                <a:lnTo>
                  <a:pt x="61594" y="122478"/>
                </a:lnTo>
                <a:lnTo>
                  <a:pt x="112141" y="122478"/>
                </a:lnTo>
                <a:lnTo>
                  <a:pt x="112141" y="265950"/>
                </a:lnTo>
                <a:lnTo>
                  <a:pt x="85598" y="265950"/>
                </a:lnTo>
                <a:lnTo>
                  <a:pt x="85598" y="248983"/>
                </a:lnTo>
                <a:lnTo>
                  <a:pt x="26162" y="248983"/>
                </a:lnTo>
                <a:lnTo>
                  <a:pt x="26162" y="265950"/>
                </a:lnTo>
                <a:lnTo>
                  <a:pt x="0" y="265950"/>
                </a:lnTo>
                <a:lnTo>
                  <a:pt x="0" y="122478"/>
                </a:lnTo>
                <a:lnTo>
                  <a:pt x="34925" y="122478"/>
                </a:lnTo>
                <a:lnTo>
                  <a:pt x="34925" y="0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7" name="object 177"/>
          <p:cNvSpPr/>
          <p:nvPr/>
        </p:nvSpPr>
        <p:spPr>
          <a:xfrm>
            <a:off x="1512950" y="5846648"/>
            <a:ext cx="92075" cy="246379"/>
          </a:xfrm>
          <a:custGeom>
            <a:avLst/>
            <a:gdLst/>
            <a:ahLst/>
            <a:cxnLst/>
            <a:rect l="l" t="t" r="r" b="b"/>
            <a:pathLst>
              <a:path w="92075" h="246379">
                <a:moveTo>
                  <a:pt x="33146" y="0"/>
                </a:moveTo>
                <a:lnTo>
                  <a:pt x="60325" y="0"/>
                </a:lnTo>
                <a:lnTo>
                  <a:pt x="60325" y="69799"/>
                </a:lnTo>
                <a:lnTo>
                  <a:pt x="87757" y="69799"/>
                </a:lnTo>
                <a:lnTo>
                  <a:pt x="87757" y="95389"/>
                </a:lnTo>
                <a:lnTo>
                  <a:pt x="60325" y="95389"/>
                </a:lnTo>
                <a:lnTo>
                  <a:pt x="60325" y="194957"/>
                </a:lnTo>
                <a:lnTo>
                  <a:pt x="67875" y="191664"/>
                </a:lnTo>
                <a:lnTo>
                  <a:pt x="75295" y="188185"/>
                </a:lnTo>
                <a:lnTo>
                  <a:pt x="82595" y="184520"/>
                </a:lnTo>
                <a:lnTo>
                  <a:pt x="89789" y="180670"/>
                </a:lnTo>
                <a:lnTo>
                  <a:pt x="92075" y="208356"/>
                </a:lnTo>
                <a:lnTo>
                  <a:pt x="68528" y="219964"/>
                </a:lnTo>
                <a:lnTo>
                  <a:pt x="46482" y="230084"/>
                </a:lnTo>
                <a:lnTo>
                  <a:pt x="25959" y="238715"/>
                </a:lnTo>
                <a:lnTo>
                  <a:pt x="6985" y="245859"/>
                </a:lnTo>
                <a:lnTo>
                  <a:pt x="0" y="220256"/>
                </a:lnTo>
                <a:lnTo>
                  <a:pt x="8143" y="217505"/>
                </a:lnTo>
                <a:lnTo>
                  <a:pt x="16382" y="214456"/>
                </a:lnTo>
                <a:lnTo>
                  <a:pt x="24717" y="211110"/>
                </a:lnTo>
                <a:lnTo>
                  <a:pt x="33146" y="207467"/>
                </a:lnTo>
                <a:lnTo>
                  <a:pt x="33146" y="95389"/>
                </a:lnTo>
                <a:lnTo>
                  <a:pt x="3937" y="95389"/>
                </a:lnTo>
                <a:lnTo>
                  <a:pt x="3937" y="69799"/>
                </a:lnTo>
                <a:lnTo>
                  <a:pt x="33146" y="69799"/>
                </a:lnTo>
                <a:lnTo>
                  <a:pt x="33146" y="0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8" name="object 178"/>
          <p:cNvSpPr/>
          <p:nvPr/>
        </p:nvSpPr>
        <p:spPr>
          <a:xfrm>
            <a:off x="1593977" y="5846343"/>
            <a:ext cx="187325" cy="263525"/>
          </a:xfrm>
          <a:custGeom>
            <a:avLst/>
            <a:gdLst/>
            <a:ahLst/>
            <a:cxnLst/>
            <a:rect l="l" t="t" r="r" b="b"/>
            <a:pathLst>
              <a:path w="187325" h="263525">
                <a:moveTo>
                  <a:pt x="86614" y="0"/>
                </a:moveTo>
                <a:lnTo>
                  <a:pt x="113156" y="0"/>
                </a:lnTo>
                <a:lnTo>
                  <a:pt x="113156" y="67271"/>
                </a:lnTo>
                <a:lnTo>
                  <a:pt x="176529" y="41376"/>
                </a:lnTo>
                <a:lnTo>
                  <a:pt x="175146" y="78890"/>
                </a:lnTo>
                <a:lnTo>
                  <a:pt x="172513" y="113595"/>
                </a:lnTo>
                <a:lnTo>
                  <a:pt x="168618" y="145489"/>
                </a:lnTo>
                <a:lnTo>
                  <a:pt x="163448" y="174574"/>
                </a:lnTo>
                <a:lnTo>
                  <a:pt x="137540" y="166687"/>
                </a:lnTo>
                <a:lnTo>
                  <a:pt x="141591" y="145668"/>
                </a:lnTo>
                <a:lnTo>
                  <a:pt x="144795" y="124425"/>
                </a:lnTo>
                <a:lnTo>
                  <a:pt x="147167" y="102958"/>
                </a:lnTo>
                <a:lnTo>
                  <a:pt x="148716" y="81267"/>
                </a:lnTo>
                <a:lnTo>
                  <a:pt x="113156" y="95694"/>
                </a:lnTo>
                <a:lnTo>
                  <a:pt x="113156" y="209994"/>
                </a:lnTo>
                <a:lnTo>
                  <a:pt x="86614" y="209994"/>
                </a:lnTo>
                <a:lnTo>
                  <a:pt x="86614" y="106857"/>
                </a:lnTo>
                <a:lnTo>
                  <a:pt x="50927" y="121297"/>
                </a:lnTo>
                <a:lnTo>
                  <a:pt x="50927" y="227266"/>
                </a:lnTo>
                <a:lnTo>
                  <a:pt x="50927" y="233121"/>
                </a:lnTo>
                <a:lnTo>
                  <a:pt x="99314" y="237832"/>
                </a:lnTo>
                <a:lnTo>
                  <a:pt x="115766" y="237794"/>
                </a:lnTo>
                <a:lnTo>
                  <a:pt x="153923" y="236842"/>
                </a:lnTo>
                <a:lnTo>
                  <a:pt x="161162" y="197497"/>
                </a:lnTo>
                <a:lnTo>
                  <a:pt x="187071" y="207467"/>
                </a:lnTo>
                <a:lnTo>
                  <a:pt x="179323" y="248475"/>
                </a:lnTo>
                <a:lnTo>
                  <a:pt x="132508" y="262905"/>
                </a:lnTo>
                <a:lnTo>
                  <a:pt x="96139" y="263423"/>
                </a:lnTo>
                <a:lnTo>
                  <a:pt x="80688" y="263344"/>
                </a:lnTo>
                <a:lnTo>
                  <a:pt x="42164" y="261315"/>
                </a:lnTo>
                <a:lnTo>
                  <a:pt x="24384" y="240207"/>
                </a:lnTo>
                <a:lnTo>
                  <a:pt x="24384" y="229793"/>
                </a:lnTo>
                <a:lnTo>
                  <a:pt x="24384" y="132753"/>
                </a:lnTo>
                <a:lnTo>
                  <a:pt x="3301" y="141097"/>
                </a:lnTo>
                <a:lnTo>
                  <a:pt x="0" y="113563"/>
                </a:lnTo>
                <a:lnTo>
                  <a:pt x="24384" y="103581"/>
                </a:lnTo>
                <a:lnTo>
                  <a:pt x="24384" y="35267"/>
                </a:lnTo>
                <a:lnTo>
                  <a:pt x="50927" y="35267"/>
                </a:lnTo>
                <a:lnTo>
                  <a:pt x="50927" y="92278"/>
                </a:lnTo>
                <a:lnTo>
                  <a:pt x="86614" y="78282"/>
                </a:lnTo>
                <a:lnTo>
                  <a:pt x="86614" y="0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9" name="object 179"/>
          <p:cNvSpPr/>
          <p:nvPr/>
        </p:nvSpPr>
        <p:spPr>
          <a:xfrm>
            <a:off x="977696" y="5865177"/>
            <a:ext cx="202691" cy="21335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0" name="object 180"/>
          <p:cNvSpPr/>
          <p:nvPr/>
        </p:nvSpPr>
        <p:spPr>
          <a:xfrm>
            <a:off x="2233548" y="5929236"/>
            <a:ext cx="43180" cy="171450"/>
          </a:xfrm>
          <a:custGeom>
            <a:avLst/>
            <a:gdLst/>
            <a:ahLst/>
            <a:cxnLst/>
            <a:rect l="l" t="t" r="r" b="b"/>
            <a:pathLst>
              <a:path w="43180" h="171450">
                <a:moveTo>
                  <a:pt x="27177" y="130086"/>
                </a:moveTo>
                <a:lnTo>
                  <a:pt x="15493" y="130086"/>
                </a:lnTo>
                <a:lnTo>
                  <a:pt x="10540" y="132067"/>
                </a:lnTo>
                <a:lnTo>
                  <a:pt x="6350" y="136029"/>
                </a:lnTo>
                <a:lnTo>
                  <a:pt x="2031" y="140004"/>
                </a:lnTo>
                <a:lnTo>
                  <a:pt x="0" y="144919"/>
                </a:lnTo>
                <a:lnTo>
                  <a:pt x="42" y="156629"/>
                </a:lnTo>
                <a:lnTo>
                  <a:pt x="2031" y="161391"/>
                </a:lnTo>
                <a:lnTo>
                  <a:pt x="6176" y="165430"/>
                </a:lnTo>
                <a:lnTo>
                  <a:pt x="10287" y="169329"/>
                </a:lnTo>
                <a:lnTo>
                  <a:pt x="15367" y="171310"/>
                </a:lnTo>
                <a:lnTo>
                  <a:pt x="27431" y="171310"/>
                </a:lnTo>
                <a:lnTo>
                  <a:pt x="32525" y="169329"/>
                </a:lnTo>
                <a:lnTo>
                  <a:pt x="36781" y="165353"/>
                </a:lnTo>
                <a:lnTo>
                  <a:pt x="40767" y="161505"/>
                </a:lnTo>
                <a:lnTo>
                  <a:pt x="42799" y="156629"/>
                </a:lnTo>
                <a:lnTo>
                  <a:pt x="42799" y="144919"/>
                </a:lnTo>
                <a:lnTo>
                  <a:pt x="40767" y="140004"/>
                </a:lnTo>
                <a:lnTo>
                  <a:pt x="36575" y="136029"/>
                </a:lnTo>
                <a:lnTo>
                  <a:pt x="32257" y="132067"/>
                </a:lnTo>
                <a:lnTo>
                  <a:pt x="27177" y="130086"/>
                </a:lnTo>
                <a:close/>
              </a:path>
              <a:path w="43180" h="171450">
                <a:moveTo>
                  <a:pt x="27431" y="0"/>
                </a:moveTo>
                <a:lnTo>
                  <a:pt x="15367" y="0"/>
                </a:lnTo>
                <a:lnTo>
                  <a:pt x="10287" y="1993"/>
                </a:lnTo>
                <a:lnTo>
                  <a:pt x="6095" y="5956"/>
                </a:lnTo>
                <a:lnTo>
                  <a:pt x="2031" y="9931"/>
                </a:lnTo>
                <a:lnTo>
                  <a:pt x="0" y="14744"/>
                </a:lnTo>
                <a:lnTo>
                  <a:pt x="0" y="26250"/>
                </a:lnTo>
                <a:lnTo>
                  <a:pt x="2031" y="31165"/>
                </a:lnTo>
                <a:lnTo>
                  <a:pt x="6350" y="35128"/>
                </a:lnTo>
                <a:lnTo>
                  <a:pt x="10540" y="39103"/>
                </a:lnTo>
                <a:lnTo>
                  <a:pt x="15493" y="41084"/>
                </a:lnTo>
                <a:lnTo>
                  <a:pt x="27177" y="41084"/>
                </a:lnTo>
                <a:lnTo>
                  <a:pt x="32257" y="39103"/>
                </a:lnTo>
                <a:lnTo>
                  <a:pt x="36575" y="35128"/>
                </a:lnTo>
                <a:lnTo>
                  <a:pt x="40767" y="31165"/>
                </a:lnTo>
                <a:lnTo>
                  <a:pt x="42799" y="26250"/>
                </a:lnTo>
                <a:lnTo>
                  <a:pt x="42799" y="14744"/>
                </a:lnTo>
                <a:lnTo>
                  <a:pt x="40767" y="9931"/>
                </a:lnTo>
                <a:lnTo>
                  <a:pt x="36702" y="5956"/>
                </a:lnTo>
                <a:lnTo>
                  <a:pt x="32512" y="1993"/>
                </a:lnTo>
                <a:lnTo>
                  <a:pt x="27431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1" name="object 181"/>
          <p:cNvSpPr/>
          <p:nvPr/>
        </p:nvSpPr>
        <p:spPr>
          <a:xfrm>
            <a:off x="2233548" y="6059322"/>
            <a:ext cx="43180" cy="41275"/>
          </a:xfrm>
          <a:custGeom>
            <a:avLst/>
            <a:gdLst/>
            <a:ahLst/>
            <a:cxnLst/>
            <a:rect l="l" t="t" r="r" b="b"/>
            <a:pathLst>
              <a:path w="43180" h="41275">
                <a:moveTo>
                  <a:pt x="21208" y="0"/>
                </a:moveTo>
                <a:lnTo>
                  <a:pt x="27177" y="0"/>
                </a:lnTo>
                <a:lnTo>
                  <a:pt x="32257" y="1981"/>
                </a:lnTo>
                <a:lnTo>
                  <a:pt x="36575" y="5943"/>
                </a:lnTo>
                <a:lnTo>
                  <a:pt x="40767" y="9918"/>
                </a:lnTo>
                <a:lnTo>
                  <a:pt x="42799" y="14833"/>
                </a:lnTo>
                <a:lnTo>
                  <a:pt x="42799" y="20688"/>
                </a:lnTo>
                <a:lnTo>
                  <a:pt x="42799" y="26542"/>
                </a:lnTo>
                <a:lnTo>
                  <a:pt x="40767" y="31419"/>
                </a:lnTo>
                <a:lnTo>
                  <a:pt x="36702" y="35344"/>
                </a:lnTo>
                <a:lnTo>
                  <a:pt x="32512" y="39255"/>
                </a:lnTo>
                <a:lnTo>
                  <a:pt x="27431" y="41224"/>
                </a:lnTo>
                <a:lnTo>
                  <a:pt x="21208" y="41224"/>
                </a:lnTo>
                <a:lnTo>
                  <a:pt x="15367" y="41224"/>
                </a:lnTo>
                <a:lnTo>
                  <a:pt x="10287" y="39242"/>
                </a:lnTo>
                <a:lnTo>
                  <a:pt x="6095" y="35267"/>
                </a:lnTo>
                <a:lnTo>
                  <a:pt x="2031" y="31305"/>
                </a:lnTo>
                <a:lnTo>
                  <a:pt x="0" y="26441"/>
                </a:lnTo>
                <a:lnTo>
                  <a:pt x="0" y="20688"/>
                </a:lnTo>
                <a:lnTo>
                  <a:pt x="0" y="14833"/>
                </a:lnTo>
                <a:lnTo>
                  <a:pt x="2031" y="9918"/>
                </a:lnTo>
                <a:lnTo>
                  <a:pt x="6350" y="5943"/>
                </a:lnTo>
                <a:lnTo>
                  <a:pt x="10540" y="1981"/>
                </a:lnTo>
                <a:lnTo>
                  <a:pt x="15493" y="0"/>
                </a:lnTo>
                <a:lnTo>
                  <a:pt x="21208" y="0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2" name="object 182"/>
          <p:cNvSpPr/>
          <p:nvPr/>
        </p:nvSpPr>
        <p:spPr>
          <a:xfrm>
            <a:off x="2233548" y="5929236"/>
            <a:ext cx="43180" cy="41275"/>
          </a:xfrm>
          <a:custGeom>
            <a:avLst/>
            <a:gdLst/>
            <a:ahLst/>
            <a:cxnLst/>
            <a:rect l="l" t="t" r="r" b="b"/>
            <a:pathLst>
              <a:path w="43180" h="41275">
                <a:moveTo>
                  <a:pt x="21208" y="0"/>
                </a:moveTo>
                <a:lnTo>
                  <a:pt x="27431" y="0"/>
                </a:lnTo>
                <a:lnTo>
                  <a:pt x="32512" y="1993"/>
                </a:lnTo>
                <a:lnTo>
                  <a:pt x="36702" y="5956"/>
                </a:lnTo>
                <a:lnTo>
                  <a:pt x="40767" y="9931"/>
                </a:lnTo>
                <a:lnTo>
                  <a:pt x="42799" y="14744"/>
                </a:lnTo>
                <a:lnTo>
                  <a:pt x="42799" y="20396"/>
                </a:lnTo>
                <a:lnTo>
                  <a:pt x="42799" y="26250"/>
                </a:lnTo>
                <a:lnTo>
                  <a:pt x="40767" y="31165"/>
                </a:lnTo>
                <a:lnTo>
                  <a:pt x="36575" y="35128"/>
                </a:lnTo>
                <a:lnTo>
                  <a:pt x="32257" y="39103"/>
                </a:lnTo>
                <a:lnTo>
                  <a:pt x="27177" y="41084"/>
                </a:lnTo>
                <a:lnTo>
                  <a:pt x="21208" y="41084"/>
                </a:lnTo>
                <a:lnTo>
                  <a:pt x="15493" y="41084"/>
                </a:lnTo>
                <a:lnTo>
                  <a:pt x="10540" y="39103"/>
                </a:lnTo>
                <a:lnTo>
                  <a:pt x="6350" y="35128"/>
                </a:lnTo>
                <a:lnTo>
                  <a:pt x="2031" y="31165"/>
                </a:lnTo>
                <a:lnTo>
                  <a:pt x="0" y="26250"/>
                </a:lnTo>
                <a:lnTo>
                  <a:pt x="0" y="20396"/>
                </a:lnTo>
                <a:lnTo>
                  <a:pt x="0" y="14744"/>
                </a:lnTo>
                <a:lnTo>
                  <a:pt x="2031" y="9931"/>
                </a:lnTo>
                <a:lnTo>
                  <a:pt x="6095" y="5956"/>
                </a:lnTo>
                <a:lnTo>
                  <a:pt x="10287" y="1993"/>
                </a:lnTo>
                <a:lnTo>
                  <a:pt x="15367" y="0"/>
                </a:lnTo>
                <a:lnTo>
                  <a:pt x="21208" y="0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3" name="object 183"/>
          <p:cNvSpPr/>
          <p:nvPr/>
        </p:nvSpPr>
        <p:spPr>
          <a:xfrm>
            <a:off x="2429510" y="5841733"/>
            <a:ext cx="1481455" cy="273050"/>
          </a:xfrm>
          <a:custGeom>
            <a:avLst/>
            <a:gdLst/>
            <a:ahLst/>
            <a:cxnLst/>
            <a:rect l="l" t="t" r="r" b="b"/>
            <a:pathLst>
              <a:path w="1481454" h="273050">
                <a:moveTo>
                  <a:pt x="664082" y="102984"/>
                </a:moveTo>
                <a:lnTo>
                  <a:pt x="637539" y="102984"/>
                </a:lnTo>
                <a:lnTo>
                  <a:pt x="637539" y="270573"/>
                </a:lnTo>
                <a:lnTo>
                  <a:pt x="664082" y="270573"/>
                </a:lnTo>
                <a:lnTo>
                  <a:pt x="664082" y="102984"/>
                </a:lnTo>
                <a:close/>
              </a:path>
              <a:path w="1481454" h="273050">
                <a:moveTo>
                  <a:pt x="777239" y="245719"/>
                </a:moveTo>
                <a:lnTo>
                  <a:pt x="786002" y="270268"/>
                </a:lnTo>
                <a:lnTo>
                  <a:pt x="822198" y="270027"/>
                </a:lnTo>
                <a:lnTo>
                  <a:pt x="828675" y="267944"/>
                </a:lnTo>
                <a:lnTo>
                  <a:pt x="833501" y="263867"/>
                </a:lnTo>
                <a:lnTo>
                  <a:pt x="838200" y="259803"/>
                </a:lnTo>
                <a:lnTo>
                  <a:pt x="840613" y="252704"/>
                </a:lnTo>
                <a:lnTo>
                  <a:pt x="840613" y="246011"/>
                </a:lnTo>
                <a:lnTo>
                  <a:pt x="789432" y="246011"/>
                </a:lnTo>
                <a:lnTo>
                  <a:pt x="777239" y="245719"/>
                </a:lnTo>
                <a:close/>
              </a:path>
              <a:path w="1481454" h="273050">
                <a:moveTo>
                  <a:pt x="725169" y="216090"/>
                </a:moveTo>
                <a:lnTo>
                  <a:pt x="709421" y="233514"/>
                </a:lnTo>
                <a:lnTo>
                  <a:pt x="718923" y="239705"/>
                </a:lnTo>
                <a:lnTo>
                  <a:pt x="727995" y="246235"/>
                </a:lnTo>
                <a:lnTo>
                  <a:pt x="736639" y="253101"/>
                </a:lnTo>
                <a:lnTo>
                  <a:pt x="744854" y="260299"/>
                </a:lnTo>
                <a:lnTo>
                  <a:pt x="762634" y="243179"/>
                </a:lnTo>
                <a:lnTo>
                  <a:pt x="754137" y="235850"/>
                </a:lnTo>
                <a:lnTo>
                  <a:pt x="745045" y="228892"/>
                </a:lnTo>
                <a:lnTo>
                  <a:pt x="735381" y="222305"/>
                </a:lnTo>
                <a:lnTo>
                  <a:pt x="725169" y="216090"/>
                </a:lnTo>
                <a:close/>
              </a:path>
              <a:path w="1481454" h="273050">
                <a:moveTo>
                  <a:pt x="840613" y="212674"/>
                </a:moveTo>
                <a:lnTo>
                  <a:pt x="814069" y="212674"/>
                </a:lnTo>
                <a:lnTo>
                  <a:pt x="814069" y="242087"/>
                </a:lnTo>
                <a:lnTo>
                  <a:pt x="813307" y="243776"/>
                </a:lnTo>
                <a:lnTo>
                  <a:pt x="811529" y="244665"/>
                </a:lnTo>
                <a:lnTo>
                  <a:pt x="809878" y="245567"/>
                </a:lnTo>
                <a:lnTo>
                  <a:pt x="803909" y="246011"/>
                </a:lnTo>
                <a:lnTo>
                  <a:pt x="840613" y="246011"/>
                </a:lnTo>
                <a:lnTo>
                  <a:pt x="840613" y="212674"/>
                </a:lnTo>
                <a:close/>
              </a:path>
              <a:path w="1481454" h="273050">
                <a:moveTo>
                  <a:pt x="874140" y="190500"/>
                </a:moveTo>
                <a:lnTo>
                  <a:pt x="677798" y="190500"/>
                </a:lnTo>
                <a:lnTo>
                  <a:pt x="677798" y="212674"/>
                </a:lnTo>
                <a:lnTo>
                  <a:pt x="874140" y="212674"/>
                </a:lnTo>
                <a:lnTo>
                  <a:pt x="874140" y="190500"/>
                </a:lnTo>
                <a:close/>
              </a:path>
              <a:path w="1481454" h="273050">
                <a:moveTo>
                  <a:pt x="840613" y="180378"/>
                </a:moveTo>
                <a:lnTo>
                  <a:pt x="814069" y="180378"/>
                </a:lnTo>
                <a:lnTo>
                  <a:pt x="814069" y="190500"/>
                </a:lnTo>
                <a:lnTo>
                  <a:pt x="840613" y="190500"/>
                </a:lnTo>
                <a:lnTo>
                  <a:pt x="840613" y="180378"/>
                </a:lnTo>
                <a:close/>
              </a:path>
              <a:path w="1481454" h="273050">
                <a:moveTo>
                  <a:pt x="857757" y="57594"/>
                </a:moveTo>
                <a:lnTo>
                  <a:pt x="696976" y="57594"/>
                </a:lnTo>
                <a:lnTo>
                  <a:pt x="696976" y="175463"/>
                </a:lnTo>
                <a:lnTo>
                  <a:pt x="723519" y="175463"/>
                </a:lnTo>
                <a:lnTo>
                  <a:pt x="723519" y="139598"/>
                </a:lnTo>
                <a:lnTo>
                  <a:pt x="857757" y="139598"/>
                </a:lnTo>
                <a:lnTo>
                  <a:pt x="857757" y="121589"/>
                </a:lnTo>
                <a:lnTo>
                  <a:pt x="723519" y="121589"/>
                </a:lnTo>
                <a:lnTo>
                  <a:pt x="723519" y="109093"/>
                </a:lnTo>
                <a:lnTo>
                  <a:pt x="857757" y="109093"/>
                </a:lnTo>
                <a:lnTo>
                  <a:pt x="857757" y="91084"/>
                </a:lnTo>
                <a:lnTo>
                  <a:pt x="723519" y="91084"/>
                </a:lnTo>
                <a:lnTo>
                  <a:pt x="723519" y="78574"/>
                </a:lnTo>
                <a:lnTo>
                  <a:pt x="857757" y="78574"/>
                </a:lnTo>
                <a:lnTo>
                  <a:pt x="857757" y="57594"/>
                </a:lnTo>
                <a:close/>
              </a:path>
              <a:path w="1481454" h="273050">
                <a:moveTo>
                  <a:pt x="802766" y="150609"/>
                </a:moveTo>
                <a:lnTo>
                  <a:pt x="811021" y="172783"/>
                </a:lnTo>
                <a:lnTo>
                  <a:pt x="813562" y="173189"/>
                </a:lnTo>
                <a:lnTo>
                  <a:pt x="817244" y="173380"/>
                </a:lnTo>
                <a:lnTo>
                  <a:pt x="821816" y="173380"/>
                </a:lnTo>
                <a:lnTo>
                  <a:pt x="857757" y="158902"/>
                </a:lnTo>
                <a:lnTo>
                  <a:pt x="857757" y="151206"/>
                </a:lnTo>
                <a:lnTo>
                  <a:pt x="816228" y="151206"/>
                </a:lnTo>
                <a:lnTo>
                  <a:pt x="807719" y="151003"/>
                </a:lnTo>
                <a:lnTo>
                  <a:pt x="802766" y="150609"/>
                </a:lnTo>
                <a:close/>
              </a:path>
              <a:path w="1481454" h="273050">
                <a:moveTo>
                  <a:pt x="790575" y="139598"/>
                </a:moveTo>
                <a:lnTo>
                  <a:pt x="763777" y="139598"/>
                </a:lnTo>
                <a:lnTo>
                  <a:pt x="763777" y="171297"/>
                </a:lnTo>
                <a:lnTo>
                  <a:pt x="790575" y="171297"/>
                </a:lnTo>
                <a:lnTo>
                  <a:pt x="790575" y="139598"/>
                </a:lnTo>
                <a:close/>
              </a:path>
              <a:path w="1481454" h="273050">
                <a:moveTo>
                  <a:pt x="857757" y="139598"/>
                </a:moveTo>
                <a:lnTo>
                  <a:pt x="831723" y="139598"/>
                </a:lnTo>
                <a:lnTo>
                  <a:pt x="831723" y="149872"/>
                </a:lnTo>
                <a:lnTo>
                  <a:pt x="830452" y="151206"/>
                </a:lnTo>
                <a:lnTo>
                  <a:pt x="857757" y="151206"/>
                </a:lnTo>
                <a:lnTo>
                  <a:pt x="857757" y="139598"/>
                </a:lnTo>
                <a:close/>
              </a:path>
              <a:path w="1481454" h="273050">
                <a:moveTo>
                  <a:pt x="790575" y="109093"/>
                </a:moveTo>
                <a:lnTo>
                  <a:pt x="763777" y="109093"/>
                </a:lnTo>
                <a:lnTo>
                  <a:pt x="763777" y="121589"/>
                </a:lnTo>
                <a:lnTo>
                  <a:pt x="790575" y="121589"/>
                </a:lnTo>
                <a:lnTo>
                  <a:pt x="790575" y="109093"/>
                </a:lnTo>
                <a:close/>
              </a:path>
              <a:path w="1481454" h="273050">
                <a:moveTo>
                  <a:pt x="857757" y="109093"/>
                </a:moveTo>
                <a:lnTo>
                  <a:pt x="831723" y="109093"/>
                </a:lnTo>
                <a:lnTo>
                  <a:pt x="831723" y="121589"/>
                </a:lnTo>
                <a:lnTo>
                  <a:pt x="857757" y="121589"/>
                </a:lnTo>
                <a:lnTo>
                  <a:pt x="857757" y="109093"/>
                </a:lnTo>
                <a:close/>
              </a:path>
              <a:path w="1481454" h="273050">
                <a:moveTo>
                  <a:pt x="686181" y="77393"/>
                </a:moveTo>
                <a:lnTo>
                  <a:pt x="607059" y="77393"/>
                </a:lnTo>
                <a:lnTo>
                  <a:pt x="607059" y="102984"/>
                </a:lnTo>
                <a:lnTo>
                  <a:pt x="686181" y="102984"/>
                </a:lnTo>
                <a:lnTo>
                  <a:pt x="686181" y="77393"/>
                </a:lnTo>
                <a:close/>
              </a:path>
              <a:path w="1481454" h="273050">
                <a:moveTo>
                  <a:pt x="790575" y="78574"/>
                </a:moveTo>
                <a:lnTo>
                  <a:pt x="763777" y="78574"/>
                </a:lnTo>
                <a:lnTo>
                  <a:pt x="763777" y="91084"/>
                </a:lnTo>
                <a:lnTo>
                  <a:pt x="790575" y="91084"/>
                </a:lnTo>
                <a:lnTo>
                  <a:pt x="790575" y="78574"/>
                </a:lnTo>
                <a:close/>
              </a:path>
              <a:path w="1481454" h="273050">
                <a:moveTo>
                  <a:pt x="857757" y="78574"/>
                </a:moveTo>
                <a:lnTo>
                  <a:pt x="831723" y="78574"/>
                </a:lnTo>
                <a:lnTo>
                  <a:pt x="831723" y="91084"/>
                </a:lnTo>
                <a:lnTo>
                  <a:pt x="857757" y="91084"/>
                </a:lnTo>
                <a:lnTo>
                  <a:pt x="857757" y="78574"/>
                </a:lnTo>
                <a:close/>
              </a:path>
              <a:path w="1481454" h="273050">
                <a:moveTo>
                  <a:pt x="664082" y="3873"/>
                </a:moveTo>
                <a:lnTo>
                  <a:pt x="637539" y="3873"/>
                </a:lnTo>
                <a:lnTo>
                  <a:pt x="637539" y="77393"/>
                </a:lnTo>
                <a:lnTo>
                  <a:pt x="664082" y="77393"/>
                </a:lnTo>
                <a:lnTo>
                  <a:pt x="664082" y="3873"/>
                </a:lnTo>
                <a:close/>
              </a:path>
              <a:path w="1481454" h="273050">
                <a:moveTo>
                  <a:pt x="790575" y="45389"/>
                </a:moveTo>
                <a:lnTo>
                  <a:pt x="763777" y="45389"/>
                </a:lnTo>
                <a:lnTo>
                  <a:pt x="763777" y="57594"/>
                </a:lnTo>
                <a:lnTo>
                  <a:pt x="790575" y="57594"/>
                </a:lnTo>
                <a:lnTo>
                  <a:pt x="790575" y="45389"/>
                </a:lnTo>
                <a:close/>
              </a:path>
              <a:path w="1481454" h="273050">
                <a:moveTo>
                  <a:pt x="870457" y="23812"/>
                </a:moveTo>
                <a:lnTo>
                  <a:pt x="683259" y="23812"/>
                </a:lnTo>
                <a:lnTo>
                  <a:pt x="683259" y="45389"/>
                </a:lnTo>
                <a:lnTo>
                  <a:pt x="870457" y="45389"/>
                </a:lnTo>
                <a:lnTo>
                  <a:pt x="870457" y="23812"/>
                </a:lnTo>
                <a:close/>
              </a:path>
              <a:path w="1481454" h="273050">
                <a:moveTo>
                  <a:pt x="790575" y="3873"/>
                </a:moveTo>
                <a:lnTo>
                  <a:pt x="763777" y="3873"/>
                </a:lnTo>
                <a:lnTo>
                  <a:pt x="763777" y="23812"/>
                </a:lnTo>
                <a:lnTo>
                  <a:pt x="790575" y="23812"/>
                </a:lnTo>
                <a:lnTo>
                  <a:pt x="790575" y="3873"/>
                </a:lnTo>
                <a:close/>
              </a:path>
              <a:path w="1481454" h="273050">
                <a:moveTo>
                  <a:pt x="828039" y="1193"/>
                </a:moveTo>
                <a:lnTo>
                  <a:pt x="809244" y="13690"/>
                </a:lnTo>
                <a:lnTo>
                  <a:pt x="814323" y="16573"/>
                </a:lnTo>
                <a:lnTo>
                  <a:pt x="818895" y="19939"/>
                </a:lnTo>
                <a:lnTo>
                  <a:pt x="822832" y="23812"/>
                </a:lnTo>
                <a:lnTo>
                  <a:pt x="841248" y="23812"/>
                </a:lnTo>
                <a:lnTo>
                  <a:pt x="850011" y="18300"/>
                </a:lnTo>
                <a:lnTo>
                  <a:pt x="843774" y="12545"/>
                </a:lnTo>
                <a:lnTo>
                  <a:pt x="838025" y="7775"/>
                </a:lnTo>
                <a:lnTo>
                  <a:pt x="832776" y="3991"/>
                </a:lnTo>
                <a:lnTo>
                  <a:pt x="828039" y="1193"/>
                </a:lnTo>
                <a:close/>
              </a:path>
              <a:path w="1481454" h="273050">
                <a:moveTo>
                  <a:pt x="1463928" y="89293"/>
                </a:moveTo>
                <a:lnTo>
                  <a:pt x="1353312" y="89293"/>
                </a:lnTo>
                <a:lnTo>
                  <a:pt x="1353312" y="270573"/>
                </a:lnTo>
                <a:lnTo>
                  <a:pt x="1380109" y="270573"/>
                </a:lnTo>
                <a:lnTo>
                  <a:pt x="1380109" y="257467"/>
                </a:lnTo>
                <a:lnTo>
                  <a:pt x="1474342" y="257467"/>
                </a:lnTo>
                <a:lnTo>
                  <a:pt x="1474342" y="233807"/>
                </a:lnTo>
                <a:lnTo>
                  <a:pt x="1380109" y="233807"/>
                </a:lnTo>
                <a:lnTo>
                  <a:pt x="1380109" y="202107"/>
                </a:lnTo>
                <a:lnTo>
                  <a:pt x="1474342" y="202107"/>
                </a:lnTo>
                <a:lnTo>
                  <a:pt x="1474342" y="177698"/>
                </a:lnTo>
                <a:lnTo>
                  <a:pt x="1380109" y="177698"/>
                </a:lnTo>
                <a:lnTo>
                  <a:pt x="1380109" y="157010"/>
                </a:lnTo>
                <a:lnTo>
                  <a:pt x="1463928" y="157010"/>
                </a:lnTo>
                <a:lnTo>
                  <a:pt x="1463928" y="133197"/>
                </a:lnTo>
                <a:lnTo>
                  <a:pt x="1380109" y="133197"/>
                </a:lnTo>
                <a:lnTo>
                  <a:pt x="1380109" y="105664"/>
                </a:lnTo>
                <a:lnTo>
                  <a:pt x="1463928" y="105664"/>
                </a:lnTo>
                <a:lnTo>
                  <a:pt x="1463928" y="89293"/>
                </a:lnTo>
                <a:close/>
              </a:path>
              <a:path w="1481454" h="273050">
                <a:moveTo>
                  <a:pt x="1474342" y="202107"/>
                </a:moveTo>
                <a:lnTo>
                  <a:pt x="1448180" y="202107"/>
                </a:lnTo>
                <a:lnTo>
                  <a:pt x="1448180" y="233807"/>
                </a:lnTo>
                <a:lnTo>
                  <a:pt x="1474342" y="233807"/>
                </a:lnTo>
                <a:lnTo>
                  <a:pt x="1474342" y="202107"/>
                </a:lnTo>
                <a:close/>
              </a:path>
              <a:path w="1481454" h="273050">
                <a:moveTo>
                  <a:pt x="1463928" y="105664"/>
                </a:moveTo>
                <a:lnTo>
                  <a:pt x="1437131" y="105664"/>
                </a:lnTo>
                <a:lnTo>
                  <a:pt x="1437131" y="133197"/>
                </a:lnTo>
                <a:lnTo>
                  <a:pt x="1463928" y="133197"/>
                </a:lnTo>
                <a:lnTo>
                  <a:pt x="1463928" y="105664"/>
                </a:lnTo>
                <a:close/>
              </a:path>
              <a:path w="1481454" h="273050">
                <a:moveTo>
                  <a:pt x="1480947" y="35267"/>
                </a:moveTo>
                <a:lnTo>
                  <a:pt x="1340230" y="35267"/>
                </a:lnTo>
                <a:lnTo>
                  <a:pt x="1340230" y="89293"/>
                </a:lnTo>
                <a:lnTo>
                  <a:pt x="1480947" y="89293"/>
                </a:lnTo>
                <a:lnTo>
                  <a:pt x="1480947" y="82003"/>
                </a:lnTo>
                <a:lnTo>
                  <a:pt x="1367281" y="82003"/>
                </a:lnTo>
                <a:lnTo>
                  <a:pt x="1367281" y="58788"/>
                </a:lnTo>
                <a:lnTo>
                  <a:pt x="1480947" y="58788"/>
                </a:lnTo>
                <a:lnTo>
                  <a:pt x="1480947" y="35267"/>
                </a:lnTo>
                <a:close/>
              </a:path>
              <a:path w="1481454" h="273050">
                <a:moveTo>
                  <a:pt x="1480947" y="58788"/>
                </a:moveTo>
                <a:lnTo>
                  <a:pt x="1454530" y="58788"/>
                </a:lnTo>
                <a:lnTo>
                  <a:pt x="1454530" y="82003"/>
                </a:lnTo>
                <a:lnTo>
                  <a:pt x="1480947" y="82003"/>
                </a:lnTo>
                <a:lnTo>
                  <a:pt x="1480947" y="58788"/>
                </a:lnTo>
                <a:close/>
              </a:path>
              <a:path w="1481454" h="273050">
                <a:moveTo>
                  <a:pt x="1410080" y="889"/>
                </a:moveTo>
                <a:lnTo>
                  <a:pt x="1382522" y="8483"/>
                </a:lnTo>
                <a:lnTo>
                  <a:pt x="1386819" y="16925"/>
                </a:lnTo>
                <a:lnTo>
                  <a:pt x="1390237" y="24104"/>
                </a:lnTo>
                <a:lnTo>
                  <a:pt x="1392880" y="30243"/>
                </a:lnTo>
                <a:lnTo>
                  <a:pt x="1394714" y="35267"/>
                </a:lnTo>
                <a:lnTo>
                  <a:pt x="1424051" y="35267"/>
                </a:lnTo>
                <a:lnTo>
                  <a:pt x="1420814" y="25809"/>
                </a:lnTo>
                <a:lnTo>
                  <a:pt x="1417367" y="16851"/>
                </a:lnTo>
                <a:lnTo>
                  <a:pt x="1413752" y="8483"/>
                </a:lnTo>
                <a:lnTo>
                  <a:pt x="1410080" y="889"/>
                </a:lnTo>
                <a:close/>
              </a:path>
              <a:path w="1481454" h="273050">
                <a:moveTo>
                  <a:pt x="239775" y="144208"/>
                </a:moveTo>
                <a:lnTo>
                  <a:pt x="24002" y="144208"/>
                </a:lnTo>
                <a:lnTo>
                  <a:pt x="24002" y="270268"/>
                </a:lnTo>
                <a:lnTo>
                  <a:pt x="51815" y="270268"/>
                </a:lnTo>
                <a:lnTo>
                  <a:pt x="51815" y="256578"/>
                </a:lnTo>
                <a:lnTo>
                  <a:pt x="239775" y="256578"/>
                </a:lnTo>
                <a:lnTo>
                  <a:pt x="239775" y="230085"/>
                </a:lnTo>
                <a:lnTo>
                  <a:pt x="51815" y="230085"/>
                </a:lnTo>
                <a:lnTo>
                  <a:pt x="51815" y="170700"/>
                </a:lnTo>
                <a:lnTo>
                  <a:pt x="239775" y="170700"/>
                </a:lnTo>
                <a:lnTo>
                  <a:pt x="239775" y="144208"/>
                </a:lnTo>
                <a:close/>
              </a:path>
              <a:path w="1481454" h="273050">
                <a:moveTo>
                  <a:pt x="239775" y="256578"/>
                </a:moveTo>
                <a:lnTo>
                  <a:pt x="212089" y="256578"/>
                </a:lnTo>
                <a:lnTo>
                  <a:pt x="212089" y="270268"/>
                </a:lnTo>
                <a:lnTo>
                  <a:pt x="239775" y="270268"/>
                </a:lnTo>
                <a:lnTo>
                  <a:pt x="239775" y="256578"/>
                </a:lnTo>
                <a:close/>
              </a:path>
              <a:path w="1481454" h="273050">
                <a:moveTo>
                  <a:pt x="239775" y="170700"/>
                </a:moveTo>
                <a:lnTo>
                  <a:pt x="212089" y="170700"/>
                </a:lnTo>
                <a:lnTo>
                  <a:pt x="212089" y="230085"/>
                </a:lnTo>
                <a:lnTo>
                  <a:pt x="239775" y="230085"/>
                </a:lnTo>
                <a:lnTo>
                  <a:pt x="239775" y="170700"/>
                </a:lnTo>
                <a:close/>
              </a:path>
              <a:path w="1481454" h="273050">
                <a:moveTo>
                  <a:pt x="1324610" y="89890"/>
                </a:moveTo>
                <a:lnTo>
                  <a:pt x="1231518" y="89890"/>
                </a:lnTo>
                <a:lnTo>
                  <a:pt x="1231518" y="240157"/>
                </a:lnTo>
                <a:lnTo>
                  <a:pt x="1229740" y="243725"/>
                </a:lnTo>
                <a:lnTo>
                  <a:pt x="1225930" y="246608"/>
                </a:lnTo>
                <a:lnTo>
                  <a:pt x="1233169" y="269671"/>
                </a:lnTo>
                <a:lnTo>
                  <a:pt x="1248790" y="265321"/>
                </a:lnTo>
                <a:lnTo>
                  <a:pt x="1265745" y="259702"/>
                </a:lnTo>
                <a:lnTo>
                  <a:pt x="1284033" y="252816"/>
                </a:lnTo>
                <a:lnTo>
                  <a:pt x="1303654" y="244665"/>
                </a:lnTo>
                <a:lnTo>
                  <a:pt x="1332168" y="244665"/>
                </a:lnTo>
                <a:lnTo>
                  <a:pt x="1328939" y="236345"/>
                </a:lnTo>
                <a:lnTo>
                  <a:pt x="1328600" y="235597"/>
                </a:lnTo>
                <a:lnTo>
                  <a:pt x="1257300" y="235597"/>
                </a:lnTo>
                <a:lnTo>
                  <a:pt x="1257300" y="189306"/>
                </a:lnTo>
                <a:lnTo>
                  <a:pt x="1324610" y="189306"/>
                </a:lnTo>
                <a:lnTo>
                  <a:pt x="1324610" y="166382"/>
                </a:lnTo>
                <a:lnTo>
                  <a:pt x="1257300" y="166382"/>
                </a:lnTo>
                <a:lnTo>
                  <a:pt x="1257300" y="147789"/>
                </a:lnTo>
                <a:lnTo>
                  <a:pt x="1324610" y="147789"/>
                </a:lnTo>
                <a:lnTo>
                  <a:pt x="1324610" y="128282"/>
                </a:lnTo>
                <a:lnTo>
                  <a:pt x="1257300" y="128282"/>
                </a:lnTo>
                <a:lnTo>
                  <a:pt x="1257300" y="112814"/>
                </a:lnTo>
                <a:lnTo>
                  <a:pt x="1324610" y="112814"/>
                </a:lnTo>
                <a:lnTo>
                  <a:pt x="1324610" y="89890"/>
                </a:lnTo>
                <a:close/>
              </a:path>
              <a:path w="1481454" h="273050">
                <a:moveTo>
                  <a:pt x="1332168" y="244665"/>
                </a:moveTo>
                <a:lnTo>
                  <a:pt x="1303654" y="244665"/>
                </a:lnTo>
                <a:lnTo>
                  <a:pt x="1305687" y="248932"/>
                </a:lnTo>
                <a:lnTo>
                  <a:pt x="1307973" y="255333"/>
                </a:lnTo>
                <a:lnTo>
                  <a:pt x="1310639" y="263867"/>
                </a:lnTo>
                <a:lnTo>
                  <a:pt x="1334769" y="251371"/>
                </a:lnTo>
                <a:lnTo>
                  <a:pt x="1332168" y="244665"/>
                </a:lnTo>
                <a:close/>
              </a:path>
              <a:path w="1481454" h="273050">
                <a:moveTo>
                  <a:pt x="1306829" y="194068"/>
                </a:moveTo>
                <a:lnTo>
                  <a:pt x="1283462" y="205079"/>
                </a:lnTo>
                <a:lnTo>
                  <a:pt x="1287779" y="211531"/>
                </a:lnTo>
                <a:lnTo>
                  <a:pt x="1290701" y="217043"/>
                </a:lnTo>
                <a:lnTo>
                  <a:pt x="1257300" y="235597"/>
                </a:lnTo>
                <a:lnTo>
                  <a:pt x="1328600" y="235597"/>
                </a:lnTo>
                <a:lnTo>
                  <a:pt x="1322227" y="221602"/>
                </a:lnTo>
                <a:lnTo>
                  <a:pt x="1314946" y="207694"/>
                </a:lnTo>
                <a:lnTo>
                  <a:pt x="1306829" y="194068"/>
                </a:lnTo>
                <a:close/>
              </a:path>
              <a:path w="1481454" h="273050">
                <a:moveTo>
                  <a:pt x="1324610" y="147789"/>
                </a:moveTo>
                <a:lnTo>
                  <a:pt x="1299590" y="147789"/>
                </a:lnTo>
                <a:lnTo>
                  <a:pt x="1299590" y="166382"/>
                </a:lnTo>
                <a:lnTo>
                  <a:pt x="1324610" y="166382"/>
                </a:lnTo>
                <a:lnTo>
                  <a:pt x="1324610" y="147789"/>
                </a:lnTo>
                <a:close/>
              </a:path>
              <a:path w="1481454" h="273050">
                <a:moveTo>
                  <a:pt x="1324610" y="112814"/>
                </a:moveTo>
                <a:lnTo>
                  <a:pt x="1299590" y="112814"/>
                </a:lnTo>
                <a:lnTo>
                  <a:pt x="1299590" y="128282"/>
                </a:lnTo>
                <a:lnTo>
                  <a:pt x="1324610" y="128282"/>
                </a:lnTo>
                <a:lnTo>
                  <a:pt x="1324610" y="112814"/>
                </a:lnTo>
                <a:close/>
              </a:path>
              <a:path w="1481454" h="273050">
                <a:moveTo>
                  <a:pt x="1178305" y="238861"/>
                </a:moveTo>
                <a:lnTo>
                  <a:pt x="1003680" y="238861"/>
                </a:lnTo>
                <a:lnTo>
                  <a:pt x="1003680" y="263575"/>
                </a:lnTo>
                <a:lnTo>
                  <a:pt x="1178305" y="263575"/>
                </a:lnTo>
                <a:lnTo>
                  <a:pt x="1178305" y="238861"/>
                </a:lnTo>
                <a:close/>
              </a:path>
              <a:path w="1481454" h="273050">
                <a:moveTo>
                  <a:pt x="973201" y="130962"/>
                </a:moveTo>
                <a:lnTo>
                  <a:pt x="947038" y="130962"/>
                </a:lnTo>
                <a:lnTo>
                  <a:pt x="947038" y="206870"/>
                </a:lnTo>
                <a:lnTo>
                  <a:pt x="935273" y="212480"/>
                </a:lnTo>
                <a:lnTo>
                  <a:pt x="925306" y="217103"/>
                </a:lnTo>
                <a:lnTo>
                  <a:pt x="917124" y="220739"/>
                </a:lnTo>
                <a:lnTo>
                  <a:pt x="910716" y="223393"/>
                </a:lnTo>
                <a:lnTo>
                  <a:pt x="920114" y="249288"/>
                </a:lnTo>
                <a:lnTo>
                  <a:pt x="944068" y="238172"/>
                </a:lnTo>
                <a:lnTo>
                  <a:pt x="966200" y="227150"/>
                </a:lnTo>
                <a:lnTo>
                  <a:pt x="986498" y="216221"/>
                </a:lnTo>
                <a:lnTo>
                  <a:pt x="1004951" y="205384"/>
                </a:lnTo>
                <a:lnTo>
                  <a:pt x="1004561" y="192874"/>
                </a:lnTo>
                <a:lnTo>
                  <a:pt x="973201" y="192874"/>
                </a:lnTo>
                <a:lnTo>
                  <a:pt x="973201" y="130962"/>
                </a:lnTo>
                <a:close/>
              </a:path>
              <a:path w="1481454" h="273050">
                <a:moveTo>
                  <a:pt x="1105280" y="208800"/>
                </a:moveTo>
                <a:lnTo>
                  <a:pt x="1078611" y="208800"/>
                </a:lnTo>
                <a:lnTo>
                  <a:pt x="1078611" y="238861"/>
                </a:lnTo>
                <a:lnTo>
                  <a:pt x="1105280" y="238861"/>
                </a:lnTo>
                <a:lnTo>
                  <a:pt x="1105280" y="208800"/>
                </a:lnTo>
                <a:close/>
              </a:path>
              <a:path w="1481454" h="273050">
                <a:moveTo>
                  <a:pt x="1170939" y="184696"/>
                </a:moveTo>
                <a:lnTo>
                  <a:pt x="1014222" y="184696"/>
                </a:lnTo>
                <a:lnTo>
                  <a:pt x="1014222" y="208800"/>
                </a:lnTo>
                <a:lnTo>
                  <a:pt x="1170939" y="208800"/>
                </a:lnTo>
                <a:lnTo>
                  <a:pt x="1170939" y="184696"/>
                </a:lnTo>
                <a:close/>
              </a:path>
              <a:path w="1481454" h="273050">
                <a:moveTo>
                  <a:pt x="1004062" y="176809"/>
                </a:moveTo>
                <a:lnTo>
                  <a:pt x="996418" y="181385"/>
                </a:lnTo>
                <a:lnTo>
                  <a:pt x="988726" y="185589"/>
                </a:lnTo>
                <a:lnTo>
                  <a:pt x="980987" y="189419"/>
                </a:lnTo>
                <a:lnTo>
                  <a:pt x="973201" y="192874"/>
                </a:lnTo>
                <a:lnTo>
                  <a:pt x="1004561" y="192874"/>
                </a:lnTo>
                <a:lnTo>
                  <a:pt x="1004062" y="176809"/>
                </a:lnTo>
                <a:close/>
              </a:path>
              <a:path w="1481454" h="273050">
                <a:moveTo>
                  <a:pt x="1105280" y="158496"/>
                </a:moveTo>
                <a:lnTo>
                  <a:pt x="1078611" y="158496"/>
                </a:lnTo>
                <a:lnTo>
                  <a:pt x="1078611" y="184696"/>
                </a:lnTo>
                <a:lnTo>
                  <a:pt x="1105280" y="184696"/>
                </a:lnTo>
                <a:lnTo>
                  <a:pt x="1105280" y="158496"/>
                </a:lnTo>
                <a:close/>
              </a:path>
              <a:path w="1481454" h="273050">
                <a:moveTo>
                  <a:pt x="1166622" y="12204"/>
                </a:moveTo>
                <a:lnTo>
                  <a:pt x="1016253" y="12204"/>
                </a:lnTo>
                <a:lnTo>
                  <a:pt x="1016253" y="158496"/>
                </a:lnTo>
                <a:lnTo>
                  <a:pt x="1166622" y="158496"/>
                </a:lnTo>
                <a:lnTo>
                  <a:pt x="1166622" y="134391"/>
                </a:lnTo>
                <a:lnTo>
                  <a:pt x="1043051" y="134391"/>
                </a:lnTo>
                <a:lnTo>
                  <a:pt x="1043051" y="94805"/>
                </a:lnTo>
                <a:lnTo>
                  <a:pt x="1166622" y="94805"/>
                </a:lnTo>
                <a:lnTo>
                  <a:pt x="1166622" y="72771"/>
                </a:lnTo>
                <a:lnTo>
                  <a:pt x="1043051" y="72771"/>
                </a:lnTo>
                <a:lnTo>
                  <a:pt x="1043051" y="36309"/>
                </a:lnTo>
                <a:lnTo>
                  <a:pt x="1166622" y="36309"/>
                </a:lnTo>
                <a:lnTo>
                  <a:pt x="1166622" y="12204"/>
                </a:lnTo>
                <a:close/>
              </a:path>
              <a:path w="1481454" h="273050">
                <a:moveTo>
                  <a:pt x="1105280" y="94805"/>
                </a:moveTo>
                <a:lnTo>
                  <a:pt x="1078611" y="94805"/>
                </a:lnTo>
                <a:lnTo>
                  <a:pt x="1078611" y="134391"/>
                </a:lnTo>
                <a:lnTo>
                  <a:pt x="1105280" y="134391"/>
                </a:lnTo>
                <a:lnTo>
                  <a:pt x="1105280" y="94805"/>
                </a:lnTo>
                <a:close/>
              </a:path>
              <a:path w="1481454" h="273050">
                <a:moveTo>
                  <a:pt x="1166622" y="94805"/>
                </a:moveTo>
                <a:lnTo>
                  <a:pt x="1140205" y="94805"/>
                </a:lnTo>
                <a:lnTo>
                  <a:pt x="1140205" y="134391"/>
                </a:lnTo>
                <a:lnTo>
                  <a:pt x="1166622" y="134391"/>
                </a:lnTo>
                <a:lnTo>
                  <a:pt x="1166622" y="94805"/>
                </a:lnTo>
                <a:close/>
              </a:path>
              <a:path w="1481454" h="273050">
                <a:moveTo>
                  <a:pt x="999743" y="105664"/>
                </a:moveTo>
                <a:lnTo>
                  <a:pt x="917701" y="105664"/>
                </a:lnTo>
                <a:lnTo>
                  <a:pt x="917701" y="130962"/>
                </a:lnTo>
                <a:lnTo>
                  <a:pt x="999743" y="130962"/>
                </a:lnTo>
                <a:lnTo>
                  <a:pt x="999743" y="105664"/>
                </a:lnTo>
                <a:close/>
              </a:path>
              <a:path w="1481454" h="273050">
                <a:moveTo>
                  <a:pt x="973201" y="45389"/>
                </a:moveTo>
                <a:lnTo>
                  <a:pt x="947038" y="45389"/>
                </a:lnTo>
                <a:lnTo>
                  <a:pt x="947038" y="105664"/>
                </a:lnTo>
                <a:lnTo>
                  <a:pt x="973201" y="105664"/>
                </a:lnTo>
                <a:lnTo>
                  <a:pt x="973201" y="45389"/>
                </a:lnTo>
                <a:close/>
              </a:path>
              <a:path w="1481454" h="273050">
                <a:moveTo>
                  <a:pt x="1105280" y="36309"/>
                </a:moveTo>
                <a:lnTo>
                  <a:pt x="1078611" y="36309"/>
                </a:lnTo>
                <a:lnTo>
                  <a:pt x="1078611" y="72771"/>
                </a:lnTo>
                <a:lnTo>
                  <a:pt x="1105280" y="72771"/>
                </a:lnTo>
                <a:lnTo>
                  <a:pt x="1105280" y="36309"/>
                </a:lnTo>
                <a:close/>
              </a:path>
              <a:path w="1481454" h="273050">
                <a:moveTo>
                  <a:pt x="1166622" y="36309"/>
                </a:moveTo>
                <a:lnTo>
                  <a:pt x="1140205" y="36309"/>
                </a:lnTo>
                <a:lnTo>
                  <a:pt x="1140205" y="72771"/>
                </a:lnTo>
                <a:lnTo>
                  <a:pt x="1166622" y="72771"/>
                </a:lnTo>
                <a:lnTo>
                  <a:pt x="1166622" y="36309"/>
                </a:lnTo>
                <a:close/>
              </a:path>
              <a:path w="1481454" h="273050">
                <a:moveTo>
                  <a:pt x="1004315" y="20980"/>
                </a:moveTo>
                <a:lnTo>
                  <a:pt x="913129" y="20980"/>
                </a:lnTo>
                <a:lnTo>
                  <a:pt x="913129" y="45389"/>
                </a:lnTo>
                <a:lnTo>
                  <a:pt x="1004315" y="45389"/>
                </a:lnTo>
                <a:lnTo>
                  <a:pt x="1004315" y="20980"/>
                </a:lnTo>
                <a:close/>
              </a:path>
              <a:path w="1481454" h="273050">
                <a:moveTo>
                  <a:pt x="1275206" y="0"/>
                </a:moveTo>
                <a:lnTo>
                  <a:pt x="1261276" y="17923"/>
                </a:lnTo>
                <a:lnTo>
                  <a:pt x="1246536" y="33596"/>
                </a:lnTo>
                <a:lnTo>
                  <a:pt x="1230987" y="47018"/>
                </a:lnTo>
                <a:lnTo>
                  <a:pt x="1214627" y="58191"/>
                </a:lnTo>
                <a:lnTo>
                  <a:pt x="1222248" y="85280"/>
                </a:lnTo>
                <a:lnTo>
                  <a:pt x="1230368" y="80022"/>
                </a:lnTo>
                <a:lnTo>
                  <a:pt x="1237773" y="74822"/>
                </a:lnTo>
                <a:lnTo>
                  <a:pt x="1244465" y="69678"/>
                </a:lnTo>
                <a:lnTo>
                  <a:pt x="1250441" y="64592"/>
                </a:lnTo>
                <a:lnTo>
                  <a:pt x="1306829" y="64592"/>
                </a:lnTo>
                <a:lnTo>
                  <a:pt x="1306829" y="56705"/>
                </a:lnTo>
                <a:lnTo>
                  <a:pt x="1333338" y="56705"/>
                </a:lnTo>
                <a:lnTo>
                  <a:pt x="1335028" y="54165"/>
                </a:lnTo>
                <a:lnTo>
                  <a:pt x="1261744" y="54165"/>
                </a:lnTo>
                <a:lnTo>
                  <a:pt x="1267055" y="49027"/>
                </a:lnTo>
                <a:lnTo>
                  <a:pt x="1271936" y="44015"/>
                </a:lnTo>
                <a:lnTo>
                  <a:pt x="1276389" y="39131"/>
                </a:lnTo>
                <a:lnTo>
                  <a:pt x="1280414" y="34378"/>
                </a:lnTo>
                <a:lnTo>
                  <a:pt x="1318991" y="34378"/>
                </a:lnTo>
                <a:lnTo>
                  <a:pt x="1308334" y="25489"/>
                </a:lnTo>
                <a:lnTo>
                  <a:pt x="1295400" y="15481"/>
                </a:lnTo>
                <a:lnTo>
                  <a:pt x="1297051" y="13893"/>
                </a:lnTo>
                <a:lnTo>
                  <a:pt x="1298448" y="11658"/>
                </a:lnTo>
                <a:lnTo>
                  <a:pt x="1299844" y="8775"/>
                </a:lnTo>
                <a:lnTo>
                  <a:pt x="1275206" y="0"/>
                </a:lnTo>
                <a:close/>
              </a:path>
              <a:path w="1481454" h="273050">
                <a:moveTo>
                  <a:pt x="1306829" y="64592"/>
                </a:moveTo>
                <a:lnTo>
                  <a:pt x="1250441" y="64592"/>
                </a:lnTo>
                <a:lnTo>
                  <a:pt x="1250441" y="76492"/>
                </a:lnTo>
                <a:lnTo>
                  <a:pt x="1306829" y="76492"/>
                </a:lnTo>
                <a:lnTo>
                  <a:pt x="1306829" y="64592"/>
                </a:lnTo>
                <a:close/>
              </a:path>
              <a:path w="1481454" h="273050">
                <a:moveTo>
                  <a:pt x="1333338" y="56705"/>
                </a:moveTo>
                <a:lnTo>
                  <a:pt x="1306829" y="56705"/>
                </a:lnTo>
                <a:lnTo>
                  <a:pt x="1312672" y="61760"/>
                </a:lnTo>
                <a:lnTo>
                  <a:pt x="1317878" y="67221"/>
                </a:lnTo>
                <a:lnTo>
                  <a:pt x="1322451" y="73075"/>
                </a:lnTo>
                <a:lnTo>
                  <a:pt x="1333338" y="56705"/>
                </a:lnTo>
                <a:close/>
              </a:path>
              <a:path w="1481454" h="273050">
                <a:moveTo>
                  <a:pt x="1318991" y="34378"/>
                </a:moveTo>
                <a:lnTo>
                  <a:pt x="1280414" y="34378"/>
                </a:lnTo>
                <a:lnTo>
                  <a:pt x="1286964" y="39410"/>
                </a:lnTo>
                <a:lnTo>
                  <a:pt x="1293098" y="44386"/>
                </a:lnTo>
                <a:lnTo>
                  <a:pt x="1298827" y="49305"/>
                </a:lnTo>
                <a:lnTo>
                  <a:pt x="1304163" y="54165"/>
                </a:lnTo>
                <a:lnTo>
                  <a:pt x="1335028" y="54165"/>
                </a:lnTo>
                <a:lnTo>
                  <a:pt x="1336802" y="51498"/>
                </a:lnTo>
                <a:lnTo>
                  <a:pt x="1329011" y="43497"/>
                </a:lnTo>
                <a:lnTo>
                  <a:pt x="1319529" y="34828"/>
                </a:lnTo>
                <a:lnTo>
                  <a:pt x="1318991" y="34378"/>
                </a:lnTo>
                <a:close/>
              </a:path>
              <a:path w="1481454" h="273050">
                <a:moveTo>
                  <a:pt x="463190" y="119507"/>
                </a:moveTo>
                <a:lnTo>
                  <a:pt x="436371" y="119507"/>
                </a:lnTo>
                <a:lnTo>
                  <a:pt x="453852" y="164971"/>
                </a:lnTo>
                <a:lnTo>
                  <a:pt x="479250" y="205676"/>
                </a:lnTo>
                <a:lnTo>
                  <a:pt x="512577" y="241618"/>
                </a:lnTo>
                <a:lnTo>
                  <a:pt x="553846" y="272796"/>
                </a:lnTo>
                <a:lnTo>
                  <a:pt x="570229" y="250774"/>
                </a:lnTo>
                <a:lnTo>
                  <a:pt x="528581" y="220673"/>
                </a:lnTo>
                <a:lnTo>
                  <a:pt x="495649" y="185139"/>
                </a:lnTo>
                <a:lnTo>
                  <a:pt x="471431" y="144173"/>
                </a:lnTo>
                <a:lnTo>
                  <a:pt x="463190" y="119507"/>
                </a:lnTo>
                <a:close/>
              </a:path>
              <a:path w="1481454" h="273050">
                <a:moveTo>
                  <a:pt x="455929" y="97777"/>
                </a:moveTo>
                <a:lnTo>
                  <a:pt x="415163" y="97777"/>
                </a:lnTo>
                <a:lnTo>
                  <a:pt x="400347" y="140194"/>
                </a:lnTo>
                <a:lnTo>
                  <a:pt x="376459" y="179187"/>
                </a:lnTo>
                <a:lnTo>
                  <a:pt x="343475" y="214756"/>
                </a:lnTo>
                <a:lnTo>
                  <a:pt x="301370" y="246900"/>
                </a:lnTo>
                <a:lnTo>
                  <a:pt x="317626" y="270573"/>
                </a:lnTo>
                <a:lnTo>
                  <a:pt x="358915" y="238971"/>
                </a:lnTo>
                <a:lnTo>
                  <a:pt x="392477" y="203260"/>
                </a:lnTo>
                <a:lnTo>
                  <a:pt x="418300" y="163438"/>
                </a:lnTo>
                <a:lnTo>
                  <a:pt x="436371" y="119507"/>
                </a:lnTo>
                <a:lnTo>
                  <a:pt x="463190" y="119507"/>
                </a:lnTo>
                <a:lnTo>
                  <a:pt x="455929" y="97777"/>
                </a:lnTo>
                <a:close/>
              </a:path>
              <a:path w="1481454" h="273050">
                <a:moveTo>
                  <a:pt x="566292" y="70396"/>
                </a:moveTo>
                <a:lnTo>
                  <a:pt x="307466" y="70396"/>
                </a:lnTo>
                <a:lnTo>
                  <a:pt x="307847" y="97777"/>
                </a:lnTo>
                <a:lnTo>
                  <a:pt x="566292" y="97777"/>
                </a:lnTo>
                <a:lnTo>
                  <a:pt x="566292" y="70396"/>
                </a:lnTo>
                <a:close/>
              </a:path>
              <a:path w="1481454" h="273050">
                <a:moveTo>
                  <a:pt x="449833" y="5207"/>
                </a:moveTo>
                <a:lnTo>
                  <a:pt x="422401" y="5207"/>
                </a:lnTo>
                <a:lnTo>
                  <a:pt x="422022" y="21725"/>
                </a:lnTo>
                <a:lnTo>
                  <a:pt x="421274" y="38096"/>
                </a:lnTo>
                <a:lnTo>
                  <a:pt x="420169" y="54320"/>
                </a:lnTo>
                <a:lnTo>
                  <a:pt x="418719" y="70396"/>
                </a:lnTo>
                <a:lnTo>
                  <a:pt x="447039" y="70396"/>
                </a:lnTo>
                <a:lnTo>
                  <a:pt x="448065" y="56777"/>
                </a:lnTo>
                <a:lnTo>
                  <a:pt x="448865" y="41373"/>
                </a:lnTo>
                <a:lnTo>
                  <a:pt x="449451" y="24183"/>
                </a:lnTo>
                <a:lnTo>
                  <a:pt x="449833" y="5207"/>
                </a:lnTo>
                <a:close/>
              </a:path>
              <a:path w="1481454" h="273050">
                <a:moveTo>
                  <a:pt x="260898" y="107010"/>
                </a:moveTo>
                <a:lnTo>
                  <a:pt x="224281" y="107010"/>
                </a:lnTo>
                <a:lnTo>
                  <a:pt x="229328" y="113534"/>
                </a:lnTo>
                <a:lnTo>
                  <a:pt x="234172" y="120173"/>
                </a:lnTo>
                <a:lnTo>
                  <a:pt x="238801" y="126926"/>
                </a:lnTo>
                <a:lnTo>
                  <a:pt x="243204" y="133794"/>
                </a:lnTo>
                <a:lnTo>
                  <a:pt x="266700" y="114896"/>
                </a:lnTo>
                <a:lnTo>
                  <a:pt x="260898" y="107010"/>
                </a:lnTo>
                <a:close/>
              </a:path>
              <a:path w="1481454" h="273050">
                <a:moveTo>
                  <a:pt x="94995" y="1778"/>
                </a:moveTo>
                <a:lnTo>
                  <a:pt x="69848" y="38606"/>
                </a:lnTo>
                <a:lnTo>
                  <a:pt x="45640" y="66932"/>
                </a:lnTo>
                <a:lnTo>
                  <a:pt x="22361" y="86756"/>
                </a:lnTo>
                <a:lnTo>
                  <a:pt x="0" y="98082"/>
                </a:lnTo>
                <a:lnTo>
                  <a:pt x="6476" y="123672"/>
                </a:lnTo>
                <a:lnTo>
                  <a:pt x="57671" y="121572"/>
                </a:lnTo>
                <a:lnTo>
                  <a:pt x="111045" y="118094"/>
                </a:lnTo>
                <a:lnTo>
                  <a:pt x="166586" y="113239"/>
                </a:lnTo>
                <a:lnTo>
                  <a:pt x="224281" y="107010"/>
                </a:lnTo>
                <a:lnTo>
                  <a:pt x="260898" y="107010"/>
                </a:lnTo>
                <a:lnTo>
                  <a:pt x="252359" y="95402"/>
                </a:lnTo>
                <a:lnTo>
                  <a:pt x="53593" y="95402"/>
                </a:lnTo>
                <a:lnTo>
                  <a:pt x="73812" y="75530"/>
                </a:lnTo>
                <a:lnTo>
                  <a:pt x="92567" y="54321"/>
                </a:lnTo>
                <a:lnTo>
                  <a:pt x="109868" y="31773"/>
                </a:lnTo>
                <a:lnTo>
                  <a:pt x="125729" y="7886"/>
                </a:lnTo>
                <a:lnTo>
                  <a:pt x="94995" y="1778"/>
                </a:lnTo>
                <a:close/>
              </a:path>
              <a:path w="1481454" h="273050">
                <a:moveTo>
                  <a:pt x="181863" y="22771"/>
                </a:moveTo>
                <a:lnTo>
                  <a:pt x="158369" y="40779"/>
                </a:lnTo>
                <a:lnTo>
                  <a:pt x="171319" y="51650"/>
                </a:lnTo>
                <a:lnTo>
                  <a:pt x="183292" y="62391"/>
                </a:lnTo>
                <a:lnTo>
                  <a:pt x="194266" y="73005"/>
                </a:lnTo>
                <a:lnTo>
                  <a:pt x="204215" y="83489"/>
                </a:lnTo>
                <a:lnTo>
                  <a:pt x="160714" y="87862"/>
                </a:lnTo>
                <a:lnTo>
                  <a:pt x="121094" y="91303"/>
                </a:lnTo>
                <a:lnTo>
                  <a:pt x="85379" y="93816"/>
                </a:lnTo>
                <a:lnTo>
                  <a:pt x="53593" y="95402"/>
                </a:lnTo>
                <a:lnTo>
                  <a:pt x="252359" y="95402"/>
                </a:lnTo>
                <a:lnTo>
                  <a:pt x="250104" y="92336"/>
                </a:lnTo>
                <a:lnTo>
                  <a:pt x="230425" y="69462"/>
                </a:lnTo>
                <a:lnTo>
                  <a:pt x="207674" y="46274"/>
                </a:lnTo>
                <a:lnTo>
                  <a:pt x="181863" y="22771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4" name="object 184"/>
          <p:cNvSpPr/>
          <p:nvPr/>
        </p:nvSpPr>
        <p:spPr>
          <a:xfrm>
            <a:off x="3138932" y="6057823"/>
            <a:ext cx="53340" cy="44450"/>
          </a:xfrm>
          <a:custGeom>
            <a:avLst/>
            <a:gdLst/>
            <a:ahLst/>
            <a:cxnLst/>
            <a:rect l="l" t="t" r="r" b="b"/>
            <a:pathLst>
              <a:path w="53339" h="44450">
                <a:moveTo>
                  <a:pt x="15748" y="0"/>
                </a:moveTo>
                <a:lnTo>
                  <a:pt x="25959" y="6215"/>
                </a:lnTo>
                <a:lnTo>
                  <a:pt x="35623" y="12801"/>
                </a:lnTo>
                <a:lnTo>
                  <a:pt x="44715" y="19759"/>
                </a:lnTo>
                <a:lnTo>
                  <a:pt x="53212" y="27089"/>
                </a:lnTo>
                <a:lnTo>
                  <a:pt x="35432" y="44208"/>
                </a:lnTo>
                <a:lnTo>
                  <a:pt x="27217" y="37010"/>
                </a:lnTo>
                <a:lnTo>
                  <a:pt x="18573" y="30145"/>
                </a:lnTo>
                <a:lnTo>
                  <a:pt x="9501" y="23615"/>
                </a:lnTo>
                <a:lnTo>
                  <a:pt x="0" y="17424"/>
                </a:lnTo>
                <a:lnTo>
                  <a:pt x="15748" y="0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5" name="object 185"/>
          <p:cNvSpPr/>
          <p:nvPr/>
        </p:nvSpPr>
        <p:spPr>
          <a:xfrm>
            <a:off x="3809619" y="6043841"/>
            <a:ext cx="68580" cy="31750"/>
          </a:xfrm>
          <a:custGeom>
            <a:avLst/>
            <a:gdLst/>
            <a:ahLst/>
            <a:cxnLst/>
            <a:rect l="l" t="t" r="r" b="b"/>
            <a:pathLst>
              <a:path w="68579" h="31750">
                <a:moveTo>
                  <a:pt x="0" y="0"/>
                </a:moveTo>
                <a:lnTo>
                  <a:pt x="0" y="31699"/>
                </a:lnTo>
                <a:lnTo>
                  <a:pt x="68071" y="31699"/>
                </a:lnTo>
                <a:lnTo>
                  <a:pt x="68071" y="0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6" name="object 186"/>
          <p:cNvSpPr/>
          <p:nvPr/>
        </p:nvSpPr>
        <p:spPr>
          <a:xfrm>
            <a:off x="3107308" y="6022111"/>
            <a:ext cx="196850" cy="90170"/>
          </a:xfrm>
          <a:custGeom>
            <a:avLst/>
            <a:gdLst/>
            <a:ahLst/>
            <a:cxnLst/>
            <a:rect l="l" t="t" r="r" b="b"/>
            <a:pathLst>
              <a:path w="196850" h="90170">
                <a:moveTo>
                  <a:pt x="136271" y="0"/>
                </a:moveTo>
                <a:lnTo>
                  <a:pt x="162814" y="0"/>
                </a:lnTo>
                <a:lnTo>
                  <a:pt x="162814" y="10121"/>
                </a:lnTo>
                <a:lnTo>
                  <a:pt x="196342" y="10121"/>
                </a:lnTo>
                <a:lnTo>
                  <a:pt x="196342" y="32296"/>
                </a:lnTo>
                <a:lnTo>
                  <a:pt x="162814" y="32296"/>
                </a:lnTo>
                <a:lnTo>
                  <a:pt x="162814" y="62204"/>
                </a:lnTo>
                <a:lnTo>
                  <a:pt x="162814" y="72326"/>
                </a:lnTo>
                <a:lnTo>
                  <a:pt x="160401" y="79425"/>
                </a:lnTo>
                <a:lnTo>
                  <a:pt x="123094" y="89852"/>
                </a:lnTo>
                <a:lnTo>
                  <a:pt x="108204" y="89890"/>
                </a:lnTo>
                <a:lnTo>
                  <a:pt x="99441" y="65341"/>
                </a:lnTo>
                <a:lnTo>
                  <a:pt x="106172" y="65531"/>
                </a:lnTo>
                <a:lnTo>
                  <a:pt x="111633" y="65633"/>
                </a:lnTo>
                <a:lnTo>
                  <a:pt x="115824" y="65633"/>
                </a:lnTo>
                <a:lnTo>
                  <a:pt x="126111" y="65633"/>
                </a:lnTo>
                <a:lnTo>
                  <a:pt x="132080" y="65189"/>
                </a:lnTo>
                <a:lnTo>
                  <a:pt x="133731" y="64287"/>
                </a:lnTo>
                <a:lnTo>
                  <a:pt x="135509" y="63398"/>
                </a:lnTo>
                <a:lnTo>
                  <a:pt x="136271" y="61709"/>
                </a:lnTo>
                <a:lnTo>
                  <a:pt x="136271" y="59232"/>
                </a:lnTo>
                <a:lnTo>
                  <a:pt x="136271" y="32296"/>
                </a:lnTo>
                <a:lnTo>
                  <a:pt x="0" y="32296"/>
                </a:lnTo>
                <a:lnTo>
                  <a:pt x="0" y="10121"/>
                </a:lnTo>
                <a:lnTo>
                  <a:pt x="136271" y="10121"/>
                </a:lnTo>
                <a:lnTo>
                  <a:pt x="136271" y="0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7" name="object 187"/>
          <p:cNvSpPr/>
          <p:nvPr/>
        </p:nvSpPr>
        <p:spPr>
          <a:xfrm>
            <a:off x="2481326" y="6012434"/>
            <a:ext cx="160655" cy="59690"/>
          </a:xfrm>
          <a:custGeom>
            <a:avLst/>
            <a:gdLst/>
            <a:ahLst/>
            <a:cxnLst/>
            <a:rect l="l" t="t" r="r" b="b"/>
            <a:pathLst>
              <a:path w="160655" h="59689">
                <a:moveTo>
                  <a:pt x="0" y="0"/>
                </a:moveTo>
                <a:lnTo>
                  <a:pt x="0" y="59385"/>
                </a:lnTo>
                <a:lnTo>
                  <a:pt x="160274" y="59385"/>
                </a:lnTo>
                <a:lnTo>
                  <a:pt x="160274" y="0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8" name="object 188"/>
          <p:cNvSpPr/>
          <p:nvPr/>
        </p:nvSpPr>
        <p:spPr>
          <a:xfrm>
            <a:off x="3686809" y="5989523"/>
            <a:ext cx="42545" cy="19050"/>
          </a:xfrm>
          <a:custGeom>
            <a:avLst/>
            <a:gdLst/>
            <a:ahLst/>
            <a:cxnLst/>
            <a:rect l="l" t="t" r="r" b="b"/>
            <a:pathLst>
              <a:path w="42545" h="19050">
                <a:moveTo>
                  <a:pt x="0" y="0"/>
                </a:moveTo>
                <a:lnTo>
                  <a:pt x="0" y="18592"/>
                </a:lnTo>
                <a:lnTo>
                  <a:pt x="42290" y="18592"/>
                </a:lnTo>
                <a:lnTo>
                  <a:pt x="42290" y="0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9" name="object 189"/>
          <p:cNvSpPr/>
          <p:nvPr/>
        </p:nvSpPr>
        <p:spPr>
          <a:xfrm>
            <a:off x="2453513" y="5985941"/>
            <a:ext cx="215900" cy="126364"/>
          </a:xfrm>
          <a:custGeom>
            <a:avLst/>
            <a:gdLst/>
            <a:ahLst/>
            <a:cxnLst/>
            <a:rect l="l" t="t" r="r" b="b"/>
            <a:pathLst>
              <a:path w="215900" h="126364">
                <a:moveTo>
                  <a:pt x="0" y="0"/>
                </a:moveTo>
                <a:lnTo>
                  <a:pt x="215773" y="0"/>
                </a:lnTo>
                <a:lnTo>
                  <a:pt x="215773" y="126060"/>
                </a:lnTo>
                <a:lnTo>
                  <a:pt x="188087" y="126060"/>
                </a:lnTo>
                <a:lnTo>
                  <a:pt x="188087" y="112369"/>
                </a:lnTo>
                <a:lnTo>
                  <a:pt x="27812" y="112369"/>
                </a:lnTo>
                <a:lnTo>
                  <a:pt x="27812" y="126060"/>
                </a:lnTo>
                <a:lnTo>
                  <a:pt x="0" y="126060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0" name="object 190"/>
          <p:cNvSpPr/>
          <p:nvPr/>
        </p:nvSpPr>
        <p:spPr>
          <a:xfrm>
            <a:off x="3686809" y="5954547"/>
            <a:ext cx="42545" cy="15875"/>
          </a:xfrm>
          <a:custGeom>
            <a:avLst/>
            <a:gdLst/>
            <a:ahLst/>
            <a:cxnLst/>
            <a:rect l="l" t="t" r="r" b="b"/>
            <a:pathLst>
              <a:path w="42545" h="15875">
                <a:moveTo>
                  <a:pt x="0" y="0"/>
                </a:moveTo>
                <a:lnTo>
                  <a:pt x="0" y="15468"/>
                </a:lnTo>
                <a:lnTo>
                  <a:pt x="42290" y="15468"/>
                </a:lnTo>
                <a:lnTo>
                  <a:pt x="42290" y="0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1" name="object 191"/>
          <p:cNvSpPr/>
          <p:nvPr/>
        </p:nvSpPr>
        <p:spPr>
          <a:xfrm>
            <a:off x="3220085" y="5950826"/>
            <a:ext cx="41275" cy="12700"/>
          </a:xfrm>
          <a:custGeom>
            <a:avLst/>
            <a:gdLst/>
            <a:ahLst/>
            <a:cxnLst/>
            <a:rect l="l" t="t" r="r" b="b"/>
            <a:pathLst>
              <a:path w="41275" h="12700">
                <a:moveTo>
                  <a:pt x="0" y="0"/>
                </a:moveTo>
                <a:lnTo>
                  <a:pt x="0" y="12496"/>
                </a:lnTo>
                <a:lnTo>
                  <a:pt x="41148" y="12496"/>
                </a:lnTo>
                <a:lnTo>
                  <a:pt x="41148" y="0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2" name="object 192"/>
          <p:cNvSpPr/>
          <p:nvPr/>
        </p:nvSpPr>
        <p:spPr>
          <a:xfrm>
            <a:off x="3153029" y="5950826"/>
            <a:ext cx="40640" cy="12700"/>
          </a:xfrm>
          <a:custGeom>
            <a:avLst/>
            <a:gdLst/>
            <a:ahLst/>
            <a:cxnLst/>
            <a:rect l="l" t="t" r="r" b="b"/>
            <a:pathLst>
              <a:path w="40639" h="12700">
                <a:moveTo>
                  <a:pt x="0" y="0"/>
                </a:moveTo>
                <a:lnTo>
                  <a:pt x="0" y="12496"/>
                </a:lnTo>
                <a:lnTo>
                  <a:pt x="40258" y="12496"/>
                </a:lnTo>
                <a:lnTo>
                  <a:pt x="40258" y="0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3" name="object 193"/>
          <p:cNvSpPr/>
          <p:nvPr/>
        </p:nvSpPr>
        <p:spPr>
          <a:xfrm>
            <a:off x="3809619" y="5947397"/>
            <a:ext cx="57150" cy="27940"/>
          </a:xfrm>
          <a:custGeom>
            <a:avLst/>
            <a:gdLst/>
            <a:ahLst/>
            <a:cxnLst/>
            <a:rect l="l" t="t" r="r" b="b"/>
            <a:pathLst>
              <a:path w="57150" h="27939">
                <a:moveTo>
                  <a:pt x="0" y="0"/>
                </a:moveTo>
                <a:lnTo>
                  <a:pt x="0" y="27533"/>
                </a:lnTo>
                <a:lnTo>
                  <a:pt x="57022" y="27533"/>
                </a:lnTo>
                <a:lnTo>
                  <a:pt x="57022" y="0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4" name="object 194"/>
          <p:cNvSpPr/>
          <p:nvPr/>
        </p:nvSpPr>
        <p:spPr>
          <a:xfrm>
            <a:off x="3534790" y="5936538"/>
            <a:ext cx="34925" cy="40005"/>
          </a:xfrm>
          <a:custGeom>
            <a:avLst/>
            <a:gdLst/>
            <a:ahLst/>
            <a:cxnLst/>
            <a:rect l="l" t="t" r="r" b="b"/>
            <a:pathLst>
              <a:path w="34925" h="40004">
                <a:moveTo>
                  <a:pt x="0" y="0"/>
                </a:moveTo>
                <a:lnTo>
                  <a:pt x="0" y="39585"/>
                </a:lnTo>
                <a:lnTo>
                  <a:pt x="34925" y="39585"/>
                </a:lnTo>
                <a:lnTo>
                  <a:pt x="34925" y="0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5" name="object 195"/>
          <p:cNvSpPr/>
          <p:nvPr/>
        </p:nvSpPr>
        <p:spPr>
          <a:xfrm>
            <a:off x="3472560" y="5936538"/>
            <a:ext cx="35560" cy="40005"/>
          </a:xfrm>
          <a:custGeom>
            <a:avLst/>
            <a:gdLst/>
            <a:ahLst/>
            <a:cxnLst/>
            <a:rect l="l" t="t" r="r" b="b"/>
            <a:pathLst>
              <a:path w="35560" h="40004">
                <a:moveTo>
                  <a:pt x="0" y="0"/>
                </a:moveTo>
                <a:lnTo>
                  <a:pt x="0" y="39585"/>
                </a:lnTo>
                <a:lnTo>
                  <a:pt x="35560" y="39585"/>
                </a:lnTo>
                <a:lnTo>
                  <a:pt x="35560" y="0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6" name="object 196"/>
          <p:cNvSpPr/>
          <p:nvPr/>
        </p:nvSpPr>
        <p:spPr>
          <a:xfrm>
            <a:off x="3655440" y="5931623"/>
            <a:ext cx="109220" cy="180340"/>
          </a:xfrm>
          <a:custGeom>
            <a:avLst/>
            <a:gdLst/>
            <a:ahLst/>
            <a:cxnLst/>
            <a:rect l="l" t="t" r="r" b="b"/>
            <a:pathLst>
              <a:path w="109220" h="180339">
                <a:moveTo>
                  <a:pt x="5587" y="0"/>
                </a:moveTo>
                <a:lnTo>
                  <a:pt x="98679" y="0"/>
                </a:lnTo>
                <a:lnTo>
                  <a:pt x="98679" y="99415"/>
                </a:lnTo>
                <a:lnTo>
                  <a:pt x="31369" y="99415"/>
                </a:lnTo>
                <a:lnTo>
                  <a:pt x="31369" y="145707"/>
                </a:lnTo>
                <a:lnTo>
                  <a:pt x="39417" y="143045"/>
                </a:lnTo>
                <a:lnTo>
                  <a:pt x="47942" y="139823"/>
                </a:lnTo>
                <a:lnTo>
                  <a:pt x="56943" y="136045"/>
                </a:lnTo>
                <a:lnTo>
                  <a:pt x="66421" y="131711"/>
                </a:lnTo>
                <a:lnTo>
                  <a:pt x="64770" y="127152"/>
                </a:lnTo>
                <a:lnTo>
                  <a:pt x="61849" y="121640"/>
                </a:lnTo>
                <a:lnTo>
                  <a:pt x="57531" y="115188"/>
                </a:lnTo>
                <a:lnTo>
                  <a:pt x="80899" y="104178"/>
                </a:lnTo>
                <a:lnTo>
                  <a:pt x="89015" y="117803"/>
                </a:lnTo>
                <a:lnTo>
                  <a:pt x="96392" y="131895"/>
                </a:lnTo>
                <a:lnTo>
                  <a:pt x="103008" y="146454"/>
                </a:lnTo>
                <a:lnTo>
                  <a:pt x="108838" y="161480"/>
                </a:lnTo>
                <a:lnTo>
                  <a:pt x="84709" y="173977"/>
                </a:lnTo>
                <a:lnTo>
                  <a:pt x="82042" y="165442"/>
                </a:lnTo>
                <a:lnTo>
                  <a:pt x="79756" y="159042"/>
                </a:lnTo>
                <a:lnTo>
                  <a:pt x="77724" y="154774"/>
                </a:lnTo>
                <a:lnTo>
                  <a:pt x="58102" y="162925"/>
                </a:lnTo>
                <a:lnTo>
                  <a:pt x="39814" y="169811"/>
                </a:lnTo>
                <a:lnTo>
                  <a:pt x="22860" y="175431"/>
                </a:lnTo>
                <a:lnTo>
                  <a:pt x="7238" y="179781"/>
                </a:lnTo>
                <a:lnTo>
                  <a:pt x="0" y="156717"/>
                </a:lnTo>
                <a:lnTo>
                  <a:pt x="3810" y="153835"/>
                </a:lnTo>
                <a:lnTo>
                  <a:pt x="5587" y="150266"/>
                </a:lnTo>
                <a:lnTo>
                  <a:pt x="5587" y="145999"/>
                </a:lnTo>
                <a:lnTo>
                  <a:pt x="5587" y="0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7" name="object 197"/>
          <p:cNvSpPr/>
          <p:nvPr/>
        </p:nvSpPr>
        <p:spPr>
          <a:xfrm>
            <a:off x="3220085" y="5920308"/>
            <a:ext cx="41275" cy="12700"/>
          </a:xfrm>
          <a:custGeom>
            <a:avLst/>
            <a:gdLst/>
            <a:ahLst/>
            <a:cxnLst/>
            <a:rect l="l" t="t" r="r" b="b"/>
            <a:pathLst>
              <a:path w="41275" h="12700">
                <a:moveTo>
                  <a:pt x="0" y="0"/>
                </a:moveTo>
                <a:lnTo>
                  <a:pt x="0" y="12509"/>
                </a:lnTo>
                <a:lnTo>
                  <a:pt x="41148" y="12509"/>
                </a:lnTo>
                <a:lnTo>
                  <a:pt x="41148" y="0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8" name="object 198"/>
          <p:cNvSpPr/>
          <p:nvPr/>
        </p:nvSpPr>
        <p:spPr>
          <a:xfrm>
            <a:off x="3153029" y="5920308"/>
            <a:ext cx="40640" cy="12700"/>
          </a:xfrm>
          <a:custGeom>
            <a:avLst/>
            <a:gdLst/>
            <a:ahLst/>
            <a:cxnLst/>
            <a:rect l="l" t="t" r="r" b="b"/>
            <a:pathLst>
              <a:path w="40639" h="12700">
                <a:moveTo>
                  <a:pt x="0" y="0"/>
                </a:moveTo>
                <a:lnTo>
                  <a:pt x="0" y="12509"/>
                </a:lnTo>
                <a:lnTo>
                  <a:pt x="40258" y="12509"/>
                </a:lnTo>
                <a:lnTo>
                  <a:pt x="40258" y="0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9" name="object 199"/>
          <p:cNvSpPr/>
          <p:nvPr/>
        </p:nvSpPr>
        <p:spPr>
          <a:xfrm>
            <a:off x="3796791" y="5900521"/>
            <a:ext cx="87630" cy="23495"/>
          </a:xfrm>
          <a:custGeom>
            <a:avLst/>
            <a:gdLst/>
            <a:ahLst/>
            <a:cxnLst/>
            <a:rect l="l" t="t" r="r" b="b"/>
            <a:pathLst>
              <a:path w="87629" h="23495">
                <a:moveTo>
                  <a:pt x="0" y="0"/>
                </a:moveTo>
                <a:lnTo>
                  <a:pt x="0" y="23215"/>
                </a:lnTo>
                <a:lnTo>
                  <a:pt x="87249" y="23215"/>
                </a:lnTo>
                <a:lnTo>
                  <a:pt x="87249" y="0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0" name="object 200"/>
          <p:cNvSpPr/>
          <p:nvPr/>
        </p:nvSpPr>
        <p:spPr>
          <a:xfrm>
            <a:off x="3534790" y="5878042"/>
            <a:ext cx="34925" cy="36830"/>
          </a:xfrm>
          <a:custGeom>
            <a:avLst/>
            <a:gdLst/>
            <a:ahLst/>
            <a:cxnLst/>
            <a:rect l="l" t="t" r="r" b="b"/>
            <a:pathLst>
              <a:path w="34925" h="36829">
                <a:moveTo>
                  <a:pt x="0" y="0"/>
                </a:moveTo>
                <a:lnTo>
                  <a:pt x="0" y="36461"/>
                </a:lnTo>
                <a:lnTo>
                  <a:pt x="34925" y="36461"/>
                </a:lnTo>
                <a:lnTo>
                  <a:pt x="34925" y="0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1" name="object 201"/>
          <p:cNvSpPr/>
          <p:nvPr/>
        </p:nvSpPr>
        <p:spPr>
          <a:xfrm>
            <a:off x="3472560" y="5878042"/>
            <a:ext cx="35560" cy="36830"/>
          </a:xfrm>
          <a:custGeom>
            <a:avLst/>
            <a:gdLst/>
            <a:ahLst/>
            <a:cxnLst/>
            <a:rect l="l" t="t" r="r" b="b"/>
            <a:pathLst>
              <a:path w="35560" h="36829">
                <a:moveTo>
                  <a:pt x="0" y="0"/>
                </a:moveTo>
                <a:lnTo>
                  <a:pt x="0" y="36461"/>
                </a:lnTo>
                <a:lnTo>
                  <a:pt x="35560" y="36461"/>
                </a:lnTo>
                <a:lnTo>
                  <a:pt x="35560" y="0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2" name="object 202"/>
          <p:cNvSpPr/>
          <p:nvPr/>
        </p:nvSpPr>
        <p:spPr>
          <a:xfrm>
            <a:off x="3691254" y="5876112"/>
            <a:ext cx="42545" cy="20320"/>
          </a:xfrm>
          <a:custGeom>
            <a:avLst/>
            <a:gdLst/>
            <a:ahLst/>
            <a:cxnLst/>
            <a:rect l="l" t="t" r="r" b="b"/>
            <a:pathLst>
              <a:path w="42545" h="20320">
                <a:moveTo>
                  <a:pt x="18669" y="0"/>
                </a:moveTo>
                <a:lnTo>
                  <a:pt x="14644" y="4752"/>
                </a:lnTo>
                <a:lnTo>
                  <a:pt x="10191" y="9636"/>
                </a:lnTo>
                <a:lnTo>
                  <a:pt x="5310" y="14648"/>
                </a:lnTo>
                <a:lnTo>
                  <a:pt x="0" y="19786"/>
                </a:lnTo>
                <a:lnTo>
                  <a:pt x="42418" y="19786"/>
                </a:lnTo>
                <a:lnTo>
                  <a:pt x="37082" y="14926"/>
                </a:lnTo>
                <a:lnTo>
                  <a:pt x="31353" y="10007"/>
                </a:lnTo>
                <a:lnTo>
                  <a:pt x="25219" y="5031"/>
                </a:lnTo>
                <a:lnTo>
                  <a:pt x="18669" y="0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3" name="object 203"/>
          <p:cNvSpPr/>
          <p:nvPr/>
        </p:nvSpPr>
        <p:spPr>
          <a:xfrm>
            <a:off x="3335654" y="5858141"/>
            <a:ext cx="103378" cy="237451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4" name="object 204"/>
          <p:cNvSpPr/>
          <p:nvPr/>
        </p:nvSpPr>
        <p:spPr>
          <a:xfrm>
            <a:off x="3433190" y="5853938"/>
            <a:ext cx="174625" cy="251460"/>
          </a:xfrm>
          <a:custGeom>
            <a:avLst/>
            <a:gdLst/>
            <a:ahLst/>
            <a:cxnLst/>
            <a:rect l="l" t="t" r="r" b="b"/>
            <a:pathLst>
              <a:path w="174625" h="251460">
                <a:moveTo>
                  <a:pt x="12573" y="0"/>
                </a:moveTo>
                <a:lnTo>
                  <a:pt x="162941" y="0"/>
                </a:lnTo>
                <a:lnTo>
                  <a:pt x="162941" y="146291"/>
                </a:lnTo>
                <a:lnTo>
                  <a:pt x="101600" y="146291"/>
                </a:lnTo>
                <a:lnTo>
                  <a:pt x="101600" y="172491"/>
                </a:lnTo>
                <a:lnTo>
                  <a:pt x="167259" y="172491"/>
                </a:lnTo>
                <a:lnTo>
                  <a:pt x="167259" y="196596"/>
                </a:lnTo>
                <a:lnTo>
                  <a:pt x="101600" y="196596"/>
                </a:lnTo>
                <a:lnTo>
                  <a:pt x="101600" y="226656"/>
                </a:lnTo>
                <a:lnTo>
                  <a:pt x="174625" y="226656"/>
                </a:lnTo>
                <a:lnTo>
                  <a:pt x="174625" y="251371"/>
                </a:lnTo>
                <a:lnTo>
                  <a:pt x="0" y="251371"/>
                </a:lnTo>
                <a:lnTo>
                  <a:pt x="0" y="226656"/>
                </a:lnTo>
                <a:lnTo>
                  <a:pt x="74930" y="226656"/>
                </a:lnTo>
                <a:lnTo>
                  <a:pt x="74930" y="196596"/>
                </a:lnTo>
                <a:lnTo>
                  <a:pt x="10541" y="196596"/>
                </a:lnTo>
                <a:lnTo>
                  <a:pt x="10541" y="172491"/>
                </a:lnTo>
                <a:lnTo>
                  <a:pt x="74930" y="172491"/>
                </a:lnTo>
                <a:lnTo>
                  <a:pt x="74930" y="146291"/>
                </a:lnTo>
                <a:lnTo>
                  <a:pt x="12573" y="146291"/>
                </a:lnTo>
                <a:lnTo>
                  <a:pt x="12573" y="0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5" name="object 205"/>
          <p:cNvSpPr/>
          <p:nvPr/>
        </p:nvSpPr>
        <p:spPr>
          <a:xfrm>
            <a:off x="2730880" y="5846940"/>
            <a:ext cx="269240" cy="267970"/>
          </a:xfrm>
          <a:custGeom>
            <a:avLst/>
            <a:gdLst/>
            <a:ahLst/>
            <a:cxnLst/>
            <a:rect l="l" t="t" r="r" b="b"/>
            <a:pathLst>
              <a:path w="269239" h="267970">
                <a:moveTo>
                  <a:pt x="121031" y="0"/>
                </a:moveTo>
                <a:lnTo>
                  <a:pt x="148462" y="0"/>
                </a:lnTo>
                <a:lnTo>
                  <a:pt x="148080" y="18976"/>
                </a:lnTo>
                <a:lnTo>
                  <a:pt x="147494" y="36166"/>
                </a:lnTo>
                <a:lnTo>
                  <a:pt x="146694" y="51570"/>
                </a:lnTo>
                <a:lnTo>
                  <a:pt x="145669" y="65189"/>
                </a:lnTo>
                <a:lnTo>
                  <a:pt x="264921" y="65189"/>
                </a:lnTo>
                <a:lnTo>
                  <a:pt x="264921" y="92570"/>
                </a:lnTo>
                <a:lnTo>
                  <a:pt x="154558" y="92570"/>
                </a:lnTo>
                <a:lnTo>
                  <a:pt x="170060" y="138966"/>
                </a:lnTo>
                <a:lnTo>
                  <a:pt x="194278" y="179932"/>
                </a:lnTo>
                <a:lnTo>
                  <a:pt x="227210" y="215466"/>
                </a:lnTo>
                <a:lnTo>
                  <a:pt x="268858" y="245567"/>
                </a:lnTo>
                <a:lnTo>
                  <a:pt x="252475" y="267588"/>
                </a:lnTo>
                <a:lnTo>
                  <a:pt x="211206" y="236411"/>
                </a:lnTo>
                <a:lnTo>
                  <a:pt x="177879" y="200469"/>
                </a:lnTo>
                <a:lnTo>
                  <a:pt x="152481" y="159764"/>
                </a:lnTo>
                <a:lnTo>
                  <a:pt x="135000" y="114299"/>
                </a:lnTo>
                <a:lnTo>
                  <a:pt x="116929" y="158231"/>
                </a:lnTo>
                <a:lnTo>
                  <a:pt x="91106" y="198053"/>
                </a:lnTo>
                <a:lnTo>
                  <a:pt x="57544" y="233764"/>
                </a:lnTo>
                <a:lnTo>
                  <a:pt x="16256" y="265366"/>
                </a:lnTo>
                <a:lnTo>
                  <a:pt x="0" y="241693"/>
                </a:lnTo>
                <a:lnTo>
                  <a:pt x="42104" y="209549"/>
                </a:lnTo>
                <a:lnTo>
                  <a:pt x="75088" y="173980"/>
                </a:lnTo>
                <a:lnTo>
                  <a:pt x="98976" y="134987"/>
                </a:lnTo>
                <a:lnTo>
                  <a:pt x="113792" y="92570"/>
                </a:lnTo>
                <a:lnTo>
                  <a:pt x="6476" y="92570"/>
                </a:lnTo>
                <a:lnTo>
                  <a:pt x="6095" y="65189"/>
                </a:lnTo>
                <a:lnTo>
                  <a:pt x="117348" y="65189"/>
                </a:lnTo>
                <a:lnTo>
                  <a:pt x="118798" y="49113"/>
                </a:lnTo>
                <a:lnTo>
                  <a:pt x="119903" y="32889"/>
                </a:lnTo>
                <a:lnTo>
                  <a:pt x="120651" y="16518"/>
                </a:lnTo>
                <a:lnTo>
                  <a:pt x="121031" y="0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6" name="object 206"/>
          <p:cNvSpPr/>
          <p:nvPr/>
        </p:nvSpPr>
        <p:spPr>
          <a:xfrm>
            <a:off x="3036570" y="5845606"/>
            <a:ext cx="79375" cy="266700"/>
          </a:xfrm>
          <a:custGeom>
            <a:avLst/>
            <a:gdLst/>
            <a:ahLst/>
            <a:cxnLst/>
            <a:rect l="l" t="t" r="r" b="b"/>
            <a:pathLst>
              <a:path w="79375" h="266700">
                <a:moveTo>
                  <a:pt x="30480" y="0"/>
                </a:moveTo>
                <a:lnTo>
                  <a:pt x="57023" y="0"/>
                </a:lnTo>
                <a:lnTo>
                  <a:pt x="57023" y="73520"/>
                </a:lnTo>
                <a:lnTo>
                  <a:pt x="79121" y="73520"/>
                </a:lnTo>
                <a:lnTo>
                  <a:pt x="79121" y="99110"/>
                </a:lnTo>
                <a:lnTo>
                  <a:pt x="57023" y="99110"/>
                </a:lnTo>
                <a:lnTo>
                  <a:pt x="57023" y="266700"/>
                </a:lnTo>
                <a:lnTo>
                  <a:pt x="30480" y="266700"/>
                </a:lnTo>
                <a:lnTo>
                  <a:pt x="30480" y="99110"/>
                </a:lnTo>
                <a:lnTo>
                  <a:pt x="0" y="99110"/>
                </a:lnTo>
                <a:lnTo>
                  <a:pt x="0" y="73520"/>
                </a:lnTo>
                <a:lnTo>
                  <a:pt x="30480" y="73520"/>
                </a:lnTo>
                <a:lnTo>
                  <a:pt x="30480" y="0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7" name="object 207"/>
          <p:cNvSpPr/>
          <p:nvPr/>
        </p:nvSpPr>
        <p:spPr>
          <a:xfrm>
            <a:off x="2429510" y="5843511"/>
            <a:ext cx="266700" cy="132080"/>
          </a:xfrm>
          <a:custGeom>
            <a:avLst/>
            <a:gdLst/>
            <a:ahLst/>
            <a:cxnLst/>
            <a:rect l="l" t="t" r="r" b="b"/>
            <a:pathLst>
              <a:path w="266700" h="132079">
                <a:moveTo>
                  <a:pt x="94995" y="0"/>
                </a:moveTo>
                <a:lnTo>
                  <a:pt x="125729" y="6108"/>
                </a:lnTo>
                <a:lnTo>
                  <a:pt x="109868" y="29995"/>
                </a:lnTo>
                <a:lnTo>
                  <a:pt x="92567" y="52543"/>
                </a:lnTo>
                <a:lnTo>
                  <a:pt x="73812" y="73752"/>
                </a:lnTo>
                <a:lnTo>
                  <a:pt x="53593" y="93624"/>
                </a:lnTo>
                <a:lnTo>
                  <a:pt x="85379" y="92038"/>
                </a:lnTo>
                <a:lnTo>
                  <a:pt x="121094" y="89525"/>
                </a:lnTo>
                <a:lnTo>
                  <a:pt x="160714" y="86084"/>
                </a:lnTo>
                <a:lnTo>
                  <a:pt x="204215" y="81711"/>
                </a:lnTo>
                <a:lnTo>
                  <a:pt x="194266" y="71227"/>
                </a:lnTo>
                <a:lnTo>
                  <a:pt x="183292" y="60613"/>
                </a:lnTo>
                <a:lnTo>
                  <a:pt x="171319" y="49872"/>
                </a:lnTo>
                <a:lnTo>
                  <a:pt x="158369" y="39001"/>
                </a:lnTo>
                <a:lnTo>
                  <a:pt x="181863" y="20993"/>
                </a:lnTo>
                <a:lnTo>
                  <a:pt x="207674" y="44496"/>
                </a:lnTo>
                <a:lnTo>
                  <a:pt x="230425" y="67684"/>
                </a:lnTo>
                <a:lnTo>
                  <a:pt x="250104" y="90558"/>
                </a:lnTo>
                <a:lnTo>
                  <a:pt x="266700" y="113118"/>
                </a:lnTo>
                <a:lnTo>
                  <a:pt x="243204" y="132016"/>
                </a:lnTo>
                <a:lnTo>
                  <a:pt x="238801" y="125148"/>
                </a:lnTo>
                <a:lnTo>
                  <a:pt x="234172" y="118395"/>
                </a:lnTo>
                <a:lnTo>
                  <a:pt x="229328" y="111756"/>
                </a:lnTo>
                <a:lnTo>
                  <a:pt x="224281" y="105232"/>
                </a:lnTo>
                <a:lnTo>
                  <a:pt x="166586" y="111461"/>
                </a:lnTo>
                <a:lnTo>
                  <a:pt x="111045" y="116316"/>
                </a:lnTo>
                <a:lnTo>
                  <a:pt x="57671" y="119794"/>
                </a:lnTo>
                <a:lnTo>
                  <a:pt x="6476" y="121894"/>
                </a:lnTo>
                <a:lnTo>
                  <a:pt x="0" y="96304"/>
                </a:lnTo>
                <a:lnTo>
                  <a:pt x="22361" y="84978"/>
                </a:lnTo>
                <a:lnTo>
                  <a:pt x="45640" y="65154"/>
                </a:lnTo>
                <a:lnTo>
                  <a:pt x="69848" y="36828"/>
                </a:lnTo>
                <a:lnTo>
                  <a:pt x="94995" y="0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8" name="object 208"/>
          <p:cNvSpPr/>
          <p:nvPr/>
        </p:nvSpPr>
        <p:spPr>
          <a:xfrm>
            <a:off x="3108198" y="5838355"/>
            <a:ext cx="196342" cy="183413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9" name="object 209"/>
          <p:cNvSpPr/>
          <p:nvPr/>
        </p:nvSpPr>
        <p:spPr>
          <a:xfrm>
            <a:off x="3769740" y="5842622"/>
            <a:ext cx="140970" cy="269875"/>
          </a:xfrm>
          <a:custGeom>
            <a:avLst/>
            <a:gdLst/>
            <a:ahLst/>
            <a:cxnLst/>
            <a:rect l="l" t="t" r="r" b="b"/>
            <a:pathLst>
              <a:path w="140970" h="269875">
                <a:moveTo>
                  <a:pt x="69850" y="0"/>
                </a:moveTo>
                <a:lnTo>
                  <a:pt x="73586" y="7729"/>
                </a:lnTo>
                <a:lnTo>
                  <a:pt x="77168" y="16036"/>
                </a:lnTo>
                <a:lnTo>
                  <a:pt x="80583" y="24920"/>
                </a:lnTo>
                <a:lnTo>
                  <a:pt x="83820" y="34378"/>
                </a:lnTo>
                <a:lnTo>
                  <a:pt x="140716" y="34378"/>
                </a:lnTo>
                <a:lnTo>
                  <a:pt x="140716" y="88404"/>
                </a:lnTo>
                <a:lnTo>
                  <a:pt x="123698" y="88404"/>
                </a:lnTo>
                <a:lnTo>
                  <a:pt x="123698" y="156121"/>
                </a:lnTo>
                <a:lnTo>
                  <a:pt x="39878" y="156121"/>
                </a:lnTo>
                <a:lnTo>
                  <a:pt x="39878" y="176809"/>
                </a:lnTo>
                <a:lnTo>
                  <a:pt x="134112" y="176809"/>
                </a:lnTo>
                <a:lnTo>
                  <a:pt x="134112" y="256578"/>
                </a:lnTo>
                <a:lnTo>
                  <a:pt x="39878" y="256578"/>
                </a:lnTo>
                <a:lnTo>
                  <a:pt x="39878" y="269684"/>
                </a:lnTo>
                <a:lnTo>
                  <a:pt x="13081" y="269684"/>
                </a:lnTo>
                <a:lnTo>
                  <a:pt x="13081" y="88404"/>
                </a:lnTo>
                <a:lnTo>
                  <a:pt x="0" y="88404"/>
                </a:lnTo>
                <a:lnTo>
                  <a:pt x="0" y="34378"/>
                </a:lnTo>
                <a:lnTo>
                  <a:pt x="54483" y="34378"/>
                </a:lnTo>
                <a:lnTo>
                  <a:pt x="52649" y="29354"/>
                </a:lnTo>
                <a:lnTo>
                  <a:pt x="50006" y="23215"/>
                </a:lnTo>
                <a:lnTo>
                  <a:pt x="46553" y="15962"/>
                </a:lnTo>
                <a:lnTo>
                  <a:pt x="42291" y="7594"/>
                </a:lnTo>
                <a:lnTo>
                  <a:pt x="69850" y="0"/>
                </a:lnTo>
                <a:close/>
              </a:path>
            </a:pathLst>
          </a:custGeom>
          <a:ln w="914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0" name="object 210"/>
          <p:cNvSpPr/>
          <p:nvPr/>
        </p:nvSpPr>
        <p:spPr>
          <a:xfrm>
            <a:off x="3639565" y="5837161"/>
            <a:ext cx="131318" cy="94424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1" name="object 211"/>
          <p:cNvSpPr/>
          <p:nvPr/>
        </p:nvSpPr>
        <p:spPr>
          <a:xfrm>
            <a:off x="4034028" y="5861672"/>
            <a:ext cx="497840" cy="235585"/>
          </a:xfrm>
          <a:custGeom>
            <a:avLst/>
            <a:gdLst/>
            <a:ahLst/>
            <a:cxnLst/>
            <a:rect l="l" t="t" r="r" b="b"/>
            <a:pathLst>
              <a:path w="497839" h="235585">
                <a:moveTo>
                  <a:pt x="488702" y="29464"/>
                </a:moveTo>
                <a:lnTo>
                  <a:pt x="422275" y="29464"/>
                </a:lnTo>
                <a:lnTo>
                  <a:pt x="439963" y="31854"/>
                </a:lnTo>
                <a:lnTo>
                  <a:pt x="452627" y="39027"/>
                </a:lnTo>
                <a:lnTo>
                  <a:pt x="460244" y="50980"/>
                </a:lnTo>
                <a:lnTo>
                  <a:pt x="462788" y="67716"/>
                </a:lnTo>
                <a:lnTo>
                  <a:pt x="462121" y="76920"/>
                </a:lnTo>
                <a:lnTo>
                  <a:pt x="438515" y="119811"/>
                </a:lnTo>
                <a:lnTo>
                  <a:pt x="352298" y="205981"/>
                </a:lnTo>
                <a:lnTo>
                  <a:pt x="352298" y="235153"/>
                </a:lnTo>
                <a:lnTo>
                  <a:pt x="495681" y="235153"/>
                </a:lnTo>
                <a:lnTo>
                  <a:pt x="495681" y="204939"/>
                </a:lnTo>
                <a:lnTo>
                  <a:pt x="393192" y="204939"/>
                </a:lnTo>
                <a:lnTo>
                  <a:pt x="393192" y="204190"/>
                </a:lnTo>
                <a:lnTo>
                  <a:pt x="444500" y="155384"/>
                </a:lnTo>
                <a:lnTo>
                  <a:pt x="478879" y="116829"/>
                </a:lnTo>
                <a:lnTo>
                  <a:pt x="497099" y="74404"/>
                </a:lnTo>
                <a:lnTo>
                  <a:pt x="497839" y="63855"/>
                </a:lnTo>
                <a:lnTo>
                  <a:pt x="496671" y="49967"/>
                </a:lnTo>
                <a:lnTo>
                  <a:pt x="493156" y="37638"/>
                </a:lnTo>
                <a:lnTo>
                  <a:pt x="488702" y="29464"/>
                </a:lnTo>
                <a:close/>
              </a:path>
              <a:path w="497839" h="235585">
                <a:moveTo>
                  <a:pt x="428498" y="749"/>
                </a:moveTo>
                <a:lnTo>
                  <a:pt x="410809" y="2032"/>
                </a:lnTo>
                <a:lnTo>
                  <a:pt x="394144" y="5883"/>
                </a:lnTo>
                <a:lnTo>
                  <a:pt x="378527" y="12300"/>
                </a:lnTo>
                <a:lnTo>
                  <a:pt x="363982" y="21285"/>
                </a:lnTo>
                <a:lnTo>
                  <a:pt x="363982" y="54914"/>
                </a:lnTo>
                <a:lnTo>
                  <a:pt x="378073" y="43780"/>
                </a:lnTo>
                <a:lnTo>
                  <a:pt x="392509" y="35826"/>
                </a:lnTo>
                <a:lnTo>
                  <a:pt x="407255" y="31054"/>
                </a:lnTo>
                <a:lnTo>
                  <a:pt x="422275" y="29464"/>
                </a:lnTo>
                <a:lnTo>
                  <a:pt x="488702" y="29464"/>
                </a:lnTo>
                <a:lnTo>
                  <a:pt x="487285" y="26863"/>
                </a:lnTo>
                <a:lnTo>
                  <a:pt x="479044" y="17640"/>
                </a:lnTo>
                <a:lnTo>
                  <a:pt x="468824" y="10248"/>
                </a:lnTo>
                <a:lnTo>
                  <a:pt x="457009" y="4970"/>
                </a:lnTo>
                <a:lnTo>
                  <a:pt x="443575" y="1804"/>
                </a:lnTo>
                <a:lnTo>
                  <a:pt x="428498" y="749"/>
                </a:lnTo>
                <a:close/>
              </a:path>
              <a:path w="497839" h="235585">
                <a:moveTo>
                  <a:pt x="318388" y="205981"/>
                </a:moveTo>
                <a:lnTo>
                  <a:pt x="182752" y="205981"/>
                </a:lnTo>
                <a:lnTo>
                  <a:pt x="182752" y="235153"/>
                </a:lnTo>
                <a:lnTo>
                  <a:pt x="318388" y="235153"/>
                </a:lnTo>
                <a:lnTo>
                  <a:pt x="318388" y="205981"/>
                </a:lnTo>
                <a:close/>
              </a:path>
              <a:path w="497839" h="235585">
                <a:moveTo>
                  <a:pt x="268097" y="39446"/>
                </a:moveTo>
                <a:lnTo>
                  <a:pt x="233172" y="39446"/>
                </a:lnTo>
                <a:lnTo>
                  <a:pt x="233172" y="205981"/>
                </a:lnTo>
                <a:lnTo>
                  <a:pt x="268097" y="205981"/>
                </a:lnTo>
                <a:lnTo>
                  <a:pt x="268097" y="39446"/>
                </a:lnTo>
                <a:close/>
              </a:path>
              <a:path w="497839" h="235585">
                <a:moveTo>
                  <a:pt x="268097" y="0"/>
                </a:moveTo>
                <a:lnTo>
                  <a:pt x="181356" y="22771"/>
                </a:lnTo>
                <a:lnTo>
                  <a:pt x="181356" y="53428"/>
                </a:lnTo>
                <a:lnTo>
                  <a:pt x="233172" y="39446"/>
                </a:lnTo>
                <a:lnTo>
                  <a:pt x="268097" y="39446"/>
                </a:lnTo>
                <a:lnTo>
                  <a:pt x="268097" y="0"/>
                </a:lnTo>
                <a:close/>
              </a:path>
              <a:path w="497839" h="235585">
                <a:moveTo>
                  <a:pt x="137033" y="205981"/>
                </a:moveTo>
                <a:lnTo>
                  <a:pt x="1397" y="205981"/>
                </a:lnTo>
                <a:lnTo>
                  <a:pt x="1397" y="235153"/>
                </a:lnTo>
                <a:lnTo>
                  <a:pt x="137033" y="235153"/>
                </a:lnTo>
                <a:lnTo>
                  <a:pt x="137033" y="205981"/>
                </a:lnTo>
                <a:close/>
              </a:path>
              <a:path w="497839" h="235585">
                <a:moveTo>
                  <a:pt x="86741" y="39446"/>
                </a:moveTo>
                <a:lnTo>
                  <a:pt x="51816" y="39446"/>
                </a:lnTo>
                <a:lnTo>
                  <a:pt x="51816" y="205981"/>
                </a:lnTo>
                <a:lnTo>
                  <a:pt x="86741" y="205981"/>
                </a:lnTo>
                <a:lnTo>
                  <a:pt x="86741" y="39446"/>
                </a:lnTo>
                <a:close/>
              </a:path>
              <a:path w="497839" h="235585">
                <a:moveTo>
                  <a:pt x="86741" y="0"/>
                </a:moveTo>
                <a:lnTo>
                  <a:pt x="0" y="22771"/>
                </a:lnTo>
                <a:lnTo>
                  <a:pt x="0" y="53428"/>
                </a:lnTo>
                <a:lnTo>
                  <a:pt x="51816" y="39446"/>
                </a:lnTo>
                <a:lnTo>
                  <a:pt x="86741" y="39446"/>
                </a:lnTo>
                <a:lnTo>
                  <a:pt x="86741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2" name="object 212"/>
          <p:cNvSpPr/>
          <p:nvPr/>
        </p:nvSpPr>
        <p:spPr>
          <a:xfrm>
            <a:off x="4381753" y="5857849"/>
            <a:ext cx="154686" cy="243547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3" name="object 213"/>
          <p:cNvSpPr/>
          <p:nvPr/>
        </p:nvSpPr>
        <p:spPr>
          <a:xfrm>
            <a:off x="4210811" y="5857100"/>
            <a:ext cx="146176" cy="244297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4" name="object 214"/>
          <p:cNvSpPr/>
          <p:nvPr/>
        </p:nvSpPr>
        <p:spPr>
          <a:xfrm>
            <a:off x="4029455" y="5857100"/>
            <a:ext cx="146177" cy="244297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5" name="object 215"/>
          <p:cNvSpPr/>
          <p:nvPr/>
        </p:nvSpPr>
        <p:spPr>
          <a:xfrm>
            <a:off x="4650485" y="5861710"/>
            <a:ext cx="184150" cy="239687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6" name="object 216"/>
          <p:cNvSpPr/>
          <p:nvPr/>
        </p:nvSpPr>
        <p:spPr>
          <a:xfrm>
            <a:off x="5716523" y="1274063"/>
            <a:ext cx="3169920" cy="2830068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35508" y="2014727"/>
            <a:ext cx="2071116" cy="14752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160170" y="2094992"/>
            <a:ext cx="102298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Step</a:t>
            </a:r>
            <a:r>
              <a:rPr sz="2800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1: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913888" y="2494788"/>
            <a:ext cx="440436" cy="5151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535679" y="2014727"/>
            <a:ext cx="2072640" cy="147523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687571" y="2094992"/>
            <a:ext cx="1770380" cy="1231900"/>
          </a:xfrm>
          <a:prstGeom prst="rect">
            <a:avLst/>
          </a:prstGeom>
        </p:spPr>
        <p:txBody>
          <a:bodyPr vert="horz" wrap="square" lIns="0" tIns="55879" rIns="0" bIns="0" rtlCol="0">
            <a:spAutoFit/>
          </a:bodyPr>
          <a:lstStyle/>
          <a:p>
            <a:pPr marL="12700" marR="5080" algn="ctr">
              <a:lnSpc>
                <a:spcPts val="3070"/>
              </a:lnSpc>
              <a:spcBef>
                <a:spcPts val="439"/>
              </a:spcBef>
            </a:pP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Step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2: 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goodness</a:t>
            </a:r>
            <a:r>
              <a:rPr sz="28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of 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function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815584" y="2494788"/>
            <a:ext cx="438912" cy="51511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437376" y="2014727"/>
            <a:ext cx="2071116" cy="147523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6342888" y="1909572"/>
            <a:ext cx="2258695" cy="1687195"/>
          </a:xfrm>
          <a:prstGeom prst="rect">
            <a:avLst/>
          </a:prstGeom>
          <a:ln w="76200">
            <a:solidFill>
              <a:srgbClr val="FF0000"/>
            </a:solidFill>
          </a:ln>
        </p:spPr>
        <p:txBody>
          <a:bodyPr vert="horz" wrap="square" lIns="0" tIns="241300" rIns="0" bIns="0" rtlCol="0">
            <a:spAutoFit/>
          </a:bodyPr>
          <a:lstStyle/>
          <a:p>
            <a:pPr marL="527685" marR="292735" indent="-227329">
              <a:lnSpc>
                <a:spcPts val="3070"/>
              </a:lnSpc>
              <a:spcBef>
                <a:spcPts val="1900"/>
              </a:spcBef>
            </a:pP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Step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3:</a:t>
            </a:r>
            <a:r>
              <a:rPr sz="28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pick 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800" spc="-20" dirty="0">
                <a:solidFill>
                  <a:srgbClr val="FFFFFF"/>
                </a:solidFill>
                <a:latin typeface="Calibri"/>
                <a:cs typeface="Calibri"/>
              </a:rPr>
              <a:t>best 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function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6795134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5" dirty="0"/>
              <a:t>Three Steps </a:t>
            </a:r>
            <a:r>
              <a:rPr spc="-35" dirty="0"/>
              <a:t>for </a:t>
            </a:r>
            <a:r>
              <a:rPr dirty="0"/>
              <a:t>Deep</a:t>
            </a:r>
            <a:r>
              <a:rPr spc="-15" dirty="0"/>
              <a:t> </a:t>
            </a:r>
            <a:r>
              <a:rPr dirty="0"/>
              <a:t>Learning</a:t>
            </a:r>
          </a:p>
        </p:txBody>
      </p:sp>
      <p:sp>
        <p:nvSpPr>
          <p:cNvPr id="11" name="object 11"/>
          <p:cNvSpPr/>
          <p:nvPr/>
        </p:nvSpPr>
        <p:spPr>
          <a:xfrm>
            <a:off x="1938527" y="4273296"/>
            <a:ext cx="6344412" cy="224637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663955" y="3766566"/>
            <a:ext cx="378650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Deep Learning </a:t>
            </a:r>
            <a:r>
              <a:rPr sz="2400" dirty="0">
                <a:latin typeface="Calibri"/>
                <a:cs typeface="Calibri"/>
              </a:rPr>
              <a:t>is </a:t>
            </a:r>
            <a:r>
              <a:rPr sz="2400" spc="-5" dirty="0">
                <a:latin typeface="Calibri"/>
                <a:cs typeface="Calibri"/>
              </a:rPr>
              <a:t>so simple</a:t>
            </a:r>
            <a:r>
              <a:rPr sz="2400" spc="-9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……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672083" y="2540507"/>
            <a:ext cx="1979676" cy="107137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66572" y="2479548"/>
            <a:ext cx="1792224" cy="129235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31519" y="2580132"/>
            <a:ext cx="1860804" cy="95402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820318" y="2485136"/>
            <a:ext cx="1703070" cy="842010"/>
          </a:xfrm>
          <a:prstGeom prst="rect">
            <a:avLst/>
          </a:prstGeom>
        </p:spPr>
        <p:txBody>
          <a:bodyPr vert="horz" wrap="square" lIns="0" tIns="55879" rIns="0" bIns="0" rtlCol="0">
            <a:spAutoFit/>
          </a:bodyPr>
          <a:lstStyle/>
          <a:p>
            <a:pPr marL="60960" marR="5080" indent="-48895">
              <a:lnSpc>
                <a:spcPts val="3070"/>
              </a:lnSpc>
              <a:spcBef>
                <a:spcPts val="439"/>
              </a:spcBef>
            </a:pP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sz="2800" spc="-114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4200" spc="-2602" baseline="-16865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fi</a:t>
            </a:r>
            <a:r>
              <a:rPr sz="2800" spc="-1245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4200" spc="-262" baseline="-16865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2800" spc="-123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4200" spc="-22" baseline="-16865" dirty="0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sz="4200" spc="-839" baseline="-16865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2800" spc="-86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4200" spc="-15" baseline="-1686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4200" spc="-757" baseline="-16865" dirty="0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2800" spc="-25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t  </a:t>
            </a:r>
            <a:r>
              <a:rPr sz="2800" spc="-610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4200" spc="-914" baseline="-22817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2800" spc="-610" dirty="0">
                <a:solidFill>
                  <a:srgbClr val="FFFFFF"/>
                </a:solidFill>
                <a:latin typeface="Calibri"/>
                <a:cs typeface="Calibri"/>
              </a:rPr>
              <a:t>f </a:t>
            </a:r>
            <a:r>
              <a:rPr sz="2800" spc="-580" dirty="0">
                <a:solidFill>
                  <a:srgbClr val="FFFFFF"/>
                </a:solidFill>
                <a:latin typeface="Calibri"/>
                <a:cs typeface="Calibri"/>
              </a:rPr>
              <a:t>f</a:t>
            </a:r>
            <a:r>
              <a:rPr sz="4200" spc="-869" baseline="-22817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2800" spc="-580" dirty="0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sz="4200" spc="-869" baseline="-22817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2800" spc="-580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4200" spc="-869" baseline="-22817" dirty="0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r>
              <a:rPr sz="2800" spc="-580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4200" spc="-869" baseline="-22817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2800" spc="-58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4200" spc="-869" baseline="-22817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2800" spc="-580" dirty="0">
                <a:solidFill>
                  <a:srgbClr val="FFFFFF"/>
                </a:solidFill>
                <a:latin typeface="Calibri"/>
                <a:cs typeface="Calibri"/>
              </a:rPr>
              <a:t>io</a:t>
            </a:r>
            <a:r>
              <a:rPr sz="4200" spc="-869" baseline="-22817" dirty="0">
                <a:solidFill>
                  <a:srgbClr val="FFFFFF"/>
                </a:solidFill>
                <a:latin typeface="Calibri"/>
                <a:cs typeface="Calibri"/>
              </a:rPr>
              <a:t>k</a:t>
            </a:r>
            <a:r>
              <a:rPr sz="2800" spc="-580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664845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0" dirty="0"/>
              <a:t>How </a:t>
            </a:r>
            <a:r>
              <a:rPr spc="-20" dirty="0"/>
              <a:t>to </a:t>
            </a:r>
            <a:r>
              <a:rPr dirty="0"/>
              <a:t>pick the </a:t>
            </a:r>
            <a:r>
              <a:rPr spc="-10" dirty="0"/>
              <a:t>best</a:t>
            </a:r>
            <a:r>
              <a:rPr spc="-15" dirty="0"/>
              <a:t> </a:t>
            </a:r>
            <a:r>
              <a:rPr dirty="0"/>
              <a:t>function</a:t>
            </a:r>
          </a:p>
        </p:txBody>
      </p:sp>
      <p:sp>
        <p:nvSpPr>
          <p:cNvPr id="3" name="object 3"/>
          <p:cNvSpPr/>
          <p:nvPr/>
        </p:nvSpPr>
        <p:spPr>
          <a:xfrm>
            <a:off x="313943" y="1892807"/>
            <a:ext cx="8471916" cy="6416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92023" y="1833372"/>
            <a:ext cx="8377428" cy="86563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73379" y="1932432"/>
            <a:ext cx="8353044" cy="52425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63904" y="2400173"/>
            <a:ext cx="3464560" cy="0"/>
          </a:xfrm>
          <a:custGeom>
            <a:avLst/>
            <a:gdLst/>
            <a:ahLst/>
            <a:cxnLst/>
            <a:rect l="l" t="t" r="r" b="b"/>
            <a:pathLst>
              <a:path w="3464560">
                <a:moveTo>
                  <a:pt x="0" y="0"/>
                </a:moveTo>
                <a:lnTo>
                  <a:pt x="3464102" y="0"/>
                </a:lnTo>
              </a:path>
            </a:pathLst>
          </a:custGeom>
          <a:ln w="1066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73379" y="1945386"/>
            <a:ext cx="835342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Find </a:t>
            </a:r>
            <a:r>
              <a:rPr sz="2800" b="1" i="1" spc="-10" dirty="0">
                <a:solidFill>
                  <a:srgbClr val="FFFFFF"/>
                </a:solidFill>
                <a:latin typeface="Calibri"/>
                <a:cs typeface="Calibri"/>
              </a:rPr>
              <a:t>network parameters </a:t>
            </a:r>
            <a:r>
              <a:rPr sz="2800" spc="-5" dirty="0">
                <a:solidFill>
                  <a:srgbClr val="FFFFFF"/>
                </a:solidFill>
                <a:latin typeface="Cambria Math"/>
                <a:cs typeface="Cambria Math"/>
              </a:rPr>
              <a:t>𝜽</a:t>
            </a:r>
            <a:r>
              <a:rPr sz="3075" spc="-7" baseline="27100" dirty="0">
                <a:solidFill>
                  <a:srgbClr val="FFFFFF"/>
                </a:solidFill>
                <a:latin typeface="Cambria Math"/>
                <a:cs typeface="Cambria Math"/>
              </a:rPr>
              <a:t>∗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that 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minimize </a:t>
            </a:r>
            <a:r>
              <a:rPr sz="2800" spc="-20" dirty="0">
                <a:solidFill>
                  <a:srgbClr val="FFFFFF"/>
                </a:solidFill>
                <a:latin typeface="Calibri"/>
                <a:cs typeface="Calibri"/>
              </a:rPr>
              <a:t>total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loss</a:t>
            </a:r>
            <a:r>
              <a:rPr sz="2800" spc="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940396" y="4245483"/>
            <a:ext cx="4166235" cy="330835"/>
          </a:xfrm>
          <a:custGeom>
            <a:avLst/>
            <a:gdLst/>
            <a:ahLst/>
            <a:cxnLst/>
            <a:rect l="l" t="t" r="r" b="b"/>
            <a:pathLst>
              <a:path w="4166235" h="330835">
                <a:moveTo>
                  <a:pt x="4059847" y="0"/>
                </a:moveTo>
                <a:lnTo>
                  <a:pt x="4055402" y="0"/>
                </a:lnTo>
                <a:lnTo>
                  <a:pt x="4055402" y="13208"/>
                </a:lnTo>
                <a:lnTo>
                  <a:pt x="4057942" y="13208"/>
                </a:lnTo>
                <a:lnTo>
                  <a:pt x="4069844" y="14019"/>
                </a:lnTo>
                <a:lnTo>
                  <a:pt x="4103552" y="33857"/>
                </a:lnTo>
                <a:lnTo>
                  <a:pt x="4111536" y="69469"/>
                </a:lnTo>
                <a:lnTo>
                  <a:pt x="4111321" y="75922"/>
                </a:lnTo>
                <a:lnTo>
                  <a:pt x="4110678" y="83089"/>
                </a:lnTo>
                <a:lnTo>
                  <a:pt x="4109607" y="90971"/>
                </a:lnTo>
                <a:lnTo>
                  <a:pt x="4108107" y="99568"/>
                </a:lnTo>
                <a:lnTo>
                  <a:pt x="4106606" y="107805"/>
                </a:lnTo>
                <a:lnTo>
                  <a:pt x="4105535" y="114792"/>
                </a:lnTo>
                <a:lnTo>
                  <a:pt x="4104892" y="120517"/>
                </a:lnTo>
                <a:lnTo>
                  <a:pt x="4104678" y="124968"/>
                </a:lnTo>
                <a:lnTo>
                  <a:pt x="4105205" y="132044"/>
                </a:lnTo>
                <a:lnTo>
                  <a:pt x="4133888" y="163195"/>
                </a:lnTo>
                <a:lnTo>
                  <a:pt x="4133888" y="166243"/>
                </a:lnTo>
                <a:lnTo>
                  <a:pt x="4105205" y="197393"/>
                </a:lnTo>
                <a:lnTo>
                  <a:pt x="4104678" y="204470"/>
                </a:lnTo>
                <a:lnTo>
                  <a:pt x="4104892" y="208903"/>
                </a:lnTo>
                <a:lnTo>
                  <a:pt x="4105535" y="214598"/>
                </a:lnTo>
                <a:lnTo>
                  <a:pt x="4106606" y="221579"/>
                </a:lnTo>
                <a:lnTo>
                  <a:pt x="4108107" y="229870"/>
                </a:lnTo>
                <a:lnTo>
                  <a:pt x="4109607" y="238464"/>
                </a:lnTo>
                <a:lnTo>
                  <a:pt x="4110678" y="246332"/>
                </a:lnTo>
                <a:lnTo>
                  <a:pt x="4111321" y="253462"/>
                </a:lnTo>
                <a:lnTo>
                  <a:pt x="4111536" y="259842"/>
                </a:lnTo>
                <a:lnTo>
                  <a:pt x="4110653" y="274415"/>
                </a:lnTo>
                <a:lnTo>
                  <a:pt x="4089553" y="310106"/>
                </a:lnTo>
                <a:lnTo>
                  <a:pt x="4057942" y="317500"/>
                </a:lnTo>
                <a:lnTo>
                  <a:pt x="4055402" y="317500"/>
                </a:lnTo>
                <a:lnTo>
                  <a:pt x="4055402" y="330581"/>
                </a:lnTo>
                <a:lnTo>
                  <a:pt x="4059847" y="330581"/>
                </a:lnTo>
                <a:lnTo>
                  <a:pt x="4078944" y="329201"/>
                </a:lnTo>
                <a:lnTo>
                  <a:pt x="4120807" y="312039"/>
                </a:lnTo>
                <a:lnTo>
                  <a:pt x="4139738" y="274230"/>
                </a:lnTo>
                <a:lnTo>
                  <a:pt x="4141000" y="256794"/>
                </a:lnTo>
                <a:lnTo>
                  <a:pt x="4140758" y="249316"/>
                </a:lnTo>
                <a:lnTo>
                  <a:pt x="4140015" y="241363"/>
                </a:lnTo>
                <a:lnTo>
                  <a:pt x="4138749" y="232933"/>
                </a:lnTo>
                <a:lnTo>
                  <a:pt x="4136936" y="224028"/>
                </a:lnTo>
                <a:lnTo>
                  <a:pt x="4134269" y="211709"/>
                </a:lnTo>
                <a:lnTo>
                  <a:pt x="4132872" y="203581"/>
                </a:lnTo>
                <a:lnTo>
                  <a:pt x="4132872" y="191389"/>
                </a:lnTo>
                <a:lnTo>
                  <a:pt x="4135666" y="184912"/>
                </a:lnTo>
                <a:lnTo>
                  <a:pt x="4166019" y="171831"/>
                </a:lnTo>
                <a:lnTo>
                  <a:pt x="4166019" y="157607"/>
                </a:lnTo>
                <a:lnTo>
                  <a:pt x="4132872" y="138049"/>
                </a:lnTo>
                <a:lnTo>
                  <a:pt x="4132872" y="125857"/>
                </a:lnTo>
                <a:lnTo>
                  <a:pt x="4134269" y="117602"/>
                </a:lnTo>
                <a:lnTo>
                  <a:pt x="4136936" y="105410"/>
                </a:lnTo>
                <a:lnTo>
                  <a:pt x="4138749" y="96504"/>
                </a:lnTo>
                <a:lnTo>
                  <a:pt x="4140015" y="88074"/>
                </a:lnTo>
                <a:lnTo>
                  <a:pt x="4140758" y="80121"/>
                </a:lnTo>
                <a:lnTo>
                  <a:pt x="4141000" y="72644"/>
                </a:lnTo>
                <a:lnTo>
                  <a:pt x="4139738" y="55762"/>
                </a:lnTo>
                <a:lnTo>
                  <a:pt x="4120807" y="18669"/>
                </a:lnTo>
                <a:lnTo>
                  <a:pt x="4078944" y="1434"/>
                </a:lnTo>
                <a:lnTo>
                  <a:pt x="4059847" y="0"/>
                </a:lnTo>
                <a:close/>
              </a:path>
              <a:path w="4166235" h="330835">
                <a:moveTo>
                  <a:pt x="110617" y="0"/>
                </a:moveTo>
                <a:lnTo>
                  <a:pt x="106108" y="0"/>
                </a:lnTo>
                <a:lnTo>
                  <a:pt x="87020" y="1434"/>
                </a:lnTo>
                <a:lnTo>
                  <a:pt x="45161" y="18669"/>
                </a:lnTo>
                <a:lnTo>
                  <a:pt x="26230" y="55655"/>
                </a:lnTo>
                <a:lnTo>
                  <a:pt x="25080" y="75775"/>
                </a:lnTo>
                <a:lnTo>
                  <a:pt x="25222" y="79922"/>
                </a:lnTo>
                <a:lnTo>
                  <a:pt x="25987" y="87852"/>
                </a:lnTo>
                <a:lnTo>
                  <a:pt x="27261" y="96305"/>
                </a:lnTo>
                <a:lnTo>
                  <a:pt x="29044" y="105283"/>
                </a:lnTo>
                <a:lnTo>
                  <a:pt x="31750" y="117475"/>
                </a:lnTo>
                <a:lnTo>
                  <a:pt x="33108" y="125730"/>
                </a:lnTo>
                <a:lnTo>
                  <a:pt x="33108" y="137795"/>
                </a:lnTo>
                <a:lnTo>
                  <a:pt x="30365" y="144272"/>
                </a:lnTo>
                <a:lnTo>
                  <a:pt x="0" y="157480"/>
                </a:lnTo>
                <a:lnTo>
                  <a:pt x="0" y="171704"/>
                </a:lnTo>
                <a:lnTo>
                  <a:pt x="33108" y="191262"/>
                </a:lnTo>
                <a:lnTo>
                  <a:pt x="33108" y="203327"/>
                </a:lnTo>
                <a:lnTo>
                  <a:pt x="31750" y="211582"/>
                </a:lnTo>
                <a:lnTo>
                  <a:pt x="29044" y="223774"/>
                </a:lnTo>
                <a:lnTo>
                  <a:pt x="27261" y="232751"/>
                </a:lnTo>
                <a:lnTo>
                  <a:pt x="25987" y="241204"/>
                </a:lnTo>
                <a:lnTo>
                  <a:pt x="25222" y="249134"/>
                </a:lnTo>
                <a:lnTo>
                  <a:pt x="24968" y="256540"/>
                </a:lnTo>
                <a:lnTo>
                  <a:pt x="26230" y="274069"/>
                </a:lnTo>
                <a:lnTo>
                  <a:pt x="45161" y="312039"/>
                </a:lnTo>
                <a:lnTo>
                  <a:pt x="87020" y="329201"/>
                </a:lnTo>
                <a:lnTo>
                  <a:pt x="106108" y="330581"/>
                </a:lnTo>
                <a:lnTo>
                  <a:pt x="110617" y="330581"/>
                </a:lnTo>
                <a:lnTo>
                  <a:pt x="110617" y="317500"/>
                </a:lnTo>
                <a:lnTo>
                  <a:pt x="108013" y="317500"/>
                </a:lnTo>
                <a:lnTo>
                  <a:pt x="96123" y="316670"/>
                </a:lnTo>
                <a:lnTo>
                  <a:pt x="62438" y="296701"/>
                </a:lnTo>
                <a:lnTo>
                  <a:pt x="54444" y="259715"/>
                </a:lnTo>
                <a:lnTo>
                  <a:pt x="54661" y="253281"/>
                </a:lnTo>
                <a:lnTo>
                  <a:pt x="55311" y="246157"/>
                </a:lnTo>
                <a:lnTo>
                  <a:pt x="56395" y="238319"/>
                </a:lnTo>
                <a:lnTo>
                  <a:pt x="57912" y="229743"/>
                </a:lnTo>
                <a:lnTo>
                  <a:pt x="59428" y="221432"/>
                </a:lnTo>
                <a:lnTo>
                  <a:pt x="60512" y="214407"/>
                </a:lnTo>
                <a:lnTo>
                  <a:pt x="61162" y="208668"/>
                </a:lnTo>
                <a:lnTo>
                  <a:pt x="61379" y="204216"/>
                </a:lnTo>
                <a:lnTo>
                  <a:pt x="60836" y="197195"/>
                </a:lnTo>
                <a:lnTo>
                  <a:pt x="32067" y="166116"/>
                </a:lnTo>
                <a:lnTo>
                  <a:pt x="32067" y="162941"/>
                </a:lnTo>
                <a:lnTo>
                  <a:pt x="60836" y="131861"/>
                </a:lnTo>
                <a:lnTo>
                  <a:pt x="61379" y="124841"/>
                </a:lnTo>
                <a:lnTo>
                  <a:pt x="61162" y="120388"/>
                </a:lnTo>
                <a:lnTo>
                  <a:pt x="60512" y="114649"/>
                </a:lnTo>
                <a:lnTo>
                  <a:pt x="59428" y="107624"/>
                </a:lnTo>
                <a:lnTo>
                  <a:pt x="57912" y="99314"/>
                </a:lnTo>
                <a:lnTo>
                  <a:pt x="56395" y="90737"/>
                </a:lnTo>
                <a:lnTo>
                  <a:pt x="55311" y="82899"/>
                </a:lnTo>
                <a:lnTo>
                  <a:pt x="54661" y="75775"/>
                </a:lnTo>
                <a:lnTo>
                  <a:pt x="54444" y="69342"/>
                </a:lnTo>
                <a:lnTo>
                  <a:pt x="55333" y="55417"/>
                </a:lnTo>
                <a:lnTo>
                  <a:pt x="76445" y="20548"/>
                </a:lnTo>
                <a:lnTo>
                  <a:pt x="108013" y="13208"/>
                </a:lnTo>
                <a:lnTo>
                  <a:pt x="110617" y="13208"/>
                </a:lnTo>
                <a:lnTo>
                  <a:pt x="11061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911453" y="3718001"/>
            <a:ext cx="4027804" cy="8794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latin typeface="Calibri"/>
                <a:cs typeface="Calibri"/>
              </a:rPr>
              <a:t>Network </a:t>
            </a:r>
            <a:r>
              <a:rPr sz="2800" spc="-20" dirty="0">
                <a:latin typeface="Calibri"/>
                <a:cs typeface="Calibri"/>
              </a:rPr>
              <a:t>parameters </a:t>
            </a:r>
            <a:r>
              <a:rPr sz="2800" spc="-5" dirty="0">
                <a:latin typeface="Cambria Math"/>
                <a:cs typeface="Cambria Math"/>
              </a:rPr>
              <a:t>𝜃</a:t>
            </a:r>
            <a:r>
              <a:rPr sz="2800" spc="250" dirty="0">
                <a:latin typeface="Cambria Math"/>
                <a:cs typeface="Cambria Math"/>
              </a:rPr>
              <a:t> </a:t>
            </a:r>
            <a:r>
              <a:rPr sz="2800" spc="-5" dirty="0">
                <a:latin typeface="Cambria Math"/>
                <a:cs typeface="Cambria Math"/>
              </a:rPr>
              <a:t>=</a:t>
            </a:r>
            <a:endParaRPr sz="2800">
              <a:latin typeface="Cambria Math"/>
              <a:cs typeface="Cambria Math"/>
            </a:endParaRPr>
          </a:p>
          <a:p>
            <a:pPr marL="149225">
              <a:lnSpc>
                <a:spcPct val="100000"/>
              </a:lnSpc>
              <a:spcBef>
                <a:spcPts val="5"/>
              </a:spcBef>
            </a:pPr>
            <a:r>
              <a:rPr sz="2800" dirty="0">
                <a:latin typeface="Cambria Math"/>
                <a:cs typeface="Cambria Math"/>
              </a:rPr>
              <a:t>𝑤</a:t>
            </a:r>
            <a:r>
              <a:rPr sz="3075" baseline="-16260" dirty="0">
                <a:latin typeface="Cambria Math"/>
                <a:cs typeface="Cambria Math"/>
              </a:rPr>
              <a:t>1</a:t>
            </a:r>
            <a:r>
              <a:rPr sz="2800" dirty="0">
                <a:latin typeface="Cambria Math"/>
                <a:cs typeface="Cambria Math"/>
              </a:rPr>
              <a:t>,</a:t>
            </a:r>
            <a:r>
              <a:rPr sz="2800" spc="-155" dirty="0">
                <a:latin typeface="Cambria Math"/>
                <a:cs typeface="Cambria Math"/>
              </a:rPr>
              <a:t> </a:t>
            </a:r>
            <a:r>
              <a:rPr sz="2800" spc="10" dirty="0">
                <a:latin typeface="Cambria Math"/>
                <a:cs typeface="Cambria Math"/>
              </a:rPr>
              <a:t>𝑤</a:t>
            </a:r>
            <a:r>
              <a:rPr sz="3075" spc="15" baseline="-16260" dirty="0">
                <a:latin typeface="Cambria Math"/>
                <a:cs typeface="Cambria Math"/>
              </a:rPr>
              <a:t>2</a:t>
            </a:r>
            <a:r>
              <a:rPr sz="2800" spc="10" dirty="0">
                <a:latin typeface="Cambria Math"/>
                <a:cs typeface="Cambria Math"/>
              </a:rPr>
              <a:t>,</a:t>
            </a:r>
            <a:r>
              <a:rPr sz="2800" spc="-155" dirty="0">
                <a:latin typeface="Cambria Math"/>
                <a:cs typeface="Cambria Math"/>
              </a:rPr>
              <a:t> </a:t>
            </a:r>
            <a:r>
              <a:rPr sz="2800" spc="15" dirty="0">
                <a:latin typeface="Cambria Math"/>
                <a:cs typeface="Cambria Math"/>
              </a:rPr>
              <a:t>𝑤</a:t>
            </a:r>
            <a:r>
              <a:rPr sz="3075" spc="22" baseline="-16260" dirty="0">
                <a:latin typeface="Cambria Math"/>
                <a:cs typeface="Cambria Math"/>
              </a:rPr>
              <a:t>3</a:t>
            </a:r>
            <a:r>
              <a:rPr sz="2800" spc="15" dirty="0">
                <a:latin typeface="Cambria Math"/>
                <a:cs typeface="Cambria Math"/>
              </a:rPr>
              <a:t>,</a:t>
            </a:r>
            <a:r>
              <a:rPr sz="2800" spc="-155" dirty="0">
                <a:latin typeface="Cambria Math"/>
                <a:cs typeface="Cambria Math"/>
              </a:rPr>
              <a:t> </a:t>
            </a:r>
            <a:r>
              <a:rPr sz="2800" spc="-5" dirty="0">
                <a:latin typeface="Cambria Math"/>
                <a:cs typeface="Cambria Math"/>
              </a:rPr>
              <a:t>⋯</a:t>
            </a:r>
            <a:r>
              <a:rPr sz="2800" spc="-165" dirty="0">
                <a:latin typeface="Cambria Math"/>
                <a:cs typeface="Cambria Math"/>
              </a:rPr>
              <a:t> </a:t>
            </a:r>
            <a:r>
              <a:rPr sz="2800" spc="-5" dirty="0">
                <a:latin typeface="Cambria Math"/>
                <a:cs typeface="Cambria Math"/>
              </a:rPr>
              <a:t>,</a:t>
            </a:r>
            <a:r>
              <a:rPr sz="2800" spc="-155" dirty="0">
                <a:latin typeface="Cambria Math"/>
                <a:cs typeface="Cambria Math"/>
              </a:rPr>
              <a:t> </a:t>
            </a:r>
            <a:r>
              <a:rPr sz="2800" dirty="0">
                <a:latin typeface="Cambria Math"/>
                <a:cs typeface="Cambria Math"/>
              </a:rPr>
              <a:t>𝑏</a:t>
            </a:r>
            <a:r>
              <a:rPr sz="3075" baseline="-16260" dirty="0">
                <a:latin typeface="Cambria Math"/>
                <a:cs typeface="Cambria Math"/>
              </a:rPr>
              <a:t>1</a:t>
            </a:r>
            <a:r>
              <a:rPr sz="2800" dirty="0">
                <a:latin typeface="Cambria Math"/>
                <a:cs typeface="Cambria Math"/>
              </a:rPr>
              <a:t>,</a:t>
            </a:r>
            <a:r>
              <a:rPr sz="2800" spc="-155" dirty="0">
                <a:latin typeface="Cambria Math"/>
                <a:cs typeface="Cambria Math"/>
              </a:rPr>
              <a:t> </a:t>
            </a:r>
            <a:r>
              <a:rPr sz="2800" spc="15" dirty="0">
                <a:latin typeface="Cambria Math"/>
                <a:cs typeface="Cambria Math"/>
              </a:rPr>
              <a:t>𝑏</a:t>
            </a:r>
            <a:r>
              <a:rPr sz="3075" spc="22" baseline="-16260" dirty="0">
                <a:latin typeface="Cambria Math"/>
                <a:cs typeface="Cambria Math"/>
              </a:rPr>
              <a:t>2</a:t>
            </a:r>
            <a:r>
              <a:rPr sz="2800" spc="15" dirty="0">
                <a:latin typeface="Cambria Math"/>
                <a:cs typeface="Cambria Math"/>
              </a:rPr>
              <a:t>,</a:t>
            </a:r>
            <a:r>
              <a:rPr sz="2800" spc="-150" dirty="0">
                <a:latin typeface="Cambria Math"/>
                <a:cs typeface="Cambria Math"/>
              </a:rPr>
              <a:t> </a:t>
            </a:r>
            <a:r>
              <a:rPr sz="2800" spc="15" dirty="0">
                <a:latin typeface="Cambria Math"/>
                <a:cs typeface="Cambria Math"/>
              </a:rPr>
              <a:t>𝑏</a:t>
            </a:r>
            <a:r>
              <a:rPr sz="3075" spc="22" baseline="-16260" dirty="0">
                <a:latin typeface="Cambria Math"/>
                <a:cs typeface="Cambria Math"/>
              </a:rPr>
              <a:t>3</a:t>
            </a:r>
            <a:r>
              <a:rPr sz="2800" spc="15" dirty="0">
                <a:latin typeface="Cambria Math"/>
                <a:cs typeface="Cambria Math"/>
              </a:rPr>
              <a:t>,</a:t>
            </a:r>
            <a:r>
              <a:rPr sz="2800" spc="-155" dirty="0">
                <a:latin typeface="Cambria Math"/>
                <a:cs typeface="Cambria Math"/>
              </a:rPr>
              <a:t> </a:t>
            </a:r>
            <a:r>
              <a:rPr sz="2800" spc="-5" dirty="0">
                <a:latin typeface="Cambria Math"/>
                <a:cs typeface="Cambria Math"/>
              </a:rPr>
              <a:t>⋯</a:t>
            </a:r>
            <a:endParaRPr sz="2800">
              <a:latin typeface="Cambria Math"/>
              <a:cs typeface="Cambria Math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80999" y="2920060"/>
            <a:ext cx="427037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20" dirty="0">
                <a:latin typeface="Calibri"/>
                <a:cs typeface="Calibri"/>
              </a:rPr>
              <a:t>Enumerate </a:t>
            </a:r>
            <a:r>
              <a:rPr sz="2800" spc="-5" dirty="0">
                <a:latin typeface="Calibri"/>
                <a:cs typeface="Calibri"/>
              </a:rPr>
              <a:t>all </a:t>
            </a:r>
            <a:r>
              <a:rPr sz="2800" spc="-10" dirty="0">
                <a:latin typeface="Calibri"/>
                <a:cs typeface="Calibri"/>
              </a:rPr>
              <a:t>possible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values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818632" y="3110483"/>
            <a:ext cx="746760" cy="2676525"/>
          </a:xfrm>
          <a:custGeom>
            <a:avLst/>
            <a:gdLst/>
            <a:ahLst/>
            <a:cxnLst/>
            <a:rect l="l" t="t" r="r" b="b"/>
            <a:pathLst>
              <a:path w="746759" h="2676525">
                <a:moveTo>
                  <a:pt x="0" y="2676143"/>
                </a:moveTo>
                <a:lnTo>
                  <a:pt x="746760" y="2676143"/>
                </a:lnTo>
                <a:lnTo>
                  <a:pt x="746760" y="0"/>
                </a:lnTo>
                <a:lnTo>
                  <a:pt x="0" y="0"/>
                </a:lnTo>
                <a:lnTo>
                  <a:pt x="0" y="267614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5801105" y="2670175"/>
            <a:ext cx="8255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latin typeface="Calibri"/>
                <a:cs typeface="Calibri"/>
              </a:rPr>
              <a:t>Layer</a:t>
            </a:r>
            <a:r>
              <a:rPr sz="2400" spc="-9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5916167" y="3121151"/>
            <a:ext cx="573024" cy="57454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916167" y="3121151"/>
            <a:ext cx="573405" cy="574675"/>
          </a:xfrm>
          <a:custGeom>
            <a:avLst/>
            <a:gdLst/>
            <a:ahLst/>
            <a:cxnLst/>
            <a:rect l="l" t="t" r="r" b="b"/>
            <a:pathLst>
              <a:path w="573404" h="574675">
                <a:moveTo>
                  <a:pt x="0" y="287274"/>
                </a:moveTo>
                <a:lnTo>
                  <a:pt x="3749" y="240684"/>
                </a:lnTo>
                <a:lnTo>
                  <a:pt x="14606" y="196486"/>
                </a:lnTo>
                <a:lnTo>
                  <a:pt x="31978" y="155270"/>
                </a:lnTo>
                <a:lnTo>
                  <a:pt x="55278" y="117628"/>
                </a:lnTo>
                <a:lnTo>
                  <a:pt x="83915" y="84153"/>
                </a:lnTo>
                <a:lnTo>
                  <a:pt x="117299" y="55437"/>
                </a:lnTo>
                <a:lnTo>
                  <a:pt x="154840" y="32071"/>
                </a:lnTo>
                <a:lnTo>
                  <a:pt x="195949" y="14648"/>
                </a:lnTo>
                <a:lnTo>
                  <a:pt x="240036" y="3760"/>
                </a:lnTo>
                <a:lnTo>
                  <a:pt x="286512" y="0"/>
                </a:lnTo>
                <a:lnTo>
                  <a:pt x="332987" y="3760"/>
                </a:lnTo>
                <a:lnTo>
                  <a:pt x="377074" y="14648"/>
                </a:lnTo>
                <a:lnTo>
                  <a:pt x="418183" y="32071"/>
                </a:lnTo>
                <a:lnTo>
                  <a:pt x="455724" y="55437"/>
                </a:lnTo>
                <a:lnTo>
                  <a:pt x="489108" y="84153"/>
                </a:lnTo>
                <a:lnTo>
                  <a:pt x="517745" y="117628"/>
                </a:lnTo>
                <a:lnTo>
                  <a:pt x="541045" y="155270"/>
                </a:lnTo>
                <a:lnTo>
                  <a:pt x="558417" y="196486"/>
                </a:lnTo>
                <a:lnTo>
                  <a:pt x="569274" y="240684"/>
                </a:lnTo>
                <a:lnTo>
                  <a:pt x="573024" y="287274"/>
                </a:lnTo>
                <a:lnTo>
                  <a:pt x="569274" y="333863"/>
                </a:lnTo>
                <a:lnTo>
                  <a:pt x="558417" y="378061"/>
                </a:lnTo>
                <a:lnTo>
                  <a:pt x="541045" y="419277"/>
                </a:lnTo>
                <a:lnTo>
                  <a:pt x="517745" y="456919"/>
                </a:lnTo>
                <a:lnTo>
                  <a:pt x="489108" y="490394"/>
                </a:lnTo>
                <a:lnTo>
                  <a:pt x="455724" y="519110"/>
                </a:lnTo>
                <a:lnTo>
                  <a:pt x="418183" y="542476"/>
                </a:lnTo>
                <a:lnTo>
                  <a:pt x="377074" y="559899"/>
                </a:lnTo>
                <a:lnTo>
                  <a:pt x="332987" y="570787"/>
                </a:lnTo>
                <a:lnTo>
                  <a:pt x="286512" y="574548"/>
                </a:lnTo>
                <a:lnTo>
                  <a:pt x="240036" y="570787"/>
                </a:lnTo>
                <a:lnTo>
                  <a:pt x="195949" y="559899"/>
                </a:lnTo>
                <a:lnTo>
                  <a:pt x="154840" y="542476"/>
                </a:lnTo>
                <a:lnTo>
                  <a:pt x="117299" y="519110"/>
                </a:lnTo>
                <a:lnTo>
                  <a:pt x="83915" y="490394"/>
                </a:lnTo>
                <a:lnTo>
                  <a:pt x="55278" y="456919"/>
                </a:lnTo>
                <a:lnTo>
                  <a:pt x="31978" y="419277"/>
                </a:lnTo>
                <a:lnTo>
                  <a:pt x="14606" y="378061"/>
                </a:lnTo>
                <a:lnTo>
                  <a:pt x="3749" y="333863"/>
                </a:lnTo>
                <a:lnTo>
                  <a:pt x="0" y="287274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917691" y="3899915"/>
            <a:ext cx="574548" cy="57454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917691" y="3899915"/>
            <a:ext cx="574675" cy="574675"/>
          </a:xfrm>
          <a:custGeom>
            <a:avLst/>
            <a:gdLst/>
            <a:ahLst/>
            <a:cxnLst/>
            <a:rect l="l" t="t" r="r" b="b"/>
            <a:pathLst>
              <a:path w="574675" h="574675">
                <a:moveTo>
                  <a:pt x="0" y="287273"/>
                </a:moveTo>
                <a:lnTo>
                  <a:pt x="3760" y="240684"/>
                </a:lnTo>
                <a:lnTo>
                  <a:pt x="14648" y="196486"/>
                </a:lnTo>
                <a:lnTo>
                  <a:pt x="32071" y="155270"/>
                </a:lnTo>
                <a:lnTo>
                  <a:pt x="55437" y="117628"/>
                </a:lnTo>
                <a:lnTo>
                  <a:pt x="84153" y="84153"/>
                </a:lnTo>
                <a:lnTo>
                  <a:pt x="117628" y="55437"/>
                </a:lnTo>
                <a:lnTo>
                  <a:pt x="155270" y="32071"/>
                </a:lnTo>
                <a:lnTo>
                  <a:pt x="196486" y="14648"/>
                </a:lnTo>
                <a:lnTo>
                  <a:pt x="240684" y="3760"/>
                </a:lnTo>
                <a:lnTo>
                  <a:pt x="287274" y="0"/>
                </a:lnTo>
                <a:lnTo>
                  <a:pt x="333863" y="3760"/>
                </a:lnTo>
                <a:lnTo>
                  <a:pt x="378061" y="14648"/>
                </a:lnTo>
                <a:lnTo>
                  <a:pt x="419277" y="32071"/>
                </a:lnTo>
                <a:lnTo>
                  <a:pt x="456919" y="55437"/>
                </a:lnTo>
                <a:lnTo>
                  <a:pt x="490394" y="84153"/>
                </a:lnTo>
                <a:lnTo>
                  <a:pt x="519110" y="117628"/>
                </a:lnTo>
                <a:lnTo>
                  <a:pt x="542476" y="155270"/>
                </a:lnTo>
                <a:lnTo>
                  <a:pt x="559899" y="196486"/>
                </a:lnTo>
                <a:lnTo>
                  <a:pt x="570787" y="240684"/>
                </a:lnTo>
                <a:lnTo>
                  <a:pt x="574548" y="287273"/>
                </a:lnTo>
                <a:lnTo>
                  <a:pt x="570787" y="333863"/>
                </a:lnTo>
                <a:lnTo>
                  <a:pt x="559899" y="378061"/>
                </a:lnTo>
                <a:lnTo>
                  <a:pt x="542476" y="419277"/>
                </a:lnTo>
                <a:lnTo>
                  <a:pt x="519110" y="456919"/>
                </a:lnTo>
                <a:lnTo>
                  <a:pt x="490394" y="490394"/>
                </a:lnTo>
                <a:lnTo>
                  <a:pt x="456919" y="519110"/>
                </a:lnTo>
                <a:lnTo>
                  <a:pt x="419277" y="542476"/>
                </a:lnTo>
                <a:lnTo>
                  <a:pt x="378061" y="559899"/>
                </a:lnTo>
                <a:lnTo>
                  <a:pt x="333863" y="570787"/>
                </a:lnTo>
                <a:lnTo>
                  <a:pt x="287274" y="574547"/>
                </a:lnTo>
                <a:lnTo>
                  <a:pt x="240684" y="570787"/>
                </a:lnTo>
                <a:lnTo>
                  <a:pt x="196486" y="559899"/>
                </a:lnTo>
                <a:lnTo>
                  <a:pt x="155270" y="542476"/>
                </a:lnTo>
                <a:lnTo>
                  <a:pt x="117628" y="519110"/>
                </a:lnTo>
                <a:lnTo>
                  <a:pt x="84153" y="490394"/>
                </a:lnTo>
                <a:lnTo>
                  <a:pt x="55437" y="456919"/>
                </a:lnTo>
                <a:lnTo>
                  <a:pt x="32071" y="419277"/>
                </a:lnTo>
                <a:lnTo>
                  <a:pt x="14648" y="378061"/>
                </a:lnTo>
                <a:lnTo>
                  <a:pt x="3760" y="333863"/>
                </a:lnTo>
                <a:lnTo>
                  <a:pt x="0" y="287273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907023" y="5128259"/>
            <a:ext cx="573024" cy="57302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907023" y="5128259"/>
            <a:ext cx="573405" cy="573405"/>
          </a:xfrm>
          <a:custGeom>
            <a:avLst/>
            <a:gdLst/>
            <a:ahLst/>
            <a:cxnLst/>
            <a:rect l="l" t="t" r="r" b="b"/>
            <a:pathLst>
              <a:path w="573404" h="573404">
                <a:moveTo>
                  <a:pt x="0" y="286511"/>
                </a:moveTo>
                <a:lnTo>
                  <a:pt x="3749" y="240036"/>
                </a:lnTo>
                <a:lnTo>
                  <a:pt x="14606" y="195949"/>
                </a:lnTo>
                <a:lnTo>
                  <a:pt x="31978" y="154840"/>
                </a:lnTo>
                <a:lnTo>
                  <a:pt x="55278" y="117299"/>
                </a:lnTo>
                <a:lnTo>
                  <a:pt x="83915" y="83915"/>
                </a:lnTo>
                <a:lnTo>
                  <a:pt x="117299" y="55278"/>
                </a:lnTo>
                <a:lnTo>
                  <a:pt x="154840" y="31978"/>
                </a:lnTo>
                <a:lnTo>
                  <a:pt x="195949" y="14606"/>
                </a:lnTo>
                <a:lnTo>
                  <a:pt x="240036" y="3749"/>
                </a:lnTo>
                <a:lnTo>
                  <a:pt x="286512" y="0"/>
                </a:lnTo>
                <a:lnTo>
                  <a:pt x="332987" y="3749"/>
                </a:lnTo>
                <a:lnTo>
                  <a:pt x="377074" y="14606"/>
                </a:lnTo>
                <a:lnTo>
                  <a:pt x="418183" y="31978"/>
                </a:lnTo>
                <a:lnTo>
                  <a:pt x="455724" y="55278"/>
                </a:lnTo>
                <a:lnTo>
                  <a:pt x="489108" y="83915"/>
                </a:lnTo>
                <a:lnTo>
                  <a:pt x="517745" y="117299"/>
                </a:lnTo>
                <a:lnTo>
                  <a:pt x="541045" y="154840"/>
                </a:lnTo>
                <a:lnTo>
                  <a:pt x="558417" y="195949"/>
                </a:lnTo>
                <a:lnTo>
                  <a:pt x="569274" y="240036"/>
                </a:lnTo>
                <a:lnTo>
                  <a:pt x="573024" y="286511"/>
                </a:lnTo>
                <a:lnTo>
                  <a:pt x="569274" y="332987"/>
                </a:lnTo>
                <a:lnTo>
                  <a:pt x="558417" y="377074"/>
                </a:lnTo>
                <a:lnTo>
                  <a:pt x="541045" y="418183"/>
                </a:lnTo>
                <a:lnTo>
                  <a:pt x="517745" y="455724"/>
                </a:lnTo>
                <a:lnTo>
                  <a:pt x="489108" y="489108"/>
                </a:lnTo>
                <a:lnTo>
                  <a:pt x="455724" y="517745"/>
                </a:lnTo>
                <a:lnTo>
                  <a:pt x="418183" y="541045"/>
                </a:lnTo>
                <a:lnTo>
                  <a:pt x="377074" y="558417"/>
                </a:lnTo>
                <a:lnTo>
                  <a:pt x="332987" y="569274"/>
                </a:lnTo>
                <a:lnTo>
                  <a:pt x="286512" y="573023"/>
                </a:lnTo>
                <a:lnTo>
                  <a:pt x="240036" y="569274"/>
                </a:lnTo>
                <a:lnTo>
                  <a:pt x="195949" y="558417"/>
                </a:lnTo>
                <a:lnTo>
                  <a:pt x="154840" y="541045"/>
                </a:lnTo>
                <a:lnTo>
                  <a:pt x="117299" y="517745"/>
                </a:lnTo>
                <a:lnTo>
                  <a:pt x="83915" y="489108"/>
                </a:lnTo>
                <a:lnTo>
                  <a:pt x="55278" y="455724"/>
                </a:lnTo>
                <a:lnTo>
                  <a:pt x="31978" y="418183"/>
                </a:lnTo>
                <a:lnTo>
                  <a:pt x="14606" y="377074"/>
                </a:lnTo>
                <a:lnTo>
                  <a:pt x="3749" y="332987"/>
                </a:lnTo>
                <a:lnTo>
                  <a:pt x="0" y="286511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6071615" y="4554728"/>
            <a:ext cx="381000" cy="51625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sz="2800" dirty="0">
                <a:latin typeface="Calibri"/>
                <a:cs typeface="Calibri"/>
              </a:rPr>
              <a:t>……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8029956" y="3089148"/>
            <a:ext cx="745490" cy="2676525"/>
          </a:xfrm>
          <a:custGeom>
            <a:avLst/>
            <a:gdLst/>
            <a:ahLst/>
            <a:cxnLst/>
            <a:rect l="l" t="t" r="r" b="b"/>
            <a:pathLst>
              <a:path w="745490" h="2676525">
                <a:moveTo>
                  <a:pt x="0" y="2676143"/>
                </a:moveTo>
                <a:lnTo>
                  <a:pt x="745235" y="2676143"/>
                </a:lnTo>
                <a:lnTo>
                  <a:pt x="745235" y="0"/>
                </a:lnTo>
                <a:lnTo>
                  <a:pt x="0" y="0"/>
                </a:lnTo>
                <a:lnTo>
                  <a:pt x="0" y="267614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7829168" y="2641472"/>
            <a:ext cx="11322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latin typeface="Calibri"/>
                <a:cs typeface="Calibri"/>
              </a:rPr>
              <a:t>Layer</a:t>
            </a:r>
            <a:r>
              <a:rPr sz="2400" spc="-9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l+1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8116823" y="3116579"/>
            <a:ext cx="574548" cy="57454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116823" y="3116579"/>
            <a:ext cx="574675" cy="574675"/>
          </a:xfrm>
          <a:custGeom>
            <a:avLst/>
            <a:gdLst/>
            <a:ahLst/>
            <a:cxnLst/>
            <a:rect l="l" t="t" r="r" b="b"/>
            <a:pathLst>
              <a:path w="574675" h="574675">
                <a:moveTo>
                  <a:pt x="0" y="287274"/>
                </a:moveTo>
                <a:lnTo>
                  <a:pt x="3760" y="240684"/>
                </a:lnTo>
                <a:lnTo>
                  <a:pt x="14648" y="196486"/>
                </a:lnTo>
                <a:lnTo>
                  <a:pt x="32071" y="155270"/>
                </a:lnTo>
                <a:lnTo>
                  <a:pt x="55437" y="117628"/>
                </a:lnTo>
                <a:lnTo>
                  <a:pt x="84153" y="84153"/>
                </a:lnTo>
                <a:lnTo>
                  <a:pt x="117628" y="55437"/>
                </a:lnTo>
                <a:lnTo>
                  <a:pt x="155270" y="32071"/>
                </a:lnTo>
                <a:lnTo>
                  <a:pt x="196486" y="14648"/>
                </a:lnTo>
                <a:lnTo>
                  <a:pt x="240684" y="3760"/>
                </a:lnTo>
                <a:lnTo>
                  <a:pt x="287274" y="0"/>
                </a:lnTo>
                <a:lnTo>
                  <a:pt x="333863" y="3760"/>
                </a:lnTo>
                <a:lnTo>
                  <a:pt x="378061" y="14648"/>
                </a:lnTo>
                <a:lnTo>
                  <a:pt x="419277" y="32071"/>
                </a:lnTo>
                <a:lnTo>
                  <a:pt x="456919" y="55437"/>
                </a:lnTo>
                <a:lnTo>
                  <a:pt x="490394" y="84153"/>
                </a:lnTo>
                <a:lnTo>
                  <a:pt x="519110" y="117628"/>
                </a:lnTo>
                <a:lnTo>
                  <a:pt x="542476" y="155270"/>
                </a:lnTo>
                <a:lnTo>
                  <a:pt x="559899" y="196486"/>
                </a:lnTo>
                <a:lnTo>
                  <a:pt x="570787" y="240684"/>
                </a:lnTo>
                <a:lnTo>
                  <a:pt x="574548" y="287274"/>
                </a:lnTo>
                <a:lnTo>
                  <a:pt x="570787" y="333863"/>
                </a:lnTo>
                <a:lnTo>
                  <a:pt x="559899" y="378061"/>
                </a:lnTo>
                <a:lnTo>
                  <a:pt x="542476" y="419277"/>
                </a:lnTo>
                <a:lnTo>
                  <a:pt x="519110" y="456919"/>
                </a:lnTo>
                <a:lnTo>
                  <a:pt x="490394" y="490394"/>
                </a:lnTo>
                <a:lnTo>
                  <a:pt x="456919" y="519110"/>
                </a:lnTo>
                <a:lnTo>
                  <a:pt x="419277" y="542476"/>
                </a:lnTo>
                <a:lnTo>
                  <a:pt x="378061" y="559899"/>
                </a:lnTo>
                <a:lnTo>
                  <a:pt x="333863" y="570787"/>
                </a:lnTo>
                <a:lnTo>
                  <a:pt x="287274" y="574548"/>
                </a:lnTo>
                <a:lnTo>
                  <a:pt x="240684" y="570787"/>
                </a:lnTo>
                <a:lnTo>
                  <a:pt x="196486" y="559899"/>
                </a:lnTo>
                <a:lnTo>
                  <a:pt x="155270" y="542476"/>
                </a:lnTo>
                <a:lnTo>
                  <a:pt x="117628" y="519110"/>
                </a:lnTo>
                <a:lnTo>
                  <a:pt x="84153" y="490394"/>
                </a:lnTo>
                <a:lnTo>
                  <a:pt x="55437" y="456919"/>
                </a:lnTo>
                <a:lnTo>
                  <a:pt x="32071" y="419277"/>
                </a:lnTo>
                <a:lnTo>
                  <a:pt x="14648" y="378061"/>
                </a:lnTo>
                <a:lnTo>
                  <a:pt x="3760" y="333863"/>
                </a:lnTo>
                <a:lnTo>
                  <a:pt x="0" y="287274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8118347" y="3895344"/>
            <a:ext cx="574548" cy="57454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8118347" y="3895344"/>
            <a:ext cx="574675" cy="574675"/>
          </a:xfrm>
          <a:custGeom>
            <a:avLst/>
            <a:gdLst/>
            <a:ahLst/>
            <a:cxnLst/>
            <a:rect l="l" t="t" r="r" b="b"/>
            <a:pathLst>
              <a:path w="574675" h="574675">
                <a:moveTo>
                  <a:pt x="0" y="287273"/>
                </a:moveTo>
                <a:lnTo>
                  <a:pt x="3760" y="240684"/>
                </a:lnTo>
                <a:lnTo>
                  <a:pt x="14648" y="196486"/>
                </a:lnTo>
                <a:lnTo>
                  <a:pt x="32071" y="155270"/>
                </a:lnTo>
                <a:lnTo>
                  <a:pt x="55437" y="117628"/>
                </a:lnTo>
                <a:lnTo>
                  <a:pt x="84153" y="84153"/>
                </a:lnTo>
                <a:lnTo>
                  <a:pt x="117628" y="55437"/>
                </a:lnTo>
                <a:lnTo>
                  <a:pt x="155270" y="32071"/>
                </a:lnTo>
                <a:lnTo>
                  <a:pt x="196486" y="14648"/>
                </a:lnTo>
                <a:lnTo>
                  <a:pt x="240684" y="3760"/>
                </a:lnTo>
                <a:lnTo>
                  <a:pt x="287274" y="0"/>
                </a:lnTo>
                <a:lnTo>
                  <a:pt x="333863" y="3760"/>
                </a:lnTo>
                <a:lnTo>
                  <a:pt x="378061" y="14648"/>
                </a:lnTo>
                <a:lnTo>
                  <a:pt x="419277" y="32071"/>
                </a:lnTo>
                <a:lnTo>
                  <a:pt x="456919" y="55437"/>
                </a:lnTo>
                <a:lnTo>
                  <a:pt x="490394" y="84153"/>
                </a:lnTo>
                <a:lnTo>
                  <a:pt x="519110" y="117628"/>
                </a:lnTo>
                <a:lnTo>
                  <a:pt x="542476" y="155270"/>
                </a:lnTo>
                <a:lnTo>
                  <a:pt x="559899" y="196486"/>
                </a:lnTo>
                <a:lnTo>
                  <a:pt x="570787" y="240684"/>
                </a:lnTo>
                <a:lnTo>
                  <a:pt x="574548" y="287273"/>
                </a:lnTo>
                <a:lnTo>
                  <a:pt x="570787" y="333863"/>
                </a:lnTo>
                <a:lnTo>
                  <a:pt x="559899" y="378061"/>
                </a:lnTo>
                <a:lnTo>
                  <a:pt x="542476" y="419277"/>
                </a:lnTo>
                <a:lnTo>
                  <a:pt x="519110" y="456919"/>
                </a:lnTo>
                <a:lnTo>
                  <a:pt x="490394" y="490394"/>
                </a:lnTo>
                <a:lnTo>
                  <a:pt x="456919" y="519110"/>
                </a:lnTo>
                <a:lnTo>
                  <a:pt x="419277" y="542476"/>
                </a:lnTo>
                <a:lnTo>
                  <a:pt x="378061" y="559899"/>
                </a:lnTo>
                <a:lnTo>
                  <a:pt x="333863" y="570787"/>
                </a:lnTo>
                <a:lnTo>
                  <a:pt x="287274" y="574547"/>
                </a:lnTo>
                <a:lnTo>
                  <a:pt x="240684" y="570787"/>
                </a:lnTo>
                <a:lnTo>
                  <a:pt x="196486" y="559899"/>
                </a:lnTo>
                <a:lnTo>
                  <a:pt x="155270" y="542476"/>
                </a:lnTo>
                <a:lnTo>
                  <a:pt x="117628" y="519110"/>
                </a:lnTo>
                <a:lnTo>
                  <a:pt x="84153" y="490394"/>
                </a:lnTo>
                <a:lnTo>
                  <a:pt x="55437" y="456919"/>
                </a:lnTo>
                <a:lnTo>
                  <a:pt x="32071" y="419277"/>
                </a:lnTo>
                <a:lnTo>
                  <a:pt x="14648" y="378061"/>
                </a:lnTo>
                <a:lnTo>
                  <a:pt x="3760" y="333863"/>
                </a:lnTo>
                <a:lnTo>
                  <a:pt x="0" y="287273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107680" y="5123688"/>
            <a:ext cx="574548" cy="57302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8107680" y="5123688"/>
            <a:ext cx="574675" cy="573405"/>
          </a:xfrm>
          <a:custGeom>
            <a:avLst/>
            <a:gdLst/>
            <a:ahLst/>
            <a:cxnLst/>
            <a:rect l="l" t="t" r="r" b="b"/>
            <a:pathLst>
              <a:path w="574675" h="573404">
                <a:moveTo>
                  <a:pt x="0" y="286512"/>
                </a:moveTo>
                <a:lnTo>
                  <a:pt x="3760" y="240036"/>
                </a:lnTo>
                <a:lnTo>
                  <a:pt x="14648" y="195949"/>
                </a:lnTo>
                <a:lnTo>
                  <a:pt x="32071" y="154840"/>
                </a:lnTo>
                <a:lnTo>
                  <a:pt x="55437" y="117299"/>
                </a:lnTo>
                <a:lnTo>
                  <a:pt x="84153" y="83915"/>
                </a:lnTo>
                <a:lnTo>
                  <a:pt x="117628" y="55278"/>
                </a:lnTo>
                <a:lnTo>
                  <a:pt x="155270" y="31978"/>
                </a:lnTo>
                <a:lnTo>
                  <a:pt x="196486" y="14606"/>
                </a:lnTo>
                <a:lnTo>
                  <a:pt x="240684" y="3749"/>
                </a:lnTo>
                <a:lnTo>
                  <a:pt x="287274" y="0"/>
                </a:lnTo>
                <a:lnTo>
                  <a:pt x="333863" y="3749"/>
                </a:lnTo>
                <a:lnTo>
                  <a:pt x="378061" y="14606"/>
                </a:lnTo>
                <a:lnTo>
                  <a:pt x="419277" y="31978"/>
                </a:lnTo>
                <a:lnTo>
                  <a:pt x="456919" y="55278"/>
                </a:lnTo>
                <a:lnTo>
                  <a:pt x="490394" y="83915"/>
                </a:lnTo>
                <a:lnTo>
                  <a:pt x="519110" y="117299"/>
                </a:lnTo>
                <a:lnTo>
                  <a:pt x="542476" y="154840"/>
                </a:lnTo>
                <a:lnTo>
                  <a:pt x="559899" y="195949"/>
                </a:lnTo>
                <a:lnTo>
                  <a:pt x="570787" y="240036"/>
                </a:lnTo>
                <a:lnTo>
                  <a:pt x="574548" y="286512"/>
                </a:lnTo>
                <a:lnTo>
                  <a:pt x="570787" y="332987"/>
                </a:lnTo>
                <a:lnTo>
                  <a:pt x="559899" y="377074"/>
                </a:lnTo>
                <a:lnTo>
                  <a:pt x="542476" y="418183"/>
                </a:lnTo>
                <a:lnTo>
                  <a:pt x="519110" y="455724"/>
                </a:lnTo>
                <a:lnTo>
                  <a:pt x="490394" y="489108"/>
                </a:lnTo>
                <a:lnTo>
                  <a:pt x="456919" y="517745"/>
                </a:lnTo>
                <a:lnTo>
                  <a:pt x="419277" y="541045"/>
                </a:lnTo>
                <a:lnTo>
                  <a:pt x="378061" y="558417"/>
                </a:lnTo>
                <a:lnTo>
                  <a:pt x="333863" y="569274"/>
                </a:lnTo>
                <a:lnTo>
                  <a:pt x="287274" y="573024"/>
                </a:lnTo>
                <a:lnTo>
                  <a:pt x="240684" y="569274"/>
                </a:lnTo>
                <a:lnTo>
                  <a:pt x="196486" y="558417"/>
                </a:lnTo>
                <a:lnTo>
                  <a:pt x="155270" y="541045"/>
                </a:lnTo>
                <a:lnTo>
                  <a:pt x="117628" y="517745"/>
                </a:lnTo>
                <a:lnTo>
                  <a:pt x="84153" y="489108"/>
                </a:lnTo>
                <a:lnTo>
                  <a:pt x="55437" y="455724"/>
                </a:lnTo>
                <a:lnTo>
                  <a:pt x="32071" y="418183"/>
                </a:lnTo>
                <a:lnTo>
                  <a:pt x="14648" y="377074"/>
                </a:lnTo>
                <a:lnTo>
                  <a:pt x="3760" y="332987"/>
                </a:lnTo>
                <a:lnTo>
                  <a:pt x="0" y="286512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8272906" y="4549902"/>
            <a:ext cx="381000" cy="51625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sz="2800" dirty="0">
                <a:latin typeface="Calibri"/>
                <a:cs typeface="Calibri"/>
              </a:rPr>
              <a:t>……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6489953" y="3365246"/>
            <a:ext cx="1626870" cy="78105"/>
          </a:xfrm>
          <a:custGeom>
            <a:avLst/>
            <a:gdLst/>
            <a:ahLst/>
            <a:cxnLst/>
            <a:rect l="l" t="t" r="r" b="b"/>
            <a:pathLst>
              <a:path w="1626870" h="78104">
                <a:moveTo>
                  <a:pt x="1600878" y="25780"/>
                </a:moveTo>
                <a:lnTo>
                  <a:pt x="1561973" y="25780"/>
                </a:lnTo>
                <a:lnTo>
                  <a:pt x="1562100" y="51688"/>
                </a:lnTo>
                <a:lnTo>
                  <a:pt x="1549061" y="51727"/>
                </a:lnTo>
                <a:lnTo>
                  <a:pt x="1549146" y="77724"/>
                </a:lnTo>
                <a:lnTo>
                  <a:pt x="1626743" y="38607"/>
                </a:lnTo>
                <a:lnTo>
                  <a:pt x="1600878" y="25780"/>
                </a:lnTo>
                <a:close/>
              </a:path>
              <a:path w="1626870" h="78104">
                <a:moveTo>
                  <a:pt x="1548976" y="25819"/>
                </a:moveTo>
                <a:lnTo>
                  <a:pt x="0" y="30352"/>
                </a:lnTo>
                <a:lnTo>
                  <a:pt x="0" y="56261"/>
                </a:lnTo>
                <a:lnTo>
                  <a:pt x="1549061" y="51727"/>
                </a:lnTo>
                <a:lnTo>
                  <a:pt x="1548976" y="25819"/>
                </a:lnTo>
                <a:close/>
              </a:path>
              <a:path w="1626870" h="78104">
                <a:moveTo>
                  <a:pt x="1561973" y="25780"/>
                </a:moveTo>
                <a:lnTo>
                  <a:pt x="1548976" y="25819"/>
                </a:lnTo>
                <a:lnTo>
                  <a:pt x="1549061" y="51727"/>
                </a:lnTo>
                <a:lnTo>
                  <a:pt x="1562100" y="51688"/>
                </a:lnTo>
                <a:lnTo>
                  <a:pt x="1561973" y="25780"/>
                </a:lnTo>
                <a:close/>
              </a:path>
              <a:path w="1626870" h="78104">
                <a:moveTo>
                  <a:pt x="1548892" y="0"/>
                </a:moveTo>
                <a:lnTo>
                  <a:pt x="1548976" y="25819"/>
                </a:lnTo>
                <a:lnTo>
                  <a:pt x="1600878" y="25780"/>
                </a:lnTo>
                <a:lnTo>
                  <a:pt x="154889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6489827" y="4144645"/>
            <a:ext cx="1629410" cy="78105"/>
          </a:xfrm>
          <a:custGeom>
            <a:avLst/>
            <a:gdLst/>
            <a:ahLst/>
            <a:cxnLst/>
            <a:rect l="l" t="t" r="r" b="b"/>
            <a:pathLst>
              <a:path w="1629409" h="78104">
                <a:moveTo>
                  <a:pt x="1604165" y="25780"/>
                </a:moveTo>
                <a:lnTo>
                  <a:pt x="1564386" y="25780"/>
                </a:lnTo>
                <a:lnTo>
                  <a:pt x="1564640" y="51688"/>
                </a:lnTo>
                <a:lnTo>
                  <a:pt x="1551643" y="51831"/>
                </a:lnTo>
                <a:lnTo>
                  <a:pt x="1551940" y="77723"/>
                </a:lnTo>
                <a:lnTo>
                  <a:pt x="1629282" y="37972"/>
                </a:lnTo>
                <a:lnTo>
                  <a:pt x="1604165" y="25780"/>
                </a:lnTo>
                <a:close/>
              </a:path>
              <a:path w="1629409" h="78104">
                <a:moveTo>
                  <a:pt x="1551347" y="25923"/>
                </a:moveTo>
                <a:lnTo>
                  <a:pt x="0" y="42925"/>
                </a:lnTo>
                <a:lnTo>
                  <a:pt x="253" y="68833"/>
                </a:lnTo>
                <a:lnTo>
                  <a:pt x="1551643" y="51831"/>
                </a:lnTo>
                <a:lnTo>
                  <a:pt x="1551347" y="25923"/>
                </a:lnTo>
                <a:close/>
              </a:path>
              <a:path w="1629409" h="78104">
                <a:moveTo>
                  <a:pt x="1564386" y="25780"/>
                </a:moveTo>
                <a:lnTo>
                  <a:pt x="1551347" y="25923"/>
                </a:lnTo>
                <a:lnTo>
                  <a:pt x="1551643" y="51831"/>
                </a:lnTo>
                <a:lnTo>
                  <a:pt x="1564640" y="51688"/>
                </a:lnTo>
                <a:lnTo>
                  <a:pt x="1564386" y="25780"/>
                </a:lnTo>
                <a:close/>
              </a:path>
              <a:path w="1629409" h="78104">
                <a:moveTo>
                  <a:pt x="1551051" y="0"/>
                </a:moveTo>
                <a:lnTo>
                  <a:pt x="1551347" y="25923"/>
                </a:lnTo>
                <a:lnTo>
                  <a:pt x="1564386" y="25780"/>
                </a:lnTo>
                <a:lnTo>
                  <a:pt x="1604165" y="25780"/>
                </a:lnTo>
                <a:lnTo>
                  <a:pt x="155105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6480809" y="5384291"/>
            <a:ext cx="1626870" cy="78105"/>
          </a:xfrm>
          <a:custGeom>
            <a:avLst/>
            <a:gdLst/>
            <a:ahLst/>
            <a:cxnLst/>
            <a:rect l="l" t="t" r="r" b="b"/>
            <a:pathLst>
              <a:path w="1626870" h="78104">
                <a:moveTo>
                  <a:pt x="1549018" y="0"/>
                </a:moveTo>
                <a:lnTo>
                  <a:pt x="1549018" y="77724"/>
                </a:lnTo>
                <a:lnTo>
                  <a:pt x="1600834" y="51816"/>
                </a:lnTo>
                <a:lnTo>
                  <a:pt x="1561972" y="51816"/>
                </a:lnTo>
                <a:lnTo>
                  <a:pt x="1561972" y="25908"/>
                </a:lnTo>
                <a:lnTo>
                  <a:pt x="1600835" y="25908"/>
                </a:lnTo>
                <a:lnTo>
                  <a:pt x="1549018" y="0"/>
                </a:lnTo>
                <a:close/>
              </a:path>
              <a:path w="1626870" h="78104">
                <a:moveTo>
                  <a:pt x="1549018" y="25908"/>
                </a:moveTo>
                <a:lnTo>
                  <a:pt x="0" y="25908"/>
                </a:lnTo>
                <a:lnTo>
                  <a:pt x="0" y="51816"/>
                </a:lnTo>
                <a:lnTo>
                  <a:pt x="1549018" y="51816"/>
                </a:lnTo>
                <a:lnTo>
                  <a:pt x="1549018" y="25908"/>
                </a:lnTo>
                <a:close/>
              </a:path>
              <a:path w="1626870" h="78104">
                <a:moveTo>
                  <a:pt x="1600835" y="25908"/>
                </a:moveTo>
                <a:lnTo>
                  <a:pt x="1561972" y="25908"/>
                </a:lnTo>
                <a:lnTo>
                  <a:pt x="1561972" y="51816"/>
                </a:lnTo>
                <a:lnTo>
                  <a:pt x="1600834" y="51816"/>
                </a:lnTo>
                <a:lnTo>
                  <a:pt x="1626742" y="38862"/>
                </a:lnTo>
                <a:lnTo>
                  <a:pt x="1600835" y="259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6487414" y="3402584"/>
            <a:ext cx="1630045" cy="796290"/>
          </a:xfrm>
          <a:custGeom>
            <a:avLst/>
            <a:gdLst/>
            <a:ahLst/>
            <a:cxnLst/>
            <a:rect l="l" t="t" r="r" b="b"/>
            <a:pathLst>
              <a:path w="1630045" h="796289">
                <a:moveTo>
                  <a:pt x="1554421" y="23380"/>
                </a:moveTo>
                <a:lnTo>
                  <a:pt x="0" y="772921"/>
                </a:lnTo>
                <a:lnTo>
                  <a:pt x="11175" y="796289"/>
                </a:lnTo>
                <a:lnTo>
                  <a:pt x="1565623" y="46671"/>
                </a:lnTo>
                <a:lnTo>
                  <a:pt x="1554421" y="23380"/>
                </a:lnTo>
                <a:close/>
              </a:path>
              <a:path w="1630045" h="796289">
                <a:moveTo>
                  <a:pt x="1617258" y="17779"/>
                </a:moveTo>
                <a:lnTo>
                  <a:pt x="1566037" y="17779"/>
                </a:lnTo>
                <a:lnTo>
                  <a:pt x="1577339" y="41020"/>
                </a:lnTo>
                <a:lnTo>
                  <a:pt x="1565623" y="46671"/>
                </a:lnTo>
                <a:lnTo>
                  <a:pt x="1576832" y="69976"/>
                </a:lnTo>
                <a:lnTo>
                  <a:pt x="1617258" y="17779"/>
                </a:lnTo>
                <a:close/>
              </a:path>
              <a:path w="1630045" h="796289">
                <a:moveTo>
                  <a:pt x="1566037" y="17779"/>
                </a:moveTo>
                <a:lnTo>
                  <a:pt x="1554421" y="23380"/>
                </a:lnTo>
                <a:lnTo>
                  <a:pt x="1565623" y="46671"/>
                </a:lnTo>
                <a:lnTo>
                  <a:pt x="1577339" y="41020"/>
                </a:lnTo>
                <a:lnTo>
                  <a:pt x="1566037" y="17779"/>
                </a:lnTo>
                <a:close/>
              </a:path>
              <a:path w="1630045" h="796289">
                <a:moveTo>
                  <a:pt x="1543177" y="0"/>
                </a:moveTo>
                <a:lnTo>
                  <a:pt x="1554421" y="23380"/>
                </a:lnTo>
                <a:lnTo>
                  <a:pt x="1566037" y="17779"/>
                </a:lnTo>
                <a:lnTo>
                  <a:pt x="1617258" y="17779"/>
                </a:lnTo>
                <a:lnTo>
                  <a:pt x="1630044" y="1269"/>
                </a:lnTo>
                <a:lnTo>
                  <a:pt x="154317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6484365" y="3396741"/>
            <a:ext cx="1635125" cy="787400"/>
          </a:xfrm>
          <a:custGeom>
            <a:avLst/>
            <a:gdLst/>
            <a:ahLst/>
            <a:cxnLst/>
            <a:rect l="l" t="t" r="r" b="b"/>
            <a:pathLst>
              <a:path w="1635125" h="787400">
                <a:moveTo>
                  <a:pt x="1558928" y="763944"/>
                </a:moveTo>
                <a:lnTo>
                  <a:pt x="1547876" y="787273"/>
                </a:lnTo>
                <a:lnTo>
                  <a:pt x="1634743" y="785495"/>
                </a:lnTo>
                <a:lnTo>
                  <a:pt x="1622215" y="769493"/>
                </a:lnTo>
                <a:lnTo>
                  <a:pt x="1570609" y="769493"/>
                </a:lnTo>
                <a:lnTo>
                  <a:pt x="1558928" y="763944"/>
                </a:lnTo>
                <a:close/>
              </a:path>
              <a:path w="1635125" h="787400">
                <a:moveTo>
                  <a:pt x="1570067" y="740432"/>
                </a:moveTo>
                <a:lnTo>
                  <a:pt x="1558928" y="763944"/>
                </a:lnTo>
                <a:lnTo>
                  <a:pt x="1570609" y="769493"/>
                </a:lnTo>
                <a:lnTo>
                  <a:pt x="1581785" y="745998"/>
                </a:lnTo>
                <a:lnTo>
                  <a:pt x="1570067" y="740432"/>
                </a:lnTo>
                <a:close/>
              </a:path>
              <a:path w="1635125" h="787400">
                <a:moveTo>
                  <a:pt x="1581150" y="717042"/>
                </a:moveTo>
                <a:lnTo>
                  <a:pt x="1570067" y="740432"/>
                </a:lnTo>
                <a:lnTo>
                  <a:pt x="1581785" y="745998"/>
                </a:lnTo>
                <a:lnTo>
                  <a:pt x="1570609" y="769493"/>
                </a:lnTo>
                <a:lnTo>
                  <a:pt x="1622215" y="769493"/>
                </a:lnTo>
                <a:lnTo>
                  <a:pt x="1581150" y="717042"/>
                </a:lnTo>
                <a:close/>
              </a:path>
              <a:path w="1635125" h="787400">
                <a:moveTo>
                  <a:pt x="11175" y="0"/>
                </a:moveTo>
                <a:lnTo>
                  <a:pt x="0" y="23368"/>
                </a:lnTo>
                <a:lnTo>
                  <a:pt x="1558928" y="763944"/>
                </a:lnTo>
                <a:lnTo>
                  <a:pt x="1570067" y="740432"/>
                </a:lnTo>
                <a:lnTo>
                  <a:pt x="1117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6479921" y="3400297"/>
            <a:ext cx="1627505" cy="2010410"/>
          </a:xfrm>
          <a:custGeom>
            <a:avLst/>
            <a:gdLst/>
            <a:ahLst/>
            <a:cxnLst/>
            <a:rect l="l" t="t" r="r" b="b"/>
            <a:pathLst>
              <a:path w="1627504" h="2010410">
                <a:moveTo>
                  <a:pt x="1568552" y="1957648"/>
                </a:moveTo>
                <a:lnTo>
                  <a:pt x="1548383" y="1973961"/>
                </a:lnTo>
                <a:lnTo>
                  <a:pt x="1627504" y="2010028"/>
                </a:lnTo>
                <a:lnTo>
                  <a:pt x="1618212" y="1967738"/>
                </a:lnTo>
                <a:lnTo>
                  <a:pt x="1576704" y="1967738"/>
                </a:lnTo>
                <a:lnTo>
                  <a:pt x="1568552" y="1957648"/>
                </a:lnTo>
                <a:close/>
              </a:path>
              <a:path w="1627504" h="2010410">
                <a:moveTo>
                  <a:pt x="1588707" y="1941346"/>
                </a:moveTo>
                <a:lnTo>
                  <a:pt x="1568552" y="1957648"/>
                </a:lnTo>
                <a:lnTo>
                  <a:pt x="1576704" y="1967738"/>
                </a:lnTo>
                <a:lnTo>
                  <a:pt x="1596898" y="1951482"/>
                </a:lnTo>
                <a:lnTo>
                  <a:pt x="1588707" y="1941346"/>
                </a:lnTo>
                <a:close/>
              </a:path>
              <a:path w="1627504" h="2010410">
                <a:moveTo>
                  <a:pt x="1608835" y="1925065"/>
                </a:moveTo>
                <a:lnTo>
                  <a:pt x="1588707" y="1941346"/>
                </a:lnTo>
                <a:lnTo>
                  <a:pt x="1596898" y="1951482"/>
                </a:lnTo>
                <a:lnTo>
                  <a:pt x="1576704" y="1967738"/>
                </a:lnTo>
                <a:lnTo>
                  <a:pt x="1618212" y="1967738"/>
                </a:lnTo>
                <a:lnTo>
                  <a:pt x="1608835" y="1925065"/>
                </a:lnTo>
                <a:close/>
              </a:path>
              <a:path w="1627504" h="2010410">
                <a:moveTo>
                  <a:pt x="20065" y="0"/>
                </a:moveTo>
                <a:lnTo>
                  <a:pt x="0" y="16255"/>
                </a:lnTo>
                <a:lnTo>
                  <a:pt x="1568552" y="1957648"/>
                </a:lnTo>
                <a:lnTo>
                  <a:pt x="1588707" y="1941346"/>
                </a:lnTo>
                <a:lnTo>
                  <a:pt x="2006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485128" y="4176903"/>
            <a:ext cx="1623060" cy="1233805"/>
          </a:xfrm>
          <a:custGeom>
            <a:avLst/>
            <a:gdLst/>
            <a:ahLst/>
            <a:cxnLst/>
            <a:rect l="l" t="t" r="r" b="b"/>
            <a:pathLst>
              <a:path w="1623059" h="1233804">
                <a:moveTo>
                  <a:pt x="1553217" y="1197062"/>
                </a:moveTo>
                <a:lnTo>
                  <a:pt x="1537589" y="1217676"/>
                </a:lnTo>
                <a:lnTo>
                  <a:pt x="1623060" y="1233551"/>
                </a:lnTo>
                <a:lnTo>
                  <a:pt x="1608872" y="1204849"/>
                </a:lnTo>
                <a:lnTo>
                  <a:pt x="1563497" y="1204849"/>
                </a:lnTo>
                <a:lnTo>
                  <a:pt x="1553217" y="1197062"/>
                </a:lnTo>
                <a:close/>
              </a:path>
              <a:path w="1623059" h="1233804">
                <a:moveTo>
                  <a:pt x="1568931" y="1176337"/>
                </a:moveTo>
                <a:lnTo>
                  <a:pt x="1553217" y="1197062"/>
                </a:lnTo>
                <a:lnTo>
                  <a:pt x="1563497" y="1204849"/>
                </a:lnTo>
                <a:lnTo>
                  <a:pt x="1579245" y="1184148"/>
                </a:lnTo>
                <a:lnTo>
                  <a:pt x="1568931" y="1176337"/>
                </a:lnTo>
                <a:close/>
              </a:path>
              <a:path w="1623059" h="1233804">
                <a:moveTo>
                  <a:pt x="1584578" y="1155700"/>
                </a:moveTo>
                <a:lnTo>
                  <a:pt x="1568931" y="1176337"/>
                </a:lnTo>
                <a:lnTo>
                  <a:pt x="1579245" y="1184148"/>
                </a:lnTo>
                <a:lnTo>
                  <a:pt x="1563497" y="1204849"/>
                </a:lnTo>
                <a:lnTo>
                  <a:pt x="1608872" y="1204849"/>
                </a:lnTo>
                <a:lnTo>
                  <a:pt x="1584578" y="1155700"/>
                </a:lnTo>
                <a:close/>
              </a:path>
              <a:path w="1623059" h="1233804">
                <a:moveTo>
                  <a:pt x="15748" y="0"/>
                </a:moveTo>
                <a:lnTo>
                  <a:pt x="0" y="20574"/>
                </a:lnTo>
                <a:lnTo>
                  <a:pt x="1553217" y="1197062"/>
                </a:lnTo>
                <a:lnTo>
                  <a:pt x="1568931" y="1176337"/>
                </a:lnTo>
                <a:lnTo>
                  <a:pt x="1574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6470777" y="3403853"/>
            <a:ext cx="1646555" cy="2019935"/>
          </a:xfrm>
          <a:custGeom>
            <a:avLst/>
            <a:gdLst/>
            <a:ahLst/>
            <a:cxnLst/>
            <a:rect l="l" t="t" r="r" b="b"/>
            <a:pathLst>
              <a:path w="1646554" h="2019935">
                <a:moveTo>
                  <a:pt x="1586947" y="52084"/>
                </a:moveTo>
                <a:lnTo>
                  <a:pt x="0" y="2003171"/>
                </a:lnTo>
                <a:lnTo>
                  <a:pt x="20065" y="2019427"/>
                </a:lnTo>
                <a:lnTo>
                  <a:pt x="1607127" y="68482"/>
                </a:lnTo>
                <a:lnTo>
                  <a:pt x="1586947" y="52084"/>
                </a:lnTo>
                <a:close/>
              </a:path>
              <a:path w="1646554" h="2019935">
                <a:moveTo>
                  <a:pt x="1636733" y="42037"/>
                </a:moveTo>
                <a:lnTo>
                  <a:pt x="1595120" y="42037"/>
                </a:lnTo>
                <a:lnTo>
                  <a:pt x="1615313" y="58420"/>
                </a:lnTo>
                <a:lnTo>
                  <a:pt x="1607127" y="68482"/>
                </a:lnTo>
                <a:lnTo>
                  <a:pt x="1627251" y="84836"/>
                </a:lnTo>
                <a:lnTo>
                  <a:pt x="1636733" y="42037"/>
                </a:lnTo>
                <a:close/>
              </a:path>
              <a:path w="1646554" h="2019935">
                <a:moveTo>
                  <a:pt x="1595120" y="42037"/>
                </a:moveTo>
                <a:lnTo>
                  <a:pt x="1586947" y="52084"/>
                </a:lnTo>
                <a:lnTo>
                  <a:pt x="1607127" y="68482"/>
                </a:lnTo>
                <a:lnTo>
                  <a:pt x="1615313" y="58420"/>
                </a:lnTo>
                <a:lnTo>
                  <a:pt x="1595120" y="42037"/>
                </a:lnTo>
                <a:close/>
              </a:path>
              <a:path w="1646554" h="2019935">
                <a:moveTo>
                  <a:pt x="1646047" y="0"/>
                </a:moveTo>
                <a:lnTo>
                  <a:pt x="1566926" y="35813"/>
                </a:lnTo>
                <a:lnTo>
                  <a:pt x="1586947" y="52084"/>
                </a:lnTo>
                <a:lnTo>
                  <a:pt x="1595120" y="42037"/>
                </a:lnTo>
                <a:lnTo>
                  <a:pt x="1636733" y="42037"/>
                </a:lnTo>
                <a:lnTo>
                  <a:pt x="164604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6473063" y="4182617"/>
            <a:ext cx="1646555" cy="1243330"/>
          </a:xfrm>
          <a:custGeom>
            <a:avLst/>
            <a:gdLst/>
            <a:ahLst/>
            <a:cxnLst/>
            <a:rect l="l" t="t" r="r" b="b"/>
            <a:pathLst>
              <a:path w="1646554" h="1243329">
                <a:moveTo>
                  <a:pt x="1576293" y="36337"/>
                </a:moveTo>
                <a:lnTo>
                  <a:pt x="0" y="1222374"/>
                </a:lnTo>
                <a:lnTo>
                  <a:pt x="15494" y="1243075"/>
                </a:lnTo>
                <a:lnTo>
                  <a:pt x="1591887" y="57058"/>
                </a:lnTo>
                <a:lnTo>
                  <a:pt x="1576293" y="36337"/>
                </a:lnTo>
                <a:close/>
              </a:path>
              <a:path w="1646554" h="1243329">
                <a:moveTo>
                  <a:pt x="1631933" y="28574"/>
                </a:moveTo>
                <a:lnTo>
                  <a:pt x="1586611" y="28574"/>
                </a:lnTo>
                <a:lnTo>
                  <a:pt x="1602232" y="49275"/>
                </a:lnTo>
                <a:lnTo>
                  <a:pt x="1591887" y="57058"/>
                </a:lnTo>
                <a:lnTo>
                  <a:pt x="1607439" y="77723"/>
                </a:lnTo>
                <a:lnTo>
                  <a:pt x="1631933" y="28574"/>
                </a:lnTo>
                <a:close/>
              </a:path>
              <a:path w="1646554" h="1243329">
                <a:moveTo>
                  <a:pt x="1586611" y="28574"/>
                </a:moveTo>
                <a:lnTo>
                  <a:pt x="1576293" y="36337"/>
                </a:lnTo>
                <a:lnTo>
                  <a:pt x="1591887" y="57058"/>
                </a:lnTo>
                <a:lnTo>
                  <a:pt x="1602232" y="49275"/>
                </a:lnTo>
                <a:lnTo>
                  <a:pt x="1586611" y="28574"/>
                </a:lnTo>
                <a:close/>
              </a:path>
              <a:path w="1646554" h="1243329">
                <a:moveTo>
                  <a:pt x="1646173" y="0"/>
                </a:moveTo>
                <a:lnTo>
                  <a:pt x="1560703" y="15620"/>
                </a:lnTo>
                <a:lnTo>
                  <a:pt x="1576293" y="36337"/>
                </a:lnTo>
                <a:lnTo>
                  <a:pt x="1586611" y="28574"/>
                </a:lnTo>
                <a:lnTo>
                  <a:pt x="1631933" y="28574"/>
                </a:lnTo>
                <a:lnTo>
                  <a:pt x="164617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911453" y="5602935"/>
            <a:ext cx="450977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E.g. </a:t>
            </a:r>
            <a:r>
              <a:rPr sz="2400" spc="-5" dirty="0">
                <a:latin typeface="Calibri"/>
                <a:cs typeface="Calibri"/>
              </a:rPr>
              <a:t>speech </a:t>
            </a:r>
            <a:r>
              <a:rPr sz="2400" spc="-10" dirty="0">
                <a:latin typeface="Calibri"/>
                <a:cs typeface="Calibri"/>
              </a:rPr>
              <a:t>recognition: </a:t>
            </a:r>
            <a:r>
              <a:rPr sz="2400" dirty="0">
                <a:latin typeface="Calibri"/>
                <a:cs typeface="Calibri"/>
              </a:rPr>
              <a:t>8 </a:t>
            </a:r>
            <a:r>
              <a:rPr sz="2400" spc="-20" dirty="0">
                <a:latin typeface="Calibri"/>
                <a:cs typeface="Calibri"/>
              </a:rPr>
              <a:t>layers </a:t>
            </a:r>
            <a:r>
              <a:rPr sz="2400" spc="-5" dirty="0">
                <a:latin typeface="Calibri"/>
                <a:cs typeface="Calibri"/>
              </a:rPr>
              <a:t>and  1000 </a:t>
            </a:r>
            <a:r>
              <a:rPr sz="2400" spc="-10" dirty="0">
                <a:latin typeface="Calibri"/>
                <a:cs typeface="Calibri"/>
              </a:rPr>
              <a:t>neurons </a:t>
            </a:r>
            <a:r>
              <a:rPr sz="2400" dirty="0">
                <a:latin typeface="Calibri"/>
                <a:cs typeface="Calibri"/>
              </a:rPr>
              <a:t>each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layer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5695315" y="5772403"/>
            <a:ext cx="1039494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1000</a:t>
            </a:r>
            <a:endParaRPr sz="24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2400" spc="-5" dirty="0">
                <a:latin typeface="Calibri"/>
                <a:cs typeface="Calibri"/>
              </a:rPr>
              <a:t>neu</a:t>
            </a:r>
            <a:r>
              <a:rPr sz="2400" spc="-3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ons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7915147" y="5814161"/>
            <a:ext cx="1039494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1000</a:t>
            </a:r>
            <a:endParaRPr sz="24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2400" spc="-5" dirty="0">
                <a:latin typeface="Calibri"/>
                <a:cs typeface="Calibri"/>
              </a:rPr>
              <a:t>neu</a:t>
            </a:r>
            <a:r>
              <a:rPr sz="2400" spc="-3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ons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6627876" y="3922776"/>
            <a:ext cx="1322831" cy="95554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 txBox="1"/>
          <p:nvPr/>
        </p:nvSpPr>
        <p:spPr>
          <a:xfrm>
            <a:off x="6627876" y="3922776"/>
            <a:ext cx="1323340" cy="955675"/>
          </a:xfrm>
          <a:prstGeom prst="rect">
            <a:avLst/>
          </a:prstGeom>
          <a:ln w="6096">
            <a:solidFill>
              <a:srgbClr val="4471C4"/>
            </a:solidFill>
          </a:ln>
        </p:spPr>
        <p:txBody>
          <a:bodyPr vert="horz" wrap="square" lIns="0" tIns="24130" rIns="0" bIns="0" rtlCol="0">
            <a:spAutoFit/>
          </a:bodyPr>
          <a:lstStyle/>
          <a:p>
            <a:pPr marL="1270" algn="ctr">
              <a:lnSpc>
                <a:spcPct val="100000"/>
              </a:lnSpc>
              <a:spcBef>
                <a:spcPts val="190"/>
              </a:spcBef>
            </a:pP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10</a:t>
            </a:r>
            <a:r>
              <a:rPr sz="2775" baseline="25525" dirty="0">
                <a:solidFill>
                  <a:srgbClr val="FFFFFF"/>
                </a:solidFill>
                <a:latin typeface="Calibri"/>
                <a:cs typeface="Calibri"/>
              </a:rPr>
              <a:t>6</a:t>
            </a:r>
            <a:endParaRPr sz="2775" baseline="25525">
              <a:latin typeface="Calibri"/>
              <a:cs typeface="Calibri"/>
            </a:endParaRPr>
          </a:p>
          <a:p>
            <a:pPr marL="1270" algn="ctr">
              <a:lnSpc>
                <a:spcPct val="100000"/>
              </a:lnSpc>
            </a:pP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weights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1377441" y="4792726"/>
            <a:ext cx="32759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latin typeface="Calibri"/>
                <a:cs typeface="Calibri"/>
              </a:rPr>
              <a:t>Millions </a:t>
            </a:r>
            <a:r>
              <a:rPr sz="2800" spc="-5" dirty="0">
                <a:latin typeface="Calibri"/>
                <a:cs typeface="Calibri"/>
              </a:rPr>
              <a:t>of</a:t>
            </a:r>
            <a:r>
              <a:rPr sz="2800" spc="-20" dirty="0">
                <a:latin typeface="Calibri"/>
                <a:cs typeface="Calibri"/>
              </a:rPr>
              <a:t> parameters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947166" y="4592573"/>
            <a:ext cx="4168140" cy="120650"/>
          </a:xfrm>
          <a:custGeom>
            <a:avLst/>
            <a:gdLst/>
            <a:ahLst/>
            <a:cxnLst/>
            <a:rect l="l" t="t" r="r" b="b"/>
            <a:pathLst>
              <a:path w="4168140" h="120650">
                <a:moveTo>
                  <a:pt x="4168140" y="0"/>
                </a:moveTo>
                <a:lnTo>
                  <a:pt x="4163236" y="23443"/>
                </a:lnTo>
                <a:lnTo>
                  <a:pt x="4149867" y="42576"/>
                </a:lnTo>
                <a:lnTo>
                  <a:pt x="4130045" y="55471"/>
                </a:lnTo>
                <a:lnTo>
                  <a:pt x="4105783" y="60198"/>
                </a:lnTo>
                <a:lnTo>
                  <a:pt x="2146427" y="60198"/>
                </a:lnTo>
                <a:lnTo>
                  <a:pt x="2122164" y="64924"/>
                </a:lnTo>
                <a:lnTo>
                  <a:pt x="2102342" y="77819"/>
                </a:lnTo>
                <a:lnTo>
                  <a:pt x="2088973" y="96952"/>
                </a:lnTo>
                <a:lnTo>
                  <a:pt x="2084070" y="120395"/>
                </a:lnTo>
                <a:lnTo>
                  <a:pt x="2079166" y="96952"/>
                </a:lnTo>
                <a:lnTo>
                  <a:pt x="2065797" y="77819"/>
                </a:lnTo>
                <a:lnTo>
                  <a:pt x="2045975" y="64924"/>
                </a:lnTo>
                <a:lnTo>
                  <a:pt x="2021713" y="60198"/>
                </a:lnTo>
                <a:lnTo>
                  <a:pt x="62331" y="60198"/>
                </a:lnTo>
                <a:lnTo>
                  <a:pt x="38067" y="55471"/>
                </a:lnTo>
                <a:lnTo>
                  <a:pt x="18254" y="42576"/>
                </a:lnTo>
                <a:lnTo>
                  <a:pt x="4897" y="23443"/>
                </a:lnTo>
                <a:lnTo>
                  <a:pt x="0" y="0"/>
                </a:lnTo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2022348" y="3660647"/>
            <a:ext cx="1862327" cy="1862327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07542" y="609676"/>
            <a:ext cx="392112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b="0" spc="-20" dirty="0">
                <a:latin typeface="Calibri Light"/>
                <a:cs typeface="Calibri Light"/>
              </a:rPr>
              <a:t>Gradient</a:t>
            </a:r>
            <a:r>
              <a:rPr sz="4400" b="0" spc="-55" dirty="0">
                <a:latin typeface="Calibri Light"/>
                <a:cs typeface="Calibri Light"/>
              </a:rPr>
              <a:t> </a:t>
            </a:r>
            <a:r>
              <a:rPr sz="4400" b="0" spc="-10" dirty="0">
                <a:latin typeface="Calibri Light"/>
                <a:cs typeface="Calibri Light"/>
              </a:rPr>
              <a:t>Descent</a:t>
            </a:r>
            <a:endParaRPr sz="4400">
              <a:latin typeface="Calibri Light"/>
              <a:cs typeface="Calibri 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39343" y="3180079"/>
            <a:ext cx="784225" cy="75882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 indent="83820">
              <a:lnSpc>
                <a:spcPct val="100400"/>
              </a:lnSpc>
              <a:spcBef>
                <a:spcPts val="85"/>
              </a:spcBef>
            </a:pPr>
            <a:r>
              <a:rPr sz="2400" spc="-55" dirty="0">
                <a:latin typeface="Calibri"/>
                <a:cs typeface="Calibri"/>
              </a:rPr>
              <a:t>Total  </a:t>
            </a:r>
            <a:r>
              <a:rPr sz="2400" spc="-5" dirty="0">
                <a:latin typeface="Calibri"/>
                <a:cs typeface="Calibri"/>
              </a:rPr>
              <a:t>Loss</a:t>
            </a:r>
            <a:r>
              <a:rPr sz="2400" spc="-90" dirty="0">
                <a:latin typeface="Calibri"/>
                <a:cs typeface="Calibri"/>
              </a:rPr>
              <a:t> </a:t>
            </a:r>
            <a:r>
              <a:rPr sz="2400" dirty="0">
                <a:latin typeface="Cambria Math"/>
                <a:cs typeface="Cambria Math"/>
              </a:rPr>
              <a:t>𝐿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395598" y="3334004"/>
            <a:ext cx="29502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Random, </a:t>
            </a:r>
            <a:r>
              <a:rPr sz="2400" dirty="0">
                <a:latin typeface="Calibri"/>
                <a:cs typeface="Calibri"/>
              </a:rPr>
              <a:t>RBM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pre-train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189476" y="3785615"/>
            <a:ext cx="2857500" cy="462280"/>
          </a:xfrm>
          <a:prstGeom prst="rect">
            <a:avLst/>
          </a:prstGeom>
          <a:solidFill>
            <a:srgbClr val="4471C4"/>
          </a:solidFill>
          <a:ln w="12192">
            <a:solidFill>
              <a:srgbClr val="2E528F"/>
            </a:solidFill>
          </a:ln>
        </p:spPr>
        <p:txBody>
          <a:bodyPr vert="horz" wrap="square" lIns="0" tIns="27305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215"/>
              </a:spcBef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Usually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good</a:t>
            </a:r>
            <a:r>
              <a:rPr sz="24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enough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701796" y="3854196"/>
            <a:ext cx="431800" cy="361315"/>
          </a:xfrm>
          <a:custGeom>
            <a:avLst/>
            <a:gdLst/>
            <a:ahLst/>
            <a:cxnLst/>
            <a:rect l="l" t="t" r="r" b="b"/>
            <a:pathLst>
              <a:path w="431800" h="361314">
                <a:moveTo>
                  <a:pt x="323468" y="180593"/>
                </a:moveTo>
                <a:lnTo>
                  <a:pt x="107823" y="180593"/>
                </a:lnTo>
                <a:lnTo>
                  <a:pt x="107823" y="361187"/>
                </a:lnTo>
                <a:lnTo>
                  <a:pt x="323468" y="361187"/>
                </a:lnTo>
                <a:lnTo>
                  <a:pt x="323468" y="180593"/>
                </a:lnTo>
                <a:close/>
              </a:path>
              <a:path w="431800" h="361314">
                <a:moveTo>
                  <a:pt x="215645" y="0"/>
                </a:moveTo>
                <a:lnTo>
                  <a:pt x="0" y="180593"/>
                </a:lnTo>
                <a:lnTo>
                  <a:pt x="431291" y="180593"/>
                </a:lnTo>
                <a:lnTo>
                  <a:pt x="215645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701796" y="3854196"/>
            <a:ext cx="431800" cy="361315"/>
          </a:xfrm>
          <a:custGeom>
            <a:avLst/>
            <a:gdLst/>
            <a:ahLst/>
            <a:cxnLst/>
            <a:rect l="l" t="t" r="r" b="b"/>
            <a:pathLst>
              <a:path w="431800" h="361314">
                <a:moveTo>
                  <a:pt x="323468" y="361187"/>
                </a:moveTo>
                <a:lnTo>
                  <a:pt x="323468" y="180593"/>
                </a:lnTo>
                <a:lnTo>
                  <a:pt x="431291" y="180593"/>
                </a:lnTo>
                <a:lnTo>
                  <a:pt x="215645" y="0"/>
                </a:lnTo>
                <a:lnTo>
                  <a:pt x="0" y="180593"/>
                </a:lnTo>
                <a:lnTo>
                  <a:pt x="107823" y="180593"/>
                </a:lnTo>
                <a:lnTo>
                  <a:pt x="107823" y="361187"/>
                </a:lnTo>
                <a:lnTo>
                  <a:pt x="323468" y="361187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251830" y="997711"/>
            <a:ext cx="3138805" cy="330835"/>
          </a:xfrm>
          <a:custGeom>
            <a:avLst/>
            <a:gdLst/>
            <a:ahLst/>
            <a:cxnLst/>
            <a:rect l="l" t="t" r="r" b="b"/>
            <a:pathLst>
              <a:path w="3138804" h="330834">
                <a:moveTo>
                  <a:pt x="3032633" y="0"/>
                </a:moveTo>
                <a:lnTo>
                  <a:pt x="3028188" y="0"/>
                </a:lnTo>
                <a:lnTo>
                  <a:pt x="3028188" y="13208"/>
                </a:lnTo>
                <a:lnTo>
                  <a:pt x="3030728" y="13208"/>
                </a:lnTo>
                <a:lnTo>
                  <a:pt x="3042630" y="14019"/>
                </a:lnTo>
                <a:lnTo>
                  <a:pt x="3076338" y="33912"/>
                </a:lnTo>
                <a:lnTo>
                  <a:pt x="3084322" y="69596"/>
                </a:lnTo>
                <a:lnTo>
                  <a:pt x="3084107" y="75975"/>
                </a:lnTo>
                <a:lnTo>
                  <a:pt x="3083464" y="83105"/>
                </a:lnTo>
                <a:lnTo>
                  <a:pt x="3082393" y="90973"/>
                </a:lnTo>
                <a:lnTo>
                  <a:pt x="3080893" y="99567"/>
                </a:lnTo>
                <a:lnTo>
                  <a:pt x="3079392" y="107805"/>
                </a:lnTo>
                <a:lnTo>
                  <a:pt x="3078321" y="114792"/>
                </a:lnTo>
                <a:lnTo>
                  <a:pt x="3077678" y="120517"/>
                </a:lnTo>
                <a:lnTo>
                  <a:pt x="3077464" y="124967"/>
                </a:lnTo>
                <a:lnTo>
                  <a:pt x="3077991" y="132044"/>
                </a:lnTo>
                <a:lnTo>
                  <a:pt x="3106674" y="163195"/>
                </a:lnTo>
                <a:lnTo>
                  <a:pt x="3106674" y="166242"/>
                </a:lnTo>
                <a:lnTo>
                  <a:pt x="3077991" y="197393"/>
                </a:lnTo>
                <a:lnTo>
                  <a:pt x="3077464" y="204470"/>
                </a:lnTo>
                <a:lnTo>
                  <a:pt x="3077678" y="208920"/>
                </a:lnTo>
                <a:lnTo>
                  <a:pt x="3078321" y="214645"/>
                </a:lnTo>
                <a:lnTo>
                  <a:pt x="3079392" y="221632"/>
                </a:lnTo>
                <a:lnTo>
                  <a:pt x="3080893" y="229870"/>
                </a:lnTo>
                <a:lnTo>
                  <a:pt x="3082393" y="238466"/>
                </a:lnTo>
                <a:lnTo>
                  <a:pt x="3083464" y="246348"/>
                </a:lnTo>
                <a:lnTo>
                  <a:pt x="3084107" y="253515"/>
                </a:lnTo>
                <a:lnTo>
                  <a:pt x="3084322" y="259968"/>
                </a:lnTo>
                <a:lnTo>
                  <a:pt x="3083438" y="274468"/>
                </a:lnTo>
                <a:lnTo>
                  <a:pt x="3062339" y="310106"/>
                </a:lnTo>
                <a:lnTo>
                  <a:pt x="3030728" y="317500"/>
                </a:lnTo>
                <a:lnTo>
                  <a:pt x="3028188" y="317500"/>
                </a:lnTo>
                <a:lnTo>
                  <a:pt x="3028188" y="330708"/>
                </a:lnTo>
                <a:lnTo>
                  <a:pt x="3032633" y="330708"/>
                </a:lnTo>
                <a:lnTo>
                  <a:pt x="3051730" y="329255"/>
                </a:lnTo>
                <a:lnTo>
                  <a:pt x="3093593" y="312038"/>
                </a:lnTo>
                <a:lnTo>
                  <a:pt x="3112523" y="274248"/>
                </a:lnTo>
                <a:lnTo>
                  <a:pt x="3113786" y="256793"/>
                </a:lnTo>
                <a:lnTo>
                  <a:pt x="3113543" y="249316"/>
                </a:lnTo>
                <a:lnTo>
                  <a:pt x="3112801" y="241363"/>
                </a:lnTo>
                <a:lnTo>
                  <a:pt x="3111535" y="232933"/>
                </a:lnTo>
                <a:lnTo>
                  <a:pt x="3109722" y="224027"/>
                </a:lnTo>
                <a:lnTo>
                  <a:pt x="3107054" y="211709"/>
                </a:lnTo>
                <a:lnTo>
                  <a:pt x="3105658" y="203580"/>
                </a:lnTo>
                <a:lnTo>
                  <a:pt x="3105658" y="191388"/>
                </a:lnTo>
                <a:lnTo>
                  <a:pt x="3108452" y="184912"/>
                </a:lnTo>
                <a:lnTo>
                  <a:pt x="3138804" y="171830"/>
                </a:lnTo>
                <a:lnTo>
                  <a:pt x="3138804" y="157607"/>
                </a:lnTo>
                <a:lnTo>
                  <a:pt x="3105658" y="138049"/>
                </a:lnTo>
                <a:lnTo>
                  <a:pt x="3105658" y="125857"/>
                </a:lnTo>
                <a:lnTo>
                  <a:pt x="3107054" y="117728"/>
                </a:lnTo>
                <a:lnTo>
                  <a:pt x="3109722" y="105410"/>
                </a:lnTo>
                <a:lnTo>
                  <a:pt x="3111535" y="96504"/>
                </a:lnTo>
                <a:lnTo>
                  <a:pt x="3112801" y="88074"/>
                </a:lnTo>
                <a:lnTo>
                  <a:pt x="3113543" y="80121"/>
                </a:lnTo>
                <a:lnTo>
                  <a:pt x="3113786" y="72643"/>
                </a:lnTo>
                <a:lnTo>
                  <a:pt x="3112523" y="55762"/>
                </a:lnTo>
                <a:lnTo>
                  <a:pt x="3093593" y="18668"/>
                </a:lnTo>
                <a:lnTo>
                  <a:pt x="3051730" y="1452"/>
                </a:lnTo>
                <a:lnTo>
                  <a:pt x="3032633" y="0"/>
                </a:lnTo>
                <a:close/>
              </a:path>
              <a:path w="3138804" h="330834">
                <a:moveTo>
                  <a:pt x="110617" y="0"/>
                </a:moveTo>
                <a:lnTo>
                  <a:pt x="106045" y="0"/>
                </a:lnTo>
                <a:lnTo>
                  <a:pt x="86947" y="1452"/>
                </a:lnTo>
                <a:lnTo>
                  <a:pt x="45085" y="18668"/>
                </a:lnTo>
                <a:lnTo>
                  <a:pt x="26154" y="55655"/>
                </a:lnTo>
                <a:lnTo>
                  <a:pt x="25007" y="75793"/>
                </a:lnTo>
                <a:lnTo>
                  <a:pt x="25151" y="79922"/>
                </a:lnTo>
                <a:lnTo>
                  <a:pt x="25923" y="87852"/>
                </a:lnTo>
                <a:lnTo>
                  <a:pt x="27195" y="96305"/>
                </a:lnTo>
                <a:lnTo>
                  <a:pt x="28956" y="105283"/>
                </a:lnTo>
                <a:lnTo>
                  <a:pt x="31750" y="117475"/>
                </a:lnTo>
                <a:lnTo>
                  <a:pt x="33020" y="125729"/>
                </a:lnTo>
                <a:lnTo>
                  <a:pt x="33020" y="137795"/>
                </a:lnTo>
                <a:lnTo>
                  <a:pt x="30353" y="144399"/>
                </a:lnTo>
                <a:lnTo>
                  <a:pt x="0" y="157479"/>
                </a:lnTo>
                <a:lnTo>
                  <a:pt x="0" y="171703"/>
                </a:lnTo>
                <a:lnTo>
                  <a:pt x="32900" y="204215"/>
                </a:lnTo>
                <a:lnTo>
                  <a:pt x="31750" y="211582"/>
                </a:lnTo>
                <a:lnTo>
                  <a:pt x="28956" y="223900"/>
                </a:lnTo>
                <a:lnTo>
                  <a:pt x="27195" y="232806"/>
                </a:lnTo>
                <a:lnTo>
                  <a:pt x="25923" y="241236"/>
                </a:lnTo>
                <a:lnTo>
                  <a:pt x="25151" y="249189"/>
                </a:lnTo>
                <a:lnTo>
                  <a:pt x="24892" y="256666"/>
                </a:lnTo>
                <a:lnTo>
                  <a:pt x="26154" y="274141"/>
                </a:lnTo>
                <a:lnTo>
                  <a:pt x="45085" y="312038"/>
                </a:lnTo>
                <a:lnTo>
                  <a:pt x="86947" y="329255"/>
                </a:lnTo>
                <a:lnTo>
                  <a:pt x="106045" y="330708"/>
                </a:lnTo>
                <a:lnTo>
                  <a:pt x="110617" y="330708"/>
                </a:lnTo>
                <a:lnTo>
                  <a:pt x="110617" y="317500"/>
                </a:lnTo>
                <a:lnTo>
                  <a:pt x="107950" y="317500"/>
                </a:lnTo>
                <a:lnTo>
                  <a:pt x="96065" y="316670"/>
                </a:lnTo>
                <a:lnTo>
                  <a:pt x="62392" y="296701"/>
                </a:lnTo>
                <a:lnTo>
                  <a:pt x="54356" y="259714"/>
                </a:lnTo>
                <a:lnTo>
                  <a:pt x="54572" y="253281"/>
                </a:lnTo>
                <a:lnTo>
                  <a:pt x="55229" y="246157"/>
                </a:lnTo>
                <a:lnTo>
                  <a:pt x="56338" y="238319"/>
                </a:lnTo>
                <a:lnTo>
                  <a:pt x="59412" y="221432"/>
                </a:lnTo>
                <a:lnTo>
                  <a:pt x="60483" y="214407"/>
                </a:lnTo>
                <a:lnTo>
                  <a:pt x="61126" y="208668"/>
                </a:lnTo>
                <a:lnTo>
                  <a:pt x="61341" y="204215"/>
                </a:lnTo>
                <a:lnTo>
                  <a:pt x="60795" y="197195"/>
                </a:lnTo>
                <a:lnTo>
                  <a:pt x="32004" y="166115"/>
                </a:lnTo>
                <a:lnTo>
                  <a:pt x="32004" y="162940"/>
                </a:lnTo>
                <a:lnTo>
                  <a:pt x="60795" y="131863"/>
                </a:lnTo>
                <a:lnTo>
                  <a:pt x="61341" y="124840"/>
                </a:lnTo>
                <a:lnTo>
                  <a:pt x="61126" y="120388"/>
                </a:lnTo>
                <a:lnTo>
                  <a:pt x="60483" y="114649"/>
                </a:lnTo>
                <a:lnTo>
                  <a:pt x="59412" y="107624"/>
                </a:lnTo>
                <a:lnTo>
                  <a:pt x="57912" y="99313"/>
                </a:lnTo>
                <a:lnTo>
                  <a:pt x="56338" y="90791"/>
                </a:lnTo>
                <a:lnTo>
                  <a:pt x="55229" y="82946"/>
                </a:lnTo>
                <a:lnTo>
                  <a:pt x="54572" y="75793"/>
                </a:lnTo>
                <a:lnTo>
                  <a:pt x="54356" y="69341"/>
                </a:lnTo>
                <a:lnTo>
                  <a:pt x="55256" y="55435"/>
                </a:lnTo>
                <a:lnTo>
                  <a:pt x="76392" y="20548"/>
                </a:lnTo>
                <a:lnTo>
                  <a:pt x="107950" y="13208"/>
                </a:lnTo>
                <a:lnTo>
                  <a:pt x="110617" y="13208"/>
                </a:lnTo>
                <a:lnTo>
                  <a:pt x="11061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5223509" y="469468"/>
            <a:ext cx="3661410" cy="8794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10" dirty="0">
                <a:latin typeface="Calibri"/>
                <a:cs typeface="Calibri"/>
              </a:rPr>
              <a:t>Network </a:t>
            </a:r>
            <a:r>
              <a:rPr sz="2800" b="0" spc="-20" dirty="0">
                <a:latin typeface="Calibri"/>
                <a:cs typeface="Calibri"/>
              </a:rPr>
              <a:t>parameters </a:t>
            </a:r>
            <a:r>
              <a:rPr sz="2800" b="0" spc="-5" dirty="0">
                <a:latin typeface="Cambria Math"/>
                <a:cs typeface="Cambria Math"/>
              </a:rPr>
              <a:t>𝜃</a:t>
            </a:r>
            <a:r>
              <a:rPr sz="2800" b="0" spc="210" dirty="0">
                <a:latin typeface="Cambria Math"/>
                <a:cs typeface="Cambria Math"/>
              </a:rPr>
              <a:t> </a:t>
            </a:r>
            <a:r>
              <a:rPr sz="2800" b="0" spc="-5" dirty="0">
                <a:latin typeface="Cambria Math"/>
                <a:cs typeface="Cambria Math"/>
              </a:rPr>
              <a:t>=</a:t>
            </a:r>
            <a:endParaRPr sz="2800">
              <a:latin typeface="Cambria Math"/>
              <a:cs typeface="Cambria Math"/>
            </a:endParaRPr>
          </a:p>
          <a:p>
            <a:pPr marL="149860">
              <a:lnSpc>
                <a:spcPct val="100000"/>
              </a:lnSpc>
              <a:spcBef>
                <a:spcPts val="5"/>
              </a:spcBef>
            </a:pPr>
            <a:r>
              <a:rPr sz="2800" b="0" dirty="0">
                <a:latin typeface="Cambria Math"/>
                <a:cs typeface="Cambria Math"/>
              </a:rPr>
              <a:t>𝑤</a:t>
            </a:r>
            <a:r>
              <a:rPr sz="3075" b="0" baseline="-16260" dirty="0">
                <a:latin typeface="Cambria Math"/>
                <a:cs typeface="Cambria Math"/>
              </a:rPr>
              <a:t>1</a:t>
            </a:r>
            <a:r>
              <a:rPr sz="2800" b="0" dirty="0">
                <a:latin typeface="Cambria Math"/>
                <a:cs typeface="Cambria Math"/>
              </a:rPr>
              <a:t>,</a:t>
            </a:r>
            <a:r>
              <a:rPr sz="2800" b="0" spc="-150" dirty="0">
                <a:latin typeface="Cambria Math"/>
                <a:cs typeface="Cambria Math"/>
              </a:rPr>
              <a:t> </a:t>
            </a:r>
            <a:r>
              <a:rPr sz="2800" b="0" spc="10" dirty="0">
                <a:latin typeface="Cambria Math"/>
                <a:cs typeface="Cambria Math"/>
              </a:rPr>
              <a:t>𝑤</a:t>
            </a:r>
            <a:r>
              <a:rPr sz="3075" b="0" spc="15" baseline="-16260" dirty="0">
                <a:latin typeface="Cambria Math"/>
                <a:cs typeface="Cambria Math"/>
              </a:rPr>
              <a:t>2</a:t>
            </a:r>
            <a:r>
              <a:rPr sz="2800" b="0" spc="10" dirty="0">
                <a:latin typeface="Cambria Math"/>
                <a:cs typeface="Cambria Math"/>
              </a:rPr>
              <a:t>,</a:t>
            </a:r>
            <a:r>
              <a:rPr sz="2800" b="0" spc="-155" dirty="0">
                <a:latin typeface="Cambria Math"/>
                <a:cs typeface="Cambria Math"/>
              </a:rPr>
              <a:t> </a:t>
            </a:r>
            <a:r>
              <a:rPr sz="2800" b="0" spc="-5" dirty="0">
                <a:latin typeface="Cambria Math"/>
                <a:cs typeface="Cambria Math"/>
              </a:rPr>
              <a:t>⋯</a:t>
            </a:r>
            <a:r>
              <a:rPr sz="2800" b="0" spc="-150" dirty="0">
                <a:latin typeface="Cambria Math"/>
                <a:cs typeface="Cambria Math"/>
              </a:rPr>
              <a:t> </a:t>
            </a:r>
            <a:r>
              <a:rPr sz="2800" b="0" spc="-5" dirty="0">
                <a:latin typeface="Cambria Math"/>
                <a:cs typeface="Cambria Math"/>
              </a:rPr>
              <a:t>,</a:t>
            </a:r>
            <a:r>
              <a:rPr sz="2800" b="0" spc="-155" dirty="0">
                <a:latin typeface="Cambria Math"/>
                <a:cs typeface="Cambria Math"/>
              </a:rPr>
              <a:t> </a:t>
            </a:r>
            <a:r>
              <a:rPr sz="2800" b="0" dirty="0">
                <a:latin typeface="Cambria Math"/>
                <a:cs typeface="Cambria Math"/>
              </a:rPr>
              <a:t>𝑏</a:t>
            </a:r>
            <a:r>
              <a:rPr sz="3075" b="0" baseline="-16260" dirty="0">
                <a:latin typeface="Cambria Math"/>
                <a:cs typeface="Cambria Math"/>
              </a:rPr>
              <a:t>1</a:t>
            </a:r>
            <a:r>
              <a:rPr sz="2800" b="0" dirty="0">
                <a:latin typeface="Cambria Math"/>
                <a:cs typeface="Cambria Math"/>
              </a:rPr>
              <a:t>,</a:t>
            </a:r>
            <a:r>
              <a:rPr sz="2800" b="0" spc="-165" dirty="0">
                <a:latin typeface="Cambria Math"/>
                <a:cs typeface="Cambria Math"/>
              </a:rPr>
              <a:t> </a:t>
            </a:r>
            <a:r>
              <a:rPr sz="2800" b="0" spc="25" dirty="0">
                <a:latin typeface="Cambria Math"/>
                <a:cs typeface="Cambria Math"/>
              </a:rPr>
              <a:t>𝑏</a:t>
            </a:r>
            <a:r>
              <a:rPr sz="3075" b="0" spc="37" baseline="-16260" dirty="0">
                <a:latin typeface="Cambria Math"/>
                <a:cs typeface="Cambria Math"/>
              </a:rPr>
              <a:t>2</a:t>
            </a:r>
            <a:r>
              <a:rPr sz="2800" b="0" spc="25" dirty="0">
                <a:latin typeface="Cambria Math"/>
                <a:cs typeface="Cambria Math"/>
              </a:rPr>
              <a:t>,</a:t>
            </a:r>
            <a:r>
              <a:rPr sz="2800" b="0" spc="-165" dirty="0">
                <a:latin typeface="Cambria Math"/>
                <a:cs typeface="Cambria Math"/>
              </a:rPr>
              <a:t> </a:t>
            </a:r>
            <a:r>
              <a:rPr sz="2800" b="0" spc="-5" dirty="0">
                <a:latin typeface="Cambria Math"/>
                <a:cs typeface="Cambria Math"/>
              </a:rPr>
              <a:t>⋯</a:t>
            </a:r>
            <a:endParaRPr sz="2800">
              <a:latin typeface="Cambria Math"/>
              <a:cs typeface="Cambria Math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28066" y="6059423"/>
            <a:ext cx="8281670" cy="114300"/>
          </a:xfrm>
          <a:custGeom>
            <a:avLst/>
            <a:gdLst/>
            <a:ahLst/>
            <a:cxnLst/>
            <a:rect l="l" t="t" r="r" b="b"/>
            <a:pathLst>
              <a:path w="8281670" h="114300">
                <a:moveTo>
                  <a:pt x="8166861" y="0"/>
                </a:moveTo>
                <a:lnTo>
                  <a:pt x="8166861" y="114299"/>
                </a:lnTo>
                <a:lnTo>
                  <a:pt x="8243061" y="76199"/>
                </a:lnTo>
                <a:lnTo>
                  <a:pt x="8185911" y="76199"/>
                </a:lnTo>
                <a:lnTo>
                  <a:pt x="8185911" y="38099"/>
                </a:lnTo>
                <a:lnTo>
                  <a:pt x="8243061" y="38099"/>
                </a:lnTo>
                <a:lnTo>
                  <a:pt x="8166861" y="0"/>
                </a:lnTo>
                <a:close/>
              </a:path>
              <a:path w="8281670" h="114300">
                <a:moveTo>
                  <a:pt x="8166861" y="38099"/>
                </a:moveTo>
                <a:lnTo>
                  <a:pt x="0" y="38099"/>
                </a:lnTo>
                <a:lnTo>
                  <a:pt x="0" y="76199"/>
                </a:lnTo>
                <a:lnTo>
                  <a:pt x="8166861" y="76199"/>
                </a:lnTo>
                <a:lnTo>
                  <a:pt x="8166861" y="38099"/>
                </a:lnTo>
                <a:close/>
              </a:path>
              <a:path w="8281670" h="114300">
                <a:moveTo>
                  <a:pt x="8243061" y="38099"/>
                </a:moveTo>
                <a:lnTo>
                  <a:pt x="8185911" y="38099"/>
                </a:lnTo>
                <a:lnTo>
                  <a:pt x="8185911" y="76199"/>
                </a:lnTo>
                <a:lnTo>
                  <a:pt x="8243061" y="76199"/>
                </a:lnTo>
                <a:lnTo>
                  <a:pt x="8281161" y="57149"/>
                </a:lnTo>
                <a:lnTo>
                  <a:pt x="8243061" y="380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8332220" y="6026911"/>
            <a:ext cx="242570" cy="4159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550" i="1" spc="0" dirty="0">
                <a:latin typeface="Times New Roman"/>
                <a:cs typeface="Times New Roman"/>
              </a:rPr>
              <a:t>w</a:t>
            </a:r>
            <a:endParaRPr sz="255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252727" y="2561844"/>
            <a:ext cx="173990" cy="3877310"/>
          </a:xfrm>
          <a:custGeom>
            <a:avLst/>
            <a:gdLst/>
            <a:ahLst/>
            <a:cxnLst/>
            <a:rect l="l" t="t" r="r" b="b"/>
            <a:pathLst>
              <a:path w="173990" h="3877310">
                <a:moveTo>
                  <a:pt x="115824" y="144779"/>
                </a:moveTo>
                <a:lnTo>
                  <a:pt x="57912" y="144779"/>
                </a:lnTo>
                <a:lnTo>
                  <a:pt x="57912" y="3877170"/>
                </a:lnTo>
                <a:lnTo>
                  <a:pt x="115824" y="3877170"/>
                </a:lnTo>
                <a:lnTo>
                  <a:pt x="115824" y="144779"/>
                </a:lnTo>
                <a:close/>
              </a:path>
              <a:path w="173990" h="3877310">
                <a:moveTo>
                  <a:pt x="86868" y="0"/>
                </a:moveTo>
                <a:lnTo>
                  <a:pt x="0" y="173735"/>
                </a:lnTo>
                <a:lnTo>
                  <a:pt x="57912" y="173735"/>
                </a:lnTo>
                <a:lnTo>
                  <a:pt x="57912" y="144779"/>
                </a:lnTo>
                <a:lnTo>
                  <a:pt x="159258" y="144779"/>
                </a:lnTo>
                <a:lnTo>
                  <a:pt x="86868" y="0"/>
                </a:lnTo>
                <a:close/>
              </a:path>
              <a:path w="173990" h="3877310">
                <a:moveTo>
                  <a:pt x="159258" y="144779"/>
                </a:moveTo>
                <a:lnTo>
                  <a:pt x="115824" y="144779"/>
                </a:lnTo>
                <a:lnTo>
                  <a:pt x="115824" y="173735"/>
                </a:lnTo>
                <a:lnTo>
                  <a:pt x="173735" y="173735"/>
                </a:lnTo>
                <a:lnTo>
                  <a:pt x="159258" y="1447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995172" y="2471927"/>
            <a:ext cx="6681470" cy="4209415"/>
          </a:xfrm>
          <a:custGeom>
            <a:avLst/>
            <a:gdLst/>
            <a:ahLst/>
            <a:cxnLst/>
            <a:rect l="l" t="t" r="r" b="b"/>
            <a:pathLst>
              <a:path w="6681470" h="4209415">
                <a:moveTo>
                  <a:pt x="0" y="0"/>
                </a:moveTo>
                <a:lnTo>
                  <a:pt x="11304" y="55642"/>
                </a:lnTo>
                <a:lnTo>
                  <a:pt x="23084" y="110995"/>
                </a:lnTo>
                <a:lnTo>
                  <a:pt x="35337" y="166048"/>
                </a:lnTo>
                <a:lnTo>
                  <a:pt x="48062" y="220789"/>
                </a:lnTo>
                <a:lnTo>
                  <a:pt x="61255" y="275206"/>
                </a:lnTo>
                <a:lnTo>
                  <a:pt x="74914" y="329288"/>
                </a:lnTo>
                <a:lnTo>
                  <a:pt x="89037" y="383022"/>
                </a:lnTo>
                <a:lnTo>
                  <a:pt x="103621" y="436397"/>
                </a:lnTo>
                <a:lnTo>
                  <a:pt x="118664" y="489402"/>
                </a:lnTo>
                <a:lnTo>
                  <a:pt x="134163" y="542025"/>
                </a:lnTo>
                <a:lnTo>
                  <a:pt x="150117" y="594253"/>
                </a:lnTo>
                <a:lnTo>
                  <a:pt x="166521" y="646076"/>
                </a:lnTo>
                <a:lnTo>
                  <a:pt x="183375" y="697482"/>
                </a:lnTo>
                <a:lnTo>
                  <a:pt x="200676" y="748459"/>
                </a:lnTo>
                <a:lnTo>
                  <a:pt x="218421" y="798995"/>
                </a:lnTo>
                <a:lnTo>
                  <a:pt x="236608" y="849079"/>
                </a:lnTo>
                <a:lnTo>
                  <a:pt x="255234" y="898699"/>
                </a:lnTo>
                <a:lnTo>
                  <a:pt x="274297" y="947843"/>
                </a:lnTo>
                <a:lnTo>
                  <a:pt x="293794" y="996499"/>
                </a:lnTo>
                <a:lnTo>
                  <a:pt x="313724" y="1044657"/>
                </a:lnTo>
                <a:lnTo>
                  <a:pt x="334083" y="1092304"/>
                </a:lnTo>
                <a:lnTo>
                  <a:pt x="354870" y="1139429"/>
                </a:lnTo>
                <a:lnTo>
                  <a:pt x="376081" y="1186019"/>
                </a:lnTo>
                <a:lnTo>
                  <a:pt x="397715" y="1232064"/>
                </a:lnTo>
                <a:lnTo>
                  <a:pt x="419768" y="1277552"/>
                </a:lnTo>
                <a:lnTo>
                  <a:pt x="442239" y="1322470"/>
                </a:lnTo>
                <a:lnTo>
                  <a:pt x="465125" y="1366807"/>
                </a:lnTo>
                <a:lnTo>
                  <a:pt x="488424" y="1410552"/>
                </a:lnTo>
                <a:lnTo>
                  <a:pt x="512133" y="1453693"/>
                </a:lnTo>
                <a:lnTo>
                  <a:pt x="536250" y="1496218"/>
                </a:lnTo>
                <a:lnTo>
                  <a:pt x="560772" y="1538116"/>
                </a:lnTo>
                <a:lnTo>
                  <a:pt x="585697" y="1579375"/>
                </a:lnTo>
                <a:lnTo>
                  <a:pt x="611022" y="1619982"/>
                </a:lnTo>
                <a:lnTo>
                  <a:pt x="636746" y="1659927"/>
                </a:lnTo>
                <a:lnTo>
                  <a:pt x="662865" y="1699198"/>
                </a:lnTo>
                <a:lnTo>
                  <a:pt x="689377" y="1737783"/>
                </a:lnTo>
                <a:lnTo>
                  <a:pt x="716280" y="1775670"/>
                </a:lnTo>
                <a:lnTo>
                  <a:pt x="743571" y="1812848"/>
                </a:lnTo>
                <a:lnTo>
                  <a:pt x="771248" y="1849306"/>
                </a:lnTo>
                <a:lnTo>
                  <a:pt x="799308" y="1885030"/>
                </a:lnTo>
                <a:lnTo>
                  <a:pt x="827750" y="1920011"/>
                </a:lnTo>
                <a:lnTo>
                  <a:pt x="856570" y="1954235"/>
                </a:lnTo>
                <a:lnTo>
                  <a:pt x="885766" y="1987692"/>
                </a:lnTo>
                <a:lnTo>
                  <a:pt x="915336" y="2020369"/>
                </a:lnTo>
                <a:lnTo>
                  <a:pt x="945277" y="2052256"/>
                </a:lnTo>
                <a:lnTo>
                  <a:pt x="975588" y="2083339"/>
                </a:lnTo>
                <a:lnTo>
                  <a:pt x="1006264" y="2113609"/>
                </a:lnTo>
                <a:lnTo>
                  <a:pt x="1037305" y="2143052"/>
                </a:lnTo>
                <a:lnTo>
                  <a:pt x="1068707" y="2171658"/>
                </a:lnTo>
                <a:lnTo>
                  <a:pt x="1100468" y="2199414"/>
                </a:lnTo>
                <a:lnTo>
                  <a:pt x="1132586" y="2226310"/>
                </a:lnTo>
                <a:lnTo>
                  <a:pt x="1168975" y="2255042"/>
                </a:lnTo>
                <a:lnTo>
                  <a:pt x="1206504" y="2282598"/>
                </a:lnTo>
                <a:lnTo>
                  <a:pt x="1245125" y="2309002"/>
                </a:lnTo>
                <a:lnTo>
                  <a:pt x="1284793" y="2334278"/>
                </a:lnTo>
                <a:lnTo>
                  <a:pt x="1325462" y="2358451"/>
                </a:lnTo>
                <a:lnTo>
                  <a:pt x="1367088" y="2381544"/>
                </a:lnTo>
                <a:lnTo>
                  <a:pt x="1409625" y="2403583"/>
                </a:lnTo>
                <a:lnTo>
                  <a:pt x="1453027" y="2424590"/>
                </a:lnTo>
                <a:lnTo>
                  <a:pt x="1497248" y="2444592"/>
                </a:lnTo>
                <a:lnTo>
                  <a:pt x="1542244" y="2463611"/>
                </a:lnTo>
                <a:lnTo>
                  <a:pt x="1587968" y="2481672"/>
                </a:lnTo>
                <a:lnTo>
                  <a:pt x="1634376" y="2498799"/>
                </a:lnTo>
                <a:lnTo>
                  <a:pt x="1681421" y="2515017"/>
                </a:lnTo>
                <a:lnTo>
                  <a:pt x="1729059" y="2530350"/>
                </a:lnTo>
                <a:lnTo>
                  <a:pt x="1777243" y="2544822"/>
                </a:lnTo>
                <a:lnTo>
                  <a:pt x="1825929" y="2558457"/>
                </a:lnTo>
                <a:lnTo>
                  <a:pt x="1875070" y="2571280"/>
                </a:lnTo>
                <a:lnTo>
                  <a:pt x="1924621" y="2583315"/>
                </a:lnTo>
                <a:lnTo>
                  <a:pt x="1974537" y="2594587"/>
                </a:lnTo>
                <a:lnTo>
                  <a:pt x="2024772" y="2605118"/>
                </a:lnTo>
                <a:lnTo>
                  <a:pt x="2075281" y="2614935"/>
                </a:lnTo>
                <a:lnTo>
                  <a:pt x="2126018" y="2624060"/>
                </a:lnTo>
                <a:lnTo>
                  <a:pt x="2176938" y="2632519"/>
                </a:lnTo>
                <a:lnTo>
                  <a:pt x="2227995" y="2640335"/>
                </a:lnTo>
                <a:lnTo>
                  <a:pt x="2279144" y="2647534"/>
                </a:lnTo>
                <a:lnTo>
                  <a:pt x="2330339" y="2654138"/>
                </a:lnTo>
                <a:lnTo>
                  <a:pt x="2381535" y="2660172"/>
                </a:lnTo>
                <a:lnTo>
                  <a:pt x="2432685" y="2665662"/>
                </a:lnTo>
                <a:lnTo>
                  <a:pt x="2483746" y="2670630"/>
                </a:lnTo>
                <a:lnTo>
                  <a:pt x="2534671" y="2675101"/>
                </a:lnTo>
                <a:lnTo>
                  <a:pt x="2585414" y="2679100"/>
                </a:lnTo>
                <a:lnTo>
                  <a:pt x="2635931" y="2682650"/>
                </a:lnTo>
                <a:lnTo>
                  <a:pt x="2686175" y="2685777"/>
                </a:lnTo>
                <a:lnTo>
                  <a:pt x="2736102" y="2688504"/>
                </a:lnTo>
                <a:lnTo>
                  <a:pt x="2785665" y="2690855"/>
                </a:lnTo>
                <a:lnTo>
                  <a:pt x="2834820" y="2692855"/>
                </a:lnTo>
                <a:lnTo>
                  <a:pt x="2883520" y="2694528"/>
                </a:lnTo>
                <a:lnTo>
                  <a:pt x="2931720" y="2695898"/>
                </a:lnTo>
                <a:lnTo>
                  <a:pt x="2979376" y="2696990"/>
                </a:lnTo>
                <a:lnTo>
                  <a:pt x="3026440" y="2697828"/>
                </a:lnTo>
                <a:lnTo>
                  <a:pt x="3072868" y="2698436"/>
                </a:lnTo>
                <a:lnTo>
                  <a:pt x="3118614" y="2698838"/>
                </a:lnTo>
                <a:lnTo>
                  <a:pt x="3163633" y="2699059"/>
                </a:lnTo>
                <a:lnTo>
                  <a:pt x="3207879" y="2699123"/>
                </a:lnTo>
                <a:lnTo>
                  <a:pt x="3251307" y="2699054"/>
                </a:lnTo>
                <a:lnTo>
                  <a:pt x="3293872" y="2698877"/>
                </a:lnTo>
                <a:lnTo>
                  <a:pt x="3342309" y="2700105"/>
                </a:lnTo>
                <a:lnTo>
                  <a:pt x="3390715" y="2704222"/>
                </a:lnTo>
                <a:lnTo>
                  <a:pt x="3439063" y="2711078"/>
                </a:lnTo>
                <a:lnTo>
                  <a:pt x="3487324" y="2720522"/>
                </a:lnTo>
                <a:lnTo>
                  <a:pt x="3535473" y="2732403"/>
                </a:lnTo>
                <a:lnTo>
                  <a:pt x="3583482" y="2746570"/>
                </a:lnTo>
                <a:lnTo>
                  <a:pt x="3631324" y="2762872"/>
                </a:lnTo>
                <a:lnTo>
                  <a:pt x="3678971" y="2781159"/>
                </a:lnTo>
                <a:lnTo>
                  <a:pt x="3726397" y="2801280"/>
                </a:lnTo>
                <a:lnTo>
                  <a:pt x="3773574" y="2823083"/>
                </a:lnTo>
                <a:lnTo>
                  <a:pt x="3820476" y="2846420"/>
                </a:lnTo>
                <a:lnTo>
                  <a:pt x="3867075" y="2871137"/>
                </a:lnTo>
                <a:lnTo>
                  <a:pt x="3913343" y="2897085"/>
                </a:lnTo>
                <a:lnTo>
                  <a:pt x="3959255" y="2924113"/>
                </a:lnTo>
                <a:lnTo>
                  <a:pt x="4004782" y="2952070"/>
                </a:lnTo>
                <a:lnTo>
                  <a:pt x="4049897" y="2980806"/>
                </a:lnTo>
                <a:lnTo>
                  <a:pt x="4094574" y="3010169"/>
                </a:lnTo>
                <a:lnTo>
                  <a:pt x="4138786" y="3040009"/>
                </a:lnTo>
                <a:lnTo>
                  <a:pt x="4182504" y="3070175"/>
                </a:lnTo>
                <a:lnTo>
                  <a:pt x="4225702" y="3100516"/>
                </a:lnTo>
                <a:lnTo>
                  <a:pt x="4268353" y="3130881"/>
                </a:lnTo>
                <a:lnTo>
                  <a:pt x="4310430" y="3161120"/>
                </a:lnTo>
                <a:lnTo>
                  <a:pt x="4351905" y="3191082"/>
                </a:lnTo>
                <a:lnTo>
                  <a:pt x="4392752" y="3220616"/>
                </a:lnTo>
                <a:lnTo>
                  <a:pt x="4432942" y="3249571"/>
                </a:lnTo>
                <a:lnTo>
                  <a:pt x="4472450" y="3277797"/>
                </a:lnTo>
                <a:lnTo>
                  <a:pt x="4511248" y="3305142"/>
                </a:lnTo>
                <a:lnTo>
                  <a:pt x="4549308" y="3331456"/>
                </a:lnTo>
                <a:lnTo>
                  <a:pt x="4586605" y="3356589"/>
                </a:lnTo>
                <a:lnTo>
                  <a:pt x="4623109" y="3380388"/>
                </a:lnTo>
                <a:lnTo>
                  <a:pt x="4658795" y="3402705"/>
                </a:lnTo>
                <a:lnTo>
                  <a:pt x="4693635" y="3423387"/>
                </a:lnTo>
                <a:lnTo>
                  <a:pt x="4727602" y="3442284"/>
                </a:lnTo>
                <a:lnTo>
                  <a:pt x="4792809" y="3474120"/>
                </a:lnTo>
                <a:lnTo>
                  <a:pt x="4854198" y="3497007"/>
                </a:lnTo>
                <a:lnTo>
                  <a:pt x="4911552" y="3509738"/>
                </a:lnTo>
                <a:lnTo>
                  <a:pt x="4938649" y="3511918"/>
                </a:lnTo>
                <a:lnTo>
                  <a:pt x="4982820" y="3509893"/>
                </a:lnTo>
                <a:lnTo>
                  <a:pt x="5023134" y="3501676"/>
                </a:lnTo>
                <a:lnTo>
                  <a:pt x="5059838" y="3487750"/>
                </a:lnTo>
                <a:lnTo>
                  <a:pt x="5093181" y="3468600"/>
                </a:lnTo>
                <a:lnTo>
                  <a:pt x="5123411" y="3444710"/>
                </a:lnTo>
                <a:lnTo>
                  <a:pt x="5150777" y="3416562"/>
                </a:lnTo>
                <a:lnTo>
                  <a:pt x="5175527" y="3384642"/>
                </a:lnTo>
                <a:lnTo>
                  <a:pt x="5197910" y="3349433"/>
                </a:lnTo>
                <a:lnTo>
                  <a:pt x="5218174" y="3311419"/>
                </a:lnTo>
                <a:lnTo>
                  <a:pt x="5236568" y="3271083"/>
                </a:lnTo>
                <a:lnTo>
                  <a:pt x="5253341" y="3228910"/>
                </a:lnTo>
                <a:lnTo>
                  <a:pt x="5268740" y="3185384"/>
                </a:lnTo>
                <a:lnTo>
                  <a:pt x="5283015" y="3140988"/>
                </a:lnTo>
                <a:lnTo>
                  <a:pt x="5296414" y="3096206"/>
                </a:lnTo>
                <a:lnTo>
                  <a:pt x="5309185" y="3051522"/>
                </a:lnTo>
                <a:lnTo>
                  <a:pt x="5321577" y="3007420"/>
                </a:lnTo>
                <a:lnTo>
                  <a:pt x="5333838" y="2964384"/>
                </a:lnTo>
                <a:lnTo>
                  <a:pt x="5346218" y="2922897"/>
                </a:lnTo>
                <a:lnTo>
                  <a:pt x="5358964" y="2883444"/>
                </a:lnTo>
                <a:lnTo>
                  <a:pt x="5372324" y="2846509"/>
                </a:lnTo>
                <a:lnTo>
                  <a:pt x="5401885" y="2782126"/>
                </a:lnTo>
                <a:lnTo>
                  <a:pt x="5440947" y="2720822"/>
                </a:lnTo>
                <a:lnTo>
                  <a:pt x="5461045" y="2682881"/>
                </a:lnTo>
                <a:lnTo>
                  <a:pt x="5479246" y="2642783"/>
                </a:lnTo>
                <a:lnTo>
                  <a:pt x="5495920" y="2601486"/>
                </a:lnTo>
                <a:lnTo>
                  <a:pt x="5511436" y="2559950"/>
                </a:lnTo>
                <a:lnTo>
                  <a:pt x="5526164" y="2519135"/>
                </a:lnTo>
                <a:lnTo>
                  <a:pt x="5540475" y="2479998"/>
                </a:lnTo>
                <a:lnTo>
                  <a:pt x="5554736" y="2443500"/>
                </a:lnTo>
                <a:lnTo>
                  <a:pt x="5584593" y="2382258"/>
                </a:lnTo>
                <a:lnTo>
                  <a:pt x="5618694" y="2343082"/>
                </a:lnTo>
                <a:lnTo>
                  <a:pt x="5659996" y="2333647"/>
                </a:lnTo>
                <a:lnTo>
                  <a:pt x="5684273" y="2342480"/>
                </a:lnTo>
                <a:lnTo>
                  <a:pt x="5741924" y="2392045"/>
                </a:lnTo>
                <a:lnTo>
                  <a:pt x="5775589" y="2435851"/>
                </a:lnTo>
                <a:lnTo>
                  <a:pt x="5813579" y="2495285"/>
                </a:lnTo>
                <a:lnTo>
                  <a:pt x="5834010" y="2530266"/>
                </a:lnTo>
                <a:lnTo>
                  <a:pt x="5855301" y="2568440"/>
                </a:lnTo>
                <a:lnTo>
                  <a:pt x="5877377" y="2609567"/>
                </a:lnTo>
                <a:lnTo>
                  <a:pt x="5900164" y="2653409"/>
                </a:lnTo>
                <a:lnTo>
                  <a:pt x="5923590" y="2699728"/>
                </a:lnTo>
                <a:lnTo>
                  <a:pt x="5947579" y="2748286"/>
                </a:lnTo>
                <a:lnTo>
                  <a:pt x="5972059" y="2798844"/>
                </a:lnTo>
                <a:lnTo>
                  <a:pt x="5996954" y="2851165"/>
                </a:lnTo>
                <a:lnTo>
                  <a:pt x="6022192" y="2905009"/>
                </a:lnTo>
                <a:lnTo>
                  <a:pt x="6047699" y="2960138"/>
                </a:lnTo>
                <a:lnTo>
                  <a:pt x="6073400" y="3016314"/>
                </a:lnTo>
                <a:lnTo>
                  <a:pt x="6099222" y="3073299"/>
                </a:lnTo>
                <a:lnTo>
                  <a:pt x="6125091" y="3130854"/>
                </a:lnTo>
                <a:lnTo>
                  <a:pt x="6150934" y="3188741"/>
                </a:lnTo>
                <a:lnTo>
                  <a:pt x="6176675" y="3246722"/>
                </a:lnTo>
                <a:lnTo>
                  <a:pt x="6202243" y="3304558"/>
                </a:lnTo>
                <a:lnTo>
                  <a:pt x="6227561" y="3362011"/>
                </a:lnTo>
                <a:lnTo>
                  <a:pt x="6252558" y="3418843"/>
                </a:lnTo>
                <a:lnTo>
                  <a:pt x="6277158" y="3474815"/>
                </a:lnTo>
                <a:lnTo>
                  <a:pt x="6301289" y="3529689"/>
                </a:lnTo>
                <a:lnTo>
                  <a:pt x="6324876" y="3583227"/>
                </a:lnTo>
                <a:lnTo>
                  <a:pt x="6347845" y="3635190"/>
                </a:lnTo>
                <a:lnTo>
                  <a:pt x="6370123" y="3685340"/>
                </a:lnTo>
                <a:lnTo>
                  <a:pt x="6391635" y="3733439"/>
                </a:lnTo>
                <a:lnTo>
                  <a:pt x="6412309" y="3779249"/>
                </a:lnTo>
                <a:lnTo>
                  <a:pt x="6432069" y="3822530"/>
                </a:lnTo>
                <a:lnTo>
                  <a:pt x="6450842" y="3863045"/>
                </a:lnTo>
                <a:lnTo>
                  <a:pt x="6468555" y="3900556"/>
                </a:lnTo>
                <a:lnTo>
                  <a:pt x="6500504" y="3965610"/>
                </a:lnTo>
                <a:lnTo>
                  <a:pt x="6561347" y="4077532"/>
                </a:lnTo>
                <a:lnTo>
                  <a:pt x="6598135" y="4138646"/>
                </a:lnTo>
                <a:lnTo>
                  <a:pt x="6626201" y="4178986"/>
                </a:lnTo>
                <a:lnTo>
                  <a:pt x="6661152" y="4209217"/>
                </a:lnTo>
                <a:lnTo>
                  <a:pt x="6670529" y="4205044"/>
                </a:lnTo>
                <a:lnTo>
                  <a:pt x="6676168" y="4191968"/>
                </a:lnTo>
                <a:lnTo>
                  <a:pt x="6679315" y="4172958"/>
                </a:lnTo>
                <a:lnTo>
                  <a:pt x="6681216" y="4150982"/>
                </a:lnTo>
              </a:path>
            </a:pathLst>
          </a:custGeom>
          <a:ln w="64008">
            <a:solidFill>
              <a:srgbClr val="7E5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661147" y="4809374"/>
            <a:ext cx="1483360" cy="1875155"/>
          </a:xfrm>
          <a:custGeom>
            <a:avLst/>
            <a:gdLst/>
            <a:ahLst/>
            <a:cxnLst/>
            <a:rect l="l" t="t" r="r" b="b"/>
            <a:pathLst>
              <a:path w="1483359" h="1875154">
                <a:moveTo>
                  <a:pt x="1482852" y="1014506"/>
                </a:moveTo>
                <a:lnTo>
                  <a:pt x="1463041" y="977358"/>
                </a:lnTo>
                <a:lnTo>
                  <a:pt x="1444647" y="937039"/>
                </a:lnTo>
                <a:lnTo>
                  <a:pt x="1427874" y="894883"/>
                </a:lnTo>
                <a:lnTo>
                  <a:pt x="1412475" y="851374"/>
                </a:lnTo>
                <a:lnTo>
                  <a:pt x="1398200" y="806994"/>
                </a:lnTo>
                <a:lnTo>
                  <a:pt x="1384801" y="762229"/>
                </a:lnTo>
                <a:lnTo>
                  <a:pt x="1372030" y="717560"/>
                </a:lnTo>
                <a:lnTo>
                  <a:pt x="1359638" y="673473"/>
                </a:lnTo>
                <a:lnTo>
                  <a:pt x="1347377" y="630451"/>
                </a:lnTo>
                <a:lnTo>
                  <a:pt x="1334997" y="588976"/>
                </a:lnTo>
                <a:lnTo>
                  <a:pt x="1322251" y="549534"/>
                </a:lnTo>
                <a:lnTo>
                  <a:pt x="1308891" y="512607"/>
                </a:lnTo>
                <a:lnTo>
                  <a:pt x="1279330" y="448234"/>
                </a:lnTo>
                <a:lnTo>
                  <a:pt x="1240268" y="386954"/>
                </a:lnTo>
                <a:lnTo>
                  <a:pt x="1220170" y="349036"/>
                </a:lnTo>
                <a:lnTo>
                  <a:pt x="1201969" y="308959"/>
                </a:lnTo>
                <a:lnTo>
                  <a:pt x="1185295" y="267684"/>
                </a:lnTo>
                <a:lnTo>
                  <a:pt x="1169779" y="226169"/>
                </a:lnTo>
                <a:lnTo>
                  <a:pt x="1155051" y="185373"/>
                </a:lnTo>
                <a:lnTo>
                  <a:pt x="1140740" y="146256"/>
                </a:lnTo>
                <a:lnTo>
                  <a:pt x="1126479" y="109776"/>
                </a:lnTo>
                <a:lnTo>
                  <a:pt x="1096622" y="48566"/>
                </a:lnTo>
                <a:lnTo>
                  <a:pt x="1062521" y="9416"/>
                </a:lnTo>
                <a:lnTo>
                  <a:pt x="1021219" y="0"/>
                </a:lnTo>
                <a:lnTo>
                  <a:pt x="996942" y="8839"/>
                </a:lnTo>
                <a:lnTo>
                  <a:pt x="939292" y="58408"/>
                </a:lnTo>
                <a:lnTo>
                  <a:pt x="905626" y="102170"/>
                </a:lnTo>
                <a:lnTo>
                  <a:pt x="867636" y="161559"/>
                </a:lnTo>
                <a:lnTo>
                  <a:pt x="847205" y="196518"/>
                </a:lnTo>
                <a:lnTo>
                  <a:pt x="825914" y="234669"/>
                </a:lnTo>
                <a:lnTo>
                  <a:pt x="803838" y="275773"/>
                </a:lnTo>
                <a:lnTo>
                  <a:pt x="781051" y="319592"/>
                </a:lnTo>
                <a:lnTo>
                  <a:pt x="757625" y="365888"/>
                </a:lnTo>
                <a:lnTo>
                  <a:pt x="733636" y="414423"/>
                </a:lnTo>
                <a:lnTo>
                  <a:pt x="709156" y="464958"/>
                </a:lnTo>
                <a:lnTo>
                  <a:pt x="684261" y="517256"/>
                </a:lnTo>
                <a:lnTo>
                  <a:pt x="659023" y="571077"/>
                </a:lnTo>
                <a:lnTo>
                  <a:pt x="633516" y="626183"/>
                </a:lnTo>
                <a:lnTo>
                  <a:pt x="607815" y="682337"/>
                </a:lnTo>
                <a:lnTo>
                  <a:pt x="581993" y="739300"/>
                </a:lnTo>
                <a:lnTo>
                  <a:pt x="556124" y="796833"/>
                </a:lnTo>
                <a:lnTo>
                  <a:pt x="530281" y="854699"/>
                </a:lnTo>
                <a:lnTo>
                  <a:pt x="504540" y="912658"/>
                </a:lnTo>
                <a:lnTo>
                  <a:pt x="478972" y="970474"/>
                </a:lnTo>
                <a:lnTo>
                  <a:pt x="453654" y="1027906"/>
                </a:lnTo>
                <a:lnTo>
                  <a:pt x="428657" y="1084718"/>
                </a:lnTo>
                <a:lnTo>
                  <a:pt x="404057" y="1140671"/>
                </a:lnTo>
                <a:lnTo>
                  <a:pt x="379926" y="1195527"/>
                </a:lnTo>
                <a:lnTo>
                  <a:pt x="356339" y="1249046"/>
                </a:lnTo>
                <a:lnTo>
                  <a:pt x="333370" y="1300992"/>
                </a:lnTo>
                <a:lnTo>
                  <a:pt x="311092" y="1351125"/>
                </a:lnTo>
                <a:lnTo>
                  <a:pt x="289580" y="1399208"/>
                </a:lnTo>
                <a:lnTo>
                  <a:pt x="268906" y="1445002"/>
                </a:lnTo>
                <a:lnTo>
                  <a:pt x="249146" y="1488269"/>
                </a:lnTo>
                <a:lnTo>
                  <a:pt x="230373" y="1528770"/>
                </a:lnTo>
                <a:lnTo>
                  <a:pt x="212660" y="1566267"/>
                </a:lnTo>
                <a:lnTo>
                  <a:pt x="180711" y="1631298"/>
                </a:lnTo>
                <a:lnTo>
                  <a:pt x="119868" y="1743180"/>
                </a:lnTo>
                <a:lnTo>
                  <a:pt x="83080" y="1804273"/>
                </a:lnTo>
                <a:lnTo>
                  <a:pt x="55014" y="1844599"/>
                </a:lnTo>
                <a:lnTo>
                  <a:pt x="20063" y="1874819"/>
                </a:lnTo>
                <a:lnTo>
                  <a:pt x="10686" y="1870647"/>
                </a:lnTo>
                <a:lnTo>
                  <a:pt x="5047" y="1857574"/>
                </a:lnTo>
                <a:lnTo>
                  <a:pt x="1900" y="1838568"/>
                </a:lnTo>
                <a:lnTo>
                  <a:pt x="0" y="1816596"/>
                </a:lnTo>
              </a:path>
            </a:pathLst>
          </a:custGeom>
          <a:ln w="64007">
            <a:solidFill>
              <a:srgbClr val="7E5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894332" y="5955791"/>
            <a:ext cx="192024" cy="1920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972055" y="4570476"/>
            <a:ext cx="0" cy="1471930"/>
          </a:xfrm>
          <a:custGeom>
            <a:avLst/>
            <a:gdLst/>
            <a:ahLst/>
            <a:cxnLst/>
            <a:rect l="l" t="t" r="r" b="b"/>
            <a:pathLst>
              <a:path h="1471929">
                <a:moveTo>
                  <a:pt x="0" y="0"/>
                </a:moveTo>
                <a:lnTo>
                  <a:pt x="0" y="1471879"/>
                </a:lnTo>
              </a:path>
            </a:pathLst>
          </a:custGeom>
          <a:ln w="57912">
            <a:solidFill>
              <a:srgbClr val="767070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13943" y="1892807"/>
            <a:ext cx="8471916" cy="64160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92023" y="1833372"/>
            <a:ext cx="8377428" cy="86563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73379" y="1932432"/>
            <a:ext cx="8353044" cy="52425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163904" y="2400173"/>
            <a:ext cx="3464560" cy="0"/>
          </a:xfrm>
          <a:custGeom>
            <a:avLst/>
            <a:gdLst/>
            <a:ahLst/>
            <a:cxnLst/>
            <a:rect l="l" t="t" r="r" b="b"/>
            <a:pathLst>
              <a:path w="3464560">
                <a:moveTo>
                  <a:pt x="0" y="0"/>
                </a:moveTo>
                <a:lnTo>
                  <a:pt x="3464102" y="0"/>
                </a:lnTo>
              </a:path>
            </a:pathLst>
          </a:custGeom>
          <a:ln w="1066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373379" y="1707504"/>
            <a:ext cx="8353425" cy="1259840"/>
          </a:xfrm>
          <a:prstGeom prst="rect">
            <a:avLst/>
          </a:prstGeom>
        </p:spPr>
        <p:txBody>
          <a:bodyPr vert="horz" wrap="square" lIns="0" tIns="250190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1970"/>
              </a:spcBef>
            </a:pP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Find </a:t>
            </a:r>
            <a:r>
              <a:rPr sz="2800" b="1" i="1" spc="-10" dirty="0">
                <a:solidFill>
                  <a:srgbClr val="FFFFFF"/>
                </a:solidFill>
                <a:latin typeface="Calibri"/>
                <a:cs typeface="Calibri"/>
              </a:rPr>
              <a:t>network parameters </a:t>
            </a:r>
            <a:r>
              <a:rPr sz="2800" spc="-5" dirty="0">
                <a:solidFill>
                  <a:srgbClr val="FFFFFF"/>
                </a:solidFill>
                <a:latin typeface="Cambria Math"/>
                <a:cs typeface="Cambria Math"/>
              </a:rPr>
              <a:t>𝜽</a:t>
            </a:r>
            <a:r>
              <a:rPr sz="3075" spc="-7" baseline="27100" dirty="0">
                <a:solidFill>
                  <a:srgbClr val="FFFFFF"/>
                </a:solidFill>
                <a:latin typeface="Cambria Math"/>
                <a:cs typeface="Cambria Math"/>
              </a:rPr>
              <a:t>∗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that 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minimize </a:t>
            </a:r>
            <a:r>
              <a:rPr sz="2800" spc="-20" dirty="0">
                <a:solidFill>
                  <a:srgbClr val="FFFFFF"/>
                </a:solidFill>
                <a:latin typeface="Calibri"/>
                <a:cs typeface="Calibri"/>
              </a:rPr>
              <a:t>total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loss</a:t>
            </a:r>
            <a:r>
              <a:rPr sz="2800" spc="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endParaRPr sz="2800" dirty="0">
              <a:latin typeface="Calibri"/>
              <a:cs typeface="Calibri"/>
            </a:endParaRPr>
          </a:p>
          <a:p>
            <a:pPr marL="2995930" indent="-457200">
              <a:lnSpc>
                <a:spcPct val="100000"/>
              </a:lnSpc>
              <a:spcBef>
                <a:spcPts val="1605"/>
              </a:spcBef>
              <a:buFont typeface="Wingdings"/>
              <a:buChar char=""/>
              <a:tabLst>
                <a:tab pos="2995295" algn="l"/>
                <a:tab pos="2995930" algn="l"/>
              </a:tabLst>
            </a:pPr>
            <a:r>
              <a:rPr sz="2400" dirty="0">
                <a:latin typeface="Calibri"/>
                <a:cs typeface="Calibri"/>
              </a:rPr>
              <a:t>Pick </a:t>
            </a:r>
            <a:r>
              <a:rPr sz="2400" spc="-5" dirty="0">
                <a:latin typeface="Calibri"/>
                <a:cs typeface="Calibri"/>
              </a:rPr>
              <a:t>an </a:t>
            </a:r>
            <a:r>
              <a:rPr sz="2400" dirty="0">
                <a:latin typeface="Calibri"/>
                <a:cs typeface="Calibri"/>
              </a:rPr>
              <a:t>initial </a:t>
            </a:r>
            <a:r>
              <a:rPr sz="2400" spc="-15" dirty="0">
                <a:latin typeface="Calibri"/>
                <a:cs typeface="Calibri"/>
              </a:rPr>
              <a:t>value </a:t>
            </a:r>
            <a:r>
              <a:rPr sz="2400" spc="-20" dirty="0">
                <a:latin typeface="Calibri"/>
                <a:cs typeface="Calibri"/>
              </a:rPr>
              <a:t>for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07542" y="609676"/>
            <a:ext cx="392112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b="0" spc="-20" dirty="0">
                <a:latin typeface="Calibri Light"/>
                <a:cs typeface="Calibri Light"/>
              </a:rPr>
              <a:t>Gradient</a:t>
            </a:r>
            <a:r>
              <a:rPr sz="4400" b="0" spc="-55" dirty="0">
                <a:latin typeface="Calibri Light"/>
                <a:cs typeface="Calibri Light"/>
              </a:rPr>
              <a:t> </a:t>
            </a:r>
            <a:r>
              <a:rPr sz="4400" b="0" spc="-10" dirty="0">
                <a:latin typeface="Calibri Light"/>
                <a:cs typeface="Calibri Light"/>
              </a:rPr>
              <a:t>Descent</a:t>
            </a:r>
            <a:endParaRPr sz="4400">
              <a:latin typeface="Calibri Light"/>
              <a:cs typeface="Calibri 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39343" y="3180079"/>
            <a:ext cx="784225" cy="75882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 indent="83820">
              <a:lnSpc>
                <a:spcPct val="100400"/>
              </a:lnSpc>
              <a:spcBef>
                <a:spcPts val="85"/>
              </a:spcBef>
            </a:pPr>
            <a:r>
              <a:rPr sz="2400" spc="-55" dirty="0">
                <a:latin typeface="Calibri"/>
                <a:cs typeface="Calibri"/>
              </a:rPr>
              <a:t>Total  </a:t>
            </a:r>
            <a:r>
              <a:rPr sz="2400" spc="-5" dirty="0">
                <a:latin typeface="Calibri"/>
                <a:cs typeface="Calibri"/>
              </a:rPr>
              <a:t>Loss</a:t>
            </a:r>
            <a:r>
              <a:rPr sz="2400" spc="-90" dirty="0">
                <a:latin typeface="Calibri"/>
                <a:cs typeface="Calibri"/>
              </a:rPr>
              <a:t> </a:t>
            </a:r>
            <a:r>
              <a:rPr sz="2400" dirty="0">
                <a:latin typeface="Cambria Math"/>
                <a:cs typeface="Cambria Math"/>
              </a:rPr>
              <a:t>𝐿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251830" y="997711"/>
            <a:ext cx="3138805" cy="330835"/>
          </a:xfrm>
          <a:custGeom>
            <a:avLst/>
            <a:gdLst/>
            <a:ahLst/>
            <a:cxnLst/>
            <a:rect l="l" t="t" r="r" b="b"/>
            <a:pathLst>
              <a:path w="3138804" h="330834">
                <a:moveTo>
                  <a:pt x="3032633" y="0"/>
                </a:moveTo>
                <a:lnTo>
                  <a:pt x="3028188" y="0"/>
                </a:lnTo>
                <a:lnTo>
                  <a:pt x="3028188" y="13208"/>
                </a:lnTo>
                <a:lnTo>
                  <a:pt x="3030728" y="13208"/>
                </a:lnTo>
                <a:lnTo>
                  <a:pt x="3042630" y="14019"/>
                </a:lnTo>
                <a:lnTo>
                  <a:pt x="3076338" y="33912"/>
                </a:lnTo>
                <a:lnTo>
                  <a:pt x="3084322" y="69596"/>
                </a:lnTo>
                <a:lnTo>
                  <a:pt x="3084107" y="75975"/>
                </a:lnTo>
                <a:lnTo>
                  <a:pt x="3083464" y="83105"/>
                </a:lnTo>
                <a:lnTo>
                  <a:pt x="3082393" y="90973"/>
                </a:lnTo>
                <a:lnTo>
                  <a:pt x="3080893" y="99567"/>
                </a:lnTo>
                <a:lnTo>
                  <a:pt x="3079392" y="107805"/>
                </a:lnTo>
                <a:lnTo>
                  <a:pt x="3078321" y="114792"/>
                </a:lnTo>
                <a:lnTo>
                  <a:pt x="3077678" y="120517"/>
                </a:lnTo>
                <a:lnTo>
                  <a:pt x="3077464" y="124967"/>
                </a:lnTo>
                <a:lnTo>
                  <a:pt x="3077991" y="132044"/>
                </a:lnTo>
                <a:lnTo>
                  <a:pt x="3106674" y="163195"/>
                </a:lnTo>
                <a:lnTo>
                  <a:pt x="3106674" y="166242"/>
                </a:lnTo>
                <a:lnTo>
                  <a:pt x="3077991" y="197393"/>
                </a:lnTo>
                <a:lnTo>
                  <a:pt x="3077464" y="204470"/>
                </a:lnTo>
                <a:lnTo>
                  <a:pt x="3077678" y="208920"/>
                </a:lnTo>
                <a:lnTo>
                  <a:pt x="3078321" y="214645"/>
                </a:lnTo>
                <a:lnTo>
                  <a:pt x="3079392" y="221632"/>
                </a:lnTo>
                <a:lnTo>
                  <a:pt x="3080893" y="229870"/>
                </a:lnTo>
                <a:lnTo>
                  <a:pt x="3082393" y="238466"/>
                </a:lnTo>
                <a:lnTo>
                  <a:pt x="3083464" y="246348"/>
                </a:lnTo>
                <a:lnTo>
                  <a:pt x="3084107" y="253515"/>
                </a:lnTo>
                <a:lnTo>
                  <a:pt x="3084322" y="259968"/>
                </a:lnTo>
                <a:lnTo>
                  <a:pt x="3083438" y="274468"/>
                </a:lnTo>
                <a:lnTo>
                  <a:pt x="3062339" y="310106"/>
                </a:lnTo>
                <a:lnTo>
                  <a:pt x="3030728" y="317500"/>
                </a:lnTo>
                <a:lnTo>
                  <a:pt x="3028188" y="317500"/>
                </a:lnTo>
                <a:lnTo>
                  <a:pt x="3028188" y="330708"/>
                </a:lnTo>
                <a:lnTo>
                  <a:pt x="3032633" y="330708"/>
                </a:lnTo>
                <a:lnTo>
                  <a:pt x="3051730" y="329255"/>
                </a:lnTo>
                <a:lnTo>
                  <a:pt x="3093593" y="312038"/>
                </a:lnTo>
                <a:lnTo>
                  <a:pt x="3112523" y="274248"/>
                </a:lnTo>
                <a:lnTo>
                  <a:pt x="3113786" y="256793"/>
                </a:lnTo>
                <a:lnTo>
                  <a:pt x="3113543" y="249316"/>
                </a:lnTo>
                <a:lnTo>
                  <a:pt x="3112801" y="241363"/>
                </a:lnTo>
                <a:lnTo>
                  <a:pt x="3111535" y="232933"/>
                </a:lnTo>
                <a:lnTo>
                  <a:pt x="3109722" y="224027"/>
                </a:lnTo>
                <a:lnTo>
                  <a:pt x="3107054" y="211709"/>
                </a:lnTo>
                <a:lnTo>
                  <a:pt x="3105658" y="203580"/>
                </a:lnTo>
                <a:lnTo>
                  <a:pt x="3105658" y="191388"/>
                </a:lnTo>
                <a:lnTo>
                  <a:pt x="3108452" y="184912"/>
                </a:lnTo>
                <a:lnTo>
                  <a:pt x="3138804" y="171830"/>
                </a:lnTo>
                <a:lnTo>
                  <a:pt x="3138804" y="157607"/>
                </a:lnTo>
                <a:lnTo>
                  <a:pt x="3105658" y="138049"/>
                </a:lnTo>
                <a:lnTo>
                  <a:pt x="3105658" y="125857"/>
                </a:lnTo>
                <a:lnTo>
                  <a:pt x="3107054" y="117728"/>
                </a:lnTo>
                <a:lnTo>
                  <a:pt x="3109722" y="105410"/>
                </a:lnTo>
                <a:lnTo>
                  <a:pt x="3111535" y="96504"/>
                </a:lnTo>
                <a:lnTo>
                  <a:pt x="3112801" y="88074"/>
                </a:lnTo>
                <a:lnTo>
                  <a:pt x="3113543" y="80121"/>
                </a:lnTo>
                <a:lnTo>
                  <a:pt x="3113786" y="72643"/>
                </a:lnTo>
                <a:lnTo>
                  <a:pt x="3112523" y="55762"/>
                </a:lnTo>
                <a:lnTo>
                  <a:pt x="3093593" y="18668"/>
                </a:lnTo>
                <a:lnTo>
                  <a:pt x="3051730" y="1452"/>
                </a:lnTo>
                <a:lnTo>
                  <a:pt x="3032633" y="0"/>
                </a:lnTo>
                <a:close/>
              </a:path>
              <a:path w="3138804" h="330834">
                <a:moveTo>
                  <a:pt x="110617" y="0"/>
                </a:moveTo>
                <a:lnTo>
                  <a:pt x="106045" y="0"/>
                </a:lnTo>
                <a:lnTo>
                  <a:pt x="86947" y="1452"/>
                </a:lnTo>
                <a:lnTo>
                  <a:pt x="45085" y="18668"/>
                </a:lnTo>
                <a:lnTo>
                  <a:pt x="26154" y="55655"/>
                </a:lnTo>
                <a:lnTo>
                  <a:pt x="25007" y="75793"/>
                </a:lnTo>
                <a:lnTo>
                  <a:pt x="25151" y="79922"/>
                </a:lnTo>
                <a:lnTo>
                  <a:pt x="25923" y="87852"/>
                </a:lnTo>
                <a:lnTo>
                  <a:pt x="27195" y="96305"/>
                </a:lnTo>
                <a:lnTo>
                  <a:pt x="28956" y="105283"/>
                </a:lnTo>
                <a:lnTo>
                  <a:pt x="31750" y="117475"/>
                </a:lnTo>
                <a:lnTo>
                  <a:pt x="33020" y="125729"/>
                </a:lnTo>
                <a:lnTo>
                  <a:pt x="33020" y="137795"/>
                </a:lnTo>
                <a:lnTo>
                  <a:pt x="30353" y="144399"/>
                </a:lnTo>
                <a:lnTo>
                  <a:pt x="0" y="157479"/>
                </a:lnTo>
                <a:lnTo>
                  <a:pt x="0" y="171703"/>
                </a:lnTo>
                <a:lnTo>
                  <a:pt x="32900" y="204215"/>
                </a:lnTo>
                <a:lnTo>
                  <a:pt x="31750" y="211582"/>
                </a:lnTo>
                <a:lnTo>
                  <a:pt x="28956" y="223900"/>
                </a:lnTo>
                <a:lnTo>
                  <a:pt x="27195" y="232806"/>
                </a:lnTo>
                <a:lnTo>
                  <a:pt x="25923" y="241236"/>
                </a:lnTo>
                <a:lnTo>
                  <a:pt x="25151" y="249189"/>
                </a:lnTo>
                <a:lnTo>
                  <a:pt x="24892" y="256666"/>
                </a:lnTo>
                <a:lnTo>
                  <a:pt x="26154" y="274141"/>
                </a:lnTo>
                <a:lnTo>
                  <a:pt x="45085" y="312038"/>
                </a:lnTo>
                <a:lnTo>
                  <a:pt x="86947" y="329255"/>
                </a:lnTo>
                <a:lnTo>
                  <a:pt x="106045" y="330708"/>
                </a:lnTo>
                <a:lnTo>
                  <a:pt x="110617" y="330708"/>
                </a:lnTo>
                <a:lnTo>
                  <a:pt x="110617" y="317500"/>
                </a:lnTo>
                <a:lnTo>
                  <a:pt x="107950" y="317500"/>
                </a:lnTo>
                <a:lnTo>
                  <a:pt x="96065" y="316670"/>
                </a:lnTo>
                <a:lnTo>
                  <a:pt x="62392" y="296701"/>
                </a:lnTo>
                <a:lnTo>
                  <a:pt x="54356" y="259714"/>
                </a:lnTo>
                <a:lnTo>
                  <a:pt x="54572" y="253281"/>
                </a:lnTo>
                <a:lnTo>
                  <a:pt x="55229" y="246157"/>
                </a:lnTo>
                <a:lnTo>
                  <a:pt x="56338" y="238319"/>
                </a:lnTo>
                <a:lnTo>
                  <a:pt x="59412" y="221432"/>
                </a:lnTo>
                <a:lnTo>
                  <a:pt x="60483" y="214407"/>
                </a:lnTo>
                <a:lnTo>
                  <a:pt x="61126" y="208668"/>
                </a:lnTo>
                <a:lnTo>
                  <a:pt x="61341" y="204215"/>
                </a:lnTo>
                <a:lnTo>
                  <a:pt x="60795" y="197195"/>
                </a:lnTo>
                <a:lnTo>
                  <a:pt x="32004" y="166115"/>
                </a:lnTo>
                <a:lnTo>
                  <a:pt x="32004" y="162940"/>
                </a:lnTo>
                <a:lnTo>
                  <a:pt x="60795" y="131863"/>
                </a:lnTo>
                <a:lnTo>
                  <a:pt x="61341" y="124840"/>
                </a:lnTo>
                <a:lnTo>
                  <a:pt x="61126" y="120388"/>
                </a:lnTo>
                <a:lnTo>
                  <a:pt x="60483" y="114649"/>
                </a:lnTo>
                <a:lnTo>
                  <a:pt x="59412" y="107624"/>
                </a:lnTo>
                <a:lnTo>
                  <a:pt x="57912" y="99313"/>
                </a:lnTo>
                <a:lnTo>
                  <a:pt x="56338" y="90791"/>
                </a:lnTo>
                <a:lnTo>
                  <a:pt x="55229" y="82946"/>
                </a:lnTo>
                <a:lnTo>
                  <a:pt x="54572" y="75793"/>
                </a:lnTo>
                <a:lnTo>
                  <a:pt x="54356" y="69341"/>
                </a:lnTo>
                <a:lnTo>
                  <a:pt x="55256" y="55435"/>
                </a:lnTo>
                <a:lnTo>
                  <a:pt x="76392" y="20548"/>
                </a:lnTo>
                <a:lnTo>
                  <a:pt x="107950" y="13208"/>
                </a:lnTo>
                <a:lnTo>
                  <a:pt x="110617" y="13208"/>
                </a:lnTo>
                <a:lnTo>
                  <a:pt x="11061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223509" y="469468"/>
            <a:ext cx="3661410" cy="8794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10" dirty="0">
                <a:latin typeface="Calibri"/>
                <a:cs typeface="Calibri"/>
              </a:rPr>
              <a:t>Network </a:t>
            </a:r>
            <a:r>
              <a:rPr sz="2800" b="0" spc="-20" dirty="0">
                <a:latin typeface="Calibri"/>
                <a:cs typeface="Calibri"/>
              </a:rPr>
              <a:t>parameters </a:t>
            </a:r>
            <a:r>
              <a:rPr sz="2800" b="0" spc="-5" dirty="0">
                <a:latin typeface="Cambria Math"/>
                <a:cs typeface="Cambria Math"/>
              </a:rPr>
              <a:t>𝜃</a:t>
            </a:r>
            <a:r>
              <a:rPr sz="2800" b="0" spc="210" dirty="0">
                <a:latin typeface="Cambria Math"/>
                <a:cs typeface="Cambria Math"/>
              </a:rPr>
              <a:t> </a:t>
            </a:r>
            <a:r>
              <a:rPr sz="2800" b="0" spc="-5" dirty="0">
                <a:latin typeface="Cambria Math"/>
                <a:cs typeface="Cambria Math"/>
              </a:rPr>
              <a:t>=</a:t>
            </a:r>
            <a:endParaRPr sz="2800">
              <a:latin typeface="Cambria Math"/>
              <a:cs typeface="Cambria Math"/>
            </a:endParaRPr>
          </a:p>
          <a:p>
            <a:pPr marL="149860">
              <a:lnSpc>
                <a:spcPct val="100000"/>
              </a:lnSpc>
              <a:spcBef>
                <a:spcPts val="5"/>
              </a:spcBef>
            </a:pPr>
            <a:r>
              <a:rPr sz="2800" b="0" dirty="0">
                <a:latin typeface="Cambria Math"/>
                <a:cs typeface="Cambria Math"/>
              </a:rPr>
              <a:t>𝑤</a:t>
            </a:r>
            <a:r>
              <a:rPr sz="3075" b="0" baseline="-16260" dirty="0">
                <a:latin typeface="Cambria Math"/>
                <a:cs typeface="Cambria Math"/>
              </a:rPr>
              <a:t>1</a:t>
            </a:r>
            <a:r>
              <a:rPr sz="2800" b="0" dirty="0">
                <a:latin typeface="Cambria Math"/>
                <a:cs typeface="Cambria Math"/>
              </a:rPr>
              <a:t>,</a:t>
            </a:r>
            <a:r>
              <a:rPr sz="2800" b="0" spc="-150" dirty="0">
                <a:latin typeface="Cambria Math"/>
                <a:cs typeface="Cambria Math"/>
              </a:rPr>
              <a:t> </a:t>
            </a:r>
            <a:r>
              <a:rPr sz="2800" b="0" spc="10" dirty="0">
                <a:latin typeface="Cambria Math"/>
                <a:cs typeface="Cambria Math"/>
              </a:rPr>
              <a:t>𝑤</a:t>
            </a:r>
            <a:r>
              <a:rPr sz="3075" b="0" spc="15" baseline="-16260" dirty="0">
                <a:latin typeface="Cambria Math"/>
                <a:cs typeface="Cambria Math"/>
              </a:rPr>
              <a:t>2</a:t>
            </a:r>
            <a:r>
              <a:rPr sz="2800" b="0" spc="10" dirty="0">
                <a:latin typeface="Cambria Math"/>
                <a:cs typeface="Cambria Math"/>
              </a:rPr>
              <a:t>,</a:t>
            </a:r>
            <a:r>
              <a:rPr sz="2800" b="0" spc="-155" dirty="0">
                <a:latin typeface="Cambria Math"/>
                <a:cs typeface="Cambria Math"/>
              </a:rPr>
              <a:t> </a:t>
            </a:r>
            <a:r>
              <a:rPr sz="2800" b="0" spc="-5" dirty="0">
                <a:latin typeface="Cambria Math"/>
                <a:cs typeface="Cambria Math"/>
              </a:rPr>
              <a:t>⋯</a:t>
            </a:r>
            <a:r>
              <a:rPr sz="2800" b="0" spc="-150" dirty="0">
                <a:latin typeface="Cambria Math"/>
                <a:cs typeface="Cambria Math"/>
              </a:rPr>
              <a:t> </a:t>
            </a:r>
            <a:r>
              <a:rPr sz="2800" b="0" spc="-5" dirty="0">
                <a:latin typeface="Cambria Math"/>
                <a:cs typeface="Cambria Math"/>
              </a:rPr>
              <a:t>,</a:t>
            </a:r>
            <a:r>
              <a:rPr sz="2800" b="0" spc="-155" dirty="0">
                <a:latin typeface="Cambria Math"/>
                <a:cs typeface="Cambria Math"/>
              </a:rPr>
              <a:t> </a:t>
            </a:r>
            <a:r>
              <a:rPr sz="2800" b="0" dirty="0">
                <a:latin typeface="Cambria Math"/>
                <a:cs typeface="Cambria Math"/>
              </a:rPr>
              <a:t>𝑏</a:t>
            </a:r>
            <a:r>
              <a:rPr sz="3075" b="0" baseline="-16260" dirty="0">
                <a:latin typeface="Cambria Math"/>
                <a:cs typeface="Cambria Math"/>
              </a:rPr>
              <a:t>1</a:t>
            </a:r>
            <a:r>
              <a:rPr sz="2800" b="0" dirty="0">
                <a:latin typeface="Cambria Math"/>
                <a:cs typeface="Cambria Math"/>
              </a:rPr>
              <a:t>,</a:t>
            </a:r>
            <a:r>
              <a:rPr sz="2800" b="0" spc="-165" dirty="0">
                <a:latin typeface="Cambria Math"/>
                <a:cs typeface="Cambria Math"/>
              </a:rPr>
              <a:t> </a:t>
            </a:r>
            <a:r>
              <a:rPr sz="2800" b="0" spc="25" dirty="0">
                <a:latin typeface="Cambria Math"/>
                <a:cs typeface="Cambria Math"/>
              </a:rPr>
              <a:t>𝑏</a:t>
            </a:r>
            <a:r>
              <a:rPr sz="3075" b="0" spc="37" baseline="-16260" dirty="0">
                <a:latin typeface="Cambria Math"/>
                <a:cs typeface="Cambria Math"/>
              </a:rPr>
              <a:t>2</a:t>
            </a:r>
            <a:r>
              <a:rPr sz="2800" b="0" spc="25" dirty="0">
                <a:latin typeface="Cambria Math"/>
                <a:cs typeface="Cambria Math"/>
              </a:rPr>
              <a:t>,</a:t>
            </a:r>
            <a:r>
              <a:rPr sz="2800" b="0" spc="-165" dirty="0">
                <a:latin typeface="Cambria Math"/>
                <a:cs typeface="Cambria Math"/>
              </a:rPr>
              <a:t> </a:t>
            </a:r>
            <a:r>
              <a:rPr sz="2800" b="0" spc="-5" dirty="0">
                <a:latin typeface="Cambria Math"/>
                <a:cs typeface="Cambria Math"/>
              </a:rPr>
              <a:t>⋯</a:t>
            </a:r>
            <a:endParaRPr sz="2800">
              <a:latin typeface="Cambria Math"/>
              <a:cs typeface="Cambria Math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28066" y="6059423"/>
            <a:ext cx="8281670" cy="114300"/>
          </a:xfrm>
          <a:custGeom>
            <a:avLst/>
            <a:gdLst/>
            <a:ahLst/>
            <a:cxnLst/>
            <a:rect l="l" t="t" r="r" b="b"/>
            <a:pathLst>
              <a:path w="8281670" h="114300">
                <a:moveTo>
                  <a:pt x="8166861" y="0"/>
                </a:moveTo>
                <a:lnTo>
                  <a:pt x="8166861" y="114299"/>
                </a:lnTo>
                <a:lnTo>
                  <a:pt x="8243061" y="76199"/>
                </a:lnTo>
                <a:lnTo>
                  <a:pt x="8185911" y="76199"/>
                </a:lnTo>
                <a:lnTo>
                  <a:pt x="8185911" y="38099"/>
                </a:lnTo>
                <a:lnTo>
                  <a:pt x="8243061" y="38099"/>
                </a:lnTo>
                <a:lnTo>
                  <a:pt x="8166861" y="0"/>
                </a:lnTo>
                <a:close/>
              </a:path>
              <a:path w="8281670" h="114300">
                <a:moveTo>
                  <a:pt x="8166861" y="38099"/>
                </a:moveTo>
                <a:lnTo>
                  <a:pt x="0" y="38099"/>
                </a:lnTo>
                <a:lnTo>
                  <a:pt x="0" y="76199"/>
                </a:lnTo>
                <a:lnTo>
                  <a:pt x="8166861" y="76199"/>
                </a:lnTo>
                <a:lnTo>
                  <a:pt x="8166861" y="38099"/>
                </a:lnTo>
                <a:close/>
              </a:path>
              <a:path w="8281670" h="114300">
                <a:moveTo>
                  <a:pt x="8243061" y="38099"/>
                </a:moveTo>
                <a:lnTo>
                  <a:pt x="8185911" y="38099"/>
                </a:lnTo>
                <a:lnTo>
                  <a:pt x="8185911" y="76199"/>
                </a:lnTo>
                <a:lnTo>
                  <a:pt x="8243061" y="76199"/>
                </a:lnTo>
                <a:lnTo>
                  <a:pt x="8281161" y="57149"/>
                </a:lnTo>
                <a:lnTo>
                  <a:pt x="8243061" y="380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8332220" y="6026911"/>
            <a:ext cx="242570" cy="4159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550" i="1" spc="0" dirty="0">
                <a:latin typeface="Times New Roman"/>
                <a:cs typeface="Times New Roman"/>
              </a:rPr>
              <a:t>w</a:t>
            </a:r>
            <a:endParaRPr sz="255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252727" y="2561844"/>
            <a:ext cx="173990" cy="3877310"/>
          </a:xfrm>
          <a:custGeom>
            <a:avLst/>
            <a:gdLst/>
            <a:ahLst/>
            <a:cxnLst/>
            <a:rect l="l" t="t" r="r" b="b"/>
            <a:pathLst>
              <a:path w="173990" h="3877310">
                <a:moveTo>
                  <a:pt x="115824" y="144779"/>
                </a:moveTo>
                <a:lnTo>
                  <a:pt x="57912" y="144779"/>
                </a:lnTo>
                <a:lnTo>
                  <a:pt x="57912" y="3877170"/>
                </a:lnTo>
                <a:lnTo>
                  <a:pt x="115824" y="3877170"/>
                </a:lnTo>
                <a:lnTo>
                  <a:pt x="115824" y="144779"/>
                </a:lnTo>
                <a:close/>
              </a:path>
              <a:path w="173990" h="3877310">
                <a:moveTo>
                  <a:pt x="86868" y="0"/>
                </a:moveTo>
                <a:lnTo>
                  <a:pt x="0" y="173735"/>
                </a:lnTo>
                <a:lnTo>
                  <a:pt x="57912" y="173735"/>
                </a:lnTo>
                <a:lnTo>
                  <a:pt x="57912" y="144779"/>
                </a:lnTo>
                <a:lnTo>
                  <a:pt x="159258" y="144779"/>
                </a:lnTo>
                <a:lnTo>
                  <a:pt x="86868" y="0"/>
                </a:lnTo>
                <a:close/>
              </a:path>
              <a:path w="173990" h="3877310">
                <a:moveTo>
                  <a:pt x="159258" y="144779"/>
                </a:moveTo>
                <a:lnTo>
                  <a:pt x="115824" y="144779"/>
                </a:lnTo>
                <a:lnTo>
                  <a:pt x="115824" y="173735"/>
                </a:lnTo>
                <a:lnTo>
                  <a:pt x="173735" y="173735"/>
                </a:lnTo>
                <a:lnTo>
                  <a:pt x="159258" y="1447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95172" y="2471927"/>
            <a:ext cx="6681470" cy="4209415"/>
          </a:xfrm>
          <a:custGeom>
            <a:avLst/>
            <a:gdLst/>
            <a:ahLst/>
            <a:cxnLst/>
            <a:rect l="l" t="t" r="r" b="b"/>
            <a:pathLst>
              <a:path w="6681470" h="4209415">
                <a:moveTo>
                  <a:pt x="0" y="0"/>
                </a:moveTo>
                <a:lnTo>
                  <a:pt x="11304" y="55642"/>
                </a:lnTo>
                <a:lnTo>
                  <a:pt x="23084" y="110995"/>
                </a:lnTo>
                <a:lnTo>
                  <a:pt x="35337" y="166048"/>
                </a:lnTo>
                <a:lnTo>
                  <a:pt x="48062" y="220789"/>
                </a:lnTo>
                <a:lnTo>
                  <a:pt x="61255" y="275206"/>
                </a:lnTo>
                <a:lnTo>
                  <a:pt x="74914" y="329288"/>
                </a:lnTo>
                <a:lnTo>
                  <a:pt x="89037" y="383022"/>
                </a:lnTo>
                <a:lnTo>
                  <a:pt x="103621" y="436397"/>
                </a:lnTo>
                <a:lnTo>
                  <a:pt x="118664" y="489402"/>
                </a:lnTo>
                <a:lnTo>
                  <a:pt x="134163" y="542025"/>
                </a:lnTo>
                <a:lnTo>
                  <a:pt x="150117" y="594253"/>
                </a:lnTo>
                <a:lnTo>
                  <a:pt x="166521" y="646076"/>
                </a:lnTo>
                <a:lnTo>
                  <a:pt x="183375" y="697482"/>
                </a:lnTo>
                <a:lnTo>
                  <a:pt x="200676" y="748459"/>
                </a:lnTo>
                <a:lnTo>
                  <a:pt x="218421" y="798995"/>
                </a:lnTo>
                <a:lnTo>
                  <a:pt x="236608" y="849079"/>
                </a:lnTo>
                <a:lnTo>
                  <a:pt x="255234" y="898699"/>
                </a:lnTo>
                <a:lnTo>
                  <a:pt x="274297" y="947843"/>
                </a:lnTo>
                <a:lnTo>
                  <a:pt x="293794" y="996499"/>
                </a:lnTo>
                <a:lnTo>
                  <a:pt x="313724" y="1044657"/>
                </a:lnTo>
                <a:lnTo>
                  <a:pt x="334083" y="1092304"/>
                </a:lnTo>
                <a:lnTo>
                  <a:pt x="354870" y="1139429"/>
                </a:lnTo>
                <a:lnTo>
                  <a:pt x="376081" y="1186019"/>
                </a:lnTo>
                <a:lnTo>
                  <a:pt x="397715" y="1232064"/>
                </a:lnTo>
                <a:lnTo>
                  <a:pt x="419768" y="1277552"/>
                </a:lnTo>
                <a:lnTo>
                  <a:pt x="442239" y="1322470"/>
                </a:lnTo>
                <a:lnTo>
                  <a:pt x="465125" y="1366807"/>
                </a:lnTo>
                <a:lnTo>
                  <a:pt x="488424" y="1410552"/>
                </a:lnTo>
                <a:lnTo>
                  <a:pt x="512133" y="1453693"/>
                </a:lnTo>
                <a:lnTo>
                  <a:pt x="536250" y="1496218"/>
                </a:lnTo>
                <a:lnTo>
                  <a:pt x="560772" y="1538116"/>
                </a:lnTo>
                <a:lnTo>
                  <a:pt x="585697" y="1579375"/>
                </a:lnTo>
                <a:lnTo>
                  <a:pt x="611022" y="1619982"/>
                </a:lnTo>
                <a:lnTo>
                  <a:pt x="636746" y="1659927"/>
                </a:lnTo>
                <a:lnTo>
                  <a:pt x="662865" y="1699198"/>
                </a:lnTo>
                <a:lnTo>
                  <a:pt x="689377" y="1737783"/>
                </a:lnTo>
                <a:lnTo>
                  <a:pt x="716280" y="1775670"/>
                </a:lnTo>
                <a:lnTo>
                  <a:pt x="743571" y="1812848"/>
                </a:lnTo>
                <a:lnTo>
                  <a:pt x="771248" y="1849306"/>
                </a:lnTo>
                <a:lnTo>
                  <a:pt x="799308" y="1885030"/>
                </a:lnTo>
                <a:lnTo>
                  <a:pt x="827750" y="1920011"/>
                </a:lnTo>
                <a:lnTo>
                  <a:pt x="856570" y="1954235"/>
                </a:lnTo>
                <a:lnTo>
                  <a:pt x="885766" y="1987692"/>
                </a:lnTo>
                <a:lnTo>
                  <a:pt x="915336" y="2020369"/>
                </a:lnTo>
                <a:lnTo>
                  <a:pt x="945277" y="2052256"/>
                </a:lnTo>
                <a:lnTo>
                  <a:pt x="975588" y="2083339"/>
                </a:lnTo>
                <a:lnTo>
                  <a:pt x="1006264" y="2113609"/>
                </a:lnTo>
                <a:lnTo>
                  <a:pt x="1037305" y="2143052"/>
                </a:lnTo>
                <a:lnTo>
                  <a:pt x="1068707" y="2171658"/>
                </a:lnTo>
                <a:lnTo>
                  <a:pt x="1100468" y="2199414"/>
                </a:lnTo>
                <a:lnTo>
                  <a:pt x="1132586" y="2226310"/>
                </a:lnTo>
                <a:lnTo>
                  <a:pt x="1168975" y="2255042"/>
                </a:lnTo>
                <a:lnTo>
                  <a:pt x="1206504" y="2282598"/>
                </a:lnTo>
                <a:lnTo>
                  <a:pt x="1245125" y="2309002"/>
                </a:lnTo>
                <a:lnTo>
                  <a:pt x="1284793" y="2334278"/>
                </a:lnTo>
                <a:lnTo>
                  <a:pt x="1325462" y="2358451"/>
                </a:lnTo>
                <a:lnTo>
                  <a:pt x="1367088" y="2381544"/>
                </a:lnTo>
                <a:lnTo>
                  <a:pt x="1409625" y="2403583"/>
                </a:lnTo>
                <a:lnTo>
                  <a:pt x="1453027" y="2424590"/>
                </a:lnTo>
                <a:lnTo>
                  <a:pt x="1497248" y="2444592"/>
                </a:lnTo>
                <a:lnTo>
                  <a:pt x="1542244" y="2463611"/>
                </a:lnTo>
                <a:lnTo>
                  <a:pt x="1587968" y="2481672"/>
                </a:lnTo>
                <a:lnTo>
                  <a:pt x="1634376" y="2498799"/>
                </a:lnTo>
                <a:lnTo>
                  <a:pt x="1681421" y="2515017"/>
                </a:lnTo>
                <a:lnTo>
                  <a:pt x="1729059" y="2530350"/>
                </a:lnTo>
                <a:lnTo>
                  <a:pt x="1777243" y="2544822"/>
                </a:lnTo>
                <a:lnTo>
                  <a:pt x="1825929" y="2558457"/>
                </a:lnTo>
                <a:lnTo>
                  <a:pt x="1875070" y="2571280"/>
                </a:lnTo>
                <a:lnTo>
                  <a:pt x="1924621" y="2583315"/>
                </a:lnTo>
                <a:lnTo>
                  <a:pt x="1974537" y="2594587"/>
                </a:lnTo>
                <a:lnTo>
                  <a:pt x="2024772" y="2605118"/>
                </a:lnTo>
                <a:lnTo>
                  <a:pt x="2075281" y="2614935"/>
                </a:lnTo>
                <a:lnTo>
                  <a:pt x="2126018" y="2624060"/>
                </a:lnTo>
                <a:lnTo>
                  <a:pt x="2176938" y="2632519"/>
                </a:lnTo>
                <a:lnTo>
                  <a:pt x="2227995" y="2640335"/>
                </a:lnTo>
                <a:lnTo>
                  <a:pt x="2279144" y="2647534"/>
                </a:lnTo>
                <a:lnTo>
                  <a:pt x="2330339" y="2654138"/>
                </a:lnTo>
                <a:lnTo>
                  <a:pt x="2381535" y="2660172"/>
                </a:lnTo>
                <a:lnTo>
                  <a:pt x="2432685" y="2665662"/>
                </a:lnTo>
                <a:lnTo>
                  <a:pt x="2483746" y="2670630"/>
                </a:lnTo>
                <a:lnTo>
                  <a:pt x="2534671" y="2675101"/>
                </a:lnTo>
                <a:lnTo>
                  <a:pt x="2585414" y="2679100"/>
                </a:lnTo>
                <a:lnTo>
                  <a:pt x="2635931" y="2682650"/>
                </a:lnTo>
                <a:lnTo>
                  <a:pt x="2686175" y="2685777"/>
                </a:lnTo>
                <a:lnTo>
                  <a:pt x="2736102" y="2688504"/>
                </a:lnTo>
                <a:lnTo>
                  <a:pt x="2785665" y="2690855"/>
                </a:lnTo>
                <a:lnTo>
                  <a:pt x="2834820" y="2692855"/>
                </a:lnTo>
                <a:lnTo>
                  <a:pt x="2883520" y="2694528"/>
                </a:lnTo>
                <a:lnTo>
                  <a:pt x="2931720" y="2695898"/>
                </a:lnTo>
                <a:lnTo>
                  <a:pt x="2979376" y="2696990"/>
                </a:lnTo>
                <a:lnTo>
                  <a:pt x="3026440" y="2697828"/>
                </a:lnTo>
                <a:lnTo>
                  <a:pt x="3072868" y="2698436"/>
                </a:lnTo>
                <a:lnTo>
                  <a:pt x="3118614" y="2698838"/>
                </a:lnTo>
                <a:lnTo>
                  <a:pt x="3163633" y="2699059"/>
                </a:lnTo>
                <a:lnTo>
                  <a:pt x="3207879" y="2699123"/>
                </a:lnTo>
                <a:lnTo>
                  <a:pt x="3251307" y="2699054"/>
                </a:lnTo>
                <a:lnTo>
                  <a:pt x="3293872" y="2698877"/>
                </a:lnTo>
                <a:lnTo>
                  <a:pt x="3342309" y="2700105"/>
                </a:lnTo>
                <a:lnTo>
                  <a:pt x="3390715" y="2704222"/>
                </a:lnTo>
                <a:lnTo>
                  <a:pt x="3439063" y="2711078"/>
                </a:lnTo>
                <a:lnTo>
                  <a:pt x="3487324" y="2720522"/>
                </a:lnTo>
                <a:lnTo>
                  <a:pt x="3535473" y="2732403"/>
                </a:lnTo>
                <a:lnTo>
                  <a:pt x="3583482" y="2746570"/>
                </a:lnTo>
                <a:lnTo>
                  <a:pt x="3631324" y="2762872"/>
                </a:lnTo>
                <a:lnTo>
                  <a:pt x="3678971" y="2781159"/>
                </a:lnTo>
                <a:lnTo>
                  <a:pt x="3726397" y="2801280"/>
                </a:lnTo>
                <a:lnTo>
                  <a:pt x="3773574" y="2823083"/>
                </a:lnTo>
                <a:lnTo>
                  <a:pt x="3820476" y="2846420"/>
                </a:lnTo>
                <a:lnTo>
                  <a:pt x="3867075" y="2871137"/>
                </a:lnTo>
                <a:lnTo>
                  <a:pt x="3913343" y="2897085"/>
                </a:lnTo>
                <a:lnTo>
                  <a:pt x="3959255" y="2924113"/>
                </a:lnTo>
                <a:lnTo>
                  <a:pt x="4004782" y="2952070"/>
                </a:lnTo>
                <a:lnTo>
                  <a:pt x="4049897" y="2980806"/>
                </a:lnTo>
                <a:lnTo>
                  <a:pt x="4094574" y="3010169"/>
                </a:lnTo>
                <a:lnTo>
                  <a:pt x="4138786" y="3040009"/>
                </a:lnTo>
                <a:lnTo>
                  <a:pt x="4182504" y="3070175"/>
                </a:lnTo>
                <a:lnTo>
                  <a:pt x="4225702" y="3100516"/>
                </a:lnTo>
                <a:lnTo>
                  <a:pt x="4268353" y="3130881"/>
                </a:lnTo>
                <a:lnTo>
                  <a:pt x="4310430" y="3161120"/>
                </a:lnTo>
                <a:lnTo>
                  <a:pt x="4351905" y="3191082"/>
                </a:lnTo>
                <a:lnTo>
                  <a:pt x="4392752" y="3220616"/>
                </a:lnTo>
                <a:lnTo>
                  <a:pt x="4432942" y="3249571"/>
                </a:lnTo>
                <a:lnTo>
                  <a:pt x="4472450" y="3277797"/>
                </a:lnTo>
                <a:lnTo>
                  <a:pt x="4511248" y="3305142"/>
                </a:lnTo>
                <a:lnTo>
                  <a:pt x="4549308" y="3331456"/>
                </a:lnTo>
                <a:lnTo>
                  <a:pt x="4586605" y="3356589"/>
                </a:lnTo>
                <a:lnTo>
                  <a:pt x="4623109" y="3380388"/>
                </a:lnTo>
                <a:lnTo>
                  <a:pt x="4658795" y="3402705"/>
                </a:lnTo>
                <a:lnTo>
                  <a:pt x="4693635" y="3423387"/>
                </a:lnTo>
                <a:lnTo>
                  <a:pt x="4727602" y="3442284"/>
                </a:lnTo>
                <a:lnTo>
                  <a:pt x="4792809" y="3474120"/>
                </a:lnTo>
                <a:lnTo>
                  <a:pt x="4854198" y="3497007"/>
                </a:lnTo>
                <a:lnTo>
                  <a:pt x="4911552" y="3509738"/>
                </a:lnTo>
                <a:lnTo>
                  <a:pt x="4938649" y="3511918"/>
                </a:lnTo>
                <a:lnTo>
                  <a:pt x="4982820" y="3509893"/>
                </a:lnTo>
                <a:lnTo>
                  <a:pt x="5023134" y="3501676"/>
                </a:lnTo>
                <a:lnTo>
                  <a:pt x="5059838" y="3487750"/>
                </a:lnTo>
                <a:lnTo>
                  <a:pt x="5093181" y="3468600"/>
                </a:lnTo>
                <a:lnTo>
                  <a:pt x="5123411" y="3444710"/>
                </a:lnTo>
                <a:lnTo>
                  <a:pt x="5150777" y="3416562"/>
                </a:lnTo>
                <a:lnTo>
                  <a:pt x="5175527" y="3384642"/>
                </a:lnTo>
                <a:lnTo>
                  <a:pt x="5197910" y="3349433"/>
                </a:lnTo>
                <a:lnTo>
                  <a:pt x="5218174" y="3311419"/>
                </a:lnTo>
                <a:lnTo>
                  <a:pt x="5236568" y="3271083"/>
                </a:lnTo>
                <a:lnTo>
                  <a:pt x="5253341" y="3228910"/>
                </a:lnTo>
                <a:lnTo>
                  <a:pt x="5268740" y="3185384"/>
                </a:lnTo>
                <a:lnTo>
                  <a:pt x="5283015" y="3140988"/>
                </a:lnTo>
                <a:lnTo>
                  <a:pt x="5296414" y="3096206"/>
                </a:lnTo>
                <a:lnTo>
                  <a:pt x="5309185" y="3051522"/>
                </a:lnTo>
                <a:lnTo>
                  <a:pt x="5321577" y="3007420"/>
                </a:lnTo>
                <a:lnTo>
                  <a:pt x="5333838" y="2964384"/>
                </a:lnTo>
                <a:lnTo>
                  <a:pt x="5346218" y="2922897"/>
                </a:lnTo>
                <a:lnTo>
                  <a:pt x="5358964" y="2883444"/>
                </a:lnTo>
                <a:lnTo>
                  <a:pt x="5372324" y="2846509"/>
                </a:lnTo>
                <a:lnTo>
                  <a:pt x="5401885" y="2782126"/>
                </a:lnTo>
                <a:lnTo>
                  <a:pt x="5440947" y="2720822"/>
                </a:lnTo>
                <a:lnTo>
                  <a:pt x="5461045" y="2682881"/>
                </a:lnTo>
                <a:lnTo>
                  <a:pt x="5479246" y="2642783"/>
                </a:lnTo>
                <a:lnTo>
                  <a:pt x="5495920" y="2601486"/>
                </a:lnTo>
                <a:lnTo>
                  <a:pt x="5511436" y="2559950"/>
                </a:lnTo>
                <a:lnTo>
                  <a:pt x="5526164" y="2519135"/>
                </a:lnTo>
                <a:lnTo>
                  <a:pt x="5540475" y="2479998"/>
                </a:lnTo>
                <a:lnTo>
                  <a:pt x="5554736" y="2443500"/>
                </a:lnTo>
                <a:lnTo>
                  <a:pt x="5584593" y="2382258"/>
                </a:lnTo>
                <a:lnTo>
                  <a:pt x="5618694" y="2343082"/>
                </a:lnTo>
                <a:lnTo>
                  <a:pt x="5659996" y="2333647"/>
                </a:lnTo>
                <a:lnTo>
                  <a:pt x="5684273" y="2342480"/>
                </a:lnTo>
                <a:lnTo>
                  <a:pt x="5741924" y="2392045"/>
                </a:lnTo>
                <a:lnTo>
                  <a:pt x="5775589" y="2435851"/>
                </a:lnTo>
                <a:lnTo>
                  <a:pt x="5813579" y="2495285"/>
                </a:lnTo>
                <a:lnTo>
                  <a:pt x="5834010" y="2530266"/>
                </a:lnTo>
                <a:lnTo>
                  <a:pt x="5855301" y="2568440"/>
                </a:lnTo>
                <a:lnTo>
                  <a:pt x="5877377" y="2609567"/>
                </a:lnTo>
                <a:lnTo>
                  <a:pt x="5900164" y="2653409"/>
                </a:lnTo>
                <a:lnTo>
                  <a:pt x="5923590" y="2699728"/>
                </a:lnTo>
                <a:lnTo>
                  <a:pt x="5947579" y="2748286"/>
                </a:lnTo>
                <a:lnTo>
                  <a:pt x="5972059" y="2798844"/>
                </a:lnTo>
                <a:lnTo>
                  <a:pt x="5996954" y="2851165"/>
                </a:lnTo>
                <a:lnTo>
                  <a:pt x="6022192" y="2905009"/>
                </a:lnTo>
                <a:lnTo>
                  <a:pt x="6047699" y="2960138"/>
                </a:lnTo>
                <a:lnTo>
                  <a:pt x="6073400" y="3016314"/>
                </a:lnTo>
                <a:lnTo>
                  <a:pt x="6099222" y="3073299"/>
                </a:lnTo>
                <a:lnTo>
                  <a:pt x="6125091" y="3130854"/>
                </a:lnTo>
                <a:lnTo>
                  <a:pt x="6150934" y="3188741"/>
                </a:lnTo>
                <a:lnTo>
                  <a:pt x="6176675" y="3246722"/>
                </a:lnTo>
                <a:lnTo>
                  <a:pt x="6202243" y="3304558"/>
                </a:lnTo>
                <a:lnTo>
                  <a:pt x="6227561" y="3362011"/>
                </a:lnTo>
                <a:lnTo>
                  <a:pt x="6252558" y="3418843"/>
                </a:lnTo>
                <a:lnTo>
                  <a:pt x="6277158" y="3474815"/>
                </a:lnTo>
                <a:lnTo>
                  <a:pt x="6301289" y="3529689"/>
                </a:lnTo>
                <a:lnTo>
                  <a:pt x="6324876" y="3583227"/>
                </a:lnTo>
                <a:lnTo>
                  <a:pt x="6347845" y="3635190"/>
                </a:lnTo>
                <a:lnTo>
                  <a:pt x="6370123" y="3685340"/>
                </a:lnTo>
                <a:lnTo>
                  <a:pt x="6391635" y="3733439"/>
                </a:lnTo>
                <a:lnTo>
                  <a:pt x="6412309" y="3779249"/>
                </a:lnTo>
                <a:lnTo>
                  <a:pt x="6432069" y="3822530"/>
                </a:lnTo>
                <a:lnTo>
                  <a:pt x="6450842" y="3863045"/>
                </a:lnTo>
                <a:lnTo>
                  <a:pt x="6468555" y="3900556"/>
                </a:lnTo>
                <a:lnTo>
                  <a:pt x="6500504" y="3965610"/>
                </a:lnTo>
                <a:lnTo>
                  <a:pt x="6561347" y="4077532"/>
                </a:lnTo>
                <a:lnTo>
                  <a:pt x="6598135" y="4138646"/>
                </a:lnTo>
                <a:lnTo>
                  <a:pt x="6626201" y="4178986"/>
                </a:lnTo>
                <a:lnTo>
                  <a:pt x="6661152" y="4209217"/>
                </a:lnTo>
                <a:lnTo>
                  <a:pt x="6670529" y="4205044"/>
                </a:lnTo>
                <a:lnTo>
                  <a:pt x="6676168" y="4191968"/>
                </a:lnTo>
                <a:lnTo>
                  <a:pt x="6679315" y="4172958"/>
                </a:lnTo>
                <a:lnTo>
                  <a:pt x="6681216" y="4150982"/>
                </a:lnTo>
              </a:path>
            </a:pathLst>
          </a:custGeom>
          <a:ln w="64008">
            <a:solidFill>
              <a:srgbClr val="7E5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661147" y="4809374"/>
            <a:ext cx="1483360" cy="1875155"/>
          </a:xfrm>
          <a:custGeom>
            <a:avLst/>
            <a:gdLst/>
            <a:ahLst/>
            <a:cxnLst/>
            <a:rect l="l" t="t" r="r" b="b"/>
            <a:pathLst>
              <a:path w="1483359" h="1875154">
                <a:moveTo>
                  <a:pt x="1482852" y="1014506"/>
                </a:moveTo>
                <a:lnTo>
                  <a:pt x="1463041" y="977358"/>
                </a:lnTo>
                <a:lnTo>
                  <a:pt x="1444647" y="937039"/>
                </a:lnTo>
                <a:lnTo>
                  <a:pt x="1427874" y="894883"/>
                </a:lnTo>
                <a:lnTo>
                  <a:pt x="1412475" y="851374"/>
                </a:lnTo>
                <a:lnTo>
                  <a:pt x="1398200" y="806994"/>
                </a:lnTo>
                <a:lnTo>
                  <a:pt x="1384801" y="762229"/>
                </a:lnTo>
                <a:lnTo>
                  <a:pt x="1372030" y="717560"/>
                </a:lnTo>
                <a:lnTo>
                  <a:pt x="1359638" y="673473"/>
                </a:lnTo>
                <a:lnTo>
                  <a:pt x="1347377" y="630451"/>
                </a:lnTo>
                <a:lnTo>
                  <a:pt x="1334997" y="588976"/>
                </a:lnTo>
                <a:lnTo>
                  <a:pt x="1322251" y="549534"/>
                </a:lnTo>
                <a:lnTo>
                  <a:pt x="1308891" y="512607"/>
                </a:lnTo>
                <a:lnTo>
                  <a:pt x="1279330" y="448234"/>
                </a:lnTo>
                <a:lnTo>
                  <a:pt x="1240268" y="386954"/>
                </a:lnTo>
                <a:lnTo>
                  <a:pt x="1220170" y="349036"/>
                </a:lnTo>
                <a:lnTo>
                  <a:pt x="1201969" y="308959"/>
                </a:lnTo>
                <a:lnTo>
                  <a:pt x="1185295" y="267684"/>
                </a:lnTo>
                <a:lnTo>
                  <a:pt x="1169779" y="226169"/>
                </a:lnTo>
                <a:lnTo>
                  <a:pt x="1155051" y="185373"/>
                </a:lnTo>
                <a:lnTo>
                  <a:pt x="1140740" y="146256"/>
                </a:lnTo>
                <a:lnTo>
                  <a:pt x="1126479" y="109776"/>
                </a:lnTo>
                <a:lnTo>
                  <a:pt x="1096622" y="48566"/>
                </a:lnTo>
                <a:lnTo>
                  <a:pt x="1062521" y="9416"/>
                </a:lnTo>
                <a:lnTo>
                  <a:pt x="1021219" y="0"/>
                </a:lnTo>
                <a:lnTo>
                  <a:pt x="996942" y="8839"/>
                </a:lnTo>
                <a:lnTo>
                  <a:pt x="939292" y="58408"/>
                </a:lnTo>
                <a:lnTo>
                  <a:pt x="905626" y="102170"/>
                </a:lnTo>
                <a:lnTo>
                  <a:pt x="867636" y="161559"/>
                </a:lnTo>
                <a:lnTo>
                  <a:pt x="847205" y="196518"/>
                </a:lnTo>
                <a:lnTo>
                  <a:pt x="825914" y="234669"/>
                </a:lnTo>
                <a:lnTo>
                  <a:pt x="803838" y="275773"/>
                </a:lnTo>
                <a:lnTo>
                  <a:pt x="781051" y="319592"/>
                </a:lnTo>
                <a:lnTo>
                  <a:pt x="757625" y="365888"/>
                </a:lnTo>
                <a:lnTo>
                  <a:pt x="733636" y="414423"/>
                </a:lnTo>
                <a:lnTo>
                  <a:pt x="709156" y="464958"/>
                </a:lnTo>
                <a:lnTo>
                  <a:pt x="684261" y="517256"/>
                </a:lnTo>
                <a:lnTo>
                  <a:pt x="659023" y="571077"/>
                </a:lnTo>
                <a:lnTo>
                  <a:pt x="633516" y="626183"/>
                </a:lnTo>
                <a:lnTo>
                  <a:pt x="607815" y="682337"/>
                </a:lnTo>
                <a:lnTo>
                  <a:pt x="581993" y="739300"/>
                </a:lnTo>
                <a:lnTo>
                  <a:pt x="556124" y="796833"/>
                </a:lnTo>
                <a:lnTo>
                  <a:pt x="530281" y="854699"/>
                </a:lnTo>
                <a:lnTo>
                  <a:pt x="504540" y="912658"/>
                </a:lnTo>
                <a:lnTo>
                  <a:pt x="478972" y="970474"/>
                </a:lnTo>
                <a:lnTo>
                  <a:pt x="453654" y="1027906"/>
                </a:lnTo>
                <a:lnTo>
                  <a:pt x="428657" y="1084718"/>
                </a:lnTo>
                <a:lnTo>
                  <a:pt x="404057" y="1140671"/>
                </a:lnTo>
                <a:lnTo>
                  <a:pt x="379926" y="1195527"/>
                </a:lnTo>
                <a:lnTo>
                  <a:pt x="356339" y="1249046"/>
                </a:lnTo>
                <a:lnTo>
                  <a:pt x="333370" y="1300992"/>
                </a:lnTo>
                <a:lnTo>
                  <a:pt x="311092" y="1351125"/>
                </a:lnTo>
                <a:lnTo>
                  <a:pt x="289580" y="1399208"/>
                </a:lnTo>
                <a:lnTo>
                  <a:pt x="268906" y="1445002"/>
                </a:lnTo>
                <a:lnTo>
                  <a:pt x="249146" y="1488269"/>
                </a:lnTo>
                <a:lnTo>
                  <a:pt x="230373" y="1528770"/>
                </a:lnTo>
                <a:lnTo>
                  <a:pt x="212660" y="1566267"/>
                </a:lnTo>
                <a:lnTo>
                  <a:pt x="180711" y="1631298"/>
                </a:lnTo>
                <a:lnTo>
                  <a:pt x="119868" y="1743180"/>
                </a:lnTo>
                <a:lnTo>
                  <a:pt x="83080" y="1804273"/>
                </a:lnTo>
                <a:lnTo>
                  <a:pt x="55014" y="1844599"/>
                </a:lnTo>
                <a:lnTo>
                  <a:pt x="20063" y="1874819"/>
                </a:lnTo>
                <a:lnTo>
                  <a:pt x="10686" y="1870647"/>
                </a:lnTo>
                <a:lnTo>
                  <a:pt x="5047" y="1857574"/>
                </a:lnTo>
                <a:lnTo>
                  <a:pt x="1900" y="1838568"/>
                </a:lnTo>
                <a:lnTo>
                  <a:pt x="0" y="1816596"/>
                </a:lnTo>
              </a:path>
            </a:pathLst>
          </a:custGeom>
          <a:ln w="64007">
            <a:solidFill>
              <a:srgbClr val="7E5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894332" y="5955791"/>
            <a:ext cx="192024" cy="1920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972055" y="4570476"/>
            <a:ext cx="0" cy="1471930"/>
          </a:xfrm>
          <a:custGeom>
            <a:avLst/>
            <a:gdLst/>
            <a:ahLst/>
            <a:cxnLst/>
            <a:rect l="l" t="t" r="r" b="b"/>
            <a:pathLst>
              <a:path h="1471929">
                <a:moveTo>
                  <a:pt x="0" y="0"/>
                </a:moveTo>
                <a:lnTo>
                  <a:pt x="0" y="1471879"/>
                </a:lnTo>
              </a:path>
            </a:pathLst>
          </a:custGeom>
          <a:ln w="57912">
            <a:solidFill>
              <a:srgbClr val="767070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2889250" y="2461768"/>
            <a:ext cx="3558540" cy="984885"/>
          </a:xfrm>
          <a:prstGeom prst="rect">
            <a:avLst/>
          </a:prstGeom>
        </p:spPr>
        <p:txBody>
          <a:bodyPr vert="horz" wrap="square" lIns="0" tIns="126364" rIns="0" bIns="0" rtlCol="0">
            <a:spAutoFit/>
          </a:bodyPr>
          <a:lstStyle/>
          <a:p>
            <a:pPr marL="480059" indent="-457200">
              <a:lnSpc>
                <a:spcPct val="100000"/>
              </a:lnSpc>
              <a:spcBef>
                <a:spcPts val="994"/>
              </a:spcBef>
              <a:buFont typeface="Wingdings"/>
              <a:buChar char=""/>
              <a:tabLst>
                <a:tab pos="479425" algn="l"/>
                <a:tab pos="480059" algn="l"/>
              </a:tabLst>
            </a:pPr>
            <a:r>
              <a:rPr sz="2400" dirty="0">
                <a:latin typeface="Calibri"/>
                <a:cs typeface="Calibri"/>
              </a:rPr>
              <a:t>Pick </a:t>
            </a:r>
            <a:r>
              <a:rPr sz="2400" spc="-5" dirty="0">
                <a:latin typeface="Calibri"/>
                <a:cs typeface="Calibri"/>
              </a:rPr>
              <a:t>an </a:t>
            </a:r>
            <a:r>
              <a:rPr sz="2400" dirty="0">
                <a:latin typeface="Calibri"/>
                <a:cs typeface="Calibri"/>
              </a:rPr>
              <a:t>initial </a:t>
            </a:r>
            <a:r>
              <a:rPr sz="2400" spc="-15" dirty="0">
                <a:latin typeface="Calibri"/>
                <a:cs typeface="Calibri"/>
              </a:rPr>
              <a:t>value </a:t>
            </a:r>
            <a:r>
              <a:rPr sz="2400" spc="-20" dirty="0">
                <a:latin typeface="Calibri"/>
                <a:cs typeface="Calibri"/>
              </a:rPr>
              <a:t>for</a:t>
            </a:r>
            <a:r>
              <a:rPr sz="2400" spc="-9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</a:t>
            </a:r>
            <a:endParaRPr sz="2400">
              <a:latin typeface="Calibri"/>
              <a:cs typeface="Calibri"/>
            </a:endParaRPr>
          </a:p>
          <a:p>
            <a:pPr marL="469900" indent="-457200">
              <a:lnSpc>
                <a:spcPct val="100000"/>
              </a:lnSpc>
              <a:spcBef>
                <a:spcPts val="894"/>
              </a:spcBef>
              <a:buFont typeface="Wingdings"/>
              <a:buChar char=""/>
              <a:tabLst>
                <a:tab pos="469265" algn="l"/>
                <a:tab pos="469900" algn="l"/>
              </a:tabLst>
            </a:pPr>
            <a:r>
              <a:rPr sz="2400" spc="-10" dirty="0">
                <a:latin typeface="Calibri"/>
                <a:cs typeface="Calibri"/>
              </a:rPr>
              <a:t>Compute </a:t>
            </a:r>
            <a:r>
              <a:rPr sz="2400" spc="15" dirty="0">
                <a:latin typeface="Cambria Math"/>
                <a:cs typeface="Cambria Math"/>
              </a:rPr>
              <a:t>𝜕𝐿</a:t>
            </a:r>
            <a:r>
              <a:rPr sz="3600" spc="345" baseline="2314" dirty="0">
                <a:latin typeface="Cambria Math"/>
                <a:cs typeface="Cambria Math"/>
              </a:rPr>
              <a:t> </a:t>
            </a:r>
            <a:r>
              <a:rPr sz="2400" spc="-5" dirty="0">
                <a:latin typeface="Cambria Math"/>
                <a:cs typeface="Cambria Math"/>
              </a:rPr>
              <a:t>𝜕𝑤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272539" y="3941064"/>
            <a:ext cx="1591310" cy="1508125"/>
          </a:xfrm>
          <a:custGeom>
            <a:avLst/>
            <a:gdLst/>
            <a:ahLst/>
            <a:cxnLst/>
            <a:rect l="l" t="t" r="r" b="b"/>
            <a:pathLst>
              <a:path w="1591310" h="1508125">
                <a:moveTo>
                  <a:pt x="0" y="0"/>
                </a:moveTo>
                <a:lnTo>
                  <a:pt x="1591310" y="1507998"/>
                </a:lnTo>
              </a:path>
            </a:pathLst>
          </a:custGeom>
          <a:ln w="57912">
            <a:solidFill>
              <a:srgbClr val="0000FF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439411" y="4130040"/>
            <a:ext cx="1752600" cy="57911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593335" y="4082796"/>
            <a:ext cx="1511808" cy="75895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498847" y="4169664"/>
            <a:ext cx="1633727" cy="4617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4824476" y="4183507"/>
            <a:ext cx="9836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5" dirty="0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iti</a:t>
            </a:r>
            <a:r>
              <a:rPr sz="2400" spc="-30" dirty="0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4445508" y="3512820"/>
            <a:ext cx="1752600" cy="5791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533900" y="3467100"/>
            <a:ext cx="1572768" cy="75895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504944" y="3552444"/>
            <a:ext cx="1633727" cy="46177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4504944" y="3566921"/>
            <a:ext cx="16338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72415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Negative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6248400" y="4206240"/>
            <a:ext cx="658495" cy="425450"/>
          </a:xfrm>
          <a:custGeom>
            <a:avLst/>
            <a:gdLst/>
            <a:ahLst/>
            <a:cxnLst/>
            <a:rect l="l" t="t" r="r" b="b"/>
            <a:pathLst>
              <a:path w="658495" h="425450">
                <a:moveTo>
                  <a:pt x="445770" y="0"/>
                </a:moveTo>
                <a:lnTo>
                  <a:pt x="445770" y="106299"/>
                </a:lnTo>
                <a:lnTo>
                  <a:pt x="0" y="106299"/>
                </a:lnTo>
                <a:lnTo>
                  <a:pt x="0" y="318897"/>
                </a:lnTo>
                <a:lnTo>
                  <a:pt x="445770" y="318897"/>
                </a:lnTo>
                <a:lnTo>
                  <a:pt x="445770" y="425196"/>
                </a:lnTo>
                <a:lnTo>
                  <a:pt x="658368" y="212598"/>
                </a:lnTo>
                <a:lnTo>
                  <a:pt x="44577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248400" y="4206240"/>
            <a:ext cx="658495" cy="425450"/>
          </a:xfrm>
          <a:custGeom>
            <a:avLst/>
            <a:gdLst/>
            <a:ahLst/>
            <a:cxnLst/>
            <a:rect l="l" t="t" r="r" b="b"/>
            <a:pathLst>
              <a:path w="658495" h="425450">
                <a:moveTo>
                  <a:pt x="0" y="106299"/>
                </a:moveTo>
                <a:lnTo>
                  <a:pt x="445770" y="106299"/>
                </a:lnTo>
                <a:lnTo>
                  <a:pt x="445770" y="0"/>
                </a:lnTo>
                <a:lnTo>
                  <a:pt x="658368" y="212598"/>
                </a:lnTo>
                <a:lnTo>
                  <a:pt x="445770" y="425196"/>
                </a:lnTo>
                <a:lnTo>
                  <a:pt x="445770" y="318897"/>
                </a:lnTo>
                <a:lnTo>
                  <a:pt x="0" y="318897"/>
                </a:lnTo>
                <a:lnTo>
                  <a:pt x="0" y="106299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259067" y="3557015"/>
            <a:ext cx="657225" cy="425450"/>
          </a:xfrm>
          <a:custGeom>
            <a:avLst/>
            <a:gdLst/>
            <a:ahLst/>
            <a:cxnLst/>
            <a:rect l="l" t="t" r="r" b="b"/>
            <a:pathLst>
              <a:path w="657225" h="425450">
                <a:moveTo>
                  <a:pt x="444246" y="0"/>
                </a:moveTo>
                <a:lnTo>
                  <a:pt x="444246" y="106299"/>
                </a:lnTo>
                <a:lnTo>
                  <a:pt x="0" y="106299"/>
                </a:lnTo>
                <a:lnTo>
                  <a:pt x="0" y="318897"/>
                </a:lnTo>
                <a:lnTo>
                  <a:pt x="444246" y="318897"/>
                </a:lnTo>
                <a:lnTo>
                  <a:pt x="444246" y="425196"/>
                </a:lnTo>
                <a:lnTo>
                  <a:pt x="656843" y="212598"/>
                </a:lnTo>
                <a:lnTo>
                  <a:pt x="44424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259067" y="3557015"/>
            <a:ext cx="657225" cy="425450"/>
          </a:xfrm>
          <a:custGeom>
            <a:avLst/>
            <a:gdLst/>
            <a:ahLst/>
            <a:cxnLst/>
            <a:rect l="l" t="t" r="r" b="b"/>
            <a:pathLst>
              <a:path w="657225" h="425450">
                <a:moveTo>
                  <a:pt x="0" y="106299"/>
                </a:moveTo>
                <a:lnTo>
                  <a:pt x="444246" y="106299"/>
                </a:lnTo>
                <a:lnTo>
                  <a:pt x="444246" y="0"/>
                </a:lnTo>
                <a:lnTo>
                  <a:pt x="656843" y="212598"/>
                </a:lnTo>
                <a:lnTo>
                  <a:pt x="444246" y="425196"/>
                </a:lnTo>
                <a:lnTo>
                  <a:pt x="444246" y="318897"/>
                </a:lnTo>
                <a:lnTo>
                  <a:pt x="0" y="318897"/>
                </a:lnTo>
                <a:lnTo>
                  <a:pt x="0" y="106299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982968" y="4117847"/>
            <a:ext cx="1752600" cy="57911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902195" y="4070603"/>
            <a:ext cx="1911096" cy="75895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042404" y="4157471"/>
            <a:ext cx="1633727" cy="46177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7133335" y="4171315"/>
            <a:ext cx="14509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Decrease</a:t>
            </a:r>
            <a:r>
              <a:rPr sz="2400" spc="-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6982968" y="3499103"/>
            <a:ext cx="1752600" cy="5791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6954011" y="3453384"/>
            <a:ext cx="1807463" cy="75895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7042404" y="3538728"/>
            <a:ext cx="1633727" cy="46177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7042404" y="3553205"/>
            <a:ext cx="16338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494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Increase</a:t>
            </a:r>
            <a:r>
              <a:rPr sz="24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2162555" y="5975603"/>
            <a:ext cx="605155" cy="248920"/>
          </a:xfrm>
          <a:custGeom>
            <a:avLst/>
            <a:gdLst/>
            <a:ahLst/>
            <a:cxnLst/>
            <a:rect l="l" t="t" r="r" b="b"/>
            <a:pathLst>
              <a:path w="605155" h="248920">
                <a:moveTo>
                  <a:pt x="480821" y="0"/>
                </a:moveTo>
                <a:lnTo>
                  <a:pt x="480821" y="62103"/>
                </a:lnTo>
                <a:lnTo>
                  <a:pt x="0" y="62103"/>
                </a:lnTo>
                <a:lnTo>
                  <a:pt x="0" y="186309"/>
                </a:lnTo>
                <a:lnTo>
                  <a:pt x="480821" y="186309"/>
                </a:lnTo>
                <a:lnTo>
                  <a:pt x="480821" y="248412"/>
                </a:lnTo>
                <a:lnTo>
                  <a:pt x="605027" y="124206"/>
                </a:lnTo>
                <a:lnTo>
                  <a:pt x="480821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2162555" y="5975603"/>
            <a:ext cx="605155" cy="248920"/>
          </a:xfrm>
          <a:custGeom>
            <a:avLst/>
            <a:gdLst/>
            <a:ahLst/>
            <a:cxnLst/>
            <a:rect l="l" t="t" r="r" b="b"/>
            <a:pathLst>
              <a:path w="605155" h="248920">
                <a:moveTo>
                  <a:pt x="0" y="62103"/>
                </a:moveTo>
                <a:lnTo>
                  <a:pt x="480821" y="62103"/>
                </a:lnTo>
                <a:lnTo>
                  <a:pt x="480821" y="0"/>
                </a:lnTo>
                <a:lnTo>
                  <a:pt x="605027" y="124206"/>
                </a:lnTo>
                <a:lnTo>
                  <a:pt x="480821" y="248412"/>
                </a:lnTo>
                <a:lnTo>
                  <a:pt x="480821" y="186309"/>
                </a:lnTo>
                <a:lnTo>
                  <a:pt x="0" y="186309"/>
                </a:lnTo>
                <a:lnTo>
                  <a:pt x="0" y="62103"/>
                </a:lnTo>
                <a:close/>
              </a:path>
            </a:pathLst>
          </a:custGeom>
          <a:ln w="12192">
            <a:solidFill>
              <a:srgbClr val="AD5A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990344" y="3328415"/>
            <a:ext cx="1348105" cy="1243330"/>
          </a:xfrm>
          <a:custGeom>
            <a:avLst/>
            <a:gdLst/>
            <a:ahLst/>
            <a:cxnLst/>
            <a:rect l="l" t="t" r="r" b="b"/>
            <a:pathLst>
              <a:path w="1348104" h="1243329">
                <a:moveTo>
                  <a:pt x="69087" y="1061466"/>
                </a:moveTo>
                <a:lnTo>
                  <a:pt x="0" y="1242949"/>
                </a:lnTo>
                <a:lnTo>
                  <a:pt x="186689" y="1189355"/>
                </a:lnTo>
                <a:lnTo>
                  <a:pt x="165435" y="1166241"/>
                </a:lnTo>
                <a:lnTo>
                  <a:pt x="126111" y="1166241"/>
                </a:lnTo>
                <a:lnTo>
                  <a:pt x="86994" y="1123696"/>
                </a:lnTo>
                <a:lnTo>
                  <a:pt x="108295" y="1104102"/>
                </a:lnTo>
                <a:lnTo>
                  <a:pt x="69087" y="1061466"/>
                </a:lnTo>
                <a:close/>
              </a:path>
              <a:path w="1348104" h="1243329">
                <a:moveTo>
                  <a:pt x="108295" y="1104102"/>
                </a:moveTo>
                <a:lnTo>
                  <a:pt x="86994" y="1123696"/>
                </a:lnTo>
                <a:lnTo>
                  <a:pt x="126111" y="1166241"/>
                </a:lnTo>
                <a:lnTo>
                  <a:pt x="147417" y="1146646"/>
                </a:lnTo>
                <a:lnTo>
                  <a:pt x="108295" y="1104102"/>
                </a:lnTo>
                <a:close/>
              </a:path>
              <a:path w="1348104" h="1243329">
                <a:moveTo>
                  <a:pt x="147417" y="1146646"/>
                </a:moveTo>
                <a:lnTo>
                  <a:pt x="126111" y="1166241"/>
                </a:lnTo>
                <a:lnTo>
                  <a:pt x="165435" y="1166241"/>
                </a:lnTo>
                <a:lnTo>
                  <a:pt x="147417" y="1146646"/>
                </a:lnTo>
                <a:close/>
              </a:path>
              <a:path w="1348104" h="1243329">
                <a:moveTo>
                  <a:pt x="1308608" y="0"/>
                </a:moveTo>
                <a:lnTo>
                  <a:pt x="108295" y="1104102"/>
                </a:lnTo>
                <a:lnTo>
                  <a:pt x="147417" y="1146646"/>
                </a:lnTo>
                <a:lnTo>
                  <a:pt x="1347851" y="42672"/>
                </a:lnTo>
                <a:lnTo>
                  <a:pt x="1308608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1589277" y="6316472"/>
            <a:ext cx="492823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  <a:hlinkClick r:id="rId12"/>
              </a:rPr>
              <a:t>http://chico386.pixnet.net/album/photo/171572850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1362455" y="3561588"/>
            <a:ext cx="1164336" cy="1164336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313943" y="1892807"/>
            <a:ext cx="8471916" cy="64160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92023" y="1833372"/>
            <a:ext cx="8377428" cy="86563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373379" y="1932432"/>
            <a:ext cx="8353044" cy="524256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163904" y="2400173"/>
            <a:ext cx="3464560" cy="0"/>
          </a:xfrm>
          <a:custGeom>
            <a:avLst/>
            <a:gdLst/>
            <a:ahLst/>
            <a:cxnLst/>
            <a:rect l="l" t="t" r="r" b="b"/>
            <a:pathLst>
              <a:path w="3464560">
                <a:moveTo>
                  <a:pt x="0" y="0"/>
                </a:moveTo>
                <a:lnTo>
                  <a:pt x="3464102" y="0"/>
                </a:lnTo>
              </a:path>
            </a:pathLst>
          </a:custGeom>
          <a:ln w="1066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 txBox="1"/>
          <p:nvPr/>
        </p:nvSpPr>
        <p:spPr>
          <a:xfrm>
            <a:off x="373379" y="1945386"/>
            <a:ext cx="835342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Find </a:t>
            </a:r>
            <a:r>
              <a:rPr sz="2800" b="1" i="1" spc="-10" dirty="0">
                <a:solidFill>
                  <a:srgbClr val="FFFFFF"/>
                </a:solidFill>
                <a:latin typeface="Calibri"/>
                <a:cs typeface="Calibri"/>
              </a:rPr>
              <a:t>network parameters </a:t>
            </a:r>
            <a:r>
              <a:rPr sz="2800" spc="-5" dirty="0">
                <a:solidFill>
                  <a:srgbClr val="FFFFFF"/>
                </a:solidFill>
                <a:latin typeface="Cambria Math"/>
                <a:cs typeface="Cambria Math"/>
              </a:rPr>
              <a:t>𝜽</a:t>
            </a:r>
            <a:r>
              <a:rPr sz="3075" spc="-7" baseline="27100" dirty="0">
                <a:solidFill>
                  <a:srgbClr val="FFFFFF"/>
                </a:solidFill>
                <a:latin typeface="Cambria Math"/>
                <a:cs typeface="Cambria Math"/>
              </a:rPr>
              <a:t>∗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that 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minimize </a:t>
            </a:r>
            <a:r>
              <a:rPr sz="2800" spc="-20" dirty="0">
                <a:solidFill>
                  <a:srgbClr val="FFFFFF"/>
                </a:solidFill>
                <a:latin typeface="Calibri"/>
                <a:cs typeface="Calibri"/>
              </a:rPr>
              <a:t>total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loss</a:t>
            </a:r>
            <a:r>
              <a:rPr sz="2800" spc="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07542" y="609676"/>
            <a:ext cx="392112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b="0" spc="-20" dirty="0">
                <a:latin typeface="Calibri Light"/>
                <a:cs typeface="Calibri Light"/>
              </a:rPr>
              <a:t>Gradient</a:t>
            </a:r>
            <a:r>
              <a:rPr sz="4400" b="0" spc="-55" dirty="0">
                <a:latin typeface="Calibri Light"/>
                <a:cs typeface="Calibri Light"/>
              </a:rPr>
              <a:t> </a:t>
            </a:r>
            <a:r>
              <a:rPr sz="4400" b="0" spc="-10" dirty="0">
                <a:latin typeface="Calibri Light"/>
                <a:cs typeface="Calibri Light"/>
              </a:rPr>
              <a:t>Descent</a:t>
            </a:r>
            <a:endParaRPr sz="4400">
              <a:latin typeface="Calibri Light"/>
              <a:cs typeface="Calibri 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39343" y="3180079"/>
            <a:ext cx="784225" cy="75882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 indent="83820">
              <a:lnSpc>
                <a:spcPct val="100400"/>
              </a:lnSpc>
              <a:spcBef>
                <a:spcPts val="85"/>
              </a:spcBef>
            </a:pPr>
            <a:r>
              <a:rPr sz="2400" spc="-55" dirty="0">
                <a:latin typeface="Calibri"/>
                <a:cs typeface="Calibri"/>
              </a:rPr>
              <a:t>Total  </a:t>
            </a:r>
            <a:r>
              <a:rPr sz="2400" spc="-5" dirty="0">
                <a:latin typeface="Calibri"/>
                <a:cs typeface="Calibri"/>
              </a:rPr>
              <a:t>Loss</a:t>
            </a:r>
            <a:r>
              <a:rPr sz="2400" spc="-90" dirty="0">
                <a:latin typeface="Calibri"/>
                <a:cs typeface="Calibri"/>
              </a:rPr>
              <a:t> </a:t>
            </a:r>
            <a:r>
              <a:rPr sz="2400" dirty="0">
                <a:latin typeface="Cambria Math"/>
                <a:cs typeface="Cambria Math"/>
              </a:rPr>
              <a:t>𝐿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251830" y="997711"/>
            <a:ext cx="3138805" cy="330835"/>
          </a:xfrm>
          <a:custGeom>
            <a:avLst/>
            <a:gdLst/>
            <a:ahLst/>
            <a:cxnLst/>
            <a:rect l="l" t="t" r="r" b="b"/>
            <a:pathLst>
              <a:path w="3138804" h="330834">
                <a:moveTo>
                  <a:pt x="3032633" y="0"/>
                </a:moveTo>
                <a:lnTo>
                  <a:pt x="3028188" y="0"/>
                </a:lnTo>
                <a:lnTo>
                  <a:pt x="3028188" y="13208"/>
                </a:lnTo>
                <a:lnTo>
                  <a:pt x="3030728" y="13208"/>
                </a:lnTo>
                <a:lnTo>
                  <a:pt x="3042630" y="14019"/>
                </a:lnTo>
                <a:lnTo>
                  <a:pt x="3076338" y="33912"/>
                </a:lnTo>
                <a:lnTo>
                  <a:pt x="3084322" y="69596"/>
                </a:lnTo>
                <a:lnTo>
                  <a:pt x="3084107" y="75975"/>
                </a:lnTo>
                <a:lnTo>
                  <a:pt x="3083464" y="83105"/>
                </a:lnTo>
                <a:lnTo>
                  <a:pt x="3082393" y="90973"/>
                </a:lnTo>
                <a:lnTo>
                  <a:pt x="3080893" y="99567"/>
                </a:lnTo>
                <a:lnTo>
                  <a:pt x="3079392" y="107805"/>
                </a:lnTo>
                <a:lnTo>
                  <a:pt x="3078321" y="114792"/>
                </a:lnTo>
                <a:lnTo>
                  <a:pt x="3077678" y="120517"/>
                </a:lnTo>
                <a:lnTo>
                  <a:pt x="3077464" y="124967"/>
                </a:lnTo>
                <a:lnTo>
                  <a:pt x="3077991" y="132044"/>
                </a:lnTo>
                <a:lnTo>
                  <a:pt x="3106674" y="163195"/>
                </a:lnTo>
                <a:lnTo>
                  <a:pt x="3106674" y="166242"/>
                </a:lnTo>
                <a:lnTo>
                  <a:pt x="3077991" y="197393"/>
                </a:lnTo>
                <a:lnTo>
                  <a:pt x="3077464" y="204470"/>
                </a:lnTo>
                <a:lnTo>
                  <a:pt x="3077678" y="208920"/>
                </a:lnTo>
                <a:lnTo>
                  <a:pt x="3078321" y="214645"/>
                </a:lnTo>
                <a:lnTo>
                  <a:pt x="3079392" y="221632"/>
                </a:lnTo>
                <a:lnTo>
                  <a:pt x="3080893" y="229870"/>
                </a:lnTo>
                <a:lnTo>
                  <a:pt x="3082393" y="238466"/>
                </a:lnTo>
                <a:lnTo>
                  <a:pt x="3083464" y="246348"/>
                </a:lnTo>
                <a:lnTo>
                  <a:pt x="3084107" y="253515"/>
                </a:lnTo>
                <a:lnTo>
                  <a:pt x="3084322" y="259968"/>
                </a:lnTo>
                <a:lnTo>
                  <a:pt x="3083438" y="274468"/>
                </a:lnTo>
                <a:lnTo>
                  <a:pt x="3062339" y="310106"/>
                </a:lnTo>
                <a:lnTo>
                  <a:pt x="3030728" y="317500"/>
                </a:lnTo>
                <a:lnTo>
                  <a:pt x="3028188" y="317500"/>
                </a:lnTo>
                <a:lnTo>
                  <a:pt x="3028188" y="330708"/>
                </a:lnTo>
                <a:lnTo>
                  <a:pt x="3032633" y="330708"/>
                </a:lnTo>
                <a:lnTo>
                  <a:pt x="3051730" y="329255"/>
                </a:lnTo>
                <a:lnTo>
                  <a:pt x="3093593" y="312038"/>
                </a:lnTo>
                <a:lnTo>
                  <a:pt x="3112523" y="274248"/>
                </a:lnTo>
                <a:lnTo>
                  <a:pt x="3113786" y="256793"/>
                </a:lnTo>
                <a:lnTo>
                  <a:pt x="3113543" y="249316"/>
                </a:lnTo>
                <a:lnTo>
                  <a:pt x="3112801" y="241363"/>
                </a:lnTo>
                <a:lnTo>
                  <a:pt x="3111535" y="232933"/>
                </a:lnTo>
                <a:lnTo>
                  <a:pt x="3109722" y="224027"/>
                </a:lnTo>
                <a:lnTo>
                  <a:pt x="3107054" y="211709"/>
                </a:lnTo>
                <a:lnTo>
                  <a:pt x="3105658" y="203580"/>
                </a:lnTo>
                <a:lnTo>
                  <a:pt x="3105658" y="191388"/>
                </a:lnTo>
                <a:lnTo>
                  <a:pt x="3108452" y="184912"/>
                </a:lnTo>
                <a:lnTo>
                  <a:pt x="3138804" y="171830"/>
                </a:lnTo>
                <a:lnTo>
                  <a:pt x="3138804" y="157607"/>
                </a:lnTo>
                <a:lnTo>
                  <a:pt x="3105658" y="138049"/>
                </a:lnTo>
                <a:lnTo>
                  <a:pt x="3105658" y="125857"/>
                </a:lnTo>
                <a:lnTo>
                  <a:pt x="3107054" y="117728"/>
                </a:lnTo>
                <a:lnTo>
                  <a:pt x="3109722" y="105410"/>
                </a:lnTo>
                <a:lnTo>
                  <a:pt x="3111535" y="96504"/>
                </a:lnTo>
                <a:lnTo>
                  <a:pt x="3112801" y="88074"/>
                </a:lnTo>
                <a:lnTo>
                  <a:pt x="3113543" y="80121"/>
                </a:lnTo>
                <a:lnTo>
                  <a:pt x="3113786" y="72643"/>
                </a:lnTo>
                <a:lnTo>
                  <a:pt x="3112523" y="55762"/>
                </a:lnTo>
                <a:lnTo>
                  <a:pt x="3093593" y="18668"/>
                </a:lnTo>
                <a:lnTo>
                  <a:pt x="3051730" y="1452"/>
                </a:lnTo>
                <a:lnTo>
                  <a:pt x="3032633" y="0"/>
                </a:lnTo>
                <a:close/>
              </a:path>
              <a:path w="3138804" h="330834">
                <a:moveTo>
                  <a:pt x="110617" y="0"/>
                </a:moveTo>
                <a:lnTo>
                  <a:pt x="106045" y="0"/>
                </a:lnTo>
                <a:lnTo>
                  <a:pt x="86947" y="1452"/>
                </a:lnTo>
                <a:lnTo>
                  <a:pt x="45085" y="18668"/>
                </a:lnTo>
                <a:lnTo>
                  <a:pt x="26154" y="55655"/>
                </a:lnTo>
                <a:lnTo>
                  <a:pt x="25007" y="75793"/>
                </a:lnTo>
                <a:lnTo>
                  <a:pt x="25151" y="79922"/>
                </a:lnTo>
                <a:lnTo>
                  <a:pt x="25923" y="87852"/>
                </a:lnTo>
                <a:lnTo>
                  <a:pt x="27195" y="96305"/>
                </a:lnTo>
                <a:lnTo>
                  <a:pt x="28956" y="105283"/>
                </a:lnTo>
                <a:lnTo>
                  <a:pt x="31750" y="117475"/>
                </a:lnTo>
                <a:lnTo>
                  <a:pt x="33020" y="125729"/>
                </a:lnTo>
                <a:lnTo>
                  <a:pt x="33020" y="137795"/>
                </a:lnTo>
                <a:lnTo>
                  <a:pt x="30353" y="144399"/>
                </a:lnTo>
                <a:lnTo>
                  <a:pt x="0" y="157479"/>
                </a:lnTo>
                <a:lnTo>
                  <a:pt x="0" y="171703"/>
                </a:lnTo>
                <a:lnTo>
                  <a:pt x="32900" y="204215"/>
                </a:lnTo>
                <a:lnTo>
                  <a:pt x="31750" y="211582"/>
                </a:lnTo>
                <a:lnTo>
                  <a:pt x="28956" y="223900"/>
                </a:lnTo>
                <a:lnTo>
                  <a:pt x="27195" y="232806"/>
                </a:lnTo>
                <a:lnTo>
                  <a:pt x="25923" y="241236"/>
                </a:lnTo>
                <a:lnTo>
                  <a:pt x="25151" y="249189"/>
                </a:lnTo>
                <a:lnTo>
                  <a:pt x="24892" y="256666"/>
                </a:lnTo>
                <a:lnTo>
                  <a:pt x="26154" y="274141"/>
                </a:lnTo>
                <a:lnTo>
                  <a:pt x="45085" y="312038"/>
                </a:lnTo>
                <a:lnTo>
                  <a:pt x="86947" y="329255"/>
                </a:lnTo>
                <a:lnTo>
                  <a:pt x="106045" y="330708"/>
                </a:lnTo>
                <a:lnTo>
                  <a:pt x="110617" y="330708"/>
                </a:lnTo>
                <a:lnTo>
                  <a:pt x="110617" y="317500"/>
                </a:lnTo>
                <a:lnTo>
                  <a:pt x="107950" y="317500"/>
                </a:lnTo>
                <a:lnTo>
                  <a:pt x="96065" y="316670"/>
                </a:lnTo>
                <a:lnTo>
                  <a:pt x="62392" y="296701"/>
                </a:lnTo>
                <a:lnTo>
                  <a:pt x="54356" y="259714"/>
                </a:lnTo>
                <a:lnTo>
                  <a:pt x="54572" y="253281"/>
                </a:lnTo>
                <a:lnTo>
                  <a:pt x="55229" y="246157"/>
                </a:lnTo>
                <a:lnTo>
                  <a:pt x="56338" y="238319"/>
                </a:lnTo>
                <a:lnTo>
                  <a:pt x="59412" y="221432"/>
                </a:lnTo>
                <a:lnTo>
                  <a:pt x="60483" y="214407"/>
                </a:lnTo>
                <a:lnTo>
                  <a:pt x="61126" y="208668"/>
                </a:lnTo>
                <a:lnTo>
                  <a:pt x="61341" y="204215"/>
                </a:lnTo>
                <a:lnTo>
                  <a:pt x="60795" y="197195"/>
                </a:lnTo>
                <a:lnTo>
                  <a:pt x="32004" y="166115"/>
                </a:lnTo>
                <a:lnTo>
                  <a:pt x="32004" y="162940"/>
                </a:lnTo>
                <a:lnTo>
                  <a:pt x="60795" y="131863"/>
                </a:lnTo>
                <a:lnTo>
                  <a:pt x="61341" y="124840"/>
                </a:lnTo>
                <a:lnTo>
                  <a:pt x="61126" y="120388"/>
                </a:lnTo>
                <a:lnTo>
                  <a:pt x="60483" y="114649"/>
                </a:lnTo>
                <a:lnTo>
                  <a:pt x="59412" y="107624"/>
                </a:lnTo>
                <a:lnTo>
                  <a:pt x="57912" y="99313"/>
                </a:lnTo>
                <a:lnTo>
                  <a:pt x="56338" y="90791"/>
                </a:lnTo>
                <a:lnTo>
                  <a:pt x="55229" y="82946"/>
                </a:lnTo>
                <a:lnTo>
                  <a:pt x="54572" y="75793"/>
                </a:lnTo>
                <a:lnTo>
                  <a:pt x="54356" y="69341"/>
                </a:lnTo>
                <a:lnTo>
                  <a:pt x="55256" y="55435"/>
                </a:lnTo>
                <a:lnTo>
                  <a:pt x="76392" y="20548"/>
                </a:lnTo>
                <a:lnTo>
                  <a:pt x="107950" y="13208"/>
                </a:lnTo>
                <a:lnTo>
                  <a:pt x="110617" y="13208"/>
                </a:lnTo>
                <a:lnTo>
                  <a:pt x="11061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223509" y="469468"/>
            <a:ext cx="3661410" cy="8794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10" dirty="0">
                <a:latin typeface="Calibri"/>
                <a:cs typeface="Calibri"/>
              </a:rPr>
              <a:t>Network </a:t>
            </a:r>
            <a:r>
              <a:rPr sz="2800" b="0" spc="-20" dirty="0">
                <a:latin typeface="Calibri"/>
                <a:cs typeface="Calibri"/>
              </a:rPr>
              <a:t>parameters </a:t>
            </a:r>
            <a:r>
              <a:rPr sz="2800" b="0" spc="-5" dirty="0">
                <a:latin typeface="Cambria Math"/>
                <a:cs typeface="Cambria Math"/>
              </a:rPr>
              <a:t>𝜃</a:t>
            </a:r>
            <a:r>
              <a:rPr sz="2800" b="0" spc="210" dirty="0">
                <a:latin typeface="Cambria Math"/>
                <a:cs typeface="Cambria Math"/>
              </a:rPr>
              <a:t> </a:t>
            </a:r>
            <a:r>
              <a:rPr sz="2800" b="0" spc="-5" dirty="0">
                <a:latin typeface="Cambria Math"/>
                <a:cs typeface="Cambria Math"/>
              </a:rPr>
              <a:t>=</a:t>
            </a:r>
            <a:endParaRPr sz="2800">
              <a:latin typeface="Cambria Math"/>
              <a:cs typeface="Cambria Math"/>
            </a:endParaRPr>
          </a:p>
          <a:p>
            <a:pPr marL="149860">
              <a:lnSpc>
                <a:spcPct val="100000"/>
              </a:lnSpc>
              <a:spcBef>
                <a:spcPts val="5"/>
              </a:spcBef>
            </a:pPr>
            <a:r>
              <a:rPr sz="2800" b="0" dirty="0">
                <a:latin typeface="Cambria Math"/>
                <a:cs typeface="Cambria Math"/>
              </a:rPr>
              <a:t>𝑤</a:t>
            </a:r>
            <a:r>
              <a:rPr sz="3075" b="0" baseline="-16260" dirty="0">
                <a:latin typeface="Cambria Math"/>
                <a:cs typeface="Cambria Math"/>
              </a:rPr>
              <a:t>1</a:t>
            </a:r>
            <a:r>
              <a:rPr sz="2800" b="0" dirty="0">
                <a:latin typeface="Cambria Math"/>
                <a:cs typeface="Cambria Math"/>
              </a:rPr>
              <a:t>,</a:t>
            </a:r>
            <a:r>
              <a:rPr sz="2800" b="0" spc="-150" dirty="0">
                <a:latin typeface="Cambria Math"/>
                <a:cs typeface="Cambria Math"/>
              </a:rPr>
              <a:t> </a:t>
            </a:r>
            <a:r>
              <a:rPr sz="2800" b="0" spc="10" dirty="0">
                <a:latin typeface="Cambria Math"/>
                <a:cs typeface="Cambria Math"/>
              </a:rPr>
              <a:t>𝑤</a:t>
            </a:r>
            <a:r>
              <a:rPr sz="3075" b="0" spc="15" baseline="-16260" dirty="0">
                <a:latin typeface="Cambria Math"/>
                <a:cs typeface="Cambria Math"/>
              </a:rPr>
              <a:t>2</a:t>
            </a:r>
            <a:r>
              <a:rPr sz="2800" b="0" spc="10" dirty="0">
                <a:latin typeface="Cambria Math"/>
                <a:cs typeface="Cambria Math"/>
              </a:rPr>
              <a:t>,</a:t>
            </a:r>
            <a:r>
              <a:rPr sz="2800" b="0" spc="-155" dirty="0">
                <a:latin typeface="Cambria Math"/>
                <a:cs typeface="Cambria Math"/>
              </a:rPr>
              <a:t> </a:t>
            </a:r>
            <a:r>
              <a:rPr sz="2800" b="0" spc="-5" dirty="0">
                <a:latin typeface="Cambria Math"/>
                <a:cs typeface="Cambria Math"/>
              </a:rPr>
              <a:t>⋯</a:t>
            </a:r>
            <a:r>
              <a:rPr sz="2800" b="0" spc="-150" dirty="0">
                <a:latin typeface="Cambria Math"/>
                <a:cs typeface="Cambria Math"/>
              </a:rPr>
              <a:t> </a:t>
            </a:r>
            <a:r>
              <a:rPr sz="2800" b="0" spc="-5" dirty="0">
                <a:latin typeface="Cambria Math"/>
                <a:cs typeface="Cambria Math"/>
              </a:rPr>
              <a:t>,</a:t>
            </a:r>
            <a:r>
              <a:rPr sz="2800" b="0" spc="-155" dirty="0">
                <a:latin typeface="Cambria Math"/>
                <a:cs typeface="Cambria Math"/>
              </a:rPr>
              <a:t> </a:t>
            </a:r>
            <a:r>
              <a:rPr sz="2800" b="0" dirty="0">
                <a:latin typeface="Cambria Math"/>
                <a:cs typeface="Cambria Math"/>
              </a:rPr>
              <a:t>𝑏</a:t>
            </a:r>
            <a:r>
              <a:rPr sz="3075" b="0" baseline="-16260" dirty="0">
                <a:latin typeface="Cambria Math"/>
                <a:cs typeface="Cambria Math"/>
              </a:rPr>
              <a:t>1</a:t>
            </a:r>
            <a:r>
              <a:rPr sz="2800" b="0" dirty="0">
                <a:latin typeface="Cambria Math"/>
                <a:cs typeface="Cambria Math"/>
              </a:rPr>
              <a:t>,</a:t>
            </a:r>
            <a:r>
              <a:rPr sz="2800" b="0" spc="-165" dirty="0">
                <a:latin typeface="Cambria Math"/>
                <a:cs typeface="Cambria Math"/>
              </a:rPr>
              <a:t> </a:t>
            </a:r>
            <a:r>
              <a:rPr sz="2800" b="0" spc="25" dirty="0">
                <a:latin typeface="Cambria Math"/>
                <a:cs typeface="Cambria Math"/>
              </a:rPr>
              <a:t>𝑏</a:t>
            </a:r>
            <a:r>
              <a:rPr sz="3075" b="0" spc="37" baseline="-16260" dirty="0">
                <a:latin typeface="Cambria Math"/>
                <a:cs typeface="Cambria Math"/>
              </a:rPr>
              <a:t>2</a:t>
            </a:r>
            <a:r>
              <a:rPr sz="2800" b="0" spc="25" dirty="0">
                <a:latin typeface="Cambria Math"/>
                <a:cs typeface="Cambria Math"/>
              </a:rPr>
              <a:t>,</a:t>
            </a:r>
            <a:r>
              <a:rPr sz="2800" b="0" spc="-165" dirty="0">
                <a:latin typeface="Cambria Math"/>
                <a:cs typeface="Cambria Math"/>
              </a:rPr>
              <a:t> </a:t>
            </a:r>
            <a:r>
              <a:rPr sz="2800" b="0" spc="-5" dirty="0">
                <a:latin typeface="Cambria Math"/>
                <a:cs typeface="Cambria Math"/>
              </a:rPr>
              <a:t>⋯</a:t>
            </a:r>
            <a:endParaRPr sz="2800">
              <a:latin typeface="Cambria Math"/>
              <a:cs typeface="Cambria Math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28066" y="6059423"/>
            <a:ext cx="8281670" cy="114300"/>
          </a:xfrm>
          <a:custGeom>
            <a:avLst/>
            <a:gdLst/>
            <a:ahLst/>
            <a:cxnLst/>
            <a:rect l="l" t="t" r="r" b="b"/>
            <a:pathLst>
              <a:path w="8281670" h="114300">
                <a:moveTo>
                  <a:pt x="8166861" y="0"/>
                </a:moveTo>
                <a:lnTo>
                  <a:pt x="8166861" y="114299"/>
                </a:lnTo>
                <a:lnTo>
                  <a:pt x="8243061" y="76199"/>
                </a:lnTo>
                <a:lnTo>
                  <a:pt x="8185911" y="76199"/>
                </a:lnTo>
                <a:lnTo>
                  <a:pt x="8185911" y="38099"/>
                </a:lnTo>
                <a:lnTo>
                  <a:pt x="8243061" y="38099"/>
                </a:lnTo>
                <a:lnTo>
                  <a:pt x="8166861" y="0"/>
                </a:lnTo>
                <a:close/>
              </a:path>
              <a:path w="8281670" h="114300">
                <a:moveTo>
                  <a:pt x="8166861" y="38099"/>
                </a:moveTo>
                <a:lnTo>
                  <a:pt x="0" y="38099"/>
                </a:lnTo>
                <a:lnTo>
                  <a:pt x="0" y="76199"/>
                </a:lnTo>
                <a:lnTo>
                  <a:pt x="8166861" y="76199"/>
                </a:lnTo>
                <a:lnTo>
                  <a:pt x="8166861" y="38099"/>
                </a:lnTo>
                <a:close/>
              </a:path>
              <a:path w="8281670" h="114300">
                <a:moveTo>
                  <a:pt x="8243061" y="38099"/>
                </a:moveTo>
                <a:lnTo>
                  <a:pt x="8185911" y="38099"/>
                </a:lnTo>
                <a:lnTo>
                  <a:pt x="8185911" y="76199"/>
                </a:lnTo>
                <a:lnTo>
                  <a:pt x="8243061" y="76199"/>
                </a:lnTo>
                <a:lnTo>
                  <a:pt x="8281161" y="57149"/>
                </a:lnTo>
                <a:lnTo>
                  <a:pt x="8243061" y="380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8332220" y="6026911"/>
            <a:ext cx="242570" cy="4159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550" i="1" spc="0" dirty="0">
                <a:latin typeface="Times New Roman"/>
                <a:cs typeface="Times New Roman"/>
              </a:rPr>
              <a:t>w</a:t>
            </a:r>
            <a:endParaRPr sz="255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252727" y="2561844"/>
            <a:ext cx="173990" cy="3877310"/>
          </a:xfrm>
          <a:custGeom>
            <a:avLst/>
            <a:gdLst/>
            <a:ahLst/>
            <a:cxnLst/>
            <a:rect l="l" t="t" r="r" b="b"/>
            <a:pathLst>
              <a:path w="173990" h="3877310">
                <a:moveTo>
                  <a:pt x="115824" y="144779"/>
                </a:moveTo>
                <a:lnTo>
                  <a:pt x="57912" y="144779"/>
                </a:lnTo>
                <a:lnTo>
                  <a:pt x="57912" y="3877170"/>
                </a:lnTo>
                <a:lnTo>
                  <a:pt x="115824" y="3877170"/>
                </a:lnTo>
                <a:lnTo>
                  <a:pt x="115824" y="144779"/>
                </a:lnTo>
                <a:close/>
              </a:path>
              <a:path w="173990" h="3877310">
                <a:moveTo>
                  <a:pt x="86868" y="0"/>
                </a:moveTo>
                <a:lnTo>
                  <a:pt x="0" y="173735"/>
                </a:lnTo>
                <a:lnTo>
                  <a:pt x="57912" y="173735"/>
                </a:lnTo>
                <a:lnTo>
                  <a:pt x="57912" y="144779"/>
                </a:lnTo>
                <a:lnTo>
                  <a:pt x="159258" y="144779"/>
                </a:lnTo>
                <a:lnTo>
                  <a:pt x="86868" y="0"/>
                </a:lnTo>
                <a:close/>
              </a:path>
              <a:path w="173990" h="3877310">
                <a:moveTo>
                  <a:pt x="159258" y="144779"/>
                </a:moveTo>
                <a:lnTo>
                  <a:pt x="115824" y="144779"/>
                </a:lnTo>
                <a:lnTo>
                  <a:pt x="115824" y="173735"/>
                </a:lnTo>
                <a:lnTo>
                  <a:pt x="173735" y="173735"/>
                </a:lnTo>
                <a:lnTo>
                  <a:pt x="159258" y="1447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95172" y="2471927"/>
            <a:ext cx="6681470" cy="4209415"/>
          </a:xfrm>
          <a:custGeom>
            <a:avLst/>
            <a:gdLst/>
            <a:ahLst/>
            <a:cxnLst/>
            <a:rect l="l" t="t" r="r" b="b"/>
            <a:pathLst>
              <a:path w="6681470" h="4209415">
                <a:moveTo>
                  <a:pt x="0" y="0"/>
                </a:moveTo>
                <a:lnTo>
                  <a:pt x="11304" y="55642"/>
                </a:lnTo>
                <a:lnTo>
                  <a:pt x="23084" y="110995"/>
                </a:lnTo>
                <a:lnTo>
                  <a:pt x="35337" y="166048"/>
                </a:lnTo>
                <a:lnTo>
                  <a:pt x="48062" y="220789"/>
                </a:lnTo>
                <a:lnTo>
                  <a:pt x="61255" y="275206"/>
                </a:lnTo>
                <a:lnTo>
                  <a:pt x="74914" y="329288"/>
                </a:lnTo>
                <a:lnTo>
                  <a:pt x="89037" y="383022"/>
                </a:lnTo>
                <a:lnTo>
                  <a:pt x="103621" y="436397"/>
                </a:lnTo>
                <a:lnTo>
                  <a:pt x="118664" y="489402"/>
                </a:lnTo>
                <a:lnTo>
                  <a:pt x="134163" y="542025"/>
                </a:lnTo>
                <a:lnTo>
                  <a:pt x="150117" y="594253"/>
                </a:lnTo>
                <a:lnTo>
                  <a:pt x="166521" y="646076"/>
                </a:lnTo>
                <a:lnTo>
                  <a:pt x="183375" y="697482"/>
                </a:lnTo>
                <a:lnTo>
                  <a:pt x="200676" y="748459"/>
                </a:lnTo>
                <a:lnTo>
                  <a:pt x="218421" y="798995"/>
                </a:lnTo>
                <a:lnTo>
                  <a:pt x="236608" y="849079"/>
                </a:lnTo>
                <a:lnTo>
                  <a:pt x="255234" y="898699"/>
                </a:lnTo>
                <a:lnTo>
                  <a:pt x="274297" y="947843"/>
                </a:lnTo>
                <a:lnTo>
                  <a:pt x="293794" y="996499"/>
                </a:lnTo>
                <a:lnTo>
                  <a:pt x="313724" y="1044657"/>
                </a:lnTo>
                <a:lnTo>
                  <a:pt x="334083" y="1092304"/>
                </a:lnTo>
                <a:lnTo>
                  <a:pt x="354870" y="1139429"/>
                </a:lnTo>
                <a:lnTo>
                  <a:pt x="376081" y="1186019"/>
                </a:lnTo>
                <a:lnTo>
                  <a:pt x="397715" y="1232064"/>
                </a:lnTo>
                <a:lnTo>
                  <a:pt x="419768" y="1277552"/>
                </a:lnTo>
                <a:lnTo>
                  <a:pt x="442239" y="1322470"/>
                </a:lnTo>
                <a:lnTo>
                  <a:pt x="465125" y="1366807"/>
                </a:lnTo>
                <a:lnTo>
                  <a:pt x="488424" y="1410552"/>
                </a:lnTo>
                <a:lnTo>
                  <a:pt x="512133" y="1453693"/>
                </a:lnTo>
                <a:lnTo>
                  <a:pt x="536250" y="1496218"/>
                </a:lnTo>
                <a:lnTo>
                  <a:pt x="560772" y="1538116"/>
                </a:lnTo>
                <a:lnTo>
                  <a:pt x="585697" y="1579375"/>
                </a:lnTo>
                <a:lnTo>
                  <a:pt x="611022" y="1619982"/>
                </a:lnTo>
                <a:lnTo>
                  <a:pt x="636746" y="1659927"/>
                </a:lnTo>
                <a:lnTo>
                  <a:pt x="662865" y="1699198"/>
                </a:lnTo>
                <a:lnTo>
                  <a:pt x="689377" y="1737783"/>
                </a:lnTo>
                <a:lnTo>
                  <a:pt x="716280" y="1775670"/>
                </a:lnTo>
                <a:lnTo>
                  <a:pt x="743571" y="1812848"/>
                </a:lnTo>
                <a:lnTo>
                  <a:pt x="771248" y="1849306"/>
                </a:lnTo>
                <a:lnTo>
                  <a:pt x="799308" y="1885030"/>
                </a:lnTo>
                <a:lnTo>
                  <a:pt x="827750" y="1920011"/>
                </a:lnTo>
                <a:lnTo>
                  <a:pt x="856570" y="1954235"/>
                </a:lnTo>
                <a:lnTo>
                  <a:pt x="885766" y="1987692"/>
                </a:lnTo>
                <a:lnTo>
                  <a:pt x="915336" y="2020369"/>
                </a:lnTo>
                <a:lnTo>
                  <a:pt x="945277" y="2052256"/>
                </a:lnTo>
                <a:lnTo>
                  <a:pt x="975588" y="2083339"/>
                </a:lnTo>
                <a:lnTo>
                  <a:pt x="1006264" y="2113609"/>
                </a:lnTo>
                <a:lnTo>
                  <a:pt x="1037305" y="2143052"/>
                </a:lnTo>
                <a:lnTo>
                  <a:pt x="1068707" y="2171658"/>
                </a:lnTo>
                <a:lnTo>
                  <a:pt x="1100468" y="2199414"/>
                </a:lnTo>
                <a:lnTo>
                  <a:pt x="1132586" y="2226310"/>
                </a:lnTo>
                <a:lnTo>
                  <a:pt x="1168975" y="2255042"/>
                </a:lnTo>
                <a:lnTo>
                  <a:pt x="1206504" y="2282598"/>
                </a:lnTo>
                <a:lnTo>
                  <a:pt x="1245125" y="2309002"/>
                </a:lnTo>
                <a:lnTo>
                  <a:pt x="1284793" y="2334278"/>
                </a:lnTo>
                <a:lnTo>
                  <a:pt x="1325462" y="2358451"/>
                </a:lnTo>
                <a:lnTo>
                  <a:pt x="1367088" y="2381544"/>
                </a:lnTo>
                <a:lnTo>
                  <a:pt x="1409625" y="2403583"/>
                </a:lnTo>
                <a:lnTo>
                  <a:pt x="1453027" y="2424590"/>
                </a:lnTo>
                <a:lnTo>
                  <a:pt x="1497248" y="2444592"/>
                </a:lnTo>
                <a:lnTo>
                  <a:pt x="1542244" y="2463611"/>
                </a:lnTo>
                <a:lnTo>
                  <a:pt x="1587968" y="2481672"/>
                </a:lnTo>
                <a:lnTo>
                  <a:pt x="1634376" y="2498799"/>
                </a:lnTo>
                <a:lnTo>
                  <a:pt x="1681421" y="2515017"/>
                </a:lnTo>
                <a:lnTo>
                  <a:pt x="1729059" y="2530350"/>
                </a:lnTo>
                <a:lnTo>
                  <a:pt x="1777243" y="2544822"/>
                </a:lnTo>
                <a:lnTo>
                  <a:pt x="1825929" y="2558457"/>
                </a:lnTo>
                <a:lnTo>
                  <a:pt x="1875070" y="2571280"/>
                </a:lnTo>
                <a:lnTo>
                  <a:pt x="1924621" y="2583315"/>
                </a:lnTo>
                <a:lnTo>
                  <a:pt x="1974537" y="2594587"/>
                </a:lnTo>
                <a:lnTo>
                  <a:pt x="2024772" y="2605118"/>
                </a:lnTo>
                <a:lnTo>
                  <a:pt x="2075281" y="2614935"/>
                </a:lnTo>
                <a:lnTo>
                  <a:pt x="2126018" y="2624060"/>
                </a:lnTo>
                <a:lnTo>
                  <a:pt x="2176938" y="2632519"/>
                </a:lnTo>
                <a:lnTo>
                  <a:pt x="2227995" y="2640335"/>
                </a:lnTo>
                <a:lnTo>
                  <a:pt x="2279144" y="2647534"/>
                </a:lnTo>
                <a:lnTo>
                  <a:pt x="2330339" y="2654138"/>
                </a:lnTo>
                <a:lnTo>
                  <a:pt x="2381535" y="2660172"/>
                </a:lnTo>
                <a:lnTo>
                  <a:pt x="2432685" y="2665662"/>
                </a:lnTo>
                <a:lnTo>
                  <a:pt x="2483746" y="2670630"/>
                </a:lnTo>
                <a:lnTo>
                  <a:pt x="2534671" y="2675101"/>
                </a:lnTo>
                <a:lnTo>
                  <a:pt x="2585414" y="2679100"/>
                </a:lnTo>
                <a:lnTo>
                  <a:pt x="2635931" y="2682650"/>
                </a:lnTo>
                <a:lnTo>
                  <a:pt x="2686175" y="2685777"/>
                </a:lnTo>
                <a:lnTo>
                  <a:pt x="2736102" y="2688504"/>
                </a:lnTo>
                <a:lnTo>
                  <a:pt x="2785665" y="2690855"/>
                </a:lnTo>
                <a:lnTo>
                  <a:pt x="2834820" y="2692855"/>
                </a:lnTo>
                <a:lnTo>
                  <a:pt x="2883520" y="2694528"/>
                </a:lnTo>
                <a:lnTo>
                  <a:pt x="2931720" y="2695898"/>
                </a:lnTo>
                <a:lnTo>
                  <a:pt x="2979376" y="2696990"/>
                </a:lnTo>
                <a:lnTo>
                  <a:pt x="3026440" y="2697828"/>
                </a:lnTo>
                <a:lnTo>
                  <a:pt x="3072868" y="2698436"/>
                </a:lnTo>
                <a:lnTo>
                  <a:pt x="3118614" y="2698838"/>
                </a:lnTo>
                <a:lnTo>
                  <a:pt x="3163633" y="2699059"/>
                </a:lnTo>
                <a:lnTo>
                  <a:pt x="3207879" y="2699123"/>
                </a:lnTo>
                <a:lnTo>
                  <a:pt x="3251307" y="2699054"/>
                </a:lnTo>
                <a:lnTo>
                  <a:pt x="3293872" y="2698877"/>
                </a:lnTo>
                <a:lnTo>
                  <a:pt x="3342309" y="2700105"/>
                </a:lnTo>
                <a:lnTo>
                  <a:pt x="3390715" y="2704222"/>
                </a:lnTo>
                <a:lnTo>
                  <a:pt x="3439063" y="2711078"/>
                </a:lnTo>
                <a:lnTo>
                  <a:pt x="3487324" y="2720522"/>
                </a:lnTo>
                <a:lnTo>
                  <a:pt x="3535473" y="2732403"/>
                </a:lnTo>
                <a:lnTo>
                  <a:pt x="3583482" y="2746570"/>
                </a:lnTo>
                <a:lnTo>
                  <a:pt x="3631324" y="2762872"/>
                </a:lnTo>
                <a:lnTo>
                  <a:pt x="3678971" y="2781159"/>
                </a:lnTo>
                <a:lnTo>
                  <a:pt x="3726397" y="2801280"/>
                </a:lnTo>
                <a:lnTo>
                  <a:pt x="3773574" y="2823083"/>
                </a:lnTo>
                <a:lnTo>
                  <a:pt x="3820476" y="2846420"/>
                </a:lnTo>
                <a:lnTo>
                  <a:pt x="3867075" y="2871137"/>
                </a:lnTo>
                <a:lnTo>
                  <a:pt x="3913343" y="2897085"/>
                </a:lnTo>
                <a:lnTo>
                  <a:pt x="3959255" y="2924113"/>
                </a:lnTo>
                <a:lnTo>
                  <a:pt x="4004782" y="2952070"/>
                </a:lnTo>
                <a:lnTo>
                  <a:pt x="4049897" y="2980806"/>
                </a:lnTo>
                <a:lnTo>
                  <a:pt x="4094574" y="3010169"/>
                </a:lnTo>
                <a:lnTo>
                  <a:pt x="4138786" y="3040009"/>
                </a:lnTo>
                <a:lnTo>
                  <a:pt x="4182504" y="3070175"/>
                </a:lnTo>
                <a:lnTo>
                  <a:pt x="4225702" y="3100516"/>
                </a:lnTo>
                <a:lnTo>
                  <a:pt x="4268353" y="3130881"/>
                </a:lnTo>
                <a:lnTo>
                  <a:pt x="4310430" y="3161120"/>
                </a:lnTo>
                <a:lnTo>
                  <a:pt x="4351905" y="3191082"/>
                </a:lnTo>
                <a:lnTo>
                  <a:pt x="4392752" y="3220616"/>
                </a:lnTo>
                <a:lnTo>
                  <a:pt x="4432942" y="3249571"/>
                </a:lnTo>
                <a:lnTo>
                  <a:pt x="4472450" y="3277797"/>
                </a:lnTo>
                <a:lnTo>
                  <a:pt x="4511248" y="3305142"/>
                </a:lnTo>
                <a:lnTo>
                  <a:pt x="4549308" y="3331456"/>
                </a:lnTo>
                <a:lnTo>
                  <a:pt x="4586605" y="3356589"/>
                </a:lnTo>
                <a:lnTo>
                  <a:pt x="4623109" y="3380388"/>
                </a:lnTo>
                <a:lnTo>
                  <a:pt x="4658795" y="3402705"/>
                </a:lnTo>
                <a:lnTo>
                  <a:pt x="4693635" y="3423387"/>
                </a:lnTo>
                <a:lnTo>
                  <a:pt x="4727602" y="3442284"/>
                </a:lnTo>
                <a:lnTo>
                  <a:pt x="4792809" y="3474120"/>
                </a:lnTo>
                <a:lnTo>
                  <a:pt x="4854198" y="3497007"/>
                </a:lnTo>
                <a:lnTo>
                  <a:pt x="4911552" y="3509738"/>
                </a:lnTo>
                <a:lnTo>
                  <a:pt x="4938649" y="3511918"/>
                </a:lnTo>
                <a:lnTo>
                  <a:pt x="4982820" y="3509893"/>
                </a:lnTo>
                <a:lnTo>
                  <a:pt x="5023134" y="3501676"/>
                </a:lnTo>
                <a:lnTo>
                  <a:pt x="5059838" y="3487750"/>
                </a:lnTo>
                <a:lnTo>
                  <a:pt x="5093181" y="3468600"/>
                </a:lnTo>
                <a:lnTo>
                  <a:pt x="5123411" y="3444710"/>
                </a:lnTo>
                <a:lnTo>
                  <a:pt x="5150777" y="3416562"/>
                </a:lnTo>
                <a:lnTo>
                  <a:pt x="5175527" y="3384642"/>
                </a:lnTo>
                <a:lnTo>
                  <a:pt x="5197910" y="3349433"/>
                </a:lnTo>
                <a:lnTo>
                  <a:pt x="5218174" y="3311419"/>
                </a:lnTo>
                <a:lnTo>
                  <a:pt x="5236568" y="3271083"/>
                </a:lnTo>
                <a:lnTo>
                  <a:pt x="5253341" y="3228910"/>
                </a:lnTo>
                <a:lnTo>
                  <a:pt x="5268740" y="3185384"/>
                </a:lnTo>
                <a:lnTo>
                  <a:pt x="5283015" y="3140988"/>
                </a:lnTo>
                <a:lnTo>
                  <a:pt x="5296414" y="3096206"/>
                </a:lnTo>
                <a:lnTo>
                  <a:pt x="5309185" y="3051522"/>
                </a:lnTo>
                <a:lnTo>
                  <a:pt x="5321577" y="3007420"/>
                </a:lnTo>
                <a:lnTo>
                  <a:pt x="5333838" y="2964384"/>
                </a:lnTo>
                <a:lnTo>
                  <a:pt x="5346218" y="2922897"/>
                </a:lnTo>
                <a:lnTo>
                  <a:pt x="5358964" y="2883444"/>
                </a:lnTo>
                <a:lnTo>
                  <a:pt x="5372324" y="2846509"/>
                </a:lnTo>
                <a:lnTo>
                  <a:pt x="5401885" y="2782126"/>
                </a:lnTo>
                <a:lnTo>
                  <a:pt x="5440947" y="2720822"/>
                </a:lnTo>
                <a:lnTo>
                  <a:pt x="5461045" y="2682881"/>
                </a:lnTo>
                <a:lnTo>
                  <a:pt x="5479246" y="2642783"/>
                </a:lnTo>
                <a:lnTo>
                  <a:pt x="5495920" y="2601486"/>
                </a:lnTo>
                <a:lnTo>
                  <a:pt x="5511436" y="2559950"/>
                </a:lnTo>
                <a:lnTo>
                  <a:pt x="5526164" y="2519135"/>
                </a:lnTo>
                <a:lnTo>
                  <a:pt x="5540475" y="2479998"/>
                </a:lnTo>
                <a:lnTo>
                  <a:pt x="5554736" y="2443500"/>
                </a:lnTo>
                <a:lnTo>
                  <a:pt x="5584593" y="2382258"/>
                </a:lnTo>
                <a:lnTo>
                  <a:pt x="5618694" y="2343082"/>
                </a:lnTo>
                <a:lnTo>
                  <a:pt x="5659996" y="2333647"/>
                </a:lnTo>
                <a:lnTo>
                  <a:pt x="5684273" y="2342480"/>
                </a:lnTo>
                <a:lnTo>
                  <a:pt x="5741924" y="2392045"/>
                </a:lnTo>
                <a:lnTo>
                  <a:pt x="5775589" y="2435851"/>
                </a:lnTo>
                <a:lnTo>
                  <a:pt x="5813579" y="2495285"/>
                </a:lnTo>
                <a:lnTo>
                  <a:pt x="5834010" y="2530266"/>
                </a:lnTo>
                <a:lnTo>
                  <a:pt x="5855301" y="2568440"/>
                </a:lnTo>
                <a:lnTo>
                  <a:pt x="5877377" y="2609567"/>
                </a:lnTo>
                <a:lnTo>
                  <a:pt x="5900164" y="2653409"/>
                </a:lnTo>
                <a:lnTo>
                  <a:pt x="5923590" y="2699728"/>
                </a:lnTo>
                <a:lnTo>
                  <a:pt x="5947579" y="2748286"/>
                </a:lnTo>
                <a:lnTo>
                  <a:pt x="5972059" y="2798844"/>
                </a:lnTo>
                <a:lnTo>
                  <a:pt x="5996954" y="2851165"/>
                </a:lnTo>
                <a:lnTo>
                  <a:pt x="6022192" y="2905009"/>
                </a:lnTo>
                <a:lnTo>
                  <a:pt x="6047699" y="2960138"/>
                </a:lnTo>
                <a:lnTo>
                  <a:pt x="6073400" y="3016314"/>
                </a:lnTo>
                <a:lnTo>
                  <a:pt x="6099222" y="3073299"/>
                </a:lnTo>
                <a:lnTo>
                  <a:pt x="6125091" y="3130854"/>
                </a:lnTo>
                <a:lnTo>
                  <a:pt x="6150934" y="3188741"/>
                </a:lnTo>
                <a:lnTo>
                  <a:pt x="6176675" y="3246722"/>
                </a:lnTo>
                <a:lnTo>
                  <a:pt x="6202243" y="3304558"/>
                </a:lnTo>
                <a:lnTo>
                  <a:pt x="6227561" y="3362011"/>
                </a:lnTo>
                <a:lnTo>
                  <a:pt x="6252558" y="3418843"/>
                </a:lnTo>
                <a:lnTo>
                  <a:pt x="6277158" y="3474815"/>
                </a:lnTo>
                <a:lnTo>
                  <a:pt x="6301289" y="3529689"/>
                </a:lnTo>
                <a:lnTo>
                  <a:pt x="6324876" y="3583227"/>
                </a:lnTo>
                <a:lnTo>
                  <a:pt x="6347845" y="3635190"/>
                </a:lnTo>
                <a:lnTo>
                  <a:pt x="6370123" y="3685340"/>
                </a:lnTo>
                <a:lnTo>
                  <a:pt x="6391635" y="3733439"/>
                </a:lnTo>
                <a:lnTo>
                  <a:pt x="6412309" y="3779249"/>
                </a:lnTo>
                <a:lnTo>
                  <a:pt x="6432069" y="3822530"/>
                </a:lnTo>
                <a:lnTo>
                  <a:pt x="6450842" y="3863045"/>
                </a:lnTo>
                <a:lnTo>
                  <a:pt x="6468555" y="3900556"/>
                </a:lnTo>
                <a:lnTo>
                  <a:pt x="6500504" y="3965610"/>
                </a:lnTo>
                <a:lnTo>
                  <a:pt x="6561347" y="4077532"/>
                </a:lnTo>
                <a:lnTo>
                  <a:pt x="6598135" y="4138646"/>
                </a:lnTo>
                <a:lnTo>
                  <a:pt x="6626201" y="4178986"/>
                </a:lnTo>
                <a:lnTo>
                  <a:pt x="6661152" y="4209217"/>
                </a:lnTo>
                <a:lnTo>
                  <a:pt x="6670529" y="4205044"/>
                </a:lnTo>
                <a:lnTo>
                  <a:pt x="6676168" y="4191968"/>
                </a:lnTo>
                <a:lnTo>
                  <a:pt x="6679315" y="4172958"/>
                </a:lnTo>
                <a:lnTo>
                  <a:pt x="6681216" y="4150982"/>
                </a:lnTo>
              </a:path>
            </a:pathLst>
          </a:custGeom>
          <a:ln w="64008">
            <a:solidFill>
              <a:srgbClr val="7E5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661147" y="4809374"/>
            <a:ext cx="1483360" cy="1875155"/>
          </a:xfrm>
          <a:custGeom>
            <a:avLst/>
            <a:gdLst/>
            <a:ahLst/>
            <a:cxnLst/>
            <a:rect l="l" t="t" r="r" b="b"/>
            <a:pathLst>
              <a:path w="1483359" h="1875154">
                <a:moveTo>
                  <a:pt x="1482852" y="1014506"/>
                </a:moveTo>
                <a:lnTo>
                  <a:pt x="1463041" y="977358"/>
                </a:lnTo>
                <a:lnTo>
                  <a:pt x="1444647" y="937039"/>
                </a:lnTo>
                <a:lnTo>
                  <a:pt x="1427874" y="894883"/>
                </a:lnTo>
                <a:lnTo>
                  <a:pt x="1412475" y="851374"/>
                </a:lnTo>
                <a:lnTo>
                  <a:pt x="1398200" y="806994"/>
                </a:lnTo>
                <a:lnTo>
                  <a:pt x="1384801" y="762229"/>
                </a:lnTo>
                <a:lnTo>
                  <a:pt x="1372030" y="717560"/>
                </a:lnTo>
                <a:lnTo>
                  <a:pt x="1359638" y="673473"/>
                </a:lnTo>
                <a:lnTo>
                  <a:pt x="1347377" y="630451"/>
                </a:lnTo>
                <a:lnTo>
                  <a:pt x="1334997" y="588976"/>
                </a:lnTo>
                <a:lnTo>
                  <a:pt x="1322251" y="549534"/>
                </a:lnTo>
                <a:lnTo>
                  <a:pt x="1308891" y="512607"/>
                </a:lnTo>
                <a:lnTo>
                  <a:pt x="1279330" y="448234"/>
                </a:lnTo>
                <a:lnTo>
                  <a:pt x="1240268" y="386954"/>
                </a:lnTo>
                <a:lnTo>
                  <a:pt x="1220170" y="349036"/>
                </a:lnTo>
                <a:lnTo>
                  <a:pt x="1201969" y="308959"/>
                </a:lnTo>
                <a:lnTo>
                  <a:pt x="1185295" y="267684"/>
                </a:lnTo>
                <a:lnTo>
                  <a:pt x="1169779" y="226169"/>
                </a:lnTo>
                <a:lnTo>
                  <a:pt x="1155051" y="185373"/>
                </a:lnTo>
                <a:lnTo>
                  <a:pt x="1140740" y="146256"/>
                </a:lnTo>
                <a:lnTo>
                  <a:pt x="1126479" y="109776"/>
                </a:lnTo>
                <a:lnTo>
                  <a:pt x="1096622" y="48566"/>
                </a:lnTo>
                <a:lnTo>
                  <a:pt x="1062521" y="9416"/>
                </a:lnTo>
                <a:lnTo>
                  <a:pt x="1021219" y="0"/>
                </a:lnTo>
                <a:lnTo>
                  <a:pt x="996942" y="8839"/>
                </a:lnTo>
                <a:lnTo>
                  <a:pt x="939292" y="58408"/>
                </a:lnTo>
                <a:lnTo>
                  <a:pt x="905626" y="102170"/>
                </a:lnTo>
                <a:lnTo>
                  <a:pt x="867636" y="161559"/>
                </a:lnTo>
                <a:lnTo>
                  <a:pt x="847205" y="196518"/>
                </a:lnTo>
                <a:lnTo>
                  <a:pt x="825914" y="234669"/>
                </a:lnTo>
                <a:lnTo>
                  <a:pt x="803838" y="275773"/>
                </a:lnTo>
                <a:lnTo>
                  <a:pt x="781051" y="319592"/>
                </a:lnTo>
                <a:lnTo>
                  <a:pt x="757625" y="365888"/>
                </a:lnTo>
                <a:lnTo>
                  <a:pt x="733636" y="414423"/>
                </a:lnTo>
                <a:lnTo>
                  <a:pt x="709156" y="464958"/>
                </a:lnTo>
                <a:lnTo>
                  <a:pt x="684261" y="517256"/>
                </a:lnTo>
                <a:lnTo>
                  <a:pt x="659023" y="571077"/>
                </a:lnTo>
                <a:lnTo>
                  <a:pt x="633516" y="626183"/>
                </a:lnTo>
                <a:lnTo>
                  <a:pt x="607815" y="682337"/>
                </a:lnTo>
                <a:lnTo>
                  <a:pt x="581993" y="739300"/>
                </a:lnTo>
                <a:lnTo>
                  <a:pt x="556124" y="796833"/>
                </a:lnTo>
                <a:lnTo>
                  <a:pt x="530281" y="854699"/>
                </a:lnTo>
                <a:lnTo>
                  <a:pt x="504540" y="912658"/>
                </a:lnTo>
                <a:lnTo>
                  <a:pt x="478972" y="970474"/>
                </a:lnTo>
                <a:lnTo>
                  <a:pt x="453654" y="1027906"/>
                </a:lnTo>
                <a:lnTo>
                  <a:pt x="428657" y="1084718"/>
                </a:lnTo>
                <a:lnTo>
                  <a:pt x="404057" y="1140671"/>
                </a:lnTo>
                <a:lnTo>
                  <a:pt x="379926" y="1195527"/>
                </a:lnTo>
                <a:lnTo>
                  <a:pt x="356339" y="1249046"/>
                </a:lnTo>
                <a:lnTo>
                  <a:pt x="333370" y="1300992"/>
                </a:lnTo>
                <a:lnTo>
                  <a:pt x="311092" y="1351125"/>
                </a:lnTo>
                <a:lnTo>
                  <a:pt x="289580" y="1399208"/>
                </a:lnTo>
                <a:lnTo>
                  <a:pt x="268906" y="1445002"/>
                </a:lnTo>
                <a:lnTo>
                  <a:pt x="249146" y="1488269"/>
                </a:lnTo>
                <a:lnTo>
                  <a:pt x="230373" y="1528770"/>
                </a:lnTo>
                <a:lnTo>
                  <a:pt x="212660" y="1566267"/>
                </a:lnTo>
                <a:lnTo>
                  <a:pt x="180711" y="1631298"/>
                </a:lnTo>
                <a:lnTo>
                  <a:pt x="119868" y="1743180"/>
                </a:lnTo>
                <a:lnTo>
                  <a:pt x="83080" y="1804273"/>
                </a:lnTo>
                <a:lnTo>
                  <a:pt x="55014" y="1844599"/>
                </a:lnTo>
                <a:lnTo>
                  <a:pt x="20063" y="1874819"/>
                </a:lnTo>
                <a:lnTo>
                  <a:pt x="10686" y="1870647"/>
                </a:lnTo>
                <a:lnTo>
                  <a:pt x="5047" y="1857574"/>
                </a:lnTo>
                <a:lnTo>
                  <a:pt x="1900" y="1838568"/>
                </a:lnTo>
                <a:lnTo>
                  <a:pt x="0" y="1816596"/>
                </a:lnTo>
              </a:path>
            </a:pathLst>
          </a:custGeom>
          <a:ln w="64007">
            <a:solidFill>
              <a:srgbClr val="7E5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894332" y="5955791"/>
            <a:ext cx="192024" cy="1920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972055" y="4570476"/>
            <a:ext cx="0" cy="1471930"/>
          </a:xfrm>
          <a:custGeom>
            <a:avLst/>
            <a:gdLst/>
            <a:ahLst/>
            <a:cxnLst/>
            <a:rect l="l" t="t" r="r" b="b"/>
            <a:pathLst>
              <a:path h="1471929">
                <a:moveTo>
                  <a:pt x="0" y="0"/>
                </a:moveTo>
                <a:lnTo>
                  <a:pt x="0" y="1471879"/>
                </a:lnTo>
              </a:path>
            </a:pathLst>
          </a:custGeom>
          <a:ln w="57912">
            <a:solidFill>
              <a:srgbClr val="767070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272539" y="3941064"/>
            <a:ext cx="1591310" cy="1508125"/>
          </a:xfrm>
          <a:custGeom>
            <a:avLst/>
            <a:gdLst/>
            <a:ahLst/>
            <a:cxnLst/>
            <a:rect l="l" t="t" r="r" b="b"/>
            <a:pathLst>
              <a:path w="1591310" h="1508125">
                <a:moveTo>
                  <a:pt x="0" y="0"/>
                </a:moveTo>
                <a:lnTo>
                  <a:pt x="1591310" y="1507998"/>
                </a:lnTo>
              </a:path>
            </a:pathLst>
          </a:custGeom>
          <a:ln w="57912">
            <a:solidFill>
              <a:srgbClr val="0000FF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535679" y="6007608"/>
            <a:ext cx="192024" cy="19202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2168398" y="6166510"/>
            <a:ext cx="13144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5" dirty="0">
                <a:solidFill>
                  <a:srgbClr val="FF0000"/>
                </a:solidFill>
                <a:latin typeface="Cambria Math"/>
                <a:cs typeface="Cambria Math"/>
              </a:rPr>
              <a:t>−𝜂𝜕𝐿</a:t>
            </a:r>
            <a:r>
              <a:rPr sz="3600" spc="247" baseline="2314" dirty="0">
                <a:solidFill>
                  <a:srgbClr val="FF0000"/>
                </a:solidFill>
                <a:latin typeface="Cambria Math"/>
                <a:cs typeface="Cambria Math"/>
              </a:rPr>
              <a:t> </a:t>
            </a:r>
            <a:r>
              <a:rPr sz="2400" spc="-5" dirty="0">
                <a:solidFill>
                  <a:srgbClr val="FF0000"/>
                </a:solidFill>
                <a:latin typeface="Cambria Math"/>
                <a:cs typeface="Cambria Math"/>
              </a:rPr>
              <a:t>𝜕𝑤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4005071" y="5526023"/>
            <a:ext cx="2497835" cy="107137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883152" y="5465062"/>
            <a:ext cx="2756916" cy="129235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064508" y="5565647"/>
            <a:ext cx="2378964" cy="95402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4064508" y="5577636"/>
            <a:ext cx="2379345" cy="878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92075" marR="6858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η is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called 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“</a:t>
            </a:r>
            <a:r>
              <a:rPr sz="2800" b="1" i="1" spc="-5" dirty="0">
                <a:solidFill>
                  <a:srgbClr val="FFFFFF"/>
                </a:solidFill>
                <a:latin typeface="Calibri"/>
                <a:cs typeface="Calibri"/>
              </a:rPr>
              <a:t>learning</a:t>
            </a:r>
            <a:r>
              <a:rPr sz="2800" b="1" i="1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b="1" i="1" spc="-15" dirty="0">
                <a:solidFill>
                  <a:srgbClr val="FFFFFF"/>
                </a:solidFill>
                <a:latin typeface="Calibri"/>
                <a:cs typeface="Calibri"/>
              </a:rPr>
              <a:t>rate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”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1972817" y="5705094"/>
            <a:ext cx="1663064" cy="312420"/>
          </a:xfrm>
          <a:custGeom>
            <a:avLst/>
            <a:gdLst/>
            <a:ahLst/>
            <a:cxnLst/>
            <a:rect l="l" t="t" r="r" b="b"/>
            <a:pathLst>
              <a:path w="1663064" h="312420">
                <a:moveTo>
                  <a:pt x="0" y="312419"/>
                </a:moveTo>
                <a:lnTo>
                  <a:pt x="21118" y="257913"/>
                </a:lnTo>
                <a:lnTo>
                  <a:pt x="79390" y="211776"/>
                </a:lnTo>
                <a:lnTo>
                  <a:pt x="120075" y="192949"/>
                </a:lnTo>
                <a:lnTo>
                  <a:pt x="167188" y="177537"/>
                </a:lnTo>
                <a:lnTo>
                  <a:pt x="219776" y="165983"/>
                </a:lnTo>
                <a:lnTo>
                  <a:pt x="276887" y="158726"/>
                </a:lnTo>
                <a:lnTo>
                  <a:pt x="337565" y="156209"/>
                </a:lnTo>
                <a:lnTo>
                  <a:pt x="493775" y="156209"/>
                </a:lnTo>
                <a:lnTo>
                  <a:pt x="554454" y="153693"/>
                </a:lnTo>
                <a:lnTo>
                  <a:pt x="611565" y="146436"/>
                </a:lnTo>
                <a:lnTo>
                  <a:pt x="664153" y="134882"/>
                </a:lnTo>
                <a:lnTo>
                  <a:pt x="711266" y="119470"/>
                </a:lnTo>
                <a:lnTo>
                  <a:pt x="751951" y="100643"/>
                </a:lnTo>
                <a:lnTo>
                  <a:pt x="785255" y="78841"/>
                </a:lnTo>
                <a:lnTo>
                  <a:pt x="825903" y="28078"/>
                </a:lnTo>
                <a:lnTo>
                  <a:pt x="831342" y="0"/>
                </a:lnTo>
                <a:lnTo>
                  <a:pt x="836780" y="28078"/>
                </a:lnTo>
                <a:lnTo>
                  <a:pt x="877428" y="78841"/>
                </a:lnTo>
                <a:lnTo>
                  <a:pt x="910732" y="100643"/>
                </a:lnTo>
                <a:lnTo>
                  <a:pt x="951417" y="119470"/>
                </a:lnTo>
                <a:lnTo>
                  <a:pt x="998530" y="134882"/>
                </a:lnTo>
                <a:lnTo>
                  <a:pt x="1051118" y="146436"/>
                </a:lnTo>
                <a:lnTo>
                  <a:pt x="1108229" y="153693"/>
                </a:lnTo>
                <a:lnTo>
                  <a:pt x="1168908" y="156209"/>
                </a:lnTo>
                <a:lnTo>
                  <a:pt x="1325118" y="156209"/>
                </a:lnTo>
                <a:lnTo>
                  <a:pt x="1385796" y="158726"/>
                </a:lnTo>
                <a:lnTo>
                  <a:pt x="1442907" y="165983"/>
                </a:lnTo>
                <a:lnTo>
                  <a:pt x="1495495" y="177537"/>
                </a:lnTo>
                <a:lnTo>
                  <a:pt x="1542608" y="192949"/>
                </a:lnTo>
                <a:lnTo>
                  <a:pt x="1583293" y="211776"/>
                </a:lnTo>
                <a:lnTo>
                  <a:pt x="1616597" y="233578"/>
                </a:lnTo>
                <a:lnTo>
                  <a:pt x="1657245" y="284341"/>
                </a:lnTo>
                <a:lnTo>
                  <a:pt x="1662683" y="312419"/>
                </a:lnTo>
              </a:path>
            </a:pathLst>
          </a:custGeom>
          <a:ln w="28956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2810255" y="3040379"/>
            <a:ext cx="4151629" cy="957580"/>
          </a:xfrm>
          <a:prstGeom prst="rect">
            <a:avLst/>
          </a:prstGeom>
          <a:ln w="57911">
            <a:solidFill>
              <a:srgbClr val="0000FF"/>
            </a:solidFill>
          </a:ln>
        </p:spPr>
        <p:txBody>
          <a:bodyPr vert="horz" wrap="square" lIns="0" tIns="27305" rIns="0" bIns="0" rtlCol="0">
            <a:spAutoFit/>
          </a:bodyPr>
          <a:lstStyle/>
          <a:p>
            <a:pPr marL="548640" indent="-457200">
              <a:lnSpc>
                <a:spcPct val="100000"/>
              </a:lnSpc>
              <a:spcBef>
                <a:spcPts val="215"/>
              </a:spcBef>
              <a:buFont typeface="Wingdings"/>
              <a:buChar char=""/>
              <a:tabLst>
                <a:tab pos="548640" algn="l"/>
                <a:tab pos="549275" algn="l"/>
              </a:tabLst>
            </a:pPr>
            <a:r>
              <a:rPr sz="2400" spc="-10" dirty="0">
                <a:latin typeface="Calibri"/>
                <a:cs typeface="Calibri"/>
              </a:rPr>
              <a:t>Compute </a:t>
            </a:r>
            <a:r>
              <a:rPr sz="2400" spc="15" dirty="0">
                <a:latin typeface="Cambria Math"/>
                <a:cs typeface="Cambria Math"/>
              </a:rPr>
              <a:t>𝜕𝐿</a:t>
            </a:r>
            <a:r>
              <a:rPr sz="3600" spc="352" baseline="2314" dirty="0">
                <a:latin typeface="Cambria Math"/>
                <a:cs typeface="Cambria Math"/>
              </a:rPr>
              <a:t> </a:t>
            </a:r>
            <a:r>
              <a:rPr sz="2400" spc="-5" dirty="0">
                <a:latin typeface="Cambria Math"/>
                <a:cs typeface="Cambria Math"/>
              </a:rPr>
              <a:t>𝜕𝑤</a:t>
            </a:r>
            <a:endParaRPr sz="2400">
              <a:latin typeface="Cambria Math"/>
              <a:cs typeface="Cambria Math"/>
            </a:endParaRPr>
          </a:p>
          <a:p>
            <a:pPr marL="1617345">
              <a:lnSpc>
                <a:spcPct val="100000"/>
              </a:lnSpc>
              <a:spcBef>
                <a:spcPts val="585"/>
              </a:spcBef>
            </a:pPr>
            <a:r>
              <a:rPr sz="2400" dirty="0">
                <a:latin typeface="Cambria Math"/>
                <a:cs typeface="Cambria Math"/>
              </a:rPr>
              <a:t>𝑤 ← 𝑤 − </a:t>
            </a:r>
            <a:r>
              <a:rPr sz="2400" spc="10" dirty="0">
                <a:latin typeface="Cambria Math"/>
                <a:cs typeface="Cambria Math"/>
              </a:rPr>
              <a:t>𝜂𝜕𝐿</a:t>
            </a:r>
            <a:r>
              <a:rPr sz="3600" spc="509" baseline="2314" dirty="0">
                <a:latin typeface="Cambria Math"/>
                <a:cs typeface="Cambria Math"/>
              </a:rPr>
              <a:t> </a:t>
            </a:r>
            <a:r>
              <a:rPr sz="2400" spc="-5" dirty="0">
                <a:latin typeface="Cambria Math"/>
                <a:cs typeface="Cambria Math"/>
              </a:rPr>
              <a:t>𝜕𝑤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410203" y="4052061"/>
            <a:ext cx="8972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35" dirty="0">
                <a:solidFill>
                  <a:srgbClr val="0000FF"/>
                </a:solidFill>
                <a:latin typeface="Calibri"/>
                <a:cs typeface="Calibri"/>
              </a:rPr>
              <a:t>R</a:t>
            </a: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ep</a:t>
            </a:r>
            <a:r>
              <a:rPr sz="2400" spc="0" dirty="0">
                <a:solidFill>
                  <a:srgbClr val="0000FF"/>
                </a:solidFill>
                <a:latin typeface="Calibri"/>
                <a:cs typeface="Calibri"/>
              </a:rPr>
              <a:t>e</a:t>
            </a:r>
            <a:r>
              <a:rPr sz="2400" spc="-25" dirty="0">
                <a:solidFill>
                  <a:srgbClr val="0000FF"/>
                </a:solidFill>
                <a:latin typeface="Calibri"/>
                <a:cs typeface="Calibri"/>
              </a:rPr>
              <a:t>a</a:t>
            </a: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t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2639567" y="6611111"/>
            <a:ext cx="895985" cy="0"/>
          </a:xfrm>
          <a:custGeom>
            <a:avLst/>
            <a:gdLst/>
            <a:ahLst/>
            <a:cxnLst/>
            <a:rect l="l" t="t" r="r" b="b"/>
            <a:pathLst>
              <a:path w="895985">
                <a:moveTo>
                  <a:pt x="0" y="0"/>
                </a:moveTo>
                <a:lnTo>
                  <a:pt x="895604" y="0"/>
                </a:lnTo>
              </a:path>
            </a:pathLst>
          </a:custGeom>
          <a:ln w="57912">
            <a:solidFill>
              <a:srgbClr val="00AF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383535" y="6597395"/>
            <a:ext cx="205104" cy="0"/>
          </a:xfrm>
          <a:custGeom>
            <a:avLst/>
            <a:gdLst/>
            <a:ahLst/>
            <a:cxnLst/>
            <a:rect l="l" t="t" r="r" b="b"/>
            <a:pathLst>
              <a:path w="205105">
                <a:moveTo>
                  <a:pt x="0" y="0"/>
                </a:moveTo>
                <a:lnTo>
                  <a:pt x="205105" y="0"/>
                </a:lnTo>
              </a:path>
            </a:pathLst>
          </a:custGeom>
          <a:ln w="57912">
            <a:solidFill>
              <a:srgbClr val="00AF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13943" y="1892807"/>
            <a:ext cx="8471916" cy="64160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92023" y="1833372"/>
            <a:ext cx="8377428" cy="86563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73379" y="1932432"/>
            <a:ext cx="8353044" cy="52425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163904" y="2400173"/>
            <a:ext cx="3464560" cy="0"/>
          </a:xfrm>
          <a:custGeom>
            <a:avLst/>
            <a:gdLst/>
            <a:ahLst/>
            <a:cxnLst/>
            <a:rect l="l" t="t" r="r" b="b"/>
            <a:pathLst>
              <a:path w="3464560">
                <a:moveTo>
                  <a:pt x="0" y="0"/>
                </a:moveTo>
                <a:lnTo>
                  <a:pt x="3464102" y="0"/>
                </a:lnTo>
              </a:path>
            </a:pathLst>
          </a:custGeom>
          <a:ln w="1066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373379" y="1707504"/>
            <a:ext cx="8353425" cy="1259840"/>
          </a:xfrm>
          <a:prstGeom prst="rect">
            <a:avLst/>
          </a:prstGeom>
        </p:spPr>
        <p:txBody>
          <a:bodyPr vert="horz" wrap="square" lIns="0" tIns="250190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1970"/>
              </a:spcBef>
            </a:pP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Find </a:t>
            </a:r>
            <a:r>
              <a:rPr sz="2800" b="1" i="1" spc="-10" dirty="0">
                <a:solidFill>
                  <a:srgbClr val="FFFFFF"/>
                </a:solidFill>
                <a:latin typeface="Calibri"/>
                <a:cs typeface="Calibri"/>
              </a:rPr>
              <a:t>network parameters </a:t>
            </a:r>
            <a:r>
              <a:rPr sz="2800" spc="-5" dirty="0">
                <a:solidFill>
                  <a:srgbClr val="FFFFFF"/>
                </a:solidFill>
                <a:latin typeface="Cambria Math"/>
                <a:cs typeface="Cambria Math"/>
              </a:rPr>
              <a:t>𝜽</a:t>
            </a:r>
            <a:r>
              <a:rPr sz="3075" spc="-7" baseline="27100" dirty="0">
                <a:solidFill>
                  <a:srgbClr val="FFFFFF"/>
                </a:solidFill>
                <a:latin typeface="Cambria Math"/>
                <a:cs typeface="Cambria Math"/>
              </a:rPr>
              <a:t>∗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that 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minimize </a:t>
            </a:r>
            <a:r>
              <a:rPr sz="2800" spc="-20" dirty="0">
                <a:solidFill>
                  <a:srgbClr val="FFFFFF"/>
                </a:solidFill>
                <a:latin typeface="Calibri"/>
                <a:cs typeface="Calibri"/>
              </a:rPr>
              <a:t>total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loss</a:t>
            </a:r>
            <a:r>
              <a:rPr sz="2800" spc="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endParaRPr sz="2800">
              <a:latin typeface="Calibri"/>
              <a:cs typeface="Calibri"/>
            </a:endParaRPr>
          </a:p>
          <a:p>
            <a:pPr marL="2995930" indent="-457200">
              <a:lnSpc>
                <a:spcPct val="100000"/>
              </a:lnSpc>
              <a:spcBef>
                <a:spcPts val="1605"/>
              </a:spcBef>
              <a:buFont typeface="Wingdings"/>
              <a:buChar char=""/>
              <a:tabLst>
                <a:tab pos="2995295" algn="l"/>
                <a:tab pos="2995930" algn="l"/>
              </a:tabLst>
            </a:pPr>
            <a:r>
              <a:rPr sz="2400" dirty="0">
                <a:latin typeface="Calibri"/>
                <a:cs typeface="Calibri"/>
              </a:rPr>
              <a:t>Pick </a:t>
            </a:r>
            <a:r>
              <a:rPr sz="2400" spc="-5" dirty="0">
                <a:latin typeface="Calibri"/>
                <a:cs typeface="Calibri"/>
              </a:rPr>
              <a:t>an </a:t>
            </a:r>
            <a:r>
              <a:rPr sz="2400" dirty="0">
                <a:latin typeface="Calibri"/>
                <a:cs typeface="Calibri"/>
              </a:rPr>
              <a:t>initial </a:t>
            </a:r>
            <a:r>
              <a:rPr sz="2400" spc="-15" dirty="0">
                <a:latin typeface="Calibri"/>
                <a:cs typeface="Calibri"/>
              </a:rPr>
              <a:t>value </a:t>
            </a:r>
            <a:r>
              <a:rPr sz="2400" spc="-20" dirty="0">
                <a:latin typeface="Calibri"/>
                <a:cs typeface="Calibri"/>
              </a:rPr>
              <a:t>for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07542" y="609676"/>
            <a:ext cx="392112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b="0" spc="-20" dirty="0">
                <a:latin typeface="Calibri Light"/>
                <a:cs typeface="Calibri Light"/>
              </a:rPr>
              <a:t>Gradient</a:t>
            </a:r>
            <a:r>
              <a:rPr sz="4400" b="0" spc="-55" dirty="0">
                <a:latin typeface="Calibri Light"/>
                <a:cs typeface="Calibri Light"/>
              </a:rPr>
              <a:t> </a:t>
            </a:r>
            <a:r>
              <a:rPr sz="4400" b="0" spc="-10" dirty="0">
                <a:latin typeface="Calibri Light"/>
                <a:cs typeface="Calibri Light"/>
              </a:rPr>
              <a:t>Descent</a:t>
            </a:r>
            <a:endParaRPr sz="4400">
              <a:latin typeface="Calibri Light"/>
              <a:cs typeface="Calibri 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39343" y="3180079"/>
            <a:ext cx="784225" cy="75882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 indent="83820">
              <a:lnSpc>
                <a:spcPct val="100400"/>
              </a:lnSpc>
              <a:spcBef>
                <a:spcPts val="85"/>
              </a:spcBef>
            </a:pPr>
            <a:r>
              <a:rPr sz="2400" spc="-55" dirty="0">
                <a:latin typeface="Calibri"/>
                <a:cs typeface="Calibri"/>
              </a:rPr>
              <a:t>Total  </a:t>
            </a:r>
            <a:r>
              <a:rPr sz="2400" spc="-5" dirty="0">
                <a:latin typeface="Calibri"/>
                <a:cs typeface="Calibri"/>
              </a:rPr>
              <a:t>Loss</a:t>
            </a:r>
            <a:r>
              <a:rPr sz="2400" spc="-90" dirty="0">
                <a:latin typeface="Calibri"/>
                <a:cs typeface="Calibri"/>
              </a:rPr>
              <a:t> </a:t>
            </a:r>
            <a:r>
              <a:rPr sz="2400" dirty="0">
                <a:latin typeface="Cambria Math"/>
                <a:cs typeface="Cambria Math"/>
              </a:rPr>
              <a:t>𝐿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251830" y="997711"/>
            <a:ext cx="3138805" cy="330835"/>
          </a:xfrm>
          <a:custGeom>
            <a:avLst/>
            <a:gdLst/>
            <a:ahLst/>
            <a:cxnLst/>
            <a:rect l="l" t="t" r="r" b="b"/>
            <a:pathLst>
              <a:path w="3138804" h="330834">
                <a:moveTo>
                  <a:pt x="3032633" y="0"/>
                </a:moveTo>
                <a:lnTo>
                  <a:pt x="3028188" y="0"/>
                </a:lnTo>
                <a:lnTo>
                  <a:pt x="3028188" y="13208"/>
                </a:lnTo>
                <a:lnTo>
                  <a:pt x="3030728" y="13208"/>
                </a:lnTo>
                <a:lnTo>
                  <a:pt x="3042630" y="14019"/>
                </a:lnTo>
                <a:lnTo>
                  <a:pt x="3076338" y="33912"/>
                </a:lnTo>
                <a:lnTo>
                  <a:pt x="3084322" y="69596"/>
                </a:lnTo>
                <a:lnTo>
                  <a:pt x="3084107" y="75975"/>
                </a:lnTo>
                <a:lnTo>
                  <a:pt x="3083464" y="83105"/>
                </a:lnTo>
                <a:lnTo>
                  <a:pt x="3082393" y="90973"/>
                </a:lnTo>
                <a:lnTo>
                  <a:pt x="3080893" y="99567"/>
                </a:lnTo>
                <a:lnTo>
                  <a:pt x="3079392" y="107805"/>
                </a:lnTo>
                <a:lnTo>
                  <a:pt x="3078321" y="114792"/>
                </a:lnTo>
                <a:lnTo>
                  <a:pt x="3077678" y="120517"/>
                </a:lnTo>
                <a:lnTo>
                  <a:pt x="3077464" y="124967"/>
                </a:lnTo>
                <a:lnTo>
                  <a:pt x="3077991" y="132044"/>
                </a:lnTo>
                <a:lnTo>
                  <a:pt x="3106674" y="163195"/>
                </a:lnTo>
                <a:lnTo>
                  <a:pt x="3106674" y="166242"/>
                </a:lnTo>
                <a:lnTo>
                  <a:pt x="3077991" y="197393"/>
                </a:lnTo>
                <a:lnTo>
                  <a:pt x="3077464" y="204470"/>
                </a:lnTo>
                <a:lnTo>
                  <a:pt x="3077678" y="208920"/>
                </a:lnTo>
                <a:lnTo>
                  <a:pt x="3078321" y="214645"/>
                </a:lnTo>
                <a:lnTo>
                  <a:pt x="3079392" y="221632"/>
                </a:lnTo>
                <a:lnTo>
                  <a:pt x="3080893" y="229870"/>
                </a:lnTo>
                <a:lnTo>
                  <a:pt x="3082393" y="238466"/>
                </a:lnTo>
                <a:lnTo>
                  <a:pt x="3083464" y="246348"/>
                </a:lnTo>
                <a:lnTo>
                  <a:pt x="3084107" y="253515"/>
                </a:lnTo>
                <a:lnTo>
                  <a:pt x="3084322" y="259968"/>
                </a:lnTo>
                <a:lnTo>
                  <a:pt x="3083438" y="274468"/>
                </a:lnTo>
                <a:lnTo>
                  <a:pt x="3062339" y="310106"/>
                </a:lnTo>
                <a:lnTo>
                  <a:pt x="3030728" y="317500"/>
                </a:lnTo>
                <a:lnTo>
                  <a:pt x="3028188" y="317500"/>
                </a:lnTo>
                <a:lnTo>
                  <a:pt x="3028188" y="330708"/>
                </a:lnTo>
                <a:lnTo>
                  <a:pt x="3032633" y="330708"/>
                </a:lnTo>
                <a:lnTo>
                  <a:pt x="3051730" y="329255"/>
                </a:lnTo>
                <a:lnTo>
                  <a:pt x="3093593" y="312038"/>
                </a:lnTo>
                <a:lnTo>
                  <a:pt x="3112523" y="274248"/>
                </a:lnTo>
                <a:lnTo>
                  <a:pt x="3113786" y="256793"/>
                </a:lnTo>
                <a:lnTo>
                  <a:pt x="3113543" y="249316"/>
                </a:lnTo>
                <a:lnTo>
                  <a:pt x="3112801" y="241363"/>
                </a:lnTo>
                <a:lnTo>
                  <a:pt x="3111535" y="232933"/>
                </a:lnTo>
                <a:lnTo>
                  <a:pt x="3109722" y="224027"/>
                </a:lnTo>
                <a:lnTo>
                  <a:pt x="3107054" y="211709"/>
                </a:lnTo>
                <a:lnTo>
                  <a:pt x="3105658" y="203580"/>
                </a:lnTo>
                <a:lnTo>
                  <a:pt x="3105658" y="191388"/>
                </a:lnTo>
                <a:lnTo>
                  <a:pt x="3108452" y="184912"/>
                </a:lnTo>
                <a:lnTo>
                  <a:pt x="3138804" y="171830"/>
                </a:lnTo>
                <a:lnTo>
                  <a:pt x="3138804" y="157607"/>
                </a:lnTo>
                <a:lnTo>
                  <a:pt x="3105658" y="138049"/>
                </a:lnTo>
                <a:lnTo>
                  <a:pt x="3105658" y="125857"/>
                </a:lnTo>
                <a:lnTo>
                  <a:pt x="3107054" y="117728"/>
                </a:lnTo>
                <a:lnTo>
                  <a:pt x="3109722" y="105410"/>
                </a:lnTo>
                <a:lnTo>
                  <a:pt x="3111535" y="96504"/>
                </a:lnTo>
                <a:lnTo>
                  <a:pt x="3112801" y="88074"/>
                </a:lnTo>
                <a:lnTo>
                  <a:pt x="3113543" y="80121"/>
                </a:lnTo>
                <a:lnTo>
                  <a:pt x="3113786" y="72643"/>
                </a:lnTo>
                <a:lnTo>
                  <a:pt x="3112523" y="55762"/>
                </a:lnTo>
                <a:lnTo>
                  <a:pt x="3093593" y="18668"/>
                </a:lnTo>
                <a:lnTo>
                  <a:pt x="3051730" y="1452"/>
                </a:lnTo>
                <a:lnTo>
                  <a:pt x="3032633" y="0"/>
                </a:lnTo>
                <a:close/>
              </a:path>
              <a:path w="3138804" h="330834">
                <a:moveTo>
                  <a:pt x="110617" y="0"/>
                </a:moveTo>
                <a:lnTo>
                  <a:pt x="106045" y="0"/>
                </a:lnTo>
                <a:lnTo>
                  <a:pt x="86947" y="1452"/>
                </a:lnTo>
                <a:lnTo>
                  <a:pt x="45085" y="18668"/>
                </a:lnTo>
                <a:lnTo>
                  <a:pt x="26154" y="55655"/>
                </a:lnTo>
                <a:lnTo>
                  <a:pt x="25007" y="75793"/>
                </a:lnTo>
                <a:lnTo>
                  <a:pt x="25151" y="79922"/>
                </a:lnTo>
                <a:lnTo>
                  <a:pt x="25923" y="87852"/>
                </a:lnTo>
                <a:lnTo>
                  <a:pt x="27195" y="96305"/>
                </a:lnTo>
                <a:lnTo>
                  <a:pt x="28956" y="105283"/>
                </a:lnTo>
                <a:lnTo>
                  <a:pt x="31750" y="117475"/>
                </a:lnTo>
                <a:lnTo>
                  <a:pt x="33020" y="125729"/>
                </a:lnTo>
                <a:lnTo>
                  <a:pt x="33020" y="137795"/>
                </a:lnTo>
                <a:lnTo>
                  <a:pt x="30353" y="144399"/>
                </a:lnTo>
                <a:lnTo>
                  <a:pt x="0" y="157479"/>
                </a:lnTo>
                <a:lnTo>
                  <a:pt x="0" y="171703"/>
                </a:lnTo>
                <a:lnTo>
                  <a:pt x="32900" y="204215"/>
                </a:lnTo>
                <a:lnTo>
                  <a:pt x="31750" y="211582"/>
                </a:lnTo>
                <a:lnTo>
                  <a:pt x="28956" y="223900"/>
                </a:lnTo>
                <a:lnTo>
                  <a:pt x="27195" y="232806"/>
                </a:lnTo>
                <a:lnTo>
                  <a:pt x="25923" y="241236"/>
                </a:lnTo>
                <a:lnTo>
                  <a:pt x="25151" y="249189"/>
                </a:lnTo>
                <a:lnTo>
                  <a:pt x="24892" y="256666"/>
                </a:lnTo>
                <a:lnTo>
                  <a:pt x="26154" y="274141"/>
                </a:lnTo>
                <a:lnTo>
                  <a:pt x="45085" y="312038"/>
                </a:lnTo>
                <a:lnTo>
                  <a:pt x="86947" y="329255"/>
                </a:lnTo>
                <a:lnTo>
                  <a:pt x="106045" y="330708"/>
                </a:lnTo>
                <a:lnTo>
                  <a:pt x="110617" y="330708"/>
                </a:lnTo>
                <a:lnTo>
                  <a:pt x="110617" y="317500"/>
                </a:lnTo>
                <a:lnTo>
                  <a:pt x="107950" y="317500"/>
                </a:lnTo>
                <a:lnTo>
                  <a:pt x="96065" y="316670"/>
                </a:lnTo>
                <a:lnTo>
                  <a:pt x="62392" y="296701"/>
                </a:lnTo>
                <a:lnTo>
                  <a:pt x="54356" y="259714"/>
                </a:lnTo>
                <a:lnTo>
                  <a:pt x="54572" y="253281"/>
                </a:lnTo>
                <a:lnTo>
                  <a:pt x="55229" y="246157"/>
                </a:lnTo>
                <a:lnTo>
                  <a:pt x="56338" y="238319"/>
                </a:lnTo>
                <a:lnTo>
                  <a:pt x="59412" y="221432"/>
                </a:lnTo>
                <a:lnTo>
                  <a:pt x="60483" y="214407"/>
                </a:lnTo>
                <a:lnTo>
                  <a:pt x="61126" y="208668"/>
                </a:lnTo>
                <a:lnTo>
                  <a:pt x="61341" y="204215"/>
                </a:lnTo>
                <a:lnTo>
                  <a:pt x="60795" y="197195"/>
                </a:lnTo>
                <a:lnTo>
                  <a:pt x="32004" y="166115"/>
                </a:lnTo>
                <a:lnTo>
                  <a:pt x="32004" y="162940"/>
                </a:lnTo>
                <a:lnTo>
                  <a:pt x="60795" y="131863"/>
                </a:lnTo>
                <a:lnTo>
                  <a:pt x="61341" y="124840"/>
                </a:lnTo>
                <a:lnTo>
                  <a:pt x="61126" y="120388"/>
                </a:lnTo>
                <a:lnTo>
                  <a:pt x="60483" y="114649"/>
                </a:lnTo>
                <a:lnTo>
                  <a:pt x="59412" y="107624"/>
                </a:lnTo>
                <a:lnTo>
                  <a:pt x="57912" y="99313"/>
                </a:lnTo>
                <a:lnTo>
                  <a:pt x="56338" y="90791"/>
                </a:lnTo>
                <a:lnTo>
                  <a:pt x="55229" y="82946"/>
                </a:lnTo>
                <a:lnTo>
                  <a:pt x="54572" y="75793"/>
                </a:lnTo>
                <a:lnTo>
                  <a:pt x="54356" y="69341"/>
                </a:lnTo>
                <a:lnTo>
                  <a:pt x="55256" y="55435"/>
                </a:lnTo>
                <a:lnTo>
                  <a:pt x="76392" y="20548"/>
                </a:lnTo>
                <a:lnTo>
                  <a:pt x="107950" y="13208"/>
                </a:lnTo>
                <a:lnTo>
                  <a:pt x="110617" y="13208"/>
                </a:lnTo>
                <a:lnTo>
                  <a:pt x="11061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223509" y="469468"/>
            <a:ext cx="3661410" cy="8794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10" dirty="0">
                <a:latin typeface="Calibri"/>
                <a:cs typeface="Calibri"/>
              </a:rPr>
              <a:t>Network </a:t>
            </a:r>
            <a:r>
              <a:rPr sz="2800" b="0" spc="-20" dirty="0">
                <a:latin typeface="Calibri"/>
                <a:cs typeface="Calibri"/>
              </a:rPr>
              <a:t>parameters </a:t>
            </a:r>
            <a:r>
              <a:rPr sz="2800" b="0" spc="-5" dirty="0">
                <a:latin typeface="Cambria Math"/>
                <a:cs typeface="Cambria Math"/>
              </a:rPr>
              <a:t>𝜃</a:t>
            </a:r>
            <a:r>
              <a:rPr sz="2800" b="0" spc="210" dirty="0">
                <a:latin typeface="Cambria Math"/>
                <a:cs typeface="Cambria Math"/>
              </a:rPr>
              <a:t> </a:t>
            </a:r>
            <a:r>
              <a:rPr sz="2800" b="0" spc="-5" dirty="0">
                <a:latin typeface="Cambria Math"/>
                <a:cs typeface="Cambria Math"/>
              </a:rPr>
              <a:t>=</a:t>
            </a:r>
            <a:endParaRPr sz="2800">
              <a:latin typeface="Cambria Math"/>
              <a:cs typeface="Cambria Math"/>
            </a:endParaRPr>
          </a:p>
          <a:p>
            <a:pPr marL="149860">
              <a:lnSpc>
                <a:spcPct val="100000"/>
              </a:lnSpc>
              <a:spcBef>
                <a:spcPts val="5"/>
              </a:spcBef>
            </a:pPr>
            <a:r>
              <a:rPr sz="2800" b="0" dirty="0">
                <a:latin typeface="Cambria Math"/>
                <a:cs typeface="Cambria Math"/>
              </a:rPr>
              <a:t>𝑤</a:t>
            </a:r>
            <a:r>
              <a:rPr sz="3075" b="0" baseline="-16260" dirty="0">
                <a:latin typeface="Cambria Math"/>
                <a:cs typeface="Cambria Math"/>
              </a:rPr>
              <a:t>1</a:t>
            </a:r>
            <a:r>
              <a:rPr sz="2800" b="0" dirty="0">
                <a:latin typeface="Cambria Math"/>
                <a:cs typeface="Cambria Math"/>
              </a:rPr>
              <a:t>,</a:t>
            </a:r>
            <a:r>
              <a:rPr sz="2800" b="0" spc="-150" dirty="0">
                <a:latin typeface="Cambria Math"/>
                <a:cs typeface="Cambria Math"/>
              </a:rPr>
              <a:t> </a:t>
            </a:r>
            <a:r>
              <a:rPr sz="2800" b="0" spc="10" dirty="0">
                <a:latin typeface="Cambria Math"/>
                <a:cs typeface="Cambria Math"/>
              </a:rPr>
              <a:t>𝑤</a:t>
            </a:r>
            <a:r>
              <a:rPr sz="3075" b="0" spc="15" baseline="-16260" dirty="0">
                <a:latin typeface="Cambria Math"/>
                <a:cs typeface="Cambria Math"/>
              </a:rPr>
              <a:t>2</a:t>
            </a:r>
            <a:r>
              <a:rPr sz="2800" b="0" spc="10" dirty="0">
                <a:latin typeface="Cambria Math"/>
                <a:cs typeface="Cambria Math"/>
              </a:rPr>
              <a:t>,</a:t>
            </a:r>
            <a:r>
              <a:rPr sz="2800" b="0" spc="-155" dirty="0">
                <a:latin typeface="Cambria Math"/>
                <a:cs typeface="Cambria Math"/>
              </a:rPr>
              <a:t> </a:t>
            </a:r>
            <a:r>
              <a:rPr sz="2800" b="0" spc="-5" dirty="0">
                <a:latin typeface="Cambria Math"/>
                <a:cs typeface="Cambria Math"/>
              </a:rPr>
              <a:t>⋯</a:t>
            </a:r>
            <a:r>
              <a:rPr sz="2800" b="0" spc="-150" dirty="0">
                <a:latin typeface="Cambria Math"/>
                <a:cs typeface="Cambria Math"/>
              </a:rPr>
              <a:t> </a:t>
            </a:r>
            <a:r>
              <a:rPr sz="2800" b="0" spc="-5" dirty="0">
                <a:latin typeface="Cambria Math"/>
                <a:cs typeface="Cambria Math"/>
              </a:rPr>
              <a:t>,</a:t>
            </a:r>
            <a:r>
              <a:rPr sz="2800" b="0" spc="-155" dirty="0">
                <a:latin typeface="Cambria Math"/>
                <a:cs typeface="Cambria Math"/>
              </a:rPr>
              <a:t> </a:t>
            </a:r>
            <a:r>
              <a:rPr sz="2800" b="0" dirty="0">
                <a:latin typeface="Cambria Math"/>
                <a:cs typeface="Cambria Math"/>
              </a:rPr>
              <a:t>𝑏</a:t>
            </a:r>
            <a:r>
              <a:rPr sz="3075" b="0" baseline="-16260" dirty="0">
                <a:latin typeface="Cambria Math"/>
                <a:cs typeface="Cambria Math"/>
              </a:rPr>
              <a:t>1</a:t>
            </a:r>
            <a:r>
              <a:rPr sz="2800" b="0" dirty="0">
                <a:latin typeface="Cambria Math"/>
                <a:cs typeface="Cambria Math"/>
              </a:rPr>
              <a:t>,</a:t>
            </a:r>
            <a:r>
              <a:rPr sz="2800" b="0" spc="-165" dirty="0">
                <a:latin typeface="Cambria Math"/>
                <a:cs typeface="Cambria Math"/>
              </a:rPr>
              <a:t> </a:t>
            </a:r>
            <a:r>
              <a:rPr sz="2800" b="0" spc="25" dirty="0">
                <a:latin typeface="Cambria Math"/>
                <a:cs typeface="Cambria Math"/>
              </a:rPr>
              <a:t>𝑏</a:t>
            </a:r>
            <a:r>
              <a:rPr sz="3075" b="0" spc="37" baseline="-16260" dirty="0">
                <a:latin typeface="Cambria Math"/>
                <a:cs typeface="Cambria Math"/>
              </a:rPr>
              <a:t>2</a:t>
            </a:r>
            <a:r>
              <a:rPr sz="2800" b="0" spc="25" dirty="0">
                <a:latin typeface="Cambria Math"/>
                <a:cs typeface="Cambria Math"/>
              </a:rPr>
              <a:t>,</a:t>
            </a:r>
            <a:r>
              <a:rPr sz="2800" b="0" spc="-165" dirty="0">
                <a:latin typeface="Cambria Math"/>
                <a:cs typeface="Cambria Math"/>
              </a:rPr>
              <a:t> </a:t>
            </a:r>
            <a:r>
              <a:rPr sz="2800" b="0" spc="-5" dirty="0">
                <a:latin typeface="Cambria Math"/>
                <a:cs typeface="Cambria Math"/>
              </a:rPr>
              <a:t>⋯</a:t>
            </a:r>
            <a:endParaRPr sz="2800">
              <a:latin typeface="Cambria Math"/>
              <a:cs typeface="Cambria Math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28066" y="6059423"/>
            <a:ext cx="8281670" cy="114300"/>
          </a:xfrm>
          <a:custGeom>
            <a:avLst/>
            <a:gdLst/>
            <a:ahLst/>
            <a:cxnLst/>
            <a:rect l="l" t="t" r="r" b="b"/>
            <a:pathLst>
              <a:path w="8281670" h="114300">
                <a:moveTo>
                  <a:pt x="8166861" y="0"/>
                </a:moveTo>
                <a:lnTo>
                  <a:pt x="8166861" y="114299"/>
                </a:lnTo>
                <a:lnTo>
                  <a:pt x="8243061" y="76199"/>
                </a:lnTo>
                <a:lnTo>
                  <a:pt x="8185911" y="76199"/>
                </a:lnTo>
                <a:lnTo>
                  <a:pt x="8185911" y="38099"/>
                </a:lnTo>
                <a:lnTo>
                  <a:pt x="8243061" y="38099"/>
                </a:lnTo>
                <a:lnTo>
                  <a:pt x="8166861" y="0"/>
                </a:lnTo>
                <a:close/>
              </a:path>
              <a:path w="8281670" h="114300">
                <a:moveTo>
                  <a:pt x="8166861" y="38099"/>
                </a:moveTo>
                <a:lnTo>
                  <a:pt x="0" y="38099"/>
                </a:lnTo>
                <a:lnTo>
                  <a:pt x="0" y="76199"/>
                </a:lnTo>
                <a:lnTo>
                  <a:pt x="8166861" y="76199"/>
                </a:lnTo>
                <a:lnTo>
                  <a:pt x="8166861" y="38099"/>
                </a:lnTo>
                <a:close/>
              </a:path>
              <a:path w="8281670" h="114300">
                <a:moveTo>
                  <a:pt x="8243061" y="38099"/>
                </a:moveTo>
                <a:lnTo>
                  <a:pt x="8185911" y="38099"/>
                </a:lnTo>
                <a:lnTo>
                  <a:pt x="8185911" y="76199"/>
                </a:lnTo>
                <a:lnTo>
                  <a:pt x="8243061" y="76199"/>
                </a:lnTo>
                <a:lnTo>
                  <a:pt x="8281161" y="57149"/>
                </a:lnTo>
                <a:lnTo>
                  <a:pt x="8243061" y="380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8332220" y="6026911"/>
            <a:ext cx="242570" cy="4159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550" i="1" spc="0" dirty="0">
                <a:latin typeface="Times New Roman"/>
                <a:cs typeface="Times New Roman"/>
              </a:rPr>
              <a:t>w</a:t>
            </a:r>
            <a:endParaRPr sz="255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252727" y="2561844"/>
            <a:ext cx="173990" cy="3877310"/>
          </a:xfrm>
          <a:custGeom>
            <a:avLst/>
            <a:gdLst/>
            <a:ahLst/>
            <a:cxnLst/>
            <a:rect l="l" t="t" r="r" b="b"/>
            <a:pathLst>
              <a:path w="173990" h="3877310">
                <a:moveTo>
                  <a:pt x="115824" y="144779"/>
                </a:moveTo>
                <a:lnTo>
                  <a:pt x="57912" y="144779"/>
                </a:lnTo>
                <a:lnTo>
                  <a:pt x="57912" y="3877170"/>
                </a:lnTo>
                <a:lnTo>
                  <a:pt x="115824" y="3877170"/>
                </a:lnTo>
                <a:lnTo>
                  <a:pt x="115824" y="144779"/>
                </a:lnTo>
                <a:close/>
              </a:path>
              <a:path w="173990" h="3877310">
                <a:moveTo>
                  <a:pt x="86868" y="0"/>
                </a:moveTo>
                <a:lnTo>
                  <a:pt x="0" y="173735"/>
                </a:lnTo>
                <a:lnTo>
                  <a:pt x="57912" y="173735"/>
                </a:lnTo>
                <a:lnTo>
                  <a:pt x="57912" y="144779"/>
                </a:lnTo>
                <a:lnTo>
                  <a:pt x="159258" y="144779"/>
                </a:lnTo>
                <a:lnTo>
                  <a:pt x="86868" y="0"/>
                </a:lnTo>
                <a:close/>
              </a:path>
              <a:path w="173990" h="3877310">
                <a:moveTo>
                  <a:pt x="159258" y="144779"/>
                </a:moveTo>
                <a:lnTo>
                  <a:pt x="115824" y="144779"/>
                </a:lnTo>
                <a:lnTo>
                  <a:pt x="115824" y="173735"/>
                </a:lnTo>
                <a:lnTo>
                  <a:pt x="173735" y="173735"/>
                </a:lnTo>
                <a:lnTo>
                  <a:pt x="159258" y="1447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95172" y="2471927"/>
            <a:ext cx="6681470" cy="4209415"/>
          </a:xfrm>
          <a:custGeom>
            <a:avLst/>
            <a:gdLst/>
            <a:ahLst/>
            <a:cxnLst/>
            <a:rect l="l" t="t" r="r" b="b"/>
            <a:pathLst>
              <a:path w="6681470" h="4209415">
                <a:moveTo>
                  <a:pt x="0" y="0"/>
                </a:moveTo>
                <a:lnTo>
                  <a:pt x="11304" y="55642"/>
                </a:lnTo>
                <a:lnTo>
                  <a:pt x="23084" y="110995"/>
                </a:lnTo>
                <a:lnTo>
                  <a:pt x="35337" y="166048"/>
                </a:lnTo>
                <a:lnTo>
                  <a:pt x="48062" y="220789"/>
                </a:lnTo>
                <a:lnTo>
                  <a:pt x="61255" y="275206"/>
                </a:lnTo>
                <a:lnTo>
                  <a:pt x="74914" y="329288"/>
                </a:lnTo>
                <a:lnTo>
                  <a:pt x="89037" y="383022"/>
                </a:lnTo>
                <a:lnTo>
                  <a:pt x="103621" y="436397"/>
                </a:lnTo>
                <a:lnTo>
                  <a:pt x="118664" y="489402"/>
                </a:lnTo>
                <a:lnTo>
                  <a:pt x="134163" y="542025"/>
                </a:lnTo>
                <a:lnTo>
                  <a:pt x="150117" y="594253"/>
                </a:lnTo>
                <a:lnTo>
                  <a:pt x="166521" y="646076"/>
                </a:lnTo>
                <a:lnTo>
                  <a:pt x="183375" y="697482"/>
                </a:lnTo>
                <a:lnTo>
                  <a:pt x="200676" y="748459"/>
                </a:lnTo>
                <a:lnTo>
                  <a:pt x="218421" y="798995"/>
                </a:lnTo>
                <a:lnTo>
                  <a:pt x="236608" y="849079"/>
                </a:lnTo>
                <a:lnTo>
                  <a:pt x="255234" y="898699"/>
                </a:lnTo>
                <a:lnTo>
                  <a:pt x="274297" y="947843"/>
                </a:lnTo>
                <a:lnTo>
                  <a:pt x="293794" y="996499"/>
                </a:lnTo>
                <a:lnTo>
                  <a:pt x="313724" y="1044657"/>
                </a:lnTo>
                <a:lnTo>
                  <a:pt x="334083" y="1092304"/>
                </a:lnTo>
                <a:lnTo>
                  <a:pt x="354870" y="1139429"/>
                </a:lnTo>
                <a:lnTo>
                  <a:pt x="376081" y="1186019"/>
                </a:lnTo>
                <a:lnTo>
                  <a:pt x="397715" y="1232064"/>
                </a:lnTo>
                <a:lnTo>
                  <a:pt x="419768" y="1277552"/>
                </a:lnTo>
                <a:lnTo>
                  <a:pt x="442239" y="1322470"/>
                </a:lnTo>
                <a:lnTo>
                  <a:pt x="465125" y="1366807"/>
                </a:lnTo>
                <a:lnTo>
                  <a:pt x="488424" y="1410552"/>
                </a:lnTo>
                <a:lnTo>
                  <a:pt x="512133" y="1453693"/>
                </a:lnTo>
                <a:lnTo>
                  <a:pt x="536250" y="1496218"/>
                </a:lnTo>
                <a:lnTo>
                  <a:pt x="560772" y="1538116"/>
                </a:lnTo>
                <a:lnTo>
                  <a:pt x="585697" y="1579375"/>
                </a:lnTo>
                <a:lnTo>
                  <a:pt x="611022" y="1619982"/>
                </a:lnTo>
                <a:lnTo>
                  <a:pt x="636746" y="1659927"/>
                </a:lnTo>
                <a:lnTo>
                  <a:pt x="662865" y="1699198"/>
                </a:lnTo>
                <a:lnTo>
                  <a:pt x="689377" y="1737783"/>
                </a:lnTo>
                <a:lnTo>
                  <a:pt x="716280" y="1775670"/>
                </a:lnTo>
                <a:lnTo>
                  <a:pt x="743571" y="1812848"/>
                </a:lnTo>
                <a:lnTo>
                  <a:pt x="771248" y="1849306"/>
                </a:lnTo>
                <a:lnTo>
                  <a:pt x="799308" y="1885030"/>
                </a:lnTo>
                <a:lnTo>
                  <a:pt x="827750" y="1920011"/>
                </a:lnTo>
                <a:lnTo>
                  <a:pt x="856570" y="1954235"/>
                </a:lnTo>
                <a:lnTo>
                  <a:pt x="885766" y="1987692"/>
                </a:lnTo>
                <a:lnTo>
                  <a:pt x="915336" y="2020369"/>
                </a:lnTo>
                <a:lnTo>
                  <a:pt x="945277" y="2052256"/>
                </a:lnTo>
                <a:lnTo>
                  <a:pt x="975588" y="2083339"/>
                </a:lnTo>
                <a:lnTo>
                  <a:pt x="1006264" y="2113609"/>
                </a:lnTo>
                <a:lnTo>
                  <a:pt x="1037305" y="2143052"/>
                </a:lnTo>
                <a:lnTo>
                  <a:pt x="1068707" y="2171658"/>
                </a:lnTo>
                <a:lnTo>
                  <a:pt x="1100468" y="2199414"/>
                </a:lnTo>
                <a:lnTo>
                  <a:pt x="1132586" y="2226310"/>
                </a:lnTo>
                <a:lnTo>
                  <a:pt x="1168975" y="2255042"/>
                </a:lnTo>
                <a:lnTo>
                  <a:pt x="1206504" y="2282598"/>
                </a:lnTo>
                <a:lnTo>
                  <a:pt x="1245125" y="2309002"/>
                </a:lnTo>
                <a:lnTo>
                  <a:pt x="1284793" y="2334278"/>
                </a:lnTo>
                <a:lnTo>
                  <a:pt x="1325462" y="2358451"/>
                </a:lnTo>
                <a:lnTo>
                  <a:pt x="1367088" y="2381544"/>
                </a:lnTo>
                <a:lnTo>
                  <a:pt x="1409625" y="2403583"/>
                </a:lnTo>
                <a:lnTo>
                  <a:pt x="1453027" y="2424590"/>
                </a:lnTo>
                <a:lnTo>
                  <a:pt x="1497248" y="2444592"/>
                </a:lnTo>
                <a:lnTo>
                  <a:pt x="1542244" y="2463611"/>
                </a:lnTo>
                <a:lnTo>
                  <a:pt x="1587968" y="2481672"/>
                </a:lnTo>
                <a:lnTo>
                  <a:pt x="1634376" y="2498799"/>
                </a:lnTo>
                <a:lnTo>
                  <a:pt x="1681421" y="2515017"/>
                </a:lnTo>
                <a:lnTo>
                  <a:pt x="1729059" y="2530350"/>
                </a:lnTo>
                <a:lnTo>
                  <a:pt x="1777243" y="2544822"/>
                </a:lnTo>
                <a:lnTo>
                  <a:pt x="1825929" y="2558457"/>
                </a:lnTo>
                <a:lnTo>
                  <a:pt x="1875070" y="2571280"/>
                </a:lnTo>
                <a:lnTo>
                  <a:pt x="1924621" y="2583315"/>
                </a:lnTo>
                <a:lnTo>
                  <a:pt x="1974537" y="2594587"/>
                </a:lnTo>
                <a:lnTo>
                  <a:pt x="2024772" y="2605118"/>
                </a:lnTo>
                <a:lnTo>
                  <a:pt x="2075281" y="2614935"/>
                </a:lnTo>
                <a:lnTo>
                  <a:pt x="2126018" y="2624060"/>
                </a:lnTo>
                <a:lnTo>
                  <a:pt x="2176938" y="2632519"/>
                </a:lnTo>
                <a:lnTo>
                  <a:pt x="2227995" y="2640335"/>
                </a:lnTo>
                <a:lnTo>
                  <a:pt x="2279144" y="2647534"/>
                </a:lnTo>
                <a:lnTo>
                  <a:pt x="2330339" y="2654138"/>
                </a:lnTo>
                <a:lnTo>
                  <a:pt x="2381535" y="2660172"/>
                </a:lnTo>
                <a:lnTo>
                  <a:pt x="2432685" y="2665662"/>
                </a:lnTo>
                <a:lnTo>
                  <a:pt x="2483746" y="2670630"/>
                </a:lnTo>
                <a:lnTo>
                  <a:pt x="2534671" y="2675101"/>
                </a:lnTo>
                <a:lnTo>
                  <a:pt x="2585414" y="2679100"/>
                </a:lnTo>
                <a:lnTo>
                  <a:pt x="2635931" y="2682650"/>
                </a:lnTo>
                <a:lnTo>
                  <a:pt x="2686175" y="2685777"/>
                </a:lnTo>
                <a:lnTo>
                  <a:pt x="2736102" y="2688504"/>
                </a:lnTo>
                <a:lnTo>
                  <a:pt x="2785665" y="2690855"/>
                </a:lnTo>
                <a:lnTo>
                  <a:pt x="2834820" y="2692855"/>
                </a:lnTo>
                <a:lnTo>
                  <a:pt x="2883520" y="2694528"/>
                </a:lnTo>
                <a:lnTo>
                  <a:pt x="2931720" y="2695898"/>
                </a:lnTo>
                <a:lnTo>
                  <a:pt x="2979376" y="2696990"/>
                </a:lnTo>
                <a:lnTo>
                  <a:pt x="3026440" y="2697828"/>
                </a:lnTo>
                <a:lnTo>
                  <a:pt x="3072868" y="2698436"/>
                </a:lnTo>
                <a:lnTo>
                  <a:pt x="3118614" y="2698838"/>
                </a:lnTo>
                <a:lnTo>
                  <a:pt x="3163633" y="2699059"/>
                </a:lnTo>
                <a:lnTo>
                  <a:pt x="3207879" y="2699123"/>
                </a:lnTo>
                <a:lnTo>
                  <a:pt x="3251307" y="2699054"/>
                </a:lnTo>
                <a:lnTo>
                  <a:pt x="3293872" y="2698877"/>
                </a:lnTo>
                <a:lnTo>
                  <a:pt x="3342309" y="2700105"/>
                </a:lnTo>
                <a:lnTo>
                  <a:pt x="3390715" y="2704222"/>
                </a:lnTo>
                <a:lnTo>
                  <a:pt x="3439063" y="2711078"/>
                </a:lnTo>
                <a:lnTo>
                  <a:pt x="3487324" y="2720522"/>
                </a:lnTo>
                <a:lnTo>
                  <a:pt x="3535473" y="2732403"/>
                </a:lnTo>
                <a:lnTo>
                  <a:pt x="3583482" y="2746570"/>
                </a:lnTo>
                <a:lnTo>
                  <a:pt x="3631324" y="2762872"/>
                </a:lnTo>
                <a:lnTo>
                  <a:pt x="3678971" y="2781159"/>
                </a:lnTo>
                <a:lnTo>
                  <a:pt x="3726397" y="2801280"/>
                </a:lnTo>
                <a:lnTo>
                  <a:pt x="3773574" y="2823083"/>
                </a:lnTo>
                <a:lnTo>
                  <a:pt x="3820476" y="2846420"/>
                </a:lnTo>
                <a:lnTo>
                  <a:pt x="3867075" y="2871137"/>
                </a:lnTo>
                <a:lnTo>
                  <a:pt x="3913343" y="2897085"/>
                </a:lnTo>
                <a:lnTo>
                  <a:pt x="3959255" y="2924113"/>
                </a:lnTo>
                <a:lnTo>
                  <a:pt x="4004782" y="2952070"/>
                </a:lnTo>
                <a:lnTo>
                  <a:pt x="4049897" y="2980806"/>
                </a:lnTo>
                <a:lnTo>
                  <a:pt x="4094574" y="3010169"/>
                </a:lnTo>
                <a:lnTo>
                  <a:pt x="4138786" y="3040009"/>
                </a:lnTo>
                <a:lnTo>
                  <a:pt x="4182504" y="3070175"/>
                </a:lnTo>
                <a:lnTo>
                  <a:pt x="4225702" y="3100516"/>
                </a:lnTo>
                <a:lnTo>
                  <a:pt x="4268353" y="3130881"/>
                </a:lnTo>
                <a:lnTo>
                  <a:pt x="4310430" y="3161120"/>
                </a:lnTo>
                <a:lnTo>
                  <a:pt x="4351905" y="3191082"/>
                </a:lnTo>
                <a:lnTo>
                  <a:pt x="4392752" y="3220616"/>
                </a:lnTo>
                <a:lnTo>
                  <a:pt x="4432942" y="3249571"/>
                </a:lnTo>
                <a:lnTo>
                  <a:pt x="4472450" y="3277797"/>
                </a:lnTo>
                <a:lnTo>
                  <a:pt x="4511248" y="3305142"/>
                </a:lnTo>
                <a:lnTo>
                  <a:pt x="4549308" y="3331456"/>
                </a:lnTo>
                <a:lnTo>
                  <a:pt x="4586605" y="3356589"/>
                </a:lnTo>
                <a:lnTo>
                  <a:pt x="4623109" y="3380388"/>
                </a:lnTo>
                <a:lnTo>
                  <a:pt x="4658795" y="3402705"/>
                </a:lnTo>
                <a:lnTo>
                  <a:pt x="4693635" y="3423387"/>
                </a:lnTo>
                <a:lnTo>
                  <a:pt x="4727602" y="3442284"/>
                </a:lnTo>
                <a:lnTo>
                  <a:pt x="4792809" y="3474120"/>
                </a:lnTo>
                <a:lnTo>
                  <a:pt x="4854198" y="3497007"/>
                </a:lnTo>
                <a:lnTo>
                  <a:pt x="4911552" y="3509738"/>
                </a:lnTo>
                <a:lnTo>
                  <a:pt x="4938649" y="3511918"/>
                </a:lnTo>
                <a:lnTo>
                  <a:pt x="4982820" y="3509893"/>
                </a:lnTo>
                <a:lnTo>
                  <a:pt x="5023134" y="3501676"/>
                </a:lnTo>
                <a:lnTo>
                  <a:pt x="5059838" y="3487750"/>
                </a:lnTo>
                <a:lnTo>
                  <a:pt x="5093181" y="3468600"/>
                </a:lnTo>
                <a:lnTo>
                  <a:pt x="5123411" y="3444710"/>
                </a:lnTo>
                <a:lnTo>
                  <a:pt x="5150777" y="3416562"/>
                </a:lnTo>
                <a:lnTo>
                  <a:pt x="5175527" y="3384642"/>
                </a:lnTo>
                <a:lnTo>
                  <a:pt x="5197910" y="3349433"/>
                </a:lnTo>
                <a:lnTo>
                  <a:pt x="5218174" y="3311419"/>
                </a:lnTo>
                <a:lnTo>
                  <a:pt x="5236568" y="3271083"/>
                </a:lnTo>
                <a:lnTo>
                  <a:pt x="5253341" y="3228910"/>
                </a:lnTo>
                <a:lnTo>
                  <a:pt x="5268740" y="3185384"/>
                </a:lnTo>
                <a:lnTo>
                  <a:pt x="5283015" y="3140988"/>
                </a:lnTo>
                <a:lnTo>
                  <a:pt x="5296414" y="3096206"/>
                </a:lnTo>
                <a:lnTo>
                  <a:pt x="5309185" y="3051522"/>
                </a:lnTo>
                <a:lnTo>
                  <a:pt x="5321577" y="3007420"/>
                </a:lnTo>
                <a:lnTo>
                  <a:pt x="5333838" y="2964384"/>
                </a:lnTo>
                <a:lnTo>
                  <a:pt x="5346218" y="2922897"/>
                </a:lnTo>
                <a:lnTo>
                  <a:pt x="5358964" y="2883444"/>
                </a:lnTo>
                <a:lnTo>
                  <a:pt x="5372324" y="2846509"/>
                </a:lnTo>
                <a:lnTo>
                  <a:pt x="5401885" y="2782126"/>
                </a:lnTo>
                <a:lnTo>
                  <a:pt x="5440947" y="2720822"/>
                </a:lnTo>
                <a:lnTo>
                  <a:pt x="5461045" y="2682881"/>
                </a:lnTo>
                <a:lnTo>
                  <a:pt x="5479246" y="2642783"/>
                </a:lnTo>
                <a:lnTo>
                  <a:pt x="5495920" y="2601486"/>
                </a:lnTo>
                <a:lnTo>
                  <a:pt x="5511436" y="2559950"/>
                </a:lnTo>
                <a:lnTo>
                  <a:pt x="5526164" y="2519135"/>
                </a:lnTo>
                <a:lnTo>
                  <a:pt x="5540475" y="2479998"/>
                </a:lnTo>
                <a:lnTo>
                  <a:pt x="5554736" y="2443500"/>
                </a:lnTo>
                <a:lnTo>
                  <a:pt x="5584593" y="2382258"/>
                </a:lnTo>
                <a:lnTo>
                  <a:pt x="5618694" y="2343082"/>
                </a:lnTo>
                <a:lnTo>
                  <a:pt x="5659996" y="2333647"/>
                </a:lnTo>
                <a:lnTo>
                  <a:pt x="5684273" y="2342480"/>
                </a:lnTo>
                <a:lnTo>
                  <a:pt x="5741924" y="2392045"/>
                </a:lnTo>
                <a:lnTo>
                  <a:pt x="5775589" y="2435851"/>
                </a:lnTo>
                <a:lnTo>
                  <a:pt x="5813579" y="2495285"/>
                </a:lnTo>
                <a:lnTo>
                  <a:pt x="5834010" y="2530266"/>
                </a:lnTo>
                <a:lnTo>
                  <a:pt x="5855301" y="2568440"/>
                </a:lnTo>
                <a:lnTo>
                  <a:pt x="5877377" y="2609567"/>
                </a:lnTo>
                <a:lnTo>
                  <a:pt x="5900164" y="2653409"/>
                </a:lnTo>
                <a:lnTo>
                  <a:pt x="5923590" y="2699728"/>
                </a:lnTo>
                <a:lnTo>
                  <a:pt x="5947579" y="2748286"/>
                </a:lnTo>
                <a:lnTo>
                  <a:pt x="5972059" y="2798844"/>
                </a:lnTo>
                <a:lnTo>
                  <a:pt x="5996954" y="2851165"/>
                </a:lnTo>
                <a:lnTo>
                  <a:pt x="6022192" y="2905009"/>
                </a:lnTo>
                <a:lnTo>
                  <a:pt x="6047699" y="2960138"/>
                </a:lnTo>
                <a:lnTo>
                  <a:pt x="6073400" y="3016314"/>
                </a:lnTo>
                <a:lnTo>
                  <a:pt x="6099222" y="3073299"/>
                </a:lnTo>
                <a:lnTo>
                  <a:pt x="6125091" y="3130854"/>
                </a:lnTo>
                <a:lnTo>
                  <a:pt x="6150934" y="3188741"/>
                </a:lnTo>
                <a:lnTo>
                  <a:pt x="6176675" y="3246722"/>
                </a:lnTo>
                <a:lnTo>
                  <a:pt x="6202243" y="3304558"/>
                </a:lnTo>
                <a:lnTo>
                  <a:pt x="6227561" y="3362011"/>
                </a:lnTo>
                <a:lnTo>
                  <a:pt x="6252558" y="3418843"/>
                </a:lnTo>
                <a:lnTo>
                  <a:pt x="6277158" y="3474815"/>
                </a:lnTo>
                <a:lnTo>
                  <a:pt x="6301289" y="3529689"/>
                </a:lnTo>
                <a:lnTo>
                  <a:pt x="6324876" y="3583227"/>
                </a:lnTo>
                <a:lnTo>
                  <a:pt x="6347845" y="3635190"/>
                </a:lnTo>
                <a:lnTo>
                  <a:pt x="6370123" y="3685340"/>
                </a:lnTo>
                <a:lnTo>
                  <a:pt x="6391635" y="3733439"/>
                </a:lnTo>
                <a:lnTo>
                  <a:pt x="6412309" y="3779249"/>
                </a:lnTo>
                <a:lnTo>
                  <a:pt x="6432069" y="3822530"/>
                </a:lnTo>
                <a:lnTo>
                  <a:pt x="6450842" y="3863045"/>
                </a:lnTo>
                <a:lnTo>
                  <a:pt x="6468555" y="3900556"/>
                </a:lnTo>
                <a:lnTo>
                  <a:pt x="6500504" y="3965610"/>
                </a:lnTo>
                <a:lnTo>
                  <a:pt x="6561347" y="4077532"/>
                </a:lnTo>
                <a:lnTo>
                  <a:pt x="6598135" y="4138646"/>
                </a:lnTo>
                <a:lnTo>
                  <a:pt x="6626201" y="4178986"/>
                </a:lnTo>
                <a:lnTo>
                  <a:pt x="6661152" y="4209217"/>
                </a:lnTo>
                <a:lnTo>
                  <a:pt x="6670529" y="4205044"/>
                </a:lnTo>
                <a:lnTo>
                  <a:pt x="6676168" y="4191968"/>
                </a:lnTo>
                <a:lnTo>
                  <a:pt x="6679315" y="4172958"/>
                </a:lnTo>
                <a:lnTo>
                  <a:pt x="6681216" y="4150982"/>
                </a:lnTo>
              </a:path>
            </a:pathLst>
          </a:custGeom>
          <a:ln w="64008">
            <a:solidFill>
              <a:srgbClr val="7E5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661147" y="4809374"/>
            <a:ext cx="1483360" cy="1875155"/>
          </a:xfrm>
          <a:custGeom>
            <a:avLst/>
            <a:gdLst/>
            <a:ahLst/>
            <a:cxnLst/>
            <a:rect l="l" t="t" r="r" b="b"/>
            <a:pathLst>
              <a:path w="1483359" h="1875154">
                <a:moveTo>
                  <a:pt x="1482852" y="1014506"/>
                </a:moveTo>
                <a:lnTo>
                  <a:pt x="1463041" y="977358"/>
                </a:lnTo>
                <a:lnTo>
                  <a:pt x="1444647" y="937039"/>
                </a:lnTo>
                <a:lnTo>
                  <a:pt x="1427874" y="894883"/>
                </a:lnTo>
                <a:lnTo>
                  <a:pt x="1412475" y="851374"/>
                </a:lnTo>
                <a:lnTo>
                  <a:pt x="1398200" y="806994"/>
                </a:lnTo>
                <a:lnTo>
                  <a:pt x="1384801" y="762229"/>
                </a:lnTo>
                <a:lnTo>
                  <a:pt x="1372030" y="717560"/>
                </a:lnTo>
                <a:lnTo>
                  <a:pt x="1359638" y="673473"/>
                </a:lnTo>
                <a:lnTo>
                  <a:pt x="1347377" y="630451"/>
                </a:lnTo>
                <a:lnTo>
                  <a:pt x="1334997" y="588976"/>
                </a:lnTo>
                <a:lnTo>
                  <a:pt x="1322251" y="549534"/>
                </a:lnTo>
                <a:lnTo>
                  <a:pt x="1308891" y="512607"/>
                </a:lnTo>
                <a:lnTo>
                  <a:pt x="1279330" y="448234"/>
                </a:lnTo>
                <a:lnTo>
                  <a:pt x="1240268" y="386954"/>
                </a:lnTo>
                <a:lnTo>
                  <a:pt x="1220170" y="349036"/>
                </a:lnTo>
                <a:lnTo>
                  <a:pt x="1201969" y="308959"/>
                </a:lnTo>
                <a:lnTo>
                  <a:pt x="1185295" y="267684"/>
                </a:lnTo>
                <a:lnTo>
                  <a:pt x="1169779" y="226169"/>
                </a:lnTo>
                <a:lnTo>
                  <a:pt x="1155051" y="185373"/>
                </a:lnTo>
                <a:lnTo>
                  <a:pt x="1140740" y="146256"/>
                </a:lnTo>
                <a:lnTo>
                  <a:pt x="1126479" y="109776"/>
                </a:lnTo>
                <a:lnTo>
                  <a:pt x="1096622" y="48566"/>
                </a:lnTo>
                <a:lnTo>
                  <a:pt x="1062521" y="9416"/>
                </a:lnTo>
                <a:lnTo>
                  <a:pt x="1021219" y="0"/>
                </a:lnTo>
                <a:lnTo>
                  <a:pt x="996942" y="8839"/>
                </a:lnTo>
                <a:lnTo>
                  <a:pt x="939292" y="58408"/>
                </a:lnTo>
                <a:lnTo>
                  <a:pt x="905626" y="102170"/>
                </a:lnTo>
                <a:lnTo>
                  <a:pt x="867636" y="161559"/>
                </a:lnTo>
                <a:lnTo>
                  <a:pt x="847205" y="196518"/>
                </a:lnTo>
                <a:lnTo>
                  <a:pt x="825914" y="234669"/>
                </a:lnTo>
                <a:lnTo>
                  <a:pt x="803838" y="275773"/>
                </a:lnTo>
                <a:lnTo>
                  <a:pt x="781051" y="319592"/>
                </a:lnTo>
                <a:lnTo>
                  <a:pt x="757625" y="365888"/>
                </a:lnTo>
                <a:lnTo>
                  <a:pt x="733636" y="414423"/>
                </a:lnTo>
                <a:lnTo>
                  <a:pt x="709156" y="464958"/>
                </a:lnTo>
                <a:lnTo>
                  <a:pt x="684261" y="517256"/>
                </a:lnTo>
                <a:lnTo>
                  <a:pt x="659023" y="571077"/>
                </a:lnTo>
                <a:lnTo>
                  <a:pt x="633516" y="626183"/>
                </a:lnTo>
                <a:lnTo>
                  <a:pt x="607815" y="682337"/>
                </a:lnTo>
                <a:lnTo>
                  <a:pt x="581993" y="739300"/>
                </a:lnTo>
                <a:lnTo>
                  <a:pt x="556124" y="796833"/>
                </a:lnTo>
                <a:lnTo>
                  <a:pt x="530281" y="854699"/>
                </a:lnTo>
                <a:lnTo>
                  <a:pt x="504540" y="912658"/>
                </a:lnTo>
                <a:lnTo>
                  <a:pt x="478972" y="970474"/>
                </a:lnTo>
                <a:lnTo>
                  <a:pt x="453654" y="1027906"/>
                </a:lnTo>
                <a:lnTo>
                  <a:pt x="428657" y="1084718"/>
                </a:lnTo>
                <a:lnTo>
                  <a:pt x="404057" y="1140671"/>
                </a:lnTo>
                <a:lnTo>
                  <a:pt x="379926" y="1195527"/>
                </a:lnTo>
                <a:lnTo>
                  <a:pt x="356339" y="1249046"/>
                </a:lnTo>
                <a:lnTo>
                  <a:pt x="333370" y="1300992"/>
                </a:lnTo>
                <a:lnTo>
                  <a:pt x="311092" y="1351125"/>
                </a:lnTo>
                <a:lnTo>
                  <a:pt x="289580" y="1399208"/>
                </a:lnTo>
                <a:lnTo>
                  <a:pt x="268906" y="1445002"/>
                </a:lnTo>
                <a:lnTo>
                  <a:pt x="249146" y="1488269"/>
                </a:lnTo>
                <a:lnTo>
                  <a:pt x="230373" y="1528770"/>
                </a:lnTo>
                <a:lnTo>
                  <a:pt x="212660" y="1566267"/>
                </a:lnTo>
                <a:lnTo>
                  <a:pt x="180711" y="1631298"/>
                </a:lnTo>
                <a:lnTo>
                  <a:pt x="119868" y="1743180"/>
                </a:lnTo>
                <a:lnTo>
                  <a:pt x="83080" y="1804273"/>
                </a:lnTo>
                <a:lnTo>
                  <a:pt x="55014" y="1844599"/>
                </a:lnTo>
                <a:lnTo>
                  <a:pt x="20063" y="1874819"/>
                </a:lnTo>
                <a:lnTo>
                  <a:pt x="10686" y="1870647"/>
                </a:lnTo>
                <a:lnTo>
                  <a:pt x="5047" y="1857574"/>
                </a:lnTo>
                <a:lnTo>
                  <a:pt x="1900" y="1838568"/>
                </a:lnTo>
                <a:lnTo>
                  <a:pt x="0" y="1816596"/>
                </a:lnTo>
              </a:path>
            </a:pathLst>
          </a:custGeom>
          <a:ln w="64007">
            <a:solidFill>
              <a:srgbClr val="7E5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894332" y="5955791"/>
            <a:ext cx="192024" cy="1920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972055" y="4570476"/>
            <a:ext cx="0" cy="1471930"/>
          </a:xfrm>
          <a:custGeom>
            <a:avLst/>
            <a:gdLst/>
            <a:ahLst/>
            <a:cxnLst/>
            <a:rect l="l" t="t" r="r" b="b"/>
            <a:pathLst>
              <a:path h="1471929">
                <a:moveTo>
                  <a:pt x="0" y="0"/>
                </a:moveTo>
                <a:lnTo>
                  <a:pt x="0" y="1471879"/>
                </a:lnTo>
              </a:path>
            </a:pathLst>
          </a:custGeom>
          <a:ln w="57912">
            <a:solidFill>
              <a:srgbClr val="767070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272539" y="3941064"/>
            <a:ext cx="1591310" cy="1508125"/>
          </a:xfrm>
          <a:custGeom>
            <a:avLst/>
            <a:gdLst/>
            <a:ahLst/>
            <a:cxnLst/>
            <a:rect l="l" t="t" r="r" b="b"/>
            <a:pathLst>
              <a:path w="1591310" h="1508125">
                <a:moveTo>
                  <a:pt x="0" y="0"/>
                </a:moveTo>
                <a:lnTo>
                  <a:pt x="1591310" y="1507998"/>
                </a:lnTo>
              </a:path>
            </a:pathLst>
          </a:custGeom>
          <a:ln w="57912">
            <a:solidFill>
              <a:srgbClr val="0000FF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535679" y="6007608"/>
            <a:ext cx="192024" cy="19202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972817" y="5705094"/>
            <a:ext cx="1663064" cy="312420"/>
          </a:xfrm>
          <a:custGeom>
            <a:avLst/>
            <a:gdLst/>
            <a:ahLst/>
            <a:cxnLst/>
            <a:rect l="l" t="t" r="r" b="b"/>
            <a:pathLst>
              <a:path w="1663064" h="312420">
                <a:moveTo>
                  <a:pt x="0" y="312419"/>
                </a:moveTo>
                <a:lnTo>
                  <a:pt x="21118" y="257913"/>
                </a:lnTo>
                <a:lnTo>
                  <a:pt x="79390" y="211776"/>
                </a:lnTo>
                <a:lnTo>
                  <a:pt x="120075" y="192949"/>
                </a:lnTo>
                <a:lnTo>
                  <a:pt x="167188" y="177537"/>
                </a:lnTo>
                <a:lnTo>
                  <a:pt x="219776" y="165983"/>
                </a:lnTo>
                <a:lnTo>
                  <a:pt x="276887" y="158726"/>
                </a:lnTo>
                <a:lnTo>
                  <a:pt x="337565" y="156209"/>
                </a:lnTo>
                <a:lnTo>
                  <a:pt x="493775" y="156209"/>
                </a:lnTo>
                <a:lnTo>
                  <a:pt x="554454" y="153693"/>
                </a:lnTo>
                <a:lnTo>
                  <a:pt x="611565" y="146436"/>
                </a:lnTo>
                <a:lnTo>
                  <a:pt x="664153" y="134882"/>
                </a:lnTo>
                <a:lnTo>
                  <a:pt x="711266" y="119470"/>
                </a:lnTo>
                <a:lnTo>
                  <a:pt x="751951" y="100643"/>
                </a:lnTo>
                <a:lnTo>
                  <a:pt x="785255" y="78841"/>
                </a:lnTo>
                <a:lnTo>
                  <a:pt x="825903" y="28078"/>
                </a:lnTo>
                <a:lnTo>
                  <a:pt x="831342" y="0"/>
                </a:lnTo>
                <a:lnTo>
                  <a:pt x="836780" y="28078"/>
                </a:lnTo>
                <a:lnTo>
                  <a:pt x="877428" y="78841"/>
                </a:lnTo>
                <a:lnTo>
                  <a:pt x="910732" y="100643"/>
                </a:lnTo>
                <a:lnTo>
                  <a:pt x="951417" y="119470"/>
                </a:lnTo>
                <a:lnTo>
                  <a:pt x="998530" y="134882"/>
                </a:lnTo>
                <a:lnTo>
                  <a:pt x="1051118" y="146436"/>
                </a:lnTo>
                <a:lnTo>
                  <a:pt x="1108229" y="153693"/>
                </a:lnTo>
                <a:lnTo>
                  <a:pt x="1168908" y="156209"/>
                </a:lnTo>
                <a:lnTo>
                  <a:pt x="1325118" y="156209"/>
                </a:lnTo>
                <a:lnTo>
                  <a:pt x="1385796" y="158726"/>
                </a:lnTo>
                <a:lnTo>
                  <a:pt x="1442907" y="165983"/>
                </a:lnTo>
                <a:lnTo>
                  <a:pt x="1495495" y="177537"/>
                </a:lnTo>
                <a:lnTo>
                  <a:pt x="1542608" y="192949"/>
                </a:lnTo>
                <a:lnTo>
                  <a:pt x="1583293" y="211776"/>
                </a:lnTo>
                <a:lnTo>
                  <a:pt x="1616597" y="233578"/>
                </a:lnTo>
                <a:lnTo>
                  <a:pt x="1657245" y="284341"/>
                </a:lnTo>
                <a:lnTo>
                  <a:pt x="1662683" y="312419"/>
                </a:lnTo>
              </a:path>
            </a:pathLst>
          </a:custGeom>
          <a:ln w="28956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634740" y="5108447"/>
            <a:ext cx="0" cy="977265"/>
          </a:xfrm>
          <a:custGeom>
            <a:avLst/>
            <a:gdLst/>
            <a:ahLst/>
            <a:cxnLst/>
            <a:rect l="l" t="t" r="r" b="b"/>
            <a:pathLst>
              <a:path h="977264">
                <a:moveTo>
                  <a:pt x="0" y="0"/>
                </a:moveTo>
                <a:lnTo>
                  <a:pt x="0" y="976668"/>
                </a:lnTo>
              </a:path>
            </a:pathLst>
          </a:custGeom>
          <a:ln w="57912">
            <a:solidFill>
              <a:srgbClr val="767070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2810255" y="3040379"/>
            <a:ext cx="4151629" cy="957580"/>
          </a:xfrm>
          <a:prstGeom prst="rect">
            <a:avLst/>
          </a:prstGeom>
          <a:ln w="57911">
            <a:solidFill>
              <a:srgbClr val="0000FF"/>
            </a:solidFill>
          </a:ln>
        </p:spPr>
        <p:txBody>
          <a:bodyPr vert="horz" wrap="square" lIns="0" tIns="27305" rIns="0" bIns="0" rtlCol="0">
            <a:spAutoFit/>
          </a:bodyPr>
          <a:lstStyle/>
          <a:p>
            <a:pPr marL="548640" indent="-457200">
              <a:lnSpc>
                <a:spcPct val="100000"/>
              </a:lnSpc>
              <a:spcBef>
                <a:spcPts val="215"/>
              </a:spcBef>
              <a:buFont typeface="Wingdings"/>
              <a:buChar char=""/>
              <a:tabLst>
                <a:tab pos="548640" algn="l"/>
                <a:tab pos="549275" algn="l"/>
              </a:tabLst>
            </a:pPr>
            <a:r>
              <a:rPr sz="2400" spc="-10" dirty="0">
                <a:latin typeface="Calibri"/>
                <a:cs typeface="Calibri"/>
              </a:rPr>
              <a:t>Compute </a:t>
            </a:r>
            <a:r>
              <a:rPr sz="2400" spc="15" dirty="0">
                <a:latin typeface="Cambria Math"/>
                <a:cs typeface="Cambria Math"/>
              </a:rPr>
              <a:t>𝜕𝐿</a:t>
            </a:r>
            <a:r>
              <a:rPr sz="3600" spc="352" baseline="2314" dirty="0">
                <a:latin typeface="Cambria Math"/>
                <a:cs typeface="Cambria Math"/>
              </a:rPr>
              <a:t> </a:t>
            </a:r>
            <a:r>
              <a:rPr sz="2400" spc="-5" dirty="0">
                <a:latin typeface="Cambria Math"/>
                <a:cs typeface="Cambria Math"/>
              </a:rPr>
              <a:t>𝜕𝑤</a:t>
            </a:r>
            <a:endParaRPr sz="2400">
              <a:latin typeface="Cambria Math"/>
              <a:cs typeface="Cambria Math"/>
            </a:endParaRPr>
          </a:p>
          <a:p>
            <a:pPr marL="1617345">
              <a:lnSpc>
                <a:spcPct val="100000"/>
              </a:lnSpc>
              <a:spcBef>
                <a:spcPts val="585"/>
              </a:spcBef>
            </a:pPr>
            <a:r>
              <a:rPr sz="2400" dirty="0">
                <a:latin typeface="Cambria Math"/>
                <a:cs typeface="Cambria Math"/>
              </a:rPr>
              <a:t>𝑤 ← 𝑤 − </a:t>
            </a:r>
            <a:r>
              <a:rPr sz="2400" spc="10" dirty="0">
                <a:latin typeface="Cambria Math"/>
                <a:cs typeface="Cambria Math"/>
              </a:rPr>
              <a:t>𝜂𝜕𝐿</a:t>
            </a:r>
            <a:r>
              <a:rPr sz="3600" spc="509" baseline="2314" dirty="0">
                <a:latin typeface="Cambria Math"/>
                <a:cs typeface="Cambria Math"/>
              </a:rPr>
              <a:t> </a:t>
            </a:r>
            <a:r>
              <a:rPr sz="2400" spc="-5" dirty="0">
                <a:latin typeface="Cambria Math"/>
                <a:cs typeface="Cambria Math"/>
              </a:rPr>
              <a:t>𝜕𝑤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2939795" y="5103876"/>
            <a:ext cx="1298575" cy="203200"/>
          </a:xfrm>
          <a:custGeom>
            <a:avLst/>
            <a:gdLst/>
            <a:ahLst/>
            <a:cxnLst/>
            <a:rect l="l" t="t" r="r" b="b"/>
            <a:pathLst>
              <a:path w="1298575" h="203200">
                <a:moveTo>
                  <a:pt x="0" y="0"/>
                </a:moveTo>
                <a:lnTo>
                  <a:pt x="1298194" y="202819"/>
                </a:lnTo>
              </a:path>
            </a:pathLst>
          </a:custGeom>
          <a:ln w="57912">
            <a:solidFill>
              <a:srgbClr val="0000FF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349496" y="5989320"/>
            <a:ext cx="192024" cy="1920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448555" y="5164835"/>
            <a:ext cx="0" cy="977265"/>
          </a:xfrm>
          <a:custGeom>
            <a:avLst/>
            <a:gdLst/>
            <a:ahLst/>
            <a:cxnLst/>
            <a:rect l="l" t="t" r="r" b="b"/>
            <a:pathLst>
              <a:path h="977264">
                <a:moveTo>
                  <a:pt x="0" y="0"/>
                </a:moveTo>
                <a:lnTo>
                  <a:pt x="0" y="976668"/>
                </a:lnTo>
              </a:path>
            </a:pathLst>
          </a:custGeom>
          <a:ln w="57912">
            <a:solidFill>
              <a:srgbClr val="767070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629405" y="5718809"/>
            <a:ext cx="820419" cy="312420"/>
          </a:xfrm>
          <a:custGeom>
            <a:avLst/>
            <a:gdLst/>
            <a:ahLst/>
            <a:cxnLst/>
            <a:rect l="l" t="t" r="r" b="b"/>
            <a:pathLst>
              <a:path w="820420" h="312420">
                <a:moveTo>
                  <a:pt x="0" y="312419"/>
                </a:moveTo>
                <a:lnTo>
                  <a:pt x="7325" y="270893"/>
                </a:lnTo>
                <a:lnTo>
                  <a:pt x="27996" y="233578"/>
                </a:lnTo>
                <a:lnTo>
                  <a:pt x="60055" y="201963"/>
                </a:lnTo>
                <a:lnTo>
                  <a:pt x="101543" y="177537"/>
                </a:lnTo>
                <a:lnTo>
                  <a:pt x="150503" y="161790"/>
                </a:lnTo>
                <a:lnTo>
                  <a:pt x="204978" y="156209"/>
                </a:lnTo>
                <a:lnTo>
                  <a:pt x="259452" y="150629"/>
                </a:lnTo>
                <a:lnTo>
                  <a:pt x="308412" y="134882"/>
                </a:lnTo>
                <a:lnTo>
                  <a:pt x="349900" y="110456"/>
                </a:lnTo>
                <a:lnTo>
                  <a:pt x="381959" y="78841"/>
                </a:lnTo>
                <a:lnTo>
                  <a:pt x="402630" y="41526"/>
                </a:lnTo>
                <a:lnTo>
                  <a:pt x="409956" y="0"/>
                </a:lnTo>
                <a:lnTo>
                  <a:pt x="417281" y="41526"/>
                </a:lnTo>
                <a:lnTo>
                  <a:pt x="437952" y="78841"/>
                </a:lnTo>
                <a:lnTo>
                  <a:pt x="470011" y="110456"/>
                </a:lnTo>
                <a:lnTo>
                  <a:pt x="511499" y="134882"/>
                </a:lnTo>
                <a:lnTo>
                  <a:pt x="560459" y="150629"/>
                </a:lnTo>
                <a:lnTo>
                  <a:pt x="614934" y="156209"/>
                </a:lnTo>
                <a:lnTo>
                  <a:pt x="669408" y="161790"/>
                </a:lnTo>
                <a:lnTo>
                  <a:pt x="718368" y="177537"/>
                </a:lnTo>
                <a:lnTo>
                  <a:pt x="759856" y="201963"/>
                </a:lnTo>
                <a:lnTo>
                  <a:pt x="791915" y="233578"/>
                </a:lnTo>
                <a:lnTo>
                  <a:pt x="812586" y="270893"/>
                </a:lnTo>
                <a:lnTo>
                  <a:pt x="819912" y="312419"/>
                </a:lnTo>
              </a:path>
            </a:pathLst>
          </a:custGeom>
          <a:ln w="28956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3410203" y="4052061"/>
            <a:ext cx="5555615" cy="7448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830"/>
              </a:lnSpc>
              <a:spcBef>
                <a:spcPts val="100"/>
              </a:spcBef>
              <a:tabLst>
                <a:tab pos="1092835" algn="l"/>
              </a:tabLst>
            </a:pPr>
            <a:r>
              <a:rPr sz="2400" spc="-10" dirty="0">
                <a:solidFill>
                  <a:srgbClr val="0000FF"/>
                </a:solidFill>
                <a:latin typeface="Calibri"/>
                <a:cs typeface="Calibri"/>
              </a:rPr>
              <a:t>Repeat	</a:t>
            </a:r>
            <a:r>
              <a:rPr sz="2400" spc="-10" dirty="0">
                <a:latin typeface="Calibri"/>
                <a:cs typeface="Calibri"/>
              </a:rPr>
              <a:t>Until </a:t>
            </a:r>
            <a:r>
              <a:rPr sz="2400" spc="15" dirty="0">
                <a:latin typeface="Cambria Math"/>
                <a:cs typeface="Cambria Math"/>
              </a:rPr>
              <a:t>𝜕𝐿</a:t>
            </a:r>
            <a:r>
              <a:rPr sz="3600" spc="22" baseline="2314" dirty="0">
                <a:latin typeface="Cambria Math"/>
                <a:cs typeface="Cambria Math"/>
              </a:rPr>
              <a:t> </a:t>
            </a:r>
            <a:r>
              <a:rPr sz="2400" spc="-5" dirty="0">
                <a:latin typeface="Cambria Math"/>
                <a:cs typeface="Cambria Math"/>
              </a:rPr>
              <a:t>𝜕𝑤 </a:t>
            </a:r>
            <a:r>
              <a:rPr sz="2400" dirty="0">
                <a:latin typeface="Calibri"/>
                <a:cs typeface="Calibri"/>
              </a:rPr>
              <a:t>is </a:t>
            </a:r>
            <a:r>
              <a:rPr sz="2400" spc="-15" dirty="0">
                <a:latin typeface="Calibri"/>
                <a:cs typeface="Calibri"/>
              </a:rPr>
              <a:t>approximately</a:t>
            </a:r>
            <a:r>
              <a:rPr sz="2400" spc="-26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small</a:t>
            </a:r>
            <a:endParaRPr sz="2400">
              <a:latin typeface="Calibri"/>
              <a:cs typeface="Calibri"/>
            </a:endParaRPr>
          </a:p>
          <a:p>
            <a:pPr marL="2836545">
              <a:lnSpc>
                <a:spcPts val="2830"/>
              </a:lnSpc>
            </a:pPr>
            <a:r>
              <a:rPr sz="2400" spc="-5" dirty="0">
                <a:latin typeface="Calibri"/>
                <a:cs typeface="Calibri"/>
              </a:rPr>
              <a:t>(when </a:t>
            </a:r>
            <a:r>
              <a:rPr sz="2400" spc="-15" dirty="0">
                <a:latin typeface="Calibri"/>
                <a:cs typeface="Calibri"/>
              </a:rPr>
              <a:t>update </a:t>
            </a:r>
            <a:r>
              <a:rPr sz="2400" dirty="0">
                <a:latin typeface="Calibri"/>
                <a:cs typeface="Calibri"/>
              </a:rPr>
              <a:t>is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little)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313943" y="1892807"/>
            <a:ext cx="8471916" cy="64160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92023" y="1833372"/>
            <a:ext cx="8377428" cy="86563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73379" y="1932432"/>
            <a:ext cx="8353044" cy="52425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163904" y="2400173"/>
            <a:ext cx="3464560" cy="0"/>
          </a:xfrm>
          <a:custGeom>
            <a:avLst/>
            <a:gdLst/>
            <a:ahLst/>
            <a:cxnLst/>
            <a:rect l="l" t="t" r="r" b="b"/>
            <a:pathLst>
              <a:path w="3464560">
                <a:moveTo>
                  <a:pt x="0" y="0"/>
                </a:moveTo>
                <a:lnTo>
                  <a:pt x="3464102" y="0"/>
                </a:lnTo>
              </a:path>
            </a:pathLst>
          </a:custGeom>
          <a:ln w="1066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373379" y="1707504"/>
            <a:ext cx="8353425" cy="1259840"/>
          </a:xfrm>
          <a:prstGeom prst="rect">
            <a:avLst/>
          </a:prstGeom>
        </p:spPr>
        <p:txBody>
          <a:bodyPr vert="horz" wrap="square" lIns="0" tIns="250190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1970"/>
              </a:spcBef>
            </a:pP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Find </a:t>
            </a:r>
            <a:r>
              <a:rPr sz="2800" b="1" i="1" spc="-10" dirty="0">
                <a:solidFill>
                  <a:srgbClr val="FFFFFF"/>
                </a:solidFill>
                <a:latin typeface="Calibri"/>
                <a:cs typeface="Calibri"/>
              </a:rPr>
              <a:t>network parameters </a:t>
            </a:r>
            <a:r>
              <a:rPr sz="2800" spc="-5" dirty="0">
                <a:solidFill>
                  <a:srgbClr val="FFFFFF"/>
                </a:solidFill>
                <a:latin typeface="Cambria Math"/>
                <a:cs typeface="Cambria Math"/>
              </a:rPr>
              <a:t>𝜽</a:t>
            </a:r>
            <a:r>
              <a:rPr sz="3075" spc="-7" baseline="27100" dirty="0">
                <a:solidFill>
                  <a:srgbClr val="FFFFFF"/>
                </a:solidFill>
                <a:latin typeface="Cambria Math"/>
                <a:cs typeface="Cambria Math"/>
              </a:rPr>
              <a:t>∗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that 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minimize </a:t>
            </a:r>
            <a:r>
              <a:rPr sz="2800" spc="-20" dirty="0">
                <a:solidFill>
                  <a:srgbClr val="FFFFFF"/>
                </a:solidFill>
                <a:latin typeface="Calibri"/>
                <a:cs typeface="Calibri"/>
              </a:rPr>
              <a:t>total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loss</a:t>
            </a:r>
            <a:r>
              <a:rPr sz="2800" spc="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endParaRPr sz="2800">
              <a:latin typeface="Calibri"/>
              <a:cs typeface="Calibri"/>
            </a:endParaRPr>
          </a:p>
          <a:p>
            <a:pPr marL="2995930" indent="-457200">
              <a:lnSpc>
                <a:spcPct val="100000"/>
              </a:lnSpc>
              <a:spcBef>
                <a:spcPts val="1605"/>
              </a:spcBef>
              <a:buFont typeface="Wingdings"/>
              <a:buChar char=""/>
              <a:tabLst>
                <a:tab pos="2995295" algn="l"/>
                <a:tab pos="2995930" algn="l"/>
              </a:tabLst>
            </a:pPr>
            <a:r>
              <a:rPr sz="2400" dirty="0">
                <a:latin typeface="Calibri"/>
                <a:cs typeface="Calibri"/>
              </a:rPr>
              <a:t>Pick </a:t>
            </a:r>
            <a:r>
              <a:rPr sz="2400" spc="-5" dirty="0">
                <a:latin typeface="Calibri"/>
                <a:cs typeface="Calibri"/>
              </a:rPr>
              <a:t>an </a:t>
            </a:r>
            <a:r>
              <a:rPr sz="2400" dirty="0">
                <a:latin typeface="Calibri"/>
                <a:cs typeface="Calibri"/>
              </a:rPr>
              <a:t>initial </a:t>
            </a:r>
            <a:r>
              <a:rPr sz="2400" spc="-15" dirty="0">
                <a:latin typeface="Calibri"/>
                <a:cs typeface="Calibri"/>
              </a:rPr>
              <a:t>value </a:t>
            </a:r>
            <a:r>
              <a:rPr sz="2400" spc="-20" dirty="0">
                <a:latin typeface="Calibri"/>
                <a:cs typeface="Calibri"/>
              </a:rPr>
              <a:t>for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392112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20" dirty="0"/>
              <a:t>Gradient</a:t>
            </a:r>
            <a:r>
              <a:rPr spc="-55" dirty="0"/>
              <a:t> </a:t>
            </a:r>
            <a:r>
              <a:rPr spc="-10" dirty="0"/>
              <a:t>Descent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649095" y="1984375"/>
            <a:ext cx="2251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Compute </a:t>
            </a:r>
            <a:r>
              <a:rPr sz="2400" spc="15" dirty="0">
                <a:latin typeface="Cambria Math"/>
                <a:cs typeface="Cambria Math"/>
              </a:rPr>
              <a:t>𝜕𝐿</a:t>
            </a:r>
            <a:r>
              <a:rPr sz="3600" spc="300" baseline="2314" dirty="0">
                <a:latin typeface="Cambria Math"/>
                <a:cs typeface="Cambria Math"/>
              </a:rPr>
              <a:t> </a:t>
            </a:r>
            <a:r>
              <a:rPr sz="2400" spc="-20" dirty="0">
                <a:latin typeface="Cambria Math"/>
                <a:cs typeface="Cambria Math"/>
              </a:rPr>
              <a:t>𝜕𝑤</a:t>
            </a:r>
            <a:r>
              <a:rPr sz="2625" spc="-30" baseline="-15873" dirty="0">
                <a:latin typeface="Cambria Math"/>
                <a:cs typeface="Cambria Math"/>
              </a:rPr>
              <a:t>1</a:t>
            </a:r>
            <a:endParaRPr sz="2625" baseline="-15873">
              <a:latin typeface="Cambria Math"/>
              <a:cs typeface="Cambria Math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482852" y="2383535"/>
            <a:ext cx="2720340" cy="332740"/>
          </a:xfrm>
          <a:custGeom>
            <a:avLst/>
            <a:gdLst/>
            <a:ahLst/>
            <a:cxnLst/>
            <a:rect l="l" t="t" r="r" b="b"/>
            <a:pathLst>
              <a:path w="2720340" h="332739">
                <a:moveTo>
                  <a:pt x="2554224" y="0"/>
                </a:moveTo>
                <a:lnTo>
                  <a:pt x="2554224" y="83058"/>
                </a:lnTo>
                <a:lnTo>
                  <a:pt x="0" y="83058"/>
                </a:lnTo>
                <a:lnTo>
                  <a:pt x="0" y="249174"/>
                </a:lnTo>
                <a:lnTo>
                  <a:pt x="2554224" y="249174"/>
                </a:lnTo>
                <a:lnTo>
                  <a:pt x="2554224" y="332231"/>
                </a:lnTo>
                <a:lnTo>
                  <a:pt x="2720340" y="166115"/>
                </a:lnTo>
                <a:lnTo>
                  <a:pt x="255422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482852" y="2383535"/>
            <a:ext cx="2720340" cy="332740"/>
          </a:xfrm>
          <a:custGeom>
            <a:avLst/>
            <a:gdLst/>
            <a:ahLst/>
            <a:cxnLst/>
            <a:rect l="l" t="t" r="r" b="b"/>
            <a:pathLst>
              <a:path w="2720340" h="332739">
                <a:moveTo>
                  <a:pt x="0" y="83058"/>
                </a:moveTo>
                <a:lnTo>
                  <a:pt x="2554224" y="83058"/>
                </a:lnTo>
                <a:lnTo>
                  <a:pt x="2554224" y="0"/>
                </a:lnTo>
                <a:lnTo>
                  <a:pt x="2720340" y="166115"/>
                </a:lnTo>
                <a:lnTo>
                  <a:pt x="2554224" y="332231"/>
                </a:lnTo>
                <a:lnTo>
                  <a:pt x="2554224" y="249174"/>
                </a:lnTo>
                <a:lnTo>
                  <a:pt x="0" y="249174"/>
                </a:lnTo>
                <a:lnTo>
                  <a:pt x="0" y="8305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219955" y="2336292"/>
            <a:ext cx="752855" cy="4617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219955" y="2336292"/>
            <a:ext cx="753110" cy="462280"/>
          </a:xfrm>
          <a:prstGeom prst="rect">
            <a:avLst/>
          </a:prstGeom>
          <a:ln w="6096">
            <a:solidFill>
              <a:srgbClr val="5B9BD4"/>
            </a:solidFill>
          </a:ln>
        </p:spPr>
        <p:txBody>
          <a:bodyPr vert="horz" wrap="square" lIns="0" tIns="27305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215"/>
              </a:spcBef>
            </a:pPr>
            <a:r>
              <a:rPr sz="2400" spc="-5" dirty="0">
                <a:latin typeface="Calibri"/>
                <a:cs typeface="Calibri"/>
              </a:rPr>
              <a:t>0.15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482852" y="3596640"/>
            <a:ext cx="2720340" cy="332740"/>
          </a:xfrm>
          <a:custGeom>
            <a:avLst/>
            <a:gdLst/>
            <a:ahLst/>
            <a:cxnLst/>
            <a:rect l="l" t="t" r="r" b="b"/>
            <a:pathLst>
              <a:path w="2720340" h="332739">
                <a:moveTo>
                  <a:pt x="2554224" y="0"/>
                </a:moveTo>
                <a:lnTo>
                  <a:pt x="2554224" y="83058"/>
                </a:lnTo>
                <a:lnTo>
                  <a:pt x="0" y="83058"/>
                </a:lnTo>
                <a:lnTo>
                  <a:pt x="0" y="249174"/>
                </a:lnTo>
                <a:lnTo>
                  <a:pt x="2554224" y="249174"/>
                </a:lnTo>
                <a:lnTo>
                  <a:pt x="2554224" y="332232"/>
                </a:lnTo>
                <a:lnTo>
                  <a:pt x="2720340" y="166116"/>
                </a:lnTo>
                <a:lnTo>
                  <a:pt x="255422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482852" y="3596640"/>
            <a:ext cx="2720340" cy="332740"/>
          </a:xfrm>
          <a:custGeom>
            <a:avLst/>
            <a:gdLst/>
            <a:ahLst/>
            <a:cxnLst/>
            <a:rect l="l" t="t" r="r" b="b"/>
            <a:pathLst>
              <a:path w="2720340" h="332739">
                <a:moveTo>
                  <a:pt x="0" y="83058"/>
                </a:moveTo>
                <a:lnTo>
                  <a:pt x="2554224" y="83058"/>
                </a:lnTo>
                <a:lnTo>
                  <a:pt x="2554224" y="0"/>
                </a:lnTo>
                <a:lnTo>
                  <a:pt x="2720340" y="166116"/>
                </a:lnTo>
                <a:lnTo>
                  <a:pt x="2554224" y="332232"/>
                </a:lnTo>
                <a:lnTo>
                  <a:pt x="2554224" y="249174"/>
                </a:lnTo>
                <a:lnTo>
                  <a:pt x="0" y="249174"/>
                </a:lnTo>
                <a:lnTo>
                  <a:pt x="0" y="8305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644523" y="2458670"/>
            <a:ext cx="2259965" cy="1791335"/>
          </a:xfrm>
          <a:prstGeom prst="rect">
            <a:avLst/>
          </a:prstGeom>
        </p:spPr>
        <p:txBody>
          <a:bodyPr vert="horz" wrap="square" lIns="0" tIns="199390" rIns="0" bIns="0" rtlCol="0">
            <a:spAutoFit/>
          </a:bodyPr>
          <a:lstStyle/>
          <a:p>
            <a:pPr marR="53340" algn="ctr">
              <a:lnSpc>
                <a:spcPct val="100000"/>
              </a:lnSpc>
              <a:spcBef>
                <a:spcPts val="1570"/>
              </a:spcBef>
            </a:pPr>
            <a:r>
              <a:rPr sz="2400" spc="-5" dirty="0">
                <a:latin typeface="Cambria Math"/>
                <a:cs typeface="Cambria Math"/>
              </a:rPr>
              <a:t>−𝜇 </a:t>
            </a:r>
            <a:r>
              <a:rPr sz="2400" spc="15" dirty="0">
                <a:latin typeface="Cambria Math"/>
                <a:cs typeface="Cambria Math"/>
              </a:rPr>
              <a:t>𝜕𝐿</a:t>
            </a:r>
            <a:r>
              <a:rPr sz="3600" spc="225" baseline="2314" dirty="0">
                <a:latin typeface="Cambria Math"/>
                <a:cs typeface="Cambria Math"/>
              </a:rPr>
              <a:t> </a:t>
            </a:r>
            <a:r>
              <a:rPr sz="2400" spc="-20" dirty="0">
                <a:latin typeface="Cambria Math"/>
                <a:cs typeface="Cambria Math"/>
              </a:rPr>
              <a:t>𝜕𝑤</a:t>
            </a:r>
            <a:r>
              <a:rPr sz="2625" spc="-30" baseline="-15873" dirty="0">
                <a:latin typeface="Cambria Math"/>
                <a:cs typeface="Cambria Math"/>
              </a:rPr>
              <a:t>1</a:t>
            </a:r>
            <a:endParaRPr sz="2625" baseline="-15873">
              <a:latin typeface="Cambria Math"/>
              <a:cs typeface="Cambria Math"/>
            </a:endParaRPr>
          </a:p>
          <a:p>
            <a:pPr algn="ctr">
              <a:lnSpc>
                <a:spcPct val="100000"/>
              </a:lnSpc>
              <a:spcBef>
                <a:spcPts val="1465"/>
              </a:spcBef>
            </a:pPr>
            <a:r>
              <a:rPr sz="2400" spc="-10" dirty="0">
                <a:latin typeface="Calibri"/>
                <a:cs typeface="Calibri"/>
              </a:rPr>
              <a:t>Compute </a:t>
            </a:r>
            <a:r>
              <a:rPr sz="2400" spc="15" dirty="0">
                <a:latin typeface="Cambria Math"/>
                <a:cs typeface="Cambria Math"/>
              </a:rPr>
              <a:t>𝜕𝐿</a:t>
            </a:r>
            <a:r>
              <a:rPr sz="3600" spc="300" baseline="2314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𝜕𝑤</a:t>
            </a:r>
            <a:r>
              <a:rPr sz="2625" baseline="-15873" dirty="0">
                <a:latin typeface="Cambria Math"/>
                <a:cs typeface="Cambria Math"/>
              </a:rPr>
              <a:t>2</a:t>
            </a:r>
            <a:endParaRPr sz="2625" baseline="-15873">
              <a:latin typeface="Cambria Math"/>
              <a:cs typeface="Cambria Math"/>
            </a:endParaRPr>
          </a:p>
          <a:p>
            <a:pPr marR="54610" algn="ctr">
              <a:lnSpc>
                <a:spcPct val="100000"/>
              </a:lnSpc>
              <a:spcBef>
                <a:spcPts val="2325"/>
              </a:spcBef>
            </a:pPr>
            <a:r>
              <a:rPr sz="2400" spc="-5" dirty="0">
                <a:latin typeface="Cambria Math"/>
                <a:cs typeface="Cambria Math"/>
              </a:rPr>
              <a:t>−𝜇 </a:t>
            </a:r>
            <a:r>
              <a:rPr sz="2400" spc="15" dirty="0">
                <a:latin typeface="Cambria Math"/>
                <a:cs typeface="Cambria Math"/>
              </a:rPr>
              <a:t>𝜕𝐿</a:t>
            </a:r>
            <a:r>
              <a:rPr sz="3600" spc="225" baseline="2314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𝜕𝑤</a:t>
            </a:r>
            <a:r>
              <a:rPr sz="2625" baseline="-15873" dirty="0">
                <a:latin typeface="Cambria Math"/>
                <a:cs typeface="Cambria Math"/>
              </a:rPr>
              <a:t>2</a:t>
            </a:r>
            <a:endParaRPr sz="2625" baseline="-15873">
              <a:latin typeface="Cambria Math"/>
              <a:cs typeface="Cambria Math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219955" y="3549396"/>
            <a:ext cx="752855" cy="46177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4219955" y="3549396"/>
            <a:ext cx="753110" cy="462280"/>
          </a:xfrm>
          <a:prstGeom prst="rect">
            <a:avLst/>
          </a:prstGeom>
          <a:ln w="6096">
            <a:solidFill>
              <a:srgbClr val="4471C4"/>
            </a:solidFill>
          </a:ln>
        </p:spPr>
        <p:txBody>
          <a:bodyPr vert="horz" wrap="square" lIns="0" tIns="2667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210"/>
              </a:spcBef>
            </a:pPr>
            <a:r>
              <a:rPr sz="2400" spc="-5" dirty="0">
                <a:latin typeface="Calibri"/>
                <a:cs typeface="Calibri"/>
              </a:rPr>
              <a:t>0.05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76021" y="2205989"/>
            <a:ext cx="528955" cy="4305300"/>
          </a:xfrm>
          <a:prstGeom prst="rect">
            <a:avLst/>
          </a:prstGeom>
          <a:ln w="38100">
            <a:solidFill>
              <a:srgbClr val="000000"/>
            </a:solidFill>
          </a:ln>
        </p:spPr>
        <p:txBody>
          <a:bodyPr vert="horz" wrap="square" lIns="0" tIns="112395" rIns="0" bIns="0" rtlCol="0">
            <a:spAutoFit/>
          </a:bodyPr>
          <a:lstStyle/>
          <a:p>
            <a:pPr marL="140970">
              <a:lnSpc>
                <a:spcPct val="100000"/>
              </a:lnSpc>
              <a:spcBef>
                <a:spcPts val="885"/>
              </a:spcBef>
            </a:pPr>
            <a:r>
              <a:rPr sz="2400" spc="-50" dirty="0">
                <a:latin typeface="Cambria Math"/>
                <a:cs typeface="Cambria Math"/>
              </a:rPr>
              <a:t>𝑤</a:t>
            </a:r>
            <a:r>
              <a:rPr sz="2625" spc="-75" baseline="-15873" dirty="0">
                <a:latin typeface="Cambria Math"/>
                <a:cs typeface="Cambria Math"/>
              </a:rPr>
              <a:t>1</a:t>
            </a:r>
            <a:endParaRPr sz="2625" baseline="-15873">
              <a:latin typeface="Cambria Math"/>
              <a:cs typeface="Cambria Math"/>
            </a:endParaRPr>
          </a:p>
          <a:p>
            <a:pPr>
              <a:lnSpc>
                <a:spcPct val="100000"/>
              </a:lnSpc>
            </a:pPr>
            <a:endParaRPr sz="2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3100">
              <a:latin typeface="Times New Roman"/>
              <a:cs typeface="Times New Roman"/>
            </a:endParaRPr>
          </a:p>
          <a:p>
            <a:pPr marL="142875">
              <a:lnSpc>
                <a:spcPct val="100000"/>
              </a:lnSpc>
              <a:spcBef>
                <a:spcPts val="5"/>
              </a:spcBef>
            </a:pPr>
            <a:r>
              <a:rPr sz="2400" spc="-25" dirty="0">
                <a:latin typeface="Cambria Math"/>
                <a:cs typeface="Cambria Math"/>
              </a:rPr>
              <a:t>𝑤</a:t>
            </a:r>
            <a:r>
              <a:rPr sz="2625" spc="-37" baseline="-15873" dirty="0">
                <a:latin typeface="Cambria Math"/>
                <a:cs typeface="Cambria Math"/>
              </a:rPr>
              <a:t>2</a:t>
            </a:r>
            <a:endParaRPr sz="2625" baseline="-15873">
              <a:latin typeface="Cambria Math"/>
              <a:cs typeface="Cambria Math"/>
            </a:endParaRPr>
          </a:p>
          <a:p>
            <a:pPr>
              <a:lnSpc>
                <a:spcPct val="100000"/>
              </a:lnSpc>
            </a:pPr>
            <a:endParaRPr sz="2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700">
              <a:latin typeface="Times New Roman"/>
              <a:cs typeface="Times New Roman"/>
            </a:endParaRPr>
          </a:p>
          <a:p>
            <a:pPr marL="140970">
              <a:lnSpc>
                <a:spcPct val="100000"/>
              </a:lnSpc>
            </a:pPr>
            <a:r>
              <a:rPr sz="2400" spc="-45" dirty="0">
                <a:latin typeface="Cambria Math"/>
                <a:cs typeface="Cambria Math"/>
              </a:rPr>
              <a:t>𝑏</a:t>
            </a:r>
            <a:r>
              <a:rPr sz="2625" spc="-67" baseline="-15873" dirty="0">
                <a:latin typeface="Cambria Math"/>
                <a:cs typeface="Cambria Math"/>
              </a:rPr>
              <a:t>1</a:t>
            </a:r>
            <a:endParaRPr sz="2625" baseline="-15873">
              <a:latin typeface="Cambria Math"/>
              <a:cs typeface="Cambria Math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678051" y="4752289"/>
            <a:ext cx="219265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Compute </a:t>
            </a:r>
            <a:r>
              <a:rPr sz="2400" spc="15" dirty="0">
                <a:latin typeface="Cambria Math"/>
                <a:cs typeface="Cambria Math"/>
              </a:rPr>
              <a:t>𝜕𝐿</a:t>
            </a:r>
            <a:r>
              <a:rPr sz="3600" spc="300" baseline="2314" dirty="0">
                <a:latin typeface="Cambria Math"/>
                <a:cs typeface="Cambria Math"/>
              </a:rPr>
              <a:t> </a:t>
            </a:r>
            <a:r>
              <a:rPr sz="2400" spc="-15" dirty="0">
                <a:latin typeface="Cambria Math"/>
                <a:cs typeface="Cambria Math"/>
              </a:rPr>
              <a:t>𝜕𝑏</a:t>
            </a:r>
            <a:r>
              <a:rPr sz="2625" spc="-22" baseline="-15873" dirty="0">
                <a:latin typeface="Cambria Math"/>
                <a:cs typeface="Cambria Math"/>
              </a:rPr>
              <a:t>1</a:t>
            </a:r>
            <a:endParaRPr sz="2625" baseline="-15873">
              <a:latin typeface="Cambria Math"/>
              <a:cs typeface="Cambria Math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482852" y="5151120"/>
            <a:ext cx="2720340" cy="332740"/>
          </a:xfrm>
          <a:custGeom>
            <a:avLst/>
            <a:gdLst/>
            <a:ahLst/>
            <a:cxnLst/>
            <a:rect l="l" t="t" r="r" b="b"/>
            <a:pathLst>
              <a:path w="2720340" h="332739">
                <a:moveTo>
                  <a:pt x="2554224" y="0"/>
                </a:moveTo>
                <a:lnTo>
                  <a:pt x="2554224" y="83057"/>
                </a:lnTo>
                <a:lnTo>
                  <a:pt x="0" y="83057"/>
                </a:lnTo>
                <a:lnTo>
                  <a:pt x="0" y="249173"/>
                </a:lnTo>
                <a:lnTo>
                  <a:pt x="2554224" y="249173"/>
                </a:lnTo>
                <a:lnTo>
                  <a:pt x="2554224" y="332231"/>
                </a:lnTo>
                <a:lnTo>
                  <a:pt x="2720340" y="166115"/>
                </a:lnTo>
                <a:lnTo>
                  <a:pt x="255422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482852" y="5151120"/>
            <a:ext cx="2720340" cy="332740"/>
          </a:xfrm>
          <a:custGeom>
            <a:avLst/>
            <a:gdLst/>
            <a:ahLst/>
            <a:cxnLst/>
            <a:rect l="l" t="t" r="r" b="b"/>
            <a:pathLst>
              <a:path w="2720340" h="332739">
                <a:moveTo>
                  <a:pt x="0" y="83057"/>
                </a:moveTo>
                <a:lnTo>
                  <a:pt x="2554224" y="83057"/>
                </a:lnTo>
                <a:lnTo>
                  <a:pt x="2554224" y="0"/>
                </a:lnTo>
                <a:lnTo>
                  <a:pt x="2720340" y="166115"/>
                </a:lnTo>
                <a:lnTo>
                  <a:pt x="2554224" y="332231"/>
                </a:lnTo>
                <a:lnTo>
                  <a:pt x="2554224" y="249173"/>
                </a:lnTo>
                <a:lnTo>
                  <a:pt x="0" y="249173"/>
                </a:lnTo>
                <a:lnTo>
                  <a:pt x="0" y="83057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2023364" y="5413959"/>
            <a:ext cx="14395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mbria Math"/>
                <a:cs typeface="Cambria Math"/>
              </a:rPr>
              <a:t>−𝜇 </a:t>
            </a:r>
            <a:r>
              <a:rPr sz="2400" spc="15" dirty="0">
                <a:latin typeface="Cambria Math"/>
                <a:cs typeface="Cambria Math"/>
              </a:rPr>
              <a:t>𝜕𝐿</a:t>
            </a:r>
            <a:r>
              <a:rPr sz="3600" spc="172" baseline="2314" dirty="0">
                <a:latin typeface="Cambria Math"/>
                <a:cs typeface="Cambria Math"/>
              </a:rPr>
              <a:t> </a:t>
            </a:r>
            <a:r>
              <a:rPr sz="2400" spc="-15" dirty="0">
                <a:latin typeface="Cambria Math"/>
                <a:cs typeface="Cambria Math"/>
              </a:rPr>
              <a:t>𝜕𝑏</a:t>
            </a:r>
            <a:r>
              <a:rPr sz="2625" spc="-22" baseline="-15873" dirty="0">
                <a:latin typeface="Cambria Math"/>
                <a:cs typeface="Cambria Math"/>
              </a:rPr>
              <a:t>1</a:t>
            </a:r>
            <a:endParaRPr sz="2625" baseline="-15873">
              <a:latin typeface="Cambria Math"/>
              <a:cs typeface="Cambria Math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4219955" y="5103876"/>
            <a:ext cx="752855" cy="46177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4219955" y="5103876"/>
            <a:ext cx="753110" cy="462280"/>
          </a:xfrm>
          <a:prstGeom prst="rect">
            <a:avLst/>
          </a:prstGeom>
          <a:ln w="6096">
            <a:solidFill>
              <a:srgbClr val="6FAC46"/>
            </a:solidFill>
          </a:ln>
        </p:spPr>
        <p:txBody>
          <a:bodyPr vert="horz" wrap="square" lIns="0" tIns="27940" rIns="0" bIns="0" rtlCol="0">
            <a:spAutoFit/>
          </a:bodyPr>
          <a:lstStyle/>
          <a:p>
            <a:pPr marL="184150">
              <a:lnSpc>
                <a:spcPct val="100000"/>
              </a:lnSpc>
              <a:spcBef>
                <a:spcPts val="220"/>
              </a:spcBef>
            </a:pPr>
            <a:r>
              <a:rPr sz="2400" spc="-5" dirty="0">
                <a:latin typeface="Calibri"/>
                <a:cs typeface="Calibri"/>
              </a:rPr>
              <a:t>0.2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26466" y="4157217"/>
            <a:ext cx="381000" cy="532130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sz="2800" b="1" spc="0" dirty="0">
                <a:latin typeface="Calibri"/>
                <a:cs typeface="Calibri"/>
              </a:rPr>
              <a:t>……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26466" y="5795264"/>
            <a:ext cx="381000" cy="532130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sz="2800" b="1" spc="0" dirty="0">
                <a:latin typeface="Calibri"/>
                <a:cs typeface="Calibri"/>
              </a:rPr>
              <a:t>……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830580" y="2298192"/>
            <a:ext cx="752856" cy="4617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830580" y="2298192"/>
            <a:ext cx="753110" cy="462280"/>
          </a:xfrm>
          <a:prstGeom prst="rect">
            <a:avLst/>
          </a:prstGeom>
          <a:ln w="6095">
            <a:solidFill>
              <a:srgbClr val="5B9BD4"/>
            </a:solidFill>
          </a:ln>
        </p:spPr>
        <p:txBody>
          <a:bodyPr vert="horz" wrap="square" lIns="0" tIns="26034" rIns="0" bIns="0" rtlCol="0">
            <a:spAutoFit/>
          </a:bodyPr>
          <a:lstStyle/>
          <a:p>
            <a:pPr marL="182880">
              <a:lnSpc>
                <a:spcPct val="100000"/>
              </a:lnSpc>
              <a:spcBef>
                <a:spcPts val="204"/>
              </a:spcBef>
            </a:pPr>
            <a:r>
              <a:rPr sz="2400" spc="-10" dirty="0">
                <a:latin typeface="Calibri"/>
                <a:cs typeface="Calibri"/>
              </a:rPr>
              <a:t>0.2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830580" y="3511296"/>
            <a:ext cx="752856" cy="46177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830580" y="3511296"/>
            <a:ext cx="753110" cy="462280"/>
          </a:xfrm>
          <a:prstGeom prst="rect">
            <a:avLst/>
          </a:prstGeom>
          <a:ln w="6095">
            <a:solidFill>
              <a:srgbClr val="4471C4"/>
            </a:solidFill>
          </a:ln>
        </p:spPr>
        <p:txBody>
          <a:bodyPr vert="horz" wrap="square" lIns="0" tIns="26669" rIns="0" bIns="0" rtlCol="0">
            <a:spAutoFit/>
          </a:bodyPr>
          <a:lstStyle/>
          <a:p>
            <a:pPr marL="137160">
              <a:lnSpc>
                <a:spcPct val="100000"/>
              </a:lnSpc>
              <a:spcBef>
                <a:spcPts val="209"/>
              </a:spcBef>
            </a:pPr>
            <a:r>
              <a:rPr sz="2400" spc="-5" dirty="0">
                <a:latin typeface="Calibri"/>
                <a:cs typeface="Calibri"/>
              </a:rPr>
              <a:t>-0.1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830580" y="5065776"/>
            <a:ext cx="752856" cy="46177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830580" y="5065776"/>
            <a:ext cx="753110" cy="462280"/>
          </a:xfrm>
          <a:prstGeom prst="rect">
            <a:avLst/>
          </a:prstGeom>
          <a:ln w="6095">
            <a:solidFill>
              <a:srgbClr val="6FAC46"/>
            </a:solidFill>
          </a:ln>
        </p:spPr>
        <p:txBody>
          <a:bodyPr vert="horz" wrap="square" lIns="0" tIns="27305" rIns="0" bIns="0" rtlCol="0">
            <a:spAutoFit/>
          </a:bodyPr>
          <a:lstStyle/>
          <a:p>
            <a:pPr marL="182880">
              <a:lnSpc>
                <a:spcPct val="100000"/>
              </a:lnSpc>
              <a:spcBef>
                <a:spcPts val="215"/>
              </a:spcBef>
            </a:pPr>
            <a:r>
              <a:rPr sz="2400" spc="-5" dirty="0">
                <a:latin typeface="Calibri"/>
                <a:cs typeface="Calibri"/>
              </a:rPr>
              <a:t>0.3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321665" y="1710004"/>
            <a:ext cx="22542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Cambria Math"/>
                <a:cs typeface="Cambria Math"/>
              </a:rPr>
              <a:t>𝜃</a:t>
            </a:r>
            <a:endParaRPr sz="2800">
              <a:latin typeface="Cambria Math"/>
              <a:cs typeface="Cambria Math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7187183" y="5530215"/>
            <a:ext cx="104775" cy="0"/>
          </a:xfrm>
          <a:custGeom>
            <a:avLst/>
            <a:gdLst/>
            <a:ahLst/>
            <a:cxnLst/>
            <a:rect l="l" t="t" r="r" b="b"/>
            <a:pathLst>
              <a:path w="104775">
                <a:moveTo>
                  <a:pt x="0" y="0"/>
                </a:moveTo>
                <a:lnTo>
                  <a:pt x="104394" y="0"/>
                </a:lnTo>
              </a:path>
            </a:pathLst>
          </a:custGeom>
          <a:ln w="1650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205408" y="2265679"/>
            <a:ext cx="0" cy="3256279"/>
          </a:xfrm>
          <a:custGeom>
            <a:avLst/>
            <a:gdLst/>
            <a:ahLst/>
            <a:cxnLst/>
            <a:rect l="l" t="t" r="r" b="b"/>
            <a:pathLst>
              <a:path h="3256279">
                <a:moveTo>
                  <a:pt x="0" y="0"/>
                </a:moveTo>
                <a:lnTo>
                  <a:pt x="0" y="3256280"/>
                </a:lnTo>
              </a:path>
            </a:pathLst>
          </a:custGeom>
          <a:ln w="364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187183" y="2257425"/>
            <a:ext cx="104775" cy="0"/>
          </a:xfrm>
          <a:custGeom>
            <a:avLst/>
            <a:gdLst/>
            <a:ahLst/>
            <a:cxnLst/>
            <a:rect l="l" t="t" r="r" b="b"/>
            <a:pathLst>
              <a:path w="104775">
                <a:moveTo>
                  <a:pt x="0" y="0"/>
                </a:moveTo>
                <a:lnTo>
                  <a:pt x="104394" y="0"/>
                </a:lnTo>
              </a:path>
            </a:pathLst>
          </a:custGeom>
          <a:ln w="1651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7928356" y="5530215"/>
            <a:ext cx="104775" cy="0"/>
          </a:xfrm>
          <a:custGeom>
            <a:avLst/>
            <a:gdLst/>
            <a:ahLst/>
            <a:cxnLst/>
            <a:rect l="l" t="t" r="r" b="b"/>
            <a:pathLst>
              <a:path w="104775">
                <a:moveTo>
                  <a:pt x="0" y="0"/>
                </a:moveTo>
                <a:lnTo>
                  <a:pt x="104394" y="0"/>
                </a:lnTo>
              </a:path>
            </a:pathLst>
          </a:custGeom>
          <a:ln w="1650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8014589" y="2265679"/>
            <a:ext cx="0" cy="3256279"/>
          </a:xfrm>
          <a:custGeom>
            <a:avLst/>
            <a:gdLst/>
            <a:ahLst/>
            <a:cxnLst/>
            <a:rect l="l" t="t" r="r" b="b"/>
            <a:pathLst>
              <a:path h="3256279">
                <a:moveTo>
                  <a:pt x="0" y="0"/>
                </a:moveTo>
                <a:lnTo>
                  <a:pt x="0" y="3256280"/>
                </a:lnTo>
              </a:path>
            </a:pathLst>
          </a:custGeom>
          <a:ln w="3632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7928356" y="2257425"/>
            <a:ext cx="104775" cy="0"/>
          </a:xfrm>
          <a:custGeom>
            <a:avLst/>
            <a:gdLst/>
            <a:ahLst/>
            <a:cxnLst/>
            <a:rect l="l" t="t" r="r" b="b"/>
            <a:pathLst>
              <a:path w="104775">
                <a:moveTo>
                  <a:pt x="0" y="0"/>
                </a:moveTo>
                <a:lnTo>
                  <a:pt x="104394" y="0"/>
                </a:lnTo>
              </a:path>
            </a:pathLst>
          </a:custGeom>
          <a:ln w="1651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7303261" y="2611247"/>
            <a:ext cx="615950" cy="0"/>
          </a:xfrm>
          <a:custGeom>
            <a:avLst/>
            <a:gdLst/>
            <a:ahLst/>
            <a:cxnLst/>
            <a:rect l="l" t="t" r="r" b="b"/>
            <a:pathLst>
              <a:path w="615950">
                <a:moveTo>
                  <a:pt x="0" y="0"/>
                </a:moveTo>
                <a:lnTo>
                  <a:pt x="615696" y="0"/>
                </a:lnTo>
              </a:path>
            </a:pathLst>
          </a:custGeom>
          <a:ln w="228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7401559" y="2077338"/>
            <a:ext cx="41275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dirty="0">
                <a:latin typeface="Cambria Math"/>
                <a:cs typeface="Cambria Math"/>
              </a:rPr>
              <a:t>𝜕</a:t>
            </a:r>
            <a:r>
              <a:rPr sz="2800" spc="-5" dirty="0">
                <a:latin typeface="Cambria Math"/>
                <a:cs typeface="Cambria Math"/>
              </a:rPr>
              <a:t>𝐿</a:t>
            </a:r>
            <a:endParaRPr sz="2800">
              <a:latin typeface="Cambria Math"/>
              <a:cs typeface="Cambria Math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7298690" y="3554603"/>
            <a:ext cx="623570" cy="0"/>
          </a:xfrm>
          <a:custGeom>
            <a:avLst/>
            <a:gdLst/>
            <a:ahLst/>
            <a:cxnLst/>
            <a:rect l="l" t="t" r="r" b="b"/>
            <a:pathLst>
              <a:path w="623570">
                <a:moveTo>
                  <a:pt x="0" y="0"/>
                </a:moveTo>
                <a:lnTo>
                  <a:pt x="623315" y="0"/>
                </a:lnTo>
              </a:path>
            </a:pathLst>
          </a:custGeom>
          <a:ln w="228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7291831" y="2583306"/>
            <a:ext cx="625475" cy="889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2800" spc="65" dirty="0">
                <a:latin typeface="Cambria Math"/>
                <a:cs typeface="Cambria Math"/>
              </a:rPr>
              <a:t>𝜕</a:t>
            </a:r>
            <a:r>
              <a:rPr sz="2800" spc="-165" dirty="0">
                <a:latin typeface="Cambria Math"/>
                <a:cs typeface="Cambria Math"/>
              </a:rPr>
              <a:t>𝑤</a:t>
            </a:r>
            <a:r>
              <a:rPr sz="3075" spc="60" baseline="-16260" dirty="0">
                <a:latin typeface="Cambria Math"/>
                <a:cs typeface="Cambria Math"/>
              </a:rPr>
              <a:t>1</a:t>
            </a:r>
            <a:endParaRPr sz="3075" baseline="-16260">
              <a:latin typeface="Cambria Math"/>
              <a:cs typeface="Cambria Math"/>
            </a:endParaRPr>
          </a:p>
          <a:p>
            <a:pPr marL="6985" algn="ctr">
              <a:lnSpc>
                <a:spcPct val="100000"/>
              </a:lnSpc>
              <a:spcBef>
                <a:spcPts val="85"/>
              </a:spcBef>
            </a:pPr>
            <a:r>
              <a:rPr sz="2800" spc="-5" dirty="0">
                <a:latin typeface="Cambria Math"/>
                <a:cs typeface="Cambria Math"/>
              </a:rPr>
              <a:t>𝜕𝐿</a:t>
            </a:r>
            <a:endParaRPr sz="2800">
              <a:latin typeface="Cambria Math"/>
              <a:cs typeface="Cambria Math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7338314" y="4839334"/>
            <a:ext cx="546100" cy="0"/>
          </a:xfrm>
          <a:custGeom>
            <a:avLst/>
            <a:gdLst/>
            <a:ahLst/>
            <a:cxnLst/>
            <a:rect l="l" t="t" r="r" b="b"/>
            <a:pathLst>
              <a:path w="546100">
                <a:moveTo>
                  <a:pt x="0" y="0"/>
                </a:moveTo>
                <a:lnTo>
                  <a:pt x="545591" y="0"/>
                </a:lnTo>
              </a:path>
            </a:pathLst>
          </a:custGeom>
          <a:ln w="228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7287259" y="3526916"/>
            <a:ext cx="633095" cy="12306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ts val="3304"/>
              </a:lnSpc>
              <a:spcBef>
                <a:spcPts val="95"/>
              </a:spcBef>
            </a:pPr>
            <a:r>
              <a:rPr sz="2800" spc="65" dirty="0">
                <a:latin typeface="Cambria Math"/>
                <a:cs typeface="Cambria Math"/>
              </a:rPr>
              <a:t>𝜕</a:t>
            </a:r>
            <a:r>
              <a:rPr sz="2800" spc="-105" dirty="0">
                <a:latin typeface="Cambria Math"/>
                <a:cs typeface="Cambria Math"/>
              </a:rPr>
              <a:t>𝑤</a:t>
            </a:r>
            <a:r>
              <a:rPr sz="3075" spc="60" baseline="-16260" dirty="0">
                <a:latin typeface="Cambria Math"/>
                <a:cs typeface="Cambria Math"/>
              </a:rPr>
              <a:t>2</a:t>
            </a:r>
            <a:endParaRPr sz="3075" baseline="-16260">
              <a:latin typeface="Cambria Math"/>
              <a:cs typeface="Cambria Math"/>
            </a:endParaRPr>
          </a:p>
          <a:p>
            <a:pPr marL="14604" algn="ctr">
              <a:lnSpc>
                <a:spcPts val="3065"/>
              </a:lnSpc>
            </a:pPr>
            <a:r>
              <a:rPr sz="2800" spc="-5" dirty="0">
                <a:latin typeface="Cambria Math"/>
                <a:cs typeface="Cambria Math"/>
              </a:rPr>
              <a:t>⋮</a:t>
            </a:r>
            <a:endParaRPr sz="2800">
              <a:latin typeface="Cambria Math"/>
              <a:cs typeface="Cambria Math"/>
            </a:endParaRPr>
          </a:p>
          <a:p>
            <a:pPr marL="8255" algn="ctr">
              <a:lnSpc>
                <a:spcPts val="3120"/>
              </a:lnSpc>
            </a:pPr>
            <a:r>
              <a:rPr sz="2800" spc="-5" dirty="0">
                <a:latin typeface="Cambria Math"/>
                <a:cs typeface="Cambria Math"/>
              </a:rPr>
              <a:t>𝜕𝐿</a:t>
            </a:r>
            <a:endParaRPr sz="2800">
              <a:latin typeface="Cambria Math"/>
              <a:cs typeface="Cambria Math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7326883" y="4812029"/>
            <a:ext cx="556895" cy="86486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ts val="3304"/>
              </a:lnSpc>
              <a:spcBef>
                <a:spcPts val="95"/>
              </a:spcBef>
            </a:pPr>
            <a:r>
              <a:rPr sz="2800" spc="65" dirty="0">
                <a:latin typeface="Cambria Math"/>
                <a:cs typeface="Cambria Math"/>
              </a:rPr>
              <a:t>𝜕</a:t>
            </a:r>
            <a:r>
              <a:rPr sz="2800" spc="-145" dirty="0">
                <a:latin typeface="Cambria Math"/>
                <a:cs typeface="Cambria Math"/>
              </a:rPr>
              <a:t>𝑏</a:t>
            </a:r>
            <a:r>
              <a:rPr sz="3075" spc="60" baseline="-16260" dirty="0">
                <a:latin typeface="Cambria Math"/>
                <a:cs typeface="Cambria Math"/>
              </a:rPr>
              <a:t>1</a:t>
            </a:r>
            <a:endParaRPr sz="3075" baseline="-16260">
              <a:latin typeface="Cambria Math"/>
              <a:cs typeface="Cambria Math"/>
            </a:endParaRPr>
          </a:p>
          <a:p>
            <a:pPr marL="12065" algn="ctr">
              <a:lnSpc>
                <a:spcPts val="3304"/>
              </a:lnSpc>
            </a:pPr>
            <a:r>
              <a:rPr sz="2800" spc="-5" dirty="0">
                <a:latin typeface="Cambria Math"/>
                <a:cs typeface="Cambria Math"/>
              </a:rPr>
              <a:t>⋮</a:t>
            </a:r>
            <a:endParaRPr sz="2800">
              <a:latin typeface="Cambria Math"/>
              <a:cs typeface="Cambria Math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6116192" y="3634816"/>
            <a:ext cx="80327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Cambria Math"/>
                <a:cs typeface="Cambria Math"/>
              </a:rPr>
              <a:t>𝛻𝐿</a:t>
            </a:r>
            <a:r>
              <a:rPr sz="2800" spc="125" dirty="0">
                <a:latin typeface="Cambria Math"/>
                <a:cs typeface="Cambria Math"/>
              </a:rPr>
              <a:t> </a:t>
            </a:r>
            <a:r>
              <a:rPr sz="2800" spc="-5" dirty="0">
                <a:latin typeface="Cambria Math"/>
                <a:cs typeface="Cambria Math"/>
              </a:rPr>
              <a:t>=</a:t>
            </a:r>
            <a:endParaRPr sz="2800">
              <a:latin typeface="Cambria Math"/>
              <a:cs typeface="Cambria Math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6518529" y="5745581"/>
            <a:ext cx="122491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20" dirty="0">
                <a:latin typeface="Calibri"/>
                <a:cs typeface="Calibri"/>
              </a:rPr>
              <a:t>gradient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392112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20" dirty="0"/>
              <a:t>Gradient</a:t>
            </a:r>
            <a:r>
              <a:rPr spc="-55" dirty="0"/>
              <a:t> </a:t>
            </a:r>
            <a:r>
              <a:rPr spc="-10" dirty="0"/>
              <a:t>Descent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649095" y="1984375"/>
            <a:ext cx="2251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Compute </a:t>
            </a:r>
            <a:r>
              <a:rPr sz="2400" spc="15" dirty="0">
                <a:latin typeface="Cambria Math"/>
                <a:cs typeface="Cambria Math"/>
              </a:rPr>
              <a:t>𝜕𝐿</a:t>
            </a:r>
            <a:r>
              <a:rPr sz="3600" spc="300" baseline="2314" dirty="0">
                <a:latin typeface="Cambria Math"/>
                <a:cs typeface="Cambria Math"/>
              </a:rPr>
              <a:t> </a:t>
            </a:r>
            <a:r>
              <a:rPr sz="2400" spc="-20" dirty="0">
                <a:latin typeface="Cambria Math"/>
                <a:cs typeface="Cambria Math"/>
              </a:rPr>
              <a:t>𝜕𝑤</a:t>
            </a:r>
            <a:r>
              <a:rPr sz="2625" spc="-30" baseline="-15873" dirty="0">
                <a:latin typeface="Cambria Math"/>
                <a:cs typeface="Cambria Math"/>
              </a:rPr>
              <a:t>1</a:t>
            </a:r>
            <a:endParaRPr sz="2625" baseline="-15873">
              <a:latin typeface="Cambria Math"/>
              <a:cs typeface="Cambria Math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482852" y="2383535"/>
            <a:ext cx="2720340" cy="332740"/>
          </a:xfrm>
          <a:custGeom>
            <a:avLst/>
            <a:gdLst/>
            <a:ahLst/>
            <a:cxnLst/>
            <a:rect l="l" t="t" r="r" b="b"/>
            <a:pathLst>
              <a:path w="2720340" h="332739">
                <a:moveTo>
                  <a:pt x="2554224" y="0"/>
                </a:moveTo>
                <a:lnTo>
                  <a:pt x="2554224" y="83058"/>
                </a:lnTo>
                <a:lnTo>
                  <a:pt x="0" y="83058"/>
                </a:lnTo>
                <a:lnTo>
                  <a:pt x="0" y="249174"/>
                </a:lnTo>
                <a:lnTo>
                  <a:pt x="2554224" y="249174"/>
                </a:lnTo>
                <a:lnTo>
                  <a:pt x="2554224" y="332231"/>
                </a:lnTo>
                <a:lnTo>
                  <a:pt x="2720340" y="166115"/>
                </a:lnTo>
                <a:lnTo>
                  <a:pt x="255422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482852" y="2383535"/>
            <a:ext cx="2720340" cy="332740"/>
          </a:xfrm>
          <a:custGeom>
            <a:avLst/>
            <a:gdLst/>
            <a:ahLst/>
            <a:cxnLst/>
            <a:rect l="l" t="t" r="r" b="b"/>
            <a:pathLst>
              <a:path w="2720340" h="332739">
                <a:moveTo>
                  <a:pt x="0" y="83058"/>
                </a:moveTo>
                <a:lnTo>
                  <a:pt x="2554224" y="83058"/>
                </a:lnTo>
                <a:lnTo>
                  <a:pt x="2554224" y="0"/>
                </a:lnTo>
                <a:lnTo>
                  <a:pt x="2720340" y="166115"/>
                </a:lnTo>
                <a:lnTo>
                  <a:pt x="2554224" y="332231"/>
                </a:lnTo>
                <a:lnTo>
                  <a:pt x="2554224" y="249174"/>
                </a:lnTo>
                <a:lnTo>
                  <a:pt x="0" y="249174"/>
                </a:lnTo>
                <a:lnTo>
                  <a:pt x="0" y="8305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219955" y="2336292"/>
            <a:ext cx="752855" cy="4617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219955" y="2336292"/>
            <a:ext cx="753110" cy="462280"/>
          </a:xfrm>
          <a:prstGeom prst="rect">
            <a:avLst/>
          </a:prstGeom>
          <a:ln w="6096">
            <a:solidFill>
              <a:srgbClr val="5B9BD4"/>
            </a:solidFill>
          </a:ln>
        </p:spPr>
        <p:txBody>
          <a:bodyPr vert="horz" wrap="square" lIns="0" tIns="27305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215"/>
              </a:spcBef>
            </a:pPr>
            <a:r>
              <a:rPr sz="2400" spc="-5" dirty="0">
                <a:latin typeface="Calibri"/>
                <a:cs typeface="Calibri"/>
              </a:rPr>
              <a:t>0.15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013959" y="2327148"/>
            <a:ext cx="2719070" cy="330835"/>
          </a:xfrm>
          <a:custGeom>
            <a:avLst/>
            <a:gdLst/>
            <a:ahLst/>
            <a:cxnLst/>
            <a:rect l="l" t="t" r="r" b="b"/>
            <a:pathLst>
              <a:path w="2719070" h="330835">
                <a:moveTo>
                  <a:pt x="2553462" y="0"/>
                </a:moveTo>
                <a:lnTo>
                  <a:pt x="2553462" y="82676"/>
                </a:lnTo>
                <a:lnTo>
                  <a:pt x="0" y="82676"/>
                </a:lnTo>
                <a:lnTo>
                  <a:pt x="0" y="248030"/>
                </a:lnTo>
                <a:lnTo>
                  <a:pt x="2553462" y="248030"/>
                </a:lnTo>
                <a:lnTo>
                  <a:pt x="2553462" y="330707"/>
                </a:lnTo>
                <a:lnTo>
                  <a:pt x="2718816" y="165353"/>
                </a:lnTo>
                <a:lnTo>
                  <a:pt x="255346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013959" y="2327148"/>
            <a:ext cx="2719070" cy="330835"/>
          </a:xfrm>
          <a:custGeom>
            <a:avLst/>
            <a:gdLst/>
            <a:ahLst/>
            <a:cxnLst/>
            <a:rect l="l" t="t" r="r" b="b"/>
            <a:pathLst>
              <a:path w="2719070" h="330835">
                <a:moveTo>
                  <a:pt x="0" y="82676"/>
                </a:moveTo>
                <a:lnTo>
                  <a:pt x="2553462" y="82676"/>
                </a:lnTo>
                <a:lnTo>
                  <a:pt x="2553462" y="0"/>
                </a:lnTo>
                <a:lnTo>
                  <a:pt x="2718816" y="165353"/>
                </a:lnTo>
                <a:lnTo>
                  <a:pt x="2553462" y="330707"/>
                </a:lnTo>
                <a:lnTo>
                  <a:pt x="2553462" y="248030"/>
                </a:lnTo>
                <a:lnTo>
                  <a:pt x="0" y="248030"/>
                </a:lnTo>
                <a:lnTo>
                  <a:pt x="0" y="82676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773923" y="2340864"/>
            <a:ext cx="751331" cy="4617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7773923" y="2340864"/>
            <a:ext cx="751840" cy="462280"/>
          </a:xfrm>
          <a:prstGeom prst="rect">
            <a:avLst/>
          </a:prstGeom>
          <a:ln w="6096">
            <a:solidFill>
              <a:srgbClr val="5B9BD4"/>
            </a:solidFill>
          </a:ln>
        </p:spPr>
        <p:txBody>
          <a:bodyPr vert="horz" wrap="square" lIns="0" tIns="27305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215"/>
              </a:spcBef>
            </a:pPr>
            <a:r>
              <a:rPr sz="2400" spc="-5" dirty="0">
                <a:latin typeface="Calibri"/>
                <a:cs typeface="Calibri"/>
              </a:rPr>
              <a:t>0.09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482852" y="3596640"/>
            <a:ext cx="2720340" cy="332740"/>
          </a:xfrm>
          <a:custGeom>
            <a:avLst/>
            <a:gdLst/>
            <a:ahLst/>
            <a:cxnLst/>
            <a:rect l="l" t="t" r="r" b="b"/>
            <a:pathLst>
              <a:path w="2720340" h="332739">
                <a:moveTo>
                  <a:pt x="2554224" y="0"/>
                </a:moveTo>
                <a:lnTo>
                  <a:pt x="2554224" y="83058"/>
                </a:lnTo>
                <a:lnTo>
                  <a:pt x="0" y="83058"/>
                </a:lnTo>
                <a:lnTo>
                  <a:pt x="0" y="249174"/>
                </a:lnTo>
                <a:lnTo>
                  <a:pt x="2554224" y="249174"/>
                </a:lnTo>
                <a:lnTo>
                  <a:pt x="2554224" y="332232"/>
                </a:lnTo>
                <a:lnTo>
                  <a:pt x="2720340" y="166116"/>
                </a:lnTo>
                <a:lnTo>
                  <a:pt x="255422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482852" y="3596640"/>
            <a:ext cx="2720340" cy="332740"/>
          </a:xfrm>
          <a:custGeom>
            <a:avLst/>
            <a:gdLst/>
            <a:ahLst/>
            <a:cxnLst/>
            <a:rect l="l" t="t" r="r" b="b"/>
            <a:pathLst>
              <a:path w="2720340" h="332739">
                <a:moveTo>
                  <a:pt x="0" y="83058"/>
                </a:moveTo>
                <a:lnTo>
                  <a:pt x="2554224" y="83058"/>
                </a:lnTo>
                <a:lnTo>
                  <a:pt x="2554224" y="0"/>
                </a:lnTo>
                <a:lnTo>
                  <a:pt x="2720340" y="166116"/>
                </a:lnTo>
                <a:lnTo>
                  <a:pt x="2554224" y="332232"/>
                </a:lnTo>
                <a:lnTo>
                  <a:pt x="2554224" y="249174"/>
                </a:lnTo>
                <a:lnTo>
                  <a:pt x="0" y="249174"/>
                </a:lnTo>
                <a:lnTo>
                  <a:pt x="0" y="8305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644523" y="2458670"/>
            <a:ext cx="2259965" cy="1791335"/>
          </a:xfrm>
          <a:prstGeom prst="rect">
            <a:avLst/>
          </a:prstGeom>
        </p:spPr>
        <p:txBody>
          <a:bodyPr vert="horz" wrap="square" lIns="0" tIns="199390" rIns="0" bIns="0" rtlCol="0">
            <a:spAutoFit/>
          </a:bodyPr>
          <a:lstStyle/>
          <a:p>
            <a:pPr marR="53340" algn="ctr">
              <a:lnSpc>
                <a:spcPct val="100000"/>
              </a:lnSpc>
              <a:spcBef>
                <a:spcPts val="1570"/>
              </a:spcBef>
            </a:pPr>
            <a:r>
              <a:rPr sz="2400" spc="-5" dirty="0">
                <a:latin typeface="Cambria Math"/>
                <a:cs typeface="Cambria Math"/>
              </a:rPr>
              <a:t>−𝜇 </a:t>
            </a:r>
            <a:r>
              <a:rPr sz="2400" spc="15" dirty="0">
                <a:latin typeface="Cambria Math"/>
                <a:cs typeface="Cambria Math"/>
              </a:rPr>
              <a:t>𝜕𝐿</a:t>
            </a:r>
            <a:r>
              <a:rPr sz="3600" spc="225" baseline="2314" dirty="0">
                <a:latin typeface="Cambria Math"/>
                <a:cs typeface="Cambria Math"/>
              </a:rPr>
              <a:t> </a:t>
            </a:r>
            <a:r>
              <a:rPr sz="2400" spc="-20" dirty="0">
                <a:latin typeface="Cambria Math"/>
                <a:cs typeface="Cambria Math"/>
              </a:rPr>
              <a:t>𝜕𝑤</a:t>
            </a:r>
            <a:r>
              <a:rPr sz="2625" spc="-30" baseline="-15873" dirty="0">
                <a:latin typeface="Cambria Math"/>
                <a:cs typeface="Cambria Math"/>
              </a:rPr>
              <a:t>1</a:t>
            </a:r>
            <a:endParaRPr sz="2625" baseline="-15873">
              <a:latin typeface="Cambria Math"/>
              <a:cs typeface="Cambria Math"/>
            </a:endParaRPr>
          </a:p>
          <a:p>
            <a:pPr algn="ctr">
              <a:lnSpc>
                <a:spcPct val="100000"/>
              </a:lnSpc>
              <a:spcBef>
                <a:spcPts val="1465"/>
              </a:spcBef>
            </a:pPr>
            <a:r>
              <a:rPr sz="2400" spc="-10" dirty="0">
                <a:latin typeface="Calibri"/>
                <a:cs typeface="Calibri"/>
              </a:rPr>
              <a:t>Compute </a:t>
            </a:r>
            <a:r>
              <a:rPr sz="2400" spc="15" dirty="0">
                <a:latin typeface="Cambria Math"/>
                <a:cs typeface="Cambria Math"/>
              </a:rPr>
              <a:t>𝜕𝐿</a:t>
            </a:r>
            <a:r>
              <a:rPr sz="3600" spc="300" baseline="2314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𝜕𝑤</a:t>
            </a:r>
            <a:r>
              <a:rPr sz="2625" baseline="-15873" dirty="0">
                <a:latin typeface="Cambria Math"/>
                <a:cs typeface="Cambria Math"/>
              </a:rPr>
              <a:t>2</a:t>
            </a:r>
            <a:endParaRPr sz="2625" baseline="-15873">
              <a:latin typeface="Cambria Math"/>
              <a:cs typeface="Cambria Math"/>
            </a:endParaRPr>
          </a:p>
          <a:p>
            <a:pPr marR="54610" algn="ctr">
              <a:lnSpc>
                <a:spcPct val="100000"/>
              </a:lnSpc>
              <a:spcBef>
                <a:spcPts val="2325"/>
              </a:spcBef>
            </a:pPr>
            <a:r>
              <a:rPr sz="2400" spc="-5" dirty="0">
                <a:latin typeface="Cambria Math"/>
                <a:cs typeface="Cambria Math"/>
              </a:rPr>
              <a:t>−𝜇 </a:t>
            </a:r>
            <a:r>
              <a:rPr sz="2400" spc="15" dirty="0">
                <a:latin typeface="Cambria Math"/>
                <a:cs typeface="Cambria Math"/>
              </a:rPr>
              <a:t>𝜕𝐿</a:t>
            </a:r>
            <a:r>
              <a:rPr sz="3600" spc="225" baseline="2314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𝜕𝑤</a:t>
            </a:r>
            <a:r>
              <a:rPr sz="2625" baseline="-15873" dirty="0">
                <a:latin typeface="Cambria Math"/>
                <a:cs typeface="Cambria Math"/>
              </a:rPr>
              <a:t>2</a:t>
            </a:r>
            <a:endParaRPr sz="2625" baseline="-15873">
              <a:latin typeface="Cambria Math"/>
              <a:cs typeface="Cambria Math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4219955" y="3549396"/>
            <a:ext cx="752855" cy="46177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4219955" y="3549396"/>
            <a:ext cx="753110" cy="462280"/>
          </a:xfrm>
          <a:prstGeom prst="rect">
            <a:avLst/>
          </a:prstGeom>
          <a:ln w="6096">
            <a:solidFill>
              <a:srgbClr val="4471C4"/>
            </a:solidFill>
          </a:ln>
        </p:spPr>
        <p:txBody>
          <a:bodyPr vert="horz" wrap="square" lIns="0" tIns="2667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210"/>
              </a:spcBef>
            </a:pPr>
            <a:r>
              <a:rPr sz="2400" spc="-5" dirty="0">
                <a:latin typeface="Calibri"/>
                <a:cs typeface="Calibri"/>
              </a:rPr>
              <a:t>0.05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5013959" y="3538728"/>
            <a:ext cx="2719070" cy="332740"/>
          </a:xfrm>
          <a:custGeom>
            <a:avLst/>
            <a:gdLst/>
            <a:ahLst/>
            <a:cxnLst/>
            <a:rect l="l" t="t" r="r" b="b"/>
            <a:pathLst>
              <a:path w="2719070" h="332739">
                <a:moveTo>
                  <a:pt x="2552699" y="0"/>
                </a:moveTo>
                <a:lnTo>
                  <a:pt x="2552699" y="83058"/>
                </a:lnTo>
                <a:lnTo>
                  <a:pt x="0" y="83058"/>
                </a:lnTo>
                <a:lnTo>
                  <a:pt x="0" y="249174"/>
                </a:lnTo>
                <a:lnTo>
                  <a:pt x="2552699" y="249174"/>
                </a:lnTo>
                <a:lnTo>
                  <a:pt x="2552699" y="332232"/>
                </a:lnTo>
                <a:lnTo>
                  <a:pt x="2718816" y="166116"/>
                </a:lnTo>
                <a:lnTo>
                  <a:pt x="255269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013959" y="3538728"/>
            <a:ext cx="2719070" cy="332740"/>
          </a:xfrm>
          <a:custGeom>
            <a:avLst/>
            <a:gdLst/>
            <a:ahLst/>
            <a:cxnLst/>
            <a:rect l="l" t="t" r="r" b="b"/>
            <a:pathLst>
              <a:path w="2719070" h="332739">
                <a:moveTo>
                  <a:pt x="0" y="83058"/>
                </a:moveTo>
                <a:lnTo>
                  <a:pt x="2552699" y="83058"/>
                </a:lnTo>
                <a:lnTo>
                  <a:pt x="2552699" y="0"/>
                </a:lnTo>
                <a:lnTo>
                  <a:pt x="2718816" y="166116"/>
                </a:lnTo>
                <a:lnTo>
                  <a:pt x="2552699" y="332232"/>
                </a:lnTo>
                <a:lnTo>
                  <a:pt x="2552699" y="249174"/>
                </a:lnTo>
                <a:lnTo>
                  <a:pt x="0" y="249174"/>
                </a:lnTo>
                <a:lnTo>
                  <a:pt x="0" y="8305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5153025" y="1973656"/>
            <a:ext cx="2259330" cy="2218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" algn="ctr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Compute </a:t>
            </a:r>
            <a:r>
              <a:rPr sz="2400" spc="15" dirty="0">
                <a:latin typeface="Cambria Math"/>
                <a:cs typeface="Cambria Math"/>
              </a:rPr>
              <a:t>𝜕𝐿</a:t>
            </a:r>
            <a:r>
              <a:rPr sz="3600" spc="300" baseline="2314" dirty="0">
                <a:latin typeface="Cambria Math"/>
                <a:cs typeface="Cambria Math"/>
              </a:rPr>
              <a:t> </a:t>
            </a:r>
            <a:r>
              <a:rPr sz="2400" spc="-20" dirty="0">
                <a:latin typeface="Cambria Math"/>
                <a:cs typeface="Cambria Math"/>
              </a:rPr>
              <a:t>𝜕𝑤</a:t>
            </a:r>
            <a:r>
              <a:rPr sz="2625" spc="-30" baseline="-15873" dirty="0">
                <a:latin typeface="Cambria Math"/>
                <a:cs typeface="Cambria Math"/>
              </a:rPr>
              <a:t>1</a:t>
            </a:r>
            <a:endParaRPr sz="2625" baseline="-15873">
              <a:latin typeface="Cambria Math"/>
              <a:cs typeface="Cambria Math"/>
            </a:endParaRPr>
          </a:p>
          <a:p>
            <a:pPr marR="8890" algn="ctr">
              <a:lnSpc>
                <a:spcPct val="100000"/>
              </a:lnSpc>
              <a:spcBef>
                <a:spcPts val="1955"/>
              </a:spcBef>
            </a:pPr>
            <a:r>
              <a:rPr sz="2400" spc="-5" dirty="0">
                <a:latin typeface="Cambria Math"/>
                <a:cs typeface="Cambria Math"/>
              </a:rPr>
              <a:t>−𝜇 </a:t>
            </a:r>
            <a:r>
              <a:rPr sz="2400" spc="15" dirty="0">
                <a:latin typeface="Cambria Math"/>
                <a:cs typeface="Cambria Math"/>
              </a:rPr>
              <a:t>𝜕𝐿</a:t>
            </a:r>
            <a:r>
              <a:rPr sz="3600" spc="232" baseline="2314" dirty="0">
                <a:latin typeface="Cambria Math"/>
                <a:cs typeface="Cambria Math"/>
              </a:rPr>
              <a:t> </a:t>
            </a:r>
            <a:r>
              <a:rPr sz="2400" spc="-20" dirty="0">
                <a:latin typeface="Cambria Math"/>
                <a:cs typeface="Cambria Math"/>
              </a:rPr>
              <a:t>𝜕𝑤</a:t>
            </a:r>
            <a:r>
              <a:rPr sz="2625" spc="-30" baseline="-15873" dirty="0">
                <a:latin typeface="Cambria Math"/>
                <a:cs typeface="Cambria Math"/>
              </a:rPr>
              <a:t>1</a:t>
            </a:r>
            <a:endParaRPr sz="2625" baseline="-15873">
              <a:latin typeface="Cambria Math"/>
              <a:cs typeface="Cambria Math"/>
            </a:endParaRPr>
          </a:p>
          <a:p>
            <a:pPr algn="ctr">
              <a:lnSpc>
                <a:spcPct val="100000"/>
              </a:lnSpc>
              <a:spcBef>
                <a:spcPts val="1840"/>
              </a:spcBef>
            </a:pPr>
            <a:r>
              <a:rPr sz="2400" spc="-10" dirty="0">
                <a:latin typeface="Calibri"/>
                <a:cs typeface="Calibri"/>
              </a:rPr>
              <a:t>Compute </a:t>
            </a:r>
            <a:r>
              <a:rPr sz="2400" spc="15" dirty="0">
                <a:latin typeface="Cambria Math"/>
                <a:cs typeface="Cambria Math"/>
              </a:rPr>
              <a:t>𝜕𝐿</a:t>
            </a:r>
            <a:r>
              <a:rPr sz="3600" spc="300" baseline="2314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𝜕𝑤</a:t>
            </a:r>
            <a:r>
              <a:rPr sz="2625" baseline="-15873" dirty="0">
                <a:latin typeface="Cambria Math"/>
                <a:cs typeface="Cambria Math"/>
              </a:rPr>
              <a:t>2</a:t>
            </a:r>
            <a:endParaRPr sz="2625" baseline="-15873">
              <a:latin typeface="Cambria Math"/>
              <a:cs typeface="Cambria Math"/>
            </a:endParaRPr>
          </a:p>
          <a:p>
            <a:pPr marR="10160" algn="ctr">
              <a:lnSpc>
                <a:spcPct val="100000"/>
              </a:lnSpc>
              <a:spcBef>
                <a:spcPts val="1950"/>
              </a:spcBef>
            </a:pPr>
            <a:r>
              <a:rPr sz="2400" spc="-5" dirty="0">
                <a:latin typeface="Cambria Math"/>
                <a:cs typeface="Cambria Math"/>
              </a:rPr>
              <a:t>−𝜇 </a:t>
            </a:r>
            <a:r>
              <a:rPr sz="2400" spc="15" dirty="0">
                <a:latin typeface="Cambria Math"/>
                <a:cs typeface="Cambria Math"/>
              </a:rPr>
              <a:t>𝜕𝐿</a:t>
            </a:r>
            <a:r>
              <a:rPr sz="3600" spc="232" baseline="2314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𝜕𝑤</a:t>
            </a:r>
            <a:r>
              <a:rPr sz="2625" baseline="-15873" dirty="0">
                <a:latin typeface="Cambria Math"/>
                <a:cs typeface="Cambria Math"/>
              </a:rPr>
              <a:t>2</a:t>
            </a:r>
            <a:endParaRPr sz="2625" baseline="-15873">
              <a:latin typeface="Cambria Math"/>
              <a:cs typeface="Cambria Math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7773923" y="3553967"/>
            <a:ext cx="751331" cy="4617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7773923" y="3553967"/>
            <a:ext cx="751840" cy="462280"/>
          </a:xfrm>
          <a:prstGeom prst="rect">
            <a:avLst/>
          </a:prstGeom>
          <a:ln w="6096">
            <a:solidFill>
              <a:srgbClr val="4471C4"/>
            </a:solidFill>
          </a:ln>
        </p:spPr>
        <p:txBody>
          <a:bodyPr vert="horz" wrap="square" lIns="0" tIns="2667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210"/>
              </a:spcBef>
            </a:pPr>
            <a:r>
              <a:rPr sz="2400" spc="-5" dirty="0">
                <a:latin typeface="Calibri"/>
                <a:cs typeface="Calibri"/>
              </a:rPr>
              <a:t>0.15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76021" y="2205989"/>
            <a:ext cx="528955" cy="4305300"/>
          </a:xfrm>
          <a:prstGeom prst="rect">
            <a:avLst/>
          </a:prstGeom>
          <a:ln w="38100">
            <a:solidFill>
              <a:srgbClr val="000000"/>
            </a:solidFill>
          </a:ln>
        </p:spPr>
        <p:txBody>
          <a:bodyPr vert="horz" wrap="square" lIns="0" tIns="112395" rIns="0" bIns="0" rtlCol="0">
            <a:spAutoFit/>
          </a:bodyPr>
          <a:lstStyle/>
          <a:p>
            <a:pPr marL="140970">
              <a:lnSpc>
                <a:spcPct val="100000"/>
              </a:lnSpc>
              <a:spcBef>
                <a:spcPts val="885"/>
              </a:spcBef>
            </a:pPr>
            <a:r>
              <a:rPr sz="2400" spc="-50" dirty="0">
                <a:latin typeface="Cambria Math"/>
                <a:cs typeface="Cambria Math"/>
              </a:rPr>
              <a:t>𝑤</a:t>
            </a:r>
            <a:r>
              <a:rPr sz="2625" spc="-75" baseline="-15873" dirty="0">
                <a:latin typeface="Cambria Math"/>
                <a:cs typeface="Cambria Math"/>
              </a:rPr>
              <a:t>1</a:t>
            </a:r>
            <a:endParaRPr sz="2625" baseline="-15873">
              <a:latin typeface="Cambria Math"/>
              <a:cs typeface="Cambria Math"/>
            </a:endParaRPr>
          </a:p>
          <a:p>
            <a:pPr>
              <a:lnSpc>
                <a:spcPct val="100000"/>
              </a:lnSpc>
            </a:pPr>
            <a:endParaRPr sz="2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3100">
              <a:latin typeface="Times New Roman"/>
              <a:cs typeface="Times New Roman"/>
            </a:endParaRPr>
          </a:p>
          <a:p>
            <a:pPr marL="142875">
              <a:lnSpc>
                <a:spcPct val="100000"/>
              </a:lnSpc>
              <a:spcBef>
                <a:spcPts val="5"/>
              </a:spcBef>
            </a:pPr>
            <a:r>
              <a:rPr sz="2400" spc="-25" dirty="0">
                <a:latin typeface="Cambria Math"/>
                <a:cs typeface="Cambria Math"/>
              </a:rPr>
              <a:t>𝑤</a:t>
            </a:r>
            <a:r>
              <a:rPr sz="2625" spc="-37" baseline="-15873" dirty="0">
                <a:latin typeface="Cambria Math"/>
                <a:cs typeface="Cambria Math"/>
              </a:rPr>
              <a:t>2</a:t>
            </a:r>
            <a:endParaRPr sz="2625" baseline="-15873">
              <a:latin typeface="Cambria Math"/>
              <a:cs typeface="Cambria Math"/>
            </a:endParaRPr>
          </a:p>
          <a:p>
            <a:pPr>
              <a:lnSpc>
                <a:spcPct val="100000"/>
              </a:lnSpc>
            </a:pPr>
            <a:endParaRPr sz="2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700">
              <a:latin typeface="Times New Roman"/>
              <a:cs typeface="Times New Roman"/>
            </a:endParaRPr>
          </a:p>
          <a:p>
            <a:pPr marL="140970">
              <a:lnSpc>
                <a:spcPct val="100000"/>
              </a:lnSpc>
            </a:pPr>
            <a:r>
              <a:rPr sz="2400" spc="-45" dirty="0">
                <a:latin typeface="Cambria Math"/>
                <a:cs typeface="Cambria Math"/>
              </a:rPr>
              <a:t>𝑏</a:t>
            </a:r>
            <a:r>
              <a:rPr sz="2625" spc="-67" baseline="-15873" dirty="0">
                <a:latin typeface="Cambria Math"/>
                <a:cs typeface="Cambria Math"/>
              </a:rPr>
              <a:t>1</a:t>
            </a:r>
            <a:endParaRPr sz="2625" baseline="-15873">
              <a:latin typeface="Cambria Math"/>
              <a:cs typeface="Cambria Math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678051" y="4752289"/>
            <a:ext cx="219265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Compute </a:t>
            </a:r>
            <a:r>
              <a:rPr sz="2400" spc="15" dirty="0">
                <a:latin typeface="Cambria Math"/>
                <a:cs typeface="Cambria Math"/>
              </a:rPr>
              <a:t>𝜕𝐿</a:t>
            </a:r>
            <a:r>
              <a:rPr sz="3600" spc="300" baseline="2314" dirty="0">
                <a:latin typeface="Cambria Math"/>
                <a:cs typeface="Cambria Math"/>
              </a:rPr>
              <a:t> </a:t>
            </a:r>
            <a:r>
              <a:rPr sz="2400" spc="-15" dirty="0">
                <a:latin typeface="Cambria Math"/>
                <a:cs typeface="Cambria Math"/>
              </a:rPr>
              <a:t>𝜕𝑏</a:t>
            </a:r>
            <a:r>
              <a:rPr sz="2625" spc="-22" baseline="-15873" dirty="0">
                <a:latin typeface="Cambria Math"/>
                <a:cs typeface="Cambria Math"/>
              </a:rPr>
              <a:t>1</a:t>
            </a:r>
            <a:endParaRPr sz="2625" baseline="-15873">
              <a:latin typeface="Cambria Math"/>
              <a:cs typeface="Cambria Math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1482852" y="5151120"/>
            <a:ext cx="2720340" cy="332740"/>
          </a:xfrm>
          <a:custGeom>
            <a:avLst/>
            <a:gdLst/>
            <a:ahLst/>
            <a:cxnLst/>
            <a:rect l="l" t="t" r="r" b="b"/>
            <a:pathLst>
              <a:path w="2720340" h="332739">
                <a:moveTo>
                  <a:pt x="2554224" y="0"/>
                </a:moveTo>
                <a:lnTo>
                  <a:pt x="2554224" y="83057"/>
                </a:lnTo>
                <a:lnTo>
                  <a:pt x="0" y="83057"/>
                </a:lnTo>
                <a:lnTo>
                  <a:pt x="0" y="249173"/>
                </a:lnTo>
                <a:lnTo>
                  <a:pt x="2554224" y="249173"/>
                </a:lnTo>
                <a:lnTo>
                  <a:pt x="2554224" y="332231"/>
                </a:lnTo>
                <a:lnTo>
                  <a:pt x="2720340" y="166115"/>
                </a:lnTo>
                <a:lnTo>
                  <a:pt x="255422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482852" y="5151120"/>
            <a:ext cx="2720340" cy="332740"/>
          </a:xfrm>
          <a:custGeom>
            <a:avLst/>
            <a:gdLst/>
            <a:ahLst/>
            <a:cxnLst/>
            <a:rect l="l" t="t" r="r" b="b"/>
            <a:pathLst>
              <a:path w="2720340" h="332739">
                <a:moveTo>
                  <a:pt x="0" y="83057"/>
                </a:moveTo>
                <a:lnTo>
                  <a:pt x="2554224" y="83057"/>
                </a:lnTo>
                <a:lnTo>
                  <a:pt x="2554224" y="0"/>
                </a:lnTo>
                <a:lnTo>
                  <a:pt x="2720340" y="166115"/>
                </a:lnTo>
                <a:lnTo>
                  <a:pt x="2554224" y="332231"/>
                </a:lnTo>
                <a:lnTo>
                  <a:pt x="2554224" y="249173"/>
                </a:lnTo>
                <a:lnTo>
                  <a:pt x="0" y="249173"/>
                </a:lnTo>
                <a:lnTo>
                  <a:pt x="0" y="83057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2023364" y="5413959"/>
            <a:ext cx="14395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mbria Math"/>
                <a:cs typeface="Cambria Math"/>
              </a:rPr>
              <a:t>−𝜇 </a:t>
            </a:r>
            <a:r>
              <a:rPr sz="2400" spc="15" dirty="0">
                <a:latin typeface="Cambria Math"/>
                <a:cs typeface="Cambria Math"/>
              </a:rPr>
              <a:t>𝜕𝐿</a:t>
            </a:r>
            <a:r>
              <a:rPr sz="3600" spc="172" baseline="2314" dirty="0">
                <a:latin typeface="Cambria Math"/>
                <a:cs typeface="Cambria Math"/>
              </a:rPr>
              <a:t> </a:t>
            </a:r>
            <a:r>
              <a:rPr sz="2400" spc="-15" dirty="0">
                <a:latin typeface="Cambria Math"/>
                <a:cs typeface="Cambria Math"/>
              </a:rPr>
              <a:t>𝜕𝑏</a:t>
            </a:r>
            <a:r>
              <a:rPr sz="2625" spc="-22" baseline="-15873" dirty="0">
                <a:latin typeface="Cambria Math"/>
                <a:cs typeface="Cambria Math"/>
              </a:rPr>
              <a:t>1</a:t>
            </a:r>
            <a:endParaRPr sz="2625" baseline="-15873">
              <a:latin typeface="Cambria Math"/>
              <a:cs typeface="Cambria Math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4219955" y="5103876"/>
            <a:ext cx="752855" cy="46177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4219955" y="5103876"/>
            <a:ext cx="753110" cy="462280"/>
          </a:xfrm>
          <a:prstGeom prst="rect">
            <a:avLst/>
          </a:prstGeom>
          <a:ln w="6096">
            <a:solidFill>
              <a:srgbClr val="6FAC46"/>
            </a:solidFill>
          </a:ln>
        </p:spPr>
        <p:txBody>
          <a:bodyPr vert="horz" wrap="square" lIns="0" tIns="27940" rIns="0" bIns="0" rtlCol="0">
            <a:spAutoFit/>
          </a:bodyPr>
          <a:lstStyle/>
          <a:p>
            <a:pPr marL="184150">
              <a:lnSpc>
                <a:spcPct val="100000"/>
              </a:lnSpc>
              <a:spcBef>
                <a:spcPts val="220"/>
              </a:spcBef>
            </a:pPr>
            <a:r>
              <a:rPr sz="2400" spc="-5" dirty="0">
                <a:latin typeface="Calibri"/>
                <a:cs typeface="Calibri"/>
              </a:rPr>
              <a:t>0.2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5013959" y="5094732"/>
            <a:ext cx="2719070" cy="332740"/>
          </a:xfrm>
          <a:custGeom>
            <a:avLst/>
            <a:gdLst/>
            <a:ahLst/>
            <a:cxnLst/>
            <a:rect l="l" t="t" r="r" b="b"/>
            <a:pathLst>
              <a:path w="2719070" h="332739">
                <a:moveTo>
                  <a:pt x="2552699" y="0"/>
                </a:moveTo>
                <a:lnTo>
                  <a:pt x="2552699" y="83058"/>
                </a:lnTo>
                <a:lnTo>
                  <a:pt x="0" y="83058"/>
                </a:lnTo>
                <a:lnTo>
                  <a:pt x="0" y="249174"/>
                </a:lnTo>
                <a:lnTo>
                  <a:pt x="2552699" y="249174"/>
                </a:lnTo>
                <a:lnTo>
                  <a:pt x="2552699" y="332232"/>
                </a:lnTo>
                <a:lnTo>
                  <a:pt x="2718816" y="166116"/>
                </a:lnTo>
                <a:lnTo>
                  <a:pt x="255269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013959" y="5094732"/>
            <a:ext cx="2719070" cy="332740"/>
          </a:xfrm>
          <a:custGeom>
            <a:avLst/>
            <a:gdLst/>
            <a:ahLst/>
            <a:cxnLst/>
            <a:rect l="l" t="t" r="r" b="b"/>
            <a:pathLst>
              <a:path w="2719070" h="332739">
                <a:moveTo>
                  <a:pt x="0" y="83058"/>
                </a:moveTo>
                <a:lnTo>
                  <a:pt x="2552699" y="83058"/>
                </a:lnTo>
                <a:lnTo>
                  <a:pt x="2552699" y="0"/>
                </a:lnTo>
                <a:lnTo>
                  <a:pt x="2718816" y="166116"/>
                </a:lnTo>
                <a:lnTo>
                  <a:pt x="2552699" y="332232"/>
                </a:lnTo>
                <a:lnTo>
                  <a:pt x="2552699" y="249174"/>
                </a:lnTo>
                <a:lnTo>
                  <a:pt x="0" y="249174"/>
                </a:lnTo>
                <a:lnTo>
                  <a:pt x="0" y="8305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5186553" y="4742433"/>
            <a:ext cx="2192655" cy="10052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Compute </a:t>
            </a:r>
            <a:r>
              <a:rPr sz="2400" spc="15" dirty="0">
                <a:latin typeface="Cambria Math"/>
                <a:cs typeface="Cambria Math"/>
              </a:rPr>
              <a:t>𝜕𝐿</a:t>
            </a:r>
            <a:r>
              <a:rPr sz="3600" spc="300" baseline="2314" dirty="0">
                <a:latin typeface="Cambria Math"/>
                <a:cs typeface="Cambria Math"/>
              </a:rPr>
              <a:t> </a:t>
            </a:r>
            <a:r>
              <a:rPr sz="2400" spc="-15" dirty="0">
                <a:latin typeface="Cambria Math"/>
                <a:cs typeface="Cambria Math"/>
              </a:rPr>
              <a:t>𝜕𝑏</a:t>
            </a:r>
            <a:r>
              <a:rPr sz="2625" spc="-22" baseline="-15873" dirty="0">
                <a:latin typeface="Cambria Math"/>
                <a:cs typeface="Cambria Math"/>
              </a:rPr>
              <a:t>1</a:t>
            </a:r>
            <a:endParaRPr sz="2625" baseline="-15873">
              <a:latin typeface="Cambria Math"/>
              <a:cs typeface="Cambria Math"/>
            </a:endParaRPr>
          </a:p>
          <a:p>
            <a:pPr marR="10160" algn="ctr">
              <a:lnSpc>
                <a:spcPct val="100000"/>
              </a:lnSpc>
              <a:spcBef>
                <a:spcPts val="1955"/>
              </a:spcBef>
            </a:pPr>
            <a:r>
              <a:rPr sz="2400" spc="-5" dirty="0">
                <a:latin typeface="Cambria Math"/>
                <a:cs typeface="Cambria Math"/>
              </a:rPr>
              <a:t>−𝜇 </a:t>
            </a:r>
            <a:r>
              <a:rPr sz="2400" spc="15" dirty="0">
                <a:latin typeface="Cambria Math"/>
                <a:cs typeface="Cambria Math"/>
              </a:rPr>
              <a:t>𝜕𝐿</a:t>
            </a:r>
            <a:r>
              <a:rPr sz="3600" spc="232" baseline="2314" dirty="0">
                <a:latin typeface="Cambria Math"/>
                <a:cs typeface="Cambria Math"/>
              </a:rPr>
              <a:t> </a:t>
            </a:r>
            <a:r>
              <a:rPr sz="2400" spc="-15" dirty="0">
                <a:latin typeface="Cambria Math"/>
                <a:cs typeface="Cambria Math"/>
              </a:rPr>
              <a:t>𝜕𝑏</a:t>
            </a:r>
            <a:r>
              <a:rPr sz="2625" spc="-22" baseline="-15873" dirty="0">
                <a:latin typeface="Cambria Math"/>
                <a:cs typeface="Cambria Math"/>
              </a:rPr>
              <a:t>1</a:t>
            </a:r>
            <a:endParaRPr sz="2625" baseline="-15873">
              <a:latin typeface="Cambria Math"/>
              <a:cs typeface="Cambria Math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7773923" y="5109971"/>
            <a:ext cx="751331" cy="46024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7773923" y="5109971"/>
            <a:ext cx="751840" cy="460375"/>
          </a:xfrm>
          <a:prstGeom prst="rect">
            <a:avLst/>
          </a:prstGeom>
          <a:ln w="6096">
            <a:solidFill>
              <a:srgbClr val="6FAC46"/>
            </a:solidFill>
          </a:ln>
        </p:spPr>
        <p:txBody>
          <a:bodyPr vert="horz" wrap="square" lIns="0" tIns="26034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204"/>
              </a:spcBef>
            </a:pPr>
            <a:r>
              <a:rPr sz="2400" spc="-5" dirty="0">
                <a:latin typeface="Calibri"/>
                <a:cs typeface="Calibri"/>
              </a:rPr>
              <a:t>0.10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326466" y="4157217"/>
            <a:ext cx="381000" cy="532130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sz="2800" b="1" spc="0" dirty="0">
                <a:latin typeface="Calibri"/>
                <a:cs typeface="Calibri"/>
              </a:rPr>
              <a:t>……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326466" y="5795264"/>
            <a:ext cx="381000" cy="532130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sz="2800" b="1" spc="0" dirty="0">
                <a:latin typeface="Calibri"/>
                <a:cs typeface="Calibri"/>
              </a:rPr>
              <a:t>……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830580" y="2298192"/>
            <a:ext cx="752856" cy="46177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830580" y="2298192"/>
            <a:ext cx="753110" cy="462280"/>
          </a:xfrm>
          <a:prstGeom prst="rect">
            <a:avLst/>
          </a:prstGeom>
          <a:ln w="6095">
            <a:solidFill>
              <a:srgbClr val="5B9BD4"/>
            </a:solidFill>
          </a:ln>
        </p:spPr>
        <p:txBody>
          <a:bodyPr vert="horz" wrap="square" lIns="0" tIns="26034" rIns="0" bIns="0" rtlCol="0">
            <a:spAutoFit/>
          </a:bodyPr>
          <a:lstStyle/>
          <a:p>
            <a:pPr marL="182880">
              <a:lnSpc>
                <a:spcPct val="100000"/>
              </a:lnSpc>
              <a:spcBef>
                <a:spcPts val="204"/>
              </a:spcBef>
            </a:pPr>
            <a:r>
              <a:rPr sz="2400" spc="-10" dirty="0">
                <a:latin typeface="Calibri"/>
                <a:cs typeface="Calibri"/>
              </a:rPr>
              <a:t>0.2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830580" y="3511296"/>
            <a:ext cx="752856" cy="46177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830580" y="3511296"/>
            <a:ext cx="753110" cy="462280"/>
          </a:xfrm>
          <a:prstGeom prst="rect">
            <a:avLst/>
          </a:prstGeom>
          <a:ln w="6095">
            <a:solidFill>
              <a:srgbClr val="4471C4"/>
            </a:solidFill>
          </a:ln>
        </p:spPr>
        <p:txBody>
          <a:bodyPr vert="horz" wrap="square" lIns="0" tIns="26669" rIns="0" bIns="0" rtlCol="0">
            <a:spAutoFit/>
          </a:bodyPr>
          <a:lstStyle/>
          <a:p>
            <a:pPr marL="137160">
              <a:lnSpc>
                <a:spcPct val="100000"/>
              </a:lnSpc>
              <a:spcBef>
                <a:spcPts val="209"/>
              </a:spcBef>
            </a:pPr>
            <a:r>
              <a:rPr sz="2400" spc="-5" dirty="0">
                <a:latin typeface="Calibri"/>
                <a:cs typeface="Calibri"/>
              </a:rPr>
              <a:t>-0.1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830580" y="5065776"/>
            <a:ext cx="752856" cy="46177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830580" y="5065776"/>
            <a:ext cx="753110" cy="462280"/>
          </a:xfrm>
          <a:prstGeom prst="rect">
            <a:avLst/>
          </a:prstGeom>
          <a:ln w="6095">
            <a:solidFill>
              <a:srgbClr val="6FAC46"/>
            </a:solidFill>
          </a:ln>
        </p:spPr>
        <p:txBody>
          <a:bodyPr vert="horz" wrap="square" lIns="0" tIns="27305" rIns="0" bIns="0" rtlCol="0">
            <a:spAutoFit/>
          </a:bodyPr>
          <a:lstStyle/>
          <a:p>
            <a:pPr marL="182880">
              <a:lnSpc>
                <a:spcPct val="100000"/>
              </a:lnSpc>
              <a:spcBef>
                <a:spcPts val="215"/>
              </a:spcBef>
            </a:pPr>
            <a:r>
              <a:rPr sz="2400" spc="-5" dirty="0">
                <a:latin typeface="Calibri"/>
                <a:cs typeface="Calibri"/>
              </a:rPr>
              <a:t>0.3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8429370" y="2642107"/>
            <a:ext cx="53213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dirty="0">
                <a:latin typeface="Calibri"/>
                <a:cs typeface="Calibri"/>
              </a:rPr>
              <a:t>……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8417179" y="3976192"/>
            <a:ext cx="5314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5" dirty="0">
                <a:latin typeface="Calibri"/>
                <a:cs typeface="Calibri"/>
              </a:rPr>
              <a:t>……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8417179" y="5484977"/>
            <a:ext cx="5314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5" dirty="0">
                <a:latin typeface="Calibri"/>
                <a:cs typeface="Calibri"/>
              </a:rPr>
              <a:t>……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321665" y="1710004"/>
            <a:ext cx="22542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Cambria Math"/>
                <a:cs typeface="Cambria Math"/>
              </a:rPr>
              <a:t>𝜃</a:t>
            </a:r>
            <a:endParaRPr sz="2800">
              <a:latin typeface="Cambria Math"/>
              <a:cs typeface="Cambria Math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23430" y="1710631"/>
            <a:ext cx="5816010" cy="454884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587366" y="6201867"/>
            <a:ext cx="3619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45" dirty="0">
                <a:latin typeface="Cambria Math"/>
                <a:cs typeface="Cambria Math"/>
              </a:rPr>
              <a:t>𝑤</a:t>
            </a:r>
            <a:r>
              <a:rPr sz="2625" spc="52" baseline="-15873" dirty="0">
                <a:latin typeface="Cambria Math"/>
                <a:cs typeface="Cambria Math"/>
              </a:rPr>
              <a:t>1</a:t>
            </a:r>
            <a:endParaRPr sz="2625" baseline="-15873">
              <a:latin typeface="Cambria Math"/>
              <a:cs typeface="Cambria Math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01241" y="3709796"/>
            <a:ext cx="3695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85" dirty="0">
                <a:latin typeface="Cambria Math"/>
                <a:cs typeface="Cambria Math"/>
              </a:rPr>
              <a:t>𝑤</a:t>
            </a:r>
            <a:r>
              <a:rPr sz="2625" spc="52" baseline="-15873" dirty="0">
                <a:latin typeface="Cambria Math"/>
                <a:cs typeface="Cambria Math"/>
              </a:rPr>
              <a:t>2</a:t>
            </a:r>
            <a:endParaRPr sz="2625" baseline="-15873">
              <a:latin typeface="Cambria Math"/>
              <a:cs typeface="Cambria Math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392112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20" dirty="0"/>
              <a:t>Gradient</a:t>
            </a:r>
            <a:r>
              <a:rPr spc="-55" dirty="0"/>
              <a:t> </a:t>
            </a:r>
            <a:r>
              <a:rPr spc="-10" dirty="0"/>
              <a:t>Descent</a:t>
            </a:r>
          </a:p>
        </p:txBody>
      </p:sp>
      <p:sp>
        <p:nvSpPr>
          <p:cNvPr id="6" name="object 6"/>
          <p:cNvSpPr/>
          <p:nvPr/>
        </p:nvSpPr>
        <p:spPr>
          <a:xfrm>
            <a:off x="2537460" y="5219700"/>
            <a:ext cx="216407" cy="2148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509004" y="3297935"/>
            <a:ext cx="2185416" cy="94792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451091" y="3250692"/>
            <a:ext cx="2368295" cy="112471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568440" y="3337559"/>
            <a:ext cx="2066544" cy="83058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6568440" y="3351098"/>
            <a:ext cx="206692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Color: </a:t>
            </a:r>
            <a:r>
              <a:rPr sz="2400" spc="-35" dirty="0">
                <a:solidFill>
                  <a:srgbClr val="FFFFFF"/>
                </a:solidFill>
                <a:latin typeface="Calibri"/>
                <a:cs typeface="Calibri"/>
              </a:rPr>
              <a:t>Value</a:t>
            </a:r>
            <a:r>
              <a:rPr sz="24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endParaRPr sz="24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2400" spc="-55" dirty="0">
                <a:solidFill>
                  <a:srgbClr val="FFFFFF"/>
                </a:solidFill>
                <a:latin typeface="Calibri"/>
                <a:cs typeface="Calibri"/>
              </a:rPr>
              <a:t>Total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Loss</a:t>
            </a:r>
            <a:r>
              <a:rPr sz="24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943094" y="3076194"/>
            <a:ext cx="696595" cy="384175"/>
          </a:xfrm>
          <a:custGeom>
            <a:avLst/>
            <a:gdLst/>
            <a:ahLst/>
            <a:cxnLst/>
            <a:rect l="l" t="t" r="r" b="b"/>
            <a:pathLst>
              <a:path w="696595" h="384175">
                <a:moveTo>
                  <a:pt x="0" y="192023"/>
                </a:moveTo>
                <a:lnTo>
                  <a:pt x="21791" y="125023"/>
                </a:lnTo>
                <a:lnTo>
                  <a:pt x="47554" y="95108"/>
                </a:lnTo>
                <a:lnTo>
                  <a:pt x="81915" y="68308"/>
                </a:lnTo>
                <a:lnTo>
                  <a:pt x="123890" y="45163"/>
                </a:lnTo>
                <a:lnTo>
                  <a:pt x="172494" y="26218"/>
                </a:lnTo>
                <a:lnTo>
                  <a:pt x="226742" y="12014"/>
                </a:lnTo>
                <a:lnTo>
                  <a:pt x="285650" y="3093"/>
                </a:lnTo>
                <a:lnTo>
                  <a:pt x="348233" y="0"/>
                </a:lnTo>
                <a:lnTo>
                  <a:pt x="410817" y="3093"/>
                </a:lnTo>
                <a:lnTo>
                  <a:pt x="469725" y="12014"/>
                </a:lnTo>
                <a:lnTo>
                  <a:pt x="523973" y="26218"/>
                </a:lnTo>
                <a:lnTo>
                  <a:pt x="572577" y="45163"/>
                </a:lnTo>
                <a:lnTo>
                  <a:pt x="614552" y="68308"/>
                </a:lnTo>
                <a:lnTo>
                  <a:pt x="648913" y="95108"/>
                </a:lnTo>
                <a:lnTo>
                  <a:pt x="674676" y="125023"/>
                </a:lnTo>
                <a:lnTo>
                  <a:pt x="696467" y="192023"/>
                </a:lnTo>
                <a:lnTo>
                  <a:pt x="690855" y="226538"/>
                </a:lnTo>
                <a:lnTo>
                  <a:pt x="648913" y="288939"/>
                </a:lnTo>
                <a:lnTo>
                  <a:pt x="614552" y="315739"/>
                </a:lnTo>
                <a:lnTo>
                  <a:pt x="572577" y="338884"/>
                </a:lnTo>
                <a:lnTo>
                  <a:pt x="523973" y="357829"/>
                </a:lnTo>
                <a:lnTo>
                  <a:pt x="469725" y="372033"/>
                </a:lnTo>
                <a:lnTo>
                  <a:pt x="410817" y="380954"/>
                </a:lnTo>
                <a:lnTo>
                  <a:pt x="348233" y="384047"/>
                </a:lnTo>
                <a:lnTo>
                  <a:pt x="285650" y="380954"/>
                </a:lnTo>
                <a:lnTo>
                  <a:pt x="226742" y="372033"/>
                </a:lnTo>
                <a:lnTo>
                  <a:pt x="172494" y="357829"/>
                </a:lnTo>
                <a:lnTo>
                  <a:pt x="123890" y="338884"/>
                </a:lnTo>
                <a:lnTo>
                  <a:pt x="81915" y="315739"/>
                </a:lnTo>
                <a:lnTo>
                  <a:pt x="47554" y="288939"/>
                </a:lnTo>
                <a:lnTo>
                  <a:pt x="21791" y="259024"/>
                </a:lnTo>
                <a:lnTo>
                  <a:pt x="0" y="192023"/>
                </a:lnTo>
                <a:close/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481833" y="2399538"/>
            <a:ext cx="696595" cy="384175"/>
          </a:xfrm>
          <a:custGeom>
            <a:avLst/>
            <a:gdLst/>
            <a:ahLst/>
            <a:cxnLst/>
            <a:rect l="l" t="t" r="r" b="b"/>
            <a:pathLst>
              <a:path w="696594" h="384175">
                <a:moveTo>
                  <a:pt x="0" y="192024"/>
                </a:moveTo>
                <a:lnTo>
                  <a:pt x="21791" y="125023"/>
                </a:lnTo>
                <a:lnTo>
                  <a:pt x="47554" y="95108"/>
                </a:lnTo>
                <a:lnTo>
                  <a:pt x="81915" y="68308"/>
                </a:lnTo>
                <a:lnTo>
                  <a:pt x="123890" y="45163"/>
                </a:lnTo>
                <a:lnTo>
                  <a:pt x="172494" y="26218"/>
                </a:lnTo>
                <a:lnTo>
                  <a:pt x="226742" y="12014"/>
                </a:lnTo>
                <a:lnTo>
                  <a:pt x="285650" y="3093"/>
                </a:lnTo>
                <a:lnTo>
                  <a:pt x="348234" y="0"/>
                </a:lnTo>
                <a:lnTo>
                  <a:pt x="410817" y="3093"/>
                </a:lnTo>
                <a:lnTo>
                  <a:pt x="469725" y="12014"/>
                </a:lnTo>
                <a:lnTo>
                  <a:pt x="523973" y="26218"/>
                </a:lnTo>
                <a:lnTo>
                  <a:pt x="572577" y="45163"/>
                </a:lnTo>
                <a:lnTo>
                  <a:pt x="614552" y="68308"/>
                </a:lnTo>
                <a:lnTo>
                  <a:pt x="648913" y="95108"/>
                </a:lnTo>
                <a:lnTo>
                  <a:pt x="674676" y="125023"/>
                </a:lnTo>
                <a:lnTo>
                  <a:pt x="696468" y="192024"/>
                </a:lnTo>
                <a:lnTo>
                  <a:pt x="690855" y="226538"/>
                </a:lnTo>
                <a:lnTo>
                  <a:pt x="648913" y="288939"/>
                </a:lnTo>
                <a:lnTo>
                  <a:pt x="614552" y="315739"/>
                </a:lnTo>
                <a:lnTo>
                  <a:pt x="572577" y="338884"/>
                </a:lnTo>
                <a:lnTo>
                  <a:pt x="523973" y="357829"/>
                </a:lnTo>
                <a:lnTo>
                  <a:pt x="469725" y="372033"/>
                </a:lnTo>
                <a:lnTo>
                  <a:pt x="410817" y="380954"/>
                </a:lnTo>
                <a:lnTo>
                  <a:pt x="348234" y="384048"/>
                </a:lnTo>
                <a:lnTo>
                  <a:pt x="285650" y="380954"/>
                </a:lnTo>
                <a:lnTo>
                  <a:pt x="226742" y="372033"/>
                </a:lnTo>
                <a:lnTo>
                  <a:pt x="172494" y="357829"/>
                </a:lnTo>
                <a:lnTo>
                  <a:pt x="123890" y="338884"/>
                </a:lnTo>
                <a:lnTo>
                  <a:pt x="81915" y="315739"/>
                </a:lnTo>
                <a:lnTo>
                  <a:pt x="47554" y="288939"/>
                </a:lnTo>
                <a:lnTo>
                  <a:pt x="21791" y="259024"/>
                </a:lnTo>
                <a:lnTo>
                  <a:pt x="0" y="192024"/>
                </a:lnTo>
                <a:close/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292090" y="3460241"/>
            <a:ext cx="0" cy="2674620"/>
          </a:xfrm>
          <a:custGeom>
            <a:avLst/>
            <a:gdLst/>
            <a:ahLst/>
            <a:cxnLst/>
            <a:rect l="l" t="t" r="r" b="b"/>
            <a:pathLst>
              <a:path h="2674620">
                <a:moveTo>
                  <a:pt x="0" y="0"/>
                </a:moveTo>
                <a:lnTo>
                  <a:pt x="0" y="2674581"/>
                </a:lnTo>
              </a:path>
            </a:pathLst>
          </a:custGeom>
          <a:ln w="38100">
            <a:solidFill>
              <a:srgbClr val="FF0000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830829" y="2756154"/>
            <a:ext cx="0" cy="3290570"/>
          </a:xfrm>
          <a:custGeom>
            <a:avLst/>
            <a:gdLst/>
            <a:ahLst/>
            <a:cxnLst/>
            <a:rect l="l" t="t" r="r" b="b"/>
            <a:pathLst>
              <a:path h="3290570">
                <a:moveTo>
                  <a:pt x="0" y="0"/>
                </a:moveTo>
                <a:lnTo>
                  <a:pt x="0" y="3290519"/>
                </a:lnTo>
              </a:path>
            </a:pathLst>
          </a:custGeom>
          <a:ln w="38100">
            <a:solidFill>
              <a:srgbClr val="FF0000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586227" y="5298947"/>
            <a:ext cx="4123944" cy="57911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494788" y="5251703"/>
            <a:ext cx="4233671" cy="75895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645664" y="5338571"/>
            <a:ext cx="4005072" cy="46177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2737338" y="5352084"/>
            <a:ext cx="255778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Randomly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pick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400" spc="-1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star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294859" y="5352084"/>
            <a:ext cx="135636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ting</a:t>
            </a:r>
            <a:r>
              <a:rPr sz="2400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point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1980438" y="3256026"/>
            <a:ext cx="2964180" cy="0"/>
          </a:xfrm>
          <a:custGeom>
            <a:avLst/>
            <a:gdLst/>
            <a:ahLst/>
            <a:cxnLst/>
            <a:rect l="l" t="t" r="r" b="b"/>
            <a:pathLst>
              <a:path w="2964179">
                <a:moveTo>
                  <a:pt x="2964179" y="0"/>
                </a:moveTo>
                <a:lnTo>
                  <a:pt x="0" y="0"/>
                </a:lnTo>
              </a:path>
            </a:pathLst>
          </a:custGeom>
          <a:ln w="38100">
            <a:solidFill>
              <a:srgbClr val="FF0000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980438" y="2586989"/>
            <a:ext cx="502920" cy="0"/>
          </a:xfrm>
          <a:custGeom>
            <a:avLst/>
            <a:gdLst/>
            <a:ahLst/>
            <a:cxnLst/>
            <a:rect l="l" t="t" r="r" b="b"/>
            <a:pathLst>
              <a:path w="502919">
                <a:moveTo>
                  <a:pt x="502666" y="0"/>
                </a:moveTo>
                <a:lnTo>
                  <a:pt x="0" y="0"/>
                </a:lnTo>
              </a:path>
            </a:pathLst>
          </a:custGeom>
          <a:ln w="38100">
            <a:solidFill>
              <a:srgbClr val="FF0000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94026" y="1793875"/>
            <a:ext cx="4152900" cy="2330450"/>
          </a:xfrm>
          <a:prstGeom prst="rect">
            <a:avLst/>
          </a:prstGeom>
        </p:spPr>
        <p:txBody>
          <a:bodyPr vert="horz" wrap="square" lIns="0" tIns="106045" rIns="0" bIns="0" rtlCol="0">
            <a:spAutoFit/>
          </a:bodyPr>
          <a:lstStyle/>
          <a:p>
            <a:pPr marL="12700" marR="5080" indent="2540" algn="ctr">
              <a:lnSpc>
                <a:spcPts val="5830"/>
              </a:lnSpc>
              <a:spcBef>
                <a:spcPts val="835"/>
              </a:spcBef>
            </a:pPr>
            <a:r>
              <a:rPr sz="5400" spc="-15" dirty="0"/>
              <a:t>Lecture </a:t>
            </a:r>
            <a:r>
              <a:rPr sz="5400" spc="-5" dirty="0"/>
              <a:t>I:  </a:t>
            </a:r>
            <a:r>
              <a:rPr sz="5400" spc="-20" dirty="0">
                <a:solidFill>
                  <a:srgbClr val="0000FF"/>
                </a:solidFill>
              </a:rPr>
              <a:t>Introduction</a:t>
            </a:r>
            <a:r>
              <a:rPr sz="5400" spc="-105" dirty="0">
                <a:solidFill>
                  <a:srgbClr val="0000FF"/>
                </a:solidFill>
              </a:rPr>
              <a:t> </a:t>
            </a:r>
            <a:r>
              <a:rPr sz="5400" spc="-10" dirty="0">
                <a:solidFill>
                  <a:srgbClr val="0000FF"/>
                </a:solidFill>
              </a:rPr>
              <a:t>of  </a:t>
            </a:r>
            <a:r>
              <a:rPr sz="5400" dirty="0">
                <a:solidFill>
                  <a:srgbClr val="0000FF"/>
                </a:solidFill>
              </a:rPr>
              <a:t>Deep</a:t>
            </a:r>
            <a:r>
              <a:rPr sz="5400" spc="-85" dirty="0">
                <a:solidFill>
                  <a:srgbClr val="0000FF"/>
                </a:solidFill>
              </a:rPr>
              <a:t> </a:t>
            </a:r>
            <a:r>
              <a:rPr sz="5400" dirty="0">
                <a:solidFill>
                  <a:srgbClr val="0000FF"/>
                </a:solidFill>
              </a:rPr>
              <a:t>Learning</a:t>
            </a:r>
            <a:endParaRPr sz="540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23430" y="1710631"/>
            <a:ext cx="5816010" cy="454884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587366" y="6201867"/>
            <a:ext cx="3619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45" dirty="0">
                <a:latin typeface="Cambria Math"/>
                <a:cs typeface="Cambria Math"/>
              </a:rPr>
              <a:t>𝑤</a:t>
            </a:r>
            <a:r>
              <a:rPr sz="2625" spc="52" baseline="-15873" dirty="0">
                <a:latin typeface="Cambria Math"/>
                <a:cs typeface="Cambria Math"/>
              </a:rPr>
              <a:t>1</a:t>
            </a:r>
            <a:endParaRPr sz="2625" baseline="-15873">
              <a:latin typeface="Cambria Math"/>
              <a:cs typeface="Cambria Math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01241" y="3709796"/>
            <a:ext cx="3695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85" dirty="0">
                <a:latin typeface="Cambria Math"/>
                <a:cs typeface="Cambria Math"/>
              </a:rPr>
              <a:t>𝑤</a:t>
            </a:r>
            <a:r>
              <a:rPr sz="2625" spc="52" baseline="-15873" dirty="0">
                <a:latin typeface="Cambria Math"/>
                <a:cs typeface="Cambria Math"/>
              </a:rPr>
              <a:t>2</a:t>
            </a:r>
            <a:endParaRPr sz="2625" baseline="-15873">
              <a:latin typeface="Cambria Math"/>
              <a:cs typeface="Cambria Math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392112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20" dirty="0"/>
              <a:t>Gradient</a:t>
            </a:r>
            <a:r>
              <a:rPr spc="-55" dirty="0"/>
              <a:t> </a:t>
            </a:r>
            <a:r>
              <a:rPr spc="-10" dirty="0"/>
              <a:t>Descent</a:t>
            </a:r>
          </a:p>
        </p:txBody>
      </p:sp>
      <p:sp>
        <p:nvSpPr>
          <p:cNvPr id="6" name="object 6"/>
          <p:cNvSpPr/>
          <p:nvPr/>
        </p:nvSpPr>
        <p:spPr>
          <a:xfrm>
            <a:off x="2537460" y="5219700"/>
            <a:ext cx="216407" cy="2148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663317" y="4309109"/>
            <a:ext cx="323850" cy="924560"/>
          </a:xfrm>
          <a:custGeom>
            <a:avLst/>
            <a:gdLst/>
            <a:ahLst/>
            <a:cxnLst/>
            <a:rect l="l" t="t" r="r" b="b"/>
            <a:pathLst>
              <a:path w="323850" h="924560">
                <a:moveTo>
                  <a:pt x="250512" y="103584"/>
                </a:moveTo>
                <a:lnTo>
                  <a:pt x="0" y="912876"/>
                </a:lnTo>
                <a:lnTo>
                  <a:pt x="36321" y="924051"/>
                </a:lnTo>
                <a:lnTo>
                  <a:pt x="286853" y="114824"/>
                </a:lnTo>
                <a:lnTo>
                  <a:pt x="250512" y="103584"/>
                </a:lnTo>
                <a:close/>
              </a:path>
              <a:path w="323850" h="924560">
                <a:moveTo>
                  <a:pt x="316609" y="85343"/>
                </a:moveTo>
                <a:lnTo>
                  <a:pt x="256158" y="85343"/>
                </a:lnTo>
                <a:lnTo>
                  <a:pt x="292481" y="96646"/>
                </a:lnTo>
                <a:lnTo>
                  <a:pt x="286853" y="114824"/>
                </a:lnTo>
                <a:lnTo>
                  <a:pt x="323341" y="126110"/>
                </a:lnTo>
                <a:lnTo>
                  <a:pt x="316609" y="85343"/>
                </a:lnTo>
                <a:close/>
              </a:path>
              <a:path w="323850" h="924560">
                <a:moveTo>
                  <a:pt x="256158" y="85343"/>
                </a:moveTo>
                <a:lnTo>
                  <a:pt x="250512" y="103584"/>
                </a:lnTo>
                <a:lnTo>
                  <a:pt x="286853" y="114824"/>
                </a:lnTo>
                <a:lnTo>
                  <a:pt x="292481" y="96646"/>
                </a:lnTo>
                <a:lnTo>
                  <a:pt x="256158" y="85343"/>
                </a:lnTo>
                <a:close/>
              </a:path>
              <a:path w="323850" h="924560">
                <a:moveTo>
                  <a:pt x="302513" y="0"/>
                </a:moveTo>
                <a:lnTo>
                  <a:pt x="214121" y="92328"/>
                </a:lnTo>
                <a:lnTo>
                  <a:pt x="250512" y="103584"/>
                </a:lnTo>
                <a:lnTo>
                  <a:pt x="256158" y="85343"/>
                </a:lnTo>
                <a:lnTo>
                  <a:pt x="316609" y="85343"/>
                </a:lnTo>
                <a:lnTo>
                  <a:pt x="302513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913888" y="4102608"/>
            <a:ext cx="216407" cy="2164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070098" y="3792473"/>
            <a:ext cx="401955" cy="338455"/>
          </a:xfrm>
          <a:custGeom>
            <a:avLst/>
            <a:gdLst/>
            <a:ahLst/>
            <a:cxnLst/>
            <a:rect l="l" t="t" r="r" b="b"/>
            <a:pathLst>
              <a:path w="401954" h="338454">
                <a:moveTo>
                  <a:pt x="301691" y="58270"/>
                </a:moveTo>
                <a:lnTo>
                  <a:pt x="0" y="308609"/>
                </a:lnTo>
                <a:lnTo>
                  <a:pt x="24383" y="337946"/>
                </a:lnTo>
                <a:lnTo>
                  <a:pt x="326050" y="87628"/>
                </a:lnTo>
                <a:lnTo>
                  <a:pt x="301691" y="58270"/>
                </a:lnTo>
                <a:close/>
              </a:path>
              <a:path w="401954" h="338454">
                <a:moveTo>
                  <a:pt x="381555" y="46100"/>
                </a:moveTo>
                <a:lnTo>
                  <a:pt x="316356" y="46100"/>
                </a:lnTo>
                <a:lnTo>
                  <a:pt x="340740" y="75437"/>
                </a:lnTo>
                <a:lnTo>
                  <a:pt x="326050" y="87628"/>
                </a:lnTo>
                <a:lnTo>
                  <a:pt x="350392" y="116967"/>
                </a:lnTo>
                <a:lnTo>
                  <a:pt x="381555" y="46100"/>
                </a:lnTo>
                <a:close/>
              </a:path>
              <a:path w="401954" h="338454">
                <a:moveTo>
                  <a:pt x="316356" y="46100"/>
                </a:moveTo>
                <a:lnTo>
                  <a:pt x="301691" y="58270"/>
                </a:lnTo>
                <a:lnTo>
                  <a:pt x="326050" y="87628"/>
                </a:lnTo>
                <a:lnTo>
                  <a:pt x="340740" y="75437"/>
                </a:lnTo>
                <a:lnTo>
                  <a:pt x="316356" y="46100"/>
                </a:lnTo>
                <a:close/>
              </a:path>
              <a:path w="401954" h="338454">
                <a:moveTo>
                  <a:pt x="401827" y="0"/>
                </a:moveTo>
                <a:lnTo>
                  <a:pt x="277367" y="28956"/>
                </a:lnTo>
                <a:lnTo>
                  <a:pt x="301691" y="58270"/>
                </a:lnTo>
                <a:lnTo>
                  <a:pt x="316356" y="46100"/>
                </a:lnTo>
                <a:lnTo>
                  <a:pt x="381555" y="46100"/>
                </a:lnTo>
                <a:lnTo>
                  <a:pt x="401827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409188" y="3659123"/>
            <a:ext cx="216408" cy="21640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624198" y="3636136"/>
            <a:ext cx="528320" cy="123825"/>
          </a:xfrm>
          <a:custGeom>
            <a:avLst/>
            <a:gdLst/>
            <a:ahLst/>
            <a:cxnLst/>
            <a:rect l="l" t="t" r="r" b="b"/>
            <a:pathLst>
              <a:path w="528320" h="123825">
                <a:moveTo>
                  <a:pt x="412459" y="37897"/>
                </a:moveTo>
                <a:lnTo>
                  <a:pt x="0" y="85979"/>
                </a:lnTo>
                <a:lnTo>
                  <a:pt x="4317" y="123825"/>
                </a:lnTo>
                <a:lnTo>
                  <a:pt x="416862" y="75747"/>
                </a:lnTo>
                <a:lnTo>
                  <a:pt x="412459" y="37897"/>
                </a:lnTo>
                <a:close/>
              </a:path>
              <a:path w="528320" h="123825">
                <a:moveTo>
                  <a:pt x="506476" y="35687"/>
                </a:moveTo>
                <a:lnTo>
                  <a:pt x="431418" y="35687"/>
                </a:lnTo>
                <a:lnTo>
                  <a:pt x="435863" y="73532"/>
                </a:lnTo>
                <a:lnTo>
                  <a:pt x="416862" y="75747"/>
                </a:lnTo>
                <a:lnTo>
                  <a:pt x="421259" y="113537"/>
                </a:lnTo>
                <a:lnTo>
                  <a:pt x="528192" y="43561"/>
                </a:lnTo>
                <a:lnTo>
                  <a:pt x="506476" y="35687"/>
                </a:lnTo>
                <a:close/>
              </a:path>
              <a:path w="528320" h="123825">
                <a:moveTo>
                  <a:pt x="431418" y="35687"/>
                </a:moveTo>
                <a:lnTo>
                  <a:pt x="412459" y="37897"/>
                </a:lnTo>
                <a:lnTo>
                  <a:pt x="416862" y="75747"/>
                </a:lnTo>
                <a:lnTo>
                  <a:pt x="435863" y="73532"/>
                </a:lnTo>
                <a:lnTo>
                  <a:pt x="431418" y="35687"/>
                </a:lnTo>
                <a:close/>
              </a:path>
              <a:path w="528320" h="123825">
                <a:moveTo>
                  <a:pt x="408050" y="0"/>
                </a:moveTo>
                <a:lnTo>
                  <a:pt x="412459" y="37897"/>
                </a:lnTo>
                <a:lnTo>
                  <a:pt x="431418" y="35687"/>
                </a:lnTo>
                <a:lnTo>
                  <a:pt x="506476" y="35687"/>
                </a:lnTo>
                <a:lnTo>
                  <a:pt x="40805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5018532" y="684276"/>
            <a:ext cx="3877310" cy="944880"/>
          </a:xfrm>
          <a:prstGeom prst="rect">
            <a:avLst/>
          </a:prstGeom>
          <a:solidFill>
            <a:srgbClr val="4471C4"/>
          </a:solidFill>
          <a:ln w="12192">
            <a:solidFill>
              <a:srgbClr val="2E528F"/>
            </a:solidFill>
          </a:ln>
        </p:spPr>
        <p:txBody>
          <a:bodyPr vert="horz" wrap="square" lIns="0" tIns="22225" rIns="0" bIns="0" rtlCol="0">
            <a:spAutoFit/>
          </a:bodyPr>
          <a:lstStyle/>
          <a:p>
            <a:pPr marL="1016635" marR="109220" indent="-899794">
              <a:lnSpc>
                <a:spcPct val="100000"/>
              </a:lnSpc>
              <a:spcBef>
                <a:spcPts val="175"/>
              </a:spcBef>
            </a:pPr>
            <a:r>
              <a:rPr sz="2800" spc="-35" dirty="0">
                <a:solidFill>
                  <a:srgbClr val="FFFFFF"/>
                </a:solidFill>
                <a:latin typeface="Calibri"/>
                <a:cs typeface="Calibri"/>
              </a:rPr>
              <a:t>Hopfully, 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we would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reach 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a minima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…..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621279" y="5288279"/>
            <a:ext cx="4027932" cy="57911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680716" y="4700014"/>
            <a:ext cx="4149852" cy="206044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680716" y="5327903"/>
            <a:ext cx="3909059" cy="46177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182111" y="4648200"/>
            <a:ext cx="3834384" cy="57911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215639" y="4059935"/>
            <a:ext cx="3924300" cy="206044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241548" y="4687823"/>
            <a:ext cx="3715511" cy="46177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2910967" y="4703826"/>
            <a:ext cx="4046220" cy="1031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4825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FFFFF"/>
                </a:solidFill>
                <a:latin typeface="Cambria Math"/>
                <a:cs typeface="Cambria Math"/>
              </a:rPr>
              <a:t>(−𝜂 </a:t>
            </a:r>
            <a:r>
              <a:rPr sz="2400" spc="15" dirty="0">
                <a:solidFill>
                  <a:srgbClr val="FFFFFF"/>
                </a:solidFill>
                <a:latin typeface="Cambria Math"/>
                <a:cs typeface="Cambria Math"/>
              </a:rPr>
              <a:t>𝜕𝐿</a:t>
            </a:r>
            <a:r>
              <a:rPr sz="3600" spc="22" baseline="2314" dirty="0">
                <a:solidFill>
                  <a:srgbClr val="FFFFFF"/>
                </a:solidFill>
                <a:latin typeface="Cambria Math"/>
                <a:cs typeface="Cambria Math"/>
              </a:rPr>
              <a:t> </a:t>
            </a:r>
            <a:r>
              <a:rPr sz="2400" spc="5" dirty="0">
                <a:solidFill>
                  <a:srgbClr val="FFFFFF"/>
                </a:solidFill>
                <a:latin typeface="Cambria Math"/>
                <a:cs typeface="Cambria Math"/>
              </a:rPr>
              <a:t>𝜕𝑤</a:t>
            </a:r>
            <a:r>
              <a:rPr sz="2625" spc="7" baseline="-15873" dirty="0">
                <a:solidFill>
                  <a:srgbClr val="FFFFFF"/>
                </a:solidFill>
                <a:latin typeface="Cambria Math"/>
                <a:cs typeface="Cambria Math"/>
              </a:rPr>
              <a:t>1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, </a:t>
            </a:r>
            <a:r>
              <a:rPr sz="2400" spc="-5" dirty="0">
                <a:solidFill>
                  <a:srgbClr val="FFFFFF"/>
                </a:solidFill>
                <a:latin typeface="Cambria Math"/>
                <a:cs typeface="Cambria Math"/>
              </a:rPr>
              <a:t>−𝜂 </a:t>
            </a:r>
            <a:r>
              <a:rPr sz="2400" spc="15" dirty="0">
                <a:solidFill>
                  <a:srgbClr val="FFFFFF"/>
                </a:solidFill>
                <a:latin typeface="Cambria Math"/>
                <a:cs typeface="Cambria Math"/>
              </a:rPr>
              <a:t>𝜕𝐿</a:t>
            </a:r>
            <a:r>
              <a:rPr sz="3600" spc="502" baseline="2314" dirty="0">
                <a:solidFill>
                  <a:srgbClr val="FFFFFF"/>
                </a:solidFill>
                <a:latin typeface="Cambria Math"/>
                <a:cs typeface="Cambria Math"/>
              </a:rPr>
              <a:t> </a:t>
            </a:r>
            <a:r>
              <a:rPr sz="2400" spc="25" dirty="0">
                <a:solidFill>
                  <a:srgbClr val="FFFFFF"/>
                </a:solidFill>
                <a:latin typeface="Cambria Math"/>
                <a:cs typeface="Cambria Math"/>
              </a:rPr>
              <a:t>𝜕𝑤</a:t>
            </a:r>
            <a:r>
              <a:rPr sz="2625" spc="37" baseline="-15873" dirty="0">
                <a:solidFill>
                  <a:srgbClr val="FFFFFF"/>
                </a:solidFill>
                <a:latin typeface="Cambria Math"/>
                <a:cs typeface="Cambria Math"/>
              </a:rPr>
              <a:t>2</a:t>
            </a:r>
            <a:r>
              <a:rPr sz="2400" spc="25" dirty="0">
                <a:solidFill>
                  <a:srgbClr val="FFFFFF"/>
                </a:solidFill>
                <a:latin typeface="Cambria Math"/>
                <a:cs typeface="Cambria Math"/>
              </a:rPr>
              <a:t>)</a:t>
            </a:r>
            <a:endParaRPr sz="2400">
              <a:latin typeface="Cambria Math"/>
              <a:cs typeface="Cambria Math"/>
            </a:endParaRPr>
          </a:p>
          <a:p>
            <a:pPr marL="12700">
              <a:lnSpc>
                <a:spcPct val="100000"/>
              </a:lnSpc>
              <a:spcBef>
                <a:spcPts val="2160"/>
              </a:spcBef>
            </a:pP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Compute </a:t>
            </a:r>
            <a:r>
              <a:rPr sz="2400" spc="15" dirty="0">
                <a:solidFill>
                  <a:srgbClr val="FFFFFF"/>
                </a:solidFill>
                <a:latin typeface="Cambria Math"/>
                <a:cs typeface="Cambria Math"/>
              </a:rPr>
              <a:t>𝜕𝐿</a:t>
            </a:r>
            <a:r>
              <a:rPr sz="3600" spc="22" baseline="2314" dirty="0">
                <a:solidFill>
                  <a:srgbClr val="FFFFFF"/>
                </a:solidFill>
                <a:latin typeface="Cambria Math"/>
                <a:cs typeface="Cambria Math"/>
              </a:rPr>
              <a:t> </a:t>
            </a:r>
            <a:r>
              <a:rPr sz="2400" spc="5" dirty="0">
                <a:solidFill>
                  <a:srgbClr val="FFFFFF"/>
                </a:solidFill>
                <a:latin typeface="Cambria Math"/>
                <a:cs typeface="Cambria Math"/>
              </a:rPr>
              <a:t>𝜕𝑤</a:t>
            </a:r>
            <a:r>
              <a:rPr sz="2625" spc="7" baseline="-15873" dirty="0">
                <a:solidFill>
                  <a:srgbClr val="FFFFFF"/>
                </a:solidFill>
                <a:latin typeface="Cambria Math"/>
                <a:cs typeface="Cambria Math"/>
              </a:rPr>
              <a:t>1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, </a:t>
            </a:r>
            <a:r>
              <a:rPr sz="2400" spc="15" dirty="0">
                <a:solidFill>
                  <a:srgbClr val="FFFFFF"/>
                </a:solidFill>
                <a:latin typeface="Cambria Math"/>
                <a:cs typeface="Cambria Math"/>
              </a:rPr>
              <a:t>𝜕𝐿</a:t>
            </a:r>
            <a:r>
              <a:rPr sz="3600" spc="660" baseline="2314" dirty="0">
                <a:solidFill>
                  <a:srgbClr val="FFFFFF"/>
                </a:solidFill>
                <a:latin typeface="Cambria Math"/>
                <a:cs typeface="Cambria Math"/>
              </a:rPr>
              <a:t> </a:t>
            </a:r>
            <a:r>
              <a:rPr sz="2400" dirty="0">
                <a:solidFill>
                  <a:srgbClr val="FFFFFF"/>
                </a:solidFill>
                <a:latin typeface="Cambria Math"/>
                <a:cs typeface="Cambria Math"/>
              </a:rPr>
              <a:t>𝜕𝑤</a:t>
            </a:r>
            <a:r>
              <a:rPr sz="2625" baseline="-15873" dirty="0">
                <a:solidFill>
                  <a:srgbClr val="FFFFFF"/>
                </a:solidFill>
                <a:latin typeface="Cambria Math"/>
                <a:cs typeface="Cambria Math"/>
              </a:rPr>
              <a:t>2</a:t>
            </a:r>
            <a:endParaRPr sz="2625" baseline="-15873">
              <a:latin typeface="Cambria Math"/>
              <a:cs typeface="Cambria Math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2822448" y="4687823"/>
            <a:ext cx="433070" cy="256540"/>
          </a:xfrm>
          <a:custGeom>
            <a:avLst/>
            <a:gdLst/>
            <a:ahLst/>
            <a:cxnLst/>
            <a:rect l="l" t="t" r="r" b="b"/>
            <a:pathLst>
              <a:path w="433070" h="256539">
                <a:moveTo>
                  <a:pt x="166152" y="58396"/>
                </a:moveTo>
                <a:lnTo>
                  <a:pt x="138180" y="109168"/>
                </a:lnTo>
                <a:lnTo>
                  <a:pt x="405129" y="256158"/>
                </a:lnTo>
                <a:lnTo>
                  <a:pt x="433069" y="205486"/>
                </a:lnTo>
                <a:lnTo>
                  <a:pt x="166152" y="58396"/>
                </a:lnTo>
                <a:close/>
              </a:path>
              <a:path w="433070" h="256539">
                <a:moveTo>
                  <a:pt x="0" y="0"/>
                </a:moveTo>
                <a:lnTo>
                  <a:pt x="110235" y="159893"/>
                </a:lnTo>
                <a:lnTo>
                  <a:pt x="138180" y="109168"/>
                </a:lnTo>
                <a:lnTo>
                  <a:pt x="112902" y="95250"/>
                </a:lnTo>
                <a:lnTo>
                  <a:pt x="140843" y="44450"/>
                </a:lnTo>
                <a:lnTo>
                  <a:pt x="173835" y="44450"/>
                </a:lnTo>
                <a:lnTo>
                  <a:pt x="194056" y="7746"/>
                </a:lnTo>
                <a:lnTo>
                  <a:pt x="0" y="0"/>
                </a:lnTo>
                <a:close/>
              </a:path>
              <a:path w="433070" h="256539">
                <a:moveTo>
                  <a:pt x="140843" y="44450"/>
                </a:moveTo>
                <a:lnTo>
                  <a:pt x="112902" y="95250"/>
                </a:lnTo>
                <a:lnTo>
                  <a:pt x="138180" y="109168"/>
                </a:lnTo>
                <a:lnTo>
                  <a:pt x="166152" y="58396"/>
                </a:lnTo>
                <a:lnTo>
                  <a:pt x="140843" y="44450"/>
                </a:lnTo>
                <a:close/>
              </a:path>
              <a:path w="433070" h="256539">
                <a:moveTo>
                  <a:pt x="173835" y="44450"/>
                </a:moveTo>
                <a:lnTo>
                  <a:pt x="140843" y="44450"/>
                </a:lnTo>
                <a:lnTo>
                  <a:pt x="166152" y="58396"/>
                </a:lnTo>
                <a:lnTo>
                  <a:pt x="173835" y="4445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509004" y="3297935"/>
            <a:ext cx="2185416" cy="94792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451091" y="3250692"/>
            <a:ext cx="2368295" cy="112471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568440" y="3337559"/>
            <a:ext cx="2066544" cy="83058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6568440" y="3351098"/>
            <a:ext cx="206692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Color: </a:t>
            </a:r>
            <a:r>
              <a:rPr sz="2400" spc="-35" dirty="0">
                <a:solidFill>
                  <a:srgbClr val="FFFFFF"/>
                </a:solidFill>
                <a:latin typeface="Calibri"/>
                <a:cs typeface="Calibri"/>
              </a:rPr>
              <a:t>Value</a:t>
            </a:r>
            <a:r>
              <a:rPr sz="24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endParaRPr sz="24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2400" spc="-55" dirty="0">
                <a:solidFill>
                  <a:srgbClr val="FFFFFF"/>
                </a:solidFill>
                <a:latin typeface="Calibri"/>
                <a:cs typeface="Calibri"/>
              </a:rPr>
              <a:t>Total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Loss</a:t>
            </a:r>
            <a:r>
              <a:rPr sz="24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73379" y="2250946"/>
            <a:ext cx="5515356" cy="45064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634746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20" dirty="0"/>
              <a:t>Gradient </a:t>
            </a:r>
            <a:r>
              <a:rPr spc="-10" dirty="0"/>
              <a:t>Descent </a:t>
            </a:r>
            <a:r>
              <a:rPr dirty="0"/>
              <a:t>-</a:t>
            </a:r>
            <a:r>
              <a:rPr spc="15" dirty="0"/>
              <a:t> </a:t>
            </a:r>
            <a:r>
              <a:rPr spc="-5" dirty="0"/>
              <a:t>Difficulty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42747" y="4040251"/>
            <a:ext cx="214629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Cambria Math"/>
                <a:cs typeface="Cambria Math"/>
              </a:rPr>
              <a:t>𝐿</a:t>
            </a:r>
            <a:endParaRPr sz="2800">
              <a:latin typeface="Cambria Math"/>
              <a:cs typeface="Cambria Math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31188" y="6003442"/>
            <a:ext cx="41783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65" dirty="0">
                <a:latin typeface="Cambria Math"/>
                <a:cs typeface="Cambria Math"/>
              </a:rPr>
              <a:t>𝑤</a:t>
            </a:r>
            <a:r>
              <a:rPr sz="3075" spc="60" baseline="-16260" dirty="0">
                <a:latin typeface="Cambria Math"/>
                <a:cs typeface="Cambria Math"/>
              </a:rPr>
              <a:t>1</a:t>
            </a:r>
            <a:endParaRPr sz="3075" baseline="-16260">
              <a:latin typeface="Cambria Math"/>
              <a:cs typeface="Cambria Math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352035" y="6144564"/>
            <a:ext cx="42545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5" dirty="0">
                <a:latin typeface="Cambria Math"/>
                <a:cs typeface="Cambria Math"/>
              </a:rPr>
              <a:t>𝑤</a:t>
            </a:r>
            <a:r>
              <a:rPr sz="3075" spc="60" baseline="-16260" dirty="0">
                <a:latin typeface="Cambria Math"/>
                <a:cs typeface="Cambria Math"/>
              </a:rPr>
              <a:t>2</a:t>
            </a:r>
            <a:endParaRPr sz="3075" baseline="-16260">
              <a:latin typeface="Cambria Math"/>
              <a:cs typeface="Cambria Math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980432" y="2467355"/>
            <a:ext cx="3680460" cy="6400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858511" y="2404872"/>
            <a:ext cx="3541776" cy="86563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039867" y="2506979"/>
            <a:ext cx="3561588" cy="5227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707542" y="1793189"/>
            <a:ext cx="7894320" cy="11760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20" dirty="0">
                <a:latin typeface="Calibri"/>
                <a:cs typeface="Calibri"/>
              </a:rPr>
              <a:t>Gradient </a:t>
            </a:r>
            <a:r>
              <a:rPr sz="2800" spc="-10" dirty="0">
                <a:latin typeface="Calibri"/>
                <a:cs typeface="Calibri"/>
              </a:rPr>
              <a:t>descent </a:t>
            </a:r>
            <a:r>
              <a:rPr sz="2800" spc="-15" dirty="0">
                <a:latin typeface="Calibri"/>
                <a:cs typeface="Calibri"/>
              </a:rPr>
              <a:t>never </a:t>
            </a:r>
            <a:r>
              <a:rPr sz="2800" spc="-20" dirty="0">
                <a:latin typeface="Calibri"/>
                <a:cs typeface="Calibri"/>
              </a:rPr>
              <a:t>guarantee </a:t>
            </a:r>
            <a:r>
              <a:rPr sz="2800" spc="-5" dirty="0">
                <a:latin typeface="Calibri"/>
                <a:cs typeface="Calibri"/>
              </a:rPr>
              <a:t>global</a:t>
            </a:r>
            <a:r>
              <a:rPr sz="2800" spc="9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minima</a:t>
            </a:r>
            <a:endParaRPr sz="2800">
              <a:latin typeface="Calibri"/>
              <a:cs typeface="Calibri"/>
            </a:endParaRPr>
          </a:p>
          <a:p>
            <a:pPr marL="4423410">
              <a:lnSpc>
                <a:spcPct val="100000"/>
              </a:lnSpc>
              <a:spcBef>
                <a:spcPts val="2340"/>
              </a:spcBef>
            </a:pPr>
            <a:r>
              <a:rPr sz="2800" spc="-25" dirty="0">
                <a:solidFill>
                  <a:srgbClr val="FFFFFF"/>
                </a:solidFill>
                <a:latin typeface="Calibri"/>
                <a:cs typeface="Calibri"/>
              </a:rPr>
              <a:t>Different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initial</a:t>
            </a:r>
            <a:r>
              <a:rPr sz="28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point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980432" y="3726179"/>
            <a:ext cx="3680460" cy="107137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858511" y="3665220"/>
            <a:ext cx="4082795" cy="129235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039867" y="3765803"/>
            <a:ext cx="3561588" cy="95402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5039867" y="3777234"/>
            <a:ext cx="3561715" cy="878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91440" marR="5715">
              <a:lnSpc>
                <a:spcPct val="100000"/>
              </a:lnSpc>
              <a:spcBef>
                <a:spcPts val="95"/>
              </a:spcBef>
            </a:pP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Reach </a:t>
            </a:r>
            <a:r>
              <a:rPr sz="2800" spc="-25" dirty="0">
                <a:solidFill>
                  <a:srgbClr val="FFFFFF"/>
                </a:solidFill>
                <a:latin typeface="Calibri"/>
                <a:cs typeface="Calibri"/>
              </a:rPr>
              <a:t>different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minima,  so </a:t>
            </a:r>
            <a:r>
              <a:rPr sz="2800" spc="-25" dirty="0">
                <a:solidFill>
                  <a:srgbClr val="FFFFFF"/>
                </a:solidFill>
                <a:latin typeface="Calibri"/>
                <a:cs typeface="Calibri"/>
              </a:rPr>
              <a:t>different</a:t>
            </a:r>
            <a:r>
              <a:rPr sz="2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results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6499859" y="3102864"/>
            <a:ext cx="641985" cy="643255"/>
          </a:xfrm>
          <a:custGeom>
            <a:avLst/>
            <a:gdLst/>
            <a:ahLst/>
            <a:cxnLst/>
            <a:rect l="l" t="t" r="r" b="b"/>
            <a:pathLst>
              <a:path w="641984" h="643254">
                <a:moveTo>
                  <a:pt x="641604" y="322325"/>
                </a:moveTo>
                <a:lnTo>
                  <a:pt x="0" y="322325"/>
                </a:lnTo>
                <a:lnTo>
                  <a:pt x="320801" y="643128"/>
                </a:lnTo>
                <a:lnTo>
                  <a:pt x="641604" y="322325"/>
                </a:lnTo>
                <a:close/>
              </a:path>
              <a:path w="641984" h="643254">
                <a:moveTo>
                  <a:pt x="481203" y="0"/>
                </a:moveTo>
                <a:lnTo>
                  <a:pt x="160400" y="0"/>
                </a:lnTo>
                <a:lnTo>
                  <a:pt x="160400" y="322325"/>
                </a:lnTo>
                <a:lnTo>
                  <a:pt x="481203" y="322325"/>
                </a:lnTo>
                <a:lnTo>
                  <a:pt x="48120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499859" y="3102864"/>
            <a:ext cx="641985" cy="643255"/>
          </a:xfrm>
          <a:custGeom>
            <a:avLst/>
            <a:gdLst/>
            <a:ahLst/>
            <a:cxnLst/>
            <a:rect l="l" t="t" r="r" b="b"/>
            <a:pathLst>
              <a:path w="641984" h="643254">
                <a:moveTo>
                  <a:pt x="0" y="322325"/>
                </a:moveTo>
                <a:lnTo>
                  <a:pt x="160400" y="322325"/>
                </a:lnTo>
                <a:lnTo>
                  <a:pt x="160400" y="0"/>
                </a:lnTo>
                <a:lnTo>
                  <a:pt x="481203" y="0"/>
                </a:lnTo>
                <a:lnTo>
                  <a:pt x="481203" y="322325"/>
                </a:lnTo>
                <a:lnTo>
                  <a:pt x="641604" y="322325"/>
                </a:lnTo>
                <a:lnTo>
                  <a:pt x="320801" y="643128"/>
                </a:lnTo>
                <a:lnTo>
                  <a:pt x="0" y="322325"/>
                </a:lnTo>
                <a:close/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365248" y="3390900"/>
            <a:ext cx="172212" cy="17068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060444" y="4326509"/>
            <a:ext cx="152400" cy="318135"/>
          </a:xfrm>
          <a:custGeom>
            <a:avLst/>
            <a:gdLst/>
            <a:ahLst/>
            <a:cxnLst/>
            <a:rect l="l" t="t" r="r" b="b"/>
            <a:pathLst>
              <a:path w="152400" h="318135">
                <a:moveTo>
                  <a:pt x="0" y="190500"/>
                </a:moveTo>
                <a:lnTo>
                  <a:pt x="10921" y="317881"/>
                </a:lnTo>
                <a:lnTo>
                  <a:pt x="102191" y="236347"/>
                </a:lnTo>
                <a:lnTo>
                  <a:pt x="63753" y="236347"/>
                </a:lnTo>
                <a:lnTo>
                  <a:pt x="28320" y="222377"/>
                </a:lnTo>
                <a:lnTo>
                  <a:pt x="35388" y="204596"/>
                </a:lnTo>
                <a:lnTo>
                  <a:pt x="0" y="190500"/>
                </a:lnTo>
                <a:close/>
              </a:path>
              <a:path w="152400" h="318135">
                <a:moveTo>
                  <a:pt x="35388" y="204596"/>
                </a:moveTo>
                <a:lnTo>
                  <a:pt x="28320" y="222377"/>
                </a:lnTo>
                <a:lnTo>
                  <a:pt x="63753" y="236347"/>
                </a:lnTo>
                <a:lnTo>
                  <a:pt x="70772" y="218690"/>
                </a:lnTo>
                <a:lnTo>
                  <a:pt x="35388" y="204596"/>
                </a:lnTo>
                <a:close/>
              </a:path>
              <a:path w="152400" h="318135">
                <a:moveTo>
                  <a:pt x="70772" y="218690"/>
                </a:moveTo>
                <a:lnTo>
                  <a:pt x="63753" y="236347"/>
                </a:lnTo>
                <a:lnTo>
                  <a:pt x="102191" y="236347"/>
                </a:lnTo>
                <a:lnTo>
                  <a:pt x="106171" y="232791"/>
                </a:lnTo>
                <a:lnTo>
                  <a:pt x="70772" y="218690"/>
                </a:lnTo>
                <a:close/>
              </a:path>
              <a:path w="152400" h="318135">
                <a:moveTo>
                  <a:pt x="116712" y="0"/>
                </a:moveTo>
                <a:lnTo>
                  <a:pt x="35388" y="204596"/>
                </a:lnTo>
                <a:lnTo>
                  <a:pt x="70772" y="218690"/>
                </a:lnTo>
                <a:lnTo>
                  <a:pt x="152145" y="13970"/>
                </a:lnTo>
                <a:lnTo>
                  <a:pt x="116712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425064" y="4000119"/>
            <a:ext cx="113664" cy="290195"/>
          </a:xfrm>
          <a:custGeom>
            <a:avLst/>
            <a:gdLst/>
            <a:ahLst/>
            <a:cxnLst/>
            <a:rect l="l" t="t" r="r" b="b"/>
            <a:pathLst>
              <a:path w="113664" h="290195">
                <a:moveTo>
                  <a:pt x="37756" y="179409"/>
                </a:moveTo>
                <a:lnTo>
                  <a:pt x="0" y="184657"/>
                </a:lnTo>
                <a:lnTo>
                  <a:pt x="72390" y="289940"/>
                </a:lnTo>
                <a:lnTo>
                  <a:pt x="103371" y="198246"/>
                </a:lnTo>
                <a:lnTo>
                  <a:pt x="40386" y="198246"/>
                </a:lnTo>
                <a:lnTo>
                  <a:pt x="37756" y="179409"/>
                </a:lnTo>
                <a:close/>
              </a:path>
              <a:path w="113664" h="290195">
                <a:moveTo>
                  <a:pt x="75484" y="174164"/>
                </a:moveTo>
                <a:lnTo>
                  <a:pt x="37756" y="179409"/>
                </a:lnTo>
                <a:lnTo>
                  <a:pt x="40386" y="198246"/>
                </a:lnTo>
                <a:lnTo>
                  <a:pt x="78105" y="193039"/>
                </a:lnTo>
                <a:lnTo>
                  <a:pt x="75484" y="174164"/>
                </a:lnTo>
                <a:close/>
              </a:path>
              <a:path w="113664" h="290195">
                <a:moveTo>
                  <a:pt x="113284" y="168909"/>
                </a:moveTo>
                <a:lnTo>
                  <a:pt x="75484" y="174164"/>
                </a:lnTo>
                <a:lnTo>
                  <a:pt x="78105" y="193039"/>
                </a:lnTo>
                <a:lnTo>
                  <a:pt x="40386" y="198246"/>
                </a:lnTo>
                <a:lnTo>
                  <a:pt x="103371" y="198246"/>
                </a:lnTo>
                <a:lnTo>
                  <a:pt x="113284" y="168909"/>
                </a:lnTo>
                <a:close/>
              </a:path>
              <a:path w="113664" h="290195">
                <a:moveTo>
                  <a:pt x="51308" y="0"/>
                </a:moveTo>
                <a:lnTo>
                  <a:pt x="13462" y="5333"/>
                </a:lnTo>
                <a:lnTo>
                  <a:pt x="37756" y="179409"/>
                </a:lnTo>
                <a:lnTo>
                  <a:pt x="75484" y="174164"/>
                </a:lnTo>
                <a:lnTo>
                  <a:pt x="51308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442972" y="4291076"/>
            <a:ext cx="113030" cy="257175"/>
          </a:xfrm>
          <a:custGeom>
            <a:avLst/>
            <a:gdLst/>
            <a:ahLst/>
            <a:cxnLst/>
            <a:rect l="l" t="t" r="r" b="b"/>
            <a:pathLst>
              <a:path w="113030" h="257175">
                <a:moveTo>
                  <a:pt x="37647" y="146858"/>
                </a:moveTo>
                <a:lnTo>
                  <a:pt x="0" y="152400"/>
                </a:lnTo>
                <a:lnTo>
                  <a:pt x="73025" y="257175"/>
                </a:lnTo>
                <a:lnTo>
                  <a:pt x="103196" y="165607"/>
                </a:lnTo>
                <a:lnTo>
                  <a:pt x="40385" y="165607"/>
                </a:lnTo>
                <a:lnTo>
                  <a:pt x="37647" y="146858"/>
                </a:lnTo>
                <a:close/>
              </a:path>
              <a:path w="113030" h="257175">
                <a:moveTo>
                  <a:pt x="75341" y="141310"/>
                </a:moveTo>
                <a:lnTo>
                  <a:pt x="37647" y="146858"/>
                </a:lnTo>
                <a:lnTo>
                  <a:pt x="40385" y="165607"/>
                </a:lnTo>
                <a:lnTo>
                  <a:pt x="78104" y="160147"/>
                </a:lnTo>
                <a:lnTo>
                  <a:pt x="75341" y="141310"/>
                </a:lnTo>
                <a:close/>
              </a:path>
              <a:path w="113030" h="257175">
                <a:moveTo>
                  <a:pt x="113029" y="135762"/>
                </a:moveTo>
                <a:lnTo>
                  <a:pt x="75341" y="141310"/>
                </a:lnTo>
                <a:lnTo>
                  <a:pt x="78104" y="160147"/>
                </a:lnTo>
                <a:lnTo>
                  <a:pt x="40385" y="165607"/>
                </a:lnTo>
                <a:lnTo>
                  <a:pt x="103196" y="165607"/>
                </a:lnTo>
                <a:lnTo>
                  <a:pt x="113029" y="135762"/>
                </a:lnTo>
                <a:close/>
              </a:path>
              <a:path w="113030" h="257175">
                <a:moveTo>
                  <a:pt x="54609" y="0"/>
                </a:moveTo>
                <a:lnTo>
                  <a:pt x="17017" y="5587"/>
                </a:lnTo>
                <a:lnTo>
                  <a:pt x="37647" y="146858"/>
                </a:lnTo>
                <a:lnTo>
                  <a:pt x="75341" y="141310"/>
                </a:lnTo>
                <a:lnTo>
                  <a:pt x="54609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496947" y="4543678"/>
            <a:ext cx="114935" cy="276860"/>
          </a:xfrm>
          <a:custGeom>
            <a:avLst/>
            <a:gdLst/>
            <a:ahLst/>
            <a:cxnLst/>
            <a:rect l="l" t="t" r="r" b="b"/>
            <a:pathLst>
              <a:path w="114935" h="276860">
                <a:moveTo>
                  <a:pt x="40668" y="170363"/>
                </a:moveTo>
                <a:lnTo>
                  <a:pt x="3809" y="179705"/>
                </a:lnTo>
                <a:lnTo>
                  <a:pt x="87248" y="276479"/>
                </a:lnTo>
                <a:lnTo>
                  <a:pt x="106415" y="188849"/>
                </a:lnTo>
                <a:lnTo>
                  <a:pt x="45338" y="188849"/>
                </a:lnTo>
                <a:lnTo>
                  <a:pt x="40668" y="170363"/>
                </a:lnTo>
                <a:close/>
              </a:path>
              <a:path w="114935" h="276860">
                <a:moveTo>
                  <a:pt x="77620" y="160998"/>
                </a:moveTo>
                <a:lnTo>
                  <a:pt x="40668" y="170363"/>
                </a:lnTo>
                <a:lnTo>
                  <a:pt x="45338" y="188849"/>
                </a:lnTo>
                <a:lnTo>
                  <a:pt x="82295" y="179451"/>
                </a:lnTo>
                <a:lnTo>
                  <a:pt x="77620" y="160998"/>
                </a:lnTo>
                <a:close/>
              </a:path>
              <a:path w="114935" h="276860">
                <a:moveTo>
                  <a:pt x="114553" y="151638"/>
                </a:moveTo>
                <a:lnTo>
                  <a:pt x="77620" y="160998"/>
                </a:lnTo>
                <a:lnTo>
                  <a:pt x="82295" y="179451"/>
                </a:lnTo>
                <a:lnTo>
                  <a:pt x="45338" y="188849"/>
                </a:lnTo>
                <a:lnTo>
                  <a:pt x="106415" y="188849"/>
                </a:lnTo>
                <a:lnTo>
                  <a:pt x="114553" y="151638"/>
                </a:lnTo>
                <a:close/>
              </a:path>
              <a:path w="114935" h="276860">
                <a:moveTo>
                  <a:pt x="36829" y="0"/>
                </a:moveTo>
                <a:lnTo>
                  <a:pt x="0" y="9398"/>
                </a:lnTo>
                <a:lnTo>
                  <a:pt x="40668" y="170363"/>
                </a:lnTo>
                <a:lnTo>
                  <a:pt x="77620" y="160998"/>
                </a:lnTo>
                <a:lnTo>
                  <a:pt x="36829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108703" y="4203191"/>
            <a:ext cx="170687" cy="17068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380488" y="3515105"/>
            <a:ext cx="114300" cy="487680"/>
          </a:xfrm>
          <a:custGeom>
            <a:avLst/>
            <a:gdLst/>
            <a:ahLst/>
            <a:cxnLst/>
            <a:rect l="l" t="t" r="r" b="b"/>
            <a:pathLst>
              <a:path w="114300" h="487679">
                <a:moveTo>
                  <a:pt x="38100" y="372872"/>
                </a:moveTo>
                <a:lnTo>
                  <a:pt x="0" y="372872"/>
                </a:lnTo>
                <a:lnTo>
                  <a:pt x="57150" y="487172"/>
                </a:lnTo>
                <a:lnTo>
                  <a:pt x="104775" y="391922"/>
                </a:lnTo>
                <a:lnTo>
                  <a:pt x="38100" y="391922"/>
                </a:lnTo>
                <a:lnTo>
                  <a:pt x="38100" y="372872"/>
                </a:lnTo>
                <a:close/>
              </a:path>
              <a:path w="114300" h="487679">
                <a:moveTo>
                  <a:pt x="76200" y="0"/>
                </a:moveTo>
                <a:lnTo>
                  <a:pt x="38100" y="0"/>
                </a:lnTo>
                <a:lnTo>
                  <a:pt x="38100" y="391922"/>
                </a:lnTo>
                <a:lnTo>
                  <a:pt x="76200" y="391922"/>
                </a:lnTo>
                <a:lnTo>
                  <a:pt x="76200" y="0"/>
                </a:lnTo>
                <a:close/>
              </a:path>
              <a:path w="114300" h="487679">
                <a:moveTo>
                  <a:pt x="114300" y="372872"/>
                </a:moveTo>
                <a:lnTo>
                  <a:pt x="76200" y="372872"/>
                </a:lnTo>
                <a:lnTo>
                  <a:pt x="76200" y="391922"/>
                </a:lnTo>
                <a:lnTo>
                  <a:pt x="104775" y="391922"/>
                </a:lnTo>
                <a:lnTo>
                  <a:pt x="114300" y="372872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882390" y="4648453"/>
            <a:ext cx="204597" cy="34277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980432" y="5073396"/>
            <a:ext cx="3913632" cy="150266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858511" y="5012435"/>
            <a:ext cx="3863340" cy="171907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039867" y="5113020"/>
            <a:ext cx="3794760" cy="1385316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5039867" y="5124703"/>
            <a:ext cx="3794760" cy="1305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91440" marR="429895">
              <a:lnSpc>
                <a:spcPct val="100000"/>
              </a:lnSpc>
              <a:spcBef>
                <a:spcPts val="95"/>
              </a:spcBef>
            </a:pP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There </a:t>
            </a:r>
            <a:r>
              <a:rPr sz="2800" spc="-20" dirty="0">
                <a:solidFill>
                  <a:srgbClr val="FFFFFF"/>
                </a:solidFill>
                <a:latin typeface="Calibri"/>
                <a:cs typeface="Calibri"/>
              </a:rPr>
              <a:t>are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some tips </a:t>
            </a:r>
            <a:r>
              <a:rPr sz="2800" spc="-20" dirty="0">
                <a:solidFill>
                  <a:srgbClr val="FFFFFF"/>
                </a:solidFill>
                <a:latin typeface="Calibri"/>
                <a:cs typeface="Calibri"/>
              </a:rPr>
              <a:t>to 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help </a:t>
            </a:r>
            <a:r>
              <a:rPr sz="2800" spc="-20" dirty="0">
                <a:solidFill>
                  <a:srgbClr val="FFFFFF"/>
                </a:solidFill>
                <a:latin typeface="Calibri"/>
                <a:cs typeface="Calibri"/>
              </a:rPr>
              <a:t>you avoid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local  minima,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no</a:t>
            </a:r>
            <a:r>
              <a:rPr sz="28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guarantee.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20242" y="762279"/>
            <a:ext cx="3895725" cy="5600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185"/>
              </a:lnSpc>
            </a:pPr>
            <a:r>
              <a:rPr sz="4400" b="0" spc="-20" dirty="0">
                <a:latin typeface="Calibri Light"/>
                <a:cs typeface="Calibri Light"/>
              </a:rPr>
              <a:t>Gradient</a:t>
            </a:r>
            <a:r>
              <a:rPr sz="4400" b="0" spc="-55" dirty="0">
                <a:latin typeface="Calibri Light"/>
                <a:cs typeface="Calibri Light"/>
              </a:rPr>
              <a:t> </a:t>
            </a:r>
            <a:r>
              <a:rPr sz="4400" b="0" spc="-10" dirty="0">
                <a:latin typeface="Calibri Light"/>
                <a:cs typeface="Calibri Light"/>
              </a:rPr>
              <a:t>Descent</a:t>
            </a:r>
            <a:endParaRPr sz="4400">
              <a:latin typeface="Calibri Light"/>
              <a:cs typeface="Calibri Light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9143999" cy="68579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837944" y="2740151"/>
            <a:ext cx="216407" cy="2164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021204" y="1757933"/>
            <a:ext cx="1504950" cy="1076325"/>
          </a:xfrm>
          <a:custGeom>
            <a:avLst/>
            <a:gdLst/>
            <a:ahLst/>
            <a:cxnLst/>
            <a:rect l="l" t="t" r="r" b="b"/>
            <a:pathLst>
              <a:path w="1504950" h="1076325">
                <a:moveTo>
                  <a:pt x="1400272" y="50648"/>
                </a:moveTo>
                <a:lnTo>
                  <a:pt x="0" y="1045082"/>
                </a:lnTo>
                <a:lnTo>
                  <a:pt x="22097" y="1076198"/>
                </a:lnTo>
                <a:lnTo>
                  <a:pt x="1422362" y="81769"/>
                </a:lnTo>
                <a:lnTo>
                  <a:pt x="1400272" y="50648"/>
                </a:lnTo>
                <a:close/>
              </a:path>
              <a:path w="1504950" h="1076325">
                <a:moveTo>
                  <a:pt x="1483418" y="39624"/>
                </a:moveTo>
                <a:lnTo>
                  <a:pt x="1415795" y="39624"/>
                </a:lnTo>
                <a:lnTo>
                  <a:pt x="1437894" y="70738"/>
                </a:lnTo>
                <a:lnTo>
                  <a:pt x="1422362" y="81769"/>
                </a:lnTo>
                <a:lnTo>
                  <a:pt x="1444370" y="112775"/>
                </a:lnTo>
                <a:lnTo>
                  <a:pt x="1483418" y="39624"/>
                </a:lnTo>
                <a:close/>
              </a:path>
              <a:path w="1504950" h="1076325">
                <a:moveTo>
                  <a:pt x="1415795" y="39624"/>
                </a:moveTo>
                <a:lnTo>
                  <a:pt x="1400272" y="50648"/>
                </a:lnTo>
                <a:lnTo>
                  <a:pt x="1422362" y="81769"/>
                </a:lnTo>
                <a:lnTo>
                  <a:pt x="1437894" y="70738"/>
                </a:lnTo>
                <a:lnTo>
                  <a:pt x="1415795" y="39624"/>
                </a:lnTo>
                <a:close/>
              </a:path>
              <a:path w="1504950" h="1076325">
                <a:moveTo>
                  <a:pt x="1504569" y="0"/>
                </a:moveTo>
                <a:lnTo>
                  <a:pt x="1378204" y="19557"/>
                </a:lnTo>
                <a:lnTo>
                  <a:pt x="1400272" y="50648"/>
                </a:lnTo>
                <a:lnTo>
                  <a:pt x="1415795" y="39624"/>
                </a:lnTo>
                <a:lnTo>
                  <a:pt x="1483418" y="39624"/>
                </a:lnTo>
                <a:lnTo>
                  <a:pt x="1504569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373495" y="3928109"/>
            <a:ext cx="1170305" cy="711200"/>
          </a:xfrm>
          <a:custGeom>
            <a:avLst/>
            <a:gdLst/>
            <a:ahLst/>
            <a:cxnLst/>
            <a:rect l="l" t="t" r="r" b="b"/>
            <a:pathLst>
              <a:path w="1170304" h="711200">
                <a:moveTo>
                  <a:pt x="1062181" y="42397"/>
                </a:moveTo>
                <a:lnTo>
                  <a:pt x="0" y="678179"/>
                </a:lnTo>
                <a:lnTo>
                  <a:pt x="19557" y="710945"/>
                </a:lnTo>
                <a:lnTo>
                  <a:pt x="1081752" y="75029"/>
                </a:lnTo>
                <a:lnTo>
                  <a:pt x="1062181" y="42397"/>
                </a:lnTo>
                <a:close/>
              </a:path>
              <a:path w="1170304" h="711200">
                <a:moveTo>
                  <a:pt x="1149228" y="32638"/>
                </a:moveTo>
                <a:lnTo>
                  <a:pt x="1078483" y="32638"/>
                </a:lnTo>
                <a:lnTo>
                  <a:pt x="1098041" y="65277"/>
                </a:lnTo>
                <a:lnTo>
                  <a:pt x="1081752" y="75029"/>
                </a:lnTo>
                <a:lnTo>
                  <a:pt x="1101344" y="107695"/>
                </a:lnTo>
                <a:lnTo>
                  <a:pt x="1149228" y="32638"/>
                </a:lnTo>
                <a:close/>
              </a:path>
              <a:path w="1170304" h="711200">
                <a:moveTo>
                  <a:pt x="1078483" y="32638"/>
                </a:moveTo>
                <a:lnTo>
                  <a:pt x="1062181" y="42397"/>
                </a:lnTo>
                <a:lnTo>
                  <a:pt x="1081752" y="75029"/>
                </a:lnTo>
                <a:lnTo>
                  <a:pt x="1098041" y="65277"/>
                </a:lnTo>
                <a:lnTo>
                  <a:pt x="1078483" y="32638"/>
                </a:lnTo>
                <a:close/>
              </a:path>
              <a:path w="1170304" h="711200">
                <a:moveTo>
                  <a:pt x="1170051" y="0"/>
                </a:moveTo>
                <a:lnTo>
                  <a:pt x="1042543" y="9651"/>
                </a:lnTo>
                <a:lnTo>
                  <a:pt x="1062181" y="42397"/>
                </a:lnTo>
                <a:lnTo>
                  <a:pt x="1078483" y="32638"/>
                </a:lnTo>
                <a:lnTo>
                  <a:pt x="1149228" y="32638"/>
                </a:lnTo>
                <a:lnTo>
                  <a:pt x="1170051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162550" y="3931158"/>
            <a:ext cx="1229360" cy="706120"/>
          </a:xfrm>
          <a:custGeom>
            <a:avLst/>
            <a:gdLst/>
            <a:ahLst/>
            <a:cxnLst/>
            <a:rect l="l" t="t" r="r" b="b"/>
            <a:pathLst>
              <a:path w="1229360" h="706120">
                <a:moveTo>
                  <a:pt x="108918" y="39601"/>
                </a:moveTo>
                <a:lnTo>
                  <a:pt x="90118" y="72871"/>
                </a:lnTo>
                <a:lnTo>
                  <a:pt x="1210183" y="705739"/>
                </a:lnTo>
                <a:lnTo>
                  <a:pt x="1228978" y="672592"/>
                </a:lnTo>
                <a:lnTo>
                  <a:pt x="108918" y="39601"/>
                </a:lnTo>
                <a:close/>
              </a:path>
              <a:path w="1229360" h="706120">
                <a:moveTo>
                  <a:pt x="0" y="0"/>
                </a:moveTo>
                <a:lnTo>
                  <a:pt x="71374" y="106045"/>
                </a:lnTo>
                <a:lnTo>
                  <a:pt x="90118" y="72871"/>
                </a:lnTo>
                <a:lnTo>
                  <a:pt x="73533" y="63500"/>
                </a:lnTo>
                <a:lnTo>
                  <a:pt x="92328" y="30226"/>
                </a:lnTo>
                <a:lnTo>
                  <a:pt x="114215" y="30226"/>
                </a:lnTo>
                <a:lnTo>
                  <a:pt x="127635" y="6477"/>
                </a:lnTo>
                <a:lnTo>
                  <a:pt x="0" y="0"/>
                </a:lnTo>
                <a:close/>
              </a:path>
              <a:path w="1229360" h="706120">
                <a:moveTo>
                  <a:pt x="92328" y="30226"/>
                </a:moveTo>
                <a:lnTo>
                  <a:pt x="73533" y="63500"/>
                </a:lnTo>
                <a:lnTo>
                  <a:pt x="90118" y="72871"/>
                </a:lnTo>
                <a:lnTo>
                  <a:pt x="108918" y="39601"/>
                </a:lnTo>
                <a:lnTo>
                  <a:pt x="92328" y="30226"/>
                </a:lnTo>
                <a:close/>
              </a:path>
              <a:path w="1229360" h="706120">
                <a:moveTo>
                  <a:pt x="114215" y="30226"/>
                </a:moveTo>
                <a:lnTo>
                  <a:pt x="92328" y="30226"/>
                </a:lnTo>
                <a:lnTo>
                  <a:pt x="108918" y="39601"/>
                </a:lnTo>
                <a:lnTo>
                  <a:pt x="114215" y="30226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6985507" y="4244467"/>
            <a:ext cx="3619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45" dirty="0">
                <a:solidFill>
                  <a:srgbClr val="FFFFFF"/>
                </a:solidFill>
                <a:latin typeface="Cambria Math"/>
                <a:cs typeface="Cambria Math"/>
              </a:rPr>
              <a:t>𝑤</a:t>
            </a:r>
            <a:r>
              <a:rPr sz="2625" spc="52" baseline="-15873" dirty="0">
                <a:solidFill>
                  <a:srgbClr val="FFFFFF"/>
                </a:solidFill>
                <a:latin typeface="Cambria Math"/>
                <a:cs typeface="Cambria Math"/>
              </a:rPr>
              <a:t>1</a:t>
            </a:r>
            <a:endParaRPr sz="2625" baseline="-15873">
              <a:latin typeface="Cambria Math"/>
              <a:cs typeface="Cambria Math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367909" y="4219702"/>
            <a:ext cx="3695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85" dirty="0">
                <a:solidFill>
                  <a:srgbClr val="FFFFFF"/>
                </a:solidFill>
                <a:latin typeface="Cambria Math"/>
                <a:cs typeface="Cambria Math"/>
              </a:rPr>
              <a:t>𝑤</a:t>
            </a:r>
            <a:r>
              <a:rPr sz="2625" spc="52" baseline="-15873" dirty="0">
                <a:solidFill>
                  <a:srgbClr val="FFFFFF"/>
                </a:solidFill>
                <a:latin typeface="Cambria Math"/>
                <a:cs typeface="Cambria Math"/>
              </a:rPr>
              <a:t>2</a:t>
            </a:r>
            <a:endParaRPr sz="2625" baseline="-15873">
              <a:latin typeface="Cambria Math"/>
              <a:cs typeface="Cambria Math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972055" y="3006851"/>
            <a:ext cx="4027932" cy="5791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031492" y="2418588"/>
            <a:ext cx="4149852" cy="206044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031492" y="3046476"/>
            <a:ext cx="3909059" cy="46177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244595" y="1967483"/>
            <a:ext cx="3834383" cy="57912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278123" y="1380744"/>
            <a:ext cx="3924300" cy="206044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304032" y="2007107"/>
            <a:ext cx="3715512" cy="46177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2261107" y="2022805"/>
            <a:ext cx="4758690" cy="14300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1793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FFFFF"/>
                </a:solidFill>
                <a:latin typeface="Cambria Math"/>
                <a:cs typeface="Cambria Math"/>
              </a:rPr>
              <a:t>(−𝜂 </a:t>
            </a:r>
            <a:r>
              <a:rPr sz="2400" spc="15" dirty="0">
                <a:solidFill>
                  <a:srgbClr val="FFFFFF"/>
                </a:solidFill>
                <a:latin typeface="Cambria Math"/>
                <a:cs typeface="Cambria Math"/>
              </a:rPr>
              <a:t>𝜕𝐿</a:t>
            </a:r>
            <a:r>
              <a:rPr sz="3600" spc="22" baseline="2314" dirty="0">
                <a:solidFill>
                  <a:srgbClr val="FFFFFF"/>
                </a:solidFill>
                <a:latin typeface="Cambria Math"/>
                <a:cs typeface="Cambria Math"/>
              </a:rPr>
              <a:t> </a:t>
            </a:r>
            <a:r>
              <a:rPr sz="2400" spc="5" dirty="0">
                <a:solidFill>
                  <a:srgbClr val="FFFFFF"/>
                </a:solidFill>
                <a:latin typeface="Cambria Math"/>
                <a:cs typeface="Cambria Math"/>
              </a:rPr>
              <a:t>𝜕𝑤</a:t>
            </a:r>
            <a:r>
              <a:rPr sz="2625" spc="7" baseline="-15873" dirty="0">
                <a:solidFill>
                  <a:srgbClr val="FFFFFF"/>
                </a:solidFill>
                <a:latin typeface="Cambria Math"/>
                <a:cs typeface="Cambria Math"/>
              </a:rPr>
              <a:t>1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, </a:t>
            </a:r>
            <a:r>
              <a:rPr sz="2400" spc="-5" dirty="0">
                <a:solidFill>
                  <a:srgbClr val="FFFFFF"/>
                </a:solidFill>
                <a:latin typeface="Cambria Math"/>
                <a:cs typeface="Cambria Math"/>
              </a:rPr>
              <a:t>−𝜂 </a:t>
            </a:r>
            <a:r>
              <a:rPr sz="2400" spc="15" dirty="0">
                <a:solidFill>
                  <a:srgbClr val="FFFFFF"/>
                </a:solidFill>
                <a:latin typeface="Cambria Math"/>
                <a:cs typeface="Cambria Math"/>
              </a:rPr>
              <a:t>𝜕𝐿</a:t>
            </a:r>
            <a:r>
              <a:rPr sz="3600" spc="509" baseline="2314" dirty="0">
                <a:solidFill>
                  <a:srgbClr val="FFFFFF"/>
                </a:solidFill>
                <a:latin typeface="Cambria Math"/>
                <a:cs typeface="Cambria Math"/>
              </a:rPr>
              <a:t> </a:t>
            </a:r>
            <a:r>
              <a:rPr sz="2400" spc="25" dirty="0">
                <a:solidFill>
                  <a:srgbClr val="FFFFFF"/>
                </a:solidFill>
                <a:latin typeface="Cambria Math"/>
                <a:cs typeface="Cambria Math"/>
              </a:rPr>
              <a:t>𝜕𝑤</a:t>
            </a:r>
            <a:r>
              <a:rPr sz="2625" spc="37" baseline="-15873" dirty="0">
                <a:solidFill>
                  <a:srgbClr val="FFFFFF"/>
                </a:solidFill>
                <a:latin typeface="Cambria Math"/>
                <a:cs typeface="Cambria Math"/>
              </a:rPr>
              <a:t>2</a:t>
            </a:r>
            <a:r>
              <a:rPr sz="2400" spc="25" dirty="0">
                <a:solidFill>
                  <a:srgbClr val="FFFFFF"/>
                </a:solidFill>
                <a:latin typeface="Cambria Math"/>
                <a:cs typeface="Cambria Math"/>
              </a:rPr>
              <a:t>)</a:t>
            </a:r>
            <a:endParaRPr sz="2400">
              <a:latin typeface="Cambria Math"/>
              <a:cs typeface="Cambria Math"/>
            </a:endParaRPr>
          </a:p>
          <a:p>
            <a:pPr>
              <a:lnSpc>
                <a:spcPct val="100000"/>
              </a:lnSpc>
            </a:pPr>
            <a:endParaRPr sz="2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075"/>
              </a:spcBef>
            </a:pP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Compute </a:t>
            </a:r>
            <a:r>
              <a:rPr sz="2400" spc="15" dirty="0">
                <a:solidFill>
                  <a:srgbClr val="FFFFFF"/>
                </a:solidFill>
                <a:latin typeface="Cambria Math"/>
                <a:cs typeface="Cambria Math"/>
              </a:rPr>
              <a:t>𝜕𝐿</a:t>
            </a:r>
            <a:r>
              <a:rPr sz="3600" spc="22" baseline="2314" dirty="0">
                <a:solidFill>
                  <a:srgbClr val="FFFFFF"/>
                </a:solidFill>
                <a:latin typeface="Cambria Math"/>
                <a:cs typeface="Cambria Math"/>
              </a:rPr>
              <a:t> </a:t>
            </a:r>
            <a:r>
              <a:rPr sz="2400" spc="5" dirty="0">
                <a:solidFill>
                  <a:srgbClr val="FFFFFF"/>
                </a:solidFill>
                <a:latin typeface="Cambria Math"/>
                <a:cs typeface="Cambria Math"/>
              </a:rPr>
              <a:t>𝜕𝑤</a:t>
            </a:r>
            <a:r>
              <a:rPr sz="2625" spc="7" baseline="-15873" dirty="0">
                <a:solidFill>
                  <a:srgbClr val="FFFFFF"/>
                </a:solidFill>
                <a:latin typeface="Cambria Math"/>
                <a:cs typeface="Cambria Math"/>
              </a:rPr>
              <a:t>1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, </a:t>
            </a:r>
            <a:r>
              <a:rPr sz="2400" spc="25" dirty="0">
                <a:solidFill>
                  <a:srgbClr val="FFFFFF"/>
                </a:solidFill>
                <a:latin typeface="Cambria Math"/>
                <a:cs typeface="Cambria Math"/>
              </a:rPr>
              <a:t>𝜕𝐿</a:t>
            </a:r>
            <a:r>
              <a:rPr sz="3600" spc="660" baseline="2314" dirty="0">
                <a:solidFill>
                  <a:srgbClr val="FFFFFF"/>
                </a:solidFill>
                <a:latin typeface="Cambria Math"/>
                <a:cs typeface="Cambria Math"/>
              </a:rPr>
              <a:t> </a:t>
            </a:r>
            <a:r>
              <a:rPr sz="2400" dirty="0">
                <a:solidFill>
                  <a:srgbClr val="FFFFFF"/>
                </a:solidFill>
                <a:latin typeface="Cambria Math"/>
                <a:cs typeface="Cambria Math"/>
              </a:rPr>
              <a:t>𝜕𝑤</a:t>
            </a:r>
            <a:r>
              <a:rPr sz="2625" baseline="-15873" dirty="0">
                <a:solidFill>
                  <a:srgbClr val="FFFFFF"/>
                </a:solidFill>
                <a:latin typeface="Cambria Math"/>
                <a:cs typeface="Cambria Math"/>
              </a:rPr>
              <a:t>2</a:t>
            </a:r>
            <a:endParaRPr sz="2625" baseline="-15873">
              <a:latin typeface="Cambria Math"/>
              <a:cs typeface="Cambria Math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xfrm>
            <a:off x="435355" y="527822"/>
            <a:ext cx="7209790" cy="937894"/>
          </a:xfrm>
          <a:prstGeom prst="rect">
            <a:avLst/>
          </a:prstGeom>
        </p:spPr>
        <p:txBody>
          <a:bodyPr vert="horz" wrap="square" lIns="0" tIns="419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30"/>
              </a:spcBef>
            </a:pPr>
            <a:r>
              <a:rPr sz="2800" b="0" spc="-70" dirty="0">
                <a:solidFill>
                  <a:srgbClr val="FFFFFF"/>
                </a:solidFill>
                <a:latin typeface="Calibri"/>
                <a:cs typeface="Calibri"/>
              </a:rPr>
              <a:t>You </a:t>
            </a:r>
            <a:r>
              <a:rPr sz="2800" b="0" spc="-20" dirty="0">
                <a:solidFill>
                  <a:srgbClr val="FFFFFF"/>
                </a:solidFill>
                <a:latin typeface="Calibri"/>
                <a:cs typeface="Calibri"/>
              </a:rPr>
              <a:t>are </a:t>
            </a:r>
            <a:r>
              <a:rPr sz="2800" b="0" spc="-15" dirty="0">
                <a:solidFill>
                  <a:srgbClr val="FFFFFF"/>
                </a:solidFill>
                <a:latin typeface="Calibri"/>
                <a:cs typeface="Calibri"/>
              </a:rPr>
              <a:t>playing </a:t>
            </a:r>
            <a:r>
              <a:rPr sz="2800" b="0" spc="-10" dirty="0">
                <a:solidFill>
                  <a:srgbClr val="FFFFFF"/>
                </a:solidFill>
                <a:latin typeface="Calibri"/>
                <a:cs typeface="Calibri"/>
              </a:rPr>
              <a:t>Age </a:t>
            </a:r>
            <a:r>
              <a:rPr sz="2800" b="0" spc="-5" dirty="0">
                <a:solidFill>
                  <a:srgbClr val="FFFFFF"/>
                </a:solidFill>
                <a:latin typeface="Calibri"/>
                <a:cs typeface="Calibri"/>
              </a:rPr>
              <a:t>of </a:t>
            </a:r>
            <a:r>
              <a:rPr sz="2800" b="0" spc="-15" dirty="0">
                <a:solidFill>
                  <a:srgbClr val="FFFFFF"/>
                </a:solidFill>
                <a:latin typeface="Calibri"/>
                <a:cs typeface="Calibri"/>
              </a:rPr>
              <a:t>Empires</a:t>
            </a:r>
            <a:r>
              <a:rPr sz="2800" b="0" spc="1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b="0" spc="-5" dirty="0">
                <a:solidFill>
                  <a:srgbClr val="FFFFFF"/>
                </a:solidFill>
                <a:latin typeface="Calibri"/>
                <a:cs typeface="Calibri"/>
              </a:rPr>
              <a:t>…</a:t>
            </a:r>
            <a:endParaRPr sz="2800">
              <a:latin typeface="Calibri"/>
              <a:cs typeface="Calibri"/>
            </a:endParaRPr>
          </a:p>
          <a:p>
            <a:pPr marL="2674620">
              <a:lnSpc>
                <a:spcPct val="100000"/>
              </a:lnSpc>
              <a:spcBef>
                <a:spcPts val="229"/>
              </a:spcBef>
            </a:pPr>
            <a:r>
              <a:rPr sz="2800" b="0" spc="-75" dirty="0">
                <a:solidFill>
                  <a:srgbClr val="FFFFFF"/>
                </a:solidFill>
                <a:latin typeface="Calibri"/>
                <a:cs typeface="Calibri"/>
              </a:rPr>
              <a:t>You </a:t>
            </a:r>
            <a:r>
              <a:rPr sz="2800" b="0" spc="-10" dirty="0">
                <a:solidFill>
                  <a:srgbClr val="FFFFFF"/>
                </a:solidFill>
                <a:latin typeface="Calibri"/>
                <a:cs typeface="Calibri"/>
              </a:rPr>
              <a:t>cannot see </a:t>
            </a:r>
            <a:r>
              <a:rPr sz="2800" b="0" spc="-5" dirty="0">
                <a:solidFill>
                  <a:srgbClr val="FFFFFF"/>
                </a:solidFill>
                <a:latin typeface="Calibri"/>
                <a:cs typeface="Calibri"/>
              </a:rPr>
              <a:t>the whole</a:t>
            </a:r>
            <a:r>
              <a:rPr sz="2800" b="0" spc="1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b="0" spc="-5" dirty="0">
                <a:solidFill>
                  <a:srgbClr val="FFFFFF"/>
                </a:solidFill>
                <a:latin typeface="Calibri"/>
                <a:cs typeface="Calibri"/>
              </a:rPr>
              <a:t>map.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392112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20" dirty="0"/>
              <a:t>Gradient</a:t>
            </a:r>
            <a:r>
              <a:rPr spc="-55" dirty="0"/>
              <a:t> </a:t>
            </a:r>
            <a:r>
              <a:rPr spc="-10" dirty="0"/>
              <a:t>Descent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33678" y="1651254"/>
            <a:ext cx="7581265" cy="14084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156083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latin typeface="Calibri"/>
                <a:cs typeface="Calibri"/>
              </a:rPr>
              <a:t>This </a:t>
            </a:r>
            <a:r>
              <a:rPr sz="2800" spc="-5" dirty="0">
                <a:latin typeface="Calibri"/>
                <a:cs typeface="Calibri"/>
              </a:rPr>
              <a:t>is the </a:t>
            </a:r>
            <a:r>
              <a:rPr sz="2800" dirty="0">
                <a:latin typeface="Calibri"/>
                <a:cs typeface="Calibri"/>
              </a:rPr>
              <a:t>“learning” </a:t>
            </a:r>
            <a:r>
              <a:rPr sz="2800" spc="-5" dirty="0">
                <a:latin typeface="Calibri"/>
                <a:cs typeface="Calibri"/>
              </a:rPr>
              <a:t>of machines in </a:t>
            </a:r>
            <a:r>
              <a:rPr sz="2800" spc="-10" dirty="0">
                <a:latin typeface="Calibri"/>
                <a:cs typeface="Calibri"/>
              </a:rPr>
              <a:t>deep  </a:t>
            </a:r>
            <a:r>
              <a:rPr sz="2800" spc="-5" dirty="0">
                <a:latin typeface="Calibri"/>
                <a:cs typeface="Calibri"/>
              </a:rPr>
              <a:t>learning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……</a:t>
            </a:r>
            <a:endParaRPr sz="2800">
              <a:latin typeface="Calibri"/>
              <a:cs typeface="Calibri"/>
            </a:endParaRPr>
          </a:p>
          <a:p>
            <a:pPr marL="2599055">
              <a:lnSpc>
                <a:spcPct val="100000"/>
              </a:lnSpc>
              <a:spcBef>
                <a:spcPts val="810"/>
              </a:spcBef>
            </a:pPr>
            <a:r>
              <a:rPr sz="2800" spc="-25" dirty="0">
                <a:latin typeface="Calibri"/>
                <a:cs typeface="Calibri"/>
              </a:rPr>
              <a:t>Even </a:t>
            </a:r>
            <a:r>
              <a:rPr sz="2800" spc="-10" dirty="0">
                <a:latin typeface="Calibri"/>
                <a:cs typeface="Calibri"/>
              </a:rPr>
              <a:t>alpha </a:t>
            </a:r>
            <a:r>
              <a:rPr sz="2800" spc="-15" dirty="0">
                <a:latin typeface="Calibri"/>
                <a:cs typeface="Calibri"/>
              </a:rPr>
              <a:t>go </a:t>
            </a:r>
            <a:r>
              <a:rPr sz="2800" spc="-10" dirty="0">
                <a:latin typeface="Calibri"/>
                <a:cs typeface="Calibri"/>
              </a:rPr>
              <a:t>using </a:t>
            </a:r>
            <a:r>
              <a:rPr sz="2800" spc="-5" dirty="0">
                <a:latin typeface="Calibri"/>
                <a:cs typeface="Calibri"/>
              </a:rPr>
              <a:t>this</a:t>
            </a:r>
            <a:r>
              <a:rPr sz="2800" spc="7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approach.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721611" y="6085433"/>
            <a:ext cx="556133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Calibri"/>
                <a:cs typeface="Calibri"/>
              </a:rPr>
              <a:t>I </a:t>
            </a:r>
            <a:r>
              <a:rPr sz="2800" spc="-10" dirty="0">
                <a:latin typeface="Calibri"/>
                <a:cs typeface="Calibri"/>
              </a:rPr>
              <a:t>hope </a:t>
            </a:r>
            <a:r>
              <a:rPr sz="2800" spc="-20" dirty="0">
                <a:latin typeface="Calibri"/>
                <a:cs typeface="Calibri"/>
              </a:rPr>
              <a:t>you are </a:t>
            </a:r>
            <a:r>
              <a:rPr sz="2800" spc="-10" dirty="0">
                <a:latin typeface="Calibri"/>
                <a:cs typeface="Calibri"/>
              </a:rPr>
              <a:t>not </a:t>
            </a:r>
            <a:r>
              <a:rPr sz="2800" spc="-15" dirty="0">
                <a:latin typeface="Calibri"/>
                <a:cs typeface="Calibri"/>
              </a:rPr>
              <a:t>too disappointed</a:t>
            </a:r>
            <a:r>
              <a:rPr sz="2800" spc="14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:p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714244" y="2679192"/>
            <a:ext cx="768350" cy="358140"/>
          </a:xfrm>
          <a:custGeom>
            <a:avLst/>
            <a:gdLst/>
            <a:ahLst/>
            <a:cxnLst/>
            <a:rect l="l" t="t" r="r" b="b"/>
            <a:pathLst>
              <a:path w="768350" h="358139">
                <a:moveTo>
                  <a:pt x="589026" y="0"/>
                </a:moveTo>
                <a:lnTo>
                  <a:pt x="589026" y="89535"/>
                </a:lnTo>
                <a:lnTo>
                  <a:pt x="0" y="89535"/>
                </a:lnTo>
                <a:lnTo>
                  <a:pt x="0" y="268605"/>
                </a:lnTo>
                <a:lnTo>
                  <a:pt x="589026" y="268605"/>
                </a:lnTo>
                <a:lnTo>
                  <a:pt x="589026" y="358140"/>
                </a:lnTo>
                <a:lnTo>
                  <a:pt x="768095" y="179070"/>
                </a:lnTo>
                <a:lnTo>
                  <a:pt x="58902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714244" y="2679192"/>
            <a:ext cx="768350" cy="358140"/>
          </a:xfrm>
          <a:custGeom>
            <a:avLst/>
            <a:gdLst/>
            <a:ahLst/>
            <a:cxnLst/>
            <a:rect l="l" t="t" r="r" b="b"/>
            <a:pathLst>
              <a:path w="768350" h="358139">
                <a:moveTo>
                  <a:pt x="0" y="89535"/>
                </a:moveTo>
                <a:lnTo>
                  <a:pt x="589026" y="89535"/>
                </a:lnTo>
                <a:lnTo>
                  <a:pt x="589026" y="0"/>
                </a:lnTo>
                <a:lnTo>
                  <a:pt x="768095" y="179070"/>
                </a:lnTo>
                <a:lnTo>
                  <a:pt x="589026" y="358140"/>
                </a:lnTo>
                <a:lnTo>
                  <a:pt x="589026" y="268605"/>
                </a:lnTo>
                <a:lnTo>
                  <a:pt x="0" y="268605"/>
                </a:lnTo>
                <a:lnTo>
                  <a:pt x="0" y="89535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83919" y="3826764"/>
            <a:ext cx="3418331" cy="20634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750308" y="3842003"/>
            <a:ext cx="3625595" cy="20482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922121" y="3315970"/>
            <a:ext cx="21824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People </a:t>
            </a:r>
            <a:r>
              <a:rPr sz="2400" spc="-5" dirty="0">
                <a:latin typeface="Calibri"/>
                <a:cs typeface="Calibri"/>
              </a:rPr>
              <a:t>image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……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776342" y="3330651"/>
            <a:ext cx="145097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Actually</a:t>
            </a:r>
            <a:r>
              <a:rPr sz="2400" spc="-9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…..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379031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20" dirty="0"/>
              <a:t>Backpropagation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07542" y="1713530"/>
            <a:ext cx="7729855" cy="1596390"/>
          </a:xfrm>
          <a:prstGeom prst="rect">
            <a:avLst/>
          </a:prstGeom>
        </p:spPr>
        <p:txBody>
          <a:bodyPr vert="horz" wrap="square" lIns="0" tIns="10287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810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-10" dirty="0">
                <a:latin typeface="Calibri"/>
                <a:cs typeface="Calibri"/>
              </a:rPr>
              <a:t>Backpropagation: </a:t>
            </a:r>
            <a:r>
              <a:rPr sz="2400" spc="-5" dirty="0">
                <a:latin typeface="Calibri"/>
                <a:cs typeface="Calibri"/>
              </a:rPr>
              <a:t>an </a:t>
            </a:r>
            <a:r>
              <a:rPr sz="2400" spc="-10" dirty="0">
                <a:latin typeface="Calibri"/>
                <a:cs typeface="Calibri"/>
              </a:rPr>
              <a:t>efficient </a:t>
            </a:r>
            <a:r>
              <a:rPr sz="2400" spc="-30" dirty="0">
                <a:latin typeface="Calibri"/>
                <a:cs typeface="Calibri"/>
              </a:rPr>
              <a:t>way </a:t>
            </a:r>
            <a:r>
              <a:rPr sz="2400" spc="-15" dirty="0">
                <a:latin typeface="Calibri"/>
                <a:cs typeface="Calibri"/>
              </a:rPr>
              <a:t>to </a:t>
            </a:r>
            <a:r>
              <a:rPr sz="2400" spc="-10" dirty="0">
                <a:latin typeface="Calibri"/>
                <a:cs typeface="Calibri"/>
              </a:rPr>
              <a:t>compute </a:t>
            </a:r>
            <a:r>
              <a:rPr sz="2400" spc="15" dirty="0">
                <a:latin typeface="Cambria Math"/>
                <a:cs typeface="Cambria Math"/>
              </a:rPr>
              <a:t>𝜕𝐿</a:t>
            </a:r>
            <a:r>
              <a:rPr sz="3600" spc="382" baseline="2314" dirty="0">
                <a:latin typeface="Cambria Math"/>
                <a:cs typeface="Cambria Math"/>
              </a:rPr>
              <a:t> </a:t>
            </a:r>
            <a:r>
              <a:rPr sz="2400" spc="-5" dirty="0">
                <a:latin typeface="Cambria Math"/>
                <a:cs typeface="Cambria Math"/>
              </a:rPr>
              <a:t>𝜕𝑤</a:t>
            </a:r>
            <a:endParaRPr sz="2400" dirty="0">
              <a:latin typeface="Cambria Math"/>
              <a:cs typeface="Cambria Math"/>
            </a:endParaRPr>
          </a:p>
          <a:p>
            <a:pPr marL="697865" lvl="1" indent="-227965">
              <a:lnSpc>
                <a:spcPts val="2735"/>
              </a:lnSpc>
              <a:spcBef>
                <a:spcPts val="715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20" dirty="0">
                <a:latin typeface="Calibri"/>
                <a:cs typeface="Calibri"/>
              </a:rPr>
              <a:t>Ref:</a:t>
            </a:r>
            <a:endParaRPr sz="2400" dirty="0">
              <a:latin typeface="Calibri"/>
              <a:cs typeface="Calibri"/>
            </a:endParaRPr>
          </a:p>
          <a:p>
            <a:pPr marL="697865" marR="5080">
              <a:lnSpc>
                <a:spcPts val="2590"/>
              </a:lnSpc>
              <a:spcBef>
                <a:spcPts val="180"/>
              </a:spcBef>
            </a:pPr>
            <a:r>
              <a:rPr sz="2400" spc="-10" dirty="0">
                <a:latin typeface="Calibri"/>
                <a:cs typeface="Calibri"/>
                <a:hlinkClick r:id="rId2"/>
              </a:rPr>
              <a:t>http://speech.ee.ntu.edu.tw/~tlkagk/courses/MLDS_201 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5_2/Lecture/DNN%20backprop.ecm.mp4/index.html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93367" y="6158585"/>
            <a:ext cx="65595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Don’t worry about </a:t>
            </a:r>
            <a:r>
              <a:rPr sz="2400" spc="15" dirty="0">
                <a:latin typeface="Cambria Math"/>
                <a:cs typeface="Cambria Math"/>
              </a:rPr>
              <a:t>𝜕𝐿</a:t>
            </a:r>
            <a:r>
              <a:rPr sz="3600" spc="22" baseline="2314" dirty="0">
                <a:latin typeface="Cambria Math"/>
                <a:cs typeface="Cambria Math"/>
              </a:rPr>
              <a:t> </a:t>
            </a:r>
            <a:r>
              <a:rPr sz="2400" spc="15" dirty="0">
                <a:latin typeface="Cambria Math"/>
                <a:cs typeface="Cambria Math"/>
              </a:rPr>
              <a:t>𝜕𝑤</a:t>
            </a:r>
            <a:r>
              <a:rPr sz="2400" spc="15" dirty="0">
                <a:latin typeface="Calibri"/>
                <a:cs typeface="Calibri"/>
              </a:rPr>
              <a:t>, </a:t>
            </a:r>
            <a:r>
              <a:rPr sz="2400" dirty="0">
                <a:latin typeface="Calibri"/>
                <a:cs typeface="Calibri"/>
              </a:rPr>
              <a:t>the </a:t>
            </a:r>
            <a:r>
              <a:rPr sz="2400" spc="-10" dirty="0">
                <a:latin typeface="Calibri"/>
                <a:cs typeface="Calibri"/>
              </a:rPr>
              <a:t>toolkits </a:t>
            </a:r>
            <a:r>
              <a:rPr sz="2400" dirty="0">
                <a:latin typeface="Calibri"/>
                <a:cs typeface="Calibri"/>
              </a:rPr>
              <a:t>will </a:t>
            </a:r>
            <a:r>
              <a:rPr sz="2400" spc="-5" dirty="0">
                <a:latin typeface="Calibri"/>
                <a:cs typeface="Calibri"/>
              </a:rPr>
              <a:t>handle</a:t>
            </a:r>
            <a:r>
              <a:rPr sz="2400" spc="1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it.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58723" y="3430523"/>
            <a:ext cx="1586118" cy="129954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675632" y="3851147"/>
            <a:ext cx="2086356" cy="47853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679192" y="3595115"/>
            <a:ext cx="1638300" cy="105156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18073" y="5318003"/>
            <a:ext cx="1295278" cy="44463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755757" y="5091063"/>
            <a:ext cx="1469867" cy="71842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247508" y="3602431"/>
            <a:ext cx="1559687" cy="60228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7280275" y="4141089"/>
            <a:ext cx="11684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0" marR="5080" indent="-1143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PMingLiU"/>
                <a:cs typeface="PMingLiU"/>
              </a:rPr>
              <a:t>台大周伯威 同學開發</a:t>
            </a:r>
            <a:endParaRPr sz="1800">
              <a:latin typeface="PMingLiU"/>
              <a:cs typeface="PMingLiU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732020" y="5262371"/>
            <a:ext cx="1973579" cy="5715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144511" y="5254752"/>
            <a:ext cx="1540763" cy="57912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35508" y="2014727"/>
            <a:ext cx="2071116" cy="14752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820318" y="2094992"/>
            <a:ext cx="1703070" cy="1231900"/>
          </a:xfrm>
          <a:prstGeom prst="rect">
            <a:avLst/>
          </a:prstGeom>
        </p:spPr>
        <p:txBody>
          <a:bodyPr vert="horz" wrap="square" lIns="0" tIns="55879" rIns="0" bIns="0" rtlCol="0">
            <a:spAutoFit/>
          </a:bodyPr>
          <a:lstStyle/>
          <a:p>
            <a:pPr marL="12065" marR="5080" algn="ctr">
              <a:lnSpc>
                <a:spcPts val="3070"/>
              </a:lnSpc>
              <a:spcBef>
                <a:spcPts val="439"/>
              </a:spcBef>
            </a:pP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Step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1:  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define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8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set 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28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function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913888" y="2494788"/>
            <a:ext cx="440436" cy="5151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535679" y="2014727"/>
            <a:ext cx="2072640" cy="147523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687571" y="2094992"/>
            <a:ext cx="1770380" cy="1231900"/>
          </a:xfrm>
          <a:prstGeom prst="rect">
            <a:avLst/>
          </a:prstGeom>
        </p:spPr>
        <p:txBody>
          <a:bodyPr vert="horz" wrap="square" lIns="0" tIns="55879" rIns="0" bIns="0" rtlCol="0">
            <a:spAutoFit/>
          </a:bodyPr>
          <a:lstStyle/>
          <a:p>
            <a:pPr marL="12700" marR="5080" algn="ctr">
              <a:lnSpc>
                <a:spcPts val="3070"/>
              </a:lnSpc>
              <a:spcBef>
                <a:spcPts val="439"/>
              </a:spcBef>
            </a:pP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Step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2: 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goodness</a:t>
            </a:r>
            <a:r>
              <a:rPr sz="28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of 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function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815584" y="2494788"/>
            <a:ext cx="438912" cy="51511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437376" y="2014727"/>
            <a:ext cx="2071116" cy="147523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6631305" y="2094992"/>
            <a:ext cx="1682750" cy="1231900"/>
          </a:xfrm>
          <a:prstGeom prst="rect">
            <a:avLst/>
          </a:prstGeom>
        </p:spPr>
        <p:txBody>
          <a:bodyPr vert="horz" wrap="square" lIns="0" tIns="55879" rIns="0" bIns="0" rtlCol="0">
            <a:spAutoFit/>
          </a:bodyPr>
          <a:lstStyle/>
          <a:p>
            <a:pPr marL="239395" marR="5080" indent="-227329">
              <a:lnSpc>
                <a:spcPts val="3070"/>
              </a:lnSpc>
              <a:spcBef>
                <a:spcPts val="439"/>
              </a:spcBef>
            </a:pP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Step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3:</a:t>
            </a:r>
            <a:r>
              <a:rPr sz="28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pick 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800" spc="-20" dirty="0">
                <a:solidFill>
                  <a:srgbClr val="FFFFFF"/>
                </a:solidFill>
                <a:latin typeface="Calibri"/>
                <a:cs typeface="Calibri"/>
              </a:rPr>
              <a:t>best 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function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456946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Concluding</a:t>
            </a:r>
            <a:r>
              <a:rPr spc="-45" dirty="0"/>
              <a:t> </a:t>
            </a:r>
            <a:r>
              <a:rPr spc="-25" dirty="0"/>
              <a:t>Remarks</a:t>
            </a:r>
          </a:p>
        </p:txBody>
      </p:sp>
      <p:sp>
        <p:nvSpPr>
          <p:cNvPr id="11" name="object 11"/>
          <p:cNvSpPr/>
          <p:nvPr/>
        </p:nvSpPr>
        <p:spPr>
          <a:xfrm>
            <a:off x="1938527" y="4273296"/>
            <a:ext cx="6344412" cy="224637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663955" y="3766566"/>
            <a:ext cx="378650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Deep Learning </a:t>
            </a:r>
            <a:r>
              <a:rPr sz="2400" dirty="0">
                <a:latin typeface="Calibri"/>
                <a:cs typeface="Calibri"/>
              </a:rPr>
              <a:t>is </a:t>
            </a:r>
            <a:r>
              <a:rPr sz="2400" spc="-5" dirty="0">
                <a:latin typeface="Calibri"/>
                <a:cs typeface="Calibri"/>
              </a:rPr>
              <a:t>so simple</a:t>
            </a:r>
            <a:r>
              <a:rPr sz="2400" spc="-9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……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433387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Outline </a:t>
            </a:r>
            <a:r>
              <a:rPr dirty="0"/>
              <a:t>of </a:t>
            </a:r>
            <a:r>
              <a:rPr spc="-10" dirty="0"/>
              <a:t>Lecture</a:t>
            </a:r>
            <a:r>
              <a:rPr spc="-90" dirty="0"/>
              <a:t> </a:t>
            </a:r>
            <a:r>
              <a:rPr dirty="0"/>
              <a:t>I</a:t>
            </a:r>
          </a:p>
        </p:txBody>
      </p:sp>
      <p:sp>
        <p:nvSpPr>
          <p:cNvPr id="3" name="object 3"/>
          <p:cNvSpPr/>
          <p:nvPr/>
        </p:nvSpPr>
        <p:spPr>
          <a:xfrm>
            <a:off x="629412" y="1988820"/>
            <a:ext cx="7886700" cy="1216660"/>
          </a:xfrm>
          <a:custGeom>
            <a:avLst/>
            <a:gdLst/>
            <a:ahLst/>
            <a:cxnLst/>
            <a:rect l="l" t="t" r="r" b="b"/>
            <a:pathLst>
              <a:path w="7886700" h="1216660">
                <a:moveTo>
                  <a:pt x="7684008" y="0"/>
                </a:moveTo>
                <a:lnTo>
                  <a:pt x="202691" y="0"/>
                </a:lnTo>
                <a:lnTo>
                  <a:pt x="156218" y="5356"/>
                </a:lnTo>
                <a:lnTo>
                  <a:pt x="113555" y="20611"/>
                </a:lnTo>
                <a:lnTo>
                  <a:pt x="75920" y="44547"/>
                </a:lnTo>
                <a:lnTo>
                  <a:pt x="44531" y="75942"/>
                </a:lnTo>
                <a:lnTo>
                  <a:pt x="20602" y="113577"/>
                </a:lnTo>
                <a:lnTo>
                  <a:pt x="5353" y="156234"/>
                </a:lnTo>
                <a:lnTo>
                  <a:pt x="0" y="202691"/>
                </a:lnTo>
                <a:lnTo>
                  <a:pt x="0" y="1013459"/>
                </a:lnTo>
                <a:lnTo>
                  <a:pt x="5353" y="1059917"/>
                </a:lnTo>
                <a:lnTo>
                  <a:pt x="20602" y="1102574"/>
                </a:lnTo>
                <a:lnTo>
                  <a:pt x="44531" y="1140209"/>
                </a:lnTo>
                <a:lnTo>
                  <a:pt x="75920" y="1171604"/>
                </a:lnTo>
                <a:lnTo>
                  <a:pt x="113555" y="1195540"/>
                </a:lnTo>
                <a:lnTo>
                  <a:pt x="156218" y="1210795"/>
                </a:lnTo>
                <a:lnTo>
                  <a:pt x="202691" y="1216152"/>
                </a:lnTo>
                <a:lnTo>
                  <a:pt x="7684008" y="1216152"/>
                </a:lnTo>
                <a:lnTo>
                  <a:pt x="7730465" y="1210795"/>
                </a:lnTo>
                <a:lnTo>
                  <a:pt x="7773122" y="1195540"/>
                </a:lnTo>
                <a:lnTo>
                  <a:pt x="7810757" y="1171604"/>
                </a:lnTo>
                <a:lnTo>
                  <a:pt x="7842152" y="1140209"/>
                </a:lnTo>
                <a:lnTo>
                  <a:pt x="7866088" y="1102574"/>
                </a:lnTo>
                <a:lnTo>
                  <a:pt x="7881343" y="1059917"/>
                </a:lnTo>
                <a:lnTo>
                  <a:pt x="7886700" y="1013459"/>
                </a:lnTo>
                <a:lnTo>
                  <a:pt x="7886700" y="202691"/>
                </a:lnTo>
                <a:lnTo>
                  <a:pt x="7881343" y="156234"/>
                </a:lnTo>
                <a:lnTo>
                  <a:pt x="7866088" y="113577"/>
                </a:lnTo>
                <a:lnTo>
                  <a:pt x="7842152" y="75942"/>
                </a:lnTo>
                <a:lnTo>
                  <a:pt x="7810757" y="44547"/>
                </a:lnTo>
                <a:lnTo>
                  <a:pt x="7773122" y="20611"/>
                </a:lnTo>
                <a:lnTo>
                  <a:pt x="7730465" y="5356"/>
                </a:lnTo>
                <a:lnTo>
                  <a:pt x="7684008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97458" y="2291842"/>
            <a:ext cx="498221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10" dirty="0">
                <a:solidFill>
                  <a:srgbClr val="FFFFFF"/>
                </a:solidFill>
                <a:latin typeface="Calibri"/>
                <a:cs typeface="Calibri"/>
              </a:rPr>
              <a:t>Introduction </a:t>
            </a:r>
            <a:r>
              <a:rPr sz="3200" spc="-5" dirty="0">
                <a:solidFill>
                  <a:srgbClr val="FFFFFF"/>
                </a:solidFill>
                <a:latin typeface="Calibri"/>
                <a:cs typeface="Calibri"/>
              </a:rPr>
              <a:t>of Deep</a:t>
            </a:r>
            <a:r>
              <a:rPr sz="3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Calibri"/>
                <a:cs typeface="Calibri"/>
              </a:rPr>
              <a:t>Learning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29412" y="3392423"/>
            <a:ext cx="7886700" cy="1217930"/>
          </a:xfrm>
          <a:custGeom>
            <a:avLst/>
            <a:gdLst/>
            <a:ahLst/>
            <a:cxnLst/>
            <a:rect l="l" t="t" r="r" b="b"/>
            <a:pathLst>
              <a:path w="7886700" h="1217929">
                <a:moveTo>
                  <a:pt x="7683754" y="0"/>
                </a:moveTo>
                <a:lnTo>
                  <a:pt x="202946" y="0"/>
                </a:lnTo>
                <a:lnTo>
                  <a:pt x="156410" y="5356"/>
                </a:lnTo>
                <a:lnTo>
                  <a:pt x="113692" y="20617"/>
                </a:lnTo>
                <a:lnTo>
                  <a:pt x="76011" y="44567"/>
                </a:lnTo>
                <a:lnTo>
                  <a:pt x="44582" y="75989"/>
                </a:lnTo>
                <a:lnTo>
                  <a:pt x="20626" y="113670"/>
                </a:lnTo>
                <a:lnTo>
                  <a:pt x="5359" y="156394"/>
                </a:lnTo>
                <a:lnTo>
                  <a:pt x="0" y="202946"/>
                </a:lnTo>
                <a:lnTo>
                  <a:pt x="0" y="1014730"/>
                </a:lnTo>
                <a:lnTo>
                  <a:pt x="5359" y="1061281"/>
                </a:lnTo>
                <a:lnTo>
                  <a:pt x="20626" y="1104005"/>
                </a:lnTo>
                <a:lnTo>
                  <a:pt x="44582" y="1141686"/>
                </a:lnTo>
                <a:lnTo>
                  <a:pt x="76011" y="1173108"/>
                </a:lnTo>
                <a:lnTo>
                  <a:pt x="113692" y="1197058"/>
                </a:lnTo>
                <a:lnTo>
                  <a:pt x="156410" y="1212319"/>
                </a:lnTo>
                <a:lnTo>
                  <a:pt x="202946" y="1217676"/>
                </a:lnTo>
                <a:lnTo>
                  <a:pt x="7683754" y="1217676"/>
                </a:lnTo>
                <a:lnTo>
                  <a:pt x="7730305" y="1212319"/>
                </a:lnTo>
                <a:lnTo>
                  <a:pt x="7773029" y="1197058"/>
                </a:lnTo>
                <a:lnTo>
                  <a:pt x="7810710" y="1173108"/>
                </a:lnTo>
                <a:lnTo>
                  <a:pt x="7842132" y="1141686"/>
                </a:lnTo>
                <a:lnTo>
                  <a:pt x="7866082" y="1104005"/>
                </a:lnTo>
                <a:lnTo>
                  <a:pt x="7881343" y="1061281"/>
                </a:lnTo>
                <a:lnTo>
                  <a:pt x="7886700" y="1014730"/>
                </a:lnTo>
                <a:lnTo>
                  <a:pt x="7886700" y="202946"/>
                </a:lnTo>
                <a:lnTo>
                  <a:pt x="7881343" y="156394"/>
                </a:lnTo>
                <a:lnTo>
                  <a:pt x="7866082" y="113670"/>
                </a:lnTo>
                <a:lnTo>
                  <a:pt x="7842132" y="75989"/>
                </a:lnTo>
                <a:lnTo>
                  <a:pt x="7810710" y="44567"/>
                </a:lnTo>
                <a:lnTo>
                  <a:pt x="7773029" y="20617"/>
                </a:lnTo>
                <a:lnTo>
                  <a:pt x="7730305" y="5356"/>
                </a:lnTo>
                <a:lnTo>
                  <a:pt x="7683754" y="0"/>
                </a:lnTo>
                <a:close/>
              </a:path>
            </a:pathLst>
          </a:custGeom>
          <a:solidFill>
            <a:srgbClr val="22E04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89431" y="3572255"/>
            <a:ext cx="7565390" cy="858519"/>
          </a:xfrm>
          <a:prstGeom prst="rect">
            <a:avLst/>
          </a:prstGeom>
          <a:ln w="57911">
            <a:solidFill>
              <a:srgbClr val="FF0000"/>
            </a:solidFill>
          </a:ln>
        </p:spPr>
        <p:txBody>
          <a:bodyPr vert="horz" wrap="square" lIns="0" tIns="137160" rIns="0" bIns="0" rtlCol="0">
            <a:spAutoFit/>
          </a:bodyPr>
          <a:lstStyle/>
          <a:p>
            <a:pPr marL="20320">
              <a:lnSpc>
                <a:spcPct val="100000"/>
              </a:lnSpc>
              <a:spcBef>
                <a:spcPts val="1080"/>
              </a:spcBef>
            </a:pPr>
            <a:r>
              <a:rPr sz="3200" spc="-20" dirty="0">
                <a:solidFill>
                  <a:srgbClr val="FFFFFF"/>
                </a:solidFill>
                <a:latin typeface="Calibri"/>
                <a:cs typeface="Calibri"/>
              </a:rPr>
              <a:t>Why </a:t>
            </a:r>
            <a:r>
              <a:rPr sz="3200" spc="-5" dirty="0">
                <a:solidFill>
                  <a:srgbClr val="FFFFFF"/>
                </a:solidFill>
                <a:latin typeface="Calibri"/>
                <a:cs typeface="Calibri"/>
              </a:rPr>
              <a:t>Deep?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29412" y="4797552"/>
            <a:ext cx="7886700" cy="1216660"/>
          </a:xfrm>
          <a:custGeom>
            <a:avLst/>
            <a:gdLst/>
            <a:ahLst/>
            <a:cxnLst/>
            <a:rect l="l" t="t" r="r" b="b"/>
            <a:pathLst>
              <a:path w="7886700" h="1216660">
                <a:moveTo>
                  <a:pt x="7684008" y="0"/>
                </a:moveTo>
                <a:lnTo>
                  <a:pt x="202691" y="0"/>
                </a:lnTo>
                <a:lnTo>
                  <a:pt x="156218" y="5356"/>
                </a:lnTo>
                <a:lnTo>
                  <a:pt x="113555" y="20611"/>
                </a:lnTo>
                <a:lnTo>
                  <a:pt x="75920" y="44547"/>
                </a:lnTo>
                <a:lnTo>
                  <a:pt x="44531" y="75942"/>
                </a:lnTo>
                <a:lnTo>
                  <a:pt x="20602" y="113577"/>
                </a:lnTo>
                <a:lnTo>
                  <a:pt x="5353" y="156234"/>
                </a:lnTo>
                <a:lnTo>
                  <a:pt x="0" y="202692"/>
                </a:lnTo>
                <a:lnTo>
                  <a:pt x="0" y="1013460"/>
                </a:lnTo>
                <a:lnTo>
                  <a:pt x="5353" y="1059933"/>
                </a:lnTo>
                <a:lnTo>
                  <a:pt x="20602" y="1102596"/>
                </a:lnTo>
                <a:lnTo>
                  <a:pt x="44531" y="1140231"/>
                </a:lnTo>
                <a:lnTo>
                  <a:pt x="75920" y="1171620"/>
                </a:lnTo>
                <a:lnTo>
                  <a:pt x="113555" y="1195549"/>
                </a:lnTo>
                <a:lnTo>
                  <a:pt x="156218" y="1210798"/>
                </a:lnTo>
                <a:lnTo>
                  <a:pt x="202691" y="1216152"/>
                </a:lnTo>
                <a:lnTo>
                  <a:pt x="7684008" y="1216152"/>
                </a:lnTo>
                <a:lnTo>
                  <a:pt x="7730465" y="1210798"/>
                </a:lnTo>
                <a:lnTo>
                  <a:pt x="7773122" y="1195549"/>
                </a:lnTo>
                <a:lnTo>
                  <a:pt x="7810757" y="1171620"/>
                </a:lnTo>
                <a:lnTo>
                  <a:pt x="7842152" y="1140231"/>
                </a:lnTo>
                <a:lnTo>
                  <a:pt x="7866088" y="1102596"/>
                </a:lnTo>
                <a:lnTo>
                  <a:pt x="7881343" y="1059933"/>
                </a:lnTo>
                <a:lnTo>
                  <a:pt x="7886700" y="1013460"/>
                </a:lnTo>
                <a:lnTo>
                  <a:pt x="7886700" y="202692"/>
                </a:lnTo>
                <a:lnTo>
                  <a:pt x="7881343" y="156234"/>
                </a:lnTo>
                <a:lnTo>
                  <a:pt x="7866088" y="113577"/>
                </a:lnTo>
                <a:lnTo>
                  <a:pt x="7842152" y="75942"/>
                </a:lnTo>
                <a:lnTo>
                  <a:pt x="7810757" y="44547"/>
                </a:lnTo>
                <a:lnTo>
                  <a:pt x="7773122" y="20611"/>
                </a:lnTo>
                <a:lnTo>
                  <a:pt x="7730465" y="5356"/>
                </a:lnTo>
                <a:lnTo>
                  <a:pt x="7684008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797458" y="5100573"/>
            <a:ext cx="535114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" dirty="0">
                <a:solidFill>
                  <a:srgbClr val="FFFFFF"/>
                </a:solidFill>
                <a:latin typeface="Calibri"/>
                <a:cs typeface="Calibri"/>
              </a:rPr>
              <a:t>“Hello </a:t>
            </a:r>
            <a:r>
              <a:rPr sz="3200" spc="-25" dirty="0">
                <a:solidFill>
                  <a:srgbClr val="FFFFFF"/>
                </a:solidFill>
                <a:latin typeface="Calibri"/>
                <a:cs typeface="Calibri"/>
              </a:rPr>
              <a:t>World” </a:t>
            </a:r>
            <a:r>
              <a:rPr sz="3200" spc="-30" dirty="0">
                <a:solidFill>
                  <a:srgbClr val="FFFFFF"/>
                </a:solidFill>
                <a:latin typeface="Calibri"/>
                <a:cs typeface="Calibri"/>
              </a:rPr>
              <a:t>for </a:t>
            </a:r>
            <a:r>
              <a:rPr sz="3200" spc="-5" dirty="0">
                <a:solidFill>
                  <a:srgbClr val="FFFFFF"/>
                </a:solidFill>
                <a:latin typeface="Calibri"/>
                <a:cs typeface="Calibri"/>
              </a:rPr>
              <a:t>Deep</a:t>
            </a:r>
            <a:r>
              <a:rPr sz="32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Calibri"/>
                <a:cs typeface="Calibri"/>
              </a:rPr>
              <a:t>Learning</a:t>
            </a:r>
            <a:endParaRPr sz="3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27696" y="1901888"/>
            <a:ext cx="7289292" cy="40233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748529" y="2004695"/>
            <a:ext cx="3258820" cy="3872229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/>
          <a:p>
            <a:pPr>
              <a:lnSpc>
                <a:spcPts val="2160"/>
              </a:lnSpc>
              <a:spcBef>
                <a:spcPts val="840"/>
              </a:spcBef>
              <a:tabLst>
                <a:tab pos="1856739" algn="l"/>
              </a:tabLst>
            </a:pPr>
            <a:r>
              <a:rPr sz="2400" b="1" spc="-15" dirty="0">
                <a:solidFill>
                  <a:srgbClr val="FFFFFF"/>
                </a:solidFill>
                <a:latin typeface="Calibri"/>
                <a:cs typeface="Calibri"/>
              </a:rPr>
              <a:t>Layer</a:t>
            </a:r>
            <a:r>
              <a:rPr sz="2400" b="1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FFFFFF"/>
                </a:solidFill>
                <a:latin typeface="Calibri"/>
                <a:cs typeface="Calibri"/>
              </a:rPr>
              <a:t>X</a:t>
            </a:r>
            <a:r>
              <a:rPr sz="2400" b="1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rgbClr val="FFFFFF"/>
                </a:solidFill>
                <a:latin typeface="Calibri"/>
                <a:cs typeface="Calibri"/>
              </a:rPr>
              <a:t>Size	</a:t>
            </a:r>
            <a:r>
              <a:rPr sz="3600" b="1" spc="-52" baseline="33564" dirty="0">
                <a:solidFill>
                  <a:srgbClr val="FFFFFF"/>
                </a:solidFill>
                <a:latin typeface="Calibri"/>
                <a:cs typeface="Calibri"/>
              </a:rPr>
              <a:t>Word</a:t>
            </a:r>
            <a:r>
              <a:rPr sz="3600" b="1" spc="-97" baseline="3356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600" b="1" spc="-15" baseline="33564" dirty="0">
                <a:solidFill>
                  <a:srgbClr val="FFFFFF"/>
                </a:solidFill>
                <a:latin typeface="Calibri"/>
                <a:cs typeface="Calibri"/>
              </a:rPr>
              <a:t>Error</a:t>
            </a:r>
            <a:endParaRPr sz="3600" baseline="33564">
              <a:latin typeface="Calibri"/>
              <a:cs typeface="Calibri"/>
            </a:endParaRPr>
          </a:p>
          <a:p>
            <a:pPr marL="2029460">
              <a:lnSpc>
                <a:spcPts val="2160"/>
              </a:lnSpc>
            </a:pPr>
            <a:r>
              <a:rPr sz="2400" b="1" spc="-15" dirty="0">
                <a:solidFill>
                  <a:srgbClr val="FFFFFF"/>
                </a:solidFill>
                <a:latin typeface="Calibri"/>
                <a:cs typeface="Calibri"/>
              </a:rPr>
              <a:t>Rate</a:t>
            </a:r>
            <a:r>
              <a:rPr sz="2400" b="1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FFFFFF"/>
                </a:solidFill>
                <a:latin typeface="Calibri"/>
                <a:cs typeface="Calibri"/>
              </a:rPr>
              <a:t>(%)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3550">
              <a:latin typeface="Times New Roman"/>
              <a:cs typeface="Times New Roman"/>
            </a:endParaRPr>
          </a:p>
          <a:p>
            <a:pPr marR="220345" algn="ctr">
              <a:lnSpc>
                <a:spcPct val="100000"/>
              </a:lnSpc>
              <a:tabLst>
                <a:tab pos="2085975" algn="l"/>
              </a:tabLst>
            </a:pPr>
            <a:r>
              <a:rPr sz="2400" dirty="0">
                <a:latin typeface="Calibri"/>
                <a:cs typeface="Calibri"/>
              </a:rPr>
              <a:t>1 X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3772	</a:t>
            </a:r>
            <a:r>
              <a:rPr sz="2400" spc="-5" dirty="0">
                <a:latin typeface="Calibri"/>
                <a:cs typeface="Calibri"/>
              </a:rPr>
              <a:t>22.5</a:t>
            </a:r>
            <a:endParaRPr sz="2400">
              <a:latin typeface="Calibri"/>
              <a:cs typeface="Calibri"/>
            </a:endParaRPr>
          </a:p>
          <a:p>
            <a:pPr marR="220345" algn="ctr">
              <a:lnSpc>
                <a:spcPct val="100000"/>
              </a:lnSpc>
              <a:spcBef>
                <a:spcPts val="720"/>
              </a:spcBef>
              <a:tabLst>
                <a:tab pos="2085975" algn="l"/>
              </a:tabLst>
            </a:pPr>
            <a:r>
              <a:rPr sz="2400" dirty="0">
                <a:latin typeface="Calibri"/>
                <a:cs typeface="Calibri"/>
              </a:rPr>
              <a:t>1 X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4634	</a:t>
            </a:r>
            <a:r>
              <a:rPr sz="2400" spc="-5" dirty="0">
                <a:latin typeface="Calibri"/>
                <a:cs typeface="Calibri"/>
              </a:rPr>
              <a:t>22.6</a:t>
            </a:r>
            <a:endParaRPr sz="2400">
              <a:latin typeface="Calibri"/>
              <a:cs typeface="Calibri"/>
            </a:endParaRPr>
          </a:p>
          <a:p>
            <a:pPr marR="136525" algn="ctr">
              <a:lnSpc>
                <a:spcPct val="100000"/>
              </a:lnSpc>
              <a:spcBef>
                <a:spcPts val="725"/>
              </a:spcBef>
              <a:tabLst>
                <a:tab pos="2002155" algn="l"/>
              </a:tabLst>
            </a:pPr>
            <a:r>
              <a:rPr sz="2400" dirty="0">
                <a:latin typeface="Calibri"/>
                <a:cs typeface="Calibri"/>
              </a:rPr>
              <a:t>1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X </a:t>
            </a:r>
            <a:r>
              <a:rPr sz="2400" spc="-5" dirty="0">
                <a:latin typeface="Calibri"/>
                <a:cs typeface="Calibri"/>
              </a:rPr>
              <a:t>16k	22.1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3926204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Deeper is</a:t>
            </a:r>
            <a:r>
              <a:rPr spc="-55" dirty="0"/>
              <a:t> </a:t>
            </a:r>
            <a:r>
              <a:rPr spc="-25" dirty="0"/>
              <a:t>Better?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08405" y="6079642"/>
            <a:ext cx="7632700" cy="568325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2700" marR="5080">
              <a:lnSpc>
                <a:spcPts val="2110"/>
              </a:lnSpc>
              <a:spcBef>
                <a:spcPts val="210"/>
              </a:spcBef>
            </a:pPr>
            <a:r>
              <a:rPr sz="1800" spc="-5" dirty="0">
                <a:latin typeface="Arial"/>
                <a:cs typeface="Arial"/>
              </a:rPr>
              <a:t>Seide, </a:t>
            </a:r>
            <a:r>
              <a:rPr sz="1800" dirty="0">
                <a:latin typeface="Arial"/>
                <a:cs typeface="Arial"/>
              </a:rPr>
              <a:t>Frank, </a:t>
            </a:r>
            <a:r>
              <a:rPr sz="1800" spc="-5" dirty="0">
                <a:latin typeface="Arial"/>
                <a:cs typeface="Arial"/>
              </a:rPr>
              <a:t>Gang Li, and Dong </a:t>
            </a:r>
            <a:r>
              <a:rPr sz="1800" spc="-35" dirty="0">
                <a:latin typeface="Arial"/>
                <a:cs typeface="Arial"/>
              </a:rPr>
              <a:t>Yu. </a:t>
            </a:r>
            <a:r>
              <a:rPr sz="1800" spc="-5" dirty="0">
                <a:latin typeface="Arial"/>
                <a:cs typeface="Arial"/>
              </a:rPr>
              <a:t>"Conversational Speech </a:t>
            </a:r>
            <a:r>
              <a:rPr sz="1800" spc="-10" dirty="0">
                <a:latin typeface="Arial"/>
                <a:cs typeface="Arial"/>
              </a:rPr>
              <a:t>Transcription  </a:t>
            </a:r>
            <a:r>
              <a:rPr sz="1800" spc="-5" dirty="0">
                <a:latin typeface="Arial"/>
                <a:cs typeface="Arial"/>
              </a:rPr>
              <a:t>Using Context-Dependent Deep Neural </a:t>
            </a:r>
            <a:r>
              <a:rPr sz="1800" spc="-10" dirty="0">
                <a:latin typeface="Arial"/>
                <a:cs typeface="Arial"/>
              </a:rPr>
              <a:t>Networks." </a:t>
            </a:r>
            <a:r>
              <a:rPr sz="1800" i="1" spc="-5" dirty="0">
                <a:latin typeface="Arial"/>
                <a:cs typeface="Arial"/>
              </a:rPr>
              <a:t>Interspeech</a:t>
            </a:r>
            <a:r>
              <a:rPr sz="1800" spc="-5" dirty="0">
                <a:latin typeface="Arial"/>
                <a:cs typeface="Arial"/>
              </a:rPr>
              <a:t>.</a:t>
            </a:r>
            <a:r>
              <a:rPr sz="1800" spc="175" dirty="0">
                <a:latin typeface="Arial"/>
                <a:cs typeface="Arial"/>
              </a:rPr>
              <a:t> </a:t>
            </a:r>
            <a:r>
              <a:rPr sz="1800" spc="-35" dirty="0">
                <a:latin typeface="Arial"/>
                <a:cs typeface="Arial"/>
              </a:rPr>
              <a:t>2011.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572000" y="1277111"/>
            <a:ext cx="3942715" cy="4711065"/>
          </a:xfrm>
          <a:custGeom>
            <a:avLst/>
            <a:gdLst/>
            <a:ahLst/>
            <a:cxnLst/>
            <a:rect l="l" t="t" r="r" b="b"/>
            <a:pathLst>
              <a:path w="3942715" h="4711065">
                <a:moveTo>
                  <a:pt x="0" y="4710684"/>
                </a:moveTo>
                <a:lnTo>
                  <a:pt x="3942588" y="4710684"/>
                </a:lnTo>
                <a:lnTo>
                  <a:pt x="3942588" y="0"/>
                </a:lnTo>
                <a:lnTo>
                  <a:pt x="0" y="0"/>
                </a:lnTo>
                <a:lnTo>
                  <a:pt x="0" y="471068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572000" y="1277111"/>
            <a:ext cx="3942715" cy="4711065"/>
          </a:xfrm>
          <a:custGeom>
            <a:avLst/>
            <a:gdLst/>
            <a:ahLst/>
            <a:cxnLst/>
            <a:rect l="l" t="t" r="r" b="b"/>
            <a:pathLst>
              <a:path w="3942715" h="4711065">
                <a:moveTo>
                  <a:pt x="0" y="4710684"/>
                </a:moveTo>
                <a:lnTo>
                  <a:pt x="3942588" y="4710684"/>
                </a:lnTo>
                <a:lnTo>
                  <a:pt x="3942588" y="0"/>
                </a:lnTo>
                <a:lnTo>
                  <a:pt x="0" y="0"/>
                </a:lnTo>
                <a:lnTo>
                  <a:pt x="0" y="4710684"/>
                </a:lnTo>
                <a:close/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826634" y="3232149"/>
            <a:ext cx="2925445" cy="1305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rgbClr val="0000FF"/>
                </a:solidFill>
                <a:latin typeface="Calibri"/>
                <a:cs typeface="Calibri"/>
              </a:rPr>
              <a:t>Not </a:t>
            </a:r>
            <a:r>
              <a:rPr sz="2800" spc="-10" dirty="0">
                <a:solidFill>
                  <a:srgbClr val="0000FF"/>
                </a:solidFill>
                <a:latin typeface="Calibri"/>
                <a:cs typeface="Calibri"/>
              </a:rPr>
              <a:t>surprised, </a:t>
            </a:r>
            <a:r>
              <a:rPr sz="2800" spc="-15" dirty="0">
                <a:solidFill>
                  <a:srgbClr val="0000FF"/>
                </a:solidFill>
                <a:latin typeface="Calibri"/>
                <a:cs typeface="Calibri"/>
              </a:rPr>
              <a:t>more  </a:t>
            </a:r>
            <a:r>
              <a:rPr sz="2800" spc="-20" dirty="0">
                <a:solidFill>
                  <a:srgbClr val="0000FF"/>
                </a:solidFill>
                <a:latin typeface="Calibri"/>
                <a:cs typeface="Calibri"/>
              </a:rPr>
              <a:t>parameters, better  </a:t>
            </a:r>
            <a:r>
              <a:rPr sz="2800" spc="-15" dirty="0">
                <a:solidFill>
                  <a:srgbClr val="0000FF"/>
                </a:solidFill>
                <a:latin typeface="Calibri"/>
                <a:cs typeface="Calibri"/>
              </a:rPr>
              <a:t>performance</a:t>
            </a:r>
            <a:endParaRPr sz="2800">
              <a:latin typeface="Calibri"/>
              <a:cs typeface="Calibri"/>
            </a:endParaRPr>
          </a:p>
        </p:txBody>
      </p:sp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899160" y="1872995"/>
          <a:ext cx="3644264" cy="4023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218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22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22960">
                <a:tc>
                  <a:txBody>
                    <a:bodyPr/>
                    <a:lstStyle/>
                    <a:p>
                      <a:pPr marL="57785" algn="ctr">
                        <a:lnSpc>
                          <a:spcPct val="100000"/>
                        </a:lnSpc>
                        <a:spcBef>
                          <a:spcPts val="1650"/>
                        </a:spcBef>
                      </a:pPr>
                      <a:r>
                        <a:rPr sz="2400" b="1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Layer </a:t>
                      </a:r>
                      <a:r>
                        <a:rPr sz="24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X</a:t>
                      </a:r>
                      <a:r>
                        <a:rPr sz="2400" b="1" spc="-5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4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Size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09550" marB="0">
                    <a:lnL w="762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76200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  <a:tc>
                  <a:txBody>
                    <a:bodyPr/>
                    <a:lstStyle/>
                    <a:p>
                      <a:pPr marL="412115" marR="174625" indent="-172720">
                        <a:lnSpc>
                          <a:spcPct val="100000"/>
                        </a:lnSpc>
                        <a:spcBef>
                          <a:spcPts val="209"/>
                        </a:spcBef>
                      </a:pPr>
                      <a:r>
                        <a:rPr sz="2400" b="1" spc="-3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Word</a:t>
                      </a:r>
                      <a:r>
                        <a:rPr sz="2400" b="1" spc="-1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4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Error  </a:t>
                      </a:r>
                      <a:r>
                        <a:rPr sz="2400" b="1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Rate</a:t>
                      </a:r>
                      <a:r>
                        <a:rPr sz="2400" b="1" spc="-3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4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(%)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6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76200">
                      <a:solidFill>
                        <a:srgbClr val="FF0000"/>
                      </a:solidFill>
                      <a:prstDash val="solid"/>
                    </a:lnR>
                    <a:lnT w="76200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57785"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1 X</a:t>
                      </a:r>
                      <a:r>
                        <a:rPr sz="24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00" spc="-5" dirty="0">
                          <a:latin typeface="Calibri"/>
                          <a:cs typeface="Calibri"/>
                        </a:rPr>
                        <a:t>2k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762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5B9BD4">
                        <a:alpha val="3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58419"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spc="-10" dirty="0">
                          <a:latin typeface="Calibri"/>
                          <a:cs typeface="Calibri"/>
                        </a:rPr>
                        <a:t>24.2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7620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5B9BD4">
                        <a:alpha val="3999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57785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2 X</a:t>
                      </a:r>
                      <a:r>
                        <a:rPr sz="24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00" dirty="0">
                          <a:latin typeface="Calibri"/>
                          <a:cs typeface="Calibri"/>
                        </a:rPr>
                        <a:t>2k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762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8419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20.4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7620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57785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3 X</a:t>
                      </a:r>
                      <a:r>
                        <a:rPr sz="24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00" dirty="0">
                          <a:latin typeface="Calibri"/>
                          <a:cs typeface="Calibri"/>
                        </a:rPr>
                        <a:t>2k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762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5B9BD4">
                        <a:alpha val="3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58419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18.4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7620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5B9BD4">
                        <a:alpha val="3999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57785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4 X</a:t>
                      </a:r>
                      <a:r>
                        <a:rPr sz="24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00" spc="-5" dirty="0">
                          <a:latin typeface="Calibri"/>
                          <a:cs typeface="Calibri"/>
                        </a:rPr>
                        <a:t>2k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762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8419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spc="-10" dirty="0">
                          <a:latin typeface="Calibri"/>
                          <a:cs typeface="Calibri"/>
                        </a:rPr>
                        <a:t>17.8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7620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57785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5 X</a:t>
                      </a:r>
                      <a:r>
                        <a:rPr sz="24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00" dirty="0">
                          <a:latin typeface="Calibri"/>
                          <a:cs typeface="Calibri"/>
                        </a:rPr>
                        <a:t>2k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762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5B9BD4">
                        <a:alpha val="3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58419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17.2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7620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5B9BD4">
                        <a:alpha val="3999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57785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7 X</a:t>
                      </a:r>
                      <a:r>
                        <a:rPr sz="24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00" dirty="0">
                          <a:latin typeface="Calibri"/>
                          <a:cs typeface="Calibri"/>
                        </a:rPr>
                        <a:t>2k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762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8419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17.1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7620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62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76200">
                      <a:solidFill>
                        <a:srgbClr val="FF0000"/>
                      </a:solidFill>
                      <a:prstDash val="solid"/>
                    </a:lnB>
                    <a:solidFill>
                      <a:srgbClr val="5B9BD4">
                        <a:alpha val="3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7620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76200">
                      <a:solidFill>
                        <a:srgbClr val="FF0000"/>
                      </a:solidFill>
                      <a:prstDash val="solid"/>
                    </a:lnB>
                    <a:solidFill>
                      <a:srgbClr val="5B9BD4">
                        <a:alpha val="3999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448300" y="1755722"/>
            <a:ext cx="2766988" cy="262425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481076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5" dirty="0"/>
              <a:t>Universality</a:t>
            </a:r>
            <a:r>
              <a:rPr spc="-20" dirty="0"/>
              <a:t> </a:t>
            </a:r>
            <a:r>
              <a:rPr spc="-15" dirty="0"/>
              <a:t>Theorem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405754" y="4423409"/>
            <a:ext cx="2688590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solidFill>
                  <a:srgbClr val="0000FF"/>
                </a:solidFill>
                <a:latin typeface="Calibri"/>
                <a:cs typeface="Calibri"/>
              </a:rPr>
              <a:t>Reference </a:t>
            </a:r>
            <a:r>
              <a:rPr sz="1800" spc="-15" dirty="0">
                <a:solidFill>
                  <a:srgbClr val="0000FF"/>
                </a:solidFill>
                <a:latin typeface="Calibri"/>
                <a:cs typeface="Calibri"/>
              </a:rPr>
              <a:t>for </a:t>
            </a:r>
            <a:r>
              <a:rPr sz="1800" spc="-5" dirty="0">
                <a:solidFill>
                  <a:srgbClr val="0000FF"/>
                </a:solidFill>
                <a:latin typeface="Calibri"/>
                <a:cs typeface="Calibri"/>
              </a:rPr>
              <a:t>the </a:t>
            </a:r>
            <a:r>
              <a:rPr sz="1800" spc="-10" dirty="0">
                <a:solidFill>
                  <a:srgbClr val="0000FF"/>
                </a:solidFill>
                <a:latin typeface="Calibri"/>
                <a:cs typeface="Calibri"/>
              </a:rPr>
              <a:t>reason:  </a:t>
            </a:r>
            <a:r>
              <a:rPr sz="1800" u="sng" spc="-1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  <a:hlinkClick r:id="rId3"/>
              </a:rPr>
              <a:t>http://neuralnetworksandde 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u="sng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eplearning.com/chap4.html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44676" y="1672953"/>
            <a:ext cx="4188460" cy="3648075"/>
          </a:xfrm>
          <a:prstGeom prst="rect">
            <a:avLst/>
          </a:prstGeom>
        </p:spPr>
        <p:txBody>
          <a:bodyPr vert="horz" wrap="square" lIns="0" tIns="243205" rIns="0" bIns="0" rtlCol="0">
            <a:spAutoFit/>
          </a:bodyPr>
          <a:lstStyle/>
          <a:p>
            <a:pPr marL="81915">
              <a:lnSpc>
                <a:spcPct val="100000"/>
              </a:lnSpc>
              <a:spcBef>
                <a:spcPts val="1915"/>
              </a:spcBef>
            </a:pPr>
            <a:r>
              <a:rPr sz="2800" spc="-20" dirty="0">
                <a:latin typeface="Calibri"/>
                <a:cs typeface="Calibri"/>
              </a:rPr>
              <a:t>Any </a:t>
            </a:r>
            <a:r>
              <a:rPr sz="2800" spc="-15" dirty="0">
                <a:latin typeface="Calibri"/>
                <a:cs typeface="Calibri"/>
              </a:rPr>
              <a:t>continuous </a:t>
            </a:r>
            <a:r>
              <a:rPr sz="2800" spc="-5" dirty="0">
                <a:latin typeface="Calibri"/>
                <a:cs typeface="Calibri"/>
              </a:rPr>
              <a:t>function</a:t>
            </a:r>
            <a:r>
              <a:rPr sz="2800" spc="1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f</a:t>
            </a:r>
            <a:endParaRPr sz="2800">
              <a:latin typeface="Calibri"/>
              <a:cs typeface="Calibri"/>
            </a:endParaRPr>
          </a:p>
          <a:p>
            <a:pPr marL="1002665">
              <a:lnSpc>
                <a:spcPct val="100000"/>
              </a:lnSpc>
              <a:spcBef>
                <a:spcPts val="2150"/>
              </a:spcBef>
              <a:tabLst>
                <a:tab pos="1278255" algn="l"/>
                <a:tab pos="2093595" algn="l"/>
              </a:tabLst>
            </a:pPr>
            <a:r>
              <a:rPr sz="3300" i="1" dirty="0">
                <a:latin typeface="Times New Roman"/>
                <a:cs typeface="Times New Roman"/>
              </a:rPr>
              <a:t>f	</a:t>
            </a:r>
            <a:r>
              <a:rPr sz="3300" dirty="0">
                <a:latin typeface="Times New Roman"/>
                <a:cs typeface="Times New Roman"/>
              </a:rPr>
              <a:t>:</a:t>
            </a:r>
            <a:r>
              <a:rPr sz="3300" spc="-200" dirty="0">
                <a:latin typeface="Times New Roman"/>
                <a:cs typeface="Times New Roman"/>
              </a:rPr>
              <a:t> </a:t>
            </a:r>
            <a:r>
              <a:rPr sz="3300" i="1" dirty="0">
                <a:latin typeface="Times New Roman"/>
                <a:cs typeface="Times New Roman"/>
              </a:rPr>
              <a:t>R</a:t>
            </a:r>
            <a:r>
              <a:rPr sz="3300" i="1" spc="-515" dirty="0">
                <a:latin typeface="Times New Roman"/>
                <a:cs typeface="Times New Roman"/>
              </a:rPr>
              <a:t> </a:t>
            </a:r>
            <a:r>
              <a:rPr sz="2850" i="1" spc="15" baseline="43859" dirty="0">
                <a:latin typeface="Times New Roman"/>
                <a:cs typeface="Times New Roman"/>
              </a:rPr>
              <a:t>N	</a:t>
            </a:r>
            <a:r>
              <a:rPr sz="3300" spc="0" dirty="0">
                <a:latin typeface="Symbol"/>
                <a:cs typeface="Symbol"/>
              </a:rPr>
              <a:t></a:t>
            </a:r>
            <a:r>
              <a:rPr sz="3300" spc="-105" dirty="0">
                <a:latin typeface="Times New Roman"/>
                <a:cs typeface="Times New Roman"/>
              </a:rPr>
              <a:t> </a:t>
            </a:r>
            <a:r>
              <a:rPr sz="3300" i="1" spc="114" dirty="0">
                <a:latin typeface="Times New Roman"/>
                <a:cs typeface="Times New Roman"/>
              </a:rPr>
              <a:t>R</a:t>
            </a:r>
            <a:r>
              <a:rPr sz="2850" spc="172" baseline="43859" dirty="0">
                <a:latin typeface="Times New Roman"/>
                <a:cs typeface="Times New Roman"/>
              </a:rPr>
              <a:t>M</a:t>
            </a:r>
            <a:endParaRPr sz="2850" baseline="43859">
              <a:latin typeface="Times New Roman"/>
              <a:cs typeface="Times New Roman"/>
            </a:endParaRPr>
          </a:p>
          <a:p>
            <a:pPr marL="21590" marR="5080">
              <a:lnSpc>
                <a:spcPct val="100000"/>
              </a:lnSpc>
              <a:spcBef>
                <a:spcPts val="2115"/>
              </a:spcBef>
            </a:pPr>
            <a:r>
              <a:rPr sz="2800" spc="-10" dirty="0">
                <a:latin typeface="Calibri"/>
                <a:cs typeface="Calibri"/>
              </a:rPr>
              <a:t>Can </a:t>
            </a:r>
            <a:r>
              <a:rPr sz="2800" spc="-5" dirty="0">
                <a:latin typeface="Calibri"/>
                <a:cs typeface="Calibri"/>
              </a:rPr>
              <a:t>be </a:t>
            </a:r>
            <a:r>
              <a:rPr sz="2800" spc="-20" dirty="0">
                <a:latin typeface="Calibri"/>
                <a:cs typeface="Calibri"/>
              </a:rPr>
              <a:t>realized </a:t>
            </a:r>
            <a:r>
              <a:rPr sz="2800" spc="-15" dirty="0">
                <a:latin typeface="Calibri"/>
                <a:cs typeface="Calibri"/>
              </a:rPr>
              <a:t>by </a:t>
            </a:r>
            <a:r>
              <a:rPr sz="2800" spc="-5" dirty="0">
                <a:latin typeface="Calibri"/>
                <a:cs typeface="Calibri"/>
              </a:rPr>
              <a:t>a </a:t>
            </a:r>
            <a:r>
              <a:rPr sz="2800" spc="-15" dirty="0">
                <a:latin typeface="Calibri"/>
                <a:cs typeface="Calibri"/>
              </a:rPr>
              <a:t>network  </a:t>
            </a:r>
            <a:r>
              <a:rPr sz="2800" spc="-5" dirty="0">
                <a:latin typeface="Calibri"/>
                <a:cs typeface="Calibri"/>
              </a:rPr>
              <a:t>with one </a:t>
            </a:r>
            <a:r>
              <a:rPr sz="2800" spc="-10" dirty="0">
                <a:latin typeface="Calibri"/>
                <a:cs typeface="Calibri"/>
              </a:rPr>
              <a:t>hidden</a:t>
            </a:r>
            <a:r>
              <a:rPr sz="2800" spc="3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layer</a:t>
            </a:r>
            <a:endParaRPr sz="2800">
              <a:latin typeface="Calibri"/>
              <a:cs typeface="Calibri"/>
            </a:endParaRPr>
          </a:p>
          <a:p>
            <a:pPr marL="12700" marR="1016635">
              <a:lnSpc>
                <a:spcPct val="100000"/>
              </a:lnSpc>
              <a:spcBef>
                <a:spcPts val="1680"/>
              </a:spcBef>
            </a:pPr>
            <a:r>
              <a:rPr sz="2800" spc="-10" dirty="0">
                <a:latin typeface="Calibri"/>
                <a:cs typeface="Calibri"/>
              </a:rPr>
              <a:t>(given </a:t>
            </a:r>
            <a:r>
              <a:rPr sz="2800" b="1" spc="-10" dirty="0">
                <a:latin typeface="Calibri"/>
                <a:cs typeface="Calibri"/>
              </a:rPr>
              <a:t>enough </a:t>
            </a:r>
            <a:r>
              <a:rPr sz="2800" spc="-10" dirty="0">
                <a:latin typeface="Calibri"/>
                <a:cs typeface="Calibri"/>
              </a:rPr>
              <a:t>hidden  </a:t>
            </a:r>
            <a:r>
              <a:rPr sz="2800" spc="-15" dirty="0">
                <a:latin typeface="Calibri"/>
                <a:cs typeface="Calibri"/>
              </a:rPr>
              <a:t>neurons)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91413" y="5854395"/>
            <a:ext cx="7950834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25" dirty="0">
                <a:solidFill>
                  <a:srgbClr val="0000FF"/>
                </a:solidFill>
                <a:latin typeface="Calibri"/>
                <a:cs typeface="Calibri"/>
              </a:rPr>
              <a:t>Why </a:t>
            </a:r>
            <a:r>
              <a:rPr sz="2800" spc="-10" dirty="0">
                <a:solidFill>
                  <a:srgbClr val="0000FF"/>
                </a:solidFill>
                <a:latin typeface="Calibri"/>
                <a:cs typeface="Calibri"/>
              </a:rPr>
              <a:t>“Deep” </a:t>
            </a:r>
            <a:r>
              <a:rPr sz="2800" spc="-20" dirty="0">
                <a:solidFill>
                  <a:srgbClr val="0000FF"/>
                </a:solidFill>
                <a:latin typeface="Calibri"/>
                <a:cs typeface="Calibri"/>
              </a:rPr>
              <a:t>neural </a:t>
            </a:r>
            <a:r>
              <a:rPr sz="2800" spc="-10" dirty="0">
                <a:solidFill>
                  <a:srgbClr val="0000FF"/>
                </a:solidFill>
                <a:latin typeface="Calibri"/>
                <a:cs typeface="Calibri"/>
              </a:rPr>
              <a:t>network not </a:t>
            </a:r>
            <a:r>
              <a:rPr sz="2800" spc="-5" dirty="0">
                <a:solidFill>
                  <a:srgbClr val="0000FF"/>
                </a:solidFill>
                <a:latin typeface="Calibri"/>
                <a:cs typeface="Calibri"/>
              </a:rPr>
              <a:t>“Fat” </a:t>
            </a:r>
            <a:r>
              <a:rPr sz="2800" spc="-20" dirty="0">
                <a:solidFill>
                  <a:srgbClr val="0000FF"/>
                </a:solidFill>
                <a:latin typeface="Calibri"/>
                <a:cs typeface="Calibri"/>
              </a:rPr>
              <a:t>neural</a:t>
            </a:r>
            <a:r>
              <a:rPr sz="2800" spc="16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0000FF"/>
                </a:solidFill>
                <a:latin typeface="Calibri"/>
                <a:cs typeface="Calibri"/>
              </a:rPr>
              <a:t>network?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563435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5" dirty="0"/>
              <a:t>Fat </a:t>
            </a:r>
            <a:r>
              <a:rPr dirty="0"/>
              <a:t>+ Short </a:t>
            </a:r>
            <a:r>
              <a:rPr spc="-100" dirty="0"/>
              <a:t>v.s. </a:t>
            </a:r>
            <a:r>
              <a:rPr spc="-5" dirty="0"/>
              <a:t>Thin </a:t>
            </a:r>
            <a:r>
              <a:rPr dirty="0"/>
              <a:t>+</a:t>
            </a:r>
            <a:r>
              <a:rPr spc="85" dirty="0"/>
              <a:t> </a:t>
            </a:r>
            <a:r>
              <a:rPr spc="-90" dirty="0"/>
              <a:t>Tall</a:t>
            </a:r>
          </a:p>
        </p:txBody>
      </p:sp>
      <p:sp>
        <p:nvSpPr>
          <p:cNvPr id="3" name="object 3"/>
          <p:cNvSpPr/>
          <p:nvPr/>
        </p:nvSpPr>
        <p:spPr>
          <a:xfrm>
            <a:off x="5245608" y="5388864"/>
            <a:ext cx="2524125" cy="715010"/>
          </a:xfrm>
          <a:custGeom>
            <a:avLst/>
            <a:gdLst/>
            <a:ahLst/>
            <a:cxnLst/>
            <a:rect l="l" t="t" r="r" b="b"/>
            <a:pathLst>
              <a:path w="2524125" h="715010">
                <a:moveTo>
                  <a:pt x="0" y="714756"/>
                </a:moveTo>
                <a:lnTo>
                  <a:pt x="2523743" y="714756"/>
                </a:lnTo>
                <a:lnTo>
                  <a:pt x="2523743" y="0"/>
                </a:lnTo>
                <a:lnTo>
                  <a:pt x="0" y="0"/>
                </a:lnTo>
                <a:lnTo>
                  <a:pt x="0" y="714756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521452" y="4277867"/>
            <a:ext cx="1967864" cy="715010"/>
          </a:xfrm>
          <a:custGeom>
            <a:avLst/>
            <a:gdLst/>
            <a:ahLst/>
            <a:cxnLst/>
            <a:rect l="l" t="t" r="r" b="b"/>
            <a:pathLst>
              <a:path w="1967865" h="715010">
                <a:moveTo>
                  <a:pt x="0" y="714755"/>
                </a:moveTo>
                <a:lnTo>
                  <a:pt x="1967483" y="714755"/>
                </a:lnTo>
                <a:lnTo>
                  <a:pt x="1967483" y="0"/>
                </a:lnTo>
                <a:lnTo>
                  <a:pt x="0" y="0"/>
                </a:lnTo>
                <a:lnTo>
                  <a:pt x="0" y="714755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521452" y="3176016"/>
            <a:ext cx="1984375" cy="715010"/>
          </a:xfrm>
          <a:custGeom>
            <a:avLst/>
            <a:gdLst/>
            <a:ahLst/>
            <a:cxnLst/>
            <a:rect l="l" t="t" r="r" b="b"/>
            <a:pathLst>
              <a:path w="1984375" h="715010">
                <a:moveTo>
                  <a:pt x="0" y="714755"/>
                </a:moveTo>
                <a:lnTo>
                  <a:pt x="1984248" y="714755"/>
                </a:lnTo>
                <a:lnTo>
                  <a:pt x="1984248" y="0"/>
                </a:lnTo>
                <a:lnTo>
                  <a:pt x="0" y="0"/>
                </a:lnTo>
                <a:lnTo>
                  <a:pt x="0" y="714755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585459" y="1920239"/>
            <a:ext cx="1769745" cy="715010"/>
          </a:xfrm>
          <a:custGeom>
            <a:avLst/>
            <a:gdLst/>
            <a:ahLst/>
            <a:cxnLst/>
            <a:rect l="l" t="t" r="r" b="b"/>
            <a:pathLst>
              <a:path w="1769745" h="715010">
                <a:moveTo>
                  <a:pt x="0" y="714755"/>
                </a:moveTo>
                <a:lnTo>
                  <a:pt x="1769364" y="714755"/>
                </a:lnTo>
                <a:lnTo>
                  <a:pt x="1769364" y="0"/>
                </a:lnTo>
                <a:lnTo>
                  <a:pt x="0" y="0"/>
                </a:lnTo>
                <a:lnTo>
                  <a:pt x="0" y="714755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414771" y="5582411"/>
            <a:ext cx="289560" cy="2834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414771" y="5582411"/>
            <a:ext cx="289560" cy="283845"/>
          </a:xfrm>
          <a:custGeom>
            <a:avLst/>
            <a:gdLst/>
            <a:ahLst/>
            <a:cxnLst/>
            <a:rect l="l" t="t" r="r" b="b"/>
            <a:pathLst>
              <a:path w="289560" h="283845">
                <a:moveTo>
                  <a:pt x="0" y="283463"/>
                </a:moveTo>
                <a:lnTo>
                  <a:pt x="289560" y="283463"/>
                </a:lnTo>
                <a:lnTo>
                  <a:pt x="289560" y="0"/>
                </a:lnTo>
                <a:lnTo>
                  <a:pt x="0" y="0"/>
                </a:lnTo>
                <a:lnTo>
                  <a:pt x="0" y="283463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115811" y="5571744"/>
            <a:ext cx="289560" cy="2849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115811" y="5571744"/>
            <a:ext cx="289560" cy="285115"/>
          </a:xfrm>
          <a:custGeom>
            <a:avLst/>
            <a:gdLst/>
            <a:ahLst/>
            <a:cxnLst/>
            <a:rect l="l" t="t" r="r" b="b"/>
            <a:pathLst>
              <a:path w="289560" h="285114">
                <a:moveTo>
                  <a:pt x="0" y="284987"/>
                </a:moveTo>
                <a:lnTo>
                  <a:pt x="289560" y="284987"/>
                </a:lnTo>
                <a:lnTo>
                  <a:pt x="289560" y="0"/>
                </a:lnTo>
                <a:lnTo>
                  <a:pt x="0" y="0"/>
                </a:lnTo>
                <a:lnTo>
                  <a:pt x="0" y="284987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5467039" y="5490715"/>
            <a:ext cx="939165" cy="3492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722630" algn="l"/>
              </a:tabLst>
            </a:pPr>
            <a:r>
              <a:rPr sz="2100" i="1" spc="-105" dirty="0">
                <a:latin typeface="Times New Roman"/>
                <a:cs typeface="Times New Roman"/>
              </a:rPr>
              <a:t>x</a:t>
            </a:r>
            <a:r>
              <a:rPr sz="1800" spc="37" baseline="-25462" dirty="0">
                <a:latin typeface="Times New Roman"/>
                <a:cs typeface="Times New Roman"/>
              </a:rPr>
              <a:t>1</a:t>
            </a:r>
            <a:r>
              <a:rPr sz="1800" baseline="-25462" dirty="0">
                <a:latin typeface="Times New Roman"/>
                <a:cs typeface="Times New Roman"/>
              </a:rPr>
              <a:t>	</a:t>
            </a:r>
            <a:r>
              <a:rPr sz="2100" i="1" spc="30" dirty="0">
                <a:latin typeface="Times New Roman"/>
                <a:cs typeface="Times New Roman"/>
              </a:rPr>
              <a:t>x</a:t>
            </a:r>
            <a:r>
              <a:rPr sz="1800" spc="37" baseline="-25462" dirty="0">
                <a:latin typeface="Times New Roman"/>
                <a:cs typeface="Times New Roman"/>
              </a:rPr>
              <a:t>2</a:t>
            </a:r>
            <a:endParaRPr sz="1800" baseline="-25462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661531" y="5354218"/>
            <a:ext cx="51625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latin typeface="Calibri"/>
                <a:cs typeface="Calibri"/>
              </a:rPr>
              <a:t>……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7345680" y="5576315"/>
            <a:ext cx="289559" cy="28346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345680" y="5576315"/>
            <a:ext cx="289560" cy="283845"/>
          </a:xfrm>
          <a:custGeom>
            <a:avLst/>
            <a:gdLst/>
            <a:ahLst/>
            <a:cxnLst/>
            <a:rect l="l" t="t" r="r" b="b"/>
            <a:pathLst>
              <a:path w="289559" h="283845">
                <a:moveTo>
                  <a:pt x="0" y="283463"/>
                </a:moveTo>
                <a:lnTo>
                  <a:pt x="289559" y="283463"/>
                </a:lnTo>
                <a:lnTo>
                  <a:pt x="289559" y="0"/>
                </a:lnTo>
                <a:lnTo>
                  <a:pt x="0" y="0"/>
                </a:lnTo>
                <a:lnTo>
                  <a:pt x="0" y="283463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7396405" y="5481560"/>
            <a:ext cx="269240" cy="3498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100" i="1" spc="65" dirty="0">
                <a:latin typeface="Times New Roman"/>
                <a:cs typeface="Times New Roman"/>
              </a:rPr>
              <a:t>x</a:t>
            </a:r>
            <a:r>
              <a:rPr sz="1875" spc="0" baseline="-24444" dirty="0">
                <a:latin typeface="Times New Roman"/>
                <a:cs typeface="Times New Roman"/>
              </a:rPr>
              <a:t>N</a:t>
            </a:r>
            <a:endParaRPr sz="1875" baseline="-24444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5713476" y="4419600"/>
            <a:ext cx="483108" cy="47548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713476" y="4419600"/>
            <a:ext cx="483234" cy="475615"/>
          </a:xfrm>
          <a:custGeom>
            <a:avLst/>
            <a:gdLst/>
            <a:ahLst/>
            <a:cxnLst/>
            <a:rect l="l" t="t" r="r" b="b"/>
            <a:pathLst>
              <a:path w="483235" h="475614">
                <a:moveTo>
                  <a:pt x="0" y="237744"/>
                </a:moveTo>
                <a:lnTo>
                  <a:pt x="4909" y="189825"/>
                </a:lnTo>
                <a:lnTo>
                  <a:pt x="18990" y="145196"/>
                </a:lnTo>
                <a:lnTo>
                  <a:pt x="41268" y="104812"/>
                </a:lnTo>
                <a:lnTo>
                  <a:pt x="70770" y="69627"/>
                </a:lnTo>
                <a:lnTo>
                  <a:pt x="106523" y="40598"/>
                </a:lnTo>
                <a:lnTo>
                  <a:pt x="147554" y="18680"/>
                </a:lnTo>
                <a:lnTo>
                  <a:pt x="192888" y="4829"/>
                </a:lnTo>
                <a:lnTo>
                  <a:pt x="241553" y="0"/>
                </a:lnTo>
                <a:lnTo>
                  <a:pt x="290219" y="4829"/>
                </a:lnTo>
                <a:lnTo>
                  <a:pt x="335553" y="18680"/>
                </a:lnTo>
                <a:lnTo>
                  <a:pt x="376584" y="40598"/>
                </a:lnTo>
                <a:lnTo>
                  <a:pt x="412337" y="69627"/>
                </a:lnTo>
                <a:lnTo>
                  <a:pt x="441839" y="104812"/>
                </a:lnTo>
                <a:lnTo>
                  <a:pt x="464117" y="145196"/>
                </a:lnTo>
                <a:lnTo>
                  <a:pt x="478198" y="189825"/>
                </a:lnTo>
                <a:lnTo>
                  <a:pt x="483108" y="237744"/>
                </a:lnTo>
                <a:lnTo>
                  <a:pt x="478198" y="285662"/>
                </a:lnTo>
                <a:lnTo>
                  <a:pt x="464117" y="330291"/>
                </a:lnTo>
                <a:lnTo>
                  <a:pt x="441839" y="370675"/>
                </a:lnTo>
                <a:lnTo>
                  <a:pt x="412337" y="405860"/>
                </a:lnTo>
                <a:lnTo>
                  <a:pt x="376584" y="434889"/>
                </a:lnTo>
                <a:lnTo>
                  <a:pt x="335553" y="456807"/>
                </a:lnTo>
                <a:lnTo>
                  <a:pt x="290219" y="470658"/>
                </a:lnTo>
                <a:lnTo>
                  <a:pt x="241553" y="475488"/>
                </a:lnTo>
                <a:lnTo>
                  <a:pt x="192888" y="470658"/>
                </a:lnTo>
                <a:lnTo>
                  <a:pt x="147554" y="456807"/>
                </a:lnTo>
                <a:lnTo>
                  <a:pt x="106523" y="434889"/>
                </a:lnTo>
                <a:lnTo>
                  <a:pt x="70770" y="405860"/>
                </a:lnTo>
                <a:lnTo>
                  <a:pt x="41268" y="370675"/>
                </a:lnTo>
                <a:lnTo>
                  <a:pt x="18990" y="330291"/>
                </a:lnTo>
                <a:lnTo>
                  <a:pt x="4909" y="285662"/>
                </a:lnTo>
                <a:lnTo>
                  <a:pt x="0" y="237744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829043" y="4386071"/>
            <a:ext cx="483107" cy="47548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829043" y="4386071"/>
            <a:ext cx="483234" cy="475615"/>
          </a:xfrm>
          <a:custGeom>
            <a:avLst/>
            <a:gdLst/>
            <a:ahLst/>
            <a:cxnLst/>
            <a:rect l="l" t="t" r="r" b="b"/>
            <a:pathLst>
              <a:path w="483234" h="475614">
                <a:moveTo>
                  <a:pt x="0" y="237744"/>
                </a:moveTo>
                <a:lnTo>
                  <a:pt x="4909" y="189825"/>
                </a:lnTo>
                <a:lnTo>
                  <a:pt x="18990" y="145196"/>
                </a:lnTo>
                <a:lnTo>
                  <a:pt x="41268" y="104812"/>
                </a:lnTo>
                <a:lnTo>
                  <a:pt x="70770" y="69627"/>
                </a:lnTo>
                <a:lnTo>
                  <a:pt x="106523" y="40598"/>
                </a:lnTo>
                <a:lnTo>
                  <a:pt x="147554" y="18680"/>
                </a:lnTo>
                <a:lnTo>
                  <a:pt x="192888" y="4829"/>
                </a:lnTo>
                <a:lnTo>
                  <a:pt x="241553" y="0"/>
                </a:lnTo>
                <a:lnTo>
                  <a:pt x="290219" y="4829"/>
                </a:lnTo>
                <a:lnTo>
                  <a:pt x="335553" y="18680"/>
                </a:lnTo>
                <a:lnTo>
                  <a:pt x="376584" y="40598"/>
                </a:lnTo>
                <a:lnTo>
                  <a:pt x="412337" y="69627"/>
                </a:lnTo>
                <a:lnTo>
                  <a:pt x="441839" y="104812"/>
                </a:lnTo>
                <a:lnTo>
                  <a:pt x="464117" y="145196"/>
                </a:lnTo>
                <a:lnTo>
                  <a:pt x="478198" y="189825"/>
                </a:lnTo>
                <a:lnTo>
                  <a:pt x="483107" y="237744"/>
                </a:lnTo>
                <a:lnTo>
                  <a:pt x="478198" y="285662"/>
                </a:lnTo>
                <a:lnTo>
                  <a:pt x="464117" y="330291"/>
                </a:lnTo>
                <a:lnTo>
                  <a:pt x="441839" y="370675"/>
                </a:lnTo>
                <a:lnTo>
                  <a:pt x="412337" y="405860"/>
                </a:lnTo>
                <a:lnTo>
                  <a:pt x="376584" y="434889"/>
                </a:lnTo>
                <a:lnTo>
                  <a:pt x="335553" y="456807"/>
                </a:lnTo>
                <a:lnTo>
                  <a:pt x="290219" y="470658"/>
                </a:lnTo>
                <a:lnTo>
                  <a:pt x="241553" y="475488"/>
                </a:lnTo>
                <a:lnTo>
                  <a:pt x="192888" y="470658"/>
                </a:lnTo>
                <a:lnTo>
                  <a:pt x="147554" y="456807"/>
                </a:lnTo>
                <a:lnTo>
                  <a:pt x="106523" y="434889"/>
                </a:lnTo>
                <a:lnTo>
                  <a:pt x="70770" y="405860"/>
                </a:lnTo>
                <a:lnTo>
                  <a:pt x="41268" y="370675"/>
                </a:lnTo>
                <a:lnTo>
                  <a:pt x="18990" y="330291"/>
                </a:lnTo>
                <a:lnTo>
                  <a:pt x="4909" y="285662"/>
                </a:lnTo>
                <a:lnTo>
                  <a:pt x="0" y="237744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941314" y="4923282"/>
            <a:ext cx="353060" cy="655955"/>
          </a:xfrm>
          <a:custGeom>
            <a:avLst/>
            <a:gdLst/>
            <a:ahLst/>
            <a:cxnLst/>
            <a:rect l="l" t="t" r="r" b="b"/>
            <a:pathLst>
              <a:path w="353060" h="655954">
                <a:moveTo>
                  <a:pt x="47576" y="62825"/>
                </a:moveTo>
                <a:lnTo>
                  <a:pt x="24688" y="74841"/>
                </a:lnTo>
                <a:lnTo>
                  <a:pt x="329564" y="655701"/>
                </a:lnTo>
                <a:lnTo>
                  <a:pt x="352551" y="643636"/>
                </a:lnTo>
                <a:lnTo>
                  <a:pt x="47576" y="62825"/>
                </a:lnTo>
                <a:close/>
              </a:path>
              <a:path w="353060" h="655954">
                <a:moveTo>
                  <a:pt x="0" y="0"/>
                </a:moveTo>
                <a:lnTo>
                  <a:pt x="1777" y="86868"/>
                </a:lnTo>
                <a:lnTo>
                  <a:pt x="24688" y="74841"/>
                </a:lnTo>
                <a:lnTo>
                  <a:pt x="18669" y="63373"/>
                </a:lnTo>
                <a:lnTo>
                  <a:pt x="41528" y="51308"/>
                </a:lnTo>
                <a:lnTo>
                  <a:pt x="69517" y="51308"/>
                </a:lnTo>
                <a:lnTo>
                  <a:pt x="70485" y="50800"/>
                </a:lnTo>
                <a:lnTo>
                  <a:pt x="0" y="0"/>
                </a:lnTo>
                <a:close/>
              </a:path>
              <a:path w="353060" h="655954">
                <a:moveTo>
                  <a:pt x="41528" y="51308"/>
                </a:moveTo>
                <a:lnTo>
                  <a:pt x="18669" y="63373"/>
                </a:lnTo>
                <a:lnTo>
                  <a:pt x="24688" y="74841"/>
                </a:lnTo>
                <a:lnTo>
                  <a:pt x="47576" y="62825"/>
                </a:lnTo>
                <a:lnTo>
                  <a:pt x="41528" y="51308"/>
                </a:lnTo>
                <a:close/>
              </a:path>
              <a:path w="353060" h="655954">
                <a:moveTo>
                  <a:pt x="69517" y="51308"/>
                </a:moveTo>
                <a:lnTo>
                  <a:pt x="41528" y="51308"/>
                </a:lnTo>
                <a:lnTo>
                  <a:pt x="47576" y="62825"/>
                </a:lnTo>
                <a:lnTo>
                  <a:pt x="69517" y="513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070597" y="4862321"/>
            <a:ext cx="448309" cy="732790"/>
          </a:xfrm>
          <a:custGeom>
            <a:avLst/>
            <a:gdLst/>
            <a:ahLst/>
            <a:cxnLst/>
            <a:rect l="l" t="t" r="r" b="b"/>
            <a:pathLst>
              <a:path w="448309" h="732789">
                <a:moveTo>
                  <a:pt x="51153" y="59901"/>
                </a:moveTo>
                <a:lnTo>
                  <a:pt x="28996" y="73263"/>
                </a:lnTo>
                <a:lnTo>
                  <a:pt x="425957" y="732434"/>
                </a:lnTo>
                <a:lnTo>
                  <a:pt x="448055" y="719073"/>
                </a:lnTo>
                <a:lnTo>
                  <a:pt x="51153" y="59901"/>
                </a:lnTo>
                <a:close/>
              </a:path>
              <a:path w="448309" h="732789">
                <a:moveTo>
                  <a:pt x="0" y="0"/>
                </a:moveTo>
                <a:lnTo>
                  <a:pt x="6857" y="86613"/>
                </a:lnTo>
                <a:lnTo>
                  <a:pt x="28996" y="73263"/>
                </a:lnTo>
                <a:lnTo>
                  <a:pt x="22351" y="62229"/>
                </a:lnTo>
                <a:lnTo>
                  <a:pt x="44450" y="48767"/>
                </a:lnTo>
                <a:lnTo>
                  <a:pt x="69615" y="48767"/>
                </a:lnTo>
                <a:lnTo>
                  <a:pt x="73405" y="46481"/>
                </a:lnTo>
                <a:lnTo>
                  <a:pt x="0" y="0"/>
                </a:lnTo>
                <a:close/>
              </a:path>
              <a:path w="448309" h="732789">
                <a:moveTo>
                  <a:pt x="44450" y="48767"/>
                </a:moveTo>
                <a:lnTo>
                  <a:pt x="22351" y="62229"/>
                </a:lnTo>
                <a:lnTo>
                  <a:pt x="28996" y="73263"/>
                </a:lnTo>
                <a:lnTo>
                  <a:pt x="51153" y="59901"/>
                </a:lnTo>
                <a:lnTo>
                  <a:pt x="44450" y="48767"/>
                </a:lnTo>
                <a:close/>
              </a:path>
              <a:path w="448309" h="732789">
                <a:moveTo>
                  <a:pt x="69615" y="48767"/>
                </a:moveTo>
                <a:lnTo>
                  <a:pt x="44450" y="48767"/>
                </a:lnTo>
                <a:lnTo>
                  <a:pt x="51153" y="59901"/>
                </a:lnTo>
                <a:lnTo>
                  <a:pt x="69615" y="4876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956553" y="4894071"/>
            <a:ext cx="1576705" cy="758825"/>
          </a:xfrm>
          <a:custGeom>
            <a:avLst/>
            <a:gdLst/>
            <a:ahLst/>
            <a:cxnLst/>
            <a:rect l="l" t="t" r="r" b="b"/>
            <a:pathLst>
              <a:path w="1576704" h="758825">
                <a:moveTo>
                  <a:pt x="75795" y="23371"/>
                </a:moveTo>
                <a:lnTo>
                  <a:pt x="64678" y="46834"/>
                </a:lnTo>
                <a:lnTo>
                  <a:pt x="1565402" y="758697"/>
                </a:lnTo>
                <a:lnTo>
                  <a:pt x="1576577" y="735291"/>
                </a:lnTo>
                <a:lnTo>
                  <a:pt x="75795" y="23371"/>
                </a:lnTo>
                <a:close/>
              </a:path>
              <a:path w="1576704" h="758825">
                <a:moveTo>
                  <a:pt x="86868" y="0"/>
                </a:moveTo>
                <a:lnTo>
                  <a:pt x="0" y="1777"/>
                </a:lnTo>
                <a:lnTo>
                  <a:pt x="53594" y="70230"/>
                </a:lnTo>
                <a:lnTo>
                  <a:pt x="64678" y="46834"/>
                </a:lnTo>
                <a:lnTo>
                  <a:pt x="52959" y="41275"/>
                </a:lnTo>
                <a:lnTo>
                  <a:pt x="64008" y="17779"/>
                </a:lnTo>
                <a:lnTo>
                  <a:pt x="78444" y="17779"/>
                </a:lnTo>
                <a:lnTo>
                  <a:pt x="86868" y="0"/>
                </a:lnTo>
                <a:close/>
              </a:path>
              <a:path w="1576704" h="758825">
                <a:moveTo>
                  <a:pt x="64008" y="17779"/>
                </a:moveTo>
                <a:lnTo>
                  <a:pt x="52959" y="41275"/>
                </a:lnTo>
                <a:lnTo>
                  <a:pt x="64678" y="46834"/>
                </a:lnTo>
                <a:lnTo>
                  <a:pt x="75795" y="23371"/>
                </a:lnTo>
                <a:lnTo>
                  <a:pt x="64008" y="17779"/>
                </a:lnTo>
                <a:close/>
              </a:path>
              <a:path w="1576704" h="758825">
                <a:moveTo>
                  <a:pt x="78444" y="17779"/>
                </a:moveTo>
                <a:lnTo>
                  <a:pt x="64008" y="17779"/>
                </a:lnTo>
                <a:lnTo>
                  <a:pt x="75795" y="23371"/>
                </a:lnTo>
                <a:lnTo>
                  <a:pt x="78444" y="177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552440" y="4895850"/>
            <a:ext cx="403860" cy="615315"/>
          </a:xfrm>
          <a:custGeom>
            <a:avLst/>
            <a:gdLst/>
            <a:ahLst/>
            <a:cxnLst/>
            <a:rect l="l" t="t" r="r" b="b"/>
            <a:pathLst>
              <a:path w="403860" h="615314">
                <a:moveTo>
                  <a:pt x="350377" y="58213"/>
                </a:moveTo>
                <a:lnTo>
                  <a:pt x="0" y="600837"/>
                </a:lnTo>
                <a:lnTo>
                  <a:pt x="21844" y="614807"/>
                </a:lnTo>
                <a:lnTo>
                  <a:pt x="372214" y="72318"/>
                </a:lnTo>
                <a:lnTo>
                  <a:pt x="350377" y="58213"/>
                </a:lnTo>
                <a:close/>
              </a:path>
              <a:path w="403860" h="615314">
                <a:moveTo>
                  <a:pt x="398254" y="47370"/>
                </a:moveTo>
                <a:lnTo>
                  <a:pt x="357377" y="47370"/>
                </a:lnTo>
                <a:lnTo>
                  <a:pt x="379222" y="61468"/>
                </a:lnTo>
                <a:lnTo>
                  <a:pt x="372214" y="72318"/>
                </a:lnTo>
                <a:lnTo>
                  <a:pt x="393954" y="86360"/>
                </a:lnTo>
                <a:lnTo>
                  <a:pt x="398254" y="47370"/>
                </a:lnTo>
                <a:close/>
              </a:path>
              <a:path w="403860" h="615314">
                <a:moveTo>
                  <a:pt x="357377" y="47370"/>
                </a:moveTo>
                <a:lnTo>
                  <a:pt x="350377" y="58213"/>
                </a:lnTo>
                <a:lnTo>
                  <a:pt x="372214" y="72318"/>
                </a:lnTo>
                <a:lnTo>
                  <a:pt x="379222" y="61468"/>
                </a:lnTo>
                <a:lnTo>
                  <a:pt x="357377" y="47370"/>
                </a:lnTo>
                <a:close/>
              </a:path>
              <a:path w="403860" h="615314">
                <a:moveTo>
                  <a:pt x="403479" y="0"/>
                </a:moveTo>
                <a:lnTo>
                  <a:pt x="328675" y="44195"/>
                </a:lnTo>
                <a:lnTo>
                  <a:pt x="350377" y="58213"/>
                </a:lnTo>
                <a:lnTo>
                  <a:pt x="357377" y="47370"/>
                </a:lnTo>
                <a:lnTo>
                  <a:pt x="398254" y="47370"/>
                </a:lnTo>
                <a:lnTo>
                  <a:pt x="40347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277609" y="4862321"/>
            <a:ext cx="794385" cy="650875"/>
          </a:xfrm>
          <a:custGeom>
            <a:avLst/>
            <a:gdLst/>
            <a:ahLst/>
            <a:cxnLst/>
            <a:rect l="l" t="t" r="r" b="b"/>
            <a:pathLst>
              <a:path w="794384" h="650875">
                <a:moveTo>
                  <a:pt x="725859" y="38993"/>
                </a:moveTo>
                <a:lnTo>
                  <a:pt x="0" y="630554"/>
                </a:lnTo>
                <a:lnTo>
                  <a:pt x="16255" y="650620"/>
                </a:lnTo>
                <a:lnTo>
                  <a:pt x="742195" y="59096"/>
                </a:lnTo>
                <a:lnTo>
                  <a:pt x="725859" y="38993"/>
                </a:lnTo>
                <a:close/>
              </a:path>
              <a:path w="794384" h="650875">
                <a:moveTo>
                  <a:pt x="780360" y="30860"/>
                </a:moveTo>
                <a:lnTo>
                  <a:pt x="735838" y="30860"/>
                </a:lnTo>
                <a:lnTo>
                  <a:pt x="752220" y="50926"/>
                </a:lnTo>
                <a:lnTo>
                  <a:pt x="742195" y="59096"/>
                </a:lnTo>
                <a:lnTo>
                  <a:pt x="758570" y="79247"/>
                </a:lnTo>
                <a:lnTo>
                  <a:pt x="780360" y="30860"/>
                </a:lnTo>
                <a:close/>
              </a:path>
              <a:path w="794384" h="650875">
                <a:moveTo>
                  <a:pt x="735838" y="30860"/>
                </a:moveTo>
                <a:lnTo>
                  <a:pt x="725859" y="38993"/>
                </a:lnTo>
                <a:lnTo>
                  <a:pt x="742195" y="59096"/>
                </a:lnTo>
                <a:lnTo>
                  <a:pt x="752220" y="50926"/>
                </a:lnTo>
                <a:lnTo>
                  <a:pt x="735838" y="30860"/>
                </a:lnTo>
                <a:close/>
              </a:path>
              <a:path w="794384" h="650875">
                <a:moveTo>
                  <a:pt x="794258" y="0"/>
                </a:moveTo>
                <a:lnTo>
                  <a:pt x="709548" y="18922"/>
                </a:lnTo>
                <a:lnTo>
                  <a:pt x="725859" y="38993"/>
                </a:lnTo>
                <a:lnTo>
                  <a:pt x="735838" y="30860"/>
                </a:lnTo>
                <a:lnTo>
                  <a:pt x="780360" y="30860"/>
                </a:lnTo>
                <a:lnTo>
                  <a:pt x="79425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692140" y="3258311"/>
            <a:ext cx="484632" cy="47548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692140" y="3258311"/>
            <a:ext cx="485140" cy="475615"/>
          </a:xfrm>
          <a:custGeom>
            <a:avLst/>
            <a:gdLst/>
            <a:ahLst/>
            <a:cxnLst/>
            <a:rect l="l" t="t" r="r" b="b"/>
            <a:pathLst>
              <a:path w="485139" h="475614">
                <a:moveTo>
                  <a:pt x="0" y="237743"/>
                </a:moveTo>
                <a:lnTo>
                  <a:pt x="4921" y="189825"/>
                </a:lnTo>
                <a:lnTo>
                  <a:pt x="19038" y="145196"/>
                </a:lnTo>
                <a:lnTo>
                  <a:pt x="41375" y="104812"/>
                </a:lnTo>
                <a:lnTo>
                  <a:pt x="70961" y="69627"/>
                </a:lnTo>
                <a:lnTo>
                  <a:pt x="106821" y="40598"/>
                </a:lnTo>
                <a:lnTo>
                  <a:pt x="147982" y="18680"/>
                </a:lnTo>
                <a:lnTo>
                  <a:pt x="193472" y="4829"/>
                </a:lnTo>
                <a:lnTo>
                  <a:pt x="242315" y="0"/>
                </a:lnTo>
                <a:lnTo>
                  <a:pt x="291159" y="4829"/>
                </a:lnTo>
                <a:lnTo>
                  <a:pt x="336649" y="18680"/>
                </a:lnTo>
                <a:lnTo>
                  <a:pt x="377810" y="40598"/>
                </a:lnTo>
                <a:lnTo>
                  <a:pt x="413670" y="69627"/>
                </a:lnTo>
                <a:lnTo>
                  <a:pt x="443256" y="104812"/>
                </a:lnTo>
                <a:lnTo>
                  <a:pt x="465593" y="145196"/>
                </a:lnTo>
                <a:lnTo>
                  <a:pt x="479710" y="189825"/>
                </a:lnTo>
                <a:lnTo>
                  <a:pt x="484632" y="237743"/>
                </a:lnTo>
                <a:lnTo>
                  <a:pt x="479710" y="285662"/>
                </a:lnTo>
                <a:lnTo>
                  <a:pt x="465593" y="330291"/>
                </a:lnTo>
                <a:lnTo>
                  <a:pt x="443256" y="370675"/>
                </a:lnTo>
                <a:lnTo>
                  <a:pt x="413670" y="405860"/>
                </a:lnTo>
                <a:lnTo>
                  <a:pt x="377810" y="434889"/>
                </a:lnTo>
                <a:lnTo>
                  <a:pt x="336649" y="456807"/>
                </a:lnTo>
                <a:lnTo>
                  <a:pt x="291159" y="470658"/>
                </a:lnTo>
                <a:lnTo>
                  <a:pt x="242315" y="475488"/>
                </a:lnTo>
                <a:lnTo>
                  <a:pt x="193472" y="470658"/>
                </a:lnTo>
                <a:lnTo>
                  <a:pt x="147982" y="456807"/>
                </a:lnTo>
                <a:lnTo>
                  <a:pt x="106821" y="434889"/>
                </a:lnTo>
                <a:lnTo>
                  <a:pt x="70961" y="405860"/>
                </a:lnTo>
                <a:lnTo>
                  <a:pt x="41375" y="370675"/>
                </a:lnTo>
                <a:lnTo>
                  <a:pt x="19038" y="330291"/>
                </a:lnTo>
                <a:lnTo>
                  <a:pt x="4921" y="285662"/>
                </a:lnTo>
                <a:lnTo>
                  <a:pt x="0" y="237743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818376" y="3276600"/>
            <a:ext cx="483107" cy="47548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818376" y="3276600"/>
            <a:ext cx="483234" cy="475615"/>
          </a:xfrm>
          <a:custGeom>
            <a:avLst/>
            <a:gdLst/>
            <a:ahLst/>
            <a:cxnLst/>
            <a:rect l="l" t="t" r="r" b="b"/>
            <a:pathLst>
              <a:path w="483234" h="475614">
                <a:moveTo>
                  <a:pt x="0" y="237744"/>
                </a:moveTo>
                <a:lnTo>
                  <a:pt x="4909" y="189825"/>
                </a:lnTo>
                <a:lnTo>
                  <a:pt x="18990" y="145196"/>
                </a:lnTo>
                <a:lnTo>
                  <a:pt x="41268" y="104812"/>
                </a:lnTo>
                <a:lnTo>
                  <a:pt x="70770" y="69627"/>
                </a:lnTo>
                <a:lnTo>
                  <a:pt x="106523" y="40598"/>
                </a:lnTo>
                <a:lnTo>
                  <a:pt x="147554" y="18680"/>
                </a:lnTo>
                <a:lnTo>
                  <a:pt x="192888" y="4829"/>
                </a:lnTo>
                <a:lnTo>
                  <a:pt x="241553" y="0"/>
                </a:lnTo>
                <a:lnTo>
                  <a:pt x="290219" y="4829"/>
                </a:lnTo>
                <a:lnTo>
                  <a:pt x="335553" y="18680"/>
                </a:lnTo>
                <a:lnTo>
                  <a:pt x="376584" y="40598"/>
                </a:lnTo>
                <a:lnTo>
                  <a:pt x="412337" y="69627"/>
                </a:lnTo>
                <a:lnTo>
                  <a:pt x="441839" y="104812"/>
                </a:lnTo>
                <a:lnTo>
                  <a:pt x="464117" y="145196"/>
                </a:lnTo>
                <a:lnTo>
                  <a:pt x="478198" y="189825"/>
                </a:lnTo>
                <a:lnTo>
                  <a:pt x="483107" y="237744"/>
                </a:lnTo>
                <a:lnTo>
                  <a:pt x="478198" y="285662"/>
                </a:lnTo>
                <a:lnTo>
                  <a:pt x="464117" y="330291"/>
                </a:lnTo>
                <a:lnTo>
                  <a:pt x="441839" y="370675"/>
                </a:lnTo>
                <a:lnTo>
                  <a:pt x="412337" y="405860"/>
                </a:lnTo>
                <a:lnTo>
                  <a:pt x="376584" y="434889"/>
                </a:lnTo>
                <a:lnTo>
                  <a:pt x="335553" y="456807"/>
                </a:lnTo>
                <a:lnTo>
                  <a:pt x="290219" y="470658"/>
                </a:lnTo>
                <a:lnTo>
                  <a:pt x="241553" y="475488"/>
                </a:lnTo>
                <a:lnTo>
                  <a:pt x="192888" y="470658"/>
                </a:lnTo>
                <a:lnTo>
                  <a:pt x="147554" y="456807"/>
                </a:lnTo>
                <a:lnTo>
                  <a:pt x="106523" y="434889"/>
                </a:lnTo>
                <a:lnTo>
                  <a:pt x="70770" y="405860"/>
                </a:lnTo>
                <a:lnTo>
                  <a:pt x="41268" y="370675"/>
                </a:lnTo>
                <a:lnTo>
                  <a:pt x="18990" y="330291"/>
                </a:lnTo>
                <a:lnTo>
                  <a:pt x="4909" y="285662"/>
                </a:lnTo>
                <a:lnTo>
                  <a:pt x="0" y="237744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695188" y="2005583"/>
            <a:ext cx="483108" cy="47548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695188" y="2005583"/>
            <a:ext cx="483234" cy="475615"/>
          </a:xfrm>
          <a:custGeom>
            <a:avLst/>
            <a:gdLst/>
            <a:ahLst/>
            <a:cxnLst/>
            <a:rect l="l" t="t" r="r" b="b"/>
            <a:pathLst>
              <a:path w="483235" h="475614">
                <a:moveTo>
                  <a:pt x="0" y="237743"/>
                </a:moveTo>
                <a:lnTo>
                  <a:pt x="4909" y="189825"/>
                </a:lnTo>
                <a:lnTo>
                  <a:pt x="18990" y="145196"/>
                </a:lnTo>
                <a:lnTo>
                  <a:pt x="41268" y="104812"/>
                </a:lnTo>
                <a:lnTo>
                  <a:pt x="70770" y="69627"/>
                </a:lnTo>
                <a:lnTo>
                  <a:pt x="106523" y="40598"/>
                </a:lnTo>
                <a:lnTo>
                  <a:pt x="147554" y="18680"/>
                </a:lnTo>
                <a:lnTo>
                  <a:pt x="192888" y="4829"/>
                </a:lnTo>
                <a:lnTo>
                  <a:pt x="241553" y="0"/>
                </a:lnTo>
                <a:lnTo>
                  <a:pt x="290219" y="4829"/>
                </a:lnTo>
                <a:lnTo>
                  <a:pt x="335553" y="18680"/>
                </a:lnTo>
                <a:lnTo>
                  <a:pt x="376584" y="40598"/>
                </a:lnTo>
                <a:lnTo>
                  <a:pt x="412337" y="69627"/>
                </a:lnTo>
                <a:lnTo>
                  <a:pt x="441839" y="104812"/>
                </a:lnTo>
                <a:lnTo>
                  <a:pt x="464117" y="145196"/>
                </a:lnTo>
                <a:lnTo>
                  <a:pt x="478198" y="189825"/>
                </a:lnTo>
                <a:lnTo>
                  <a:pt x="483108" y="237743"/>
                </a:lnTo>
                <a:lnTo>
                  <a:pt x="478198" y="285662"/>
                </a:lnTo>
                <a:lnTo>
                  <a:pt x="464117" y="330291"/>
                </a:lnTo>
                <a:lnTo>
                  <a:pt x="441839" y="370675"/>
                </a:lnTo>
                <a:lnTo>
                  <a:pt x="412337" y="405860"/>
                </a:lnTo>
                <a:lnTo>
                  <a:pt x="376584" y="434889"/>
                </a:lnTo>
                <a:lnTo>
                  <a:pt x="335553" y="456807"/>
                </a:lnTo>
                <a:lnTo>
                  <a:pt x="290219" y="470658"/>
                </a:lnTo>
                <a:lnTo>
                  <a:pt x="241553" y="475488"/>
                </a:lnTo>
                <a:lnTo>
                  <a:pt x="192888" y="470658"/>
                </a:lnTo>
                <a:lnTo>
                  <a:pt x="147554" y="456807"/>
                </a:lnTo>
                <a:lnTo>
                  <a:pt x="106523" y="434889"/>
                </a:lnTo>
                <a:lnTo>
                  <a:pt x="70770" y="405860"/>
                </a:lnTo>
                <a:lnTo>
                  <a:pt x="41268" y="370675"/>
                </a:lnTo>
                <a:lnTo>
                  <a:pt x="18990" y="330291"/>
                </a:lnTo>
                <a:lnTo>
                  <a:pt x="4909" y="285662"/>
                </a:lnTo>
                <a:lnTo>
                  <a:pt x="0" y="237743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6809231" y="1990344"/>
            <a:ext cx="483108" cy="47701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6809231" y="1990344"/>
            <a:ext cx="483234" cy="477520"/>
          </a:xfrm>
          <a:custGeom>
            <a:avLst/>
            <a:gdLst/>
            <a:ahLst/>
            <a:cxnLst/>
            <a:rect l="l" t="t" r="r" b="b"/>
            <a:pathLst>
              <a:path w="483234" h="477519">
                <a:moveTo>
                  <a:pt x="0" y="238505"/>
                </a:moveTo>
                <a:lnTo>
                  <a:pt x="4909" y="190445"/>
                </a:lnTo>
                <a:lnTo>
                  <a:pt x="18990" y="145678"/>
                </a:lnTo>
                <a:lnTo>
                  <a:pt x="41268" y="105165"/>
                </a:lnTo>
                <a:lnTo>
                  <a:pt x="70770" y="69865"/>
                </a:lnTo>
                <a:lnTo>
                  <a:pt x="106523" y="40739"/>
                </a:lnTo>
                <a:lnTo>
                  <a:pt x="147554" y="18746"/>
                </a:lnTo>
                <a:lnTo>
                  <a:pt x="192888" y="4846"/>
                </a:lnTo>
                <a:lnTo>
                  <a:pt x="241553" y="0"/>
                </a:lnTo>
                <a:lnTo>
                  <a:pt x="290219" y="4846"/>
                </a:lnTo>
                <a:lnTo>
                  <a:pt x="335553" y="18746"/>
                </a:lnTo>
                <a:lnTo>
                  <a:pt x="376584" y="40739"/>
                </a:lnTo>
                <a:lnTo>
                  <a:pt x="412337" y="69865"/>
                </a:lnTo>
                <a:lnTo>
                  <a:pt x="441839" y="105165"/>
                </a:lnTo>
                <a:lnTo>
                  <a:pt x="464117" y="145678"/>
                </a:lnTo>
                <a:lnTo>
                  <a:pt x="478198" y="190445"/>
                </a:lnTo>
                <a:lnTo>
                  <a:pt x="483108" y="238505"/>
                </a:lnTo>
                <a:lnTo>
                  <a:pt x="478198" y="286566"/>
                </a:lnTo>
                <a:lnTo>
                  <a:pt x="464117" y="331333"/>
                </a:lnTo>
                <a:lnTo>
                  <a:pt x="441839" y="371846"/>
                </a:lnTo>
                <a:lnTo>
                  <a:pt x="412337" y="407146"/>
                </a:lnTo>
                <a:lnTo>
                  <a:pt x="376584" y="436272"/>
                </a:lnTo>
                <a:lnTo>
                  <a:pt x="335553" y="458265"/>
                </a:lnTo>
                <a:lnTo>
                  <a:pt x="290219" y="472165"/>
                </a:lnTo>
                <a:lnTo>
                  <a:pt x="241553" y="477011"/>
                </a:lnTo>
                <a:lnTo>
                  <a:pt x="192888" y="472165"/>
                </a:lnTo>
                <a:lnTo>
                  <a:pt x="147554" y="458265"/>
                </a:lnTo>
                <a:lnTo>
                  <a:pt x="106523" y="436272"/>
                </a:lnTo>
                <a:lnTo>
                  <a:pt x="70770" y="407146"/>
                </a:lnTo>
                <a:lnTo>
                  <a:pt x="41268" y="371846"/>
                </a:lnTo>
                <a:lnTo>
                  <a:pt x="18990" y="331333"/>
                </a:lnTo>
                <a:lnTo>
                  <a:pt x="4909" y="286566"/>
                </a:lnTo>
                <a:lnTo>
                  <a:pt x="0" y="238505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898515" y="2481833"/>
            <a:ext cx="78105" cy="776605"/>
          </a:xfrm>
          <a:custGeom>
            <a:avLst/>
            <a:gdLst/>
            <a:ahLst/>
            <a:cxnLst/>
            <a:rect l="l" t="t" r="r" b="b"/>
            <a:pathLst>
              <a:path w="78104" h="776604">
                <a:moveTo>
                  <a:pt x="25868" y="77681"/>
                </a:moveTo>
                <a:lnTo>
                  <a:pt x="23749" y="776224"/>
                </a:lnTo>
                <a:lnTo>
                  <a:pt x="49657" y="776224"/>
                </a:lnTo>
                <a:lnTo>
                  <a:pt x="51776" y="77766"/>
                </a:lnTo>
                <a:lnTo>
                  <a:pt x="25868" y="77681"/>
                </a:lnTo>
                <a:close/>
              </a:path>
              <a:path w="78104" h="776604">
                <a:moveTo>
                  <a:pt x="71236" y="64769"/>
                </a:moveTo>
                <a:lnTo>
                  <a:pt x="51815" y="64769"/>
                </a:lnTo>
                <a:lnTo>
                  <a:pt x="51776" y="77766"/>
                </a:lnTo>
                <a:lnTo>
                  <a:pt x="77724" y="77850"/>
                </a:lnTo>
                <a:lnTo>
                  <a:pt x="71236" y="64769"/>
                </a:lnTo>
                <a:close/>
              </a:path>
              <a:path w="78104" h="776604">
                <a:moveTo>
                  <a:pt x="51815" y="64769"/>
                </a:moveTo>
                <a:lnTo>
                  <a:pt x="25908" y="64769"/>
                </a:lnTo>
                <a:lnTo>
                  <a:pt x="25868" y="77681"/>
                </a:lnTo>
                <a:lnTo>
                  <a:pt x="51776" y="77766"/>
                </a:lnTo>
                <a:lnTo>
                  <a:pt x="51815" y="64769"/>
                </a:lnTo>
                <a:close/>
              </a:path>
              <a:path w="78104" h="776604">
                <a:moveTo>
                  <a:pt x="39115" y="0"/>
                </a:moveTo>
                <a:lnTo>
                  <a:pt x="0" y="77596"/>
                </a:lnTo>
                <a:lnTo>
                  <a:pt x="25868" y="77681"/>
                </a:lnTo>
                <a:lnTo>
                  <a:pt x="25908" y="64769"/>
                </a:lnTo>
                <a:lnTo>
                  <a:pt x="71236" y="64769"/>
                </a:lnTo>
                <a:lnTo>
                  <a:pt x="3911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938265" y="2481833"/>
            <a:ext cx="1130935" cy="805180"/>
          </a:xfrm>
          <a:custGeom>
            <a:avLst/>
            <a:gdLst/>
            <a:ahLst/>
            <a:cxnLst/>
            <a:rect l="l" t="t" r="r" b="b"/>
            <a:pathLst>
              <a:path w="1130934" h="805179">
                <a:moveTo>
                  <a:pt x="70930" y="34300"/>
                </a:moveTo>
                <a:lnTo>
                  <a:pt x="55933" y="55501"/>
                </a:lnTo>
                <a:lnTo>
                  <a:pt x="1115567" y="805179"/>
                </a:lnTo>
                <a:lnTo>
                  <a:pt x="1130554" y="783970"/>
                </a:lnTo>
                <a:lnTo>
                  <a:pt x="70930" y="34300"/>
                </a:lnTo>
                <a:close/>
              </a:path>
              <a:path w="1130934" h="805179">
                <a:moveTo>
                  <a:pt x="0" y="0"/>
                </a:moveTo>
                <a:lnTo>
                  <a:pt x="41021" y="76580"/>
                </a:lnTo>
                <a:lnTo>
                  <a:pt x="55933" y="55501"/>
                </a:lnTo>
                <a:lnTo>
                  <a:pt x="45338" y="48005"/>
                </a:lnTo>
                <a:lnTo>
                  <a:pt x="60325" y="26796"/>
                </a:lnTo>
                <a:lnTo>
                  <a:pt x="76238" y="26796"/>
                </a:lnTo>
                <a:lnTo>
                  <a:pt x="85851" y="13207"/>
                </a:lnTo>
                <a:lnTo>
                  <a:pt x="0" y="0"/>
                </a:lnTo>
                <a:close/>
              </a:path>
              <a:path w="1130934" h="805179">
                <a:moveTo>
                  <a:pt x="60325" y="26796"/>
                </a:moveTo>
                <a:lnTo>
                  <a:pt x="45338" y="48005"/>
                </a:lnTo>
                <a:lnTo>
                  <a:pt x="55933" y="55501"/>
                </a:lnTo>
                <a:lnTo>
                  <a:pt x="70930" y="34300"/>
                </a:lnTo>
                <a:lnTo>
                  <a:pt x="60325" y="26796"/>
                </a:lnTo>
                <a:close/>
              </a:path>
              <a:path w="1130934" h="805179">
                <a:moveTo>
                  <a:pt x="76238" y="26796"/>
                </a:moveTo>
                <a:lnTo>
                  <a:pt x="60325" y="26796"/>
                </a:lnTo>
                <a:lnTo>
                  <a:pt x="70930" y="34300"/>
                </a:lnTo>
                <a:lnTo>
                  <a:pt x="76238" y="267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7014336" y="2468117"/>
            <a:ext cx="78105" cy="808990"/>
          </a:xfrm>
          <a:custGeom>
            <a:avLst/>
            <a:gdLst/>
            <a:ahLst/>
            <a:cxnLst/>
            <a:rect l="l" t="t" r="r" b="b"/>
            <a:pathLst>
              <a:path w="78104" h="808989">
                <a:moveTo>
                  <a:pt x="51833" y="77512"/>
                </a:moveTo>
                <a:lnTo>
                  <a:pt x="25926" y="77808"/>
                </a:lnTo>
                <a:lnTo>
                  <a:pt x="34163" y="808990"/>
                </a:lnTo>
                <a:lnTo>
                  <a:pt x="60071" y="808609"/>
                </a:lnTo>
                <a:lnTo>
                  <a:pt x="51833" y="77512"/>
                </a:lnTo>
                <a:close/>
              </a:path>
              <a:path w="78104" h="808989">
                <a:moveTo>
                  <a:pt x="37973" y="0"/>
                </a:moveTo>
                <a:lnTo>
                  <a:pt x="0" y="78105"/>
                </a:lnTo>
                <a:lnTo>
                  <a:pt x="25926" y="77808"/>
                </a:lnTo>
                <a:lnTo>
                  <a:pt x="25781" y="64897"/>
                </a:lnTo>
                <a:lnTo>
                  <a:pt x="71251" y="64643"/>
                </a:lnTo>
                <a:lnTo>
                  <a:pt x="37973" y="0"/>
                </a:lnTo>
                <a:close/>
              </a:path>
              <a:path w="78104" h="808989">
                <a:moveTo>
                  <a:pt x="51689" y="64643"/>
                </a:moveTo>
                <a:lnTo>
                  <a:pt x="25781" y="64897"/>
                </a:lnTo>
                <a:lnTo>
                  <a:pt x="25926" y="77808"/>
                </a:lnTo>
                <a:lnTo>
                  <a:pt x="51833" y="77512"/>
                </a:lnTo>
                <a:lnTo>
                  <a:pt x="51689" y="64643"/>
                </a:lnTo>
                <a:close/>
              </a:path>
              <a:path w="78104" h="808989">
                <a:moveTo>
                  <a:pt x="71251" y="64643"/>
                </a:moveTo>
                <a:lnTo>
                  <a:pt x="51689" y="64643"/>
                </a:lnTo>
                <a:lnTo>
                  <a:pt x="51833" y="77512"/>
                </a:lnTo>
                <a:lnTo>
                  <a:pt x="77724" y="77216"/>
                </a:lnTo>
                <a:lnTo>
                  <a:pt x="71251" y="6464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927725" y="2468117"/>
            <a:ext cx="1123950" cy="801370"/>
          </a:xfrm>
          <a:custGeom>
            <a:avLst/>
            <a:gdLst/>
            <a:ahLst/>
            <a:cxnLst/>
            <a:rect l="l" t="t" r="r" b="b"/>
            <a:pathLst>
              <a:path w="1123950" h="801370">
                <a:moveTo>
                  <a:pt x="1052923" y="34285"/>
                </a:moveTo>
                <a:lnTo>
                  <a:pt x="0" y="779907"/>
                </a:lnTo>
                <a:lnTo>
                  <a:pt x="14986" y="800989"/>
                </a:lnTo>
                <a:lnTo>
                  <a:pt x="1067948" y="55465"/>
                </a:lnTo>
                <a:lnTo>
                  <a:pt x="1052923" y="34285"/>
                </a:lnTo>
                <a:close/>
              </a:path>
              <a:path w="1123950" h="801370">
                <a:moveTo>
                  <a:pt x="1109513" y="26797"/>
                </a:moveTo>
                <a:lnTo>
                  <a:pt x="1063498" y="26797"/>
                </a:lnTo>
                <a:lnTo>
                  <a:pt x="1078483" y="48006"/>
                </a:lnTo>
                <a:lnTo>
                  <a:pt x="1067948" y="55465"/>
                </a:lnTo>
                <a:lnTo>
                  <a:pt x="1082928" y="76581"/>
                </a:lnTo>
                <a:lnTo>
                  <a:pt x="1109513" y="26797"/>
                </a:lnTo>
                <a:close/>
              </a:path>
              <a:path w="1123950" h="801370">
                <a:moveTo>
                  <a:pt x="1063498" y="26797"/>
                </a:moveTo>
                <a:lnTo>
                  <a:pt x="1052923" y="34285"/>
                </a:lnTo>
                <a:lnTo>
                  <a:pt x="1067948" y="55465"/>
                </a:lnTo>
                <a:lnTo>
                  <a:pt x="1078483" y="48006"/>
                </a:lnTo>
                <a:lnTo>
                  <a:pt x="1063498" y="26797"/>
                </a:lnTo>
                <a:close/>
              </a:path>
              <a:path w="1123950" h="801370">
                <a:moveTo>
                  <a:pt x="1123823" y="0"/>
                </a:moveTo>
                <a:lnTo>
                  <a:pt x="1037971" y="13208"/>
                </a:lnTo>
                <a:lnTo>
                  <a:pt x="1052923" y="34285"/>
                </a:lnTo>
                <a:lnTo>
                  <a:pt x="1063498" y="26797"/>
                </a:lnTo>
                <a:lnTo>
                  <a:pt x="1109513" y="26797"/>
                </a:lnTo>
                <a:lnTo>
                  <a:pt x="112382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6111366" y="6131153"/>
            <a:ext cx="78359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latin typeface="Calibri"/>
                <a:cs typeface="Calibri"/>
              </a:rPr>
              <a:t>Deep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5906389" y="1607058"/>
            <a:ext cx="78105" cy="398145"/>
          </a:xfrm>
          <a:custGeom>
            <a:avLst/>
            <a:gdLst/>
            <a:ahLst/>
            <a:cxnLst/>
            <a:rect l="l" t="t" r="r" b="b"/>
            <a:pathLst>
              <a:path w="78104" h="398144">
                <a:moveTo>
                  <a:pt x="25881" y="77385"/>
                </a:moveTo>
                <a:lnTo>
                  <a:pt x="18923" y="397001"/>
                </a:lnTo>
                <a:lnTo>
                  <a:pt x="44831" y="397637"/>
                </a:lnTo>
                <a:lnTo>
                  <a:pt x="51788" y="77936"/>
                </a:lnTo>
                <a:lnTo>
                  <a:pt x="25881" y="77385"/>
                </a:lnTo>
                <a:close/>
              </a:path>
              <a:path w="78104" h="398144">
                <a:moveTo>
                  <a:pt x="70996" y="64515"/>
                </a:moveTo>
                <a:lnTo>
                  <a:pt x="26162" y="64515"/>
                </a:lnTo>
                <a:lnTo>
                  <a:pt x="52070" y="65024"/>
                </a:lnTo>
                <a:lnTo>
                  <a:pt x="51788" y="77936"/>
                </a:lnTo>
                <a:lnTo>
                  <a:pt x="77597" y="78486"/>
                </a:lnTo>
                <a:lnTo>
                  <a:pt x="70996" y="64515"/>
                </a:lnTo>
                <a:close/>
              </a:path>
              <a:path w="78104" h="398144">
                <a:moveTo>
                  <a:pt x="26162" y="64515"/>
                </a:moveTo>
                <a:lnTo>
                  <a:pt x="25881" y="77385"/>
                </a:lnTo>
                <a:lnTo>
                  <a:pt x="51788" y="77936"/>
                </a:lnTo>
                <a:lnTo>
                  <a:pt x="52070" y="65024"/>
                </a:lnTo>
                <a:lnTo>
                  <a:pt x="26162" y="64515"/>
                </a:lnTo>
                <a:close/>
              </a:path>
              <a:path w="78104" h="398144">
                <a:moveTo>
                  <a:pt x="40512" y="0"/>
                </a:moveTo>
                <a:lnTo>
                  <a:pt x="0" y="76834"/>
                </a:lnTo>
                <a:lnTo>
                  <a:pt x="25881" y="77385"/>
                </a:lnTo>
                <a:lnTo>
                  <a:pt x="26162" y="64515"/>
                </a:lnTo>
                <a:lnTo>
                  <a:pt x="70996" y="64515"/>
                </a:lnTo>
                <a:lnTo>
                  <a:pt x="4051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7029577" y="1593341"/>
            <a:ext cx="78105" cy="398145"/>
          </a:xfrm>
          <a:custGeom>
            <a:avLst/>
            <a:gdLst/>
            <a:ahLst/>
            <a:cxnLst/>
            <a:rect l="l" t="t" r="r" b="b"/>
            <a:pathLst>
              <a:path w="78104" h="398144">
                <a:moveTo>
                  <a:pt x="25881" y="77385"/>
                </a:moveTo>
                <a:lnTo>
                  <a:pt x="18923" y="397002"/>
                </a:lnTo>
                <a:lnTo>
                  <a:pt x="44830" y="397637"/>
                </a:lnTo>
                <a:lnTo>
                  <a:pt x="51788" y="77936"/>
                </a:lnTo>
                <a:lnTo>
                  <a:pt x="25881" y="77385"/>
                </a:lnTo>
                <a:close/>
              </a:path>
              <a:path w="78104" h="398144">
                <a:moveTo>
                  <a:pt x="70996" y="64516"/>
                </a:moveTo>
                <a:lnTo>
                  <a:pt x="26162" y="64516"/>
                </a:lnTo>
                <a:lnTo>
                  <a:pt x="52070" y="65024"/>
                </a:lnTo>
                <a:lnTo>
                  <a:pt x="51788" y="77936"/>
                </a:lnTo>
                <a:lnTo>
                  <a:pt x="77597" y="78486"/>
                </a:lnTo>
                <a:lnTo>
                  <a:pt x="70996" y="64516"/>
                </a:lnTo>
                <a:close/>
              </a:path>
              <a:path w="78104" h="398144">
                <a:moveTo>
                  <a:pt x="26162" y="64516"/>
                </a:moveTo>
                <a:lnTo>
                  <a:pt x="25881" y="77385"/>
                </a:lnTo>
                <a:lnTo>
                  <a:pt x="51788" y="77936"/>
                </a:lnTo>
                <a:lnTo>
                  <a:pt x="52070" y="65024"/>
                </a:lnTo>
                <a:lnTo>
                  <a:pt x="26162" y="64516"/>
                </a:lnTo>
                <a:close/>
              </a:path>
              <a:path w="78104" h="398144">
                <a:moveTo>
                  <a:pt x="40513" y="0"/>
                </a:moveTo>
                <a:lnTo>
                  <a:pt x="0" y="76835"/>
                </a:lnTo>
                <a:lnTo>
                  <a:pt x="25881" y="77385"/>
                </a:lnTo>
                <a:lnTo>
                  <a:pt x="26162" y="64516"/>
                </a:lnTo>
                <a:lnTo>
                  <a:pt x="70996" y="64516"/>
                </a:lnTo>
                <a:lnTo>
                  <a:pt x="4051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362711" y="4294632"/>
            <a:ext cx="4495800" cy="715010"/>
          </a:xfrm>
          <a:custGeom>
            <a:avLst/>
            <a:gdLst/>
            <a:ahLst/>
            <a:cxnLst/>
            <a:rect l="l" t="t" r="r" b="b"/>
            <a:pathLst>
              <a:path w="4495800" h="715010">
                <a:moveTo>
                  <a:pt x="0" y="714756"/>
                </a:moveTo>
                <a:lnTo>
                  <a:pt x="4495800" y="714756"/>
                </a:lnTo>
                <a:lnTo>
                  <a:pt x="4495800" y="0"/>
                </a:lnTo>
                <a:lnTo>
                  <a:pt x="0" y="0"/>
                </a:lnTo>
                <a:lnTo>
                  <a:pt x="0" y="714756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543811" y="3083051"/>
            <a:ext cx="2018030" cy="715010"/>
          </a:xfrm>
          <a:custGeom>
            <a:avLst/>
            <a:gdLst/>
            <a:ahLst/>
            <a:cxnLst/>
            <a:rect l="l" t="t" r="r" b="b"/>
            <a:pathLst>
              <a:path w="2018029" h="715010">
                <a:moveTo>
                  <a:pt x="0" y="714756"/>
                </a:moveTo>
                <a:lnTo>
                  <a:pt x="2017776" y="714756"/>
                </a:lnTo>
                <a:lnTo>
                  <a:pt x="2017776" y="0"/>
                </a:lnTo>
                <a:lnTo>
                  <a:pt x="0" y="0"/>
                </a:lnTo>
                <a:lnTo>
                  <a:pt x="0" y="714756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293875" y="5506211"/>
            <a:ext cx="2565400" cy="492759"/>
          </a:xfrm>
          <a:custGeom>
            <a:avLst/>
            <a:gdLst/>
            <a:ahLst/>
            <a:cxnLst/>
            <a:rect l="l" t="t" r="r" b="b"/>
            <a:pathLst>
              <a:path w="2565400" h="492760">
                <a:moveTo>
                  <a:pt x="0" y="492251"/>
                </a:moveTo>
                <a:lnTo>
                  <a:pt x="2564892" y="492251"/>
                </a:lnTo>
                <a:lnTo>
                  <a:pt x="2564892" y="0"/>
                </a:lnTo>
                <a:lnTo>
                  <a:pt x="0" y="0"/>
                </a:lnTo>
                <a:lnTo>
                  <a:pt x="0" y="49225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351788" y="4425696"/>
            <a:ext cx="483107" cy="47548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351788" y="4425696"/>
            <a:ext cx="483234" cy="475615"/>
          </a:xfrm>
          <a:custGeom>
            <a:avLst/>
            <a:gdLst/>
            <a:ahLst/>
            <a:cxnLst/>
            <a:rect l="l" t="t" r="r" b="b"/>
            <a:pathLst>
              <a:path w="483235" h="475614">
                <a:moveTo>
                  <a:pt x="0" y="237743"/>
                </a:moveTo>
                <a:lnTo>
                  <a:pt x="4909" y="189825"/>
                </a:lnTo>
                <a:lnTo>
                  <a:pt x="18990" y="145196"/>
                </a:lnTo>
                <a:lnTo>
                  <a:pt x="41268" y="104812"/>
                </a:lnTo>
                <a:lnTo>
                  <a:pt x="70770" y="69627"/>
                </a:lnTo>
                <a:lnTo>
                  <a:pt x="106523" y="40598"/>
                </a:lnTo>
                <a:lnTo>
                  <a:pt x="147554" y="18680"/>
                </a:lnTo>
                <a:lnTo>
                  <a:pt x="192888" y="4829"/>
                </a:lnTo>
                <a:lnTo>
                  <a:pt x="241553" y="0"/>
                </a:lnTo>
                <a:lnTo>
                  <a:pt x="290219" y="4829"/>
                </a:lnTo>
                <a:lnTo>
                  <a:pt x="335553" y="18680"/>
                </a:lnTo>
                <a:lnTo>
                  <a:pt x="376584" y="40598"/>
                </a:lnTo>
                <a:lnTo>
                  <a:pt x="412337" y="69627"/>
                </a:lnTo>
                <a:lnTo>
                  <a:pt x="441839" y="104812"/>
                </a:lnTo>
                <a:lnTo>
                  <a:pt x="464117" y="145196"/>
                </a:lnTo>
                <a:lnTo>
                  <a:pt x="478198" y="189825"/>
                </a:lnTo>
                <a:lnTo>
                  <a:pt x="483107" y="237743"/>
                </a:lnTo>
                <a:lnTo>
                  <a:pt x="478198" y="285662"/>
                </a:lnTo>
                <a:lnTo>
                  <a:pt x="464117" y="330291"/>
                </a:lnTo>
                <a:lnTo>
                  <a:pt x="441839" y="370675"/>
                </a:lnTo>
                <a:lnTo>
                  <a:pt x="412337" y="405860"/>
                </a:lnTo>
                <a:lnTo>
                  <a:pt x="376584" y="434889"/>
                </a:lnTo>
                <a:lnTo>
                  <a:pt x="335553" y="456807"/>
                </a:lnTo>
                <a:lnTo>
                  <a:pt x="290219" y="470658"/>
                </a:lnTo>
                <a:lnTo>
                  <a:pt x="241553" y="475487"/>
                </a:lnTo>
                <a:lnTo>
                  <a:pt x="192888" y="470658"/>
                </a:lnTo>
                <a:lnTo>
                  <a:pt x="147554" y="456807"/>
                </a:lnTo>
                <a:lnTo>
                  <a:pt x="106523" y="434889"/>
                </a:lnTo>
                <a:lnTo>
                  <a:pt x="70770" y="405860"/>
                </a:lnTo>
                <a:lnTo>
                  <a:pt x="41268" y="370675"/>
                </a:lnTo>
                <a:lnTo>
                  <a:pt x="18990" y="330291"/>
                </a:lnTo>
                <a:lnTo>
                  <a:pt x="4909" y="285662"/>
                </a:lnTo>
                <a:lnTo>
                  <a:pt x="0" y="237743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470660" y="5609844"/>
            <a:ext cx="289559" cy="28498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470660" y="5609844"/>
            <a:ext cx="289560" cy="285115"/>
          </a:xfrm>
          <a:custGeom>
            <a:avLst/>
            <a:gdLst/>
            <a:ahLst/>
            <a:cxnLst/>
            <a:rect l="l" t="t" r="r" b="b"/>
            <a:pathLst>
              <a:path w="289560" h="285114">
                <a:moveTo>
                  <a:pt x="0" y="284987"/>
                </a:moveTo>
                <a:lnTo>
                  <a:pt x="289559" y="284987"/>
                </a:lnTo>
                <a:lnTo>
                  <a:pt x="289559" y="0"/>
                </a:lnTo>
                <a:lnTo>
                  <a:pt x="0" y="0"/>
                </a:lnTo>
                <a:lnTo>
                  <a:pt x="0" y="284987"/>
                </a:lnTo>
                <a:close/>
              </a:path>
            </a:pathLst>
          </a:custGeom>
          <a:ln w="6095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2171700" y="5599176"/>
            <a:ext cx="289560" cy="2849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2171700" y="5599176"/>
            <a:ext cx="289560" cy="285115"/>
          </a:xfrm>
          <a:custGeom>
            <a:avLst/>
            <a:gdLst/>
            <a:ahLst/>
            <a:cxnLst/>
            <a:rect l="l" t="t" r="r" b="b"/>
            <a:pathLst>
              <a:path w="289560" h="285114">
                <a:moveTo>
                  <a:pt x="0" y="284988"/>
                </a:moveTo>
                <a:lnTo>
                  <a:pt x="289560" y="284988"/>
                </a:lnTo>
                <a:lnTo>
                  <a:pt x="289560" y="0"/>
                </a:lnTo>
                <a:lnTo>
                  <a:pt x="0" y="0"/>
                </a:lnTo>
                <a:lnTo>
                  <a:pt x="0" y="284988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 txBox="1"/>
          <p:nvPr/>
        </p:nvSpPr>
        <p:spPr>
          <a:xfrm>
            <a:off x="1522928" y="5518144"/>
            <a:ext cx="939165" cy="3505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722630" algn="l"/>
              </a:tabLst>
            </a:pPr>
            <a:r>
              <a:rPr sz="2100" i="1" spc="-105" dirty="0">
                <a:latin typeface="Times New Roman"/>
                <a:cs typeface="Times New Roman"/>
              </a:rPr>
              <a:t>x</a:t>
            </a:r>
            <a:r>
              <a:rPr sz="1875" baseline="-24444" dirty="0">
                <a:latin typeface="Times New Roman"/>
                <a:cs typeface="Times New Roman"/>
              </a:rPr>
              <a:t>1	</a:t>
            </a:r>
            <a:r>
              <a:rPr sz="2100" i="1" spc="30" dirty="0">
                <a:latin typeface="Times New Roman"/>
                <a:cs typeface="Times New Roman"/>
              </a:rPr>
              <a:t>x</a:t>
            </a:r>
            <a:r>
              <a:rPr sz="1875" baseline="-24444" dirty="0">
                <a:latin typeface="Times New Roman"/>
                <a:cs typeface="Times New Roman"/>
              </a:rPr>
              <a:t>2</a:t>
            </a:r>
            <a:endParaRPr sz="1875" baseline="-24444">
              <a:latin typeface="Times New Roman"/>
              <a:cs typeface="Times New Roman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2717419" y="5382564"/>
            <a:ext cx="51625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Calibri"/>
                <a:cs typeface="Calibri"/>
              </a:rPr>
              <a:t>……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3403091" y="5603747"/>
            <a:ext cx="288036" cy="28346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3403091" y="5603747"/>
            <a:ext cx="288290" cy="283845"/>
          </a:xfrm>
          <a:custGeom>
            <a:avLst/>
            <a:gdLst/>
            <a:ahLst/>
            <a:cxnLst/>
            <a:rect l="l" t="t" r="r" b="b"/>
            <a:pathLst>
              <a:path w="288289" h="283845">
                <a:moveTo>
                  <a:pt x="0" y="283463"/>
                </a:moveTo>
                <a:lnTo>
                  <a:pt x="288036" y="283463"/>
                </a:lnTo>
                <a:lnTo>
                  <a:pt x="288036" y="0"/>
                </a:lnTo>
                <a:lnTo>
                  <a:pt x="0" y="0"/>
                </a:lnTo>
                <a:lnTo>
                  <a:pt x="0" y="283463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 txBox="1"/>
          <p:nvPr/>
        </p:nvSpPr>
        <p:spPr>
          <a:xfrm>
            <a:off x="3453818" y="5510517"/>
            <a:ext cx="269240" cy="3498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100" i="1" spc="65" dirty="0">
                <a:latin typeface="Times New Roman"/>
                <a:cs typeface="Times New Roman"/>
              </a:rPr>
              <a:t>x</a:t>
            </a:r>
            <a:r>
              <a:rPr sz="1875" spc="0" baseline="-24444" dirty="0">
                <a:latin typeface="Times New Roman"/>
                <a:cs typeface="Times New Roman"/>
              </a:rPr>
              <a:t>N</a:t>
            </a:r>
            <a:endParaRPr sz="1875" baseline="-24444">
              <a:latin typeface="Times New Roman"/>
              <a:cs typeface="Times New Roman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2097023" y="4445508"/>
            <a:ext cx="483107" cy="47701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2097023" y="4445508"/>
            <a:ext cx="483234" cy="477520"/>
          </a:xfrm>
          <a:custGeom>
            <a:avLst/>
            <a:gdLst/>
            <a:ahLst/>
            <a:cxnLst/>
            <a:rect l="l" t="t" r="r" b="b"/>
            <a:pathLst>
              <a:path w="483235" h="477520">
                <a:moveTo>
                  <a:pt x="0" y="238506"/>
                </a:moveTo>
                <a:lnTo>
                  <a:pt x="4909" y="190445"/>
                </a:lnTo>
                <a:lnTo>
                  <a:pt x="18990" y="145678"/>
                </a:lnTo>
                <a:lnTo>
                  <a:pt x="41268" y="105165"/>
                </a:lnTo>
                <a:lnTo>
                  <a:pt x="70770" y="69865"/>
                </a:lnTo>
                <a:lnTo>
                  <a:pt x="106523" y="40739"/>
                </a:lnTo>
                <a:lnTo>
                  <a:pt x="147554" y="18746"/>
                </a:lnTo>
                <a:lnTo>
                  <a:pt x="192888" y="4846"/>
                </a:lnTo>
                <a:lnTo>
                  <a:pt x="241553" y="0"/>
                </a:lnTo>
                <a:lnTo>
                  <a:pt x="290219" y="4846"/>
                </a:lnTo>
                <a:lnTo>
                  <a:pt x="335553" y="18746"/>
                </a:lnTo>
                <a:lnTo>
                  <a:pt x="376584" y="40739"/>
                </a:lnTo>
                <a:lnTo>
                  <a:pt x="412337" y="69865"/>
                </a:lnTo>
                <a:lnTo>
                  <a:pt x="441839" y="105165"/>
                </a:lnTo>
                <a:lnTo>
                  <a:pt x="464117" y="145678"/>
                </a:lnTo>
                <a:lnTo>
                  <a:pt x="478198" y="190445"/>
                </a:lnTo>
                <a:lnTo>
                  <a:pt x="483107" y="238506"/>
                </a:lnTo>
                <a:lnTo>
                  <a:pt x="478198" y="286566"/>
                </a:lnTo>
                <a:lnTo>
                  <a:pt x="464117" y="331333"/>
                </a:lnTo>
                <a:lnTo>
                  <a:pt x="441839" y="371846"/>
                </a:lnTo>
                <a:lnTo>
                  <a:pt x="412337" y="407146"/>
                </a:lnTo>
                <a:lnTo>
                  <a:pt x="376584" y="436272"/>
                </a:lnTo>
                <a:lnTo>
                  <a:pt x="335553" y="458265"/>
                </a:lnTo>
                <a:lnTo>
                  <a:pt x="290219" y="472165"/>
                </a:lnTo>
                <a:lnTo>
                  <a:pt x="241553" y="477012"/>
                </a:lnTo>
                <a:lnTo>
                  <a:pt x="192888" y="472165"/>
                </a:lnTo>
                <a:lnTo>
                  <a:pt x="147554" y="458265"/>
                </a:lnTo>
                <a:lnTo>
                  <a:pt x="106523" y="436272"/>
                </a:lnTo>
                <a:lnTo>
                  <a:pt x="70770" y="407146"/>
                </a:lnTo>
                <a:lnTo>
                  <a:pt x="41268" y="371846"/>
                </a:lnTo>
                <a:lnTo>
                  <a:pt x="18990" y="331333"/>
                </a:lnTo>
                <a:lnTo>
                  <a:pt x="4909" y="286566"/>
                </a:lnTo>
                <a:lnTo>
                  <a:pt x="0" y="238506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3342132" y="4433315"/>
            <a:ext cx="484631" cy="47548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3342132" y="4433315"/>
            <a:ext cx="485140" cy="475615"/>
          </a:xfrm>
          <a:custGeom>
            <a:avLst/>
            <a:gdLst/>
            <a:ahLst/>
            <a:cxnLst/>
            <a:rect l="l" t="t" r="r" b="b"/>
            <a:pathLst>
              <a:path w="485139" h="475614">
                <a:moveTo>
                  <a:pt x="0" y="237743"/>
                </a:moveTo>
                <a:lnTo>
                  <a:pt x="4921" y="189825"/>
                </a:lnTo>
                <a:lnTo>
                  <a:pt x="19038" y="145196"/>
                </a:lnTo>
                <a:lnTo>
                  <a:pt x="41375" y="104812"/>
                </a:lnTo>
                <a:lnTo>
                  <a:pt x="70961" y="69627"/>
                </a:lnTo>
                <a:lnTo>
                  <a:pt x="106821" y="40598"/>
                </a:lnTo>
                <a:lnTo>
                  <a:pt x="147982" y="18680"/>
                </a:lnTo>
                <a:lnTo>
                  <a:pt x="193472" y="4829"/>
                </a:lnTo>
                <a:lnTo>
                  <a:pt x="242315" y="0"/>
                </a:lnTo>
                <a:lnTo>
                  <a:pt x="291159" y="4829"/>
                </a:lnTo>
                <a:lnTo>
                  <a:pt x="336649" y="18680"/>
                </a:lnTo>
                <a:lnTo>
                  <a:pt x="377810" y="40598"/>
                </a:lnTo>
                <a:lnTo>
                  <a:pt x="413670" y="69627"/>
                </a:lnTo>
                <a:lnTo>
                  <a:pt x="443256" y="104812"/>
                </a:lnTo>
                <a:lnTo>
                  <a:pt x="465593" y="145196"/>
                </a:lnTo>
                <a:lnTo>
                  <a:pt x="479710" y="189825"/>
                </a:lnTo>
                <a:lnTo>
                  <a:pt x="484631" y="237743"/>
                </a:lnTo>
                <a:lnTo>
                  <a:pt x="479710" y="285662"/>
                </a:lnTo>
                <a:lnTo>
                  <a:pt x="465593" y="330291"/>
                </a:lnTo>
                <a:lnTo>
                  <a:pt x="443256" y="370675"/>
                </a:lnTo>
                <a:lnTo>
                  <a:pt x="413670" y="405860"/>
                </a:lnTo>
                <a:lnTo>
                  <a:pt x="377810" y="434889"/>
                </a:lnTo>
                <a:lnTo>
                  <a:pt x="336649" y="456807"/>
                </a:lnTo>
                <a:lnTo>
                  <a:pt x="291159" y="470658"/>
                </a:lnTo>
                <a:lnTo>
                  <a:pt x="242315" y="475487"/>
                </a:lnTo>
                <a:lnTo>
                  <a:pt x="193472" y="470658"/>
                </a:lnTo>
                <a:lnTo>
                  <a:pt x="147982" y="456807"/>
                </a:lnTo>
                <a:lnTo>
                  <a:pt x="106821" y="434889"/>
                </a:lnTo>
                <a:lnTo>
                  <a:pt x="70961" y="405860"/>
                </a:lnTo>
                <a:lnTo>
                  <a:pt x="41375" y="370675"/>
                </a:lnTo>
                <a:lnTo>
                  <a:pt x="19038" y="330291"/>
                </a:lnTo>
                <a:lnTo>
                  <a:pt x="4921" y="285662"/>
                </a:lnTo>
                <a:lnTo>
                  <a:pt x="0" y="237743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1773935" y="3176016"/>
            <a:ext cx="484631" cy="477012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1773935" y="3176016"/>
            <a:ext cx="485140" cy="477520"/>
          </a:xfrm>
          <a:custGeom>
            <a:avLst/>
            <a:gdLst/>
            <a:ahLst/>
            <a:cxnLst/>
            <a:rect l="l" t="t" r="r" b="b"/>
            <a:pathLst>
              <a:path w="485139" h="477520">
                <a:moveTo>
                  <a:pt x="0" y="238506"/>
                </a:moveTo>
                <a:lnTo>
                  <a:pt x="4921" y="190445"/>
                </a:lnTo>
                <a:lnTo>
                  <a:pt x="19038" y="145678"/>
                </a:lnTo>
                <a:lnTo>
                  <a:pt x="41375" y="105165"/>
                </a:lnTo>
                <a:lnTo>
                  <a:pt x="70961" y="69865"/>
                </a:lnTo>
                <a:lnTo>
                  <a:pt x="106821" y="40739"/>
                </a:lnTo>
                <a:lnTo>
                  <a:pt x="147982" y="18746"/>
                </a:lnTo>
                <a:lnTo>
                  <a:pt x="193472" y="4846"/>
                </a:lnTo>
                <a:lnTo>
                  <a:pt x="242315" y="0"/>
                </a:lnTo>
                <a:lnTo>
                  <a:pt x="291159" y="4846"/>
                </a:lnTo>
                <a:lnTo>
                  <a:pt x="336649" y="18746"/>
                </a:lnTo>
                <a:lnTo>
                  <a:pt x="377810" y="40739"/>
                </a:lnTo>
                <a:lnTo>
                  <a:pt x="413670" y="69865"/>
                </a:lnTo>
                <a:lnTo>
                  <a:pt x="443256" y="105165"/>
                </a:lnTo>
                <a:lnTo>
                  <a:pt x="465593" y="145678"/>
                </a:lnTo>
                <a:lnTo>
                  <a:pt x="479710" y="190445"/>
                </a:lnTo>
                <a:lnTo>
                  <a:pt x="484631" y="238506"/>
                </a:lnTo>
                <a:lnTo>
                  <a:pt x="479710" y="286566"/>
                </a:lnTo>
                <a:lnTo>
                  <a:pt x="465593" y="331333"/>
                </a:lnTo>
                <a:lnTo>
                  <a:pt x="443256" y="371846"/>
                </a:lnTo>
                <a:lnTo>
                  <a:pt x="413670" y="407146"/>
                </a:lnTo>
                <a:lnTo>
                  <a:pt x="377810" y="436272"/>
                </a:lnTo>
                <a:lnTo>
                  <a:pt x="336649" y="458265"/>
                </a:lnTo>
                <a:lnTo>
                  <a:pt x="291159" y="472165"/>
                </a:lnTo>
                <a:lnTo>
                  <a:pt x="242315" y="477012"/>
                </a:lnTo>
                <a:lnTo>
                  <a:pt x="193472" y="472165"/>
                </a:lnTo>
                <a:lnTo>
                  <a:pt x="147982" y="458265"/>
                </a:lnTo>
                <a:lnTo>
                  <a:pt x="106821" y="436272"/>
                </a:lnTo>
                <a:lnTo>
                  <a:pt x="70961" y="407146"/>
                </a:lnTo>
                <a:lnTo>
                  <a:pt x="41375" y="371846"/>
                </a:lnTo>
                <a:lnTo>
                  <a:pt x="19038" y="331333"/>
                </a:lnTo>
                <a:lnTo>
                  <a:pt x="4921" y="286566"/>
                </a:lnTo>
                <a:lnTo>
                  <a:pt x="0" y="238506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2887979" y="3162300"/>
            <a:ext cx="483107" cy="477012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2887979" y="3162300"/>
            <a:ext cx="483234" cy="477520"/>
          </a:xfrm>
          <a:custGeom>
            <a:avLst/>
            <a:gdLst/>
            <a:ahLst/>
            <a:cxnLst/>
            <a:rect l="l" t="t" r="r" b="b"/>
            <a:pathLst>
              <a:path w="483235" h="477520">
                <a:moveTo>
                  <a:pt x="0" y="238505"/>
                </a:moveTo>
                <a:lnTo>
                  <a:pt x="4909" y="190445"/>
                </a:lnTo>
                <a:lnTo>
                  <a:pt x="18990" y="145678"/>
                </a:lnTo>
                <a:lnTo>
                  <a:pt x="41268" y="105165"/>
                </a:lnTo>
                <a:lnTo>
                  <a:pt x="70770" y="69865"/>
                </a:lnTo>
                <a:lnTo>
                  <a:pt x="106523" y="40739"/>
                </a:lnTo>
                <a:lnTo>
                  <a:pt x="147554" y="18746"/>
                </a:lnTo>
                <a:lnTo>
                  <a:pt x="192888" y="4846"/>
                </a:lnTo>
                <a:lnTo>
                  <a:pt x="241553" y="0"/>
                </a:lnTo>
                <a:lnTo>
                  <a:pt x="290219" y="4846"/>
                </a:lnTo>
                <a:lnTo>
                  <a:pt x="335553" y="18746"/>
                </a:lnTo>
                <a:lnTo>
                  <a:pt x="376584" y="40739"/>
                </a:lnTo>
                <a:lnTo>
                  <a:pt x="412337" y="69865"/>
                </a:lnTo>
                <a:lnTo>
                  <a:pt x="441839" y="105165"/>
                </a:lnTo>
                <a:lnTo>
                  <a:pt x="464117" y="145678"/>
                </a:lnTo>
                <a:lnTo>
                  <a:pt x="478198" y="190445"/>
                </a:lnTo>
                <a:lnTo>
                  <a:pt x="483107" y="238505"/>
                </a:lnTo>
                <a:lnTo>
                  <a:pt x="478198" y="286566"/>
                </a:lnTo>
                <a:lnTo>
                  <a:pt x="464117" y="331333"/>
                </a:lnTo>
                <a:lnTo>
                  <a:pt x="441839" y="371846"/>
                </a:lnTo>
                <a:lnTo>
                  <a:pt x="412337" y="407146"/>
                </a:lnTo>
                <a:lnTo>
                  <a:pt x="376584" y="436272"/>
                </a:lnTo>
                <a:lnTo>
                  <a:pt x="335553" y="458265"/>
                </a:lnTo>
                <a:lnTo>
                  <a:pt x="290219" y="472165"/>
                </a:lnTo>
                <a:lnTo>
                  <a:pt x="241553" y="477012"/>
                </a:lnTo>
                <a:lnTo>
                  <a:pt x="192888" y="472165"/>
                </a:lnTo>
                <a:lnTo>
                  <a:pt x="147554" y="458265"/>
                </a:lnTo>
                <a:lnTo>
                  <a:pt x="106523" y="436272"/>
                </a:lnTo>
                <a:lnTo>
                  <a:pt x="70770" y="407146"/>
                </a:lnTo>
                <a:lnTo>
                  <a:pt x="41268" y="371846"/>
                </a:lnTo>
                <a:lnTo>
                  <a:pt x="18990" y="331333"/>
                </a:lnTo>
                <a:lnTo>
                  <a:pt x="4909" y="286566"/>
                </a:lnTo>
                <a:lnTo>
                  <a:pt x="0" y="238505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1556003" y="4901946"/>
            <a:ext cx="78105" cy="708660"/>
          </a:xfrm>
          <a:custGeom>
            <a:avLst/>
            <a:gdLst/>
            <a:ahLst/>
            <a:cxnLst/>
            <a:rect l="l" t="t" r="r" b="b"/>
            <a:pathLst>
              <a:path w="78105" h="708660">
                <a:moveTo>
                  <a:pt x="51815" y="64769"/>
                </a:moveTo>
                <a:lnTo>
                  <a:pt x="25908" y="64769"/>
                </a:lnTo>
                <a:lnTo>
                  <a:pt x="25908" y="708228"/>
                </a:lnTo>
                <a:lnTo>
                  <a:pt x="51815" y="708228"/>
                </a:lnTo>
                <a:lnTo>
                  <a:pt x="51815" y="64769"/>
                </a:lnTo>
                <a:close/>
              </a:path>
              <a:path w="78105" h="708660">
                <a:moveTo>
                  <a:pt x="38862" y="0"/>
                </a:moveTo>
                <a:lnTo>
                  <a:pt x="0" y="77723"/>
                </a:lnTo>
                <a:lnTo>
                  <a:pt x="25908" y="77723"/>
                </a:lnTo>
                <a:lnTo>
                  <a:pt x="25908" y="64769"/>
                </a:lnTo>
                <a:lnTo>
                  <a:pt x="71247" y="64769"/>
                </a:lnTo>
                <a:lnTo>
                  <a:pt x="38862" y="0"/>
                </a:lnTo>
                <a:close/>
              </a:path>
              <a:path w="78105" h="708660">
                <a:moveTo>
                  <a:pt x="71247" y="64769"/>
                </a:moveTo>
                <a:lnTo>
                  <a:pt x="51815" y="64769"/>
                </a:lnTo>
                <a:lnTo>
                  <a:pt x="51815" y="77723"/>
                </a:lnTo>
                <a:lnTo>
                  <a:pt x="77723" y="77723"/>
                </a:lnTo>
                <a:lnTo>
                  <a:pt x="71247" y="647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2301239" y="4892802"/>
            <a:ext cx="78105" cy="708660"/>
          </a:xfrm>
          <a:custGeom>
            <a:avLst/>
            <a:gdLst/>
            <a:ahLst/>
            <a:cxnLst/>
            <a:rect l="l" t="t" r="r" b="b"/>
            <a:pathLst>
              <a:path w="78105" h="708660">
                <a:moveTo>
                  <a:pt x="51816" y="64770"/>
                </a:moveTo>
                <a:lnTo>
                  <a:pt x="25908" y="64770"/>
                </a:lnTo>
                <a:lnTo>
                  <a:pt x="25908" y="708228"/>
                </a:lnTo>
                <a:lnTo>
                  <a:pt x="51816" y="708228"/>
                </a:lnTo>
                <a:lnTo>
                  <a:pt x="51816" y="64770"/>
                </a:lnTo>
                <a:close/>
              </a:path>
              <a:path w="78105" h="708660">
                <a:moveTo>
                  <a:pt x="38862" y="0"/>
                </a:moveTo>
                <a:lnTo>
                  <a:pt x="0" y="77724"/>
                </a:lnTo>
                <a:lnTo>
                  <a:pt x="25908" y="77724"/>
                </a:lnTo>
                <a:lnTo>
                  <a:pt x="25908" y="64770"/>
                </a:lnTo>
                <a:lnTo>
                  <a:pt x="71247" y="64770"/>
                </a:lnTo>
                <a:lnTo>
                  <a:pt x="38862" y="0"/>
                </a:lnTo>
                <a:close/>
              </a:path>
              <a:path w="78105" h="708660">
                <a:moveTo>
                  <a:pt x="71247" y="64770"/>
                </a:moveTo>
                <a:lnTo>
                  <a:pt x="51816" y="64770"/>
                </a:lnTo>
                <a:lnTo>
                  <a:pt x="51816" y="77724"/>
                </a:lnTo>
                <a:lnTo>
                  <a:pt x="77724" y="77724"/>
                </a:lnTo>
                <a:lnTo>
                  <a:pt x="71247" y="6477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3526535" y="4908041"/>
            <a:ext cx="78105" cy="708660"/>
          </a:xfrm>
          <a:custGeom>
            <a:avLst/>
            <a:gdLst/>
            <a:ahLst/>
            <a:cxnLst/>
            <a:rect l="l" t="t" r="r" b="b"/>
            <a:pathLst>
              <a:path w="78104" h="708660">
                <a:moveTo>
                  <a:pt x="51815" y="64769"/>
                </a:moveTo>
                <a:lnTo>
                  <a:pt x="25908" y="64769"/>
                </a:lnTo>
                <a:lnTo>
                  <a:pt x="25908" y="708228"/>
                </a:lnTo>
                <a:lnTo>
                  <a:pt x="51815" y="708228"/>
                </a:lnTo>
                <a:lnTo>
                  <a:pt x="51815" y="64769"/>
                </a:lnTo>
                <a:close/>
              </a:path>
              <a:path w="78104" h="708660">
                <a:moveTo>
                  <a:pt x="38862" y="0"/>
                </a:moveTo>
                <a:lnTo>
                  <a:pt x="0" y="77723"/>
                </a:lnTo>
                <a:lnTo>
                  <a:pt x="25908" y="77723"/>
                </a:lnTo>
                <a:lnTo>
                  <a:pt x="25908" y="64769"/>
                </a:lnTo>
                <a:lnTo>
                  <a:pt x="71247" y="64769"/>
                </a:lnTo>
                <a:lnTo>
                  <a:pt x="38862" y="0"/>
                </a:lnTo>
                <a:close/>
              </a:path>
              <a:path w="78104" h="708660">
                <a:moveTo>
                  <a:pt x="71247" y="64769"/>
                </a:moveTo>
                <a:lnTo>
                  <a:pt x="51815" y="64769"/>
                </a:lnTo>
                <a:lnTo>
                  <a:pt x="51815" y="77723"/>
                </a:lnTo>
                <a:lnTo>
                  <a:pt x="77724" y="77723"/>
                </a:lnTo>
                <a:lnTo>
                  <a:pt x="71247" y="647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2340101" y="4923282"/>
            <a:ext cx="1171575" cy="699135"/>
          </a:xfrm>
          <a:custGeom>
            <a:avLst/>
            <a:gdLst/>
            <a:ahLst/>
            <a:cxnLst/>
            <a:rect l="l" t="t" r="r" b="b"/>
            <a:pathLst>
              <a:path w="1171575" h="699135">
                <a:moveTo>
                  <a:pt x="73515" y="28435"/>
                </a:moveTo>
                <a:lnTo>
                  <a:pt x="60344" y="50681"/>
                </a:lnTo>
                <a:lnTo>
                  <a:pt x="1157986" y="699020"/>
                </a:lnTo>
                <a:lnTo>
                  <a:pt x="1171067" y="676719"/>
                </a:lnTo>
                <a:lnTo>
                  <a:pt x="73515" y="28435"/>
                </a:lnTo>
                <a:close/>
              </a:path>
              <a:path w="1171575" h="699135">
                <a:moveTo>
                  <a:pt x="0" y="0"/>
                </a:moveTo>
                <a:lnTo>
                  <a:pt x="47117" y="73025"/>
                </a:lnTo>
                <a:lnTo>
                  <a:pt x="60344" y="50681"/>
                </a:lnTo>
                <a:lnTo>
                  <a:pt x="49149" y="44069"/>
                </a:lnTo>
                <a:lnTo>
                  <a:pt x="62356" y="21844"/>
                </a:lnTo>
                <a:lnTo>
                  <a:pt x="77417" y="21844"/>
                </a:lnTo>
                <a:lnTo>
                  <a:pt x="86741" y="6096"/>
                </a:lnTo>
                <a:lnTo>
                  <a:pt x="0" y="0"/>
                </a:lnTo>
                <a:close/>
              </a:path>
              <a:path w="1171575" h="699135">
                <a:moveTo>
                  <a:pt x="62356" y="21844"/>
                </a:moveTo>
                <a:lnTo>
                  <a:pt x="49149" y="44069"/>
                </a:lnTo>
                <a:lnTo>
                  <a:pt x="60344" y="50681"/>
                </a:lnTo>
                <a:lnTo>
                  <a:pt x="73515" y="28435"/>
                </a:lnTo>
                <a:lnTo>
                  <a:pt x="62356" y="21844"/>
                </a:lnTo>
                <a:close/>
              </a:path>
              <a:path w="1171575" h="699135">
                <a:moveTo>
                  <a:pt x="77417" y="21844"/>
                </a:moveTo>
                <a:lnTo>
                  <a:pt x="62356" y="21844"/>
                </a:lnTo>
                <a:lnTo>
                  <a:pt x="73515" y="28435"/>
                </a:lnTo>
                <a:lnTo>
                  <a:pt x="77417" y="218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1610105" y="4899025"/>
            <a:ext cx="1956435" cy="754380"/>
          </a:xfrm>
          <a:custGeom>
            <a:avLst/>
            <a:gdLst/>
            <a:ahLst/>
            <a:cxnLst/>
            <a:rect l="l" t="t" r="r" b="b"/>
            <a:pathLst>
              <a:path w="1956435" h="754379">
                <a:moveTo>
                  <a:pt x="77267" y="24233"/>
                </a:moveTo>
                <a:lnTo>
                  <a:pt x="68175" y="48463"/>
                </a:lnTo>
                <a:lnTo>
                  <a:pt x="1947036" y="753884"/>
                </a:lnTo>
                <a:lnTo>
                  <a:pt x="1956181" y="729627"/>
                </a:lnTo>
                <a:lnTo>
                  <a:pt x="77267" y="24233"/>
                </a:lnTo>
                <a:close/>
              </a:path>
              <a:path w="1956435" h="754379">
                <a:moveTo>
                  <a:pt x="86360" y="0"/>
                </a:moveTo>
                <a:lnTo>
                  <a:pt x="0" y="9017"/>
                </a:lnTo>
                <a:lnTo>
                  <a:pt x="59055" y="72770"/>
                </a:lnTo>
                <a:lnTo>
                  <a:pt x="68175" y="48463"/>
                </a:lnTo>
                <a:lnTo>
                  <a:pt x="56133" y="43942"/>
                </a:lnTo>
                <a:lnTo>
                  <a:pt x="65150" y="19685"/>
                </a:lnTo>
                <a:lnTo>
                  <a:pt x="78973" y="19685"/>
                </a:lnTo>
                <a:lnTo>
                  <a:pt x="86360" y="0"/>
                </a:lnTo>
                <a:close/>
              </a:path>
              <a:path w="1956435" h="754379">
                <a:moveTo>
                  <a:pt x="65150" y="19685"/>
                </a:moveTo>
                <a:lnTo>
                  <a:pt x="56133" y="43942"/>
                </a:lnTo>
                <a:lnTo>
                  <a:pt x="68175" y="48463"/>
                </a:lnTo>
                <a:lnTo>
                  <a:pt x="77267" y="24233"/>
                </a:lnTo>
                <a:lnTo>
                  <a:pt x="65150" y="19685"/>
                </a:lnTo>
                <a:close/>
              </a:path>
              <a:path w="1956435" h="754379">
                <a:moveTo>
                  <a:pt x="78973" y="19685"/>
                </a:moveTo>
                <a:lnTo>
                  <a:pt x="65150" y="19685"/>
                </a:lnTo>
                <a:lnTo>
                  <a:pt x="77267" y="24233"/>
                </a:lnTo>
                <a:lnTo>
                  <a:pt x="78973" y="1968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1588769" y="4923282"/>
            <a:ext cx="750570" cy="740410"/>
          </a:xfrm>
          <a:custGeom>
            <a:avLst/>
            <a:gdLst/>
            <a:ahLst/>
            <a:cxnLst/>
            <a:rect l="l" t="t" r="r" b="b"/>
            <a:pathLst>
              <a:path w="750569" h="740410">
                <a:moveTo>
                  <a:pt x="685863" y="45402"/>
                </a:moveTo>
                <a:lnTo>
                  <a:pt x="0" y="721855"/>
                </a:lnTo>
                <a:lnTo>
                  <a:pt x="18288" y="740295"/>
                </a:lnTo>
                <a:lnTo>
                  <a:pt x="704087" y="63881"/>
                </a:lnTo>
                <a:lnTo>
                  <a:pt x="685863" y="45402"/>
                </a:lnTo>
                <a:close/>
              </a:path>
              <a:path w="750569" h="740410">
                <a:moveTo>
                  <a:pt x="737928" y="36322"/>
                </a:moveTo>
                <a:lnTo>
                  <a:pt x="695071" y="36322"/>
                </a:lnTo>
                <a:lnTo>
                  <a:pt x="713359" y="54737"/>
                </a:lnTo>
                <a:lnTo>
                  <a:pt x="704087" y="63881"/>
                </a:lnTo>
                <a:lnTo>
                  <a:pt x="722249" y="82296"/>
                </a:lnTo>
                <a:lnTo>
                  <a:pt x="737928" y="36322"/>
                </a:lnTo>
                <a:close/>
              </a:path>
              <a:path w="750569" h="740410">
                <a:moveTo>
                  <a:pt x="695071" y="36322"/>
                </a:moveTo>
                <a:lnTo>
                  <a:pt x="685863" y="45402"/>
                </a:lnTo>
                <a:lnTo>
                  <a:pt x="704087" y="63881"/>
                </a:lnTo>
                <a:lnTo>
                  <a:pt x="713359" y="54737"/>
                </a:lnTo>
                <a:lnTo>
                  <a:pt x="695071" y="36322"/>
                </a:lnTo>
                <a:close/>
              </a:path>
              <a:path w="750569" h="740410">
                <a:moveTo>
                  <a:pt x="750316" y="0"/>
                </a:moveTo>
                <a:lnTo>
                  <a:pt x="667638" y="26924"/>
                </a:lnTo>
                <a:lnTo>
                  <a:pt x="685863" y="45402"/>
                </a:lnTo>
                <a:lnTo>
                  <a:pt x="695071" y="36322"/>
                </a:lnTo>
                <a:lnTo>
                  <a:pt x="737928" y="36322"/>
                </a:lnTo>
                <a:lnTo>
                  <a:pt x="7503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2326132" y="4909565"/>
            <a:ext cx="1259205" cy="725170"/>
          </a:xfrm>
          <a:custGeom>
            <a:avLst/>
            <a:gdLst/>
            <a:ahLst/>
            <a:cxnLst/>
            <a:rect l="l" t="t" r="r" b="b"/>
            <a:pathLst>
              <a:path w="1259204" h="725170">
                <a:moveTo>
                  <a:pt x="1185309" y="27252"/>
                </a:moveTo>
                <a:lnTo>
                  <a:pt x="0" y="702119"/>
                </a:lnTo>
                <a:lnTo>
                  <a:pt x="12700" y="724636"/>
                </a:lnTo>
                <a:lnTo>
                  <a:pt x="1198118" y="49742"/>
                </a:lnTo>
                <a:lnTo>
                  <a:pt x="1185309" y="27252"/>
                </a:lnTo>
                <a:close/>
              </a:path>
              <a:path w="1259204" h="725170">
                <a:moveTo>
                  <a:pt x="1245295" y="20827"/>
                </a:moveTo>
                <a:lnTo>
                  <a:pt x="1196594" y="20827"/>
                </a:lnTo>
                <a:lnTo>
                  <a:pt x="1209420" y="43306"/>
                </a:lnTo>
                <a:lnTo>
                  <a:pt x="1198118" y="49742"/>
                </a:lnTo>
                <a:lnTo>
                  <a:pt x="1210945" y="72262"/>
                </a:lnTo>
                <a:lnTo>
                  <a:pt x="1245295" y="20827"/>
                </a:lnTo>
                <a:close/>
              </a:path>
              <a:path w="1259204" h="725170">
                <a:moveTo>
                  <a:pt x="1196594" y="20827"/>
                </a:moveTo>
                <a:lnTo>
                  <a:pt x="1185309" y="27252"/>
                </a:lnTo>
                <a:lnTo>
                  <a:pt x="1198118" y="49742"/>
                </a:lnTo>
                <a:lnTo>
                  <a:pt x="1209420" y="43306"/>
                </a:lnTo>
                <a:lnTo>
                  <a:pt x="1196594" y="20827"/>
                </a:lnTo>
                <a:close/>
              </a:path>
              <a:path w="1259204" h="725170">
                <a:moveTo>
                  <a:pt x="1259205" y="0"/>
                </a:moveTo>
                <a:lnTo>
                  <a:pt x="1172464" y="4698"/>
                </a:lnTo>
                <a:lnTo>
                  <a:pt x="1185309" y="27252"/>
                </a:lnTo>
                <a:lnTo>
                  <a:pt x="1196594" y="20827"/>
                </a:lnTo>
                <a:lnTo>
                  <a:pt x="1245295" y="20827"/>
                </a:lnTo>
                <a:lnTo>
                  <a:pt x="125920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1594866" y="4901946"/>
            <a:ext cx="674370" cy="730250"/>
          </a:xfrm>
          <a:custGeom>
            <a:avLst/>
            <a:gdLst/>
            <a:ahLst/>
            <a:cxnLst/>
            <a:rect l="l" t="t" r="r" b="b"/>
            <a:pathLst>
              <a:path w="674369" h="730250">
                <a:moveTo>
                  <a:pt x="62235" y="48381"/>
                </a:moveTo>
                <a:lnTo>
                  <a:pt x="43117" y="65970"/>
                </a:lnTo>
                <a:lnTo>
                  <a:pt x="654811" y="729957"/>
                </a:lnTo>
                <a:lnTo>
                  <a:pt x="673861" y="712393"/>
                </a:lnTo>
                <a:lnTo>
                  <a:pt x="62235" y="48381"/>
                </a:lnTo>
                <a:close/>
              </a:path>
              <a:path w="674369" h="730250">
                <a:moveTo>
                  <a:pt x="0" y="0"/>
                </a:moveTo>
                <a:lnTo>
                  <a:pt x="24130" y="83438"/>
                </a:lnTo>
                <a:lnTo>
                  <a:pt x="43117" y="65970"/>
                </a:lnTo>
                <a:lnTo>
                  <a:pt x="34290" y="56387"/>
                </a:lnTo>
                <a:lnTo>
                  <a:pt x="53466" y="38861"/>
                </a:lnTo>
                <a:lnTo>
                  <a:pt x="72583" y="38861"/>
                </a:lnTo>
                <a:lnTo>
                  <a:pt x="81279" y="30860"/>
                </a:lnTo>
                <a:lnTo>
                  <a:pt x="0" y="0"/>
                </a:lnTo>
                <a:close/>
              </a:path>
              <a:path w="674369" h="730250">
                <a:moveTo>
                  <a:pt x="53466" y="38861"/>
                </a:moveTo>
                <a:lnTo>
                  <a:pt x="34290" y="56387"/>
                </a:lnTo>
                <a:lnTo>
                  <a:pt x="43117" y="65970"/>
                </a:lnTo>
                <a:lnTo>
                  <a:pt x="62235" y="48381"/>
                </a:lnTo>
                <a:lnTo>
                  <a:pt x="53466" y="38861"/>
                </a:lnTo>
                <a:close/>
              </a:path>
              <a:path w="674369" h="730250">
                <a:moveTo>
                  <a:pt x="72583" y="38861"/>
                </a:moveTo>
                <a:lnTo>
                  <a:pt x="53466" y="38861"/>
                </a:lnTo>
                <a:lnTo>
                  <a:pt x="62235" y="48381"/>
                </a:lnTo>
                <a:lnTo>
                  <a:pt x="72583" y="3886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1583436" y="3653790"/>
            <a:ext cx="433705" cy="779145"/>
          </a:xfrm>
          <a:custGeom>
            <a:avLst/>
            <a:gdLst/>
            <a:ahLst/>
            <a:cxnLst/>
            <a:rect l="l" t="t" r="r" b="b"/>
            <a:pathLst>
              <a:path w="433705" h="779145">
                <a:moveTo>
                  <a:pt x="385097" y="61994"/>
                </a:moveTo>
                <a:lnTo>
                  <a:pt x="0" y="766318"/>
                </a:lnTo>
                <a:lnTo>
                  <a:pt x="22859" y="778764"/>
                </a:lnTo>
                <a:lnTo>
                  <a:pt x="407779" y="74412"/>
                </a:lnTo>
                <a:lnTo>
                  <a:pt x="385097" y="61994"/>
                </a:lnTo>
                <a:close/>
              </a:path>
              <a:path w="433705" h="779145">
                <a:moveTo>
                  <a:pt x="431852" y="50673"/>
                </a:moveTo>
                <a:lnTo>
                  <a:pt x="391287" y="50673"/>
                </a:lnTo>
                <a:lnTo>
                  <a:pt x="414019" y="62992"/>
                </a:lnTo>
                <a:lnTo>
                  <a:pt x="407779" y="74412"/>
                </a:lnTo>
                <a:lnTo>
                  <a:pt x="430530" y="86868"/>
                </a:lnTo>
                <a:lnTo>
                  <a:pt x="431852" y="50673"/>
                </a:lnTo>
                <a:close/>
              </a:path>
              <a:path w="433705" h="779145">
                <a:moveTo>
                  <a:pt x="391287" y="50673"/>
                </a:moveTo>
                <a:lnTo>
                  <a:pt x="385097" y="61994"/>
                </a:lnTo>
                <a:lnTo>
                  <a:pt x="407779" y="74412"/>
                </a:lnTo>
                <a:lnTo>
                  <a:pt x="414019" y="62992"/>
                </a:lnTo>
                <a:lnTo>
                  <a:pt x="391287" y="50673"/>
                </a:lnTo>
                <a:close/>
              </a:path>
              <a:path w="433705" h="779145">
                <a:moveTo>
                  <a:pt x="433705" y="0"/>
                </a:moveTo>
                <a:lnTo>
                  <a:pt x="362331" y="49530"/>
                </a:lnTo>
                <a:lnTo>
                  <a:pt x="385097" y="61994"/>
                </a:lnTo>
                <a:lnTo>
                  <a:pt x="391287" y="50673"/>
                </a:lnTo>
                <a:lnTo>
                  <a:pt x="431852" y="50673"/>
                </a:lnTo>
                <a:lnTo>
                  <a:pt x="43370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2010282" y="3653790"/>
            <a:ext cx="341630" cy="798195"/>
          </a:xfrm>
          <a:custGeom>
            <a:avLst/>
            <a:gdLst/>
            <a:ahLst/>
            <a:cxnLst/>
            <a:rect l="l" t="t" r="r" b="b"/>
            <a:pathLst>
              <a:path w="341630" h="798195">
                <a:moveTo>
                  <a:pt x="48034" y="67044"/>
                </a:moveTo>
                <a:lnTo>
                  <a:pt x="24031" y="76823"/>
                </a:lnTo>
                <a:lnTo>
                  <a:pt x="317500" y="797814"/>
                </a:lnTo>
                <a:lnTo>
                  <a:pt x="341503" y="788035"/>
                </a:lnTo>
                <a:lnTo>
                  <a:pt x="48034" y="67044"/>
                </a:lnTo>
                <a:close/>
              </a:path>
              <a:path w="341630" h="798195">
                <a:moveTo>
                  <a:pt x="6731" y="0"/>
                </a:moveTo>
                <a:lnTo>
                  <a:pt x="0" y="86614"/>
                </a:lnTo>
                <a:lnTo>
                  <a:pt x="24031" y="76823"/>
                </a:lnTo>
                <a:lnTo>
                  <a:pt x="19177" y="64897"/>
                </a:lnTo>
                <a:lnTo>
                  <a:pt x="43180" y="55118"/>
                </a:lnTo>
                <a:lnTo>
                  <a:pt x="69548" y="55118"/>
                </a:lnTo>
                <a:lnTo>
                  <a:pt x="6731" y="0"/>
                </a:lnTo>
                <a:close/>
              </a:path>
              <a:path w="341630" h="798195">
                <a:moveTo>
                  <a:pt x="43180" y="55118"/>
                </a:moveTo>
                <a:lnTo>
                  <a:pt x="19177" y="64897"/>
                </a:lnTo>
                <a:lnTo>
                  <a:pt x="24031" y="76823"/>
                </a:lnTo>
                <a:lnTo>
                  <a:pt x="48034" y="67044"/>
                </a:lnTo>
                <a:lnTo>
                  <a:pt x="43180" y="55118"/>
                </a:lnTo>
                <a:close/>
              </a:path>
              <a:path w="341630" h="798195">
                <a:moveTo>
                  <a:pt x="69548" y="55118"/>
                </a:moveTo>
                <a:lnTo>
                  <a:pt x="43180" y="55118"/>
                </a:lnTo>
                <a:lnTo>
                  <a:pt x="48034" y="67044"/>
                </a:lnTo>
                <a:lnTo>
                  <a:pt x="72009" y="57277"/>
                </a:lnTo>
                <a:lnTo>
                  <a:pt x="69548" y="551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2017014" y="3653663"/>
            <a:ext cx="1574165" cy="792480"/>
          </a:xfrm>
          <a:custGeom>
            <a:avLst/>
            <a:gdLst/>
            <a:ahLst/>
            <a:cxnLst/>
            <a:rect l="l" t="t" r="r" b="b"/>
            <a:pathLst>
              <a:path w="1574164" h="792479">
                <a:moveTo>
                  <a:pt x="75364" y="23175"/>
                </a:moveTo>
                <a:lnTo>
                  <a:pt x="63824" y="46425"/>
                </a:lnTo>
                <a:lnTo>
                  <a:pt x="1562481" y="792099"/>
                </a:lnTo>
                <a:lnTo>
                  <a:pt x="1574038" y="768857"/>
                </a:lnTo>
                <a:lnTo>
                  <a:pt x="75364" y="23175"/>
                </a:lnTo>
                <a:close/>
              </a:path>
              <a:path w="1574164" h="792479">
                <a:moveTo>
                  <a:pt x="86868" y="0"/>
                </a:moveTo>
                <a:lnTo>
                  <a:pt x="0" y="126"/>
                </a:lnTo>
                <a:lnTo>
                  <a:pt x="52324" y="69595"/>
                </a:lnTo>
                <a:lnTo>
                  <a:pt x="63824" y="46425"/>
                </a:lnTo>
                <a:lnTo>
                  <a:pt x="52197" y="40639"/>
                </a:lnTo>
                <a:lnTo>
                  <a:pt x="63754" y="17399"/>
                </a:lnTo>
                <a:lnTo>
                  <a:pt x="78231" y="17399"/>
                </a:lnTo>
                <a:lnTo>
                  <a:pt x="86868" y="0"/>
                </a:lnTo>
                <a:close/>
              </a:path>
              <a:path w="1574164" h="792479">
                <a:moveTo>
                  <a:pt x="63754" y="17399"/>
                </a:moveTo>
                <a:lnTo>
                  <a:pt x="52197" y="40639"/>
                </a:lnTo>
                <a:lnTo>
                  <a:pt x="63824" y="46425"/>
                </a:lnTo>
                <a:lnTo>
                  <a:pt x="75364" y="23175"/>
                </a:lnTo>
                <a:lnTo>
                  <a:pt x="63754" y="17399"/>
                </a:lnTo>
                <a:close/>
              </a:path>
              <a:path w="1574164" h="792479">
                <a:moveTo>
                  <a:pt x="78231" y="17399"/>
                </a:moveTo>
                <a:lnTo>
                  <a:pt x="63754" y="17399"/>
                </a:lnTo>
                <a:lnTo>
                  <a:pt x="75364" y="23175"/>
                </a:lnTo>
                <a:lnTo>
                  <a:pt x="78231" y="173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3131057" y="3640073"/>
            <a:ext cx="465455" cy="801370"/>
          </a:xfrm>
          <a:custGeom>
            <a:avLst/>
            <a:gdLst/>
            <a:ahLst/>
            <a:cxnLst/>
            <a:rect l="l" t="t" r="r" b="b"/>
            <a:pathLst>
              <a:path w="465454" h="801370">
                <a:moveTo>
                  <a:pt x="49830" y="60975"/>
                </a:moveTo>
                <a:lnTo>
                  <a:pt x="27369" y="73834"/>
                </a:lnTo>
                <a:lnTo>
                  <a:pt x="442976" y="800988"/>
                </a:lnTo>
                <a:lnTo>
                  <a:pt x="465455" y="788162"/>
                </a:lnTo>
                <a:lnTo>
                  <a:pt x="49830" y="60975"/>
                </a:lnTo>
                <a:close/>
              </a:path>
              <a:path w="465454" h="801370">
                <a:moveTo>
                  <a:pt x="0" y="0"/>
                </a:moveTo>
                <a:lnTo>
                  <a:pt x="4825" y="86740"/>
                </a:lnTo>
                <a:lnTo>
                  <a:pt x="27369" y="73834"/>
                </a:lnTo>
                <a:lnTo>
                  <a:pt x="20955" y="62611"/>
                </a:lnTo>
                <a:lnTo>
                  <a:pt x="43434" y="49783"/>
                </a:lnTo>
                <a:lnTo>
                  <a:pt x="69379" y="49783"/>
                </a:lnTo>
                <a:lnTo>
                  <a:pt x="72262" y="48132"/>
                </a:lnTo>
                <a:lnTo>
                  <a:pt x="0" y="0"/>
                </a:lnTo>
                <a:close/>
              </a:path>
              <a:path w="465454" h="801370">
                <a:moveTo>
                  <a:pt x="43434" y="49783"/>
                </a:moveTo>
                <a:lnTo>
                  <a:pt x="20955" y="62611"/>
                </a:lnTo>
                <a:lnTo>
                  <a:pt x="27369" y="73834"/>
                </a:lnTo>
                <a:lnTo>
                  <a:pt x="49830" y="60975"/>
                </a:lnTo>
                <a:lnTo>
                  <a:pt x="43434" y="49783"/>
                </a:lnTo>
                <a:close/>
              </a:path>
              <a:path w="465454" h="801370">
                <a:moveTo>
                  <a:pt x="69379" y="49783"/>
                </a:moveTo>
                <a:lnTo>
                  <a:pt x="43434" y="49783"/>
                </a:lnTo>
                <a:lnTo>
                  <a:pt x="49830" y="60975"/>
                </a:lnTo>
                <a:lnTo>
                  <a:pt x="69379" y="497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2330830" y="3640073"/>
            <a:ext cx="800735" cy="816610"/>
          </a:xfrm>
          <a:custGeom>
            <a:avLst/>
            <a:gdLst/>
            <a:ahLst/>
            <a:cxnLst/>
            <a:rect l="l" t="t" r="r" b="b"/>
            <a:pathLst>
              <a:path w="800735" h="816610">
                <a:moveTo>
                  <a:pt x="736818" y="46445"/>
                </a:moveTo>
                <a:lnTo>
                  <a:pt x="0" y="798068"/>
                </a:lnTo>
                <a:lnTo>
                  <a:pt x="18542" y="816228"/>
                </a:lnTo>
                <a:lnTo>
                  <a:pt x="755296" y="64543"/>
                </a:lnTo>
                <a:lnTo>
                  <a:pt x="736818" y="46445"/>
                </a:lnTo>
                <a:close/>
              </a:path>
              <a:path w="800735" h="816610">
                <a:moveTo>
                  <a:pt x="788477" y="37211"/>
                </a:moveTo>
                <a:lnTo>
                  <a:pt x="745870" y="37211"/>
                </a:lnTo>
                <a:lnTo>
                  <a:pt x="764286" y="55371"/>
                </a:lnTo>
                <a:lnTo>
                  <a:pt x="755296" y="64543"/>
                </a:lnTo>
                <a:lnTo>
                  <a:pt x="773811" y="82676"/>
                </a:lnTo>
                <a:lnTo>
                  <a:pt x="788477" y="37211"/>
                </a:lnTo>
                <a:close/>
              </a:path>
              <a:path w="800735" h="816610">
                <a:moveTo>
                  <a:pt x="745870" y="37211"/>
                </a:moveTo>
                <a:lnTo>
                  <a:pt x="736818" y="46445"/>
                </a:lnTo>
                <a:lnTo>
                  <a:pt x="755296" y="64543"/>
                </a:lnTo>
                <a:lnTo>
                  <a:pt x="764286" y="55371"/>
                </a:lnTo>
                <a:lnTo>
                  <a:pt x="745870" y="37211"/>
                </a:lnTo>
                <a:close/>
              </a:path>
              <a:path w="800735" h="816610">
                <a:moveTo>
                  <a:pt x="800481" y="0"/>
                </a:moveTo>
                <a:lnTo>
                  <a:pt x="718312" y="28320"/>
                </a:lnTo>
                <a:lnTo>
                  <a:pt x="736818" y="46445"/>
                </a:lnTo>
                <a:lnTo>
                  <a:pt x="745870" y="37211"/>
                </a:lnTo>
                <a:lnTo>
                  <a:pt x="788477" y="37211"/>
                </a:lnTo>
                <a:lnTo>
                  <a:pt x="80048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1588897" y="3640073"/>
            <a:ext cx="1542415" cy="798830"/>
          </a:xfrm>
          <a:custGeom>
            <a:avLst/>
            <a:gdLst/>
            <a:ahLst/>
            <a:cxnLst/>
            <a:rect l="l" t="t" r="r" b="b"/>
            <a:pathLst>
              <a:path w="1542414" h="798829">
                <a:moveTo>
                  <a:pt x="1467091" y="23893"/>
                </a:moveTo>
                <a:lnTo>
                  <a:pt x="0" y="775207"/>
                </a:lnTo>
                <a:lnTo>
                  <a:pt x="11811" y="798321"/>
                </a:lnTo>
                <a:lnTo>
                  <a:pt x="1478885" y="46890"/>
                </a:lnTo>
                <a:lnTo>
                  <a:pt x="1467091" y="23893"/>
                </a:lnTo>
                <a:close/>
              </a:path>
              <a:path w="1542414" h="798829">
                <a:moveTo>
                  <a:pt x="1528905" y="18033"/>
                </a:moveTo>
                <a:lnTo>
                  <a:pt x="1478534" y="18033"/>
                </a:lnTo>
                <a:lnTo>
                  <a:pt x="1490345" y="41020"/>
                </a:lnTo>
                <a:lnTo>
                  <a:pt x="1478885" y="46890"/>
                </a:lnTo>
                <a:lnTo>
                  <a:pt x="1490726" y="69976"/>
                </a:lnTo>
                <a:lnTo>
                  <a:pt x="1528905" y="18033"/>
                </a:lnTo>
                <a:close/>
              </a:path>
              <a:path w="1542414" h="798829">
                <a:moveTo>
                  <a:pt x="1478534" y="18033"/>
                </a:moveTo>
                <a:lnTo>
                  <a:pt x="1467091" y="23893"/>
                </a:lnTo>
                <a:lnTo>
                  <a:pt x="1478885" y="46890"/>
                </a:lnTo>
                <a:lnTo>
                  <a:pt x="1490345" y="41020"/>
                </a:lnTo>
                <a:lnTo>
                  <a:pt x="1478534" y="18033"/>
                </a:lnTo>
                <a:close/>
              </a:path>
              <a:path w="1542414" h="798829">
                <a:moveTo>
                  <a:pt x="1542161" y="0"/>
                </a:moveTo>
                <a:lnTo>
                  <a:pt x="1455292" y="888"/>
                </a:lnTo>
                <a:lnTo>
                  <a:pt x="1467091" y="23893"/>
                </a:lnTo>
                <a:lnTo>
                  <a:pt x="1478534" y="18033"/>
                </a:lnTo>
                <a:lnTo>
                  <a:pt x="1528905" y="18033"/>
                </a:lnTo>
                <a:lnTo>
                  <a:pt x="154216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 txBox="1"/>
          <p:nvPr/>
        </p:nvSpPr>
        <p:spPr>
          <a:xfrm>
            <a:off x="1941702" y="6138164"/>
            <a:ext cx="114681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latin typeface="Calibri"/>
                <a:cs typeface="Calibri"/>
              </a:rPr>
              <a:t>Sha</a:t>
            </a:r>
            <a:r>
              <a:rPr sz="2800" spc="-15" dirty="0">
                <a:latin typeface="Calibri"/>
                <a:cs typeface="Calibri"/>
              </a:rPr>
              <a:t>l</a:t>
            </a:r>
            <a:r>
              <a:rPr sz="2800" spc="-5" dirty="0">
                <a:latin typeface="Calibri"/>
                <a:cs typeface="Calibri"/>
              </a:rPr>
              <a:t>l</a:t>
            </a:r>
            <a:r>
              <a:rPr sz="2800" spc="-25" dirty="0">
                <a:latin typeface="Calibri"/>
                <a:cs typeface="Calibri"/>
              </a:rPr>
              <a:t>o</a:t>
            </a:r>
            <a:r>
              <a:rPr sz="2800" spc="-5" dirty="0">
                <a:latin typeface="Calibri"/>
                <a:cs typeface="Calibri"/>
              </a:rPr>
              <a:t>w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77" name="object 77"/>
          <p:cNvSpPr/>
          <p:nvPr/>
        </p:nvSpPr>
        <p:spPr>
          <a:xfrm>
            <a:off x="1991232" y="2827782"/>
            <a:ext cx="78105" cy="398145"/>
          </a:xfrm>
          <a:custGeom>
            <a:avLst/>
            <a:gdLst/>
            <a:ahLst/>
            <a:cxnLst/>
            <a:rect l="l" t="t" r="r" b="b"/>
            <a:pathLst>
              <a:path w="78105" h="398144">
                <a:moveTo>
                  <a:pt x="25881" y="77385"/>
                </a:moveTo>
                <a:lnTo>
                  <a:pt x="18923" y="397001"/>
                </a:lnTo>
                <a:lnTo>
                  <a:pt x="44831" y="397637"/>
                </a:lnTo>
                <a:lnTo>
                  <a:pt x="51788" y="77936"/>
                </a:lnTo>
                <a:lnTo>
                  <a:pt x="25881" y="77385"/>
                </a:lnTo>
                <a:close/>
              </a:path>
              <a:path w="78105" h="398144">
                <a:moveTo>
                  <a:pt x="70996" y="64515"/>
                </a:moveTo>
                <a:lnTo>
                  <a:pt x="26162" y="64515"/>
                </a:lnTo>
                <a:lnTo>
                  <a:pt x="52069" y="65023"/>
                </a:lnTo>
                <a:lnTo>
                  <a:pt x="51788" y="77936"/>
                </a:lnTo>
                <a:lnTo>
                  <a:pt x="77597" y="78485"/>
                </a:lnTo>
                <a:lnTo>
                  <a:pt x="70996" y="64515"/>
                </a:lnTo>
                <a:close/>
              </a:path>
              <a:path w="78105" h="398144">
                <a:moveTo>
                  <a:pt x="26162" y="64515"/>
                </a:moveTo>
                <a:lnTo>
                  <a:pt x="25881" y="77385"/>
                </a:lnTo>
                <a:lnTo>
                  <a:pt x="51788" y="77936"/>
                </a:lnTo>
                <a:lnTo>
                  <a:pt x="52069" y="65023"/>
                </a:lnTo>
                <a:lnTo>
                  <a:pt x="26162" y="64515"/>
                </a:lnTo>
                <a:close/>
              </a:path>
              <a:path w="78105" h="398144">
                <a:moveTo>
                  <a:pt x="40512" y="0"/>
                </a:moveTo>
                <a:lnTo>
                  <a:pt x="0" y="76834"/>
                </a:lnTo>
                <a:lnTo>
                  <a:pt x="25881" y="77385"/>
                </a:lnTo>
                <a:lnTo>
                  <a:pt x="26162" y="64515"/>
                </a:lnTo>
                <a:lnTo>
                  <a:pt x="70996" y="64515"/>
                </a:lnTo>
                <a:lnTo>
                  <a:pt x="4051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3120517" y="2795777"/>
            <a:ext cx="78105" cy="398145"/>
          </a:xfrm>
          <a:custGeom>
            <a:avLst/>
            <a:gdLst/>
            <a:ahLst/>
            <a:cxnLst/>
            <a:rect l="l" t="t" r="r" b="b"/>
            <a:pathLst>
              <a:path w="78105" h="398144">
                <a:moveTo>
                  <a:pt x="25881" y="77385"/>
                </a:moveTo>
                <a:lnTo>
                  <a:pt x="18922" y="397001"/>
                </a:lnTo>
                <a:lnTo>
                  <a:pt x="44831" y="397637"/>
                </a:lnTo>
                <a:lnTo>
                  <a:pt x="51788" y="77936"/>
                </a:lnTo>
                <a:lnTo>
                  <a:pt x="25881" y="77385"/>
                </a:lnTo>
                <a:close/>
              </a:path>
              <a:path w="78105" h="398144">
                <a:moveTo>
                  <a:pt x="70996" y="64516"/>
                </a:moveTo>
                <a:lnTo>
                  <a:pt x="26162" y="64516"/>
                </a:lnTo>
                <a:lnTo>
                  <a:pt x="52069" y="65024"/>
                </a:lnTo>
                <a:lnTo>
                  <a:pt x="51788" y="77936"/>
                </a:lnTo>
                <a:lnTo>
                  <a:pt x="77596" y="78486"/>
                </a:lnTo>
                <a:lnTo>
                  <a:pt x="70996" y="64516"/>
                </a:lnTo>
                <a:close/>
              </a:path>
              <a:path w="78105" h="398144">
                <a:moveTo>
                  <a:pt x="26162" y="64516"/>
                </a:moveTo>
                <a:lnTo>
                  <a:pt x="25881" y="77385"/>
                </a:lnTo>
                <a:lnTo>
                  <a:pt x="51788" y="77936"/>
                </a:lnTo>
                <a:lnTo>
                  <a:pt x="52069" y="65024"/>
                </a:lnTo>
                <a:lnTo>
                  <a:pt x="26162" y="64516"/>
                </a:lnTo>
                <a:close/>
              </a:path>
              <a:path w="78105" h="398144">
                <a:moveTo>
                  <a:pt x="40512" y="0"/>
                </a:moveTo>
                <a:lnTo>
                  <a:pt x="0" y="76835"/>
                </a:lnTo>
                <a:lnTo>
                  <a:pt x="25881" y="77385"/>
                </a:lnTo>
                <a:lnTo>
                  <a:pt x="26162" y="64516"/>
                </a:lnTo>
                <a:lnTo>
                  <a:pt x="70996" y="64516"/>
                </a:lnTo>
                <a:lnTo>
                  <a:pt x="4051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533400" y="4405884"/>
            <a:ext cx="484631" cy="475488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533400" y="4405884"/>
            <a:ext cx="485140" cy="475615"/>
          </a:xfrm>
          <a:custGeom>
            <a:avLst/>
            <a:gdLst/>
            <a:ahLst/>
            <a:cxnLst/>
            <a:rect l="l" t="t" r="r" b="b"/>
            <a:pathLst>
              <a:path w="485140" h="475614">
                <a:moveTo>
                  <a:pt x="0" y="237744"/>
                </a:moveTo>
                <a:lnTo>
                  <a:pt x="4922" y="189825"/>
                </a:lnTo>
                <a:lnTo>
                  <a:pt x="19041" y="145196"/>
                </a:lnTo>
                <a:lnTo>
                  <a:pt x="41382" y="104812"/>
                </a:lnTo>
                <a:lnTo>
                  <a:pt x="70970" y="69627"/>
                </a:lnTo>
                <a:lnTo>
                  <a:pt x="106832" y="40598"/>
                </a:lnTo>
                <a:lnTo>
                  <a:pt x="147993" y="18680"/>
                </a:lnTo>
                <a:lnTo>
                  <a:pt x="193479" y="4829"/>
                </a:lnTo>
                <a:lnTo>
                  <a:pt x="242315" y="0"/>
                </a:lnTo>
                <a:lnTo>
                  <a:pt x="291152" y="4829"/>
                </a:lnTo>
                <a:lnTo>
                  <a:pt x="336638" y="18680"/>
                </a:lnTo>
                <a:lnTo>
                  <a:pt x="377799" y="40598"/>
                </a:lnTo>
                <a:lnTo>
                  <a:pt x="413661" y="69627"/>
                </a:lnTo>
                <a:lnTo>
                  <a:pt x="443249" y="104812"/>
                </a:lnTo>
                <a:lnTo>
                  <a:pt x="465590" y="145196"/>
                </a:lnTo>
                <a:lnTo>
                  <a:pt x="479709" y="189825"/>
                </a:lnTo>
                <a:lnTo>
                  <a:pt x="484631" y="237744"/>
                </a:lnTo>
                <a:lnTo>
                  <a:pt x="479709" y="285662"/>
                </a:lnTo>
                <a:lnTo>
                  <a:pt x="465590" y="330291"/>
                </a:lnTo>
                <a:lnTo>
                  <a:pt x="443249" y="370675"/>
                </a:lnTo>
                <a:lnTo>
                  <a:pt x="413661" y="405860"/>
                </a:lnTo>
                <a:lnTo>
                  <a:pt x="377799" y="434889"/>
                </a:lnTo>
                <a:lnTo>
                  <a:pt x="336638" y="456807"/>
                </a:lnTo>
                <a:lnTo>
                  <a:pt x="291152" y="470658"/>
                </a:lnTo>
                <a:lnTo>
                  <a:pt x="242315" y="475488"/>
                </a:lnTo>
                <a:lnTo>
                  <a:pt x="193479" y="470658"/>
                </a:lnTo>
                <a:lnTo>
                  <a:pt x="147993" y="456807"/>
                </a:lnTo>
                <a:lnTo>
                  <a:pt x="106832" y="434889"/>
                </a:lnTo>
                <a:lnTo>
                  <a:pt x="70970" y="405860"/>
                </a:lnTo>
                <a:lnTo>
                  <a:pt x="41382" y="370675"/>
                </a:lnTo>
                <a:lnTo>
                  <a:pt x="19041" y="330291"/>
                </a:lnTo>
                <a:lnTo>
                  <a:pt x="4922" y="285662"/>
                </a:lnTo>
                <a:lnTo>
                  <a:pt x="0" y="237744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4195571" y="4450079"/>
            <a:ext cx="484631" cy="475488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4195571" y="4450079"/>
            <a:ext cx="485140" cy="475615"/>
          </a:xfrm>
          <a:custGeom>
            <a:avLst/>
            <a:gdLst/>
            <a:ahLst/>
            <a:cxnLst/>
            <a:rect l="l" t="t" r="r" b="b"/>
            <a:pathLst>
              <a:path w="485139" h="475614">
                <a:moveTo>
                  <a:pt x="0" y="237744"/>
                </a:moveTo>
                <a:lnTo>
                  <a:pt x="4921" y="189825"/>
                </a:lnTo>
                <a:lnTo>
                  <a:pt x="19038" y="145196"/>
                </a:lnTo>
                <a:lnTo>
                  <a:pt x="41375" y="104812"/>
                </a:lnTo>
                <a:lnTo>
                  <a:pt x="70961" y="69627"/>
                </a:lnTo>
                <a:lnTo>
                  <a:pt x="106821" y="40598"/>
                </a:lnTo>
                <a:lnTo>
                  <a:pt x="147982" y="18680"/>
                </a:lnTo>
                <a:lnTo>
                  <a:pt x="193472" y="4829"/>
                </a:lnTo>
                <a:lnTo>
                  <a:pt x="242315" y="0"/>
                </a:lnTo>
                <a:lnTo>
                  <a:pt x="291159" y="4829"/>
                </a:lnTo>
                <a:lnTo>
                  <a:pt x="336649" y="18680"/>
                </a:lnTo>
                <a:lnTo>
                  <a:pt x="377810" y="40598"/>
                </a:lnTo>
                <a:lnTo>
                  <a:pt x="413670" y="69627"/>
                </a:lnTo>
                <a:lnTo>
                  <a:pt x="443256" y="104812"/>
                </a:lnTo>
                <a:lnTo>
                  <a:pt x="465593" y="145196"/>
                </a:lnTo>
                <a:lnTo>
                  <a:pt x="479710" y="189825"/>
                </a:lnTo>
                <a:lnTo>
                  <a:pt x="484631" y="237744"/>
                </a:lnTo>
                <a:lnTo>
                  <a:pt x="479710" y="285662"/>
                </a:lnTo>
                <a:lnTo>
                  <a:pt x="465593" y="330291"/>
                </a:lnTo>
                <a:lnTo>
                  <a:pt x="443256" y="370675"/>
                </a:lnTo>
                <a:lnTo>
                  <a:pt x="413670" y="405860"/>
                </a:lnTo>
                <a:lnTo>
                  <a:pt x="377810" y="434889"/>
                </a:lnTo>
                <a:lnTo>
                  <a:pt x="336649" y="456807"/>
                </a:lnTo>
                <a:lnTo>
                  <a:pt x="291159" y="470658"/>
                </a:lnTo>
                <a:lnTo>
                  <a:pt x="242315" y="475488"/>
                </a:lnTo>
                <a:lnTo>
                  <a:pt x="193472" y="470658"/>
                </a:lnTo>
                <a:lnTo>
                  <a:pt x="147982" y="456807"/>
                </a:lnTo>
                <a:lnTo>
                  <a:pt x="106821" y="434889"/>
                </a:lnTo>
                <a:lnTo>
                  <a:pt x="70961" y="405860"/>
                </a:lnTo>
                <a:lnTo>
                  <a:pt x="41375" y="370675"/>
                </a:lnTo>
                <a:lnTo>
                  <a:pt x="19038" y="330291"/>
                </a:lnTo>
                <a:lnTo>
                  <a:pt x="4921" y="285662"/>
                </a:lnTo>
                <a:lnTo>
                  <a:pt x="0" y="237744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3532759" y="4857750"/>
            <a:ext cx="735330" cy="840105"/>
          </a:xfrm>
          <a:custGeom>
            <a:avLst/>
            <a:gdLst/>
            <a:ahLst/>
            <a:cxnLst/>
            <a:rect l="l" t="t" r="r" b="b"/>
            <a:pathLst>
              <a:path w="735329" h="840104">
                <a:moveTo>
                  <a:pt x="674084" y="50047"/>
                </a:moveTo>
                <a:lnTo>
                  <a:pt x="0" y="822579"/>
                </a:lnTo>
                <a:lnTo>
                  <a:pt x="19557" y="839609"/>
                </a:lnTo>
                <a:lnTo>
                  <a:pt x="693623" y="67086"/>
                </a:lnTo>
                <a:lnTo>
                  <a:pt x="674084" y="50047"/>
                </a:lnTo>
                <a:close/>
              </a:path>
              <a:path w="735329" h="840104">
                <a:moveTo>
                  <a:pt x="724488" y="40258"/>
                </a:moveTo>
                <a:lnTo>
                  <a:pt x="682625" y="40258"/>
                </a:lnTo>
                <a:lnTo>
                  <a:pt x="702182" y="57276"/>
                </a:lnTo>
                <a:lnTo>
                  <a:pt x="693623" y="67086"/>
                </a:lnTo>
                <a:lnTo>
                  <a:pt x="713104" y="84074"/>
                </a:lnTo>
                <a:lnTo>
                  <a:pt x="724488" y="40258"/>
                </a:lnTo>
                <a:close/>
              </a:path>
              <a:path w="735329" h="840104">
                <a:moveTo>
                  <a:pt x="682625" y="40258"/>
                </a:moveTo>
                <a:lnTo>
                  <a:pt x="674084" y="50047"/>
                </a:lnTo>
                <a:lnTo>
                  <a:pt x="693623" y="67086"/>
                </a:lnTo>
                <a:lnTo>
                  <a:pt x="702182" y="57276"/>
                </a:lnTo>
                <a:lnTo>
                  <a:pt x="682625" y="40258"/>
                </a:lnTo>
                <a:close/>
              </a:path>
              <a:path w="735329" h="840104">
                <a:moveTo>
                  <a:pt x="734949" y="0"/>
                </a:moveTo>
                <a:lnTo>
                  <a:pt x="654557" y="33019"/>
                </a:lnTo>
                <a:lnTo>
                  <a:pt x="674084" y="50047"/>
                </a:lnTo>
                <a:lnTo>
                  <a:pt x="682625" y="40258"/>
                </a:lnTo>
                <a:lnTo>
                  <a:pt x="724488" y="40258"/>
                </a:lnTo>
                <a:lnTo>
                  <a:pt x="73494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776477" y="4866132"/>
            <a:ext cx="2823210" cy="835025"/>
          </a:xfrm>
          <a:custGeom>
            <a:avLst/>
            <a:gdLst/>
            <a:ahLst/>
            <a:cxnLst/>
            <a:rect l="l" t="t" r="r" b="b"/>
            <a:pathLst>
              <a:path w="2823210" h="835025">
                <a:moveTo>
                  <a:pt x="78285" y="24899"/>
                </a:moveTo>
                <a:lnTo>
                  <a:pt x="71165" y="49788"/>
                </a:lnTo>
                <a:lnTo>
                  <a:pt x="2815971" y="834656"/>
                </a:lnTo>
                <a:lnTo>
                  <a:pt x="2823083" y="809752"/>
                </a:lnTo>
                <a:lnTo>
                  <a:pt x="78285" y="24899"/>
                </a:lnTo>
                <a:close/>
              </a:path>
              <a:path w="2823210" h="835025">
                <a:moveTo>
                  <a:pt x="85407" y="0"/>
                </a:moveTo>
                <a:lnTo>
                  <a:pt x="0" y="16002"/>
                </a:lnTo>
                <a:lnTo>
                  <a:pt x="64046" y="74676"/>
                </a:lnTo>
                <a:lnTo>
                  <a:pt x="71165" y="49788"/>
                </a:lnTo>
                <a:lnTo>
                  <a:pt x="58712" y="46228"/>
                </a:lnTo>
                <a:lnTo>
                  <a:pt x="65824" y="21336"/>
                </a:lnTo>
                <a:lnTo>
                  <a:pt x="79304" y="21336"/>
                </a:lnTo>
                <a:lnTo>
                  <a:pt x="85407" y="0"/>
                </a:lnTo>
                <a:close/>
              </a:path>
              <a:path w="2823210" h="835025">
                <a:moveTo>
                  <a:pt x="65824" y="21336"/>
                </a:moveTo>
                <a:lnTo>
                  <a:pt x="58712" y="46228"/>
                </a:lnTo>
                <a:lnTo>
                  <a:pt x="71165" y="49788"/>
                </a:lnTo>
                <a:lnTo>
                  <a:pt x="78285" y="24899"/>
                </a:lnTo>
                <a:lnTo>
                  <a:pt x="65824" y="21336"/>
                </a:lnTo>
                <a:close/>
              </a:path>
              <a:path w="2823210" h="835025">
                <a:moveTo>
                  <a:pt x="79304" y="21336"/>
                </a:moveTo>
                <a:lnTo>
                  <a:pt x="65824" y="21336"/>
                </a:lnTo>
                <a:lnTo>
                  <a:pt x="78285" y="24899"/>
                </a:lnTo>
                <a:lnTo>
                  <a:pt x="79304" y="213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2341245" y="4851527"/>
            <a:ext cx="1925320" cy="813435"/>
          </a:xfrm>
          <a:custGeom>
            <a:avLst/>
            <a:gdLst/>
            <a:ahLst/>
            <a:cxnLst/>
            <a:rect l="l" t="t" r="r" b="b"/>
            <a:pathLst>
              <a:path w="1925320" h="813435">
                <a:moveTo>
                  <a:pt x="1848387" y="24032"/>
                </a:moveTo>
                <a:lnTo>
                  <a:pt x="0" y="789266"/>
                </a:lnTo>
                <a:lnTo>
                  <a:pt x="9906" y="813206"/>
                </a:lnTo>
                <a:lnTo>
                  <a:pt x="1858263" y="47921"/>
                </a:lnTo>
                <a:lnTo>
                  <a:pt x="1848387" y="24032"/>
                </a:lnTo>
                <a:close/>
              </a:path>
              <a:path w="1925320" h="813435">
                <a:moveTo>
                  <a:pt x="1914053" y="19050"/>
                </a:moveTo>
                <a:lnTo>
                  <a:pt x="1860422" y="19050"/>
                </a:lnTo>
                <a:lnTo>
                  <a:pt x="1870329" y="42925"/>
                </a:lnTo>
                <a:lnTo>
                  <a:pt x="1858264" y="47921"/>
                </a:lnTo>
                <a:lnTo>
                  <a:pt x="1868170" y="71881"/>
                </a:lnTo>
                <a:lnTo>
                  <a:pt x="1914053" y="19050"/>
                </a:lnTo>
                <a:close/>
              </a:path>
              <a:path w="1925320" h="813435">
                <a:moveTo>
                  <a:pt x="1860422" y="19050"/>
                </a:moveTo>
                <a:lnTo>
                  <a:pt x="1848387" y="24032"/>
                </a:lnTo>
                <a:lnTo>
                  <a:pt x="1858264" y="47921"/>
                </a:lnTo>
                <a:lnTo>
                  <a:pt x="1870329" y="42925"/>
                </a:lnTo>
                <a:lnTo>
                  <a:pt x="1860422" y="19050"/>
                </a:lnTo>
                <a:close/>
              </a:path>
              <a:path w="1925320" h="813435">
                <a:moveTo>
                  <a:pt x="1838452" y="0"/>
                </a:moveTo>
                <a:lnTo>
                  <a:pt x="1848387" y="24032"/>
                </a:lnTo>
                <a:lnTo>
                  <a:pt x="1860422" y="19050"/>
                </a:lnTo>
                <a:lnTo>
                  <a:pt x="1914053" y="19050"/>
                </a:lnTo>
                <a:lnTo>
                  <a:pt x="1925193" y="6223"/>
                </a:lnTo>
                <a:lnTo>
                  <a:pt x="183845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776477" y="4882134"/>
            <a:ext cx="1571625" cy="806450"/>
          </a:xfrm>
          <a:custGeom>
            <a:avLst/>
            <a:gdLst/>
            <a:ahLst/>
            <a:cxnLst/>
            <a:rect l="l" t="t" r="r" b="b"/>
            <a:pathLst>
              <a:path w="1571625" h="806450">
                <a:moveTo>
                  <a:pt x="75157" y="23640"/>
                </a:moveTo>
                <a:lnTo>
                  <a:pt x="63432" y="46752"/>
                </a:lnTo>
                <a:lnTo>
                  <a:pt x="1559433" y="806272"/>
                </a:lnTo>
                <a:lnTo>
                  <a:pt x="1571244" y="783170"/>
                </a:lnTo>
                <a:lnTo>
                  <a:pt x="75157" y="23640"/>
                </a:lnTo>
                <a:close/>
              </a:path>
              <a:path w="1571625" h="806450">
                <a:moveTo>
                  <a:pt x="0" y="0"/>
                </a:moveTo>
                <a:lnTo>
                  <a:pt x="51714" y="69850"/>
                </a:lnTo>
                <a:lnTo>
                  <a:pt x="63432" y="46752"/>
                </a:lnTo>
                <a:lnTo>
                  <a:pt x="51892" y="40894"/>
                </a:lnTo>
                <a:lnTo>
                  <a:pt x="63614" y="17780"/>
                </a:lnTo>
                <a:lnTo>
                  <a:pt x="78130" y="17780"/>
                </a:lnTo>
                <a:lnTo>
                  <a:pt x="86893" y="508"/>
                </a:lnTo>
                <a:lnTo>
                  <a:pt x="0" y="0"/>
                </a:lnTo>
                <a:close/>
              </a:path>
              <a:path w="1571625" h="806450">
                <a:moveTo>
                  <a:pt x="63614" y="17780"/>
                </a:moveTo>
                <a:lnTo>
                  <a:pt x="51892" y="40894"/>
                </a:lnTo>
                <a:lnTo>
                  <a:pt x="63432" y="46752"/>
                </a:lnTo>
                <a:lnTo>
                  <a:pt x="75157" y="23640"/>
                </a:lnTo>
                <a:lnTo>
                  <a:pt x="63614" y="17780"/>
                </a:lnTo>
                <a:close/>
              </a:path>
              <a:path w="1571625" h="806450">
                <a:moveTo>
                  <a:pt x="78130" y="17780"/>
                </a:moveTo>
                <a:lnTo>
                  <a:pt x="63614" y="17780"/>
                </a:lnTo>
                <a:lnTo>
                  <a:pt x="75157" y="23640"/>
                </a:lnTo>
                <a:lnTo>
                  <a:pt x="78130" y="177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1574419" y="4842509"/>
            <a:ext cx="2693035" cy="822960"/>
          </a:xfrm>
          <a:custGeom>
            <a:avLst/>
            <a:gdLst/>
            <a:ahLst/>
            <a:cxnLst/>
            <a:rect l="l" t="t" r="r" b="b"/>
            <a:pathLst>
              <a:path w="2693035" h="822960">
                <a:moveTo>
                  <a:pt x="2614686" y="24885"/>
                </a:moveTo>
                <a:lnTo>
                  <a:pt x="0" y="797839"/>
                </a:lnTo>
                <a:lnTo>
                  <a:pt x="7365" y="822680"/>
                </a:lnTo>
                <a:lnTo>
                  <a:pt x="2622029" y="49657"/>
                </a:lnTo>
                <a:lnTo>
                  <a:pt x="2614686" y="24885"/>
                </a:lnTo>
                <a:close/>
              </a:path>
              <a:path w="2693035" h="822960">
                <a:moveTo>
                  <a:pt x="2686517" y="21208"/>
                </a:moveTo>
                <a:lnTo>
                  <a:pt x="2627122" y="21208"/>
                </a:lnTo>
                <a:lnTo>
                  <a:pt x="2634488" y="45973"/>
                </a:lnTo>
                <a:lnTo>
                  <a:pt x="2622029" y="49657"/>
                </a:lnTo>
                <a:lnTo>
                  <a:pt x="2629408" y="74548"/>
                </a:lnTo>
                <a:lnTo>
                  <a:pt x="2686517" y="21208"/>
                </a:lnTo>
                <a:close/>
              </a:path>
              <a:path w="2693035" h="822960">
                <a:moveTo>
                  <a:pt x="2627122" y="21208"/>
                </a:moveTo>
                <a:lnTo>
                  <a:pt x="2614686" y="24885"/>
                </a:lnTo>
                <a:lnTo>
                  <a:pt x="2622029" y="49657"/>
                </a:lnTo>
                <a:lnTo>
                  <a:pt x="2634488" y="45973"/>
                </a:lnTo>
                <a:lnTo>
                  <a:pt x="2627122" y="21208"/>
                </a:lnTo>
                <a:close/>
              </a:path>
              <a:path w="2693035" h="822960">
                <a:moveTo>
                  <a:pt x="2607310" y="0"/>
                </a:moveTo>
                <a:lnTo>
                  <a:pt x="2614686" y="24885"/>
                </a:lnTo>
                <a:lnTo>
                  <a:pt x="2627122" y="21208"/>
                </a:lnTo>
                <a:lnTo>
                  <a:pt x="2686517" y="21208"/>
                </a:lnTo>
                <a:lnTo>
                  <a:pt x="2692908" y="15239"/>
                </a:lnTo>
                <a:lnTo>
                  <a:pt x="260731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776477" y="4882134"/>
            <a:ext cx="812800" cy="768985"/>
          </a:xfrm>
          <a:custGeom>
            <a:avLst/>
            <a:gdLst/>
            <a:ahLst/>
            <a:cxnLst/>
            <a:rect l="l" t="t" r="r" b="b"/>
            <a:pathLst>
              <a:path w="812800" h="768985">
                <a:moveTo>
                  <a:pt x="65416" y="43962"/>
                </a:moveTo>
                <a:lnTo>
                  <a:pt x="47647" y="62781"/>
                </a:lnTo>
                <a:lnTo>
                  <a:pt x="794766" y="768400"/>
                </a:lnTo>
                <a:lnTo>
                  <a:pt x="812546" y="749566"/>
                </a:lnTo>
                <a:lnTo>
                  <a:pt x="65416" y="43962"/>
                </a:lnTo>
                <a:close/>
              </a:path>
              <a:path w="812800" h="768985">
                <a:moveTo>
                  <a:pt x="0" y="0"/>
                </a:moveTo>
                <a:lnTo>
                  <a:pt x="29819" y="81661"/>
                </a:lnTo>
                <a:lnTo>
                  <a:pt x="47647" y="62781"/>
                </a:lnTo>
                <a:lnTo>
                  <a:pt x="38188" y="53848"/>
                </a:lnTo>
                <a:lnTo>
                  <a:pt x="55981" y="35052"/>
                </a:lnTo>
                <a:lnTo>
                  <a:pt x="73831" y="35052"/>
                </a:lnTo>
                <a:lnTo>
                  <a:pt x="83184" y="25146"/>
                </a:lnTo>
                <a:lnTo>
                  <a:pt x="0" y="0"/>
                </a:lnTo>
                <a:close/>
              </a:path>
              <a:path w="812800" h="768985">
                <a:moveTo>
                  <a:pt x="55981" y="35052"/>
                </a:moveTo>
                <a:lnTo>
                  <a:pt x="38188" y="53848"/>
                </a:lnTo>
                <a:lnTo>
                  <a:pt x="47647" y="62781"/>
                </a:lnTo>
                <a:lnTo>
                  <a:pt x="65416" y="43962"/>
                </a:lnTo>
                <a:lnTo>
                  <a:pt x="55981" y="35052"/>
                </a:lnTo>
                <a:close/>
              </a:path>
              <a:path w="812800" h="768985">
                <a:moveTo>
                  <a:pt x="73831" y="35052"/>
                </a:moveTo>
                <a:lnTo>
                  <a:pt x="55981" y="35052"/>
                </a:lnTo>
                <a:lnTo>
                  <a:pt x="65416" y="43962"/>
                </a:lnTo>
                <a:lnTo>
                  <a:pt x="73831" y="350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3222498" y="3702558"/>
            <a:ext cx="1222375" cy="760095"/>
          </a:xfrm>
          <a:custGeom>
            <a:avLst/>
            <a:gdLst/>
            <a:ahLst/>
            <a:cxnLst/>
            <a:rect l="l" t="t" r="r" b="b"/>
            <a:pathLst>
              <a:path w="1222375" h="760095">
                <a:moveTo>
                  <a:pt x="73028" y="29797"/>
                </a:moveTo>
                <a:lnTo>
                  <a:pt x="59477" y="51791"/>
                </a:lnTo>
                <a:lnTo>
                  <a:pt x="1208531" y="759841"/>
                </a:lnTo>
                <a:lnTo>
                  <a:pt x="1222121" y="737870"/>
                </a:lnTo>
                <a:lnTo>
                  <a:pt x="73028" y="29797"/>
                </a:lnTo>
                <a:close/>
              </a:path>
              <a:path w="1222375" h="760095">
                <a:moveTo>
                  <a:pt x="0" y="0"/>
                </a:moveTo>
                <a:lnTo>
                  <a:pt x="45847" y="73914"/>
                </a:lnTo>
                <a:lnTo>
                  <a:pt x="59477" y="51791"/>
                </a:lnTo>
                <a:lnTo>
                  <a:pt x="48387" y="44958"/>
                </a:lnTo>
                <a:lnTo>
                  <a:pt x="61975" y="22987"/>
                </a:lnTo>
                <a:lnTo>
                  <a:pt x="77224" y="22987"/>
                </a:lnTo>
                <a:lnTo>
                  <a:pt x="86613" y="7747"/>
                </a:lnTo>
                <a:lnTo>
                  <a:pt x="0" y="0"/>
                </a:lnTo>
                <a:close/>
              </a:path>
              <a:path w="1222375" h="760095">
                <a:moveTo>
                  <a:pt x="61975" y="22987"/>
                </a:moveTo>
                <a:lnTo>
                  <a:pt x="48387" y="44958"/>
                </a:lnTo>
                <a:lnTo>
                  <a:pt x="59477" y="51791"/>
                </a:lnTo>
                <a:lnTo>
                  <a:pt x="73028" y="29797"/>
                </a:lnTo>
                <a:lnTo>
                  <a:pt x="61975" y="22987"/>
                </a:lnTo>
                <a:close/>
              </a:path>
              <a:path w="1222375" h="760095">
                <a:moveTo>
                  <a:pt x="77224" y="22987"/>
                </a:moveTo>
                <a:lnTo>
                  <a:pt x="61975" y="22987"/>
                </a:lnTo>
                <a:lnTo>
                  <a:pt x="73028" y="29797"/>
                </a:lnTo>
                <a:lnTo>
                  <a:pt x="77224" y="2298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2117598" y="3664330"/>
            <a:ext cx="2324735" cy="798830"/>
          </a:xfrm>
          <a:custGeom>
            <a:avLst/>
            <a:gdLst/>
            <a:ahLst/>
            <a:cxnLst/>
            <a:rect l="l" t="t" r="r" b="b"/>
            <a:pathLst>
              <a:path w="2324735" h="798829">
                <a:moveTo>
                  <a:pt x="77786" y="24663"/>
                </a:moveTo>
                <a:lnTo>
                  <a:pt x="69632" y="49207"/>
                </a:lnTo>
                <a:lnTo>
                  <a:pt x="2316099" y="798830"/>
                </a:lnTo>
                <a:lnTo>
                  <a:pt x="2324354" y="774319"/>
                </a:lnTo>
                <a:lnTo>
                  <a:pt x="77786" y="24663"/>
                </a:lnTo>
                <a:close/>
              </a:path>
              <a:path w="2324735" h="798829">
                <a:moveTo>
                  <a:pt x="85978" y="0"/>
                </a:moveTo>
                <a:lnTo>
                  <a:pt x="0" y="12319"/>
                </a:lnTo>
                <a:lnTo>
                  <a:pt x="61468" y="73787"/>
                </a:lnTo>
                <a:lnTo>
                  <a:pt x="69632" y="49207"/>
                </a:lnTo>
                <a:lnTo>
                  <a:pt x="57276" y="45085"/>
                </a:lnTo>
                <a:lnTo>
                  <a:pt x="65531" y="20574"/>
                </a:lnTo>
                <a:lnTo>
                  <a:pt x="79144" y="20574"/>
                </a:lnTo>
                <a:lnTo>
                  <a:pt x="85978" y="0"/>
                </a:lnTo>
                <a:close/>
              </a:path>
              <a:path w="2324735" h="798829">
                <a:moveTo>
                  <a:pt x="65531" y="20574"/>
                </a:moveTo>
                <a:lnTo>
                  <a:pt x="57276" y="45085"/>
                </a:lnTo>
                <a:lnTo>
                  <a:pt x="69632" y="49207"/>
                </a:lnTo>
                <a:lnTo>
                  <a:pt x="77786" y="24663"/>
                </a:lnTo>
                <a:lnTo>
                  <a:pt x="65531" y="20574"/>
                </a:lnTo>
                <a:close/>
              </a:path>
              <a:path w="2324735" h="798829">
                <a:moveTo>
                  <a:pt x="79144" y="20574"/>
                </a:moveTo>
                <a:lnTo>
                  <a:pt x="65531" y="20574"/>
                </a:lnTo>
                <a:lnTo>
                  <a:pt x="77786" y="24663"/>
                </a:lnTo>
                <a:lnTo>
                  <a:pt x="79144" y="205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852893" y="3629659"/>
            <a:ext cx="2278380" cy="834390"/>
          </a:xfrm>
          <a:custGeom>
            <a:avLst/>
            <a:gdLst/>
            <a:ahLst/>
            <a:cxnLst/>
            <a:rect l="l" t="t" r="r" b="b"/>
            <a:pathLst>
              <a:path w="2278380" h="834389">
                <a:moveTo>
                  <a:pt x="2200246" y="24315"/>
                </a:moveTo>
                <a:lnTo>
                  <a:pt x="0" y="809751"/>
                </a:lnTo>
                <a:lnTo>
                  <a:pt x="8712" y="834135"/>
                </a:lnTo>
                <a:lnTo>
                  <a:pt x="2208997" y="48784"/>
                </a:lnTo>
                <a:lnTo>
                  <a:pt x="2200246" y="24315"/>
                </a:lnTo>
                <a:close/>
              </a:path>
              <a:path w="2278380" h="834389">
                <a:moveTo>
                  <a:pt x="2268663" y="19938"/>
                </a:moveTo>
                <a:lnTo>
                  <a:pt x="2212505" y="19938"/>
                </a:lnTo>
                <a:lnTo>
                  <a:pt x="2221141" y="44450"/>
                </a:lnTo>
                <a:lnTo>
                  <a:pt x="2208997" y="48784"/>
                </a:lnTo>
                <a:lnTo>
                  <a:pt x="2217712" y="73151"/>
                </a:lnTo>
                <a:lnTo>
                  <a:pt x="2268663" y="19938"/>
                </a:lnTo>
                <a:close/>
              </a:path>
              <a:path w="2278380" h="834389">
                <a:moveTo>
                  <a:pt x="2212505" y="19938"/>
                </a:moveTo>
                <a:lnTo>
                  <a:pt x="2200246" y="24315"/>
                </a:lnTo>
                <a:lnTo>
                  <a:pt x="2208997" y="48784"/>
                </a:lnTo>
                <a:lnTo>
                  <a:pt x="2221141" y="44450"/>
                </a:lnTo>
                <a:lnTo>
                  <a:pt x="2212505" y="19938"/>
                </a:lnTo>
                <a:close/>
              </a:path>
              <a:path w="2278380" h="834389">
                <a:moveTo>
                  <a:pt x="2191550" y="0"/>
                </a:moveTo>
                <a:lnTo>
                  <a:pt x="2200246" y="24315"/>
                </a:lnTo>
                <a:lnTo>
                  <a:pt x="2212505" y="19938"/>
                </a:lnTo>
                <a:lnTo>
                  <a:pt x="2268663" y="19938"/>
                </a:lnTo>
                <a:lnTo>
                  <a:pt x="2277783" y="10413"/>
                </a:lnTo>
                <a:lnTo>
                  <a:pt x="21915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769721" y="3679697"/>
            <a:ext cx="1196340" cy="737235"/>
          </a:xfrm>
          <a:custGeom>
            <a:avLst/>
            <a:gdLst/>
            <a:ahLst/>
            <a:cxnLst/>
            <a:rect l="l" t="t" r="r" b="b"/>
            <a:pathLst>
              <a:path w="1196339" h="737235">
                <a:moveTo>
                  <a:pt x="1122997" y="29456"/>
                </a:moveTo>
                <a:lnTo>
                  <a:pt x="0" y="715137"/>
                </a:lnTo>
                <a:lnTo>
                  <a:pt x="13512" y="737234"/>
                </a:lnTo>
                <a:lnTo>
                  <a:pt x="1136490" y="51535"/>
                </a:lnTo>
                <a:lnTo>
                  <a:pt x="1122997" y="29456"/>
                </a:lnTo>
                <a:close/>
              </a:path>
              <a:path w="1196339" h="737235">
                <a:moveTo>
                  <a:pt x="1181795" y="22732"/>
                </a:moveTo>
                <a:lnTo>
                  <a:pt x="1134008" y="22732"/>
                </a:lnTo>
                <a:lnTo>
                  <a:pt x="1147470" y="44831"/>
                </a:lnTo>
                <a:lnTo>
                  <a:pt x="1136490" y="51535"/>
                </a:lnTo>
                <a:lnTo>
                  <a:pt x="1150010" y="73659"/>
                </a:lnTo>
                <a:lnTo>
                  <a:pt x="1181795" y="22732"/>
                </a:lnTo>
                <a:close/>
              </a:path>
              <a:path w="1196339" h="737235">
                <a:moveTo>
                  <a:pt x="1134008" y="22732"/>
                </a:moveTo>
                <a:lnTo>
                  <a:pt x="1122997" y="29456"/>
                </a:lnTo>
                <a:lnTo>
                  <a:pt x="1136490" y="51535"/>
                </a:lnTo>
                <a:lnTo>
                  <a:pt x="1147470" y="44831"/>
                </a:lnTo>
                <a:lnTo>
                  <a:pt x="1134008" y="22732"/>
                </a:lnTo>
                <a:close/>
              </a:path>
              <a:path w="1196339" h="737235">
                <a:moveTo>
                  <a:pt x="1195984" y="0"/>
                </a:moveTo>
                <a:lnTo>
                  <a:pt x="1109497" y="7365"/>
                </a:lnTo>
                <a:lnTo>
                  <a:pt x="1122997" y="29456"/>
                </a:lnTo>
                <a:lnTo>
                  <a:pt x="1134008" y="22732"/>
                </a:lnTo>
                <a:lnTo>
                  <a:pt x="1181795" y="22732"/>
                </a:lnTo>
                <a:lnTo>
                  <a:pt x="119598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5898515" y="3661409"/>
            <a:ext cx="78105" cy="776605"/>
          </a:xfrm>
          <a:custGeom>
            <a:avLst/>
            <a:gdLst/>
            <a:ahLst/>
            <a:cxnLst/>
            <a:rect l="l" t="t" r="r" b="b"/>
            <a:pathLst>
              <a:path w="78104" h="776604">
                <a:moveTo>
                  <a:pt x="25868" y="77681"/>
                </a:moveTo>
                <a:lnTo>
                  <a:pt x="23749" y="776223"/>
                </a:lnTo>
                <a:lnTo>
                  <a:pt x="49657" y="776223"/>
                </a:lnTo>
                <a:lnTo>
                  <a:pt x="51776" y="77766"/>
                </a:lnTo>
                <a:lnTo>
                  <a:pt x="25868" y="77681"/>
                </a:lnTo>
                <a:close/>
              </a:path>
              <a:path w="78104" h="776604">
                <a:moveTo>
                  <a:pt x="71236" y="64769"/>
                </a:moveTo>
                <a:lnTo>
                  <a:pt x="51815" y="64769"/>
                </a:lnTo>
                <a:lnTo>
                  <a:pt x="51776" y="77766"/>
                </a:lnTo>
                <a:lnTo>
                  <a:pt x="77724" y="77850"/>
                </a:lnTo>
                <a:lnTo>
                  <a:pt x="71236" y="64769"/>
                </a:lnTo>
                <a:close/>
              </a:path>
              <a:path w="78104" h="776604">
                <a:moveTo>
                  <a:pt x="51815" y="64769"/>
                </a:moveTo>
                <a:lnTo>
                  <a:pt x="25908" y="64769"/>
                </a:lnTo>
                <a:lnTo>
                  <a:pt x="25868" y="77681"/>
                </a:lnTo>
                <a:lnTo>
                  <a:pt x="51776" y="77766"/>
                </a:lnTo>
                <a:lnTo>
                  <a:pt x="51815" y="64769"/>
                </a:lnTo>
                <a:close/>
              </a:path>
              <a:path w="78104" h="776604">
                <a:moveTo>
                  <a:pt x="39115" y="0"/>
                </a:moveTo>
                <a:lnTo>
                  <a:pt x="0" y="77596"/>
                </a:lnTo>
                <a:lnTo>
                  <a:pt x="25868" y="77681"/>
                </a:lnTo>
                <a:lnTo>
                  <a:pt x="25908" y="64769"/>
                </a:lnTo>
                <a:lnTo>
                  <a:pt x="71236" y="64769"/>
                </a:lnTo>
                <a:lnTo>
                  <a:pt x="3911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5938265" y="3661409"/>
            <a:ext cx="1130935" cy="805180"/>
          </a:xfrm>
          <a:custGeom>
            <a:avLst/>
            <a:gdLst/>
            <a:ahLst/>
            <a:cxnLst/>
            <a:rect l="l" t="t" r="r" b="b"/>
            <a:pathLst>
              <a:path w="1130934" h="805179">
                <a:moveTo>
                  <a:pt x="70930" y="34300"/>
                </a:moveTo>
                <a:lnTo>
                  <a:pt x="55933" y="55501"/>
                </a:lnTo>
                <a:lnTo>
                  <a:pt x="1115567" y="805179"/>
                </a:lnTo>
                <a:lnTo>
                  <a:pt x="1130554" y="783970"/>
                </a:lnTo>
                <a:lnTo>
                  <a:pt x="70930" y="34300"/>
                </a:lnTo>
                <a:close/>
              </a:path>
              <a:path w="1130934" h="805179">
                <a:moveTo>
                  <a:pt x="0" y="0"/>
                </a:moveTo>
                <a:lnTo>
                  <a:pt x="41021" y="76581"/>
                </a:lnTo>
                <a:lnTo>
                  <a:pt x="55933" y="55501"/>
                </a:lnTo>
                <a:lnTo>
                  <a:pt x="45338" y="48006"/>
                </a:lnTo>
                <a:lnTo>
                  <a:pt x="60325" y="26796"/>
                </a:lnTo>
                <a:lnTo>
                  <a:pt x="76238" y="26796"/>
                </a:lnTo>
                <a:lnTo>
                  <a:pt x="85851" y="13207"/>
                </a:lnTo>
                <a:lnTo>
                  <a:pt x="0" y="0"/>
                </a:lnTo>
                <a:close/>
              </a:path>
              <a:path w="1130934" h="805179">
                <a:moveTo>
                  <a:pt x="60325" y="26796"/>
                </a:moveTo>
                <a:lnTo>
                  <a:pt x="45338" y="48006"/>
                </a:lnTo>
                <a:lnTo>
                  <a:pt x="55933" y="55501"/>
                </a:lnTo>
                <a:lnTo>
                  <a:pt x="70930" y="34300"/>
                </a:lnTo>
                <a:lnTo>
                  <a:pt x="60325" y="26796"/>
                </a:lnTo>
                <a:close/>
              </a:path>
              <a:path w="1130934" h="805179">
                <a:moveTo>
                  <a:pt x="76238" y="26796"/>
                </a:moveTo>
                <a:lnTo>
                  <a:pt x="60325" y="26796"/>
                </a:lnTo>
                <a:lnTo>
                  <a:pt x="70930" y="34300"/>
                </a:lnTo>
                <a:lnTo>
                  <a:pt x="76238" y="267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7014336" y="3647694"/>
            <a:ext cx="78105" cy="808990"/>
          </a:xfrm>
          <a:custGeom>
            <a:avLst/>
            <a:gdLst/>
            <a:ahLst/>
            <a:cxnLst/>
            <a:rect l="l" t="t" r="r" b="b"/>
            <a:pathLst>
              <a:path w="78104" h="808989">
                <a:moveTo>
                  <a:pt x="51833" y="77512"/>
                </a:moveTo>
                <a:lnTo>
                  <a:pt x="25926" y="77808"/>
                </a:lnTo>
                <a:lnTo>
                  <a:pt x="34163" y="808989"/>
                </a:lnTo>
                <a:lnTo>
                  <a:pt x="60071" y="808608"/>
                </a:lnTo>
                <a:lnTo>
                  <a:pt x="51833" y="77512"/>
                </a:lnTo>
                <a:close/>
              </a:path>
              <a:path w="78104" h="808989">
                <a:moveTo>
                  <a:pt x="37973" y="0"/>
                </a:moveTo>
                <a:lnTo>
                  <a:pt x="0" y="78104"/>
                </a:lnTo>
                <a:lnTo>
                  <a:pt x="25926" y="77808"/>
                </a:lnTo>
                <a:lnTo>
                  <a:pt x="25781" y="64896"/>
                </a:lnTo>
                <a:lnTo>
                  <a:pt x="71251" y="64642"/>
                </a:lnTo>
                <a:lnTo>
                  <a:pt x="37973" y="0"/>
                </a:lnTo>
                <a:close/>
              </a:path>
              <a:path w="78104" h="808989">
                <a:moveTo>
                  <a:pt x="51689" y="64642"/>
                </a:moveTo>
                <a:lnTo>
                  <a:pt x="25781" y="64896"/>
                </a:lnTo>
                <a:lnTo>
                  <a:pt x="25926" y="77808"/>
                </a:lnTo>
                <a:lnTo>
                  <a:pt x="51833" y="77512"/>
                </a:lnTo>
                <a:lnTo>
                  <a:pt x="51689" y="64642"/>
                </a:lnTo>
                <a:close/>
              </a:path>
              <a:path w="78104" h="808989">
                <a:moveTo>
                  <a:pt x="71251" y="64642"/>
                </a:moveTo>
                <a:lnTo>
                  <a:pt x="51689" y="64642"/>
                </a:lnTo>
                <a:lnTo>
                  <a:pt x="51833" y="77512"/>
                </a:lnTo>
                <a:lnTo>
                  <a:pt x="77724" y="77215"/>
                </a:lnTo>
                <a:lnTo>
                  <a:pt x="71251" y="6464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5927725" y="3647694"/>
            <a:ext cx="1123950" cy="801370"/>
          </a:xfrm>
          <a:custGeom>
            <a:avLst/>
            <a:gdLst/>
            <a:ahLst/>
            <a:cxnLst/>
            <a:rect l="l" t="t" r="r" b="b"/>
            <a:pathLst>
              <a:path w="1123950" h="801370">
                <a:moveTo>
                  <a:pt x="1052923" y="34285"/>
                </a:moveTo>
                <a:lnTo>
                  <a:pt x="0" y="779906"/>
                </a:lnTo>
                <a:lnTo>
                  <a:pt x="14986" y="800988"/>
                </a:lnTo>
                <a:lnTo>
                  <a:pt x="1067948" y="55465"/>
                </a:lnTo>
                <a:lnTo>
                  <a:pt x="1052923" y="34285"/>
                </a:lnTo>
                <a:close/>
              </a:path>
              <a:path w="1123950" h="801370">
                <a:moveTo>
                  <a:pt x="1109513" y="26796"/>
                </a:moveTo>
                <a:lnTo>
                  <a:pt x="1063498" y="26796"/>
                </a:lnTo>
                <a:lnTo>
                  <a:pt x="1078483" y="48005"/>
                </a:lnTo>
                <a:lnTo>
                  <a:pt x="1067948" y="55465"/>
                </a:lnTo>
                <a:lnTo>
                  <a:pt x="1082928" y="76580"/>
                </a:lnTo>
                <a:lnTo>
                  <a:pt x="1109513" y="26796"/>
                </a:lnTo>
                <a:close/>
              </a:path>
              <a:path w="1123950" h="801370">
                <a:moveTo>
                  <a:pt x="1063498" y="26796"/>
                </a:moveTo>
                <a:lnTo>
                  <a:pt x="1052923" y="34285"/>
                </a:lnTo>
                <a:lnTo>
                  <a:pt x="1067948" y="55465"/>
                </a:lnTo>
                <a:lnTo>
                  <a:pt x="1078483" y="48005"/>
                </a:lnTo>
                <a:lnTo>
                  <a:pt x="1063498" y="26796"/>
                </a:lnTo>
                <a:close/>
              </a:path>
              <a:path w="1123950" h="801370">
                <a:moveTo>
                  <a:pt x="1123823" y="0"/>
                </a:moveTo>
                <a:lnTo>
                  <a:pt x="1037971" y="13207"/>
                </a:lnTo>
                <a:lnTo>
                  <a:pt x="1052923" y="34285"/>
                </a:lnTo>
                <a:lnTo>
                  <a:pt x="1063498" y="26796"/>
                </a:lnTo>
                <a:lnTo>
                  <a:pt x="1109513" y="26796"/>
                </a:lnTo>
                <a:lnTo>
                  <a:pt x="112382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2066544" y="4056888"/>
            <a:ext cx="5329428" cy="76352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2476500" y="3963923"/>
            <a:ext cx="4511040" cy="1078992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2125979" y="4096511"/>
            <a:ext cx="5210556" cy="646176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 txBox="1"/>
          <p:nvPr/>
        </p:nvSpPr>
        <p:spPr>
          <a:xfrm>
            <a:off x="2719577" y="4100906"/>
            <a:ext cx="395224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200" spc="-697" baseline="-20833" dirty="0">
                <a:latin typeface="Calibri"/>
                <a:cs typeface="Calibri"/>
              </a:rPr>
              <a:t>…</a:t>
            </a:r>
            <a:r>
              <a:rPr sz="3600" spc="-465" dirty="0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r>
              <a:rPr sz="4200" spc="-697" baseline="-20833" dirty="0">
                <a:latin typeface="Calibri"/>
                <a:cs typeface="Calibri"/>
              </a:rPr>
              <a:t>…</a:t>
            </a:r>
            <a:r>
              <a:rPr sz="3600" spc="-465" dirty="0">
                <a:solidFill>
                  <a:srgbClr val="FFFFFF"/>
                </a:solidFill>
                <a:latin typeface="Calibri"/>
                <a:cs typeface="Calibri"/>
              </a:rPr>
              <a:t>hich </a:t>
            </a:r>
            <a:r>
              <a:rPr sz="3600" spc="-5" dirty="0">
                <a:solidFill>
                  <a:srgbClr val="FFFFFF"/>
                </a:solidFill>
                <a:latin typeface="Calibri"/>
                <a:cs typeface="Calibri"/>
              </a:rPr>
              <a:t>one </a:t>
            </a:r>
            <a:r>
              <a:rPr sz="3600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360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600" spc="-20" dirty="0">
                <a:solidFill>
                  <a:srgbClr val="FFFFFF"/>
                </a:solidFill>
                <a:latin typeface="Calibri"/>
                <a:cs typeface="Calibri"/>
              </a:rPr>
              <a:t>better?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101" name="object 101"/>
          <p:cNvSpPr/>
          <p:nvPr/>
        </p:nvSpPr>
        <p:spPr>
          <a:xfrm>
            <a:off x="1658111" y="1601724"/>
            <a:ext cx="3089148" cy="1071372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1624583" y="1539239"/>
            <a:ext cx="3241548" cy="1292352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1717548" y="1641348"/>
            <a:ext cx="2970276" cy="954024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 txBox="1"/>
          <p:nvPr/>
        </p:nvSpPr>
        <p:spPr>
          <a:xfrm>
            <a:off x="1717548" y="1651457"/>
            <a:ext cx="2970530" cy="8794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71805" marR="171450" indent="-29337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The same</a:t>
            </a:r>
            <a:r>
              <a:rPr sz="2800" spc="-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number  of</a:t>
            </a:r>
            <a:r>
              <a:rPr sz="28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FFFFFF"/>
                </a:solidFill>
                <a:latin typeface="Calibri"/>
                <a:cs typeface="Calibri"/>
              </a:rPr>
              <a:t>parameters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05" name="object 105"/>
          <p:cNvSpPr/>
          <p:nvPr/>
        </p:nvSpPr>
        <p:spPr>
          <a:xfrm>
            <a:off x="3866641" y="2719958"/>
            <a:ext cx="1454150" cy="911860"/>
          </a:xfrm>
          <a:custGeom>
            <a:avLst/>
            <a:gdLst/>
            <a:ahLst/>
            <a:cxnLst/>
            <a:rect l="l" t="t" r="r" b="b"/>
            <a:pathLst>
              <a:path w="1454150" h="911860">
                <a:moveTo>
                  <a:pt x="211836" y="274065"/>
                </a:moveTo>
                <a:lnTo>
                  <a:pt x="0" y="699896"/>
                </a:lnTo>
                <a:lnTo>
                  <a:pt x="425831" y="911605"/>
                </a:lnTo>
                <a:lnTo>
                  <a:pt x="372237" y="752220"/>
                </a:lnTo>
                <a:lnTo>
                  <a:pt x="1188720" y="478281"/>
                </a:lnTo>
                <a:lnTo>
                  <a:pt x="1321602" y="478281"/>
                </a:lnTo>
                <a:lnTo>
                  <a:pt x="1343904" y="433450"/>
                </a:lnTo>
                <a:lnTo>
                  <a:pt x="265303" y="433450"/>
                </a:lnTo>
                <a:lnTo>
                  <a:pt x="211836" y="274065"/>
                </a:lnTo>
                <a:close/>
              </a:path>
              <a:path w="1454150" h="911860">
                <a:moveTo>
                  <a:pt x="1321602" y="478281"/>
                </a:moveTo>
                <a:lnTo>
                  <a:pt x="1188720" y="478281"/>
                </a:lnTo>
                <a:lnTo>
                  <a:pt x="1242314" y="637666"/>
                </a:lnTo>
                <a:lnTo>
                  <a:pt x="1321602" y="478281"/>
                </a:lnTo>
                <a:close/>
              </a:path>
              <a:path w="1454150" h="911860">
                <a:moveTo>
                  <a:pt x="1028319" y="0"/>
                </a:moveTo>
                <a:lnTo>
                  <a:pt x="1081786" y="159385"/>
                </a:lnTo>
                <a:lnTo>
                  <a:pt x="265303" y="433450"/>
                </a:lnTo>
                <a:lnTo>
                  <a:pt x="1343904" y="433450"/>
                </a:lnTo>
                <a:lnTo>
                  <a:pt x="1454150" y="211836"/>
                </a:lnTo>
                <a:lnTo>
                  <a:pt x="102831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3866641" y="2719958"/>
            <a:ext cx="1454150" cy="911860"/>
          </a:xfrm>
          <a:custGeom>
            <a:avLst/>
            <a:gdLst/>
            <a:ahLst/>
            <a:cxnLst/>
            <a:rect l="l" t="t" r="r" b="b"/>
            <a:pathLst>
              <a:path w="1454150" h="911860">
                <a:moveTo>
                  <a:pt x="0" y="699896"/>
                </a:moveTo>
                <a:lnTo>
                  <a:pt x="211836" y="274065"/>
                </a:lnTo>
                <a:lnTo>
                  <a:pt x="265303" y="433450"/>
                </a:lnTo>
                <a:lnTo>
                  <a:pt x="1081786" y="159385"/>
                </a:lnTo>
                <a:lnTo>
                  <a:pt x="1028319" y="0"/>
                </a:lnTo>
                <a:lnTo>
                  <a:pt x="1454150" y="211836"/>
                </a:lnTo>
                <a:lnTo>
                  <a:pt x="1242314" y="637666"/>
                </a:lnTo>
                <a:lnTo>
                  <a:pt x="1188720" y="478281"/>
                </a:lnTo>
                <a:lnTo>
                  <a:pt x="372237" y="752220"/>
                </a:lnTo>
                <a:lnTo>
                  <a:pt x="425831" y="911605"/>
                </a:lnTo>
                <a:lnTo>
                  <a:pt x="0" y="699896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433387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Outline </a:t>
            </a:r>
            <a:r>
              <a:rPr dirty="0"/>
              <a:t>of </a:t>
            </a:r>
            <a:r>
              <a:rPr spc="-10" dirty="0"/>
              <a:t>Lecture</a:t>
            </a:r>
            <a:r>
              <a:rPr spc="-90" dirty="0"/>
              <a:t> </a:t>
            </a:r>
            <a:r>
              <a:rPr dirty="0"/>
              <a:t>I</a:t>
            </a:r>
          </a:p>
        </p:txBody>
      </p:sp>
      <p:sp>
        <p:nvSpPr>
          <p:cNvPr id="3" name="object 3"/>
          <p:cNvSpPr/>
          <p:nvPr/>
        </p:nvSpPr>
        <p:spPr>
          <a:xfrm>
            <a:off x="629412" y="1988820"/>
            <a:ext cx="7886700" cy="1216660"/>
          </a:xfrm>
          <a:custGeom>
            <a:avLst/>
            <a:gdLst/>
            <a:ahLst/>
            <a:cxnLst/>
            <a:rect l="l" t="t" r="r" b="b"/>
            <a:pathLst>
              <a:path w="7886700" h="1216660">
                <a:moveTo>
                  <a:pt x="7684008" y="0"/>
                </a:moveTo>
                <a:lnTo>
                  <a:pt x="202691" y="0"/>
                </a:lnTo>
                <a:lnTo>
                  <a:pt x="156218" y="5356"/>
                </a:lnTo>
                <a:lnTo>
                  <a:pt x="113555" y="20611"/>
                </a:lnTo>
                <a:lnTo>
                  <a:pt x="75920" y="44547"/>
                </a:lnTo>
                <a:lnTo>
                  <a:pt x="44531" y="75942"/>
                </a:lnTo>
                <a:lnTo>
                  <a:pt x="20602" y="113577"/>
                </a:lnTo>
                <a:lnTo>
                  <a:pt x="5353" y="156234"/>
                </a:lnTo>
                <a:lnTo>
                  <a:pt x="0" y="202691"/>
                </a:lnTo>
                <a:lnTo>
                  <a:pt x="0" y="1013459"/>
                </a:lnTo>
                <a:lnTo>
                  <a:pt x="5353" y="1059917"/>
                </a:lnTo>
                <a:lnTo>
                  <a:pt x="20602" y="1102574"/>
                </a:lnTo>
                <a:lnTo>
                  <a:pt x="44531" y="1140209"/>
                </a:lnTo>
                <a:lnTo>
                  <a:pt x="75920" y="1171604"/>
                </a:lnTo>
                <a:lnTo>
                  <a:pt x="113555" y="1195540"/>
                </a:lnTo>
                <a:lnTo>
                  <a:pt x="156218" y="1210795"/>
                </a:lnTo>
                <a:lnTo>
                  <a:pt x="202691" y="1216152"/>
                </a:lnTo>
                <a:lnTo>
                  <a:pt x="7684008" y="1216152"/>
                </a:lnTo>
                <a:lnTo>
                  <a:pt x="7730465" y="1210795"/>
                </a:lnTo>
                <a:lnTo>
                  <a:pt x="7773122" y="1195540"/>
                </a:lnTo>
                <a:lnTo>
                  <a:pt x="7810757" y="1171604"/>
                </a:lnTo>
                <a:lnTo>
                  <a:pt x="7842152" y="1140209"/>
                </a:lnTo>
                <a:lnTo>
                  <a:pt x="7866088" y="1102574"/>
                </a:lnTo>
                <a:lnTo>
                  <a:pt x="7881343" y="1059917"/>
                </a:lnTo>
                <a:lnTo>
                  <a:pt x="7886700" y="1013459"/>
                </a:lnTo>
                <a:lnTo>
                  <a:pt x="7886700" y="202691"/>
                </a:lnTo>
                <a:lnTo>
                  <a:pt x="7881343" y="156234"/>
                </a:lnTo>
                <a:lnTo>
                  <a:pt x="7866088" y="113577"/>
                </a:lnTo>
                <a:lnTo>
                  <a:pt x="7842152" y="75942"/>
                </a:lnTo>
                <a:lnTo>
                  <a:pt x="7810757" y="44547"/>
                </a:lnTo>
                <a:lnTo>
                  <a:pt x="7773122" y="20611"/>
                </a:lnTo>
                <a:lnTo>
                  <a:pt x="7730465" y="5356"/>
                </a:lnTo>
                <a:lnTo>
                  <a:pt x="7684008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29412" y="3392423"/>
            <a:ext cx="7886700" cy="1217930"/>
          </a:xfrm>
          <a:custGeom>
            <a:avLst/>
            <a:gdLst/>
            <a:ahLst/>
            <a:cxnLst/>
            <a:rect l="l" t="t" r="r" b="b"/>
            <a:pathLst>
              <a:path w="7886700" h="1217929">
                <a:moveTo>
                  <a:pt x="7683754" y="0"/>
                </a:moveTo>
                <a:lnTo>
                  <a:pt x="202946" y="0"/>
                </a:lnTo>
                <a:lnTo>
                  <a:pt x="156410" y="5356"/>
                </a:lnTo>
                <a:lnTo>
                  <a:pt x="113692" y="20617"/>
                </a:lnTo>
                <a:lnTo>
                  <a:pt x="76011" y="44567"/>
                </a:lnTo>
                <a:lnTo>
                  <a:pt x="44582" y="75989"/>
                </a:lnTo>
                <a:lnTo>
                  <a:pt x="20626" y="113670"/>
                </a:lnTo>
                <a:lnTo>
                  <a:pt x="5359" y="156394"/>
                </a:lnTo>
                <a:lnTo>
                  <a:pt x="0" y="202946"/>
                </a:lnTo>
                <a:lnTo>
                  <a:pt x="0" y="1014730"/>
                </a:lnTo>
                <a:lnTo>
                  <a:pt x="5359" y="1061281"/>
                </a:lnTo>
                <a:lnTo>
                  <a:pt x="20626" y="1104005"/>
                </a:lnTo>
                <a:lnTo>
                  <a:pt x="44582" y="1141686"/>
                </a:lnTo>
                <a:lnTo>
                  <a:pt x="76011" y="1173108"/>
                </a:lnTo>
                <a:lnTo>
                  <a:pt x="113692" y="1197058"/>
                </a:lnTo>
                <a:lnTo>
                  <a:pt x="156410" y="1212319"/>
                </a:lnTo>
                <a:lnTo>
                  <a:pt x="202946" y="1217676"/>
                </a:lnTo>
                <a:lnTo>
                  <a:pt x="7683754" y="1217676"/>
                </a:lnTo>
                <a:lnTo>
                  <a:pt x="7730305" y="1212319"/>
                </a:lnTo>
                <a:lnTo>
                  <a:pt x="7773029" y="1197058"/>
                </a:lnTo>
                <a:lnTo>
                  <a:pt x="7810710" y="1173108"/>
                </a:lnTo>
                <a:lnTo>
                  <a:pt x="7842132" y="1141686"/>
                </a:lnTo>
                <a:lnTo>
                  <a:pt x="7866082" y="1104005"/>
                </a:lnTo>
                <a:lnTo>
                  <a:pt x="7881343" y="1061281"/>
                </a:lnTo>
                <a:lnTo>
                  <a:pt x="7886700" y="1014730"/>
                </a:lnTo>
                <a:lnTo>
                  <a:pt x="7886700" y="202946"/>
                </a:lnTo>
                <a:lnTo>
                  <a:pt x="7881343" y="156394"/>
                </a:lnTo>
                <a:lnTo>
                  <a:pt x="7866082" y="113670"/>
                </a:lnTo>
                <a:lnTo>
                  <a:pt x="7842132" y="75989"/>
                </a:lnTo>
                <a:lnTo>
                  <a:pt x="7810710" y="44567"/>
                </a:lnTo>
                <a:lnTo>
                  <a:pt x="7773029" y="20617"/>
                </a:lnTo>
                <a:lnTo>
                  <a:pt x="7730305" y="5356"/>
                </a:lnTo>
                <a:lnTo>
                  <a:pt x="7683754" y="0"/>
                </a:lnTo>
                <a:close/>
              </a:path>
            </a:pathLst>
          </a:custGeom>
          <a:solidFill>
            <a:srgbClr val="22E04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29412" y="4797552"/>
            <a:ext cx="7886700" cy="1216660"/>
          </a:xfrm>
          <a:custGeom>
            <a:avLst/>
            <a:gdLst/>
            <a:ahLst/>
            <a:cxnLst/>
            <a:rect l="l" t="t" r="r" b="b"/>
            <a:pathLst>
              <a:path w="7886700" h="1216660">
                <a:moveTo>
                  <a:pt x="7684008" y="0"/>
                </a:moveTo>
                <a:lnTo>
                  <a:pt x="202691" y="0"/>
                </a:lnTo>
                <a:lnTo>
                  <a:pt x="156218" y="5356"/>
                </a:lnTo>
                <a:lnTo>
                  <a:pt x="113555" y="20611"/>
                </a:lnTo>
                <a:lnTo>
                  <a:pt x="75920" y="44547"/>
                </a:lnTo>
                <a:lnTo>
                  <a:pt x="44531" y="75942"/>
                </a:lnTo>
                <a:lnTo>
                  <a:pt x="20602" y="113577"/>
                </a:lnTo>
                <a:lnTo>
                  <a:pt x="5353" y="156234"/>
                </a:lnTo>
                <a:lnTo>
                  <a:pt x="0" y="202692"/>
                </a:lnTo>
                <a:lnTo>
                  <a:pt x="0" y="1013460"/>
                </a:lnTo>
                <a:lnTo>
                  <a:pt x="5353" y="1059933"/>
                </a:lnTo>
                <a:lnTo>
                  <a:pt x="20602" y="1102596"/>
                </a:lnTo>
                <a:lnTo>
                  <a:pt x="44531" y="1140231"/>
                </a:lnTo>
                <a:lnTo>
                  <a:pt x="75920" y="1171620"/>
                </a:lnTo>
                <a:lnTo>
                  <a:pt x="113555" y="1195549"/>
                </a:lnTo>
                <a:lnTo>
                  <a:pt x="156218" y="1210798"/>
                </a:lnTo>
                <a:lnTo>
                  <a:pt x="202691" y="1216152"/>
                </a:lnTo>
                <a:lnTo>
                  <a:pt x="7684008" y="1216152"/>
                </a:lnTo>
                <a:lnTo>
                  <a:pt x="7730465" y="1210798"/>
                </a:lnTo>
                <a:lnTo>
                  <a:pt x="7773122" y="1195549"/>
                </a:lnTo>
                <a:lnTo>
                  <a:pt x="7810757" y="1171620"/>
                </a:lnTo>
                <a:lnTo>
                  <a:pt x="7842152" y="1140231"/>
                </a:lnTo>
                <a:lnTo>
                  <a:pt x="7866088" y="1102596"/>
                </a:lnTo>
                <a:lnTo>
                  <a:pt x="7881343" y="1059933"/>
                </a:lnTo>
                <a:lnTo>
                  <a:pt x="7886700" y="1013460"/>
                </a:lnTo>
                <a:lnTo>
                  <a:pt x="7886700" y="202692"/>
                </a:lnTo>
                <a:lnTo>
                  <a:pt x="7881343" y="156234"/>
                </a:lnTo>
                <a:lnTo>
                  <a:pt x="7866088" y="113577"/>
                </a:lnTo>
                <a:lnTo>
                  <a:pt x="7842152" y="75942"/>
                </a:lnTo>
                <a:lnTo>
                  <a:pt x="7810757" y="44547"/>
                </a:lnTo>
                <a:lnTo>
                  <a:pt x="7773122" y="20611"/>
                </a:lnTo>
                <a:lnTo>
                  <a:pt x="7730465" y="5356"/>
                </a:lnTo>
                <a:lnTo>
                  <a:pt x="7684008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89431" y="2151888"/>
            <a:ext cx="7565390" cy="859790"/>
          </a:xfrm>
          <a:custGeom>
            <a:avLst/>
            <a:gdLst/>
            <a:ahLst/>
            <a:cxnLst/>
            <a:rect l="l" t="t" r="r" b="b"/>
            <a:pathLst>
              <a:path w="7565390" h="859789">
                <a:moveTo>
                  <a:pt x="0" y="859536"/>
                </a:moveTo>
                <a:lnTo>
                  <a:pt x="7565135" y="859536"/>
                </a:lnTo>
                <a:lnTo>
                  <a:pt x="7565135" y="0"/>
                </a:lnTo>
                <a:lnTo>
                  <a:pt x="0" y="0"/>
                </a:lnTo>
                <a:lnTo>
                  <a:pt x="0" y="859536"/>
                </a:lnTo>
                <a:close/>
              </a:path>
            </a:pathLst>
          </a:custGeom>
          <a:ln w="57911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259323" y="2820923"/>
            <a:ext cx="3598164" cy="107137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137403" y="2759964"/>
            <a:ext cx="3906011" cy="12923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318759" y="2860548"/>
            <a:ext cx="3479291" cy="9540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797458" y="2186302"/>
            <a:ext cx="8001000" cy="3428365"/>
          </a:xfrm>
          <a:prstGeom prst="rect">
            <a:avLst/>
          </a:prstGeom>
        </p:spPr>
        <p:txBody>
          <a:bodyPr vert="horz" wrap="square" lIns="0" tIns="1187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35"/>
              </a:spcBef>
            </a:pPr>
            <a:r>
              <a:rPr sz="3200" spc="-10" dirty="0">
                <a:solidFill>
                  <a:srgbClr val="FFFFFF"/>
                </a:solidFill>
                <a:latin typeface="Calibri"/>
                <a:cs typeface="Calibri"/>
              </a:rPr>
              <a:t>Introduction </a:t>
            </a:r>
            <a:r>
              <a:rPr sz="3200" spc="-5" dirty="0">
                <a:solidFill>
                  <a:srgbClr val="FFFFFF"/>
                </a:solidFill>
                <a:latin typeface="Calibri"/>
                <a:cs typeface="Calibri"/>
              </a:rPr>
              <a:t>of Deep Learning</a:t>
            </a:r>
            <a:endParaRPr sz="3200">
              <a:latin typeface="Calibri"/>
              <a:cs typeface="Calibri"/>
            </a:endParaRPr>
          </a:p>
          <a:p>
            <a:pPr marL="4613275" marR="99060">
              <a:lnSpc>
                <a:spcPct val="100000"/>
              </a:lnSpc>
              <a:spcBef>
                <a:spcPts val="720"/>
              </a:spcBef>
            </a:pPr>
            <a:r>
              <a:rPr sz="2800" spc="-25" dirty="0">
                <a:solidFill>
                  <a:srgbClr val="FFFFFF"/>
                </a:solidFill>
                <a:latin typeface="Calibri"/>
                <a:cs typeface="Calibri"/>
              </a:rPr>
              <a:t>Let’s </a:t>
            </a:r>
            <a:r>
              <a:rPr sz="2800" spc="-20" dirty="0">
                <a:solidFill>
                  <a:srgbClr val="FFFFFF"/>
                </a:solidFill>
                <a:latin typeface="Calibri"/>
                <a:cs typeface="Calibri"/>
              </a:rPr>
              <a:t>start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with </a:t>
            </a:r>
            <a:r>
              <a:rPr sz="2800" spc="-20" dirty="0">
                <a:solidFill>
                  <a:srgbClr val="FFFFFF"/>
                </a:solidFill>
                <a:latin typeface="Calibri"/>
                <a:cs typeface="Calibri"/>
              </a:rPr>
              <a:t>general 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machine</a:t>
            </a:r>
            <a:r>
              <a:rPr sz="2800" spc="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learning.</a:t>
            </a:r>
            <a:endParaRPr sz="2800">
              <a:latin typeface="Calibri"/>
              <a:cs typeface="Calibri"/>
            </a:endParaRPr>
          </a:p>
          <a:p>
            <a:pPr marL="12700">
              <a:lnSpc>
                <a:spcPts val="3615"/>
              </a:lnSpc>
            </a:pPr>
            <a:r>
              <a:rPr sz="3200" spc="-20" dirty="0">
                <a:solidFill>
                  <a:srgbClr val="FFFFFF"/>
                </a:solidFill>
                <a:latin typeface="Calibri"/>
                <a:cs typeface="Calibri"/>
              </a:rPr>
              <a:t>Why </a:t>
            </a:r>
            <a:r>
              <a:rPr sz="3200" spc="-5" dirty="0">
                <a:solidFill>
                  <a:srgbClr val="FFFFFF"/>
                </a:solidFill>
                <a:latin typeface="Calibri"/>
                <a:cs typeface="Calibri"/>
              </a:rPr>
              <a:t>Deep?</a:t>
            </a:r>
            <a:endParaRPr sz="32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3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30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3200" spc="-5" dirty="0">
                <a:solidFill>
                  <a:srgbClr val="FFFFFF"/>
                </a:solidFill>
                <a:latin typeface="Calibri"/>
                <a:cs typeface="Calibri"/>
              </a:rPr>
              <a:t>“Hello </a:t>
            </a:r>
            <a:r>
              <a:rPr sz="3200" spc="-25" dirty="0">
                <a:solidFill>
                  <a:srgbClr val="FFFFFF"/>
                </a:solidFill>
                <a:latin typeface="Calibri"/>
                <a:cs typeface="Calibri"/>
              </a:rPr>
              <a:t>World” </a:t>
            </a:r>
            <a:r>
              <a:rPr sz="3200" spc="-30" dirty="0">
                <a:solidFill>
                  <a:srgbClr val="FFFFFF"/>
                </a:solidFill>
                <a:latin typeface="Calibri"/>
                <a:cs typeface="Calibri"/>
              </a:rPr>
              <a:t>for </a:t>
            </a:r>
            <a:r>
              <a:rPr sz="3200" spc="-5" dirty="0">
                <a:solidFill>
                  <a:srgbClr val="FFFFFF"/>
                </a:solidFill>
                <a:latin typeface="Calibri"/>
                <a:cs typeface="Calibri"/>
              </a:rPr>
              <a:t>Deep</a:t>
            </a:r>
            <a:r>
              <a:rPr sz="3200" spc="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Calibri"/>
                <a:cs typeface="Calibri"/>
              </a:rPr>
              <a:t>Learning</a:t>
            </a:r>
            <a:endParaRPr sz="3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563435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5" dirty="0"/>
              <a:t>Fat </a:t>
            </a:r>
            <a:r>
              <a:rPr dirty="0"/>
              <a:t>+ Short </a:t>
            </a:r>
            <a:r>
              <a:rPr spc="-100" dirty="0"/>
              <a:t>v.s. </a:t>
            </a:r>
            <a:r>
              <a:rPr spc="-5" dirty="0"/>
              <a:t>Thin </a:t>
            </a:r>
            <a:r>
              <a:rPr dirty="0"/>
              <a:t>+</a:t>
            </a:r>
            <a:r>
              <a:rPr spc="85" dirty="0"/>
              <a:t> </a:t>
            </a:r>
            <a:r>
              <a:rPr spc="-90" dirty="0"/>
              <a:t>Tall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08405" y="6079642"/>
            <a:ext cx="7632700" cy="568325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2700" marR="5080">
              <a:lnSpc>
                <a:spcPts val="2110"/>
              </a:lnSpc>
              <a:spcBef>
                <a:spcPts val="210"/>
              </a:spcBef>
            </a:pPr>
            <a:r>
              <a:rPr sz="1800" spc="-5" dirty="0">
                <a:latin typeface="Arial"/>
                <a:cs typeface="Arial"/>
              </a:rPr>
              <a:t>Seide, </a:t>
            </a:r>
            <a:r>
              <a:rPr sz="1800" dirty="0">
                <a:latin typeface="Arial"/>
                <a:cs typeface="Arial"/>
              </a:rPr>
              <a:t>Frank, </a:t>
            </a:r>
            <a:r>
              <a:rPr sz="1800" spc="-5" dirty="0">
                <a:latin typeface="Arial"/>
                <a:cs typeface="Arial"/>
              </a:rPr>
              <a:t>Gang Li, and Dong </a:t>
            </a:r>
            <a:r>
              <a:rPr sz="1800" spc="-35" dirty="0">
                <a:latin typeface="Arial"/>
                <a:cs typeface="Arial"/>
              </a:rPr>
              <a:t>Yu. </a:t>
            </a:r>
            <a:r>
              <a:rPr sz="1800" spc="-5" dirty="0">
                <a:latin typeface="Arial"/>
                <a:cs typeface="Arial"/>
              </a:rPr>
              <a:t>"Conversational Speech </a:t>
            </a:r>
            <a:r>
              <a:rPr sz="1800" spc="-10" dirty="0">
                <a:latin typeface="Arial"/>
                <a:cs typeface="Arial"/>
              </a:rPr>
              <a:t>Transcription  </a:t>
            </a:r>
            <a:r>
              <a:rPr sz="1800" spc="-5" dirty="0">
                <a:latin typeface="Arial"/>
                <a:cs typeface="Arial"/>
              </a:rPr>
              <a:t>Using Context-Dependent Deep Neural </a:t>
            </a:r>
            <a:r>
              <a:rPr sz="1800" spc="-10" dirty="0">
                <a:latin typeface="Arial"/>
                <a:cs typeface="Arial"/>
              </a:rPr>
              <a:t>Networks." </a:t>
            </a:r>
            <a:r>
              <a:rPr sz="1800" i="1" spc="-5" dirty="0">
                <a:latin typeface="Arial"/>
                <a:cs typeface="Arial"/>
              </a:rPr>
              <a:t>Interspeech</a:t>
            </a:r>
            <a:r>
              <a:rPr sz="1800" spc="-5" dirty="0">
                <a:latin typeface="Arial"/>
                <a:cs typeface="Arial"/>
              </a:rPr>
              <a:t>.</a:t>
            </a:r>
            <a:r>
              <a:rPr sz="1800" spc="175" dirty="0">
                <a:latin typeface="Arial"/>
                <a:cs typeface="Arial"/>
              </a:rPr>
              <a:t> </a:t>
            </a:r>
            <a:r>
              <a:rPr sz="1800" spc="-35" dirty="0">
                <a:latin typeface="Arial"/>
                <a:cs typeface="Arial"/>
              </a:rPr>
              <a:t>2011.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27696" y="1901888"/>
            <a:ext cx="7289292" cy="40233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194047" y="4629911"/>
            <a:ext cx="698500" cy="291465"/>
          </a:xfrm>
          <a:custGeom>
            <a:avLst/>
            <a:gdLst/>
            <a:ahLst/>
            <a:cxnLst/>
            <a:rect l="l" t="t" r="r" b="b"/>
            <a:pathLst>
              <a:path w="698500" h="291464">
                <a:moveTo>
                  <a:pt x="145541" y="0"/>
                </a:moveTo>
                <a:lnTo>
                  <a:pt x="0" y="145542"/>
                </a:lnTo>
                <a:lnTo>
                  <a:pt x="145541" y="291083"/>
                </a:lnTo>
                <a:lnTo>
                  <a:pt x="145541" y="218312"/>
                </a:lnTo>
                <a:lnTo>
                  <a:pt x="625221" y="218312"/>
                </a:lnTo>
                <a:lnTo>
                  <a:pt x="697991" y="145542"/>
                </a:lnTo>
                <a:lnTo>
                  <a:pt x="625220" y="72770"/>
                </a:lnTo>
                <a:lnTo>
                  <a:pt x="145541" y="72770"/>
                </a:lnTo>
                <a:lnTo>
                  <a:pt x="145541" y="0"/>
                </a:lnTo>
                <a:close/>
              </a:path>
              <a:path w="698500" h="291464">
                <a:moveTo>
                  <a:pt x="625221" y="218312"/>
                </a:moveTo>
                <a:lnTo>
                  <a:pt x="552450" y="218312"/>
                </a:lnTo>
                <a:lnTo>
                  <a:pt x="552450" y="291083"/>
                </a:lnTo>
                <a:lnTo>
                  <a:pt x="625221" y="218312"/>
                </a:lnTo>
                <a:close/>
              </a:path>
              <a:path w="698500" h="291464">
                <a:moveTo>
                  <a:pt x="552450" y="0"/>
                </a:moveTo>
                <a:lnTo>
                  <a:pt x="552450" y="72770"/>
                </a:lnTo>
                <a:lnTo>
                  <a:pt x="625220" y="72770"/>
                </a:lnTo>
                <a:lnTo>
                  <a:pt x="55245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194047" y="4629911"/>
            <a:ext cx="698500" cy="291465"/>
          </a:xfrm>
          <a:custGeom>
            <a:avLst/>
            <a:gdLst/>
            <a:ahLst/>
            <a:cxnLst/>
            <a:rect l="l" t="t" r="r" b="b"/>
            <a:pathLst>
              <a:path w="698500" h="291464">
                <a:moveTo>
                  <a:pt x="0" y="145542"/>
                </a:moveTo>
                <a:lnTo>
                  <a:pt x="145541" y="0"/>
                </a:lnTo>
                <a:lnTo>
                  <a:pt x="145541" y="72770"/>
                </a:lnTo>
                <a:lnTo>
                  <a:pt x="552450" y="72770"/>
                </a:lnTo>
                <a:lnTo>
                  <a:pt x="552450" y="0"/>
                </a:lnTo>
                <a:lnTo>
                  <a:pt x="697991" y="145542"/>
                </a:lnTo>
                <a:lnTo>
                  <a:pt x="552450" y="291083"/>
                </a:lnTo>
                <a:lnTo>
                  <a:pt x="552450" y="218312"/>
                </a:lnTo>
                <a:lnTo>
                  <a:pt x="145541" y="218312"/>
                </a:lnTo>
                <a:lnTo>
                  <a:pt x="145541" y="291083"/>
                </a:lnTo>
                <a:lnTo>
                  <a:pt x="0" y="145542"/>
                </a:lnTo>
                <a:close/>
              </a:path>
            </a:pathLst>
          </a:custGeom>
          <a:ln w="12192">
            <a:solidFill>
              <a:srgbClr val="AD5A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194047" y="5055108"/>
            <a:ext cx="698500" cy="291465"/>
          </a:xfrm>
          <a:custGeom>
            <a:avLst/>
            <a:gdLst/>
            <a:ahLst/>
            <a:cxnLst/>
            <a:rect l="l" t="t" r="r" b="b"/>
            <a:pathLst>
              <a:path w="698500" h="291464">
                <a:moveTo>
                  <a:pt x="145541" y="0"/>
                </a:moveTo>
                <a:lnTo>
                  <a:pt x="0" y="145542"/>
                </a:lnTo>
                <a:lnTo>
                  <a:pt x="145541" y="291084"/>
                </a:lnTo>
                <a:lnTo>
                  <a:pt x="145541" y="218313"/>
                </a:lnTo>
                <a:lnTo>
                  <a:pt x="625220" y="218313"/>
                </a:lnTo>
                <a:lnTo>
                  <a:pt x="697991" y="145542"/>
                </a:lnTo>
                <a:lnTo>
                  <a:pt x="625221" y="72771"/>
                </a:lnTo>
                <a:lnTo>
                  <a:pt x="145541" y="72771"/>
                </a:lnTo>
                <a:lnTo>
                  <a:pt x="145541" y="0"/>
                </a:lnTo>
                <a:close/>
              </a:path>
              <a:path w="698500" h="291464">
                <a:moveTo>
                  <a:pt x="625220" y="218313"/>
                </a:moveTo>
                <a:lnTo>
                  <a:pt x="552450" y="218313"/>
                </a:lnTo>
                <a:lnTo>
                  <a:pt x="552450" y="291084"/>
                </a:lnTo>
                <a:lnTo>
                  <a:pt x="625220" y="218313"/>
                </a:lnTo>
                <a:close/>
              </a:path>
              <a:path w="698500" h="291464">
                <a:moveTo>
                  <a:pt x="552450" y="0"/>
                </a:moveTo>
                <a:lnTo>
                  <a:pt x="552450" y="72771"/>
                </a:lnTo>
                <a:lnTo>
                  <a:pt x="625221" y="72771"/>
                </a:lnTo>
                <a:lnTo>
                  <a:pt x="55245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194047" y="5055108"/>
            <a:ext cx="698500" cy="291465"/>
          </a:xfrm>
          <a:custGeom>
            <a:avLst/>
            <a:gdLst/>
            <a:ahLst/>
            <a:cxnLst/>
            <a:rect l="l" t="t" r="r" b="b"/>
            <a:pathLst>
              <a:path w="698500" h="291464">
                <a:moveTo>
                  <a:pt x="0" y="145542"/>
                </a:moveTo>
                <a:lnTo>
                  <a:pt x="145541" y="0"/>
                </a:lnTo>
                <a:lnTo>
                  <a:pt x="145541" y="72771"/>
                </a:lnTo>
                <a:lnTo>
                  <a:pt x="552450" y="72771"/>
                </a:lnTo>
                <a:lnTo>
                  <a:pt x="552450" y="0"/>
                </a:lnTo>
                <a:lnTo>
                  <a:pt x="697991" y="145542"/>
                </a:lnTo>
                <a:lnTo>
                  <a:pt x="552450" y="291084"/>
                </a:lnTo>
                <a:lnTo>
                  <a:pt x="552450" y="218313"/>
                </a:lnTo>
                <a:lnTo>
                  <a:pt x="145541" y="218313"/>
                </a:lnTo>
                <a:lnTo>
                  <a:pt x="145541" y="291084"/>
                </a:lnTo>
                <a:lnTo>
                  <a:pt x="0" y="145542"/>
                </a:lnTo>
                <a:close/>
              </a:path>
            </a:pathLst>
          </a:custGeom>
          <a:ln w="12192">
            <a:solidFill>
              <a:srgbClr val="AD5A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632703" y="3296411"/>
            <a:ext cx="1677924" cy="6400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788152" y="3233927"/>
            <a:ext cx="1365503" cy="86563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692140" y="3336035"/>
            <a:ext cx="1559052" cy="52273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2" name="object 12"/>
          <p:cNvGraphicFramePr>
            <a:graphicFrameLocks noGrp="1"/>
          </p:cNvGraphicFramePr>
          <p:nvPr/>
        </p:nvGraphicFramePr>
        <p:xfrm>
          <a:off x="908646" y="1895601"/>
          <a:ext cx="7287256" cy="403593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218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218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218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218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22960">
                <a:tc>
                  <a:txBody>
                    <a:bodyPr/>
                    <a:lstStyle/>
                    <a:p>
                      <a:pPr marL="38735" algn="ctr">
                        <a:lnSpc>
                          <a:spcPct val="100000"/>
                        </a:lnSpc>
                        <a:spcBef>
                          <a:spcPts val="1650"/>
                        </a:spcBef>
                      </a:pPr>
                      <a:r>
                        <a:rPr sz="2400" b="1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Layer </a:t>
                      </a:r>
                      <a:r>
                        <a:rPr sz="24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X</a:t>
                      </a:r>
                      <a:r>
                        <a:rPr sz="2400" b="1" spc="-5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4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Size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0955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FF0000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  <a:tc>
                  <a:txBody>
                    <a:bodyPr/>
                    <a:lstStyle/>
                    <a:p>
                      <a:pPr marL="402590" marR="183515" indent="-172720">
                        <a:lnSpc>
                          <a:spcPct val="100000"/>
                        </a:lnSpc>
                        <a:spcBef>
                          <a:spcPts val="209"/>
                        </a:spcBef>
                      </a:pPr>
                      <a:r>
                        <a:rPr sz="2400" b="1" spc="-3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Word</a:t>
                      </a:r>
                      <a:r>
                        <a:rPr sz="2400" b="1" spc="-1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4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Error  </a:t>
                      </a:r>
                      <a:r>
                        <a:rPr sz="2400" b="1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Rate</a:t>
                      </a:r>
                      <a:r>
                        <a:rPr sz="2400" b="1" spc="-3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4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(%)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6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FF0000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  <a:tc>
                  <a:txBody>
                    <a:bodyPr/>
                    <a:lstStyle/>
                    <a:p>
                      <a:pPr marL="196215">
                        <a:lnSpc>
                          <a:spcPct val="100000"/>
                        </a:lnSpc>
                        <a:spcBef>
                          <a:spcPts val="1650"/>
                        </a:spcBef>
                      </a:pPr>
                      <a:r>
                        <a:rPr sz="2400" b="1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Layer </a:t>
                      </a:r>
                      <a:r>
                        <a:rPr sz="24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X</a:t>
                      </a:r>
                      <a:r>
                        <a:rPr sz="2400" b="1" spc="-5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4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Size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0955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  <a:tc>
                  <a:txBody>
                    <a:bodyPr/>
                    <a:lstStyle/>
                    <a:p>
                      <a:pPr marL="403860" marR="180975" indent="-172720">
                        <a:lnSpc>
                          <a:spcPct val="100000"/>
                        </a:lnSpc>
                        <a:spcBef>
                          <a:spcPts val="209"/>
                        </a:spcBef>
                      </a:pPr>
                      <a:r>
                        <a:rPr sz="2400" b="1" spc="-3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Word</a:t>
                      </a:r>
                      <a:r>
                        <a:rPr sz="2400" b="1" spc="-6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4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Error  </a:t>
                      </a:r>
                      <a:r>
                        <a:rPr sz="2400" b="1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Rate</a:t>
                      </a:r>
                      <a:r>
                        <a:rPr sz="2400" b="1" spc="-3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4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(%)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6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38735"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1 X</a:t>
                      </a:r>
                      <a:r>
                        <a:rPr sz="24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00" spc="-5" dirty="0">
                          <a:latin typeface="Calibri"/>
                          <a:cs typeface="Calibri"/>
                        </a:rPr>
                        <a:t>2k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FF0000"/>
                      </a:solidFill>
                      <a:prstDash val="solid"/>
                    </a:lnT>
                    <a:lnB w="53975">
                      <a:solidFill>
                        <a:srgbClr val="FF0000"/>
                      </a:solidFill>
                      <a:prstDash val="solid"/>
                    </a:lnB>
                    <a:solidFill>
                      <a:srgbClr val="5B9BD4">
                        <a:alpha val="3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40005"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spc="-10" dirty="0">
                          <a:latin typeface="Calibri"/>
                          <a:cs typeface="Calibri"/>
                        </a:rPr>
                        <a:t>24.2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  <a:lnT w="53975">
                      <a:solidFill>
                        <a:srgbClr val="FF0000"/>
                      </a:solidFill>
                      <a:prstDash val="solid"/>
                    </a:lnT>
                    <a:lnB w="53975">
                      <a:solidFill>
                        <a:srgbClr val="FF0000"/>
                      </a:solidFill>
                      <a:prstDash val="solid"/>
                    </a:lnB>
                    <a:solidFill>
                      <a:srgbClr val="5B9BD4">
                        <a:alpha val="3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5B9BD4">
                        <a:alpha val="3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5B9BD4">
                        <a:alpha val="3999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39370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2 X</a:t>
                      </a:r>
                      <a:r>
                        <a:rPr sz="24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00" dirty="0">
                          <a:latin typeface="Calibri"/>
                          <a:cs typeface="Calibri"/>
                        </a:rPr>
                        <a:t>2k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FF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0005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20.4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  <a:lnT w="53975">
                      <a:solidFill>
                        <a:srgbClr val="FF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2105"/>
                        </a:lnSpc>
                        <a:spcBef>
                          <a:spcPts val="1390"/>
                        </a:spcBef>
                      </a:pPr>
                      <a:r>
                        <a:rPr sz="28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W</a:t>
                      </a:r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17653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445">
                        <a:lnSpc>
                          <a:spcPts val="2105"/>
                        </a:lnSpc>
                        <a:spcBef>
                          <a:spcPts val="1390"/>
                        </a:spcBef>
                      </a:pPr>
                      <a:r>
                        <a:rPr sz="28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hy?</a:t>
                      </a:r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1765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39370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3 X</a:t>
                      </a:r>
                      <a:r>
                        <a:rPr sz="24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00" dirty="0">
                          <a:latin typeface="Calibri"/>
                          <a:cs typeface="Calibri"/>
                        </a:rPr>
                        <a:t>2k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5B9BD4">
                        <a:alpha val="3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40005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18.4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5B9BD4">
                        <a:alpha val="3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5B9BD4">
                        <a:alpha val="3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5B9BD4">
                        <a:alpha val="3999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38735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4 X</a:t>
                      </a:r>
                      <a:r>
                        <a:rPr sz="24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00" spc="-5" dirty="0">
                          <a:latin typeface="Calibri"/>
                          <a:cs typeface="Calibri"/>
                        </a:rPr>
                        <a:t>2k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0005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spc="-10" dirty="0">
                          <a:latin typeface="Calibri"/>
                          <a:cs typeface="Calibri"/>
                        </a:rPr>
                        <a:t>17.8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39370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5 X</a:t>
                      </a:r>
                      <a:r>
                        <a:rPr sz="24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00" dirty="0">
                          <a:latin typeface="Calibri"/>
                          <a:cs typeface="Calibri"/>
                        </a:rPr>
                        <a:t>2k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5B9BD4">
                        <a:alpha val="3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40005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17.2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5B9BD4">
                        <a:alpha val="3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98780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1 X</a:t>
                      </a:r>
                      <a:r>
                        <a:rPr sz="24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00" dirty="0">
                          <a:latin typeface="Calibri"/>
                          <a:cs typeface="Calibri"/>
                        </a:rPr>
                        <a:t>3772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5B9BD4">
                        <a:alpha val="3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R="612140" algn="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22.5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5B9BD4">
                        <a:alpha val="3999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39370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7 X</a:t>
                      </a:r>
                      <a:r>
                        <a:rPr sz="24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00" dirty="0">
                          <a:latin typeface="Calibri"/>
                          <a:cs typeface="Calibri"/>
                        </a:rPr>
                        <a:t>2k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0005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17.1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98780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1 X</a:t>
                      </a:r>
                      <a:r>
                        <a:rPr sz="24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00" dirty="0">
                          <a:latin typeface="Calibri"/>
                          <a:cs typeface="Calibri"/>
                        </a:rPr>
                        <a:t>4634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12140" algn="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22.6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65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5B9BD4">
                        <a:alpha val="3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5B9BD4">
                        <a:alpha val="3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482600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1 X</a:t>
                      </a:r>
                      <a:r>
                        <a:rPr sz="24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00" spc="-5" dirty="0">
                          <a:latin typeface="Calibri"/>
                          <a:cs typeface="Calibri"/>
                        </a:rPr>
                        <a:t>16k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7305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  <a:solidFill>
                      <a:srgbClr val="5B9BD4">
                        <a:alpha val="3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R="612140" algn="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22.1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73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  <a:solidFill>
                      <a:srgbClr val="5B9BD4">
                        <a:alpha val="3999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181800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Analogy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07542" y="2315083"/>
            <a:ext cx="3625850" cy="29495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ts val="2735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-5" dirty="0">
                <a:latin typeface="Calibri"/>
                <a:cs typeface="Calibri"/>
              </a:rPr>
              <a:t>Logic circuits </a:t>
            </a:r>
            <a:r>
              <a:rPr sz="2400" spc="-10" dirty="0">
                <a:latin typeface="Calibri"/>
                <a:cs typeface="Calibri"/>
              </a:rPr>
              <a:t>consists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of</a:t>
            </a:r>
            <a:endParaRPr sz="2400">
              <a:latin typeface="Calibri"/>
              <a:cs typeface="Calibri"/>
            </a:endParaRPr>
          </a:p>
          <a:p>
            <a:pPr marL="241300">
              <a:lnSpc>
                <a:spcPts val="2735"/>
              </a:lnSpc>
            </a:pPr>
            <a:r>
              <a:rPr sz="2400" b="1" spc="-20" dirty="0">
                <a:solidFill>
                  <a:srgbClr val="0000FF"/>
                </a:solidFill>
                <a:latin typeface="Calibri"/>
                <a:cs typeface="Calibri"/>
              </a:rPr>
              <a:t>gates</a:t>
            </a:r>
            <a:endParaRPr sz="2400">
              <a:latin typeface="Calibri"/>
              <a:cs typeface="Calibri"/>
            </a:endParaRPr>
          </a:p>
          <a:p>
            <a:pPr marL="241300" marR="42545" indent="-228600" algn="just">
              <a:lnSpc>
                <a:spcPct val="90000"/>
              </a:lnSpc>
              <a:spcBef>
                <a:spcPts val="994"/>
              </a:spcBef>
              <a:buFont typeface="Arial"/>
              <a:buChar char="•"/>
              <a:tabLst>
                <a:tab pos="241300" algn="l"/>
              </a:tabLst>
            </a:pPr>
            <a:r>
              <a:rPr sz="2400" b="1" dirty="0">
                <a:solidFill>
                  <a:srgbClr val="00AF50"/>
                </a:solidFill>
                <a:latin typeface="Calibri"/>
                <a:cs typeface="Calibri"/>
              </a:rPr>
              <a:t>A </a:t>
            </a:r>
            <a:r>
              <a:rPr sz="2400" b="1" spc="-15" dirty="0">
                <a:solidFill>
                  <a:srgbClr val="00AF50"/>
                </a:solidFill>
                <a:latin typeface="Calibri"/>
                <a:cs typeface="Calibri"/>
              </a:rPr>
              <a:t>two </a:t>
            </a:r>
            <a:r>
              <a:rPr sz="2400" b="1" spc="-20" dirty="0">
                <a:solidFill>
                  <a:srgbClr val="00AF50"/>
                </a:solidFill>
                <a:latin typeface="Calibri"/>
                <a:cs typeface="Calibri"/>
              </a:rPr>
              <a:t>layers </a:t>
            </a:r>
            <a:r>
              <a:rPr sz="2400" b="1" dirty="0">
                <a:solidFill>
                  <a:srgbClr val="00AF50"/>
                </a:solidFill>
                <a:latin typeface="Calibri"/>
                <a:cs typeface="Calibri"/>
              </a:rPr>
              <a:t>of logic </a:t>
            </a:r>
            <a:r>
              <a:rPr sz="2400" b="1" spc="-20" dirty="0">
                <a:solidFill>
                  <a:srgbClr val="00AF50"/>
                </a:solidFill>
                <a:latin typeface="Calibri"/>
                <a:cs typeface="Calibri"/>
              </a:rPr>
              <a:t>gates </a:t>
            </a:r>
            <a:r>
              <a:rPr sz="2400" b="1" spc="-2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can represent </a:t>
            </a:r>
            <a:r>
              <a:rPr sz="2400" b="1" spc="-20" dirty="0">
                <a:latin typeface="Calibri"/>
                <a:cs typeface="Calibri"/>
              </a:rPr>
              <a:t>any</a:t>
            </a:r>
            <a:r>
              <a:rPr sz="2400" b="1" spc="-6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Boolean  </a:t>
            </a:r>
            <a:r>
              <a:rPr sz="2400" b="1" spc="-5" dirty="0">
                <a:latin typeface="Calibri"/>
                <a:cs typeface="Calibri"/>
              </a:rPr>
              <a:t>function.</a:t>
            </a:r>
            <a:endParaRPr sz="2400">
              <a:latin typeface="Calibri"/>
              <a:cs typeface="Calibri"/>
            </a:endParaRPr>
          </a:p>
          <a:p>
            <a:pPr marL="241300" marR="5080" indent="-228600">
              <a:lnSpc>
                <a:spcPct val="90100"/>
              </a:lnSpc>
              <a:spcBef>
                <a:spcPts val="995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-5" dirty="0">
                <a:latin typeface="Calibri"/>
                <a:cs typeface="Calibri"/>
              </a:rPr>
              <a:t>Using </a:t>
            </a:r>
            <a:r>
              <a:rPr sz="2400" dirty="0">
                <a:latin typeface="Calibri"/>
                <a:cs typeface="Calibri"/>
              </a:rPr>
              <a:t>multiple </a:t>
            </a:r>
            <a:r>
              <a:rPr sz="2400" spc="-20" dirty="0">
                <a:latin typeface="Calibri"/>
                <a:cs typeface="Calibri"/>
              </a:rPr>
              <a:t>layers </a:t>
            </a:r>
            <a:r>
              <a:rPr sz="2400" spc="-5" dirty="0">
                <a:latin typeface="Calibri"/>
                <a:cs typeface="Calibri"/>
              </a:rPr>
              <a:t>of  logic </a:t>
            </a:r>
            <a:r>
              <a:rPr sz="2400" spc="-20" dirty="0">
                <a:latin typeface="Calibri"/>
                <a:cs typeface="Calibri"/>
              </a:rPr>
              <a:t>gates </a:t>
            </a:r>
            <a:r>
              <a:rPr sz="2400" spc="-15" dirty="0">
                <a:latin typeface="Calibri"/>
                <a:cs typeface="Calibri"/>
              </a:rPr>
              <a:t>to </a:t>
            </a:r>
            <a:r>
              <a:rPr sz="2400" spc="-5" dirty="0">
                <a:latin typeface="Calibri"/>
                <a:cs typeface="Calibri"/>
              </a:rPr>
              <a:t>build some  functions </a:t>
            </a:r>
            <a:r>
              <a:rPr sz="2400" spc="-15" dirty="0">
                <a:latin typeface="Calibri"/>
                <a:cs typeface="Calibri"/>
              </a:rPr>
              <a:t>are </a:t>
            </a:r>
            <a:r>
              <a:rPr sz="2400" dirty="0">
                <a:latin typeface="Calibri"/>
                <a:cs typeface="Calibri"/>
              </a:rPr>
              <a:t>much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simpler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708652" y="2315083"/>
            <a:ext cx="3714750" cy="26200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ts val="2735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-10" dirty="0">
                <a:latin typeface="Calibri"/>
                <a:cs typeface="Calibri"/>
              </a:rPr>
              <a:t>Neural network consists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of</a:t>
            </a:r>
            <a:endParaRPr sz="2400">
              <a:latin typeface="Calibri"/>
              <a:cs typeface="Calibri"/>
            </a:endParaRPr>
          </a:p>
          <a:p>
            <a:pPr marL="241300">
              <a:lnSpc>
                <a:spcPts val="2735"/>
              </a:lnSpc>
            </a:pPr>
            <a:r>
              <a:rPr sz="2400" b="1" spc="-5" dirty="0">
                <a:solidFill>
                  <a:srgbClr val="0000FF"/>
                </a:solidFill>
                <a:latin typeface="Calibri"/>
                <a:cs typeface="Calibri"/>
              </a:rPr>
              <a:t>neurons</a:t>
            </a:r>
            <a:endParaRPr sz="2400">
              <a:latin typeface="Calibri"/>
              <a:cs typeface="Calibri"/>
            </a:endParaRPr>
          </a:p>
          <a:p>
            <a:pPr marL="241300" marR="5080" indent="-228600">
              <a:lnSpc>
                <a:spcPct val="90000"/>
              </a:lnSpc>
              <a:spcBef>
                <a:spcPts val="994"/>
              </a:spcBef>
              <a:buFont typeface="Arial"/>
              <a:buChar char="•"/>
              <a:tabLst>
                <a:tab pos="241300" algn="l"/>
              </a:tabLst>
            </a:pPr>
            <a:r>
              <a:rPr sz="2400" b="1" dirty="0">
                <a:solidFill>
                  <a:srgbClr val="00AF50"/>
                </a:solidFill>
                <a:latin typeface="Calibri"/>
                <a:cs typeface="Calibri"/>
              </a:rPr>
              <a:t>A </a:t>
            </a:r>
            <a:r>
              <a:rPr sz="2400" b="1" spc="-5" dirty="0">
                <a:solidFill>
                  <a:srgbClr val="00AF50"/>
                </a:solidFill>
                <a:latin typeface="Calibri"/>
                <a:cs typeface="Calibri"/>
              </a:rPr>
              <a:t>hidden </a:t>
            </a:r>
            <a:r>
              <a:rPr sz="2400" b="1" spc="-15" dirty="0">
                <a:solidFill>
                  <a:srgbClr val="00AF50"/>
                </a:solidFill>
                <a:latin typeface="Calibri"/>
                <a:cs typeface="Calibri"/>
              </a:rPr>
              <a:t>layer </a:t>
            </a:r>
            <a:r>
              <a:rPr sz="2400" b="1" spc="-10" dirty="0">
                <a:solidFill>
                  <a:srgbClr val="00AF50"/>
                </a:solidFill>
                <a:latin typeface="Calibri"/>
                <a:cs typeface="Calibri"/>
              </a:rPr>
              <a:t>network </a:t>
            </a:r>
            <a:r>
              <a:rPr sz="2400" spc="-10" dirty="0">
                <a:latin typeface="Calibri"/>
                <a:cs typeface="Calibri"/>
              </a:rPr>
              <a:t>can  represent </a:t>
            </a:r>
            <a:r>
              <a:rPr sz="2400" b="1" spc="-20" dirty="0">
                <a:latin typeface="Calibri"/>
                <a:cs typeface="Calibri"/>
              </a:rPr>
              <a:t>any </a:t>
            </a:r>
            <a:r>
              <a:rPr sz="2400" b="1" spc="-10" dirty="0">
                <a:latin typeface="Calibri"/>
                <a:cs typeface="Calibri"/>
              </a:rPr>
              <a:t>continuous  </a:t>
            </a:r>
            <a:r>
              <a:rPr sz="2400" b="1" spc="-5" dirty="0">
                <a:latin typeface="Calibri"/>
                <a:cs typeface="Calibri"/>
              </a:rPr>
              <a:t>function.</a:t>
            </a:r>
            <a:endParaRPr sz="2400">
              <a:latin typeface="Calibri"/>
              <a:cs typeface="Calibri"/>
            </a:endParaRPr>
          </a:p>
          <a:p>
            <a:pPr marL="241300" indent="-228600">
              <a:lnSpc>
                <a:spcPts val="2735"/>
              </a:lnSpc>
              <a:spcBef>
                <a:spcPts val="710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-5" dirty="0">
                <a:latin typeface="Calibri"/>
                <a:cs typeface="Calibri"/>
              </a:rPr>
              <a:t>Using </a:t>
            </a:r>
            <a:r>
              <a:rPr sz="2400" dirty="0">
                <a:latin typeface="Calibri"/>
                <a:cs typeface="Calibri"/>
              </a:rPr>
              <a:t>multiple </a:t>
            </a:r>
            <a:r>
              <a:rPr sz="2400" spc="-20" dirty="0">
                <a:latin typeface="Calibri"/>
                <a:cs typeface="Calibri"/>
              </a:rPr>
              <a:t>layers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of</a:t>
            </a:r>
            <a:endParaRPr sz="2400">
              <a:latin typeface="Calibri"/>
              <a:cs typeface="Calibri"/>
            </a:endParaRPr>
          </a:p>
          <a:p>
            <a:pPr marL="241300">
              <a:lnSpc>
                <a:spcPts val="2735"/>
              </a:lnSpc>
            </a:pPr>
            <a:r>
              <a:rPr sz="2400" spc="-10" dirty="0">
                <a:latin typeface="Calibri"/>
                <a:cs typeface="Calibri"/>
              </a:rPr>
              <a:t>neurons </a:t>
            </a:r>
            <a:r>
              <a:rPr sz="2400" spc="-15" dirty="0">
                <a:latin typeface="Calibri"/>
                <a:cs typeface="Calibri"/>
              </a:rPr>
              <a:t>to </a:t>
            </a:r>
            <a:r>
              <a:rPr sz="2400" spc="-10" dirty="0">
                <a:latin typeface="Calibri"/>
                <a:cs typeface="Calibri"/>
              </a:rPr>
              <a:t>represent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some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937252" y="4872990"/>
            <a:ext cx="33972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functions </a:t>
            </a:r>
            <a:r>
              <a:rPr sz="2400" spc="-15" dirty="0">
                <a:latin typeface="Calibri"/>
                <a:cs typeface="Calibri"/>
              </a:rPr>
              <a:t>are </a:t>
            </a:r>
            <a:r>
              <a:rPr sz="2400" dirty="0">
                <a:latin typeface="Calibri"/>
                <a:cs typeface="Calibri"/>
              </a:rPr>
              <a:t>much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simpler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824227" y="6245350"/>
            <a:ext cx="5495544" cy="5791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420111" y="6199630"/>
            <a:ext cx="4300728" cy="6583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883664" y="6284976"/>
            <a:ext cx="5376672" cy="46177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650617" y="6300317"/>
            <a:ext cx="38417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This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page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is 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for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EE</a:t>
            </a:r>
            <a:r>
              <a:rPr sz="24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background.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751076" y="5343144"/>
            <a:ext cx="2510028" cy="57911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659635" y="5295900"/>
            <a:ext cx="2668524" cy="75895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810511" y="5382767"/>
            <a:ext cx="2391156" cy="46177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810511" y="5397195"/>
            <a:ext cx="23914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less 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gates</a:t>
            </a:r>
            <a:r>
              <a:rPr sz="24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needed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941832" y="5436108"/>
            <a:ext cx="754380" cy="355600"/>
          </a:xfrm>
          <a:custGeom>
            <a:avLst/>
            <a:gdLst/>
            <a:ahLst/>
            <a:cxnLst/>
            <a:rect l="l" t="t" r="r" b="b"/>
            <a:pathLst>
              <a:path w="754380" h="355600">
                <a:moveTo>
                  <a:pt x="576834" y="0"/>
                </a:moveTo>
                <a:lnTo>
                  <a:pt x="576834" y="88772"/>
                </a:lnTo>
                <a:lnTo>
                  <a:pt x="0" y="88772"/>
                </a:lnTo>
                <a:lnTo>
                  <a:pt x="0" y="266318"/>
                </a:lnTo>
                <a:lnTo>
                  <a:pt x="576834" y="266318"/>
                </a:lnTo>
                <a:lnTo>
                  <a:pt x="576834" y="355091"/>
                </a:lnTo>
                <a:lnTo>
                  <a:pt x="754380" y="177545"/>
                </a:lnTo>
                <a:lnTo>
                  <a:pt x="57683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941832" y="5436108"/>
            <a:ext cx="754380" cy="355600"/>
          </a:xfrm>
          <a:custGeom>
            <a:avLst/>
            <a:gdLst/>
            <a:ahLst/>
            <a:cxnLst/>
            <a:rect l="l" t="t" r="r" b="b"/>
            <a:pathLst>
              <a:path w="754380" h="355600">
                <a:moveTo>
                  <a:pt x="0" y="88772"/>
                </a:moveTo>
                <a:lnTo>
                  <a:pt x="576834" y="88772"/>
                </a:lnTo>
                <a:lnTo>
                  <a:pt x="576834" y="0"/>
                </a:lnTo>
                <a:lnTo>
                  <a:pt x="754380" y="177545"/>
                </a:lnTo>
                <a:lnTo>
                  <a:pt x="576834" y="355091"/>
                </a:lnTo>
                <a:lnTo>
                  <a:pt x="576834" y="266318"/>
                </a:lnTo>
                <a:lnTo>
                  <a:pt x="0" y="266318"/>
                </a:lnTo>
                <a:lnTo>
                  <a:pt x="0" y="88772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447800" y="1650492"/>
            <a:ext cx="2247900" cy="64160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325880" y="1589532"/>
            <a:ext cx="2470404" cy="86563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507236" y="1690116"/>
            <a:ext cx="2129028" cy="52425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1507236" y="1701545"/>
            <a:ext cx="212915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Logic</a:t>
            </a:r>
            <a:r>
              <a:rPr sz="28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circuits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4780802" y="230066"/>
            <a:ext cx="3658306" cy="129442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390388" y="1629155"/>
            <a:ext cx="2572512" cy="64007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268467" y="1566672"/>
            <a:ext cx="2791967" cy="86563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449823" y="1668779"/>
            <a:ext cx="2453639" cy="52273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5449823" y="1679574"/>
            <a:ext cx="245364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92710">
              <a:lnSpc>
                <a:spcPct val="100000"/>
              </a:lnSpc>
              <a:spcBef>
                <a:spcPts val="95"/>
              </a:spcBef>
            </a:pPr>
            <a:r>
              <a:rPr sz="2800" spc="-20" dirty="0">
                <a:solidFill>
                  <a:srgbClr val="FFFFFF"/>
                </a:solidFill>
                <a:latin typeface="Calibri"/>
                <a:cs typeface="Calibri"/>
              </a:rPr>
              <a:t>Neural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network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4264152" y="4354067"/>
            <a:ext cx="428625" cy="683260"/>
          </a:xfrm>
          <a:custGeom>
            <a:avLst/>
            <a:gdLst/>
            <a:ahLst/>
            <a:cxnLst/>
            <a:rect l="l" t="t" r="r" b="b"/>
            <a:pathLst>
              <a:path w="428625" h="683260">
                <a:moveTo>
                  <a:pt x="214122" y="0"/>
                </a:moveTo>
                <a:lnTo>
                  <a:pt x="214122" y="170687"/>
                </a:lnTo>
                <a:lnTo>
                  <a:pt x="0" y="170687"/>
                </a:lnTo>
                <a:lnTo>
                  <a:pt x="0" y="512063"/>
                </a:lnTo>
                <a:lnTo>
                  <a:pt x="214122" y="512063"/>
                </a:lnTo>
                <a:lnTo>
                  <a:pt x="214122" y="682751"/>
                </a:lnTo>
                <a:lnTo>
                  <a:pt x="428244" y="341375"/>
                </a:lnTo>
                <a:lnTo>
                  <a:pt x="214122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264152" y="4354067"/>
            <a:ext cx="428625" cy="683260"/>
          </a:xfrm>
          <a:custGeom>
            <a:avLst/>
            <a:gdLst/>
            <a:ahLst/>
            <a:cxnLst/>
            <a:rect l="l" t="t" r="r" b="b"/>
            <a:pathLst>
              <a:path w="428625" h="683260">
                <a:moveTo>
                  <a:pt x="0" y="170687"/>
                </a:moveTo>
                <a:lnTo>
                  <a:pt x="214122" y="170687"/>
                </a:lnTo>
                <a:lnTo>
                  <a:pt x="214122" y="0"/>
                </a:lnTo>
                <a:lnTo>
                  <a:pt x="428244" y="341375"/>
                </a:lnTo>
                <a:lnTo>
                  <a:pt x="214122" y="682751"/>
                </a:lnTo>
                <a:lnTo>
                  <a:pt x="214122" y="512063"/>
                </a:lnTo>
                <a:lnTo>
                  <a:pt x="0" y="512063"/>
                </a:lnTo>
                <a:lnTo>
                  <a:pt x="0" y="170687"/>
                </a:lnTo>
                <a:close/>
              </a:path>
            </a:pathLst>
          </a:custGeom>
          <a:ln w="12192">
            <a:solidFill>
              <a:srgbClr val="AD5A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349240" y="5198364"/>
            <a:ext cx="1976627" cy="94792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384291" y="5152644"/>
            <a:ext cx="1905000" cy="1124712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408676" y="5237988"/>
            <a:ext cx="1857755" cy="83058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5408676" y="5252415"/>
            <a:ext cx="185801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05" algn="ctr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less</a:t>
            </a:r>
            <a:endParaRPr sz="2400">
              <a:latin typeface="Calibri"/>
              <a:cs typeface="Calibri"/>
            </a:endParaRPr>
          </a:p>
          <a:p>
            <a:pPr marL="635" algn="ctr">
              <a:lnSpc>
                <a:spcPct val="100000"/>
              </a:lnSpc>
              <a:spcBef>
                <a:spcPts val="5"/>
              </a:spcBef>
            </a:pP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parameters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4963667" y="5475732"/>
            <a:ext cx="402590" cy="355600"/>
          </a:xfrm>
          <a:custGeom>
            <a:avLst/>
            <a:gdLst/>
            <a:ahLst/>
            <a:cxnLst/>
            <a:rect l="l" t="t" r="r" b="b"/>
            <a:pathLst>
              <a:path w="402589" h="355600">
                <a:moveTo>
                  <a:pt x="224790" y="0"/>
                </a:moveTo>
                <a:lnTo>
                  <a:pt x="224790" y="88773"/>
                </a:lnTo>
                <a:lnTo>
                  <a:pt x="0" y="88773"/>
                </a:lnTo>
                <a:lnTo>
                  <a:pt x="0" y="266319"/>
                </a:lnTo>
                <a:lnTo>
                  <a:pt x="224790" y="266319"/>
                </a:lnTo>
                <a:lnTo>
                  <a:pt x="224790" y="355092"/>
                </a:lnTo>
                <a:lnTo>
                  <a:pt x="402336" y="177546"/>
                </a:lnTo>
                <a:lnTo>
                  <a:pt x="22479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963667" y="5475732"/>
            <a:ext cx="402590" cy="355600"/>
          </a:xfrm>
          <a:custGeom>
            <a:avLst/>
            <a:gdLst/>
            <a:ahLst/>
            <a:cxnLst/>
            <a:rect l="l" t="t" r="r" b="b"/>
            <a:pathLst>
              <a:path w="402589" h="355600">
                <a:moveTo>
                  <a:pt x="0" y="88773"/>
                </a:moveTo>
                <a:lnTo>
                  <a:pt x="224790" y="88773"/>
                </a:lnTo>
                <a:lnTo>
                  <a:pt x="224790" y="0"/>
                </a:lnTo>
                <a:lnTo>
                  <a:pt x="402336" y="177546"/>
                </a:lnTo>
                <a:lnTo>
                  <a:pt x="224790" y="355092"/>
                </a:lnTo>
                <a:lnTo>
                  <a:pt x="224790" y="266319"/>
                </a:lnTo>
                <a:lnTo>
                  <a:pt x="0" y="266319"/>
                </a:lnTo>
                <a:lnTo>
                  <a:pt x="0" y="88773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7319771" y="5475732"/>
            <a:ext cx="403860" cy="355600"/>
          </a:xfrm>
          <a:custGeom>
            <a:avLst/>
            <a:gdLst/>
            <a:ahLst/>
            <a:cxnLst/>
            <a:rect l="l" t="t" r="r" b="b"/>
            <a:pathLst>
              <a:path w="403859" h="355600">
                <a:moveTo>
                  <a:pt x="226313" y="0"/>
                </a:moveTo>
                <a:lnTo>
                  <a:pt x="226313" y="88773"/>
                </a:lnTo>
                <a:lnTo>
                  <a:pt x="0" y="88773"/>
                </a:lnTo>
                <a:lnTo>
                  <a:pt x="0" y="266319"/>
                </a:lnTo>
                <a:lnTo>
                  <a:pt x="226313" y="266319"/>
                </a:lnTo>
                <a:lnTo>
                  <a:pt x="226313" y="355092"/>
                </a:lnTo>
                <a:lnTo>
                  <a:pt x="403859" y="177546"/>
                </a:lnTo>
                <a:lnTo>
                  <a:pt x="22631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7319771" y="5475732"/>
            <a:ext cx="403860" cy="355600"/>
          </a:xfrm>
          <a:custGeom>
            <a:avLst/>
            <a:gdLst/>
            <a:ahLst/>
            <a:cxnLst/>
            <a:rect l="l" t="t" r="r" b="b"/>
            <a:pathLst>
              <a:path w="403859" h="355600">
                <a:moveTo>
                  <a:pt x="0" y="88773"/>
                </a:moveTo>
                <a:lnTo>
                  <a:pt x="226313" y="88773"/>
                </a:lnTo>
                <a:lnTo>
                  <a:pt x="226313" y="0"/>
                </a:lnTo>
                <a:lnTo>
                  <a:pt x="403859" y="177546"/>
                </a:lnTo>
                <a:lnTo>
                  <a:pt x="226313" y="355092"/>
                </a:lnTo>
                <a:lnTo>
                  <a:pt x="226313" y="266319"/>
                </a:lnTo>
                <a:lnTo>
                  <a:pt x="0" y="266319"/>
                </a:lnTo>
                <a:lnTo>
                  <a:pt x="0" y="88773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7717535" y="5201411"/>
            <a:ext cx="1344168" cy="947928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7801356" y="5154167"/>
            <a:ext cx="1175003" cy="1124712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7776971" y="5241035"/>
            <a:ext cx="1225296" cy="830580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7776971" y="5255133"/>
            <a:ext cx="122555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7335" marR="260350" indent="11557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less 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at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a?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618731" y="3509771"/>
            <a:ext cx="824483" cy="7985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618731" y="3509771"/>
            <a:ext cx="824865" cy="798830"/>
          </a:xfrm>
          <a:custGeom>
            <a:avLst/>
            <a:gdLst/>
            <a:ahLst/>
            <a:cxnLst/>
            <a:rect l="l" t="t" r="r" b="b"/>
            <a:pathLst>
              <a:path w="824865" h="798829">
                <a:moveTo>
                  <a:pt x="0" y="798576"/>
                </a:moveTo>
                <a:lnTo>
                  <a:pt x="824483" y="798576"/>
                </a:lnTo>
                <a:lnTo>
                  <a:pt x="824483" y="0"/>
                </a:lnTo>
                <a:lnTo>
                  <a:pt x="0" y="0"/>
                </a:lnTo>
                <a:lnTo>
                  <a:pt x="0" y="798576"/>
                </a:lnTo>
                <a:close/>
              </a:path>
            </a:pathLst>
          </a:custGeom>
          <a:ln w="6096">
            <a:solidFill>
              <a:srgbClr val="4471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6713981" y="3519296"/>
            <a:ext cx="6356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PMingLiU"/>
                <a:cs typeface="PMingLiU"/>
              </a:rPr>
              <a:t>長髮</a:t>
            </a:r>
            <a:endParaRPr sz="2400">
              <a:latin typeface="PMingLiU"/>
              <a:cs typeface="PMingLiU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343281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0" dirty="0"/>
              <a:t>Modularization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707542" y="1793189"/>
            <a:ext cx="368935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latin typeface="Calibri"/>
                <a:cs typeface="Calibri"/>
              </a:rPr>
              <a:t>Deep →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Modularization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858511" y="2321051"/>
            <a:ext cx="1720595" cy="94945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887467" y="2275332"/>
            <a:ext cx="1728215" cy="11247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917947" y="2360676"/>
            <a:ext cx="1601724" cy="83210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4917947" y="2375408"/>
            <a:ext cx="160210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7810" marR="205740" indent="-4572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Girls</a:t>
            </a:r>
            <a:r>
              <a:rPr sz="2400" spc="-11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with  long</a:t>
            </a:r>
            <a:r>
              <a:rPr sz="2400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hair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861559" y="5515355"/>
            <a:ext cx="1738884" cy="94792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888991" y="5468111"/>
            <a:ext cx="1751075" cy="112471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920996" y="5554979"/>
            <a:ext cx="1620011" cy="83058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4920996" y="5569407"/>
            <a:ext cx="162052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11454" marR="202565" indent="127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Boys</a:t>
            </a:r>
            <a:r>
              <a:rPr sz="2400" spc="-11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with 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short</a:t>
            </a:r>
            <a:r>
              <a:rPr sz="2400" spc="-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hair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4870703" y="3386328"/>
            <a:ext cx="1720596" cy="94792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888991" y="3339084"/>
            <a:ext cx="1748027" cy="112471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930140" y="3425952"/>
            <a:ext cx="1601723" cy="83058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4930140" y="3439414"/>
            <a:ext cx="16021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2565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Boys</a:t>
            </a:r>
            <a:r>
              <a:rPr sz="24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with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176520" y="3805173"/>
            <a:ext cx="11106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long</a:t>
            </a:r>
            <a:r>
              <a:rPr sz="2400" spc="-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hair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477012" y="3659123"/>
            <a:ext cx="1333500" cy="138836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477012" y="3659123"/>
            <a:ext cx="1333500" cy="1388745"/>
          </a:xfrm>
          <a:prstGeom prst="rect">
            <a:avLst/>
          </a:prstGeom>
          <a:ln w="6096">
            <a:solidFill>
              <a:srgbClr val="A4A4A4"/>
            </a:solidFill>
          </a:ln>
        </p:spPr>
        <p:txBody>
          <a:bodyPr vert="horz" wrap="square" lIns="0" tIns="31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5"/>
              </a:spcBef>
            </a:pPr>
            <a:endParaRPr sz="3350">
              <a:latin typeface="Times New Roman"/>
              <a:cs typeface="Times New Roman"/>
            </a:endParaRPr>
          </a:p>
          <a:p>
            <a:pPr marL="286385">
              <a:lnSpc>
                <a:spcPct val="100000"/>
              </a:lnSpc>
            </a:pPr>
            <a:r>
              <a:rPr sz="2400" spc="-10" dirty="0">
                <a:latin typeface="Calibri"/>
                <a:cs typeface="Calibri"/>
              </a:rPr>
              <a:t>Image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763011" y="2369820"/>
            <a:ext cx="1447800" cy="830580"/>
          </a:xfrm>
          <a:prstGeom prst="rect">
            <a:avLst/>
          </a:prstGeom>
          <a:solidFill>
            <a:srgbClr val="5B9BD4"/>
          </a:solidFill>
          <a:ln w="12192">
            <a:solidFill>
              <a:srgbClr val="41709C"/>
            </a:solidFill>
          </a:ln>
        </p:spPr>
        <p:txBody>
          <a:bodyPr vert="horz" wrap="square" lIns="0" tIns="30480" rIns="0" bIns="0" rtlCol="0">
            <a:spAutoFit/>
          </a:bodyPr>
          <a:lstStyle/>
          <a:p>
            <a:pPr marL="645795" marR="164465" indent="-478790">
              <a:lnSpc>
                <a:spcPct val="100000"/>
              </a:lnSpc>
              <a:spcBef>
                <a:spcPts val="240"/>
              </a:spcBef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Cl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ssifier 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2755392" y="3425952"/>
            <a:ext cx="1447800" cy="830580"/>
          </a:xfrm>
          <a:custGeom>
            <a:avLst/>
            <a:gdLst/>
            <a:ahLst/>
            <a:cxnLst/>
            <a:rect l="l" t="t" r="r" b="b"/>
            <a:pathLst>
              <a:path w="1447800" h="830579">
                <a:moveTo>
                  <a:pt x="0" y="830580"/>
                </a:moveTo>
                <a:lnTo>
                  <a:pt x="1447800" y="830580"/>
                </a:lnTo>
                <a:lnTo>
                  <a:pt x="1447800" y="0"/>
                </a:lnTo>
                <a:lnTo>
                  <a:pt x="0" y="0"/>
                </a:lnTo>
                <a:lnTo>
                  <a:pt x="0" y="83058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755392" y="3425952"/>
            <a:ext cx="1447800" cy="830580"/>
          </a:xfrm>
          <a:custGeom>
            <a:avLst/>
            <a:gdLst/>
            <a:ahLst/>
            <a:cxnLst/>
            <a:rect l="l" t="t" r="r" b="b"/>
            <a:pathLst>
              <a:path w="1447800" h="830579">
                <a:moveTo>
                  <a:pt x="0" y="830580"/>
                </a:moveTo>
                <a:lnTo>
                  <a:pt x="1447800" y="830580"/>
                </a:lnTo>
                <a:lnTo>
                  <a:pt x="1447800" y="0"/>
                </a:lnTo>
                <a:lnTo>
                  <a:pt x="0" y="0"/>
                </a:lnTo>
                <a:lnTo>
                  <a:pt x="0" y="830580"/>
                </a:lnTo>
                <a:close/>
              </a:path>
            </a:pathLst>
          </a:custGeom>
          <a:ln w="12192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2911220" y="3443478"/>
            <a:ext cx="11334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Classifier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3390138" y="3808933"/>
            <a:ext cx="18034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2752344" y="4501896"/>
            <a:ext cx="1447800" cy="830580"/>
          </a:xfrm>
          <a:custGeom>
            <a:avLst/>
            <a:gdLst/>
            <a:ahLst/>
            <a:cxnLst/>
            <a:rect l="l" t="t" r="r" b="b"/>
            <a:pathLst>
              <a:path w="1447800" h="830579">
                <a:moveTo>
                  <a:pt x="0" y="830579"/>
                </a:moveTo>
                <a:lnTo>
                  <a:pt x="1447800" y="830579"/>
                </a:lnTo>
                <a:lnTo>
                  <a:pt x="1447800" y="0"/>
                </a:lnTo>
                <a:lnTo>
                  <a:pt x="0" y="0"/>
                </a:lnTo>
                <a:lnTo>
                  <a:pt x="0" y="830579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2752344" y="4501896"/>
            <a:ext cx="1447800" cy="830580"/>
          </a:xfrm>
          <a:prstGeom prst="rect">
            <a:avLst/>
          </a:prstGeom>
          <a:ln w="12192">
            <a:solidFill>
              <a:srgbClr val="AD5A20"/>
            </a:solidFill>
          </a:ln>
        </p:spPr>
        <p:txBody>
          <a:bodyPr vert="horz" wrap="square" lIns="0" tIns="30480" rIns="0" bIns="0" rtlCol="0">
            <a:spAutoFit/>
          </a:bodyPr>
          <a:lstStyle/>
          <a:p>
            <a:pPr marL="647065" marR="161290" indent="-479425">
              <a:lnSpc>
                <a:spcPct val="100000"/>
              </a:lnSpc>
              <a:spcBef>
                <a:spcPts val="240"/>
              </a:spcBef>
            </a:pP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Cl</a:t>
            </a:r>
            <a:r>
              <a:rPr sz="2400" spc="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ssif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ier  3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795017" y="2786633"/>
            <a:ext cx="969010" cy="1577975"/>
          </a:xfrm>
          <a:custGeom>
            <a:avLst/>
            <a:gdLst/>
            <a:ahLst/>
            <a:cxnLst/>
            <a:rect l="l" t="t" r="r" b="b"/>
            <a:pathLst>
              <a:path w="969010" h="1577975">
                <a:moveTo>
                  <a:pt x="893061" y="87814"/>
                </a:moveTo>
                <a:lnTo>
                  <a:pt x="0" y="1558163"/>
                </a:lnTo>
                <a:lnTo>
                  <a:pt x="32512" y="1577847"/>
                </a:lnTo>
                <a:lnTo>
                  <a:pt x="925694" y="107632"/>
                </a:lnTo>
                <a:lnTo>
                  <a:pt x="893061" y="87814"/>
                </a:lnTo>
                <a:close/>
              </a:path>
              <a:path w="969010" h="1577975">
                <a:moveTo>
                  <a:pt x="962839" y="71500"/>
                </a:moveTo>
                <a:lnTo>
                  <a:pt x="902969" y="71500"/>
                </a:lnTo>
                <a:lnTo>
                  <a:pt x="935608" y="91312"/>
                </a:lnTo>
                <a:lnTo>
                  <a:pt x="925694" y="107632"/>
                </a:lnTo>
                <a:lnTo>
                  <a:pt x="958214" y="127380"/>
                </a:lnTo>
                <a:lnTo>
                  <a:pt x="962839" y="71500"/>
                </a:lnTo>
                <a:close/>
              </a:path>
              <a:path w="969010" h="1577975">
                <a:moveTo>
                  <a:pt x="902969" y="71500"/>
                </a:moveTo>
                <a:lnTo>
                  <a:pt x="893061" y="87814"/>
                </a:lnTo>
                <a:lnTo>
                  <a:pt x="925694" y="107632"/>
                </a:lnTo>
                <a:lnTo>
                  <a:pt x="935608" y="91312"/>
                </a:lnTo>
                <a:lnTo>
                  <a:pt x="902969" y="71500"/>
                </a:lnTo>
                <a:close/>
              </a:path>
              <a:path w="969010" h="1577975">
                <a:moveTo>
                  <a:pt x="968756" y="0"/>
                </a:moveTo>
                <a:lnTo>
                  <a:pt x="860551" y="68071"/>
                </a:lnTo>
                <a:lnTo>
                  <a:pt x="893061" y="87814"/>
                </a:lnTo>
                <a:lnTo>
                  <a:pt x="902969" y="71500"/>
                </a:lnTo>
                <a:lnTo>
                  <a:pt x="962839" y="71500"/>
                </a:lnTo>
                <a:lnTo>
                  <a:pt x="96875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802129" y="3841241"/>
            <a:ext cx="955040" cy="529590"/>
          </a:xfrm>
          <a:custGeom>
            <a:avLst/>
            <a:gdLst/>
            <a:ahLst/>
            <a:cxnLst/>
            <a:rect l="l" t="t" r="r" b="b"/>
            <a:pathLst>
              <a:path w="955039" h="529589">
                <a:moveTo>
                  <a:pt x="845088" y="37776"/>
                </a:moveTo>
                <a:lnTo>
                  <a:pt x="0" y="496061"/>
                </a:lnTo>
                <a:lnTo>
                  <a:pt x="18287" y="529462"/>
                </a:lnTo>
                <a:lnTo>
                  <a:pt x="863197" y="71207"/>
                </a:lnTo>
                <a:lnTo>
                  <a:pt x="845088" y="37776"/>
                </a:lnTo>
                <a:close/>
              </a:path>
              <a:path w="955039" h="529589">
                <a:moveTo>
                  <a:pt x="934584" y="28701"/>
                </a:moveTo>
                <a:lnTo>
                  <a:pt x="861821" y="28701"/>
                </a:lnTo>
                <a:lnTo>
                  <a:pt x="879982" y="62102"/>
                </a:lnTo>
                <a:lnTo>
                  <a:pt x="863197" y="71207"/>
                </a:lnTo>
                <a:lnTo>
                  <a:pt x="881380" y="104774"/>
                </a:lnTo>
                <a:lnTo>
                  <a:pt x="934584" y="28701"/>
                </a:lnTo>
                <a:close/>
              </a:path>
              <a:path w="955039" h="529589">
                <a:moveTo>
                  <a:pt x="861821" y="28701"/>
                </a:moveTo>
                <a:lnTo>
                  <a:pt x="845088" y="37776"/>
                </a:lnTo>
                <a:lnTo>
                  <a:pt x="863197" y="71207"/>
                </a:lnTo>
                <a:lnTo>
                  <a:pt x="879982" y="62102"/>
                </a:lnTo>
                <a:lnTo>
                  <a:pt x="861821" y="28701"/>
                </a:lnTo>
                <a:close/>
              </a:path>
              <a:path w="955039" h="529589">
                <a:moveTo>
                  <a:pt x="954658" y="0"/>
                </a:moveTo>
                <a:lnTo>
                  <a:pt x="826896" y="4190"/>
                </a:lnTo>
                <a:lnTo>
                  <a:pt x="845088" y="37776"/>
                </a:lnTo>
                <a:lnTo>
                  <a:pt x="861821" y="28701"/>
                </a:lnTo>
                <a:lnTo>
                  <a:pt x="934584" y="28701"/>
                </a:lnTo>
                <a:lnTo>
                  <a:pt x="95465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801495" y="4338446"/>
            <a:ext cx="952500" cy="579755"/>
          </a:xfrm>
          <a:custGeom>
            <a:avLst/>
            <a:gdLst/>
            <a:ahLst/>
            <a:cxnLst/>
            <a:rect l="l" t="t" r="r" b="b"/>
            <a:pathLst>
              <a:path w="952500" h="579754">
                <a:moveTo>
                  <a:pt x="844446" y="537340"/>
                </a:moveTo>
                <a:lnTo>
                  <a:pt x="824865" y="570102"/>
                </a:lnTo>
                <a:lnTo>
                  <a:pt x="952246" y="579627"/>
                </a:lnTo>
                <a:lnTo>
                  <a:pt x="931504" y="547115"/>
                </a:lnTo>
                <a:lnTo>
                  <a:pt x="860806" y="547115"/>
                </a:lnTo>
                <a:lnTo>
                  <a:pt x="844446" y="537340"/>
                </a:lnTo>
                <a:close/>
              </a:path>
              <a:path w="952500" h="579754">
                <a:moveTo>
                  <a:pt x="863967" y="504677"/>
                </a:moveTo>
                <a:lnTo>
                  <a:pt x="844446" y="537340"/>
                </a:lnTo>
                <a:lnTo>
                  <a:pt x="860806" y="547115"/>
                </a:lnTo>
                <a:lnTo>
                  <a:pt x="880363" y="514476"/>
                </a:lnTo>
                <a:lnTo>
                  <a:pt x="863967" y="504677"/>
                </a:lnTo>
                <a:close/>
              </a:path>
              <a:path w="952500" h="579754">
                <a:moveTo>
                  <a:pt x="883538" y="471931"/>
                </a:moveTo>
                <a:lnTo>
                  <a:pt x="863967" y="504677"/>
                </a:lnTo>
                <a:lnTo>
                  <a:pt x="880363" y="514476"/>
                </a:lnTo>
                <a:lnTo>
                  <a:pt x="860806" y="547115"/>
                </a:lnTo>
                <a:lnTo>
                  <a:pt x="931504" y="547115"/>
                </a:lnTo>
                <a:lnTo>
                  <a:pt x="883538" y="471931"/>
                </a:lnTo>
                <a:close/>
              </a:path>
              <a:path w="952500" h="579754">
                <a:moveTo>
                  <a:pt x="19557" y="0"/>
                </a:moveTo>
                <a:lnTo>
                  <a:pt x="0" y="32765"/>
                </a:lnTo>
                <a:lnTo>
                  <a:pt x="844446" y="537340"/>
                </a:lnTo>
                <a:lnTo>
                  <a:pt x="863967" y="504677"/>
                </a:lnTo>
                <a:lnTo>
                  <a:pt x="1955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258817" y="2729483"/>
            <a:ext cx="628650" cy="114300"/>
          </a:xfrm>
          <a:custGeom>
            <a:avLst/>
            <a:gdLst/>
            <a:ahLst/>
            <a:cxnLst/>
            <a:rect l="l" t="t" r="r" b="b"/>
            <a:pathLst>
              <a:path w="628650" h="114300">
                <a:moveTo>
                  <a:pt x="514350" y="0"/>
                </a:moveTo>
                <a:lnTo>
                  <a:pt x="514350" y="114300"/>
                </a:lnTo>
                <a:lnTo>
                  <a:pt x="590550" y="76200"/>
                </a:lnTo>
                <a:lnTo>
                  <a:pt x="533400" y="76200"/>
                </a:lnTo>
                <a:lnTo>
                  <a:pt x="533400" y="38100"/>
                </a:lnTo>
                <a:lnTo>
                  <a:pt x="590550" y="38100"/>
                </a:lnTo>
                <a:lnTo>
                  <a:pt x="514350" y="0"/>
                </a:lnTo>
                <a:close/>
              </a:path>
              <a:path w="628650" h="114300">
                <a:moveTo>
                  <a:pt x="514350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514350" y="76200"/>
                </a:lnTo>
                <a:lnTo>
                  <a:pt x="514350" y="38100"/>
                </a:lnTo>
                <a:close/>
              </a:path>
              <a:path w="628650" h="114300">
                <a:moveTo>
                  <a:pt x="590550" y="38100"/>
                </a:moveTo>
                <a:lnTo>
                  <a:pt x="533400" y="38100"/>
                </a:lnTo>
                <a:lnTo>
                  <a:pt x="533400" y="76200"/>
                </a:lnTo>
                <a:lnTo>
                  <a:pt x="590550" y="76200"/>
                </a:lnTo>
                <a:lnTo>
                  <a:pt x="628650" y="57150"/>
                </a:lnTo>
                <a:lnTo>
                  <a:pt x="590550" y="381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249673" y="3776471"/>
            <a:ext cx="628650" cy="114300"/>
          </a:xfrm>
          <a:custGeom>
            <a:avLst/>
            <a:gdLst/>
            <a:ahLst/>
            <a:cxnLst/>
            <a:rect l="l" t="t" r="r" b="b"/>
            <a:pathLst>
              <a:path w="628650" h="114300">
                <a:moveTo>
                  <a:pt x="514350" y="0"/>
                </a:moveTo>
                <a:lnTo>
                  <a:pt x="514350" y="114300"/>
                </a:lnTo>
                <a:lnTo>
                  <a:pt x="590550" y="76200"/>
                </a:lnTo>
                <a:lnTo>
                  <a:pt x="533400" y="76200"/>
                </a:lnTo>
                <a:lnTo>
                  <a:pt x="533400" y="38100"/>
                </a:lnTo>
                <a:lnTo>
                  <a:pt x="590550" y="38100"/>
                </a:lnTo>
                <a:lnTo>
                  <a:pt x="514350" y="0"/>
                </a:lnTo>
                <a:close/>
              </a:path>
              <a:path w="628650" h="114300">
                <a:moveTo>
                  <a:pt x="514350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514350" y="76200"/>
                </a:lnTo>
                <a:lnTo>
                  <a:pt x="514350" y="38100"/>
                </a:lnTo>
                <a:close/>
              </a:path>
              <a:path w="628650" h="114300">
                <a:moveTo>
                  <a:pt x="590550" y="38100"/>
                </a:moveTo>
                <a:lnTo>
                  <a:pt x="533400" y="38100"/>
                </a:lnTo>
                <a:lnTo>
                  <a:pt x="533400" y="76200"/>
                </a:lnTo>
                <a:lnTo>
                  <a:pt x="590550" y="76200"/>
                </a:lnTo>
                <a:lnTo>
                  <a:pt x="628650" y="57150"/>
                </a:lnTo>
                <a:lnTo>
                  <a:pt x="590550" y="381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4249673" y="4879847"/>
            <a:ext cx="628650" cy="114300"/>
          </a:xfrm>
          <a:custGeom>
            <a:avLst/>
            <a:gdLst/>
            <a:ahLst/>
            <a:cxnLst/>
            <a:rect l="l" t="t" r="r" b="b"/>
            <a:pathLst>
              <a:path w="628650" h="114300">
                <a:moveTo>
                  <a:pt x="514350" y="0"/>
                </a:moveTo>
                <a:lnTo>
                  <a:pt x="514350" y="114300"/>
                </a:lnTo>
                <a:lnTo>
                  <a:pt x="590550" y="76200"/>
                </a:lnTo>
                <a:lnTo>
                  <a:pt x="533400" y="76200"/>
                </a:lnTo>
                <a:lnTo>
                  <a:pt x="533400" y="38100"/>
                </a:lnTo>
                <a:lnTo>
                  <a:pt x="590550" y="38100"/>
                </a:lnTo>
                <a:lnTo>
                  <a:pt x="514350" y="0"/>
                </a:lnTo>
                <a:close/>
              </a:path>
              <a:path w="628650" h="114300">
                <a:moveTo>
                  <a:pt x="514350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514350" y="76200"/>
                </a:lnTo>
                <a:lnTo>
                  <a:pt x="514350" y="38100"/>
                </a:lnTo>
                <a:close/>
              </a:path>
              <a:path w="628650" h="114300">
                <a:moveTo>
                  <a:pt x="590550" y="38100"/>
                </a:moveTo>
                <a:lnTo>
                  <a:pt x="533400" y="38100"/>
                </a:lnTo>
                <a:lnTo>
                  <a:pt x="533400" y="76200"/>
                </a:lnTo>
                <a:lnTo>
                  <a:pt x="590550" y="76200"/>
                </a:lnTo>
                <a:lnTo>
                  <a:pt x="628650" y="57150"/>
                </a:lnTo>
                <a:lnTo>
                  <a:pt x="590550" y="381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624828" y="2385060"/>
            <a:ext cx="826007" cy="80010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6624828" y="2385060"/>
            <a:ext cx="826135" cy="800100"/>
          </a:xfrm>
          <a:custGeom>
            <a:avLst/>
            <a:gdLst/>
            <a:ahLst/>
            <a:cxnLst/>
            <a:rect l="l" t="t" r="r" b="b"/>
            <a:pathLst>
              <a:path w="826134" h="800100">
                <a:moveTo>
                  <a:pt x="0" y="800100"/>
                </a:moveTo>
                <a:lnTo>
                  <a:pt x="826007" y="800100"/>
                </a:lnTo>
                <a:lnTo>
                  <a:pt x="826007" y="0"/>
                </a:lnTo>
                <a:lnTo>
                  <a:pt x="0" y="0"/>
                </a:lnTo>
                <a:lnTo>
                  <a:pt x="0" y="800100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6967728" y="2522220"/>
            <a:ext cx="826007" cy="80010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6967728" y="2522220"/>
            <a:ext cx="826135" cy="800100"/>
          </a:xfrm>
          <a:custGeom>
            <a:avLst/>
            <a:gdLst/>
            <a:ahLst/>
            <a:cxnLst/>
            <a:rect l="l" t="t" r="r" b="b"/>
            <a:pathLst>
              <a:path w="826134" h="800100">
                <a:moveTo>
                  <a:pt x="0" y="800100"/>
                </a:moveTo>
                <a:lnTo>
                  <a:pt x="826007" y="800100"/>
                </a:lnTo>
                <a:lnTo>
                  <a:pt x="826007" y="0"/>
                </a:lnTo>
                <a:lnTo>
                  <a:pt x="0" y="0"/>
                </a:lnTo>
                <a:lnTo>
                  <a:pt x="0" y="800100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6873620" y="2754833"/>
            <a:ext cx="67310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285" dirty="0">
                <a:latin typeface="PMingLiU"/>
                <a:cs typeface="PMingLiU"/>
              </a:rPr>
              <a:t>女</a:t>
            </a:r>
            <a:r>
              <a:rPr sz="3600" baseline="-25462" dirty="0">
                <a:latin typeface="PMingLiU"/>
                <a:cs typeface="PMingLiU"/>
              </a:rPr>
              <a:t>女</a:t>
            </a:r>
            <a:endParaRPr sz="3600" baseline="-25462">
              <a:latin typeface="PMingLiU"/>
              <a:cs typeface="PMingLiU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7307580" y="2671572"/>
            <a:ext cx="826007" cy="80010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7307580" y="2671572"/>
            <a:ext cx="826135" cy="800100"/>
          </a:xfrm>
          <a:custGeom>
            <a:avLst/>
            <a:gdLst/>
            <a:ahLst/>
            <a:cxnLst/>
            <a:rect l="l" t="t" r="r" b="b"/>
            <a:pathLst>
              <a:path w="826134" h="800100">
                <a:moveTo>
                  <a:pt x="0" y="800100"/>
                </a:moveTo>
                <a:lnTo>
                  <a:pt x="826007" y="800100"/>
                </a:lnTo>
                <a:lnTo>
                  <a:pt x="826007" y="0"/>
                </a:lnTo>
                <a:lnTo>
                  <a:pt x="0" y="0"/>
                </a:lnTo>
                <a:lnTo>
                  <a:pt x="0" y="800100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 txBox="1"/>
          <p:nvPr/>
        </p:nvSpPr>
        <p:spPr>
          <a:xfrm>
            <a:off x="6721220" y="2395473"/>
            <a:ext cx="13188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PMingLiU"/>
                <a:cs typeface="PMingLiU"/>
              </a:rPr>
              <a:t>長</a:t>
            </a:r>
            <a:r>
              <a:rPr sz="2400" spc="-2105" dirty="0">
                <a:latin typeface="PMingLiU"/>
                <a:cs typeface="PMingLiU"/>
              </a:rPr>
              <a:t>髮</a:t>
            </a:r>
            <a:r>
              <a:rPr sz="3600" baseline="-25462" dirty="0">
                <a:latin typeface="PMingLiU"/>
                <a:cs typeface="PMingLiU"/>
              </a:rPr>
              <a:t>長</a:t>
            </a:r>
            <a:r>
              <a:rPr sz="3600" spc="-3187" baseline="-25462" dirty="0">
                <a:latin typeface="PMingLiU"/>
                <a:cs typeface="PMingLiU"/>
              </a:rPr>
              <a:t>髮</a:t>
            </a:r>
            <a:r>
              <a:rPr sz="3600" baseline="-52083" dirty="0">
                <a:latin typeface="PMingLiU"/>
                <a:cs typeface="PMingLiU"/>
              </a:rPr>
              <a:t>長髮</a:t>
            </a:r>
            <a:endParaRPr sz="3600" baseline="-52083">
              <a:latin typeface="PMingLiU"/>
              <a:cs typeface="PMingLiU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7648956" y="2785872"/>
            <a:ext cx="826007" cy="80010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7648956" y="2785872"/>
            <a:ext cx="826135" cy="800100"/>
          </a:xfrm>
          <a:custGeom>
            <a:avLst/>
            <a:gdLst/>
            <a:ahLst/>
            <a:cxnLst/>
            <a:rect l="l" t="t" r="r" b="b"/>
            <a:pathLst>
              <a:path w="826134" h="800100">
                <a:moveTo>
                  <a:pt x="0" y="800100"/>
                </a:moveTo>
                <a:lnTo>
                  <a:pt x="826007" y="800100"/>
                </a:lnTo>
                <a:lnTo>
                  <a:pt x="826007" y="0"/>
                </a:lnTo>
                <a:lnTo>
                  <a:pt x="0" y="0"/>
                </a:lnTo>
                <a:lnTo>
                  <a:pt x="0" y="800100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>
            <a:off x="7744714" y="2795778"/>
            <a:ext cx="6350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PMingLiU"/>
                <a:cs typeface="PMingLiU"/>
              </a:rPr>
              <a:t>長髮</a:t>
            </a:r>
            <a:endParaRPr sz="2400">
              <a:latin typeface="PMingLiU"/>
              <a:cs typeface="PMingLiU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7556372" y="3040837"/>
            <a:ext cx="67119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275" dirty="0">
                <a:latin typeface="PMingLiU"/>
                <a:cs typeface="PMingLiU"/>
              </a:rPr>
              <a:t>女</a:t>
            </a:r>
            <a:r>
              <a:rPr sz="3600" baseline="-20833" dirty="0">
                <a:latin typeface="PMingLiU"/>
                <a:cs typeface="PMingLiU"/>
              </a:rPr>
              <a:t>女</a:t>
            </a:r>
            <a:endParaRPr sz="3600" baseline="-20833">
              <a:latin typeface="PMingLiU"/>
              <a:cs typeface="PMingLiU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4853940" y="4450079"/>
            <a:ext cx="1722119" cy="947928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4872228" y="4402835"/>
            <a:ext cx="1740407" cy="1124711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4913376" y="4489703"/>
            <a:ext cx="1603248" cy="830580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 txBox="1"/>
          <p:nvPr/>
        </p:nvSpPr>
        <p:spPr>
          <a:xfrm>
            <a:off x="5102733" y="4503546"/>
            <a:ext cx="122555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2065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Girls</a:t>
            </a:r>
            <a:r>
              <a:rPr sz="2400" spc="-1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with 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short</a:t>
            </a:r>
            <a:r>
              <a:rPr sz="2400" spc="-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hair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6624828" y="4486655"/>
            <a:ext cx="826007" cy="800100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6624828" y="4486655"/>
            <a:ext cx="826135" cy="800100"/>
          </a:xfrm>
          <a:custGeom>
            <a:avLst/>
            <a:gdLst/>
            <a:ahLst/>
            <a:cxnLst/>
            <a:rect l="l" t="t" r="r" b="b"/>
            <a:pathLst>
              <a:path w="826134" h="800100">
                <a:moveTo>
                  <a:pt x="0" y="800100"/>
                </a:moveTo>
                <a:lnTo>
                  <a:pt x="826007" y="800100"/>
                </a:lnTo>
                <a:lnTo>
                  <a:pt x="826007" y="0"/>
                </a:lnTo>
                <a:lnTo>
                  <a:pt x="0" y="0"/>
                </a:lnTo>
                <a:lnTo>
                  <a:pt x="0" y="800100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 txBox="1"/>
          <p:nvPr/>
        </p:nvSpPr>
        <p:spPr>
          <a:xfrm>
            <a:off x="6873620" y="4856733"/>
            <a:ext cx="3302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PMingLiU"/>
                <a:cs typeface="PMingLiU"/>
              </a:rPr>
              <a:t>女</a:t>
            </a:r>
            <a:endParaRPr sz="2400">
              <a:latin typeface="PMingLiU"/>
              <a:cs typeface="PMingLiU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6624828" y="5536691"/>
            <a:ext cx="826007" cy="800099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6624828" y="5536691"/>
            <a:ext cx="826135" cy="800100"/>
          </a:xfrm>
          <a:custGeom>
            <a:avLst/>
            <a:gdLst/>
            <a:ahLst/>
            <a:cxnLst/>
            <a:rect l="l" t="t" r="r" b="b"/>
            <a:pathLst>
              <a:path w="826134" h="800100">
                <a:moveTo>
                  <a:pt x="0" y="800099"/>
                </a:moveTo>
                <a:lnTo>
                  <a:pt x="826007" y="800099"/>
                </a:lnTo>
                <a:lnTo>
                  <a:pt x="826007" y="0"/>
                </a:lnTo>
                <a:lnTo>
                  <a:pt x="0" y="0"/>
                </a:lnTo>
                <a:lnTo>
                  <a:pt x="0" y="800099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6946392" y="5650991"/>
            <a:ext cx="826007" cy="798576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6946392" y="5650991"/>
            <a:ext cx="826135" cy="798830"/>
          </a:xfrm>
          <a:custGeom>
            <a:avLst/>
            <a:gdLst/>
            <a:ahLst/>
            <a:cxnLst/>
            <a:rect l="l" t="t" r="r" b="b"/>
            <a:pathLst>
              <a:path w="826134" h="798829">
                <a:moveTo>
                  <a:pt x="0" y="798575"/>
                </a:moveTo>
                <a:lnTo>
                  <a:pt x="826007" y="798575"/>
                </a:lnTo>
                <a:lnTo>
                  <a:pt x="826007" y="0"/>
                </a:lnTo>
                <a:lnTo>
                  <a:pt x="0" y="0"/>
                </a:lnTo>
                <a:lnTo>
                  <a:pt x="0" y="798575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 txBox="1"/>
          <p:nvPr/>
        </p:nvSpPr>
        <p:spPr>
          <a:xfrm>
            <a:off x="6873620" y="5906820"/>
            <a:ext cx="6521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130" dirty="0">
                <a:latin typeface="PMingLiU"/>
                <a:cs typeface="PMingLiU"/>
              </a:rPr>
              <a:t>男</a:t>
            </a:r>
            <a:r>
              <a:rPr sz="3600" baseline="-20833" dirty="0">
                <a:latin typeface="PMingLiU"/>
                <a:cs typeface="PMingLiU"/>
              </a:rPr>
              <a:t>男</a:t>
            </a:r>
            <a:endParaRPr sz="3600" baseline="-20833">
              <a:latin typeface="PMingLiU"/>
              <a:cs typeface="PMingLiU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7315200" y="5794247"/>
            <a:ext cx="826007" cy="800100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7315200" y="5794247"/>
            <a:ext cx="826135" cy="800100"/>
          </a:xfrm>
          <a:custGeom>
            <a:avLst/>
            <a:gdLst/>
            <a:ahLst/>
            <a:cxnLst/>
            <a:rect l="l" t="t" r="r" b="b"/>
            <a:pathLst>
              <a:path w="826134" h="800100">
                <a:moveTo>
                  <a:pt x="0" y="800099"/>
                </a:moveTo>
                <a:lnTo>
                  <a:pt x="826007" y="800099"/>
                </a:lnTo>
                <a:lnTo>
                  <a:pt x="826007" y="0"/>
                </a:lnTo>
                <a:lnTo>
                  <a:pt x="0" y="0"/>
                </a:lnTo>
                <a:lnTo>
                  <a:pt x="0" y="800099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 txBox="1"/>
          <p:nvPr/>
        </p:nvSpPr>
        <p:spPr>
          <a:xfrm>
            <a:off x="6721220" y="5547156"/>
            <a:ext cx="13252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PMingLiU"/>
                <a:cs typeface="PMingLiU"/>
              </a:rPr>
              <a:t>短</a:t>
            </a:r>
            <a:r>
              <a:rPr sz="2400" spc="-2275" dirty="0">
                <a:latin typeface="PMingLiU"/>
                <a:cs typeface="PMingLiU"/>
              </a:rPr>
              <a:t>髮</a:t>
            </a:r>
            <a:r>
              <a:rPr sz="3600" baseline="-20833" dirty="0">
                <a:latin typeface="PMingLiU"/>
                <a:cs typeface="PMingLiU"/>
              </a:rPr>
              <a:t>短</a:t>
            </a:r>
            <a:r>
              <a:rPr sz="3600" spc="-2857" baseline="-20833" dirty="0">
                <a:latin typeface="PMingLiU"/>
                <a:cs typeface="PMingLiU"/>
              </a:rPr>
              <a:t>髮</a:t>
            </a:r>
            <a:r>
              <a:rPr sz="3600" baseline="-47453" dirty="0">
                <a:latin typeface="PMingLiU"/>
                <a:cs typeface="PMingLiU"/>
              </a:rPr>
              <a:t>短髮</a:t>
            </a:r>
            <a:endParaRPr sz="3600" baseline="-47453">
              <a:latin typeface="PMingLiU"/>
              <a:cs typeface="PMingLiU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7653528" y="5935979"/>
            <a:ext cx="824483" cy="800099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7653528" y="5935979"/>
            <a:ext cx="824865" cy="800100"/>
          </a:xfrm>
          <a:custGeom>
            <a:avLst/>
            <a:gdLst/>
            <a:ahLst/>
            <a:cxnLst/>
            <a:rect l="l" t="t" r="r" b="b"/>
            <a:pathLst>
              <a:path w="824865" h="800100">
                <a:moveTo>
                  <a:pt x="0" y="800100"/>
                </a:moveTo>
                <a:lnTo>
                  <a:pt x="824483" y="800100"/>
                </a:lnTo>
                <a:lnTo>
                  <a:pt x="824483" y="0"/>
                </a:lnTo>
                <a:lnTo>
                  <a:pt x="0" y="0"/>
                </a:lnTo>
                <a:lnTo>
                  <a:pt x="0" y="800100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 txBox="1"/>
          <p:nvPr/>
        </p:nvSpPr>
        <p:spPr>
          <a:xfrm>
            <a:off x="7748778" y="5947054"/>
            <a:ext cx="6350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PMingLiU"/>
                <a:cs typeface="PMingLiU"/>
              </a:rPr>
              <a:t>短髮</a:t>
            </a:r>
            <a:endParaRPr sz="2400">
              <a:latin typeface="PMingLiU"/>
              <a:cs typeface="PMingLiU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7563357" y="6164072"/>
            <a:ext cx="66865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254" dirty="0">
                <a:latin typeface="PMingLiU"/>
                <a:cs typeface="PMingLiU"/>
              </a:rPr>
              <a:t>男</a:t>
            </a:r>
            <a:r>
              <a:rPr sz="3600" baseline="-25462" dirty="0">
                <a:latin typeface="PMingLiU"/>
                <a:cs typeface="PMingLiU"/>
              </a:rPr>
              <a:t>男</a:t>
            </a:r>
            <a:endParaRPr sz="3600" baseline="-25462">
              <a:latin typeface="PMingLiU"/>
              <a:cs typeface="PMingLiU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6946392" y="4623815"/>
            <a:ext cx="826007" cy="800100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6946392" y="4623815"/>
            <a:ext cx="826135" cy="800100"/>
          </a:xfrm>
          <a:custGeom>
            <a:avLst/>
            <a:gdLst/>
            <a:ahLst/>
            <a:cxnLst/>
            <a:rect l="l" t="t" r="r" b="b"/>
            <a:pathLst>
              <a:path w="826134" h="800100">
                <a:moveTo>
                  <a:pt x="0" y="800100"/>
                </a:moveTo>
                <a:lnTo>
                  <a:pt x="826007" y="800100"/>
                </a:lnTo>
                <a:lnTo>
                  <a:pt x="826007" y="0"/>
                </a:lnTo>
                <a:lnTo>
                  <a:pt x="0" y="0"/>
                </a:lnTo>
                <a:lnTo>
                  <a:pt x="0" y="800100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 txBox="1"/>
          <p:nvPr/>
        </p:nvSpPr>
        <p:spPr>
          <a:xfrm>
            <a:off x="6721220" y="4496765"/>
            <a:ext cx="95758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PMingLiU"/>
                <a:cs typeface="PMingLiU"/>
              </a:rPr>
              <a:t>短</a:t>
            </a:r>
            <a:r>
              <a:rPr sz="2400" spc="-2270" dirty="0">
                <a:latin typeface="PMingLiU"/>
                <a:cs typeface="PMingLiU"/>
              </a:rPr>
              <a:t>髮</a:t>
            </a:r>
            <a:r>
              <a:rPr sz="3600" baseline="-25462" dirty="0">
                <a:latin typeface="PMingLiU"/>
                <a:cs typeface="PMingLiU"/>
              </a:rPr>
              <a:t>短髮</a:t>
            </a:r>
            <a:endParaRPr sz="3600" baseline="-25462">
              <a:latin typeface="PMingLiU"/>
              <a:cs typeface="PMingLiU"/>
            </a:endParaRPr>
          </a:p>
        </p:txBody>
      </p:sp>
      <p:sp>
        <p:nvSpPr>
          <p:cNvPr id="69" name="object 69"/>
          <p:cNvSpPr/>
          <p:nvPr/>
        </p:nvSpPr>
        <p:spPr>
          <a:xfrm>
            <a:off x="7289292" y="4792979"/>
            <a:ext cx="826007" cy="800100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7289292" y="4792979"/>
            <a:ext cx="826135" cy="800100"/>
          </a:xfrm>
          <a:custGeom>
            <a:avLst/>
            <a:gdLst/>
            <a:ahLst/>
            <a:cxnLst/>
            <a:rect l="l" t="t" r="r" b="b"/>
            <a:pathLst>
              <a:path w="826134" h="800100">
                <a:moveTo>
                  <a:pt x="0" y="800100"/>
                </a:moveTo>
                <a:lnTo>
                  <a:pt x="826007" y="800100"/>
                </a:lnTo>
                <a:lnTo>
                  <a:pt x="826007" y="0"/>
                </a:lnTo>
                <a:lnTo>
                  <a:pt x="0" y="0"/>
                </a:lnTo>
                <a:lnTo>
                  <a:pt x="0" y="800100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 txBox="1"/>
          <p:nvPr/>
        </p:nvSpPr>
        <p:spPr>
          <a:xfrm>
            <a:off x="7195566" y="4994909"/>
            <a:ext cx="6731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290" dirty="0">
                <a:latin typeface="PMingLiU"/>
                <a:cs typeface="PMingLiU"/>
              </a:rPr>
              <a:t>女</a:t>
            </a:r>
            <a:r>
              <a:rPr sz="3600" baseline="-31250" dirty="0">
                <a:latin typeface="PMingLiU"/>
                <a:cs typeface="PMingLiU"/>
              </a:rPr>
              <a:t>女</a:t>
            </a:r>
            <a:endParaRPr sz="3600" baseline="-31250">
              <a:latin typeface="PMingLiU"/>
              <a:cs typeface="PMingLiU"/>
            </a:endParaRPr>
          </a:p>
        </p:txBody>
      </p:sp>
      <p:sp>
        <p:nvSpPr>
          <p:cNvPr id="72" name="object 72"/>
          <p:cNvSpPr/>
          <p:nvPr/>
        </p:nvSpPr>
        <p:spPr>
          <a:xfrm>
            <a:off x="7676388" y="4936235"/>
            <a:ext cx="826007" cy="800100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7676388" y="4936235"/>
            <a:ext cx="826135" cy="800100"/>
          </a:xfrm>
          <a:custGeom>
            <a:avLst/>
            <a:gdLst/>
            <a:ahLst/>
            <a:cxnLst/>
            <a:rect l="l" t="t" r="r" b="b"/>
            <a:pathLst>
              <a:path w="826134" h="800100">
                <a:moveTo>
                  <a:pt x="0" y="800100"/>
                </a:moveTo>
                <a:lnTo>
                  <a:pt x="826007" y="800100"/>
                </a:lnTo>
                <a:lnTo>
                  <a:pt x="826007" y="0"/>
                </a:lnTo>
                <a:lnTo>
                  <a:pt x="0" y="0"/>
                </a:lnTo>
                <a:lnTo>
                  <a:pt x="0" y="800100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 txBox="1"/>
          <p:nvPr/>
        </p:nvSpPr>
        <p:spPr>
          <a:xfrm>
            <a:off x="7385684" y="4804029"/>
            <a:ext cx="10223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PMingLiU"/>
                <a:cs typeface="PMingLiU"/>
              </a:rPr>
              <a:t>短</a:t>
            </a:r>
            <a:r>
              <a:rPr sz="2400" spc="-1760" dirty="0">
                <a:latin typeface="PMingLiU"/>
                <a:cs typeface="PMingLiU"/>
              </a:rPr>
              <a:t>髮</a:t>
            </a:r>
            <a:r>
              <a:rPr sz="3600" baseline="-25462" dirty="0">
                <a:latin typeface="PMingLiU"/>
                <a:cs typeface="PMingLiU"/>
              </a:rPr>
              <a:t>短髮</a:t>
            </a:r>
            <a:endParaRPr sz="3600" baseline="-25462">
              <a:latin typeface="PMingLiU"/>
              <a:cs typeface="PMingLiU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7924545" y="5306059"/>
            <a:ext cx="3302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PMingLiU"/>
                <a:cs typeface="PMingLiU"/>
              </a:rPr>
              <a:t>女</a:t>
            </a:r>
            <a:endParaRPr sz="2400">
              <a:latin typeface="PMingLiU"/>
              <a:cs typeface="PMingLiU"/>
            </a:endParaRPr>
          </a:p>
        </p:txBody>
      </p:sp>
      <p:sp>
        <p:nvSpPr>
          <p:cNvPr id="76" name="object 76"/>
          <p:cNvSpPr txBox="1"/>
          <p:nvPr/>
        </p:nvSpPr>
        <p:spPr>
          <a:xfrm>
            <a:off x="2752344" y="5554979"/>
            <a:ext cx="1447800" cy="830580"/>
          </a:xfrm>
          <a:prstGeom prst="rect">
            <a:avLst/>
          </a:prstGeom>
          <a:solidFill>
            <a:srgbClr val="FFC000"/>
          </a:solidFill>
          <a:ln w="12192">
            <a:solidFill>
              <a:srgbClr val="BB8B00"/>
            </a:solidFill>
          </a:ln>
        </p:spPr>
        <p:txBody>
          <a:bodyPr vert="horz" wrap="square" lIns="0" tIns="31114" rIns="0" bIns="0" rtlCol="0">
            <a:spAutoFit/>
          </a:bodyPr>
          <a:lstStyle/>
          <a:p>
            <a:pPr marL="647065" marR="161290" indent="-479425">
              <a:lnSpc>
                <a:spcPct val="100000"/>
              </a:lnSpc>
              <a:spcBef>
                <a:spcPts val="244"/>
              </a:spcBef>
            </a:pP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Cl</a:t>
            </a:r>
            <a:r>
              <a:rPr sz="2400" spc="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ssif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ier  4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7" name="object 77"/>
          <p:cNvSpPr/>
          <p:nvPr/>
        </p:nvSpPr>
        <p:spPr>
          <a:xfrm>
            <a:off x="4258817" y="5922264"/>
            <a:ext cx="628650" cy="114300"/>
          </a:xfrm>
          <a:custGeom>
            <a:avLst/>
            <a:gdLst/>
            <a:ahLst/>
            <a:cxnLst/>
            <a:rect l="l" t="t" r="r" b="b"/>
            <a:pathLst>
              <a:path w="628650" h="114300">
                <a:moveTo>
                  <a:pt x="514350" y="0"/>
                </a:moveTo>
                <a:lnTo>
                  <a:pt x="514350" y="114300"/>
                </a:lnTo>
                <a:lnTo>
                  <a:pt x="590550" y="76200"/>
                </a:lnTo>
                <a:lnTo>
                  <a:pt x="533400" y="76200"/>
                </a:lnTo>
                <a:lnTo>
                  <a:pt x="533400" y="38100"/>
                </a:lnTo>
                <a:lnTo>
                  <a:pt x="590550" y="38100"/>
                </a:lnTo>
                <a:lnTo>
                  <a:pt x="514350" y="0"/>
                </a:lnTo>
                <a:close/>
              </a:path>
              <a:path w="628650" h="114300">
                <a:moveTo>
                  <a:pt x="514350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514350" y="76200"/>
                </a:lnTo>
                <a:lnTo>
                  <a:pt x="514350" y="38100"/>
                </a:lnTo>
                <a:close/>
              </a:path>
              <a:path w="628650" h="114300">
                <a:moveTo>
                  <a:pt x="590550" y="38100"/>
                </a:moveTo>
                <a:lnTo>
                  <a:pt x="533400" y="38100"/>
                </a:lnTo>
                <a:lnTo>
                  <a:pt x="533400" y="76200"/>
                </a:lnTo>
                <a:lnTo>
                  <a:pt x="590550" y="76200"/>
                </a:lnTo>
                <a:lnTo>
                  <a:pt x="628650" y="57150"/>
                </a:lnTo>
                <a:lnTo>
                  <a:pt x="590550" y="381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1794764" y="4345178"/>
            <a:ext cx="959485" cy="1626870"/>
          </a:xfrm>
          <a:custGeom>
            <a:avLst/>
            <a:gdLst/>
            <a:ahLst/>
            <a:cxnLst/>
            <a:rect l="l" t="t" r="r" b="b"/>
            <a:pathLst>
              <a:path w="959485" h="1626870">
                <a:moveTo>
                  <a:pt x="884987" y="1537100"/>
                </a:moveTo>
                <a:lnTo>
                  <a:pt x="852043" y="1556296"/>
                </a:lnTo>
                <a:lnTo>
                  <a:pt x="958977" y="1626247"/>
                </a:lnTo>
                <a:lnTo>
                  <a:pt x="954344" y="1553565"/>
                </a:lnTo>
                <a:lnTo>
                  <a:pt x="894588" y="1553565"/>
                </a:lnTo>
                <a:lnTo>
                  <a:pt x="884987" y="1537100"/>
                </a:lnTo>
                <a:close/>
              </a:path>
              <a:path w="959485" h="1626870">
                <a:moveTo>
                  <a:pt x="917893" y="1517928"/>
                </a:moveTo>
                <a:lnTo>
                  <a:pt x="884987" y="1537100"/>
                </a:lnTo>
                <a:lnTo>
                  <a:pt x="894588" y="1553565"/>
                </a:lnTo>
                <a:lnTo>
                  <a:pt x="927481" y="1534375"/>
                </a:lnTo>
                <a:lnTo>
                  <a:pt x="917893" y="1517928"/>
                </a:lnTo>
                <a:close/>
              </a:path>
              <a:path w="959485" h="1626870">
                <a:moveTo>
                  <a:pt x="950849" y="1498727"/>
                </a:moveTo>
                <a:lnTo>
                  <a:pt x="917893" y="1517928"/>
                </a:lnTo>
                <a:lnTo>
                  <a:pt x="927481" y="1534375"/>
                </a:lnTo>
                <a:lnTo>
                  <a:pt x="894588" y="1553565"/>
                </a:lnTo>
                <a:lnTo>
                  <a:pt x="954344" y="1553565"/>
                </a:lnTo>
                <a:lnTo>
                  <a:pt x="950849" y="1498727"/>
                </a:lnTo>
                <a:close/>
              </a:path>
              <a:path w="959485" h="1626870">
                <a:moveTo>
                  <a:pt x="33019" y="0"/>
                </a:moveTo>
                <a:lnTo>
                  <a:pt x="0" y="19304"/>
                </a:lnTo>
                <a:lnTo>
                  <a:pt x="884987" y="1537100"/>
                </a:lnTo>
                <a:lnTo>
                  <a:pt x="917893" y="1517928"/>
                </a:lnTo>
                <a:lnTo>
                  <a:pt x="3301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6260591" y="3860291"/>
            <a:ext cx="2677667" cy="640080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6246876" y="3797808"/>
            <a:ext cx="2702052" cy="865632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6320028" y="3899915"/>
            <a:ext cx="2558796" cy="522731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 txBox="1"/>
          <p:nvPr/>
        </p:nvSpPr>
        <p:spPr>
          <a:xfrm>
            <a:off x="6508495" y="3910965"/>
            <a:ext cx="218122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225" dirty="0">
                <a:solidFill>
                  <a:srgbClr val="FFFFFF"/>
                </a:solidFill>
                <a:latin typeface="Calibri"/>
                <a:cs typeface="Calibri"/>
              </a:rPr>
              <a:t>Litt</a:t>
            </a:r>
            <a:r>
              <a:rPr sz="3600" spc="-2370" baseline="15046" dirty="0">
                <a:latin typeface="PMingLiU"/>
                <a:cs typeface="PMingLiU"/>
              </a:rPr>
              <a:t>男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le</a:t>
            </a:r>
            <a:r>
              <a:rPr sz="2800" spc="-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FFFFFF"/>
                </a:solidFill>
                <a:latin typeface="Calibri"/>
                <a:cs typeface="Calibri"/>
              </a:rPr>
              <a:t>examples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83" name="object 83"/>
          <p:cNvSpPr/>
          <p:nvPr/>
        </p:nvSpPr>
        <p:spPr>
          <a:xfrm>
            <a:off x="3572255" y="3860291"/>
            <a:ext cx="1566672" cy="640080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3701796" y="3797808"/>
            <a:ext cx="1306068" cy="865632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3631691" y="3899915"/>
            <a:ext cx="1447800" cy="522731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 txBox="1"/>
          <p:nvPr/>
        </p:nvSpPr>
        <p:spPr>
          <a:xfrm>
            <a:off x="3963161" y="3910965"/>
            <a:ext cx="7854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25" dirty="0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eak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07542" y="533781"/>
            <a:ext cx="3432175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b="0" spc="-10" dirty="0">
                <a:latin typeface="Calibri Light"/>
                <a:cs typeface="Calibri Light"/>
              </a:rPr>
              <a:t>Modularization</a:t>
            </a:r>
            <a:endParaRPr sz="4400">
              <a:latin typeface="Calibri Light"/>
              <a:cs typeface="Calibri 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07542" y="1793189"/>
            <a:ext cx="368935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latin typeface="Calibri"/>
                <a:cs typeface="Calibri"/>
              </a:rPr>
              <a:t>Deep →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Modularization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37160" y="3384803"/>
            <a:ext cx="1123188" cy="13883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37160" y="3384803"/>
            <a:ext cx="1123315" cy="1388745"/>
          </a:xfrm>
          <a:prstGeom prst="rect">
            <a:avLst/>
          </a:prstGeom>
          <a:ln w="6095">
            <a:solidFill>
              <a:srgbClr val="A4A4A4"/>
            </a:solidFill>
          </a:ln>
        </p:spPr>
        <p:txBody>
          <a:bodyPr vert="horz" wrap="square" lIns="0" tIns="31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5"/>
              </a:spcBef>
            </a:pPr>
            <a:endParaRPr sz="3350">
              <a:latin typeface="Times New Roman"/>
              <a:cs typeface="Times New Roman"/>
            </a:endParaRPr>
          </a:p>
          <a:p>
            <a:pPr marL="181610">
              <a:lnSpc>
                <a:spcPct val="100000"/>
              </a:lnSpc>
            </a:pPr>
            <a:r>
              <a:rPr sz="2400" spc="-10" dirty="0">
                <a:latin typeface="Calibri"/>
                <a:cs typeface="Calibri"/>
              </a:rPr>
              <a:t>Image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245539" y="3286505"/>
            <a:ext cx="575310" cy="804545"/>
          </a:xfrm>
          <a:custGeom>
            <a:avLst/>
            <a:gdLst/>
            <a:ahLst/>
            <a:cxnLst/>
            <a:rect l="l" t="t" r="r" b="b"/>
            <a:pathLst>
              <a:path w="575310" h="804545">
                <a:moveTo>
                  <a:pt x="493658" y="82376"/>
                </a:moveTo>
                <a:lnTo>
                  <a:pt x="0" y="782066"/>
                </a:lnTo>
                <a:lnTo>
                  <a:pt x="31191" y="804037"/>
                </a:lnTo>
                <a:lnTo>
                  <a:pt x="524775" y="104348"/>
                </a:lnTo>
                <a:lnTo>
                  <a:pt x="493658" y="82376"/>
                </a:lnTo>
                <a:close/>
              </a:path>
              <a:path w="575310" h="804545">
                <a:moveTo>
                  <a:pt x="564994" y="66802"/>
                </a:moveTo>
                <a:lnTo>
                  <a:pt x="504647" y="66802"/>
                </a:lnTo>
                <a:lnTo>
                  <a:pt x="535762" y="88773"/>
                </a:lnTo>
                <a:lnTo>
                  <a:pt x="524775" y="104348"/>
                </a:lnTo>
                <a:lnTo>
                  <a:pt x="555955" y="126365"/>
                </a:lnTo>
                <a:lnTo>
                  <a:pt x="564994" y="66802"/>
                </a:lnTo>
                <a:close/>
              </a:path>
              <a:path w="575310" h="804545">
                <a:moveTo>
                  <a:pt x="504647" y="66802"/>
                </a:moveTo>
                <a:lnTo>
                  <a:pt x="493658" y="82376"/>
                </a:lnTo>
                <a:lnTo>
                  <a:pt x="524775" y="104348"/>
                </a:lnTo>
                <a:lnTo>
                  <a:pt x="535762" y="88773"/>
                </a:lnTo>
                <a:lnTo>
                  <a:pt x="504647" y="66802"/>
                </a:lnTo>
                <a:close/>
              </a:path>
              <a:path w="575310" h="804545">
                <a:moveTo>
                  <a:pt x="575132" y="0"/>
                </a:moveTo>
                <a:lnTo>
                  <a:pt x="462610" y="60452"/>
                </a:lnTo>
                <a:lnTo>
                  <a:pt x="493658" y="82376"/>
                </a:lnTo>
                <a:lnTo>
                  <a:pt x="504647" y="66802"/>
                </a:lnTo>
                <a:lnTo>
                  <a:pt x="564994" y="66802"/>
                </a:lnTo>
                <a:lnTo>
                  <a:pt x="57513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244688" y="4070858"/>
            <a:ext cx="576580" cy="962025"/>
          </a:xfrm>
          <a:custGeom>
            <a:avLst/>
            <a:gdLst/>
            <a:ahLst/>
            <a:cxnLst/>
            <a:rect l="l" t="t" r="r" b="b"/>
            <a:pathLst>
              <a:path w="576580" h="962025">
                <a:moveTo>
                  <a:pt x="501694" y="872969"/>
                </a:moveTo>
                <a:lnTo>
                  <a:pt x="468795" y="892302"/>
                </a:lnTo>
                <a:lnTo>
                  <a:pt x="575983" y="961898"/>
                </a:lnTo>
                <a:lnTo>
                  <a:pt x="571071" y="889381"/>
                </a:lnTo>
                <a:lnTo>
                  <a:pt x="511340" y="889381"/>
                </a:lnTo>
                <a:lnTo>
                  <a:pt x="501694" y="872969"/>
                </a:lnTo>
                <a:close/>
              </a:path>
              <a:path w="576580" h="962025">
                <a:moveTo>
                  <a:pt x="534575" y="853647"/>
                </a:moveTo>
                <a:lnTo>
                  <a:pt x="501694" y="872969"/>
                </a:lnTo>
                <a:lnTo>
                  <a:pt x="511340" y="889381"/>
                </a:lnTo>
                <a:lnTo>
                  <a:pt x="544233" y="870077"/>
                </a:lnTo>
                <a:lnTo>
                  <a:pt x="534575" y="853647"/>
                </a:lnTo>
                <a:close/>
              </a:path>
              <a:path w="576580" h="962025">
                <a:moveTo>
                  <a:pt x="567347" y="834390"/>
                </a:moveTo>
                <a:lnTo>
                  <a:pt x="534575" y="853647"/>
                </a:lnTo>
                <a:lnTo>
                  <a:pt x="544233" y="870077"/>
                </a:lnTo>
                <a:lnTo>
                  <a:pt x="511340" y="889381"/>
                </a:lnTo>
                <a:lnTo>
                  <a:pt x="571071" y="889381"/>
                </a:lnTo>
                <a:lnTo>
                  <a:pt x="567347" y="834390"/>
                </a:lnTo>
                <a:close/>
              </a:path>
              <a:path w="576580" h="962025">
                <a:moveTo>
                  <a:pt x="32804" y="0"/>
                </a:moveTo>
                <a:lnTo>
                  <a:pt x="0" y="19304"/>
                </a:lnTo>
                <a:lnTo>
                  <a:pt x="501694" y="872969"/>
                </a:lnTo>
                <a:lnTo>
                  <a:pt x="534575" y="853647"/>
                </a:lnTo>
                <a:lnTo>
                  <a:pt x="3280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761744" y="4576571"/>
            <a:ext cx="1699259" cy="94792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905000" y="4533900"/>
            <a:ext cx="1479803" cy="11247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821179" y="4616196"/>
            <a:ext cx="1580388" cy="83058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821179" y="4634229"/>
            <a:ext cx="158051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4335" marR="320040" indent="-6858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Long</a:t>
            </a:r>
            <a:r>
              <a:rPr sz="2400" spc="-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or  short?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761744" y="2831592"/>
            <a:ext cx="1744980" cy="94792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668779" y="2971800"/>
            <a:ext cx="1929383" cy="75895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821179" y="2871216"/>
            <a:ext cx="1626108" cy="83058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1821179" y="3071621"/>
            <a:ext cx="16262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017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Boy or</a:t>
            </a:r>
            <a:r>
              <a:rPr sz="24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Girl?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486916" y="5642864"/>
            <a:ext cx="215138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Classifiers </a:t>
            </a:r>
            <a:r>
              <a:rPr sz="2400" spc="-20" dirty="0">
                <a:latin typeface="Calibri"/>
                <a:cs typeface="Calibri"/>
              </a:rPr>
              <a:t>for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endParaRPr sz="2400">
              <a:latin typeface="Calibri"/>
              <a:cs typeface="Calibri"/>
            </a:endParaRPr>
          </a:p>
          <a:p>
            <a:pPr marL="1905" algn="ctr">
              <a:lnSpc>
                <a:spcPct val="100000"/>
              </a:lnSpc>
              <a:spcBef>
                <a:spcPts val="5"/>
              </a:spcBef>
            </a:pPr>
            <a:r>
              <a:rPr sz="2400" spc="-10" dirty="0">
                <a:latin typeface="Calibri"/>
                <a:cs typeface="Calibri"/>
              </a:rPr>
              <a:t>attributes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8162543" y="2400300"/>
            <a:ext cx="826007" cy="8001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8162543" y="2400300"/>
            <a:ext cx="826135" cy="777240"/>
          </a:xfrm>
          <a:prstGeom prst="rect">
            <a:avLst/>
          </a:prstGeom>
          <a:ln w="6096">
            <a:solidFill>
              <a:srgbClr val="4471C4"/>
            </a:solidFill>
          </a:ln>
        </p:spPr>
        <p:txBody>
          <a:bodyPr vert="horz" wrap="square" lIns="0" tIns="40005" rIns="0" bIns="0" rtlCol="0">
            <a:spAutoFit/>
          </a:bodyPr>
          <a:lstStyle/>
          <a:p>
            <a:pPr marL="260350" marR="99695" indent="-152400">
              <a:lnSpc>
                <a:spcPts val="2830"/>
              </a:lnSpc>
              <a:spcBef>
                <a:spcPts val="315"/>
              </a:spcBef>
            </a:pPr>
            <a:r>
              <a:rPr sz="2400" dirty="0">
                <a:latin typeface="PMingLiU"/>
                <a:cs typeface="PMingLiU"/>
              </a:rPr>
              <a:t>長髮 男</a:t>
            </a:r>
            <a:endParaRPr sz="2400">
              <a:latin typeface="PMingLiU"/>
              <a:cs typeface="PMingLiU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4302252" y="2485644"/>
            <a:ext cx="826008" cy="8001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302252" y="2485644"/>
            <a:ext cx="826135" cy="800100"/>
          </a:xfrm>
          <a:custGeom>
            <a:avLst/>
            <a:gdLst/>
            <a:ahLst/>
            <a:cxnLst/>
            <a:rect l="l" t="t" r="r" b="b"/>
            <a:pathLst>
              <a:path w="826135" h="800100">
                <a:moveTo>
                  <a:pt x="0" y="800100"/>
                </a:moveTo>
                <a:lnTo>
                  <a:pt x="826008" y="800100"/>
                </a:lnTo>
                <a:lnTo>
                  <a:pt x="826008" y="0"/>
                </a:lnTo>
                <a:lnTo>
                  <a:pt x="0" y="0"/>
                </a:lnTo>
                <a:lnTo>
                  <a:pt x="0" y="800100"/>
                </a:lnTo>
                <a:close/>
              </a:path>
            </a:pathLst>
          </a:custGeom>
          <a:ln w="6095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645152" y="2622804"/>
            <a:ext cx="824484" cy="80010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645152" y="2622804"/>
            <a:ext cx="824865" cy="800100"/>
          </a:xfrm>
          <a:custGeom>
            <a:avLst/>
            <a:gdLst/>
            <a:ahLst/>
            <a:cxnLst/>
            <a:rect l="l" t="t" r="r" b="b"/>
            <a:pathLst>
              <a:path w="824864" h="800100">
                <a:moveTo>
                  <a:pt x="0" y="800100"/>
                </a:moveTo>
                <a:lnTo>
                  <a:pt x="824484" y="800100"/>
                </a:lnTo>
                <a:lnTo>
                  <a:pt x="824484" y="0"/>
                </a:lnTo>
                <a:lnTo>
                  <a:pt x="0" y="0"/>
                </a:lnTo>
                <a:lnTo>
                  <a:pt x="0" y="800100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4397755" y="2496058"/>
            <a:ext cx="9772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PMingLiU"/>
                <a:cs typeface="PMingLiU"/>
              </a:rPr>
              <a:t>長</a:t>
            </a:r>
            <a:r>
              <a:rPr sz="2400" spc="-2110" dirty="0">
                <a:latin typeface="PMingLiU"/>
                <a:cs typeface="PMingLiU"/>
              </a:rPr>
              <a:t>髮</a:t>
            </a:r>
            <a:r>
              <a:rPr sz="3600" baseline="-25462" dirty="0">
                <a:latin typeface="PMingLiU"/>
                <a:cs typeface="PMingLiU"/>
              </a:rPr>
              <a:t>長髮</a:t>
            </a:r>
            <a:endParaRPr sz="3600" baseline="-25462">
              <a:latin typeface="PMingLiU"/>
              <a:cs typeface="PMingLiU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4985003" y="2772155"/>
            <a:ext cx="826008" cy="80010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985003" y="2772155"/>
            <a:ext cx="826135" cy="800100"/>
          </a:xfrm>
          <a:custGeom>
            <a:avLst/>
            <a:gdLst/>
            <a:ahLst/>
            <a:cxnLst/>
            <a:rect l="l" t="t" r="r" b="b"/>
            <a:pathLst>
              <a:path w="826135" h="800100">
                <a:moveTo>
                  <a:pt x="0" y="800100"/>
                </a:moveTo>
                <a:lnTo>
                  <a:pt x="826008" y="800100"/>
                </a:lnTo>
                <a:lnTo>
                  <a:pt x="826008" y="0"/>
                </a:lnTo>
                <a:lnTo>
                  <a:pt x="0" y="0"/>
                </a:lnTo>
                <a:lnTo>
                  <a:pt x="0" y="800100"/>
                </a:lnTo>
                <a:close/>
              </a:path>
            </a:pathLst>
          </a:custGeom>
          <a:ln w="6095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326379" y="2886455"/>
            <a:ext cx="824484" cy="80010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326379" y="2886455"/>
            <a:ext cx="824865" cy="800100"/>
          </a:xfrm>
          <a:custGeom>
            <a:avLst/>
            <a:gdLst/>
            <a:ahLst/>
            <a:cxnLst/>
            <a:rect l="l" t="t" r="r" b="b"/>
            <a:pathLst>
              <a:path w="824864" h="800100">
                <a:moveTo>
                  <a:pt x="0" y="800100"/>
                </a:moveTo>
                <a:lnTo>
                  <a:pt x="824484" y="800100"/>
                </a:lnTo>
                <a:lnTo>
                  <a:pt x="824484" y="0"/>
                </a:lnTo>
                <a:lnTo>
                  <a:pt x="0" y="0"/>
                </a:lnTo>
                <a:lnTo>
                  <a:pt x="0" y="800100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5080761" y="2782061"/>
            <a:ext cx="97599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PMingLiU"/>
                <a:cs typeface="PMingLiU"/>
              </a:rPr>
              <a:t>長</a:t>
            </a:r>
            <a:r>
              <a:rPr sz="2400" spc="-2120" dirty="0">
                <a:latin typeface="PMingLiU"/>
                <a:cs typeface="PMingLiU"/>
              </a:rPr>
              <a:t>髮</a:t>
            </a:r>
            <a:r>
              <a:rPr sz="3600" baseline="-20833" dirty="0">
                <a:latin typeface="PMingLiU"/>
                <a:cs typeface="PMingLiU"/>
              </a:rPr>
              <a:t>長髮</a:t>
            </a:r>
            <a:endParaRPr sz="3600" baseline="-20833">
              <a:latin typeface="PMingLiU"/>
              <a:cs typeface="PMingLiU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3651503" y="2801111"/>
            <a:ext cx="826008" cy="80010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651503" y="2801111"/>
            <a:ext cx="826135" cy="800100"/>
          </a:xfrm>
          <a:custGeom>
            <a:avLst/>
            <a:gdLst/>
            <a:ahLst/>
            <a:cxnLst/>
            <a:rect l="l" t="t" r="r" b="b"/>
            <a:pathLst>
              <a:path w="826135" h="800100">
                <a:moveTo>
                  <a:pt x="0" y="800100"/>
                </a:moveTo>
                <a:lnTo>
                  <a:pt x="826008" y="800100"/>
                </a:lnTo>
                <a:lnTo>
                  <a:pt x="826008" y="0"/>
                </a:lnTo>
                <a:lnTo>
                  <a:pt x="0" y="0"/>
                </a:lnTo>
                <a:lnTo>
                  <a:pt x="0" y="800100"/>
                </a:lnTo>
                <a:close/>
              </a:path>
            </a:pathLst>
          </a:custGeom>
          <a:ln w="6095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3899661" y="3170682"/>
            <a:ext cx="3302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PMingLiU"/>
                <a:cs typeface="PMingLiU"/>
              </a:rPr>
              <a:t>女</a:t>
            </a:r>
            <a:endParaRPr sz="2400">
              <a:latin typeface="PMingLiU"/>
              <a:cs typeface="PMingLiU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6783323" y="3040379"/>
            <a:ext cx="826007" cy="80010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6783323" y="3040379"/>
            <a:ext cx="826135" cy="800100"/>
          </a:xfrm>
          <a:custGeom>
            <a:avLst/>
            <a:gdLst/>
            <a:ahLst/>
            <a:cxnLst/>
            <a:rect l="l" t="t" r="r" b="b"/>
            <a:pathLst>
              <a:path w="826134" h="800100">
                <a:moveTo>
                  <a:pt x="0" y="800100"/>
                </a:moveTo>
                <a:lnTo>
                  <a:pt x="826007" y="800100"/>
                </a:lnTo>
                <a:lnTo>
                  <a:pt x="826007" y="0"/>
                </a:lnTo>
                <a:lnTo>
                  <a:pt x="0" y="0"/>
                </a:lnTo>
                <a:lnTo>
                  <a:pt x="0" y="800100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7032117" y="3410839"/>
            <a:ext cx="3302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PMingLiU"/>
                <a:cs typeface="PMingLiU"/>
              </a:rPr>
              <a:t>男</a:t>
            </a:r>
            <a:endParaRPr sz="2400">
              <a:latin typeface="PMingLiU"/>
              <a:cs typeface="PMingLiU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7104888" y="3154679"/>
            <a:ext cx="826007" cy="80010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7104888" y="3154679"/>
            <a:ext cx="826135" cy="800100"/>
          </a:xfrm>
          <a:custGeom>
            <a:avLst/>
            <a:gdLst/>
            <a:ahLst/>
            <a:cxnLst/>
            <a:rect l="l" t="t" r="r" b="b"/>
            <a:pathLst>
              <a:path w="826134" h="800100">
                <a:moveTo>
                  <a:pt x="0" y="800100"/>
                </a:moveTo>
                <a:lnTo>
                  <a:pt x="826007" y="800100"/>
                </a:lnTo>
                <a:lnTo>
                  <a:pt x="826007" y="0"/>
                </a:lnTo>
                <a:lnTo>
                  <a:pt x="0" y="0"/>
                </a:lnTo>
                <a:lnTo>
                  <a:pt x="0" y="800100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6879463" y="3050489"/>
            <a:ext cx="956944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PMingLiU"/>
                <a:cs typeface="PMingLiU"/>
              </a:rPr>
              <a:t>短</a:t>
            </a:r>
            <a:r>
              <a:rPr sz="2400" spc="-2270" dirty="0">
                <a:latin typeface="PMingLiU"/>
                <a:cs typeface="PMingLiU"/>
              </a:rPr>
              <a:t>髮</a:t>
            </a:r>
            <a:r>
              <a:rPr sz="3600" spc="-7" baseline="-20833" dirty="0">
                <a:latin typeface="PMingLiU"/>
                <a:cs typeface="PMingLiU"/>
              </a:rPr>
              <a:t>短髮</a:t>
            </a:r>
            <a:endParaRPr sz="3600" baseline="-20833">
              <a:latin typeface="PMingLiU"/>
              <a:cs typeface="PMingLiU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7473695" y="3297935"/>
            <a:ext cx="826007" cy="80010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7473695" y="3297935"/>
            <a:ext cx="826135" cy="800100"/>
          </a:xfrm>
          <a:custGeom>
            <a:avLst/>
            <a:gdLst/>
            <a:ahLst/>
            <a:cxnLst/>
            <a:rect l="l" t="t" r="r" b="b"/>
            <a:pathLst>
              <a:path w="826134" h="800100">
                <a:moveTo>
                  <a:pt x="0" y="800100"/>
                </a:moveTo>
                <a:lnTo>
                  <a:pt x="826007" y="800100"/>
                </a:lnTo>
                <a:lnTo>
                  <a:pt x="826007" y="0"/>
                </a:lnTo>
                <a:lnTo>
                  <a:pt x="0" y="0"/>
                </a:lnTo>
                <a:lnTo>
                  <a:pt x="0" y="800100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7353681" y="3524757"/>
            <a:ext cx="6985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PMingLiU"/>
                <a:cs typeface="PMingLiU"/>
              </a:rPr>
              <a:t>男</a:t>
            </a:r>
            <a:r>
              <a:rPr sz="2400" spc="-210" dirty="0">
                <a:latin typeface="PMingLiU"/>
                <a:cs typeface="PMingLiU"/>
              </a:rPr>
              <a:t> </a:t>
            </a:r>
            <a:r>
              <a:rPr sz="3600" baseline="-26620" dirty="0">
                <a:latin typeface="PMingLiU"/>
                <a:cs typeface="PMingLiU"/>
              </a:rPr>
              <a:t>男</a:t>
            </a:r>
            <a:endParaRPr sz="3600" baseline="-26620">
              <a:latin typeface="PMingLiU"/>
              <a:cs typeface="PMingLiU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7810500" y="3441191"/>
            <a:ext cx="826007" cy="800099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7810500" y="3441191"/>
            <a:ext cx="826135" cy="800100"/>
          </a:xfrm>
          <a:custGeom>
            <a:avLst/>
            <a:gdLst/>
            <a:ahLst/>
            <a:cxnLst/>
            <a:rect l="l" t="t" r="r" b="b"/>
            <a:pathLst>
              <a:path w="826134" h="800100">
                <a:moveTo>
                  <a:pt x="0" y="800099"/>
                </a:moveTo>
                <a:lnTo>
                  <a:pt x="826007" y="800099"/>
                </a:lnTo>
                <a:lnTo>
                  <a:pt x="826007" y="0"/>
                </a:lnTo>
                <a:lnTo>
                  <a:pt x="0" y="0"/>
                </a:lnTo>
                <a:lnTo>
                  <a:pt x="0" y="800099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7569200" y="3308045"/>
            <a:ext cx="97345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PMingLiU"/>
                <a:cs typeface="PMingLiU"/>
              </a:rPr>
              <a:t>短</a:t>
            </a:r>
            <a:r>
              <a:rPr sz="2400" spc="-2145" dirty="0">
                <a:latin typeface="PMingLiU"/>
                <a:cs typeface="PMingLiU"/>
              </a:rPr>
              <a:t>髮</a:t>
            </a:r>
            <a:r>
              <a:rPr sz="3600" baseline="-25462" dirty="0">
                <a:latin typeface="PMingLiU"/>
                <a:cs typeface="PMingLiU"/>
              </a:rPr>
              <a:t>短髮</a:t>
            </a:r>
            <a:endParaRPr sz="3600" baseline="-25462">
              <a:latin typeface="PMingLiU"/>
              <a:cs typeface="PMingLiU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8059673" y="3810761"/>
            <a:ext cx="3302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PMingLiU"/>
                <a:cs typeface="PMingLiU"/>
              </a:rPr>
              <a:t>男</a:t>
            </a:r>
            <a:endParaRPr sz="2400">
              <a:latin typeface="PMingLiU"/>
              <a:cs typeface="PMingLiU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3973067" y="2938272"/>
            <a:ext cx="826008" cy="800100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3973067" y="2938272"/>
            <a:ext cx="826135" cy="800100"/>
          </a:xfrm>
          <a:custGeom>
            <a:avLst/>
            <a:gdLst/>
            <a:ahLst/>
            <a:cxnLst/>
            <a:rect l="l" t="t" r="r" b="b"/>
            <a:pathLst>
              <a:path w="826135" h="800100">
                <a:moveTo>
                  <a:pt x="0" y="800100"/>
                </a:moveTo>
                <a:lnTo>
                  <a:pt x="826008" y="800100"/>
                </a:lnTo>
                <a:lnTo>
                  <a:pt x="826008" y="0"/>
                </a:lnTo>
                <a:lnTo>
                  <a:pt x="0" y="0"/>
                </a:lnTo>
                <a:lnTo>
                  <a:pt x="0" y="800100"/>
                </a:lnTo>
                <a:close/>
              </a:path>
            </a:pathLst>
          </a:custGeom>
          <a:ln w="6095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/>
          <p:nvPr/>
        </p:nvSpPr>
        <p:spPr>
          <a:xfrm>
            <a:off x="3747261" y="2810713"/>
            <a:ext cx="113347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PMingLiU"/>
                <a:cs typeface="PMingLiU"/>
              </a:rPr>
              <a:t>短</a:t>
            </a:r>
            <a:r>
              <a:rPr sz="2400" spc="-2270" dirty="0">
                <a:latin typeface="PMingLiU"/>
                <a:cs typeface="PMingLiU"/>
              </a:rPr>
              <a:t>髮</a:t>
            </a:r>
            <a:r>
              <a:rPr sz="3600" baseline="-25462" dirty="0">
                <a:latin typeface="PMingLiU"/>
                <a:cs typeface="PMingLiU"/>
              </a:rPr>
              <a:t>短</a:t>
            </a:r>
            <a:r>
              <a:rPr sz="3600" spc="-1522" baseline="-25462" dirty="0">
                <a:latin typeface="PMingLiU"/>
                <a:cs typeface="PMingLiU"/>
              </a:rPr>
              <a:t>髮</a:t>
            </a:r>
            <a:r>
              <a:rPr sz="3600" baseline="-8101" dirty="0">
                <a:latin typeface="PMingLiU"/>
                <a:cs typeface="PMingLiU"/>
              </a:rPr>
              <a:t>女</a:t>
            </a:r>
            <a:endParaRPr sz="3600" baseline="-8101">
              <a:latin typeface="PMingLiU"/>
              <a:cs typeface="PMingLiU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4221226" y="3308045"/>
            <a:ext cx="33083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PMingLiU"/>
                <a:cs typeface="PMingLiU"/>
              </a:rPr>
              <a:t>女</a:t>
            </a:r>
            <a:endParaRPr sz="2400">
              <a:latin typeface="PMingLiU"/>
              <a:cs typeface="PMingLiU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4315967" y="3107435"/>
            <a:ext cx="826008" cy="800100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4315967" y="3107435"/>
            <a:ext cx="826135" cy="800100"/>
          </a:xfrm>
          <a:custGeom>
            <a:avLst/>
            <a:gdLst/>
            <a:ahLst/>
            <a:cxnLst/>
            <a:rect l="l" t="t" r="r" b="b"/>
            <a:pathLst>
              <a:path w="826135" h="800100">
                <a:moveTo>
                  <a:pt x="0" y="800100"/>
                </a:moveTo>
                <a:lnTo>
                  <a:pt x="826008" y="800100"/>
                </a:lnTo>
                <a:lnTo>
                  <a:pt x="826008" y="0"/>
                </a:lnTo>
                <a:lnTo>
                  <a:pt x="0" y="0"/>
                </a:lnTo>
                <a:lnTo>
                  <a:pt x="0" y="800100"/>
                </a:lnTo>
                <a:close/>
              </a:path>
            </a:pathLst>
          </a:custGeom>
          <a:ln w="6095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 txBox="1"/>
          <p:nvPr/>
        </p:nvSpPr>
        <p:spPr>
          <a:xfrm>
            <a:off x="4411726" y="3117291"/>
            <a:ext cx="149225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PMingLiU"/>
                <a:cs typeface="PMingLiU"/>
              </a:rPr>
              <a:t>短</a:t>
            </a:r>
            <a:r>
              <a:rPr sz="2400" spc="-1019" dirty="0">
                <a:latin typeface="PMingLiU"/>
                <a:cs typeface="PMingLiU"/>
              </a:rPr>
              <a:t>髮</a:t>
            </a:r>
            <a:r>
              <a:rPr sz="3600" spc="412" baseline="23148" dirty="0">
                <a:latin typeface="PMingLiU"/>
                <a:cs typeface="PMingLiU"/>
              </a:rPr>
              <a:t>女</a:t>
            </a:r>
            <a:r>
              <a:rPr sz="3600" spc="412" baseline="-4629" dirty="0">
                <a:latin typeface="PMingLiU"/>
                <a:cs typeface="PMingLiU"/>
              </a:rPr>
              <a:t>女</a:t>
            </a:r>
            <a:r>
              <a:rPr sz="3600" baseline="-25462" dirty="0">
                <a:latin typeface="PMingLiU"/>
                <a:cs typeface="PMingLiU"/>
              </a:rPr>
              <a:t>女</a:t>
            </a:r>
            <a:endParaRPr sz="3600" baseline="-25462">
              <a:latin typeface="PMingLiU"/>
              <a:cs typeface="PMingLiU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4703064" y="3249167"/>
            <a:ext cx="826008" cy="800099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4703064" y="3249167"/>
            <a:ext cx="826135" cy="800100"/>
          </a:xfrm>
          <a:custGeom>
            <a:avLst/>
            <a:gdLst/>
            <a:ahLst/>
            <a:cxnLst/>
            <a:rect l="l" t="t" r="r" b="b"/>
            <a:pathLst>
              <a:path w="826135" h="800100">
                <a:moveTo>
                  <a:pt x="0" y="800099"/>
                </a:moveTo>
                <a:lnTo>
                  <a:pt x="826008" y="800099"/>
                </a:lnTo>
                <a:lnTo>
                  <a:pt x="826008" y="0"/>
                </a:lnTo>
                <a:lnTo>
                  <a:pt x="0" y="0"/>
                </a:lnTo>
                <a:lnTo>
                  <a:pt x="0" y="800099"/>
                </a:lnTo>
                <a:close/>
              </a:path>
            </a:pathLst>
          </a:custGeom>
          <a:ln w="6095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 txBox="1"/>
          <p:nvPr/>
        </p:nvSpPr>
        <p:spPr>
          <a:xfrm>
            <a:off x="4798314" y="3260216"/>
            <a:ext cx="6350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PMingLiU"/>
                <a:cs typeface="PMingLiU"/>
              </a:rPr>
              <a:t>短髮</a:t>
            </a:r>
            <a:endParaRPr sz="2400">
              <a:latin typeface="PMingLiU"/>
              <a:cs typeface="PMingLiU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4564126" y="3477514"/>
            <a:ext cx="7169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PMingLiU"/>
                <a:cs typeface="PMingLiU"/>
              </a:rPr>
              <a:t>女</a:t>
            </a:r>
            <a:r>
              <a:rPr sz="2400" spc="-70" dirty="0">
                <a:latin typeface="PMingLiU"/>
                <a:cs typeface="PMingLiU"/>
              </a:rPr>
              <a:t> </a:t>
            </a:r>
            <a:r>
              <a:rPr sz="3600" baseline="-25462" dirty="0">
                <a:latin typeface="PMingLiU"/>
                <a:cs typeface="PMingLiU"/>
              </a:rPr>
              <a:t>女</a:t>
            </a:r>
            <a:endParaRPr sz="3600" baseline="-25462">
              <a:latin typeface="PMingLiU"/>
              <a:cs typeface="PMingLiU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6240907" y="3042666"/>
            <a:ext cx="47498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240" dirty="0">
                <a:latin typeface="Calibri"/>
                <a:cs typeface="Calibri"/>
              </a:rPr>
              <a:t>v</a:t>
            </a:r>
            <a:r>
              <a:rPr sz="2800" spc="-10" dirty="0">
                <a:latin typeface="Calibri"/>
                <a:cs typeface="Calibri"/>
              </a:rPr>
              <a:t>.</a:t>
            </a:r>
            <a:r>
              <a:rPr sz="2800" spc="-5" dirty="0">
                <a:latin typeface="Calibri"/>
                <a:cs typeface="Calibri"/>
              </a:rPr>
              <a:t>s.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3994403" y="5478779"/>
            <a:ext cx="826008" cy="798576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3994403" y="5478779"/>
            <a:ext cx="826135" cy="798830"/>
          </a:xfrm>
          <a:custGeom>
            <a:avLst/>
            <a:gdLst/>
            <a:ahLst/>
            <a:cxnLst/>
            <a:rect l="l" t="t" r="r" b="b"/>
            <a:pathLst>
              <a:path w="826135" h="798829">
                <a:moveTo>
                  <a:pt x="0" y="798576"/>
                </a:moveTo>
                <a:lnTo>
                  <a:pt x="826008" y="798576"/>
                </a:lnTo>
                <a:lnTo>
                  <a:pt x="826008" y="0"/>
                </a:lnTo>
                <a:lnTo>
                  <a:pt x="0" y="0"/>
                </a:lnTo>
                <a:lnTo>
                  <a:pt x="0" y="798576"/>
                </a:lnTo>
                <a:close/>
              </a:path>
            </a:pathLst>
          </a:custGeom>
          <a:ln w="6096">
            <a:solidFill>
              <a:srgbClr val="4471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 txBox="1"/>
          <p:nvPr/>
        </p:nvSpPr>
        <p:spPr>
          <a:xfrm>
            <a:off x="4090161" y="5488330"/>
            <a:ext cx="635000" cy="751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2855"/>
              </a:lnSpc>
              <a:spcBef>
                <a:spcPts val="100"/>
              </a:spcBef>
            </a:pPr>
            <a:r>
              <a:rPr sz="2400" spc="-5" dirty="0">
                <a:latin typeface="PMingLiU"/>
                <a:cs typeface="PMingLiU"/>
              </a:rPr>
              <a:t>長髮</a:t>
            </a:r>
            <a:endParaRPr sz="2400">
              <a:latin typeface="PMingLiU"/>
              <a:cs typeface="PMingLiU"/>
            </a:endParaRPr>
          </a:p>
          <a:p>
            <a:pPr algn="ctr">
              <a:lnSpc>
                <a:spcPts val="2855"/>
              </a:lnSpc>
            </a:pPr>
            <a:r>
              <a:rPr sz="2400" dirty="0">
                <a:latin typeface="PMingLiU"/>
                <a:cs typeface="PMingLiU"/>
              </a:rPr>
              <a:t>男</a:t>
            </a:r>
            <a:endParaRPr sz="2400">
              <a:latin typeface="PMingLiU"/>
              <a:cs typeface="PMingLiU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4066032" y="4434840"/>
            <a:ext cx="824484" cy="800100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4066032" y="4434840"/>
            <a:ext cx="824865" cy="800100"/>
          </a:xfrm>
          <a:custGeom>
            <a:avLst/>
            <a:gdLst/>
            <a:ahLst/>
            <a:cxnLst/>
            <a:rect l="l" t="t" r="r" b="b"/>
            <a:pathLst>
              <a:path w="824864" h="800100">
                <a:moveTo>
                  <a:pt x="0" y="800100"/>
                </a:moveTo>
                <a:lnTo>
                  <a:pt x="824484" y="800100"/>
                </a:lnTo>
                <a:lnTo>
                  <a:pt x="824484" y="0"/>
                </a:lnTo>
                <a:lnTo>
                  <a:pt x="0" y="0"/>
                </a:lnTo>
                <a:lnTo>
                  <a:pt x="0" y="800100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 txBox="1"/>
          <p:nvPr/>
        </p:nvSpPr>
        <p:spPr>
          <a:xfrm>
            <a:off x="4313301" y="4804359"/>
            <a:ext cx="33083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PMingLiU"/>
                <a:cs typeface="PMingLiU"/>
              </a:rPr>
              <a:t>女</a:t>
            </a:r>
            <a:endParaRPr sz="2400">
              <a:latin typeface="PMingLiU"/>
              <a:cs typeface="PMingLiU"/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4407408" y="4572000"/>
            <a:ext cx="826008" cy="800100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4407408" y="4572000"/>
            <a:ext cx="826135" cy="800100"/>
          </a:xfrm>
          <a:custGeom>
            <a:avLst/>
            <a:gdLst/>
            <a:ahLst/>
            <a:cxnLst/>
            <a:rect l="l" t="t" r="r" b="b"/>
            <a:pathLst>
              <a:path w="826135" h="800100">
                <a:moveTo>
                  <a:pt x="0" y="800100"/>
                </a:moveTo>
                <a:lnTo>
                  <a:pt x="826008" y="800100"/>
                </a:lnTo>
                <a:lnTo>
                  <a:pt x="826008" y="0"/>
                </a:lnTo>
                <a:lnTo>
                  <a:pt x="0" y="0"/>
                </a:lnTo>
                <a:lnTo>
                  <a:pt x="0" y="800100"/>
                </a:lnTo>
                <a:close/>
              </a:path>
            </a:pathLst>
          </a:custGeom>
          <a:ln w="6095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4748784" y="4719828"/>
            <a:ext cx="824484" cy="800100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4748784" y="4719828"/>
            <a:ext cx="824865" cy="800100"/>
          </a:xfrm>
          <a:custGeom>
            <a:avLst/>
            <a:gdLst/>
            <a:ahLst/>
            <a:cxnLst/>
            <a:rect l="l" t="t" r="r" b="b"/>
            <a:pathLst>
              <a:path w="824864" h="800100">
                <a:moveTo>
                  <a:pt x="0" y="800100"/>
                </a:moveTo>
                <a:lnTo>
                  <a:pt x="824484" y="800100"/>
                </a:lnTo>
                <a:lnTo>
                  <a:pt x="824484" y="0"/>
                </a:lnTo>
                <a:lnTo>
                  <a:pt x="0" y="0"/>
                </a:lnTo>
                <a:lnTo>
                  <a:pt x="0" y="800100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 txBox="1"/>
          <p:nvPr/>
        </p:nvSpPr>
        <p:spPr>
          <a:xfrm>
            <a:off x="4160901" y="4445000"/>
            <a:ext cx="13188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PMingLiU"/>
                <a:cs typeface="PMingLiU"/>
              </a:rPr>
              <a:t>長</a:t>
            </a:r>
            <a:r>
              <a:rPr sz="2400" spc="-2105" dirty="0">
                <a:latin typeface="PMingLiU"/>
                <a:cs typeface="PMingLiU"/>
              </a:rPr>
              <a:t>髮</a:t>
            </a:r>
            <a:r>
              <a:rPr sz="3600" baseline="-25462" dirty="0">
                <a:latin typeface="PMingLiU"/>
                <a:cs typeface="PMingLiU"/>
              </a:rPr>
              <a:t>長</a:t>
            </a:r>
            <a:r>
              <a:rPr sz="3600" spc="-3179" baseline="-25462" dirty="0">
                <a:latin typeface="PMingLiU"/>
                <a:cs typeface="PMingLiU"/>
              </a:rPr>
              <a:t>髮</a:t>
            </a:r>
            <a:r>
              <a:rPr sz="3600" baseline="-52083" dirty="0">
                <a:latin typeface="PMingLiU"/>
                <a:cs typeface="PMingLiU"/>
              </a:rPr>
              <a:t>長髮</a:t>
            </a:r>
            <a:endParaRPr sz="3600" baseline="-52083">
              <a:latin typeface="PMingLiU"/>
              <a:cs typeface="PMingLiU"/>
            </a:endParaRPr>
          </a:p>
        </p:txBody>
      </p:sp>
      <p:sp>
        <p:nvSpPr>
          <p:cNvPr id="68" name="object 68"/>
          <p:cNvSpPr/>
          <p:nvPr/>
        </p:nvSpPr>
        <p:spPr>
          <a:xfrm>
            <a:off x="5088635" y="4834128"/>
            <a:ext cx="826008" cy="800100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5088635" y="4834128"/>
            <a:ext cx="826135" cy="800100"/>
          </a:xfrm>
          <a:custGeom>
            <a:avLst/>
            <a:gdLst/>
            <a:ahLst/>
            <a:cxnLst/>
            <a:rect l="l" t="t" r="r" b="b"/>
            <a:pathLst>
              <a:path w="826135" h="800100">
                <a:moveTo>
                  <a:pt x="0" y="800100"/>
                </a:moveTo>
                <a:lnTo>
                  <a:pt x="826008" y="800100"/>
                </a:lnTo>
                <a:lnTo>
                  <a:pt x="826008" y="0"/>
                </a:lnTo>
                <a:lnTo>
                  <a:pt x="0" y="0"/>
                </a:lnTo>
                <a:lnTo>
                  <a:pt x="0" y="800100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 txBox="1"/>
          <p:nvPr/>
        </p:nvSpPr>
        <p:spPr>
          <a:xfrm>
            <a:off x="5184394" y="4845177"/>
            <a:ext cx="6350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PMingLiU"/>
                <a:cs typeface="PMingLiU"/>
              </a:rPr>
              <a:t>長髮</a:t>
            </a:r>
            <a:endParaRPr sz="2400">
              <a:latin typeface="PMingLiU"/>
              <a:cs typeface="PMingLiU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4655565" y="4941519"/>
            <a:ext cx="101155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275" dirty="0">
                <a:latin typeface="PMingLiU"/>
                <a:cs typeface="PMingLiU"/>
              </a:rPr>
              <a:t>女</a:t>
            </a:r>
            <a:r>
              <a:rPr sz="3600" spc="412" baseline="-26620" dirty="0">
                <a:latin typeface="PMingLiU"/>
                <a:cs typeface="PMingLiU"/>
              </a:rPr>
              <a:t>女</a:t>
            </a:r>
            <a:r>
              <a:rPr sz="3600" baseline="-47453" dirty="0">
                <a:latin typeface="PMingLiU"/>
                <a:cs typeface="PMingLiU"/>
              </a:rPr>
              <a:t>女</a:t>
            </a:r>
            <a:endParaRPr sz="3600" baseline="-47453">
              <a:latin typeface="PMingLiU"/>
              <a:cs typeface="PMingLiU"/>
            </a:endParaRPr>
          </a:p>
        </p:txBody>
      </p:sp>
      <p:sp>
        <p:nvSpPr>
          <p:cNvPr id="72" name="object 72"/>
          <p:cNvSpPr/>
          <p:nvPr/>
        </p:nvSpPr>
        <p:spPr>
          <a:xfrm>
            <a:off x="6903719" y="4425696"/>
            <a:ext cx="826007" cy="798576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6903719" y="4425696"/>
            <a:ext cx="826135" cy="798830"/>
          </a:xfrm>
          <a:custGeom>
            <a:avLst/>
            <a:gdLst/>
            <a:ahLst/>
            <a:cxnLst/>
            <a:rect l="l" t="t" r="r" b="b"/>
            <a:pathLst>
              <a:path w="826134" h="798829">
                <a:moveTo>
                  <a:pt x="0" y="798576"/>
                </a:moveTo>
                <a:lnTo>
                  <a:pt x="826007" y="798576"/>
                </a:lnTo>
                <a:lnTo>
                  <a:pt x="826007" y="0"/>
                </a:lnTo>
                <a:lnTo>
                  <a:pt x="0" y="0"/>
                </a:lnTo>
                <a:lnTo>
                  <a:pt x="0" y="798576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 txBox="1"/>
          <p:nvPr/>
        </p:nvSpPr>
        <p:spPr>
          <a:xfrm>
            <a:off x="7151623" y="4795266"/>
            <a:ext cx="3302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PMingLiU"/>
                <a:cs typeface="PMingLiU"/>
              </a:rPr>
              <a:t>女</a:t>
            </a:r>
            <a:endParaRPr sz="2400">
              <a:latin typeface="PMingLiU"/>
              <a:cs typeface="PMingLiU"/>
            </a:endParaRPr>
          </a:p>
        </p:txBody>
      </p:sp>
      <p:sp>
        <p:nvSpPr>
          <p:cNvPr id="75" name="object 75"/>
          <p:cNvSpPr/>
          <p:nvPr/>
        </p:nvSpPr>
        <p:spPr>
          <a:xfrm>
            <a:off x="6929628" y="5353811"/>
            <a:ext cx="826007" cy="800100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6929628" y="5353811"/>
            <a:ext cx="826135" cy="800100"/>
          </a:xfrm>
          <a:custGeom>
            <a:avLst/>
            <a:gdLst/>
            <a:ahLst/>
            <a:cxnLst/>
            <a:rect l="l" t="t" r="r" b="b"/>
            <a:pathLst>
              <a:path w="826134" h="800100">
                <a:moveTo>
                  <a:pt x="0" y="800100"/>
                </a:moveTo>
                <a:lnTo>
                  <a:pt x="826007" y="800100"/>
                </a:lnTo>
                <a:lnTo>
                  <a:pt x="826007" y="0"/>
                </a:lnTo>
                <a:lnTo>
                  <a:pt x="0" y="0"/>
                </a:lnTo>
                <a:lnTo>
                  <a:pt x="0" y="800100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 txBox="1"/>
          <p:nvPr/>
        </p:nvSpPr>
        <p:spPr>
          <a:xfrm>
            <a:off x="7177785" y="5724855"/>
            <a:ext cx="3302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PMingLiU"/>
                <a:cs typeface="PMingLiU"/>
              </a:rPr>
              <a:t>男</a:t>
            </a:r>
            <a:endParaRPr sz="2400">
              <a:latin typeface="PMingLiU"/>
              <a:cs typeface="PMingLiU"/>
            </a:endParaRPr>
          </a:p>
        </p:txBody>
      </p:sp>
      <p:sp>
        <p:nvSpPr>
          <p:cNvPr id="78" name="object 78"/>
          <p:cNvSpPr/>
          <p:nvPr/>
        </p:nvSpPr>
        <p:spPr>
          <a:xfrm>
            <a:off x="7251192" y="5468111"/>
            <a:ext cx="826007" cy="800100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7251192" y="5468111"/>
            <a:ext cx="826135" cy="800100"/>
          </a:xfrm>
          <a:custGeom>
            <a:avLst/>
            <a:gdLst/>
            <a:ahLst/>
            <a:cxnLst/>
            <a:rect l="l" t="t" r="r" b="b"/>
            <a:pathLst>
              <a:path w="826134" h="800100">
                <a:moveTo>
                  <a:pt x="0" y="800100"/>
                </a:moveTo>
                <a:lnTo>
                  <a:pt x="826007" y="800100"/>
                </a:lnTo>
                <a:lnTo>
                  <a:pt x="826007" y="0"/>
                </a:lnTo>
                <a:lnTo>
                  <a:pt x="0" y="0"/>
                </a:lnTo>
                <a:lnTo>
                  <a:pt x="0" y="800100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 txBox="1"/>
          <p:nvPr/>
        </p:nvSpPr>
        <p:spPr>
          <a:xfrm>
            <a:off x="7025385" y="5365191"/>
            <a:ext cx="95694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PMingLiU"/>
                <a:cs typeface="PMingLiU"/>
              </a:rPr>
              <a:t>短</a:t>
            </a:r>
            <a:r>
              <a:rPr sz="2400" spc="-2270" dirty="0">
                <a:latin typeface="PMingLiU"/>
                <a:cs typeface="PMingLiU"/>
              </a:rPr>
              <a:t>髮</a:t>
            </a:r>
            <a:r>
              <a:rPr sz="3600" baseline="-20833" dirty="0">
                <a:latin typeface="PMingLiU"/>
                <a:cs typeface="PMingLiU"/>
              </a:rPr>
              <a:t>短髮</a:t>
            </a:r>
            <a:endParaRPr sz="3600" baseline="-20833">
              <a:latin typeface="PMingLiU"/>
              <a:cs typeface="PMingLiU"/>
            </a:endParaRPr>
          </a:p>
        </p:txBody>
      </p:sp>
      <p:sp>
        <p:nvSpPr>
          <p:cNvPr id="81" name="object 81"/>
          <p:cNvSpPr/>
          <p:nvPr/>
        </p:nvSpPr>
        <p:spPr>
          <a:xfrm>
            <a:off x="7618476" y="5611367"/>
            <a:ext cx="826007" cy="800100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7618476" y="5611367"/>
            <a:ext cx="826135" cy="800100"/>
          </a:xfrm>
          <a:custGeom>
            <a:avLst/>
            <a:gdLst/>
            <a:ahLst/>
            <a:cxnLst/>
            <a:rect l="l" t="t" r="r" b="b"/>
            <a:pathLst>
              <a:path w="826134" h="800100">
                <a:moveTo>
                  <a:pt x="0" y="800099"/>
                </a:moveTo>
                <a:lnTo>
                  <a:pt x="826007" y="800099"/>
                </a:lnTo>
                <a:lnTo>
                  <a:pt x="826007" y="0"/>
                </a:lnTo>
                <a:lnTo>
                  <a:pt x="0" y="0"/>
                </a:lnTo>
                <a:lnTo>
                  <a:pt x="0" y="800099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7956804" y="5754623"/>
            <a:ext cx="826007" cy="800100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7956804" y="5754623"/>
            <a:ext cx="826135" cy="800100"/>
          </a:xfrm>
          <a:custGeom>
            <a:avLst/>
            <a:gdLst/>
            <a:ahLst/>
            <a:cxnLst/>
            <a:rect l="l" t="t" r="r" b="b"/>
            <a:pathLst>
              <a:path w="826134" h="800100">
                <a:moveTo>
                  <a:pt x="0" y="800100"/>
                </a:moveTo>
                <a:lnTo>
                  <a:pt x="826007" y="800100"/>
                </a:lnTo>
                <a:lnTo>
                  <a:pt x="826007" y="0"/>
                </a:lnTo>
                <a:lnTo>
                  <a:pt x="0" y="0"/>
                </a:lnTo>
                <a:lnTo>
                  <a:pt x="0" y="800100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 txBox="1"/>
          <p:nvPr/>
        </p:nvSpPr>
        <p:spPr>
          <a:xfrm>
            <a:off x="7715250" y="5622747"/>
            <a:ext cx="97281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PMingLiU"/>
                <a:cs typeface="PMingLiU"/>
              </a:rPr>
              <a:t>短</a:t>
            </a:r>
            <a:r>
              <a:rPr sz="2400" spc="-2145" dirty="0">
                <a:latin typeface="PMingLiU"/>
                <a:cs typeface="PMingLiU"/>
              </a:rPr>
              <a:t>髮</a:t>
            </a:r>
            <a:r>
              <a:rPr sz="3600" baseline="-25462" dirty="0">
                <a:latin typeface="PMingLiU"/>
                <a:cs typeface="PMingLiU"/>
              </a:rPr>
              <a:t>短髮</a:t>
            </a:r>
            <a:endParaRPr sz="3600" baseline="-25462">
              <a:latin typeface="PMingLiU"/>
              <a:cs typeface="PMingLiU"/>
            </a:endParaRPr>
          </a:p>
        </p:txBody>
      </p:sp>
      <p:sp>
        <p:nvSpPr>
          <p:cNvPr id="86" name="object 86"/>
          <p:cNvSpPr txBox="1"/>
          <p:nvPr/>
        </p:nvSpPr>
        <p:spPr>
          <a:xfrm>
            <a:off x="7499350" y="5838545"/>
            <a:ext cx="103695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PMingLiU"/>
                <a:cs typeface="PMingLiU"/>
              </a:rPr>
              <a:t>男</a:t>
            </a:r>
            <a:r>
              <a:rPr sz="2400" spc="-204" dirty="0">
                <a:latin typeface="PMingLiU"/>
                <a:cs typeface="PMingLiU"/>
              </a:rPr>
              <a:t> </a:t>
            </a:r>
            <a:r>
              <a:rPr sz="3600" spc="375" baseline="-26620" dirty="0">
                <a:latin typeface="PMingLiU"/>
                <a:cs typeface="PMingLiU"/>
              </a:rPr>
              <a:t>男</a:t>
            </a:r>
            <a:r>
              <a:rPr sz="3600" baseline="-52083" dirty="0">
                <a:latin typeface="PMingLiU"/>
                <a:cs typeface="PMingLiU"/>
              </a:rPr>
              <a:t>男</a:t>
            </a:r>
            <a:endParaRPr sz="3600" baseline="-52083">
              <a:latin typeface="PMingLiU"/>
              <a:cs typeface="PMingLiU"/>
            </a:endParaRPr>
          </a:p>
        </p:txBody>
      </p:sp>
      <p:sp>
        <p:nvSpPr>
          <p:cNvPr id="87" name="object 87"/>
          <p:cNvSpPr/>
          <p:nvPr/>
        </p:nvSpPr>
        <p:spPr>
          <a:xfrm>
            <a:off x="7225283" y="4562855"/>
            <a:ext cx="826007" cy="800100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7225283" y="4562855"/>
            <a:ext cx="826135" cy="800100"/>
          </a:xfrm>
          <a:custGeom>
            <a:avLst/>
            <a:gdLst/>
            <a:ahLst/>
            <a:cxnLst/>
            <a:rect l="l" t="t" r="r" b="b"/>
            <a:pathLst>
              <a:path w="826134" h="800100">
                <a:moveTo>
                  <a:pt x="0" y="800100"/>
                </a:moveTo>
                <a:lnTo>
                  <a:pt x="826007" y="800100"/>
                </a:lnTo>
                <a:lnTo>
                  <a:pt x="826007" y="0"/>
                </a:lnTo>
                <a:lnTo>
                  <a:pt x="0" y="0"/>
                </a:lnTo>
                <a:lnTo>
                  <a:pt x="0" y="800100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 txBox="1"/>
          <p:nvPr/>
        </p:nvSpPr>
        <p:spPr>
          <a:xfrm>
            <a:off x="6999223" y="4435297"/>
            <a:ext cx="956944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PMingLiU"/>
                <a:cs typeface="PMingLiU"/>
              </a:rPr>
              <a:t>短</a:t>
            </a:r>
            <a:r>
              <a:rPr sz="2400" spc="-2270" dirty="0">
                <a:latin typeface="PMingLiU"/>
                <a:cs typeface="PMingLiU"/>
              </a:rPr>
              <a:t>髮</a:t>
            </a:r>
            <a:r>
              <a:rPr sz="3600" spc="-7" baseline="-25462" dirty="0">
                <a:latin typeface="PMingLiU"/>
                <a:cs typeface="PMingLiU"/>
              </a:rPr>
              <a:t>短髮</a:t>
            </a:r>
            <a:endParaRPr sz="3600" baseline="-25462">
              <a:latin typeface="PMingLiU"/>
              <a:cs typeface="PMingLiU"/>
            </a:endParaRPr>
          </a:p>
        </p:txBody>
      </p:sp>
      <p:sp>
        <p:nvSpPr>
          <p:cNvPr id="90" name="object 90"/>
          <p:cNvSpPr/>
          <p:nvPr/>
        </p:nvSpPr>
        <p:spPr>
          <a:xfrm>
            <a:off x="7568183" y="4732020"/>
            <a:ext cx="824483" cy="800100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7568183" y="4732020"/>
            <a:ext cx="824865" cy="800100"/>
          </a:xfrm>
          <a:custGeom>
            <a:avLst/>
            <a:gdLst/>
            <a:ahLst/>
            <a:cxnLst/>
            <a:rect l="l" t="t" r="r" b="b"/>
            <a:pathLst>
              <a:path w="824865" h="800100">
                <a:moveTo>
                  <a:pt x="0" y="800099"/>
                </a:moveTo>
                <a:lnTo>
                  <a:pt x="824483" y="800099"/>
                </a:lnTo>
                <a:lnTo>
                  <a:pt x="824483" y="0"/>
                </a:lnTo>
                <a:lnTo>
                  <a:pt x="0" y="0"/>
                </a:lnTo>
                <a:lnTo>
                  <a:pt x="0" y="800099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 txBox="1"/>
          <p:nvPr/>
        </p:nvSpPr>
        <p:spPr>
          <a:xfrm>
            <a:off x="7473442" y="4933315"/>
            <a:ext cx="6731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290" dirty="0">
                <a:latin typeface="PMingLiU"/>
                <a:cs typeface="PMingLiU"/>
              </a:rPr>
              <a:t>女</a:t>
            </a:r>
            <a:r>
              <a:rPr sz="3600" baseline="-31250" dirty="0">
                <a:latin typeface="PMingLiU"/>
                <a:cs typeface="PMingLiU"/>
              </a:rPr>
              <a:t>女</a:t>
            </a:r>
            <a:endParaRPr sz="3600" baseline="-31250">
              <a:latin typeface="PMingLiU"/>
              <a:cs typeface="PMingLiU"/>
            </a:endParaRPr>
          </a:p>
        </p:txBody>
      </p:sp>
      <p:sp>
        <p:nvSpPr>
          <p:cNvPr id="93" name="object 93"/>
          <p:cNvSpPr/>
          <p:nvPr/>
        </p:nvSpPr>
        <p:spPr>
          <a:xfrm>
            <a:off x="7953756" y="4873752"/>
            <a:ext cx="826007" cy="800100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7953756" y="4873752"/>
            <a:ext cx="826135" cy="800100"/>
          </a:xfrm>
          <a:custGeom>
            <a:avLst/>
            <a:gdLst/>
            <a:ahLst/>
            <a:cxnLst/>
            <a:rect l="l" t="t" r="r" b="b"/>
            <a:pathLst>
              <a:path w="826134" h="800100">
                <a:moveTo>
                  <a:pt x="0" y="800100"/>
                </a:moveTo>
                <a:lnTo>
                  <a:pt x="826007" y="800100"/>
                </a:lnTo>
                <a:lnTo>
                  <a:pt x="826007" y="0"/>
                </a:lnTo>
                <a:lnTo>
                  <a:pt x="0" y="0"/>
                </a:lnTo>
                <a:lnTo>
                  <a:pt x="0" y="800100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 txBox="1"/>
          <p:nvPr/>
        </p:nvSpPr>
        <p:spPr>
          <a:xfrm>
            <a:off x="7663688" y="4742433"/>
            <a:ext cx="10223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PMingLiU"/>
                <a:cs typeface="PMingLiU"/>
              </a:rPr>
              <a:t>短</a:t>
            </a:r>
            <a:r>
              <a:rPr sz="2400" spc="-1755" dirty="0">
                <a:latin typeface="PMingLiU"/>
                <a:cs typeface="PMingLiU"/>
              </a:rPr>
              <a:t>髮</a:t>
            </a:r>
            <a:r>
              <a:rPr sz="3600" baseline="-25462" dirty="0">
                <a:latin typeface="PMingLiU"/>
                <a:cs typeface="PMingLiU"/>
              </a:rPr>
              <a:t>短髮</a:t>
            </a:r>
            <a:endParaRPr sz="3600" baseline="-25462">
              <a:latin typeface="PMingLiU"/>
              <a:cs typeface="PMingLiU"/>
            </a:endParaRPr>
          </a:p>
        </p:txBody>
      </p:sp>
      <p:sp>
        <p:nvSpPr>
          <p:cNvPr id="96" name="object 96"/>
          <p:cNvSpPr txBox="1"/>
          <p:nvPr/>
        </p:nvSpPr>
        <p:spPr>
          <a:xfrm>
            <a:off x="8202930" y="5244465"/>
            <a:ext cx="3302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PMingLiU"/>
                <a:cs typeface="PMingLiU"/>
              </a:rPr>
              <a:t>女</a:t>
            </a:r>
            <a:endParaRPr sz="2400">
              <a:latin typeface="PMingLiU"/>
              <a:cs typeface="PMingLiU"/>
            </a:endParaRPr>
          </a:p>
        </p:txBody>
      </p:sp>
      <p:sp>
        <p:nvSpPr>
          <p:cNvPr id="97" name="object 97"/>
          <p:cNvSpPr txBox="1"/>
          <p:nvPr/>
        </p:nvSpPr>
        <p:spPr>
          <a:xfrm>
            <a:off x="6250051" y="5026278"/>
            <a:ext cx="47498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240" dirty="0">
                <a:latin typeface="Calibri"/>
                <a:cs typeface="Calibri"/>
              </a:rPr>
              <a:t>v</a:t>
            </a:r>
            <a:r>
              <a:rPr sz="2800" spc="-10" dirty="0">
                <a:latin typeface="Calibri"/>
                <a:cs typeface="Calibri"/>
              </a:rPr>
              <a:t>.</a:t>
            </a:r>
            <a:r>
              <a:rPr sz="2800" spc="-5" dirty="0">
                <a:latin typeface="Calibri"/>
                <a:cs typeface="Calibri"/>
              </a:rPr>
              <a:t>s.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98" name="object 98"/>
          <p:cNvSpPr/>
          <p:nvPr/>
        </p:nvSpPr>
        <p:spPr>
          <a:xfrm>
            <a:off x="4256532" y="399288"/>
            <a:ext cx="4713732" cy="1071372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4256532" y="338327"/>
            <a:ext cx="4794504" cy="1292352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4315967" y="438912"/>
            <a:ext cx="4594860" cy="954024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 txBox="1">
            <a:spLocks noGrp="1"/>
          </p:cNvSpPr>
          <p:nvPr>
            <p:ph type="title"/>
          </p:nvPr>
        </p:nvSpPr>
        <p:spPr>
          <a:xfrm>
            <a:off x="4315967" y="449402"/>
            <a:ext cx="4594860" cy="878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75590" marR="206375" indent="-60960">
              <a:lnSpc>
                <a:spcPct val="100000"/>
              </a:lnSpc>
              <a:spcBef>
                <a:spcPts val="95"/>
              </a:spcBef>
            </a:pPr>
            <a:r>
              <a:rPr sz="2800" b="0" spc="-20" dirty="0">
                <a:solidFill>
                  <a:srgbClr val="FFFFFF"/>
                </a:solidFill>
                <a:latin typeface="Calibri"/>
                <a:cs typeface="Calibri"/>
              </a:rPr>
              <a:t>Each </a:t>
            </a:r>
            <a:r>
              <a:rPr sz="2800" b="0" spc="-5" dirty="0">
                <a:solidFill>
                  <a:srgbClr val="FFFFFF"/>
                </a:solidFill>
                <a:latin typeface="Calibri"/>
                <a:cs typeface="Calibri"/>
              </a:rPr>
              <a:t>basic classifier </a:t>
            </a:r>
            <a:r>
              <a:rPr sz="2800" b="0" spc="-10" dirty="0">
                <a:solidFill>
                  <a:srgbClr val="FFFFFF"/>
                </a:solidFill>
                <a:latin typeface="Calibri"/>
                <a:cs typeface="Calibri"/>
              </a:rPr>
              <a:t>can </a:t>
            </a:r>
            <a:r>
              <a:rPr sz="2800" b="0" spc="-25" dirty="0">
                <a:solidFill>
                  <a:srgbClr val="FFFFFF"/>
                </a:solidFill>
                <a:latin typeface="Calibri"/>
                <a:cs typeface="Calibri"/>
              </a:rPr>
              <a:t>have  </a:t>
            </a:r>
            <a:r>
              <a:rPr sz="2800" b="0" spc="-15" dirty="0">
                <a:solidFill>
                  <a:srgbClr val="FFFFFF"/>
                </a:solidFill>
                <a:latin typeface="Calibri"/>
                <a:cs typeface="Calibri"/>
              </a:rPr>
              <a:t>sufficient training</a:t>
            </a:r>
            <a:r>
              <a:rPr sz="2800" b="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b="0" spc="-20" dirty="0">
                <a:solidFill>
                  <a:srgbClr val="FFFFFF"/>
                </a:solidFill>
                <a:latin typeface="Calibri"/>
                <a:cs typeface="Calibri"/>
              </a:rPr>
              <a:t>examples.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02" name="object 102"/>
          <p:cNvSpPr txBox="1"/>
          <p:nvPr/>
        </p:nvSpPr>
        <p:spPr>
          <a:xfrm>
            <a:off x="1689354" y="2696717"/>
            <a:ext cx="1868805" cy="2844165"/>
          </a:xfrm>
          <a:prstGeom prst="rect">
            <a:avLst/>
          </a:prstGeom>
          <a:ln w="38100">
            <a:solidFill>
              <a:srgbClr val="0000FF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500">
              <a:latin typeface="Times New Roman"/>
              <a:cs typeface="Times New Roman"/>
            </a:endParaRPr>
          </a:p>
          <a:p>
            <a:pPr marL="377825" marR="374650" indent="237490">
              <a:lnSpc>
                <a:spcPct val="100000"/>
              </a:lnSpc>
            </a:pP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Basic  </a:t>
            </a:r>
            <a:r>
              <a:rPr sz="2400" spc="-5" dirty="0">
                <a:solidFill>
                  <a:srgbClr val="0000FF"/>
                </a:solidFill>
                <a:latin typeface="Calibri"/>
                <a:cs typeface="Calibri"/>
              </a:rPr>
              <a:t>Cl</a:t>
            </a: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a</a:t>
            </a:r>
            <a:r>
              <a:rPr sz="2400" spc="-5" dirty="0">
                <a:solidFill>
                  <a:srgbClr val="0000FF"/>
                </a:solidFill>
                <a:latin typeface="Calibri"/>
                <a:cs typeface="Calibri"/>
              </a:rPr>
              <a:t>ssifier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533781"/>
            <a:ext cx="3432175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0" dirty="0"/>
              <a:t>Modularization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07542" y="1793189"/>
            <a:ext cx="368935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latin typeface="Calibri"/>
                <a:cs typeface="Calibri"/>
              </a:rPr>
              <a:t>Deep →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Modularization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37160" y="3384803"/>
            <a:ext cx="1123188" cy="13883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37160" y="3384803"/>
            <a:ext cx="1123315" cy="1388745"/>
          </a:xfrm>
          <a:prstGeom prst="rect">
            <a:avLst/>
          </a:prstGeom>
          <a:ln w="6095">
            <a:solidFill>
              <a:srgbClr val="A4A4A4"/>
            </a:solidFill>
          </a:ln>
        </p:spPr>
        <p:txBody>
          <a:bodyPr vert="horz" wrap="square" lIns="0" tIns="31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5"/>
              </a:spcBef>
            </a:pPr>
            <a:endParaRPr sz="3350">
              <a:latin typeface="Times New Roman"/>
              <a:cs typeface="Times New Roman"/>
            </a:endParaRPr>
          </a:p>
          <a:p>
            <a:pPr marL="181610">
              <a:lnSpc>
                <a:spcPct val="100000"/>
              </a:lnSpc>
            </a:pPr>
            <a:r>
              <a:rPr sz="2400" spc="-10" dirty="0">
                <a:latin typeface="Calibri"/>
                <a:cs typeface="Calibri"/>
              </a:rPr>
              <a:t>Image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245539" y="3286505"/>
            <a:ext cx="575310" cy="804545"/>
          </a:xfrm>
          <a:custGeom>
            <a:avLst/>
            <a:gdLst/>
            <a:ahLst/>
            <a:cxnLst/>
            <a:rect l="l" t="t" r="r" b="b"/>
            <a:pathLst>
              <a:path w="575310" h="804545">
                <a:moveTo>
                  <a:pt x="493658" y="82376"/>
                </a:moveTo>
                <a:lnTo>
                  <a:pt x="0" y="782066"/>
                </a:lnTo>
                <a:lnTo>
                  <a:pt x="31191" y="804037"/>
                </a:lnTo>
                <a:lnTo>
                  <a:pt x="524775" y="104348"/>
                </a:lnTo>
                <a:lnTo>
                  <a:pt x="493658" y="82376"/>
                </a:lnTo>
                <a:close/>
              </a:path>
              <a:path w="575310" h="804545">
                <a:moveTo>
                  <a:pt x="564994" y="66802"/>
                </a:moveTo>
                <a:lnTo>
                  <a:pt x="504647" y="66802"/>
                </a:lnTo>
                <a:lnTo>
                  <a:pt x="535762" y="88773"/>
                </a:lnTo>
                <a:lnTo>
                  <a:pt x="524775" y="104348"/>
                </a:lnTo>
                <a:lnTo>
                  <a:pt x="555955" y="126365"/>
                </a:lnTo>
                <a:lnTo>
                  <a:pt x="564994" y="66802"/>
                </a:lnTo>
                <a:close/>
              </a:path>
              <a:path w="575310" h="804545">
                <a:moveTo>
                  <a:pt x="504647" y="66802"/>
                </a:moveTo>
                <a:lnTo>
                  <a:pt x="493658" y="82376"/>
                </a:lnTo>
                <a:lnTo>
                  <a:pt x="524775" y="104348"/>
                </a:lnTo>
                <a:lnTo>
                  <a:pt x="535762" y="88773"/>
                </a:lnTo>
                <a:lnTo>
                  <a:pt x="504647" y="66802"/>
                </a:lnTo>
                <a:close/>
              </a:path>
              <a:path w="575310" h="804545">
                <a:moveTo>
                  <a:pt x="575132" y="0"/>
                </a:moveTo>
                <a:lnTo>
                  <a:pt x="462610" y="60452"/>
                </a:lnTo>
                <a:lnTo>
                  <a:pt x="493658" y="82376"/>
                </a:lnTo>
                <a:lnTo>
                  <a:pt x="504647" y="66802"/>
                </a:lnTo>
                <a:lnTo>
                  <a:pt x="564994" y="66802"/>
                </a:lnTo>
                <a:lnTo>
                  <a:pt x="57513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244688" y="4070858"/>
            <a:ext cx="576580" cy="962025"/>
          </a:xfrm>
          <a:custGeom>
            <a:avLst/>
            <a:gdLst/>
            <a:ahLst/>
            <a:cxnLst/>
            <a:rect l="l" t="t" r="r" b="b"/>
            <a:pathLst>
              <a:path w="576580" h="962025">
                <a:moveTo>
                  <a:pt x="501694" y="872969"/>
                </a:moveTo>
                <a:lnTo>
                  <a:pt x="468795" y="892302"/>
                </a:lnTo>
                <a:lnTo>
                  <a:pt x="575983" y="961898"/>
                </a:lnTo>
                <a:lnTo>
                  <a:pt x="571071" y="889381"/>
                </a:lnTo>
                <a:lnTo>
                  <a:pt x="511340" y="889381"/>
                </a:lnTo>
                <a:lnTo>
                  <a:pt x="501694" y="872969"/>
                </a:lnTo>
                <a:close/>
              </a:path>
              <a:path w="576580" h="962025">
                <a:moveTo>
                  <a:pt x="534575" y="853647"/>
                </a:moveTo>
                <a:lnTo>
                  <a:pt x="501694" y="872969"/>
                </a:lnTo>
                <a:lnTo>
                  <a:pt x="511340" y="889381"/>
                </a:lnTo>
                <a:lnTo>
                  <a:pt x="544233" y="870077"/>
                </a:lnTo>
                <a:lnTo>
                  <a:pt x="534575" y="853647"/>
                </a:lnTo>
                <a:close/>
              </a:path>
              <a:path w="576580" h="962025">
                <a:moveTo>
                  <a:pt x="567347" y="834390"/>
                </a:moveTo>
                <a:lnTo>
                  <a:pt x="534575" y="853647"/>
                </a:lnTo>
                <a:lnTo>
                  <a:pt x="544233" y="870077"/>
                </a:lnTo>
                <a:lnTo>
                  <a:pt x="511340" y="889381"/>
                </a:lnTo>
                <a:lnTo>
                  <a:pt x="571071" y="889381"/>
                </a:lnTo>
                <a:lnTo>
                  <a:pt x="567347" y="834390"/>
                </a:lnTo>
                <a:close/>
              </a:path>
              <a:path w="576580" h="962025">
                <a:moveTo>
                  <a:pt x="32804" y="0"/>
                </a:moveTo>
                <a:lnTo>
                  <a:pt x="0" y="19304"/>
                </a:lnTo>
                <a:lnTo>
                  <a:pt x="501694" y="872969"/>
                </a:lnTo>
                <a:lnTo>
                  <a:pt x="534575" y="853647"/>
                </a:lnTo>
                <a:lnTo>
                  <a:pt x="3280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761744" y="4576571"/>
            <a:ext cx="1699259" cy="94792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905000" y="4533900"/>
            <a:ext cx="1479803" cy="11247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821179" y="4616196"/>
            <a:ext cx="1580388" cy="83058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761744" y="2831592"/>
            <a:ext cx="1744980" cy="94792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668779" y="2971800"/>
            <a:ext cx="1929383" cy="75895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821179" y="2871216"/>
            <a:ext cx="1626108" cy="83058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423161" y="5609031"/>
            <a:ext cx="2421890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1905" algn="ctr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0000FF"/>
                </a:solidFill>
                <a:latin typeface="Calibri"/>
                <a:cs typeface="Calibri"/>
              </a:rPr>
              <a:t>Sharing </a:t>
            </a:r>
            <a:r>
              <a:rPr sz="2400" spc="-10" dirty="0">
                <a:solidFill>
                  <a:srgbClr val="0000FF"/>
                </a:solidFill>
                <a:latin typeface="Calibri"/>
                <a:cs typeface="Calibri"/>
              </a:rPr>
              <a:t>by </a:t>
            </a: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the  </a:t>
            </a:r>
            <a:r>
              <a:rPr sz="2400" spc="-10" dirty="0">
                <a:solidFill>
                  <a:srgbClr val="0000FF"/>
                </a:solidFill>
                <a:latin typeface="Calibri"/>
                <a:cs typeface="Calibri"/>
              </a:rPr>
              <a:t>following</a:t>
            </a:r>
            <a:r>
              <a:rPr sz="2400" spc="-7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0000FF"/>
                </a:solidFill>
                <a:latin typeface="Calibri"/>
                <a:cs typeface="Calibri"/>
              </a:rPr>
              <a:t>classifiers  </a:t>
            </a: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as</a:t>
            </a:r>
            <a:r>
              <a:rPr sz="2400" spc="-2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module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4189476" y="981455"/>
            <a:ext cx="4360164" cy="64007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122420" y="918972"/>
            <a:ext cx="4492752" cy="86563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248911" y="1021080"/>
            <a:ext cx="4241292" cy="52273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4248911" y="1030986"/>
            <a:ext cx="424180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46685">
              <a:lnSpc>
                <a:spcPct val="100000"/>
              </a:lnSpc>
              <a:spcBef>
                <a:spcPts val="95"/>
              </a:spcBef>
            </a:pP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can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be 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trained by little</a:t>
            </a:r>
            <a:r>
              <a:rPr sz="2800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25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6832092" y="2046732"/>
            <a:ext cx="1720596" cy="947927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861047" y="1999488"/>
            <a:ext cx="1728216" cy="112471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891528" y="2086355"/>
            <a:ext cx="1601724" cy="83058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6891528" y="2099513"/>
            <a:ext cx="1602105" cy="7581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1336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Girls</a:t>
            </a:r>
            <a:r>
              <a:rPr sz="24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with</a:t>
            </a:r>
            <a:endParaRPr sz="2400">
              <a:latin typeface="Calibri"/>
              <a:cs typeface="Calibri"/>
            </a:endParaRPr>
          </a:p>
          <a:p>
            <a:pPr marL="258445">
              <a:lnSpc>
                <a:spcPct val="100000"/>
              </a:lnSpc>
              <a:spcBef>
                <a:spcPts val="5"/>
              </a:spcBef>
            </a:pP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long</a:t>
            </a:r>
            <a:r>
              <a:rPr sz="24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hair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6835140" y="5239511"/>
            <a:ext cx="1740407" cy="94792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862571" y="5193791"/>
            <a:ext cx="1751076" cy="1124712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894576" y="5279135"/>
            <a:ext cx="1621535" cy="83058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6894576" y="5293563"/>
            <a:ext cx="162179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12725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Boys</a:t>
            </a:r>
            <a:r>
              <a:rPr sz="2400" spc="-1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with</a:t>
            </a:r>
            <a:endParaRPr sz="2400">
              <a:latin typeface="Calibri"/>
              <a:cs typeface="Calibri"/>
            </a:endParaRPr>
          </a:p>
          <a:p>
            <a:pPr marL="211454">
              <a:lnSpc>
                <a:spcPct val="100000"/>
              </a:lnSpc>
              <a:spcBef>
                <a:spcPts val="5"/>
              </a:spcBef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short</a:t>
            </a:r>
            <a:r>
              <a:rPr sz="2400" spc="-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hair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6844283" y="3110483"/>
            <a:ext cx="1720596" cy="947927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864095" y="3063239"/>
            <a:ext cx="1748027" cy="1124712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903719" y="3150107"/>
            <a:ext cx="1601724" cy="830580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4736591" y="2095500"/>
            <a:ext cx="1447800" cy="830580"/>
          </a:xfrm>
          <a:prstGeom prst="rect">
            <a:avLst/>
          </a:prstGeom>
          <a:solidFill>
            <a:srgbClr val="5B9BD4"/>
          </a:solidFill>
          <a:ln w="12192">
            <a:solidFill>
              <a:srgbClr val="41709C"/>
            </a:solidFill>
          </a:ln>
        </p:spPr>
        <p:txBody>
          <a:bodyPr vert="horz" wrap="square" lIns="0" tIns="29845" rIns="0" bIns="0" rtlCol="0">
            <a:spAutoFit/>
          </a:bodyPr>
          <a:lstStyle/>
          <a:p>
            <a:pPr marL="647065" marR="163830" indent="-478790">
              <a:lnSpc>
                <a:spcPct val="100000"/>
              </a:lnSpc>
              <a:spcBef>
                <a:spcPts val="235"/>
              </a:spcBef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Cl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ssifier 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4728971" y="3150107"/>
            <a:ext cx="1447800" cy="830580"/>
          </a:xfrm>
          <a:custGeom>
            <a:avLst/>
            <a:gdLst/>
            <a:ahLst/>
            <a:cxnLst/>
            <a:rect l="l" t="t" r="r" b="b"/>
            <a:pathLst>
              <a:path w="1447800" h="830579">
                <a:moveTo>
                  <a:pt x="0" y="830580"/>
                </a:moveTo>
                <a:lnTo>
                  <a:pt x="1447800" y="830580"/>
                </a:lnTo>
                <a:lnTo>
                  <a:pt x="1447800" y="0"/>
                </a:lnTo>
                <a:lnTo>
                  <a:pt x="0" y="0"/>
                </a:lnTo>
                <a:lnTo>
                  <a:pt x="0" y="83058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728971" y="3150107"/>
            <a:ext cx="1447800" cy="830580"/>
          </a:xfrm>
          <a:custGeom>
            <a:avLst/>
            <a:gdLst/>
            <a:ahLst/>
            <a:cxnLst/>
            <a:rect l="l" t="t" r="r" b="b"/>
            <a:pathLst>
              <a:path w="1447800" h="830579">
                <a:moveTo>
                  <a:pt x="0" y="830580"/>
                </a:moveTo>
                <a:lnTo>
                  <a:pt x="1447800" y="830580"/>
                </a:lnTo>
                <a:lnTo>
                  <a:pt x="1447800" y="0"/>
                </a:lnTo>
                <a:lnTo>
                  <a:pt x="0" y="0"/>
                </a:lnTo>
                <a:lnTo>
                  <a:pt x="0" y="830580"/>
                </a:lnTo>
                <a:close/>
              </a:path>
            </a:pathLst>
          </a:custGeom>
          <a:ln w="12192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4735067" y="3168141"/>
            <a:ext cx="14357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256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Classifier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5364226" y="3533902"/>
            <a:ext cx="1803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4725923" y="4226052"/>
            <a:ext cx="1447800" cy="830580"/>
          </a:xfrm>
          <a:custGeom>
            <a:avLst/>
            <a:gdLst/>
            <a:ahLst/>
            <a:cxnLst/>
            <a:rect l="l" t="t" r="r" b="b"/>
            <a:pathLst>
              <a:path w="1447800" h="830579">
                <a:moveTo>
                  <a:pt x="0" y="830580"/>
                </a:moveTo>
                <a:lnTo>
                  <a:pt x="1447800" y="830580"/>
                </a:lnTo>
                <a:lnTo>
                  <a:pt x="1447800" y="0"/>
                </a:lnTo>
                <a:lnTo>
                  <a:pt x="0" y="0"/>
                </a:lnTo>
                <a:lnTo>
                  <a:pt x="0" y="83058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4725923" y="4226052"/>
            <a:ext cx="1447800" cy="830580"/>
          </a:xfrm>
          <a:prstGeom prst="rect">
            <a:avLst/>
          </a:prstGeom>
          <a:ln w="12192">
            <a:solidFill>
              <a:srgbClr val="AD5A20"/>
            </a:solidFill>
          </a:ln>
        </p:spPr>
        <p:txBody>
          <a:bodyPr vert="horz" wrap="square" lIns="0" tIns="31115" rIns="0" bIns="0" rtlCol="0">
            <a:spAutoFit/>
          </a:bodyPr>
          <a:lstStyle/>
          <a:p>
            <a:pPr marL="647700" marR="163195" indent="-478790">
              <a:lnSpc>
                <a:spcPct val="100000"/>
              </a:lnSpc>
              <a:spcBef>
                <a:spcPts val="245"/>
              </a:spcBef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Cl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ssifier 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3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6232397" y="2453639"/>
            <a:ext cx="628650" cy="114300"/>
          </a:xfrm>
          <a:custGeom>
            <a:avLst/>
            <a:gdLst/>
            <a:ahLst/>
            <a:cxnLst/>
            <a:rect l="l" t="t" r="r" b="b"/>
            <a:pathLst>
              <a:path w="628650" h="114300">
                <a:moveTo>
                  <a:pt x="514350" y="0"/>
                </a:moveTo>
                <a:lnTo>
                  <a:pt x="514350" y="114300"/>
                </a:lnTo>
                <a:lnTo>
                  <a:pt x="590550" y="76200"/>
                </a:lnTo>
                <a:lnTo>
                  <a:pt x="533400" y="76200"/>
                </a:lnTo>
                <a:lnTo>
                  <a:pt x="533400" y="38100"/>
                </a:lnTo>
                <a:lnTo>
                  <a:pt x="590550" y="38100"/>
                </a:lnTo>
                <a:lnTo>
                  <a:pt x="514350" y="0"/>
                </a:lnTo>
                <a:close/>
              </a:path>
              <a:path w="628650" h="114300">
                <a:moveTo>
                  <a:pt x="514350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514350" y="76200"/>
                </a:lnTo>
                <a:lnTo>
                  <a:pt x="514350" y="38100"/>
                </a:lnTo>
                <a:close/>
              </a:path>
              <a:path w="628650" h="114300">
                <a:moveTo>
                  <a:pt x="590550" y="38100"/>
                </a:moveTo>
                <a:lnTo>
                  <a:pt x="533400" y="38100"/>
                </a:lnTo>
                <a:lnTo>
                  <a:pt x="533400" y="76200"/>
                </a:lnTo>
                <a:lnTo>
                  <a:pt x="590550" y="76200"/>
                </a:lnTo>
                <a:lnTo>
                  <a:pt x="628650" y="57150"/>
                </a:lnTo>
                <a:lnTo>
                  <a:pt x="590550" y="381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6223253" y="3502152"/>
            <a:ext cx="628650" cy="114300"/>
          </a:xfrm>
          <a:custGeom>
            <a:avLst/>
            <a:gdLst/>
            <a:ahLst/>
            <a:cxnLst/>
            <a:rect l="l" t="t" r="r" b="b"/>
            <a:pathLst>
              <a:path w="628650" h="114300">
                <a:moveTo>
                  <a:pt x="514350" y="0"/>
                </a:moveTo>
                <a:lnTo>
                  <a:pt x="514350" y="114300"/>
                </a:lnTo>
                <a:lnTo>
                  <a:pt x="590550" y="76200"/>
                </a:lnTo>
                <a:lnTo>
                  <a:pt x="533400" y="76200"/>
                </a:lnTo>
                <a:lnTo>
                  <a:pt x="533400" y="38100"/>
                </a:lnTo>
                <a:lnTo>
                  <a:pt x="590550" y="38100"/>
                </a:lnTo>
                <a:lnTo>
                  <a:pt x="514350" y="0"/>
                </a:lnTo>
                <a:close/>
              </a:path>
              <a:path w="628650" h="114300">
                <a:moveTo>
                  <a:pt x="514350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514350" y="76200"/>
                </a:lnTo>
                <a:lnTo>
                  <a:pt x="514350" y="38100"/>
                </a:lnTo>
                <a:close/>
              </a:path>
              <a:path w="628650" h="114300">
                <a:moveTo>
                  <a:pt x="590550" y="38100"/>
                </a:moveTo>
                <a:lnTo>
                  <a:pt x="533400" y="38100"/>
                </a:lnTo>
                <a:lnTo>
                  <a:pt x="533400" y="76200"/>
                </a:lnTo>
                <a:lnTo>
                  <a:pt x="590550" y="76200"/>
                </a:lnTo>
                <a:lnTo>
                  <a:pt x="628650" y="57150"/>
                </a:lnTo>
                <a:lnTo>
                  <a:pt x="590550" y="381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6223253" y="4604003"/>
            <a:ext cx="628650" cy="114300"/>
          </a:xfrm>
          <a:custGeom>
            <a:avLst/>
            <a:gdLst/>
            <a:ahLst/>
            <a:cxnLst/>
            <a:rect l="l" t="t" r="r" b="b"/>
            <a:pathLst>
              <a:path w="628650" h="114300">
                <a:moveTo>
                  <a:pt x="514350" y="0"/>
                </a:moveTo>
                <a:lnTo>
                  <a:pt x="514350" y="114300"/>
                </a:lnTo>
                <a:lnTo>
                  <a:pt x="590550" y="76200"/>
                </a:lnTo>
                <a:lnTo>
                  <a:pt x="533400" y="76200"/>
                </a:lnTo>
                <a:lnTo>
                  <a:pt x="533400" y="38100"/>
                </a:lnTo>
                <a:lnTo>
                  <a:pt x="590550" y="38100"/>
                </a:lnTo>
                <a:lnTo>
                  <a:pt x="514350" y="0"/>
                </a:lnTo>
                <a:close/>
              </a:path>
              <a:path w="628650" h="114300">
                <a:moveTo>
                  <a:pt x="514350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514350" y="76200"/>
                </a:lnTo>
                <a:lnTo>
                  <a:pt x="514350" y="38100"/>
                </a:lnTo>
                <a:close/>
              </a:path>
              <a:path w="628650" h="114300">
                <a:moveTo>
                  <a:pt x="590550" y="38100"/>
                </a:moveTo>
                <a:lnTo>
                  <a:pt x="533400" y="38100"/>
                </a:lnTo>
                <a:lnTo>
                  <a:pt x="533400" y="76200"/>
                </a:lnTo>
                <a:lnTo>
                  <a:pt x="590550" y="76200"/>
                </a:lnTo>
                <a:lnTo>
                  <a:pt x="628650" y="57150"/>
                </a:lnTo>
                <a:lnTo>
                  <a:pt x="590550" y="381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6829043" y="4174235"/>
            <a:ext cx="1720596" cy="947927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6845807" y="4128515"/>
            <a:ext cx="1740407" cy="1124712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6888480" y="4213859"/>
            <a:ext cx="1601724" cy="830580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7076947" y="4228338"/>
            <a:ext cx="122428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2065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Girls</a:t>
            </a:r>
            <a:r>
              <a:rPr sz="2400" spc="-1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with 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short</a:t>
            </a:r>
            <a:r>
              <a:rPr sz="2400" spc="-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hair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4725923" y="5279135"/>
            <a:ext cx="1447800" cy="830580"/>
          </a:xfrm>
          <a:prstGeom prst="rect">
            <a:avLst/>
          </a:prstGeom>
          <a:solidFill>
            <a:srgbClr val="FFC000"/>
          </a:solidFill>
          <a:ln w="12192">
            <a:solidFill>
              <a:srgbClr val="BB8B00"/>
            </a:solidFill>
          </a:ln>
        </p:spPr>
        <p:txBody>
          <a:bodyPr vert="horz" wrap="square" lIns="0" tIns="31750" rIns="0" bIns="0" rtlCol="0">
            <a:spAutoFit/>
          </a:bodyPr>
          <a:lstStyle/>
          <a:p>
            <a:pPr marL="647700" marR="163195" indent="-478790">
              <a:lnSpc>
                <a:spcPct val="100000"/>
              </a:lnSpc>
              <a:spcBef>
                <a:spcPts val="250"/>
              </a:spcBef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Cl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ssifier 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4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6232397" y="5646420"/>
            <a:ext cx="628650" cy="114300"/>
          </a:xfrm>
          <a:custGeom>
            <a:avLst/>
            <a:gdLst/>
            <a:ahLst/>
            <a:cxnLst/>
            <a:rect l="l" t="t" r="r" b="b"/>
            <a:pathLst>
              <a:path w="628650" h="114300">
                <a:moveTo>
                  <a:pt x="514350" y="0"/>
                </a:moveTo>
                <a:lnTo>
                  <a:pt x="514350" y="114299"/>
                </a:lnTo>
                <a:lnTo>
                  <a:pt x="590550" y="76199"/>
                </a:lnTo>
                <a:lnTo>
                  <a:pt x="533400" y="76199"/>
                </a:lnTo>
                <a:lnTo>
                  <a:pt x="533400" y="38099"/>
                </a:lnTo>
                <a:lnTo>
                  <a:pt x="590550" y="38099"/>
                </a:lnTo>
                <a:lnTo>
                  <a:pt x="514350" y="0"/>
                </a:lnTo>
                <a:close/>
              </a:path>
              <a:path w="628650" h="114300">
                <a:moveTo>
                  <a:pt x="514350" y="38099"/>
                </a:moveTo>
                <a:lnTo>
                  <a:pt x="0" y="38099"/>
                </a:lnTo>
                <a:lnTo>
                  <a:pt x="0" y="76199"/>
                </a:lnTo>
                <a:lnTo>
                  <a:pt x="514350" y="76199"/>
                </a:lnTo>
                <a:lnTo>
                  <a:pt x="514350" y="38099"/>
                </a:lnTo>
                <a:close/>
              </a:path>
              <a:path w="628650" h="114300">
                <a:moveTo>
                  <a:pt x="590550" y="38099"/>
                </a:moveTo>
                <a:lnTo>
                  <a:pt x="533400" y="38099"/>
                </a:lnTo>
                <a:lnTo>
                  <a:pt x="533400" y="76199"/>
                </a:lnTo>
                <a:lnTo>
                  <a:pt x="590550" y="76199"/>
                </a:lnTo>
                <a:lnTo>
                  <a:pt x="628650" y="57149"/>
                </a:lnTo>
                <a:lnTo>
                  <a:pt x="590550" y="380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3433826" y="2510789"/>
            <a:ext cx="1303655" cy="773430"/>
          </a:xfrm>
          <a:custGeom>
            <a:avLst/>
            <a:gdLst/>
            <a:ahLst/>
            <a:cxnLst/>
            <a:rect l="l" t="t" r="r" b="b"/>
            <a:pathLst>
              <a:path w="1303654" h="773429">
                <a:moveTo>
                  <a:pt x="1194850" y="41261"/>
                </a:moveTo>
                <a:lnTo>
                  <a:pt x="0" y="740283"/>
                </a:lnTo>
                <a:lnTo>
                  <a:pt x="19303" y="773176"/>
                </a:lnTo>
                <a:lnTo>
                  <a:pt x="1214059" y="74136"/>
                </a:lnTo>
                <a:lnTo>
                  <a:pt x="1194850" y="41261"/>
                </a:lnTo>
                <a:close/>
              </a:path>
              <a:path w="1303654" h="773429">
                <a:moveTo>
                  <a:pt x="1282515" y="31623"/>
                </a:moveTo>
                <a:lnTo>
                  <a:pt x="1211326" y="31623"/>
                </a:lnTo>
                <a:lnTo>
                  <a:pt x="1230502" y="64515"/>
                </a:lnTo>
                <a:lnTo>
                  <a:pt x="1214059" y="74136"/>
                </a:lnTo>
                <a:lnTo>
                  <a:pt x="1233297" y="107061"/>
                </a:lnTo>
                <a:lnTo>
                  <a:pt x="1282515" y="31623"/>
                </a:lnTo>
                <a:close/>
              </a:path>
              <a:path w="1303654" h="773429">
                <a:moveTo>
                  <a:pt x="1211326" y="31623"/>
                </a:moveTo>
                <a:lnTo>
                  <a:pt x="1194850" y="41261"/>
                </a:lnTo>
                <a:lnTo>
                  <a:pt x="1214059" y="74136"/>
                </a:lnTo>
                <a:lnTo>
                  <a:pt x="1230502" y="64515"/>
                </a:lnTo>
                <a:lnTo>
                  <a:pt x="1211326" y="31623"/>
                </a:lnTo>
                <a:close/>
              </a:path>
              <a:path w="1303654" h="773429">
                <a:moveTo>
                  <a:pt x="1303147" y="0"/>
                </a:moveTo>
                <a:lnTo>
                  <a:pt x="1175639" y="8382"/>
                </a:lnTo>
                <a:lnTo>
                  <a:pt x="1194850" y="41261"/>
                </a:lnTo>
                <a:lnTo>
                  <a:pt x="1211326" y="31623"/>
                </a:lnTo>
                <a:lnTo>
                  <a:pt x="1282515" y="31623"/>
                </a:lnTo>
                <a:lnTo>
                  <a:pt x="130314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3446907" y="3258820"/>
            <a:ext cx="1283335" cy="337820"/>
          </a:xfrm>
          <a:custGeom>
            <a:avLst/>
            <a:gdLst/>
            <a:ahLst/>
            <a:cxnLst/>
            <a:rect l="l" t="t" r="r" b="b"/>
            <a:pathLst>
              <a:path w="1283335" h="337820">
                <a:moveTo>
                  <a:pt x="1167754" y="300488"/>
                </a:moveTo>
                <a:lnTo>
                  <a:pt x="1159382" y="337565"/>
                </a:lnTo>
                <a:lnTo>
                  <a:pt x="1283334" y="306958"/>
                </a:lnTo>
                <a:lnTo>
                  <a:pt x="1280538" y="304672"/>
                </a:lnTo>
                <a:lnTo>
                  <a:pt x="1186306" y="304672"/>
                </a:lnTo>
                <a:lnTo>
                  <a:pt x="1167754" y="300488"/>
                </a:lnTo>
                <a:close/>
              </a:path>
              <a:path w="1283335" h="337820">
                <a:moveTo>
                  <a:pt x="1176153" y="263283"/>
                </a:moveTo>
                <a:lnTo>
                  <a:pt x="1167754" y="300488"/>
                </a:lnTo>
                <a:lnTo>
                  <a:pt x="1186306" y="304672"/>
                </a:lnTo>
                <a:lnTo>
                  <a:pt x="1194689" y="267462"/>
                </a:lnTo>
                <a:lnTo>
                  <a:pt x="1176153" y="263283"/>
                </a:lnTo>
                <a:close/>
              </a:path>
              <a:path w="1283335" h="337820">
                <a:moveTo>
                  <a:pt x="1184528" y="226187"/>
                </a:moveTo>
                <a:lnTo>
                  <a:pt x="1176153" y="263283"/>
                </a:lnTo>
                <a:lnTo>
                  <a:pt x="1194689" y="267462"/>
                </a:lnTo>
                <a:lnTo>
                  <a:pt x="1186306" y="304672"/>
                </a:lnTo>
                <a:lnTo>
                  <a:pt x="1280538" y="304672"/>
                </a:lnTo>
                <a:lnTo>
                  <a:pt x="1184528" y="226187"/>
                </a:lnTo>
                <a:close/>
              </a:path>
              <a:path w="1283335" h="337820">
                <a:moveTo>
                  <a:pt x="8381" y="0"/>
                </a:moveTo>
                <a:lnTo>
                  <a:pt x="0" y="37083"/>
                </a:lnTo>
                <a:lnTo>
                  <a:pt x="1167754" y="300488"/>
                </a:lnTo>
                <a:lnTo>
                  <a:pt x="1176153" y="263283"/>
                </a:lnTo>
                <a:lnTo>
                  <a:pt x="838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3434207" y="3273425"/>
            <a:ext cx="1293495" cy="1369060"/>
          </a:xfrm>
          <a:custGeom>
            <a:avLst/>
            <a:gdLst/>
            <a:ahLst/>
            <a:cxnLst/>
            <a:rect l="l" t="t" r="r" b="b"/>
            <a:pathLst>
              <a:path w="1293495" h="1369060">
                <a:moveTo>
                  <a:pt x="1200667" y="1298565"/>
                </a:moveTo>
                <a:lnTo>
                  <a:pt x="1172971" y="1324737"/>
                </a:lnTo>
                <a:lnTo>
                  <a:pt x="1292987" y="1368552"/>
                </a:lnTo>
                <a:lnTo>
                  <a:pt x="1276024" y="1312418"/>
                </a:lnTo>
                <a:lnTo>
                  <a:pt x="1213739" y="1312418"/>
                </a:lnTo>
                <a:lnTo>
                  <a:pt x="1200667" y="1298565"/>
                </a:lnTo>
                <a:close/>
              </a:path>
              <a:path w="1293495" h="1369060">
                <a:moveTo>
                  <a:pt x="1228353" y="1272403"/>
                </a:moveTo>
                <a:lnTo>
                  <a:pt x="1200667" y="1298565"/>
                </a:lnTo>
                <a:lnTo>
                  <a:pt x="1213739" y="1312418"/>
                </a:lnTo>
                <a:lnTo>
                  <a:pt x="1241425" y="1286256"/>
                </a:lnTo>
                <a:lnTo>
                  <a:pt x="1228353" y="1272403"/>
                </a:lnTo>
                <a:close/>
              </a:path>
              <a:path w="1293495" h="1369060">
                <a:moveTo>
                  <a:pt x="1256029" y="1246251"/>
                </a:moveTo>
                <a:lnTo>
                  <a:pt x="1228353" y="1272403"/>
                </a:lnTo>
                <a:lnTo>
                  <a:pt x="1241425" y="1286256"/>
                </a:lnTo>
                <a:lnTo>
                  <a:pt x="1213739" y="1312418"/>
                </a:lnTo>
                <a:lnTo>
                  <a:pt x="1276024" y="1312418"/>
                </a:lnTo>
                <a:lnTo>
                  <a:pt x="1256029" y="1246251"/>
                </a:lnTo>
                <a:close/>
              </a:path>
              <a:path w="1293495" h="1369060">
                <a:moveTo>
                  <a:pt x="27685" y="0"/>
                </a:moveTo>
                <a:lnTo>
                  <a:pt x="0" y="26162"/>
                </a:lnTo>
                <a:lnTo>
                  <a:pt x="1200667" y="1298565"/>
                </a:lnTo>
                <a:lnTo>
                  <a:pt x="1228353" y="1272403"/>
                </a:lnTo>
                <a:lnTo>
                  <a:pt x="2768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3373501" y="3258946"/>
            <a:ext cx="1363345" cy="2435860"/>
          </a:xfrm>
          <a:custGeom>
            <a:avLst/>
            <a:gdLst/>
            <a:ahLst/>
            <a:cxnLst/>
            <a:rect l="l" t="t" r="r" b="b"/>
            <a:pathLst>
              <a:path w="1363345" h="2435860">
                <a:moveTo>
                  <a:pt x="1291233" y="2345032"/>
                </a:moveTo>
                <a:lnTo>
                  <a:pt x="1257935" y="2363520"/>
                </a:lnTo>
                <a:lnTo>
                  <a:pt x="1363345" y="2435720"/>
                </a:lnTo>
                <a:lnTo>
                  <a:pt x="1360103" y="2361691"/>
                </a:lnTo>
                <a:lnTo>
                  <a:pt x="1300479" y="2361691"/>
                </a:lnTo>
                <a:lnTo>
                  <a:pt x="1291233" y="2345032"/>
                </a:lnTo>
                <a:close/>
              </a:path>
              <a:path w="1363345" h="2435860">
                <a:moveTo>
                  <a:pt x="1324515" y="2326554"/>
                </a:moveTo>
                <a:lnTo>
                  <a:pt x="1291233" y="2345032"/>
                </a:lnTo>
                <a:lnTo>
                  <a:pt x="1300479" y="2361691"/>
                </a:lnTo>
                <a:lnTo>
                  <a:pt x="1333753" y="2343200"/>
                </a:lnTo>
                <a:lnTo>
                  <a:pt x="1324515" y="2326554"/>
                </a:lnTo>
                <a:close/>
              </a:path>
              <a:path w="1363345" h="2435860">
                <a:moveTo>
                  <a:pt x="1357757" y="2308097"/>
                </a:moveTo>
                <a:lnTo>
                  <a:pt x="1324515" y="2326554"/>
                </a:lnTo>
                <a:lnTo>
                  <a:pt x="1333753" y="2343200"/>
                </a:lnTo>
                <a:lnTo>
                  <a:pt x="1300479" y="2361691"/>
                </a:lnTo>
                <a:lnTo>
                  <a:pt x="1360103" y="2361691"/>
                </a:lnTo>
                <a:lnTo>
                  <a:pt x="1357757" y="2308097"/>
                </a:lnTo>
                <a:close/>
              </a:path>
              <a:path w="1363345" h="2435860">
                <a:moveTo>
                  <a:pt x="33274" y="0"/>
                </a:moveTo>
                <a:lnTo>
                  <a:pt x="0" y="18541"/>
                </a:lnTo>
                <a:lnTo>
                  <a:pt x="1291233" y="2345032"/>
                </a:lnTo>
                <a:lnTo>
                  <a:pt x="1324515" y="2326554"/>
                </a:lnTo>
                <a:lnTo>
                  <a:pt x="3327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3362578" y="2510789"/>
            <a:ext cx="1374775" cy="2595245"/>
          </a:xfrm>
          <a:custGeom>
            <a:avLst/>
            <a:gdLst/>
            <a:ahLst/>
            <a:cxnLst/>
            <a:rect l="l" t="t" r="r" b="b"/>
            <a:pathLst>
              <a:path w="1374775" h="2595245">
                <a:moveTo>
                  <a:pt x="1304561" y="92336"/>
                </a:moveTo>
                <a:lnTo>
                  <a:pt x="0" y="2576957"/>
                </a:lnTo>
                <a:lnTo>
                  <a:pt x="33782" y="2594737"/>
                </a:lnTo>
                <a:lnTo>
                  <a:pt x="1338369" y="110067"/>
                </a:lnTo>
                <a:lnTo>
                  <a:pt x="1304561" y="92336"/>
                </a:lnTo>
                <a:close/>
              </a:path>
              <a:path w="1374775" h="2595245">
                <a:moveTo>
                  <a:pt x="1373148" y="75437"/>
                </a:moveTo>
                <a:lnTo>
                  <a:pt x="1313434" y="75437"/>
                </a:lnTo>
                <a:lnTo>
                  <a:pt x="1347216" y="93218"/>
                </a:lnTo>
                <a:lnTo>
                  <a:pt x="1338369" y="110067"/>
                </a:lnTo>
                <a:lnTo>
                  <a:pt x="1372108" y="127762"/>
                </a:lnTo>
                <a:lnTo>
                  <a:pt x="1373148" y="75437"/>
                </a:lnTo>
                <a:close/>
              </a:path>
              <a:path w="1374775" h="2595245">
                <a:moveTo>
                  <a:pt x="1313434" y="75437"/>
                </a:moveTo>
                <a:lnTo>
                  <a:pt x="1304561" y="92336"/>
                </a:lnTo>
                <a:lnTo>
                  <a:pt x="1338369" y="110067"/>
                </a:lnTo>
                <a:lnTo>
                  <a:pt x="1347216" y="93218"/>
                </a:lnTo>
                <a:lnTo>
                  <a:pt x="1313434" y="75437"/>
                </a:lnTo>
                <a:close/>
              </a:path>
              <a:path w="1374775" h="2595245">
                <a:moveTo>
                  <a:pt x="1374648" y="0"/>
                </a:moveTo>
                <a:lnTo>
                  <a:pt x="1270889" y="74675"/>
                </a:lnTo>
                <a:lnTo>
                  <a:pt x="1304561" y="92336"/>
                </a:lnTo>
                <a:lnTo>
                  <a:pt x="1313434" y="75437"/>
                </a:lnTo>
                <a:lnTo>
                  <a:pt x="1373148" y="75437"/>
                </a:lnTo>
                <a:lnTo>
                  <a:pt x="137464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3388233" y="3566921"/>
            <a:ext cx="1341755" cy="1478915"/>
          </a:xfrm>
          <a:custGeom>
            <a:avLst/>
            <a:gdLst/>
            <a:ahLst/>
            <a:cxnLst/>
            <a:rect l="l" t="t" r="r" b="b"/>
            <a:pathLst>
              <a:path w="1341754" h="1478914">
                <a:moveTo>
                  <a:pt x="1250601" y="71915"/>
                </a:moveTo>
                <a:lnTo>
                  <a:pt x="0" y="1453007"/>
                </a:lnTo>
                <a:lnTo>
                  <a:pt x="28193" y="1478533"/>
                </a:lnTo>
                <a:lnTo>
                  <a:pt x="1278855" y="97500"/>
                </a:lnTo>
                <a:lnTo>
                  <a:pt x="1250601" y="71915"/>
                </a:lnTo>
                <a:close/>
              </a:path>
              <a:path w="1341754" h="1478914">
                <a:moveTo>
                  <a:pt x="1325272" y="57784"/>
                </a:moveTo>
                <a:lnTo>
                  <a:pt x="1263395" y="57784"/>
                </a:lnTo>
                <a:lnTo>
                  <a:pt x="1291589" y="83438"/>
                </a:lnTo>
                <a:lnTo>
                  <a:pt x="1278855" y="97500"/>
                </a:lnTo>
                <a:lnTo>
                  <a:pt x="1307083" y="123062"/>
                </a:lnTo>
                <a:lnTo>
                  <a:pt x="1325272" y="57784"/>
                </a:lnTo>
                <a:close/>
              </a:path>
              <a:path w="1341754" h="1478914">
                <a:moveTo>
                  <a:pt x="1263395" y="57784"/>
                </a:moveTo>
                <a:lnTo>
                  <a:pt x="1250601" y="71915"/>
                </a:lnTo>
                <a:lnTo>
                  <a:pt x="1278855" y="97500"/>
                </a:lnTo>
                <a:lnTo>
                  <a:pt x="1291589" y="83438"/>
                </a:lnTo>
                <a:lnTo>
                  <a:pt x="1263395" y="57784"/>
                </a:lnTo>
                <a:close/>
              </a:path>
              <a:path w="1341754" h="1478914">
                <a:moveTo>
                  <a:pt x="1341374" y="0"/>
                </a:moveTo>
                <a:lnTo>
                  <a:pt x="1222375" y="46354"/>
                </a:lnTo>
                <a:lnTo>
                  <a:pt x="1250601" y="71915"/>
                </a:lnTo>
                <a:lnTo>
                  <a:pt x="1263395" y="57784"/>
                </a:lnTo>
                <a:lnTo>
                  <a:pt x="1325272" y="57784"/>
                </a:lnTo>
                <a:lnTo>
                  <a:pt x="134137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3396996" y="4620259"/>
            <a:ext cx="1329690" cy="430530"/>
          </a:xfrm>
          <a:custGeom>
            <a:avLst/>
            <a:gdLst/>
            <a:ahLst/>
            <a:cxnLst/>
            <a:rect l="l" t="t" r="r" b="b"/>
            <a:pathLst>
              <a:path w="1329689" h="430529">
                <a:moveTo>
                  <a:pt x="1214602" y="36631"/>
                </a:moveTo>
                <a:lnTo>
                  <a:pt x="0" y="394081"/>
                </a:lnTo>
                <a:lnTo>
                  <a:pt x="10667" y="430529"/>
                </a:lnTo>
                <a:lnTo>
                  <a:pt x="1225357" y="73216"/>
                </a:lnTo>
                <a:lnTo>
                  <a:pt x="1214602" y="36631"/>
                </a:lnTo>
                <a:close/>
              </a:path>
              <a:path w="1329689" h="430529">
                <a:moveTo>
                  <a:pt x="1320411" y="31241"/>
                </a:moveTo>
                <a:lnTo>
                  <a:pt x="1232915" y="31241"/>
                </a:lnTo>
                <a:lnTo>
                  <a:pt x="1243711" y="67817"/>
                </a:lnTo>
                <a:lnTo>
                  <a:pt x="1225357" y="73216"/>
                </a:lnTo>
                <a:lnTo>
                  <a:pt x="1236090" y="109727"/>
                </a:lnTo>
                <a:lnTo>
                  <a:pt x="1320411" y="31241"/>
                </a:lnTo>
                <a:close/>
              </a:path>
              <a:path w="1329689" h="430529">
                <a:moveTo>
                  <a:pt x="1232915" y="31241"/>
                </a:moveTo>
                <a:lnTo>
                  <a:pt x="1214602" y="36631"/>
                </a:lnTo>
                <a:lnTo>
                  <a:pt x="1225357" y="73216"/>
                </a:lnTo>
                <a:lnTo>
                  <a:pt x="1243711" y="67817"/>
                </a:lnTo>
                <a:lnTo>
                  <a:pt x="1232915" y="31241"/>
                </a:lnTo>
                <a:close/>
              </a:path>
              <a:path w="1329689" h="430529">
                <a:moveTo>
                  <a:pt x="1203832" y="0"/>
                </a:moveTo>
                <a:lnTo>
                  <a:pt x="1214602" y="36631"/>
                </a:lnTo>
                <a:lnTo>
                  <a:pt x="1232915" y="31241"/>
                </a:lnTo>
                <a:lnTo>
                  <a:pt x="1320411" y="31241"/>
                </a:lnTo>
                <a:lnTo>
                  <a:pt x="1329689" y="22606"/>
                </a:lnTo>
                <a:lnTo>
                  <a:pt x="120383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3393821" y="5014467"/>
            <a:ext cx="1332865" cy="680720"/>
          </a:xfrm>
          <a:custGeom>
            <a:avLst/>
            <a:gdLst/>
            <a:ahLst/>
            <a:cxnLst/>
            <a:rect l="l" t="t" r="r" b="b"/>
            <a:pathLst>
              <a:path w="1332864" h="680720">
                <a:moveTo>
                  <a:pt x="1222150" y="646514"/>
                </a:moveTo>
                <a:lnTo>
                  <a:pt x="1205102" y="680554"/>
                </a:lnTo>
                <a:lnTo>
                  <a:pt x="1332864" y="680669"/>
                </a:lnTo>
                <a:lnTo>
                  <a:pt x="1313672" y="655027"/>
                </a:lnTo>
                <a:lnTo>
                  <a:pt x="1239139" y="655027"/>
                </a:lnTo>
                <a:lnTo>
                  <a:pt x="1222150" y="646514"/>
                </a:lnTo>
                <a:close/>
              </a:path>
              <a:path w="1332864" h="680720">
                <a:moveTo>
                  <a:pt x="1239225" y="612419"/>
                </a:moveTo>
                <a:lnTo>
                  <a:pt x="1222150" y="646514"/>
                </a:lnTo>
                <a:lnTo>
                  <a:pt x="1239139" y="655027"/>
                </a:lnTo>
                <a:lnTo>
                  <a:pt x="1256283" y="620966"/>
                </a:lnTo>
                <a:lnTo>
                  <a:pt x="1239225" y="612419"/>
                </a:lnTo>
                <a:close/>
              </a:path>
              <a:path w="1332864" h="680720">
                <a:moveTo>
                  <a:pt x="1256283" y="578357"/>
                </a:moveTo>
                <a:lnTo>
                  <a:pt x="1239225" y="612419"/>
                </a:lnTo>
                <a:lnTo>
                  <a:pt x="1256283" y="620966"/>
                </a:lnTo>
                <a:lnTo>
                  <a:pt x="1239139" y="655027"/>
                </a:lnTo>
                <a:lnTo>
                  <a:pt x="1313672" y="655027"/>
                </a:lnTo>
                <a:lnTo>
                  <a:pt x="1256283" y="578357"/>
                </a:lnTo>
                <a:close/>
              </a:path>
              <a:path w="1332864" h="680720">
                <a:moveTo>
                  <a:pt x="17017" y="0"/>
                </a:moveTo>
                <a:lnTo>
                  <a:pt x="0" y="34035"/>
                </a:lnTo>
                <a:lnTo>
                  <a:pt x="1222150" y="646514"/>
                </a:lnTo>
                <a:lnTo>
                  <a:pt x="1239225" y="612419"/>
                </a:lnTo>
                <a:lnTo>
                  <a:pt x="1701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4612385" y="1946910"/>
            <a:ext cx="1693545" cy="4231005"/>
          </a:xfrm>
          <a:custGeom>
            <a:avLst/>
            <a:gdLst/>
            <a:ahLst/>
            <a:cxnLst/>
            <a:rect l="l" t="t" r="r" b="b"/>
            <a:pathLst>
              <a:path w="1693545" h="4231005">
                <a:moveTo>
                  <a:pt x="0" y="4230624"/>
                </a:moveTo>
                <a:lnTo>
                  <a:pt x="1693164" y="4230624"/>
                </a:lnTo>
                <a:lnTo>
                  <a:pt x="1693164" y="0"/>
                </a:lnTo>
                <a:lnTo>
                  <a:pt x="0" y="0"/>
                </a:lnTo>
                <a:lnTo>
                  <a:pt x="0" y="4230624"/>
                </a:lnTo>
                <a:close/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7549895" y="3573779"/>
            <a:ext cx="1594103" cy="579120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7501128" y="3528059"/>
            <a:ext cx="1642872" cy="758951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7609331" y="3613403"/>
            <a:ext cx="1504187" cy="461772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 txBox="1"/>
          <p:nvPr/>
        </p:nvSpPr>
        <p:spPr>
          <a:xfrm>
            <a:off x="7094346" y="3066436"/>
            <a:ext cx="1899285" cy="953135"/>
          </a:xfrm>
          <a:prstGeom prst="rect">
            <a:avLst/>
          </a:prstGeom>
        </p:spPr>
        <p:txBody>
          <a:bodyPr vert="horz" wrap="square" lIns="0" tIns="1104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70"/>
              </a:spcBef>
            </a:pP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Boys</a:t>
            </a:r>
            <a:r>
              <a:rPr sz="24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with</a:t>
            </a:r>
            <a:endParaRPr sz="2400">
              <a:latin typeface="Calibri"/>
              <a:cs typeface="Calibri"/>
            </a:endParaRPr>
          </a:p>
          <a:p>
            <a:pPr marL="68580">
              <a:lnSpc>
                <a:spcPct val="100000"/>
              </a:lnSpc>
              <a:spcBef>
                <a:spcPts val="770"/>
              </a:spcBef>
            </a:pPr>
            <a:r>
              <a:rPr sz="3600" baseline="17361" dirty="0">
                <a:solidFill>
                  <a:srgbClr val="FFFFFF"/>
                </a:solidFill>
                <a:latin typeface="Calibri"/>
                <a:cs typeface="Calibri"/>
              </a:rPr>
              <a:t>long </a:t>
            </a:r>
            <a:r>
              <a:rPr sz="2400" spc="-390" dirty="0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r>
              <a:rPr sz="3600" spc="-585" baseline="17361" dirty="0">
                <a:solidFill>
                  <a:srgbClr val="FFFFFF"/>
                </a:solidFill>
                <a:latin typeface="Calibri"/>
                <a:cs typeface="Calibri"/>
              </a:rPr>
              <a:t>h</a:t>
            </a:r>
            <a:r>
              <a:rPr sz="2400" spc="-390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3600" spc="-585" baseline="17361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400" spc="-390" dirty="0">
                <a:solidFill>
                  <a:srgbClr val="FFFFFF"/>
                </a:solidFill>
                <a:latin typeface="Calibri"/>
                <a:cs typeface="Calibri"/>
              </a:rPr>
              <a:t>tt</a:t>
            </a:r>
            <a:r>
              <a:rPr sz="3600" spc="-585" baseline="17361" dirty="0">
                <a:solidFill>
                  <a:srgbClr val="FFFFFF"/>
                </a:solidFill>
                <a:latin typeface="Calibri"/>
                <a:cs typeface="Calibri"/>
              </a:rPr>
              <a:t>ir</a:t>
            </a:r>
            <a:r>
              <a:rPr sz="2400" spc="-390" dirty="0">
                <a:solidFill>
                  <a:srgbClr val="FFFFFF"/>
                </a:solidFill>
                <a:latin typeface="Calibri"/>
                <a:cs typeface="Calibri"/>
              </a:rPr>
              <a:t>le</a:t>
            </a:r>
            <a:r>
              <a:rPr sz="2400" spc="-3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5626608" y="3599688"/>
            <a:ext cx="1228343" cy="579119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5759196" y="3553967"/>
            <a:ext cx="960120" cy="758952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5686044" y="3639311"/>
            <a:ext cx="1109472" cy="461771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 txBox="1"/>
          <p:nvPr/>
        </p:nvSpPr>
        <p:spPr>
          <a:xfrm>
            <a:off x="5686044" y="3654297"/>
            <a:ext cx="11099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6865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fine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1689354" y="2696717"/>
            <a:ext cx="1868805" cy="2844165"/>
          </a:xfrm>
          <a:prstGeom prst="rect">
            <a:avLst/>
          </a:prstGeom>
          <a:ln w="38100">
            <a:solidFill>
              <a:srgbClr val="0000FF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650">
              <a:latin typeface="Times New Roman"/>
              <a:cs typeface="Times New Roman"/>
            </a:endParaRPr>
          </a:p>
          <a:p>
            <a:pPr marL="222250">
              <a:lnSpc>
                <a:spcPct val="100000"/>
              </a:lnSpc>
              <a:spcBef>
                <a:spcPts val="5"/>
              </a:spcBef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Boy or</a:t>
            </a:r>
            <a:r>
              <a:rPr sz="24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Girl?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150">
              <a:latin typeface="Times New Roman"/>
              <a:cs typeface="Times New Roman"/>
            </a:endParaRPr>
          </a:p>
          <a:p>
            <a:pPr marL="377825" marR="374650" indent="-2540" algn="ctr">
              <a:lnSpc>
                <a:spcPct val="100000"/>
              </a:lnSpc>
            </a:pP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Basic  </a:t>
            </a:r>
            <a:r>
              <a:rPr sz="2400" spc="-5" dirty="0">
                <a:solidFill>
                  <a:srgbClr val="0000FF"/>
                </a:solidFill>
                <a:latin typeface="Calibri"/>
                <a:cs typeface="Calibri"/>
              </a:rPr>
              <a:t>Cl</a:t>
            </a: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a</a:t>
            </a:r>
            <a:r>
              <a:rPr sz="2400" spc="-5" dirty="0">
                <a:solidFill>
                  <a:srgbClr val="0000FF"/>
                </a:solidFill>
                <a:latin typeface="Calibri"/>
                <a:cs typeface="Calibri"/>
              </a:rPr>
              <a:t>ssifier</a:t>
            </a:r>
            <a:endParaRPr sz="2400">
              <a:latin typeface="Calibri"/>
              <a:cs typeface="Calibri"/>
            </a:endParaRPr>
          </a:p>
          <a:p>
            <a:pPr marL="457834" marR="476250" algn="ctr">
              <a:lnSpc>
                <a:spcPct val="100000"/>
              </a:lnSpc>
              <a:spcBef>
                <a:spcPts val="1165"/>
              </a:spcBef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Long</a:t>
            </a:r>
            <a:r>
              <a:rPr sz="2400" spc="-1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or  short?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5131308" y="1569719"/>
            <a:ext cx="638810" cy="356870"/>
          </a:xfrm>
          <a:custGeom>
            <a:avLst/>
            <a:gdLst/>
            <a:ahLst/>
            <a:cxnLst/>
            <a:rect l="l" t="t" r="r" b="b"/>
            <a:pathLst>
              <a:path w="638810" h="356869">
                <a:moveTo>
                  <a:pt x="478916" y="178307"/>
                </a:moveTo>
                <a:lnTo>
                  <a:pt x="159638" y="178307"/>
                </a:lnTo>
                <a:lnTo>
                  <a:pt x="159638" y="356615"/>
                </a:lnTo>
                <a:lnTo>
                  <a:pt x="478916" y="356615"/>
                </a:lnTo>
                <a:lnTo>
                  <a:pt x="478916" y="178307"/>
                </a:lnTo>
                <a:close/>
              </a:path>
              <a:path w="638810" h="356869">
                <a:moveTo>
                  <a:pt x="319277" y="0"/>
                </a:moveTo>
                <a:lnTo>
                  <a:pt x="0" y="178307"/>
                </a:lnTo>
                <a:lnTo>
                  <a:pt x="638555" y="178307"/>
                </a:lnTo>
                <a:lnTo>
                  <a:pt x="319277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5131308" y="1569719"/>
            <a:ext cx="638810" cy="356870"/>
          </a:xfrm>
          <a:custGeom>
            <a:avLst/>
            <a:gdLst/>
            <a:ahLst/>
            <a:cxnLst/>
            <a:rect l="l" t="t" r="r" b="b"/>
            <a:pathLst>
              <a:path w="638810" h="356869">
                <a:moveTo>
                  <a:pt x="0" y="178307"/>
                </a:moveTo>
                <a:lnTo>
                  <a:pt x="319277" y="0"/>
                </a:lnTo>
                <a:lnTo>
                  <a:pt x="638555" y="178307"/>
                </a:lnTo>
                <a:lnTo>
                  <a:pt x="478916" y="178307"/>
                </a:lnTo>
                <a:lnTo>
                  <a:pt x="478916" y="356615"/>
                </a:lnTo>
                <a:lnTo>
                  <a:pt x="159638" y="356615"/>
                </a:lnTo>
                <a:lnTo>
                  <a:pt x="159638" y="178307"/>
                </a:lnTo>
                <a:lnTo>
                  <a:pt x="0" y="178307"/>
                </a:lnTo>
                <a:close/>
              </a:path>
            </a:pathLst>
          </a:custGeom>
          <a:ln w="12192">
            <a:solidFill>
              <a:srgbClr val="AD5A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533781"/>
            <a:ext cx="3432175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0" dirty="0"/>
              <a:t>Modularization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07542" y="1793189"/>
            <a:ext cx="368935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latin typeface="Calibri"/>
                <a:cs typeface="Calibri"/>
              </a:rPr>
              <a:t>Deep →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Modularization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652016" y="2471927"/>
            <a:ext cx="498475" cy="2624455"/>
          </a:xfrm>
          <a:custGeom>
            <a:avLst/>
            <a:gdLst/>
            <a:ahLst/>
            <a:cxnLst/>
            <a:rect l="l" t="t" r="r" b="b"/>
            <a:pathLst>
              <a:path w="498475" h="2624454">
                <a:moveTo>
                  <a:pt x="0" y="2624328"/>
                </a:moveTo>
                <a:lnTo>
                  <a:pt x="498348" y="2624328"/>
                </a:lnTo>
                <a:lnTo>
                  <a:pt x="498348" y="0"/>
                </a:lnTo>
                <a:lnTo>
                  <a:pt x="0" y="0"/>
                </a:lnTo>
                <a:lnTo>
                  <a:pt x="0" y="2624328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924550" y="3471671"/>
            <a:ext cx="1018540" cy="78105"/>
          </a:xfrm>
          <a:custGeom>
            <a:avLst/>
            <a:gdLst/>
            <a:ahLst/>
            <a:cxnLst/>
            <a:rect l="l" t="t" r="r" b="b"/>
            <a:pathLst>
              <a:path w="1018540" h="78104">
                <a:moveTo>
                  <a:pt x="940816" y="0"/>
                </a:moveTo>
                <a:lnTo>
                  <a:pt x="940816" y="77724"/>
                </a:lnTo>
                <a:lnTo>
                  <a:pt x="992632" y="51815"/>
                </a:lnTo>
                <a:lnTo>
                  <a:pt x="953770" y="51815"/>
                </a:lnTo>
                <a:lnTo>
                  <a:pt x="953770" y="25907"/>
                </a:lnTo>
                <a:lnTo>
                  <a:pt x="992631" y="25907"/>
                </a:lnTo>
                <a:lnTo>
                  <a:pt x="940816" y="0"/>
                </a:lnTo>
                <a:close/>
              </a:path>
              <a:path w="1018540" h="78104">
                <a:moveTo>
                  <a:pt x="940816" y="25907"/>
                </a:moveTo>
                <a:lnTo>
                  <a:pt x="0" y="25907"/>
                </a:lnTo>
                <a:lnTo>
                  <a:pt x="0" y="51815"/>
                </a:lnTo>
                <a:lnTo>
                  <a:pt x="940816" y="51815"/>
                </a:lnTo>
                <a:lnTo>
                  <a:pt x="940816" y="25907"/>
                </a:lnTo>
                <a:close/>
              </a:path>
              <a:path w="1018540" h="78104">
                <a:moveTo>
                  <a:pt x="992631" y="25907"/>
                </a:moveTo>
                <a:lnTo>
                  <a:pt x="953770" y="25907"/>
                </a:lnTo>
                <a:lnTo>
                  <a:pt x="953770" y="51815"/>
                </a:lnTo>
                <a:lnTo>
                  <a:pt x="992632" y="51815"/>
                </a:lnTo>
                <a:lnTo>
                  <a:pt x="1018540" y="38862"/>
                </a:lnTo>
                <a:lnTo>
                  <a:pt x="992631" y="259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034278" y="4718303"/>
            <a:ext cx="906144" cy="78105"/>
          </a:xfrm>
          <a:custGeom>
            <a:avLst/>
            <a:gdLst/>
            <a:ahLst/>
            <a:cxnLst/>
            <a:rect l="l" t="t" r="r" b="b"/>
            <a:pathLst>
              <a:path w="906145" h="78104">
                <a:moveTo>
                  <a:pt x="828040" y="0"/>
                </a:moveTo>
                <a:lnTo>
                  <a:pt x="828040" y="77724"/>
                </a:lnTo>
                <a:lnTo>
                  <a:pt x="879856" y="51816"/>
                </a:lnTo>
                <a:lnTo>
                  <a:pt x="840994" y="51816"/>
                </a:lnTo>
                <a:lnTo>
                  <a:pt x="840994" y="25908"/>
                </a:lnTo>
                <a:lnTo>
                  <a:pt x="879856" y="25908"/>
                </a:lnTo>
                <a:lnTo>
                  <a:pt x="828040" y="0"/>
                </a:lnTo>
                <a:close/>
              </a:path>
              <a:path w="906145" h="78104">
                <a:moveTo>
                  <a:pt x="828040" y="25908"/>
                </a:moveTo>
                <a:lnTo>
                  <a:pt x="0" y="25908"/>
                </a:lnTo>
                <a:lnTo>
                  <a:pt x="0" y="51816"/>
                </a:lnTo>
                <a:lnTo>
                  <a:pt x="828040" y="51816"/>
                </a:lnTo>
                <a:lnTo>
                  <a:pt x="828040" y="25908"/>
                </a:lnTo>
                <a:close/>
              </a:path>
              <a:path w="906145" h="78104">
                <a:moveTo>
                  <a:pt x="879856" y="25908"/>
                </a:moveTo>
                <a:lnTo>
                  <a:pt x="840994" y="25908"/>
                </a:lnTo>
                <a:lnTo>
                  <a:pt x="840994" y="51816"/>
                </a:lnTo>
                <a:lnTo>
                  <a:pt x="879856" y="51816"/>
                </a:lnTo>
                <a:lnTo>
                  <a:pt x="905764" y="38862"/>
                </a:lnTo>
                <a:lnTo>
                  <a:pt x="879856" y="259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900165" y="2692907"/>
            <a:ext cx="1050925" cy="78105"/>
          </a:xfrm>
          <a:custGeom>
            <a:avLst/>
            <a:gdLst/>
            <a:ahLst/>
            <a:cxnLst/>
            <a:rect l="l" t="t" r="r" b="b"/>
            <a:pathLst>
              <a:path w="1050925" h="78105">
                <a:moveTo>
                  <a:pt x="972692" y="0"/>
                </a:moveTo>
                <a:lnTo>
                  <a:pt x="972692" y="77724"/>
                </a:lnTo>
                <a:lnTo>
                  <a:pt x="1024509" y="51815"/>
                </a:lnTo>
                <a:lnTo>
                  <a:pt x="985647" y="51815"/>
                </a:lnTo>
                <a:lnTo>
                  <a:pt x="985647" y="25907"/>
                </a:lnTo>
                <a:lnTo>
                  <a:pt x="1024508" y="25907"/>
                </a:lnTo>
                <a:lnTo>
                  <a:pt x="972692" y="0"/>
                </a:lnTo>
                <a:close/>
              </a:path>
              <a:path w="1050925" h="78105">
                <a:moveTo>
                  <a:pt x="972692" y="25907"/>
                </a:moveTo>
                <a:lnTo>
                  <a:pt x="0" y="25907"/>
                </a:lnTo>
                <a:lnTo>
                  <a:pt x="0" y="51815"/>
                </a:lnTo>
                <a:lnTo>
                  <a:pt x="972692" y="51815"/>
                </a:lnTo>
                <a:lnTo>
                  <a:pt x="972692" y="25907"/>
                </a:lnTo>
                <a:close/>
              </a:path>
              <a:path w="1050925" h="78105">
                <a:moveTo>
                  <a:pt x="1024508" y="25907"/>
                </a:moveTo>
                <a:lnTo>
                  <a:pt x="985647" y="25907"/>
                </a:lnTo>
                <a:lnTo>
                  <a:pt x="985647" y="51815"/>
                </a:lnTo>
                <a:lnTo>
                  <a:pt x="1024509" y="51815"/>
                </a:lnTo>
                <a:lnTo>
                  <a:pt x="1050416" y="38862"/>
                </a:lnTo>
                <a:lnTo>
                  <a:pt x="1024508" y="259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720595" y="3189732"/>
            <a:ext cx="342900" cy="3429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720595" y="3189732"/>
            <a:ext cx="342900" cy="342900"/>
          </a:xfrm>
          <a:custGeom>
            <a:avLst/>
            <a:gdLst/>
            <a:ahLst/>
            <a:cxnLst/>
            <a:rect l="l" t="t" r="r" b="b"/>
            <a:pathLst>
              <a:path w="342900" h="342900">
                <a:moveTo>
                  <a:pt x="0" y="342900"/>
                </a:moveTo>
                <a:lnTo>
                  <a:pt x="342900" y="342900"/>
                </a:lnTo>
                <a:lnTo>
                  <a:pt x="342900" y="0"/>
                </a:lnTo>
                <a:lnTo>
                  <a:pt x="0" y="0"/>
                </a:lnTo>
                <a:lnTo>
                  <a:pt x="0" y="342900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726692" y="2619755"/>
            <a:ext cx="342900" cy="3429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726692" y="2619755"/>
            <a:ext cx="342900" cy="342900"/>
          </a:xfrm>
          <a:custGeom>
            <a:avLst/>
            <a:gdLst/>
            <a:ahLst/>
            <a:cxnLst/>
            <a:rect l="l" t="t" r="r" b="b"/>
            <a:pathLst>
              <a:path w="342900" h="342900">
                <a:moveTo>
                  <a:pt x="0" y="342900"/>
                </a:moveTo>
                <a:lnTo>
                  <a:pt x="342900" y="342900"/>
                </a:lnTo>
                <a:lnTo>
                  <a:pt x="342900" y="0"/>
                </a:lnTo>
                <a:lnTo>
                  <a:pt x="0" y="0"/>
                </a:lnTo>
                <a:lnTo>
                  <a:pt x="0" y="342900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790741" y="2511343"/>
            <a:ext cx="246379" cy="41655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550" i="1" spc="-145" dirty="0">
                <a:latin typeface="Times New Roman"/>
                <a:cs typeface="Times New Roman"/>
              </a:rPr>
              <a:t>x</a:t>
            </a:r>
            <a:r>
              <a:rPr sz="2250" spc="-7" baseline="-24074" dirty="0">
                <a:latin typeface="Times New Roman"/>
                <a:cs typeface="Times New Roman"/>
              </a:rPr>
              <a:t>1</a:t>
            </a:r>
            <a:endParaRPr sz="2250" baseline="-24074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796533" y="3095035"/>
            <a:ext cx="266700" cy="41655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550" i="1" spc="10" dirty="0">
                <a:latin typeface="Times New Roman"/>
                <a:cs typeface="Times New Roman"/>
              </a:rPr>
              <a:t>x</a:t>
            </a:r>
            <a:r>
              <a:rPr sz="2250" spc="-7" baseline="-24074" dirty="0">
                <a:latin typeface="Times New Roman"/>
                <a:cs typeface="Times New Roman"/>
              </a:rPr>
              <a:t>2</a:t>
            </a:r>
            <a:endParaRPr sz="2250" baseline="-24074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834639" y="2444495"/>
            <a:ext cx="746760" cy="2676525"/>
          </a:xfrm>
          <a:custGeom>
            <a:avLst/>
            <a:gdLst/>
            <a:ahLst/>
            <a:cxnLst/>
            <a:rect l="l" t="t" r="r" b="b"/>
            <a:pathLst>
              <a:path w="746760" h="2676525">
                <a:moveTo>
                  <a:pt x="0" y="2676143"/>
                </a:moveTo>
                <a:lnTo>
                  <a:pt x="746760" y="2676143"/>
                </a:lnTo>
                <a:lnTo>
                  <a:pt x="746760" y="0"/>
                </a:lnTo>
                <a:lnTo>
                  <a:pt x="0" y="0"/>
                </a:lnTo>
                <a:lnTo>
                  <a:pt x="0" y="267614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932176" y="2455164"/>
            <a:ext cx="574548" cy="57454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932176" y="2455164"/>
            <a:ext cx="574675" cy="574675"/>
          </a:xfrm>
          <a:custGeom>
            <a:avLst/>
            <a:gdLst/>
            <a:ahLst/>
            <a:cxnLst/>
            <a:rect l="l" t="t" r="r" b="b"/>
            <a:pathLst>
              <a:path w="574675" h="574675">
                <a:moveTo>
                  <a:pt x="0" y="287274"/>
                </a:moveTo>
                <a:lnTo>
                  <a:pt x="3760" y="240684"/>
                </a:lnTo>
                <a:lnTo>
                  <a:pt x="14648" y="196486"/>
                </a:lnTo>
                <a:lnTo>
                  <a:pt x="32071" y="155270"/>
                </a:lnTo>
                <a:lnTo>
                  <a:pt x="55437" y="117628"/>
                </a:lnTo>
                <a:lnTo>
                  <a:pt x="84153" y="84153"/>
                </a:lnTo>
                <a:lnTo>
                  <a:pt x="117628" y="55437"/>
                </a:lnTo>
                <a:lnTo>
                  <a:pt x="155270" y="32071"/>
                </a:lnTo>
                <a:lnTo>
                  <a:pt x="196486" y="14648"/>
                </a:lnTo>
                <a:lnTo>
                  <a:pt x="240684" y="3760"/>
                </a:lnTo>
                <a:lnTo>
                  <a:pt x="287274" y="0"/>
                </a:lnTo>
                <a:lnTo>
                  <a:pt x="333863" y="3760"/>
                </a:lnTo>
                <a:lnTo>
                  <a:pt x="378061" y="14648"/>
                </a:lnTo>
                <a:lnTo>
                  <a:pt x="419277" y="32071"/>
                </a:lnTo>
                <a:lnTo>
                  <a:pt x="456919" y="55437"/>
                </a:lnTo>
                <a:lnTo>
                  <a:pt x="490394" y="84153"/>
                </a:lnTo>
                <a:lnTo>
                  <a:pt x="519110" y="117628"/>
                </a:lnTo>
                <a:lnTo>
                  <a:pt x="542476" y="155270"/>
                </a:lnTo>
                <a:lnTo>
                  <a:pt x="559899" y="196486"/>
                </a:lnTo>
                <a:lnTo>
                  <a:pt x="570787" y="240684"/>
                </a:lnTo>
                <a:lnTo>
                  <a:pt x="574548" y="287274"/>
                </a:lnTo>
                <a:lnTo>
                  <a:pt x="570787" y="333863"/>
                </a:lnTo>
                <a:lnTo>
                  <a:pt x="559899" y="378061"/>
                </a:lnTo>
                <a:lnTo>
                  <a:pt x="542476" y="419277"/>
                </a:lnTo>
                <a:lnTo>
                  <a:pt x="519110" y="456919"/>
                </a:lnTo>
                <a:lnTo>
                  <a:pt x="490394" y="490394"/>
                </a:lnTo>
                <a:lnTo>
                  <a:pt x="456919" y="519110"/>
                </a:lnTo>
                <a:lnTo>
                  <a:pt x="419277" y="542476"/>
                </a:lnTo>
                <a:lnTo>
                  <a:pt x="378061" y="559899"/>
                </a:lnTo>
                <a:lnTo>
                  <a:pt x="333863" y="570787"/>
                </a:lnTo>
                <a:lnTo>
                  <a:pt x="287274" y="574548"/>
                </a:lnTo>
                <a:lnTo>
                  <a:pt x="240684" y="570787"/>
                </a:lnTo>
                <a:lnTo>
                  <a:pt x="196486" y="559899"/>
                </a:lnTo>
                <a:lnTo>
                  <a:pt x="155270" y="542476"/>
                </a:lnTo>
                <a:lnTo>
                  <a:pt x="117628" y="519110"/>
                </a:lnTo>
                <a:lnTo>
                  <a:pt x="84153" y="490394"/>
                </a:lnTo>
                <a:lnTo>
                  <a:pt x="55437" y="456919"/>
                </a:lnTo>
                <a:lnTo>
                  <a:pt x="32071" y="419277"/>
                </a:lnTo>
                <a:lnTo>
                  <a:pt x="14648" y="378061"/>
                </a:lnTo>
                <a:lnTo>
                  <a:pt x="3760" y="333863"/>
                </a:lnTo>
                <a:lnTo>
                  <a:pt x="0" y="287274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935223" y="3233927"/>
            <a:ext cx="573024" cy="57454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935223" y="3233927"/>
            <a:ext cx="573405" cy="574675"/>
          </a:xfrm>
          <a:custGeom>
            <a:avLst/>
            <a:gdLst/>
            <a:ahLst/>
            <a:cxnLst/>
            <a:rect l="l" t="t" r="r" b="b"/>
            <a:pathLst>
              <a:path w="573404" h="574675">
                <a:moveTo>
                  <a:pt x="0" y="287274"/>
                </a:moveTo>
                <a:lnTo>
                  <a:pt x="3749" y="240684"/>
                </a:lnTo>
                <a:lnTo>
                  <a:pt x="14606" y="196486"/>
                </a:lnTo>
                <a:lnTo>
                  <a:pt x="31978" y="155270"/>
                </a:lnTo>
                <a:lnTo>
                  <a:pt x="55278" y="117628"/>
                </a:lnTo>
                <a:lnTo>
                  <a:pt x="83915" y="84153"/>
                </a:lnTo>
                <a:lnTo>
                  <a:pt x="117299" y="55437"/>
                </a:lnTo>
                <a:lnTo>
                  <a:pt x="154840" y="32071"/>
                </a:lnTo>
                <a:lnTo>
                  <a:pt x="195949" y="14648"/>
                </a:lnTo>
                <a:lnTo>
                  <a:pt x="240036" y="3760"/>
                </a:lnTo>
                <a:lnTo>
                  <a:pt x="286512" y="0"/>
                </a:lnTo>
                <a:lnTo>
                  <a:pt x="332987" y="3760"/>
                </a:lnTo>
                <a:lnTo>
                  <a:pt x="377074" y="14648"/>
                </a:lnTo>
                <a:lnTo>
                  <a:pt x="418183" y="32071"/>
                </a:lnTo>
                <a:lnTo>
                  <a:pt x="455724" y="55437"/>
                </a:lnTo>
                <a:lnTo>
                  <a:pt x="489108" y="84153"/>
                </a:lnTo>
                <a:lnTo>
                  <a:pt x="517745" y="117628"/>
                </a:lnTo>
                <a:lnTo>
                  <a:pt x="541045" y="155270"/>
                </a:lnTo>
                <a:lnTo>
                  <a:pt x="558417" y="196486"/>
                </a:lnTo>
                <a:lnTo>
                  <a:pt x="569274" y="240684"/>
                </a:lnTo>
                <a:lnTo>
                  <a:pt x="573024" y="287274"/>
                </a:lnTo>
                <a:lnTo>
                  <a:pt x="569274" y="333863"/>
                </a:lnTo>
                <a:lnTo>
                  <a:pt x="558417" y="378061"/>
                </a:lnTo>
                <a:lnTo>
                  <a:pt x="541045" y="419277"/>
                </a:lnTo>
                <a:lnTo>
                  <a:pt x="517745" y="456919"/>
                </a:lnTo>
                <a:lnTo>
                  <a:pt x="489108" y="490394"/>
                </a:lnTo>
                <a:lnTo>
                  <a:pt x="455724" y="519110"/>
                </a:lnTo>
                <a:lnTo>
                  <a:pt x="418183" y="542476"/>
                </a:lnTo>
                <a:lnTo>
                  <a:pt x="377074" y="559899"/>
                </a:lnTo>
                <a:lnTo>
                  <a:pt x="332987" y="570787"/>
                </a:lnTo>
                <a:lnTo>
                  <a:pt x="286512" y="574548"/>
                </a:lnTo>
                <a:lnTo>
                  <a:pt x="240036" y="570787"/>
                </a:lnTo>
                <a:lnTo>
                  <a:pt x="195949" y="559899"/>
                </a:lnTo>
                <a:lnTo>
                  <a:pt x="154840" y="542476"/>
                </a:lnTo>
                <a:lnTo>
                  <a:pt x="117299" y="519110"/>
                </a:lnTo>
                <a:lnTo>
                  <a:pt x="83915" y="490394"/>
                </a:lnTo>
                <a:lnTo>
                  <a:pt x="55278" y="456919"/>
                </a:lnTo>
                <a:lnTo>
                  <a:pt x="31978" y="419277"/>
                </a:lnTo>
                <a:lnTo>
                  <a:pt x="14606" y="378061"/>
                </a:lnTo>
                <a:lnTo>
                  <a:pt x="3749" y="333863"/>
                </a:lnTo>
                <a:lnTo>
                  <a:pt x="0" y="287274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923032" y="4462271"/>
            <a:ext cx="574547" cy="57302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923032" y="4462271"/>
            <a:ext cx="574675" cy="573405"/>
          </a:xfrm>
          <a:custGeom>
            <a:avLst/>
            <a:gdLst/>
            <a:ahLst/>
            <a:cxnLst/>
            <a:rect l="l" t="t" r="r" b="b"/>
            <a:pathLst>
              <a:path w="574675" h="573404">
                <a:moveTo>
                  <a:pt x="0" y="286511"/>
                </a:moveTo>
                <a:lnTo>
                  <a:pt x="3760" y="240036"/>
                </a:lnTo>
                <a:lnTo>
                  <a:pt x="14648" y="195949"/>
                </a:lnTo>
                <a:lnTo>
                  <a:pt x="32071" y="154840"/>
                </a:lnTo>
                <a:lnTo>
                  <a:pt x="55437" y="117299"/>
                </a:lnTo>
                <a:lnTo>
                  <a:pt x="84153" y="83915"/>
                </a:lnTo>
                <a:lnTo>
                  <a:pt x="117628" y="55278"/>
                </a:lnTo>
                <a:lnTo>
                  <a:pt x="155270" y="31978"/>
                </a:lnTo>
                <a:lnTo>
                  <a:pt x="196486" y="14606"/>
                </a:lnTo>
                <a:lnTo>
                  <a:pt x="240684" y="3749"/>
                </a:lnTo>
                <a:lnTo>
                  <a:pt x="287274" y="0"/>
                </a:lnTo>
                <a:lnTo>
                  <a:pt x="333863" y="3749"/>
                </a:lnTo>
                <a:lnTo>
                  <a:pt x="378061" y="14606"/>
                </a:lnTo>
                <a:lnTo>
                  <a:pt x="419277" y="31978"/>
                </a:lnTo>
                <a:lnTo>
                  <a:pt x="456919" y="55278"/>
                </a:lnTo>
                <a:lnTo>
                  <a:pt x="490394" y="83915"/>
                </a:lnTo>
                <a:lnTo>
                  <a:pt x="519110" y="117299"/>
                </a:lnTo>
                <a:lnTo>
                  <a:pt x="542476" y="154840"/>
                </a:lnTo>
                <a:lnTo>
                  <a:pt x="559899" y="195949"/>
                </a:lnTo>
                <a:lnTo>
                  <a:pt x="570787" y="240036"/>
                </a:lnTo>
                <a:lnTo>
                  <a:pt x="574547" y="286511"/>
                </a:lnTo>
                <a:lnTo>
                  <a:pt x="570787" y="332987"/>
                </a:lnTo>
                <a:lnTo>
                  <a:pt x="559899" y="377074"/>
                </a:lnTo>
                <a:lnTo>
                  <a:pt x="542476" y="418183"/>
                </a:lnTo>
                <a:lnTo>
                  <a:pt x="519110" y="455724"/>
                </a:lnTo>
                <a:lnTo>
                  <a:pt x="490394" y="489108"/>
                </a:lnTo>
                <a:lnTo>
                  <a:pt x="456919" y="517745"/>
                </a:lnTo>
                <a:lnTo>
                  <a:pt x="419277" y="541045"/>
                </a:lnTo>
                <a:lnTo>
                  <a:pt x="378061" y="558417"/>
                </a:lnTo>
                <a:lnTo>
                  <a:pt x="333863" y="569274"/>
                </a:lnTo>
                <a:lnTo>
                  <a:pt x="287274" y="573023"/>
                </a:lnTo>
                <a:lnTo>
                  <a:pt x="240684" y="569274"/>
                </a:lnTo>
                <a:lnTo>
                  <a:pt x="196486" y="558417"/>
                </a:lnTo>
                <a:lnTo>
                  <a:pt x="155270" y="541045"/>
                </a:lnTo>
                <a:lnTo>
                  <a:pt x="117628" y="517745"/>
                </a:lnTo>
                <a:lnTo>
                  <a:pt x="84153" y="489108"/>
                </a:lnTo>
                <a:lnTo>
                  <a:pt x="55437" y="455724"/>
                </a:lnTo>
                <a:lnTo>
                  <a:pt x="32071" y="418183"/>
                </a:lnTo>
                <a:lnTo>
                  <a:pt x="14648" y="377074"/>
                </a:lnTo>
                <a:lnTo>
                  <a:pt x="3760" y="332987"/>
                </a:lnTo>
                <a:lnTo>
                  <a:pt x="0" y="286511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3087623" y="3888485"/>
            <a:ext cx="381000" cy="51625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sz="2800" dirty="0">
                <a:latin typeface="Calibri"/>
                <a:cs typeface="Calibri"/>
              </a:rPr>
              <a:t>……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1729739" y="4587240"/>
            <a:ext cx="342900" cy="3429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729739" y="4587240"/>
            <a:ext cx="342900" cy="342900"/>
          </a:xfrm>
          <a:custGeom>
            <a:avLst/>
            <a:gdLst/>
            <a:ahLst/>
            <a:cxnLst/>
            <a:rect l="l" t="t" r="r" b="b"/>
            <a:pathLst>
              <a:path w="342900" h="342900">
                <a:moveTo>
                  <a:pt x="0" y="342900"/>
                </a:moveTo>
                <a:lnTo>
                  <a:pt x="342900" y="342900"/>
                </a:lnTo>
                <a:lnTo>
                  <a:pt x="342900" y="0"/>
                </a:lnTo>
                <a:lnTo>
                  <a:pt x="0" y="0"/>
                </a:lnTo>
                <a:lnTo>
                  <a:pt x="0" y="342900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1778648" y="4478814"/>
            <a:ext cx="315595" cy="41719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550" i="1" spc="60" dirty="0">
                <a:latin typeface="Times New Roman"/>
                <a:cs typeface="Times New Roman"/>
              </a:rPr>
              <a:t>x</a:t>
            </a:r>
            <a:r>
              <a:rPr sz="2250" baseline="-24074" dirty="0">
                <a:latin typeface="Times New Roman"/>
                <a:cs typeface="Times New Roman"/>
              </a:rPr>
              <a:t>N</a:t>
            </a:r>
            <a:endParaRPr sz="2250" baseline="-24074">
              <a:latin typeface="Times New Roman"/>
              <a:cs typeface="Times New Roman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773047" y="3876547"/>
            <a:ext cx="381000" cy="51625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sz="2800" dirty="0">
                <a:latin typeface="Calibri"/>
                <a:cs typeface="Calibri"/>
              </a:rPr>
              <a:t>……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4160520" y="2427732"/>
            <a:ext cx="746760" cy="2676525"/>
          </a:xfrm>
          <a:custGeom>
            <a:avLst/>
            <a:gdLst/>
            <a:ahLst/>
            <a:cxnLst/>
            <a:rect l="l" t="t" r="r" b="b"/>
            <a:pathLst>
              <a:path w="746760" h="2676525">
                <a:moveTo>
                  <a:pt x="0" y="2676144"/>
                </a:moveTo>
                <a:lnTo>
                  <a:pt x="746760" y="2676144"/>
                </a:lnTo>
                <a:lnTo>
                  <a:pt x="746760" y="0"/>
                </a:lnTo>
                <a:lnTo>
                  <a:pt x="0" y="0"/>
                </a:lnTo>
                <a:lnTo>
                  <a:pt x="0" y="267614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247388" y="2455164"/>
            <a:ext cx="574548" cy="57454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247388" y="2455164"/>
            <a:ext cx="574675" cy="574675"/>
          </a:xfrm>
          <a:custGeom>
            <a:avLst/>
            <a:gdLst/>
            <a:ahLst/>
            <a:cxnLst/>
            <a:rect l="l" t="t" r="r" b="b"/>
            <a:pathLst>
              <a:path w="574675" h="574675">
                <a:moveTo>
                  <a:pt x="0" y="287274"/>
                </a:moveTo>
                <a:lnTo>
                  <a:pt x="3760" y="240684"/>
                </a:lnTo>
                <a:lnTo>
                  <a:pt x="14648" y="196486"/>
                </a:lnTo>
                <a:lnTo>
                  <a:pt x="32071" y="155270"/>
                </a:lnTo>
                <a:lnTo>
                  <a:pt x="55437" y="117628"/>
                </a:lnTo>
                <a:lnTo>
                  <a:pt x="84153" y="84153"/>
                </a:lnTo>
                <a:lnTo>
                  <a:pt x="117628" y="55437"/>
                </a:lnTo>
                <a:lnTo>
                  <a:pt x="155270" y="32071"/>
                </a:lnTo>
                <a:lnTo>
                  <a:pt x="196486" y="14648"/>
                </a:lnTo>
                <a:lnTo>
                  <a:pt x="240684" y="3760"/>
                </a:lnTo>
                <a:lnTo>
                  <a:pt x="287274" y="0"/>
                </a:lnTo>
                <a:lnTo>
                  <a:pt x="333863" y="3760"/>
                </a:lnTo>
                <a:lnTo>
                  <a:pt x="378061" y="14648"/>
                </a:lnTo>
                <a:lnTo>
                  <a:pt x="419277" y="32071"/>
                </a:lnTo>
                <a:lnTo>
                  <a:pt x="456919" y="55437"/>
                </a:lnTo>
                <a:lnTo>
                  <a:pt x="490394" y="84153"/>
                </a:lnTo>
                <a:lnTo>
                  <a:pt x="519110" y="117628"/>
                </a:lnTo>
                <a:lnTo>
                  <a:pt x="542476" y="155270"/>
                </a:lnTo>
                <a:lnTo>
                  <a:pt x="559899" y="196486"/>
                </a:lnTo>
                <a:lnTo>
                  <a:pt x="570787" y="240684"/>
                </a:lnTo>
                <a:lnTo>
                  <a:pt x="574548" y="287274"/>
                </a:lnTo>
                <a:lnTo>
                  <a:pt x="570787" y="333863"/>
                </a:lnTo>
                <a:lnTo>
                  <a:pt x="559899" y="378061"/>
                </a:lnTo>
                <a:lnTo>
                  <a:pt x="542476" y="419277"/>
                </a:lnTo>
                <a:lnTo>
                  <a:pt x="519110" y="456919"/>
                </a:lnTo>
                <a:lnTo>
                  <a:pt x="490394" y="490394"/>
                </a:lnTo>
                <a:lnTo>
                  <a:pt x="456919" y="519110"/>
                </a:lnTo>
                <a:lnTo>
                  <a:pt x="419277" y="542476"/>
                </a:lnTo>
                <a:lnTo>
                  <a:pt x="378061" y="559899"/>
                </a:lnTo>
                <a:lnTo>
                  <a:pt x="333863" y="570787"/>
                </a:lnTo>
                <a:lnTo>
                  <a:pt x="287274" y="574548"/>
                </a:lnTo>
                <a:lnTo>
                  <a:pt x="240684" y="570787"/>
                </a:lnTo>
                <a:lnTo>
                  <a:pt x="196486" y="559899"/>
                </a:lnTo>
                <a:lnTo>
                  <a:pt x="155270" y="542476"/>
                </a:lnTo>
                <a:lnTo>
                  <a:pt x="117628" y="519110"/>
                </a:lnTo>
                <a:lnTo>
                  <a:pt x="84153" y="490394"/>
                </a:lnTo>
                <a:lnTo>
                  <a:pt x="55437" y="456919"/>
                </a:lnTo>
                <a:lnTo>
                  <a:pt x="32071" y="419277"/>
                </a:lnTo>
                <a:lnTo>
                  <a:pt x="14648" y="378061"/>
                </a:lnTo>
                <a:lnTo>
                  <a:pt x="3760" y="333863"/>
                </a:lnTo>
                <a:lnTo>
                  <a:pt x="0" y="287274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250435" y="3233927"/>
            <a:ext cx="574548" cy="57454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250435" y="3233927"/>
            <a:ext cx="574675" cy="574675"/>
          </a:xfrm>
          <a:custGeom>
            <a:avLst/>
            <a:gdLst/>
            <a:ahLst/>
            <a:cxnLst/>
            <a:rect l="l" t="t" r="r" b="b"/>
            <a:pathLst>
              <a:path w="574675" h="574675">
                <a:moveTo>
                  <a:pt x="0" y="287274"/>
                </a:moveTo>
                <a:lnTo>
                  <a:pt x="3760" y="240684"/>
                </a:lnTo>
                <a:lnTo>
                  <a:pt x="14648" y="196486"/>
                </a:lnTo>
                <a:lnTo>
                  <a:pt x="32071" y="155270"/>
                </a:lnTo>
                <a:lnTo>
                  <a:pt x="55437" y="117628"/>
                </a:lnTo>
                <a:lnTo>
                  <a:pt x="84153" y="84153"/>
                </a:lnTo>
                <a:lnTo>
                  <a:pt x="117628" y="55437"/>
                </a:lnTo>
                <a:lnTo>
                  <a:pt x="155270" y="32071"/>
                </a:lnTo>
                <a:lnTo>
                  <a:pt x="196486" y="14648"/>
                </a:lnTo>
                <a:lnTo>
                  <a:pt x="240684" y="3760"/>
                </a:lnTo>
                <a:lnTo>
                  <a:pt x="287274" y="0"/>
                </a:lnTo>
                <a:lnTo>
                  <a:pt x="333863" y="3760"/>
                </a:lnTo>
                <a:lnTo>
                  <a:pt x="378061" y="14648"/>
                </a:lnTo>
                <a:lnTo>
                  <a:pt x="419277" y="32071"/>
                </a:lnTo>
                <a:lnTo>
                  <a:pt x="456919" y="55437"/>
                </a:lnTo>
                <a:lnTo>
                  <a:pt x="490394" y="84153"/>
                </a:lnTo>
                <a:lnTo>
                  <a:pt x="519110" y="117628"/>
                </a:lnTo>
                <a:lnTo>
                  <a:pt x="542476" y="155270"/>
                </a:lnTo>
                <a:lnTo>
                  <a:pt x="559899" y="196486"/>
                </a:lnTo>
                <a:lnTo>
                  <a:pt x="570787" y="240684"/>
                </a:lnTo>
                <a:lnTo>
                  <a:pt x="574548" y="287274"/>
                </a:lnTo>
                <a:lnTo>
                  <a:pt x="570787" y="333863"/>
                </a:lnTo>
                <a:lnTo>
                  <a:pt x="559899" y="378061"/>
                </a:lnTo>
                <a:lnTo>
                  <a:pt x="542476" y="419277"/>
                </a:lnTo>
                <a:lnTo>
                  <a:pt x="519110" y="456919"/>
                </a:lnTo>
                <a:lnTo>
                  <a:pt x="490394" y="490394"/>
                </a:lnTo>
                <a:lnTo>
                  <a:pt x="456919" y="519110"/>
                </a:lnTo>
                <a:lnTo>
                  <a:pt x="419277" y="542476"/>
                </a:lnTo>
                <a:lnTo>
                  <a:pt x="378061" y="559899"/>
                </a:lnTo>
                <a:lnTo>
                  <a:pt x="333863" y="570787"/>
                </a:lnTo>
                <a:lnTo>
                  <a:pt x="287274" y="574548"/>
                </a:lnTo>
                <a:lnTo>
                  <a:pt x="240684" y="570787"/>
                </a:lnTo>
                <a:lnTo>
                  <a:pt x="196486" y="559899"/>
                </a:lnTo>
                <a:lnTo>
                  <a:pt x="155270" y="542476"/>
                </a:lnTo>
                <a:lnTo>
                  <a:pt x="117628" y="519110"/>
                </a:lnTo>
                <a:lnTo>
                  <a:pt x="84153" y="490394"/>
                </a:lnTo>
                <a:lnTo>
                  <a:pt x="55437" y="456919"/>
                </a:lnTo>
                <a:lnTo>
                  <a:pt x="32071" y="419277"/>
                </a:lnTo>
                <a:lnTo>
                  <a:pt x="14648" y="378061"/>
                </a:lnTo>
                <a:lnTo>
                  <a:pt x="3760" y="333863"/>
                </a:lnTo>
                <a:lnTo>
                  <a:pt x="0" y="287274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238244" y="4462271"/>
            <a:ext cx="574547" cy="57302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238244" y="4462271"/>
            <a:ext cx="574675" cy="573405"/>
          </a:xfrm>
          <a:custGeom>
            <a:avLst/>
            <a:gdLst/>
            <a:ahLst/>
            <a:cxnLst/>
            <a:rect l="l" t="t" r="r" b="b"/>
            <a:pathLst>
              <a:path w="574675" h="573404">
                <a:moveTo>
                  <a:pt x="0" y="286511"/>
                </a:moveTo>
                <a:lnTo>
                  <a:pt x="3760" y="240036"/>
                </a:lnTo>
                <a:lnTo>
                  <a:pt x="14648" y="195949"/>
                </a:lnTo>
                <a:lnTo>
                  <a:pt x="32071" y="154840"/>
                </a:lnTo>
                <a:lnTo>
                  <a:pt x="55437" y="117299"/>
                </a:lnTo>
                <a:lnTo>
                  <a:pt x="84153" y="83915"/>
                </a:lnTo>
                <a:lnTo>
                  <a:pt x="117628" y="55278"/>
                </a:lnTo>
                <a:lnTo>
                  <a:pt x="155270" y="31978"/>
                </a:lnTo>
                <a:lnTo>
                  <a:pt x="196486" y="14606"/>
                </a:lnTo>
                <a:lnTo>
                  <a:pt x="240684" y="3749"/>
                </a:lnTo>
                <a:lnTo>
                  <a:pt x="287273" y="0"/>
                </a:lnTo>
                <a:lnTo>
                  <a:pt x="333863" y="3749"/>
                </a:lnTo>
                <a:lnTo>
                  <a:pt x="378061" y="14606"/>
                </a:lnTo>
                <a:lnTo>
                  <a:pt x="419277" y="31978"/>
                </a:lnTo>
                <a:lnTo>
                  <a:pt x="456919" y="55278"/>
                </a:lnTo>
                <a:lnTo>
                  <a:pt x="490394" y="83915"/>
                </a:lnTo>
                <a:lnTo>
                  <a:pt x="519110" y="117299"/>
                </a:lnTo>
                <a:lnTo>
                  <a:pt x="542476" y="154840"/>
                </a:lnTo>
                <a:lnTo>
                  <a:pt x="559899" y="195949"/>
                </a:lnTo>
                <a:lnTo>
                  <a:pt x="570787" y="240036"/>
                </a:lnTo>
                <a:lnTo>
                  <a:pt x="574547" y="286511"/>
                </a:lnTo>
                <a:lnTo>
                  <a:pt x="570787" y="332987"/>
                </a:lnTo>
                <a:lnTo>
                  <a:pt x="559899" y="377074"/>
                </a:lnTo>
                <a:lnTo>
                  <a:pt x="542476" y="418183"/>
                </a:lnTo>
                <a:lnTo>
                  <a:pt x="519110" y="455724"/>
                </a:lnTo>
                <a:lnTo>
                  <a:pt x="490394" y="489108"/>
                </a:lnTo>
                <a:lnTo>
                  <a:pt x="456919" y="517745"/>
                </a:lnTo>
                <a:lnTo>
                  <a:pt x="419277" y="541045"/>
                </a:lnTo>
                <a:lnTo>
                  <a:pt x="378061" y="558417"/>
                </a:lnTo>
                <a:lnTo>
                  <a:pt x="333863" y="569274"/>
                </a:lnTo>
                <a:lnTo>
                  <a:pt x="287273" y="573023"/>
                </a:lnTo>
                <a:lnTo>
                  <a:pt x="240684" y="569274"/>
                </a:lnTo>
                <a:lnTo>
                  <a:pt x="196486" y="558417"/>
                </a:lnTo>
                <a:lnTo>
                  <a:pt x="155270" y="541045"/>
                </a:lnTo>
                <a:lnTo>
                  <a:pt x="117628" y="517745"/>
                </a:lnTo>
                <a:lnTo>
                  <a:pt x="84153" y="489108"/>
                </a:lnTo>
                <a:lnTo>
                  <a:pt x="55437" y="455724"/>
                </a:lnTo>
                <a:lnTo>
                  <a:pt x="32071" y="418183"/>
                </a:lnTo>
                <a:lnTo>
                  <a:pt x="14648" y="377074"/>
                </a:lnTo>
                <a:lnTo>
                  <a:pt x="3760" y="332987"/>
                </a:lnTo>
                <a:lnTo>
                  <a:pt x="0" y="286511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4403394" y="3888485"/>
            <a:ext cx="381000" cy="51625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760"/>
              </a:lnSpc>
            </a:pPr>
            <a:r>
              <a:rPr sz="2800" spc="-5" dirty="0">
                <a:latin typeface="Calibri"/>
                <a:cs typeface="Calibri"/>
              </a:rPr>
              <a:t>……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5536691" y="2403348"/>
            <a:ext cx="746760" cy="2676525"/>
          </a:xfrm>
          <a:custGeom>
            <a:avLst/>
            <a:gdLst/>
            <a:ahLst/>
            <a:cxnLst/>
            <a:rect l="l" t="t" r="r" b="b"/>
            <a:pathLst>
              <a:path w="746760" h="2676525">
                <a:moveTo>
                  <a:pt x="0" y="2676144"/>
                </a:moveTo>
                <a:lnTo>
                  <a:pt x="746760" y="2676144"/>
                </a:lnTo>
                <a:lnTo>
                  <a:pt x="746760" y="0"/>
                </a:lnTo>
                <a:lnTo>
                  <a:pt x="0" y="0"/>
                </a:lnTo>
                <a:lnTo>
                  <a:pt x="0" y="267614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612891" y="2453639"/>
            <a:ext cx="574548" cy="57454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612891" y="2453639"/>
            <a:ext cx="574675" cy="574675"/>
          </a:xfrm>
          <a:custGeom>
            <a:avLst/>
            <a:gdLst/>
            <a:ahLst/>
            <a:cxnLst/>
            <a:rect l="l" t="t" r="r" b="b"/>
            <a:pathLst>
              <a:path w="574675" h="574675">
                <a:moveTo>
                  <a:pt x="0" y="287274"/>
                </a:moveTo>
                <a:lnTo>
                  <a:pt x="3760" y="240684"/>
                </a:lnTo>
                <a:lnTo>
                  <a:pt x="14648" y="196486"/>
                </a:lnTo>
                <a:lnTo>
                  <a:pt x="32071" y="155270"/>
                </a:lnTo>
                <a:lnTo>
                  <a:pt x="55437" y="117628"/>
                </a:lnTo>
                <a:lnTo>
                  <a:pt x="84153" y="84153"/>
                </a:lnTo>
                <a:lnTo>
                  <a:pt x="117628" y="55437"/>
                </a:lnTo>
                <a:lnTo>
                  <a:pt x="155270" y="32071"/>
                </a:lnTo>
                <a:lnTo>
                  <a:pt x="196486" y="14648"/>
                </a:lnTo>
                <a:lnTo>
                  <a:pt x="240684" y="3760"/>
                </a:lnTo>
                <a:lnTo>
                  <a:pt x="287274" y="0"/>
                </a:lnTo>
                <a:lnTo>
                  <a:pt x="333863" y="3760"/>
                </a:lnTo>
                <a:lnTo>
                  <a:pt x="378061" y="14648"/>
                </a:lnTo>
                <a:lnTo>
                  <a:pt x="419277" y="32071"/>
                </a:lnTo>
                <a:lnTo>
                  <a:pt x="456919" y="55437"/>
                </a:lnTo>
                <a:lnTo>
                  <a:pt x="490394" y="84153"/>
                </a:lnTo>
                <a:lnTo>
                  <a:pt x="519110" y="117628"/>
                </a:lnTo>
                <a:lnTo>
                  <a:pt x="542476" y="155270"/>
                </a:lnTo>
                <a:lnTo>
                  <a:pt x="559899" y="196486"/>
                </a:lnTo>
                <a:lnTo>
                  <a:pt x="570787" y="240684"/>
                </a:lnTo>
                <a:lnTo>
                  <a:pt x="574548" y="287274"/>
                </a:lnTo>
                <a:lnTo>
                  <a:pt x="570787" y="333863"/>
                </a:lnTo>
                <a:lnTo>
                  <a:pt x="559899" y="378061"/>
                </a:lnTo>
                <a:lnTo>
                  <a:pt x="542476" y="419277"/>
                </a:lnTo>
                <a:lnTo>
                  <a:pt x="519110" y="456919"/>
                </a:lnTo>
                <a:lnTo>
                  <a:pt x="490394" y="490394"/>
                </a:lnTo>
                <a:lnTo>
                  <a:pt x="456919" y="519110"/>
                </a:lnTo>
                <a:lnTo>
                  <a:pt x="419277" y="542476"/>
                </a:lnTo>
                <a:lnTo>
                  <a:pt x="378061" y="559899"/>
                </a:lnTo>
                <a:lnTo>
                  <a:pt x="333863" y="570787"/>
                </a:lnTo>
                <a:lnTo>
                  <a:pt x="287274" y="574548"/>
                </a:lnTo>
                <a:lnTo>
                  <a:pt x="240684" y="570787"/>
                </a:lnTo>
                <a:lnTo>
                  <a:pt x="196486" y="559899"/>
                </a:lnTo>
                <a:lnTo>
                  <a:pt x="155270" y="542476"/>
                </a:lnTo>
                <a:lnTo>
                  <a:pt x="117628" y="519110"/>
                </a:lnTo>
                <a:lnTo>
                  <a:pt x="84153" y="490394"/>
                </a:lnTo>
                <a:lnTo>
                  <a:pt x="55437" y="456919"/>
                </a:lnTo>
                <a:lnTo>
                  <a:pt x="32071" y="419277"/>
                </a:lnTo>
                <a:lnTo>
                  <a:pt x="14648" y="378061"/>
                </a:lnTo>
                <a:lnTo>
                  <a:pt x="3760" y="333863"/>
                </a:lnTo>
                <a:lnTo>
                  <a:pt x="0" y="287274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614415" y="3214116"/>
            <a:ext cx="574548" cy="57302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614415" y="3214116"/>
            <a:ext cx="574675" cy="573405"/>
          </a:xfrm>
          <a:custGeom>
            <a:avLst/>
            <a:gdLst/>
            <a:ahLst/>
            <a:cxnLst/>
            <a:rect l="l" t="t" r="r" b="b"/>
            <a:pathLst>
              <a:path w="574675" h="573404">
                <a:moveTo>
                  <a:pt x="0" y="286512"/>
                </a:moveTo>
                <a:lnTo>
                  <a:pt x="3760" y="240036"/>
                </a:lnTo>
                <a:lnTo>
                  <a:pt x="14648" y="195949"/>
                </a:lnTo>
                <a:lnTo>
                  <a:pt x="32071" y="154840"/>
                </a:lnTo>
                <a:lnTo>
                  <a:pt x="55437" y="117299"/>
                </a:lnTo>
                <a:lnTo>
                  <a:pt x="84153" y="83915"/>
                </a:lnTo>
                <a:lnTo>
                  <a:pt x="117628" y="55278"/>
                </a:lnTo>
                <a:lnTo>
                  <a:pt x="155270" y="31978"/>
                </a:lnTo>
                <a:lnTo>
                  <a:pt x="196486" y="14606"/>
                </a:lnTo>
                <a:lnTo>
                  <a:pt x="240684" y="3749"/>
                </a:lnTo>
                <a:lnTo>
                  <a:pt x="287274" y="0"/>
                </a:lnTo>
                <a:lnTo>
                  <a:pt x="333863" y="3749"/>
                </a:lnTo>
                <a:lnTo>
                  <a:pt x="378061" y="14606"/>
                </a:lnTo>
                <a:lnTo>
                  <a:pt x="419277" y="31978"/>
                </a:lnTo>
                <a:lnTo>
                  <a:pt x="456919" y="55278"/>
                </a:lnTo>
                <a:lnTo>
                  <a:pt x="490394" y="83915"/>
                </a:lnTo>
                <a:lnTo>
                  <a:pt x="519110" y="117299"/>
                </a:lnTo>
                <a:lnTo>
                  <a:pt x="542476" y="154840"/>
                </a:lnTo>
                <a:lnTo>
                  <a:pt x="559899" y="195949"/>
                </a:lnTo>
                <a:lnTo>
                  <a:pt x="570787" y="240036"/>
                </a:lnTo>
                <a:lnTo>
                  <a:pt x="574548" y="286512"/>
                </a:lnTo>
                <a:lnTo>
                  <a:pt x="570787" y="332987"/>
                </a:lnTo>
                <a:lnTo>
                  <a:pt x="559899" y="377074"/>
                </a:lnTo>
                <a:lnTo>
                  <a:pt x="542476" y="418183"/>
                </a:lnTo>
                <a:lnTo>
                  <a:pt x="519110" y="455724"/>
                </a:lnTo>
                <a:lnTo>
                  <a:pt x="490394" y="489108"/>
                </a:lnTo>
                <a:lnTo>
                  <a:pt x="456919" y="517745"/>
                </a:lnTo>
                <a:lnTo>
                  <a:pt x="419277" y="541045"/>
                </a:lnTo>
                <a:lnTo>
                  <a:pt x="378061" y="558417"/>
                </a:lnTo>
                <a:lnTo>
                  <a:pt x="333863" y="569274"/>
                </a:lnTo>
                <a:lnTo>
                  <a:pt x="287274" y="573024"/>
                </a:lnTo>
                <a:lnTo>
                  <a:pt x="240684" y="569274"/>
                </a:lnTo>
                <a:lnTo>
                  <a:pt x="196486" y="558417"/>
                </a:lnTo>
                <a:lnTo>
                  <a:pt x="155270" y="541045"/>
                </a:lnTo>
                <a:lnTo>
                  <a:pt x="117628" y="517745"/>
                </a:lnTo>
                <a:lnTo>
                  <a:pt x="84153" y="489108"/>
                </a:lnTo>
                <a:lnTo>
                  <a:pt x="55437" y="455724"/>
                </a:lnTo>
                <a:lnTo>
                  <a:pt x="32071" y="418183"/>
                </a:lnTo>
                <a:lnTo>
                  <a:pt x="14648" y="377074"/>
                </a:lnTo>
                <a:lnTo>
                  <a:pt x="3760" y="332987"/>
                </a:lnTo>
                <a:lnTo>
                  <a:pt x="0" y="286512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5622035" y="4460747"/>
            <a:ext cx="574548" cy="57302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5622035" y="4460747"/>
            <a:ext cx="574675" cy="573405"/>
          </a:xfrm>
          <a:custGeom>
            <a:avLst/>
            <a:gdLst/>
            <a:ahLst/>
            <a:cxnLst/>
            <a:rect l="l" t="t" r="r" b="b"/>
            <a:pathLst>
              <a:path w="574675" h="573404">
                <a:moveTo>
                  <a:pt x="0" y="286512"/>
                </a:moveTo>
                <a:lnTo>
                  <a:pt x="3760" y="240036"/>
                </a:lnTo>
                <a:lnTo>
                  <a:pt x="14648" y="195949"/>
                </a:lnTo>
                <a:lnTo>
                  <a:pt x="32071" y="154840"/>
                </a:lnTo>
                <a:lnTo>
                  <a:pt x="55437" y="117299"/>
                </a:lnTo>
                <a:lnTo>
                  <a:pt x="84153" y="83915"/>
                </a:lnTo>
                <a:lnTo>
                  <a:pt x="117628" y="55278"/>
                </a:lnTo>
                <a:lnTo>
                  <a:pt x="155270" y="31978"/>
                </a:lnTo>
                <a:lnTo>
                  <a:pt x="196486" y="14606"/>
                </a:lnTo>
                <a:lnTo>
                  <a:pt x="240684" y="3749"/>
                </a:lnTo>
                <a:lnTo>
                  <a:pt x="287274" y="0"/>
                </a:lnTo>
                <a:lnTo>
                  <a:pt x="333863" y="3749"/>
                </a:lnTo>
                <a:lnTo>
                  <a:pt x="378061" y="14606"/>
                </a:lnTo>
                <a:lnTo>
                  <a:pt x="419277" y="31978"/>
                </a:lnTo>
                <a:lnTo>
                  <a:pt x="456919" y="55278"/>
                </a:lnTo>
                <a:lnTo>
                  <a:pt x="490394" y="83915"/>
                </a:lnTo>
                <a:lnTo>
                  <a:pt x="519110" y="117299"/>
                </a:lnTo>
                <a:lnTo>
                  <a:pt x="542476" y="154840"/>
                </a:lnTo>
                <a:lnTo>
                  <a:pt x="559899" y="195949"/>
                </a:lnTo>
                <a:lnTo>
                  <a:pt x="570787" y="240036"/>
                </a:lnTo>
                <a:lnTo>
                  <a:pt x="574548" y="286512"/>
                </a:lnTo>
                <a:lnTo>
                  <a:pt x="570787" y="332987"/>
                </a:lnTo>
                <a:lnTo>
                  <a:pt x="559899" y="377074"/>
                </a:lnTo>
                <a:lnTo>
                  <a:pt x="542476" y="418183"/>
                </a:lnTo>
                <a:lnTo>
                  <a:pt x="519110" y="455724"/>
                </a:lnTo>
                <a:lnTo>
                  <a:pt x="490394" y="489108"/>
                </a:lnTo>
                <a:lnTo>
                  <a:pt x="456919" y="517745"/>
                </a:lnTo>
                <a:lnTo>
                  <a:pt x="419277" y="541045"/>
                </a:lnTo>
                <a:lnTo>
                  <a:pt x="378061" y="558417"/>
                </a:lnTo>
                <a:lnTo>
                  <a:pt x="333863" y="569274"/>
                </a:lnTo>
                <a:lnTo>
                  <a:pt x="287274" y="573024"/>
                </a:lnTo>
                <a:lnTo>
                  <a:pt x="240684" y="569274"/>
                </a:lnTo>
                <a:lnTo>
                  <a:pt x="196486" y="558417"/>
                </a:lnTo>
                <a:lnTo>
                  <a:pt x="155270" y="541045"/>
                </a:lnTo>
                <a:lnTo>
                  <a:pt x="117628" y="517745"/>
                </a:lnTo>
                <a:lnTo>
                  <a:pt x="84153" y="489108"/>
                </a:lnTo>
                <a:lnTo>
                  <a:pt x="55437" y="455724"/>
                </a:lnTo>
                <a:lnTo>
                  <a:pt x="32071" y="418183"/>
                </a:lnTo>
                <a:lnTo>
                  <a:pt x="14648" y="377074"/>
                </a:lnTo>
                <a:lnTo>
                  <a:pt x="3760" y="332987"/>
                </a:lnTo>
                <a:lnTo>
                  <a:pt x="0" y="286512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5787009" y="3883533"/>
            <a:ext cx="381000" cy="51625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sz="2800" dirty="0">
                <a:latin typeface="Calibri"/>
                <a:cs typeface="Calibri"/>
              </a:rPr>
              <a:t>……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6987285" y="2410460"/>
            <a:ext cx="51625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Calibri"/>
                <a:cs typeface="Calibri"/>
              </a:rPr>
              <a:t>……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6994017" y="4416297"/>
            <a:ext cx="51689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Calibri"/>
                <a:cs typeface="Calibri"/>
              </a:rPr>
              <a:t>……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3507485" y="2703576"/>
            <a:ext cx="741680" cy="78105"/>
          </a:xfrm>
          <a:custGeom>
            <a:avLst/>
            <a:gdLst/>
            <a:ahLst/>
            <a:cxnLst/>
            <a:rect l="l" t="t" r="r" b="b"/>
            <a:pathLst>
              <a:path w="741679" h="78105">
                <a:moveTo>
                  <a:pt x="663701" y="0"/>
                </a:moveTo>
                <a:lnTo>
                  <a:pt x="663701" y="77724"/>
                </a:lnTo>
                <a:lnTo>
                  <a:pt x="715518" y="51815"/>
                </a:lnTo>
                <a:lnTo>
                  <a:pt x="676655" y="51815"/>
                </a:lnTo>
                <a:lnTo>
                  <a:pt x="676655" y="25908"/>
                </a:lnTo>
                <a:lnTo>
                  <a:pt x="715518" y="25908"/>
                </a:lnTo>
                <a:lnTo>
                  <a:pt x="663701" y="0"/>
                </a:lnTo>
                <a:close/>
              </a:path>
              <a:path w="741679" h="78105">
                <a:moveTo>
                  <a:pt x="663701" y="25908"/>
                </a:moveTo>
                <a:lnTo>
                  <a:pt x="0" y="25908"/>
                </a:lnTo>
                <a:lnTo>
                  <a:pt x="0" y="51815"/>
                </a:lnTo>
                <a:lnTo>
                  <a:pt x="663701" y="51815"/>
                </a:lnTo>
                <a:lnTo>
                  <a:pt x="663701" y="25908"/>
                </a:lnTo>
                <a:close/>
              </a:path>
              <a:path w="741679" h="78105">
                <a:moveTo>
                  <a:pt x="715518" y="25908"/>
                </a:moveTo>
                <a:lnTo>
                  <a:pt x="676655" y="25908"/>
                </a:lnTo>
                <a:lnTo>
                  <a:pt x="676655" y="51815"/>
                </a:lnTo>
                <a:lnTo>
                  <a:pt x="715518" y="51815"/>
                </a:lnTo>
                <a:lnTo>
                  <a:pt x="741426" y="38862"/>
                </a:lnTo>
                <a:lnTo>
                  <a:pt x="715518" y="259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3507485" y="3496055"/>
            <a:ext cx="741680" cy="78105"/>
          </a:xfrm>
          <a:custGeom>
            <a:avLst/>
            <a:gdLst/>
            <a:ahLst/>
            <a:cxnLst/>
            <a:rect l="l" t="t" r="r" b="b"/>
            <a:pathLst>
              <a:path w="741679" h="78104">
                <a:moveTo>
                  <a:pt x="663701" y="0"/>
                </a:moveTo>
                <a:lnTo>
                  <a:pt x="663701" y="77724"/>
                </a:lnTo>
                <a:lnTo>
                  <a:pt x="715517" y="51816"/>
                </a:lnTo>
                <a:lnTo>
                  <a:pt x="676655" y="51816"/>
                </a:lnTo>
                <a:lnTo>
                  <a:pt x="676655" y="25908"/>
                </a:lnTo>
                <a:lnTo>
                  <a:pt x="715518" y="25908"/>
                </a:lnTo>
                <a:lnTo>
                  <a:pt x="663701" y="0"/>
                </a:lnTo>
                <a:close/>
              </a:path>
              <a:path w="741679" h="78104">
                <a:moveTo>
                  <a:pt x="663701" y="25908"/>
                </a:moveTo>
                <a:lnTo>
                  <a:pt x="0" y="25908"/>
                </a:lnTo>
                <a:lnTo>
                  <a:pt x="0" y="51816"/>
                </a:lnTo>
                <a:lnTo>
                  <a:pt x="663701" y="51816"/>
                </a:lnTo>
                <a:lnTo>
                  <a:pt x="663701" y="25908"/>
                </a:lnTo>
                <a:close/>
              </a:path>
              <a:path w="741679" h="78104">
                <a:moveTo>
                  <a:pt x="715518" y="25908"/>
                </a:moveTo>
                <a:lnTo>
                  <a:pt x="676655" y="25908"/>
                </a:lnTo>
                <a:lnTo>
                  <a:pt x="676655" y="51816"/>
                </a:lnTo>
                <a:lnTo>
                  <a:pt x="715517" y="51816"/>
                </a:lnTo>
                <a:lnTo>
                  <a:pt x="741426" y="38862"/>
                </a:lnTo>
                <a:lnTo>
                  <a:pt x="715518" y="259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3498341" y="4718303"/>
            <a:ext cx="741680" cy="78105"/>
          </a:xfrm>
          <a:custGeom>
            <a:avLst/>
            <a:gdLst/>
            <a:ahLst/>
            <a:cxnLst/>
            <a:rect l="l" t="t" r="r" b="b"/>
            <a:pathLst>
              <a:path w="741679" h="78104">
                <a:moveTo>
                  <a:pt x="663702" y="0"/>
                </a:moveTo>
                <a:lnTo>
                  <a:pt x="663702" y="77724"/>
                </a:lnTo>
                <a:lnTo>
                  <a:pt x="715518" y="51816"/>
                </a:lnTo>
                <a:lnTo>
                  <a:pt x="676656" y="51816"/>
                </a:lnTo>
                <a:lnTo>
                  <a:pt x="676656" y="25908"/>
                </a:lnTo>
                <a:lnTo>
                  <a:pt x="715517" y="25908"/>
                </a:lnTo>
                <a:lnTo>
                  <a:pt x="663702" y="0"/>
                </a:lnTo>
                <a:close/>
              </a:path>
              <a:path w="741679" h="78104">
                <a:moveTo>
                  <a:pt x="663702" y="25908"/>
                </a:moveTo>
                <a:lnTo>
                  <a:pt x="0" y="25908"/>
                </a:lnTo>
                <a:lnTo>
                  <a:pt x="0" y="51816"/>
                </a:lnTo>
                <a:lnTo>
                  <a:pt x="663702" y="51816"/>
                </a:lnTo>
                <a:lnTo>
                  <a:pt x="663702" y="25908"/>
                </a:lnTo>
                <a:close/>
              </a:path>
              <a:path w="741679" h="78104">
                <a:moveTo>
                  <a:pt x="715517" y="25908"/>
                </a:moveTo>
                <a:lnTo>
                  <a:pt x="676656" y="25908"/>
                </a:lnTo>
                <a:lnTo>
                  <a:pt x="676656" y="51816"/>
                </a:lnTo>
                <a:lnTo>
                  <a:pt x="715518" y="51816"/>
                </a:lnTo>
                <a:lnTo>
                  <a:pt x="741426" y="38862"/>
                </a:lnTo>
                <a:lnTo>
                  <a:pt x="715517" y="259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3499611" y="2742438"/>
            <a:ext cx="748665" cy="788035"/>
          </a:xfrm>
          <a:custGeom>
            <a:avLst/>
            <a:gdLst/>
            <a:ahLst/>
            <a:cxnLst/>
            <a:rect l="l" t="t" r="r" b="b"/>
            <a:pathLst>
              <a:path w="748664" h="788035">
                <a:moveTo>
                  <a:pt x="685550" y="47459"/>
                </a:moveTo>
                <a:lnTo>
                  <a:pt x="0" y="769620"/>
                </a:lnTo>
                <a:lnTo>
                  <a:pt x="18796" y="787526"/>
                </a:lnTo>
                <a:lnTo>
                  <a:pt x="704305" y="65285"/>
                </a:lnTo>
                <a:lnTo>
                  <a:pt x="685550" y="47459"/>
                </a:lnTo>
                <a:close/>
              </a:path>
              <a:path w="748664" h="788035">
                <a:moveTo>
                  <a:pt x="736835" y="38100"/>
                </a:moveTo>
                <a:lnTo>
                  <a:pt x="694436" y="38100"/>
                </a:lnTo>
                <a:lnTo>
                  <a:pt x="713232" y="55879"/>
                </a:lnTo>
                <a:lnTo>
                  <a:pt x="704305" y="65285"/>
                </a:lnTo>
                <a:lnTo>
                  <a:pt x="723138" y="83185"/>
                </a:lnTo>
                <a:lnTo>
                  <a:pt x="736835" y="38100"/>
                </a:lnTo>
                <a:close/>
              </a:path>
              <a:path w="748664" h="788035">
                <a:moveTo>
                  <a:pt x="694436" y="38100"/>
                </a:moveTo>
                <a:lnTo>
                  <a:pt x="685550" y="47459"/>
                </a:lnTo>
                <a:lnTo>
                  <a:pt x="704305" y="65285"/>
                </a:lnTo>
                <a:lnTo>
                  <a:pt x="713232" y="55879"/>
                </a:lnTo>
                <a:lnTo>
                  <a:pt x="694436" y="38100"/>
                </a:lnTo>
                <a:close/>
              </a:path>
              <a:path w="748664" h="788035">
                <a:moveTo>
                  <a:pt x="748411" y="0"/>
                </a:moveTo>
                <a:lnTo>
                  <a:pt x="666750" y="29590"/>
                </a:lnTo>
                <a:lnTo>
                  <a:pt x="685550" y="47459"/>
                </a:lnTo>
                <a:lnTo>
                  <a:pt x="694436" y="38100"/>
                </a:lnTo>
                <a:lnTo>
                  <a:pt x="736835" y="38100"/>
                </a:lnTo>
                <a:lnTo>
                  <a:pt x="7484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3498088" y="2733548"/>
            <a:ext cx="753110" cy="787400"/>
          </a:xfrm>
          <a:custGeom>
            <a:avLst/>
            <a:gdLst/>
            <a:ahLst/>
            <a:cxnLst/>
            <a:rect l="l" t="t" r="r" b="b"/>
            <a:pathLst>
              <a:path w="753110" h="787400">
                <a:moveTo>
                  <a:pt x="690073" y="740200"/>
                </a:moveTo>
                <a:lnTo>
                  <a:pt x="671322" y="758063"/>
                </a:lnTo>
                <a:lnTo>
                  <a:pt x="753110" y="787400"/>
                </a:lnTo>
                <a:lnTo>
                  <a:pt x="741460" y="749553"/>
                </a:lnTo>
                <a:lnTo>
                  <a:pt x="699008" y="749553"/>
                </a:lnTo>
                <a:lnTo>
                  <a:pt x="690073" y="740200"/>
                </a:lnTo>
                <a:close/>
              </a:path>
              <a:path w="753110" h="787400">
                <a:moveTo>
                  <a:pt x="708869" y="722295"/>
                </a:moveTo>
                <a:lnTo>
                  <a:pt x="690073" y="740200"/>
                </a:lnTo>
                <a:lnTo>
                  <a:pt x="699008" y="749553"/>
                </a:lnTo>
                <a:lnTo>
                  <a:pt x="717803" y="731647"/>
                </a:lnTo>
                <a:lnTo>
                  <a:pt x="708869" y="722295"/>
                </a:lnTo>
                <a:close/>
              </a:path>
              <a:path w="753110" h="787400">
                <a:moveTo>
                  <a:pt x="727583" y="704468"/>
                </a:moveTo>
                <a:lnTo>
                  <a:pt x="708869" y="722295"/>
                </a:lnTo>
                <a:lnTo>
                  <a:pt x="717803" y="731647"/>
                </a:lnTo>
                <a:lnTo>
                  <a:pt x="699008" y="749553"/>
                </a:lnTo>
                <a:lnTo>
                  <a:pt x="741460" y="749553"/>
                </a:lnTo>
                <a:lnTo>
                  <a:pt x="727583" y="704468"/>
                </a:lnTo>
                <a:close/>
              </a:path>
              <a:path w="753110" h="787400">
                <a:moveTo>
                  <a:pt x="18796" y="0"/>
                </a:moveTo>
                <a:lnTo>
                  <a:pt x="0" y="17779"/>
                </a:lnTo>
                <a:lnTo>
                  <a:pt x="690073" y="740200"/>
                </a:lnTo>
                <a:lnTo>
                  <a:pt x="708869" y="722295"/>
                </a:lnTo>
                <a:lnTo>
                  <a:pt x="1879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3495294" y="2737992"/>
            <a:ext cx="754380" cy="2011045"/>
          </a:xfrm>
          <a:custGeom>
            <a:avLst/>
            <a:gdLst/>
            <a:ahLst/>
            <a:cxnLst/>
            <a:rect l="l" t="t" r="r" b="b"/>
            <a:pathLst>
              <a:path w="754379" h="2011045">
                <a:moveTo>
                  <a:pt x="705477" y="1942452"/>
                </a:moveTo>
                <a:lnTo>
                  <a:pt x="681101" y="1951355"/>
                </a:lnTo>
                <a:lnTo>
                  <a:pt x="744346" y="2011045"/>
                </a:lnTo>
                <a:lnTo>
                  <a:pt x="750732" y="1954657"/>
                </a:lnTo>
                <a:lnTo>
                  <a:pt x="709929" y="1954657"/>
                </a:lnTo>
                <a:lnTo>
                  <a:pt x="705477" y="1942452"/>
                </a:lnTo>
                <a:close/>
              </a:path>
              <a:path w="754379" h="2011045">
                <a:moveTo>
                  <a:pt x="729856" y="1933548"/>
                </a:moveTo>
                <a:lnTo>
                  <a:pt x="705477" y="1942452"/>
                </a:lnTo>
                <a:lnTo>
                  <a:pt x="709929" y="1954657"/>
                </a:lnTo>
                <a:lnTo>
                  <a:pt x="734313" y="1945767"/>
                </a:lnTo>
                <a:lnTo>
                  <a:pt x="729856" y="1933548"/>
                </a:lnTo>
                <a:close/>
              </a:path>
              <a:path w="754379" h="2011045">
                <a:moveTo>
                  <a:pt x="754126" y="1924685"/>
                </a:moveTo>
                <a:lnTo>
                  <a:pt x="729856" y="1933548"/>
                </a:lnTo>
                <a:lnTo>
                  <a:pt x="734313" y="1945767"/>
                </a:lnTo>
                <a:lnTo>
                  <a:pt x="709929" y="1954657"/>
                </a:lnTo>
                <a:lnTo>
                  <a:pt x="750732" y="1954657"/>
                </a:lnTo>
                <a:lnTo>
                  <a:pt x="754126" y="1924685"/>
                </a:lnTo>
                <a:close/>
              </a:path>
              <a:path w="754379" h="2011045">
                <a:moveTo>
                  <a:pt x="24383" y="0"/>
                </a:moveTo>
                <a:lnTo>
                  <a:pt x="0" y="8890"/>
                </a:lnTo>
                <a:lnTo>
                  <a:pt x="705477" y="1942452"/>
                </a:lnTo>
                <a:lnTo>
                  <a:pt x="729856" y="1933548"/>
                </a:lnTo>
                <a:lnTo>
                  <a:pt x="2438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3497834" y="3514597"/>
            <a:ext cx="741045" cy="1235075"/>
          </a:xfrm>
          <a:custGeom>
            <a:avLst/>
            <a:gdLst/>
            <a:ahLst/>
            <a:cxnLst/>
            <a:rect l="l" t="t" r="r" b="b"/>
            <a:pathLst>
              <a:path w="741045" h="1235075">
                <a:moveTo>
                  <a:pt x="690138" y="1174466"/>
                </a:moveTo>
                <a:lnTo>
                  <a:pt x="667892" y="1187703"/>
                </a:lnTo>
                <a:lnTo>
                  <a:pt x="740917" y="1234566"/>
                </a:lnTo>
                <a:lnTo>
                  <a:pt x="737395" y="1185545"/>
                </a:lnTo>
                <a:lnTo>
                  <a:pt x="696721" y="1185545"/>
                </a:lnTo>
                <a:lnTo>
                  <a:pt x="690138" y="1174466"/>
                </a:lnTo>
                <a:close/>
              </a:path>
              <a:path w="741045" h="1235075">
                <a:moveTo>
                  <a:pt x="712356" y="1161245"/>
                </a:moveTo>
                <a:lnTo>
                  <a:pt x="690138" y="1174466"/>
                </a:lnTo>
                <a:lnTo>
                  <a:pt x="696721" y="1185545"/>
                </a:lnTo>
                <a:lnTo>
                  <a:pt x="718946" y="1172337"/>
                </a:lnTo>
                <a:lnTo>
                  <a:pt x="712356" y="1161245"/>
                </a:lnTo>
                <a:close/>
              </a:path>
              <a:path w="741045" h="1235075">
                <a:moveTo>
                  <a:pt x="734694" y="1147952"/>
                </a:moveTo>
                <a:lnTo>
                  <a:pt x="712356" y="1161245"/>
                </a:lnTo>
                <a:lnTo>
                  <a:pt x="718946" y="1172337"/>
                </a:lnTo>
                <a:lnTo>
                  <a:pt x="696721" y="1185545"/>
                </a:lnTo>
                <a:lnTo>
                  <a:pt x="737395" y="1185545"/>
                </a:lnTo>
                <a:lnTo>
                  <a:pt x="734694" y="1147952"/>
                </a:lnTo>
                <a:close/>
              </a:path>
              <a:path w="741045" h="1235075">
                <a:moveTo>
                  <a:pt x="22351" y="0"/>
                </a:moveTo>
                <a:lnTo>
                  <a:pt x="0" y="13207"/>
                </a:lnTo>
                <a:lnTo>
                  <a:pt x="690138" y="1174466"/>
                </a:lnTo>
                <a:lnTo>
                  <a:pt x="712356" y="1161245"/>
                </a:lnTo>
                <a:lnTo>
                  <a:pt x="2235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3486150" y="2742438"/>
            <a:ext cx="772160" cy="2011680"/>
          </a:xfrm>
          <a:custGeom>
            <a:avLst/>
            <a:gdLst/>
            <a:ahLst/>
            <a:cxnLst/>
            <a:rect l="l" t="t" r="r" b="b"/>
            <a:pathLst>
              <a:path w="772160" h="2011679">
                <a:moveTo>
                  <a:pt x="723555" y="68255"/>
                </a:moveTo>
                <a:lnTo>
                  <a:pt x="0" y="2002028"/>
                </a:lnTo>
                <a:lnTo>
                  <a:pt x="24384" y="2011172"/>
                </a:lnTo>
                <a:lnTo>
                  <a:pt x="747799" y="77309"/>
                </a:lnTo>
                <a:lnTo>
                  <a:pt x="723555" y="68255"/>
                </a:lnTo>
                <a:close/>
              </a:path>
              <a:path w="772160" h="2011679">
                <a:moveTo>
                  <a:pt x="768832" y="56134"/>
                </a:moveTo>
                <a:lnTo>
                  <a:pt x="728090" y="56134"/>
                </a:lnTo>
                <a:lnTo>
                  <a:pt x="752348" y="65150"/>
                </a:lnTo>
                <a:lnTo>
                  <a:pt x="747799" y="77309"/>
                </a:lnTo>
                <a:lnTo>
                  <a:pt x="772033" y="86360"/>
                </a:lnTo>
                <a:lnTo>
                  <a:pt x="768832" y="56134"/>
                </a:lnTo>
                <a:close/>
              </a:path>
              <a:path w="772160" h="2011679">
                <a:moveTo>
                  <a:pt x="728090" y="56134"/>
                </a:moveTo>
                <a:lnTo>
                  <a:pt x="723555" y="68255"/>
                </a:lnTo>
                <a:lnTo>
                  <a:pt x="747799" y="77309"/>
                </a:lnTo>
                <a:lnTo>
                  <a:pt x="752348" y="65150"/>
                </a:lnTo>
                <a:lnTo>
                  <a:pt x="728090" y="56134"/>
                </a:lnTo>
                <a:close/>
              </a:path>
              <a:path w="772160" h="2011679">
                <a:moveTo>
                  <a:pt x="762888" y="0"/>
                </a:moveTo>
                <a:lnTo>
                  <a:pt x="699262" y="59182"/>
                </a:lnTo>
                <a:lnTo>
                  <a:pt x="723555" y="68255"/>
                </a:lnTo>
                <a:lnTo>
                  <a:pt x="728090" y="56134"/>
                </a:lnTo>
                <a:lnTo>
                  <a:pt x="768832" y="56134"/>
                </a:lnTo>
                <a:lnTo>
                  <a:pt x="76288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3487292" y="3521202"/>
            <a:ext cx="764540" cy="1235075"/>
          </a:xfrm>
          <a:custGeom>
            <a:avLst/>
            <a:gdLst/>
            <a:ahLst/>
            <a:cxnLst/>
            <a:rect l="l" t="t" r="r" b="b"/>
            <a:pathLst>
              <a:path w="764539" h="1235075">
                <a:moveTo>
                  <a:pt x="712388" y="59496"/>
                </a:moveTo>
                <a:lnTo>
                  <a:pt x="0" y="1221232"/>
                </a:lnTo>
                <a:lnTo>
                  <a:pt x="22098" y="1234821"/>
                </a:lnTo>
                <a:lnTo>
                  <a:pt x="734493" y="73073"/>
                </a:lnTo>
                <a:lnTo>
                  <a:pt x="712388" y="59496"/>
                </a:lnTo>
                <a:close/>
              </a:path>
              <a:path w="764539" h="1235075">
                <a:moveTo>
                  <a:pt x="759846" y="48387"/>
                </a:moveTo>
                <a:lnTo>
                  <a:pt x="719201" y="48387"/>
                </a:lnTo>
                <a:lnTo>
                  <a:pt x="741299" y="61975"/>
                </a:lnTo>
                <a:lnTo>
                  <a:pt x="734493" y="73073"/>
                </a:lnTo>
                <a:lnTo>
                  <a:pt x="756539" y="86614"/>
                </a:lnTo>
                <a:lnTo>
                  <a:pt x="759846" y="48387"/>
                </a:lnTo>
                <a:close/>
              </a:path>
              <a:path w="764539" h="1235075">
                <a:moveTo>
                  <a:pt x="719201" y="48387"/>
                </a:moveTo>
                <a:lnTo>
                  <a:pt x="712388" y="59496"/>
                </a:lnTo>
                <a:lnTo>
                  <a:pt x="734493" y="73073"/>
                </a:lnTo>
                <a:lnTo>
                  <a:pt x="741299" y="61975"/>
                </a:lnTo>
                <a:lnTo>
                  <a:pt x="719201" y="48387"/>
                </a:lnTo>
                <a:close/>
              </a:path>
              <a:path w="764539" h="1235075">
                <a:moveTo>
                  <a:pt x="764032" y="0"/>
                </a:moveTo>
                <a:lnTo>
                  <a:pt x="690372" y="45974"/>
                </a:lnTo>
                <a:lnTo>
                  <a:pt x="712388" y="59496"/>
                </a:lnTo>
                <a:lnTo>
                  <a:pt x="719201" y="48387"/>
                </a:lnTo>
                <a:lnTo>
                  <a:pt x="759846" y="48387"/>
                </a:lnTo>
                <a:lnTo>
                  <a:pt x="76403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2072894" y="2706370"/>
            <a:ext cx="860425" cy="79375"/>
          </a:xfrm>
          <a:custGeom>
            <a:avLst/>
            <a:gdLst/>
            <a:ahLst/>
            <a:cxnLst/>
            <a:rect l="l" t="t" r="r" b="b"/>
            <a:pathLst>
              <a:path w="860425" h="79375">
                <a:moveTo>
                  <a:pt x="781811" y="25851"/>
                </a:moveTo>
                <a:lnTo>
                  <a:pt x="0" y="53085"/>
                </a:lnTo>
                <a:lnTo>
                  <a:pt x="1016" y="78993"/>
                </a:lnTo>
                <a:lnTo>
                  <a:pt x="782701" y="51759"/>
                </a:lnTo>
                <a:lnTo>
                  <a:pt x="781811" y="25851"/>
                </a:lnTo>
                <a:close/>
              </a:path>
              <a:path w="860425" h="79375">
                <a:moveTo>
                  <a:pt x="836552" y="25400"/>
                </a:moveTo>
                <a:lnTo>
                  <a:pt x="794766" y="25400"/>
                </a:lnTo>
                <a:lnTo>
                  <a:pt x="795655" y="51307"/>
                </a:lnTo>
                <a:lnTo>
                  <a:pt x="782701" y="51759"/>
                </a:lnTo>
                <a:lnTo>
                  <a:pt x="783589" y="77596"/>
                </a:lnTo>
                <a:lnTo>
                  <a:pt x="859917" y="36067"/>
                </a:lnTo>
                <a:lnTo>
                  <a:pt x="836552" y="25400"/>
                </a:lnTo>
                <a:close/>
              </a:path>
              <a:path w="860425" h="79375">
                <a:moveTo>
                  <a:pt x="794766" y="25400"/>
                </a:moveTo>
                <a:lnTo>
                  <a:pt x="781811" y="25851"/>
                </a:lnTo>
                <a:lnTo>
                  <a:pt x="782701" y="51759"/>
                </a:lnTo>
                <a:lnTo>
                  <a:pt x="795655" y="51307"/>
                </a:lnTo>
                <a:lnTo>
                  <a:pt x="794766" y="25400"/>
                </a:lnTo>
                <a:close/>
              </a:path>
              <a:path w="860425" h="79375">
                <a:moveTo>
                  <a:pt x="780923" y="0"/>
                </a:moveTo>
                <a:lnTo>
                  <a:pt x="781811" y="25851"/>
                </a:lnTo>
                <a:lnTo>
                  <a:pt x="794766" y="25400"/>
                </a:lnTo>
                <a:lnTo>
                  <a:pt x="836552" y="25400"/>
                </a:lnTo>
                <a:lnTo>
                  <a:pt x="78092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2061972" y="2781300"/>
            <a:ext cx="874394" cy="740410"/>
          </a:xfrm>
          <a:custGeom>
            <a:avLst/>
            <a:gdLst/>
            <a:ahLst/>
            <a:cxnLst/>
            <a:rect l="l" t="t" r="r" b="b"/>
            <a:pathLst>
              <a:path w="874394" h="740410">
                <a:moveTo>
                  <a:pt x="806032" y="699890"/>
                </a:moveTo>
                <a:lnTo>
                  <a:pt x="789304" y="719709"/>
                </a:lnTo>
                <a:lnTo>
                  <a:pt x="873886" y="740155"/>
                </a:lnTo>
                <a:lnTo>
                  <a:pt x="860153" y="708278"/>
                </a:lnTo>
                <a:lnTo>
                  <a:pt x="815975" y="708278"/>
                </a:lnTo>
                <a:lnTo>
                  <a:pt x="806032" y="699890"/>
                </a:lnTo>
                <a:close/>
              </a:path>
              <a:path w="874394" h="740410">
                <a:moveTo>
                  <a:pt x="822771" y="680057"/>
                </a:moveTo>
                <a:lnTo>
                  <a:pt x="806032" y="699890"/>
                </a:lnTo>
                <a:lnTo>
                  <a:pt x="815975" y="708278"/>
                </a:lnTo>
                <a:lnTo>
                  <a:pt x="832738" y="688466"/>
                </a:lnTo>
                <a:lnTo>
                  <a:pt x="822771" y="680057"/>
                </a:lnTo>
                <a:close/>
              </a:path>
              <a:path w="874394" h="740410">
                <a:moveTo>
                  <a:pt x="839469" y="660273"/>
                </a:moveTo>
                <a:lnTo>
                  <a:pt x="822771" y="680057"/>
                </a:lnTo>
                <a:lnTo>
                  <a:pt x="832738" y="688466"/>
                </a:lnTo>
                <a:lnTo>
                  <a:pt x="815975" y="708278"/>
                </a:lnTo>
                <a:lnTo>
                  <a:pt x="860153" y="708278"/>
                </a:lnTo>
                <a:lnTo>
                  <a:pt x="839469" y="660273"/>
                </a:lnTo>
                <a:close/>
              </a:path>
              <a:path w="874394" h="740410">
                <a:moveTo>
                  <a:pt x="16763" y="0"/>
                </a:moveTo>
                <a:lnTo>
                  <a:pt x="0" y="19812"/>
                </a:lnTo>
                <a:lnTo>
                  <a:pt x="806032" y="699890"/>
                </a:lnTo>
                <a:lnTo>
                  <a:pt x="822771" y="680057"/>
                </a:lnTo>
                <a:lnTo>
                  <a:pt x="167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2058416" y="2785998"/>
            <a:ext cx="870585" cy="1963420"/>
          </a:xfrm>
          <a:custGeom>
            <a:avLst/>
            <a:gdLst/>
            <a:ahLst/>
            <a:cxnLst/>
            <a:rect l="l" t="t" r="r" b="b"/>
            <a:pathLst>
              <a:path w="870585" h="1963420">
                <a:moveTo>
                  <a:pt x="822864" y="1897323"/>
                </a:moveTo>
                <a:lnTo>
                  <a:pt x="799083" y="1907667"/>
                </a:lnTo>
                <a:lnTo>
                  <a:pt x="865758" y="1963420"/>
                </a:lnTo>
                <a:lnTo>
                  <a:pt x="868617" y="1909190"/>
                </a:lnTo>
                <a:lnTo>
                  <a:pt x="828039" y="1909190"/>
                </a:lnTo>
                <a:lnTo>
                  <a:pt x="822864" y="1897323"/>
                </a:lnTo>
                <a:close/>
              </a:path>
              <a:path w="870585" h="1963420">
                <a:moveTo>
                  <a:pt x="846598" y="1887001"/>
                </a:moveTo>
                <a:lnTo>
                  <a:pt x="822864" y="1897323"/>
                </a:lnTo>
                <a:lnTo>
                  <a:pt x="828039" y="1909190"/>
                </a:lnTo>
                <a:lnTo>
                  <a:pt x="851788" y="1898903"/>
                </a:lnTo>
                <a:lnTo>
                  <a:pt x="846598" y="1887001"/>
                </a:lnTo>
                <a:close/>
              </a:path>
              <a:path w="870585" h="1963420">
                <a:moveTo>
                  <a:pt x="870331" y="1876678"/>
                </a:moveTo>
                <a:lnTo>
                  <a:pt x="846598" y="1887001"/>
                </a:lnTo>
                <a:lnTo>
                  <a:pt x="851788" y="1898903"/>
                </a:lnTo>
                <a:lnTo>
                  <a:pt x="828039" y="1909190"/>
                </a:lnTo>
                <a:lnTo>
                  <a:pt x="868617" y="1909190"/>
                </a:lnTo>
                <a:lnTo>
                  <a:pt x="870331" y="1876678"/>
                </a:lnTo>
                <a:close/>
              </a:path>
              <a:path w="870585" h="1963420">
                <a:moveTo>
                  <a:pt x="23748" y="0"/>
                </a:moveTo>
                <a:lnTo>
                  <a:pt x="0" y="10413"/>
                </a:lnTo>
                <a:lnTo>
                  <a:pt x="822864" y="1897323"/>
                </a:lnTo>
                <a:lnTo>
                  <a:pt x="846598" y="1887001"/>
                </a:lnTo>
                <a:lnTo>
                  <a:pt x="2374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2090292" y="2742438"/>
            <a:ext cx="843280" cy="606425"/>
          </a:xfrm>
          <a:custGeom>
            <a:avLst/>
            <a:gdLst/>
            <a:ahLst/>
            <a:cxnLst/>
            <a:rect l="l" t="t" r="r" b="b"/>
            <a:pathLst>
              <a:path w="843280" h="606425">
                <a:moveTo>
                  <a:pt x="772267" y="34575"/>
                </a:moveTo>
                <a:lnTo>
                  <a:pt x="0" y="584835"/>
                </a:lnTo>
                <a:lnTo>
                  <a:pt x="14986" y="605916"/>
                </a:lnTo>
                <a:lnTo>
                  <a:pt x="787309" y="55617"/>
                </a:lnTo>
                <a:lnTo>
                  <a:pt x="772267" y="34575"/>
                </a:lnTo>
                <a:close/>
              </a:path>
              <a:path w="843280" h="606425">
                <a:moveTo>
                  <a:pt x="828694" y="27050"/>
                </a:moveTo>
                <a:lnTo>
                  <a:pt x="782827" y="27050"/>
                </a:lnTo>
                <a:lnTo>
                  <a:pt x="797813" y="48133"/>
                </a:lnTo>
                <a:lnTo>
                  <a:pt x="787309" y="55617"/>
                </a:lnTo>
                <a:lnTo>
                  <a:pt x="802386" y="76708"/>
                </a:lnTo>
                <a:lnTo>
                  <a:pt x="828694" y="27050"/>
                </a:lnTo>
                <a:close/>
              </a:path>
              <a:path w="843280" h="606425">
                <a:moveTo>
                  <a:pt x="782827" y="27050"/>
                </a:moveTo>
                <a:lnTo>
                  <a:pt x="772267" y="34575"/>
                </a:lnTo>
                <a:lnTo>
                  <a:pt x="787309" y="55617"/>
                </a:lnTo>
                <a:lnTo>
                  <a:pt x="797813" y="48133"/>
                </a:lnTo>
                <a:lnTo>
                  <a:pt x="782827" y="27050"/>
                </a:lnTo>
                <a:close/>
              </a:path>
              <a:path w="843280" h="606425">
                <a:moveTo>
                  <a:pt x="843026" y="0"/>
                </a:moveTo>
                <a:lnTo>
                  <a:pt x="757174" y="13462"/>
                </a:lnTo>
                <a:lnTo>
                  <a:pt x="772267" y="34575"/>
                </a:lnTo>
                <a:lnTo>
                  <a:pt x="782827" y="27050"/>
                </a:lnTo>
                <a:lnTo>
                  <a:pt x="828694" y="27050"/>
                </a:lnTo>
                <a:lnTo>
                  <a:pt x="84302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2061972" y="3348482"/>
            <a:ext cx="873760" cy="196850"/>
          </a:xfrm>
          <a:custGeom>
            <a:avLst/>
            <a:gdLst/>
            <a:ahLst/>
            <a:cxnLst/>
            <a:rect l="l" t="t" r="r" b="b"/>
            <a:pathLst>
              <a:path w="873760" h="196850">
                <a:moveTo>
                  <a:pt x="794758" y="171276"/>
                </a:moveTo>
                <a:lnTo>
                  <a:pt x="790066" y="196722"/>
                </a:lnTo>
                <a:lnTo>
                  <a:pt x="869992" y="173608"/>
                </a:lnTo>
                <a:lnTo>
                  <a:pt x="807465" y="173608"/>
                </a:lnTo>
                <a:lnTo>
                  <a:pt x="794758" y="171276"/>
                </a:lnTo>
                <a:close/>
              </a:path>
              <a:path w="873760" h="196850">
                <a:moveTo>
                  <a:pt x="799465" y="145753"/>
                </a:moveTo>
                <a:lnTo>
                  <a:pt x="794758" y="171276"/>
                </a:lnTo>
                <a:lnTo>
                  <a:pt x="807465" y="173608"/>
                </a:lnTo>
                <a:lnTo>
                  <a:pt x="812164" y="148081"/>
                </a:lnTo>
                <a:lnTo>
                  <a:pt x="799465" y="145753"/>
                </a:lnTo>
                <a:close/>
              </a:path>
              <a:path w="873760" h="196850">
                <a:moveTo>
                  <a:pt x="804163" y="120268"/>
                </a:moveTo>
                <a:lnTo>
                  <a:pt x="799465" y="145753"/>
                </a:lnTo>
                <a:lnTo>
                  <a:pt x="812164" y="148081"/>
                </a:lnTo>
                <a:lnTo>
                  <a:pt x="807465" y="173608"/>
                </a:lnTo>
                <a:lnTo>
                  <a:pt x="869992" y="173608"/>
                </a:lnTo>
                <a:lnTo>
                  <a:pt x="873505" y="172592"/>
                </a:lnTo>
                <a:lnTo>
                  <a:pt x="804163" y="120268"/>
                </a:lnTo>
                <a:close/>
              </a:path>
              <a:path w="873760" h="196850">
                <a:moveTo>
                  <a:pt x="4571" y="0"/>
                </a:moveTo>
                <a:lnTo>
                  <a:pt x="0" y="25400"/>
                </a:lnTo>
                <a:lnTo>
                  <a:pt x="794758" y="171276"/>
                </a:lnTo>
                <a:lnTo>
                  <a:pt x="799465" y="145753"/>
                </a:lnTo>
                <a:lnTo>
                  <a:pt x="457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2053208" y="3354323"/>
            <a:ext cx="871219" cy="1395095"/>
          </a:xfrm>
          <a:custGeom>
            <a:avLst/>
            <a:gdLst/>
            <a:ahLst/>
            <a:cxnLst/>
            <a:rect l="l" t="t" r="r" b="b"/>
            <a:pathLst>
              <a:path w="871219" h="1395095">
                <a:moveTo>
                  <a:pt x="818804" y="1335441"/>
                </a:moveTo>
                <a:lnTo>
                  <a:pt x="796671" y="1349120"/>
                </a:lnTo>
                <a:lnTo>
                  <a:pt x="870712" y="1394714"/>
                </a:lnTo>
                <a:lnTo>
                  <a:pt x="866318" y="1346453"/>
                </a:lnTo>
                <a:lnTo>
                  <a:pt x="825627" y="1346453"/>
                </a:lnTo>
                <a:lnTo>
                  <a:pt x="818804" y="1335441"/>
                </a:lnTo>
                <a:close/>
              </a:path>
              <a:path w="871219" h="1395095">
                <a:moveTo>
                  <a:pt x="840781" y="1321858"/>
                </a:moveTo>
                <a:lnTo>
                  <a:pt x="818804" y="1335441"/>
                </a:lnTo>
                <a:lnTo>
                  <a:pt x="825627" y="1346453"/>
                </a:lnTo>
                <a:lnTo>
                  <a:pt x="847598" y="1332864"/>
                </a:lnTo>
                <a:lnTo>
                  <a:pt x="840781" y="1321858"/>
                </a:lnTo>
                <a:close/>
              </a:path>
              <a:path w="871219" h="1395095">
                <a:moveTo>
                  <a:pt x="862838" y="1308227"/>
                </a:moveTo>
                <a:lnTo>
                  <a:pt x="840781" y="1321858"/>
                </a:lnTo>
                <a:lnTo>
                  <a:pt x="847598" y="1332864"/>
                </a:lnTo>
                <a:lnTo>
                  <a:pt x="825627" y="1346453"/>
                </a:lnTo>
                <a:lnTo>
                  <a:pt x="866318" y="1346453"/>
                </a:lnTo>
                <a:lnTo>
                  <a:pt x="862838" y="1308227"/>
                </a:lnTo>
                <a:close/>
              </a:path>
              <a:path w="871219" h="1395095">
                <a:moveTo>
                  <a:pt x="22098" y="0"/>
                </a:moveTo>
                <a:lnTo>
                  <a:pt x="0" y="13715"/>
                </a:lnTo>
                <a:lnTo>
                  <a:pt x="818804" y="1335441"/>
                </a:lnTo>
                <a:lnTo>
                  <a:pt x="840781" y="1321858"/>
                </a:lnTo>
                <a:lnTo>
                  <a:pt x="2209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2123820" y="2742438"/>
            <a:ext cx="817244" cy="1998345"/>
          </a:xfrm>
          <a:custGeom>
            <a:avLst/>
            <a:gdLst/>
            <a:ahLst/>
            <a:cxnLst/>
            <a:rect l="l" t="t" r="r" b="b"/>
            <a:pathLst>
              <a:path w="817244" h="1998345">
                <a:moveTo>
                  <a:pt x="768623" y="67385"/>
                </a:moveTo>
                <a:lnTo>
                  <a:pt x="0" y="1988439"/>
                </a:lnTo>
                <a:lnTo>
                  <a:pt x="24130" y="1998091"/>
                </a:lnTo>
                <a:lnTo>
                  <a:pt x="792603" y="76969"/>
                </a:lnTo>
                <a:lnTo>
                  <a:pt x="768623" y="67385"/>
                </a:lnTo>
                <a:close/>
              </a:path>
              <a:path w="817244" h="1998345">
                <a:moveTo>
                  <a:pt x="814125" y="55372"/>
                </a:moveTo>
                <a:lnTo>
                  <a:pt x="773430" y="55372"/>
                </a:lnTo>
                <a:lnTo>
                  <a:pt x="797433" y="64897"/>
                </a:lnTo>
                <a:lnTo>
                  <a:pt x="792603" y="76969"/>
                </a:lnTo>
                <a:lnTo>
                  <a:pt x="816737" y="86613"/>
                </a:lnTo>
                <a:lnTo>
                  <a:pt x="814125" y="55372"/>
                </a:lnTo>
                <a:close/>
              </a:path>
              <a:path w="817244" h="1998345">
                <a:moveTo>
                  <a:pt x="773430" y="55372"/>
                </a:moveTo>
                <a:lnTo>
                  <a:pt x="768623" y="67385"/>
                </a:lnTo>
                <a:lnTo>
                  <a:pt x="792603" y="76969"/>
                </a:lnTo>
                <a:lnTo>
                  <a:pt x="797433" y="64897"/>
                </a:lnTo>
                <a:lnTo>
                  <a:pt x="773430" y="55372"/>
                </a:lnTo>
                <a:close/>
              </a:path>
              <a:path w="817244" h="1998345">
                <a:moveTo>
                  <a:pt x="809498" y="0"/>
                </a:moveTo>
                <a:lnTo>
                  <a:pt x="744601" y="57785"/>
                </a:lnTo>
                <a:lnTo>
                  <a:pt x="768623" y="67385"/>
                </a:lnTo>
                <a:lnTo>
                  <a:pt x="773430" y="55372"/>
                </a:lnTo>
                <a:lnTo>
                  <a:pt x="814125" y="55372"/>
                </a:lnTo>
                <a:lnTo>
                  <a:pt x="80949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2097785" y="3521202"/>
            <a:ext cx="836930" cy="1222375"/>
          </a:xfrm>
          <a:custGeom>
            <a:avLst/>
            <a:gdLst/>
            <a:ahLst/>
            <a:cxnLst/>
            <a:rect l="l" t="t" r="r" b="b"/>
            <a:pathLst>
              <a:path w="836930" h="1222375">
                <a:moveTo>
                  <a:pt x="782382" y="56965"/>
                </a:moveTo>
                <a:lnTo>
                  <a:pt x="0" y="1207262"/>
                </a:lnTo>
                <a:lnTo>
                  <a:pt x="21336" y="1221867"/>
                </a:lnTo>
                <a:lnTo>
                  <a:pt x="803851" y="71560"/>
                </a:lnTo>
                <a:lnTo>
                  <a:pt x="782382" y="56965"/>
                </a:lnTo>
                <a:close/>
              </a:path>
              <a:path w="836930" h="1222375">
                <a:moveTo>
                  <a:pt x="830598" y="46227"/>
                </a:moveTo>
                <a:lnTo>
                  <a:pt x="789686" y="46227"/>
                </a:lnTo>
                <a:lnTo>
                  <a:pt x="811149" y="60833"/>
                </a:lnTo>
                <a:lnTo>
                  <a:pt x="803851" y="71560"/>
                </a:lnTo>
                <a:lnTo>
                  <a:pt x="825245" y="86106"/>
                </a:lnTo>
                <a:lnTo>
                  <a:pt x="830598" y="46227"/>
                </a:lnTo>
                <a:close/>
              </a:path>
              <a:path w="836930" h="1222375">
                <a:moveTo>
                  <a:pt x="789686" y="46227"/>
                </a:moveTo>
                <a:lnTo>
                  <a:pt x="782382" y="56965"/>
                </a:lnTo>
                <a:lnTo>
                  <a:pt x="803851" y="71560"/>
                </a:lnTo>
                <a:lnTo>
                  <a:pt x="811149" y="60833"/>
                </a:lnTo>
                <a:lnTo>
                  <a:pt x="789686" y="46227"/>
                </a:lnTo>
                <a:close/>
              </a:path>
              <a:path w="836930" h="1222375">
                <a:moveTo>
                  <a:pt x="836802" y="0"/>
                </a:moveTo>
                <a:lnTo>
                  <a:pt x="760983" y="42418"/>
                </a:lnTo>
                <a:lnTo>
                  <a:pt x="782382" y="56965"/>
                </a:lnTo>
                <a:lnTo>
                  <a:pt x="789686" y="46227"/>
                </a:lnTo>
                <a:lnTo>
                  <a:pt x="830598" y="46227"/>
                </a:lnTo>
                <a:lnTo>
                  <a:pt x="83680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2108200" y="4709159"/>
            <a:ext cx="814705" cy="78105"/>
          </a:xfrm>
          <a:custGeom>
            <a:avLst/>
            <a:gdLst/>
            <a:ahLst/>
            <a:cxnLst/>
            <a:rect l="l" t="t" r="r" b="b"/>
            <a:pathLst>
              <a:path w="814705" h="78104">
                <a:moveTo>
                  <a:pt x="737743" y="0"/>
                </a:moveTo>
                <a:lnTo>
                  <a:pt x="737278" y="25822"/>
                </a:lnTo>
                <a:lnTo>
                  <a:pt x="750188" y="26034"/>
                </a:lnTo>
                <a:lnTo>
                  <a:pt x="749807" y="51942"/>
                </a:lnTo>
                <a:lnTo>
                  <a:pt x="736807" y="51942"/>
                </a:lnTo>
                <a:lnTo>
                  <a:pt x="736345" y="77596"/>
                </a:lnTo>
                <a:lnTo>
                  <a:pt x="790001" y="51942"/>
                </a:lnTo>
                <a:lnTo>
                  <a:pt x="749807" y="51942"/>
                </a:lnTo>
                <a:lnTo>
                  <a:pt x="736811" y="51729"/>
                </a:lnTo>
                <a:lnTo>
                  <a:pt x="790448" y="51729"/>
                </a:lnTo>
                <a:lnTo>
                  <a:pt x="814705" y="40131"/>
                </a:lnTo>
                <a:lnTo>
                  <a:pt x="737743" y="0"/>
                </a:lnTo>
                <a:close/>
              </a:path>
              <a:path w="814705" h="78104">
                <a:moveTo>
                  <a:pt x="737278" y="25822"/>
                </a:moveTo>
                <a:lnTo>
                  <a:pt x="736811" y="51729"/>
                </a:lnTo>
                <a:lnTo>
                  <a:pt x="749807" y="51942"/>
                </a:lnTo>
                <a:lnTo>
                  <a:pt x="750188" y="26034"/>
                </a:lnTo>
                <a:lnTo>
                  <a:pt x="737278" y="25822"/>
                </a:lnTo>
                <a:close/>
              </a:path>
              <a:path w="814705" h="78104">
                <a:moveTo>
                  <a:pt x="507" y="13715"/>
                </a:moveTo>
                <a:lnTo>
                  <a:pt x="0" y="39623"/>
                </a:lnTo>
                <a:lnTo>
                  <a:pt x="736811" y="51729"/>
                </a:lnTo>
                <a:lnTo>
                  <a:pt x="737278" y="25822"/>
                </a:lnTo>
                <a:lnTo>
                  <a:pt x="507" y="1371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4857750" y="2714244"/>
            <a:ext cx="741680" cy="78105"/>
          </a:xfrm>
          <a:custGeom>
            <a:avLst/>
            <a:gdLst/>
            <a:ahLst/>
            <a:cxnLst/>
            <a:rect l="l" t="t" r="r" b="b"/>
            <a:pathLst>
              <a:path w="741679" h="78105">
                <a:moveTo>
                  <a:pt x="663701" y="0"/>
                </a:moveTo>
                <a:lnTo>
                  <a:pt x="663701" y="77723"/>
                </a:lnTo>
                <a:lnTo>
                  <a:pt x="715517" y="51815"/>
                </a:lnTo>
                <a:lnTo>
                  <a:pt x="676655" y="51815"/>
                </a:lnTo>
                <a:lnTo>
                  <a:pt x="676655" y="25907"/>
                </a:lnTo>
                <a:lnTo>
                  <a:pt x="715517" y="25907"/>
                </a:lnTo>
                <a:lnTo>
                  <a:pt x="663701" y="0"/>
                </a:lnTo>
                <a:close/>
              </a:path>
              <a:path w="741679" h="78105">
                <a:moveTo>
                  <a:pt x="663701" y="25907"/>
                </a:moveTo>
                <a:lnTo>
                  <a:pt x="0" y="25907"/>
                </a:lnTo>
                <a:lnTo>
                  <a:pt x="0" y="51815"/>
                </a:lnTo>
                <a:lnTo>
                  <a:pt x="663701" y="51815"/>
                </a:lnTo>
                <a:lnTo>
                  <a:pt x="663701" y="25907"/>
                </a:lnTo>
                <a:close/>
              </a:path>
              <a:path w="741679" h="78105">
                <a:moveTo>
                  <a:pt x="715517" y="25907"/>
                </a:moveTo>
                <a:lnTo>
                  <a:pt x="676655" y="25907"/>
                </a:lnTo>
                <a:lnTo>
                  <a:pt x="676655" y="51815"/>
                </a:lnTo>
                <a:lnTo>
                  <a:pt x="715517" y="51815"/>
                </a:lnTo>
                <a:lnTo>
                  <a:pt x="741426" y="38861"/>
                </a:lnTo>
                <a:lnTo>
                  <a:pt x="715517" y="259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4857750" y="3506723"/>
            <a:ext cx="741680" cy="78105"/>
          </a:xfrm>
          <a:custGeom>
            <a:avLst/>
            <a:gdLst/>
            <a:ahLst/>
            <a:cxnLst/>
            <a:rect l="l" t="t" r="r" b="b"/>
            <a:pathLst>
              <a:path w="741679" h="78104">
                <a:moveTo>
                  <a:pt x="663701" y="0"/>
                </a:moveTo>
                <a:lnTo>
                  <a:pt x="663701" y="77724"/>
                </a:lnTo>
                <a:lnTo>
                  <a:pt x="715518" y="51815"/>
                </a:lnTo>
                <a:lnTo>
                  <a:pt x="676655" y="51815"/>
                </a:lnTo>
                <a:lnTo>
                  <a:pt x="676655" y="25908"/>
                </a:lnTo>
                <a:lnTo>
                  <a:pt x="715518" y="25908"/>
                </a:lnTo>
                <a:lnTo>
                  <a:pt x="663701" y="0"/>
                </a:lnTo>
                <a:close/>
              </a:path>
              <a:path w="741679" h="78104">
                <a:moveTo>
                  <a:pt x="663701" y="25908"/>
                </a:moveTo>
                <a:lnTo>
                  <a:pt x="0" y="25908"/>
                </a:lnTo>
                <a:lnTo>
                  <a:pt x="0" y="51815"/>
                </a:lnTo>
                <a:lnTo>
                  <a:pt x="663701" y="51815"/>
                </a:lnTo>
                <a:lnTo>
                  <a:pt x="663701" y="25908"/>
                </a:lnTo>
                <a:close/>
              </a:path>
              <a:path w="741679" h="78104">
                <a:moveTo>
                  <a:pt x="715518" y="25908"/>
                </a:moveTo>
                <a:lnTo>
                  <a:pt x="676655" y="25908"/>
                </a:lnTo>
                <a:lnTo>
                  <a:pt x="676655" y="51815"/>
                </a:lnTo>
                <a:lnTo>
                  <a:pt x="715518" y="51815"/>
                </a:lnTo>
                <a:lnTo>
                  <a:pt x="741426" y="38862"/>
                </a:lnTo>
                <a:lnTo>
                  <a:pt x="715518" y="259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4847082" y="4728971"/>
            <a:ext cx="741680" cy="78105"/>
          </a:xfrm>
          <a:custGeom>
            <a:avLst/>
            <a:gdLst/>
            <a:ahLst/>
            <a:cxnLst/>
            <a:rect l="l" t="t" r="r" b="b"/>
            <a:pathLst>
              <a:path w="741679" h="78104">
                <a:moveTo>
                  <a:pt x="663701" y="0"/>
                </a:moveTo>
                <a:lnTo>
                  <a:pt x="663701" y="77723"/>
                </a:lnTo>
                <a:lnTo>
                  <a:pt x="715517" y="51815"/>
                </a:lnTo>
                <a:lnTo>
                  <a:pt x="676655" y="51815"/>
                </a:lnTo>
                <a:lnTo>
                  <a:pt x="676655" y="25907"/>
                </a:lnTo>
                <a:lnTo>
                  <a:pt x="715518" y="25907"/>
                </a:lnTo>
                <a:lnTo>
                  <a:pt x="663701" y="0"/>
                </a:lnTo>
                <a:close/>
              </a:path>
              <a:path w="741679" h="78104">
                <a:moveTo>
                  <a:pt x="663701" y="25907"/>
                </a:moveTo>
                <a:lnTo>
                  <a:pt x="0" y="25907"/>
                </a:lnTo>
                <a:lnTo>
                  <a:pt x="0" y="51815"/>
                </a:lnTo>
                <a:lnTo>
                  <a:pt x="663701" y="51815"/>
                </a:lnTo>
                <a:lnTo>
                  <a:pt x="663701" y="25907"/>
                </a:lnTo>
                <a:close/>
              </a:path>
              <a:path w="741679" h="78104">
                <a:moveTo>
                  <a:pt x="715518" y="25907"/>
                </a:moveTo>
                <a:lnTo>
                  <a:pt x="676655" y="25907"/>
                </a:lnTo>
                <a:lnTo>
                  <a:pt x="676655" y="51815"/>
                </a:lnTo>
                <a:lnTo>
                  <a:pt x="715517" y="51815"/>
                </a:lnTo>
                <a:lnTo>
                  <a:pt x="741426" y="38861"/>
                </a:lnTo>
                <a:lnTo>
                  <a:pt x="715518" y="259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4849876" y="2753105"/>
            <a:ext cx="748665" cy="788035"/>
          </a:xfrm>
          <a:custGeom>
            <a:avLst/>
            <a:gdLst/>
            <a:ahLst/>
            <a:cxnLst/>
            <a:rect l="l" t="t" r="r" b="b"/>
            <a:pathLst>
              <a:path w="748664" h="788035">
                <a:moveTo>
                  <a:pt x="685550" y="47459"/>
                </a:moveTo>
                <a:lnTo>
                  <a:pt x="0" y="769620"/>
                </a:lnTo>
                <a:lnTo>
                  <a:pt x="18796" y="787527"/>
                </a:lnTo>
                <a:lnTo>
                  <a:pt x="704305" y="65285"/>
                </a:lnTo>
                <a:lnTo>
                  <a:pt x="685550" y="47459"/>
                </a:lnTo>
                <a:close/>
              </a:path>
              <a:path w="748664" h="788035">
                <a:moveTo>
                  <a:pt x="736835" y="38100"/>
                </a:moveTo>
                <a:lnTo>
                  <a:pt x="694436" y="38100"/>
                </a:lnTo>
                <a:lnTo>
                  <a:pt x="713232" y="55880"/>
                </a:lnTo>
                <a:lnTo>
                  <a:pt x="704305" y="65285"/>
                </a:lnTo>
                <a:lnTo>
                  <a:pt x="723138" y="83185"/>
                </a:lnTo>
                <a:lnTo>
                  <a:pt x="736835" y="38100"/>
                </a:lnTo>
                <a:close/>
              </a:path>
              <a:path w="748664" h="788035">
                <a:moveTo>
                  <a:pt x="694436" y="38100"/>
                </a:moveTo>
                <a:lnTo>
                  <a:pt x="685550" y="47459"/>
                </a:lnTo>
                <a:lnTo>
                  <a:pt x="704305" y="65285"/>
                </a:lnTo>
                <a:lnTo>
                  <a:pt x="713232" y="55880"/>
                </a:lnTo>
                <a:lnTo>
                  <a:pt x="694436" y="38100"/>
                </a:lnTo>
                <a:close/>
              </a:path>
              <a:path w="748664" h="788035">
                <a:moveTo>
                  <a:pt x="748411" y="0"/>
                </a:moveTo>
                <a:lnTo>
                  <a:pt x="666750" y="29591"/>
                </a:lnTo>
                <a:lnTo>
                  <a:pt x="685550" y="47459"/>
                </a:lnTo>
                <a:lnTo>
                  <a:pt x="694436" y="38100"/>
                </a:lnTo>
                <a:lnTo>
                  <a:pt x="736835" y="38100"/>
                </a:lnTo>
                <a:lnTo>
                  <a:pt x="7484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4848352" y="2744216"/>
            <a:ext cx="753110" cy="787400"/>
          </a:xfrm>
          <a:custGeom>
            <a:avLst/>
            <a:gdLst/>
            <a:ahLst/>
            <a:cxnLst/>
            <a:rect l="l" t="t" r="r" b="b"/>
            <a:pathLst>
              <a:path w="753110" h="787400">
                <a:moveTo>
                  <a:pt x="690073" y="740200"/>
                </a:moveTo>
                <a:lnTo>
                  <a:pt x="671322" y="758063"/>
                </a:lnTo>
                <a:lnTo>
                  <a:pt x="753110" y="787400"/>
                </a:lnTo>
                <a:lnTo>
                  <a:pt x="741460" y="749554"/>
                </a:lnTo>
                <a:lnTo>
                  <a:pt x="699008" y="749554"/>
                </a:lnTo>
                <a:lnTo>
                  <a:pt x="690073" y="740200"/>
                </a:lnTo>
                <a:close/>
              </a:path>
              <a:path w="753110" h="787400">
                <a:moveTo>
                  <a:pt x="708869" y="722295"/>
                </a:moveTo>
                <a:lnTo>
                  <a:pt x="690073" y="740200"/>
                </a:lnTo>
                <a:lnTo>
                  <a:pt x="699008" y="749554"/>
                </a:lnTo>
                <a:lnTo>
                  <a:pt x="717803" y="731647"/>
                </a:lnTo>
                <a:lnTo>
                  <a:pt x="708869" y="722295"/>
                </a:lnTo>
                <a:close/>
              </a:path>
              <a:path w="753110" h="787400">
                <a:moveTo>
                  <a:pt x="727583" y="704469"/>
                </a:moveTo>
                <a:lnTo>
                  <a:pt x="708869" y="722295"/>
                </a:lnTo>
                <a:lnTo>
                  <a:pt x="717803" y="731647"/>
                </a:lnTo>
                <a:lnTo>
                  <a:pt x="699008" y="749554"/>
                </a:lnTo>
                <a:lnTo>
                  <a:pt x="741460" y="749554"/>
                </a:lnTo>
                <a:lnTo>
                  <a:pt x="727583" y="704469"/>
                </a:lnTo>
                <a:close/>
              </a:path>
              <a:path w="753110" h="787400">
                <a:moveTo>
                  <a:pt x="18796" y="0"/>
                </a:moveTo>
                <a:lnTo>
                  <a:pt x="0" y="17780"/>
                </a:lnTo>
                <a:lnTo>
                  <a:pt x="690073" y="740200"/>
                </a:lnTo>
                <a:lnTo>
                  <a:pt x="708869" y="722295"/>
                </a:lnTo>
                <a:lnTo>
                  <a:pt x="1879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4845558" y="2748660"/>
            <a:ext cx="754380" cy="2011045"/>
          </a:xfrm>
          <a:custGeom>
            <a:avLst/>
            <a:gdLst/>
            <a:ahLst/>
            <a:cxnLst/>
            <a:rect l="l" t="t" r="r" b="b"/>
            <a:pathLst>
              <a:path w="754379" h="2011045">
                <a:moveTo>
                  <a:pt x="705477" y="1942452"/>
                </a:moveTo>
                <a:lnTo>
                  <a:pt x="681101" y="1951355"/>
                </a:lnTo>
                <a:lnTo>
                  <a:pt x="744346" y="2011045"/>
                </a:lnTo>
                <a:lnTo>
                  <a:pt x="750732" y="1954657"/>
                </a:lnTo>
                <a:lnTo>
                  <a:pt x="709929" y="1954657"/>
                </a:lnTo>
                <a:lnTo>
                  <a:pt x="705477" y="1942452"/>
                </a:lnTo>
                <a:close/>
              </a:path>
              <a:path w="754379" h="2011045">
                <a:moveTo>
                  <a:pt x="729856" y="1933548"/>
                </a:moveTo>
                <a:lnTo>
                  <a:pt x="705477" y="1942452"/>
                </a:lnTo>
                <a:lnTo>
                  <a:pt x="709929" y="1954657"/>
                </a:lnTo>
                <a:lnTo>
                  <a:pt x="734313" y="1945766"/>
                </a:lnTo>
                <a:lnTo>
                  <a:pt x="729856" y="1933548"/>
                </a:lnTo>
                <a:close/>
              </a:path>
              <a:path w="754379" h="2011045">
                <a:moveTo>
                  <a:pt x="754126" y="1924684"/>
                </a:moveTo>
                <a:lnTo>
                  <a:pt x="729856" y="1933548"/>
                </a:lnTo>
                <a:lnTo>
                  <a:pt x="734313" y="1945766"/>
                </a:lnTo>
                <a:lnTo>
                  <a:pt x="709929" y="1954657"/>
                </a:lnTo>
                <a:lnTo>
                  <a:pt x="750732" y="1954657"/>
                </a:lnTo>
                <a:lnTo>
                  <a:pt x="754126" y="1924684"/>
                </a:lnTo>
                <a:close/>
              </a:path>
              <a:path w="754379" h="2011045">
                <a:moveTo>
                  <a:pt x="24383" y="0"/>
                </a:moveTo>
                <a:lnTo>
                  <a:pt x="0" y="8889"/>
                </a:lnTo>
                <a:lnTo>
                  <a:pt x="705477" y="1942452"/>
                </a:lnTo>
                <a:lnTo>
                  <a:pt x="729856" y="1933548"/>
                </a:lnTo>
                <a:lnTo>
                  <a:pt x="2438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4848097" y="3525265"/>
            <a:ext cx="741045" cy="1235075"/>
          </a:xfrm>
          <a:custGeom>
            <a:avLst/>
            <a:gdLst/>
            <a:ahLst/>
            <a:cxnLst/>
            <a:rect l="l" t="t" r="r" b="b"/>
            <a:pathLst>
              <a:path w="741045" h="1235075">
                <a:moveTo>
                  <a:pt x="690138" y="1174466"/>
                </a:moveTo>
                <a:lnTo>
                  <a:pt x="667892" y="1187704"/>
                </a:lnTo>
                <a:lnTo>
                  <a:pt x="740917" y="1234567"/>
                </a:lnTo>
                <a:lnTo>
                  <a:pt x="737395" y="1185545"/>
                </a:lnTo>
                <a:lnTo>
                  <a:pt x="696722" y="1185545"/>
                </a:lnTo>
                <a:lnTo>
                  <a:pt x="690138" y="1174466"/>
                </a:lnTo>
                <a:close/>
              </a:path>
              <a:path w="741045" h="1235075">
                <a:moveTo>
                  <a:pt x="712356" y="1161245"/>
                </a:moveTo>
                <a:lnTo>
                  <a:pt x="690138" y="1174466"/>
                </a:lnTo>
                <a:lnTo>
                  <a:pt x="696722" y="1185545"/>
                </a:lnTo>
                <a:lnTo>
                  <a:pt x="718947" y="1172337"/>
                </a:lnTo>
                <a:lnTo>
                  <a:pt x="712356" y="1161245"/>
                </a:lnTo>
                <a:close/>
              </a:path>
              <a:path w="741045" h="1235075">
                <a:moveTo>
                  <a:pt x="734694" y="1147953"/>
                </a:moveTo>
                <a:lnTo>
                  <a:pt x="712356" y="1161245"/>
                </a:lnTo>
                <a:lnTo>
                  <a:pt x="718947" y="1172337"/>
                </a:lnTo>
                <a:lnTo>
                  <a:pt x="696722" y="1185545"/>
                </a:lnTo>
                <a:lnTo>
                  <a:pt x="737395" y="1185545"/>
                </a:lnTo>
                <a:lnTo>
                  <a:pt x="734694" y="1147953"/>
                </a:lnTo>
                <a:close/>
              </a:path>
              <a:path w="741045" h="1235075">
                <a:moveTo>
                  <a:pt x="22351" y="0"/>
                </a:moveTo>
                <a:lnTo>
                  <a:pt x="0" y="13208"/>
                </a:lnTo>
                <a:lnTo>
                  <a:pt x="690138" y="1174466"/>
                </a:lnTo>
                <a:lnTo>
                  <a:pt x="712356" y="1161245"/>
                </a:lnTo>
                <a:lnTo>
                  <a:pt x="2235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4834890" y="2753105"/>
            <a:ext cx="772160" cy="2011680"/>
          </a:xfrm>
          <a:custGeom>
            <a:avLst/>
            <a:gdLst/>
            <a:ahLst/>
            <a:cxnLst/>
            <a:rect l="l" t="t" r="r" b="b"/>
            <a:pathLst>
              <a:path w="772160" h="2011679">
                <a:moveTo>
                  <a:pt x="723555" y="68255"/>
                </a:moveTo>
                <a:lnTo>
                  <a:pt x="0" y="2002028"/>
                </a:lnTo>
                <a:lnTo>
                  <a:pt x="24384" y="2011172"/>
                </a:lnTo>
                <a:lnTo>
                  <a:pt x="747799" y="77309"/>
                </a:lnTo>
                <a:lnTo>
                  <a:pt x="723555" y="68255"/>
                </a:lnTo>
                <a:close/>
              </a:path>
              <a:path w="772160" h="2011679">
                <a:moveTo>
                  <a:pt x="768832" y="56134"/>
                </a:moveTo>
                <a:lnTo>
                  <a:pt x="728090" y="56134"/>
                </a:lnTo>
                <a:lnTo>
                  <a:pt x="752348" y="65151"/>
                </a:lnTo>
                <a:lnTo>
                  <a:pt x="747799" y="77309"/>
                </a:lnTo>
                <a:lnTo>
                  <a:pt x="772033" y="86360"/>
                </a:lnTo>
                <a:lnTo>
                  <a:pt x="768832" y="56134"/>
                </a:lnTo>
                <a:close/>
              </a:path>
              <a:path w="772160" h="2011679">
                <a:moveTo>
                  <a:pt x="728090" y="56134"/>
                </a:moveTo>
                <a:lnTo>
                  <a:pt x="723555" y="68255"/>
                </a:lnTo>
                <a:lnTo>
                  <a:pt x="747799" y="77309"/>
                </a:lnTo>
                <a:lnTo>
                  <a:pt x="752348" y="65151"/>
                </a:lnTo>
                <a:lnTo>
                  <a:pt x="728090" y="56134"/>
                </a:lnTo>
                <a:close/>
              </a:path>
              <a:path w="772160" h="2011679">
                <a:moveTo>
                  <a:pt x="762888" y="0"/>
                </a:moveTo>
                <a:lnTo>
                  <a:pt x="699262" y="59182"/>
                </a:lnTo>
                <a:lnTo>
                  <a:pt x="723555" y="68255"/>
                </a:lnTo>
                <a:lnTo>
                  <a:pt x="728090" y="56134"/>
                </a:lnTo>
                <a:lnTo>
                  <a:pt x="768832" y="56134"/>
                </a:lnTo>
                <a:lnTo>
                  <a:pt x="76288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4836033" y="3531870"/>
            <a:ext cx="764540" cy="1235075"/>
          </a:xfrm>
          <a:custGeom>
            <a:avLst/>
            <a:gdLst/>
            <a:ahLst/>
            <a:cxnLst/>
            <a:rect l="l" t="t" r="r" b="b"/>
            <a:pathLst>
              <a:path w="764539" h="1235075">
                <a:moveTo>
                  <a:pt x="712388" y="59496"/>
                </a:moveTo>
                <a:lnTo>
                  <a:pt x="0" y="1221231"/>
                </a:lnTo>
                <a:lnTo>
                  <a:pt x="22097" y="1234820"/>
                </a:lnTo>
                <a:lnTo>
                  <a:pt x="734493" y="73073"/>
                </a:lnTo>
                <a:lnTo>
                  <a:pt x="712388" y="59496"/>
                </a:lnTo>
                <a:close/>
              </a:path>
              <a:path w="764539" h="1235075">
                <a:moveTo>
                  <a:pt x="759846" y="48387"/>
                </a:moveTo>
                <a:lnTo>
                  <a:pt x="719201" y="48387"/>
                </a:lnTo>
                <a:lnTo>
                  <a:pt x="741299" y="61975"/>
                </a:lnTo>
                <a:lnTo>
                  <a:pt x="734493" y="73073"/>
                </a:lnTo>
                <a:lnTo>
                  <a:pt x="756538" y="86613"/>
                </a:lnTo>
                <a:lnTo>
                  <a:pt x="759846" y="48387"/>
                </a:lnTo>
                <a:close/>
              </a:path>
              <a:path w="764539" h="1235075">
                <a:moveTo>
                  <a:pt x="719201" y="48387"/>
                </a:moveTo>
                <a:lnTo>
                  <a:pt x="712388" y="59496"/>
                </a:lnTo>
                <a:lnTo>
                  <a:pt x="734493" y="73073"/>
                </a:lnTo>
                <a:lnTo>
                  <a:pt x="741299" y="61975"/>
                </a:lnTo>
                <a:lnTo>
                  <a:pt x="719201" y="48387"/>
                </a:lnTo>
                <a:close/>
              </a:path>
              <a:path w="764539" h="1235075">
                <a:moveTo>
                  <a:pt x="764031" y="0"/>
                </a:moveTo>
                <a:lnTo>
                  <a:pt x="690371" y="45974"/>
                </a:lnTo>
                <a:lnTo>
                  <a:pt x="712388" y="59496"/>
                </a:lnTo>
                <a:lnTo>
                  <a:pt x="719201" y="48387"/>
                </a:lnTo>
                <a:lnTo>
                  <a:pt x="759846" y="48387"/>
                </a:lnTo>
                <a:lnTo>
                  <a:pt x="76403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315468" y="4738115"/>
            <a:ext cx="2958084" cy="163220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393191" y="5375147"/>
            <a:ext cx="2395728" cy="1124712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374904" y="4778502"/>
            <a:ext cx="2839720" cy="151409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 txBox="1"/>
          <p:nvPr/>
        </p:nvSpPr>
        <p:spPr>
          <a:xfrm>
            <a:off x="623417" y="5475833"/>
            <a:ext cx="186817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most</a:t>
            </a:r>
            <a:r>
              <a:rPr sz="2400" spc="-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basic</a:t>
            </a:r>
            <a:endParaRPr sz="2400">
              <a:latin typeface="Calibri"/>
              <a:cs typeface="Calibri"/>
            </a:endParaRPr>
          </a:p>
          <a:p>
            <a:pPr marL="1905" algn="ctr">
              <a:lnSpc>
                <a:spcPct val="100000"/>
              </a:lnSpc>
              <a:spcBef>
                <a:spcPts val="5"/>
              </a:spcBef>
            </a:pP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classifiers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5" name="object 75"/>
          <p:cNvSpPr/>
          <p:nvPr/>
        </p:nvSpPr>
        <p:spPr>
          <a:xfrm>
            <a:off x="2897123" y="4922520"/>
            <a:ext cx="3358896" cy="1504188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2906267" y="5408676"/>
            <a:ext cx="3406139" cy="1124712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2956560" y="4962397"/>
            <a:ext cx="3240024" cy="1386586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 txBox="1"/>
          <p:nvPr/>
        </p:nvSpPr>
        <p:spPr>
          <a:xfrm>
            <a:off x="3137154" y="5509666"/>
            <a:ext cx="288099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5280" marR="5080" indent="-323215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Use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r>
              <a:rPr sz="2400" spc="-15" baseline="24305" dirty="0">
                <a:solidFill>
                  <a:srgbClr val="FFFFFF"/>
                </a:solidFill>
                <a:latin typeface="Calibri"/>
                <a:cs typeface="Calibri"/>
              </a:rPr>
              <a:t>st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layer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as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module 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to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build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classifiers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9" name="object 79"/>
          <p:cNvSpPr/>
          <p:nvPr/>
        </p:nvSpPr>
        <p:spPr>
          <a:xfrm>
            <a:off x="5841491" y="4730496"/>
            <a:ext cx="2987040" cy="1647443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6388608" y="5382767"/>
            <a:ext cx="2459736" cy="1124712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5900928" y="4771644"/>
            <a:ext cx="2868168" cy="1528572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 txBox="1"/>
          <p:nvPr/>
        </p:nvSpPr>
        <p:spPr>
          <a:xfrm>
            <a:off x="6619747" y="5484063"/>
            <a:ext cx="193230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7650" marR="5080" indent="-23495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Use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r>
              <a:rPr sz="2400" spc="-15" baseline="24305" dirty="0">
                <a:solidFill>
                  <a:srgbClr val="FFFFFF"/>
                </a:solidFill>
                <a:latin typeface="Calibri"/>
                <a:cs typeface="Calibri"/>
              </a:rPr>
              <a:t>nd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layer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as  module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……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3" name="object 83"/>
          <p:cNvSpPr/>
          <p:nvPr/>
        </p:nvSpPr>
        <p:spPr>
          <a:xfrm>
            <a:off x="2284476" y="3151632"/>
            <a:ext cx="4985004" cy="1071371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2142744" y="3089148"/>
            <a:ext cx="5266944" cy="1292352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2343911" y="3191255"/>
            <a:ext cx="4866132" cy="954024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 txBox="1"/>
          <p:nvPr/>
        </p:nvSpPr>
        <p:spPr>
          <a:xfrm>
            <a:off x="2404110" y="3202000"/>
            <a:ext cx="5106670" cy="878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792480">
              <a:lnSpc>
                <a:spcPct val="100000"/>
              </a:lnSpc>
              <a:spcBef>
                <a:spcPts val="95"/>
              </a:spcBef>
              <a:tabLst>
                <a:tab pos="4602480" algn="l"/>
              </a:tabLst>
            </a:pP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Th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e modular</a:t>
            </a:r>
            <a:r>
              <a:rPr sz="2800" spc="-20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2800" spc="-55" dirty="0">
                <a:solidFill>
                  <a:srgbClr val="FFFFFF"/>
                </a:solidFill>
                <a:latin typeface="Calibri"/>
                <a:cs typeface="Calibri"/>
              </a:rPr>
              <a:t>z</a:t>
            </a:r>
            <a:r>
              <a:rPr sz="2800" spc="-2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tion</a:t>
            </a:r>
            <a:r>
              <a:rPr sz="28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2800" spc="-5" dirty="0">
                <a:latin typeface="Calibri"/>
                <a:cs typeface="Calibri"/>
              </a:rPr>
              <a:t>……  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automatically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learned </a:t>
            </a:r>
            <a:r>
              <a:rPr sz="2800" spc="-20" dirty="0">
                <a:solidFill>
                  <a:srgbClr val="FFFFFF"/>
                </a:solidFill>
                <a:latin typeface="Calibri"/>
                <a:cs typeface="Calibri"/>
              </a:rPr>
              <a:t>from</a:t>
            </a:r>
            <a:r>
              <a:rPr sz="28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FFFFFF"/>
                </a:solidFill>
                <a:latin typeface="Calibri"/>
                <a:cs typeface="Calibri"/>
              </a:rPr>
              <a:t>data.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87" name="object 87"/>
          <p:cNvSpPr/>
          <p:nvPr/>
        </p:nvSpPr>
        <p:spPr>
          <a:xfrm>
            <a:off x="4454652" y="1754123"/>
            <a:ext cx="3296411" cy="524255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 txBox="1"/>
          <p:nvPr/>
        </p:nvSpPr>
        <p:spPr>
          <a:xfrm>
            <a:off x="4454652" y="1754123"/>
            <a:ext cx="3296920" cy="524510"/>
          </a:xfrm>
          <a:prstGeom prst="rect">
            <a:avLst/>
          </a:prstGeom>
          <a:ln w="6096">
            <a:solidFill>
              <a:srgbClr val="FFC000"/>
            </a:solidFill>
          </a:ln>
        </p:spPr>
        <p:txBody>
          <a:bodyPr vert="horz" wrap="square" lIns="0" tIns="22860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180"/>
              </a:spcBef>
            </a:pPr>
            <a:r>
              <a:rPr sz="2800" spc="-5" dirty="0">
                <a:latin typeface="Calibri"/>
                <a:cs typeface="Calibri"/>
              </a:rPr>
              <a:t>→ </a:t>
            </a:r>
            <a:r>
              <a:rPr sz="2800" spc="-10" dirty="0">
                <a:latin typeface="Calibri"/>
                <a:cs typeface="Calibri"/>
              </a:rPr>
              <a:t>Less </a:t>
            </a:r>
            <a:r>
              <a:rPr sz="2800" spc="-15" dirty="0">
                <a:latin typeface="Calibri"/>
                <a:cs typeface="Calibri"/>
              </a:rPr>
              <a:t>training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data?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533781"/>
            <a:ext cx="3432175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0" dirty="0"/>
              <a:t>Modularization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07542" y="1793189"/>
            <a:ext cx="368935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latin typeface="Calibri"/>
                <a:cs typeface="Calibri"/>
              </a:rPr>
              <a:t>Deep →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Modularization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652016" y="2471927"/>
            <a:ext cx="498475" cy="2624455"/>
          </a:xfrm>
          <a:custGeom>
            <a:avLst/>
            <a:gdLst/>
            <a:ahLst/>
            <a:cxnLst/>
            <a:rect l="l" t="t" r="r" b="b"/>
            <a:pathLst>
              <a:path w="498475" h="2624454">
                <a:moveTo>
                  <a:pt x="0" y="2624328"/>
                </a:moveTo>
                <a:lnTo>
                  <a:pt x="498348" y="2624328"/>
                </a:lnTo>
                <a:lnTo>
                  <a:pt x="498348" y="0"/>
                </a:lnTo>
                <a:lnTo>
                  <a:pt x="0" y="0"/>
                </a:lnTo>
                <a:lnTo>
                  <a:pt x="0" y="2624328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924550" y="3471671"/>
            <a:ext cx="1018540" cy="78105"/>
          </a:xfrm>
          <a:custGeom>
            <a:avLst/>
            <a:gdLst/>
            <a:ahLst/>
            <a:cxnLst/>
            <a:rect l="l" t="t" r="r" b="b"/>
            <a:pathLst>
              <a:path w="1018540" h="78104">
                <a:moveTo>
                  <a:pt x="940816" y="0"/>
                </a:moveTo>
                <a:lnTo>
                  <a:pt x="940816" y="77724"/>
                </a:lnTo>
                <a:lnTo>
                  <a:pt x="992632" y="51815"/>
                </a:lnTo>
                <a:lnTo>
                  <a:pt x="953770" y="51815"/>
                </a:lnTo>
                <a:lnTo>
                  <a:pt x="953770" y="25907"/>
                </a:lnTo>
                <a:lnTo>
                  <a:pt x="992631" y="25907"/>
                </a:lnTo>
                <a:lnTo>
                  <a:pt x="940816" y="0"/>
                </a:lnTo>
                <a:close/>
              </a:path>
              <a:path w="1018540" h="78104">
                <a:moveTo>
                  <a:pt x="940816" y="25907"/>
                </a:moveTo>
                <a:lnTo>
                  <a:pt x="0" y="25907"/>
                </a:lnTo>
                <a:lnTo>
                  <a:pt x="0" y="51815"/>
                </a:lnTo>
                <a:lnTo>
                  <a:pt x="940816" y="51815"/>
                </a:lnTo>
                <a:lnTo>
                  <a:pt x="940816" y="25907"/>
                </a:lnTo>
                <a:close/>
              </a:path>
              <a:path w="1018540" h="78104">
                <a:moveTo>
                  <a:pt x="992631" y="25907"/>
                </a:moveTo>
                <a:lnTo>
                  <a:pt x="953770" y="25907"/>
                </a:lnTo>
                <a:lnTo>
                  <a:pt x="953770" y="51815"/>
                </a:lnTo>
                <a:lnTo>
                  <a:pt x="992632" y="51815"/>
                </a:lnTo>
                <a:lnTo>
                  <a:pt x="1018540" y="38862"/>
                </a:lnTo>
                <a:lnTo>
                  <a:pt x="992631" y="259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034278" y="4718303"/>
            <a:ext cx="906144" cy="78105"/>
          </a:xfrm>
          <a:custGeom>
            <a:avLst/>
            <a:gdLst/>
            <a:ahLst/>
            <a:cxnLst/>
            <a:rect l="l" t="t" r="r" b="b"/>
            <a:pathLst>
              <a:path w="906145" h="78104">
                <a:moveTo>
                  <a:pt x="828040" y="0"/>
                </a:moveTo>
                <a:lnTo>
                  <a:pt x="828040" y="77724"/>
                </a:lnTo>
                <a:lnTo>
                  <a:pt x="879856" y="51816"/>
                </a:lnTo>
                <a:lnTo>
                  <a:pt x="840994" y="51816"/>
                </a:lnTo>
                <a:lnTo>
                  <a:pt x="840994" y="25908"/>
                </a:lnTo>
                <a:lnTo>
                  <a:pt x="879856" y="25908"/>
                </a:lnTo>
                <a:lnTo>
                  <a:pt x="828040" y="0"/>
                </a:lnTo>
                <a:close/>
              </a:path>
              <a:path w="906145" h="78104">
                <a:moveTo>
                  <a:pt x="828040" y="25908"/>
                </a:moveTo>
                <a:lnTo>
                  <a:pt x="0" y="25908"/>
                </a:lnTo>
                <a:lnTo>
                  <a:pt x="0" y="51816"/>
                </a:lnTo>
                <a:lnTo>
                  <a:pt x="828040" y="51816"/>
                </a:lnTo>
                <a:lnTo>
                  <a:pt x="828040" y="25908"/>
                </a:lnTo>
                <a:close/>
              </a:path>
              <a:path w="906145" h="78104">
                <a:moveTo>
                  <a:pt x="879856" y="25908"/>
                </a:moveTo>
                <a:lnTo>
                  <a:pt x="840994" y="25908"/>
                </a:lnTo>
                <a:lnTo>
                  <a:pt x="840994" y="51816"/>
                </a:lnTo>
                <a:lnTo>
                  <a:pt x="879856" y="51816"/>
                </a:lnTo>
                <a:lnTo>
                  <a:pt x="905764" y="38862"/>
                </a:lnTo>
                <a:lnTo>
                  <a:pt x="879856" y="259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900165" y="2692907"/>
            <a:ext cx="1050925" cy="78105"/>
          </a:xfrm>
          <a:custGeom>
            <a:avLst/>
            <a:gdLst/>
            <a:ahLst/>
            <a:cxnLst/>
            <a:rect l="l" t="t" r="r" b="b"/>
            <a:pathLst>
              <a:path w="1050925" h="78105">
                <a:moveTo>
                  <a:pt x="972692" y="0"/>
                </a:moveTo>
                <a:lnTo>
                  <a:pt x="972692" y="77724"/>
                </a:lnTo>
                <a:lnTo>
                  <a:pt x="1024509" y="51815"/>
                </a:lnTo>
                <a:lnTo>
                  <a:pt x="985647" y="51815"/>
                </a:lnTo>
                <a:lnTo>
                  <a:pt x="985647" y="25907"/>
                </a:lnTo>
                <a:lnTo>
                  <a:pt x="1024508" y="25907"/>
                </a:lnTo>
                <a:lnTo>
                  <a:pt x="972692" y="0"/>
                </a:lnTo>
                <a:close/>
              </a:path>
              <a:path w="1050925" h="78105">
                <a:moveTo>
                  <a:pt x="972692" y="25907"/>
                </a:moveTo>
                <a:lnTo>
                  <a:pt x="0" y="25907"/>
                </a:lnTo>
                <a:lnTo>
                  <a:pt x="0" y="51815"/>
                </a:lnTo>
                <a:lnTo>
                  <a:pt x="972692" y="51815"/>
                </a:lnTo>
                <a:lnTo>
                  <a:pt x="972692" y="25907"/>
                </a:lnTo>
                <a:close/>
              </a:path>
              <a:path w="1050925" h="78105">
                <a:moveTo>
                  <a:pt x="1024508" y="25907"/>
                </a:moveTo>
                <a:lnTo>
                  <a:pt x="985647" y="25907"/>
                </a:lnTo>
                <a:lnTo>
                  <a:pt x="985647" y="51815"/>
                </a:lnTo>
                <a:lnTo>
                  <a:pt x="1024509" y="51815"/>
                </a:lnTo>
                <a:lnTo>
                  <a:pt x="1050416" y="38862"/>
                </a:lnTo>
                <a:lnTo>
                  <a:pt x="1024508" y="259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720595" y="3189732"/>
            <a:ext cx="342900" cy="3429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720595" y="3189732"/>
            <a:ext cx="342900" cy="342900"/>
          </a:xfrm>
          <a:custGeom>
            <a:avLst/>
            <a:gdLst/>
            <a:ahLst/>
            <a:cxnLst/>
            <a:rect l="l" t="t" r="r" b="b"/>
            <a:pathLst>
              <a:path w="342900" h="342900">
                <a:moveTo>
                  <a:pt x="0" y="342900"/>
                </a:moveTo>
                <a:lnTo>
                  <a:pt x="342900" y="342900"/>
                </a:lnTo>
                <a:lnTo>
                  <a:pt x="342900" y="0"/>
                </a:lnTo>
                <a:lnTo>
                  <a:pt x="0" y="0"/>
                </a:lnTo>
                <a:lnTo>
                  <a:pt x="0" y="342900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726692" y="2619755"/>
            <a:ext cx="342900" cy="3429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726692" y="2619755"/>
            <a:ext cx="342900" cy="342900"/>
          </a:xfrm>
          <a:custGeom>
            <a:avLst/>
            <a:gdLst/>
            <a:ahLst/>
            <a:cxnLst/>
            <a:rect l="l" t="t" r="r" b="b"/>
            <a:pathLst>
              <a:path w="342900" h="342900">
                <a:moveTo>
                  <a:pt x="0" y="342900"/>
                </a:moveTo>
                <a:lnTo>
                  <a:pt x="342900" y="342900"/>
                </a:lnTo>
                <a:lnTo>
                  <a:pt x="342900" y="0"/>
                </a:lnTo>
                <a:lnTo>
                  <a:pt x="0" y="0"/>
                </a:lnTo>
                <a:lnTo>
                  <a:pt x="0" y="342900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790741" y="2511343"/>
            <a:ext cx="246379" cy="41655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550" i="1" spc="-145" dirty="0">
                <a:latin typeface="Times New Roman"/>
                <a:cs typeface="Times New Roman"/>
              </a:rPr>
              <a:t>x</a:t>
            </a:r>
            <a:r>
              <a:rPr sz="2250" spc="-7" baseline="-24074" dirty="0">
                <a:latin typeface="Times New Roman"/>
                <a:cs typeface="Times New Roman"/>
              </a:rPr>
              <a:t>1</a:t>
            </a:r>
            <a:endParaRPr sz="2250" baseline="-24074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796533" y="3095035"/>
            <a:ext cx="266700" cy="41655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550" i="1" spc="10" dirty="0">
                <a:latin typeface="Times New Roman"/>
                <a:cs typeface="Times New Roman"/>
              </a:rPr>
              <a:t>x</a:t>
            </a:r>
            <a:r>
              <a:rPr sz="2250" spc="-7" baseline="-24074" dirty="0">
                <a:latin typeface="Times New Roman"/>
                <a:cs typeface="Times New Roman"/>
              </a:rPr>
              <a:t>2</a:t>
            </a:r>
            <a:endParaRPr sz="2250" baseline="-24074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834639" y="2444495"/>
            <a:ext cx="746760" cy="2676525"/>
          </a:xfrm>
          <a:custGeom>
            <a:avLst/>
            <a:gdLst/>
            <a:ahLst/>
            <a:cxnLst/>
            <a:rect l="l" t="t" r="r" b="b"/>
            <a:pathLst>
              <a:path w="746760" h="2676525">
                <a:moveTo>
                  <a:pt x="0" y="2676143"/>
                </a:moveTo>
                <a:lnTo>
                  <a:pt x="746760" y="2676143"/>
                </a:lnTo>
                <a:lnTo>
                  <a:pt x="746760" y="0"/>
                </a:lnTo>
                <a:lnTo>
                  <a:pt x="0" y="0"/>
                </a:lnTo>
                <a:lnTo>
                  <a:pt x="0" y="267614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932176" y="2455164"/>
            <a:ext cx="574548" cy="5745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932176" y="2455164"/>
            <a:ext cx="574675" cy="574675"/>
          </a:xfrm>
          <a:custGeom>
            <a:avLst/>
            <a:gdLst/>
            <a:ahLst/>
            <a:cxnLst/>
            <a:rect l="l" t="t" r="r" b="b"/>
            <a:pathLst>
              <a:path w="574675" h="574675">
                <a:moveTo>
                  <a:pt x="0" y="287274"/>
                </a:moveTo>
                <a:lnTo>
                  <a:pt x="3760" y="240684"/>
                </a:lnTo>
                <a:lnTo>
                  <a:pt x="14648" y="196486"/>
                </a:lnTo>
                <a:lnTo>
                  <a:pt x="32071" y="155270"/>
                </a:lnTo>
                <a:lnTo>
                  <a:pt x="55437" y="117628"/>
                </a:lnTo>
                <a:lnTo>
                  <a:pt x="84153" y="84153"/>
                </a:lnTo>
                <a:lnTo>
                  <a:pt x="117628" y="55437"/>
                </a:lnTo>
                <a:lnTo>
                  <a:pt x="155270" y="32071"/>
                </a:lnTo>
                <a:lnTo>
                  <a:pt x="196486" y="14648"/>
                </a:lnTo>
                <a:lnTo>
                  <a:pt x="240684" y="3760"/>
                </a:lnTo>
                <a:lnTo>
                  <a:pt x="287274" y="0"/>
                </a:lnTo>
                <a:lnTo>
                  <a:pt x="333863" y="3760"/>
                </a:lnTo>
                <a:lnTo>
                  <a:pt x="378061" y="14648"/>
                </a:lnTo>
                <a:lnTo>
                  <a:pt x="419277" y="32071"/>
                </a:lnTo>
                <a:lnTo>
                  <a:pt x="456919" y="55437"/>
                </a:lnTo>
                <a:lnTo>
                  <a:pt x="490394" y="84153"/>
                </a:lnTo>
                <a:lnTo>
                  <a:pt x="519110" y="117628"/>
                </a:lnTo>
                <a:lnTo>
                  <a:pt x="542476" y="155270"/>
                </a:lnTo>
                <a:lnTo>
                  <a:pt x="559899" y="196486"/>
                </a:lnTo>
                <a:lnTo>
                  <a:pt x="570787" y="240684"/>
                </a:lnTo>
                <a:lnTo>
                  <a:pt x="574548" y="287274"/>
                </a:lnTo>
                <a:lnTo>
                  <a:pt x="570787" y="333863"/>
                </a:lnTo>
                <a:lnTo>
                  <a:pt x="559899" y="378061"/>
                </a:lnTo>
                <a:lnTo>
                  <a:pt x="542476" y="419277"/>
                </a:lnTo>
                <a:lnTo>
                  <a:pt x="519110" y="456919"/>
                </a:lnTo>
                <a:lnTo>
                  <a:pt x="490394" y="490394"/>
                </a:lnTo>
                <a:lnTo>
                  <a:pt x="456919" y="519110"/>
                </a:lnTo>
                <a:lnTo>
                  <a:pt x="419277" y="542476"/>
                </a:lnTo>
                <a:lnTo>
                  <a:pt x="378061" y="559899"/>
                </a:lnTo>
                <a:lnTo>
                  <a:pt x="333863" y="570787"/>
                </a:lnTo>
                <a:lnTo>
                  <a:pt x="287274" y="574548"/>
                </a:lnTo>
                <a:lnTo>
                  <a:pt x="240684" y="570787"/>
                </a:lnTo>
                <a:lnTo>
                  <a:pt x="196486" y="559899"/>
                </a:lnTo>
                <a:lnTo>
                  <a:pt x="155270" y="542476"/>
                </a:lnTo>
                <a:lnTo>
                  <a:pt x="117628" y="519110"/>
                </a:lnTo>
                <a:lnTo>
                  <a:pt x="84153" y="490394"/>
                </a:lnTo>
                <a:lnTo>
                  <a:pt x="55437" y="456919"/>
                </a:lnTo>
                <a:lnTo>
                  <a:pt x="32071" y="419277"/>
                </a:lnTo>
                <a:lnTo>
                  <a:pt x="14648" y="378061"/>
                </a:lnTo>
                <a:lnTo>
                  <a:pt x="3760" y="333863"/>
                </a:lnTo>
                <a:lnTo>
                  <a:pt x="0" y="287274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935223" y="3233927"/>
            <a:ext cx="573024" cy="57454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935223" y="3233927"/>
            <a:ext cx="573405" cy="574675"/>
          </a:xfrm>
          <a:custGeom>
            <a:avLst/>
            <a:gdLst/>
            <a:ahLst/>
            <a:cxnLst/>
            <a:rect l="l" t="t" r="r" b="b"/>
            <a:pathLst>
              <a:path w="573404" h="574675">
                <a:moveTo>
                  <a:pt x="0" y="287274"/>
                </a:moveTo>
                <a:lnTo>
                  <a:pt x="3749" y="240684"/>
                </a:lnTo>
                <a:lnTo>
                  <a:pt x="14606" y="196486"/>
                </a:lnTo>
                <a:lnTo>
                  <a:pt x="31978" y="155270"/>
                </a:lnTo>
                <a:lnTo>
                  <a:pt x="55278" y="117628"/>
                </a:lnTo>
                <a:lnTo>
                  <a:pt x="83915" y="84153"/>
                </a:lnTo>
                <a:lnTo>
                  <a:pt x="117299" y="55437"/>
                </a:lnTo>
                <a:lnTo>
                  <a:pt x="154840" y="32071"/>
                </a:lnTo>
                <a:lnTo>
                  <a:pt x="195949" y="14648"/>
                </a:lnTo>
                <a:lnTo>
                  <a:pt x="240036" y="3760"/>
                </a:lnTo>
                <a:lnTo>
                  <a:pt x="286512" y="0"/>
                </a:lnTo>
                <a:lnTo>
                  <a:pt x="332987" y="3760"/>
                </a:lnTo>
                <a:lnTo>
                  <a:pt x="377074" y="14648"/>
                </a:lnTo>
                <a:lnTo>
                  <a:pt x="418183" y="32071"/>
                </a:lnTo>
                <a:lnTo>
                  <a:pt x="455724" y="55437"/>
                </a:lnTo>
                <a:lnTo>
                  <a:pt x="489108" y="84153"/>
                </a:lnTo>
                <a:lnTo>
                  <a:pt x="517745" y="117628"/>
                </a:lnTo>
                <a:lnTo>
                  <a:pt x="541045" y="155270"/>
                </a:lnTo>
                <a:lnTo>
                  <a:pt x="558417" y="196486"/>
                </a:lnTo>
                <a:lnTo>
                  <a:pt x="569274" y="240684"/>
                </a:lnTo>
                <a:lnTo>
                  <a:pt x="573024" y="287274"/>
                </a:lnTo>
                <a:lnTo>
                  <a:pt x="569274" y="333863"/>
                </a:lnTo>
                <a:lnTo>
                  <a:pt x="558417" y="378061"/>
                </a:lnTo>
                <a:lnTo>
                  <a:pt x="541045" y="419277"/>
                </a:lnTo>
                <a:lnTo>
                  <a:pt x="517745" y="456919"/>
                </a:lnTo>
                <a:lnTo>
                  <a:pt x="489108" y="490394"/>
                </a:lnTo>
                <a:lnTo>
                  <a:pt x="455724" y="519110"/>
                </a:lnTo>
                <a:lnTo>
                  <a:pt x="418183" y="542476"/>
                </a:lnTo>
                <a:lnTo>
                  <a:pt x="377074" y="559899"/>
                </a:lnTo>
                <a:lnTo>
                  <a:pt x="332987" y="570787"/>
                </a:lnTo>
                <a:lnTo>
                  <a:pt x="286512" y="574548"/>
                </a:lnTo>
                <a:lnTo>
                  <a:pt x="240036" y="570787"/>
                </a:lnTo>
                <a:lnTo>
                  <a:pt x="195949" y="559899"/>
                </a:lnTo>
                <a:lnTo>
                  <a:pt x="154840" y="542476"/>
                </a:lnTo>
                <a:lnTo>
                  <a:pt x="117299" y="519110"/>
                </a:lnTo>
                <a:lnTo>
                  <a:pt x="83915" y="490394"/>
                </a:lnTo>
                <a:lnTo>
                  <a:pt x="55278" y="456919"/>
                </a:lnTo>
                <a:lnTo>
                  <a:pt x="31978" y="419277"/>
                </a:lnTo>
                <a:lnTo>
                  <a:pt x="14606" y="378061"/>
                </a:lnTo>
                <a:lnTo>
                  <a:pt x="3749" y="333863"/>
                </a:lnTo>
                <a:lnTo>
                  <a:pt x="0" y="287274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923032" y="4462271"/>
            <a:ext cx="574547" cy="57302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923032" y="4462271"/>
            <a:ext cx="574675" cy="573405"/>
          </a:xfrm>
          <a:custGeom>
            <a:avLst/>
            <a:gdLst/>
            <a:ahLst/>
            <a:cxnLst/>
            <a:rect l="l" t="t" r="r" b="b"/>
            <a:pathLst>
              <a:path w="574675" h="573404">
                <a:moveTo>
                  <a:pt x="0" y="286511"/>
                </a:moveTo>
                <a:lnTo>
                  <a:pt x="3760" y="240036"/>
                </a:lnTo>
                <a:lnTo>
                  <a:pt x="14648" y="195949"/>
                </a:lnTo>
                <a:lnTo>
                  <a:pt x="32071" y="154840"/>
                </a:lnTo>
                <a:lnTo>
                  <a:pt x="55437" y="117299"/>
                </a:lnTo>
                <a:lnTo>
                  <a:pt x="84153" y="83915"/>
                </a:lnTo>
                <a:lnTo>
                  <a:pt x="117628" y="55278"/>
                </a:lnTo>
                <a:lnTo>
                  <a:pt x="155270" y="31978"/>
                </a:lnTo>
                <a:lnTo>
                  <a:pt x="196486" y="14606"/>
                </a:lnTo>
                <a:lnTo>
                  <a:pt x="240684" y="3749"/>
                </a:lnTo>
                <a:lnTo>
                  <a:pt x="287274" y="0"/>
                </a:lnTo>
                <a:lnTo>
                  <a:pt x="333863" y="3749"/>
                </a:lnTo>
                <a:lnTo>
                  <a:pt x="378061" y="14606"/>
                </a:lnTo>
                <a:lnTo>
                  <a:pt x="419277" y="31978"/>
                </a:lnTo>
                <a:lnTo>
                  <a:pt x="456919" y="55278"/>
                </a:lnTo>
                <a:lnTo>
                  <a:pt x="490394" y="83915"/>
                </a:lnTo>
                <a:lnTo>
                  <a:pt x="519110" y="117299"/>
                </a:lnTo>
                <a:lnTo>
                  <a:pt x="542476" y="154840"/>
                </a:lnTo>
                <a:lnTo>
                  <a:pt x="559899" y="195949"/>
                </a:lnTo>
                <a:lnTo>
                  <a:pt x="570787" y="240036"/>
                </a:lnTo>
                <a:lnTo>
                  <a:pt x="574547" y="286511"/>
                </a:lnTo>
                <a:lnTo>
                  <a:pt x="570787" y="332987"/>
                </a:lnTo>
                <a:lnTo>
                  <a:pt x="559899" y="377074"/>
                </a:lnTo>
                <a:lnTo>
                  <a:pt x="542476" y="418183"/>
                </a:lnTo>
                <a:lnTo>
                  <a:pt x="519110" y="455724"/>
                </a:lnTo>
                <a:lnTo>
                  <a:pt x="490394" y="489108"/>
                </a:lnTo>
                <a:lnTo>
                  <a:pt x="456919" y="517745"/>
                </a:lnTo>
                <a:lnTo>
                  <a:pt x="419277" y="541045"/>
                </a:lnTo>
                <a:lnTo>
                  <a:pt x="378061" y="558417"/>
                </a:lnTo>
                <a:lnTo>
                  <a:pt x="333863" y="569274"/>
                </a:lnTo>
                <a:lnTo>
                  <a:pt x="287274" y="573023"/>
                </a:lnTo>
                <a:lnTo>
                  <a:pt x="240684" y="569274"/>
                </a:lnTo>
                <a:lnTo>
                  <a:pt x="196486" y="558417"/>
                </a:lnTo>
                <a:lnTo>
                  <a:pt x="155270" y="541045"/>
                </a:lnTo>
                <a:lnTo>
                  <a:pt x="117628" y="517745"/>
                </a:lnTo>
                <a:lnTo>
                  <a:pt x="84153" y="489108"/>
                </a:lnTo>
                <a:lnTo>
                  <a:pt x="55437" y="455724"/>
                </a:lnTo>
                <a:lnTo>
                  <a:pt x="32071" y="418183"/>
                </a:lnTo>
                <a:lnTo>
                  <a:pt x="14648" y="377074"/>
                </a:lnTo>
                <a:lnTo>
                  <a:pt x="3760" y="332987"/>
                </a:lnTo>
                <a:lnTo>
                  <a:pt x="0" y="286511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3087623" y="3888485"/>
            <a:ext cx="381000" cy="51625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sz="2800" dirty="0">
                <a:latin typeface="Calibri"/>
                <a:cs typeface="Calibri"/>
              </a:rPr>
              <a:t>……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1729739" y="4587240"/>
            <a:ext cx="342900" cy="3429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729739" y="4587240"/>
            <a:ext cx="342900" cy="342900"/>
          </a:xfrm>
          <a:custGeom>
            <a:avLst/>
            <a:gdLst/>
            <a:ahLst/>
            <a:cxnLst/>
            <a:rect l="l" t="t" r="r" b="b"/>
            <a:pathLst>
              <a:path w="342900" h="342900">
                <a:moveTo>
                  <a:pt x="0" y="342900"/>
                </a:moveTo>
                <a:lnTo>
                  <a:pt x="342900" y="342900"/>
                </a:lnTo>
                <a:lnTo>
                  <a:pt x="342900" y="0"/>
                </a:lnTo>
                <a:lnTo>
                  <a:pt x="0" y="0"/>
                </a:lnTo>
                <a:lnTo>
                  <a:pt x="0" y="342900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1778648" y="4478814"/>
            <a:ext cx="315595" cy="41719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550" i="1" spc="60" dirty="0">
                <a:latin typeface="Times New Roman"/>
                <a:cs typeface="Times New Roman"/>
              </a:rPr>
              <a:t>x</a:t>
            </a:r>
            <a:r>
              <a:rPr sz="2250" baseline="-24074" dirty="0">
                <a:latin typeface="Times New Roman"/>
                <a:cs typeface="Times New Roman"/>
              </a:rPr>
              <a:t>N</a:t>
            </a:r>
            <a:endParaRPr sz="2250" baseline="-24074">
              <a:latin typeface="Times New Roman"/>
              <a:cs typeface="Times New Roman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773047" y="3876547"/>
            <a:ext cx="381000" cy="51625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sz="2800" dirty="0">
                <a:latin typeface="Calibri"/>
                <a:cs typeface="Calibri"/>
              </a:rPr>
              <a:t>……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4160520" y="2427732"/>
            <a:ext cx="746760" cy="2676525"/>
          </a:xfrm>
          <a:custGeom>
            <a:avLst/>
            <a:gdLst/>
            <a:ahLst/>
            <a:cxnLst/>
            <a:rect l="l" t="t" r="r" b="b"/>
            <a:pathLst>
              <a:path w="746760" h="2676525">
                <a:moveTo>
                  <a:pt x="0" y="2676144"/>
                </a:moveTo>
                <a:lnTo>
                  <a:pt x="746760" y="2676144"/>
                </a:lnTo>
                <a:lnTo>
                  <a:pt x="746760" y="0"/>
                </a:lnTo>
                <a:lnTo>
                  <a:pt x="0" y="0"/>
                </a:lnTo>
                <a:lnTo>
                  <a:pt x="0" y="267614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247388" y="2455164"/>
            <a:ext cx="574548" cy="57454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247388" y="2455164"/>
            <a:ext cx="574675" cy="574675"/>
          </a:xfrm>
          <a:custGeom>
            <a:avLst/>
            <a:gdLst/>
            <a:ahLst/>
            <a:cxnLst/>
            <a:rect l="l" t="t" r="r" b="b"/>
            <a:pathLst>
              <a:path w="574675" h="574675">
                <a:moveTo>
                  <a:pt x="0" y="287274"/>
                </a:moveTo>
                <a:lnTo>
                  <a:pt x="3760" y="240684"/>
                </a:lnTo>
                <a:lnTo>
                  <a:pt x="14648" y="196486"/>
                </a:lnTo>
                <a:lnTo>
                  <a:pt x="32071" y="155270"/>
                </a:lnTo>
                <a:lnTo>
                  <a:pt x="55437" y="117628"/>
                </a:lnTo>
                <a:lnTo>
                  <a:pt x="84153" y="84153"/>
                </a:lnTo>
                <a:lnTo>
                  <a:pt x="117628" y="55437"/>
                </a:lnTo>
                <a:lnTo>
                  <a:pt x="155270" y="32071"/>
                </a:lnTo>
                <a:lnTo>
                  <a:pt x="196486" y="14648"/>
                </a:lnTo>
                <a:lnTo>
                  <a:pt x="240684" y="3760"/>
                </a:lnTo>
                <a:lnTo>
                  <a:pt x="287274" y="0"/>
                </a:lnTo>
                <a:lnTo>
                  <a:pt x="333863" y="3760"/>
                </a:lnTo>
                <a:lnTo>
                  <a:pt x="378061" y="14648"/>
                </a:lnTo>
                <a:lnTo>
                  <a:pt x="419277" y="32071"/>
                </a:lnTo>
                <a:lnTo>
                  <a:pt x="456919" y="55437"/>
                </a:lnTo>
                <a:lnTo>
                  <a:pt x="490394" y="84153"/>
                </a:lnTo>
                <a:lnTo>
                  <a:pt x="519110" y="117628"/>
                </a:lnTo>
                <a:lnTo>
                  <a:pt x="542476" y="155270"/>
                </a:lnTo>
                <a:lnTo>
                  <a:pt x="559899" y="196486"/>
                </a:lnTo>
                <a:lnTo>
                  <a:pt x="570787" y="240684"/>
                </a:lnTo>
                <a:lnTo>
                  <a:pt x="574548" y="287274"/>
                </a:lnTo>
                <a:lnTo>
                  <a:pt x="570787" y="333863"/>
                </a:lnTo>
                <a:lnTo>
                  <a:pt x="559899" y="378061"/>
                </a:lnTo>
                <a:lnTo>
                  <a:pt x="542476" y="419277"/>
                </a:lnTo>
                <a:lnTo>
                  <a:pt x="519110" y="456919"/>
                </a:lnTo>
                <a:lnTo>
                  <a:pt x="490394" y="490394"/>
                </a:lnTo>
                <a:lnTo>
                  <a:pt x="456919" y="519110"/>
                </a:lnTo>
                <a:lnTo>
                  <a:pt x="419277" y="542476"/>
                </a:lnTo>
                <a:lnTo>
                  <a:pt x="378061" y="559899"/>
                </a:lnTo>
                <a:lnTo>
                  <a:pt x="333863" y="570787"/>
                </a:lnTo>
                <a:lnTo>
                  <a:pt x="287274" y="574548"/>
                </a:lnTo>
                <a:lnTo>
                  <a:pt x="240684" y="570787"/>
                </a:lnTo>
                <a:lnTo>
                  <a:pt x="196486" y="559899"/>
                </a:lnTo>
                <a:lnTo>
                  <a:pt x="155270" y="542476"/>
                </a:lnTo>
                <a:lnTo>
                  <a:pt x="117628" y="519110"/>
                </a:lnTo>
                <a:lnTo>
                  <a:pt x="84153" y="490394"/>
                </a:lnTo>
                <a:lnTo>
                  <a:pt x="55437" y="456919"/>
                </a:lnTo>
                <a:lnTo>
                  <a:pt x="32071" y="419277"/>
                </a:lnTo>
                <a:lnTo>
                  <a:pt x="14648" y="378061"/>
                </a:lnTo>
                <a:lnTo>
                  <a:pt x="3760" y="333863"/>
                </a:lnTo>
                <a:lnTo>
                  <a:pt x="0" y="287274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250435" y="3233927"/>
            <a:ext cx="574548" cy="57454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250435" y="3233927"/>
            <a:ext cx="574675" cy="574675"/>
          </a:xfrm>
          <a:custGeom>
            <a:avLst/>
            <a:gdLst/>
            <a:ahLst/>
            <a:cxnLst/>
            <a:rect l="l" t="t" r="r" b="b"/>
            <a:pathLst>
              <a:path w="574675" h="574675">
                <a:moveTo>
                  <a:pt x="0" y="287274"/>
                </a:moveTo>
                <a:lnTo>
                  <a:pt x="3760" y="240684"/>
                </a:lnTo>
                <a:lnTo>
                  <a:pt x="14648" y="196486"/>
                </a:lnTo>
                <a:lnTo>
                  <a:pt x="32071" y="155270"/>
                </a:lnTo>
                <a:lnTo>
                  <a:pt x="55437" y="117628"/>
                </a:lnTo>
                <a:lnTo>
                  <a:pt x="84153" y="84153"/>
                </a:lnTo>
                <a:lnTo>
                  <a:pt x="117628" y="55437"/>
                </a:lnTo>
                <a:lnTo>
                  <a:pt x="155270" y="32071"/>
                </a:lnTo>
                <a:lnTo>
                  <a:pt x="196486" y="14648"/>
                </a:lnTo>
                <a:lnTo>
                  <a:pt x="240684" y="3760"/>
                </a:lnTo>
                <a:lnTo>
                  <a:pt x="287274" y="0"/>
                </a:lnTo>
                <a:lnTo>
                  <a:pt x="333863" y="3760"/>
                </a:lnTo>
                <a:lnTo>
                  <a:pt x="378061" y="14648"/>
                </a:lnTo>
                <a:lnTo>
                  <a:pt x="419277" y="32071"/>
                </a:lnTo>
                <a:lnTo>
                  <a:pt x="456919" y="55437"/>
                </a:lnTo>
                <a:lnTo>
                  <a:pt x="490394" y="84153"/>
                </a:lnTo>
                <a:lnTo>
                  <a:pt x="519110" y="117628"/>
                </a:lnTo>
                <a:lnTo>
                  <a:pt x="542476" y="155270"/>
                </a:lnTo>
                <a:lnTo>
                  <a:pt x="559899" y="196486"/>
                </a:lnTo>
                <a:lnTo>
                  <a:pt x="570787" y="240684"/>
                </a:lnTo>
                <a:lnTo>
                  <a:pt x="574548" y="287274"/>
                </a:lnTo>
                <a:lnTo>
                  <a:pt x="570787" y="333863"/>
                </a:lnTo>
                <a:lnTo>
                  <a:pt x="559899" y="378061"/>
                </a:lnTo>
                <a:lnTo>
                  <a:pt x="542476" y="419277"/>
                </a:lnTo>
                <a:lnTo>
                  <a:pt x="519110" y="456919"/>
                </a:lnTo>
                <a:lnTo>
                  <a:pt x="490394" y="490394"/>
                </a:lnTo>
                <a:lnTo>
                  <a:pt x="456919" y="519110"/>
                </a:lnTo>
                <a:lnTo>
                  <a:pt x="419277" y="542476"/>
                </a:lnTo>
                <a:lnTo>
                  <a:pt x="378061" y="559899"/>
                </a:lnTo>
                <a:lnTo>
                  <a:pt x="333863" y="570787"/>
                </a:lnTo>
                <a:lnTo>
                  <a:pt x="287274" y="574548"/>
                </a:lnTo>
                <a:lnTo>
                  <a:pt x="240684" y="570787"/>
                </a:lnTo>
                <a:lnTo>
                  <a:pt x="196486" y="559899"/>
                </a:lnTo>
                <a:lnTo>
                  <a:pt x="155270" y="542476"/>
                </a:lnTo>
                <a:lnTo>
                  <a:pt x="117628" y="519110"/>
                </a:lnTo>
                <a:lnTo>
                  <a:pt x="84153" y="490394"/>
                </a:lnTo>
                <a:lnTo>
                  <a:pt x="55437" y="456919"/>
                </a:lnTo>
                <a:lnTo>
                  <a:pt x="32071" y="419277"/>
                </a:lnTo>
                <a:lnTo>
                  <a:pt x="14648" y="378061"/>
                </a:lnTo>
                <a:lnTo>
                  <a:pt x="3760" y="333863"/>
                </a:lnTo>
                <a:lnTo>
                  <a:pt x="0" y="287274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238244" y="4462271"/>
            <a:ext cx="574547" cy="57302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238244" y="4462271"/>
            <a:ext cx="574675" cy="573405"/>
          </a:xfrm>
          <a:custGeom>
            <a:avLst/>
            <a:gdLst/>
            <a:ahLst/>
            <a:cxnLst/>
            <a:rect l="l" t="t" r="r" b="b"/>
            <a:pathLst>
              <a:path w="574675" h="573404">
                <a:moveTo>
                  <a:pt x="0" y="286511"/>
                </a:moveTo>
                <a:lnTo>
                  <a:pt x="3760" y="240036"/>
                </a:lnTo>
                <a:lnTo>
                  <a:pt x="14648" y="195949"/>
                </a:lnTo>
                <a:lnTo>
                  <a:pt x="32071" y="154840"/>
                </a:lnTo>
                <a:lnTo>
                  <a:pt x="55437" y="117299"/>
                </a:lnTo>
                <a:lnTo>
                  <a:pt x="84153" y="83915"/>
                </a:lnTo>
                <a:lnTo>
                  <a:pt x="117628" y="55278"/>
                </a:lnTo>
                <a:lnTo>
                  <a:pt x="155270" y="31978"/>
                </a:lnTo>
                <a:lnTo>
                  <a:pt x="196486" y="14606"/>
                </a:lnTo>
                <a:lnTo>
                  <a:pt x="240684" y="3749"/>
                </a:lnTo>
                <a:lnTo>
                  <a:pt x="287273" y="0"/>
                </a:lnTo>
                <a:lnTo>
                  <a:pt x="333863" y="3749"/>
                </a:lnTo>
                <a:lnTo>
                  <a:pt x="378061" y="14606"/>
                </a:lnTo>
                <a:lnTo>
                  <a:pt x="419277" y="31978"/>
                </a:lnTo>
                <a:lnTo>
                  <a:pt x="456919" y="55278"/>
                </a:lnTo>
                <a:lnTo>
                  <a:pt x="490394" y="83915"/>
                </a:lnTo>
                <a:lnTo>
                  <a:pt x="519110" y="117299"/>
                </a:lnTo>
                <a:lnTo>
                  <a:pt x="542476" y="154840"/>
                </a:lnTo>
                <a:lnTo>
                  <a:pt x="559899" y="195949"/>
                </a:lnTo>
                <a:lnTo>
                  <a:pt x="570787" y="240036"/>
                </a:lnTo>
                <a:lnTo>
                  <a:pt x="574547" y="286511"/>
                </a:lnTo>
                <a:lnTo>
                  <a:pt x="570787" y="332987"/>
                </a:lnTo>
                <a:lnTo>
                  <a:pt x="559899" y="377074"/>
                </a:lnTo>
                <a:lnTo>
                  <a:pt x="542476" y="418183"/>
                </a:lnTo>
                <a:lnTo>
                  <a:pt x="519110" y="455724"/>
                </a:lnTo>
                <a:lnTo>
                  <a:pt x="490394" y="489108"/>
                </a:lnTo>
                <a:lnTo>
                  <a:pt x="456919" y="517745"/>
                </a:lnTo>
                <a:lnTo>
                  <a:pt x="419277" y="541045"/>
                </a:lnTo>
                <a:lnTo>
                  <a:pt x="378061" y="558417"/>
                </a:lnTo>
                <a:lnTo>
                  <a:pt x="333863" y="569274"/>
                </a:lnTo>
                <a:lnTo>
                  <a:pt x="287273" y="573023"/>
                </a:lnTo>
                <a:lnTo>
                  <a:pt x="240684" y="569274"/>
                </a:lnTo>
                <a:lnTo>
                  <a:pt x="196486" y="558417"/>
                </a:lnTo>
                <a:lnTo>
                  <a:pt x="155270" y="541045"/>
                </a:lnTo>
                <a:lnTo>
                  <a:pt x="117628" y="517745"/>
                </a:lnTo>
                <a:lnTo>
                  <a:pt x="84153" y="489108"/>
                </a:lnTo>
                <a:lnTo>
                  <a:pt x="55437" y="455724"/>
                </a:lnTo>
                <a:lnTo>
                  <a:pt x="32071" y="418183"/>
                </a:lnTo>
                <a:lnTo>
                  <a:pt x="14648" y="377074"/>
                </a:lnTo>
                <a:lnTo>
                  <a:pt x="3760" y="332987"/>
                </a:lnTo>
                <a:lnTo>
                  <a:pt x="0" y="286511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4403394" y="3888485"/>
            <a:ext cx="381000" cy="51625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760"/>
              </a:lnSpc>
            </a:pPr>
            <a:r>
              <a:rPr sz="2800" spc="-5" dirty="0">
                <a:latin typeface="Calibri"/>
                <a:cs typeface="Calibri"/>
              </a:rPr>
              <a:t>……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5536691" y="2403348"/>
            <a:ext cx="746760" cy="2676525"/>
          </a:xfrm>
          <a:custGeom>
            <a:avLst/>
            <a:gdLst/>
            <a:ahLst/>
            <a:cxnLst/>
            <a:rect l="l" t="t" r="r" b="b"/>
            <a:pathLst>
              <a:path w="746760" h="2676525">
                <a:moveTo>
                  <a:pt x="0" y="2676144"/>
                </a:moveTo>
                <a:lnTo>
                  <a:pt x="746760" y="2676144"/>
                </a:lnTo>
                <a:lnTo>
                  <a:pt x="746760" y="0"/>
                </a:lnTo>
                <a:lnTo>
                  <a:pt x="0" y="0"/>
                </a:lnTo>
                <a:lnTo>
                  <a:pt x="0" y="267614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612891" y="2453639"/>
            <a:ext cx="574548" cy="57454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612891" y="2453639"/>
            <a:ext cx="574675" cy="574675"/>
          </a:xfrm>
          <a:custGeom>
            <a:avLst/>
            <a:gdLst/>
            <a:ahLst/>
            <a:cxnLst/>
            <a:rect l="l" t="t" r="r" b="b"/>
            <a:pathLst>
              <a:path w="574675" h="574675">
                <a:moveTo>
                  <a:pt x="0" y="287274"/>
                </a:moveTo>
                <a:lnTo>
                  <a:pt x="3760" y="240684"/>
                </a:lnTo>
                <a:lnTo>
                  <a:pt x="14648" y="196486"/>
                </a:lnTo>
                <a:lnTo>
                  <a:pt x="32071" y="155270"/>
                </a:lnTo>
                <a:lnTo>
                  <a:pt x="55437" y="117628"/>
                </a:lnTo>
                <a:lnTo>
                  <a:pt x="84153" y="84153"/>
                </a:lnTo>
                <a:lnTo>
                  <a:pt x="117628" y="55437"/>
                </a:lnTo>
                <a:lnTo>
                  <a:pt x="155270" y="32071"/>
                </a:lnTo>
                <a:lnTo>
                  <a:pt x="196486" y="14648"/>
                </a:lnTo>
                <a:lnTo>
                  <a:pt x="240684" y="3760"/>
                </a:lnTo>
                <a:lnTo>
                  <a:pt x="287274" y="0"/>
                </a:lnTo>
                <a:lnTo>
                  <a:pt x="333863" y="3760"/>
                </a:lnTo>
                <a:lnTo>
                  <a:pt x="378061" y="14648"/>
                </a:lnTo>
                <a:lnTo>
                  <a:pt x="419277" y="32071"/>
                </a:lnTo>
                <a:lnTo>
                  <a:pt x="456919" y="55437"/>
                </a:lnTo>
                <a:lnTo>
                  <a:pt x="490394" y="84153"/>
                </a:lnTo>
                <a:lnTo>
                  <a:pt x="519110" y="117628"/>
                </a:lnTo>
                <a:lnTo>
                  <a:pt x="542476" y="155270"/>
                </a:lnTo>
                <a:lnTo>
                  <a:pt x="559899" y="196486"/>
                </a:lnTo>
                <a:lnTo>
                  <a:pt x="570787" y="240684"/>
                </a:lnTo>
                <a:lnTo>
                  <a:pt x="574548" y="287274"/>
                </a:lnTo>
                <a:lnTo>
                  <a:pt x="570787" y="333863"/>
                </a:lnTo>
                <a:lnTo>
                  <a:pt x="559899" y="378061"/>
                </a:lnTo>
                <a:lnTo>
                  <a:pt x="542476" y="419277"/>
                </a:lnTo>
                <a:lnTo>
                  <a:pt x="519110" y="456919"/>
                </a:lnTo>
                <a:lnTo>
                  <a:pt x="490394" y="490394"/>
                </a:lnTo>
                <a:lnTo>
                  <a:pt x="456919" y="519110"/>
                </a:lnTo>
                <a:lnTo>
                  <a:pt x="419277" y="542476"/>
                </a:lnTo>
                <a:lnTo>
                  <a:pt x="378061" y="559899"/>
                </a:lnTo>
                <a:lnTo>
                  <a:pt x="333863" y="570787"/>
                </a:lnTo>
                <a:lnTo>
                  <a:pt x="287274" y="574548"/>
                </a:lnTo>
                <a:lnTo>
                  <a:pt x="240684" y="570787"/>
                </a:lnTo>
                <a:lnTo>
                  <a:pt x="196486" y="559899"/>
                </a:lnTo>
                <a:lnTo>
                  <a:pt x="155270" y="542476"/>
                </a:lnTo>
                <a:lnTo>
                  <a:pt x="117628" y="519110"/>
                </a:lnTo>
                <a:lnTo>
                  <a:pt x="84153" y="490394"/>
                </a:lnTo>
                <a:lnTo>
                  <a:pt x="55437" y="456919"/>
                </a:lnTo>
                <a:lnTo>
                  <a:pt x="32071" y="419277"/>
                </a:lnTo>
                <a:lnTo>
                  <a:pt x="14648" y="378061"/>
                </a:lnTo>
                <a:lnTo>
                  <a:pt x="3760" y="333863"/>
                </a:lnTo>
                <a:lnTo>
                  <a:pt x="0" y="287274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614415" y="3214116"/>
            <a:ext cx="574548" cy="57302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614415" y="3214116"/>
            <a:ext cx="574675" cy="573405"/>
          </a:xfrm>
          <a:custGeom>
            <a:avLst/>
            <a:gdLst/>
            <a:ahLst/>
            <a:cxnLst/>
            <a:rect l="l" t="t" r="r" b="b"/>
            <a:pathLst>
              <a:path w="574675" h="573404">
                <a:moveTo>
                  <a:pt x="0" y="286512"/>
                </a:moveTo>
                <a:lnTo>
                  <a:pt x="3760" y="240036"/>
                </a:lnTo>
                <a:lnTo>
                  <a:pt x="14648" y="195949"/>
                </a:lnTo>
                <a:lnTo>
                  <a:pt x="32071" y="154840"/>
                </a:lnTo>
                <a:lnTo>
                  <a:pt x="55437" y="117299"/>
                </a:lnTo>
                <a:lnTo>
                  <a:pt x="84153" y="83915"/>
                </a:lnTo>
                <a:lnTo>
                  <a:pt x="117628" y="55278"/>
                </a:lnTo>
                <a:lnTo>
                  <a:pt x="155270" y="31978"/>
                </a:lnTo>
                <a:lnTo>
                  <a:pt x="196486" y="14606"/>
                </a:lnTo>
                <a:lnTo>
                  <a:pt x="240684" y="3749"/>
                </a:lnTo>
                <a:lnTo>
                  <a:pt x="287274" y="0"/>
                </a:lnTo>
                <a:lnTo>
                  <a:pt x="333863" y="3749"/>
                </a:lnTo>
                <a:lnTo>
                  <a:pt x="378061" y="14606"/>
                </a:lnTo>
                <a:lnTo>
                  <a:pt x="419277" y="31978"/>
                </a:lnTo>
                <a:lnTo>
                  <a:pt x="456919" y="55278"/>
                </a:lnTo>
                <a:lnTo>
                  <a:pt x="490394" y="83915"/>
                </a:lnTo>
                <a:lnTo>
                  <a:pt x="519110" y="117299"/>
                </a:lnTo>
                <a:lnTo>
                  <a:pt x="542476" y="154840"/>
                </a:lnTo>
                <a:lnTo>
                  <a:pt x="559899" y="195949"/>
                </a:lnTo>
                <a:lnTo>
                  <a:pt x="570787" y="240036"/>
                </a:lnTo>
                <a:lnTo>
                  <a:pt x="574548" y="286512"/>
                </a:lnTo>
                <a:lnTo>
                  <a:pt x="570787" y="332987"/>
                </a:lnTo>
                <a:lnTo>
                  <a:pt x="559899" y="377074"/>
                </a:lnTo>
                <a:lnTo>
                  <a:pt x="542476" y="418183"/>
                </a:lnTo>
                <a:lnTo>
                  <a:pt x="519110" y="455724"/>
                </a:lnTo>
                <a:lnTo>
                  <a:pt x="490394" y="489108"/>
                </a:lnTo>
                <a:lnTo>
                  <a:pt x="456919" y="517745"/>
                </a:lnTo>
                <a:lnTo>
                  <a:pt x="419277" y="541045"/>
                </a:lnTo>
                <a:lnTo>
                  <a:pt x="378061" y="558417"/>
                </a:lnTo>
                <a:lnTo>
                  <a:pt x="333863" y="569274"/>
                </a:lnTo>
                <a:lnTo>
                  <a:pt x="287274" y="573024"/>
                </a:lnTo>
                <a:lnTo>
                  <a:pt x="240684" y="569274"/>
                </a:lnTo>
                <a:lnTo>
                  <a:pt x="196486" y="558417"/>
                </a:lnTo>
                <a:lnTo>
                  <a:pt x="155270" y="541045"/>
                </a:lnTo>
                <a:lnTo>
                  <a:pt x="117628" y="517745"/>
                </a:lnTo>
                <a:lnTo>
                  <a:pt x="84153" y="489108"/>
                </a:lnTo>
                <a:lnTo>
                  <a:pt x="55437" y="455724"/>
                </a:lnTo>
                <a:lnTo>
                  <a:pt x="32071" y="418183"/>
                </a:lnTo>
                <a:lnTo>
                  <a:pt x="14648" y="377074"/>
                </a:lnTo>
                <a:lnTo>
                  <a:pt x="3760" y="332987"/>
                </a:lnTo>
                <a:lnTo>
                  <a:pt x="0" y="286512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5622035" y="4460747"/>
            <a:ext cx="574548" cy="57302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5622035" y="4460747"/>
            <a:ext cx="574675" cy="573405"/>
          </a:xfrm>
          <a:custGeom>
            <a:avLst/>
            <a:gdLst/>
            <a:ahLst/>
            <a:cxnLst/>
            <a:rect l="l" t="t" r="r" b="b"/>
            <a:pathLst>
              <a:path w="574675" h="573404">
                <a:moveTo>
                  <a:pt x="0" y="286512"/>
                </a:moveTo>
                <a:lnTo>
                  <a:pt x="3760" y="240036"/>
                </a:lnTo>
                <a:lnTo>
                  <a:pt x="14648" y="195949"/>
                </a:lnTo>
                <a:lnTo>
                  <a:pt x="32071" y="154840"/>
                </a:lnTo>
                <a:lnTo>
                  <a:pt x="55437" y="117299"/>
                </a:lnTo>
                <a:lnTo>
                  <a:pt x="84153" y="83915"/>
                </a:lnTo>
                <a:lnTo>
                  <a:pt x="117628" y="55278"/>
                </a:lnTo>
                <a:lnTo>
                  <a:pt x="155270" y="31978"/>
                </a:lnTo>
                <a:lnTo>
                  <a:pt x="196486" y="14606"/>
                </a:lnTo>
                <a:lnTo>
                  <a:pt x="240684" y="3749"/>
                </a:lnTo>
                <a:lnTo>
                  <a:pt x="287274" y="0"/>
                </a:lnTo>
                <a:lnTo>
                  <a:pt x="333863" y="3749"/>
                </a:lnTo>
                <a:lnTo>
                  <a:pt x="378061" y="14606"/>
                </a:lnTo>
                <a:lnTo>
                  <a:pt x="419277" y="31978"/>
                </a:lnTo>
                <a:lnTo>
                  <a:pt x="456919" y="55278"/>
                </a:lnTo>
                <a:lnTo>
                  <a:pt x="490394" y="83915"/>
                </a:lnTo>
                <a:lnTo>
                  <a:pt x="519110" y="117299"/>
                </a:lnTo>
                <a:lnTo>
                  <a:pt x="542476" y="154840"/>
                </a:lnTo>
                <a:lnTo>
                  <a:pt x="559899" y="195949"/>
                </a:lnTo>
                <a:lnTo>
                  <a:pt x="570787" y="240036"/>
                </a:lnTo>
                <a:lnTo>
                  <a:pt x="574548" y="286512"/>
                </a:lnTo>
                <a:lnTo>
                  <a:pt x="570787" y="332987"/>
                </a:lnTo>
                <a:lnTo>
                  <a:pt x="559899" y="377074"/>
                </a:lnTo>
                <a:lnTo>
                  <a:pt x="542476" y="418183"/>
                </a:lnTo>
                <a:lnTo>
                  <a:pt x="519110" y="455724"/>
                </a:lnTo>
                <a:lnTo>
                  <a:pt x="490394" y="489108"/>
                </a:lnTo>
                <a:lnTo>
                  <a:pt x="456919" y="517745"/>
                </a:lnTo>
                <a:lnTo>
                  <a:pt x="419277" y="541045"/>
                </a:lnTo>
                <a:lnTo>
                  <a:pt x="378061" y="558417"/>
                </a:lnTo>
                <a:lnTo>
                  <a:pt x="333863" y="569274"/>
                </a:lnTo>
                <a:lnTo>
                  <a:pt x="287274" y="573024"/>
                </a:lnTo>
                <a:lnTo>
                  <a:pt x="240684" y="569274"/>
                </a:lnTo>
                <a:lnTo>
                  <a:pt x="196486" y="558417"/>
                </a:lnTo>
                <a:lnTo>
                  <a:pt x="155270" y="541045"/>
                </a:lnTo>
                <a:lnTo>
                  <a:pt x="117628" y="517745"/>
                </a:lnTo>
                <a:lnTo>
                  <a:pt x="84153" y="489108"/>
                </a:lnTo>
                <a:lnTo>
                  <a:pt x="55437" y="455724"/>
                </a:lnTo>
                <a:lnTo>
                  <a:pt x="32071" y="418183"/>
                </a:lnTo>
                <a:lnTo>
                  <a:pt x="14648" y="377074"/>
                </a:lnTo>
                <a:lnTo>
                  <a:pt x="3760" y="332987"/>
                </a:lnTo>
                <a:lnTo>
                  <a:pt x="0" y="286512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5787009" y="3883533"/>
            <a:ext cx="381000" cy="51625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sz="2800" dirty="0">
                <a:latin typeface="Calibri"/>
                <a:cs typeface="Calibri"/>
              </a:rPr>
              <a:t>……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6987285" y="2410460"/>
            <a:ext cx="51625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Calibri"/>
                <a:cs typeface="Calibri"/>
              </a:rPr>
              <a:t>……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6994017" y="3200222"/>
            <a:ext cx="51689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Calibri"/>
                <a:cs typeface="Calibri"/>
              </a:rPr>
              <a:t>……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6994017" y="4416297"/>
            <a:ext cx="51689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Calibri"/>
                <a:cs typeface="Calibri"/>
              </a:rPr>
              <a:t>……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3507485" y="2703576"/>
            <a:ext cx="741680" cy="78105"/>
          </a:xfrm>
          <a:custGeom>
            <a:avLst/>
            <a:gdLst/>
            <a:ahLst/>
            <a:cxnLst/>
            <a:rect l="l" t="t" r="r" b="b"/>
            <a:pathLst>
              <a:path w="741679" h="78105">
                <a:moveTo>
                  <a:pt x="663701" y="0"/>
                </a:moveTo>
                <a:lnTo>
                  <a:pt x="663701" y="77724"/>
                </a:lnTo>
                <a:lnTo>
                  <a:pt x="715518" y="51815"/>
                </a:lnTo>
                <a:lnTo>
                  <a:pt x="676655" y="51815"/>
                </a:lnTo>
                <a:lnTo>
                  <a:pt x="676655" y="25908"/>
                </a:lnTo>
                <a:lnTo>
                  <a:pt x="715518" y="25908"/>
                </a:lnTo>
                <a:lnTo>
                  <a:pt x="663701" y="0"/>
                </a:lnTo>
                <a:close/>
              </a:path>
              <a:path w="741679" h="78105">
                <a:moveTo>
                  <a:pt x="663701" y="25908"/>
                </a:moveTo>
                <a:lnTo>
                  <a:pt x="0" y="25908"/>
                </a:lnTo>
                <a:lnTo>
                  <a:pt x="0" y="51815"/>
                </a:lnTo>
                <a:lnTo>
                  <a:pt x="663701" y="51815"/>
                </a:lnTo>
                <a:lnTo>
                  <a:pt x="663701" y="25908"/>
                </a:lnTo>
                <a:close/>
              </a:path>
              <a:path w="741679" h="78105">
                <a:moveTo>
                  <a:pt x="715518" y="25908"/>
                </a:moveTo>
                <a:lnTo>
                  <a:pt x="676655" y="25908"/>
                </a:lnTo>
                <a:lnTo>
                  <a:pt x="676655" y="51815"/>
                </a:lnTo>
                <a:lnTo>
                  <a:pt x="715518" y="51815"/>
                </a:lnTo>
                <a:lnTo>
                  <a:pt x="741426" y="38862"/>
                </a:lnTo>
                <a:lnTo>
                  <a:pt x="715518" y="259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3507485" y="3496055"/>
            <a:ext cx="741680" cy="78105"/>
          </a:xfrm>
          <a:custGeom>
            <a:avLst/>
            <a:gdLst/>
            <a:ahLst/>
            <a:cxnLst/>
            <a:rect l="l" t="t" r="r" b="b"/>
            <a:pathLst>
              <a:path w="741679" h="78104">
                <a:moveTo>
                  <a:pt x="663701" y="0"/>
                </a:moveTo>
                <a:lnTo>
                  <a:pt x="663701" y="77724"/>
                </a:lnTo>
                <a:lnTo>
                  <a:pt x="715517" y="51816"/>
                </a:lnTo>
                <a:lnTo>
                  <a:pt x="676655" y="51816"/>
                </a:lnTo>
                <a:lnTo>
                  <a:pt x="676655" y="25908"/>
                </a:lnTo>
                <a:lnTo>
                  <a:pt x="715518" y="25908"/>
                </a:lnTo>
                <a:lnTo>
                  <a:pt x="663701" y="0"/>
                </a:lnTo>
                <a:close/>
              </a:path>
              <a:path w="741679" h="78104">
                <a:moveTo>
                  <a:pt x="663701" y="25908"/>
                </a:moveTo>
                <a:lnTo>
                  <a:pt x="0" y="25908"/>
                </a:lnTo>
                <a:lnTo>
                  <a:pt x="0" y="51816"/>
                </a:lnTo>
                <a:lnTo>
                  <a:pt x="663701" y="51816"/>
                </a:lnTo>
                <a:lnTo>
                  <a:pt x="663701" y="25908"/>
                </a:lnTo>
                <a:close/>
              </a:path>
              <a:path w="741679" h="78104">
                <a:moveTo>
                  <a:pt x="715518" y="25908"/>
                </a:moveTo>
                <a:lnTo>
                  <a:pt x="676655" y="25908"/>
                </a:lnTo>
                <a:lnTo>
                  <a:pt x="676655" y="51816"/>
                </a:lnTo>
                <a:lnTo>
                  <a:pt x="715517" y="51816"/>
                </a:lnTo>
                <a:lnTo>
                  <a:pt x="741426" y="38862"/>
                </a:lnTo>
                <a:lnTo>
                  <a:pt x="715518" y="259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3498341" y="4718303"/>
            <a:ext cx="741680" cy="78105"/>
          </a:xfrm>
          <a:custGeom>
            <a:avLst/>
            <a:gdLst/>
            <a:ahLst/>
            <a:cxnLst/>
            <a:rect l="l" t="t" r="r" b="b"/>
            <a:pathLst>
              <a:path w="741679" h="78104">
                <a:moveTo>
                  <a:pt x="663702" y="0"/>
                </a:moveTo>
                <a:lnTo>
                  <a:pt x="663702" y="77724"/>
                </a:lnTo>
                <a:lnTo>
                  <a:pt x="715518" y="51816"/>
                </a:lnTo>
                <a:lnTo>
                  <a:pt x="676656" y="51816"/>
                </a:lnTo>
                <a:lnTo>
                  <a:pt x="676656" y="25908"/>
                </a:lnTo>
                <a:lnTo>
                  <a:pt x="715517" y="25908"/>
                </a:lnTo>
                <a:lnTo>
                  <a:pt x="663702" y="0"/>
                </a:lnTo>
                <a:close/>
              </a:path>
              <a:path w="741679" h="78104">
                <a:moveTo>
                  <a:pt x="663702" y="25908"/>
                </a:moveTo>
                <a:lnTo>
                  <a:pt x="0" y="25908"/>
                </a:lnTo>
                <a:lnTo>
                  <a:pt x="0" y="51816"/>
                </a:lnTo>
                <a:lnTo>
                  <a:pt x="663702" y="51816"/>
                </a:lnTo>
                <a:lnTo>
                  <a:pt x="663702" y="25908"/>
                </a:lnTo>
                <a:close/>
              </a:path>
              <a:path w="741679" h="78104">
                <a:moveTo>
                  <a:pt x="715517" y="25908"/>
                </a:moveTo>
                <a:lnTo>
                  <a:pt x="676656" y="25908"/>
                </a:lnTo>
                <a:lnTo>
                  <a:pt x="676656" y="51816"/>
                </a:lnTo>
                <a:lnTo>
                  <a:pt x="715518" y="51816"/>
                </a:lnTo>
                <a:lnTo>
                  <a:pt x="741426" y="38862"/>
                </a:lnTo>
                <a:lnTo>
                  <a:pt x="715517" y="259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3499611" y="2742438"/>
            <a:ext cx="748665" cy="788035"/>
          </a:xfrm>
          <a:custGeom>
            <a:avLst/>
            <a:gdLst/>
            <a:ahLst/>
            <a:cxnLst/>
            <a:rect l="l" t="t" r="r" b="b"/>
            <a:pathLst>
              <a:path w="748664" h="788035">
                <a:moveTo>
                  <a:pt x="685550" y="47459"/>
                </a:moveTo>
                <a:lnTo>
                  <a:pt x="0" y="769620"/>
                </a:lnTo>
                <a:lnTo>
                  <a:pt x="18796" y="787526"/>
                </a:lnTo>
                <a:lnTo>
                  <a:pt x="704305" y="65285"/>
                </a:lnTo>
                <a:lnTo>
                  <a:pt x="685550" y="47459"/>
                </a:lnTo>
                <a:close/>
              </a:path>
              <a:path w="748664" h="788035">
                <a:moveTo>
                  <a:pt x="736835" y="38100"/>
                </a:moveTo>
                <a:lnTo>
                  <a:pt x="694436" y="38100"/>
                </a:lnTo>
                <a:lnTo>
                  <a:pt x="713232" y="55879"/>
                </a:lnTo>
                <a:lnTo>
                  <a:pt x="704305" y="65285"/>
                </a:lnTo>
                <a:lnTo>
                  <a:pt x="723138" y="83185"/>
                </a:lnTo>
                <a:lnTo>
                  <a:pt x="736835" y="38100"/>
                </a:lnTo>
                <a:close/>
              </a:path>
              <a:path w="748664" h="788035">
                <a:moveTo>
                  <a:pt x="694436" y="38100"/>
                </a:moveTo>
                <a:lnTo>
                  <a:pt x="685550" y="47459"/>
                </a:lnTo>
                <a:lnTo>
                  <a:pt x="704305" y="65285"/>
                </a:lnTo>
                <a:lnTo>
                  <a:pt x="713232" y="55879"/>
                </a:lnTo>
                <a:lnTo>
                  <a:pt x="694436" y="38100"/>
                </a:lnTo>
                <a:close/>
              </a:path>
              <a:path w="748664" h="788035">
                <a:moveTo>
                  <a:pt x="748411" y="0"/>
                </a:moveTo>
                <a:lnTo>
                  <a:pt x="666750" y="29590"/>
                </a:lnTo>
                <a:lnTo>
                  <a:pt x="685550" y="47459"/>
                </a:lnTo>
                <a:lnTo>
                  <a:pt x="694436" y="38100"/>
                </a:lnTo>
                <a:lnTo>
                  <a:pt x="736835" y="38100"/>
                </a:lnTo>
                <a:lnTo>
                  <a:pt x="7484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3498088" y="2733548"/>
            <a:ext cx="753110" cy="787400"/>
          </a:xfrm>
          <a:custGeom>
            <a:avLst/>
            <a:gdLst/>
            <a:ahLst/>
            <a:cxnLst/>
            <a:rect l="l" t="t" r="r" b="b"/>
            <a:pathLst>
              <a:path w="753110" h="787400">
                <a:moveTo>
                  <a:pt x="690073" y="740200"/>
                </a:moveTo>
                <a:lnTo>
                  <a:pt x="671322" y="758063"/>
                </a:lnTo>
                <a:lnTo>
                  <a:pt x="753110" y="787400"/>
                </a:lnTo>
                <a:lnTo>
                  <a:pt x="741460" y="749553"/>
                </a:lnTo>
                <a:lnTo>
                  <a:pt x="699008" y="749553"/>
                </a:lnTo>
                <a:lnTo>
                  <a:pt x="690073" y="740200"/>
                </a:lnTo>
                <a:close/>
              </a:path>
              <a:path w="753110" h="787400">
                <a:moveTo>
                  <a:pt x="708869" y="722295"/>
                </a:moveTo>
                <a:lnTo>
                  <a:pt x="690073" y="740200"/>
                </a:lnTo>
                <a:lnTo>
                  <a:pt x="699008" y="749553"/>
                </a:lnTo>
                <a:lnTo>
                  <a:pt x="717803" y="731647"/>
                </a:lnTo>
                <a:lnTo>
                  <a:pt x="708869" y="722295"/>
                </a:lnTo>
                <a:close/>
              </a:path>
              <a:path w="753110" h="787400">
                <a:moveTo>
                  <a:pt x="727583" y="704468"/>
                </a:moveTo>
                <a:lnTo>
                  <a:pt x="708869" y="722295"/>
                </a:lnTo>
                <a:lnTo>
                  <a:pt x="717803" y="731647"/>
                </a:lnTo>
                <a:lnTo>
                  <a:pt x="699008" y="749553"/>
                </a:lnTo>
                <a:lnTo>
                  <a:pt x="741460" y="749553"/>
                </a:lnTo>
                <a:lnTo>
                  <a:pt x="727583" y="704468"/>
                </a:lnTo>
                <a:close/>
              </a:path>
              <a:path w="753110" h="787400">
                <a:moveTo>
                  <a:pt x="18796" y="0"/>
                </a:moveTo>
                <a:lnTo>
                  <a:pt x="0" y="17779"/>
                </a:lnTo>
                <a:lnTo>
                  <a:pt x="690073" y="740200"/>
                </a:lnTo>
                <a:lnTo>
                  <a:pt x="708869" y="722295"/>
                </a:lnTo>
                <a:lnTo>
                  <a:pt x="1879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3495294" y="2737992"/>
            <a:ext cx="754380" cy="2011045"/>
          </a:xfrm>
          <a:custGeom>
            <a:avLst/>
            <a:gdLst/>
            <a:ahLst/>
            <a:cxnLst/>
            <a:rect l="l" t="t" r="r" b="b"/>
            <a:pathLst>
              <a:path w="754379" h="2011045">
                <a:moveTo>
                  <a:pt x="705477" y="1942452"/>
                </a:moveTo>
                <a:lnTo>
                  <a:pt x="681101" y="1951355"/>
                </a:lnTo>
                <a:lnTo>
                  <a:pt x="744346" y="2011045"/>
                </a:lnTo>
                <a:lnTo>
                  <a:pt x="750732" y="1954657"/>
                </a:lnTo>
                <a:lnTo>
                  <a:pt x="709929" y="1954657"/>
                </a:lnTo>
                <a:lnTo>
                  <a:pt x="705477" y="1942452"/>
                </a:lnTo>
                <a:close/>
              </a:path>
              <a:path w="754379" h="2011045">
                <a:moveTo>
                  <a:pt x="729856" y="1933548"/>
                </a:moveTo>
                <a:lnTo>
                  <a:pt x="705477" y="1942452"/>
                </a:lnTo>
                <a:lnTo>
                  <a:pt x="709929" y="1954657"/>
                </a:lnTo>
                <a:lnTo>
                  <a:pt x="734313" y="1945767"/>
                </a:lnTo>
                <a:lnTo>
                  <a:pt x="729856" y="1933548"/>
                </a:lnTo>
                <a:close/>
              </a:path>
              <a:path w="754379" h="2011045">
                <a:moveTo>
                  <a:pt x="754126" y="1924685"/>
                </a:moveTo>
                <a:lnTo>
                  <a:pt x="729856" y="1933548"/>
                </a:lnTo>
                <a:lnTo>
                  <a:pt x="734313" y="1945767"/>
                </a:lnTo>
                <a:lnTo>
                  <a:pt x="709929" y="1954657"/>
                </a:lnTo>
                <a:lnTo>
                  <a:pt x="750732" y="1954657"/>
                </a:lnTo>
                <a:lnTo>
                  <a:pt x="754126" y="1924685"/>
                </a:lnTo>
                <a:close/>
              </a:path>
              <a:path w="754379" h="2011045">
                <a:moveTo>
                  <a:pt x="24383" y="0"/>
                </a:moveTo>
                <a:lnTo>
                  <a:pt x="0" y="8890"/>
                </a:lnTo>
                <a:lnTo>
                  <a:pt x="705477" y="1942452"/>
                </a:lnTo>
                <a:lnTo>
                  <a:pt x="729856" y="1933548"/>
                </a:lnTo>
                <a:lnTo>
                  <a:pt x="2438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3497834" y="3514597"/>
            <a:ext cx="741045" cy="1235075"/>
          </a:xfrm>
          <a:custGeom>
            <a:avLst/>
            <a:gdLst/>
            <a:ahLst/>
            <a:cxnLst/>
            <a:rect l="l" t="t" r="r" b="b"/>
            <a:pathLst>
              <a:path w="741045" h="1235075">
                <a:moveTo>
                  <a:pt x="690138" y="1174466"/>
                </a:moveTo>
                <a:lnTo>
                  <a:pt x="667892" y="1187703"/>
                </a:lnTo>
                <a:lnTo>
                  <a:pt x="740917" y="1234566"/>
                </a:lnTo>
                <a:lnTo>
                  <a:pt x="737395" y="1185545"/>
                </a:lnTo>
                <a:lnTo>
                  <a:pt x="696721" y="1185545"/>
                </a:lnTo>
                <a:lnTo>
                  <a:pt x="690138" y="1174466"/>
                </a:lnTo>
                <a:close/>
              </a:path>
              <a:path w="741045" h="1235075">
                <a:moveTo>
                  <a:pt x="712356" y="1161245"/>
                </a:moveTo>
                <a:lnTo>
                  <a:pt x="690138" y="1174466"/>
                </a:lnTo>
                <a:lnTo>
                  <a:pt x="696721" y="1185545"/>
                </a:lnTo>
                <a:lnTo>
                  <a:pt x="718946" y="1172337"/>
                </a:lnTo>
                <a:lnTo>
                  <a:pt x="712356" y="1161245"/>
                </a:lnTo>
                <a:close/>
              </a:path>
              <a:path w="741045" h="1235075">
                <a:moveTo>
                  <a:pt x="734694" y="1147952"/>
                </a:moveTo>
                <a:lnTo>
                  <a:pt x="712356" y="1161245"/>
                </a:lnTo>
                <a:lnTo>
                  <a:pt x="718946" y="1172337"/>
                </a:lnTo>
                <a:lnTo>
                  <a:pt x="696721" y="1185545"/>
                </a:lnTo>
                <a:lnTo>
                  <a:pt x="737395" y="1185545"/>
                </a:lnTo>
                <a:lnTo>
                  <a:pt x="734694" y="1147952"/>
                </a:lnTo>
                <a:close/>
              </a:path>
              <a:path w="741045" h="1235075">
                <a:moveTo>
                  <a:pt x="22351" y="0"/>
                </a:moveTo>
                <a:lnTo>
                  <a:pt x="0" y="13207"/>
                </a:lnTo>
                <a:lnTo>
                  <a:pt x="690138" y="1174466"/>
                </a:lnTo>
                <a:lnTo>
                  <a:pt x="712356" y="1161245"/>
                </a:lnTo>
                <a:lnTo>
                  <a:pt x="2235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3486150" y="2742438"/>
            <a:ext cx="772160" cy="2011680"/>
          </a:xfrm>
          <a:custGeom>
            <a:avLst/>
            <a:gdLst/>
            <a:ahLst/>
            <a:cxnLst/>
            <a:rect l="l" t="t" r="r" b="b"/>
            <a:pathLst>
              <a:path w="772160" h="2011679">
                <a:moveTo>
                  <a:pt x="723555" y="68255"/>
                </a:moveTo>
                <a:lnTo>
                  <a:pt x="0" y="2002028"/>
                </a:lnTo>
                <a:lnTo>
                  <a:pt x="24384" y="2011172"/>
                </a:lnTo>
                <a:lnTo>
                  <a:pt x="747799" y="77309"/>
                </a:lnTo>
                <a:lnTo>
                  <a:pt x="723555" y="68255"/>
                </a:lnTo>
                <a:close/>
              </a:path>
              <a:path w="772160" h="2011679">
                <a:moveTo>
                  <a:pt x="768832" y="56134"/>
                </a:moveTo>
                <a:lnTo>
                  <a:pt x="728090" y="56134"/>
                </a:lnTo>
                <a:lnTo>
                  <a:pt x="752348" y="65150"/>
                </a:lnTo>
                <a:lnTo>
                  <a:pt x="747799" y="77309"/>
                </a:lnTo>
                <a:lnTo>
                  <a:pt x="772033" y="86360"/>
                </a:lnTo>
                <a:lnTo>
                  <a:pt x="768832" y="56134"/>
                </a:lnTo>
                <a:close/>
              </a:path>
              <a:path w="772160" h="2011679">
                <a:moveTo>
                  <a:pt x="728090" y="56134"/>
                </a:moveTo>
                <a:lnTo>
                  <a:pt x="723555" y="68255"/>
                </a:lnTo>
                <a:lnTo>
                  <a:pt x="747799" y="77309"/>
                </a:lnTo>
                <a:lnTo>
                  <a:pt x="752348" y="65150"/>
                </a:lnTo>
                <a:lnTo>
                  <a:pt x="728090" y="56134"/>
                </a:lnTo>
                <a:close/>
              </a:path>
              <a:path w="772160" h="2011679">
                <a:moveTo>
                  <a:pt x="762888" y="0"/>
                </a:moveTo>
                <a:lnTo>
                  <a:pt x="699262" y="59182"/>
                </a:lnTo>
                <a:lnTo>
                  <a:pt x="723555" y="68255"/>
                </a:lnTo>
                <a:lnTo>
                  <a:pt x="728090" y="56134"/>
                </a:lnTo>
                <a:lnTo>
                  <a:pt x="768832" y="56134"/>
                </a:lnTo>
                <a:lnTo>
                  <a:pt x="76288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3487292" y="3521202"/>
            <a:ext cx="764540" cy="1235075"/>
          </a:xfrm>
          <a:custGeom>
            <a:avLst/>
            <a:gdLst/>
            <a:ahLst/>
            <a:cxnLst/>
            <a:rect l="l" t="t" r="r" b="b"/>
            <a:pathLst>
              <a:path w="764539" h="1235075">
                <a:moveTo>
                  <a:pt x="712388" y="59496"/>
                </a:moveTo>
                <a:lnTo>
                  <a:pt x="0" y="1221232"/>
                </a:lnTo>
                <a:lnTo>
                  <a:pt x="22098" y="1234821"/>
                </a:lnTo>
                <a:lnTo>
                  <a:pt x="734493" y="73073"/>
                </a:lnTo>
                <a:lnTo>
                  <a:pt x="712388" y="59496"/>
                </a:lnTo>
                <a:close/>
              </a:path>
              <a:path w="764539" h="1235075">
                <a:moveTo>
                  <a:pt x="759846" y="48387"/>
                </a:moveTo>
                <a:lnTo>
                  <a:pt x="719201" y="48387"/>
                </a:lnTo>
                <a:lnTo>
                  <a:pt x="741299" y="61975"/>
                </a:lnTo>
                <a:lnTo>
                  <a:pt x="734493" y="73073"/>
                </a:lnTo>
                <a:lnTo>
                  <a:pt x="756539" y="86614"/>
                </a:lnTo>
                <a:lnTo>
                  <a:pt x="759846" y="48387"/>
                </a:lnTo>
                <a:close/>
              </a:path>
              <a:path w="764539" h="1235075">
                <a:moveTo>
                  <a:pt x="719201" y="48387"/>
                </a:moveTo>
                <a:lnTo>
                  <a:pt x="712388" y="59496"/>
                </a:lnTo>
                <a:lnTo>
                  <a:pt x="734493" y="73073"/>
                </a:lnTo>
                <a:lnTo>
                  <a:pt x="741299" y="61975"/>
                </a:lnTo>
                <a:lnTo>
                  <a:pt x="719201" y="48387"/>
                </a:lnTo>
                <a:close/>
              </a:path>
              <a:path w="764539" h="1235075">
                <a:moveTo>
                  <a:pt x="764032" y="0"/>
                </a:moveTo>
                <a:lnTo>
                  <a:pt x="690372" y="45974"/>
                </a:lnTo>
                <a:lnTo>
                  <a:pt x="712388" y="59496"/>
                </a:lnTo>
                <a:lnTo>
                  <a:pt x="719201" y="48387"/>
                </a:lnTo>
                <a:lnTo>
                  <a:pt x="759846" y="48387"/>
                </a:lnTo>
                <a:lnTo>
                  <a:pt x="76403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2072894" y="2706370"/>
            <a:ext cx="860425" cy="79375"/>
          </a:xfrm>
          <a:custGeom>
            <a:avLst/>
            <a:gdLst/>
            <a:ahLst/>
            <a:cxnLst/>
            <a:rect l="l" t="t" r="r" b="b"/>
            <a:pathLst>
              <a:path w="860425" h="79375">
                <a:moveTo>
                  <a:pt x="781811" y="25851"/>
                </a:moveTo>
                <a:lnTo>
                  <a:pt x="0" y="53085"/>
                </a:lnTo>
                <a:lnTo>
                  <a:pt x="1016" y="78993"/>
                </a:lnTo>
                <a:lnTo>
                  <a:pt x="782701" y="51759"/>
                </a:lnTo>
                <a:lnTo>
                  <a:pt x="781811" y="25851"/>
                </a:lnTo>
                <a:close/>
              </a:path>
              <a:path w="860425" h="79375">
                <a:moveTo>
                  <a:pt x="836552" y="25400"/>
                </a:moveTo>
                <a:lnTo>
                  <a:pt x="794766" y="25400"/>
                </a:lnTo>
                <a:lnTo>
                  <a:pt x="795655" y="51307"/>
                </a:lnTo>
                <a:lnTo>
                  <a:pt x="782701" y="51759"/>
                </a:lnTo>
                <a:lnTo>
                  <a:pt x="783589" y="77596"/>
                </a:lnTo>
                <a:lnTo>
                  <a:pt x="859917" y="36067"/>
                </a:lnTo>
                <a:lnTo>
                  <a:pt x="836552" y="25400"/>
                </a:lnTo>
                <a:close/>
              </a:path>
              <a:path w="860425" h="79375">
                <a:moveTo>
                  <a:pt x="794766" y="25400"/>
                </a:moveTo>
                <a:lnTo>
                  <a:pt x="781811" y="25851"/>
                </a:lnTo>
                <a:lnTo>
                  <a:pt x="782701" y="51759"/>
                </a:lnTo>
                <a:lnTo>
                  <a:pt x="795655" y="51307"/>
                </a:lnTo>
                <a:lnTo>
                  <a:pt x="794766" y="25400"/>
                </a:lnTo>
                <a:close/>
              </a:path>
              <a:path w="860425" h="79375">
                <a:moveTo>
                  <a:pt x="780923" y="0"/>
                </a:moveTo>
                <a:lnTo>
                  <a:pt x="781811" y="25851"/>
                </a:lnTo>
                <a:lnTo>
                  <a:pt x="794766" y="25400"/>
                </a:lnTo>
                <a:lnTo>
                  <a:pt x="836552" y="25400"/>
                </a:lnTo>
                <a:lnTo>
                  <a:pt x="78092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2061972" y="2781300"/>
            <a:ext cx="874394" cy="740410"/>
          </a:xfrm>
          <a:custGeom>
            <a:avLst/>
            <a:gdLst/>
            <a:ahLst/>
            <a:cxnLst/>
            <a:rect l="l" t="t" r="r" b="b"/>
            <a:pathLst>
              <a:path w="874394" h="740410">
                <a:moveTo>
                  <a:pt x="806032" y="699890"/>
                </a:moveTo>
                <a:lnTo>
                  <a:pt x="789304" y="719709"/>
                </a:lnTo>
                <a:lnTo>
                  <a:pt x="873886" y="740155"/>
                </a:lnTo>
                <a:lnTo>
                  <a:pt x="860153" y="708278"/>
                </a:lnTo>
                <a:lnTo>
                  <a:pt x="815975" y="708278"/>
                </a:lnTo>
                <a:lnTo>
                  <a:pt x="806032" y="699890"/>
                </a:lnTo>
                <a:close/>
              </a:path>
              <a:path w="874394" h="740410">
                <a:moveTo>
                  <a:pt x="822771" y="680057"/>
                </a:moveTo>
                <a:lnTo>
                  <a:pt x="806032" y="699890"/>
                </a:lnTo>
                <a:lnTo>
                  <a:pt x="815975" y="708278"/>
                </a:lnTo>
                <a:lnTo>
                  <a:pt x="832738" y="688466"/>
                </a:lnTo>
                <a:lnTo>
                  <a:pt x="822771" y="680057"/>
                </a:lnTo>
                <a:close/>
              </a:path>
              <a:path w="874394" h="740410">
                <a:moveTo>
                  <a:pt x="839469" y="660273"/>
                </a:moveTo>
                <a:lnTo>
                  <a:pt x="822771" y="680057"/>
                </a:lnTo>
                <a:lnTo>
                  <a:pt x="832738" y="688466"/>
                </a:lnTo>
                <a:lnTo>
                  <a:pt x="815975" y="708278"/>
                </a:lnTo>
                <a:lnTo>
                  <a:pt x="860153" y="708278"/>
                </a:lnTo>
                <a:lnTo>
                  <a:pt x="839469" y="660273"/>
                </a:lnTo>
                <a:close/>
              </a:path>
              <a:path w="874394" h="740410">
                <a:moveTo>
                  <a:pt x="16763" y="0"/>
                </a:moveTo>
                <a:lnTo>
                  <a:pt x="0" y="19812"/>
                </a:lnTo>
                <a:lnTo>
                  <a:pt x="806032" y="699890"/>
                </a:lnTo>
                <a:lnTo>
                  <a:pt x="822771" y="680057"/>
                </a:lnTo>
                <a:lnTo>
                  <a:pt x="167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2058416" y="2785998"/>
            <a:ext cx="870585" cy="1963420"/>
          </a:xfrm>
          <a:custGeom>
            <a:avLst/>
            <a:gdLst/>
            <a:ahLst/>
            <a:cxnLst/>
            <a:rect l="l" t="t" r="r" b="b"/>
            <a:pathLst>
              <a:path w="870585" h="1963420">
                <a:moveTo>
                  <a:pt x="822864" y="1897323"/>
                </a:moveTo>
                <a:lnTo>
                  <a:pt x="799083" y="1907667"/>
                </a:lnTo>
                <a:lnTo>
                  <a:pt x="865758" y="1963420"/>
                </a:lnTo>
                <a:lnTo>
                  <a:pt x="868617" y="1909190"/>
                </a:lnTo>
                <a:lnTo>
                  <a:pt x="828039" y="1909190"/>
                </a:lnTo>
                <a:lnTo>
                  <a:pt x="822864" y="1897323"/>
                </a:lnTo>
                <a:close/>
              </a:path>
              <a:path w="870585" h="1963420">
                <a:moveTo>
                  <a:pt x="846598" y="1887001"/>
                </a:moveTo>
                <a:lnTo>
                  <a:pt x="822864" y="1897323"/>
                </a:lnTo>
                <a:lnTo>
                  <a:pt x="828039" y="1909190"/>
                </a:lnTo>
                <a:lnTo>
                  <a:pt x="851788" y="1898903"/>
                </a:lnTo>
                <a:lnTo>
                  <a:pt x="846598" y="1887001"/>
                </a:lnTo>
                <a:close/>
              </a:path>
              <a:path w="870585" h="1963420">
                <a:moveTo>
                  <a:pt x="870331" y="1876678"/>
                </a:moveTo>
                <a:lnTo>
                  <a:pt x="846598" y="1887001"/>
                </a:lnTo>
                <a:lnTo>
                  <a:pt x="851788" y="1898903"/>
                </a:lnTo>
                <a:lnTo>
                  <a:pt x="828039" y="1909190"/>
                </a:lnTo>
                <a:lnTo>
                  <a:pt x="868617" y="1909190"/>
                </a:lnTo>
                <a:lnTo>
                  <a:pt x="870331" y="1876678"/>
                </a:lnTo>
                <a:close/>
              </a:path>
              <a:path w="870585" h="1963420">
                <a:moveTo>
                  <a:pt x="23748" y="0"/>
                </a:moveTo>
                <a:lnTo>
                  <a:pt x="0" y="10413"/>
                </a:lnTo>
                <a:lnTo>
                  <a:pt x="822864" y="1897323"/>
                </a:lnTo>
                <a:lnTo>
                  <a:pt x="846598" y="1887001"/>
                </a:lnTo>
                <a:lnTo>
                  <a:pt x="2374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2090292" y="2742438"/>
            <a:ext cx="843280" cy="606425"/>
          </a:xfrm>
          <a:custGeom>
            <a:avLst/>
            <a:gdLst/>
            <a:ahLst/>
            <a:cxnLst/>
            <a:rect l="l" t="t" r="r" b="b"/>
            <a:pathLst>
              <a:path w="843280" h="606425">
                <a:moveTo>
                  <a:pt x="772267" y="34575"/>
                </a:moveTo>
                <a:lnTo>
                  <a:pt x="0" y="584835"/>
                </a:lnTo>
                <a:lnTo>
                  <a:pt x="14986" y="605916"/>
                </a:lnTo>
                <a:lnTo>
                  <a:pt x="787309" y="55617"/>
                </a:lnTo>
                <a:lnTo>
                  <a:pt x="772267" y="34575"/>
                </a:lnTo>
                <a:close/>
              </a:path>
              <a:path w="843280" h="606425">
                <a:moveTo>
                  <a:pt x="828694" y="27050"/>
                </a:moveTo>
                <a:lnTo>
                  <a:pt x="782827" y="27050"/>
                </a:lnTo>
                <a:lnTo>
                  <a:pt x="797813" y="48133"/>
                </a:lnTo>
                <a:lnTo>
                  <a:pt x="787309" y="55617"/>
                </a:lnTo>
                <a:lnTo>
                  <a:pt x="802386" y="76708"/>
                </a:lnTo>
                <a:lnTo>
                  <a:pt x="828694" y="27050"/>
                </a:lnTo>
                <a:close/>
              </a:path>
              <a:path w="843280" h="606425">
                <a:moveTo>
                  <a:pt x="782827" y="27050"/>
                </a:moveTo>
                <a:lnTo>
                  <a:pt x="772267" y="34575"/>
                </a:lnTo>
                <a:lnTo>
                  <a:pt x="787309" y="55617"/>
                </a:lnTo>
                <a:lnTo>
                  <a:pt x="797813" y="48133"/>
                </a:lnTo>
                <a:lnTo>
                  <a:pt x="782827" y="27050"/>
                </a:lnTo>
                <a:close/>
              </a:path>
              <a:path w="843280" h="606425">
                <a:moveTo>
                  <a:pt x="843026" y="0"/>
                </a:moveTo>
                <a:lnTo>
                  <a:pt x="757174" y="13462"/>
                </a:lnTo>
                <a:lnTo>
                  <a:pt x="772267" y="34575"/>
                </a:lnTo>
                <a:lnTo>
                  <a:pt x="782827" y="27050"/>
                </a:lnTo>
                <a:lnTo>
                  <a:pt x="828694" y="27050"/>
                </a:lnTo>
                <a:lnTo>
                  <a:pt x="84302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2061972" y="3348482"/>
            <a:ext cx="873760" cy="196850"/>
          </a:xfrm>
          <a:custGeom>
            <a:avLst/>
            <a:gdLst/>
            <a:ahLst/>
            <a:cxnLst/>
            <a:rect l="l" t="t" r="r" b="b"/>
            <a:pathLst>
              <a:path w="873760" h="196850">
                <a:moveTo>
                  <a:pt x="794758" y="171276"/>
                </a:moveTo>
                <a:lnTo>
                  <a:pt x="790066" y="196722"/>
                </a:lnTo>
                <a:lnTo>
                  <a:pt x="869992" y="173608"/>
                </a:lnTo>
                <a:lnTo>
                  <a:pt x="807465" y="173608"/>
                </a:lnTo>
                <a:lnTo>
                  <a:pt x="794758" y="171276"/>
                </a:lnTo>
                <a:close/>
              </a:path>
              <a:path w="873760" h="196850">
                <a:moveTo>
                  <a:pt x="799465" y="145753"/>
                </a:moveTo>
                <a:lnTo>
                  <a:pt x="794758" y="171276"/>
                </a:lnTo>
                <a:lnTo>
                  <a:pt x="807465" y="173608"/>
                </a:lnTo>
                <a:lnTo>
                  <a:pt x="812164" y="148081"/>
                </a:lnTo>
                <a:lnTo>
                  <a:pt x="799465" y="145753"/>
                </a:lnTo>
                <a:close/>
              </a:path>
              <a:path w="873760" h="196850">
                <a:moveTo>
                  <a:pt x="804163" y="120268"/>
                </a:moveTo>
                <a:lnTo>
                  <a:pt x="799465" y="145753"/>
                </a:lnTo>
                <a:lnTo>
                  <a:pt x="812164" y="148081"/>
                </a:lnTo>
                <a:lnTo>
                  <a:pt x="807465" y="173608"/>
                </a:lnTo>
                <a:lnTo>
                  <a:pt x="869992" y="173608"/>
                </a:lnTo>
                <a:lnTo>
                  <a:pt x="873505" y="172592"/>
                </a:lnTo>
                <a:lnTo>
                  <a:pt x="804163" y="120268"/>
                </a:lnTo>
                <a:close/>
              </a:path>
              <a:path w="873760" h="196850">
                <a:moveTo>
                  <a:pt x="4571" y="0"/>
                </a:moveTo>
                <a:lnTo>
                  <a:pt x="0" y="25400"/>
                </a:lnTo>
                <a:lnTo>
                  <a:pt x="794758" y="171276"/>
                </a:lnTo>
                <a:lnTo>
                  <a:pt x="799465" y="145753"/>
                </a:lnTo>
                <a:lnTo>
                  <a:pt x="457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2053208" y="3354323"/>
            <a:ext cx="871219" cy="1395095"/>
          </a:xfrm>
          <a:custGeom>
            <a:avLst/>
            <a:gdLst/>
            <a:ahLst/>
            <a:cxnLst/>
            <a:rect l="l" t="t" r="r" b="b"/>
            <a:pathLst>
              <a:path w="871219" h="1395095">
                <a:moveTo>
                  <a:pt x="818804" y="1335441"/>
                </a:moveTo>
                <a:lnTo>
                  <a:pt x="796671" y="1349120"/>
                </a:lnTo>
                <a:lnTo>
                  <a:pt x="870712" y="1394714"/>
                </a:lnTo>
                <a:lnTo>
                  <a:pt x="866318" y="1346453"/>
                </a:lnTo>
                <a:lnTo>
                  <a:pt x="825627" y="1346453"/>
                </a:lnTo>
                <a:lnTo>
                  <a:pt x="818804" y="1335441"/>
                </a:lnTo>
                <a:close/>
              </a:path>
              <a:path w="871219" h="1395095">
                <a:moveTo>
                  <a:pt x="840781" y="1321858"/>
                </a:moveTo>
                <a:lnTo>
                  <a:pt x="818804" y="1335441"/>
                </a:lnTo>
                <a:lnTo>
                  <a:pt x="825627" y="1346453"/>
                </a:lnTo>
                <a:lnTo>
                  <a:pt x="847598" y="1332864"/>
                </a:lnTo>
                <a:lnTo>
                  <a:pt x="840781" y="1321858"/>
                </a:lnTo>
                <a:close/>
              </a:path>
              <a:path w="871219" h="1395095">
                <a:moveTo>
                  <a:pt x="862838" y="1308227"/>
                </a:moveTo>
                <a:lnTo>
                  <a:pt x="840781" y="1321858"/>
                </a:lnTo>
                <a:lnTo>
                  <a:pt x="847598" y="1332864"/>
                </a:lnTo>
                <a:lnTo>
                  <a:pt x="825627" y="1346453"/>
                </a:lnTo>
                <a:lnTo>
                  <a:pt x="866318" y="1346453"/>
                </a:lnTo>
                <a:lnTo>
                  <a:pt x="862838" y="1308227"/>
                </a:lnTo>
                <a:close/>
              </a:path>
              <a:path w="871219" h="1395095">
                <a:moveTo>
                  <a:pt x="22098" y="0"/>
                </a:moveTo>
                <a:lnTo>
                  <a:pt x="0" y="13715"/>
                </a:lnTo>
                <a:lnTo>
                  <a:pt x="818804" y="1335441"/>
                </a:lnTo>
                <a:lnTo>
                  <a:pt x="840781" y="1321858"/>
                </a:lnTo>
                <a:lnTo>
                  <a:pt x="2209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2123820" y="2742438"/>
            <a:ext cx="817244" cy="1998345"/>
          </a:xfrm>
          <a:custGeom>
            <a:avLst/>
            <a:gdLst/>
            <a:ahLst/>
            <a:cxnLst/>
            <a:rect l="l" t="t" r="r" b="b"/>
            <a:pathLst>
              <a:path w="817244" h="1998345">
                <a:moveTo>
                  <a:pt x="768623" y="67385"/>
                </a:moveTo>
                <a:lnTo>
                  <a:pt x="0" y="1988439"/>
                </a:lnTo>
                <a:lnTo>
                  <a:pt x="24130" y="1998091"/>
                </a:lnTo>
                <a:lnTo>
                  <a:pt x="792603" y="76969"/>
                </a:lnTo>
                <a:lnTo>
                  <a:pt x="768623" y="67385"/>
                </a:lnTo>
                <a:close/>
              </a:path>
              <a:path w="817244" h="1998345">
                <a:moveTo>
                  <a:pt x="814125" y="55372"/>
                </a:moveTo>
                <a:lnTo>
                  <a:pt x="773430" y="55372"/>
                </a:lnTo>
                <a:lnTo>
                  <a:pt x="797433" y="64897"/>
                </a:lnTo>
                <a:lnTo>
                  <a:pt x="792603" y="76969"/>
                </a:lnTo>
                <a:lnTo>
                  <a:pt x="816737" y="86613"/>
                </a:lnTo>
                <a:lnTo>
                  <a:pt x="814125" y="55372"/>
                </a:lnTo>
                <a:close/>
              </a:path>
              <a:path w="817244" h="1998345">
                <a:moveTo>
                  <a:pt x="773430" y="55372"/>
                </a:moveTo>
                <a:lnTo>
                  <a:pt x="768623" y="67385"/>
                </a:lnTo>
                <a:lnTo>
                  <a:pt x="792603" y="76969"/>
                </a:lnTo>
                <a:lnTo>
                  <a:pt x="797433" y="64897"/>
                </a:lnTo>
                <a:lnTo>
                  <a:pt x="773430" y="55372"/>
                </a:lnTo>
                <a:close/>
              </a:path>
              <a:path w="817244" h="1998345">
                <a:moveTo>
                  <a:pt x="809498" y="0"/>
                </a:moveTo>
                <a:lnTo>
                  <a:pt x="744601" y="57785"/>
                </a:lnTo>
                <a:lnTo>
                  <a:pt x="768623" y="67385"/>
                </a:lnTo>
                <a:lnTo>
                  <a:pt x="773430" y="55372"/>
                </a:lnTo>
                <a:lnTo>
                  <a:pt x="814125" y="55372"/>
                </a:lnTo>
                <a:lnTo>
                  <a:pt x="80949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2097785" y="3521202"/>
            <a:ext cx="836930" cy="1222375"/>
          </a:xfrm>
          <a:custGeom>
            <a:avLst/>
            <a:gdLst/>
            <a:ahLst/>
            <a:cxnLst/>
            <a:rect l="l" t="t" r="r" b="b"/>
            <a:pathLst>
              <a:path w="836930" h="1222375">
                <a:moveTo>
                  <a:pt x="782382" y="56965"/>
                </a:moveTo>
                <a:lnTo>
                  <a:pt x="0" y="1207262"/>
                </a:lnTo>
                <a:lnTo>
                  <a:pt x="21336" y="1221867"/>
                </a:lnTo>
                <a:lnTo>
                  <a:pt x="803851" y="71560"/>
                </a:lnTo>
                <a:lnTo>
                  <a:pt x="782382" y="56965"/>
                </a:lnTo>
                <a:close/>
              </a:path>
              <a:path w="836930" h="1222375">
                <a:moveTo>
                  <a:pt x="830598" y="46227"/>
                </a:moveTo>
                <a:lnTo>
                  <a:pt x="789686" y="46227"/>
                </a:lnTo>
                <a:lnTo>
                  <a:pt x="811149" y="60833"/>
                </a:lnTo>
                <a:lnTo>
                  <a:pt x="803851" y="71560"/>
                </a:lnTo>
                <a:lnTo>
                  <a:pt x="825245" y="86106"/>
                </a:lnTo>
                <a:lnTo>
                  <a:pt x="830598" y="46227"/>
                </a:lnTo>
                <a:close/>
              </a:path>
              <a:path w="836930" h="1222375">
                <a:moveTo>
                  <a:pt x="789686" y="46227"/>
                </a:moveTo>
                <a:lnTo>
                  <a:pt x="782382" y="56965"/>
                </a:lnTo>
                <a:lnTo>
                  <a:pt x="803851" y="71560"/>
                </a:lnTo>
                <a:lnTo>
                  <a:pt x="811149" y="60833"/>
                </a:lnTo>
                <a:lnTo>
                  <a:pt x="789686" y="46227"/>
                </a:lnTo>
                <a:close/>
              </a:path>
              <a:path w="836930" h="1222375">
                <a:moveTo>
                  <a:pt x="836802" y="0"/>
                </a:moveTo>
                <a:lnTo>
                  <a:pt x="760983" y="42418"/>
                </a:lnTo>
                <a:lnTo>
                  <a:pt x="782382" y="56965"/>
                </a:lnTo>
                <a:lnTo>
                  <a:pt x="789686" y="46227"/>
                </a:lnTo>
                <a:lnTo>
                  <a:pt x="830598" y="46227"/>
                </a:lnTo>
                <a:lnTo>
                  <a:pt x="83680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2108200" y="4709159"/>
            <a:ext cx="814705" cy="78105"/>
          </a:xfrm>
          <a:custGeom>
            <a:avLst/>
            <a:gdLst/>
            <a:ahLst/>
            <a:cxnLst/>
            <a:rect l="l" t="t" r="r" b="b"/>
            <a:pathLst>
              <a:path w="814705" h="78104">
                <a:moveTo>
                  <a:pt x="737743" y="0"/>
                </a:moveTo>
                <a:lnTo>
                  <a:pt x="737278" y="25822"/>
                </a:lnTo>
                <a:lnTo>
                  <a:pt x="750188" y="26034"/>
                </a:lnTo>
                <a:lnTo>
                  <a:pt x="749807" y="51942"/>
                </a:lnTo>
                <a:lnTo>
                  <a:pt x="736807" y="51942"/>
                </a:lnTo>
                <a:lnTo>
                  <a:pt x="736345" y="77596"/>
                </a:lnTo>
                <a:lnTo>
                  <a:pt x="790001" y="51942"/>
                </a:lnTo>
                <a:lnTo>
                  <a:pt x="749807" y="51942"/>
                </a:lnTo>
                <a:lnTo>
                  <a:pt x="736811" y="51729"/>
                </a:lnTo>
                <a:lnTo>
                  <a:pt x="790448" y="51729"/>
                </a:lnTo>
                <a:lnTo>
                  <a:pt x="814705" y="40131"/>
                </a:lnTo>
                <a:lnTo>
                  <a:pt x="737743" y="0"/>
                </a:lnTo>
                <a:close/>
              </a:path>
              <a:path w="814705" h="78104">
                <a:moveTo>
                  <a:pt x="737278" y="25822"/>
                </a:moveTo>
                <a:lnTo>
                  <a:pt x="736811" y="51729"/>
                </a:lnTo>
                <a:lnTo>
                  <a:pt x="749807" y="51942"/>
                </a:lnTo>
                <a:lnTo>
                  <a:pt x="750188" y="26034"/>
                </a:lnTo>
                <a:lnTo>
                  <a:pt x="737278" y="25822"/>
                </a:lnTo>
                <a:close/>
              </a:path>
              <a:path w="814705" h="78104">
                <a:moveTo>
                  <a:pt x="507" y="13715"/>
                </a:moveTo>
                <a:lnTo>
                  <a:pt x="0" y="39623"/>
                </a:lnTo>
                <a:lnTo>
                  <a:pt x="736811" y="51729"/>
                </a:lnTo>
                <a:lnTo>
                  <a:pt x="737278" y="25822"/>
                </a:lnTo>
                <a:lnTo>
                  <a:pt x="507" y="1371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4857750" y="2714244"/>
            <a:ext cx="741680" cy="78105"/>
          </a:xfrm>
          <a:custGeom>
            <a:avLst/>
            <a:gdLst/>
            <a:ahLst/>
            <a:cxnLst/>
            <a:rect l="l" t="t" r="r" b="b"/>
            <a:pathLst>
              <a:path w="741679" h="78105">
                <a:moveTo>
                  <a:pt x="663701" y="0"/>
                </a:moveTo>
                <a:lnTo>
                  <a:pt x="663701" y="77723"/>
                </a:lnTo>
                <a:lnTo>
                  <a:pt x="715517" y="51815"/>
                </a:lnTo>
                <a:lnTo>
                  <a:pt x="676655" y="51815"/>
                </a:lnTo>
                <a:lnTo>
                  <a:pt x="676655" y="25907"/>
                </a:lnTo>
                <a:lnTo>
                  <a:pt x="715517" y="25907"/>
                </a:lnTo>
                <a:lnTo>
                  <a:pt x="663701" y="0"/>
                </a:lnTo>
                <a:close/>
              </a:path>
              <a:path w="741679" h="78105">
                <a:moveTo>
                  <a:pt x="663701" y="25907"/>
                </a:moveTo>
                <a:lnTo>
                  <a:pt x="0" y="25907"/>
                </a:lnTo>
                <a:lnTo>
                  <a:pt x="0" y="51815"/>
                </a:lnTo>
                <a:lnTo>
                  <a:pt x="663701" y="51815"/>
                </a:lnTo>
                <a:lnTo>
                  <a:pt x="663701" y="25907"/>
                </a:lnTo>
                <a:close/>
              </a:path>
              <a:path w="741679" h="78105">
                <a:moveTo>
                  <a:pt x="715517" y="25907"/>
                </a:moveTo>
                <a:lnTo>
                  <a:pt x="676655" y="25907"/>
                </a:lnTo>
                <a:lnTo>
                  <a:pt x="676655" y="51815"/>
                </a:lnTo>
                <a:lnTo>
                  <a:pt x="715517" y="51815"/>
                </a:lnTo>
                <a:lnTo>
                  <a:pt x="741426" y="38861"/>
                </a:lnTo>
                <a:lnTo>
                  <a:pt x="715517" y="259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4857750" y="3506723"/>
            <a:ext cx="741680" cy="78105"/>
          </a:xfrm>
          <a:custGeom>
            <a:avLst/>
            <a:gdLst/>
            <a:ahLst/>
            <a:cxnLst/>
            <a:rect l="l" t="t" r="r" b="b"/>
            <a:pathLst>
              <a:path w="741679" h="78104">
                <a:moveTo>
                  <a:pt x="663701" y="0"/>
                </a:moveTo>
                <a:lnTo>
                  <a:pt x="663701" y="77724"/>
                </a:lnTo>
                <a:lnTo>
                  <a:pt x="715518" y="51815"/>
                </a:lnTo>
                <a:lnTo>
                  <a:pt x="676655" y="51815"/>
                </a:lnTo>
                <a:lnTo>
                  <a:pt x="676655" y="25908"/>
                </a:lnTo>
                <a:lnTo>
                  <a:pt x="715518" y="25908"/>
                </a:lnTo>
                <a:lnTo>
                  <a:pt x="663701" y="0"/>
                </a:lnTo>
                <a:close/>
              </a:path>
              <a:path w="741679" h="78104">
                <a:moveTo>
                  <a:pt x="663701" y="25908"/>
                </a:moveTo>
                <a:lnTo>
                  <a:pt x="0" y="25908"/>
                </a:lnTo>
                <a:lnTo>
                  <a:pt x="0" y="51815"/>
                </a:lnTo>
                <a:lnTo>
                  <a:pt x="663701" y="51815"/>
                </a:lnTo>
                <a:lnTo>
                  <a:pt x="663701" y="25908"/>
                </a:lnTo>
                <a:close/>
              </a:path>
              <a:path w="741679" h="78104">
                <a:moveTo>
                  <a:pt x="715518" y="25908"/>
                </a:moveTo>
                <a:lnTo>
                  <a:pt x="676655" y="25908"/>
                </a:lnTo>
                <a:lnTo>
                  <a:pt x="676655" y="51815"/>
                </a:lnTo>
                <a:lnTo>
                  <a:pt x="715518" y="51815"/>
                </a:lnTo>
                <a:lnTo>
                  <a:pt x="741426" y="38862"/>
                </a:lnTo>
                <a:lnTo>
                  <a:pt x="715518" y="259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4847082" y="4728971"/>
            <a:ext cx="741680" cy="78105"/>
          </a:xfrm>
          <a:custGeom>
            <a:avLst/>
            <a:gdLst/>
            <a:ahLst/>
            <a:cxnLst/>
            <a:rect l="l" t="t" r="r" b="b"/>
            <a:pathLst>
              <a:path w="741679" h="78104">
                <a:moveTo>
                  <a:pt x="663701" y="0"/>
                </a:moveTo>
                <a:lnTo>
                  <a:pt x="663701" y="77723"/>
                </a:lnTo>
                <a:lnTo>
                  <a:pt x="715517" y="51815"/>
                </a:lnTo>
                <a:lnTo>
                  <a:pt x="676655" y="51815"/>
                </a:lnTo>
                <a:lnTo>
                  <a:pt x="676655" y="25907"/>
                </a:lnTo>
                <a:lnTo>
                  <a:pt x="715518" y="25907"/>
                </a:lnTo>
                <a:lnTo>
                  <a:pt x="663701" y="0"/>
                </a:lnTo>
                <a:close/>
              </a:path>
              <a:path w="741679" h="78104">
                <a:moveTo>
                  <a:pt x="663701" y="25907"/>
                </a:moveTo>
                <a:lnTo>
                  <a:pt x="0" y="25907"/>
                </a:lnTo>
                <a:lnTo>
                  <a:pt x="0" y="51815"/>
                </a:lnTo>
                <a:lnTo>
                  <a:pt x="663701" y="51815"/>
                </a:lnTo>
                <a:lnTo>
                  <a:pt x="663701" y="25907"/>
                </a:lnTo>
                <a:close/>
              </a:path>
              <a:path w="741679" h="78104">
                <a:moveTo>
                  <a:pt x="715518" y="25907"/>
                </a:moveTo>
                <a:lnTo>
                  <a:pt x="676655" y="25907"/>
                </a:lnTo>
                <a:lnTo>
                  <a:pt x="676655" y="51815"/>
                </a:lnTo>
                <a:lnTo>
                  <a:pt x="715517" y="51815"/>
                </a:lnTo>
                <a:lnTo>
                  <a:pt x="741426" y="38861"/>
                </a:lnTo>
                <a:lnTo>
                  <a:pt x="715518" y="259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4849876" y="2753105"/>
            <a:ext cx="748665" cy="788035"/>
          </a:xfrm>
          <a:custGeom>
            <a:avLst/>
            <a:gdLst/>
            <a:ahLst/>
            <a:cxnLst/>
            <a:rect l="l" t="t" r="r" b="b"/>
            <a:pathLst>
              <a:path w="748664" h="788035">
                <a:moveTo>
                  <a:pt x="685550" y="47459"/>
                </a:moveTo>
                <a:lnTo>
                  <a:pt x="0" y="769620"/>
                </a:lnTo>
                <a:lnTo>
                  <a:pt x="18796" y="787527"/>
                </a:lnTo>
                <a:lnTo>
                  <a:pt x="704305" y="65285"/>
                </a:lnTo>
                <a:lnTo>
                  <a:pt x="685550" y="47459"/>
                </a:lnTo>
                <a:close/>
              </a:path>
              <a:path w="748664" h="788035">
                <a:moveTo>
                  <a:pt x="736835" y="38100"/>
                </a:moveTo>
                <a:lnTo>
                  <a:pt x="694436" y="38100"/>
                </a:lnTo>
                <a:lnTo>
                  <a:pt x="713232" y="55880"/>
                </a:lnTo>
                <a:lnTo>
                  <a:pt x="704305" y="65285"/>
                </a:lnTo>
                <a:lnTo>
                  <a:pt x="723138" y="83185"/>
                </a:lnTo>
                <a:lnTo>
                  <a:pt x="736835" y="38100"/>
                </a:lnTo>
                <a:close/>
              </a:path>
              <a:path w="748664" h="788035">
                <a:moveTo>
                  <a:pt x="694436" y="38100"/>
                </a:moveTo>
                <a:lnTo>
                  <a:pt x="685550" y="47459"/>
                </a:lnTo>
                <a:lnTo>
                  <a:pt x="704305" y="65285"/>
                </a:lnTo>
                <a:lnTo>
                  <a:pt x="713232" y="55880"/>
                </a:lnTo>
                <a:lnTo>
                  <a:pt x="694436" y="38100"/>
                </a:lnTo>
                <a:close/>
              </a:path>
              <a:path w="748664" h="788035">
                <a:moveTo>
                  <a:pt x="748411" y="0"/>
                </a:moveTo>
                <a:lnTo>
                  <a:pt x="666750" y="29591"/>
                </a:lnTo>
                <a:lnTo>
                  <a:pt x="685550" y="47459"/>
                </a:lnTo>
                <a:lnTo>
                  <a:pt x="694436" y="38100"/>
                </a:lnTo>
                <a:lnTo>
                  <a:pt x="736835" y="38100"/>
                </a:lnTo>
                <a:lnTo>
                  <a:pt x="7484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4848352" y="2744216"/>
            <a:ext cx="753110" cy="787400"/>
          </a:xfrm>
          <a:custGeom>
            <a:avLst/>
            <a:gdLst/>
            <a:ahLst/>
            <a:cxnLst/>
            <a:rect l="l" t="t" r="r" b="b"/>
            <a:pathLst>
              <a:path w="753110" h="787400">
                <a:moveTo>
                  <a:pt x="690073" y="740200"/>
                </a:moveTo>
                <a:lnTo>
                  <a:pt x="671322" y="758063"/>
                </a:lnTo>
                <a:lnTo>
                  <a:pt x="753110" y="787400"/>
                </a:lnTo>
                <a:lnTo>
                  <a:pt x="741460" y="749554"/>
                </a:lnTo>
                <a:lnTo>
                  <a:pt x="699008" y="749554"/>
                </a:lnTo>
                <a:lnTo>
                  <a:pt x="690073" y="740200"/>
                </a:lnTo>
                <a:close/>
              </a:path>
              <a:path w="753110" h="787400">
                <a:moveTo>
                  <a:pt x="708869" y="722295"/>
                </a:moveTo>
                <a:lnTo>
                  <a:pt x="690073" y="740200"/>
                </a:lnTo>
                <a:lnTo>
                  <a:pt x="699008" y="749554"/>
                </a:lnTo>
                <a:lnTo>
                  <a:pt x="717803" y="731647"/>
                </a:lnTo>
                <a:lnTo>
                  <a:pt x="708869" y="722295"/>
                </a:lnTo>
                <a:close/>
              </a:path>
              <a:path w="753110" h="787400">
                <a:moveTo>
                  <a:pt x="727583" y="704469"/>
                </a:moveTo>
                <a:lnTo>
                  <a:pt x="708869" y="722295"/>
                </a:lnTo>
                <a:lnTo>
                  <a:pt x="717803" y="731647"/>
                </a:lnTo>
                <a:lnTo>
                  <a:pt x="699008" y="749554"/>
                </a:lnTo>
                <a:lnTo>
                  <a:pt x="741460" y="749554"/>
                </a:lnTo>
                <a:lnTo>
                  <a:pt x="727583" y="704469"/>
                </a:lnTo>
                <a:close/>
              </a:path>
              <a:path w="753110" h="787400">
                <a:moveTo>
                  <a:pt x="18796" y="0"/>
                </a:moveTo>
                <a:lnTo>
                  <a:pt x="0" y="17780"/>
                </a:lnTo>
                <a:lnTo>
                  <a:pt x="690073" y="740200"/>
                </a:lnTo>
                <a:lnTo>
                  <a:pt x="708869" y="722295"/>
                </a:lnTo>
                <a:lnTo>
                  <a:pt x="1879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4845558" y="2748660"/>
            <a:ext cx="754380" cy="2011045"/>
          </a:xfrm>
          <a:custGeom>
            <a:avLst/>
            <a:gdLst/>
            <a:ahLst/>
            <a:cxnLst/>
            <a:rect l="l" t="t" r="r" b="b"/>
            <a:pathLst>
              <a:path w="754379" h="2011045">
                <a:moveTo>
                  <a:pt x="705477" y="1942452"/>
                </a:moveTo>
                <a:lnTo>
                  <a:pt x="681101" y="1951355"/>
                </a:lnTo>
                <a:lnTo>
                  <a:pt x="744346" y="2011045"/>
                </a:lnTo>
                <a:lnTo>
                  <a:pt x="750732" y="1954657"/>
                </a:lnTo>
                <a:lnTo>
                  <a:pt x="709929" y="1954657"/>
                </a:lnTo>
                <a:lnTo>
                  <a:pt x="705477" y="1942452"/>
                </a:lnTo>
                <a:close/>
              </a:path>
              <a:path w="754379" h="2011045">
                <a:moveTo>
                  <a:pt x="729856" y="1933548"/>
                </a:moveTo>
                <a:lnTo>
                  <a:pt x="705477" y="1942452"/>
                </a:lnTo>
                <a:lnTo>
                  <a:pt x="709929" y="1954657"/>
                </a:lnTo>
                <a:lnTo>
                  <a:pt x="734313" y="1945766"/>
                </a:lnTo>
                <a:lnTo>
                  <a:pt x="729856" y="1933548"/>
                </a:lnTo>
                <a:close/>
              </a:path>
              <a:path w="754379" h="2011045">
                <a:moveTo>
                  <a:pt x="754126" y="1924684"/>
                </a:moveTo>
                <a:lnTo>
                  <a:pt x="729856" y="1933548"/>
                </a:lnTo>
                <a:lnTo>
                  <a:pt x="734313" y="1945766"/>
                </a:lnTo>
                <a:lnTo>
                  <a:pt x="709929" y="1954657"/>
                </a:lnTo>
                <a:lnTo>
                  <a:pt x="750732" y="1954657"/>
                </a:lnTo>
                <a:lnTo>
                  <a:pt x="754126" y="1924684"/>
                </a:lnTo>
                <a:close/>
              </a:path>
              <a:path w="754379" h="2011045">
                <a:moveTo>
                  <a:pt x="24383" y="0"/>
                </a:moveTo>
                <a:lnTo>
                  <a:pt x="0" y="8889"/>
                </a:lnTo>
                <a:lnTo>
                  <a:pt x="705477" y="1942452"/>
                </a:lnTo>
                <a:lnTo>
                  <a:pt x="729856" y="1933548"/>
                </a:lnTo>
                <a:lnTo>
                  <a:pt x="2438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4848097" y="3525265"/>
            <a:ext cx="741045" cy="1235075"/>
          </a:xfrm>
          <a:custGeom>
            <a:avLst/>
            <a:gdLst/>
            <a:ahLst/>
            <a:cxnLst/>
            <a:rect l="l" t="t" r="r" b="b"/>
            <a:pathLst>
              <a:path w="741045" h="1235075">
                <a:moveTo>
                  <a:pt x="690138" y="1174466"/>
                </a:moveTo>
                <a:lnTo>
                  <a:pt x="667892" y="1187704"/>
                </a:lnTo>
                <a:lnTo>
                  <a:pt x="740917" y="1234567"/>
                </a:lnTo>
                <a:lnTo>
                  <a:pt x="737395" y="1185545"/>
                </a:lnTo>
                <a:lnTo>
                  <a:pt x="696722" y="1185545"/>
                </a:lnTo>
                <a:lnTo>
                  <a:pt x="690138" y="1174466"/>
                </a:lnTo>
                <a:close/>
              </a:path>
              <a:path w="741045" h="1235075">
                <a:moveTo>
                  <a:pt x="712356" y="1161245"/>
                </a:moveTo>
                <a:lnTo>
                  <a:pt x="690138" y="1174466"/>
                </a:lnTo>
                <a:lnTo>
                  <a:pt x="696722" y="1185545"/>
                </a:lnTo>
                <a:lnTo>
                  <a:pt x="718947" y="1172337"/>
                </a:lnTo>
                <a:lnTo>
                  <a:pt x="712356" y="1161245"/>
                </a:lnTo>
                <a:close/>
              </a:path>
              <a:path w="741045" h="1235075">
                <a:moveTo>
                  <a:pt x="734694" y="1147953"/>
                </a:moveTo>
                <a:lnTo>
                  <a:pt x="712356" y="1161245"/>
                </a:lnTo>
                <a:lnTo>
                  <a:pt x="718947" y="1172337"/>
                </a:lnTo>
                <a:lnTo>
                  <a:pt x="696722" y="1185545"/>
                </a:lnTo>
                <a:lnTo>
                  <a:pt x="737395" y="1185545"/>
                </a:lnTo>
                <a:lnTo>
                  <a:pt x="734694" y="1147953"/>
                </a:lnTo>
                <a:close/>
              </a:path>
              <a:path w="741045" h="1235075">
                <a:moveTo>
                  <a:pt x="22351" y="0"/>
                </a:moveTo>
                <a:lnTo>
                  <a:pt x="0" y="13208"/>
                </a:lnTo>
                <a:lnTo>
                  <a:pt x="690138" y="1174466"/>
                </a:lnTo>
                <a:lnTo>
                  <a:pt x="712356" y="1161245"/>
                </a:lnTo>
                <a:lnTo>
                  <a:pt x="2235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4834890" y="2753105"/>
            <a:ext cx="772160" cy="2011680"/>
          </a:xfrm>
          <a:custGeom>
            <a:avLst/>
            <a:gdLst/>
            <a:ahLst/>
            <a:cxnLst/>
            <a:rect l="l" t="t" r="r" b="b"/>
            <a:pathLst>
              <a:path w="772160" h="2011679">
                <a:moveTo>
                  <a:pt x="723555" y="68255"/>
                </a:moveTo>
                <a:lnTo>
                  <a:pt x="0" y="2002028"/>
                </a:lnTo>
                <a:lnTo>
                  <a:pt x="24384" y="2011172"/>
                </a:lnTo>
                <a:lnTo>
                  <a:pt x="747799" y="77309"/>
                </a:lnTo>
                <a:lnTo>
                  <a:pt x="723555" y="68255"/>
                </a:lnTo>
                <a:close/>
              </a:path>
              <a:path w="772160" h="2011679">
                <a:moveTo>
                  <a:pt x="768832" y="56134"/>
                </a:moveTo>
                <a:lnTo>
                  <a:pt x="728090" y="56134"/>
                </a:lnTo>
                <a:lnTo>
                  <a:pt x="752348" y="65151"/>
                </a:lnTo>
                <a:lnTo>
                  <a:pt x="747799" y="77309"/>
                </a:lnTo>
                <a:lnTo>
                  <a:pt x="772033" y="86360"/>
                </a:lnTo>
                <a:lnTo>
                  <a:pt x="768832" y="56134"/>
                </a:lnTo>
                <a:close/>
              </a:path>
              <a:path w="772160" h="2011679">
                <a:moveTo>
                  <a:pt x="728090" y="56134"/>
                </a:moveTo>
                <a:lnTo>
                  <a:pt x="723555" y="68255"/>
                </a:lnTo>
                <a:lnTo>
                  <a:pt x="747799" y="77309"/>
                </a:lnTo>
                <a:lnTo>
                  <a:pt x="752348" y="65151"/>
                </a:lnTo>
                <a:lnTo>
                  <a:pt x="728090" y="56134"/>
                </a:lnTo>
                <a:close/>
              </a:path>
              <a:path w="772160" h="2011679">
                <a:moveTo>
                  <a:pt x="762888" y="0"/>
                </a:moveTo>
                <a:lnTo>
                  <a:pt x="699262" y="59182"/>
                </a:lnTo>
                <a:lnTo>
                  <a:pt x="723555" y="68255"/>
                </a:lnTo>
                <a:lnTo>
                  <a:pt x="728090" y="56134"/>
                </a:lnTo>
                <a:lnTo>
                  <a:pt x="768832" y="56134"/>
                </a:lnTo>
                <a:lnTo>
                  <a:pt x="76288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4836033" y="3531870"/>
            <a:ext cx="764540" cy="1235075"/>
          </a:xfrm>
          <a:custGeom>
            <a:avLst/>
            <a:gdLst/>
            <a:ahLst/>
            <a:cxnLst/>
            <a:rect l="l" t="t" r="r" b="b"/>
            <a:pathLst>
              <a:path w="764539" h="1235075">
                <a:moveTo>
                  <a:pt x="712388" y="59496"/>
                </a:moveTo>
                <a:lnTo>
                  <a:pt x="0" y="1221231"/>
                </a:lnTo>
                <a:lnTo>
                  <a:pt x="22097" y="1234820"/>
                </a:lnTo>
                <a:lnTo>
                  <a:pt x="734493" y="73073"/>
                </a:lnTo>
                <a:lnTo>
                  <a:pt x="712388" y="59496"/>
                </a:lnTo>
                <a:close/>
              </a:path>
              <a:path w="764539" h="1235075">
                <a:moveTo>
                  <a:pt x="759846" y="48387"/>
                </a:moveTo>
                <a:lnTo>
                  <a:pt x="719201" y="48387"/>
                </a:lnTo>
                <a:lnTo>
                  <a:pt x="741299" y="61975"/>
                </a:lnTo>
                <a:lnTo>
                  <a:pt x="734493" y="73073"/>
                </a:lnTo>
                <a:lnTo>
                  <a:pt x="756538" y="86613"/>
                </a:lnTo>
                <a:lnTo>
                  <a:pt x="759846" y="48387"/>
                </a:lnTo>
                <a:close/>
              </a:path>
              <a:path w="764539" h="1235075">
                <a:moveTo>
                  <a:pt x="719201" y="48387"/>
                </a:moveTo>
                <a:lnTo>
                  <a:pt x="712388" y="59496"/>
                </a:lnTo>
                <a:lnTo>
                  <a:pt x="734493" y="73073"/>
                </a:lnTo>
                <a:lnTo>
                  <a:pt x="741299" y="61975"/>
                </a:lnTo>
                <a:lnTo>
                  <a:pt x="719201" y="48387"/>
                </a:lnTo>
                <a:close/>
              </a:path>
              <a:path w="764539" h="1235075">
                <a:moveTo>
                  <a:pt x="764031" y="0"/>
                </a:moveTo>
                <a:lnTo>
                  <a:pt x="690371" y="45974"/>
                </a:lnTo>
                <a:lnTo>
                  <a:pt x="712388" y="59496"/>
                </a:lnTo>
                <a:lnTo>
                  <a:pt x="719201" y="48387"/>
                </a:lnTo>
                <a:lnTo>
                  <a:pt x="759846" y="48387"/>
                </a:lnTo>
                <a:lnTo>
                  <a:pt x="76403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315468" y="4738115"/>
            <a:ext cx="2958084" cy="163220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393191" y="5375147"/>
            <a:ext cx="2395728" cy="112471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374904" y="4778502"/>
            <a:ext cx="2839720" cy="151409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 txBox="1"/>
          <p:nvPr/>
        </p:nvSpPr>
        <p:spPr>
          <a:xfrm>
            <a:off x="623417" y="5475833"/>
            <a:ext cx="186817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most</a:t>
            </a:r>
            <a:r>
              <a:rPr sz="2400" spc="-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basic</a:t>
            </a:r>
            <a:endParaRPr sz="2400">
              <a:latin typeface="Calibri"/>
              <a:cs typeface="Calibri"/>
            </a:endParaRPr>
          </a:p>
          <a:p>
            <a:pPr marL="1905" algn="ctr">
              <a:lnSpc>
                <a:spcPct val="100000"/>
              </a:lnSpc>
              <a:spcBef>
                <a:spcPts val="5"/>
              </a:spcBef>
            </a:pP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classifiers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6" name="object 76"/>
          <p:cNvSpPr/>
          <p:nvPr/>
        </p:nvSpPr>
        <p:spPr>
          <a:xfrm>
            <a:off x="2897123" y="4922520"/>
            <a:ext cx="3358896" cy="150418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2906267" y="5408676"/>
            <a:ext cx="3406139" cy="1124712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2956560" y="4962397"/>
            <a:ext cx="3240024" cy="1386586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 txBox="1"/>
          <p:nvPr/>
        </p:nvSpPr>
        <p:spPr>
          <a:xfrm>
            <a:off x="3137154" y="5509666"/>
            <a:ext cx="288099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5280" marR="5080" indent="-323215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Use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r>
              <a:rPr sz="2400" spc="-15" baseline="24305" dirty="0">
                <a:solidFill>
                  <a:srgbClr val="FFFFFF"/>
                </a:solidFill>
                <a:latin typeface="Calibri"/>
                <a:cs typeface="Calibri"/>
              </a:rPr>
              <a:t>st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layer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as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module 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to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build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classifiers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0" name="object 80"/>
          <p:cNvSpPr/>
          <p:nvPr/>
        </p:nvSpPr>
        <p:spPr>
          <a:xfrm>
            <a:off x="5841491" y="4730496"/>
            <a:ext cx="2987040" cy="1647443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6388608" y="5382767"/>
            <a:ext cx="2459736" cy="1124712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5900928" y="4771644"/>
            <a:ext cx="2868168" cy="1528572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 txBox="1"/>
          <p:nvPr/>
        </p:nvSpPr>
        <p:spPr>
          <a:xfrm>
            <a:off x="6619747" y="5484063"/>
            <a:ext cx="193230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7650" marR="5080" indent="-23495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Use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r>
              <a:rPr sz="2400" spc="-15" baseline="24305" dirty="0">
                <a:solidFill>
                  <a:srgbClr val="FFFFFF"/>
                </a:solidFill>
                <a:latin typeface="Calibri"/>
                <a:cs typeface="Calibri"/>
              </a:rPr>
              <a:t>nd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layer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as  module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……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4" name="object 84"/>
          <p:cNvSpPr txBox="1"/>
          <p:nvPr/>
        </p:nvSpPr>
        <p:spPr>
          <a:xfrm>
            <a:off x="4868926" y="357885"/>
            <a:ext cx="3853179" cy="111696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 marR="5080">
              <a:lnSpc>
                <a:spcPct val="99300"/>
              </a:lnSpc>
              <a:spcBef>
                <a:spcPts val="114"/>
              </a:spcBef>
            </a:pPr>
            <a:r>
              <a:rPr sz="1800" spc="-5" dirty="0">
                <a:solidFill>
                  <a:srgbClr val="212121"/>
                </a:solidFill>
                <a:latin typeface="Arial"/>
                <a:cs typeface="Arial"/>
              </a:rPr>
              <a:t>Reference: </a:t>
            </a:r>
            <a:r>
              <a:rPr sz="1800" spc="-20" dirty="0">
                <a:solidFill>
                  <a:srgbClr val="212121"/>
                </a:solidFill>
                <a:latin typeface="Arial"/>
                <a:cs typeface="Arial"/>
              </a:rPr>
              <a:t>Zeiler, </a:t>
            </a:r>
            <a:r>
              <a:rPr sz="1800" dirty="0">
                <a:solidFill>
                  <a:srgbClr val="212121"/>
                </a:solidFill>
                <a:latin typeface="Arial"/>
                <a:cs typeface="Arial"/>
              </a:rPr>
              <a:t>M. </a:t>
            </a:r>
            <a:r>
              <a:rPr sz="1800" spc="-5" dirty="0">
                <a:solidFill>
                  <a:srgbClr val="212121"/>
                </a:solidFill>
                <a:latin typeface="Arial"/>
                <a:cs typeface="Arial"/>
              </a:rPr>
              <a:t>D., </a:t>
            </a:r>
            <a:r>
              <a:rPr sz="1800" dirty="0">
                <a:solidFill>
                  <a:srgbClr val="212121"/>
                </a:solidFill>
                <a:latin typeface="Arial"/>
                <a:cs typeface="Arial"/>
              </a:rPr>
              <a:t>&amp; </a:t>
            </a:r>
            <a:r>
              <a:rPr sz="1800" spc="-5" dirty="0">
                <a:solidFill>
                  <a:srgbClr val="212121"/>
                </a:solidFill>
                <a:latin typeface="Arial"/>
                <a:cs typeface="Arial"/>
              </a:rPr>
              <a:t>Fergus, </a:t>
            </a:r>
            <a:r>
              <a:rPr sz="1800" dirty="0">
                <a:solidFill>
                  <a:srgbClr val="212121"/>
                </a:solidFill>
                <a:latin typeface="Arial"/>
                <a:cs typeface="Arial"/>
              </a:rPr>
              <a:t>R.  </a:t>
            </a:r>
            <a:r>
              <a:rPr sz="1800" spc="-5" dirty="0">
                <a:solidFill>
                  <a:srgbClr val="212121"/>
                </a:solidFill>
                <a:latin typeface="Arial"/>
                <a:cs typeface="Arial"/>
              </a:rPr>
              <a:t>(2014). </a:t>
            </a:r>
            <a:r>
              <a:rPr sz="1800" spc="-10" dirty="0">
                <a:solidFill>
                  <a:srgbClr val="212121"/>
                </a:solidFill>
                <a:latin typeface="Arial"/>
                <a:cs typeface="Arial"/>
              </a:rPr>
              <a:t>Visualizing </a:t>
            </a:r>
            <a:r>
              <a:rPr sz="1800" spc="-5" dirty="0">
                <a:solidFill>
                  <a:srgbClr val="212121"/>
                </a:solidFill>
                <a:latin typeface="Arial"/>
                <a:cs typeface="Arial"/>
              </a:rPr>
              <a:t>and understanding  convolutional </a:t>
            </a:r>
            <a:r>
              <a:rPr sz="1800" spc="-10" dirty="0">
                <a:solidFill>
                  <a:srgbClr val="212121"/>
                </a:solidFill>
                <a:latin typeface="Arial"/>
                <a:cs typeface="Arial"/>
              </a:rPr>
              <a:t>networks. </a:t>
            </a:r>
            <a:r>
              <a:rPr sz="1800" dirty="0">
                <a:solidFill>
                  <a:srgbClr val="212121"/>
                </a:solidFill>
                <a:latin typeface="Arial"/>
                <a:cs typeface="Arial"/>
              </a:rPr>
              <a:t>In </a:t>
            </a:r>
            <a:r>
              <a:rPr sz="1800" i="1" spc="-5" dirty="0">
                <a:solidFill>
                  <a:srgbClr val="212121"/>
                </a:solidFill>
                <a:latin typeface="Arial"/>
                <a:cs typeface="Arial"/>
              </a:rPr>
              <a:t>Computer  </a:t>
            </a:r>
            <a:r>
              <a:rPr sz="1800" i="1" spc="-10" dirty="0">
                <a:solidFill>
                  <a:srgbClr val="212121"/>
                </a:solidFill>
                <a:latin typeface="Arial"/>
                <a:cs typeface="Arial"/>
              </a:rPr>
              <a:t>Vision–ECCV </a:t>
            </a:r>
            <a:r>
              <a:rPr sz="1800" i="1" spc="-5" dirty="0">
                <a:solidFill>
                  <a:srgbClr val="212121"/>
                </a:solidFill>
                <a:latin typeface="Arial"/>
                <a:cs typeface="Arial"/>
              </a:rPr>
              <a:t>2014 </a:t>
            </a:r>
            <a:r>
              <a:rPr sz="1800" spc="-5" dirty="0">
                <a:solidFill>
                  <a:srgbClr val="212121"/>
                </a:solidFill>
                <a:latin typeface="Arial"/>
                <a:cs typeface="Arial"/>
              </a:rPr>
              <a:t>(pp.</a:t>
            </a:r>
            <a:r>
              <a:rPr sz="1800" spc="25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212121"/>
                </a:solidFill>
                <a:latin typeface="Arial"/>
                <a:cs typeface="Arial"/>
              </a:rPr>
              <a:t>818-833)</a:t>
            </a:r>
            <a:endParaRPr sz="1800">
              <a:latin typeface="Arial"/>
              <a:cs typeface="Arial"/>
            </a:endParaRPr>
          </a:p>
        </p:txBody>
      </p:sp>
      <p:sp>
        <p:nvSpPr>
          <p:cNvPr id="85" name="object 85"/>
          <p:cNvSpPr/>
          <p:nvPr/>
        </p:nvSpPr>
        <p:spPr>
          <a:xfrm>
            <a:off x="3288791" y="2540507"/>
            <a:ext cx="445008" cy="445008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3304032" y="3290315"/>
            <a:ext cx="443484" cy="443484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3302508" y="4501896"/>
            <a:ext cx="460248" cy="452627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4626864" y="2404872"/>
            <a:ext cx="600456" cy="600455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4617720" y="4379976"/>
            <a:ext cx="617220" cy="650748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4619244" y="3238500"/>
            <a:ext cx="601979" cy="600456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6006084" y="2310383"/>
            <a:ext cx="789432" cy="762000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6015228" y="3180588"/>
            <a:ext cx="771144" cy="723900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6015228" y="4239767"/>
            <a:ext cx="751331" cy="772668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433387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Outline </a:t>
            </a:r>
            <a:r>
              <a:rPr dirty="0"/>
              <a:t>of </a:t>
            </a:r>
            <a:r>
              <a:rPr spc="-10" dirty="0"/>
              <a:t>Lecture</a:t>
            </a:r>
            <a:r>
              <a:rPr spc="-90" dirty="0"/>
              <a:t> </a:t>
            </a:r>
            <a:r>
              <a:rPr dirty="0"/>
              <a:t>I</a:t>
            </a:r>
          </a:p>
        </p:txBody>
      </p:sp>
      <p:sp>
        <p:nvSpPr>
          <p:cNvPr id="3" name="object 3"/>
          <p:cNvSpPr/>
          <p:nvPr/>
        </p:nvSpPr>
        <p:spPr>
          <a:xfrm>
            <a:off x="629412" y="1988820"/>
            <a:ext cx="7886700" cy="1216660"/>
          </a:xfrm>
          <a:custGeom>
            <a:avLst/>
            <a:gdLst/>
            <a:ahLst/>
            <a:cxnLst/>
            <a:rect l="l" t="t" r="r" b="b"/>
            <a:pathLst>
              <a:path w="7886700" h="1216660">
                <a:moveTo>
                  <a:pt x="7684008" y="0"/>
                </a:moveTo>
                <a:lnTo>
                  <a:pt x="202691" y="0"/>
                </a:lnTo>
                <a:lnTo>
                  <a:pt x="156218" y="5356"/>
                </a:lnTo>
                <a:lnTo>
                  <a:pt x="113555" y="20611"/>
                </a:lnTo>
                <a:lnTo>
                  <a:pt x="75920" y="44547"/>
                </a:lnTo>
                <a:lnTo>
                  <a:pt x="44531" y="75942"/>
                </a:lnTo>
                <a:lnTo>
                  <a:pt x="20602" y="113577"/>
                </a:lnTo>
                <a:lnTo>
                  <a:pt x="5353" y="156234"/>
                </a:lnTo>
                <a:lnTo>
                  <a:pt x="0" y="202691"/>
                </a:lnTo>
                <a:lnTo>
                  <a:pt x="0" y="1013459"/>
                </a:lnTo>
                <a:lnTo>
                  <a:pt x="5353" y="1059917"/>
                </a:lnTo>
                <a:lnTo>
                  <a:pt x="20602" y="1102574"/>
                </a:lnTo>
                <a:lnTo>
                  <a:pt x="44531" y="1140209"/>
                </a:lnTo>
                <a:lnTo>
                  <a:pt x="75920" y="1171604"/>
                </a:lnTo>
                <a:lnTo>
                  <a:pt x="113555" y="1195540"/>
                </a:lnTo>
                <a:lnTo>
                  <a:pt x="156218" y="1210795"/>
                </a:lnTo>
                <a:lnTo>
                  <a:pt x="202691" y="1216152"/>
                </a:lnTo>
                <a:lnTo>
                  <a:pt x="7684008" y="1216152"/>
                </a:lnTo>
                <a:lnTo>
                  <a:pt x="7730465" y="1210795"/>
                </a:lnTo>
                <a:lnTo>
                  <a:pt x="7773122" y="1195540"/>
                </a:lnTo>
                <a:lnTo>
                  <a:pt x="7810757" y="1171604"/>
                </a:lnTo>
                <a:lnTo>
                  <a:pt x="7842152" y="1140209"/>
                </a:lnTo>
                <a:lnTo>
                  <a:pt x="7866088" y="1102574"/>
                </a:lnTo>
                <a:lnTo>
                  <a:pt x="7881343" y="1059917"/>
                </a:lnTo>
                <a:lnTo>
                  <a:pt x="7886700" y="1013459"/>
                </a:lnTo>
                <a:lnTo>
                  <a:pt x="7886700" y="202691"/>
                </a:lnTo>
                <a:lnTo>
                  <a:pt x="7881343" y="156234"/>
                </a:lnTo>
                <a:lnTo>
                  <a:pt x="7866088" y="113577"/>
                </a:lnTo>
                <a:lnTo>
                  <a:pt x="7842152" y="75942"/>
                </a:lnTo>
                <a:lnTo>
                  <a:pt x="7810757" y="44547"/>
                </a:lnTo>
                <a:lnTo>
                  <a:pt x="7773122" y="20611"/>
                </a:lnTo>
                <a:lnTo>
                  <a:pt x="7730465" y="5356"/>
                </a:lnTo>
                <a:lnTo>
                  <a:pt x="7684008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29412" y="3392423"/>
            <a:ext cx="7886700" cy="1217930"/>
          </a:xfrm>
          <a:custGeom>
            <a:avLst/>
            <a:gdLst/>
            <a:ahLst/>
            <a:cxnLst/>
            <a:rect l="l" t="t" r="r" b="b"/>
            <a:pathLst>
              <a:path w="7886700" h="1217929">
                <a:moveTo>
                  <a:pt x="7683754" y="0"/>
                </a:moveTo>
                <a:lnTo>
                  <a:pt x="202946" y="0"/>
                </a:lnTo>
                <a:lnTo>
                  <a:pt x="156410" y="5356"/>
                </a:lnTo>
                <a:lnTo>
                  <a:pt x="113692" y="20617"/>
                </a:lnTo>
                <a:lnTo>
                  <a:pt x="76011" y="44567"/>
                </a:lnTo>
                <a:lnTo>
                  <a:pt x="44582" y="75989"/>
                </a:lnTo>
                <a:lnTo>
                  <a:pt x="20626" y="113670"/>
                </a:lnTo>
                <a:lnTo>
                  <a:pt x="5359" y="156394"/>
                </a:lnTo>
                <a:lnTo>
                  <a:pt x="0" y="202946"/>
                </a:lnTo>
                <a:lnTo>
                  <a:pt x="0" y="1014730"/>
                </a:lnTo>
                <a:lnTo>
                  <a:pt x="5359" y="1061281"/>
                </a:lnTo>
                <a:lnTo>
                  <a:pt x="20626" y="1104005"/>
                </a:lnTo>
                <a:lnTo>
                  <a:pt x="44582" y="1141686"/>
                </a:lnTo>
                <a:lnTo>
                  <a:pt x="76011" y="1173108"/>
                </a:lnTo>
                <a:lnTo>
                  <a:pt x="113692" y="1197058"/>
                </a:lnTo>
                <a:lnTo>
                  <a:pt x="156410" y="1212319"/>
                </a:lnTo>
                <a:lnTo>
                  <a:pt x="202946" y="1217676"/>
                </a:lnTo>
                <a:lnTo>
                  <a:pt x="7683754" y="1217676"/>
                </a:lnTo>
                <a:lnTo>
                  <a:pt x="7730305" y="1212319"/>
                </a:lnTo>
                <a:lnTo>
                  <a:pt x="7773029" y="1197058"/>
                </a:lnTo>
                <a:lnTo>
                  <a:pt x="7810710" y="1173108"/>
                </a:lnTo>
                <a:lnTo>
                  <a:pt x="7842132" y="1141686"/>
                </a:lnTo>
                <a:lnTo>
                  <a:pt x="7866082" y="1104005"/>
                </a:lnTo>
                <a:lnTo>
                  <a:pt x="7881343" y="1061281"/>
                </a:lnTo>
                <a:lnTo>
                  <a:pt x="7886700" y="1014730"/>
                </a:lnTo>
                <a:lnTo>
                  <a:pt x="7886700" y="202946"/>
                </a:lnTo>
                <a:lnTo>
                  <a:pt x="7881343" y="156394"/>
                </a:lnTo>
                <a:lnTo>
                  <a:pt x="7866082" y="113670"/>
                </a:lnTo>
                <a:lnTo>
                  <a:pt x="7842132" y="75989"/>
                </a:lnTo>
                <a:lnTo>
                  <a:pt x="7810710" y="44567"/>
                </a:lnTo>
                <a:lnTo>
                  <a:pt x="7773029" y="20617"/>
                </a:lnTo>
                <a:lnTo>
                  <a:pt x="7730305" y="5356"/>
                </a:lnTo>
                <a:lnTo>
                  <a:pt x="7683754" y="0"/>
                </a:lnTo>
                <a:close/>
              </a:path>
            </a:pathLst>
          </a:custGeom>
          <a:solidFill>
            <a:srgbClr val="22E04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797458" y="2291842"/>
            <a:ext cx="4983480" cy="19183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10" dirty="0">
                <a:solidFill>
                  <a:srgbClr val="FFFFFF"/>
                </a:solidFill>
                <a:latin typeface="Calibri"/>
                <a:cs typeface="Calibri"/>
              </a:rPr>
              <a:t>Introduction </a:t>
            </a:r>
            <a:r>
              <a:rPr sz="3200" spc="-5" dirty="0">
                <a:solidFill>
                  <a:srgbClr val="FFFFFF"/>
                </a:solidFill>
                <a:latin typeface="Calibri"/>
                <a:cs typeface="Calibri"/>
              </a:rPr>
              <a:t>of Deep</a:t>
            </a:r>
            <a:r>
              <a:rPr sz="32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Calibri"/>
                <a:cs typeface="Calibri"/>
              </a:rPr>
              <a:t>Learning</a:t>
            </a:r>
            <a:endParaRPr sz="32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3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30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3200" spc="-20" dirty="0">
                <a:solidFill>
                  <a:srgbClr val="FFFFFF"/>
                </a:solidFill>
                <a:latin typeface="Calibri"/>
                <a:cs typeface="Calibri"/>
              </a:rPr>
              <a:t>Why </a:t>
            </a:r>
            <a:r>
              <a:rPr sz="3200" spc="-5" dirty="0">
                <a:solidFill>
                  <a:srgbClr val="FFFFFF"/>
                </a:solidFill>
                <a:latin typeface="Calibri"/>
                <a:cs typeface="Calibri"/>
              </a:rPr>
              <a:t>Deep?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29412" y="4797552"/>
            <a:ext cx="7886700" cy="1216660"/>
          </a:xfrm>
          <a:custGeom>
            <a:avLst/>
            <a:gdLst/>
            <a:ahLst/>
            <a:cxnLst/>
            <a:rect l="l" t="t" r="r" b="b"/>
            <a:pathLst>
              <a:path w="7886700" h="1216660">
                <a:moveTo>
                  <a:pt x="7684008" y="0"/>
                </a:moveTo>
                <a:lnTo>
                  <a:pt x="202691" y="0"/>
                </a:lnTo>
                <a:lnTo>
                  <a:pt x="156218" y="5356"/>
                </a:lnTo>
                <a:lnTo>
                  <a:pt x="113555" y="20611"/>
                </a:lnTo>
                <a:lnTo>
                  <a:pt x="75920" y="44547"/>
                </a:lnTo>
                <a:lnTo>
                  <a:pt x="44531" y="75942"/>
                </a:lnTo>
                <a:lnTo>
                  <a:pt x="20602" y="113577"/>
                </a:lnTo>
                <a:lnTo>
                  <a:pt x="5353" y="156234"/>
                </a:lnTo>
                <a:lnTo>
                  <a:pt x="0" y="202692"/>
                </a:lnTo>
                <a:lnTo>
                  <a:pt x="0" y="1013460"/>
                </a:lnTo>
                <a:lnTo>
                  <a:pt x="5353" y="1059933"/>
                </a:lnTo>
                <a:lnTo>
                  <a:pt x="20602" y="1102596"/>
                </a:lnTo>
                <a:lnTo>
                  <a:pt x="44531" y="1140231"/>
                </a:lnTo>
                <a:lnTo>
                  <a:pt x="75920" y="1171620"/>
                </a:lnTo>
                <a:lnTo>
                  <a:pt x="113555" y="1195549"/>
                </a:lnTo>
                <a:lnTo>
                  <a:pt x="156218" y="1210798"/>
                </a:lnTo>
                <a:lnTo>
                  <a:pt x="202691" y="1216152"/>
                </a:lnTo>
                <a:lnTo>
                  <a:pt x="7684008" y="1216152"/>
                </a:lnTo>
                <a:lnTo>
                  <a:pt x="7730465" y="1210798"/>
                </a:lnTo>
                <a:lnTo>
                  <a:pt x="7773122" y="1195549"/>
                </a:lnTo>
                <a:lnTo>
                  <a:pt x="7810757" y="1171620"/>
                </a:lnTo>
                <a:lnTo>
                  <a:pt x="7842152" y="1140231"/>
                </a:lnTo>
                <a:lnTo>
                  <a:pt x="7866088" y="1102596"/>
                </a:lnTo>
                <a:lnTo>
                  <a:pt x="7881343" y="1059933"/>
                </a:lnTo>
                <a:lnTo>
                  <a:pt x="7886700" y="1013460"/>
                </a:lnTo>
                <a:lnTo>
                  <a:pt x="7886700" y="202692"/>
                </a:lnTo>
                <a:lnTo>
                  <a:pt x="7881343" y="156234"/>
                </a:lnTo>
                <a:lnTo>
                  <a:pt x="7866088" y="113577"/>
                </a:lnTo>
                <a:lnTo>
                  <a:pt x="7842152" y="75942"/>
                </a:lnTo>
                <a:lnTo>
                  <a:pt x="7810757" y="44547"/>
                </a:lnTo>
                <a:lnTo>
                  <a:pt x="7773122" y="20611"/>
                </a:lnTo>
                <a:lnTo>
                  <a:pt x="7730465" y="5356"/>
                </a:lnTo>
                <a:lnTo>
                  <a:pt x="7684008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789431" y="4998720"/>
            <a:ext cx="7565390" cy="859790"/>
          </a:xfrm>
          <a:prstGeom prst="rect">
            <a:avLst/>
          </a:prstGeom>
          <a:ln w="57911">
            <a:solidFill>
              <a:srgbClr val="FF0000"/>
            </a:solidFill>
          </a:ln>
        </p:spPr>
        <p:txBody>
          <a:bodyPr vert="horz" wrap="square" lIns="0" tIns="114935" rIns="0" bIns="0" rtlCol="0">
            <a:spAutoFit/>
          </a:bodyPr>
          <a:lstStyle/>
          <a:p>
            <a:pPr marL="20320">
              <a:lnSpc>
                <a:spcPct val="100000"/>
              </a:lnSpc>
              <a:spcBef>
                <a:spcPts val="905"/>
              </a:spcBef>
            </a:pPr>
            <a:r>
              <a:rPr sz="3200" spc="-5" dirty="0">
                <a:solidFill>
                  <a:srgbClr val="FFFFFF"/>
                </a:solidFill>
                <a:latin typeface="Calibri"/>
                <a:cs typeface="Calibri"/>
              </a:rPr>
              <a:t>“Hello </a:t>
            </a:r>
            <a:r>
              <a:rPr sz="3200" spc="-25" dirty="0">
                <a:solidFill>
                  <a:srgbClr val="FFFFFF"/>
                </a:solidFill>
                <a:latin typeface="Calibri"/>
                <a:cs typeface="Calibri"/>
              </a:rPr>
              <a:t>World” </a:t>
            </a:r>
            <a:r>
              <a:rPr sz="3200" spc="-30" dirty="0">
                <a:solidFill>
                  <a:srgbClr val="FFFFFF"/>
                </a:solidFill>
                <a:latin typeface="Calibri"/>
                <a:cs typeface="Calibri"/>
              </a:rPr>
              <a:t>for </a:t>
            </a:r>
            <a:r>
              <a:rPr sz="3200" spc="-5" dirty="0">
                <a:solidFill>
                  <a:srgbClr val="FFFFFF"/>
                </a:solidFill>
                <a:latin typeface="Calibri"/>
                <a:cs typeface="Calibri"/>
              </a:rPr>
              <a:t>Deep</a:t>
            </a:r>
            <a:r>
              <a:rPr sz="3200" spc="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Calibri"/>
                <a:cs typeface="Calibri"/>
              </a:rPr>
              <a:t>Learning</a:t>
            </a:r>
            <a:endParaRPr sz="3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07542" y="609676"/>
            <a:ext cx="123571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b="0" spc="-90" dirty="0">
                <a:latin typeface="Calibri Light"/>
                <a:cs typeface="Calibri Light"/>
              </a:rPr>
              <a:t>K</a:t>
            </a:r>
            <a:r>
              <a:rPr sz="4400" b="0" spc="-5" dirty="0">
                <a:latin typeface="Calibri Light"/>
                <a:cs typeface="Calibri Light"/>
              </a:rPr>
              <a:t>e</a:t>
            </a:r>
            <a:r>
              <a:rPr sz="4400" b="0" spc="-85" dirty="0">
                <a:latin typeface="Calibri Light"/>
                <a:cs typeface="Calibri Light"/>
              </a:rPr>
              <a:t>r</a:t>
            </a:r>
            <a:r>
              <a:rPr sz="4400" b="0" dirty="0">
                <a:latin typeface="Calibri Light"/>
                <a:cs typeface="Calibri Light"/>
              </a:rPr>
              <a:t>as</a:t>
            </a:r>
            <a:endParaRPr sz="4400">
              <a:latin typeface="Calibri Light"/>
              <a:cs typeface="Calibri Light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188719" y="2170176"/>
            <a:ext cx="1586118" cy="129954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464052" y="2645664"/>
            <a:ext cx="2086355" cy="4785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807207" y="4596384"/>
            <a:ext cx="1072895" cy="107137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006089" y="5593486"/>
            <a:ext cx="6737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75" dirty="0">
                <a:latin typeface="Calibri"/>
                <a:cs typeface="Calibri"/>
              </a:rPr>
              <a:t>k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-40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as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652776" y="561594"/>
            <a:ext cx="5935345" cy="12103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18745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  <a:hlinkClick r:id="rId5"/>
              </a:rPr>
              <a:t>http://speech.ee.ntu.edu.tw/~tlkagk/courses/MLDS_2015_2/L 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ecture/Theano%20DNN.ecm.mp4/index.html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685"/>
              </a:spcBef>
            </a:pPr>
            <a:r>
              <a:rPr sz="1800" spc="-10" dirty="0">
                <a:latin typeface="Calibri"/>
                <a:cs typeface="Calibri"/>
                <a:hlinkClick r:id="rId6"/>
              </a:rPr>
              <a:t>http://speech.ee.ntu.edu.tw/~tlkagk/courses/MLDS_2015_2/Le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spc="-5" dirty="0">
                <a:latin typeface="Calibri"/>
                <a:cs typeface="Calibri"/>
              </a:rPr>
              <a:t>cture/RNN%20training%20(v6).ecm.mp4/index.html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128384" y="2234057"/>
            <a:ext cx="1778635" cy="1393190"/>
          </a:xfrm>
          <a:prstGeom prst="rect">
            <a:avLst/>
          </a:prstGeom>
        </p:spPr>
        <p:txBody>
          <a:bodyPr vert="horz" wrap="square" lIns="0" tIns="147320" rIns="0" bIns="0" rtlCol="0">
            <a:spAutoFit/>
          </a:bodyPr>
          <a:lstStyle/>
          <a:p>
            <a:pPr marL="39370" indent="-27305">
              <a:lnSpc>
                <a:spcPct val="100000"/>
              </a:lnSpc>
              <a:spcBef>
                <a:spcPts val="1160"/>
              </a:spcBef>
            </a:pPr>
            <a:r>
              <a:rPr sz="2400" spc="-30" dirty="0">
                <a:latin typeface="Calibri"/>
                <a:cs typeface="Calibri"/>
              </a:rPr>
              <a:t>Very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flexible</a:t>
            </a:r>
            <a:endParaRPr sz="2400">
              <a:latin typeface="Calibri"/>
              <a:cs typeface="Calibri"/>
            </a:endParaRPr>
          </a:p>
          <a:p>
            <a:pPr marL="39370" marR="5080">
              <a:lnSpc>
                <a:spcPct val="100000"/>
              </a:lnSpc>
              <a:spcBef>
                <a:spcPts val="1065"/>
              </a:spcBef>
            </a:pPr>
            <a:r>
              <a:rPr sz="2400" dirty="0">
                <a:latin typeface="Calibri"/>
                <a:cs typeface="Calibri"/>
              </a:rPr>
              <a:t>Need </a:t>
            </a:r>
            <a:r>
              <a:rPr sz="2400" spc="-5" dirty="0">
                <a:latin typeface="Calibri"/>
                <a:cs typeface="Calibri"/>
              </a:rPr>
              <a:t>some  </a:t>
            </a:r>
            <a:r>
              <a:rPr sz="2400" spc="-20" dirty="0">
                <a:latin typeface="Calibri"/>
                <a:cs typeface="Calibri"/>
              </a:rPr>
              <a:t>effort </a:t>
            </a:r>
            <a:r>
              <a:rPr sz="2400" spc="-15" dirty="0">
                <a:latin typeface="Calibri"/>
                <a:cs typeface="Calibri"/>
              </a:rPr>
              <a:t>to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learn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448302" y="4314316"/>
            <a:ext cx="4119245" cy="1709420"/>
          </a:xfrm>
          <a:prstGeom prst="rect">
            <a:avLst/>
          </a:prstGeom>
        </p:spPr>
        <p:txBody>
          <a:bodyPr vert="horz" wrap="square" lIns="0" tIns="844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65"/>
              </a:spcBef>
            </a:pPr>
            <a:r>
              <a:rPr sz="2400" spc="-25" dirty="0">
                <a:latin typeface="Calibri"/>
                <a:cs typeface="Calibri"/>
              </a:rPr>
              <a:t>Easy </a:t>
            </a:r>
            <a:r>
              <a:rPr sz="2400" spc="-15" dirty="0">
                <a:latin typeface="Calibri"/>
                <a:cs typeface="Calibri"/>
              </a:rPr>
              <a:t>to </a:t>
            </a:r>
            <a:r>
              <a:rPr sz="2400" dirty="0">
                <a:latin typeface="Calibri"/>
                <a:cs typeface="Calibri"/>
              </a:rPr>
              <a:t>learn </a:t>
            </a:r>
            <a:r>
              <a:rPr sz="2400" spc="-5" dirty="0">
                <a:latin typeface="Calibri"/>
                <a:cs typeface="Calibri"/>
              </a:rPr>
              <a:t>and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use</a:t>
            </a:r>
            <a:endParaRPr sz="2400">
              <a:latin typeface="Calibri"/>
              <a:cs typeface="Calibri"/>
            </a:endParaRPr>
          </a:p>
          <a:p>
            <a:pPr marL="12700" marR="5080" indent="424815">
              <a:lnSpc>
                <a:spcPts val="3479"/>
              </a:lnSpc>
              <a:spcBef>
                <a:spcPts val="180"/>
              </a:spcBef>
            </a:pPr>
            <a:r>
              <a:rPr sz="2400" spc="-5" dirty="0">
                <a:latin typeface="Calibri"/>
                <a:cs typeface="Calibri"/>
              </a:rPr>
              <a:t>(still </a:t>
            </a:r>
            <a:r>
              <a:rPr sz="2400" spc="-20" dirty="0">
                <a:latin typeface="Calibri"/>
                <a:cs typeface="Calibri"/>
              </a:rPr>
              <a:t>have </a:t>
            </a:r>
            <a:r>
              <a:rPr sz="2400" spc="-5" dirty="0">
                <a:latin typeface="Calibri"/>
                <a:cs typeface="Calibri"/>
              </a:rPr>
              <a:t>some </a:t>
            </a:r>
            <a:r>
              <a:rPr sz="2400" spc="-10" dirty="0">
                <a:latin typeface="Calibri"/>
                <a:cs typeface="Calibri"/>
              </a:rPr>
              <a:t>flexibility)  </a:t>
            </a:r>
            <a:r>
              <a:rPr sz="2400" spc="-65" dirty="0">
                <a:latin typeface="Calibri"/>
                <a:cs typeface="Calibri"/>
              </a:rPr>
              <a:t>You </a:t>
            </a:r>
            <a:r>
              <a:rPr sz="2400" spc="-10" dirty="0">
                <a:latin typeface="Calibri"/>
                <a:cs typeface="Calibri"/>
              </a:rPr>
              <a:t>can </a:t>
            </a:r>
            <a:r>
              <a:rPr sz="2400" spc="-5" dirty="0">
                <a:latin typeface="Calibri"/>
                <a:cs typeface="Calibri"/>
              </a:rPr>
              <a:t>modify </a:t>
            </a:r>
            <a:r>
              <a:rPr sz="2400" dirty="0">
                <a:latin typeface="Calibri"/>
                <a:cs typeface="Calibri"/>
              </a:rPr>
              <a:t>it if </a:t>
            </a:r>
            <a:r>
              <a:rPr sz="2400" spc="-10" dirty="0">
                <a:latin typeface="Calibri"/>
                <a:cs typeface="Calibri"/>
              </a:rPr>
              <a:t>you can</a:t>
            </a:r>
            <a:r>
              <a:rPr sz="2400" spc="-5" dirty="0">
                <a:latin typeface="Calibri"/>
                <a:cs typeface="Calibri"/>
              </a:rPr>
              <a:t> write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ts val="2670"/>
              </a:lnSpc>
            </a:pPr>
            <a:r>
              <a:rPr sz="2400" spc="-25" dirty="0">
                <a:latin typeface="Calibri"/>
                <a:cs typeface="Calibri"/>
              </a:rPr>
              <a:t>TensorFlow </a:t>
            </a:r>
            <a:r>
              <a:rPr sz="2400" spc="-5" dirty="0">
                <a:latin typeface="Calibri"/>
                <a:cs typeface="Calibri"/>
              </a:rPr>
              <a:t>or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Theano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043177" y="3589782"/>
            <a:ext cx="4508500" cy="588645"/>
          </a:xfrm>
          <a:custGeom>
            <a:avLst/>
            <a:gdLst/>
            <a:ahLst/>
            <a:cxnLst/>
            <a:rect l="l" t="t" r="r" b="b"/>
            <a:pathLst>
              <a:path w="4508500" h="588645">
                <a:moveTo>
                  <a:pt x="4507992" y="0"/>
                </a:moveTo>
                <a:lnTo>
                  <a:pt x="4506239" y="78187"/>
                </a:lnTo>
                <a:lnTo>
                  <a:pt x="4501293" y="148448"/>
                </a:lnTo>
                <a:lnTo>
                  <a:pt x="4493625" y="207978"/>
                </a:lnTo>
                <a:lnTo>
                  <a:pt x="4483702" y="253971"/>
                </a:lnTo>
                <a:lnTo>
                  <a:pt x="4458970" y="294131"/>
                </a:lnTo>
                <a:lnTo>
                  <a:pt x="2303018" y="294131"/>
                </a:lnTo>
                <a:lnTo>
                  <a:pt x="2289994" y="304639"/>
                </a:lnTo>
                <a:lnTo>
                  <a:pt x="2268362" y="380285"/>
                </a:lnTo>
                <a:lnTo>
                  <a:pt x="2260694" y="439815"/>
                </a:lnTo>
                <a:lnTo>
                  <a:pt x="2255748" y="510076"/>
                </a:lnTo>
                <a:lnTo>
                  <a:pt x="2253996" y="588263"/>
                </a:lnTo>
                <a:lnTo>
                  <a:pt x="2252243" y="510076"/>
                </a:lnTo>
                <a:lnTo>
                  <a:pt x="2247297" y="439815"/>
                </a:lnTo>
                <a:lnTo>
                  <a:pt x="2239629" y="380285"/>
                </a:lnTo>
                <a:lnTo>
                  <a:pt x="2229706" y="334292"/>
                </a:lnTo>
                <a:lnTo>
                  <a:pt x="2204974" y="294131"/>
                </a:lnTo>
                <a:lnTo>
                  <a:pt x="49021" y="294131"/>
                </a:lnTo>
                <a:lnTo>
                  <a:pt x="35989" y="283624"/>
                </a:lnTo>
                <a:lnTo>
                  <a:pt x="24278" y="253971"/>
                </a:lnTo>
                <a:lnTo>
                  <a:pt x="14357" y="207978"/>
                </a:lnTo>
                <a:lnTo>
                  <a:pt x="6692" y="148448"/>
                </a:lnTo>
                <a:lnTo>
                  <a:pt x="1750" y="78187"/>
                </a:lnTo>
                <a:lnTo>
                  <a:pt x="0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707542" y="4550105"/>
            <a:ext cx="1767839" cy="11239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latin typeface="Calibri"/>
                <a:cs typeface="Calibri"/>
              </a:rPr>
              <a:t>Interface </a:t>
            </a:r>
            <a:r>
              <a:rPr sz="2400" spc="-5" dirty="0">
                <a:latin typeface="Calibri"/>
                <a:cs typeface="Calibri"/>
              </a:rPr>
              <a:t>of  </a:t>
            </a:r>
            <a:r>
              <a:rPr sz="2400" spc="-25" dirty="0">
                <a:latin typeface="Calibri"/>
                <a:cs typeface="Calibri"/>
              </a:rPr>
              <a:t>TensorFlow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or  Theano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935351" y="2658871"/>
            <a:ext cx="2914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or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678048" y="202819"/>
            <a:ext cx="26155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If </a:t>
            </a:r>
            <a:r>
              <a:rPr sz="1800" spc="-10" dirty="0">
                <a:latin typeface="Calibri"/>
                <a:cs typeface="Calibri"/>
              </a:rPr>
              <a:t>you want to </a:t>
            </a:r>
            <a:r>
              <a:rPr sz="1800" spc="-5" dirty="0">
                <a:latin typeface="Calibri"/>
                <a:cs typeface="Calibri"/>
              </a:rPr>
              <a:t>learn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theano: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123571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90" dirty="0"/>
              <a:t>K</a:t>
            </a:r>
            <a:r>
              <a:rPr spc="-5" dirty="0"/>
              <a:t>e</a:t>
            </a:r>
            <a:r>
              <a:rPr spc="-85" dirty="0"/>
              <a:t>r</a:t>
            </a:r>
            <a:r>
              <a:rPr dirty="0"/>
              <a:t>as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07542" y="1756565"/>
            <a:ext cx="7593965" cy="3513454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38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20" dirty="0">
                <a:latin typeface="Calibri"/>
                <a:cs typeface="Calibri"/>
              </a:rPr>
              <a:t>François </a:t>
            </a:r>
            <a:r>
              <a:rPr sz="2800" spc="-10" dirty="0">
                <a:latin typeface="Calibri"/>
                <a:cs typeface="Calibri"/>
              </a:rPr>
              <a:t>Chollet </a:t>
            </a:r>
            <a:r>
              <a:rPr sz="2800" spc="-5" dirty="0">
                <a:latin typeface="Calibri"/>
                <a:cs typeface="Calibri"/>
              </a:rPr>
              <a:t>is the </a:t>
            </a:r>
            <a:r>
              <a:rPr sz="2800" spc="-10" dirty="0">
                <a:latin typeface="Calibri"/>
                <a:cs typeface="Calibri"/>
              </a:rPr>
              <a:t>author </a:t>
            </a:r>
            <a:r>
              <a:rPr sz="2800" spc="-5" dirty="0">
                <a:latin typeface="Calibri"/>
                <a:cs typeface="Calibri"/>
              </a:rPr>
              <a:t>of</a:t>
            </a:r>
            <a:r>
              <a:rPr sz="2800" spc="10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Keras.</a:t>
            </a:r>
            <a:endParaRPr sz="2800">
              <a:latin typeface="Calibri"/>
              <a:cs typeface="Calibri"/>
            </a:endParaRPr>
          </a:p>
          <a:p>
            <a:pPr marL="697865" marR="868680" lvl="1" indent="-227965">
              <a:lnSpc>
                <a:spcPts val="2590"/>
              </a:lnSpc>
              <a:spcBef>
                <a:spcPts val="575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5" dirty="0">
                <a:latin typeface="Calibri"/>
                <a:cs typeface="Calibri"/>
              </a:rPr>
              <a:t>He </a:t>
            </a:r>
            <a:r>
              <a:rPr sz="2400" spc="-10" dirty="0">
                <a:latin typeface="Calibri"/>
                <a:cs typeface="Calibri"/>
              </a:rPr>
              <a:t>currently </a:t>
            </a:r>
            <a:r>
              <a:rPr sz="2400" spc="-15" dirty="0">
                <a:latin typeface="Calibri"/>
                <a:cs typeface="Calibri"/>
              </a:rPr>
              <a:t>works </a:t>
            </a:r>
            <a:r>
              <a:rPr sz="2400" spc="-20" dirty="0">
                <a:latin typeface="Calibri"/>
                <a:cs typeface="Calibri"/>
              </a:rPr>
              <a:t>for </a:t>
            </a:r>
            <a:r>
              <a:rPr sz="2400" spc="-5" dirty="0">
                <a:latin typeface="Calibri"/>
                <a:cs typeface="Calibri"/>
              </a:rPr>
              <a:t>Google as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5" dirty="0">
                <a:latin typeface="Calibri"/>
                <a:cs typeface="Calibri"/>
              </a:rPr>
              <a:t>deep </a:t>
            </a:r>
            <a:r>
              <a:rPr sz="2400" dirty="0">
                <a:latin typeface="Calibri"/>
                <a:cs typeface="Calibri"/>
              </a:rPr>
              <a:t>learning  engineer </a:t>
            </a:r>
            <a:r>
              <a:rPr sz="2400" spc="-5" dirty="0">
                <a:latin typeface="Calibri"/>
                <a:cs typeface="Calibri"/>
              </a:rPr>
              <a:t>and </a:t>
            </a:r>
            <a:r>
              <a:rPr sz="2400" spc="-30" dirty="0">
                <a:latin typeface="Calibri"/>
                <a:cs typeface="Calibri"/>
              </a:rPr>
              <a:t>researcher.</a:t>
            </a:r>
            <a:endParaRPr sz="24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59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30" dirty="0">
                <a:latin typeface="Calibri"/>
                <a:cs typeface="Calibri"/>
              </a:rPr>
              <a:t>Keras </a:t>
            </a:r>
            <a:r>
              <a:rPr sz="2800" spc="-5" dirty="0">
                <a:latin typeface="Calibri"/>
                <a:cs typeface="Calibri"/>
              </a:rPr>
              <a:t>means </a:t>
            </a:r>
            <a:r>
              <a:rPr sz="2800" i="1" spc="-5" dirty="0">
                <a:latin typeface="Calibri"/>
                <a:cs typeface="Calibri"/>
              </a:rPr>
              <a:t>horn </a:t>
            </a:r>
            <a:r>
              <a:rPr sz="2800" spc="-5" dirty="0">
                <a:latin typeface="Calibri"/>
                <a:cs typeface="Calibri"/>
              </a:rPr>
              <a:t>in</a:t>
            </a:r>
            <a:r>
              <a:rPr sz="2800" spc="5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Greek</a:t>
            </a:r>
            <a:endParaRPr sz="28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67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5" dirty="0">
                <a:latin typeface="Calibri"/>
                <a:cs typeface="Calibri"/>
              </a:rPr>
              <a:t>Documentation:</a:t>
            </a:r>
            <a:r>
              <a:rPr sz="2800" spc="50" dirty="0">
                <a:solidFill>
                  <a:srgbClr val="0462C1"/>
                </a:solidFill>
                <a:latin typeface="Calibri"/>
                <a:cs typeface="Calibri"/>
              </a:rPr>
              <a:t> </a:t>
            </a:r>
            <a:r>
              <a:rPr sz="2800" u="sng" spc="-2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http://keras.io/</a:t>
            </a:r>
            <a:endParaRPr sz="2800">
              <a:latin typeface="Calibri"/>
              <a:cs typeface="Calibri"/>
            </a:endParaRPr>
          </a:p>
          <a:p>
            <a:pPr marL="241300" marR="5080" indent="-228600">
              <a:lnSpc>
                <a:spcPct val="90000"/>
              </a:lnSpc>
              <a:spcBef>
                <a:spcPts val="994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5" dirty="0">
                <a:latin typeface="Calibri"/>
                <a:cs typeface="Calibri"/>
              </a:rPr>
              <a:t>Example:  </a:t>
            </a:r>
            <a:r>
              <a:rPr sz="2800" spc="-20" dirty="0">
                <a:latin typeface="Calibri"/>
                <a:cs typeface="Calibri"/>
              </a:rPr>
              <a:t>https://github.com/fchollet/keras/tree/master/exa  </a:t>
            </a:r>
            <a:r>
              <a:rPr sz="2800" spc="-5" dirty="0">
                <a:latin typeface="Calibri"/>
                <a:cs typeface="Calibri"/>
              </a:rPr>
              <a:t>mples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307924"/>
            <a:ext cx="5417820" cy="13011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ts val="5015"/>
              </a:lnSpc>
              <a:spcBef>
                <a:spcPts val="105"/>
              </a:spcBef>
            </a:pPr>
            <a:r>
              <a:rPr dirty="0"/>
              <a:t>Machine</a:t>
            </a:r>
            <a:r>
              <a:rPr spc="-5" dirty="0"/>
              <a:t> </a:t>
            </a:r>
            <a:r>
              <a:rPr dirty="0"/>
              <a:t>Learning</a:t>
            </a:r>
          </a:p>
          <a:p>
            <a:pPr marL="12700">
              <a:lnSpc>
                <a:spcPts val="5015"/>
              </a:lnSpc>
            </a:pPr>
            <a:r>
              <a:rPr dirty="0"/>
              <a:t>≈ Looking </a:t>
            </a:r>
            <a:r>
              <a:rPr spc="-40" dirty="0"/>
              <a:t>for </a:t>
            </a:r>
            <a:r>
              <a:rPr dirty="0"/>
              <a:t>a</a:t>
            </a:r>
            <a:r>
              <a:rPr spc="-20" dirty="0"/>
              <a:t> </a:t>
            </a:r>
            <a:r>
              <a:rPr dirty="0"/>
              <a:t>Function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78612" y="1790776"/>
            <a:ext cx="308229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latin typeface="Calibri"/>
                <a:cs typeface="Calibri"/>
              </a:rPr>
              <a:t>Speech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Recognition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78612" y="4347159"/>
            <a:ext cx="176974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5" dirty="0">
                <a:latin typeface="Calibri"/>
                <a:cs typeface="Calibri"/>
              </a:rPr>
              <a:t>Playing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Go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78612" y="5370372"/>
            <a:ext cx="26282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0" dirty="0">
                <a:latin typeface="Calibri"/>
                <a:cs typeface="Calibri"/>
              </a:rPr>
              <a:t>Dialogue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System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78612" y="2244487"/>
            <a:ext cx="2923540" cy="1641475"/>
          </a:xfrm>
          <a:prstGeom prst="rect">
            <a:avLst/>
          </a:prstGeom>
        </p:spPr>
        <p:txBody>
          <a:bodyPr vert="horz" wrap="square" lIns="0" tIns="45720" rIns="0" bIns="0" rtlCol="0">
            <a:spAutoFit/>
          </a:bodyPr>
          <a:lstStyle/>
          <a:p>
            <a:pPr marL="137795" algn="ctr">
              <a:lnSpc>
                <a:spcPct val="100000"/>
              </a:lnSpc>
              <a:spcBef>
                <a:spcPts val="360"/>
              </a:spcBef>
            </a:pPr>
            <a:r>
              <a:rPr sz="2550" i="1" dirty="0">
                <a:latin typeface="Times New Roman"/>
                <a:cs typeface="Times New Roman"/>
              </a:rPr>
              <a:t>f</a:t>
            </a:r>
            <a:r>
              <a:rPr sz="2550" i="1" spc="-45" dirty="0">
                <a:latin typeface="Times New Roman"/>
                <a:cs typeface="Times New Roman"/>
              </a:rPr>
              <a:t> </a:t>
            </a:r>
            <a:r>
              <a:rPr sz="3350" spc="-275" dirty="0">
                <a:latin typeface="Symbol"/>
                <a:cs typeface="Symbol"/>
              </a:rPr>
              <a:t></a:t>
            </a:r>
            <a:endParaRPr sz="3350">
              <a:latin typeface="Symbol"/>
              <a:cs typeface="Symbol"/>
            </a:endParaRPr>
          </a:p>
          <a:p>
            <a:pPr marL="241300" indent="-228600">
              <a:lnSpc>
                <a:spcPct val="100000"/>
              </a:lnSpc>
              <a:spcBef>
                <a:spcPts val="20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latin typeface="Calibri"/>
                <a:cs typeface="Calibri"/>
              </a:rPr>
              <a:t>Image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Recognition</a:t>
            </a:r>
            <a:endParaRPr sz="2800">
              <a:latin typeface="Calibri"/>
              <a:cs typeface="Calibri"/>
            </a:endParaRPr>
          </a:p>
          <a:p>
            <a:pPr marR="495300" algn="r">
              <a:lnSpc>
                <a:spcPct val="100000"/>
              </a:lnSpc>
              <a:spcBef>
                <a:spcPts val="855"/>
              </a:spcBef>
            </a:pPr>
            <a:r>
              <a:rPr sz="2550" i="1" dirty="0">
                <a:latin typeface="Times New Roman"/>
                <a:cs typeface="Times New Roman"/>
              </a:rPr>
              <a:t>f</a:t>
            </a:r>
            <a:r>
              <a:rPr sz="2550" i="1" spc="-135" dirty="0">
                <a:latin typeface="Times New Roman"/>
                <a:cs typeface="Times New Roman"/>
              </a:rPr>
              <a:t> </a:t>
            </a:r>
            <a:r>
              <a:rPr sz="3350" spc="-275" dirty="0">
                <a:latin typeface="Symbol"/>
                <a:cs typeface="Symbol"/>
              </a:rPr>
              <a:t></a:t>
            </a:r>
            <a:endParaRPr sz="3350">
              <a:latin typeface="Symbol"/>
              <a:cs typeface="Symbo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761355" y="4552873"/>
            <a:ext cx="299085" cy="5416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550" i="1" dirty="0">
                <a:latin typeface="Times New Roman"/>
                <a:cs typeface="Times New Roman"/>
              </a:rPr>
              <a:t>f</a:t>
            </a:r>
            <a:r>
              <a:rPr sz="2550" i="1" spc="-125" dirty="0">
                <a:latin typeface="Times New Roman"/>
                <a:cs typeface="Times New Roman"/>
              </a:rPr>
              <a:t> </a:t>
            </a:r>
            <a:r>
              <a:rPr sz="3350" spc="-275" dirty="0">
                <a:latin typeface="Symbol"/>
                <a:cs typeface="Symbol"/>
              </a:rPr>
              <a:t></a:t>
            </a:r>
            <a:endParaRPr sz="3350">
              <a:latin typeface="Symbol"/>
              <a:cs typeface="Symbo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465275" y="5658120"/>
            <a:ext cx="360045" cy="5397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3350" spc="0" dirty="0">
                <a:latin typeface="Symbol"/>
                <a:cs typeface="Symbol"/>
              </a:rPr>
              <a:t></a:t>
            </a:r>
            <a:r>
              <a:rPr sz="2550" spc="0" dirty="0">
                <a:latin typeface="Symbol"/>
                <a:cs typeface="Symbol"/>
              </a:rPr>
              <a:t></a:t>
            </a:r>
            <a:endParaRPr sz="2550">
              <a:latin typeface="Symbol"/>
              <a:cs typeface="Symbo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401462" y="5658120"/>
            <a:ext cx="299085" cy="5397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550" i="1" dirty="0">
                <a:latin typeface="Times New Roman"/>
                <a:cs typeface="Times New Roman"/>
              </a:rPr>
              <a:t>f</a:t>
            </a:r>
            <a:r>
              <a:rPr sz="2550" i="1" spc="-125" dirty="0">
                <a:latin typeface="Times New Roman"/>
                <a:cs typeface="Times New Roman"/>
              </a:rPr>
              <a:t> </a:t>
            </a:r>
            <a:r>
              <a:rPr sz="3350" spc="-275" dirty="0">
                <a:latin typeface="Symbol"/>
                <a:cs typeface="Symbol"/>
              </a:rPr>
              <a:t></a:t>
            </a:r>
            <a:endParaRPr sz="3350">
              <a:latin typeface="Symbol"/>
              <a:cs typeface="Symbo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021710" y="3369166"/>
            <a:ext cx="1306830" cy="5397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5025" spc="22" baseline="3316" dirty="0">
                <a:latin typeface="Symbol"/>
                <a:cs typeface="Symbol"/>
              </a:rPr>
              <a:t></a:t>
            </a:r>
            <a:r>
              <a:rPr sz="3825" spc="22" baseline="4357" dirty="0">
                <a:latin typeface="Symbol"/>
                <a:cs typeface="Symbol"/>
              </a:rPr>
              <a:t></a:t>
            </a:r>
            <a:r>
              <a:rPr sz="2800" spc="15" dirty="0">
                <a:latin typeface="Calibri"/>
                <a:cs typeface="Calibri"/>
              </a:rPr>
              <a:t>“Cat”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268854" y="2296904"/>
            <a:ext cx="2637155" cy="5397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5025" spc="15" baseline="3316" dirty="0">
                <a:latin typeface="Symbol"/>
                <a:cs typeface="Symbol"/>
              </a:rPr>
              <a:t></a:t>
            </a:r>
            <a:r>
              <a:rPr sz="3825" spc="15" baseline="3267" dirty="0">
                <a:latin typeface="Symbol"/>
                <a:cs typeface="Symbol"/>
              </a:rPr>
              <a:t></a:t>
            </a:r>
            <a:r>
              <a:rPr sz="2800" spc="10" dirty="0">
                <a:latin typeface="Calibri"/>
                <a:cs typeface="Calibri"/>
              </a:rPr>
              <a:t>“How </a:t>
            </a:r>
            <a:r>
              <a:rPr sz="2800" spc="-20" dirty="0">
                <a:latin typeface="Calibri"/>
                <a:cs typeface="Calibri"/>
              </a:rPr>
              <a:t>are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you”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069088" y="4552873"/>
            <a:ext cx="1288415" cy="5416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3350" spc="5" dirty="0">
                <a:latin typeface="Symbol"/>
                <a:cs typeface="Symbol"/>
              </a:rPr>
              <a:t></a:t>
            </a:r>
            <a:r>
              <a:rPr sz="2550" spc="5" dirty="0">
                <a:latin typeface="Symbol"/>
                <a:cs typeface="Symbol"/>
              </a:rPr>
              <a:t></a:t>
            </a:r>
            <a:r>
              <a:rPr sz="2800" spc="5" dirty="0">
                <a:latin typeface="Calibri"/>
                <a:cs typeface="Calibri"/>
              </a:rPr>
              <a:t>“5-5”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331709" y="5805322"/>
            <a:ext cx="106870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latin typeface="Calibri"/>
                <a:cs typeface="Calibri"/>
              </a:rPr>
              <a:t>“Hello”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564411" y="2334767"/>
            <a:ext cx="2458024" cy="5166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991355" y="4495800"/>
            <a:ext cx="1144524" cy="8580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3808857" y="5671371"/>
            <a:ext cx="2483485" cy="943610"/>
          </a:xfrm>
          <a:prstGeom prst="rect">
            <a:avLst/>
          </a:prstGeom>
        </p:spPr>
        <p:txBody>
          <a:bodyPr vert="horz" wrap="square" lIns="0" tIns="80010" rIns="0" bIns="0" rtlCol="0">
            <a:spAutoFit/>
          </a:bodyPr>
          <a:lstStyle/>
          <a:p>
            <a:pPr marL="43815" algn="ctr">
              <a:lnSpc>
                <a:spcPct val="100000"/>
              </a:lnSpc>
              <a:spcBef>
                <a:spcPts val="630"/>
              </a:spcBef>
            </a:pPr>
            <a:r>
              <a:rPr sz="2800" spc="-5" dirty="0">
                <a:latin typeface="Calibri"/>
                <a:cs typeface="Calibri"/>
              </a:rPr>
              <a:t>“Hi”</a:t>
            </a:r>
            <a:endParaRPr sz="28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459"/>
              </a:spcBef>
            </a:pPr>
            <a:r>
              <a:rPr sz="2400" spc="-10" dirty="0">
                <a:latin typeface="Calibri"/>
                <a:cs typeface="Calibri"/>
              </a:rPr>
              <a:t>(what </a:t>
            </a:r>
            <a:r>
              <a:rPr sz="2400" dirty="0">
                <a:latin typeface="Calibri"/>
                <a:cs typeface="Calibri"/>
              </a:rPr>
              <a:t>the </a:t>
            </a:r>
            <a:r>
              <a:rPr sz="2400" spc="-5" dirty="0">
                <a:latin typeface="Calibri"/>
                <a:cs typeface="Calibri"/>
              </a:rPr>
              <a:t>user</a:t>
            </a:r>
            <a:r>
              <a:rPr sz="2400" spc="-9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said)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738366" y="6223812"/>
            <a:ext cx="22625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0" dirty="0">
                <a:latin typeface="Calibri"/>
                <a:cs typeface="Calibri"/>
              </a:rPr>
              <a:t>(system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response)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3983735" y="3317747"/>
            <a:ext cx="1106424" cy="8397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7410068" y="4888738"/>
            <a:ext cx="15087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(next</a:t>
            </a:r>
            <a:r>
              <a:rPr sz="2400" spc="-9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move)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12724"/>
            <a:ext cx="372554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b="0" dirty="0">
                <a:latin typeface="PMingLiU"/>
                <a:cs typeface="PMingLiU"/>
              </a:rPr>
              <a:t>使</a:t>
            </a:r>
            <a:r>
              <a:rPr b="0" spc="0" dirty="0">
                <a:latin typeface="PMingLiU"/>
                <a:cs typeface="PMingLiU"/>
              </a:rPr>
              <a:t>用</a:t>
            </a:r>
            <a:r>
              <a:rPr b="0" spc="-195" dirty="0">
                <a:latin typeface="PMingLiU"/>
                <a:cs typeface="PMingLiU"/>
              </a:rPr>
              <a:t> </a:t>
            </a:r>
            <a:r>
              <a:rPr spc="-35" dirty="0"/>
              <a:t>Keras</a:t>
            </a:r>
            <a:r>
              <a:rPr spc="-55" dirty="0"/>
              <a:t> </a:t>
            </a:r>
            <a:r>
              <a:rPr b="0" spc="0" dirty="0">
                <a:latin typeface="PMingLiU"/>
                <a:cs typeface="PMingLiU"/>
              </a:rPr>
              <a:t>心得</a:t>
            </a:r>
          </a:p>
        </p:txBody>
      </p:sp>
      <p:sp>
        <p:nvSpPr>
          <p:cNvPr id="3" name="object 3"/>
          <p:cNvSpPr/>
          <p:nvPr/>
        </p:nvSpPr>
        <p:spPr>
          <a:xfrm>
            <a:off x="0" y="1360932"/>
            <a:ext cx="9143999" cy="52806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832347" y="179831"/>
            <a:ext cx="3119628" cy="3703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832347" y="179831"/>
            <a:ext cx="3119755" cy="370840"/>
          </a:xfrm>
          <a:prstGeom prst="rect">
            <a:avLst/>
          </a:prstGeom>
          <a:ln w="6096">
            <a:solidFill>
              <a:srgbClr val="FFC000"/>
            </a:solidFill>
          </a:ln>
        </p:spPr>
        <p:txBody>
          <a:bodyPr vert="horz" wrap="square" lIns="0" tIns="32384" rIns="0" bIns="0" rtlCol="0">
            <a:spAutoFit/>
          </a:bodyPr>
          <a:lstStyle/>
          <a:p>
            <a:pPr marL="250825">
              <a:lnSpc>
                <a:spcPct val="100000"/>
              </a:lnSpc>
              <a:spcBef>
                <a:spcPts val="254"/>
              </a:spcBef>
            </a:pPr>
            <a:r>
              <a:rPr sz="1800" spc="-5" dirty="0">
                <a:latin typeface="PMingLiU"/>
                <a:cs typeface="PMingLiU"/>
              </a:rPr>
              <a:t>感</a:t>
            </a:r>
            <a:r>
              <a:rPr sz="1800" dirty="0">
                <a:latin typeface="PMingLiU"/>
                <a:cs typeface="PMingLiU"/>
              </a:rPr>
              <a:t>謝</a:t>
            </a:r>
            <a:r>
              <a:rPr sz="1800" spc="-80" dirty="0">
                <a:latin typeface="PMingLiU"/>
                <a:cs typeface="PMingLiU"/>
              </a:rPr>
              <a:t> </a:t>
            </a:r>
            <a:r>
              <a:rPr sz="1800" spc="-5" dirty="0">
                <a:latin typeface="PMingLiU"/>
                <a:cs typeface="PMingLiU"/>
              </a:rPr>
              <a:t>沈昇</a:t>
            </a:r>
            <a:r>
              <a:rPr sz="1800" dirty="0">
                <a:latin typeface="PMingLiU"/>
                <a:cs typeface="PMingLiU"/>
              </a:rPr>
              <a:t>勳</a:t>
            </a:r>
            <a:r>
              <a:rPr sz="1800" spc="-65" dirty="0">
                <a:latin typeface="PMingLiU"/>
                <a:cs typeface="PMingLiU"/>
              </a:rPr>
              <a:t> </a:t>
            </a:r>
            <a:r>
              <a:rPr sz="1800" dirty="0">
                <a:latin typeface="PMingLiU"/>
                <a:cs typeface="PMingLiU"/>
              </a:rPr>
              <a:t>同學提供圖檔</a:t>
            </a:r>
            <a:endParaRPr sz="1800">
              <a:latin typeface="PMingLiU"/>
              <a:cs typeface="PMingLiU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456755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0" dirty="0"/>
              <a:t>Example</a:t>
            </a:r>
            <a:r>
              <a:rPr spc="-95" dirty="0"/>
              <a:t> </a:t>
            </a:r>
            <a:r>
              <a:rPr spc="-10" dirty="0"/>
              <a:t>Application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07542" y="1793189"/>
            <a:ext cx="456755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0" dirty="0">
                <a:latin typeface="Calibri"/>
                <a:cs typeface="Calibri"/>
              </a:rPr>
              <a:t>Handwriting </a:t>
            </a:r>
            <a:r>
              <a:rPr sz="2800" spc="-5" dirty="0">
                <a:latin typeface="Calibri"/>
                <a:cs typeface="Calibri"/>
              </a:rPr>
              <a:t>Digit</a:t>
            </a:r>
            <a:r>
              <a:rPr sz="2800" spc="2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Recognition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207508" y="2874264"/>
            <a:ext cx="2033270" cy="1518285"/>
          </a:xfrm>
          <a:prstGeom prst="rect">
            <a:avLst/>
          </a:prstGeom>
          <a:solidFill>
            <a:srgbClr val="4471C4"/>
          </a:solidFill>
          <a:ln w="12192">
            <a:solidFill>
              <a:srgbClr val="2E528F"/>
            </a:solidFill>
          </a:ln>
        </p:spPr>
        <p:txBody>
          <a:bodyPr vert="horz" wrap="square" lIns="0" tIns="44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5"/>
              </a:spcBef>
            </a:pPr>
            <a:endParaRPr sz="3550">
              <a:latin typeface="Times New Roman"/>
              <a:cs typeface="Times New Roman"/>
            </a:endParaRPr>
          </a:p>
          <a:p>
            <a:pPr marL="390525">
              <a:lnSpc>
                <a:spcPct val="100000"/>
              </a:lnSpc>
            </a:pP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Machine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477511" y="3220211"/>
            <a:ext cx="715010" cy="847725"/>
          </a:xfrm>
          <a:custGeom>
            <a:avLst/>
            <a:gdLst/>
            <a:ahLst/>
            <a:cxnLst/>
            <a:rect l="l" t="t" r="r" b="b"/>
            <a:pathLst>
              <a:path w="715010" h="847725">
                <a:moveTo>
                  <a:pt x="357377" y="0"/>
                </a:moveTo>
                <a:lnTo>
                  <a:pt x="357377" y="211836"/>
                </a:lnTo>
                <a:lnTo>
                  <a:pt x="0" y="211836"/>
                </a:lnTo>
                <a:lnTo>
                  <a:pt x="0" y="635507"/>
                </a:lnTo>
                <a:lnTo>
                  <a:pt x="357377" y="635507"/>
                </a:lnTo>
                <a:lnTo>
                  <a:pt x="357377" y="847344"/>
                </a:lnTo>
                <a:lnTo>
                  <a:pt x="714755" y="423671"/>
                </a:lnTo>
                <a:lnTo>
                  <a:pt x="357377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477511" y="3220211"/>
            <a:ext cx="715010" cy="847725"/>
          </a:xfrm>
          <a:custGeom>
            <a:avLst/>
            <a:gdLst/>
            <a:ahLst/>
            <a:cxnLst/>
            <a:rect l="l" t="t" r="r" b="b"/>
            <a:pathLst>
              <a:path w="715010" h="847725">
                <a:moveTo>
                  <a:pt x="0" y="211836"/>
                </a:moveTo>
                <a:lnTo>
                  <a:pt x="357377" y="211836"/>
                </a:lnTo>
                <a:lnTo>
                  <a:pt x="357377" y="0"/>
                </a:lnTo>
                <a:lnTo>
                  <a:pt x="714755" y="423671"/>
                </a:lnTo>
                <a:lnTo>
                  <a:pt x="357377" y="847344"/>
                </a:lnTo>
                <a:lnTo>
                  <a:pt x="357377" y="635507"/>
                </a:lnTo>
                <a:lnTo>
                  <a:pt x="0" y="635507"/>
                </a:lnTo>
                <a:lnTo>
                  <a:pt x="0" y="211836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333488" y="3230879"/>
            <a:ext cx="715010" cy="847725"/>
          </a:xfrm>
          <a:custGeom>
            <a:avLst/>
            <a:gdLst/>
            <a:ahLst/>
            <a:cxnLst/>
            <a:rect l="l" t="t" r="r" b="b"/>
            <a:pathLst>
              <a:path w="715009" h="847725">
                <a:moveTo>
                  <a:pt x="357377" y="0"/>
                </a:moveTo>
                <a:lnTo>
                  <a:pt x="357377" y="211836"/>
                </a:lnTo>
                <a:lnTo>
                  <a:pt x="0" y="211836"/>
                </a:lnTo>
                <a:lnTo>
                  <a:pt x="0" y="635508"/>
                </a:lnTo>
                <a:lnTo>
                  <a:pt x="357377" y="635508"/>
                </a:lnTo>
                <a:lnTo>
                  <a:pt x="357377" y="847344"/>
                </a:lnTo>
                <a:lnTo>
                  <a:pt x="714755" y="423672"/>
                </a:lnTo>
                <a:lnTo>
                  <a:pt x="357377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333488" y="3230879"/>
            <a:ext cx="715010" cy="847725"/>
          </a:xfrm>
          <a:custGeom>
            <a:avLst/>
            <a:gdLst/>
            <a:ahLst/>
            <a:cxnLst/>
            <a:rect l="l" t="t" r="r" b="b"/>
            <a:pathLst>
              <a:path w="715009" h="847725">
                <a:moveTo>
                  <a:pt x="0" y="211836"/>
                </a:moveTo>
                <a:lnTo>
                  <a:pt x="357377" y="211836"/>
                </a:lnTo>
                <a:lnTo>
                  <a:pt x="357377" y="0"/>
                </a:lnTo>
                <a:lnTo>
                  <a:pt x="714755" y="423672"/>
                </a:lnTo>
                <a:lnTo>
                  <a:pt x="357377" y="847344"/>
                </a:lnTo>
                <a:lnTo>
                  <a:pt x="357377" y="635508"/>
                </a:lnTo>
                <a:lnTo>
                  <a:pt x="0" y="635508"/>
                </a:lnTo>
                <a:lnTo>
                  <a:pt x="0" y="211836"/>
                </a:lnTo>
                <a:close/>
              </a:path>
            </a:pathLst>
          </a:custGeom>
          <a:ln w="12191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8128761" y="3369945"/>
            <a:ext cx="57213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5" dirty="0">
                <a:latin typeface="Calibri"/>
                <a:cs typeface="Calibri"/>
              </a:rPr>
              <a:t>“1”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91134" y="4133880"/>
            <a:ext cx="8293734" cy="2363470"/>
          </a:xfrm>
          <a:prstGeom prst="rect">
            <a:avLst/>
          </a:prstGeom>
        </p:spPr>
        <p:txBody>
          <a:bodyPr vert="horz" wrap="square" lIns="0" tIns="217805" rIns="0" bIns="0" rtlCol="0">
            <a:spAutoFit/>
          </a:bodyPr>
          <a:lstStyle/>
          <a:p>
            <a:pPr marL="2433955">
              <a:lnSpc>
                <a:spcPct val="100000"/>
              </a:lnSpc>
              <a:spcBef>
                <a:spcPts val="1715"/>
              </a:spcBef>
            </a:pPr>
            <a:r>
              <a:rPr sz="2400" dirty="0">
                <a:latin typeface="Calibri"/>
                <a:cs typeface="Calibri"/>
              </a:rPr>
              <a:t>28 x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28</a:t>
            </a:r>
            <a:endParaRPr sz="2400">
              <a:latin typeface="Calibri"/>
              <a:cs typeface="Calibri"/>
            </a:endParaRPr>
          </a:p>
          <a:p>
            <a:pPr marL="719455" marR="525780">
              <a:lnSpc>
                <a:spcPct val="122300"/>
              </a:lnSpc>
              <a:spcBef>
                <a:spcPts val="1120"/>
              </a:spcBef>
            </a:pPr>
            <a:r>
              <a:rPr sz="2800" spc="-10" dirty="0">
                <a:latin typeface="Calibri"/>
                <a:cs typeface="Calibri"/>
              </a:rPr>
              <a:t>MNIST </a:t>
            </a:r>
            <a:r>
              <a:rPr sz="2800" spc="-20" dirty="0">
                <a:latin typeface="Calibri"/>
                <a:cs typeface="Calibri"/>
              </a:rPr>
              <a:t>Data: </a:t>
            </a:r>
            <a:r>
              <a:rPr sz="2800" spc="-15" dirty="0">
                <a:latin typeface="Calibri"/>
                <a:cs typeface="Calibri"/>
                <a:hlinkClick r:id="rId2"/>
              </a:rPr>
              <a:t>http://yann.lecun.com/exdb/mnist/ 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“Hello world” </a:t>
            </a:r>
            <a:r>
              <a:rPr sz="2800" spc="-25" dirty="0">
                <a:latin typeface="Calibri"/>
                <a:cs typeface="Calibri"/>
              </a:rPr>
              <a:t>for </a:t>
            </a:r>
            <a:r>
              <a:rPr sz="2800" spc="-5" dirty="0">
                <a:latin typeface="Calibri"/>
                <a:cs typeface="Calibri"/>
              </a:rPr>
              <a:t>deep</a:t>
            </a:r>
            <a:r>
              <a:rPr sz="2800" spc="4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learning</a:t>
            </a:r>
            <a:endParaRPr sz="2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695"/>
              </a:spcBef>
            </a:pPr>
            <a:r>
              <a:rPr sz="2400" spc="-20" dirty="0">
                <a:latin typeface="Calibri"/>
                <a:cs typeface="Calibri"/>
              </a:rPr>
              <a:t>Keras </a:t>
            </a:r>
            <a:r>
              <a:rPr sz="2400" spc="-10" dirty="0">
                <a:latin typeface="Calibri"/>
                <a:cs typeface="Calibri"/>
              </a:rPr>
              <a:t>provides </a:t>
            </a:r>
            <a:r>
              <a:rPr sz="2400" spc="-15" dirty="0">
                <a:latin typeface="Calibri"/>
                <a:cs typeface="Calibri"/>
              </a:rPr>
              <a:t>data </a:t>
            </a:r>
            <a:r>
              <a:rPr sz="2400" spc="-5" dirty="0">
                <a:latin typeface="Calibri"/>
                <a:cs typeface="Calibri"/>
              </a:rPr>
              <a:t>sets </a:t>
            </a:r>
            <a:r>
              <a:rPr sz="2400" dirty="0">
                <a:latin typeface="Calibri"/>
                <a:cs typeface="Calibri"/>
              </a:rPr>
              <a:t>loading </a:t>
            </a:r>
            <a:r>
              <a:rPr sz="2400" spc="-5" dirty="0">
                <a:latin typeface="Calibri"/>
                <a:cs typeface="Calibri"/>
              </a:rPr>
              <a:t>function:</a:t>
            </a:r>
            <a:r>
              <a:rPr sz="2400" spc="5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  <a:hlinkClick r:id="rId3"/>
              </a:rPr>
              <a:t>http://keras.io/datasets/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13004" y="2788920"/>
            <a:ext cx="4064508" cy="160324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382721" y="377851"/>
            <a:ext cx="6489402" cy="12178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123571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90" dirty="0"/>
              <a:t>K</a:t>
            </a:r>
            <a:r>
              <a:rPr spc="-5" dirty="0"/>
              <a:t>e</a:t>
            </a:r>
            <a:r>
              <a:rPr spc="-85" dirty="0"/>
              <a:t>r</a:t>
            </a:r>
            <a:r>
              <a:rPr dirty="0"/>
              <a:t>as</a:t>
            </a:r>
          </a:p>
        </p:txBody>
      </p:sp>
      <p:sp>
        <p:nvSpPr>
          <p:cNvPr id="4" name="object 4"/>
          <p:cNvSpPr/>
          <p:nvPr/>
        </p:nvSpPr>
        <p:spPr>
          <a:xfrm>
            <a:off x="2322576" y="374904"/>
            <a:ext cx="1790700" cy="1236345"/>
          </a:xfrm>
          <a:custGeom>
            <a:avLst/>
            <a:gdLst/>
            <a:ahLst/>
            <a:cxnLst/>
            <a:rect l="l" t="t" r="r" b="b"/>
            <a:pathLst>
              <a:path w="1790700" h="1236345">
                <a:moveTo>
                  <a:pt x="0" y="1235964"/>
                </a:moveTo>
                <a:lnTo>
                  <a:pt x="1790700" y="1235964"/>
                </a:lnTo>
                <a:lnTo>
                  <a:pt x="1790700" y="0"/>
                </a:lnTo>
                <a:lnTo>
                  <a:pt x="0" y="0"/>
                </a:lnTo>
                <a:lnTo>
                  <a:pt x="0" y="1235964"/>
                </a:lnTo>
                <a:close/>
              </a:path>
            </a:pathLst>
          </a:custGeom>
          <a:ln w="5791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561338" y="6112255"/>
            <a:ext cx="26733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y</a:t>
            </a:r>
            <a:r>
              <a:rPr sz="2400" spc="-7" baseline="-20833" dirty="0">
                <a:latin typeface="Calibri"/>
                <a:cs typeface="Calibri"/>
              </a:rPr>
              <a:t>1</a:t>
            </a:r>
            <a:endParaRPr sz="2400" baseline="-20833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192527" y="6137859"/>
            <a:ext cx="2673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0" dirty="0">
                <a:latin typeface="Calibri"/>
                <a:cs typeface="Calibri"/>
              </a:rPr>
              <a:t>y</a:t>
            </a:r>
            <a:r>
              <a:rPr sz="2400" spc="-7" baseline="-20833" dirty="0">
                <a:latin typeface="Calibri"/>
                <a:cs typeface="Calibri"/>
              </a:rPr>
              <a:t>2</a:t>
            </a:r>
            <a:endParaRPr sz="2400" baseline="-20833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259328" y="6221069"/>
            <a:ext cx="3689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0" baseline="13888" dirty="0">
                <a:latin typeface="Calibri"/>
                <a:cs typeface="Calibri"/>
              </a:rPr>
              <a:t>y</a:t>
            </a:r>
            <a:r>
              <a:rPr sz="1600" spc="-10" dirty="0">
                <a:latin typeface="Calibri"/>
                <a:cs typeface="Calibri"/>
              </a:rPr>
              <a:t>10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639823" y="5775197"/>
            <a:ext cx="78105" cy="453390"/>
          </a:xfrm>
          <a:custGeom>
            <a:avLst/>
            <a:gdLst/>
            <a:ahLst/>
            <a:cxnLst/>
            <a:rect l="l" t="t" r="r" b="b"/>
            <a:pathLst>
              <a:path w="78105" h="453389">
                <a:moveTo>
                  <a:pt x="25907" y="375145"/>
                </a:moveTo>
                <a:lnTo>
                  <a:pt x="0" y="375145"/>
                </a:lnTo>
                <a:lnTo>
                  <a:pt x="38862" y="452869"/>
                </a:lnTo>
                <a:lnTo>
                  <a:pt x="71247" y="388099"/>
                </a:lnTo>
                <a:lnTo>
                  <a:pt x="25907" y="388099"/>
                </a:lnTo>
                <a:lnTo>
                  <a:pt x="25907" y="375145"/>
                </a:lnTo>
                <a:close/>
              </a:path>
              <a:path w="78105" h="453389">
                <a:moveTo>
                  <a:pt x="51815" y="0"/>
                </a:moveTo>
                <a:lnTo>
                  <a:pt x="25907" y="0"/>
                </a:lnTo>
                <a:lnTo>
                  <a:pt x="25907" y="388099"/>
                </a:lnTo>
                <a:lnTo>
                  <a:pt x="51815" y="388099"/>
                </a:lnTo>
                <a:lnTo>
                  <a:pt x="51815" y="0"/>
                </a:lnTo>
                <a:close/>
              </a:path>
              <a:path w="78105" h="453389">
                <a:moveTo>
                  <a:pt x="77724" y="375145"/>
                </a:moveTo>
                <a:lnTo>
                  <a:pt x="51815" y="375145"/>
                </a:lnTo>
                <a:lnTo>
                  <a:pt x="51815" y="388099"/>
                </a:lnTo>
                <a:lnTo>
                  <a:pt x="71247" y="388099"/>
                </a:lnTo>
                <a:lnTo>
                  <a:pt x="77724" y="375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379219" y="1961388"/>
            <a:ext cx="2342515" cy="445134"/>
          </a:xfrm>
          <a:custGeom>
            <a:avLst/>
            <a:gdLst/>
            <a:ahLst/>
            <a:cxnLst/>
            <a:rect l="l" t="t" r="r" b="b"/>
            <a:pathLst>
              <a:path w="2342515" h="445135">
                <a:moveTo>
                  <a:pt x="0" y="445008"/>
                </a:moveTo>
                <a:lnTo>
                  <a:pt x="2342387" y="445008"/>
                </a:lnTo>
                <a:lnTo>
                  <a:pt x="2342387" y="0"/>
                </a:lnTo>
                <a:lnTo>
                  <a:pt x="0" y="0"/>
                </a:lnTo>
                <a:lnTo>
                  <a:pt x="0" y="445008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019300" y="2022348"/>
            <a:ext cx="306324" cy="3063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019300" y="2022348"/>
            <a:ext cx="306705" cy="306705"/>
          </a:xfrm>
          <a:custGeom>
            <a:avLst/>
            <a:gdLst/>
            <a:ahLst/>
            <a:cxnLst/>
            <a:rect l="l" t="t" r="r" b="b"/>
            <a:pathLst>
              <a:path w="306705" h="306705">
                <a:moveTo>
                  <a:pt x="0" y="306324"/>
                </a:moveTo>
                <a:lnTo>
                  <a:pt x="306324" y="306324"/>
                </a:lnTo>
                <a:lnTo>
                  <a:pt x="306324" y="0"/>
                </a:lnTo>
                <a:lnTo>
                  <a:pt x="0" y="0"/>
                </a:lnTo>
                <a:lnTo>
                  <a:pt x="0" y="306324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510283" y="2026920"/>
            <a:ext cx="306323" cy="3063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510283" y="2026920"/>
            <a:ext cx="306705" cy="306705"/>
          </a:xfrm>
          <a:custGeom>
            <a:avLst/>
            <a:gdLst/>
            <a:ahLst/>
            <a:cxnLst/>
            <a:rect l="l" t="t" r="r" b="b"/>
            <a:pathLst>
              <a:path w="306705" h="306705">
                <a:moveTo>
                  <a:pt x="0" y="306324"/>
                </a:moveTo>
                <a:lnTo>
                  <a:pt x="306323" y="306324"/>
                </a:lnTo>
                <a:lnTo>
                  <a:pt x="306323" y="0"/>
                </a:lnTo>
                <a:lnTo>
                  <a:pt x="0" y="0"/>
                </a:lnTo>
                <a:lnTo>
                  <a:pt x="0" y="306324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354836" y="3017520"/>
            <a:ext cx="2388235" cy="666115"/>
          </a:xfrm>
          <a:custGeom>
            <a:avLst/>
            <a:gdLst/>
            <a:ahLst/>
            <a:cxnLst/>
            <a:rect l="l" t="t" r="r" b="b"/>
            <a:pathLst>
              <a:path w="2388235" h="666114">
                <a:moveTo>
                  <a:pt x="0" y="665987"/>
                </a:moveTo>
                <a:lnTo>
                  <a:pt x="2388108" y="665987"/>
                </a:lnTo>
                <a:lnTo>
                  <a:pt x="2388108" y="0"/>
                </a:lnTo>
                <a:lnTo>
                  <a:pt x="0" y="0"/>
                </a:lnTo>
                <a:lnTo>
                  <a:pt x="0" y="66598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363980" y="3104388"/>
            <a:ext cx="513588" cy="51206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363980" y="3104388"/>
            <a:ext cx="513715" cy="512445"/>
          </a:xfrm>
          <a:custGeom>
            <a:avLst/>
            <a:gdLst/>
            <a:ahLst/>
            <a:cxnLst/>
            <a:rect l="l" t="t" r="r" b="b"/>
            <a:pathLst>
              <a:path w="513714" h="512445">
                <a:moveTo>
                  <a:pt x="256794" y="0"/>
                </a:moveTo>
                <a:lnTo>
                  <a:pt x="210625" y="4126"/>
                </a:lnTo>
                <a:lnTo>
                  <a:pt x="167175" y="16023"/>
                </a:lnTo>
                <a:lnTo>
                  <a:pt x="127169" y="34967"/>
                </a:lnTo>
                <a:lnTo>
                  <a:pt x="91330" y="60232"/>
                </a:lnTo>
                <a:lnTo>
                  <a:pt x="60383" y="91095"/>
                </a:lnTo>
                <a:lnTo>
                  <a:pt x="35051" y="126830"/>
                </a:lnTo>
                <a:lnTo>
                  <a:pt x="16061" y="166714"/>
                </a:lnTo>
                <a:lnTo>
                  <a:pt x="4136" y="210023"/>
                </a:lnTo>
                <a:lnTo>
                  <a:pt x="0" y="256032"/>
                </a:lnTo>
                <a:lnTo>
                  <a:pt x="4136" y="302040"/>
                </a:lnTo>
                <a:lnTo>
                  <a:pt x="16061" y="345349"/>
                </a:lnTo>
                <a:lnTo>
                  <a:pt x="35052" y="385233"/>
                </a:lnTo>
                <a:lnTo>
                  <a:pt x="60383" y="420968"/>
                </a:lnTo>
                <a:lnTo>
                  <a:pt x="91330" y="451831"/>
                </a:lnTo>
                <a:lnTo>
                  <a:pt x="127169" y="477096"/>
                </a:lnTo>
                <a:lnTo>
                  <a:pt x="167175" y="496040"/>
                </a:lnTo>
                <a:lnTo>
                  <a:pt x="210625" y="507937"/>
                </a:lnTo>
                <a:lnTo>
                  <a:pt x="256794" y="512063"/>
                </a:lnTo>
                <a:lnTo>
                  <a:pt x="302962" y="507937"/>
                </a:lnTo>
                <a:lnTo>
                  <a:pt x="346412" y="496040"/>
                </a:lnTo>
                <a:lnTo>
                  <a:pt x="386418" y="477096"/>
                </a:lnTo>
                <a:lnTo>
                  <a:pt x="422257" y="451831"/>
                </a:lnTo>
                <a:lnTo>
                  <a:pt x="453204" y="420968"/>
                </a:lnTo>
                <a:lnTo>
                  <a:pt x="478536" y="385233"/>
                </a:lnTo>
                <a:lnTo>
                  <a:pt x="497526" y="345349"/>
                </a:lnTo>
                <a:lnTo>
                  <a:pt x="509451" y="302040"/>
                </a:lnTo>
                <a:lnTo>
                  <a:pt x="513588" y="256032"/>
                </a:lnTo>
                <a:lnTo>
                  <a:pt x="509451" y="210023"/>
                </a:lnTo>
                <a:lnTo>
                  <a:pt x="497526" y="166714"/>
                </a:lnTo>
                <a:lnTo>
                  <a:pt x="478536" y="126830"/>
                </a:lnTo>
                <a:lnTo>
                  <a:pt x="453204" y="91095"/>
                </a:lnTo>
                <a:lnTo>
                  <a:pt x="422257" y="60232"/>
                </a:lnTo>
                <a:lnTo>
                  <a:pt x="386418" y="34967"/>
                </a:lnTo>
                <a:lnTo>
                  <a:pt x="346412" y="16023"/>
                </a:lnTo>
                <a:lnTo>
                  <a:pt x="302962" y="4126"/>
                </a:lnTo>
                <a:lnTo>
                  <a:pt x="256794" y="0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058923" y="3105911"/>
            <a:ext cx="512063" cy="51206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058923" y="3105911"/>
            <a:ext cx="512445" cy="512445"/>
          </a:xfrm>
          <a:custGeom>
            <a:avLst/>
            <a:gdLst/>
            <a:ahLst/>
            <a:cxnLst/>
            <a:rect l="l" t="t" r="r" b="b"/>
            <a:pathLst>
              <a:path w="512444" h="512445">
                <a:moveTo>
                  <a:pt x="256031" y="0"/>
                </a:moveTo>
                <a:lnTo>
                  <a:pt x="210023" y="4126"/>
                </a:lnTo>
                <a:lnTo>
                  <a:pt x="166714" y="16023"/>
                </a:lnTo>
                <a:lnTo>
                  <a:pt x="126830" y="34967"/>
                </a:lnTo>
                <a:lnTo>
                  <a:pt x="91095" y="60232"/>
                </a:lnTo>
                <a:lnTo>
                  <a:pt x="60232" y="91095"/>
                </a:lnTo>
                <a:lnTo>
                  <a:pt x="34967" y="126830"/>
                </a:lnTo>
                <a:lnTo>
                  <a:pt x="16023" y="166714"/>
                </a:lnTo>
                <a:lnTo>
                  <a:pt x="4126" y="210023"/>
                </a:lnTo>
                <a:lnTo>
                  <a:pt x="0" y="256032"/>
                </a:lnTo>
                <a:lnTo>
                  <a:pt x="4126" y="302040"/>
                </a:lnTo>
                <a:lnTo>
                  <a:pt x="16023" y="345349"/>
                </a:lnTo>
                <a:lnTo>
                  <a:pt x="34967" y="385233"/>
                </a:lnTo>
                <a:lnTo>
                  <a:pt x="60232" y="420968"/>
                </a:lnTo>
                <a:lnTo>
                  <a:pt x="91095" y="451831"/>
                </a:lnTo>
                <a:lnTo>
                  <a:pt x="126830" y="477096"/>
                </a:lnTo>
                <a:lnTo>
                  <a:pt x="166714" y="496040"/>
                </a:lnTo>
                <a:lnTo>
                  <a:pt x="210023" y="507937"/>
                </a:lnTo>
                <a:lnTo>
                  <a:pt x="256031" y="512063"/>
                </a:lnTo>
                <a:lnTo>
                  <a:pt x="302040" y="507937"/>
                </a:lnTo>
                <a:lnTo>
                  <a:pt x="345349" y="496040"/>
                </a:lnTo>
                <a:lnTo>
                  <a:pt x="385233" y="477096"/>
                </a:lnTo>
                <a:lnTo>
                  <a:pt x="420968" y="451831"/>
                </a:lnTo>
                <a:lnTo>
                  <a:pt x="451831" y="420968"/>
                </a:lnTo>
                <a:lnTo>
                  <a:pt x="477096" y="385233"/>
                </a:lnTo>
                <a:lnTo>
                  <a:pt x="496040" y="345349"/>
                </a:lnTo>
                <a:lnTo>
                  <a:pt x="507937" y="302040"/>
                </a:lnTo>
                <a:lnTo>
                  <a:pt x="512063" y="256032"/>
                </a:lnTo>
                <a:lnTo>
                  <a:pt x="507937" y="210023"/>
                </a:lnTo>
                <a:lnTo>
                  <a:pt x="496040" y="166714"/>
                </a:lnTo>
                <a:lnTo>
                  <a:pt x="477096" y="126830"/>
                </a:lnTo>
                <a:lnTo>
                  <a:pt x="451831" y="91095"/>
                </a:lnTo>
                <a:lnTo>
                  <a:pt x="420968" y="60232"/>
                </a:lnTo>
                <a:lnTo>
                  <a:pt x="385233" y="34967"/>
                </a:lnTo>
                <a:lnTo>
                  <a:pt x="345349" y="16023"/>
                </a:lnTo>
                <a:lnTo>
                  <a:pt x="302040" y="4126"/>
                </a:lnTo>
                <a:lnTo>
                  <a:pt x="256031" y="0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154679" y="3095244"/>
            <a:ext cx="512064" cy="51206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154679" y="3095244"/>
            <a:ext cx="512445" cy="512445"/>
          </a:xfrm>
          <a:custGeom>
            <a:avLst/>
            <a:gdLst/>
            <a:ahLst/>
            <a:cxnLst/>
            <a:rect l="l" t="t" r="r" b="b"/>
            <a:pathLst>
              <a:path w="512445" h="512445">
                <a:moveTo>
                  <a:pt x="256031" y="0"/>
                </a:moveTo>
                <a:lnTo>
                  <a:pt x="210023" y="4126"/>
                </a:lnTo>
                <a:lnTo>
                  <a:pt x="166714" y="16023"/>
                </a:lnTo>
                <a:lnTo>
                  <a:pt x="126830" y="34967"/>
                </a:lnTo>
                <a:lnTo>
                  <a:pt x="91095" y="60232"/>
                </a:lnTo>
                <a:lnTo>
                  <a:pt x="60232" y="91095"/>
                </a:lnTo>
                <a:lnTo>
                  <a:pt x="34967" y="126830"/>
                </a:lnTo>
                <a:lnTo>
                  <a:pt x="16023" y="166714"/>
                </a:lnTo>
                <a:lnTo>
                  <a:pt x="4126" y="210023"/>
                </a:lnTo>
                <a:lnTo>
                  <a:pt x="0" y="256031"/>
                </a:lnTo>
                <a:lnTo>
                  <a:pt x="4126" y="302040"/>
                </a:lnTo>
                <a:lnTo>
                  <a:pt x="16023" y="345349"/>
                </a:lnTo>
                <a:lnTo>
                  <a:pt x="34967" y="385233"/>
                </a:lnTo>
                <a:lnTo>
                  <a:pt x="60232" y="420968"/>
                </a:lnTo>
                <a:lnTo>
                  <a:pt x="91095" y="451831"/>
                </a:lnTo>
                <a:lnTo>
                  <a:pt x="126830" y="477096"/>
                </a:lnTo>
                <a:lnTo>
                  <a:pt x="166714" y="496040"/>
                </a:lnTo>
                <a:lnTo>
                  <a:pt x="210023" y="507937"/>
                </a:lnTo>
                <a:lnTo>
                  <a:pt x="256031" y="512063"/>
                </a:lnTo>
                <a:lnTo>
                  <a:pt x="302040" y="507937"/>
                </a:lnTo>
                <a:lnTo>
                  <a:pt x="345349" y="496040"/>
                </a:lnTo>
                <a:lnTo>
                  <a:pt x="385233" y="477096"/>
                </a:lnTo>
                <a:lnTo>
                  <a:pt x="420968" y="451831"/>
                </a:lnTo>
                <a:lnTo>
                  <a:pt x="451831" y="420968"/>
                </a:lnTo>
                <a:lnTo>
                  <a:pt x="477096" y="385233"/>
                </a:lnTo>
                <a:lnTo>
                  <a:pt x="496040" y="345349"/>
                </a:lnTo>
                <a:lnTo>
                  <a:pt x="507937" y="302040"/>
                </a:lnTo>
                <a:lnTo>
                  <a:pt x="512064" y="256031"/>
                </a:lnTo>
                <a:lnTo>
                  <a:pt x="507937" y="210023"/>
                </a:lnTo>
                <a:lnTo>
                  <a:pt x="496040" y="166714"/>
                </a:lnTo>
                <a:lnTo>
                  <a:pt x="477096" y="126830"/>
                </a:lnTo>
                <a:lnTo>
                  <a:pt x="451831" y="91095"/>
                </a:lnTo>
                <a:lnTo>
                  <a:pt x="420968" y="60232"/>
                </a:lnTo>
                <a:lnTo>
                  <a:pt x="385233" y="34967"/>
                </a:lnTo>
                <a:lnTo>
                  <a:pt x="345349" y="16023"/>
                </a:lnTo>
                <a:lnTo>
                  <a:pt x="302040" y="4126"/>
                </a:lnTo>
                <a:lnTo>
                  <a:pt x="256031" y="0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 rot="10860000">
            <a:off x="2568164" y="3203879"/>
            <a:ext cx="611280" cy="355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690"/>
              </a:lnSpc>
            </a:pPr>
            <a:r>
              <a:rPr sz="2800" spc="-10" dirty="0">
                <a:latin typeface="Calibri"/>
                <a:cs typeface="Calibri"/>
              </a:rPr>
              <a:t>……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3267455" y="2031492"/>
            <a:ext cx="306324" cy="3048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267455" y="2031492"/>
            <a:ext cx="306705" cy="304800"/>
          </a:xfrm>
          <a:custGeom>
            <a:avLst/>
            <a:gdLst/>
            <a:ahLst/>
            <a:cxnLst/>
            <a:rect l="l" t="t" r="r" b="b"/>
            <a:pathLst>
              <a:path w="306704" h="304800">
                <a:moveTo>
                  <a:pt x="0" y="304800"/>
                </a:moveTo>
                <a:lnTo>
                  <a:pt x="306324" y="304800"/>
                </a:lnTo>
                <a:lnTo>
                  <a:pt x="306324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 rot="10860000">
            <a:off x="2557327" y="2030780"/>
            <a:ext cx="611797" cy="355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690"/>
              </a:lnSpc>
            </a:pPr>
            <a:r>
              <a:rPr sz="2800" spc="-5" dirty="0">
                <a:latin typeface="Calibri"/>
                <a:cs typeface="Calibri"/>
              </a:rPr>
              <a:t>……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1339596" y="4200144"/>
            <a:ext cx="2388235" cy="666115"/>
          </a:xfrm>
          <a:custGeom>
            <a:avLst/>
            <a:gdLst/>
            <a:ahLst/>
            <a:cxnLst/>
            <a:rect l="l" t="t" r="r" b="b"/>
            <a:pathLst>
              <a:path w="2388235" h="666114">
                <a:moveTo>
                  <a:pt x="0" y="665987"/>
                </a:moveTo>
                <a:lnTo>
                  <a:pt x="2388107" y="665987"/>
                </a:lnTo>
                <a:lnTo>
                  <a:pt x="2388107" y="0"/>
                </a:lnTo>
                <a:lnTo>
                  <a:pt x="0" y="0"/>
                </a:lnTo>
                <a:lnTo>
                  <a:pt x="0" y="66598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363980" y="4277867"/>
            <a:ext cx="513588" cy="51206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363980" y="4277867"/>
            <a:ext cx="513715" cy="512445"/>
          </a:xfrm>
          <a:custGeom>
            <a:avLst/>
            <a:gdLst/>
            <a:ahLst/>
            <a:cxnLst/>
            <a:rect l="l" t="t" r="r" b="b"/>
            <a:pathLst>
              <a:path w="513714" h="512445">
                <a:moveTo>
                  <a:pt x="256794" y="0"/>
                </a:moveTo>
                <a:lnTo>
                  <a:pt x="210625" y="4126"/>
                </a:lnTo>
                <a:lnTo>
                  <a:pt x="167175" y="16023"/>
                </a:lnTo>
                <a:lnTo>
                  <a:pt x="127169" y="34967"/>
                </a:lnTo>
                <a:lnTo>
                  <a:pt x="91330" y="60232"/>
                </a:lnTo>
                <a:lnTo>
                  <a:pt x="60383" y="91095"/>
                </a:lnTo>
                <a:lnTo>
                  <a:pt x="35051" y="126830"/>
                </a:lnTo>
                <a:lnTo>
                  <a:pt x="16061" y="166714"/>
                </a:lnTo>
                <a:lnTo>
                  <a:pt x="4136" y="210023"/>
                </a:lnTo>
                <a:lnTo>
                  <a:pt x="0" y="256031"/>
                </a:lnTo>
                <a:lnTo>
                  <a:pt x="4136" y="302040"/>
                </a:lnTo>
                <a:lnTo>
                  <a:pt x="16061" y="345349"/>
                </a:lnTo>
                <a:lnTo>
                  <a:pt x="35052" y="385233"/>
                </a:lnTo>
                <a:lnTo>
                  <a:pt x="60383" y="420968"/>
                </a:lnTo>
                <a:lnTo>
                  <a:pt x="91330" y="451831"/>
                </a:lnTo>
                <a:lnTo>
                  <a:pt x="127169" y="477096"/>
                </a:lnTo>
                <a:lnTo>
                  <a:pt x="167175" y="496040"/>
                </a:lnTo>
                <a:lnTo>
                  <a:pt x="210625" y="507937"/>
                </a:lnTo>
                <a:lnTo>
                  <a:pt x="256794" y="512063"/>
                </a:lnTo>
                <a:lnTo>
                  <a:pt x="302962" y="507937"/>
                </a:lnTo>
                <a:lnTo>
                  <a:pt x="346412" y="496040"/>
                </a:lnTo>
                <a:lnTo>
                  <a:pt x="386418" y="477096"/>
                </a:lnTo>
                <a:lnTo>
                  <a:pt x="422257" y="451831"/>
                </a:lnTo>
                <a:lnTo>
                  <a:pt x="453204" y="420968"/>
                </a:lnTo>
                <a:lnTo>
                  <a:pt x="478536" y="385233"/>
                </a:lnTo>
                <a:lnTo>
                  <a:pt x="497526" y="345349"/>
                </a:lnTo>
                <a:lnTo>
                  <a:pt x="509451" y="302040"/>
                </a:lnTo>
                <a:lnTo>
                  <a:pt x="513588" y="256031"/>
                </a:lnTo>
                <a:lnTo>
                  <a:pt x="509451" y="210023"/>
                </a:lnTo>
                <a:lnTo>
                  <a:pt x="497526" y="166714"/>
                </a:lnTo>
                <a:lnTo>
                  <a:pt x="478536" y="126830"/>
                </a:lnTo>
                <a:lnTo>
                  <a:pt x="453204" y="91095"/>
                </a:lnTo>
                <a:lnTo>
                  <a:pt x="422257" y="60232"/>
                </a:lnTo>
                <a:lnTo>
                  <a:pt x="386418" y="34967"/>
                </a:lnTo>
                <a:lnTo>
                  <a:pt x="346412" y="16023"/>
                </a:lnTo>
                <a:lnTo>
                  <a:pt x="302962" y="4126"/>
                </a:lnTo>
                <a:lnTo>
                  <a:pt x="256794" y="0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058923" y="4279391"/>
            <a:ext cx="512063" cy="51358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2058923" y="4279391"/>
            <a:ext cx="512445" cy="513715"/>
          </a:xfrm>
          <a:custGeom>
            <a:avLst/>
            <a:gdLst/>
            <a:ahLst/>
            <a:cxnLst/>
            <a:rect l="l" t="t" r="r" b="b"/>
            <a:pathLst>
              <a:path w="512444" h="513714">
                <a:moveTo>
                  <a:pt x="256031" y="0"/>
                </a:moveTo>
                <a:lnTo>
                  <a:pt x="210023" y="4136"/>
                </a:lnTo>
                <a:lnTo>
                  <a:pt x="166714" y="16061"/>
                </a:lnTo>
                <a:lnTo>
                  <a:pt x="126830" y="35051"/>
                </a:lnTo>
                <a:lnTo>
                  <a:pt x="91095" y="60383"/>
                </a:lnTo>
                <a:lnTo>
                  <a:pt x="60232" y="91330"/>
                </a:lnTo>
                <a:lnTo>
                  <a:pt x="34967" y="127169"/>
                </a:lnTo>
                <a:lnTo>
                  <a:pt x="16023" y="167175"/>
                </a:lnTo>
                <a:lnTo>
                  <a:pt x="4126" y="210625"/>
                </a:lnTo>
                <a:lnTo>
                  <a:pt x="0" y="256793"/>
                </a:lnTo>
                <a:lnTo>
                  <a:pt x="4126" y="302962"/>
                </a:lnTo>
                <a:lnTo>
                  <a:pt x="16023" y="346412"/>
                </a:lnTo>
                <a:lnTo>
                  <a:pt x="34967" y="386418"/>
                </a:lnTo>
                <a:lnTo>
                  <a:pt x="60232" y="422257"/>
                </a:lnTo>
                <a:lnTo>
                  <a:pt x="91095" y="453204"/>
                </a:lnTo>
                <a:lnTo>
                  <a:pt x="126830" y="478535"/>
                </a:lnTo>
                <a:lnTo>
                  <a:pt x="166714" y="497526"/>
                </a:lnTo>
                <a:lnTo>
                  <a:pt x="210023" y="509451"/>
                </a:lnTo>
                <a:lnTo>
                  <a:pt x="256031" y="513587"/>
                </a:lnTo>
                <a:lnTo>
                  <a:pt x="302040" y="509451"/>
                </a:lnTo>
                <a:lnTo>
                  <a:pt x="345349" y="497526"/>
                </a:lnTo>
                <a:lnTo>
                  <a:pt x="385233" y="478535"/>
                </a:lnTo>
                <a:lnTo>
                  <a:pt x="420968" y="453204"/>
                </a:lnTo>
                <a:lnTo>
                  <a:pt x="451831" y="422257"/>
                </a:lnTo>
                <a:lnTo>
                  <a:pt x="477096" y="386418"/>
                </a:lnTo>
                <a:lnTo>
                  <a:pt x="496040" y="346412"/>
                </a:lnTo>
                <a:lnTo>
                  <a:pt x="507937" y="302962"/>
                </a:lnTo>
                <a:lnTo>
                  <a:pt x="512063" y="256793"/>
                </a:lnTo>
                <a:lnTo>
                  <a:pt x="507937" y="210625"/>
                </a:lnTo>
                <a:lnTo>
                  <a:pt x="496040" y="167175"/>
                </a:lnTo>
                <a:lnTo>
                  <a:pt x="477096" y="127169"/>
                </a:lnTo>
                <a:lnTo>
                  <a:pt x="451831" y="91330"/>
                </a:lnTo>
                <a:lnTo>
                  <a:pt x="420968" y="60383"/>
                </a:lnTo>
                <a:lnTo>
                  <a:pt x="385233" y="35051"/>
                </a:lnTo>
                <a:lnTo>
                  <a:pt x="345349" y="16061"/>
                </a:lnTo>
                <a:lnTo>
                  <a:pt x="302040" y="4136"/>
                </a:lnTo>
                <a:lnTo>
                  <a:pt x="256031" y="0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154679" y="4270247"/>
            <a:ext cx="512064" cy="51206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154679" y="4270247"/>
            <a:ext cx="512445" cy="512445"/>
          </a:xfrm>
          <a:custGeom>
            <a:avLst/>
            <a:gdLst/>
            <a:ahLst/>
            <a:cxnLst/>
            <a:rect l="l" t="t" r="r" b="b"/>
            <a:pathLst>
              <a:path w="512445" h="512445">
                <a:moveTo>
                  <a:pt x="256031" y="0"/>
                </a:moveTo>
                <a:lnTo>
                  <a:pt x="210023" y="4126"/>
                </a:lnTo>
                <a:lnTo>
                  <a:pt x="166714" y="16023"/>
                </a:lnTo>
                <a:lnTo>
                  <a:pt x="126830" y="34967"/>
                </a:lnTo>
                <a:lnTo>
                  <a:pt x="91095" y="60232"/>
                </a:lnTo>
                <a:lnTo>
                  <a:pt x="60232" y="91095"/>
                </a:lnTo>
                <a:lnTo>
                  <a:pt x="34967" y="126830"/>
                </a:lnTo>
                <a:lnTo>
                  <a:pt x="16023" y="166714"/>
                </a:lnTo>
                <a:lnTo>
                  <a:pt x="4126" y="210023"/>
                </a:lnTo>
                <a:lnTo>
                  <a:pt x="0" y="256031"/>
                </a:lnTo>
                <a:lnTo>
                  <a:pt x="4126" y="302040"/>
                </a:lnTo>
                <a:lnTo>
                  <a:pt x="16023" y="345349"/>
                </a:lnTo>
                <a:lnTo>
                  <a:pt x="34967" y="385233"/>
                </a:lnTo>
                <a:lnTo>
                  <a:pt x="60232" y="420968"/>
                </a:lnTo>
                <a:lnTo>
                  <a:pt x="91095" y="451831"/>
                </a:lnTo>
                <a:lnTo>
                  <a:pt x="126830" y="477096"/>
                </a:lnTo>
                <a:lnTo>
                  <a:pt x="166714" y="496040"/>
                </a:lnTo>
                <a:lnTo>
                  <a:pt x="210023" y="507937"/>
                </a:lnTo>
                <a:lnTo>
                  <a:pt x="256031" y="512063"/>
                </a:lnTo>
                <a:lnTo>
                  <a:pt x="302040" y="507937"/>
                </a:lnTo>
                <a:lnTo>
                  <a:pt x="345349" y="496040"/>
                </a:lnTo>
                <a:lnTo>
                  <a:pt x="385233" y="477096"/>
                </a:lnTo>
                <a:lnTo>
                  <a:pt x="420968" y="451831"/>
                </a:lnTo>
                <a:lnTo>
                  <a:pt x="451831" y="420968"/>
                </a:lnTo>
                <a:lnTo>
                  <a:pt x="477096" y="385233"/>
                </a:lnTo>
                <a:lnTo>
                  <a:pt x="496040" y="345349"/>
                </a:lnTo>
                <a:lnTo>
                  <a:pt x="507937" y="302040"/>
                </a:lnTo>
                <a:lnTo>
                  <a:pt x="512064" y="256031"/>
                </a:lnTo>
                <a:lnTo>
                  <a:pt x="507937" y="210023"/>
                </a:lnTo>
                <a:lnTo>
                  <a:pt x="496040" y="166714"/>
                </a:lnTo>
                <a:lnTo>
                  <a:pt x="477096" y="126830"/>
                </a:lnTo>
                <a:lnTo>
                  <a:pt x="451831" y="91095"/>
                </a:lnTo>
                <a:lnTo>
                  <a:pt x="420968" y="60232"/>
                </a:lnTo>
                <a:lnTo>
                  <a:pt x="385233" y="34967"/>
                </a:lnTo>
                <a:lnTo>
                  <a:pt x="345349" y="16023"/>
                </a:lnTo>
                <a:lnTo>
                  <a:pt x="302040" y="4126"/>
                </a:lnTo>
                <a:lnTo>
                  <a:pt x="256031" y="0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 rot="10860000">
            <a:off x="2568166" y="4378070"/>
            <a:ext cx="611280" cy="355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690"/>
              </a:lnSpc>
            </a:pPr>
            <a:r>
              <a:rPr sz="2800" spc="-5" dirty="0">
                <a:latin typeface="Calibri"/>
                <a:cs typeface="Calibri"/>
              </a:rPr>
              <a:t>……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1581911" y="3617214"/>
            <a:ext cx="78105" cy="661670"/>
          </a:xfrm>
          <a:custGeom>
            <a:avLst/>
            <a:gdLst/>
            <a:ahLst/>
            <a:cxnLst/>
            <a:rect l="l" t="t" r="r" b="b"/>
            <a:pathLst>
              <a:path w="78105" h="661670">
                <a:moveTo>
                  <a:pt x="25907" y="583819"/>
                </a:moveTo>
                <a:lnTo>
                  <a:pt x="0" y="583819"/>
                </a:lnTo>
                <a:lnTo>
                  <a:pt x="38862" y="661543"/>
                </a:lnTo>
                <a:lnTo>
                  <a:pt x="71247" y="596773"/>
                </a:lnTo>
                <a:lnTo>
                  <a:pt x="25907" y="596773"/>
                </a:lnTo>
                <a:lnTo>
                  <a:pt x="25907" y="583819"/>
                </a:lnTo>
                <a:close/>
              </a:path>
              <a:path w="78105" h="661670">
                <a:moveTo>
                  <a:pt x="51815" y="0"/>
                </a:moveTo>
                <a:lnTo>
                  <a:pt x="25907" y="0"/>
                </a:lnTo>
                <a:lnTo>
                  <a:pt x="25907" y="596773"/>
                </a:lnTo>
                <a:lnTo>
                  <a:pt x="51815" y="596773"/>
                </a:lnTo>
                <a:lnTo>
                  <a:pt x="51815" y="0"/>
                </a:lnTo>
                <a:close/>
              </a:path>
              <a:path w="78105" h="661670">
                <a:moveTo>
                  <a:pt x="77724" y="583819"/>
                </a:moveTo>
                <a:lnTo>
                  <a:pt x="51815" y="583819"/>
                </a:lnTo>
                <a:lnTo>
                  <a:pt x="51815" y="596773"/>
                </a:lnTo>
                <a:lnTo>
                  <a:pt x="71247" y="596773"/>
                </a:lnTo>
                <a:lnTo>
                  <a:pt x="77724" y="5838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289048" y="3617214"/>
            <a:ext cx="78105" cy="661670"/>
          </a:xfrm>
          <a:custGeom>
            <a:avLst/>
            <a:gdLst/>
            <a:ahLst/>
            <a:cxnLst/>
            <a:rect l="l" t="t" r="r" b="b"/>
            <a:pathLst>
              <a:path w="78105" h="661670">
                <a:moveTo>
                  <a:pt x="25907" y="583819"/>
                </a:moveTo>
                <a:lnTo>
                  <a:pt x="0" y="583819"/>
                </a:lnTo>
                <a:lnTo>
                  <a:pt x="38862" y="661543"/>
                </a:lnTo>
                <a:lnTo>
                  <a:pt x="71247" y="596773"/>
                </a:lnTo>
                <a:lnTo>
                  <a:pt x="25907" y="596773"/>
                </a:lnTo>
                <a:lnTo>
                  <a:pt x="25907" y="583819"/>
                </a:lnTo>
                <a:close/>
              </a:path>
              <a:path w="78105" h="661670">
                <a:moveTo>
                  <a:pt x="51815" y="0"/>
                </a:moveTo>
                <a:lnTo>
                  <a:pt x="25907" y="0"/>
                </a:lnTo>
                <a:lnTo>
                  <a:pt x="25907" y="596773"/>
                </a:lnTo>
                <a:lnTo>
                  <a:pt x="51815" y="596773"/>
                </a:lnTo>
                <a:lnTo>
                  <a:pt x="51815" y="0"/>
                </a:lnTo>
                <a:close/>
              </a:path>
              <a:path w="78105" h="661670">
                <a:moveTo>
                  <a:pt x="77724" y="583819"/>
                </a:moveTo>
                <a:lnTo>
                  <a:pt x="51815" y="583819"/>
                </a:lnTo>
                <a:lnTo>
                  <a:pt x="51815" y="596773"/>
                </a:lnTo>
                <a:lnTo>
                  <a:pt x="71247" y="596773"/>
                </a:lnTo>
                <a:lnTo>
                  <a:pt x="77724" y="5838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3380232" y="3608070"/>
            <a:ext cx="78105" cy="661670"/>
          </a:xfrm>
          <a:custGeom>
            <a:avLst/>
            <a:gdLst/>
            <a:ahLst/>
            <a:cxnLst/>
            <a:rect l="l" t="t" r="r" b="b"/>
            <a:pathLst>
              <a:path w="78104" h="661670">
                <a:moveTo>
                  <a:pt x="25907" y="583818"/>
                </a:moveTo>
                <a:lnTo>
                  <a:pt x="0" y="583818"/>
                </a:lnTo>
                <a:lnTo>
                  <a:pt x="38862" y="661542"/>
                </a:lnTo>
                <a:lnTo>
                  <a:pt x="71246" y="596772"/>
                </a:lnTo>
                <a:lnTo>
                  <a:pt x="25907" y="596772"/>
                </a:lnTo>
                <a:lnTo>
                  <a:pt x="25907" y="583818"/>
                </a:lnTo>
                <a:close/>
              </a:path>
              <a:path w="78104" h="661670">
                <a:moveTo>
                  <a:pt x="51815" y="0"/>
                </a:moveTo>
                <a:lnTo>
                  <a:pt x="25907" y="0"/>
                </a:lnTo>
                <a:lnTo>
                  <a:pt x="25907" y="596772"/>
                </a:lnTo>
                <a:lnTo>
                  <a:pt x="51815" y="596772"/>
                </a:lnTo>
                <a:lnTo>
                  <a:pt x="51815" y="0"/>
                </a:lnTo>
                <a:close/>
              </a:path>
              <a:path w="78104" h="661670">
                <a:moveTo>
                  <a:pt x="77723" y="583818"/>
                </a:moveTo>
                <a:lnTo>
                  <a:pt x="51815" y="583818"/>
                </a:lnTo>
                <a:lnTo>
                  <a:pt x="51815" y="596772"/>
                </a:lnTo>
                <a:lnTo>
                  <a:pt x="71246" y="596772"/>
                </a:lnTo>
                <a:lnTo>
                  <a:pt x="77723" y="5838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620774" y="3609340"/>
            <a:ext cx="704215" cy="669290"/>
          </a:xfrm>
          <a:custGeom>
            <a:avLst/>
            <a:gdLst/>
            <a:ahLst/>
            <a:cxnLst/>
            <a:rect l="l" t="t" r="r" b="b"/>
            <a:pathLst>
              <a:path w="704214" h="669289">
                <a:moveTo>
                  <a:pt x="29590" y="587248"/>
                </a:moveTo>
                <a:lnTo>
                  <a:pt x="0" y="668909"/>
                </a:lnTo>
                <a:lnTo>
                  <a:pt x="83184" y="643636"/>
                </a:lnTo>
                <a:lnTo>
                  <a:pt x="73769" y="633730"/>
                </a:lnTo>
                <a:lnTo>
                  <a:pt x="55880" y="633730"/>
                </a:lnTo>
                <a:lnTo>
                  <a:pt x="38100" y="614934"/>
                </a:lnTo>
                <a:lnTo>
                  <a:pt x="47459" y="606048"/>
                </a:lnTo>
                <a:lnTo>
                  <a:pt x="29590" y="587248"/>
                </a:lnTo>
                <a:close/>
              </a:path>
              <a:path w="704214" h="669289">
                <a:moveTo>
                  <a:pt x="47459" y="606048"/>
                </a:moveTo>
                <a:lnTo>
                  <a:pt x="38100" y="614934"/>
                </a:lnTo>
                <a:lnTo>
                  <a:pt x="55880" y="633730"/>
                </a:lnTo>
                <a:lnTo>
                  <a:pt x="65284" y="624802"/>
                </a:lnTo>
                <a:lnTo>
                  <a:pt x="47459" y="606048"/>
                </a:lnTo>
                <a:close/>
              </a:path>
              <a:path w="704214" h="669289">
                <a:moveTo>
                  <a:pt x="65284" y="624802"/>
                </a:moveTo>
                <a:lnTo>
                  <a:pt x="55880" y="633730"/>
                </a:lnTo>
                <a:lnTo>
                  <a:pt x="73769" y="633730"/>
                </a:lnTo>
                <a:lnTo>
                  <a:pt x="65284" y="624802"/>
                </a:lnTo>
                <a:close/>
              </a:path>
              <a:path w="704214" h="669289">
                <a:moveTo>
                  <a:pt x="685800" y="0"/>
                </a:moveTo>
                <a:lnTo>
                  <a:pt x="47459" y="606048"/>
                </a:lnTo>
                <a:lnTo>
                  <a:pt x="65284" y="624802"/>
                </a:lnTo>
                <a:lnTo>
                  <a:pt x="703707" y="18796"/>
                </a:lnTo>
                <a:lnTo>
                  <a:pt x="6858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611883" y="3607815"/>
            <a:ext cx="704215" cy="673100"/>
          </a:xfrm>
          <a:custGeom>
            <a:avLst/>
            <a:gdLst/>
            <a:ahLst/>
            <a:cxnLst/>
            <a:rect l="l" t="t" r="r" b="b"/>
            <a:pathLst>
              <a:path w="704214" h="673100">
                <a:moveTo>
                  <a:pt x="638496" y="628753"/>
                </a:moveTo>
                <a:lnTo>
                  <a:pt x="620648" y="647445"/>
                </a:lnTo>
                <a:lnTo>
                  <a:pt x="703707" y="673099"/>
                </a:lnTo>
                <a:lnTo>
                  <a:pt x="690942" y="637666"/>
                </a:lnTo>
                <a:lnTo>
                  <a:pt x="647827" y="637666"/>
                </a:lnTo>
                <a:lnTo>
                  <a:pt x="638496" y="628753"/>
                </a:lnTo>
                <a:close/>
              </a:path>
              <a:path w="704214" h="673100">
                <a:moveTo>
                  <a:pt x="656359" y="610042"/>
                </a:moveTo>
                <a:lnTo>
                  <a:pt x="638496" y="628753"/>
                </a:lnTo>
                <a:lnTo>
                  <a:pt x="647827" y="637666"/>
                </a:lnTo>
                <a:lnTo>
                  <a:pt x="665734" y="618997"/>
                </a:lnTo>
                <a:lnTo>
                  <a:pt x="656359" y="610042"/>
                </a:lnTo>
                <a:close/>
              </a:path>
              <a:path w="704214" h="673100">
                <a:moveTo>
                  <a:pt x="674242" y="591311"/>
                </a:moveTo>
                <a:lnTo>
                  <a:pt x="656359" y="610042"/>
                </a:lnTo>
                <a:lnTo>
                  <a:pt x="665734" y="618997"/>
                </a:lnTo>
                <a:lnTo>
                  <a:pt x="647827" y="637666"/>
                </a:lnTo>
                <a:lnTo>
                  <a:pt x="690942" y="637666"/>
                </a:lnTo>
                <a:lnTo>
                  <a:pt x="674242" y="591311"/>
                </a:lnTo>
                <a:close/>
              </a:path>
              <a:path w="704214" h="673100">
                <a:moveTo>
                  <a:pt x="17779" y="0"/>
                </a:moveTo>
                <a:lnTo>
                  <a:pt x="0" y="18795"/>
                </a:lnTo>
                <a:lnTo>
                  <a:pt x="638496" y="628753"/>
                </a:lnTo>
                <a:lnTo>
                  <a:pt x="656359" y="610042"/>
                </a:lnTo>
                <a:lnTo>
                  <a:pt x="1777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616328" y="3605021"/>
            <a:ext cx="1795145" cy="675640"/>
          </a:xfrm>
          <a:custGeom>
            <a:avLst/>
            <a:gdLst/>
            <a:ahLst/>
            <a:cxnLst/>
            <a:rect l="l" t="t" r="r" b="b"/>
            <a:pathLst>
              <a:path w="1795145" h="675639">
                <a:moveTo>
                  <a:pt x="1717562" y="651004"/>
                </a:moveTo>
                <a:lnTo>
                  <a:pt x="1708658" y="675385"/>
                </a:lnTo>
                <a:lnTo>
                  <a:pt x="1795018" y="665479"/>
                </a:lnTo>
                <a:lnTo>
                  <a:pt x="1785530" y="655446"/>
                </a:lnTo>
                <a:lnTo>
                  <a:pt x="1729740" y="655446"/>
                </a:lnTo>
                <a:lnTo>
                  <a:pt x="1717562" y="651004"/>
                </a:lnTo>
                <a:close/>
              </a:path>
              <a:path w="1795145" h="675639">
                <a:moveTo>
                  <a:pt x="1726466" y="626625"/>
                </a:moveTo>
                <a:lnTo>
                  <a:pt x="1717562" y="651004"/>
                </a:lnTo>
                <a:lnTo>
                  <a:pt x="1729740" y="655446"/>
                </a:lnTo>
                <a:lnTo>
                  <a:pt x="1738630" y="631063"/>
                </a:lnTo>
                <a:lnTo>
                  <a:pt x="1726466" y="626625"/>
                </a:lnTo>
                <a:close/>
              </a:path>
              <a:path w="1795145" h="675639">
                <a:moveTo>
                  <a:pt x="1735328" y="602360"/>
                </a:moveTo>
                <a:lnTo>
                  <a:pt x="1726466" y="626625"/>
                </a:lnTo>
                <a:lnTo>
                  <a:pt x="1738630" y="631063"/>
                </a:lnTo>
                <a:lnTo>
                  <a:pt x="1729740" y="655446"/>
                </a:lnTo>
                <a:lnTo>
                  <a:pt x="1785530" y="655446"/>
                </a:lnTo>
                <a:lnTo>
                  <a:pt x="1735328" y="602360"/>
                </a:lnTo>
                <a:close/>
              </a:path>
              <a:path w="1795145" h="675639">
                <a:moveTo>
                  <a:pt x="8890" y="0"/>
                </a:moveTo>
                <a:lnTo>
                  <a:pt x="0" y="24383"/>
                </a:lnTo>
                <a:lnTo>
                  <a:pt x="1717562" y="651004"/>
                </a:lnTo>
                <a:lnTo>
                  <a:pt x="1726466" y="626625"/>
                </a:lnTo>
                <a:lnTo>
                  <a:pt x="889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2309114" y="3607561"/>
            <a:ext cx="1102360" cy="662940"/>
          </a:xfrm>
          <a:custGeom>
            <a:avLst/>
            <a:gdLst/>
            <a:ahLst/>
            <a:cxnLst/>
            <a:rect l="l" t="t" r="r" b="b"/>
            <a:pathLst>
              <a:path w="1102360" h="662939">
                <a:moveTo>
                  <a:pt x="1028983" y="633836"/>
                </a:moveTo>
                <a:lnTo>
                  <a:pt x="1015746" y="656082"/>
                </a:lnTo>
                <a:lnTo>
                  <a:pt x="1102360" y="662432"/>
                </a:lnTo>
                <a:lnTo>
                  <a:pt x="1088284" y="640461"/>
                </a:lnTo>
                <a:lnTo>
                  <a:pt x="1040130" y="640461"/>
                </a:lnTo>
                <a:lnTo>
                  <a:pt x="1028983" y="633836"/>
                </a:lnTo>
                <a:close/>
              </a:path>
              <a:path w="1102360" h="662939">
                <a:moveTo>
                  <a:pt x="1042259" y="611525"/>
                </a:moveTo>
                <a:lnTo>
                  <a:pt x="1028983" y="633836"/>
                </a:lnTo>
                <a:lnTo>
                  <a:pt x="1040130" y="640461"/>
                </a:lnTo>
                <a:lnTo>
                  <a:pt x="1053338" y="618108"/>
                </a:lnTo>
                <a:lnTo>
                  <a:pt x="1042259" y="611525"/>
                </a:lnTo>
                <a:close/>
              </a:path>
              <a:path w="1102360" h="662939">
                <a:moveTo>
                  <a:pt x="1055497" y="589280"/>
                </a:moveTo>
                <a:lnTo>
                  <a:pt x="1042259" y="611525"/>
                </a:lnTo>
                <a:lnTo>
                  <a:pt x="1053338" y="618108"/>
                </a:lnTo>
                <a:lnTo>
                  <a:pt x="1040130" y="640461"/>
                </a:lnTo>
                <a:lnTo>
                  <a:pt x="1088284" y="640461"/>
                </a:lnTo>
                <a:lnTo>
                  <a:pt x="1055497" y="589280"/>
                </a:lnTo>
                <a:close/>
              </a:path>
              <a:path w="1102360" h="662939">
                <a:moveTo>
                  <a:pt x="13208" y="0"/>
                </a:moveTo>
                <a:lnTo>
                  <a:pt x="0" y="22351"/>
                </a:lnTo>
                <a:lnTo>
                  <a:pt x="1028983" y="633836"/>
                </a:lnTo>
                <a:lnTo>
                  <a:pt x="1042259" y="611525"/>
                </a:lnTo>
                <a:lnTo>
                  <a:pt x="1320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620774" y="3595878"/>
            <a:ext cx="1795145" cy="691515"/>
          </a:xfrm>
          <a:custGeom>
            <a:avLst/>
            <a:gdLst/>
            <a:ahLst/>
            <a:cxnLst/>
            <a:rect l="l" t="t" r="r" b="b"/>
            <a:pathLst>
              <a:path w="1795145" h="691514">
                <a:moveTo>
                  <a:pt x="59181" y="618490"/>
                </a:moveTo>
                <a:lnTo>
                  <a:pt x="0" y="682117"/>
                </a:lnTo>
                <a:lnTo>
                  <a:pt x="86359" y="691261"/>
                </a:lnTo>
                <a:lnTo>
                  <a:pt x="78960" y="671449"/>
                </a:lnTo>
                <a:lnTo>
                  <a:pt x="65150" y="671449"/>
                </a:lnTo>
                <a:lnTo>
                  <a:pt x="56133" y="647192"/>
                </a:lnTo>
                <a:lnTo>
                  <a:pt x="68213" y="642672"/>
                </a:lnTo>
                <a:lnTo>
                  <a:pt x="59181" y="618490"/>
                </a:lnTo>
                <a:close/>
              </a:path>
              <a:path w="1795145" h="691514">
                <a:moveTo>
                  <a:pt x="68213" y="642672"/>
                </a:moveTo>
                <a:lnTo>
                  <a:pt x="56133" y="647192"/>
                </a:lnTo>
                <a:lnTo>
                  <a:pt x="65150" y="671449"/>
                </a:lnTo>
                <a:lnTo>
                  <a:pt x="77268" y="666916"/>
                </a:lnTo>
                <a:lnTo>
                  <a:pt x="68213" y="642672"/>
                </a:lnTo>
                <a:close/>
              </a:path>
              <a:path w="1795145" h="691514">
                <a:moveTo>
                  <a:pt x="77268" y="666916"/>
                </a:moveTo>
                <a:lnTo>
                  <a:pt x="65150" y="671449"/>
                </a:lnTo>
                <a:lnTo>
                  <a:pt x="78960" y="671449"/>
                </a:lnTo>
                <a:lnTo>
                  <a:pt x="77268" y="666916"/>
                </a:lnTo>
                <a:close/>
              </a:path>
              <a:path w="1795145" h="691514">
                <a:moveTo>
                  <a:pt x="1786001" y="0"/>
                </a:moveTo>
                <a:lnTo>
                  <a:pt x="68213" y="642672"/>
                </a:lnTo>
                <a:lnTo>
                  <a:pt x="77268" y="666916"/>
                </a:lnTo>
                <a:lnTo>
                  <a:pt x="1795145" y="24384"/>
                </a:lnTo>
                <a:lnTo>
                  <a:pt x="178600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2315717" y="3597021"/>
            <a:ext cx="1102995" cy="683260"/>
          </a:xfrm>
          <a:custGeom>
            <a:avLst/>
            <a:gdLst/>
            <a:ahLst/>
            <a:cxnLst/>
            <a:rect l="l" t="t" r="r" b="b"/>
            <a:pathLst>
              <a:path w="1102995" h="683260">
                <a:moveTo>
                  <a:pt x="45974" y="609218"/>
                </a:moveTo>
                <a:lnTo>
                  <a:pt x="0" y="683005"/>
                </a:lnTo>
                <a:lnTo>
                  <a:pt x="86613" y="675512"/>
                </a:lnTo>
                <a:lnTo>
                  <a:pt x="77193" y="660145"/>
                </a:lnTo>
                <a:lnTo>
                  <a:pt x="61975" y="660145"/>
                </a:lnTo>
                <a:lnTo>
                  <a:pt x="48387" y="638174"/>
                </a:lnTo>
                <a:lnTo>
                  <a:pt x="59534" y="631338"/>
                </a:lnTo>
                <a:lnTo>
                  <a:pt x="45974" y="609218"/>
                </a:lnTo>
                <a:close/>
              </a:path>
              <a:path w="1102995" h="683260">
                <a:moveTo>
                  <a:pt x="59534" y="631338"/>
                </a:moveTo>
                <a:lnTo>
                  <a:pt x="48387" y="638174"/>
                </a:lnTo>
                <a:lnTo>
                  <a:pt x="61975" y="660145"/>
                </a:lnTo>
                <a:lnTo>
                  <a:pt x="73036" y="653364"/>
                </a:lnTo>
                <a:lnTo>
                  <a:pt x="59534" y="631338"/>
                </a:lnTo>
                <a:close/>
              </a:path>
              <a:path w="1102995" h="683260">
                <a:moveTo>
                  <a:pt x="73036" y="653364"/>
                </a:moveTo>
                <a:lnTo>
                  <a:pt x="61975" y="660145"/>
                </a:lnTo>
                <a:lnTo>
                  <a:pt x="77193" y="660145"/>
                </a:lnTo>
                <a:lnTo>
                  <a:pt x="73036" y="653364"/>
                </a:lnTo>
                <a:close/>
              </a:path>
              <a:path w="1102995" h="683260">
                <a:moveTo>
                  <a:pt x="1089024" y="0"/>
                </a:moveTo>
                <a:lnTo>
                  <a:pt x="59534" y="631338"/>
                </a:lnTo>
                <a:lnTo>
                  <a:pt x="73036" y="653364"/>
                </a:lnTo>
                <a:lnTo>
                  <a:pt x="1102614" y="22097"/>
                </a:lnTo>
                <a:lnTo>
                  <a:pt x="108902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584705" y="2336545"/>
            <a:ext cx="78105" cy="767715"/>
          </a:xfrm>
          <a:custGeom>
            <a:avLst/>
            <a:gdLst/>
            <a:ahLst/>
            <a:cxnLst/>
            <a:rect l="l" t="t" r="r" b="b"/>
            <a:pathLst>
              <a:path w="78105" h="767714">
                <a:moveTo>
                  <a:pt x="0" y="688339"/>
                </a:moveTo>
                <a:lnTo>
                  <a:pt x="36068" y="767333"/>
                </a:lnTo>
                <a:lnTo>
                  <a:pt x="71090" y="703071"/>
                </a:lnTo>
                <a:lnTo>
                  <a:pt x="51307" y="703071"/>
                </a:lnTo>
                <a:lnTo>
                  <a:pt x="25400" y="702182"/>
                </a:lnTo>
                <a:lnTo>
                  <a:pt x="25850" y="689270"/>
                </a:lnTo>
                <a:lnTo>
                  <a:pt x="0" y="688339"/>
                </a:lnTo>
                <a:close/>
              </a:path>
              <a:path w="78105" h="767714">
                <a:moveTo>
                  <a:pt x="25850" y="689270"/>
                </a:moveTo>
                <a:lnTo>
                  <a:pt x="25400" y="702182"/>
                </a:lnTo>
                <a:lnTo>
                  <a:pt x="51307" y="703071"/>
                </a:lnTo>
                <a:lnTo>
                  <a:pt x="51757" y="690203"/>
                </a:lnTo>
                <a:lnTo>
                  <a:pt x="25850" y="689270"/>
                </a:lnTo>
                <a:close/>
              </a:path>
              <a:path w="78105" h="767714">
                <a:moveTo>
                  <a:pt x="51757" y="690203"/>
                </a:moveTo>
                <a:lnTo>
                  <a:pt x="51307" y="703071"/>
                </a:lnTo>
                <a:lnTo>
                  <a:pt x="71090" y="703071"/>
                </a:lnTo>
                <a:lnTo>
                  <a:pt x="77596" y="691133"/>
                </a:lnTo>
                <a:lnTo>
                  <a:pt x="51757" y="690203"/>
                </a:lnTo>
                <a:close/>
              </a:path>
              <a:path w="78105" h="767714">
                <a:moveTo>
                  <a:pt x="49911" y="0"/>
                </a:moveTo>
                <a:lnTo>
                  <a:pt x="25850" y="689270"/>
                </a:lnTo>
                <a:lnTo>
                  <a:pt x="51757" y="690203"/>
                </a:lnTo>
                <a:lnTo>
                  <a:pt x="75818" y="1015"/>
                </a:lnTo>
                <a:lnTo>
                  <a:pt x="499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655064" y="2325623"/>
            <a:ext cx="661670" cy="781050"/>
          </a:xfrm>
          <a:custGeom>
            <a:avLst/>
            <a:gdLst/>
            <a:ahLst/>
            <a:cxnLst/>
            <a:rect l="l" t="t" r="r" b="b"/>
            <a:pathLst>
              <a:path w="661669" h="781050">
                <a:moveTo>
                  <a:pt x="601506" y="729628"/>
                </a:moveTo>
                <a:lnTo>
                  <a:pt x="581660" y="746378"/>
                </a:lnTo>
                <a:lnTo>
                  <a:pt x="661543" y="780668"/>
                </a:lnTo>
                <a:lnTo>
                  <a:pt x="651580" y="739521"/>
                </a:lnTo>
                <a:lnTo>
                  <a:pt x="609854" y="739521"/>
                </a:lnTo>
                <a:lnTo>
                  <a:pt x="601506" y="729628"/>
                </a:lnTo>
                <a:close/>
              </a:path>
              <a:path w="661669" h="781050">
                <a:moveTo>
                  <a:pt x="621339" y="712888"/>
                </a:moveTo>
                <a:lnTo>
                  <a:pt x="601506" y="729628"/>
                </a:lnTo>
                <a:lnTo>
                  <a:pt x="609854" y="739521"/>
                </a:lnTo>
                <a:lnTo>
                  <a:pt x="629666" y="722756"/>
                </a:lnTo>
                <a:lnTo>
                  <a:pt x="621339" y="712888"/>
                </a:lnTo>
                <a:close/>
              </a:path>
              <a:path w="661669" h="781050">
                <a:moveTo>
                  <a:pt x="641096" y="696213"/>
                </a:moveTo>
                <a:lnTo>
                  <a:pt x="621339" y="712888"/>
                </a:lnTo>
                <a:lnTo>
                  <a:pt x="629666" y="722756"/>
                </a:lnTo>
                <a:lnTo>
                  <a:pt x="609854" y="739521"/>
                </a:lnTo>
                <a:lnTo>
                  <a:pt x="651580" y="739521"/>
                </a:lnTo>
                <a:lnTo>
                  <a:pt x="641096" y="696213"/>
                </a:lnTo>
                <a:close/>
              </a:path>
              <a:path w="661669" h="781050">
                <a:moveTo>
                  <a:pt x="19812" y="0"/>
                </a:moveTo>
                <a:lnTo>
                  <a:pt x="0" y="16763"/>
                </a:lnTo>
                <a:lnTo>
                  <a:pt x="601506" y="729628"/>
                </a:lnTo>
                <a:lnTo>
                  <a:pt x="621339" y="712888"/>
                </a:lnTo>
                <a:lnTo>
                  <a:pt x="1981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659763" y="2322195"/>
            <a:ext cx="1752600" cy="778510"/>
          </a:xfrm>
          <a:custGeom>
            <a:avLst/>
            <a:gdLst/>
            <a:ahLst/>
            <a:cxnLst/>
            <a:rect l="l" t="t" r="r" b="b"/>
            <a:pathLst>
              <a:path w="1752600" h="778510">
                <a:moveTo>
                  <a:pt x="1676181" y="754523"/>
                </a:moveTo>
                <a:lnTo>
                  <a:pt x="1665859" y="778255"/>
                </a:lnTo>
                <a:lnTo>
                  <a:pt x="1752600" y="773683"/>
                </a:lnTo>
                <a:lnTo>
                  <a:pt x="1740918" y="759713"/>
                </a:lnTo>
                <a:lnTo>
                  <a:pt x="1688084" y="759713"/>
                </a:lnTo>
                <a:lnTo>
                  <a:pt x="1676181" y="754523"/>
                </a:lnTo>
                <a:close/>
              </a:path>
              <a:path w="1752600" h="778510">
                <a:moveTo>
                  <a:pt x="1686503" y="730790"/>
                </a:moveTo>
                <a:lnTo>
                  <a:pt x="1676181" y="754523"/>
                </a:lnTo>
                <a:lnTo>
                  <a:pt x="1688084" y="759713"/>
                </a:lnTo>
                <a:lnTo>
                  <a:pt x="1698371" y="735964"/>
                </a:lnTo>
                <a:lnTo>
                  <a:pt x="1686503" y="730790"/>
                </a:lnTo>
                <a:close/>
              </a:path>
              <a:path w="1752600" h="778510">
                <a:moveTo>
                  <a:pt x="1696847" y="707008"/>
                </a:moveTo>
                <a:lnTo>
                  <a:pt x="1686503" y="730790"/>
                </a:lnTo>
                <a:lnTo>
                  <a:pt x="1698371" y="735964"/>
                </a:lnTo>
                <a:lnTo>
                  <a:pt x="1688084" y="759713"/>
                </a:lnTo>
                <a:lnTo>
                  <a:pt x="1740918" y="759713"/>
                </a:lnTo>
                <a:lnTo>
                  <a:pt x="1696847" y="707008"/>
                </a:lnTo>
                <a:close/>
              </a:path>
              <a:path w="1752600" h="778510">
                <a:moveTo>
                  <a:pt x="10413" y="0"/>
                </a:moveTo>
                <a:lnTo>
                  <a:pt x="0" y="23621"/>
                </a:lnTo>
                <a:lnTo>
                  <a:pt x="1676181" y="754523"/>
                </a:lnTo>
                <a:lnTo>
                  <a:pt x="1686503" y="730790"/>
                </a:lnTo>
                <a:lnTo>
                  <a:pt x="1041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620774" y="2350897"/>
            <a:ext cx="542290" cy="753110"/>
          </a:xfrm>
          <a:custGeom>
            <a:avLst/>
            <a:gdLst/>
            <a:ahLst/>
            <a:cxnLst/>
            <a:rect l="l" t="t" r="r" b="b"/>
            <a:pathLst>
              <a:path w="542289" h="753110">
                <a:moveTo>
                  <a:pt x="13462" y="667257"/>
                </a:moveTo>
                <a:lnTo>
                  <a:pt x="0" y="753110"/>
                </a:lnTo>
                <a:lnTo>
                  <a:pt x="76707" y="712342"/>
                </a:lnTo>
                <a:lnTo>
                  <a:pt x="70472" y="707898"/>
                </a:lnTo>
                <a:lnTo>
                  <a:pt x="48132" y="707898"/>
                </a:lnTo>
                <a:lnTo>
                  <a:pt x="27050" y="692912"/>
                </a:lnTo>
                <a:lnTo>
                  <a:pt x="34595" y="682322"/>
                </a:lnTo>
                <a:lnTo>
                  <a:pt x="13462" y="667257"/>
                </a:lnTo>
                <a:close/>
              </a:path>
              <a:path w="542289" h="753110">
                <a:moveTo>
                  <a:pt x="34595" y="682322"/>
                </a:moveTo>
                <a:lnTo>
                  <a:pt x="27050" y="692912"/>
                </a:lnTo>
                <a:lnTo>
                  <a:pt x="48132" y="707898"/>
                </a:lnTo>
                <a:lnTo>
                  <a:pt x="55657" y="697336"/>
                </a:lnTo>
                <a:lnTo>
                  <a:pt x="34595" y="682322"/>
                </a:lnTo>
                <a:close/>
              </a:path>
              <a:path w="542289" h="753110">
                <a:moveTo>
                  <a:pt x="55657" y="697336"/>
                </a:moveTo>
                <a:lnTo>
                  <a:pt x="48132" y="707898"/>
                </a:lnTo>
                <a:lnTo>
                  <a:pt x="70472" y="707898"/>
                </a:lnTo>
                <a:lnTo>
                  <a:pt x="55657" y="697336"/>
                </a:lnTo>
                <a:close/>
              </a:path>
              <a:path w="542289" h="753110">
                <a:moveTo>
                  <a:pt x="520700" y="0"/>
                </a:moveTo>
                <a:lnTo>
                  <a:pt x="34595" y="682322"/>
                </a:lnTo>
                <a:lnTo>
                  <a:pt x="55657" y="697336"/>
                </a:lnTo>
                <a:lnTo>
                  <a:pt x="541782" y="14986"/>
                </a:lnTo>
                <a:lnTo>
                  <a:pt x="5207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2161285" y="2327148"/>
            <a:ext cx="179705" cy="779780"/>
          </a:xfrm>
          <a:custGeom>
            <a:avLst/>
            <a:gdLst/>
            <a:ahLst/>
            <a:cxnLst/>
            <a:rect l="l" t="t" r="r" b="b"/>
            <a:pathLst>
              <a:path w="179705" h="779780">
                <a:moveTo>
                  <a:pt x="128592" y="705657"/>
                </a:moveTo>
                <a:lnTo>
                  <a:pt x="103124" y="710311"/>
                </a:lnTo>
                <a:lnTo>
                  <a:pt x="155320" y="779779"/>
                </a:lnTo>
                <a:lnTo>
                  <a:pt x="173153" y="718438"/>
                </a:lnTo>
                <a:lnTo>
                  <a:pt x="130937" y="718438"/>
                </a:lnTo>
                <a:lnTo>
                  <a:pt x="128592" y="705657"/>
                </a:lnTo>
                <a:close/>
              </a:path>
              <a:path w="179705" h="779780">
                <a:moveTo>
                  <a:pt x="154123" y="700992"/>
                </a:moveTo>
                <a:lnTo>
                  <a:pt x="128592" y="705657"/>
                </a:lnTo>
                <a:lnTo>
                  <a:pt x="130937" y="718438"/>
                </a:lnTo>
                <a:lnTo>
                  <a:pt x="156463" y="713739"/>
                </a:lnTo>
                <a:lnTo>
                  <a:pt x="154123" y="700992"/>
                </a:lnTo>
                <a:close/>
              </a:path>
              <a:path w="179705" h="779780">
                <a:moveTo>
                  <a:pt x="179577" y="696340"/>
                </a:moveTo>
                <a:lnTo>
                  <a:pt x="154123" y="700992"/>
                </a:lnTo>
                <a:lnTo>
                  <a:pt x="156463" y="713739"/>
                </a:lnTo>
                <a:lnTo>
                  <a:pt x="130937" y="718438"/>
                </a:lnTo>
                <a:lnTo>
                  <a:pt x="173153" y="718438"/>
                </a:lnTo>
                <a:lnTo>
                  <a:pt x="179577" y="696340"/>
                </a:lnTo>
                <a:close/>
              </a:path>
              <a:path w="179705" h="779780">
                <a:moveTo>
                  <a:pt x="25400" y="0"/>
                </a:moveTo>
                <a:lnTo>
                  <a:pt x="0" y="4572"/>
                </a:lnTo>
                <a:lnTo>
                  <a:pt x="128592" y="705657"/>
                </a:lnTo>
                <a:lnTo>
                  <a:pt x="154123" y="700992"/>
                </a:lnTo>
                <a:lnTo>
                  <a:pt x="254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2167127" y="2318385"/>
            <a:ext cx="1245870" cy="778510"/>
          </a:xfrm>
          <a:custGeom>
            <a:avLst/>
            <a:gdLst/>
            <a:ahLst/>
            <a:cxnLst/>
            <a:rect l="l" t="t" r="r" b="b"/>
            <a:pathLst>
              <a:path w="1245870" h="778510">
                <a:moveTo>
                  <a:pt x="1172464" y="748172"/>
                </a:moveTo>
                <a:lnTo>
                  <a:pt x="1158748" y="770254"/>
                </a:lnTo>
                <a:lnTo>
                  <a:pt x="1245362" y="778128"/>
                </a:lnTo>
                <a:lnTo>
                  <a:pt x="1231104" y="755014"/>
                </a:lnTo>
                <a:lnTo>
                  <a:pt x="1183513" y="755014"/>
                </a:lnTo>
                <a:lnTo>
                  <a:pt x="1172464" y="748172"/>
                </a:lnTo>
                <a:close/>
              </a:path>
              <a:path w="1245870" h="778510">
                <a:moveTo>
                  <a:pt x="1186096" y="726226"/>
                </a:moveTo>
                <a:lnTo>
                  <a:pt x="1172464" y="748172"/>
                </a:lnTo>
                <a:lnTo>
                  <a:pt x="1183513" y="755014"/>
                </a:lnTo>
                <a:lnTo>
                  <a:pt x="1197102" y="733043"/>
                </a:lnTo>
                <a:lnTo>
                  <a:pt x="1186096" y="726226"/>
                </a:lnTo>
                <a:close/>
              </a:path>
              <a:path w="1245870" h="778510">
                <a:moveTo>
                  <a:pt x="1199769" y="704214"/>
                </a:moveTo>
                <a:lnTo>
                  <a:pt x="1186096" y="726226"/>
                </a:lnTo>
                <a:lnTo>
                  <a:pt x="1197102" y="733043"/>
                </a:lnTo>
                <a:lnTo>
                  <a:pt x="1183513" y="755014"/>
                </a:lnTo>
                <a:lnTo>
                  <a:pt x="1231104" y="755014"/>
                </a:lnTo>
                <a:lnTo>
                  <a:pt x="1199769" y="704214"/>
                </a:lnTo>
                <a:close/>
              </a:path>
              <a:path w="1245870" h="778510">
                <a:moveTo>
                  <a:pt x="13716" y="0"/>
                </a:moveTo>
                <a:lnTo>
                  <a:pt x="0" y="22098"/>
                </a:lnTo>
                <a:lnTo>
                  <a:pt x="1172464" y="748172"/>
                </a:lnTo>
                <a:lnTo>
                  <a:pt x="1186096" y="726226"/>
                </a:lnTo>
                <a:lnTo>
                  <a:pt x="137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620774" y="2381376"/>
            <a:ext cx="1783714" cy="730885"/>
          </a:xfrm>
          <a:custGeom>
            <a:avLst/>
            <a:gdLst/>
            <a:ahLst/>
            <a:cxnLst/>
            <a:rect l="l" t="t" r="r" b="b"/>
            <a:pathLst>
              <a:path w="1783714" h="730885">
                <a:moveTo>
                  <a:pt x="57784" y="658749"/>
                </a:moveTo>
                <a:lnTo>
                  <a:pt x="0" y="723646"/>
                </a:lnTo>
                <a:lnTo>
                  <a:pt x="86613" y="730885"/>
                </a:lnTo>
                <a:lnTo>
                  <a:pt x="78899" y="711581"/>
                </a:lnTo>
                <a:lnTo>
                  <a:pt x="64896" y="711581"/>
                </a:lnTo>
                <a:lnTo>
                  <a:pt x="55371" y="687577"/>
                </a:lnTo>
                <a:lnTo>
                  <a:pt x="67385" y="682771"/>
                </a:lnTo>
                <a:lnTo>
                  <a:pt x="57784" y="658749"/>
                </a:lnTo>
                <a:close/>
              </a:path>
              <a:path w="1783714" h="730885">
                <a:moveTo>
                  <a:pt x="67385" y="682771"/>
                </a:moveTo>
                <a:lnTo>
                  <a:pt x="55371" y="687577"/>
                </a:lnTo>
                <a:lnTo>
                  <a:pt x="64896" y="711581"/>
                </a:lnTo>
                <a:lnTo>
                  <a:pt x="76969" y="706751"/>
                </a:lnTo>
                <a:lnTo>
                  <a:pt x="67385" y="682771"/>
                </a:lnTo>
                <a:close/>
              </a:path>
              <a:path w="1783714" h="730885">
                <a:moveTo>
                  <a:pt x="76969" y="706751"/>
                </a:moveTo>
                <a:lnTo>
                  <a:pt x="64896" y="711581"/>
                </a:lnTo>
                <a:lnTo>
                  <a:pt x="78899" y="711581"/>
                </a:lnTo>
                <a:lnTo>
                  <a:pt x="76969" y="706751"/>
                </a:lnTo>
                <a:close/>
              </a:path>
              <a:path w="1783714" h="730885">
                <a:moveTo>
                  <a:pt x="1773809" y="0"/>
                </a:moveTo>
                <a:lnTo>
                  <a:pt x="67385" y="682771"/>
                </a:lnTo>
                <a:lnTo>
                  <a:pt x="76969" y="706751"/>
                </a:lnTo>
                <a:lnTo>
                  <a:pt x="1783461" y="24130"/>
                </a:lnTo>
                <a:lnTo>
                  <a:pt x="177380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2315717" y="2358389"/>
            <a:ext cx="1091565" cy="748030"/>
          </a:xfrm>
          <a:custGeom>
            <a:avLst/>
            <a:gdLst/>
            <a:ahLst/>
            <a:cxnLst/>
            <a:rect l="l" t="t" r="r" b="b"/>
            <a:pathLst>
              <a:path w="1091564" h="748030">
                <a:moveTo>
                  <a:pt x="42418" y="672084"/>
                </a:moveTo>
                <a:lnTo>
                  <a:pt x="0" y="747902"/>
                </a:lnTo>
                <a:lnTo>
                  <a:pt x="86106" y="736346"/>
                </a:lnTo>
                <a:lnTo>
                  <a:pt x="76435" y="722122"/>
                </a:lnTo>
                <a:lnTo>
                  <a:pt x="60832" y="722122"/>
                </a:lnTo>
                <a:lnTo>
                  <a:pt x="46227" y="700786"/>
                </a:lnTo>
                <a:lnTo>
                  <a:pt x="56965" y="693482"/>
                </a:lnTo>
                <a:lnTo>
                  <a:pt x="42418" y="672084"/>
                </a:lnTo>
                <a:close/>
              </a:path>
              <a:path w="1091564" h="748030">
                <a:moveTo>
                  <a:pt x="56965" y="693482"/>
                </a:moveTo>
                <a:lnTo>
                  <a:pt x="46227" y="700786"/>
                </a:lnTo>
                <a:lnTo>
                  <a:pt x="60832" y="722122"/>
                </a:lnTo>
                <a:lnTo>
                  <a:pt x="71502" y="714865"/>
                </a:lnTo>
                <a:lnTo>
                  <a:pt x="56965" y="693482"/>
                </a:lnTo>
                <a:close/>
              </a:path>
              <a:path w="1091564" h="748030">
                <a:moveTo>
                  <a:pt x="71502" y="714865"/>
                </a:moveTo>
                <a:lnTo>
                  <a:pt x="60832" y="722122"/>
                </a:lnTo>
                <a:lnTo>
                  <a:pt x="76435" y="722122"/>
                </a:lnTo>
                <a:lnTo>
                  <a:pt x="71502" y="714865"/>
                </a:lnTo>
                <a:close/>
              </a:path>
              <a:path w="1091564" h="748030">
                <a:moveTo>
                  <a:pt x="1076579" y="0"/>
                </a:moveTo>
                <a:lnTo>
                  <a:pt x="56965" y="693482"/>
                </a:lnTo>
                <a:lnTo>
                  <a:pt x="71502" y="714865"/>
                </a:lnTo>
                <a:lnTo>
                  <a:pt x="1091183" y="21336"/>
                </a:lnTo>
                <a:lnTo>
                  <a:pt x="107657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3372611" y="2368804"/>
            <a:ext cx="78105" cy="727075"/>
          </a:xfrm>
          <a:custGeom>
            <a:avLst/>
            <a:gdLst/>
            <a:ahLst/>
            <a:cxnLst/>
            <a:rect l="l" t="t" r="r" b="b"/>
            <a:pathLst>
              <a:path w="78104" h="727075">
                <a:moveTo>
                  <a:pt x="25947" y="649562"/>
                </a:moveTo>
                <a:lnTo>
                  <a:pt x="0" y="649986"/>
                </a:lnTo>
                <a:lnTo>
                  <a:pt x="40132" y="727075"/>
                </a:lnTo>
                <a:lnTo>
                  <a:pt x="71082" y="662559"/>
                </a:lnTo>
                <a:lnTo>
                  <a:pt x="26162" y="662559"/>
                </a:lnTo>
                <a:lnTo>
                  <a:pt x="25947" y="649562"/>
                </a:lnTo>
                <a:close/>
              </a:path>
              <a:path w="78104" h="727075">
                <a:moveTo>
                  <a:pt x="51856" y="649138"/>
                </a:moveTo>
                <a:lnTo>
                  <a:pt x="25947" y="649562"/>
                </a:lnTo>
                <a:lnTo>
                  <a:pt x="26162" y="662559"/>
                </a:lnTo>
                <a:lnTo>
                  <a:pt x="52070" y="662051"/>
                </a:lnTo>
                <a:lnTo>
                  <a:pt x="51856" y="649138"/>
                </a:lnTo>
                <a:close/>
              </a:path>
              <a:path w="78104" h="727075">
                <a:moveTo>
                  <a:pt x="77724" y="648716"/>
                </a:moveTo>
                <a:lnTo>
                  <a:pt x="51856" y="649138"/>
                </a:lnTo>
                <a:lnTo>
                  <a:pt x="52070" y="662051"/>
                </a:lnTo>
                <a:lnTo>
                  <a:pt x="26162" y="662559"/>
                </a:lnTo>
                <a:lnTo>
                  <a:pt x="71082" y="662559"/>
                </a:lnTo>
                <a:lnTo>
                  <a:pt x="77724" y="648716"/>
                </a:lnTo>
                <a:close/>
              </a:path>
              <a:path w="78104" h="727075">
                <a:moveTo>
                  <a:pt x="41148" y="0"/>
                </a:moveTo>
                <a:lnTo>
                  <a:pt x="15239" y="508"/>
                </a:lnTo>
                <a:lnTo>
                  <a:pt x="25947" y="649562"/>
                </a:lnTo>
                <a:lnTo>
                  <a:pt x="51856" y="649138"/>
                </a:lnTo>
                <a:lnTo>
                  <a:pt x="4114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575816" y="4793741"/>
            <a:ext cx="78105" cy="661670"/>
          </a:xfrm>
          <a:custGeom>
            <a:avLst/>
            <a:gdLst/>
            <a:ahLst/>
            <a:cxnLst/>
            <a:rect l="l" t="t" r="r" b="b"/>
            <a:pathLst>
              <a:path w="78105" h="661670">
                <a:moveTo>
                  <a:pt x="25908" y="583818"/>
                </a:moveTo>
                <a:lnTo>
                  <a:pt x="0" y="583818"/>
                </a:lnTo>
                <a:lnTo>
                  <a:pt x="38862" y="661542"/>
                </a:lnTo>
                <a:lnTo>
                  <a:pt x="71247" y="596772"/>
                </a:lnTo>
                <a:lnTo>
                  <a:pt x="25908" y="596772"/>
                </a:lnTo>
                <a:lnTo>
                  <a:pt x="25908" y="583818"/>
                </a:lnTo>
                <a:close/>
              </a:path>
              <a:path w="78105" h="661670">
                <a:moveTo>
                  <a:pt x="51815" y="0"/>
                </a:moveTo>
                <a:lnTo>
                  <a:pt x="25908" y="0"/>
                </a:lnTo>
                <a:lnTo>
                  <a:pt x="25908" y="596772"/>
                </a:lnTo>
                <a:lnTo>
                  <a:pt x="51815" y="596772"/>
                </a:lnTo>
                <a:lnTo>
                  <a:pt x="51815" y="0"/>
                </a:lnTo>
                <a:close/>
              </a:path>
              <a:path w="78105" h="661670">
                <a:moveTo>
                  <a:pt x="77723" y="583818"/>
                </a:moveTo>
                <a:lnTo>
                  <a:pt x="51815" y="583818"/>
                </a:lnTo>
                <a:lnTo>
                  <a:pt x="51815" y="596772"/>
                </a:lnTo>
                <a:lnTo>
                  <a:pt x="71247" y="596772"/>
                </a:lnTo>
                <a:lnTo>
                  <a:pt x="77723" y="5838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2282951" y="4793741"/>
            <a:ext cx="78105" cy="661670"/>
          </a:xfrm>
          <a:custGeom>
            <a:avLst/>
            <a:gdLst/>
            <a:ahLst/>
            <a:cxnLst/>
            <a:rect l="l" t="t" r="r" b="b"/>
            <a:pathLst>
              <a:path w="78105" h="661670">
                <a:moveTo>
                  <a:pt x="25908" y="583818"/>
                </a:moveTo>
                <a:lnTo>
                  <a:pt x="0" y="583818"/>
                </a:lnTo>
                <a:lnTo>
                  <a:pt x="38862" y="661542"/>
                </a:lnTo>
                <a:lnTo>
                  <a:pt x="71247" y="596772"/>
                </a:lnTo>
                <a:lnTo>
                  <a:pt x="25908" y="596772"/>
                </a:lnTo>
                <a:lnTo>
                  <a:pt x="25908" y="583818"/>
                </a:lnTo>
                <a:close/>
              </a:path>
              <a:path w="78105" h="661670">
                <a:moveTo>
                  <a:pt x="51816" y="0"/>
                </a:moveTo>
                <a:lnTo>
                  <a:pt x="25908" y="0"/>
                </a:lnTo>
                <a:lnTo>
                  <a:pt x="25908" y="596772"/>
                </a:lnTo>
                <a:lnTo>
                  <a:pt x="51816" y="596772"/>
                </a:lnTo>
                <a:lnTo>
                  <a:pt x="51816" y="0"/>
                </a:lnTo>
                <a:close/>
              </a:path>
              <a:path w="78105" h="661670">
                <a:moveTo>
                  <a:pt x="77724" y="583818"/>
                </a:moveTo>
                <a:lnTo>
                  <a:pt x="51816" y="583818"/>
                </a:lnTo>
                <a:lnTo>
                  <a:pt x="51816" y="596772"/>
                </a:lnTo>
                <a:lnTo>
                  <a:pt x="71247" y="596772"/>
                </a:lnTo>
                <a:lnTo>
                  <a:pt x="77724" y="5838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3372611" y="4784597"/>
            <a:ext cx="78105" cy="661670"/>
          </a:xfrm>
          <a:custGeom>
            <a:avLst/>
            <a:gdLst/>
            <a:ahLst/>
            <a:cxnLst/>
            <a:rect l="l" t="t" r="r" b="b"/>
            <a:pathLst>
              <a:path w="78104" h="661670">
                <a:moveTo>
                  <a:pt x="25908" y="583819"/>
                </a:moveTo>
                <a:lnTo>
                  <a:pt x="0" y="583819"/>
                </a:lnTo>
                <a:lnTo>
                  <a:pt x="38862" y="661542"/>
                </a:lnTo>
                <a:lnTo>
                  <a:pt x="71247" y="596772"/>
                </a:lnTo>
                <a:lnTo>
                  <a:pt x="25908" y="596772"/>
                </a:lnTo>
                <a:lnTo>
                  <a:pt x="25908" y="583819"/>
                </a:lnTo>
                <a:close/>
              </a:path>
              <a:path w="78104" h="661670">
                <a:moveTo>
                  <a:pt x="51815" y="0"/>
                </a:moveTo>
                <a:lnTo>
                  <a:pt x="25908" y="0"/>
                </a:lnTo>
                <a:lnTo>
                  <a:pt x="25908" y="596772"/>
                </a:lnTo>
                <a:lnTo>
                  <a:pt x="51815" y="596772"/>
                </a:lnTo>
                <a:lnTo>
                  <a:pt x="51815" y="0"/>
                </a:lnTo>
                <a:close/>
              </a:path>
              <a:path w="78104" h="661670">
                <a:moveTo>
                  <a:pt x="77724" y="583819"/>
                </a:moveTo>
                <a:lnTo>
                  <a:pt x="51815" y="583819"/>
                </a:lnTo>
                <a:lnTo>
                  <a:pt x="51815" y="596772"/>
                </a:lnTo>
                <a:lnTo>
                  <a:pt x="71247" y="596772"/>
                </a:lnTo>
                <a:lnTo>
                  <a:pt x="77724" y="5838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614677" y="4785867"/>
            <a:ext cx="704215" cy="669290"/>
          </a:xfrm>
          <a:custGeom>
            <a:avLst/>
            <a:gdLst/>
            <a:ahLst/>
            <a:cxnLst/>
            <a:rect l="l" t="t" r="r" b="b"/>
            <a:pathLst>
              <a:path w="704214" h="669289">
                <a:moveTo>
                  <a:pt x="29590" y="587247"/>
                </a:moveTo>
                <a:lnTo>
                  <a:pt x="0" y="668908"/>
                </a:lnTo>
                <a:lnTo>
                  <a:pt x="83184" y="643635"/>
                </a:lnTo>
                <a:lnTo>
                  <a:pt x="73769" y="633729"/>
                </a:lnTo>
                <a:lnTo>
                  <a:pt x="55879" y="633729"/>
                </a:lnTo>
                <a:lnTo>
                  <a:pt x="38099" y="614933"/>
                </a:lnTo>
                <a:lnTo>
                  <a:pt x="47459" y="606048"/>
                </a:lnTo>
                <a:lnTo>
                  <a:pt x="29590" y="587247"/>
                </a:lnTo>
                <a:close/>
              </a:path>
              <a:path w="704214" h="669289">
                <a:moveTo>
                  <a:pt x="47459" y="606048"/>
                </a:moveTo>
                <a:lnTo>
                  <a:pt x="38099" y="614933"/>
                </a:lnTo>
                <a:lnTo>
                  <a:pt x="55879" y="633729"/>
                </a:lnTo>
                <a:lnTo>
                  <a:pt x="65284" y="624802"/>
                </a:lnTo>
                <a:lnTo>
                  <a:pt x="47459" y="606048"/>
                </a:lnTo>
                <a:close/>
              </a:path>
              <a:path w="704214" h="669289">
                <a:moveTo>
                  <a:pt x="65284" y="624802"/>
                </a:moveTo>
                <a:lnTo>
                  <a:pt x="55879" y="633729"/>
                </a:lnTo>
                <a:lnTo>
                  <a:pt x="73769" y="633729"/>
                </a:lnTo>
                <a:lnTo>
                  <a:pt x="65284" y="624802"/>
                </a:lnTo>
                <a:close/>
              </a:path>
              <a:path w="704214" h="669289">
                <a:moveTo>
                  <a:pt x="685799" y="0"/>
                </a:moveTo>
                <a:lnTo>
                  <a:pt x="47459" y="606048"/>
                </a:lnTo>
                <a:lnTo>
                  <a:pt x="65284" y="624802"/>
                </a:lnTo>
                <a:lnTo>
                  <a:pt x="703707" y="18795"/>
                </a:lnTo>
                <a:lnTo>
                  <a:pt x="68579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1605788" y="4784344"/>
            <a:ext cx="704215" cy="673100"/>
          </a:xfrm>
          <a:custGeom>
            <a:avLst/>
            <a:gdLst/>
            <a:ahLst/>
            <a:cxnLst/>
            <a:rect l="l" t="t" r="r" b="b"/>
            <a:pathLst>
              <a:path w="704214" h="673100">
                <a:moveTo>
                  <a:pt x="638496" y="628753"/>
                </a:moveTo>
                <a:lnTo>
                  <a:pt x="620649" y="647445"/>
                </a:lnTo>
                <a:lnTo>
                  <a:pt x="703707" y="673099"/>
                </a:lnTo>
                <a:lnTo>
                  <a:pt x="690942" y="637666"/>
                </a:lnTo>
                <a:lnTo>
                  <a:pt x="647826" y="637666"/>
                </a:lnTo>
                <a:lnTo>
                  <a:pt x="638496" y="628753"/>
                </a:lnTo>
                <a:close/>
              </a:path>
              <a:path w="704214" h="673100">
                <a:moveTo>
                  <a:pt x="656359" y="610042"/>
                </a:moveTo>
                <a:lnTo>
                  <a:pt x="638496" y="628753"/>
                </a:lnTo>
                <a:lnTo>
                  <a:pt x="647826" y="637666"/>
                </a:lnTo>
                <a:lnTo>
                  <a:pt x="665734" y="618997"/>
                </a:lnTo>
                <a:lnTo>
                  <a:pt x="656359" y="610042"/>
                </a:lnTo>
                <a:close/>
              </a:path>
              <a:path w="704214" h="673100">
                <a:moveTo>
                  <a:pt x="674243" y="591311"/>
                </a:moveTo>
                <a:lnTo>
                  <a:pt x="656359" y="610042"/>
                </a:lnTo>
                <a:lnTo>
                  <a:pt x="665734" y="618997"/>
                </a:lnTo>
                <a:lnTo>
                  <a:pt x="647826" y="637666"/>
                </a:lnTo>
                <a:lnTo>
                  <a:pt x="690942" y="637666"/>
                </a:lnTo>
                <a:lnTo>
                  <a:pt x="674243" y="591311"/>
                </a:lnTo>
                <a:close/>
              </a:path>
              <a:path w="704214" h="673100">
                <a:moveTo>
                  <a:pt x="17780" y="0"/>
                </a:moveTo>
                <a:lnTo>
                  <a:pt x="0" y="18795"/>
                </a:lnTo>
                <a:lnTo>
                  <a:pt x="638496" y="628753"/>
                </a:lnTo>
                <a:lnTo>
                  <a:pt x="656359" y="610042"/>
                </a:lnTo>
                <a:lnTo>
                  <a:pt x="1778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1610233" y="4781550"/>
            <a:ext cx="1795145" cy="675640"/>
          </a:xfrm>
          <a:custGeom>
            <a:avLst/>
            <a:gdLst/>
            <a:ahLst/>
            <a:cxnLst/>
            <a:rect l="l" t="t" r="r" b="b"/>
            <a:pathLst>
              <a:path w="1795145" h="675639">
                <a:moveTo>
                  <a:pt x="1717562" y="651004"/>
                </a:moveTo>
                <a:lnTo>
                  <a:pt x="1708657" y="675386"/>
                </a:lnTo>
                <a:lnTo>
                  <a:pt x="1795017" y="665480"/>
                </a:lnTo>
                <a:lnTo>
                  <a:pt x="1785530" y="655447"/>
                </a:lnTo>
                <a:lnTo>
                  <a:pt x="1729739" y="655447"/>
                </a:lnTo>
                <a:lnTo>
                  <a:pt x="1717562" y="651004"/>
                </a:lnTo>
                <a:close/>
              </a:path>
              <a:path w="1795145" h="675639">
                <a:moveTo>
                  <a:pt x="1726466" y="626625"/>
                </a:moveTo>
                <a:lnTo>
                  <a:pt x="1717562" y="651004"/>
                </a:lnTo>
                <a:lnTo>
                  <a:pt x="1729739" y="655447"/>
                </a:lnTo>
                <a:lnTo>
                  <a:pt x="1738629" y="631063"/>
                </a:lnTo>
                <a:lnTo>
                  <a:pt x="1726466" y="626625"/>
                </a:lnTo>
                <a:close/>
              </a:path>
              <a:path w="1795145" h="675639">
                <a:moveTo>
                  <a:pt x="1735327" y="602361"/>
                </a:moveTo>
                <a:lnTo>
                  <a:pt x="1726466" y="626625"/>
                </a:lnTo>
                <a:lnTo>
                  <a:pt x="1738629" y="631063"/>
                </a:lnTo>
                <a:lnTo>
                  <a:pt x="1729739" y="655447"/>
                </a:lnTo>
                <a:lnTo>
                  <a:pt x="1785530" y="655447"/>
                </a:lnTo>
                <a:lnTo>
                  <a:pt x="1735327" y="602361"/>
                </a:lnTo>
                <a:close/>
              </a:path>
              <a:path w="1795145" h="675639">
                <a:moveTo>
                  <a:pt x="8890" y="0"/>
                </a:moveTo>
                <a:lnTo>
                  <a:pt x="0" y="24383"/>
                </a:lnTo>
                <a:lnTo>
                  <a:pt x="1717562" y="651004"/>
                </a:lnTo>
                <a:lnTo>
                  <a:pt x="1726466" y="626625"/>
                </a:lnTo>
                <a:lnTo>
                  <a:pt x="889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2303017" y="4784090"/>
            <a:ext cx="1102360" cy="662940"/>
          </a:xfrm>
          <a:custGeom>
            <a:avLst/>
            <a:gdLst/>
            <a:ahLst/>
            <a:cxnLst/>
            <a:rect l="l" t="t" r="r" b="b"/>
            <a:pathLst>
              <a:path w="1102360" h="662939">
                <a:moveTo>
                  <a:pt x="1028983" y="633836"/>
                </a:moveTo>
                <a:lnTo>
                  <a:pt x="1015745" y="656082"/>
                </a:lnTo>
                <a:lnTo>
                  <a:pt x="1102359" y="662432"/>
                </a:lnTo>
                <a:lnTo>
                  <a:pt x="1088284" y="640461"/>
                </a:lnTo>
                <a:lnTo>
                  <a:pt x="1040130" y="640461"/>
                </a:lnTo>
                <a:lnTo>
                  <a:pt x="1028983" y="633836"/>
                </a:lnTo>
                <a:close/>
              </a:path>
              <a:path w="1102360" h="662939">
                <a:moveTo>
                  <a:pt x="1042259" y="611525"/>
                </a:moveTo>
                <a:lnTo>
                  <a:pt x="1028983" y="633836"/>
                </a:lnTo>
                <a:lnTo>
                  <a:pt x="1040130" y="640461"/>
                </a:lnTo>
                <a:lnTo>
                  <a:pt x="1053337" y="618109"/>
                </a:lnTo>
                <a:lnTo>
                  <a:pt x="1042259" y="611525"/>
                </a:lnTo>
                <a:close/>
              </a:path>
              <a:path w="1102360" h="662939">
                <a:moveTo>
                  <a:pt x="1055496" y="589280"/>
                </a:moveTo>
                <a:lnTo>
                  <a:pt x="1042259" y="611525"/>
                </a:lnTo>
                <a:lnTo>
                  <a:pt x="1053337" y="618109"/>
                </a:lnTo>
                <a:lnTo>
                  <a:pt x="1040130" y="640461"/>
                </a:lnTo>
                <a:lnTo>
                  <a:pt x="1088284" y="640461"/>
                </a:lnTo>
                <a:lnTo>
                  <a:pt x="1055496" y="589280"/>
                </a:lnTo>
                <a:close/>
              </a:path>
              <a:path w="1102360" h="662939">
                <a:moveTo>
                  <a:pt x="13207" y="0"/>
                </a:moveTo>
                <a:lnTo>
                  <a:pt x="0" y="22352"/>
                </a:lnTo>
                <a:lnTo>
                  <a:pt x="1028983" y="633836"/>
                </a:lnTo>
                <a:lnTo>
                  <a:pt x="1042259" y="611525"/>
                </a:lnTo>
                <a:lnTo>
                  <a:pt x="1320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1614677" y="4772405"/>
            <a:ext cx="1795145" cy="691515"/>
          </a:xfrm>
          <a:custGeom>
            <a:avLst/>
            <a:gdLst/>
            <a:ahLst/>
            <a:cxnLst/>
            <a:rect l="l" t="t" r="r" b="b"/>
            <a:pathLst>
              <a:path w="1795145" h="691514">
                <a:moveTo>
                  <a:pt x="59182" y="618490"/>
                </a:moveTo>
                <a:lnTo>
                  <a:pt x="0" y="682117"/>
                </a:lnTo>
                <a:lnTo>
                  <a:pt x="86359" y="691261"/>
                </a:lnTo>
                <a:lnTo>
                  <a:pt x="79008" y="671576"/>
                </a:lnTo>
                <a:lnTo>
                  <a:pt x="65151" y="671576"/>
                </a:lnTo>
                <a:lnTo>
                  <a:pt x="56134" y="647192"/>
                </a:lnTo>
                <a:lnTo>
                  <a:pt x="68213" y="642672"/>
                </a:lnTo>
                <a:lnTo>
                  <a:pt x="59182" y="618490"/>
                </a:lnTo>
                <a:close/>
              </a:path>
              <a:path w="1795145" h="691514">
                <a:moveTo>
                  <a:pt x="68213" y="642672"/>
                </a:moveTo>
                <a:lnTo>
                  <a:pt x="56134" y="647192"/>
                </a:lnTo>
                <a:lnTo>
                  <a:pt x="65151" y="671576"/>
                </a:lnTo>
                <a:lnTo>
                  <a:pt x="77309" y="667027"/>
                </a:lnTo>
                <a:lnTo>
                  <a:pt x="68213" y="642672"/>
                </a:lnTo>
                <a:close/>
              </a:path>
              <a:path w="1795145" h="691514">
                <a:moveTo>
                  <a:pt x="77309" y="667027"/>
                </a:moveTo>
                <a:lnTo>
                  <a:pt x="65151" y="671576"/>
                </a:lnTo>
                <a:lnTo>
                  <a:pt x="79008" y="671576"/>
                </a:lnTo>
                <a:lnTo>
                  <a:pt x="77309" y="667027"/>
                </a:lnTo>
                <a:close/>
              </a:path>
              <a:path w="1795145" h="691514">
                <a:moveTo>
                  <a:pt x="1786001" y="0"/>
                </a:moveTo>
                <a:lnTo>
                  <a:pt x="68213" y="642672"/>
                </a:lnTo>
                <a:lnTo>
                  <a:pt x="77309" y="667027"/>
                </a:lnTo>
                <a:lnTo>
                  <a:pt x="1795145" y="24384"/>
                </a:lnTo>
                <a:lnTo>
                  <a:pt x="178600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2309622" y="4773548"/>
            <a:ext cx="1102995" cy="683260"/>
          </a:xfrm>
          <a:custGeom>
            <a:avLst/>
            <a:gdLst/>
            <a:ahLst/>
            <a:cxnLst/>
            <a:rect l="l" t="t" r="r" b="b"/>
            <a:pathLst>
              <a:path w="1102995" h="683260">
                <a:moveTo>
                  <a:pt x="45973" y="609219"/>
                </a:moveTo>
                <a:lnTo>
                  <a:pt x="0" y="683006"/>
                </a:lnTo>
                <a:lnTo>
                  <a:pt x="86613" y="675513"/>
                </a:lnTo>
                <a:lnTo>
                  <a:pt x="77193" y="660145"/>
                </a:lnTo>
                <a:lnTo>
                  <a:pt x="61975" y="660145"/>
                </a:lnTo>
                <a:lnTo>
                  <a:pt x="48386" y="638175"/>
                </a:lnTo>
                <a:lnTo>
                  <a:pt x="59534" y="631338"/>
                </a:lnTo>
                <a:lnTo>
                  <a:pt x="45973" y="609219"/>
                </a:lnTo>
                <a:close/>
              </a:path>
              <a:path w="1102995" h="683260">
                <a:moveTo>
                  <a:pt x="59534" y="631338"/>
                </a:moveTo>
                <a:lnTo>
                  <a:pt x="48386" y="638175"/>
                </a:lnTo>
                <a:lnTo>
                  <a:pt x="61975" y="660145"/>
                </a:lnTo>
                <a:lnTo>
                  <a:pt x="73036" y="653364"/>
                </a:lnTo>
                <a:lnTo>
                  <a:pt x="59534" y="631338"/>
                </a:lnTo>
                <a:close/>
              </a:path>
              <a:path w="1102995" h="683260">
                <a:moveTo>
                  <a:pt x="73036" y="653364"/>
                </a:moveTo>
                <a:lnTo>
                  <a:pt x="61975" y="660145"/>
                </a:lnTo>
                <a:lnTo>
                  <a:pt x="77193" y="660145"/>
                </a:lnTo>
                <a:lnTo>
                  <a:pt x="73036" y="653364"/>
                </a:lnTo>
                <a:close/>
              </a:path>
              <a:path w="1102995" h="683260">
                <a:moveTo>
                  <a:pt x="1089025" y="0"/>
                </a:moveTo>
                <a:lnTo>
                  <a:pt x="59534" y="631338"/>
                </a:lnTo>
                <a:lnTo>
                  <a:pt x="73036" y="653364"/>
                </a:lnTo>
                <a:lnTo>
                  <a:pt x="1102614" y="22098"/>
                </a:lnTo>
                <a:lnTo>
                  <a:pt x="108902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 txBox="1"/>
          <p:nvPr/>
        </p:nvSpPr>
        <p:spPr>
          <a:xfrm rot="10860000">
            <a:off x="2375251" y="6389674"/>
            <a:ext cx="611280" cy="355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690"/>
              </a:lnSpc>
            </a:pPr>
            <a:r>
              <a:rPr sz="2800" spc="-10" dirty="0">
                <a:latin typeface="Calibri"/>
                <a:cs typeface="Calibri"/>
              </a:rPr>
              <a:t>……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2276855" y="5741670"/>
            <a:ext cx="78105" cy="453390"/>
          </a:xfrm>
          <a:custGeom>
            <a:avLst/>
            <a:gdLst/>
            <a:ahLst/>
            <a:cxnLst/>
            <a:rect l="l" t="t" r="r" b="b"/>
            <a:pathLst>
              <a:path w="78105" h="453389">
                <a:moveTo>
                  <a:pt x="25907" y="375145"/>
                </a:moveTo>
                <a:lnTo>
                  <a:pt x="0" y="375145"/>
                </a:lnTo>
                <a:lnTo>
                  <a:pt x="38862" y="452869"/>
                </a:lnTo>
                <a:lnTo>
                  <a:pt x="71247" y="388099"/>
                </a:lnTo>
                <a:lnTo>
                  <a:pt x="25907" y="388099"/>
                </a:lnTo>
                <a:lnTo>
                  <a:pt x="25907" y="375145"/>
                </a:lnTo>
                <a:close/>
              </a:path>
              <a:path w="78105" h="453389">
                <a:moveTo>
                  <a:pt x="51816" y="0"/>
                </a:moveTo>
                <a:lnTo>
                  <a:pt x="25907" y="0"/>
                </a:lnTo>
                <a:lnTo>
                  <a:pt x="25907" y="388099"/>
                </a:lnTo>
                <a:lnTo>
                  <a:pt x="51816" y="388099"/>
                </a:lnTo>
                <a:lnTo>
                  <a:pt x="51816" y="0"/>
                </a:lnTo>
                <a:close/>
              </a:path>
              <a:path w="78105" h="453389">
                <a:moveTo>
                  <a:pt x="77724" y="375145"/>
                </a:moveTo>
                <a:lnTo>
                  <a:pt x="51816" y="375145"/>
                </a:lnTo>
                <a:lnTo>
                  <a:pt x="51816" y="388099"/>
                </a:lnTo>
                <a:lnTo>
                  <a:pt x="71247" y="388099"/>
                </a:lnTo>
                <a:lnTo>
                  <a:pt x="77724" y="375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3403091" y="5775197"/>
            <a:ext cx="78105" cy="453390"/>
          </a:xfrm>
          <a:custGeom>
            <a:avLst/>
            <a:gdLst/>
            <a:ahLst/>
            <a:cxnLst/>
            <a:rect l="l" t="t" r="r" b="b"/>
            <a:pathLst>
              <a:path w="78104" h="453389">
                <a:moveTo>
                  <a:pt x="25908" y="375145"/>
                </a:moveTo>
                <a:lnTo>
                  <a:pt x="0" y="375145"/>
                </a:lnTo>
                <a:lnTo>
                  <a:pt x="38862" y="452869"/>
                </a:lnTo>
                <a:lnTo>
                  <a:pt x="71247" y="388099"/>
                </a:lnTo>
                <a:lnTo>
                  <a:pt x="25908" y="388099"/>
                </a:lnTo>
                <a:lnTo>
                  <a:pt x="25908" y="375145"/>
                </a:lnTo>
                <a:close/>
              </a:path>
              <a:path w="78104" h="453389">
                <a:moveTo>
                  <a:pt x="51816" y="0"/>
                </a:moveTo>
                <a:lnTo>
                  <a:pt x="25908" y="0"/>
                </a:lnTo>
                <a:lnTo>
                  <a:pt x="25908" y="388099"/>
                </a:lnTo>
                <a:lnTo>
                  <a:pt x="51816" y="388099"/>
                </a:lnTo>
                <a:lnTo>
                  <a:pt x="51816" y="0"/>
                </a:lnTo>
                <a:close/>
              </a:path>
              <a:path w="78104" h="453389">
                <a:moveTo>
                  <a:pt x="77724" y="375145"/>
                </a:moveTo>
                <a:lnTo>
                  <a:pt x="51816" y="375145"/>
                </a:lnTo>
                <a:lnTo>
                  <a:pt x="51816" y="388099"/>
                </a:lnTo>
                <a:lnTo>
                  <a:pt x="71247" y="388099"/>
                </a:lnTo>
                <a:lnTo>
                  <a:pt x="77724" y="375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1353311" y="5466588"/>
            <a:ext cx="2368550" cy="437515"/>
          </a:xfrm>
          <a:custGeom>
            <a:avLst/>
            <a:gdLst/>
            <a:ahLst/>
            <a:cxnLst/>
            <a:rect l="l" t="t" r="r" b="b"/>
            <a:pathLst>
              <a:path w="2368550" h="437514">
                <a:moveTo>
                  <a:pt x="0" y="437388"/>
                </a:moveTo>
                <a:lnTo>
                  <a:pt x="2368295" y="437388"/>
                </a:lnTo>
                <a:lnTo>
                  <a:pt x="2368295" y="0"/>
                </a:lnTo>
                <a:lnTo>
                  <a:pt x="0" y="0"/>
                </a:lnTo>
                <a:lnTo>
                  <a:pt x="0" y="437388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1353311" y="5466588"/>
            <a:ext cx="2368550" cy="437515"/>
          </a:xfrm>
          <a:custGeom>
            <a:avLst/>
            <a:gdLst/>
            <a:ahLst/>
            <a:cxnLst/>
            <a:rect l="l" t="t" r="r" b="b"/>
            <a:pathLst>
              <a:path w="2368550" h="437514">
                <a:moveTo>
                  <a:pt x="0" y="437388"/>
                </a:moveTo>
                <a:lnTo>
                  <a:pt x="2368295" y="437388"/>
                </a:lnTo>
                <a:lnTo>
                  <a:pt x="2368295" y="0"/>
                </a:lnTo>
                <a:lnTo>
                  <a:pt x="0" y="0"/>
                </a:lnTo>
                <a:lnTo>
                  <a:pt x="0" y="437388"/>
                </a:lnTo>
                <a:close/>
              </a:path>
            </a:pathLst>
          </a:custGeom>
          <a:ln w="12192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 txBox="1"/>
          <p:nvPr/>
        </p:nvSpPr>
        <p:spPr>
          <a:xfrm>
            <a:off x="1356360" y="5470956"/>
            <a:ext cx="23545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731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Softmax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4657344" y="2218944"/>
            <a:ext cx="2647188" cy="28651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3849623" y="4300728"/>
            <a:ext cx="4562856" cy="54254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3849623" y="5504688"/>
            <a:ext cx="4390644" cy="54254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1321308" y="1918716"/>
            <a:ext cx="2421890" cy="1710055"/>
          </a:xfrm>
          <a:custGeom>
            <a:avLst/>
            <a:gdLst/>
            <a:ahLst/>
            <a:cxnLst/>
            <a:rect l="l" t="t" r="r" b="b"/>
            <a:pathLst>
              <a:path w="2421890" h="1710054">
                <a:moveTo>
                  <a:pt x="0" y="1709927"/>
                </a:moveTo>
                <a:lnTo>
                  <a:pt x="2421636" y="1709927"/>
                </a:lnTo>
                <a:lnTo>
                  <a:pt x="2421636" y="0"/>
                </a:lnTo>
                <a:lnTo>
                  <a:pt x="0" y="0"/>
                </a:lnTo>
                <a:lnTo>
                  <a:pt x="0" y="1709927"/>
                </a:lnTo>
                <a:close/>
              </a:path>
            </a:pathLst>
          </a:custGeom>
          <a:ln w="5791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1319783" y="3628644"/>
            <a:ext cx="2420620" cy="1226820"/>
          </a:xfrm>
          <a:custGeom>
            <a:avLst/>
            <a:gdLst/>
            <a:ahLst/>
            <a:cxnLst/>
            <a:rect l="l" t="t" r="r" b="b"/>
            <a:pathLst>
              <a:path w="2420620" h="1226820">
                <a:moveTo>
                  <a:pt x="0" y="1226819"/>
                </a:moveTo>
                <a:lnTo>
                  <a:pt x="2420112" y="1226819"/>
                </a:lnTo>
                <a:lnTo>
                  <a:pt x="2420112" y="0"/>
                </a:lnTo>
                <a:lnTo>
                  <a:pt x="0" y="0"/>
                </a:lnTo>
                <a:lnTo>
                  <a:pt x="0" y="1226819"/>
                </a:lnTo>
                <a:close/>
              </a:path>
            </a:pathLst>
          </a:custGeom>
          <a:ln w="5791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1316736" y="4837176"/>
            <a:ext cx="2420620" cy="1210310"/>
          </a:xfrm>
          <a:custGeom>
            <a:avLst/>
            <a:gdLst/>
            <a:ahLst/>
            <a:cxnLst/>
            <a:rect l="l" t="t" r="r" b="b"/>
            <a:pathLst>
              <a:path w="2420620" h="1210310">
                <a:moveTo>
                  <a:pt x="0" y="1210056"/>
                </a:moveTo>
                <a:lnTo>
                  <a:pt x="2420112" y="1210056"/>
                </a:lnTo>
                <a:lnTo>
                  <a:pt x="2420112" y="0"/>
                </a:lnTo>
                <a:lnTo>
                  <a:pt x="0" y="0"/>
                </a:lnTo>
                <a:lnTo>
                  <a:pt x="0" y="1210056"/>
                </a:lnTo>
                <a:close/>
              </a:path>
            </a:pathLst>
          </a:custGeom>
          <a:ln w="57911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3854196" y="2926079"/>
            <a:ext cx="4523232" cy="743712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 txBox="1"/>
          <p:nvPr/>
        </p:nvSpPr>
        <p:spPr>
          <a:xfrm>
            <a:off x="368909" y="1980691"/>
            <a:ext cx="854075" cy="2774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28x28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3150">
              <a:latin typeface="Times New Roman"/>
              <a:cs typeface="Times New Roman"/>
            </a:endParaRPr>
          </a:p>
          <a:p>
            <a:pPr marL="379095">
              <a:lnSpc>
                <a:spcPct val="100000"/>
              </a:lnSpc>
            </a:pPr>
            <a:r>
              <a:rPr sz="2400" spc="-5" dirty="0">
                <a:latin typeface="Calibri"/>
                <a:cs typeface="Calibri"/>
              </a:rPr>
              <a:t>500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3300">
              <a:latin typeface="Times New Roman"/>
              <a:cs typeface="Times New Roman"/>
            </a:endParaRPr>
          </a:p>
          <a:p>
            <a:pPr marL="379095">
              <a:lnSpc>
                <a:spcPct val="100000"/>
              </a:lnSpc>
            </a:pPr>
            <a:r>
              <a:rPr sz="2400" spc="-5" dirty="0">
                <a:latin typeface="Calibri"/>
                <a:cs typeface="Calibri"/>
              </a:rPr>
              <a:t>500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382721" y="377851"/>
            <a:ext cx="6489402" cy="12178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123571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90" dirty="0"/>
              <a:t>K</a:t>
            </a:r>
            <a:r>
              <a:rPr spc="-5" dirty="0"/>
              <a:t>e</a:t>
            </a:r>
            <a:r>
              <a:rPr spc="-85" dirty="0"/>
              <a:t>r</a:t>
            </a:r>
            <a:r>
              <a:rPr dirty="0"/>
              <a:t>as</a:t>
            </a:r>
          </a:p>
        </p:txBody>
      </p:sp>
      <p:sp>
        <p:nvSpPr>
          <p:cNvPr id="4" name="object 4"/>
          <p:cNvSpPr/>
          <p:nvPr/>
        </p:nvSpPr>
        <p:spPr>
          <a:xfrm>
            <a:off x="4724400" y="365759"/>
            <a:ext cx="1805939" cy="1234440"/>
          </a:xfrm>
          <a:custGeom>
            <a:avLst/>
            <a:gdLst/>
            <a:ahLst/>
            <a:cxnLst/>
            <a:rect l="l" t="t" r="r" b="b"/>
            <a:pathLst>
              <a:path w="1805940" h="1234440">
                <a:moveTo>
                  <a:pt x="0" y="1234439"/>
                </a:moveTo>
                <a:lnTo>
                  <a:pt x="1805940" y="1234439"/>
                </a:lnTo>
                <a:lnTo>
                  <a:pt x="1805940" y="0"/>
                </a:lnTo>
                <a:lnTo>
                  <a:pt x="0" y="0"/>
                </a:lnTo>
                <a:lnTo>
                  <a:pt x="0" y="1234439"/>
                </a:lnTo>
                <a:close/>
              </a:path>
            </a:pathLst>
          </a:custGeom>
          <a:ln w="5791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97508" y="5521452"/>
            <a:ext cx="6653783" cy="10728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944111" y="5911596"/>
            <a:ext cx="1777364" cy="0"/>
          </a:xfrm>
          <a:custGeom>
            <a:avLst/>
            <a:gdLst/>
            <a:ahLst/>
            <a:cxnLst/>
            <a:rect l="l" t="t" r="r" b="b"/>
            <a:pathLst>
              <a:path w="1777364">
                <a:moveTo>
                  <a:pt x="0" y="0"/>
                </a:moveTo>
                <a:lnTo>
                  <a:pt x="1777238" y="0"/>
                </a:lnTo>
              </a:path>
            </a:pathLst>
          </a:custGeom>
          <a:ln w="57912">
            <a:solidFill>
              <a:srgbClr val="FF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43000" y="1964435"/>
            <a:ext cx="7045514" cy="323395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930775" y="4855971"/>
            <a:ext cx="2092960" cy="822960"/>
          </a:xfrm>
          <a:custGeom>
            <a:avLst/>
            <a:gdLst/>
            <a:ahLst/>
            <a:cxnLst/>
            <a:rect l="l" t="t" r="r" b="b"/>
            <a:pathLst>
              <a:path w="2092959" h="822960">
                <a:moveTo>
                  <a:pt x="1919869" y="54300"/>
                </a:moveTo>
                <a:lnTo>
                  <a:pt x="0" y="768388"/>
                </a:lnTo>
                <a:lnTo>
                  <a:pt x="20065" y="822667"/>
                </a:lnTo>
                <a:lnTo>
                  <a:pt x="1940049" y="108534"/>
                </a:lnTo>
                <a:lnTo>
                  <a:pt x="1919869" y="54300"/>
                </a:lnTo>
                <a:close/>
              </a:path>
              <a:path w="2092959" h="822960">
                <a:moveTo>
                  <a:pt x="2071011" y="44195"/>
                </a:moveTo>
                <a:lnTo>
                  <a:pt x="1947036" y="44195"/>
                </a:lnTo>
                <a:lnTo>
                  <a:pt x="1967229" y="98425"/>
                </a:lnTo>
                <a:lnTo>
                  <a:pt x="1940049" y="108534"/>
                </a:lnTo>
                <a:lnTo>
                  <a:pt x="1960245" y="162813"/>
                </a:lnTo>
                <a:lnTo>
                  <a:pt x="2071011" y="44195"/>
                </a:lnTo>
                <a:close/>
              </a:path>
              <a:path w="2092959" h="822960">
                <a:moveTo>
                  <a:pt x="1947036" y="44195"/>
                </a:moveTo>
                <a:lnTo>
                  <a:pt x="1919869" y="54300"/>
                </a:lnTo>
                <a:lnTo>
                  <a:pt x="1940049" y="108534"/>
                </a:lnTo>
                <a:lnTo>
                  <a:pt x="1967229" y="98425"/>
                </a:lnTo>
                <a:lnTo>
                  <a:pt x="1947036" y="44195"/>
                </a:lnTo>
                <a:close/>
              </a:path>
              <a:path w="2092959" h="822960">
                <a:moveTo>
                  <a:pt x="1899666" y="0"/>
                </a:moveTo>
                <a:lnTo>
                  <a:pt x="1919869" y="54300"/>
                </a:lnTo>
                <a:lnTo>
                  <a:pt x="1947036" y="44195"/>
                </a:lnTo>
                <a:lnTo>
                  <a:pt x="2071011" y="44195"/>
                </a:lnTo>
                <a:lnTo>
                  <a:pt x="2092832" y="20827"/>
                </a:lnTo>
                <a:lnTo>
                  <a:pt x="189966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382721" y="377851"/>
            <a:ext cx="6489402" cy="12178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123571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90" dirty="0"/>
              <a:t>K</a:t>
            </a:r>
            <a:r>
              <a:rPr spc="-5" dirty="0"/>
              <a:t>e</a:t>
            </a:r>
            <a:r>
              <a:rPr spc="-85" dirty="0"/>
              <a:t>r</a:t>
            </a:r>
            <a:r>
              <a:rPr dirty="0"/>
              <a:t>as</a:t>
            </a:r>
          </a:p>
        </p:txBody>
      </p:sp>
      <p:sp>
        <p:nvSpPr>
          <p:cNvPr id="4" name="object 4"/>
          <p:cNvSpPr/>
          <p:nvPr/>
        </p:nvSpPr>
        <p:spPr>
          <a:xfrm>
            <a:off x="7120128" y="365759"/>
            <a:ext cx="1804670" cy="1234440"/>
          </a:xfrm>
          <a:custGeom>
            <a:avLst/>
            <a:gdLst/>
            <a:ahLst/>
            <a:cxnLst/>
            <a:rect l="l" t="t" r="r" b="b"/>
            <a:pathLst>
              <a:path w="1804670" h="1234440">
                <a:moveTo>
                  <a:pt x="0" y="1234439"/>
                </a:moveTo>
                <a:lnTo>
                  <a:pt x="1804416" y="1234439"/>
                </a:lnTo>
                <a:lnTo>
                  <a:pt x="1804416" y="0"/>
                </a:lnTo>
                <a:lnTo>
                  <a:pt x="0" y="0"/>
                </a:lnTo>
                <a:lnTo>
                  <a:pt x="0" y="1234439"/>
                </a:lnTo>
                <a:close/>
              </a:path>
            </a:pathLst>
          </a:custGeom>
          <a:ln w="5791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029967" y="2598420"/>
            <a:ext cx="6486144" cy="10454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6571" y="3296411"/>
            <a:ext cx="3771265" cy="0"/>
          </a:xfrm>
          <a:custGeom>
            <a:avLst/>
            <a:gdLst/>
            <a:ahLst/>
            <a:cxnLst/>
            <a:rect l="l" t="t" r="r" b="b"/>
            <a:pathLst>
              <a:path w="3771265">
                <a:moveTo>
                  <a:pt x="0" y="0"/>
                </a:moveTo>
                <a:lnTo>
                  <a:pt x="3770756" y="0"/>
                </a:lnTo>
              </a:path>
            </a:pathLst>
          </a:custGeom>
          <a:ln w="57912">
            <a:solidFill>
              <a:srgbClr val="FF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42340" y="2118105"/>
            <a:ext cx="28682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Step </a:t>
            </a:r>
            <a:r>
              <a:rPr sz="2400" spc="-5" dirty="0">
                <a:latin typeface="Calibri"/>
                <a:cs typeface="Calibri"/>
              </a:rPr>
              <a:t>3.1: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Configuration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42340" y="3716528"/>
            <a:ext cx="6538595" cy="10306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241165">
              <a:lnSpc>
                <a:spcPts val="2800"/>
              </a:lnSpc>
              <a:spcBef>
                <a:spcPts val="100"/>
              </a:spcBef>
            </a:pPr>
            <a:r>
              <a:rPr sz="2400" dirty="0">
                <a:latin typeface="Cambria Math"/>
                <a:cs typeface="Cambria Math"/>
              </a:rPr>
              <a:t>𝑤 ← 𝑤 − </a:t>
            </a:r>
            <a:r>
              <a:rPr sz="2400" spc="10" dirty="0">
                <a:latin typeface="Cambria Math"/>
                <a:cs typeface="Cambria Math"/>
              </a:rPr>
              <a:t>𝜂𝜕𝐿</a:t>
            </a:r>
            <a:r>
              <a:rPr sz="3600" spc="465" baseline="2314" dirty="0">
                <a:latin typeface="Cambria Math"/>
                <a:cs typeface="Cambria Math"/>
              </a:rPr>
              <a:t> </a:t>
            </a:r>
            <a:r>
              <a:rPr sz="2400" spc="-5" dirty="0">
                <a:latin typeface="Cambria Math"/>
                <a:cs typeface="Cambria Math"/>
              </a:rPr>
              <a:t>𝜕𝑤</a:t>
            </a:r>
            <a:endParaRPr sz="2400">
              <a:latin typeface="Cambria Math"/>
              <a:cs typeface="Cambria Math"/>
            </a:endParaRPr>
          </a:p>
          <a:p>
            <a:pPr marR="774065" algn="r">
              <a:lnSpc>
                <a:spcPts val="2520"/>
              </a:lnSpc>
            </a:pP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0.1</a:t>
            </a:r>
            <a:endParaRPr sz="2400">
              <a:latin typeface="Calibri"/>
              <a:cs typeface="Calibri"/>
            </a:endParaRPr>
          </a:p>
          <a:p>
            <a:pPr marR="735965" algn="r">
              <a:lnSpc>
                <a:spcPts val="2600"/>
              </a:lnSpc>
            </a:pPr>
            <a:r>
              <a:rPr sz="2400" spc="-10" dirty="0">
                <a:latin typeface="Calibri"/>
                <a:cs typeface="Calibri"/>
              </a:rPr>
              <a:t>Step </a:t>
            </a:r>
            <a:r>
              <a:rPr sz="2400" spc="-5" dirty="0">
                <a:latin typeface="Calibri"/>
                <a:cs typeface="Calibri"/>
              </a:rPr>
              <a:t>3.2: Find </a:t>
            </a:r>
            <a:r>
              <a:rPr sz="2400" dirty="0">
                <a:latin typeface="Calibri"/>
                <a:cs typeface="Calibri"/>
              </a:rPr>
              <a:t>the </a:t>
            </a:r>
            <a:r>
              <a:rPr sz="2400" spc="-5" dirty="0">
                <a:latin typeface="Calibri"/>
                <a:cs typeface="Calibri"/>
              </a:rPr>
              <a:t>optimal </a:t>
            </a:r>
            <a:r>
              <a:rPr sz="2400" spc="-10" dirty="0">
                <a:latin typeface="Calibri"/>
                <a:cs typeface="Calibri"/>
              </a:rPr>
              <a:t>network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parameters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90500" y="4977384"/>
            <a:ext cx="8772144" cy="44195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837387" y="5762955"/>
            <a:ext cx="162242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79400" marR="5080" indent="-266700">
              <a:lnSpc>
                <a:spcPct val="100000"/>
              </a:lnSpc>
              <a:spcBef>
                <a:spcPts val="100"/>
              </a:spcBef>
            </a:pPr>
            <a:r>
              <a:rPr sz="2400" spc="-30" dirty="0">
                <a:latin typeface="Calibri"/>
                <a:cs typeface="Calibri"/>
              </a:rPr>
              <a:t>Training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data  </a:t>
            </a:r>
            <a:r>
              <a:rPr sz="2400" spc="-10" dirty="0">
                <a:latin typeface="Calibri"/>
                <a:cs typeface="Calibri"/>
              </a:rPr>
              <a:t>(Images)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380613" y="5867501"/>
            <a:ext cx="87566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381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Labels  (digits)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972047" y="5958027"/>
            <a:ext cx="15411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Next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lecture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872107" y="5420105"/>
            <a:ext cx="333375" cy="445134"/>
          </a:xfrm>
          <a:custGeom>
            <a:avLst/>
            <a:gdLst/>
            <a:ahLst/>
            <a:cxnLst/>
            <a:rect l="l" t="t" r="r" b="b"/>
            <a:pathLst>
              <a:path w="333375" h="445135">
                <a:moveTo>
                  <a:pt x="250117" y="80888"/>
                </a:moveTo>
                <a:lnTo>
                  <a:pt x="0" y="422363"/>
                </a:lnTo>
                <a:lnTo>
                  <a:pt x="30734" y="444881"/>
                </a:lnTo>
                <a:lnTo>
                  <a:pt x="280890" y="103438"/>
                </a:lnTo>
                <a:lnTo>
                  <a:pt x="250117" y="80888"/>
                </a:lnTo>
                <a:close/>
              </a:path>
              <a:path w="333375" h="445135">
                <a:moveTo>
                  <a:pt x="321956" y="65532"/>
                </a:moveTo>
                <a:lnTo>
                  <a:pt x="261366" y="65532"/>
                </a:lnTo>
                <a:lnTo>
                  <a:pt x="292100" y="88138"/>
                </a:lnTo>
                <a:lnTo>
                  <a:pt x="280890" y="103438"/>
                </a:lnTo>
                <a:lnTo>
                  <a:pt x="311657" y="125984"/>
                </a:lnTo>
                <a:lnTo>
                  <a:pt x="321956" y="65532"/>
                </a:lnTo>
                <a:close/>
              </a:path>
              <a:path w="333375" h="445135">
                <a:moveTo>
                  <a:pt x="261366" y="65532"/>
                </a:moveTo>
                <a:lnTo>
                  <a:pt x="250117" y="80888"/>
                </a:lnTo>
                <a:lnTo>
                  <a:pt x="280890" y="103438"/>
                </a:lnTo>
                <a:lnTo>
                  <a:pt x="292100" y="88138"/>
                </a:lnTo>
                <a:lnTo>
                  <a:pt x="261366" y="65532"/>
                </a:lnTo>
                <a:close/>
              </a:path>
              <a:path w="333375" h="445135">
                <a:moveTo>
                  <a:pt x="333120" y="0"/>
                </a:moveTo>
                <a:lnTo>
                  <a:pt x="219456" y="58420"/>
                </a:lnTo>
                <a:lnTo>
                  <a:pt x="250117" y="80888"/>
                </a:lnTo>
                <a:lnTo>
                  <a:pt x="261366" y="65532"/>
                </a:lnTo>
                <a:lnTo>
                  <a:pt x="321956" y="65532"/>
                </a:lnTo>
                <a:lnTo>
                  <a:pt x="33312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687826" y="5401817"/>
            <a:ext cx="229870" cy="548640"/>
          </a:xfrm>
          <a:custGeom>
            <a:avLst/>
            <a:gdLst/>
            <a:ahLst/>
            <a:cxnLst/>
            <a:rect l="l" t="t" r="r" b="b"/>
            <a:pathLst>
              <a:path w="229870" h="548639">
                <a:moveTo>
                  <a:pt x="71639" y="100918"/>
                </a:moveTo>
                <a:lnTo>
                  <a:pt x="35851" y="113947"/>
                </a:lnTo>
                <a:lnTo>
                  <a:pt x="193675" y="548436"/>
                </a:lnTo>
                <a:lnTo>
                  <a:pt x="229488" y="535431"/>
                </a:lnTo>
                <a:lnTo>
                  <a:pt x="71639" y="100918"/>
                </a:lnTo>
                <a:close/>
              </a:path>
              <a:path w="229870" h="548639">
                <a:moveTo>
                  <a:pt x="14732" y="0"/>
                </a:moveTo>
                <a:lnTo>
                  <a:pt x="0" y="126999"/>
                </a:lnTo>
                <a:lnTo>
                  <a:pt x="35851" y="113947"/>
                </a:lnTo>
                <a:lnTo>
                  <a:pt x="29337" y="96011"/>
                </a:lnTo>
                <a:lnTo>
                  <a:pt x="65150" y="83057"/>
                </a:lnTo>
                <a:lnTo>
                  <a:pt x="102350" y="83057"/>
                </a:lnTo>
                <a:lnTo>
                  <a:pt x="14732" y="0"/>
                </a:lnTo>
                <a:close/>
              </a:path>
              <a:path w="229870" h="548639">
                <a:moveTo>
                  <a:pt x="65150" y="83057"/>
                </a:moveTo>
                <a:lnTo>
                  <a:pt x="29337" y="96011"/>
                </a:lnTo>
                <a:lnTo>
                  <a:pt x="35851" y="113947"/>
                </a:lnTo>
                <a:lnTo>
                  <a:pt x="71639" y="100918"/>
                </a:lnTo>
                <a:lnTo>
                  <a:pt x="65150" y="83057"/>
                </a:lnTo>
                <a:close/>
              </a:path>
              <a:path w="229870" h="548639">
                <a:moveTo>
                  <a:pt x="102350" y="83057"/>
                </a:moveTo>
                <a:lnTo>
                  <a:pt x="65150" y="83057"/>
                </a:lnTo>
                <a:lnTo>
                  <a:pt x="71639" y="100918"/>
                </a:lnTo>
                <a:lnTo>
                  <a:pt x="107441" y="87883"/>
                </a:lnTo>
                <a:lnTo>
                  <a:pt x="102350" y="83057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520946" y="5345429"/>
            <a:ext cx="4442460" cy="447040"/>
          </a:xfrm>
          <a:custGeom>
            <a:avLst/>
            <a:gdLst/>
            <a:ahLst/>
            <a:cxnLst/>
            <a:rect l="l" t="t" r="r" b="b"/>
            <a:pathLst>
              <a:path w="4442459" h="447039">
                <a:moveTo>
                  <a:pt x="4442459" y="0"/>
                </a:moveTo>
                <a:lnTo>
                  <a:pt x="4426770" y="54977"/>
                </a:lnTo>
                <a:lnTo>
                  <a:pt x="4382270" y="104963"/>
                </a:lnTo>
                <a:lnTo>
                  <a:pt x="4350419" y="127561"/>
                </a:lnTo>
                <a:lnTo>
                  <a:pt x="4312810" y="148284"/>
                </a:lnTo>
                <a:lnTo>
                  <a:pt x="4269923" y="166922"/>
                </a:lnTo>
                <a:lnTo>
                  <a:pt x="4222241" y="183267"/>
                </a:lnTo>
                <a:lnTo>
                  <a:pt x="4170245" y="197108"/>
                </a:lnTo>
                <a:lnTo>
                  <a:pt x="4114416" y="208238"/>
                </a:lnTo>
                <a:lnTo>
                  <a:pt x="4055235" y="216447"/>
                </a:lnTo>
                <a:lnTo>
                  <a:pt x="3993184" y="221526"/>
                </a:lnTo>
                <a:lnTo>
                  <a:pt x="3928745" y="223266"/>
                </a:lnTo>
                <a:lnTo>
                  <a:pt x="2734945" y="223266"/>
                </a:lnTo>
                <a:lnTo>
                  <a:pt x="2670505" y="225005"/>
                </a:lnTo>
                <a:lnTo>
                  <a:pt x="2608454" y="230084"/>
                </a:lnTo>
                <a:lnTo>
                  <a:pt x="2549273" y="238294"/>
                </a:lnTo>
                <a:lnTo>
                  <a:pt x="2493444" y="249425"/>
                </a:lnTo>
                <a:lnTo>
                  <a:pt x="2441448" y="263268"/>
                </a:lnTo>
                <a:lnTo>
                  <a:pt x="2393766" y="279613"/>
                </a:lnTo>
                <a:lnTo>
                  <a:pt x="2350879" y="298253"/>
                </a:lnTo>
                <a:lnTo>
                  <a:pt x="2313270" y="318976"/>
                </a:lnTo>
                <a:lnTo>
                  <a:pt x="2281419" y="341574"/>
                </a:lnTo>
                <a:lnTo>
                  <a:pt x="2236919" y="391558"/>
                </a:lnTo>
                <a:lnTo>
                  <a:pt x="2221229" y="446532"/>
                </a:lnTo>
                <a:lnTo>
                  <a:pt x="2217227" y="418526"/>
                </a:lnTo>
                <a:lnTo>
                  <a:pt x="2186651" y="365838"/>
                </a:lnTo>
                <a:lnTo>
                  <a:pt x="2129189" y="318976"/>
                </a:lnTo>
                <a:lnTo>
                  <a:pt x="2091580" y="298253"/>
                </a:lnTo>
                <a:lnTo>
                  <a:pt x="2048693" y="279613"/>
                </a:lnTo>
                <a:lnTo>
                  <a:pt x="2001011" y="263268"/>
                </a:lnTo>
                <a:lnTo>
                  <a:pt x="1949015" y="249425"/>
                </a:lnTo>
                <a:lnTo>
                  <a:pt x="1893186" y="238294"/>
                </a:lnTo>
                <a:lnTo>
                  <a:pt x="1834005" y="230084"/>
                </a:lnTo>
                <a:lnTo>
                  <a:pt x="1771954" y="225005"/>
                </a:lnTo>
                <a:lnTo>
                  <a:pt x="1707514" y="223266"/>
                </a:lnTo>
                <a:lnTo>
                  <a:pt x="513714" y="223266"/>
                </a:lnTo>
                <a:lnTo>
                  <a:pt x="449275" y="221526"/>
                </a:lnTo>
                <a:lnTo>
                  <a:pt x="387224" y="216447"/>
                </a:lnTo>
                <a:lnTo>
                  <a:pt x="328043" y="208238"/>
                </a:lnTo>
                <a:lnTo>
                  <a:pt x="272214" y="197108"/>
                </a:lnTo>
                <a:lnTo>
                  <a:pt x="220218" y="183267"/>
                </a:lnTo>
                <a:lnTo>
                  <a:pt x="172536" y="166922"/>
                </a:lnTo>
                <a:lnTo>
                  <a:pt x="129649" y="148284"/>
                </a:lnTo>
                <a:lnTo>
                  <a:pt x="92040" y="127561"/>
                </a:lnTo>
                <a:lnTo>
                  <a:pt x="60189" y="104963"/>
                </a:lnTo>
                <a:lnTo>
                  <a:pt x="15689" y="54977"/>
                </a:lnTo>
                <a:lnTo>
                  <a:pt x="4002" y="28008"/>
                </a:lnTo>
                <a:lnTo>
                  <a:pt x="0" y="0"/>
                </a:lnTo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382721" y="377851"/>
            <a:ext cx="6489402" cy="12178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827120" y="3928882"/>
            <a:ext cx="4316879" cy="18147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123571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90" dirty="0"/>
              <a:t>K</a:t>
            </a:r>
            <a:r>
              <a:rPr spc="-5" dirty="0"/>
              <a:t>e</a:t>
            </a:r>
            <a:r>
              <a:rPr spc="-85" dirty="0"/>
              <a:t>r</a:t>
            </a:r>
            <a:r>
              <a:rPr dirty="0"/>
              <a:t>as</a:t>
            </a:r>
          </a:p>
        </p:txBody>
      </p:sp>
      <p:sp>
        <p:nvSpPr>
          <p:cNvPr id="5" name="object 5"/>
          <p:cNvSpPr/>
          <p:nvPr/>
        </p:nvSpPr>
        <p:spPr>
          <a:xfrm>
            <a:off x="7120128" y="365759"/>
            <a:ext cx="1804670" cy="1234440"/>
          </a:xfrm>
          <a:custGeom>
            <a:avLst/>
            <a:gdLst/>
            <a:ahLst/>
            <a:cxnLst/>
            <a:rect l="l" t="t" r="r" b="b"/>
            <a:pathLst>
              <a:path w="1804670" h="1234440">
                <a:moveTo>
                  <a:pt x="0" y="1234439"/>
                </a:moveTo>
                <a:lnTo>
                  <a:pt x="1804416" y="1234439"/>
                </a:lnTo>
                <a:lnTo>
                  <a:pt x="1804416" y="0"/>
                </a:lnTo>
                <a:lnTo>
                  <a:pt x="0" y="0"/>
                </a:lnTo>
                <a:lnTo>
                  <a:pt x="0" y="1234439"/>
                </a:lnTo>
                <a:close/>
              </a:path>
            </a:pathLst>
          </a:custGeom>
          <a:ln w="5791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42340" y="1882902"/>
            <a:ext cx="58070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Step </a:t>
            </a:r>
            <a:r>
              <a:rPr sz="2400" spc="-5" dirty="0">
                <a:latin typeface="Calibri"/>
                <a:cs typeface="Calibri"/>
              </a:rPr>
              <a:t>3.2: Find </a:t>
            </a:r>
            <a:r>
              <a:rPr sz="2400" dirty="0">
                <a:latin typeface="Calibri"/>
                <a:cs typeface="Calibri"/>
              </a:rPr>
              <a:t>the </a:t>
            </a:r>
            <a:r>
              <a:rPr sz="2400" spc="-5" dirty="0">
                <a:latin typeface="Calibri"/>
                <a:cs typeface="Calibri"/>
              </a:rPr>
              <a:t>optimal </a:t>
            </a:r>
            <a:r>
              <a:rPr sz="2400" spc="-10" dirty="0">
                <a:latin typeface="Calibri"/>
                <a:cs typeface="Calibri"/>
              </a:rPr>
              <a:t>network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parameters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90500" y="2505455"/>
            <a:ext cx="8772144" cy="44043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158745" y="2946654"/>
            <a:ext cx="370840" cy="476250"/>
          </a:xfrm>
          <a:custGeom>
            <a:avLst/>
            <a:gdLst/>
            <a:ahLst/>
            <a:cxnLst/>
            <a:rect l="l" t="t" r="r" b="b"/>
            <a:pathLst>
              <a:path w="370839" h="476250">
                <a:moveTo>
                  <a:pt x="84646" y="79178"/>
                </a:moveTo>
                <a:lnTo>
                  <a:pt x="54366" y="102343"/>
                </a:lnTo>
                <a:lnTo>
                  <a:pt x="340614" y="475869"/>
                </a:lnTo>
                <a:lnTo>
                  <a:pt x="370840" y="452755"/>
                </a:lnTo>
                <a:lnTo>
                  <a:pt x="84646" y="79178"/>
                </a:lnTo>
                <a:close/>
              </a:path>
              <a:path w="370839" h="476250">
                <a:moveTo>
                  <a:pt x="0" y="0"/>
                </a:moveTo>
                <a:lnTo>
                  <a:pt x="24130" y="125475"/>
                </a:lnTo>
                <a:lnTo>
                  <a:pt x="54366" y="102343"/>
                </a:lnTo>
                <a:lnTo>
                  <a:pt x="42799" y="87249"/>
                </a:lnTo>
                <a:lnTo>
                  <a:pt x="73025" y="64008"/>
                </a:lnTo>
                <a:lnTo>
                  <a:pt x="104476" y="64008"/>
                </a:lnTo>
                <a:lnTo>
                  <a:pt x="114935" y="56007"/>
                </a:lnTo>
                <a:lnTo>
                  <a:pt x="0" y="0"/>
                </a:lnTo>
                <a:close/>
              </a:path>
              <a:path w="370839" h="476250">
                <a:moveTo>
                  <a:pt x="73025" y="64008"/>
                </a:moveTo>
                <a:lnTo>
                  <a:pt x="42799" y="87249"/>
                </a:lnTo>
                <a:lnTo>
                  <a:pt x="54366" y="102343"/>
                </a:lnTo>
                <a:lnTo>
                  <a:pt x="84646" y="79178"/>
                </a:lnTo>
                <a:lnTo>
                  <a:pt x="73025" y="64008"/>
                </a:lnTo>
                <a:close/>
              </a:path>
              <a:path w="370839" h="476250">
                <a:moveTo>
                  <a:pt x="104476" y="64008"/>
                </a:moveTo>
                <a:lnTo>
                  <a:pt x="73025" y="64008"/>
                </a:lnTo>
                <a:lnTo>
                  <a:pt x="84646" y="79178"/>
                </a:lnTo>
                <a:lnTo>
                  <a:pt x="104476" y="64008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729990" y="2876042"/>
            <a:ext cx="1518920" cy="550545"/>
          </a:xfrm>
          <a:custGeom>
            <a:avLst/>
            <a:gdLst/>
            <a:ahLst/>
            <a:cxnLst/>
            <a:rect l="l" t="t" r="r" b="b"/>
            <a:pathLst>
              <a:path w="1518920" h="550545">
                <a:moveTo>
                  <a:pt x="114324" y="36119"/>
                </a:moveTo>
                <a:lnTo>
                  <a:pt x="102056" y="72162"/>
                </a:lnTo>
                <a:lnTo>
                  <a:pt x="1506093" y="550163"/>
                </a:lnTo>
                <a:lnTo>
                  <a:pt x="1518412" y="514096"/>
                </a:lnTo>
                <a:lnTo>
                  <a:pt x="114324" y="36119"/>
                </a:lnTo>
                <a:close/>
              </a:path>
              <a:path w="1518920" h="550545">
                <a:moveTo>
                  <a:pt x="126619" y="0"/>
                </a:moveTo>
                <a:lnTo>
                  <a:pt x="0" y="17272"/>
                </a:lnTo>
                <a:lnTo>
                  <a:pt x="89788" y="108204"/>
                </a:lnTo>
                <a:lnTo>
                  <a:pt x="102056" y="72162"/>
                </a:lnTo>
                <a:lnTo>
                  <a:pt x="84074" y="66040"/>
                </a:lnTo>
                <a:lnTo>
                  <a:pt x="96265" y="29972"/>
                </a:lnTo>
                <a:lnTo>
                  <a:pt x="116417" y="29972"/>
                </a:lnTo>
                <a:lnTo>
                  <a:pt x="126619" y="0"/>
                </a:lnTo>
                <a:close/>
              </a:path>
              <a:path w="1518920" h="550545">
                <a:moveTo>
                  <a:pt x="96265" y="29972"/>
                </a:moveTo>
                <a:lnTo>
                  <a:pt x="84074" y="66040"/>
                </a:lnTo>
                <a:lnTo>
                  <a:pt x="102056" y="72162"/>
                </a:lnTo>
                <a:lnTo>
                  <a:pt x="114324" y="36119"/>
                </a:lnTo>
                <a:lnTo>
                  <a:pt x="96265" y="29972"/>
                </a:lnTo>
                <a:close/>
              </a:path>
              <a:path w="1518920" h="550545">
                <a:moveTo>
                  <a:pt x="116417" y="29972"/>
                </a:moveTo>
                <a:lnTo>
                  <a:pt x="96265" y="29972"/>
                </a:lnTo>
                <a:lnTo>
                  <a:pt x="114324" y="36119"/>
                </a:lnTo>
                <a:lnTo>
                  <a:pt x="116417" y="29972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725220" y="6389928"/>
            <a:ext cx="74866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http</a:t>
            </a:r>
            <a:r>
              <a:rPr sz="1800" spc="-10" dirty="0">
                <a:latin typeface="Calibri"/>
                <a:cs typeface="Calibri"/>
                <a:hlinkClick r:id="rId5"/>
              </a:rPr>
              <a:t>s://w</a:t>
            </a:r>
            <a:r>
              <a:rPr sz="1800" spc="-10" dirty="0">
                <a:latin typeface="Calibri"/>
                <a:cs typeface="Calibri"/>
              </a:rPr>
              <a:t>ww.t</a:t>
            </a:r>
            <a:r>
              <a:rPr sz="1800" spc="-10" dirty="0">
                <a:latin typeface="Calibri"/>
                <a:cs typeface="Calibri"/>
                <a:hlinkClick r:id="rId5"/>
              </a:rPr>
              <a:t>ensorflow.org/versions/r0.8/tutorials/mnist/beginners/index.html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45947" y="5766308"/>
            <a:ext cx="36207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Number </a:t>
            </a:r>
            <a:r>
              <a:rPr sz="2400" spc="-5" dirty="0">
                <a:latin typeface="Calibri"/>
                <a:cs typeface="Calibri"/>
              </a:rPr>
              <a:t>of </a:t>
            </a:r>
            <a:r>
              <a:rPr sz="2400" spc="-10" dirty="0">
                <a:latin typeface="Calibri"/>
                <a:cs typeface="Calibri"/>
              </a:rPr>
              <a:t>training</a:t>
            </a:r>
            <a:r>
              <a:rPr sz="2400" spc="-9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examples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237052" y="3904506"/>
            <a:ext cx="2827455" cy="184695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720342" y="3424504"/>
            <a:ext cx="158623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numpy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array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90575" y="4445330"/>
            <a:ext cx="91122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28 x</a:t>
            </a:r>
            <a:r>
              <a:rPr sz="2400" spc="-1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28</a:t>
            </a:r>
            <a:endParaRPr sz="24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2400" spc="-5" dirty="0">
                <a:latin typeface="Calibri"/>
                <a:cs typeface="Calibri"/>
              </a:rPr>
              <a:t>=784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239639" y="3347466"/>
            <a:ext cx="15855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numpy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array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556886" y="4448682"/>
            <a:ext cx="3333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10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066538" y="5804103"/>
            <a:ext cx="36207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Number </a:t>
            </a:r>
            <a:r>
              <a:rPr sz="2400" spc="-5" dirty="0">
                <a:latin typeface="Calibri"/>
                <a:cs typeface="Calibri"/>
              </a:rPr>
              <a:t>of </a:t>
            </a:r>
            <a:r>
              <a:rPr sz="2400" spc="-10" dirty="0">
                <a:latin typeface="Calibri"/>
                <a:cs typeface="Calibri"/>
              </a:rPr>
              <a:t>training</a:t>
            </a:r>
            <a:r>
              <a:rPr sz="2400" spc="-9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examples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397377" y="4313682"/>
            <a:ext cx="5314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5" dirty="0">
                <a:latin typeface="Calibri"/>
                <a:cs typeface="Calibri"/>
              </a:rPr>
              <a:t>……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774940" y="4311853"/>
            <a:ext cx="5314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5" dirty="0">
                <a:latin typeface="Calibri"/>
                <a:cs typeface="Calibri"/>
              </a:rPr>
              <a:t>……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123571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90" dirty="0"/>
              <a:t>K</a:t>
            </a:r>
            <a:r>
              <a:rPr spc="-5" dirty="0"/>
              <a:t>e</a:t>
            </a:r>
            <a:r>
              <a:rPr spc="-85" dirty="0"/>
              <a:t>r</a:t>
            </a:r>
            <a:r>
              <a:rPr dirty="0"/>
              <a:t>as</a:t>
            </a:r>
          </a:p>
        </p:txBody>
      </p:sp>
      <p:sp>
        <p:nvSpPr>
          <p:cNvPr id="3" name="object 3"/>
          <p:cNvSpPr/>
          <p:nvPr/>
        </p:nvSpPr>
        <p:spPr>
          <a:xfrm>
            <a:off x="1735835" y="4402835"/>
            <a:ext cx="7115556" cy="9311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735835" y="5710428"/>
            <a:ext cx="4907279" cy="5059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639567" y="213040"/>
            <a:ext cx="5876544" cy="279621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723388" y="385572"/>
            <a:ext cx="5708904" cy="113690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49046" y="2684840"/>
            <a:ext cx="8267700" cy="3404870"/>
          </a:xfrm>
          <a:prstGeom prst="rect">
            <a:avLst/>
          </a:prstGeom>
        </p:spPr>
        <p:txBody>
          <a:bodyPr vert="horz" wrap="square" lIns="0" tIns="1085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5"/>
              </a:spcBef>
            </a:pPr>
            <a:r>
              <a:rPr sz="2400" spc="-20" dirty="0">
                <a:latin typeface="Calibri"/>
                <a:cs typeface="Calibri"/>
              </a:rPr>
              <a:t>Save </a:t>
            </a:r>
            <a:r>
              <a:rPr sz="2400" spc="-5" dirty="0">
                <a:latin typeface="Calibri"/>
                <a:cs typeface="Calibri"/>
              </a:rPr>
              <a:t>and load</a:t>
            </a:r>
            <a:r>
              <a:rPr sz="2400" spc="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models</a:t>
            </a:r>
            <a:endParaRPr sz="24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755"/>
              </a:spcBef>
            </a:pPr>
            <a:r>
              <a:rPr sz="2400" spc="-15" dirty="0">
                <a:latin typeface="Calibri"/>
                <a:cs typeface="Calibri"/>
                <a:hlinkClick r:id="rId6"/>
              </a:rPr>
              <a:t>http://keras.io/getting-started/faq/#how-can-i-save-a-keras-model</a:t>
            </a:r>
            <a:endParaRPr sz="24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1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-10" dirty="0">
                <a:latin typeface="Calibri"/>
                <a:cs typeface="Calibri"/>
              </a:rPr>
              <a:t>How </a:t>
            </a:r>
            <a:r>
              <a:rPr sz="2400" spc="-15" dirty="0">
                <a:latin typeface="Calibri"/>
                <a:cs typeface="Calibri"/>
              </a:rPr>
              <a:t>to </a:t>
            </a:r>
            <a:r>
              <a:rPr sz="2400" spc="-5" dirty="0">
                <a:latin typeface="Calibri"/>
                <a:cs typeface="Calibri"/>
              </a:rPr>
              <a:t>use </a:t>
            </a:r>
            <a:r>
              <a:rPr sz="2400" dirty="0">
                <a:latin typeface="Calibri"/>
                <a:cs typeface="Calibri"/>
              </a:rPr>
              <a:t>the </a:t>
            </a:r>
            <a:r>
              <a:rPr sz="2400" spc="-15" dirty="0">
                <a:latin typeface="Calibri"/>
                <a:cs typeface="Calibri"/>
              </a:rPr>
              <a:t>neural </a:t>
            </a:r>
            <a:r>
              <a:rPr sz="2400" spc="-10" dirty="0">
                <a:latin typeface="Calibri"/>
                <a:cs typeface="Calibri"/>
              </a:rPr>
              <a:t>network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(testing):</a:t>
            </a:r>
            <a:endParaRPr sz="24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450" dirty="0">
              <a:latin typeface="Times New Roman"/>
              <a:cs typeface="Times New Roman"/>
            </a:endParaRPr>
          </a:p>
          <a:p>
            <a:pPr marL="170815">
              <a:lnSpc>
                <a:spcPct val="100000"/>
              </a:lnSpc>
            </a:pPr>
            <a:r>
              <a:rPr sz="2400" spc="-10" dirty="0">
                <a:latin typeface="Calibri"/>
                <a:cs typeface="Calibri"/>
              </a:rPr>
              <a:t>case</a:t>
            </a:r>
            <a:r>
              <a:rPr sz="2400" spc="-10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1:</a:t>
            </a:r>
          </a:p>
          <a:p>
            <a:pPr>
              <a:lnSpc>
                <a:spcPct val="100000"/>
              </a:lnSpc>
            </a:pPr>
            <a:endParaRPr sz="24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300" dirty="0">
              <a:latin typeface="Times New Roman"/>
              <a:cs typeface="Times New Roman"/>
            </a:endParaRPr>
          </a:p>
          <a:p>
            <a:pPr marL="170815">
              <a:lnSpc>
                <a:spcPct val="100000"/>
              </a:lnSpc>
            </a:pPr>
            <a:r>
              <a:rPr sz="2400" spc="-10" dirty="0">
                <a:latin typeface="Calibri"/>
                <a:cs typeface="Calibri"/>
              </a:rPr>
              <a:t>case</a:t>
            </a:r>
            <a:r>
              <a:rPr sz="2400" spc="-10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2: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123571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90" dirty="0"/>
              <a:t>K</a:t>
            </a:r>
            <a:r>
              <a:rPr spc="-5" dirty="0"/>
              <a:t>e</a:t>
            </a:r>
            <a:r>
              <a:rPr spc="-85" dirty="0"/>
              <a:t>r</a:t>
            </a:r>
            <a:r>
              <a:rPr dirty="0"/>
              <a:t>as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07542" y="1770904"/>
            <a:ext cx="6601459" cy="3482340"/>
          </a:xfrm>
          <a:prstGeom prst="rect">
            <a:avLst/>
          </a:prstGeom>
        </p:spPr>
        <p:txBody>
          <a:bodyPr vert="horz" wrap="square" lIns="0" tIns="3429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27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latin typeface="Calibri"/>
                <a:cs typeface="Calibri"/>
              </a:rPr>
              <a:t>Using GPU </a:t>
            </a:r>
            <a:r>
              <a:rPr sz="2800" spc="-20" dirty="0">
                <a:latin typeface="Calibri"/>
                <a:cs typeface="Calibri"/>
              </a:rPr>
              <a:t>to </a:t>
            </a:r>
            <a:r>
              <a:rPr sz="2800" spc="-5" dirty="0">
                <a:latin typeface="Calibri"/>
                <a:cs typeface="Calibri"/>
              </a:rPr>
              <a:t>speed</a:t>
            </a:r>
            <a:r>
              <a:rPr sz="2800" spc="5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training</a:t>
            </a:r>
            <a:endParaRPr sz="2800">
              <a:latin typeface="Calibri"/>
              <a:cs typeface="Calibri"/>
            </a:endParaRPr>
          </a:p>
          <a:p>
            <a:pPr marL="697865" lvl="1" indent="-227965">
              <a:lnSpc>
                <a:spcPct val="100000"/>
              </a:lnSpc>
              <a:spcBef>
                <a:spcPts val="175"/>
              </a:spcBef>
              <a:buFont typeface="Arial"/>
              <a:buChar char="•"/>
              <a:tabLst>
                <a:tab pos="698500" algn="l"/>
              </a:tabLst>
            </a:pPr>
            <a:r>
              <a:rPr sz="2800" spc="-55" dirty="0">
                <a:latin typeface="Calibri"/>
                <a:cs typeface="Calibri"/>
              </a:rPr>
              <a:t>Way</a:t>
            </a:r>
            <a:r>
              <a:rPr sz="2800" spc="-5" dirty="0">
                <a:latin typeface="Calibri"/>
                <a:cs typeface="Calibri"/>
              </a:rPr>
              <a:t> 1</a:t>
            </a:r>
            <a:endParaRPr sz="2800">
              <a:latin typeface="Calibri"/>
              <a:cs typeface="Calibri"/>
            </a:endParaRPr>
          </a:p>
          <a:p>
            <a:pPr marL="1155700" marR="5080" lvl="2" indent="-229235">
              <a:lnSpc>
                <a:spcPts val="3020"/>
              </a:lnSpc>
              <a:spcBef>
                <a:spcPts val="550"/>
              </a:spcBef>
              <a:buFont typeface="Arial"/>
              <a:buChar char="•"/>
              <a:tabLst>
                <a:tab pos="1156335" algn="l"/>
              </a:tabLst>
            </a:pPr>
            <a:r>
              <a:rPr sz="2800" spc="-10" dirty="0">
                <a:latin typeface="Calibri"/>
                <a:cs typeface="Calibri"/>
              </a:rPr>
              <a:t>THEANO_FLAGS=device=gpu0 python  </a:t>
            </a:r>
            <a:r>
              <a:rPr sz="2800" spc="-30" dirty="0">
                <a:latin typeface="Calibri"/>
                <a:cs typeface="Calibri"/>
              </a:rPr>
              <a:t>YourCode.py</a:t>
            </a:r>
            <a:endParaRPr sz="2800">
              <a:latin typeface="Calibri"/>
              <a:cs typeface="Calibri"/>
            </a:endParaRPr>
          </a:p>
          <a:p>
            <a:pPr marL="697865" lvl="1" indent="-227965">
              <a:lnSpc>
                <a:spcPct val="100000"/>
              </a:lnSpc>
              <a:spcBef>
                <a:spcPts val="120"/>
              </a:spcBef>
              <a:buFont typeface="Arial"/>
              <a:buChar char="•"/>
              <a:tabLst>
                <a:tab pos="698500" algn="l"/>
              </a:tabLst>
            </a:pPr>
            <a:r>
              <a:rPr sz="2800" spc="-55" dirty="0">
                <a:latin typeface="Calibri"/>
                <a:cs typeface="Calibri"/>
              </a:rPr>
              <a:t>Way </a:t>
            </a:r>
            <a:r>
              <a:rPr sz="2800" spc="-5" dirty="0">
                <a:latin typeface="Calibri"/>
                <a:cs typeface="Calibri"/>
              </a:rPr>
              <a:t>2 (in </a:t>
            </a:r>
            <a:r>
              <a:rPr sz="2800" spc="-20" dirty="0">
                <a:latin typeface="Calibri"/>
                <a:cs typeface="Calibri"/>
              </a:rPr>
              <a:t>your</a:t>
            </a:r>
            <a:r>
              <a:rPr sz="2800" spc="6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code)</a:t>
            </a:r>
            <a:endParaRPr sz="2800">
              <a:latin typeface="Calibri"/>
              <a:cs typeface="Calibri"/>
            </a:endParaRPr>
          </a:p>
          <a:p>
            <a:pPr marL="1155700" lvl="2" indent="-229235">
              <a:lnSpc>
                <a:spcPct val="100000"/>
              </a:lnSpc>
              <a:spcBef>
                <a:spcPts val="165"/>
              </a:spcBef>
              <a:buFont typeface="Arial"/>
              <a:buChar char="•"/>
              <a:tabLst>
                <a:tab pos="1156335" algn="l"/>
              </a:tabLst>
            </a:pPr>
            <a:r>
              <a:rPr sz="2800" spc="-10" dirty="0">
                <a:latin typeface="Calibri"/>
                <a:cs typeface="Calibri"/>
              </a:rPr>
              <a:t>import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os</a:t>
            </a:r>
            <a:endParaRPr sz="2800">
              <a:latin typeface="Calibri"/>
              <a:cs typeface="Calibri"/>
            </a:endParaRPr>
          </a:p>
          <a:p>
            <a:pPr marL="1155700" marR="845185" lvl="2" indent="-229235">
              <a:lnSpc>
                <a:spcPts val="3030"/>
              </a:lnSpc>
              <a:spcBef>
                <a:spcPts val="545"/>
              </a:spcBef>
              <a:buFont typeface="Arial"/>
              <a:buChar char="•"/>
              <a:tabLst>
                <a:tab pos="1156335" algn="l"/>
              </a:tabLst>
            </a:pPr>
            <a:r>
              <a:rPr sz="2800" spc="-10" dirty="0">
                <a:latin typeface="Calibri"/>
                <a:cs typeface="Calibri"/>
              </a:rPr>
              <a:t>os.environ["THEANO_FLAGS"] </a:t>
            </a:r>
            <a:r>
              <a:rPr sz="2800" spc="-5" dirty="0">
                <a:latin typeface="Calibri"/>
                <a:cs typeface="Calibri"/>
              </a:rPr>
              <a:t>=  "device=gpu0"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237680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5" dirty="0"/>
              <a:t>Live</a:t>
            </a:r>
            <a:r>
              <a:rPr spc="-70" dirty="0"/>
              <a:t> </a:t>
            </a:r>
            <a:r>
              <a:rPr dirty="0"/>
              <a:t>Demo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33880" y="2167204"/>
            <a:ext cx="6473825" cy="17640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" algn="ctr">
              <a:lnSpc>
                <a:spcPts val="6840"/>
              </a:lnSpc>
              <a:spcBef>
                <a:spcPts val="100"/>
              </a:spcBef>
            </a:pPr>
            <a:r>
              <a:rPr sz="6000" spc="-15" dirty="0"/>
              <a:t>Lecture </a:t>
            </a:r>
            <a:r>
              <a:rPr sz="6000" spc="-5" dirty="0"/>
              <a:t>II:</a:t>
            </a:r>
            <a:endParaRPr sz="6000"/>
          </a:p>
          <a:p>
            <a:pPr algn="ctr">
              <a:lnSpc>
                <a:spcPts val="6840"/>
              </a:lnSpc>
            </a:pPr>
            <a:r>
              <a:rPr sz="6000" spc="-10" dirty="0">
                <a:solidFill>
                  <a:srgbClr val="0000FF"/>
                </a:solidFill>
              </a:rPr>
              <a:t>Tips </a:t>
            </a:r>
            <a:r>
              <a:rPr sz="6000" spc="-55" dirty="0">
                <a:solidFill>
                  <a:srgbClr val="0000FF"/>
                </a:solidFill>
              </a:rPr>
              <a:t>for </a:t>
            </a:r>
            <a:r>
              <a:rPr sz="6000" spc="-70" dirty="0">
                <a:solidFill>
                  <a:srgbClr val="0000FF"/>
                </a:solidFill>
              </a:rPr>
              <a:t>Training</a:t>
            </a:r>
            <a:r>
              <a:rPr sz="6000" spc="-40" dirty="0">
                <a:solidFill>
                  <a:srgbClr val="0000FF"/>
                </a:solidFill>
              </a:rPr>
              <a:t> </a:t>
            </a:r>
            <a:r>
              <a:rPr sz="6000" dirty="0">
                <a:solidFill>
                  <a:srgbClr val="0000FF"/>
                </a:solidFill>
              </a:rPr>
              <a:t>DNN</a:t>
            </a:r>
            <a:endParaRPr sz="60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255841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F</a:t>
            </a:r>
            <a:r>
              <a:rPr spc="-80" dirty="0"/>
              <a:t>r</a:t>
            </a:r>
            <a:r>
              <a:rPr dirty="0"/>
              <a:t>am</a:t>
            </a:r>
            <a:r>
              <a:rPr spc="-35" dirty="0"/>
              <a:t>e</a:t>
            </a:r>
            <a:r>
              <a:rPr spc="-60" dirty="0"/>
              <a:t>w</a:t>
            </a:r>
            <a:r>
              <a:rPr spc="-5" dirty="0"/>
              <a:t>ork</a:t>
            </a:r>
          </a:p>
        </p:txBody>
      </p:sp>
      <p:sp>
        <p:nvSpPr>
          <p:cNvPr id="3" name="object 3"/>
          <p:cNvSpPr/>
          <p:nvPr/>
        </p:nvSpPr>
        <p:spPr>
          <a:xfrm>
            <a:off x="1088136" y="2034539"/>
            <a:ext cx="1636776" cy="10911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88136" y="2034539"/>
            <a:ext cx="1637030" cy="273050"/>
          </a:xfrm>
          <a:custGeom>
            <a:avLst/>
            <a:gdLst/>
            <a:ahLst/>
            <a:cxnLst/>
            <a:rect l="l" t="t" r="r" b="b"/>
            <a:pathLst>
              <a:path w="1637030" h="273050">
                <a:moveTo>
                  <a:pt x="1636776" y="136398"/>
                </a:moveTo>
                <a:lnTo>
                  <a:pt x="1607543" y="172651"/>
                </a:lnTo>
                <a:lnTo>
                  <a:pt x="1557980" y="194860"/>
                </a:lnTo>
                <a:lnTo>
                  <a:pt x="1487055" y="215051"/>
                </a:lnTo>
                <a:lnTo>
                  <a:pt x="1444304" y="224269"/>
                </a:lnTo>
                <a:lnTo>
                  <a:pt x="1397079" y="232838"/>
                </a:lnTo>
                <a:lnTo>
                  <a:pt x="1345669" y="240710"/>
                </a:lnTo>
                <a:lnTo>
                  <a:pt x="1290362" y="247836"/>
                </a:lnTo>
                <a:lnTo>
                  <a:pt x="1231448" y="254169"/>
                </a:lnTo>
                <a:lnTo>
                  <a:pt x="1169216" y="259659"/>
                </a:lnTo>
                <a:lnTo>
                  <a:pt x="1103954" y="264260"/>
                </a:lnTo>
                <a:lnTo>
                  <a:pt x="1035951" y="267922"/>
                </a:lnTo>
                <a:lnTo>
                  <a:pt x="965496" y="270597"/>
                </a:lnTo>
                <a:lnTo>
                  <a:pt x="892879" y="272238"/>
                </a:lnTo>
                <a:lnTo>
                  <a:pt x="818388" y="272796"/>
                </a:lnTo>
                <a:lnTo>
                  <a:pt x="743896" y="272238"/>
                </a:lnTo>
                <a:lnTo>
                  <a:pt x="671279" y="270597"/>
                </a:lnTo>
                <a:lnTo>
                  <a:pt x="600824" y="267922"/>
                </a:lnTo>
                <a:lnTo>
                  <a:pt x="532821" y="264260"/>
                </a:lnTo>
                <a:lnTo>
                  <a:pt x="467559" y="259659"/>
                </a:lnTo>
                <a:lnTo>
                  <a:pt x="405327" y="254169"/>
                </a:lnTo>
                <a:lnTo>
                  <a:pt x="346413" y="247836"/>
                </a:lnTo>
                <a:lnTo>
                  <a:pt x="291106" y="240710"/>
                </a:lnTo>
                <a:lnTo>
                  <a:pt x="239696" y="232838"/>
                </a:lnTo>
                <a:lnTo>
                  <a:pt x="192471" y="224269"/>
                </a:lnTo>
                <a:lnTo>
                  <a:pt x="149720" y="215051"/>
                </a:lnTo>
                <a:lnTo>
                  <a:pt x="111731" y="205232"/>
                </a:lnTo>
                <a:lnTo>
                  <a:pt x="51199" y="183983"/>
                </a:lnTo>
                <a:lnTo>
                  <a:pt x="13185" y="160910"/>
                </a:lnTo>
                <a:lnTo>
                  <a:pt x="0" y="136398"/>
                </a:lnTo>
                <a:lnTo>
                  <a:pt x="3344" y="123985"/>
                </a:lnTo>
                <a:lnTo>
                  <a:pt x="51199" y="88812"/>
                </a:lnTo>
                <a:lnTo>
                  <a:pt x="111731" y="67563"/>
                </a:lnTo>
                <a:lnTo>
                  <a:pt x="149720" y="57744"/>
                </a:lnTo>
                <a:lnTo>
                  <a:pt x="192471" y="48526"/>
                </a:lnTo>
                <a:lnTo>
                  <a:pt x="239696" y="39957"/>
                </a:lnTo>
                <a:lnTo>
                  <a:pt x="291106" y="32085"/>
                </a:lnTo>
                <a:lnTo>
                  <a:pt x="346413" y="24959"/>
                </a:lnTo>
                <a:lnTo>
                  <a:pt x="405327" y="18626"/>
                </a:lnTo>
                <a:lnTo>
                  <a:pt x="467559" y="13136"/>
                </a:lnTo>
                <a:lnTo>
                  <a:pt x="532821" y="8535"/>
                </a:lnTo>
                <a:lnTo>
                  <a:pt x="600824" y="4873"/>
                </a:lnTo>
                <a:lnTo>
                  <a:pt x="671279" y="2198"/>
                </a:lnTo>
                <a:lnTo>
                  <a:pt x="743896" y="557"/>
                </a:lnTo>
                <a:lnTo>
                  <a:pt x="818388" y="0"/>
                </a:lnTo>
                <a:lnTo>
                  <a:pt x="892879" y="557"/>
                </a:lnTo>
                <a:lnTo>
                  <a:pt x="965496" y="2198"/>
                </a:lnTo>
                <a:lnTo>
                  <a:pt x="1035951" y="4873"/>
                </a:lnTo>
                <a:lnTo>
                  <a:pt x="1103954" y="8535"/>
                </a:lnTo>
                <a:lnTo>
                  <a:pt x="1169216" y="13136"/>
                </a:lnTo>
                <a:lnTo>
                  <a:pt x="1231448" y="18626"/>
                </a:lnTo>
                <a:lnTo>
                  <a:pt x="1290362" y="24959"/>
                </a:lnTo>
                <a:lnTo>
                  <a:pt x="1345669" y="32085"/>
                </a:lnTo>
                <a:lnTo>
                  <a:pt x="1397079" y="39957"/>
                </a:lnTo>
                <a:lnTo>
                  <a:pt x="1444304" y="48526"/>
                </a:lnTo>
                <a:lnTo>
                  <a:pt x="1487055" y="57744"/>
                </a:lnTo>
                <a:lnTo>
                  <a:pt x="1525044" y="67563"/>
                </a:lnTo>
                <a:lnTo>
                  <a:pt x="1585576" y="88812"/>
                </a:lnTo>
                <a:lnTo>
                  <a:pt x="1623590" y="111885"/>
                </a:lnTo>
                <a:lnTo>
                  <a:pt x="1636776" y="136398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88136" y="2170938"/>
            <a:ext cx="1637030" cy="955040"/>
          </a:xfrm>
          <a:custGeom>
            <a:avLst/>
            <a:gdLst/>
            <a:ahLst/>
            <a:cxnLst/>
            <a:rect l="l" t="t" r="r" b="b"/>
            <a:pathLst>
              <a:path w="1637030" h="955039">
                <a:moveTo>
                  <a:pt x="1636776" y="0"/>
                </a:moveTo>
                <a:lnTo>
                  <a:pt x="1636776" y="818388"/>
                </a:lnTo>
                <a:lnTo>
                  <a:pt x="1633431" y="830800"/>
                </a:lnTo>
                <a:lnTo>
                  <a:pt x="1585576" y="865973"/>
                </a:lnTo>
                <a:lnTo>
                  <a:pt x="1525044" y="887222"/>
                </a:lnTo>
                <a:lnTo>
                  <a:pt x="1487055" y="897041"/>
                </a:lnTo>
                <a:lnTo>
                  <a:pt x="1444304" y="906259"/>
                </a:lnTo>
                <a:lnTo>
                  <a:pt x="1397079" y="914828"/>
                </a:lnTo>
                <a:lnTo>
                  <a:pt x="1345669" y="922700"/>
                </a:lnTo>
                <a:lnTo>
                  <a:pt x="1290362" y="929826"/>
                </a:lnTo>
                <a:lnTo>
                  <a:pt x="1231448" y="936159"/>
                </a:lnTo>
                <a:lnTo>
                  <a:pt x="1169216" y="941649"/>
                </a:lnTo>
                <a:lnTo>
                  <a:pt x="1103954" y="946250"/>
                </a:lnTo>
                <a:lnTo>
                  <a:pt x="1035951" y="949912"/>
                </a:lnTo>
                <a:lnTo>
                  <a:pt x="965496" y="952587"/>
                </a:lnTo>
                <a:lnTo>
                  <a:pt x="892879" y="954228"/>
                </a:lnTo>
                <a:lnTo>
                  <a:pt x="818388" y="954786"/>
                </a:lnTo>
                <a:lnTo>
                  <a:pt x="743896" y="954228"/>
                </a:lnTo>
                <a:lnTo>
                  <a:pt x="671279" y="952587"/>
                </a:lnTo>
                <a:lnTo>
                  <a:pt x="600824" y="949912"/>
                </a:lnTo>
                <a:lnTo>
                  <a:pt x="532821" y="946250"/>
                </a:lnTo>
                <a:lnTo>
                  <a:pt x="467559" y="941649"/>
                </a:lnTo>
                <a:lnTo>
                  <a:pt x="405327" y="936159"/>
                </a:lnTo>
                <a:lnTo>
                  <a:pt x="346413" y="929826"/>
                </a:lnTo>
                <a:lnTo>
                  <a:pt x="291106" y="922700"/>
                </a:lnTo>
                <a:lnTo>
                  <a:pt x="239696" y="914828"/>
                </a:lnTo>
                <a:lnTo>
                  <a:pt x="192471" y="906259"/>
                </a:lnTo>
                <a:lnTo>
                  <a:pt x="149720" y="897041"/>
                </a:lnTo>
                <a:lnTo>
                  <a:pt x="111731" y="887222"/>
                </a:lnTo>
                <a:lnTo>
                  <a:pt x="51199" y="865973"/>
                </a:lnTo>
                <a:lnTo>
                  <a:pt x="13185" y="842900"/>
                </a:lnTo>
                <a:lnTo>
                  <a:pt x="0" y="818388"/>
                </a:lnTo>
                <a:lnTo>
                  <a:pt x="0" y="0"/>
                </a:lnTo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376933" y="2250135"/>
            <a:ext cx="106045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096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A </a:t>
            </a:r>
            <a:r>
              <a:rPr sz="2400" spc="-10" dirty="0">
                <a:latin typeface="Calibri"/>
                <a:cs typeface="Calibri"/>
              </a:rPr>
              <a:t>set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of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spc="-5" dirty="0">
                <a:latin typeface="Calibri"/>
                <a:cs typeface="Calibri"/>
              </a:rPr>
              <a:t>function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918178" y="2651551"/>
            <a:ext cx="986155" cy="41655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550" i="1" spc="-5" dirty="0">
                <a:latin typeface="Times New Roman"/>
                <a:cs typeface="Times New Roman"/>
              </a:rPr>
              <a:t>f</a:t>
            </a:r>
            <a:r>
              <a:rPr sz="2250" spc="-7" baseline="-24074" dirty="0">
                <a:latin typeface="Times New Roman"/>
                <a:cs typeface="Times New Roman"/>
              </a:rPr>
              <a:t>1 </a:t>
            </a:r>
            <a:r>
              <a:rPr sz="2550" dirty="0">
                <a:latin typeface="Times New Roman"/>
                <a:cs typeface="Times New Roman"/>
              </a:rPr>
              <a:t>, </a:t>
            </a:r>
            <a:r>
              <a:rPr sz="2550" i="1" spc="75" dirty="0">
                <a:latin typeface="Times New Roman"/>
                <a:cs typeface="Times New Roman"/>
              </a:rPr>
              <a:t>f</a:t>
            </a:r>
            <a:r>
              <a:rPr sz="2250" spc="112" baseline="-24074" dirty="0">
                <a:latin typeface="Times New Roman"/>
                <a:cs typeface="Times New Roman"/>
              </a:rPr>
              <a:t>2</a:t>
            </a:r>
            <a:r>
              <a:rPr sz="2250" spc="-254" baseline="-24074" dirty="0">
                <a:latin typeface="Times New Roman"/>
                <a:cs typeface="Times New Roman"/>
              </a:rPr>
              <a:t> </a:t>
            </a:r>
            <a:r>
              <a:rPr sz="2550" dirty="0">
                <a:latin typeface="MT Extra"/>
                <a:cs typeface="MT Extra"/>
              </a:rPr>
              <a:t></a:t>
            </a:r>
            <a:endParaRPr sz="2550">
              <a:latin typeface="MT Extra"/>
              <a:cs typeface="MT Extr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277130" y="3893328"/>
            <a:ext cx="360045" cy="5397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3350" spc="0" dirty="0">
                <a:latin typeface="Symbol"/>
                <a:cs typeface="Symbol"/>
              </a:rPr>
              <a:t></a:t>
            </a:r>
            <a:r>
              <a:rPr sz="2550" spc="0" dirty="0">
                <a:latin typeface="Symbol"/>
                <a:cs typeface="Symbol"/>
              </a:rPr>
              <a:t></a:t>
            </a:r>
            <a:endParaRPr sz="2550">
              <a:latin typeface="Symbol"/>
              <a:cs typeface="Symbo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636737" y="3893328"/>
            <a:ext cx="338455" cy="5397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550" i="1" spc="-5" dirty="0">
                <a:latin typeface="Times New Roman"/>
                <a:cs typeface="Times New Roman"/>
              </a:rPr>
              <a:t>f</a:t>
            </a:r>
            <a:r>
              <a:rPr sz="2250" spc="-7" baseline="-24074" dirty="0">
                <a:latin typeface="Times New Roman"/>
                <a:cs typeface="Times New Roman"/>
              </a:rPr>
              <a:t>1</a:t>
            </a:r>
            <a:r>
              <a:rPr sz="2250" spc="-405" baseline="-24074" dirty="0">
                <a:latin typeface="Times New Roman"/>
                <a:cs typeface="Times New Roman"/>
              </a:rPr>
              <a:t> </a:t>
            </a:r>
            <a:r>
              <a:rPr sz="3350" spc="-275" dirty="0">
                <a:latin typeface="Symbol"/>
                <a:cs typeface="Symbol"/>
              </a:rPr>
              <a:t></a:t>
            </a:r>
            <a:endParaRPr sz="3350">
              <a:latin typeface="Symbol"/>
              <a:cs typeface="Symbo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161032" y="3668267"/>
            <a:ext cx="899159" cy="10759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3850385" y="3989578"/>
            <a:ext cx="6483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5" dirty="0">
                <a:latin typeface="Calibri"/>
                <a:cs typeface="Calibri"/>
              </a:rPr>
              <a:t>“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35" dirty="0">
                <a:latin typeface="Calibri"/>
                <a:cs typeface="Calibri"/>
              </a:rPr>
              <a:t>a</a:t>
            </a:r>
            <a:r>
              <a:rPr sz="2400" spc="7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”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277130" y="5284740"/>
            <a:ext cx="360045" cy="5397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3350" spc="0" dirty="0">
                <a:latin typeface="Symbol"/>
                <a:cs typeface="Symbol"/>
              </a:rPr>
              <a:t></a:t>
            </a:r>
            <a:r>
              <a:rPr sz="2550" spc="0" dirty="0">
                <a:latin typeface="Symbol"/>
                <a:cs typeface="Symbol"/>
              </a:rPr>
              <a:t></a:t>
            </a:r>
            <a:endParaRPr sz="2550">
              <a:latin typeface="Symbol"/>
              <a:cs typeface="Symbo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636737" y="5284740"/>
            <a:ext cx="338455" cy="5397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550" i="1" spc="-5" dirty="0">
                <a:latin typeface="Times New Roman"/>
                <a:cs typeface="Times New Roman"/>
              </a:rPr>
              <a:t>f</a:t>
            </a:r>
            <a:r>
              <a:rPr sz="2250" spc="-7" baseline="-24074" dirty="0">
                <a:latin typeface="Times New Roman"/>
                <a:cs typeface="Times New Roman"/>
              </a:rPr>
              <a:t>1</a:t>
            </a:r>
            <a:r>
              <a:rPr sz="2250" spc="-405" baseline="-24074" dirty="0">
                <a:latin typeface="Times New Roman"/>
                <a:cs typeface="Times New Roman"/>
              </a:rPr>
              <a:t> </a:t>
            </a:r>
            <a:r>
              <a:rPr sz="3350" spc="-275" dirty="0">
                <a:latin typeface="Symbol"/>
                <a:cs typeface="Symbol"/>
              </a:rPr>
              <a:t></a:t>
            </a:r>
            <a:endParaRPr sz="3350">
              <a:latin typeface="Symbol"/>
              <a:cs typeface="Symbo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802760" y="5382564"/>
            <a:ext cx="7423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5" dirty="0">
                <a:latin typeface="Calibri"/>
                <a:cs typeface="Calibri"/>
              </a:rPr>
              <a:t>“</a:t>
            </a:r>
            <a:r>
              <a:rPr sz="2400" spc="-5" dirty="0">
                <a:latin typeface="Calibri"/>
                <a:cs typeface="Calibri"/>
              </a:rPr>
              <a:t>do</a:t>
            </a:r>
            <a:r>
              <a:rPr sz="2400" spc="80" dirty="0">
                <a:latin typeface="Calibri"/>
                <a:cs typeface="Calibri"/>
              </a:rPr>
              <a:t>g</a:t>
            </a:r>
            <a:r>
              <a:rPr sz="2400" dirty="0">
                <a:latin typeface="Calibri"/>
                <a:cs typeface="Calibri"/>
              </a:rPr>
              <a:t>”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161032" y="5084064"/>
            <a:ext cx="915924" cy="11826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6863937" y="3891804"/>
            <a:ext cx="360045" cy="5397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3350" spc="0" dirty="0">
                <a:latin typeface="Symbol"/>
                <a:cs typeface="Symbol"/>
              </a:rPr>
              <a:t></a:t>
            </a:r>
            <a:r>
              <a:rPr sz="2550" spc="0" dirty="0">
                <a:latin typeface="Symbol"/>
                <a:cs typeface="Symbol"/>
              </a:rPr>
              <a:t></a:t>
            </a:r>
            <a:endParaRPr sz="2550">
              <a:latin typeface="Symbol"/>
              <a:cs typeface="Symbo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189109" y="3891804"/>
            <a:ext cx="374015" cy="5397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550" i="1" spc="75" dirty="0">
                <a:latin typeface="Times New Roman"/>
                <a:cs typeface="Times New Roman"/>
              </a:rPr>
              <a:t>f</a:t>
            </a:r>
            <a:r>
              <a:rPr sz="2250" spc="112" baseline="-24074" dirty="0">
                <a:latin typeface="Times New Roman"/>
                <a:cs typeface="Times New Roman"/>
              </a:rPr>
              <a:t>2</a:t>
            </a:r>
            <a:r>
              <a:rPr sz="2250" spc="-247" baseline="-24074" dirty="0">
                <a:latin typeface="Times New Roman"/>
                <a:cs typeface="Times New Roman"/>
              </a:rPr>
              <a:t> </a:t>
            </a:r>
            <a:r>
              <a:rPr sz="3350" spc="-275" dirty="0">
                <a:latin typeface="Symbol"/>
                <a:cs typeface="Symbol"/>
              </a:rPr>
              <a:t></a:t>
            </a:r>
            <a:endParaRPr sz="3350">
              <a:latin typeface="Symbol"/>
              <a:cs typeface="Symbo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5725667" y="3668267"/>
            <a:ext cx="899160" cy="10759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7398766" y="3989578"/>
            <a:ext cx="11430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“</a:t>
            </a:r>
            <a:r>
              <a:rPr sz="2400" dirty="0">
                <a:latin typeface="Calibri"/>
                <a:cs typeface="Calibri"/>
              </a:rPr>
              <a:t>m</a:t>
            </a:r>
            <a:r>
              <a:rPr sz="2400" spc="-5" dirty="0">
                <a:latin typeface="Calibri"/>
                <a:cs typeface="Calibri"/>
              </a:rPr>
              <a:t>on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spc="75" dirty="0">
                <a:latin typeface="Calibri"/>
                <a:cs typeface="Calibri"/>
              </a:rPr>
              <a:t>y</a:t>
            </a:r>
            <a:r>
              <a:rPr sz="2400" dirty="0">
                <a:latin typeface="Calibri"/>
                <a:cs typeface="Calibri"/>
              </a:rPr>
              <a:t>”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863937" y="5286264"/>
            <a:ext cx="360045" cy="5397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3350" spc="0" dirty="0">
                <a:latin typeface="Symbol"/>
                <a:cs typeface="Symbol"/>
              </a:rPr>
              <a:t></a:t>
            </a:r>
            <a:r>
              <a:rPr sz="2550" spc="0" dirty="0">
                <a:latin typeface="Symbol"/>
                <a:cs typeface="Symbol"/>
              </a:rPr>
              <a:t></a:t>
            </a:r>
            <a:endParaRPr sz="2550">
              <a:latin typeface="Symbol"/>
              <a:cs typeface="Symbo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189109" y="5286264"/>
            <a:ext cx="374015" cy="5397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550" i="1" spc="75" dirty="0">
                <a:latin typeface="Times New Roman"/>
                <a:cs typeface="Times New Roman"/>
              </a:rPr>
              <a:t>f</a:t>
            </a:r>
            <a:r>
              <a:rPr sz="2250" spc="112" baseline="-24074" dirty="0">
                <a:latin typeface="Times New Roman"/>
                <a:cs typeface="Times New Roman"/>
              </a:rPr>
              <a:t>2</a:t>
            </a:r>
            <a:r>
              <a:rPr sz="2250" spc="-247" baseline="-24074" dirty="0">
                <a:latin typeface="Times New Roman"/>
                <a:cs typeface="Times New Roman"/>
              </a:rPr>
              <a:t> </a:t>
            </a:r>
            <a:r>
              <a:rPr sz="3350" spc="-275" dirty="0">
                <a:latin typeface="Symbol"/>
                <a:cs typeface="Symbol"/>
              </a:rPr>
              <a:t></a:t>
            </a:r>
            <a:endParaRPr sz="3350">
              <a:latin typeface="Symbol"/>
              <a:cs typeface="Symbo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387590" y="5382564"/>
            <a:ext cx="9804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latin typeface="Calibri"/>
                <a:cs typeface="Calibri"/>
              </a:rPr>
              <a:t>“snake”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5725667" y="5084064"/>
            <a:ext cx="914399" cy="11826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761488" y="2087879"/>
            <a:ext cx="1324356" cy="64007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682239" y="2026920"/>
            <a:ext cx="1479803" cy="86563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820923" y="2127504"/>
            <a:ext cx="1205484" cy="52273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2820923" y="2137994"/>
            <a:ext cx="12058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35255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Model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6869424" y="833136"/>
            <a:ext cx="360045" cy="5397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3350" spc="0" dirty="0">
                <a:latin typeface="Symbol"/>
                <a:cs typeface="Symbol"/>
              </a:rPr>
              <a:t></a:t>
            </a:r>
            <a:r>
              <a:rPr sz="2550" spc="0" dirty="0">
                <a:latin typeface="Symbol"/>
                <a:cs typeface="Symbol"/>
              </a:rPr>
              <a:t></a:t>
            </a:r>
            <a:endParaRPr sz="2550">
              <a:latin typeface="Symbol"/>
              <a:cs typeface="Symbo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7472298" y="939800"/>
            <a:ext cx="6496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5" dirty="0">
                <a:latin typeface="Calibri"/>
                <a:cs typeface="Calibri"/>
              </a:rPr>
              <a:t>“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25" dirty="0">
                <a:latin typeface="Calibri"/>
                <a:cs typeface="Calibri"/>
              </a:rPr>
              <a:t>a</a:t>
            </a:r>
            <a:r>
              <a:rPr sz="2400" spc="7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”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5644896" y="760476"/>
            <a:ext cx="1089659" cy="82753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4448302" y="52624"/>
            <a:ext cx="2398395" cy="1320165"/>
          </a:xfrm>
          <a:prstGeom prst="rect">
            <a:avLst/>
          </a:prstGeom>
        </p:spPr>
        <p:txBody>
          <a:bodyPr vert="horz" wrap="square" lIns="0" tIns="1854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60"/>
              </a:spcBef>
            </a:pPr>
            <a:r>
              <a:rPr sz="2400" spc="-10" dirty="0">
                <a:latin typeface="Calibri"/>
                <a:cs typeface="Calibri"/>
              </a:rPr>
              <a:t>Image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Recognition:</a:t>
            </a:r>
            <a:endParaRPr sz="2400">
              <a:latin typeface="Calibri"/>
              <a:cs typeface="Calibri"/>
            </a:endParaRPr>
          </a:p>
          <a:p>
            <a:pPr marR="448309" algn="ctr">
              <a:lnSpc>
                <a:spcPct val="100000"/>
              </a:lnSpc>
              <a:spcBef>
                <a:spcPts val="1925"/>
              </a:spcBef>
            </a:pPr>
            <a:r>
              <a:rPr sz="2550" i="1" dirty="0">
                <a:latin typeface="Times New Roman"/>
                <a:cs typeface="Times New Roman"/>
              </a:rPr>
              <a:t>f</a:t>
            </a:r>
            <a:r>
              <a:rPr sz="2550" i="1" spc="-50" dirty="0">
                <a:latin typeface="Times New Roman"/>
                <a:cs typeface="Times New Roman"/>
              </a:rPr>
              <a:t> </a:t>
            </a:r>
            <a:r>
              <a:rPr sz="3350" spc="-280" dirty="0">
                <a:latin typeface="Symbol"/>
                <a:cs typeface="Symbol"/>
              </a:rPr>
              <a:t></a:t>
            </a:r>
            <a:endParaRPr sz="3350">
              <a:latin typeface="Symbol"/>
              <a:cs typeface="Symbol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464054" y="5393084"/>
            <a:ext cx="2626564" cy="126248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008120" y="5554979"/>
            <a:ext cx="1956816" cy="94792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207764" y="5507735"/>
            <a:ext cx="1554480" cy="11247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067555" y="5594603"/>
            <a:ext cx="1837944" cy="83058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067555" y="5608726"/>
            <a:ext cx="183832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Neural</a:t>
            </a:r>
            <a:endParaRPr sz="24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Network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996940" y="1627632"/>
            <a:ext cx="2537460" cy="1329055"/>
          </a:xfrm>
          <a:custGeom>
            <a:avLst/>
            <a:gdLst/>
            <a:ahLst/>
            <a:cxnLst/>
            <a:rect l="l" t="t" r="r" b="b"/>
            <a:pathLst>
              <a:path w="2537459" h="1329055">
                <a:moveTo>
                  <a:pt x="0" y="1328927"/>
                </a:moveTo>
                <a:lnTo>
                  <a:pt x="2537460" y="1328927"/>
                </a:lnTo>
                <a:lnTo>
                  <a:pt x="2537460" y="0"/>
                </a:lnTo>
                <a:lnTo>
                  <a:pt x="0" y="0"/>
                </a:lnTo>
                <a:lnTo>
                  <a:pt x="0" y="132892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996940" y="1627632"/>
            <a:ext cx="2537460" cy="1329055"/>
          </a:xfrm>
          <a:custGeom>
            <a:avLst/>
            <a:gdLst/>
            <a:ahLst/>
            <a:cxnLst/>
            <a:rect l="l" t="t" r="r" b="b"/>
            <a:pathLst>
              <a:path w="2537459" h="1329055">
                <a:moveTo>
                  <a:pt x="0" y="1328927"/>
                </a:moveTo>
                <a:lnTo>
                  <a:pt x="2537460" y="1328927"/>
                </a:lnTo>
                <a:lnTo>
                  <a:pt x="2537460" y="0"/>
                </a:lnTo>
                <a:lnTo>
                  <a:pt x="0" y="0"/>
                </a:lnTo>
                <a:lnTo>
                  <a:pt x="0" y="1328927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6248146" y="1895094"/>
            <a:ext cx="203898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2405" marR="5080" indent="-18034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Good Results</a:t>
            </a:r>
            <a:r>
              <a:rPr sz="2400" spc="-11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on  </a:t>
            </a:r>
            <a:r>
              <a:rPr sz="2400" spc="-40" dirty="0">
                <a:solidFill>
                  <a:srgbClr val="FFFFFF"/>
                </a:solidFill>
                <a:latin typeface="Calibri"/>
                <a:cs typeface="Calibri"/>
              </a:rPr>
              <a:t>Testing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Data?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999988" y="3828288"/>
            <a:ext cx="2540635" cy="1292860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261620" rIns="0" bIns="0" rtlCol="0">
            <a:spAutoFit/>
          </a:bodyPr>
          <a:lstStyle/>
          <a:p>
            <a:pPr marL="5080" algn="ctr">
              <a:lnSpc>
                <a:spcPct val="100000"/>
              </a:lnSpc>
              <a:spcBef>
                <a:spcPts val="2060"/>
              </a:spcBef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Good Results</a:t>
            </a:r>
            <a:r>
              <a:rPr sz="24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endParaRPr sz="24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2400" spc="-30" dirty="0">
                <a:solidFill>
                  <a:srgbClr val="FFFFFF"/>
                </a:solidFill>
                <a:latin typeface="Calibri"/>
                <a:cs typeface="Calibri"/>
              </a:rPr>
              <a:t>Training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Data?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886967" y="1664207"/>
            <a:ext cx="3137916" cy="336804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886967" y="4154551"/>
            <a:ext cx="3138170" cy="842010"/>
          </a:xfrm>
          <a:prstGeom prst="rect">
            <a:avLst/>
          </a:prstGeom>
        </p:spPr>
        <p:txBody>
          <a:bodyPr vert="horz" wrap="square" lIns="0" tIns="55880" rIns="0" bIns="0" rtlCol="0">
            <a:spAutoFit/>
          </a:bodyPr>
          <a:lstStyle/>
          <a:p>
            <a:pPr marL="617220" marR="452120" indent="-160020">
              <a:lnSpc>
                <a:spcPts val="3070"/>
              </a:lnSpc>
              <a:spcBef>
                <a:spcPts val="440"/>
              </a:spcBef>
            </a:pP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Step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3: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pick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the  </a:t>
            </a:r>
            <a:r>
              <a:rPr sz="2800" spc="-20" dirty="0">
                <a:solidFill>
                  <a:srgbClr val="FFFFFF"/>
                </a:solidFill>
                <a:latin typeface="Calibri"/>
                <a:cs typeface="Calibri"/>
              </a:rPr>
              <a:t>best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function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233525" y="2885948"/>
            <a:ext cx="2456815" cy="842010"/>
          </a:xfrm>
          <a:prstGeom prst="rect">
            <a:avLst/>
          </a:prstGeom>
        </p:spPr>
        <p:txBody>
          <a:bodyPr vert="horz" wrap="square" lIns="0" tIns="55879" rIns="0" bIns="0" rtlCol="0">
            <a:spAutoFit/>
          </a:bodyPr>
          <a:lstStyle/>
          <a:p>
            <a:pPr marL="431165" marR="5080" indent="-431800">
              <a:lnSpc>
                <a:spcPts val="3070"/>
              </a:lnSpc>
              <a:spcBef>
                <a:spcPts val="439"/>
              </a:spcBef>
            </a:pP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Step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2: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goodness 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28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function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332611" y="1617725"/>
            <a:ext cx="2256790" cy="842010"/>
          </a:xfrm>
          <a:prstGeom prst="rect">
            <a:avLst/>
          </a:prstGeom>
        </p:spPr>
        <p:txBody>
          <a:bodyPr vert="horz" wrap="square" lIns="0" tIns="55879" rIns="0" bIns="0" rtlCol="0">
            <a:spAutoFit/>
          </a:bodyPr>
          <a:lstStyle/>
          <a:p>
            <a:pPr marL="76200" marR="5080" indent="-76200">
              <a:lnSpc>
                <a:spcPts val="3070"/>
              </a:lnSpc>
              <a:spcBef>
                <a:spcPts val="439"/>
              </a:spcBef>
            </a:pP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Step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1: 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define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a 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set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28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function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708659" y="1485900"/>
            <a:ext cx="3520440" cy="3738879"/>
          </a:xfrm>
          <a:custGeom>
            <a:avLst/>
            <a:gdLst/>
            <a:ahLst/>
            <a:cxnLst/>
            <a:rect l="l" t="t" r="r" b="b"/>
            <a:pathLst>
              <a:path w="3520440" h="3738879">
                <a:moveTo>
                  <a:pt x="0" y="3738372"/>
                </a:moveTo>
                <a:lnTo>
                  <a:pt x="3520440" y="3738372"/>
                </a:lnTo>
                <a:lnTo>
                  <a:pt x="3520440" y="0"/>
                </a:lnTo>
                <a:lnTo>
                  <a:pt x="0" y="0"/>
                </a:lnTo>
                <a:lnTo>
                  <a:pt x="0" y="3738372"/>
                </a:lnTo>
                <a:close/>
              </a:path>
            </a:pathLst>
          </a:custGeom>
          <a:ln w="5791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308347" y="4201667"/>
            <a:ext cx="1597660" cy="546100"/>
          </a:xfrm>
          <a:custGeom>
            <a:avLst/>
            <a:gdLst/>
            <a:ahLst/>
            <a:cxnLst/>
            <a:rect l="l" t="t" r="r" b="b"/>
            <a:pathLst>
              <a:path w="1597660" h="546100">
                <a:moveTo>
                  <a:pt x="272796" y="0"/>
                </a:moveTo>
                <a:lnTo>
                  <a:pt x="0" y="272795"/>
                </a:lnTo>
                <a:lnTo>
                  <a:pt x="272796" y="545591"/>
                </a:lnTo>
                <a:lnTo>
                  <a:pt x="272796" y="409193"/>
                </a:lnTo>
                <a:lnTo>
                  <a:pt x="1597152" y="409193"/>
                </a:lnTo>
                <a:lnTo>
                  <a:pt x="1597152" y="136397"/>
                </a:lnTo>
                <a:lnTo>
                  <a:pt x="272796" y="136397"/>
                </a:lnTo>
                <a:lnTo>
                  <a:pt x="272796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308347" y="4201667"/>
            <a:ext cx="1597660" cy="546100"/>
          </a:xfrm>
          <a:custGeom>
            <a:avLst/>
            <a:gdLst/>
            <a:ahLst/>
            <a:cxnLst/>
            <a:rect l="l" t="t" r="r" b="b"/>
            <a:pathLst>
              <a:path w="1597660" h="546100">
                <a:moveTo>
                  <a:pt x="272796" y="0"/>
                </a:moveTo>
                <a:lnTo>
                  <a:pt x="272796" y="136397"/>
                </a:lnTo>
                <a:lnTo>
                  <a:pt x="1597152" y="136397"/>
                </a:lnTo>
                <a:lnTo>
                  <a:pt x="1597152" y="409193"/>
                </a:lnTo>
                <a:lnTo>
                  <a:pt x="272796" y="409193"/>
                </a:lnTo>
                <a:lnTo>
                  <a:pt x="272796" y="545591"/>
                </a:lnTo>
                <a:lnTo>
                  <a:pt x="0" y="272795"/>
                </a:lnTo>
                <a:lnTo>
                  <a:pt x="272796" y="0"/>
                </a:lnTo>
                <a:close/>
              </a:path>
            </a:pathLst>
          </a:custGeom>
          <a:ln w="12192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987540" y="920496"/>
            <a:ext cx="546100" cy="707390"/>
          </a:xfrm>
          <a:custGeom>
            <a:avLst/>
            <a:gdLst/>
            <a:ahLst/>
            <a:cxnLst/>
            <a:rect l="l" t="t" r="r" b="b"/>
            <a:pathLst>
              <a:path w="546100" h="707389">
                <a:moveTo>
                  <a:pt x="409193" y="272795"/>
                </a:moveTo>
                <a:lnTo>
                  <a:pt x="136398" y="272795"/>
                </a:lnTo>
                <a:lnTo>
                  <a:pt x="136398" y="707136"/>
                </a:lnTo>
                <a:lnTo>
                  <a:pt x="409193" y="707136"/>
                </a:lnTo>
                <a:lnTo>
                  <a:pt x="409193" y="272795"/>
                </a:lnTo>
                <a:close/>
              </a:path>
              <a:path w="546100" h="707389">
                <a:moveTo>
                  <a:pt x="272795" y="0"/>
                </a:moveTo>
                <a:lnTo>
                  <a:pt x="0" y="272795"/>
                </a:lnTo>
                <a:lnTo>
                  <a:pt x="545591" y="272795"/>
                </a:lnTo>
                <a:lnTo>
                  <a:pt x="272795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987540" y="920496"/>
            <a:ext cx="546100" cy="707390"/>
          </a:xfrm>
          <a:custGeom>
            <a:avLst/>
            <a:gdLst/>
            <a:ahLst/>
            <a:cxnLst/>
            <a:rect l="l" t="t" r="r" b="b"/>
            <a:pathLst>
              <a:path w="546100" h="707389">
                <a:moveTo>
                  <a:pt x="545591" y="272795"/>
                </a:moveTo>
                <a:lnTo>
                  <a:pt x="409193" y="272795"/>
                </a:lnTo>
                <a:lnTo>
                  <a:pt x="409193" y="707136"/>
                </a:lnTo>
                <a:lnTo>
                  <a:pt x="136398" y="707136"/>
                </a:lnTo>
                <a:lnTo>
                  <a:pt x="136398" y="272795"/>
                </a:lnTo>
                <a:lnTo>
                  <a:pt x="0" y="272795"/>
                </a:lnTo>
                <a:lnTo>
                  <a:pt x="272795" y="0"/>
                </a:lnTo>
                <a:lnTo>
                  <a:pt x="545591" y="272795"/>
                </a:lnTo>
                <a:close/>
              </a:path>
            </a:pathLst>
          </a:custGeom>
          <a:ln w="12192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996683" y="2991611"/>
            <a:ext cx="546100" cy="794385"/>
          </a:xfrm>
          <a:custGeom>
            <a:avLst/>
            <a:gdLst/>
            <a:ahLst/>
            <a:cxnLst/>
            <a:rect l="l" t="t" r="r" b="b"/>
            <a:pathLst>
              <a:path w="546100" h="794385">
                <a:moveTo>
                  <a:pt x="409194" y="272796"/>
                </a:moveTo>
                <a:lnTo>
                  <a:pt x="136398" y="272796"/>
                </a:lnTo>
                <a:lnTo>
                  <a:pt x="136398" y="794004"/>
                </a:lnTo>
                <a:lnTo>
                  <a:pt x="409194" y="794004"/>
                </a:lnTo>
                <a:lnTo>
                  <a:pt x="409194" y="272796"/>
                </a:lnTo>
                <a:close/>
              </a:path>
              <a:path w="546100" h="794385">
                <a:moveTo>
                  <a:pt x="272796" y="0"/>
                </a:moveTo>
                <a:lnTo>
                  <a:pt x="0" y="272796"/>
                </a:lnTo>
                <a:lnTo>
                  <a:pt x="545592" y="272796"/>
                </a:lnTo>
                <a:lnTo>
                  <a:pt x="272796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996683" y="2991611"/>
            <a:ext cx="546100" cy="794385"/>
          </a:xfrm>
          <a:custGeom>
            <a:avLst/>
            <a:gdLst/>
            <a:ahLst/>
            <a:cxnLst/>
            <a:rect l="l" t="t" r="r" b="b"/>
            <a:pathLst>
              <a:path w="546100" h="794385">
                <a:moveTo>
                  <a:pt x="545592" y="272796"/>
                </a:moveTo>
                <a:lnTo>
                  <a:pt x="409194" y="272796"/>
                </a:lnTo>
                <a:lnTo>
                  <a:pt x="409194" y="794004"/>
                </a:lnTo>
                <a:lnTo>
                  <a:pt x="136398" y="794004"/>
                </a:lnTo>
                <a:lnTo>
                  <a:pt x="136398" y="272796"/>
                </a:lnTo>
                <a:lnTo>
                  <a:pt x="0" y="272796"/>
                </a:lnTo>
                <a:lnTo>
                  <a:pt x="272796" y="0"/>
                </a:lnTo>
                <a:lnTo>
                  <a:pt x="545592" y="272796"/>
                </a:lnTo>
                <a:close/>
              </a:path>
            </a:pathLst>
          </a:custGeom>
          <a:ln w="12192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896100" y="146304"/>
            <a:ext cx="728472" cy="68732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299716" y="5297423"/>
            <a:ext cx="1050290" cy="984885"/>
          </a:xfrm>
          <a:custGeom>
            <a:avLst/>
            <a:gdLst/>
            <a:ahLst/>
            <a:cxnLst/>
            <a:rect l="l" t="t" r="r" b="b"/>
            <a:pathLst>
              <a:path w="1050289" h="984885">
                <a:moveTo>
                  <a:pt x="246125" y="0"/>
                </a:moveTo>
                <a:lnTo>
                  <a:pt x="0" y="0"/>
                </a:lnTo>
                <a:lnTo>
                  <a:pt x="0" y="430720"/>
                </a:lnTo>
                <a:lnTo>
                  <a:pt x="2526" y="477652"/>
                </a:lnTo>
                <a:lnTo>
                  <a:pt x="9931" y="523121"/>
                </a:lnTo>
                <a:lnTo>
                  <a:pt x="21952" y="566862"/>
                </a:lnTo>
                <a:lnTo>
                  <a:pt x="38381" y="608720"/>
                </a:lnTo>
                <a:lnTo>
                  <a:pt x="58791" y="648114"/>
                </a:lnTo>
                <a:lnTo>
                  <a:pt x="83084" y="685099"/>
                </a:lnTo>
                <a:lnTo>
                  <a:pt x="110942" y="719307"/>
                </a:lnTo>
                <a:lnTo>
                  <a:pt x="142103" y="750474"/>
                </a:lnTo>
                <a:lnTo>
                  <a:pt x="176305" y="778337"/>
                </a:lnTo>
                <a:lnTo>
                  <a:pt x="213284" y="802635"/>
                </a:lnTo>
                <a:lnTo>
                  <a:pt x="252779" y="823105"/>
                </a:lnTo>
                <a:lnTo>
                  <a:pt x="294526" y="839482"/>
                </a:lnTo>
                <a:lnTo>
                  <a:pt x="338263" y="851506"/>
                </a:lnTo>
                <a:lnTo>
                  <a:pt x="383727" y="858913"/>
                </a:lnTo>
                <a:lnTo>
                  <a:pt x="430656" y="861441"/>
                </a:lnTo>
                <a:lnTo>
                  <a:pt x="803909" y="861441"/>
                </a:lnTo>
                <a:lnTo>
                  <a:pt x="803909" y="984504"/>
                </a:lnTo>
                <a:lnTo>
                  <a:pt x="1050035" y="738378"/>
                </a:lnTo>
                <a:lnTo>
                  <a:pt x="926972" y="615314"/>
                </a:lnTo>
                <a:lnTo>
                  <a:pt x="430656" y="615314"/>
                </a:lnTo>
                <a:lnTo>
                  <a:pt x="381622" y="608720"/>
                </a:lnTo>
                <a:lnTo>
                  <a:pt x="337547" y="590111"/>
                </a:lnTo>
                <a:lnTo>
                  <a:pt x="300196" y="561246"/>
                </a:lnTo>
                <a:lnTo>
                  <a:pt x="271333" y="523886"/>
                </a:lnTo>
                <a:lnTo>
                  <a:pt x="252721" y="479791"/>
                </a:lnTo>
                <a:lnTo>
                  <a:pt x="246125" y="430720"/>
                </a:lnTo>
                <a:lnTo>
                  <a:pt x="246125" y="0"/>
                </a:lnTo>
                <a:close/>
              </a:path>
              <a:path w="1050289" h="984885">
                <a:moveTo>
                  <a:pt x="803909" y="492251"/>
                </a:moveTo>
                <a:lnTo>
                  <a:pt x="803909" y="615314"/>
                </a:lnTo>
                <a:lnTo>
                  <a:pt x="926972" y="615314"/>
                </a:lnTo>
                <a:lnTo>
                  <a:pt x="803909" y="492251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299716" y="5297423"/>
            <a:ext cx="1050290" cy="984885"/>
          </a:xfrm>
          <a:custGeom>
            <a:avLst/>
            <a:gdLst/>
            <a:ahLst/>
            <a:cxnLst/>
            <a:rect l="l" t="t" r="r" b="b"/>
            <a:pathLst>
              <a:path w="1050289" h="984885">
                <a:moveTo>
                  <a:pt x="0" y="0"/>
                </a:moveTo>
                <a:lnTo>
                  <a:pt x="0" y="430720"/>
                </a:lnTo>
                <a:lnTo>
                  <a:pt x="2526" y="477652"/>
                </a:lnTo>
                <a:lnTo>
                  <a:pt x="9931" y="523121"/>
                </a:lnTo>
                <a:lnTo>
                  <a:pt x="21952" y="566862"/>
                </a:lnTo>
                <a:lnTo>
                  <a:pt x="38326" y="608614"/>
                </a:lnTo>
                <a:lnTo>
                  <a:pt x="58791" y="648114"/>
                </a:lnTo>
                <a:lnTo>
                  <a:pt x="83084" y="685099"/>
                </a:lnTo>
                <a:lnTo>
                  <a:pt x="110942" y="719307"/>
                </a:lnTo>
                <a:lnTo>
                  <a:pt x="142103" y="750474"/>
                </a:lnTo>
                <a:lnTo>
                  <a:pt x="176305" y="778337"/>
                </a:lnTo>
                <a:lnTo>
                  <a:pt x="213284" y="802635"/>
                </a:lnTo>
                <a:lnTo>
                  <a:pt x="252779" y="823105"/>
                </a:lnTo>
                <a:lnTo>
                  <a:pt x="294526" y="839482"/>
                </a:lnTo>
                <a:lnTo>
                  <a:pt x="338263" y="851506"/>
                </a:lnTo>
                <a:lnTo>
                  <a:pt x="383727" y="858913"/>
                </a:lnTo>
                <a:lnTo>
                  <a:pt x="430656" y="861441"/>
                </a:lnTo>
                <a:lnTo>
                  <a:pt x="803909" y="861441"/>
                </a:lnTo>
                <a:lnTo>
                  <a:pt x="803909" y="984504"/>
                </a:lnTo>
                <a:lnTo>
                  <a:pt x="1050035" y="738378"/>
                </a:lnTo>
                <a:lnTo>
                  <a:pt x="803909" y="492251"/>
                </a:lnTo>
                <a:lnTo>
                  <a:pt x="803909" y="615314"/>
                </a:lnTo>
                <a:lnTo>
                  <a:pt x="430656" y="615314"/>
                </a:lnTo>
                <a:lnTo>
                  <a:pt x="381622" y="608720"/>
                </a:lnTo>
                <a:lnTo>
                  <a:pt x="337547" y="590111"/>
                </a:lnTo>
                <a:lnTo>
                  <a:pt x="300196" y="561246"/>
                </a:lnTo>
                <a:lnTo>
                  <a:pt x="271333" y="523886"/>
                </a:lnTo>
                <a:lnTo>
                  <a:pt x="252721" y="479791"/>
                </a:lnTo>
                <a:lnTo>
                  <a:pt x="246125" y="430720"/>
                </a:lnTo>
                <a:lnTo>
                  <a:pt x="246125" y="0"/>
                </a:lnTo>
                <a:lnTo>
                  <a:pt x="0" y="0"/>
                </a:lnTo>
                <a:close/>
              </a:path>
            </a:pathLst>
          </a:custGeom>
          <a:ln w="12192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518147" y="5114544"/>
            <a:ext cx="986155" cy="1051560"/>
          </a:xfrm>
          <a:custGeom>
            <a:avLst/>
            <a:gdLst/>
            <a:ahLst/>
            <a:cxnLst/>
            <a:rect l="l" t="t" r="r" b="b"/>
            <a:pathLst>
              <a:path w="986154" h="1051560">
                <a:moveTo>
                  <a:pt x="862710" y="246506"/>
                </a:moveTo>
                <a:lnTo>
                  <a:pt x="616203" y="246506"/>
                </a:lnTo>
                <a:lnTo>
                  <a:pt x="616203" y="620179"/>
                </a:lnTo>
                <a:lnTo>
                  <a:pt x="609607" y="669323"/>
                </a:lnTo>
                <a:lnTo>
                  <a:pt x="590987" y="713485"/>
                </a:lnTo>
                <a:lnTo>
                  <a:pt x="562102" y="750901"/>
                </a:lnTo>
                <a:lnTo>
                  <a:pt x="524707" y="779810"/>
                </a:lnTo>
                <a:lnTo>
                  <a:pt x="480560" y="798448"/>
                </a:lnTo>
                <a:lnTo>
                  <a:pt x="431419" y="805052"/>
                </a:lnTo>
                <a:lnTo>
                  <a:pt x="0" y="805052"/>
                </a:lnTo>
                <a:lnTo>
                  <a:pt x="0" y="1051559"/>
                </a:lnTo>
                <a:lnTo>
                  <a:pt x="431419" y="1051559"/>
                </a:lnTo>
                <a:lnTo>
                  <a:pt x="478422" y="1049028"/>
                </a:lnTo>
                <a:lnTo>
                  <a:pt x="523958" y="1041610"/>
                </a:lnTo>
                <a:lnTo>
                  <a:pt x="567762" y="1029567"/>
                </a:lnTo>
                <a:lnTo>
                  <a:pt x="609572" y="1013163"/>
                </a:lnTo>
                <a:lnTo>
                  <a:pt x="649125" y="992662"/>
                </a:lnTo>
                <a:lnTo>
                  <a:pt x="686158" y="968326"/>
                </a:lnTo>
                <a:lnTo>
                  <a:pt x="720409" y="940419"/>
                </a:lnTo>
                <a:lnTo>
                  <a:pt x="751615" y="909204"/>
                </a:lnTo>
                <a:lnTo>
                  <a:pt x="779512" y="874944"/>
                </a:lnTo>
                <a:lnTo>
                  <a:pt x="803839" y="837902"/>
                </a:lnTo>
                <a:lnTo>
                  <a:pt x="824332" y="798342"/>
                </a:lnTo>
                <a:lnTo>
                  <a:pt x="840728" y="756526"/>
                </a:lnTo>
                <a:lnTo>
                  <a:pt x="852765" y="712718"/>
                </a:lnTo>
                <a:lnTo>
                  <a:pt x="860180" y="667181"/>
                </a:lnTo>
                <a:lnTo>
                  <a:pt x="862710" y="620179"/>
                </a:lnTo>
                <a:lnTo>
                  <a:pt x="862710" y="246506"/>
                </a:lnTo>
                <a:close/>
              </a:path>
              <a:path w="986154" h="1051560">
                <a:moveTo>
                  <a:pt x="739521" y="0"/>
                </a:moveTo>
                <a:lnTo>
                  <a:pt x="493013" y="246506"/>
                </a:lnTo>
                <a:lnTo>
                  <a:pt x="986027" y="246506"/>
                </a:lnTo>
                <a:lnTo>
                  <a:pt x="739521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518147" y="5114544"/>
            <a:ext cx="986155" cy="1051560"/>
          </a:xfrm>
          <a:custGeom>
            <a:avLst/>
            <a:gdLst/>
            <a:ahLst/>
            <a:cxnLst/>
            <a:rect l="l" t="t" r="r" b="b"/>
            <a:pathLst>
              <a:path w="986154" h="1051560">
                <a:moveTo>
                  <a:pt x="0" y="1051559"/>
                </a:moveTo>
                <a:lnTo>
                  <a:pt x="431419" y="1051559"/>
                </a:lnTo>
                <a:lnTo>
                  <a:pt x="478422" y="1049028"/>
                </a:lnTo>
                <a:lnTo>
                  <a:pt x="523958" y="1041610"/>
                </a:lnTo>
                <a:lnTo>
                  <a:pt x="567762" y="1029567"/>
                </a:lnTo>
                <a:lnTo>
                  <a:pt x="609572" y="1013163"/>
                </a:lnTo>
                <a:lnTo>
                  <a:pt x="649125" y="992662"/>
                </a:lnTo>
                <a:lnTo>
                  <a:pt x="686158" y="968326"/>
                </a:lnTo>
                <a:lnTo>
                  <a:pt x="720409" y="940419"/>
                </a:lnTo>
                <a:lnTo>
                  <a:pt x="751615" y="909204"/>
                </a:lnTo>
                <a:lnTo>
                  <a:pt x="779512" y="874944"/>
                </a:lnTo>
                <a:lnTo>
                  <a:pt x="803839" y="837902"/>
                </a:lnTo>
                <a:lnTo>
                  <a:pt x="824332" y="798342"/>
                </a:lnTo>
                <a:lnTo>
                  <a:pt x="840728" y="756526"/>
                </a:lnTo>
                <a:lnTo>
                  <a:pt x="852765" y="712718"/>
                </a:lnTo>
                <a:lnTo>
                  <a:pt x="860180" y="667181"/>
                </a:lnTo>
                <a:lnTo>
                  <a:pt x="862710" y="620179"/>
                </a:lnTo>
                <a:lnTo>
                  <a:pt x="862710" y="246506"/>
                </a:lnTo>
                <a:lnTo>
                  <a:pt x="986027" y="246506"/>
                </a:lnTo>
                <a:lnTo>
                  <a:pt x="739521" y="0"/>
                </a:lnTo>
                <a:lnTo>
                  <a:pt x="493013" y="246506"/>
                </a:lnTo>
                <a:lnTo>
                  <a:pt x="616203" y="246506"/>
                </a:lnTo>
                <a:lnTo>
                  <a:pt x="616203" y="620179"/>
                </a:lnTo>
                <a:lnTo>
                  <a:pt x="609607" y="669323"/>
                </a:lnTo>
                <a:lnTo>
                  <a:pt x="590987" y="713485"/>
                </a:lnTo>
                <a:lnTo>
                  <a:pt x="562102" y="750901"/>
                </a:lnTo>
                <a:lnTo>
                  <a:pt x="524707" y="779810"/>
                </a:lnTo>
                <a:lnTo>
                  <a:pt x="480560" y="798448"/>
                </a:lnTo>
                <a:lnTo>
                  <a:pt x="431419" y="805052"/>
                </a:lnTo>
                <a:lnTo>
                  <a:pt x="0" y="805052"/>
                </a:lnTo>
                <a:lnTo>
                  <a:pt x="0" y="1051559"/>
                </a:lnTo>
                <a:close/>
              </a:path>
            </a:pathLst>
          </a:custGeom>
          <a:ln w="12192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7613650" y="3256026"/>
            <a:ext cx="4597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0000FF"/>
                </a:solidFill>
                <a:latin typeface="Calibri"/>
                <a:cs typeface="Calibri"/>
              </a:rPr>
              <a:t>Y</a:t>
            </a:r>
            <a:r>
              <a:rPr sz="2400" spc="-25" dirty="0">
                <a:solidFill>
                  <a:srgbClr val="0000FF"/>
                </a:solidFill>
                <a:latin typeface="Calibri"/>
                <a:cs typeface="Calibri"/>
              </a:rPr>
              <a:t>E</a:t>
            </a: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7613650" y="1049528"/>
            <a:ext cx="4597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0000FF"/>
                </a:solidFill>
                <a:latin typeface="Calibri"/>
                <a:cs typeface="Calibri"/>
              </a:rPr>
              <a:t>Y</a:t>
            </a:r>
            <a:r>
              <a:rPr sz="2400" spc="-25" dirty="0">
                <a:solidFill>
                  <a:srgbClr val="0000FF"/>
                </a:solidFill>
                <a:latin typeface="Calibri"/>
                <a:cs typeface="Calibri"/>
              </a:rPr>
              <a:t>E</a:t>
            </a: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4974082" y="3897248"/>
            <a:ext cx="4241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NO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4308347" y="1941576"/>
            <a:ext cx="1597660" cy="546100"/>
          </a:xfrm>
          <a:custGeom>
            <a:avLst/>
            <a:gdLst/>
            <a:ahLst/>
            <a:cxnLst/>
            <a:rect l="l" t="t" r="r" b="b"/>
            <a:pathLst>
              <a:path w="1597660" h="546100">
                <a:moveTo>
                  <a:pt x="272796" y="0"/>
                </a:moveTo>
                <a:lnTo>
                  <a:pt x="0" y="272796"/>
                </a:lnTo>
                <a:lnTo>
                  <a:pt x="272796" y="545591"/>
                </a:lnTo>
                <a:lnTo>
                  <a:pt x="272796" y="409194"/>
                </a:lnTo>
                <a:lnTo>
                  <a:pt x="1597152" y="409194"/>
                </a:lnTo>
                <a:lnTo>
                  <a:pt x="1597152" y="136398"/>
                </a:lnTo>
                <a:lnTo>
                  <a:pt x="272796" y="136398"/>
                </a:lnTo>
                <a:lnTo>
                  <a:pt x="272796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308347" y="1941576"/>
            <a:ext cx="1597660" cy="546100"/>
          </a:xfrm>
          <a:custGeom>
            <a:avLst/>
            <a:gdLst/>
            <a:ahLst/>
            <a:cxnLst/>
            <a:rect l="l" t="t" r="r" b="b"/>
            <a:pathLst>
              <a:path w="1597660" h="546100">
                <a:moveTo>
                  <a:pt x="272796" y="0"/>
                </a:moveTo>
                <a:lnTo>
                  <a:pt x="272796" y="136398"/>
                </a:lnTo>
                <a:lnTo>
                  <a:pt x="1597152" y="136398"/>
                </a:lnTo>
                <a:lnTo>
                  <a:pt x="1597152" y="409194"/>
                </a:lnTo>
                <a:lnTo>
                  <a:pt x="272796" y="409194"/>
                </a:lnTo>
                <a:lnTo>
                  <a:pt x="272796" y="545591"/>
                </a:lnTo>
                <a:lnTo>
                  <a:pt x="0" y="272796"/>
                </a:lnTo>
                <a:lnTo>
                  <a:pt x="272796" y="0"/>
                </a:lnTo>
                <a:close/>
              </a:path>
            </a:pathLst>
          </a:custGeom>
          <a:ln w="12192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4974082" y="1581150"/>
            <a:ext cx="4241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NO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4113276" y="2439923"/>
            <a:ext cx="2058924" cy="64007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4037076" y="2377439"/>
            <a:ext cx="2209800" cy="86563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4172711" y="2479548"/>
            <a:ext cx="1940052" cy="52273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4258055" y="2490342"/>
            <a:ext cx="185483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2069">
              <a:lnSpc>
                <a:spcPct val="100000"/>
              </a:lnSpc>
              <a:spcBef>
                <a:spcPts val="95"/>
              </a:spcBef>
            </a:pP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Overfitting!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7" name="object 37"/>
          <p:cNvSpPr txBox="1">
            <a:spLocks noGrp="1"/>
          </p:cNvSpPr>
          <p:nvPr>
            <p:ph type="title"/>
          </p:nvPr>
        </p:nvSpPr>
        <p:spPr>
          <a:xfrm>
            <a:off x="711504" y="314325"/>
            <a:ext cx="4091304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i="1" u="sng" spc="-1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Recipe </a:t>
            </a:r>
            <a:r>
              <a:rPr sz="3200" b="1" i="1" u="sng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of Deep</a:t>
            </a:r>
            <a:r>
              <a:rPr sz="3200" b="1" i="1" u="sng" spc="-4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3200" b="1" i="1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Learning</a:t>
            </a:r>
            <a:endParaRPr sz="3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721169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Do not </a:t>
            </a:r>
            <a:r>
              <a:rPr spc="-30" dirty="0"/>
              <a:t>always </a:t>
            </a:r>
            <a:r>
              <a:rPr dirty="0"/>
              <a:t>blame </a:t>
            </a:r>
            <a:r>
              <a:rPr spc="-15" dirty="0"/>
              <a:t>Overfitting</a:t>
            </a:r>
          </a:p>
        </p:txBody>
      </p:sp>
      <p:sp>
        <p:nvSpPr>
          <p:cNvPr id="3" name="object 3"/>
          <p:cNvSpPr/>
          <p:nvPr/>
        </p:nvSpPr>
        <p:spPr>
          <a:xfrm>
            <a:off x="1210970" y="5741212"/>
            <a:ext cx="5396103" cy="4514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210970" y="6107582"/>
            <a:ext cx="2023618" cy="4511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10970" y="6473342"/>
            <a:ext cx="5099558" cy="38465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880557" y="2300372"/>
            <a:ext cx="4071609" cy="277623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6324091" y="5082921"/>
            <a:ext cx="15341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40" dirty="0">
                <a:solidFill>
                  <a:srgbClr val="FF0000"/>
                </a:solidFill>
                <a:latin typeface="Calibri"/>
                <a:cs typeface="Calibri"/>
              </a:rPr>
              <a:t>Testing</a:t>
            </a:r>
            <a:r>
              <a:rPr sz="2400" spc="-6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0000"/>
                </a:solidFill>
                <a:latin typeface="Calibri"/>
                <a:cs typeface="Calibri"/>
              </a:rPr>
              <a:t>Data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222491" y="3730752"/>
            <a:ext cx="2034539" cy="64160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100571" y="3669791"/>
            <a:ext cx="2258568" cy="86563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281928" y="3770376"/>
            <a:ext cx="1915668" cy="52425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6362191" y="3782059"/>
            <a:ext cx="173863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Overfitting?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55452" y="2187320"/>
            <a:ext cx="4314096" cy="294322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918842" y="5129225"/>
            <a:ext cx="1650364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30" dirty="0">
                <a:solidFill>
                  <a:srgbClr val="FF0000"/>
                </a:solidFill>
                <a:latin typeface="Calibri"/>
                <a:cs typeface="Calibri"/>
              </a:rPr>
              <a:t>Training</a:t>
            </a:r>
            <a:r>
              <a:rPr sz="2400" spc="-6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0000"/>
                </a:solidFill>
                <a:latin typeface="Calibri"/>
                <a:cs typeface="Calibri"/>
              </a:rPr>
              <a:t>Data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593848" y="1862327"/>
            <a:ext cx="2316479" cy="57912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502407" y="1816607"/>
            <a:ext cx="2478023" cy="75895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653283" y="1901951"/>
            <a:ext cx="2197608" cy="46177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2653283" y="1916429"/>
            <a:ext cx="21977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Not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well</a:t>
            </a:r>
            <a:r>
              <a:rPr sz="24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trained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2736088" y="2364485"/>
            <a:ext cx="1017269" cy="865505"/>
          </a:xfrm>
          <a:custGeom>
            <a:avLst/>
            <a:gdLst/>
            <a:ahLst/>
            <a:cxnLst/>
            <a:rect l="l" t="t" r="r" b="b"/>
            <a:pathLst>
              <a:path w="1017270" h="865505">
                <a:moveTo>
                  <a:pt x="941700" y="45180"/>
                </a:moveTo>
                <a:lnTo>
                  <a:pt x="0" y="843152"/>
                </a:lnTo>
                <a:lnTo>
                  <a:pt x="18795" y="865251"/>
                </a:lnTo>
                <a:lnTo>
                  <a:pt x="960333" y="67184"/>
                </a:lnTo>
                <a:lnTo>
                  <a:pt x="941700" y="45180"/>
                </a:lnTo>
                <a:close/>
              </a:path>
              <a:path w="1017270" h="865505">
                <a:moveTo>
                  <a:pt x="1001935" y="35813"/>
                </a:moveTo>
                <a:lnTo>
                  <a:pt x="952753" y="35813"/>
                </a:lnTo>
                <a:lnTo>
                  <a:pt x="971423" y="57785"/>
                </a:lnTo>
                <a:lnTo>
                  <a:pt x="960333" y="67184"/>
                </a:lnTo>
                <a:lnTo>
                  <a:pt x="979042" y="89280"/>
                </a:lnTo>
                <a:lnTo>
                  <a:pt x="1001935" y="35813"/>
                </a:lnTo>
                <a:close/>
              </a:path>
              <a:path w="1017270" h="865505">
                <a:moveTo>
                  <a:pt x="952753" y="35813"/>
                </a:moveTo>
                <a:lnTo>
                  <a:pt x="941700" y="45180"/>
                </a:lnTo>
                <a:lnTo>
                  <a:pt x="960333" y="67184"/>
                </a:lnTo>
                <a:lnTo>
                  <a:pt x="971423" y="57785"/>
                </a:lnTo>
                <a:lnTo>
                  <a:pt x="952753" y="35813"/>
                </a:lnTo>
                <a:close/>
              </a:path>
              <a:path w="1017270" h="865505">
                <a:moveTo>
                  <a:pt x="1017270" y="0"/>
                </a:moveTo>
                <a:lnTo>
                  <a:pt x="922909" y="22987"/>
                </a:lnTo>
                <a:lnTo>
                  <a:pt x="941700" y="45180"/>
                </a:lnTo>
                <a:lnTo>
                  <a:pt x="952753" y="35813"/>
                </a:lnTo>
                <a:lnTo>
                  <a:pt x="1001935" y="35813"/>
                </a:lnTo>
                <a:lnTo>
                  <a:pt x="101727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847331" y="3654552"/>
            <a:ext cx="784859" cy="78486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464054" y="5393084"/>
            <a:ext cx="2626564" cy="126248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008120" y="5554979"/>
            <a:ext cx="1956816" cy="94792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207764" y="5507735"/>
            <a:ext cx="1554480" cy="11247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067555" y="5594603"/>
            <a:ext cx="1837944" cy="83058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067555" y="5608726"/>
            <a:ext cx="183832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Neural</a:t>
            </a:r>
            <a:endParaRPr sz="24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Network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990844" y="1621536"/>
            <a:ext cx="2550160" cy="1341120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12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"/>
              </a:spcBef>
            </a:pPr>
            <a:endParaRPr sz="1950">
              <a:latin typeface="Times New Roman"/>
              <a:cs typeface="Times New Roman"/>
            </a:endParaRPr>
          </a:p>
          <a:p>
            <a:pPr marL="449580" marR="258445" indent="-180340">
              <a:lnSpc>
                <a:spcPct val="100000"/>
              </a:lnSpc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Good Results</a:t>
            </a:r>
            <a:r>
              <a:rPr sz="2400" spc="-11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on  </a:t>
            </a:r>
            <a:r>
              <a:rPr sz="2400" spc="-40" dirty="0">
                <a:solidFill>
                  <a:srgbClr val="FFFFFF"/>
                </a:solidFill>
                <a:latin typeface="Calibri"/>
                <a:cs typeface="Calibri"/>
              </a:rPr>
              <a:t>Testing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Data?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999988" y="3828288"/>
            <a:ext cx="2540635" cy="1292860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261620" rIns="0" bIns="0" rtlCol="0">
            <a:spAutoFit/>
          </a:bodyPr>
          <a:lstStyle/>
          <a:p>
            <a:pPr marL="5080" algn="ctr">
              <a:lnSpc>
                <a:spcPct val="100000"/>
              </a:lnSpc>
              <a:spcBef>
                <a:spcPts val="2060"/>
              </a:spcBef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Good Results</a:t>
            </a:r>
            <a:r>
              <a:rPr sz="24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endParaRPr sz="24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2400" spc="-30" dirty="0">
                <a:solidFill>
                  <a:srgbClr val="FFFFFF"/>
                </a:solidFill>
                <a:latin typeface="Calibri"/>
                <a:cs typeface="Calibri"/>
              </a:rPr>
              <a:t>Training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Data?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987540" y="920496"/>
            <a:ext cx="546100" cy="707390"/>
          </a:xfrm>
          <a:custGeom>
            <a:avLst/>
            <a:gdLst/>
            <a:ahLst/>
            <a:cxnLst/>
            <a:rect l="l" t="t" r="r" b="b"/>
            <a:pathLst>
              <a:path w="546100" h="707389">
                <a:moveTo>
                  <a:pt x="409193" y="272795"/>
                </a:moveTo>
                <a:lnTo>
                  <a:pt x="136398" y="272795"/>
                </a:lnTo>
                <a:lnTo>
                  <a:pt x="136398" y="707136"/>
                </a:lnTo>
                <a:lnTo>
                  <a:pt x="409193" y="707136"/>
                </a:lnTo>
                <a:lnTo>
                  <a:pt x="409193" y="272795"/>
                </a:lnTo>
                <a:close/>
              </a:path>
              <a:path w="546100" h="707389">
                <a:moveTo>
                  <a:pt x="272795" y="0"/>
                </a:moveTo>
                <a:lnTo>
                  <a:pt x="0" y="272795"/>
                </a:lnTo>
                <a:lnTo>
                  <a:pt x="545591" y="272795"/>
                </a:lnTo>
                <a:lnTo>
                  <a:pt x="272795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987540" y="920496"/>
            <a:ext cx="546100" cy="707390"/>
          </a:xfrm>
          <a:custGeom>
            <a:avLst/>
            <a:gdLst/>
            <a:ahLst/>
            <a:cxnLst/>
            <a:rect l="l" t="t" r="r" b="b"/>
            <a:pathLst>
              <a:path w="546100" h="707389">
                <a:moveTo>
                  <a:pt x="545591" y="272795"/>
                </a:moveTo>
                <a:lnTo>
                  <a:pt x="409193" y="272795"/>
                </a:lnTo>
                <a:lnTo>
                  <a:pt x="409193" y="707136"/>
                </a:lnTo>
                <a:lnTo>
                  <a:pt x="136398" y="707136"/>
                </a:lnTo>
                <a:lnTo>
                  <a:pt x="136398" y="272795"/>
                </a:lnTo>
                <a:lnTo>
                  <a:pt x="0" y="272795"/>
                </a:lnTo>
                <a:lnTo>
                  <a:pt x="272795" y="0"/>
                </a:lnTo>
                <a:lnTo>
                  <a:pt x="545591" y="272795"/>
                </a:lnTo>
                <a:close/>
              </a:path>
            </a:pathLst>
          </a:custGeom>
          <a:ln w="12192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996683" y="2991611"/>
            <a:ext cx="546100" cy="794385"/>
          </a:xfrm>
          <a:custGeom>
            <a:avLst/>
            <a:gdLst/>
            <a:ahLst/>
            <a:cxnLst/>
            <a:rect l="l" t="t" r="r" b="b"/>
            <a:pathLst>
              <a:path w="546100" h="794385">
                <a:moveTo>
                  <a:pt x="409194" y="272796"/>
                </a:moveTo>
                <a:lnTo>
                  <a:pt x="136398" y="272796"/>
                </a:lnTo>
                <a:lnTo>
                  <a:pt x="136398" y="794004"/>
                </a:lnTo>
                <a:lnTo>
                  <a:pt x="409194" y="794004"/>
                </a:lnTo>
                <a:lnTo>
                  <a:pt x="409194" y="272796"/>
                </a:lnTo>
                <a:close/>
              </a:path>
              <a:path w="546100" h="794385">
                <a:moveTo>
                  <a:pt x="272796" y="0"/>
                </a:moveTo>
                <a:lnTo>
                  <a:pt x="0" y="272796"/>
                </a:lnTo>
                <a:lnTo>
                  <a:pt x="545592" y="272796"/>
                </a:lnTo>
                <a:lnTo>
                  <a:pt x="272796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996683" y="2991611"/>
            <a:ext cx="546100" cy="794385"/>
          </a:xfrm>
          <a:custGeom>
            <a:avLst/>
            <a:gdLst/>
            <a:ahLst/>
            <a:cxnLst/>
            <a:rect l="l" t="t" r="r" b="b"/>
            <a:pathLst>
              <a:path w="546100" h="794385">
                <a:moveTo>
                  <a:pt x="545592" y="272796"/>
                </a:moveTo>
                <a:lnTo>
                  <a:pt x="409194" y="272796"/>
                </a:lnTo>
                <a:lnTo>
                  <a:pt x="409194" y="794004"/>
                </a:lnTo>
                <a:lnTo>
                  <a:pt x="136398" y="794004"/>
                </a:lnTo>
                <a:lnTo>
                  <a:pt x="136398" y="272796"/>
                </a:lnTo>
                <a:lnTo>
                  <a:pt x="0" y="272796"/>
                </a:lnTo>
                <a:lnTo>
                  <a:pt x="272796" y="0"/>
                </a:lnTo>
                <a:lnTo>
                  <a:pt x="545592" y="272796"/>
                </a:lnTo>
                <a:close/>
              </a:path>
            </a:pathLst>
          </a:custGeom>
          <a:ln w="12192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896100" y="146304"/>
            <a:ext cx="728472" cy="68732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299716" y="5297423"/>
            <a:ext cx="1050290" cy="984885"/>
          </a:xfrm>
          <a:custGeom>
            <a:avLst/>
            <a:gdLst/>
            <a:ahLst/>
            <a:cxnLst/>
            <a:rect l="l" t="t" r="r" b="b"/>
            <a:pathLst>
              <a:path w="1050289" h="984885">
                <a:moveTo>
                  <a:pt x="246125" y="0"/>
                </a:moveTo>
                <a:lnTo>
                  <a:pt x="0" y="0"/>
                </a:lnTo>
                <a:lnTo>
                  <a:pt x="0" y="430720"/>
                </a:lnTo>
                <a:lnTo>
                  <a:pt x="2526" y="477652"/>
                </a:lnTo>
                <a:lnTo>
                  <a:pt x="9931" y="523121"/>
                </a:lnTo>
                <a:lnTo>
                  <a:pt x="21952" y="566862"/>
                </a:lnTo>
                <a:lnTo>
                  <a:pt x="38381" y="608720"/>
                </a:lnTo>
                <a:lnTo>
                  <a:pt x="58791" y="648114"/>
                </a:lnTo>
                <a:lnTo>
                  <a:pt x="83084" y="685099"/>
                </a:lnTo>
                <a:lnTo>
                  <a:pt x="110942" y="719307"/>
                </a:lnTo>
                <a:lnTo>
                  <a:pt x="142103" y="750474"/>
                </a:lnTo>
                <a:lnTo>
                  <a:pt x="176305" y="778337"/>
                </a:lnTo>
                <a:lnTo>
                  <a:pt x="213284" y="802635"/>
                </a:lnTo>
                <a:lnTo>
                  <a:pt x="252779" y="823105"/>
                </a:lnTo>
                <a:lnTo>
                  <a:pt x="294526" y="839482"/>
                </a:lnTo>
                <a:lnTo>
                  <a:pt x="338263" y="851506"/>
                </a:lnTo>
                <a:lnTo>
                  <a:pt x="383727" y="858913"/>
                </a:lnTo>
                <a:lnTo>
                  <a:pt x="430656" y="861441"/>
                </a:lnTo>
                <a:lnTo>
                  <a:pt x="803909" y="861441"/>
                </a:lnTo>
                <a:lnTo>
                  <a:pt x="803909" y="984504"/>
                </a:lnTo>
                <a:lnTo>
                  <a:pt x="1050035" y="738378"/>
                </a:lnTo>
                <a:lnTo>
                  <a:pt x="926972" y="615314"/>
                </a:lnTo>
                <a:lnTo>
                  <a:pt x="430656" y="615314"/>
                </a:lnTo>
                <a:lnTo>
                  <a:pt x="381622" y="608720"/>
                </a:lnTo>
                <a:lnTo>
                  <a:pt x="337547" y="590111"/>
                </a:lnTo>
                <a:lnTo>
                  <a:pt x="300196" y="561246"/>
                </a:lnTo>
                <a:lnTo>
                  <a:pt x="271333" y="523886"/>
                </a:lnTo>
                <a:lnTo>
                  <a:pt x="252721" y="479791"/>
                </a:lnTo>
                <a:lnTo>
                  <a:pt x="246125" y="430720"/>
                </a:lnTo>
                <a:lnTo>
                  <a:pt x="246125" y="0"/>
                </a:lnTo>
                <a:close/>
              </a:path>
              <a:path w="1050289" h="984885">
                <a:moveTo>
                  <a:pt x="803909" y="492251"/>
                </a:moveTo>
                <a:lnTo>
                  <a:pt x="803909" y="615314"/>
                </a:lnTo>
                <a:lnTo>
                  <a:pt x="926972" y="615314"/>
                </a:lnTo>
                <a:lnTo>
                  <a:pt x="803909" y="492251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299716" y="5297423"/>
            <a:ext cx="1050290" cy="984885"/>
          </a:xfrm>
          <a:custGeom>
            <a:avLst/>
            <a:gdLst/>
            <a:ahLst/>
            <a:cxnLst/>
            <a:rect l="l" t="t" r="r" b="b"/>
            <a:pathLst>
              <a:path w="1050289" h="984885">
                <a:moveTo>
                  <a:pt x="0" y="0"/>
                </a:moveTo>
                <a:lnTo>
                  <a:pt x="0" y="430720"/>
                </a:lnTo>
                <a:lnTo>
                  <a:pt x="2526" y="477652"/>
                </a:lnTo>
                <a:lnTo>
                  <a:pt x="9931" y="523121"/>
                </a:lnTo>
                <a:lnTo>
                  <a:pt x="21952" y="566862"/>
                </a:lnTo>
                <a:lnTo>
                  <a:pt x="38326" y="608614"/>
                </a:lnTo>
                <a:lnTo>
                  <a:pt x="58791" y="648114"/>
                </a:lnTo>
                <a:lnTo>
                  <a:pt x="83084" y="685099"/>
                </a:lnTo>
                <a:lnTo>
                  <a:pt x="110942" y="719307"/>
                </a:lnTo>
                <a:lnTo>
                  <a:pt x="142103" y="750474"/>
                </a:lnTo>
                <a:lnTo>
                  <a:pt x="176305" y="778337"/>
                </a:lnTo>
                <a:lnTo>
                  <a:pt x="213284" y="802635"/>
                </a:lnTo>
                <a:lnTo>
                  <a:pt x="252779" y="823105"/>
                </a:lnTo>
                <a:lnTo>
                  <a:pt x="294526" y="839482"/>
                </a:lnTo>
                <a:lnTo>
                  <a:pt x="338263" y="851506"/>
                </a:lnTo>
                <a:lnTo>
                  <a:pt x="383727" y="858913"/>
                </a:lnTo>
                <a:lnTo>
                  <a:pt x="430656" y="861441"/>
                </a:lnTo>
                <a:lnTo>
                  <a:pt x="803909" y="861441"/>
                </a:lnTo>
                <a:lnTo>
                  <a:pt x="803909" y="984504"/>
                </a:lnTo>
                <a:lnTo>
                  <a:pt x="1050035" y="738378"/>
                </a:lnTo>
                <a:lnTo>
                  <a:pt x="803909" y="492251"/>
                </a:lnTo>
                <a:lnTo>
                  <a:pt x="803909" y="615314"/>
                </a:lnTo>
                <a:lnTo>
                  <a:pt x="430656" y="615314"/>
                </a:lnTo>
                <a:lnTo>
                  <a:pt x="381622" y="608720"/>
                </a:lnTo>
                <a:lnTo>
                  <a:pt x="337547" y="590111"/>
                </a:lnTo>
                <a:lnTo>
                  <a:pt x="300196" y="561246"/>
                </a:lnTo>
                <a:lnTo>
                  <a:pt x="271333" y="523886"/>
                </a:lnTo>
                <a:lnTo>
                  <a:pt x="252721" y="479791"/>
                </a:lnTo>
                <a:lnTo>
                  <a:pt x="246125" y="430720"/>
                </a:lnTo>
                <a:lnTo>
                  <a:pt x="246125" y="0"/>
                </a:lnTo>
                <a:lnTo>
                  <a:pt x="0" y="0"/>
                </a:lnTo>
                <a:close/>
              </a:path>
            </a:pathLst>
          </a:custGeom>
          <a:ln w="12192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518147" y="5114544"/>
            <a:ext cx="986155" cy="1051560"/>
          </a:xfrm>
          <a:custGeom>
            <a:avLst/>
            <a:gdLst/>
            <a:ahLst/>
            <a:cxnLst/>
            <a:rect l="l" t="t" r="r" b="b"/>
            <a:pathLst>
              <a:path w="986154" h="1051560">
                <a:moveTo>
                  <a:pt x="862710" y="246506"/>
                </a:moveTo>
                <a:lnTo>
                  <a:pt x="616203" y="246506"/>
                </a:lnTo>
                <a:lnTo>
                  <a:pt x="616203" y="620179"/>
                </a:lnTo>
                <a:lnTo>
                  <a:pt x="609607" y="669323"/>
                </a:lnTo>
                <a:lnTo>
                  <a:pt x="590987" y="713485"/>
                </a:lnTo>
                <a:lnTo>
                  <a:pt x="562102" y="750901"/>
                </a:lnTo>
                <a:lnTo>
                  <a:pt x="524707" y="779810"/>
                </a:lnTo>
                <a:lnTo>
                  <a:pt x="480560" y="798448"/>
                </a:lnTo>
                <a:lnTo>
                  <a:pt x="431419" y="805052"/>
                </a:lnTo>
                <a:lnTo>
                  <a:pt x="0" y="805052"/>
                </a:lnTo>
                <a:lnTo>
                  <a:pt x="0" y="1051559"/>
                </a:lnTo>
                <a:lnTo>
                  <a:pt x="431419" y="1051559"/>
                </a:lnTo>
                <a:lnTo>
                  <a:pt x="478422" y="1049028"/>
                </a:lnTo>
                <a:lnTo>
                  <a:pt x="523958" y="1041610"/>
                </a:lnTo>
                <a:lnTo>
                  <a:pt x="567762" y="1029567"/>
                </a:lnTo>
                <a:lnTo>
                  <a:pt x="609572" y="1013163"/>
                </a:lnTo>
                <a:lnTo>
                  <a:pt x="649125" y="992662"/>
                </a:lnTo>
                <a:lnTo>
                  <a:pt x="686158" y="968326"/>
                </a:lnTo>
                <a:lnTo>
                  <a:pt x="720409" y="940419"/>
                </a:lnTo>
                <a:lnTo>
                  <a:pt x="751615" y="909204"/>
                </a:lnTo>
                <a:lnTo>
                  <a:pt x="779512" y="874944"/>
                </a:lnTo>
                <a:lnTo>
                  <a:pt x="803839" y="837902"/>
                </a:lnTo>
                <a:lnTo>
                  <a:pt x="824332" y="798342"/>
                </a:lnTo>
                <a:lnTo>
                  <a:pt x="840728" y="756526"/>
                </a:lnTo>
                <a:lnTo>
                  <a:pt x="852765" y="712718"/>
                </a:lnTo>
                <a:lnTo>
                  <a:pt x="860180" y="667181"/>
                </a:lnTo>
                <a:lnTo>
                  <a:pt x="862710" y="620179"/>
                </a:lnTo>
                <a:lnTo>
                  <a:pt x="862710" y="246506"/>
                </a:lnTo>
                <a:close/>
              </a:path>
              <a:path w="986154" h="1051560">
                <a:moveTo>
                  <a:pt x="739521" y="0"/>
                </a:moveTo>
                <a:lnTo>
                  <a:pt x="493013" y="246506"/>
                </a:lnTo>
                <a:lnTo>
                  <a:pt x="986027" y="246506"/>
                </a:lnTo>
                <a:lnTo>
                  <a:pt x="739521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518147" y="5114544"/>
            <a:ext cx="986155" cy="1051560"/>
          </a:xfrm>
          <a:custGeom>
            <a:avLst/>
            <a:gdLst/>
            <a:ahLst/>
            <a:cxnLst/>
            <a:rect l="l" t="t" r="r" b="b"/>
            <a:pathLst>
              <a:path w="986154" h="1051560">
                <a:moveTo>
                  <a:pt x="0" y="1051559"/>
                </a:moveTo>
                <a:lnTo>
                  <a:pt x="431419" y="1051559"/>
                </a:lnTo>
                <a:lnTo>
                  <a:pt x="478422" y="1049028"/>
                </a:lnTo>
                <a:lnTo>
                  <a:pt x="523958" y="1041610"/>
                </a:lnTo>
                <a:lnTo>
                  <a:pt x="567762" y="1029567"/>
                </a:lnTo>
                <a:lnTo>
                  <a:pt x="609572" y="1013163"/>
                </a:lnTo>
                <a:lnTo>
                  <a:pt x="649125" y="992662"/>
                </a:lnTo>
                <a:lnTo>
                  <a:pt x="686158" y="968326"/>
                </a:lnTo>
                <a:lnTo>
                  <a:pt x="720409" y="940419"/>
                </a:lnTo>
                <a:lnTo>
                  <a:pt x="751615" y="909204"/>
                </a:lnTo>
                <a:lnTo>
                  <a:pt x="779512" y="874944"/>
                </a:lnTo>
                <a:lnTo>
                  <a:pt x="803839" y="837902"/>
                </a:lnTo>
                <a:lnTo>
                  <a:pt x="824332" y="798342"/>
                </a:lnTo>
                <a:lnTo>
                  <a:pt x="840728" y="756526"/>
                </a:lnTo>
                <a:lnTo>
                  <a:pt x="852765" y="712718"/>
                </a:lnTo>
                <a:lnTo>
                  <a:pt x="860180" y="667181"/>
                </a:lnTo>
                <a:lnTo>
                  <a:pt x="862710" y="620179"/>
                </a:lnTo>
                <a:lnTo>
                  <a:pt x="862710" y="246506"/>
                </a:lnTo>
                <a:lnTo>
                  <a:pt x="986027" y="246506"/>
                </a:lnTo>
                <a:lnTo>
                  <a:pt x="739521" y="0"/>
                </a:lnTo>
                <a:lnTo>
                  <a:pt x="493013" y="246506"/>
                </a:lnTo>
                <a:lnTo>
                  <a:pt x="616203" y="246506"/>
                </a:lnTo>
                <a:lnTo>
                  <a:pt x="616203" y="620179"/>
                </a:lnTo>
                <a:lnTo>
                  <a:pt x="609607" y="669323"/>
                </a:lnTo>
                <a:lnTo>
                  <a:pt x="590987" y="713485"/>
                </a:lnTo>
                <a:lnTo>
                  <a:pt x="562102" y="750901"/>
                </a:lnTo>
                <a:lnTo>
                  <a:pt x="524707" y="779810"/>
                </a:lnTo>
                <a:lnTo>
                  <a:pt x="480560" y="798448"/>
                </a:lnTo>
                <a:lnTo>
                  <a:pt x="431419" y="805052"/>
                </a:lnTo>
                <a:lnTo>
                  <a:pt x="0" y="805052"/>
                </a:lnTo>
                <a:lnTo>
                  <a:pt x="0" y="1051559"/>
                </a:lnTo>
                <a:close/>
              </a:path>
            </a:pathLst>
          </a:custGeom>
          <a:ln w="12192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7613650" y="3256026"/>
            <a:ext cx="4597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0000FF"/>
                </a:solidFill>
                <a:latin typeface="Calibri"/>
                <a:cs typeface="Calibri"/>
              </a:rPr>
              <a:t>Y</a:t>
            </a:r>
            <a:r>
              <a:rPr sz="2400" spc="-25" dirty="0">
                <a:solidFill>
                  <a:srgbClr val="0000FF"/>
                </a:solidFill>
                <a:latin typeface="Calibri"/>
                <a:cs typeface="Calibri"/>
              </a:rPr>
              <a:t>E</a:t>
            </a: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613650" y="1049528"/>
            <a:ext cx="4597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0000FF"/>
                </a:solidFill>
                <a:latin typeface="Calibri"/>
                <a:cs typeface="Calibri"/>
              </a:rPr>
              <a:t>Y</a:t>
            </a:r>
            <a:r>
              <a:rPr sz="2400" spc="-25" dirty="0">
                <a:solidFill>
                  <a:srgbClr val="0000FF"/>
                </a:solidFill>
                <a:latin typeface="Calibri"/>
                <a:cs typeface="Calibri"/>
              </a:rPr>
              <a:t>E</a:t>
            </a: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title"/>
          </p:nvPr>
        </p:nvSpPr>
        <p:spPr>
          <a:xfrm>
            <a:off x="711504" y="314325"/>
            <a:ext cx="4091304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i="1" u="sng" spc="-1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Recipe </a:t>
            </a:r>
            <a:r>
              <a:rPr sz="3200" b="1" i="1" u="sng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of Deep</a:t>
            </a:r>
            <a:r>
              <a:rPr sz="3200" b="1" i="1" u="sng" spc="-4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3200" b="1" i="1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Learning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786383" y="2065020"/>
            <a:ext cx="4076700" cy="107137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64463" y="2004060"/>
            <a:ext cx="4152900" cy="129235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45819" y="2104644"/>
            <a:ext cx="3957828" cy="95402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925169" y="2115692"/>
            <a:ext cx="3553460" cy="878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2800" spc="-25" dirty="0">
                <a:solidFill>
                  <a:srgbClr val="FFFFFF"/>
                </a:solidFill>
                <a:latin typeface="Calibri"/>
                <a:cs typeface="Calibri"/>
              </a:rPr>
              <a:t>Different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approaches </a:t>
            </a:r>
            <a:r>
              <a:rPr sz="2800" spc="-30" dirty="0">
                <a:solidFill>
                  <a:srgbClr val="FFFFFF"/>
                </a:solidFill>
                <a:latin typeface="Calibri"/>
                <a:cs typeface="Calibri"/>
              </a:rPr>
              <a:t>for  </a:t>
            </a:r>
            <a:r>
              <a:rPr sz="2800" spc="-25" dirty="0">
                <a:solidFill>
                  <a:srgbClr val="FFFFFF"/>
                </a:solidFill>
                <a:latin typeface="Calibri"/>
                <a:cs typeface="Calibri"/>
              </a:rPr>
              <a:t>different</a:t>
            </a:r>
            <a:r>
              <a:rPr sz="2800" spc="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problems.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000150" y="3402838"/>
            <a:ext cx="355600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e.g. </a:t>
            </a:r>
            <a:r>
              <a:rPr sz="2400" spc="-10" dirty="0">
                <a:solidFill>
                  <a:srgbClr val="FF0000"/>
                </a:solidFill>
                <a:latin typeface="Calibri"/>
                <a:cs typeface="Calibri"/>
              </a:rPr>
              <a:t>dropout </a:t>
            </a:r>
            <a:r>
              <a:rPr sz="2400" spc="-20" dirty="0">
                <a:solidFill>
                  <a:srgbClr val="FF0000"/>
                </a:solidFill>
                <a:latin typeface="Calibri"/>
                <a:cs typeface="Calibri"/>
              </a:rPr>
              <a:t>for </a:t>
            </a:r>
            <a:r>
              <a:rPr sz="2400" spc="-10" dirty="0">
                <a:solidFill>
                  <a:srgbClr val="FF0000"/>
                </a:solidFill>
                <a:latin typeface="Calibri"/>
                <a:cs typeface="Calibri"/>
              </a:rPr>
              <a:t>good results  </a:t>
            </a: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on </a:t>
            </a:r>
            <a:r>
              <a:rPr sz="2400" spc="-10" dirty="0">
                <a:solidFill>
                  <a:srgbClr val="FF0000"/>
                </a:solidFill>
                <a:latin typeface="Calibri"/>
                <a:cs typeface="Calibri"/>
              </a:rPr>
              <a:t>testing</a:t>
            </a:r>
            <a:r>
              <a:rPr sz="2400" spc="-3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0000"/>
                </a:solidFill>
                <a:latin typeface="Calibri"/>
                <a:cs typeface="Calibri"/>
              </a:rPr>
              <a:t>data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4802251" y="2235200"/>
            <a:ext cx="1194435" cy="383540"/>
          </a:xfrm>
          <a:custGeom>
            <a:avLst/>
            <a:gdLst/>
            <a:ahLst/>
            <a:cxnLst/>
            <a:rect l="l" t="t" r="r" b="b"/>
            <a:pathLst>
              <a:path w="1194435" h="383539">
                <a:moveTo>
                  <a:pt x="963342" y="74061"/>
                </a:moveTo>
                <a:lnTo>
                  <a:pt x="0" y="309117"/>
                </a:lnTo>
                <a:lnTo>
                  <a:pt x="18034" y="383159"/>
                </a:lnTo>
                <a:lnTo>
                  <a:pt x="981416" y="148092"/>
                </a:lnTo>
                <a:lnTo>
                  <a:pt x="963342" y="74061"/>
                </a:lnTo>
                <a:close/>
              </a:path>
              <a:path w="1194435" h="383539">
                <a:moveTo>
                  <a:pt x="1184845" y="65024"/>
                </a:moveTo>
                <a:lnTo>
                  <a:pt x="1000378" y="65024"/>
                </a:lnTo>
                <a:lnTo>
                  <a:pt x="1018413" y="139064"/>
                </a:lnTo>
                <a:lnTo>
                  <a:pt x="981416" y="148092"/>
                </a:lnTo>
                <a:lnTo>
                  <a:pt x="999489" y="222123"/>
                </a:lnTo>
                <a:lnTo>
                  <a:pt x="1184845" y="65024"/>
                </a:lnTo>
                <a:close/>
              </a:path>
              <a:path w="1194435" h="383539">
                <a:moveTo>
                  <a:pt x="1000378" y="65024"/>
                </a:moveTo>
                <a:lnTo>
                  <a:pt x="963342" y="74061"/>
                </a:lnTo>
                <a:lnTo>
                  <a:pt x="981416" y="148092"/>
                </a:lnTo>
                <a:lnTo>
                  <a:pt x="1018413" y="139064"/>
                </a:lnTo>
                <a:lnTo>
                  <a:pt x="1000378" y="65024"/>
                </a:lnTo>
                <a:close/>
              </a:path>
              <a:path w="1194435" h="383539">
                <a:moveTo>
                  <a:pt x="945261" y="0"/>
                </a:moveTo>
                <a:lnTo>
                  <a:pt x="963342" y="74061"/>
                </a:lnTo>
                <a:lnTo>
                  <a:pt x="1000378" y="65024"/>
                </a:lnTo>
                <a:lnTo>
                  <a:pt x="1184845" y="65024"/>
                </a:lnTo>
                <a:lnTo>
                  <a:pt x="1194435" y="56896"/>
                </a:lnTo>
                <a:lnTo>
                  <a:pt x="945261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771516" y="2561208"/>
            <a:ext cx="1235075" cy="1913255"/>
          </a:xfrm>
          <a:custGeom>
            <a:avLst/>
            <a:gdLst/>
            <a:ahLst/>
            <a:cxnLst/>
            <a:rect l="l" t="t" r="r" b="b"/>
            <a:pathLst>
              <a:path w="1235075" h="1913254">
                <a:moveTo>
                  <a:pt x="1079917" y="1740792"/>
                </a:moveTo>
                <a:lnTo>
                  <a:pt x="1015619" y="1781683"/>
                </a:lnTo>
                <a:lnTo>
                  <a:pt x="1234694" y="1913254"/>
                </a:lnTo>
                <a:lnTo>
                  <a:pt x="1220253" y="1772920"/>
                </a:lnTo>
                <a:lnTo>
                  <a:pt x="1100328" y="1772920"/>
                </a:lnTo>
                <a:lnTo>
                  <a:pt x="1079917" y="1740792"/>
                </a:lnTo>
                <a:close/>
              </a:path>
              <a:path w="1235075" h="1913254">
                <a:moveTo>
                  <a:pt x="1144280" y="1699861"/>
                </a:moveTo>
                <a:lnTo>
                  <a:pt x="1079917" y="1740792"/>
                </a:lnTo>
                <a:lnTo>
                  <a:pt x="1100328" y="1772920"/>
                </a:lnTo>
                <a:lnTo>
                  <a:pt x="1164717" y="1732026"/>
                </a:lnTo>
                <a:lnTo>
                  <a:pt x="1144280" y="1699861"/>
                </a:lnTo>
                <a:close/>
              </a:path>
              <a:path w="1235075" h="1913254">
                <a:moveTo>
                  <a:pt x="1208532" y="1659001"/>
                </a:moveTo>
                <a:lnTo>
                  <a:pt x="1144280" y="1699861"/>
                </a:lnTo>
                <a:lnTo>
                  <a:pt x="1164717" y="1732026"/>
                </a:lnTo>
                <a:lnTo>
                  <a:pt x="1100328" y="1772920"/>
                </a:lnTo>
                <a:lnTo>
                  <a:pt x="1220253" y="1772920"/>
                </a:lnTo>
                <a:lnTo>
                  <a:pt x="1208532" y="1659001"/>
                </a:lnTo>
                <a:close/>
              </a:path>
              <a:path w="1235075" h="1913254">
                <a:moveTo>
                  <a:pt x="64262" y="0"/>
                </a:moveTo>
                <a:lnTo>
                  <a:pt x="0" y="40893"/>
                </a:lnTo>
                <a:lnTo>
                  <a:pt x="1079917" y="1740792"/>
                </a:lnTo>
                <a:lnTo>
                  <a:pt x="1144280" y="1699861"/>
                </a:lnTo>
                <a:lnTo>
                  <a:pt x="64262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09244" y="1466088"/>
            <a:ext cx="4369308" cy="45399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09244" y="1466088"/>
            <a:ext cx="4369435" cy="4540250"/>
          </a:xfrm>
          <a:custGeom>
            <a:avLst/>
            <a:gdLst/>
            <a:ahLst/>
            <a:cxnLst/>
            <a:rect l="l" t="t" r="r" b="b"/>
            <a:pathLst>
              <a:path w="4369435" h="4540250">
                <a:moveTo>
                  <a:pt x="0" y="4539996"/>
                </a:moveTo>
                <a:lnTo>
                  <a:pt x="4369308" y="4539996"/>
                </a:lnTo>
                <a:lnTo>
                  <a:pt x="4369308" y="0"/>
                </a:lnTo>
                <a:lnTo>
                  <a:pt x="0" y="0"/>
                </a:lnTo>
                <a:lnTo>
                  <a:pt x="0" y="4539996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990844" y="1621536"/>
            <a:ext cx="2550160" cy="1341120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12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"/>
              </a:spcBef>
            </a:pPr>
            <a:endParaRPr sz="1950">
              <a:latin typeface="Times New Roman"/>
              <a:cs typeface="Times New Roman"/>
            </a:endParaRPr>
          </a:p>
          <a:p>
            <a:pPr marL="449580" marR="258445" indent="-180340">
              <a:lnSpc>
                <a:spcPct val="100000"/>
              </a:lnSpc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Good Results</a:t>
            </a:r>
            <a:r>
              <a:rPr sz="2400" spc="-11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on  </a:t>
            </a:r>
            <a:r>
              <a:rPr sz="2400" spc="-40" dirty="0">
                <a:solidFill>
                  <a:srgbClr val="FFFFFF"/>
                </a:solidFill>
                <a:latin typeface="Calibri"/>
                <a:cs typeface="Calibri"/>
              </a:rPr>
              <a:t>Testing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Data?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999988" y="3828288"/>
            <a:ext cx="2540635" cy="1292860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261620" rIns="0" bIns="0" rtlCol="0">
            <a:spAutoFit/>
          </a:bodyPr>
          <a:lstStyle/>
          <a:p>
            <a:pPr marL="5080" algn="ctr">
              <a:lnSpc>
                <a:spcPct val="100000"/>
              </a:lnSpc>
              <a:spcBef>
                <a:spcPts val="2060"/>
              </a:spcBef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Good Results</a:t>
            </a:r>
            <a:r>
              <a:rPr sz="24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endParaRPr sz="24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2400" spc="-30" dirty="0">
                <a:solidFill>
                  <a:srgbClr val="FFFFFF"/>
                </a:solidFill>
                <a:latin typeface="Calibri"/>
                <a:cs typeface="Calibri"/>
              </a:rPr>
              <a:t>Training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Data?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987540" y="920496"/>
            <a:ext cx="546100" cy="707390"/>
          </a:xfrm>
          <a:custGeom>
            <a:avLst/>
            <a:gdLst/>
            <a:ahLst/>
            <a:cxnLst/>
            <a:rect l="l" t="t" r="r" b="b"/>
            <a:pathLst>
              <a:path w="546100" h="707389">
                <a:moveTo>
                  <a:pt x="409193" y="272795"/>
                </a:moveTo>
                <a:lnTo>
                  <a:pt x="136398" y="272795"/>
                </a:lnTo>
                <a:lnTo>
                  <a:pt x="136398" y="707136"/>
                </a:lnTo>
                <a:lnTo>
                  <a:pt x="409193" y="707136"/>
                </a:lnTo>
                <a:lnTo>
                  <a:pt x="409193" y="272795"/>
                </a:lnTo>
                <a:close/>
              </a:path>
              <a:path w="546100" h="707389">
                <a:moveTo>
                  <a:pt x="272795" y="0"/>
                </a:moveTo>
                <a:lnTo>
                  <a:pt x="0" y="272795"/>
                </a:lnTo>
                <a:lnTo>
                  <a:pt x="545591" y="272795"/>
                </a:lnTo>
                <a:lnTo>
                  <a:pt x="272795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987540" y="920496"/>
            <a:ext cx="546100" cy="707390"/>
          </a:xfrm>
          <a:custGeom>
            <a:avLst/>
            <a:gdLst/>
            <a:ahLst/>
            <a:cxnLst/>
            <a:rect l="l" t="t" r="r" b="b"/>
            <a:pathLst>
              <a:path w="546100" h="707389">
                <a:moveTo>
                  <a:pt x="545591" y="272795"/>
                </a:moveTo>
                <a:lnTo>
                  <a:pt x="409193" y="272795"/>
                </a:lnTo>
                <a:lnTo>
                  <a:pt x="409193" y="707136"/>
                </a:lnTo>
                <a:lnTo>
                  <a:pt x="136398" y="707136"/>
                </a:lnTo>
                <a:lnTo>
                  <a:pt x="136398" y="272795"/>
                </a:lnTo>
                <a:lnTo>
                  <a:pt x="0" y="272795"/>
                </a:lnTo>
                <a:lnTo>
                  <a:pt x="272795" y="0"/>
                </a:lnTo>
                <a:lnTo>
                  <a:pt x="545591" y="272795"/>
                </a:lnTo>
                <a:close/>
              </a:path>
            </a:pathLst>
          </a:custGeom>
          <a:ln w="12192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996683" y="2991611"/>
            <a:ext cx="546100" cy="794385"/>
          </a:xfrm>
          <a:custGeom>
            <a:avLst/>
            <a:gdLst/>
            <a:ahLst/>
            <a:cxnLst/>
            <a:rect l="l" t="t" r="r" b="b"/>
            <a:pathLst>
              <a:path w="546100" h="794385">
                <a:moveTo>
                  <a:pt x="409194" y="272796"/>
                </a:moveTo>
                <a:lnTo>
                  <a:pt x="136398" y="272796"/>
                </a:lnTo>
                <a:lnTo>
                  <a:pt x="136398" y="794004"/>
                </a:lnTo>
                <a:lnTo>
                  <a:pt x="409194" y="794004"/>
                </a:lnTo>
                <a:lnTo>
                  <a:pt x="409194" y="272796"/>
                </a:lnTo>
                <a:close/>
              </a:path>
              <a:path w="546100" h="794385">
                <a:moveTo>
                  <a:pt x="272796" y="0"/>
                </a:moveTo>
                <a:lnTo>
                  <a:pt x="0" y="272796"/>
                </a:lnTo>
                <a:lnTo>
                  <a:pt x="545592" y="272796"/>
                </a:lnTo>
                <a:lnTo>
                  <a:pt x="272796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996683" y="2991611"/>
            <a:ext cx="546100" cy="794385"/>
          </a:xfrm>
          <a:custGeom>
            <a:avLst/>
            <a:gdLst/>
            <a:ahLst/>
            <a:cxnLst/>
            <a:rect l="l" t="t" r="r" b="b"/>
            <a:pathLst>
              <a:path w="546100" h="794385">
                <a:moveTo>
                  <a:pt x="545592" y="272796"/>
                </a:moveTo>
                <a:lnTo>
                  <a:pt x="409194" y="272796"/>
                </a:lnTo>
                <a:lnTo>
                  <a:pt x="409194" y="794004"/>
                </a:lnTo>
                <a:lnTo>
                  <a:pt x="136398" y="794004"/>
                </a:lnTo>
                <a:lnTo>
                  <a:pt x="136398" y="272796"/>
                </a:lnTo>
                <a:lnTo>
                  <a:pt x="0" y="272796"/>
                </a:lnTo>
                <a:lnTo>
                  <a:pt x="272796" y="0"/>
                </a:lnTo>
                <a:lnTo>
                  <a:pt x="545592" y="272796"/>
                </a:lnTo>
                <a:close/>
              </a:path>
            </a:pathLst>
          </a:custGeom>
          <a:ln w="12192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896100" y="146304"/>
            <a:ext cx="728472" cy="6873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518147" y="5114544"/>
            <a:ext cx="986155" cy="1051560"/>
          </a:xfrm>
          <a:custGeom>
            <a:avLst/>
            <a:gdLst/>
            <a:ahLst/>
            <a:cxnLst/>
            <a:rect l="l" t="t" r="r" b="b"/>
            <a:pathLst>
              <a:path w="986154" h="1051560">
                <a:moveTo>
                  <a:pt x="862710" y="246506"/>
                </a:moveTo>
                <a:lnTo>
                  <a:pt x="616203" y="246506"/>
                </a:lnTo>
                <a:lnTo>
                  <a:pt x="616203" y="620179"/>
                </a:lnTo>
                <a:lnTo>
                  <a:pt x="609607" y="669323"/>
                </a:lnTo>
                <a:lnTo>
                  <a:pt x="590987" y="713485"/>
                </a:lnTo>
                <a:lnTo>
                  <a:pt x="562102" y="750901"/>
                </a:lnTo>
                <a:lnTo>
                  <a:pt x="524707" y="779810"/>
                </a:lnTo>
                <a:lnTo>
                  <a:pt x="480560" y="798448"/>
                </a:lnTo>
                <a:lnTo>
                  <a:pt x="431419" y="805052"/>
                </a:lnTo>
                <a:lnTo>
                  <a:pt x="0" y="805052"/>
                </a:lnTo>
                <a:lnTo>
                  <a:pt x="0" y="1051559"/>
                </a:lnTo>
                <a:lnTo>
                  <a:pt x="431419" y="1051559"/>
                </a:lnTo>
                <a:lnTo>
                  <a:pt x="478422" y="1049028"/>
                </a:lnTo>
                <a:lnTo>
                  <a:pt x="523958" y="1041610"/>
                </a:lnTo>
                <a:lnTo>
                  <a:pt x="567762" y="1029567"/>
                </a:lnTo>
                <a:lnTo>
                  <a:pt x="609572" y="1013163"/>
                </a:lnTo>
                <a:lnTo>
                  <a:pt x="649125" y="992662"/>
                </a:lnTo>
                <a:lnTo>
                  <a:pt x="686158" y="968326"/>
                </a:lnTo>
                <a:lnTo>
                  <a:pt x="720409" y="940419"/>
                </a:lnTo>
                <a:lnTo>
                  <a:pt x="751615" y="909204"/>
                </a:lnTo>
                <a:lnTo>
                  <a:pt x="779512" y="874944"/>
                </a:lnTo>
                <a:lnTo>
                  <a:pt x="803839" y="837902"/>
                </a:lnTo>
                <a:lnTo>
                  <a:pt x="824332" y="798342"/>
                </a:lnTo>
                <a:lnTo>
                  <a:pt x="840728" y="756526"/>
                </a:lnTo>
                <a:lnTo>
                  <a:pt x="852765" y="712718"/>
                </a:lnTo>
                <a:lnTo>
                  <a:pt x="860180" y="667181"/>
                </a:lnTo>
                <a:lnTo>
                  <a:pt x="862710" y="620179"/>
                </a:lnTo>
                <a:lnTo>
                  <a:pt x="862710" y="246506"/>
                </a:lnTo>
                <a:close/>
              </a:path>
              <a:path w="986154" h="1051560">
                <a:moveTo>
                  <a:pt x="739521" y="0"/>
                </a:moveTo>
                <a:lnTo>
                  <a:pt x="493013" y="246506"/>
                </a:lnTo>
                <a:lnTo>
                  <a:pt x="986027" y="246506"/>
                </a:lnTo>
                <a:lnTo>
                  <a:pt x="739521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518147" y="5114544"/>
            <a:ext cx="986155" cy="1051560"/>
          </a:xfrm>
          <a:custGeom>
            <a:avLst/>
            <a:gdLst/>
            <a:ahLst/>
            <a:cxnLst/>
            <a:rect l="l" t="t" r="r" b="b"/>
            <a:pathLst>
              <a:path w="986154" h="1051560">
                <a:moveTo>
                  <a:pt x="0" y="1051559"/>
                </a:moveTo>
                <a:lnTo>
                  <a:pt x="431419" y="1051559"/>
                </a:lnTo>
                <a:lnTo>
                  <a:pt x="478422" y="1049028"/>
                </a:lnTo>
                <a:lnTo>
                  <a:pt x="523958" y="1041610"/>
                </a:lnTo>
                <a:lnTo>
                  <a:pt x="567762" y="1029567"/>
                </a:lnTo>
                <a:lnTo>
                  <a:pt x="609572" y="1013163"/>
                </a:lnTo>
                <a:lnTo>
                  <a:pt x="649125" y="992662"/>
                </a:lnTo>
                <a:lnTo>
                  <a:pt x="686158" y="968326"/>
                </a:lnTo>
                <a:lnTo>
                  <a:pt x="720409" y="940419"/>
                </a:lnTo>
                <a:lnTo>
                  <a:pt x="751615" y="909204"/>
                </a:lnTo>
                <a:lnTo>
                  <a:pt x="779512" y="874944"/>
                </a:lnTo>
                <a:lnTo>
                  <a:pt x="803839" y="837902"/>
                </a:lnTo>
                <a:lnTo>
                  <a:pt x="824332" y="798342"/>
                </a:lnTo>
                <a:lnTo>
                  <a:pt x="840728" y="756526"/>
                </a:lnTo>
                <a:lnTo>
                  <a:pt x="852765" y="712718"/>
                </a:lnTo>
                <a:lnTo>
                  <a:pt x="860180" y="667181"/>
                </a:lnTo>
                <a:lnTo>
                  <a:pt x="862710" y="620179"/>
                </a:lnTo>
                <a:lnTo>
                  <a:pt x="862710" y="246506"/>
                </a:lnTo>
                <a:lnTo>
                  <a:pt x="986027" y="246506"/>
                </a:lnTo>
                <a:lnTo>
                  <a:pt x="739521" y="0"/>
                </a:lnTo>
                <a:lnTo>
                  <a:pt x="493013" y="246506"/>
                </a:lnTo>
                <a:lnTo>
                  <a:pt x="616203" y="246506"/>
                </a:lnTo>
                <a:lnTo>
                  <a:pt x="616203" y="620179"/>
                </a:lnTo>
                <a:lnTo>
                  <a:pt x="609607" y="669323"/>
                </a:lnTo>
                <a:lnTo>
                  <a:pt x="590987" y="713485"/>
                </a:lnTo>
                <a:lnTo>
                  <a:pt x="562102" y="750901"/>
                </a:lnTo>
                <a:lnTo>
                  <a:pt x="524707" y="779810"/>
                </a:lnTo>
                <a:lnTo>
                  <a:pt x="480560" y="798448"/>
                </a:lnTo>
                <a:lnTo>
                  <a:pt x="431419" y="805052"/>
                </a:lnTo>
                <a:lnTo>
                  <a:pt x="0" y="805052"/>
                </a:lnTo>
                <a:lnTo>
                  <a:pt x="0" y="1051559"/>
                </a:lnTo>
                <a:close/>
              </a:path>
            </a:pathLst>
          </a:custGeom>
          <a:ln w="12192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7613650" y="3256026"/>
            <a:ext cx="4597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0000FF"/>
                </a:solidFill>
                <a:latin typeface="Calibri"/>
                <a:cs typeface="Calibri"/>
              </a:rPr>
              <a:t>Y</a:t>
            </a:r>
            <a:r>
              <a:rPr sz="2400" spc="-25" dirty="0">
                <a:solidFill>
                  <a:srgbClr val="0000FF"/>
                </a:solidFill>
                <a:latin typeface="Calibri"/>
                <a:cs typeface="Calibri"/>
              </a:rPr>
              <a:t>E</a:t>
            </a: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613650" y="1049528"/>
            <a:ext cx="4597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0000FF"/>
                </a:solidFill>
                <a:latin typeface="Calibri"/>
                <a:cs typeface="Calibri"/>
              </a:rPr>
              <a:t>Y</a:t>
            </a:r>
            <a:r>
              <a:rPr sz="2400" spc="-25" dirty="0">
                <a:solidFill>
                  <a:srgbClr val="0000FF"/>
                </a:solidFill>
                <a:latin typeface="Calibri"/>
                <a:cs typeface="Calibri"/>
              </a:rPr>
              <a:t>E</a:t>
            </a: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864352" y="3735323"/>
            <a:ext cx="2830195" cy="1478280"/>
          </a:xfrm>
          <a:custGeom>
            <a:avLst/>
            <a:gdLst/>
            <a:ahLst/>
            <a:cxnLst/>
            <a:rect l="l" t="t" r="r" b="b"/>
            <a:pathLst>
              <a:path w="2830195" h="1478279">
                <a:moveTo>
                  <a:pt x="0" y="1478280"/>
                </a:moveTo>
                <a:lnTo>
                  <a:pt x="2830068" y="1478280"/>
                </a:lnTo>
                <a:lnTo>
                  <a:pt x="2830068" y="0"/>
                </a:lnTo>
                <a:lnTo>
                  <a:pt x="0" y="0"/>
                </a:lnTo>
                <a:lnTo>
                  <a:pt x="0" y="1478280"/>
                </a:lnTo>
                <a:close/>
              </a:path>
            </a:pathLst>
          </a:custGeom>
          <a:ln w="57912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711504" y="314325"/>
            <a:ext cx="4091304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i="1" u="sng" spc="-1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Recipe </a:t>
            </a:r>
            <a:r>
              <a:rPr sz="3200" b="1" i="1" u="sng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of Deep</a:t>
            </a:r>
            <a:r>
              <a:rPr sz="3200" b="1" i="1" u="sng" spc="-4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3200" b="1" i="1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Learning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5864352" y="1566672"/>
            <a:ext cx="2830195" cy="1478280"/>
          </a:xfrm>
          <a:custGeom>
            <a:avLst/>
            <a:gdLst/>
            <a:ahLst/>
            <a:cxnLst/>
            <a:rect l="l" t="t" r="r" b="b"/>
            <a:pathLst>
              <a:path w="2830195" h="1478280">
                <a:moveTo>
                  <a:pt x="0" y="1478279"/>
                </a:moveTo>
                <a:lnTo>
                  <a:pt x="2830068" y="1478279"/>
                </a:lnTo>
                <a:lnTo>
                  <a:pt x="2830068" y="0"/>
                </a:lnTo>
                <a:lnTo>
                  <a:pt x="0" y="0"/>
                </a:lnTo>
                <a:lnTo>
                  <a:pt x="0" y="1478279"/>
                </a:lnTo>
                <a:close/>
              </a:path>
            </a:pathLst>
          </a:custGeom>
          <a:ln w="57911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970788" y="1592580"/>
            <a:ext cx="4046220" cy="767080"/>
          </a:xfrm>
          <a:custGeom>
            <a:avLst/>
            <a:gdLst/>
            <a:ahLst/>
            <a:cxnLst/>
            <a:rect l="l" t="t" r="r" b="b"/>
            <a:pathLst>
              <a:path w="4046220" h="767080">
                <a:moveTo>
                  <a:pt x="3918458" y="0"/>
                </a:moveTo>
                <a:lnTo>
                  <a:pt x="127762" y="0"/>
                </a:lnTo>
                <a:lnTo>
                  <a:pt x="78031" y="10033"/>
                </a:lnTo>
                <a:lnTo>
                  <a:pt x="37420" y="37401"/>
                </a:lnTo>
                <a:lnTo>
                  <a:pt x="10040" y="78009"/>
                </a:lnTo>
                <a:lnTo>
                  <a:pt x="0" y="127762"/>
                </a:lnTo>
                <a:lnTo>
                  <a:pt x="0" y="638810"/>
                </a:lnTo>
                <a:lnTo>
                  <a:pt x="10040" y="688562"/>
                </a:lnTo>
                <a:lnTo>
                  <a:pt x="37420" y="729170"/>
                </a:lnTo>
                <a:lnTo>
                  <a:pt x="78031" y="756538"/>
                </a:lnTo>
                <a:lnTo>
                  <a:pt x="127762" y="766572"/>
                </a:lnTo>
                <a:lnTo>
                  <a:pt x="3918458" y="766572"/>
                </a:lnTo>
                <a:lnTo>
                  <a:pt x="3968210" y="756538"/>
                </a:lnTo>
                <a:lnTo>
                  <a:pt x="4008818" y="729170"/>
                </a:lnTo>
                <a:lnTo>
                  <a:pt x="4036187" y="688562"/>
                </a:lnTo>
                <a:lnTo>
                  <a:pt x="4046220" y="638810"/>
                </a:lnTo>
                <a:lnTo>
                  <a:pt x="4046220" y="127762"/>
                </a:lnTo>
                <a:lnTo>
                  <a:pt x="4036187" y="78009"/>
                </a:lnTo>
                <a:lnTo>
                  <a:pt x="4008818" y="37401"/>
                </a:lnTo>
                <a:lnTo>
                  <a:pt x="3968210" y="10033"/>
                </a:lnTo>
                <a:lnTo>
                  <a:pt x="3918458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970788" y="1592580"/>
            <a:ext cx="4046220" cy="767080"/>
          </a:xfrm>
          <a:custGeom>
            <a:avLst/>
            <a:gdLst/>
            <a:ahLst/>
            <a:cxnLst/>
            <a:rect l="l" t="t" r="r" b="b"/>
            <a:pathLst>
              <a:path w="4046220" h="767080">
                <a:moveTo>
                  <a:pt x="0" y="127762"/>
                </a:moveTo>
                <a:lnTo>
                  <a:pt x="10040" y="78009"/>
                </a:lnTo>
                <a:lnTo>
                  <a:pt x="37420" y="37401"/>
                </a:lnTo>
                <a:lnTo>
                  <a:pt x="78031" y="10033"/>
                </a:lnTo>
                <a:lnTo>
                  <a:pt x="127762" y="0"/>
                </a:lnTo>
                <a:lnTo>
                  <a:pt x="3918458" y="0"/>
                </a:lnTo>
                <a:lnTo>
                  <a:pt x="3968210" y="10033"/>
                </a:lnTo>
                <a:lnTo>
                  <a:pt x="4008818" y="37401"/>
                </a:lnTo>
                <a:lnTo>
                  <a:pt x="4036187" y="78009"/>
                </a:lnTo>
                <a:lnTo>
                  <a:pt x="4046220" y="127762"/>
                </a:lnTo>
                <a:lnTo>
                  <a:pt x="4046220" y="638810"/>
                </a:lnTo>
                <a:lnTo>
                  <a:pt x="4036187" y="688562"/>
                </a:lnTo>
                <a:lnTo>
                  <a:pt x="4008818" y="729170"/>
                </a:lnTo>
                <a:lnTo>
                  <a:pt x="3968210" y="756538"/>
                </a:lnTo>
                <a:lnTo>
                  <a:pt x="3918458" y="766572"/>
                </a:lnTo>
                <a:lnTo>
                  <a:pt x="127762" y="766572"/>
                </a:lnTo>
                <a:lnTo>
                  <a:pt x="78031" y="756538"/>
                </a:lnTo>
                <a:lnTo>
                  <a:pt x="37420" y="729170"/>
                </a:lnTo>
                <a:lnTo>
                  <a:pt x="10040" y="688562"/>
                </a:lnTo>
                <a:lnTo>
                  <a:pt x="0" y="638810"/>
                </a:lnTo>
                <a:lnTo>
                  <a:pt x="0" y="127762"/>
                </a:lnTo>
                <a:close/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1075944" y="1635251"/>
            <a:ext cx="3789045" cy="654050"/>
          </a:xfrm>
          <a:prstGeom prst="rect">
            <a:avLst/>
          </a:prstGeom>
          <a:ln w="76200">
            <a:solidFill>
              <a:srgbClr val="FF0000"/>
            </a:solidFill>
          </a:ln>
        </p:spPr>
        <p:txBody>
          <a:bodyPr vert="horz" wrap="square" lIns="0" tIns="8572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675"/>
              </a:spcBef>
            </a:pP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Choosing 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proper</a:t>
            </a:r>
            <a:r>
              <a:rPr sz="28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loss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970788" y="2478023"/>
            <a:ext cx="4046220" cy="767080"/>
          </a:xfrm>
          <a:custGeom>
            <a:avLst/>
            <a:gdLst/>
            <a:ahLst/>
            <a:cxnLst/>
            <a:rect l="l" t="t" r="r" b="b"/>
            <a:pathLst>
              <a:path w="4046220" h="767080">
                <a:moveTo>
                  <a:pt x="3918458" y="0"/>
                </a:moveTo>
                <a:lnTo>
                  <a:pt x="127762" y="0"/>
                </a:lnTo>
                <a:lnTo>
                  <a:pt x="78031" y="10033"/>
                </a:lnTo>
                <a:lnTo>
                  <a:pt x="37420" y="37401"/>
                </a:lnTo>
                <a:lnTo>
                  <a:pt x="10040" y="78009"/>
                </a:lnTo>
                <a:lnTo>
                  <a:pt x="0" y="127762"/>
                </a:lnTo>
                <a:lnTo>
                  <a:pt x="0" y="638810"/>
                </a:lnTo>
                <a:lnTo>
                  <a:pt x="10040" y="688562"/>
                </a:lnTo>
                <a:lnTo>
                  <a:pt x="37420" y="729170"/>
                </a:lnTo>
                <a:lnTo>
                  <a:pt x="78031" y="756538"/>
                </a:lnTo>
                <a:lnTo>
                  <a:pt x="127762" y="766572"/>
                </a:lnTo>
                <a:lnTo>
                  <a:pt x="3918458" y="766572"/>
                </a:lnTo>
                <a:lnTo>
                  <a:pt x="3968210" y="756538"/>
                </a:lnTo>
                <a:lnTo>
                  <a:pt x="4008818" y="729170"/>
                </a:lnTo>
                <a:lnTo>
                  <a:pt x="4036187" y="688562"/>
                </a:lnTo>
                <a:lnTo>
                  <a:pt x="4046220" y="638810"/>
                </a:lnTo>
                <a:lnTo>
                  <a:pt x="4046220" y="127762"/>
                </a:lnTo>
                <a:lnTo>
                  <a:pt x="4036187" y="78009"/>
                </a:lnTo>
                <a:lnTo>
                  <a:pt x="4008818" y="37401"/>
                </a:lnTo>
                <a:lnTo>
                  <a:pt x="3968210" y="10033"/>
                </a:lnTo>
                <a:lnTo>
                  <a:pt x="3918458" y="0"/>
                </a:lnTo>
                <a:close/>
              </a:path>
            </a:pathLst>
          </a:custGeom>
          <a:solidFill>
            <a:srgbClr val="85EF1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970788" y="2478023"/>
            <a:ext cx="4046220" cy="767080"/>
          </a:xfrm>
          <a:custGeom>
            <a:avLst/>
            <a:gdLst/>
            <a:ahLst/>
            <a:cxnLst/>
            <a:rect l="l" t="t" r="r" b="b"/>
            <a:pathLst>
              <a:path w="4046220" h="767080">
                <a:moveTo>
                  <a:pt x="0" y="127762"/>
                </a:moveTo>
                <a:lnTo>
                  <a:pt x="10040" y="78009"/>
                </a:lnTo>
                <a:lnTo>
                  <a:pt x="37420" y="37401"/>
                </a:lnTo>
                <a:lnTo>
                  <a:pt x="78031" y="10033"/>
                </a:lnTo>
                <a:lnTo>
                  <a:pt x="127762" y="0"/>
                </a:lnTo>
                <a:lnTo>
                  <a:pt x="3918458" y="0"/>
                </a:lnTo>
                <a:lnTo>
                  <a:pt x="3968210" y="10033"/>
                </a:lnTo>
                <a:lnTo>
                  <a:pt x="4008818" y="37401"/>
                </a:lnTo>
                <a:lnTo>
                  <a:pt x="4036187" y="78009"/>
                </a:lnTo>
                <a:lnTo>
                  <a:pt x="4046220" y="127762"/>
                </a:lnTo>
                <a:lnTo>
                  <a:pt x="4046220" y="638810"/>
                </a:lnTo>
                <a:lnTo>
                  <a:pt x="4036187" y="688562"/>
                </a:lnTo>
                <a:lnTo>
                  <a:pt x="4008818" y="729170"/>
                </a:lnTo>
                <a:lnTo>
                  <a:pt x="3968210" y="756538"/>
                </a:lnTo>
                <a:lnTo>
                  <a:pt x="3918458" y="766572"/>
                </a:lnTo>
                <a:lnTo>
                  <a:pt x="127762" y="766572"/>
                </a:lnTo>
                <a:lnTo>
                  <a:pt x="78031" y="756538"/>
                </a:lnTo>
                <a:lnTo>
                  <a:pt x="37420" y="729170"/>
                </a:lnTo>
                <a:lnTo>
                  <a:pt x="10040" y="688562"/>
                </a:lnTo>
                <a:lnTo>
                  <a:pt x="0" y="638810"/>
                </a:lnTo>
                <a:lnTo>
                  <a:pt x="0" y="127762"/>
                </a:lnTo>
                <a:close/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1101953" y="2594863"/>
            <a:ext cx="159004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Mini-batch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970788" y="3363467"/>
            <a:ext cx="4046220" cy="768350"/>
          </a:xfrm>
          <a:custGeom>
            <a:avLst/>
            <a:gdLst/>
            <a:ahLst/>
            <a:cxnLst/>
            <a:rect l="l" t="t" r="r" b="b"/>
            <a:pathLst>
              <a:path w="4046220" h="768350">
                <a:moveTo>
                  <a:pt x="3918204" y="0"/>
                </a:moveTo>
                <a:lnTo>
                  <a:pt x="128015" y="0"/>
                </a:lnTo>
                <a:lnTo>
                  <a:pt x="78186" y="10054"/>
                </a:lnTo>
                <a:lnTo>
                  <a:pt x="37495" y="37480"/>
                </a:lnTo>
                <a:lnTo>
                  <a:pt x="10060" y="78170"/>
                </a:lnTo>
                <a:lnTo>
                  <a:pt x="0" y="128016"/>
                </a:lnTo>
                <a:lnTo>
                  <a:pt x="0" y="640080"/>
                </a:lnTo>
                <a:lnTo>
                  <a:pt x="10060" y="689925"/>
                </a:lnTo>
                <a:lnTo>
                  <a:pt x="37495" y="730615"/>
                </a:lnTo>
                <a:lnTo>
                  <a:pt x="78186" y="758041"/>
                </a:lnTo>
                <a:lnTo>
                  <a:pt x="128015" y="768096"/>
                </a:lnTo>
                <a:lnTo>
                  <a:pt x="3918204" y="768096"/>
                </a:lnTo>
                <a:lnTo>
                  <a:pt x="3968049" y="758041"/>
                </a:lnTo>
                <a:lnTo>
                  <a:pt x="4008739" y="730615"/>
                </a:lnTo>
                <a:lnTo>
                  <a:pt x="4036165" y="689925"/>
                </a:lnTo>
                <a:lnTo>
                  <a:pt x="4046220" y="640080"/>
                </a:lnTo>
                <a:lnTo>
                  <a:pt x="4046220" y="128016"/>
                </a:lnTo>
                <a:lnTo>
                  <a:pt x="4036165" y="78170"/>
                </a:lnTo>
                <a:lnTo>
                  <a:pt x="4008739" y="37480"/>
                </a:lnTo>
                <a:lnTo>
                  <a:pt x="3968049" y="10054"/>
                </a:lnTo>
                <a:lnTo>
                  <a:pt x="3918204" y="0"/>
                </a:lnTo>
                <a:close/>
              </a:path>
            </a:pathLst>
          </a:custGeom>
          <a:solidFill>
            <a:srgbClr val="22E04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970788" y="3363467"/>
            <a:ext cx="4046220" cy="768350"/>
          </a:xfrm>
          <a:custGeom>
            <a:avLst/>
            <a:gdLst/>
            <a:ahLst/>
            <a:cxnLst/>
            <a:rect l="l" t="t" r="r" b="b"/>
            <a:pathLst>
              <a:path w="4046220" h="768350">
                <a:moveTo>
                  <a:pt x="0" y="128016"/>
                </a:moveTo>
                <a:lnTo>
                  <a:pt x="10060" y="78170"/>
                </a:lnTo>
                <a:lnTo>
                  <a:pt x="37495" y="37480"/>
                </a:lnTo>
                <a:lnTo>
                  <a:pt x="78186" y="10054"/>
                </a:lnTo>
                <a:lnTo>
                  <a:pt x="128015" y="0"/>
                </a:lnTo>
                <a:lnTo>
                  <a:pt x="3918204" y="0"/>
                </a:lnTo>
                <a:lnTo>
                  <a:pt x="3968049" y="10054"/>
                </a:lnTo>
                <a:lnTo>
                  <a:pt x="4008739" y="37480"/>
                </a:lnTo>
                <a:lnTo>
                  <a:pt x="4036165" y="78170"/>
                </a:lnTo>
                <a:lnTo>
                  <a:pt x="4046220" y="128016"/>
                </a:lnTo>
                <a:lnTo>
                  <a:pt x="4046220" y="640080"/>
                </a:lnTo>
                <a:lnTo>
                  <a:pt x="4036165" y="689925"/>
                </a:lnTo>
                <a:lnTo>
                  <a:pt x="4008739" y="730615"/>
                </a:lnTo>
                <a:lnTo>
                  <a:pt x="3968049" y="758041"/>
                </a:lnTo>
                <a:lnTo>
                  <a:pt x="3918204" y="768096"/>
                </a:lnTo>
                <a:lnTo>
                  <a:pt x="128015" y="768096"/>
                </a:lnTo>
                <a:lnTo>
                  <a:pt x="78186" y="758041"/>
                </a:lnTo>
                <a:lnTo>
                  <a:pt x="37495" y="730615"/>
                </a:lnTo>
                <a:lnTo>
                  <a:pt x="10060" y="689925"/>
                </a:lnTo>
                <a:lnTo>
                  <a:pt x="0" y="640080"/>
                </a:lnTo>
                <a:lnTo>
                  <a:pt x="0" y="128016"/>
                </a:lnTo>
                <a:close/>
              </a:path>
            </a:pathLst>
          </a:custGeom>
          <a:ln w="1219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1101953" y="3480561"/>
            <a:ext cx="346837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New activation</a:t>
            </a:r>
            <a:r>
              <a:rPr sz="28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function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970788" y="4248911"/>
            <a:ext cx="4046220" cy="768350"/>
          </a:xfrm>
          <a:custGeom>
            <a:avLst/>
            <a:gdLst/>
            <a:ahLst/>
            <a:cxnLst/>
            <a:rect l="l" t="t" r="r" b="b"/>
            <a:pathLst>
              <a:path w="4046220" h="768350">
                <a:moveTo>
                  <a:pt x="3918204" y="0"/>
                </a:moveTo>
                <a:lnTo>
                  <a:pt x="128015" y="0"/>
                </a:lnTo>
                <a:lnTo>
                  <a:pt x="78186" y="10054"/>
                </a:lnTo>
                <a:lnTo>
                  <a:pt x="37495" y="37480"/>
                </a:lnTo>
                <a:lnTo>
                  <a:pt x="10060" y="78170"/>
                </a:lnTo>
                <a:lnTo>
                  <a:pt x="0" y="128015"/>
                </a:lnTo>
                <a:lnTo>
                  <a:pt x="0" y="640080"/>
                </a:lnTo>
                <a:lnTo>
                  <a:pt x="10060" y="689925"/>
                </a:lnTo>
                <a:lnTo>
                  <a:pt x="37495" y="730615"/>
                </a:lnTo>
                <a:lnTo>
                  <a:pt x="78186" y="758041"/>
                </a:lnTo>
                <a:lnTo>
                  <a:pt x="128015" y="768095"/>
                </a:lnTo>
                <a:lnTo>
                  <a:pt x="3918204" y="768095"/>
                </a:lnTo>
                <a:lnTo>
                  <a:pt x="3968049" y="758041"/>
                </a:lnTo>
                <a:lnTo>
                  <a:pt x="4008739" y="730615"/>
                </a:lnTo>
                <a:lnTo>
                  <a:pt x="4036165" y="689925"/>
                </a:lnTo>
                <a:lnTo>
                  <a:pt x="4046220" y="640080"/>
                </a:lnTo>
                <a:lnTo>
                  <a:pt x="4046220" y="128015"/>
                </a:lnTo>
                <a:lnTo>
                  <a:pt x="4036165" y="78170"/>
                </a:lnTo>
                <a:lnTo>
                  <a:pt x="4008739" y="37480"/>
                </a:lnTo>
                <a:lnTo>
                  <a:pt x="3968049" y="10054"/>
                </a:lnTo>
                <a:lnTo>
                  <a:pt x="3918204" y="0"/>
                </a:lnTo>
                <a:close/>
              </a:path>
            </a:pathLst>
          </a:custGeom>
          <a:solidFill>
            <a:srgbClr val="33D2C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970788" y="4248911"/>
            <a:ext cx="4046220" cy="768350"/>
          </a:xfrm>
          <a:custGeom>
            <a:avLst/>
            <a:gdLst/>
            <a:ahLst/>
            <a:cxnLst/>
            <a:rect l="l" t="t" r="r" b="b"/>
            <a:pathLst>
              <a:path w="4046220" h="768350">
                <a:moveTo>
                  <a:pt x="0" y="128015"/>
                </a:moveTo>
                <a:lnTo>
                  <a:pt x="10060" y="78170"/>
                </a:lnTo>
                <a:lnTo>
                  <a:pt x="37495" y="37480"/>
                </a:lnTo>
                <a:lnTo>
                  <a:pt x="78186" y="10054"/>
                </a:lnTo>
                <a:lnTo>
                  <a:pt x="128015" y="0"/>
                </a:lnTo>
                <a:lnTo>
                  <a:pt x="3918204" y="0"/>
                </a:lnTo>
                <a:lnTo>
                  <a:pt x="3968049" y="10054"/>
                </a:lnTo>
                <a:lnTo>
                  <a:pt x="4008739" y="37480"/>
                </a:lnTo>
                <a:lnTo>
                  <a:pt x="4036165" y="78170"/>
                </a:lnTo>
                <a:lnTo>
                  <a:pt x="4046220" y="128015"/>
                </a:lnTo>
                <a:lnTo>
                  <a:pt x="4046220" y="640080"/>
                </a:lnTo>
                <a:lnTo>
                  <a:pt x="4036165" y="689925"/>
                </a:lnTo>
                <a:lnTo>
                  <a:pt x="4008739" y="730615"/>
                </a:lnTo>
                <a:lnTo>
                  <a:pt x="3968049" y="758041"/>
                </a:lnTo>
                <a:lnTo>
                  <a:pt x="3918204" y="768095"/>
                </a:lnTo>
                <a:lnTo>
                  <a:pt x="128015" y="768095"/>
                </a:lnTo>
                <a:lnTo>
                  <a:pt x="78186" y="758041"/>
                </a:lnTo>
                <a:lnTo>
                  <a:pt x="37495" y="730615"/>
                </a:lnTo>
                <a:lnTo>
                  <a:pt x="10060" y="689925"/>
                </a:lnTo>
                <a:lnTo>
                  <a:pt x="0" y="640080"/>
                </a:lnTo>
                <a:lnTo>
                  <a:pt x="0" y="128015"/>
                </a:lnTo>
                <a:close/>
              </a:path>
            </a:pathLst>
          </a:custGeom>
          <a:ln w="1219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1101953" y="4366386"/>
            <a:ext cx="33648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Adaptive Learning 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Rate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970788" y="5134355"/>
            <a:ext cx="4046220" cy="768350"/>
          </a:xfrm>
          <a:custGeom>
            <a:avLst/>
            <a:gdLst/>
            <a:ahLst/>
            <a:cxnLst/>
            <a:rect l="l" t="t" r="r" b="b"/>
            <a:pathLst>
              <a:path w="4046220" h="768350">
                <a:moveTo>
                  <a:pt x="3918204" y="0"/>
                </a:moveTo>
                <a:lnTo>
                  <a:pt x="128015" y="0"/>
                </a:lnTo>
                <a:lnTo>
                  <a:pt x="78186" y="10054"/>
                </a:lnTo>
                <a:lnTo>
                  <a:pt x="37495" y="37480"/>
                </a:lnTo>
                <a:lnTo>
                  <a:pt x="10060" y="78170"/>
                </a:lnTo>
                <a:lnTo>
                  <a:pt x="0" y="128016"/>
                </a:lnTo>
                <a:lnTo>
                  <a:pt x="0" y="640080"/>
                </a:lnTo>
                <a:lnTo>
                  <a:pt x="10060" y="689909"/>
                </a:lnTo>
                <a:lnTo>
                  <a:pt x="37495" y="730600"/>
                </a:lnTo>
                <a:lnTo>
                  <a:pt x="78186" y="758035"/>
                </a:lnTo>
                <a:lnTo>
                  <a:pt x="128015" y="768096"/>
                </a:lnTo>
                <a:lnTo>
                  <a:pt x="3918204" y="768096"/>
                </a:lnTo>
                <a:lnTo>
                  <a:pt x="3968049" y="758035"/>
                </a:lnTo>
                <a:lnTo>
                  <a:pt x="4008739" y="730600"/>
                </a:lnTo>
                <a:lnTo>
                  <a:pt x="4036165" y="689909"/>
                </a:lnTo>
                <a:lnTo>
                  <a:pt x="4046220" y="640080"/>
                </a:lnTo>
                <a:lnTo>
                  <a:pt x="4046220" y="128016"/>
                </a:lnTo>
                <a:lnTo>
                  <a:pt x="4036165" y="78170"/>
                </a:lnTo>
                <a:lnTo>
                  <a:pt x="4008739" y="37480"/>
                </a:lnTo>
                <a:lnTo>
                  <a:pt x="3968049" y="10054"/>
                </a:lnTo>
                <a:lnTo>
                  <a:pt x="3918204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970788" y="5134355"/>
            <a:ext cx="4046220" cy="768350"/>
          </a:xfrm>
          <a:custGeom>
            <a:avLst/>
            <a:gdLst/>
            <a:ahLst/>
            <a:cxnLst/>
            <a:rect l="l" t="t" r="r" b="b"/>
            <a:pathLst>
              <a:path w="4046220" h="768350">
                <a:moveTo>
                  <a:pt x="0" y="128016"/>
                </a:moveTo>
                <a:lnTo>
                  <a:pt x="10060" y="78170"/>
                </a:lnTo>
                <a:lnTo>
                  <a:pt x="37495" y="37480"/>
                </a:lnTo>
                <a:lnTo>
                  <a:pt x="78186" y="10054"/>
                </a:lnTo>
                <a:lnTo>
                  <a:pt x="128015" y="0"/>
                </a:lnTo>
                <a:lnTo>
                  <a:pt x="3918204" y="0"/>
                </a:lnTo>
                <a:lnTo>
                  <a:pt x="3968049" y="10054"/>
                </a:lnTo>
                <a:lnTo>
                  <a:pt x="4008739" y="37480"/>
                </a:lnTo>
                <a:lnTo>
                  <a:pt x="4036165" y="78170"/>
                </a:lnTo>
                <a:lnTo>
                  <a:pt x="4046220" y="128016"/>
                </a:lnTo>
                <a:lnTo>
                  <a:pt x="4046220" y="640080"/>
                </a:lnTo>
                <a:lnTo>
                  <a:pt x="4036165" y="689909"/>
                </a:lnTo>
                <a:lnTo>
                  <a:pt x="4008739" y="730600"/>
                </a:lnTo>
                <a:lnTo>
                  <a:pt x="3968049" y="758035"/>
                </a:lnTo>
                <a:lnTo>
                  <a:pt x="3918204" y="768096"/>
                </a:lnTo>
                <a:lnTo>
                  <a:pt x="128015" y="768096"/>
                </a:lnTo>
                <a:lnTo>
                  <a:pt x="78186" y="758035"/>
                </a:lnTo>
                <a:lnTo>
                  <a:pt x="37495" y="730600"/>
                </a:lnTo>
                <a:lnTo>
                  <a:pt x="10060" y="689909"/>
                </a:lnTo>
                <a:lnTo>
                  <a:pt x="0" y="640080"/>
                </a:lnTo>
                <a:lnTo>
                  <a:pt x="0" y="128016"/>
                </a:lnTo>
                <a:close/>
              </a:path>
            </a:pathLst>
          </a:custGeom>
          <a:ln w="1219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1101953" y="5251805"/>
            <a:ext cx="174942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Momentum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5096255" y="4069079"/>
            <a:ext cx="909955" cy="749935"/>
          </a:xfrm>
          <a:custGeom>
            <a:avLst/>
            <a:gdLst/>
            <a:ahLst/>
            <a:cxnLst/>
            <a:rect l="l" t="t" r="r" b="b"/>
            <a:pathLst>
              <a:path w="909954" h="749935">
                <a:moveTo>
                  <a:pt x="374904" y="0"/>
                </a:moveTo>
                <a:lnTo>
                  <a:pt x="0" y="374904"/>
                </a:lnTo>
                <a:lnTo>
                  <a:pt x="374904" y="749808"/>
                </a:lnTo>
                <a:lnTo>
                  <a:pt x="374904" y="562356"/>
                </a:lnTo>
                <a:lnTo>
                  <a:pt x="909828" y="562356"/>
                </a:lnTo>
                <a:lnTo>
                  <a:pt x="909828" y="187452"/>
                </a:lnTo>
                <a:lnTo>
                  <a:pt x="374904" y="187452"/>
                </a:lnTo>
                <a:lnTo>
                  <a:pt x="374904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096255" y="4069079"/>
            <a:ext cx="909955" cy="749935"/>
          </a:xfrm>
          <a:custGeom>
            <a:avLst/>
            <a:gdLst/>
            <a:ahLst/>
            <a:cxnLst/>
            <a:rect l="l" t="t" r="r" b="b"/>
            <a:pathLst>
              <a:path w="909954" h="749935">
                <a:moveTo>
                  <a:pt x="909828" y="187452"/>
                </a:moveTo>
                <a:lnTo>
                  <a:pt x="374904" y="187452"/>
                </a:lnTo>
                <a:lnTo>
                  <a:pt x="374904" y="0"/>
                </a:lnTo>
                <a:lnTo>
                  <a:pt x="0" y="374904"/>
                </a:lnTo>
                <a:lnTo>
                  <a:pt x="374904" y="749808"/>
                </a:lnTo>
                <a:lnTo>
                  <a:pt x="374904" y="562356"/>
                </a:lnTo>
                <a:lnTo>
                  <a:pt x="909828" y="562356"/>
                </a:lnTo>
                <a:lnTo>
                  <a:pt x="909828" y="187452"/>
                </a:lnTo>
                <a:close/>
              </a:path>
            </a:pathLst>
          </a:custGeom>
          <a:ln w="12192">
            <a:solidFill>
              <a:srgbClr val="AD5A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481266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Choosing </a:t>
            </a:r>
            <a:r>
              <a:rPr spc="-25" dirty="0"/>
              <a:t>Proper</a:t>
            </a:r>
            <a:r>
              <a:rPr spc="-55" dirty="0"/>
              <a:t> </a:t>
            </a:r>
            <a:r>
              <a:rPr dirty="0"/>
              <a:t>Loss</a:t>
            </a:r>
          </a:p>
        </p:txBody>
      </p:sp>
      <p:sp>
        <p:nvSpPr>
          <p:cNvPr id="3" name="object 3"/>
          <p:cNvSpPr/>
          <p:nvPr/>
        </p:nvSpPr>
        <p:spPr>
          <a:xfrm>
            <a:off x="2817876" y="2337816"/>
            <a:ext cx="746760" cy="2676525"/>
          </a:xfrm>
          <a:custGeom>
            <a:avLst/>
            <a:gdLst/>
            <a:ahLst/>
            <a:cxnLst/>
            <a:rect l="l" t="t" r="r" b="b"/>
            <a:pathLst>
              <a:path w="746760" h="2676525">
                <a:moveTo>
                  <a:pt x="0" y="2676143"/>
                </a:moveTo>
                <a:lnTo>
                  <a:pt x="746760" y="2676143"/>
                </a:lnTo>
                <a:lnTo>
                  <a:pt x="746760" y="0"/>
                </a:lnTo>
                <a:lnTo>
                  <a:pt x="0" y="0"/>
                </a:lnTo>
                <a:lnTo>
                  <a:pt x="0" y="267614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635251" y="2365248"/>
            <a:ext cx="498475" cy="2626360"/>
          </a:xfrm>
          <a:custGeom>
            <a:avLst/>
            <a:gdLst/>
            <a:ahLst/>
            <a:cxnLst/>
            <a:rect l="l" t="t" r="r" b="b"/>
            <a:pathLst>
              <a:path w="498475" h="2626360">
                <a:moveTo>
                  <a:pt x="0" y="2625852"/>
                </a:moveTo>
                <a:lnTo>
                  <a:pt x="498348" y="2625852"/>
                </a:lnTo>
                <a:lnTo>
                  <a:pt x="498348" y="0"/>
                </a:lnTo>
                <a:lnTo>
                  <a:pt x="0" y="0"/>
                </a:lnTo>
                <a:lnTo>
                  <a:pt x="0" y="2625852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282946" y="3348228"/>
            <a:ext cx="635000" cy="78105"/>
          </a:xfrm>
          <a:custGeom>
            <a:avLst/>
            <a:gdLst/>
            <a:ahLst/>
            <a:cxnLst/>
            <a:rect l="l" t="t" r="r" b="b"/>
            <a:pathLst>
              <a:path w="635000" h="78104">
                <a:moveTo>
                  <a:pt x="556767" y="0"/>
                </a:moveTo>
                <a:lnTo>
                  <a:pt x="556767" y="77724"/>
                </a:lnTo>
                <a:lnTo>
                  <a:pt x="608583" y="51816"/>
                </a:lnTo>
                <a:lnTo>
                  <a:pt x="569721" y="51816"/>
                </a:lnTo>
                <a:lnTo>
                  <a:pt x="569721" y="25908"/>
                </a:lnTo>
                <a:lnTo>
                  <a:pt x="608584" y="25908"/>
                </a:lnTo>
                <a:lnTo>
                  <a:pt x="556767" y="0"/>
                </a:lnTo>
                <a:close/>
              </a:path>
              <a:path w="635000" h="78104">
                <a:moveTo>
                  <a:pt x="556767" y="25908"/>
                </a:moveTo>
                <a:lnTo>
                  <a:pt x="0" y="25908"/>
                </a:lnTo>
                <a:lnTo>
                  <a:pt x="0" y="51816"/>
                </a:lnTo>
                <a:lnTo>
                  <a:pt x="556767" y="51816"/>
                </a:lnTo>
                <a:lnTo>
                  <a:pt x="556767" y="25908"/>
                </a:lnTo>
                <a:close/>
              </a:path>
              <a:path w="635000" h="78104">
                <a:moveTo>
                  <a:pt x="608584" y="25908"/>
                </a:moveTo>
                <a:lnTo>
                  <a:pt x="569721" y="25908"/>
                </a:lnTo>
                <a:lnTo>
                  <a:pt x="569721" y="51816"/>
                </a:lnTo>
                <a:lnTo>
                  <a:pt x="608583" y="51816"/>
                </a:lnTo>
                <a:lnTo>
                  <a:pt x="634491" y="38862"/>
                </a:lnTo>
                <a:lnTo>
                  <a:pt x="608584" y="259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391150" y="4594859"/>
            <a:ext cx="525145" cy="78105"/>
          </a:xfrm>
          <a:custGeom>
            <a:avLst/>
            <a:gdLst/>
            <a:ahLst/>
            <a:cxnLst/>
            <a:rect l="l" t="t" r="r" b="b"/>
            <a:pathLst>
              <a:path w="525145" h="78104">
                <a:moveTo>
                  <a:pt x="447421" y="0"/>
                </a:moveTo>
                <a:lnTo>
                  <a:pt x="447421" y="77723"/>
                </a:lnTo>
                <a:lnTo>
                  <a:pt x="499237" y="51815"/>
                </a:lnTo>
                <a:lnTo>
                  <a:pt x="460375" y="51815"/>
                </a:lnTo>
                <a:lnTo>
                  <a:pt x="460375" y="25907"/>
                </a:lnTo>
                <a:lnTo>
                  <a:pt x="499237" y="25907"/>
                </a:lnTo>
                <a:lnTo>
                  <a:pt x="447421" y="0"/>
                </a:lnTo>
                <a:close/>
              </a:path>
              <a:path w="525145" h="78104">
                <a:moveTo>
                  <a:pt x="447421" y="25907"/>
                </a:moveTo>
                <a:lnTo>
                  <a:pt x="0" y="25907"/>
                </a:lnTo>
                <a:lnTo>
                  <a:pt x="0" y="51815"/>
                </a:lnTo>
                <a:lnTo>
                  <a:pt x="447421" y="51815"/>
                </a:lnTo>
                <a:lnTo>
                  <a:pt x="447421" y="25907"/>
                </a:lnTo>
                <a:close/>
              </a:path>
              <a:path w="525145" h="78104">
                <a:moveTo>
                  <a:pt x="499237" y="25907"/>
                </a:moveTo>
                <a:lnTo>
                  <a:pt x="460375" y="25907"/>
                </a:lnTo>
                <a:lnTo>
                  <a:pt x="460375" y="51815"/>
                </a:lnTo>
                <a:lnTo>
                  <a:pt x="499237" y="51815"/>
                </a:lnTo>
                <a:lnTo>
                  <a:pt x="525145" y="38862"/>
                </a:lnTo>
                <a:lnTo>
                  <a:pt x="499237" y="259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258561" y="2569464"/>
            <a:ext cx="658495" cy="78105"/>
          </a:xfrm>
          <a:custGeom>
            <a:avLst/>
            <a:gdLst/>
            <a:ahLst/>
            <a:cxnLst/>
            <a:rect l="l" t="t" r="r" b="b"/>
            <a:pathLst>
              <a:path w="658495" h="78105">
                <a:moveTo>
                  <a:pt x="580643" y="0"/>
                </a:moveTo>
                <a:lnTo>
                  <a:pt x="580643" y="77724"/>
                </a:lnTo>
                <a:lnTo>
                  <a:pt x="632460" y="51815"/>
                </a:lnTo>
                <a:lnTo>
                  <a:pt x="593598" y="51815"/>
                </a:lnTo>
                <a:lnTo>
                  <a:pt x="593598" y="25908"/>
                </a:lnTo>
                <a:lnTo>
                  <a:pt x="632460" y="25908"/>
                </a:lnTo>
                <a:lnTo>
                  <a:pt x="580643" y="0"/>
                </a:lnTo>
                <a:close/>
              </a:path>
              <a:path w="658495" h="78105">
                <a:moveTo>
                  <a:pt x="580643" y="25908"/>
                </a:moveTo>
                <a:lnTo>
                  <a:pt x="0" y="25908"/>
                </a:lnTo>
                <a:lnTo>
                  <a:pt x="0" y="51815"/>
                </a:lnTo>
                <a:lnTo>
                  <a:pt x="580643" y="51815"/>
                </a:lnTo>
                <a:lnTo>
                  <a:pt x="580643" y="25908"/>
                </a:lnTo>
                <a:close/>
              </a:path>
              <a:path w="658495" h="78105">
                <a:moveTo>
                  <a:pt x="632460" y="25908"/>
                </a:moveTo>
                <a:lnTo>
                  <a:pt x="593598" y="25908"/>
                </a:lnTo>
                <a:lnTo>
                  <a:pt x="593598" y="51815"/>
                </a:lnTo>
                <a:lnTo>
                  <a:pt x="632460" y="51815"/>
                </a:lnTo>
                <a:lnTo>
                  <a:pt x="658367" y="38862"/>
                </a:lnTo>
                <a:lnTo>
                  <a:pt x="632460" y="259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703832" y="3083051"/>
            <a:ext cx="342900" cy="3429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703832" y="3083051"/>
            <a:ext cx="342900" cy="342900"/>
          </a:xfrm>
          <a:custGeom>
            <a:avLst/>
            <a:gdLst/>
            <a:ahLst/>
            <a:cxnLst/>
            <a:rect l="l" t="t" r="r" b="b"/>
            <a:pathLst>
              <a:path w="342900" h="342900">
                <a:moveTo>
                  <a:pt x="0" y="342900"/>
                </a:moveTo>
                <a:lnTo>
                  <a:pt x="342900" y="342900"/>
                </a:lnTo>
                <a:lnTo>
                  <a:pt x="342900" y="0"/>
                </a:lnTo>
                <a:lnTo>
                  <a:pt x="0" y="0"/>
                </a:lnTo>
                <a:lnTo>
                  <a:pt x="0" y="342900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708404" y="2513076"/>
            <a:ext cx="342900" cy="3429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708404" y="2513076"/>
            <a:ext cx="342900" cy="342900"/>
          </a:xfrm>
          <a:custGeom>
            <a:avLst/>
            <a:gdLst/>
            <a:ahLst/>
            <a:cxnLst/>
            <a:rect l="l" t="t" r="r" b="b"/>
            <a:pathLst>
              <a:path w="342900" h="342900">
                <a:moveTo>
                  <a:pt x="0" y="342900"/>
                </a:moveTo>
                <a:lnTo>
                  <a:pt x="342900" y="342900"/>
                </a:lnTo>
                <a:lnTo>
                  <a:pt x="342900" y="0"/>
                </a:lnTo>
                <a:lnTo>
                  <a:pt x="0" y="0"/>
                </a:lnTo>
                <a:lnTo>
                  <a:pt x="0" y="342900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773675" y="2404661"/>
            <a:ext cx="245110" cy="4178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550" i="1" spc="-150" dirty="0">
                <a:latin typeface="Times New Roman"/>
                <a:cs typeface="Times New Roman"/>
              </a:rPr>
              <a:t>x</a:t>
            </a:r>
            <a:r>
              <a:rPr sz="2250" spc="-15" baseline="-24074" dirty="0">
                <a:latin typeface="Times New Roman"/>
                <a:cs typeface="Times New Roman"/>
              </a:rPr>
              <a:t>1</a:t>
            </a:r>
            <a:endParaRPr sz="2250" baseline="-24074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778245" y="2988355"/>
            <a:ext cx="266700" cy="41655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550" i="1" spc="10" dirty="0">
                <a:latin typeface="Times New Roman"/>
                <a:cs typeface="Times New Roman"/>
              </a:rPr>
              <a:t>x</a:t>
            </a:r>
            <a:r>
              <a:rPr sz="2250" spc="-7" baseline="-24074" dirty="0">
                <a:latin typeface="Times New Roman"/>
                <a:cs typeface="Times New Roman"/>
              </a:rPr>
              <a:t>2</a:t>
            </a:r>
            <a:endParaRPr sz="2250" baseline="-24074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915411" y="2348483"/>
            <a:ext cx="573024" cy="5745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915411" y="2348483"/>
            <a:ext cx="573405" cy="574675"/>
          </a:xfrm>
          <a:custGeom>
            <a:avLst/>
            <a:gdLst/>
            <a:ahLst/>
            <a:cxnLst/>
            <a:rect l="l" t="t" r="r" b="b"/>
            <a:pathLst>
              <a:path w="573404" h="574675">
                <a:moveTo>
                  <a:pt x="0" y="287274"/>
                </a:moveTo>
                <a:lnTo>
                  <a:pt x="3749" y="240684"/>
                </a:lnTo>
                <a:lnTo>
                  <a:pt x="14606" y="196486"/>
                </a:lnTo>
                <a:lnTo>
                  <a:pt x="31978" y="155270"/>
                </a:lnTo>
                <a:lnTo>
                  <a:pt x="55278" y="117628"/>
                </a:lnTo>
                <a:lnTo>
                  <a:pt x="83915" y="84153"/>
                </a:lnTo>
                <a:lnTo>
                  <a:pt x="117299" y="55437"/>
                </a:lnTo>
                <a:lnTo>
                  <a:pt x="154840" y="32071"/>
                </a:lnTo>
                <a:lnTo>
                  <a:pt x="195949" y="14648"/>
                </a:lnTo>
                <a:lnTo>
                  <a:pt x="240036" y="3760"/>
                </a:lnTo>
                <a:lnTo>
                  <a:pt x="286512" y="0"/>
                </a:lnTo>
                <a:lnTo>
                  <a:pt x="332987" y="3760"/>
                </a:lnTo>
                <a:lnTo>
                  <a:pt x="377074" y="14648"/>
                </a:lnTo>
                <a:lnTo>
                  <a:pt x="418183" y="32071"/>
                </a:lnTo>
                <a:lnTo>
                  <a:pt x="455724" y="55437"/>
                </a:lnTo>
                <a:lnTo>
                  <a:pt x="489108" y="84153"/>
                </a:lnTo>
                <a:lnTo>
                  <a:pt x="517745" y="117628"/>
                </a:lnTo>
                <a:lnTo>
                  <a:pt x="541045" y="155270"/>
                </a:lnTo>
                <a:lnTo>
                  <a:pt x="558417" y="196486"/>
                </a:lnTo>
                <a:lnTo>
                  <a:pt x="569274" y="240684"/>
                </a:lnTo>
                <a:lnTo>
                  <a:pt x="573024" y="287274"/>
                </a:lnTo>
                <a:lnTo>
                  <a:pt x="569274" y="333863"/>
                </a:lnTo>
                <a:lnTo>
                  <a:pt x="558417" y="378061"/>
                </a:lnTo>
                <a:lnTo>
                  <a:pt x="541045" y="419277"/>
                </a:lnTo>
                <a:lnTo>
                  <a:pt x="517745" y="456919"/>
                </a:lnTo>
                <a:lnTo>
                  <a:pt x="489108" y="490394"/>
                </a:lnTo>
                <a:lnTo>
                  <a:pt x="455724" y="519110"/>
                </a:lnTo>
                <a:lnTo>
                  <a:pt x="418183" y="542476"/>
                </a:lnTo>
                <a:lnTo>
                  <a:pt x="377074" y="559899"/>
                </a:lnTo>
                <a:lnTo>
                  <a:pt x="332987" y="570787"/>
                </a:lnTo>
                <a:lnTo>
                  <a:pt x="286512" y="574548"/>
                </a:lnTo>
                <a:lnTo>
                  <a:pt x="240036" y="570787"/>
                </a:lnTo>
                <a:lnTo>
                  <a:pt x="195949" y="559899"/>
                </a:lnTo>
                <a:lnTo>
                  <a:pt x="154840" y="542476"/>
                </a:lnTo>
                <a:lnTo>
                  <a:pt x="117299" y="519110"/>
                </a:lnTo>
                <a:lnTo>
                  <a:pt x="83915" y="490394"/>
                </a:lnTo>
                <a:lnTo>
                  <a:pt x="55278" y="456919"/>
                </a:lnTo>
                <a:lnTo>
                  <a:pt x="31978" y="419277"/>
                </a:lnTo>
                <a:lnTo>
                  <a:pt x="14606" y="378061"/>
                </a:lnTo>
                <a:lnTo>
                  <a:pt x="3749" y="333863"/>
                </a:lnTo>
                <a:lnTo>
                  <a:pt x="0" y="287274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916935" y="3127248"/>
            <a:ext cx="574548" cy="57454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916935" y="3127248"/>
            <a:ext cx="574675" cy="574675"/>
          </a:xfrm>
          <a:custGeom>
            <a:avLst/>
            <a:gdLst/>
            <a:ahLst/>
            <a:cxnLst/>
            <a:rect l="l" t="t" r="r" b="b"/>
            <a:pathLst>
              <a:path w="574675" h="574675">
                <a:moveTo>
                  <a:pt x="0" y="287274"/>
                </a:moveTo>
                <a:lnTo>
                  <a:pt x="3760" y="240684"/>
                </a:lnTo>
                <a:lnTo>
                  <a:pt x="14648" y="196486"/>
                </a:lnTo>
                <a:lnTo>
                  <a:pt x="32071" y="155270"/>
                </a:lnTo>
                <a:lnTo>
                  <a:pt x="55437" y="117628"/>
                </a:lnTo>
                <a:lnTo>
                  <a:pt x="84153" y="84153"/>
                </a:lnTo>
                <a:lnTo>
                  <a:pt x="117628" y="55437"/>
                </a:lnTo>
                <a:lnTo>
                  <a:pt x="155270" y="32071"/>
                </a:lnTo>
                <a:lnTo>
                  <a:pt x="196486" y="14648"/>
                </a:lnTo>
                <a:lnTo>
                  <a:pt x="240684" y="3760"/>
                </a:lnTo>
                <a:lnTo>
                  <a:pt x="287274" y="0"/>
                </a:lnTo>
                <a:lnTo>
                  <a:pt x="333863" y="3760"/>
                </a:lnTo>
                <a:lnTo>
                  <a:pt x="378061" y="14648"/>
                </a:lnTo>
                <a:lnTo>
                  <a:pt x="419277" y="32071"/>
                </a:lnTo>
                <a:lnTo>
                  <a:pt x="456919" y="55437"/>
                </a:lnTo>
                <a:lnTo>
                  <a:pt x="490394" y="84153"/>
                </a:lnTo>
                <a:lnTo>
                  <a:pt x="519110" y="117628"/>
                </a:lnTo>
                <a:lnTo>
                  <a:pt x="542476" y="155270"/>
                </a:lnTo>
                <a:lnTo>
                  <a:pt x="559899" y="196486"/>
                </a:lnTo>
                <a:lnTo>
                  <a:pt x="570787" y="240684"/>
                </a:lnTo>
                <a:lnTo>
                  <a:pt x="574548" y="287274"/>
                </a:lnTo>
                <a:lnTo>
                  <a:pt x="570787" y="333863"/>
                </a:lnTo>
                <a:lnTo>
                  <a:pt x="559899" y="378061"/>
                </a:lnTo>
                <a:lnTo>
                  <a:pt x="542476" y="419277"/>
                </a:lnTo>
                <a:lnTo>
                  <a:pt x="519110" y="456919"/>
                </a:lnTo>
                <a:lnTo>
                  <a:pt x="490394" y="490394"/>
                </a:lnTo>
                <a:lnTo>
                  <a:pt x="456919" y="519110"/>
                </a:lnTo>
                <a:lnTo>
                  <a:pt x="419277" y="542476"/>
                </a:lnTo>
                <a:lnTo>
                  <a:pt x="378061" y="559899"/>
                </a:lnTo>
                <a:lnTo>
                  <a:pt x="333863" y="570787"/>
                </a:lnTo>
                <a:lnTo>
                  <a:pt x="287274" y="574547"/>
                </a:lnTo>
                <a:lnTo>
                  <a:pt x="240684" y="570787"/>
                </a:lnTo>
                <a:lnTo>
                  <a:pt x="196486" y="559899"/>
                </a:lnTo>
                <a:lnTo>
                  <a:pt x="155270" y="542476"/>
                </a:lnTo>
                <a:lnTo>
                  <a:pt x="117628" y="519110"/>
                </a:lnTo>
                <a:lnTo>
                  <a:pt x="84153" y="490394"/>
                </a:lnTo>
                <a:lnTo>
                  <a:pt x="55437" y="456919"/>
                </a:lnTo>
                <a:lnTo>
                  <a:pt x="32071" y="419277"/>
                </a:lnTo>
                <a:lnTo>
                  <a:pt x="14648" y="378061"/>
                </a:lnTo>
                <a:lnTo>
                  <a:pt x="3760" y="333863"/>
                </a:lnTo>
                <a:lnTo>
                  <a:pt x="0" y="287274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906267" y="4355591"/>
            <a:ext cx="573023" cy="57454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906267" y="4355591"/>
            <a:ext cx="573405" cy="574675"/>
          </a:xfrm>
          <a:custGeom>
            <a:avLst/>
            <a:gdLst/>
            <a:ahLst/>
            <a:cxnLst/>
            <a:rect l="l" t="t" r="r" b="b"/>
            <a:pathLst>
              <a:path w="573404" h="574675">
                <a:moveTo>
                  <a:pt x="0" y="287273"/>
                </a:moveTo>
                <a:lnTo>
                  <a:pt x="3749" y="240684"/>
                </a:lnTo>
                <a:lnTo>
                  <a:pt x="14606" y="196486"/>
                </a:lnTo>
                <a:lnTo>
                  <a:pt x="31978" y="155270"/>
                </a:lnTo>
                <a:lnTo>
                  <a:pt x="55278" y="117628"/>
                </a:lnTo>
                <a:lnTo>
                  <a:pt x="83915" y="84153"/>
                </a:lnTo>
                <a:lnTo>
                  <a:pt x="117299" y="55437"/>
                </a:lnTo>
                <a:lnTo>
                  <a:pt x="154840" y="32071"/>
                </a:lnTo>
                <a:lnTo>
                  <a:pt x="195949" y="14648"/>
                </a:lnTo>
                <a:lnTo>
                  <a:pt x="240036" y="3760"/>
                </a:lnTo>
                <a:lnTo>
                  <a:pt x="286512" y="0"/>
                </a:lnTo>
                <a:lnTo>
                  <a:pt x="332987" y="3760"/>
                </a:lnTo>
                <a:lnTo>
                  <a:pt x="377074" y="14648"/>
                </a:lnTo>
                <a:lnTo>
                  <a:pt x="418183" y="32071"/>
                </a:lnTo>
                <a:lnTo>
                  <a:pt x="455724" y="55437"/>
                </a:lnTo>
                <a:lnTo>
                  <a:pt x="489108" y="84153"/>
                </a:lnTo>
                <a:lnTo>
                  <a:pt x="517745" y="117628"/>
                </a:lnTo>
                <a:lnTo>
                  <a:pt x="541045" y="155270"/>
                </a:lnTo>
                <a:lnTo>
                  <a:pt x="558417" y="196486"/>
                </a:lnTo>
                <a:lnTo>
                  <a:pt x="569274" y="240684"/>
                </a:lnTo>
                <a:lnTo>
                  <a:pt x="573023" y="287273"/>
                </a:lnTo>
                <a:lnTo>
                  <a:pt x="569274" y="333863"/>
                </a:lnTo>
                <a:lnTo>
                  <a:pt x="558417" y="378061"/>
                </a:lnTo>
                <a:lnTo>
                  <a:pt x="541045" y="419277"/>
                </a:lnTo>
                <a:lnTo>
                  <a:pt x="517745" y="456919"/>
                </a:lnTo>
                <a:lnTo>
                  <a:pt x="489108" y="490394"/>
                </a:lnTo>
                <a:lnTo>
                  <a:pt x="455724" y="519110"/>
                </a:lnTo>
                <a:lnTo>
                  <a:pt x="418183" y="542476"/>
                </a:lnTo>
                <a:lnTo>
                  <a:pt x="377074" y="559899"/>
                </a:lnTo>
                <a:lnTo>
                  <a:pt x="332987" y="570787"/>
                </a:lnTo>
                <a:lnTo>
                  <a:pt x="286512" y="574547"/>
                </a:lnTo>
                <a:lnTo>
                  <a:pt x="240036" y="570787"/>
                </a:lnTo>
                <a:lnTo>
                  <a:pt x="195949" y="559899"/>
                </a:lnTo>
                <a:lnTo>
                  <a:pt x="154840" y="542476"/>
                </a:lnTo>
                <a:lnTo>
                  <a:pt x="117299" y="519110"/>
                </a:lnTo>
                <a:lnTo>
                  <a:pt x="83915" y="490394"/>
                </a:lnTo>
                <a:lnTo>
                  <a:pt x="55278" y="456919"/>
                </a:lnTo>
                <a:lnTo>
                  <a:pt x="31978" y="419277"/>
                </a:lnTo>
                <a:lnTo>
                  <a:pt x="14606" y="378061"/>
                </a:lnTo>
                <a:lnTo>
                  <a:pt x="3749" y="333863"/>
                </a:lnTo>
                <a:lnTo>
                  <a:pt x="0" y="287273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3070225" y="3782059"/>
            <a:ext cx="381000" cy="51625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sz="2800" dirty="0">
                <a:latin typeface="Calibri"/>
                <a:cs typeface="Calibri"/>
              </a:rPr>
              <a:t>……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712976" y="4480559"/>
            <a:ext cx="342900" cy="3429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712976" y="4480559"/>
            <a:ext cx="342900" cy="342900"/>
          </a:xfrm>
          <a:custGeom>
            <a:avLst/>
            <a:gdLst/>
            <a:ahLst/>
            <a:cxnLst/>
            <a:rect l="l" t="t" r="r" b="b"/>
            <a:pathLst>
              <a:path w="342900" h="342900">
                <a:moveTo>
                  <a:pt x="0" y="342900"/>
                </a:moveTo>
                <a:lnTo>
                  <a:pt x="342900" y="342900"/>
                </a:lnTo>
                <a:lnTo>
                  <a:pt x="342900" y="0"/>
                </a:lnTo>
                <a:lnTo>
                  <a:pt x="0" y="0"/>
                </a:lnTo>
                <a:lnTo>
                  <a:pt x="0" y="342900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1693298" y="4453743"/>
            <a:ext cx="458470" cy="41719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3825" i="1" spc="22" baseline="14161" dirty="0">
                <a:latin typeface="Times New Roman"/>
                <a:cs typeface="Times New Roman"/>
              </a:rPr>
              <a:t>x</a:t>
            </a:r>
            <a:r>
              <a:rPr sz="1500" dirty="0">
                <a:latin typeface="Times New Roman"/>
                <a:cs typeface="Times New Roman"/>
              </a:rPr>
              <a:t>256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755648" y="3770121"/>
            <a:ext cx="381000" cy="51625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sz="2800" dirty="0">
                <a:latin typeface="Calibri"/>
                <a:cs typeface="Calibri"/>
              </a:rPr>
              <a:t>……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269104" y="2301367"/>
            <a:ext cx="51689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Calibri"/>
                <a:cs typeface="Calibri"/>
              </a:rPr>
              <a:t>……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4286758" y="3086557"/>
            <a:ext cx="51625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latin typeface="Calibri"/>
                <a:cs typeface="Calibri"/>
              </a:rPr>
              <a:t>……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4298950" y="4343527"/>
            <a:ext cx="51625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Calibri"/>
                <a:cs typeface="Calibri"/>
              </a:rPr>
              <a:t>……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3489197" y="2598420"/>
            <a:ext cx="741680" cy="78105"/>
          </a:xfrm>
          <a:custGeom>
            <a:avLst/>
            <a:gdLst/>
            <a:ahLst/>
            <a:cxnLst/>
            <a:rect l="l" t="t" r="r" b="b"/>
            <a:pathLst>
              <a:path w="741679" h="78105">
                <a:moveTo>
                  <a:pt x="663701" y="0"/>
                </a:moveTo>
                <a:lnTo>
                  <a:pt x="663701" y="77724"/>
                </a:lnTo>
                <a:lnTo>
                  <a:pt x="715518" y="51815"/>
                </a:lnTo>
                <a:lnTo>
                  <a:pt x="676655" y="51815"/>
                </a:lnTo>
                <a:lnTo>
                  <a:pt x="676655" y="25907"/>
                </a:lnTo>
                <a:lnTo>
                  <a:pt x="715517" y="25907"/>
                </a:lnTo>
                <a:lnTo>
                  <a:pt x="663701" y="0"/>
                </a:lnTo>
                <a:close/>
              </a:path>
              <a:path w="741679" h="78105">
                <a:moveTo>
                  <a:pt x="663701" y="25907"/>
                </a:moveTo>
                <a:lnTo>
                  <a:pt x="0" y="25907"/>
                </a:lnTo>
                <a:lnTo>
                  <a:pt x="0" y="51815"/>
                </a:lnTo>
                <a:lnTo>
                  <a:pt x="663701" y="51815"/>
                </a:lnTo>
                <a:lnTo>
                  <a:pt x="663701" y="25907"/>
                </a:lnTo>
                <a:close/>
              </a:path>
              <a:path w="741679" h="78105">
                <a:moveTo>
                  <a:pt x="715517" y="25907"/>
                </a:moveTo>
                <a:lnTo>
                  <a:pt x="676655" y="25907"/>
                </a:lnTo>
                <a:lnTo>
                  <a:pt x="676655" y="51815"/>
                </a:lnTo>
                <a:lnTo>
                  <a:pt x="715518" y="51815"/>
                </a:lnTo>
                <a:lnTo>
                  <a:pt x="741426" y="38862"/>
                </a:lnTo>
                <a:lnTo>
                  <a:pt x="715517" y="259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3489197" y="3389376"/>
            <a:ext cx="741680" cy="78105"/>
          </a:xfrm>
          <a:custGeom>
            <a:avLst/>
            <a:gdLst/>
            <a:ahLst/>
            <a:cxnLst/>
            <a:rect l="l" t="t" r="r" b="b"/>
            <a:pathLst>
              <a:path w="741679" h="78104">
                <a:moveTo>
                  <a:pt x="663701" y="0"/>
                </a:moveTo>
                <a:lnTo>
                  <a:pt x="663701" y="77724"/>
                </a:lnTo>
                <a:lnTo>
                  <a:pt x="715518" y="51815"/>
                </a:lnTo>
                <a:lnTo>
                  <a:pt x="676655" y="51815"/>
                </a:lnTo>
                <a:lnTo>
                  <a:pt x="676655" y="25908"/>
                </a:lnTo>
                <a:lnTo>
                  <a:pt x="715518" y="25908"/>
                </a:lnTo>
                <a:lnTo>
                  <a:pt x="663701" y="0"/>
                </a:lnTo>
                <a:close/>
              </a:path>
              <a:path w="741679" h="78104">
                <a:moveTo>
                  <a:pt x="663701" y="25908"/>
                </a:moveTo>
                <a:lnTo>
                  <a:pt x="0" y="25908"/>
                </a:lnTo>
                <a:lnTo>
                  <a:pt x="0" y="51815"/>
                </a:lnTo>
                <a:lnTo>
                  <a:pt x="663701" y="51815"/>
                </a:lnTo>
                <a:lnTo>
                  <a:pt x="663701" y="25908"/>
                </a:lnTo>
                <a:close/>
              </a:path>
              <a:path w="741679" h="78104">
                <a:moveTo>
                  <a:pt x="715518" y="25908"/>
                </a:moveTo>
                <a:lnTo>
                  <a:pt x="676655" y="25908"/>
                </a:lnTo>
                <a:lnTo>
                  <a:pt x="676655" y="51815"/>
                </a:lnTo>
                <a:lnTo>
                  <a:pt x="715518" y="51815"/>
                </a:lnTo>
                <a:lnTo>
                  <a:pt x="741426" y="38862"/>
                </a:lnTo>
                <a:lnTo>
                  <a:pt x="715518" y="259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480053" y="4611623"/>
            <a:ext cx="741680" cy="78105"/>
          </a:xfrm>
          <a:custGeom>
            <a:avLst/>
            <a:gdLst/>
            <a:ahLst/>
            <a:cxnLst/>
            <a:rect l="l" t="t" r="r" b="b"/>
            <a:pathLst>
              <a:path w="741679" h="78104">
                <a:moveTo>
                  <a:pt x="663701" y="0"/>
                </a:moveTo>
                <a:lnTo>
                  <a:pt x="663701" y="77724"/>
                </a:lnTo>
                <a:lnTo>
                  <a:pt x="715518" y="51815"/>
                </a:lnTo>
                <a:lnTo>
                  <a:pt x="676656" y="51815"/>
                </a:lnTo>
                <a:lnTo>
                  <a:pt x="676656" y="25907"/>
                </a:lnTo>
                <a:lnTo>
                  <a:pt x="715517" y="25907"/>
                </a:lnTo>
                <a:lnTo>
                  <a:pt x="663701" y="0"/>
                </a:lnTo>
                <a:close/>
              </a:path>
              <a:path w="741679" h="78104">
                <a:moveTo>
                  <a:pt x="663701" y="25907"/>
                </a:moveTo>
                <a:lnTo>
                  <a:pt x="0" y="25907"/>
                </a:lnTo>
                <a:lnTo>
                  <a:pt x="0" y="51815"/>
                </a:lnTo>
                <a:lnTo>
                  <a:pt x="663701" y="51815"/>
                </a:lnTo>
                <a:lnTo>
                  <a:pt x="663701" y="25907"/>
                </a:lnTo>
                <a:close/>
              </a:path>
              <a:path w="741679" h="78104">
                <a:moveTo>
                  <a:pt x="715517" y="25907"/>
                </a:moveTo>
                <a:lnTo>
                  <a:pt x="676656" y="25907"/>
                </a:lnTo>
                <a:lnTo>
                  <a:pt x="676656" y="51815"/>
                </a:lnTo>
                <a:lnTo>
                  <a:pt x="715518" y="51815"/>
                </a:lnTo>
                <a:lnTo>
                  <a:pt x="741426" y="38862"/>
                </a:lnTo>
                <a:lnTo>
                  <a:pt x="715517" y="259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482847" y="2637282"/>
            <a:ext cx="748665" cy="788035"/>
          </a:xfrm>
          <a:custGeom>
            <a:avLst/>
            <a:gdLst/>
            <a:ahLst/>
            <a:cxnLst/>
            <a:rect l="l" t="t" r="r" b="b"/>
            <a:pathLst>
              <a:path w="748664" h="788035">
                <a:moveTo>
                  <a:pt x="685550" y="47459"/>
                </a:moveTo>
                <a:lnTo>
                  <a:pt x="0" y="769619"/>
                </a:lnTo>
                <a:lnTo>
                  <a:pt x="18796" y="787526"/>
                </a:lnTo>
                <a:lnTo>
                  <a:pt x="704305" y="65285"/>
                </a:lnTo>
                <a:lnTo>
                  <a:pt x="685550" y="47459"/>
                </a:lnTo>
                <a:close/>
              </a:path>
              <a:path w="748664" h="788035">
                <a:moveTo>
                  <a:pt x="736835" y="38100"/>
                </a:moveTo>
                <a:lnTo>
                  <a:pt x="694436" y="38100"/>
                </a:lnTo>
                <a:lnTo>
                  <a:pt x="713231" y="55879"/>
                </a:lnTo>
                <a:lnTo>
                  <a:pt x="704305" y="65285"/>
                </a:lnTo>
                <a:lnTo>
                  <a:pt x="723138" y="83184"/>
                </a:lnTo>
                <a:lnTo>
                  <a:pt x="736835" y="38100"/>
                </a:lnTo>
                <a:close/>
              </a:path>
              <a:path w="748664" h="788035">
                <a:moveTo>
                  <a:pt x="694436" y="38100"/>
                </a:moveTo>
                <a:lnTo>
                  <a:pt x="685550" y="47459"/>
                </a:lnTo>
                <a:lnTo>
                  <a:pt x="704305" y="65285"/>
                </a:lnTo>
                <a:lnTo>
                  <a:pt x="713231" y="55879"/>
                </a:lnTo>
                <a:lnTo>
                  <a:pt x="694436" y="38100"/>
                </a:lnTo>
                <a:close/>
              </a:path>
              <a:path w="748664" h="788035">
                <a:moveTo>
                  <a:pt x="748411" y="0"/>
                </a:moveTo>
                <a:lnTo>
                  <a:pt x="666750" y="29590"/>
                </a:lnTo>
                <a:lnTo>
                  <a:pt x="685550" y="47459"/>
                </a:lnTo>
                <a:lnTo>
                  <a:pt x="694436" y="38100"/>
                </a:lnTo>
                <a:lnTo>
                  <a:pt x="736835" y="38100"/>
                </a:lnTo>
                <a:lnTo>
                  <a:pt x="7484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479800" y="2628392"/>
            <a:ext cx="753110" cy="787400"/>
          </a:xfrm>
          <a:custGeom>
            <a:avLst/>
            <a:gdLst/>
            <a:ahLst/>
            <a:cxnLst/>
            <a:rect l="l" t="t" r="r" b="b"/>
            <a:pathLst>
              <a:path w="753110" h="787400">
                <a:moveTo>
                  <a:pt x="690073" y="740200"/>
                </a:moveTo>
                <a:lnTo>
                  <a:pt x="671322" y="758063"/>
                </a:lnTo>
                <a:lnTo>
                  <a:pt x="753110" y="787400"/>
                </a:lnTo>
                <a:lnTo>
                  <a:pt x="741460" y="749554"/>
                </a:lnTo>
                <a:lnTo>
                  <a:pt x="699008" y="749554"/>
                </a:lnTo>
                <a:lnTo>
                  <a:pt x="690073" y="740200"/>
                </a:lnTo>
                <a:close/>
              </a:path>
              <a:path w="753110" h="787400">
                <a:moveTo>
                  <a:pt x="708869" y="722295"/>
                </a:moveTo>
                <a:lnTo>
                  <a:pt x="690073" y="740200"/>
                </a:lnTo>
                <a:lnTo>
                  <a:pt x="699008" y="749554"/>
                </a:lnTo>
                <a:lnTo>
                  <a:pt x="717803" y="731647"/>
                </a:lnTo>
                <a:lnTo>
                  <a:pt x="708869" y="722295"/>
                </a:lnTo>
                <a:close/>
              </a:path>
              <a:path w="753110" h="787400">
                <a:moveTo>
                  <a:pt x="727583" y="704469"/>
                </a:moveTo>
                <a:lnTo>
                  <a:pt x="708869" y="722295"/>
                </a:lnTo>
                <a:lnTo>
                  <a:pt x="717803" y="731647"/>
                </a:lnTo>
                <a:lnTo>
                  <a:pt x="699008" y="749554"/>
                </a:lnTo>
                <a:lnTo>
                  <a:pt x="741460" y="749554"/>
                </a:lnTo>
                <a:lnTo>
                  <a:pt x="727583" y="704469"/>
                </a:lnTo>
                <a:close/>
              </a:path>
              <a:path w="753110" h="787400">
                <a:moveTo>
                  <a:pt x="18796" y="0"/>
                </a:moveTo>
                <a:lnTo>
                  <a:pt x="0" y="17780"/>
                </a:lnTo>
                <a:lnTo>
                  <a:pt x="690073" y="740200"/>
                </a:lnTo>
                <a:lnTo>
                  <a:pt x="708869" y="722295"/>
                </a:lnTo>
                <a:lnTo>
                  <a:pt x="1879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3477005" y="2632836"/>
            <a:ext cx="754380" cy="2011045"/>
          </a:xfrm>
          <a:custGeom>
            <a:avLst/>
            <a:gdLst/>
            <a:ahLst/>
            <a:cxnLst/>
            <a:rect l="l" t="t" r="r" b="b"/>
            <a:pathLst>
              <a:path w="754379" h="2011045">
                <a:moveTo>
                  <a:pt x="705477" y="1942452"/>
                </a:moveTo>
                <a:lnTo>
                  <a:pt x="681101" y="1951355"/>
                </a:lnTo>
                <a:lnTo>
                  <a:pt x="744347" y="2011045"/>
                </a:lnTo>
                <a:lnTo>
                  <a:pt x="750732" y="1954657"/>
                </a:lnTo>
                <a:lnTo>
                  <a:pt x="709930" y="1954657"/>
                </a:lnTo>
                <a:lnTo>
                  <a:pt x="705477" y="1942452"/>
                </a:lnTo>
                <a:close/>
              </a:path>
              <a:path w="754379" h="2011045">
                <a:moveTo>
                  <a:pt x="729856" y="1933548"/>
                </a:moveTo>
                <a:lnTo>
                  <a:pt x="705477" y="1942452"/>
                </a:lnTo>
                <a:lnTo>
                  <a:pt x="709930" y="1954657"/>
                </a:lnTo>
                <a:lnTo>
                  <a:pt x="734314" y="1945767"/>
                </a:lnTo>
                <a:lnTo>
                  <a:pt x="729856" y="1933548"/>
                </a:lnTo>
                <a:close/>
              </a:path>
              <a:path w="754379" h="2011045">
                <a:moveTo>
                  <a:pt x="754126" y="1924685"/>
                </a:moveTo>
                <a:lnTo>
                  <a:pt x="729856" y="1933548"/>
                </a:lnTo>
                <a:lnTo>
                  <a:pt x="734314" y="1945767"/>
                </a:lnTo>
                <a:lnTo>
                  <a:pt x="709930" y="1954657"/>
                </a:lnTo>
                <a:lnTo>
                  <a:pt x="750732" y="1954657"/>
                </a:lnTo>
                <a:lnTo>
                  <a:pt x="754126" y="1924685"/>
                </a:lnTo>
                <a:close/>
              </a:path>
              <a:path w="754379" h="2011045">
                <a:moveTo>
                  <a:pt x="24384" y="0"/>
                </a:moveTo>
                <a:lnTo>
                  <a:pt x="0" y="8889"/>
                </a:lnTo>
                <a:lnTo>
                  <a:pt x="705477" y="1942452"/>
                </a:lnTo>
                <a:lnTo>
                  <a:pt x="729856" y="1933548"/>
                </a:lnTo>
                <a:lnTo>
                  <a:pt x="2438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3481070" y="3409441"/>
            <a:ext cx="741045" cy="1235075"/>
          </a:xfrm>
          <a:custGeom>
            <a:avLst/>
            <a:gdLst/>
            <a:ahLst/>
            <a:cxnLst/>
            <a:rect l="l" t="t" r="r" b="b"/>
            <a:pathLst>
              <a:path w="741045" h="1235075">
                <a:moveTo>
                  <a:pt x="690138" y="1174466"/>
                </a:moveTo>
                <a:lnTo>
                  <a:pt x="667892" y="1187704"/>
                </a:lnTo>
                <a:lnTo>
                  <a:pt x="740917" y="1234567"/>
                </a:lnTo>
                <a:lnTo>
                  <a:pt x="737395" y="1185545"/>
                </a:lnTo>
                <a:lnTo>
                  <a:pt x="696721" y="1185545"/>
                </a:lnTo>
                <a:lnTo>
                  <a:pt x="690138" y="1174466"/>
                </a:lnTo>
                <a:close/>
              </a:path>
              <a:path w="741045" h="1235075">
                <a:moveTo>
                  <a:pt x="712356" y="1161245"/>
                </a:moveTo>
                <a:lnTo>
                  <a:pt x="690138" y="1174466"/>
                </a:lnTo>
                <a:lnTo>
                  <a:pt x="696721" y="1185545"/>
                </a:lnTo>
                <a:lnTo>
                  <a:pt x="718946" y="1172337"/>
                </a:lnTo>
                <a:lnTo>
                  <a:pt x="712356" y="1161245"/>
                </a:lnTo>
                <a:close/>
              </a:path>
              <a:path w="741045" h="1235075">
                <a:moveTo>
                  <a:pt x="734694" y="1147953"/>
                </a:moveTo>
                <a:lnTo>
                  <a:pt x="712356" y="1161245"/>
                </a:lnTo>
                <a:lnTo>
                  <a:pt x="718946" y="1172337"/>
                </a:lnTo>
                <a:lnTo>
                  <a:pt x="696721" y="1185545"/>
                </a:lnTo>
                <a:lnTo>
                  <a:pt x="737395" y="1185545"/>
                </a:lnTo>
                <a:lnTo>
                  <a:pt x="734694" y="1147953"/>
                </a:lnTo>
                <a:close/>
              </a:path>
              <a:path w="741045" h="1235075">
                <a:moveTo>
                  <a:pt x="22351" y="0"/>
                </a:moveTo>
                <a:lnTo>
                  <a:pt x="0" y="13208"/>
                </a:lnTo>
                <a:lnTo>
                  <a:pt x="690138" y="1174466"/>
                </a:lnTo>
                <a:lnTo>
                  <a:pt x="712356" y="1161245"/>
                </a:lnTo>
                <a:lnTo>
                  <a:pt x="2235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3467861" y="2637282"/>
            <a:ext cx="772160" cy="2011680"/>
          </a:xfrm>
          <a:custGeom>
            <a:avLst/>
            <a:gdLst/>
            <a:ahLst/>
            <a:cxnLst/>
            <a:rect l="l" t="t" r="r" b="b"/>
            <a:pathLst>
              <a:path w="772160" h="2011679">
                <a:moveTo>
                  <a:pt x="723555" y="68255"/>
                </a:moveTo>
                <a:lnTo>
                  <a:pt x="0" y="2002027"/>
                </a:lnTo>
                <a:lnTo>
                  <a:pt x="24384" y="2011171"/>
                </a:lnTo>
                <a:lnTo>
                  <a:pt x="747799" y="77309"/>
                </a:lnTo>
                <a:lnTo>
                  <a:pt x="723555" y="68255"/>
                </a:lnTo>
                <a:close/>
              </a:path>
              <a:path w="772160" h="2011679">
                <a:moveTo>
                  <a:pt x="768832" y="56133"/>
                </a:moveTo>
                <a:lnTo>
                  <a:pt x="728090" y="56133"/>
                </a:lnTo>
                <a:lnTo>
                  <a:pt x="752348" y="65150"/>
                </a:lnTo>
                <a:lnTo>
                  <a:pt x="747799" y="77309"/>
                </a:lnTo>
                <a:lnTo>
                  <a:pt x="772033" y="86359"/>
                </a:lnTo>
                <a:lnTo>
                  <a:pt x="768832" y="56133"/>
                </a:lnTo>
                <a:close/>
              </a:path>
              <a:path w="772160" h="2011679">
                <a:moveTo>
                  <a:pt x="728090" y="56133"/>
                </a:moveTo>
                <a:lnTo>
                  <a:pt x="723555" y="68255"/>
                </a:lnTo>
                <a:lnTo>
                  <a:pt x="747799" y="77309"/>
                </a:lnTo>
                <a:lnTo>
                  <a:pt x="752348" y="65150"/>
                </a:lnTo>
                <a:lnTo>
                  <a:pt x="728090" y="56133"/>
                </a:lnTo>
                <a:close/>
              </a:path>
              <a:path w="772160" h="2011679">
                <a:moveTo>
                  <a:pt x="762888" y="0"/>
                </a:moveTo>
                <a:lnTo>
                  <a:pt x="699262" y="59181"/>
                </a:lnTo>
                <a:lnTo>
                  <a:pt x="723555" y="68255"/>
                </a:lnTo>
                <a:lnTo>
                  <a:pt x="728090" y="56133"/>
                </a:lnTo>
                <a:lnTo>
                  <a:pt x="768832" y="56133"/>
                </a:lnTo>
                <a:lnTo>
                  <a:pt x="76288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3469004" y="3416046"/>
            <a:ext cx="764540" cy="1235075"/>
          </a:xfrm>
          <a:custGeom>
            <a:avLst/>
            <a:gdLst/>
            <a:ahLst/>
            <a:cxnLst/>
            <a:rect l="l" t="t" r="r" b="b"/>
            <a:pathLst>
              <a:path w="764539" h="1235075">
                <a:moveTo>
                  <a:pt x="712388" y="59496"/>
                </a:moveTo>
                <a:lnTo>
                  <a:pt x="0" y="1221231"/>
                </a:lnTo>
                <a:lnTo>
                  <a:pt x="22098" y="1234820"/>
                </a:lnTo>
                <a:lnTo>
                  <a:pt x="734493" y="73073"/>
                </a:lnTo>
                <a:lnTo>
                  <a:pt x="712388" y="59496"/>
                </a:lnTo>
                <a:close/>
              </a:path>
              <a:path w="764539" h="1235075">
                <a:moveTo>
                  <a:pt x="759846" y="48387"/>
                </a:moveTo>
                <a:lnTo>
                  <a:pt x="719201" y="48387"/>
                </a:lnTo>
                <a:lnTo>
                  <a:pt x="741299" y="61975"/>
                </a:lnTo>
                <a:lnTo>
                  <a:pt x="734493" y="73073"/>
                </a:lnTo>
                <a:lnTo>
                  <a:pt x="756539" y="86613"/>
                </a:lnTo>
                <a:lnTo>
                  <a:pt x="759846" y="48387"/>
                </a:lnTo>
                <a:close/>
              </a:path>
              <a:path w="764539" h="1235075">
                <a:moveTo>
                  <a:pt x="719201" y="48387"/>
                </a:moveTo>
                <a:lnTo>
                  <a:pt x="712388" y="59496"/>
                </a:lnTo>
                <a:lnTo>
                  <a:pt x="734493" y="73073"/>
                </a:lnTo>
                <a:lnTo>
                  <a:pt x="741299" y="61975"/>
                </a:lnTo>
                <a:lnTo>
                  <a:pt x="719201" y="48387"/>
                </a:lnTo>
                <a:close/>
              </a:path>
              <a:path w="764539" h="1235075">
                <a:moveTo>
                  <a:pt x="764032" y="0"/>
                </a:moveTo>
                <a:lnTo>
                  <a:pt x="690372" y="45974"/>
                </a:lnTo>
                <a:lnTo>
                  <a:pt x="712388" y="59496"/>
                </a:lnTo>
                <a:lnTo>
                  <a:pt x="719201" y="48387"/>
                </a:lnTo>
                <a:lnTo>
                  <a:pt x="759846" y="48387"/>
                </a:lnTo>
                <a:lnTo>
                  <a:pt x="76403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2056129" y="2601214"/>
            <a:ext cx="860425" cy="79375"/>
          </a:xfrm>
          <a:custGeom>
            <a:avLst/>
            <a:gdLst/>
            <a:ahLst/>
            <a:cxnLst/>
            <a:rect l="l" t="t" r="r" b="b"/>
            <a:pathLst>
              <a:path w="860425" h="79375">
                <a:moveTo>
                  <a:pt x="781811" y="25851"/>
                </a:moveTo>
                <a:lnTo>
                  <a:pt x="0" y="53086"/>
                </a:lnTo>
                <a:lnTo>
                  <a:pt x="1015" y="78994"/>
                </a:lnTo>
                <a:lnTo>
                  <a:pt x="782701" y="51759"/>
                </a:lnTo>
                <a:lnTo>
                  <a:pt x="781811" y="25851"/>
                </a:lnTo>
                <a:close/>
              </a:path>
              <a:path w="860425" h="79375">
                <a:moveTo>
                  <a:pt x="836552" y="25400"/>
                </a:moveTo>
                <a:lnTo>
                  <a:pt x="794765" y="25400"/>
                </a:lnTo>
                <a:lnTo>
                  <a:pt x="795655" y="51308"/>
                </a:lnTo>
                <a:lnTo>
                  <a:pt x="782701" y="51759"/>
                </a:lnTo>
                <a:lnTo>
                  <a:pt x="783589" y="77597"/>
                </a:lnTo>
                <a:lnTo>
                  <a:pt x="859917" y="36068"/>
                </a:lnTo>
                <a:lnTo>
                  <a:pt x="836552" y="25400"/>
                </a:lnTo>
                <a:close/>
              </a:path>
              <a:path w="860425" h="79375">
                <a:moveTo>
                  <a:pt x="794765" y="25400"/>
                </a:moveTo>
                <a:lnTo>
                  <a:pt x="781811" y="25851"/>
                </a:lnTo>
                <a:lnTo>
                  <a:pt x="782701" y="51759"/>
                </a:lnTo>
                <a:lnTo>
                  <a:pt x="795655" y="51308"/>
                </a:lnTo>
                <a:lnTo>
                  <a:pt x="794765" y="25400"/>
                </a:lnTo>
                <a:close/>
              </a:path>
              <a:path w="860425" h="79375">
                <a:moveTo>
                  <a:pt x="780922" y="0"/>
                </a:moveTo>
                <a:lnTo>
                  <a:pt x="781811" y="25851"/>
                </a:lnTo>
                <a:lnTo>
                  <a:pt x="794765" y="25400"/>
                </a:lnTo>
                <a:lnTo>
                  <a:pt x="836552" y="25400"/>
                </a:lnTo>
                <a:lnTo>
                  <a:pt x="78092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2043683" y="2674620"/>
            <a:ext cx="874394" cy="740410"/>
          </a:xfrm>
          <a:custGeom>
            <a:avLst/>
            <a:gdLst/>
            <a:ahLst/>
            <a:cxnLst/>
            <a:rect l="l" t="t" r="r" b="b"/>
            <a:pathLst>
              <a:path w="874394" h="740410">
                <a:moveTo>
                  <a:pt x="806032" y="699890"/>
                </a:moveTo>
                <a:lnTo>
                  <a:pt x="789305" y="719708"/>
                </a:lnTo>
                <a:lnTo>
                  <a:pt x="873887" y="740155"/>
                </a:lnTo>
                <a:lnTo>
                  <a:pt x="860153" y="708278"/>
                </a:lnTo>
                <a:lnTo>
                  <a:pt x="815975" y="708278"/>
                </a:lnTo>
                <a:lnTo>
                  <a:pt x="806032" y="699890"/>
                </a:lnTo>
                <a:close/>
              </a:path>
              <a:path w="874394" h="740410">
                <a:moveTo>
                  <a:pt x="822771" y="680057"/>
                </a:moveTo>
                <a:lnTo>
                  <a:pt x="806032" y="699890"/>
                </a:lnTo>
                <a:lnTo>
                  <a:pt x="815975" y="708278"/>
                </a:lnTo>
                <a:lnTo>
                  <a:pt x="832739" y="688466"/>
                </a:lnTo>
                <a:lnTo>
                  <a:pt x="822771" y="680057"/>
                </a:lnTo>
                <a:close/>
              </a:path>
              <a:path w="874394" h="740410">
                <a:moveTo>
                  <a:pt x="839470" y="660272"/>
                </a:moveTo>
                <a:lnTo>
                  <a:pt x="822771" y="680057"/>
                </a:lnTo>
                <a:lnTo>
                  <a:pt x="832739" y="688466"/>
                </a:lnTo>
                <a:lnTo>
                  <a:pt x="815975" y="708278"/>
                </a:lnTo>
                <a:lnTo>
                  <a:pt x="860153" y="708278"/>
                </a:lnTo>
                <a:lnTo>
                  <a:pt x="839470" y="660272"/>
                </a:lnTo>
                <a:close/>
              </a:path>
              <a:path w="874394" h="740410">
                <a:moveTo>
                  <a:pt x="16764" y="0"/>
                </a:moveTo>
                <a:lnTo>
                  <a:pt x="0" y="19812"/>
                </a:lnTo>
                <a:lnTo>
                  <a:pt x="806032" y="699890"/>
                </a:lnTo>
                <a:lnTo>
                  <a:pt x="822771" y="680057"/>
                </a:lnTo>
                <a:lnTo>
                  <a:pt x="1676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2040127" y="2679319"/>
            <a:ext cx="870585" cy="1963420"/>
          </a:xfrm>
          <a:custGeom>
            <a:avLst/>
            <a:gdLst/>
            <a:ahLst/>
            <a:cxnLst/>
            <a:rect l="l" t="t" r="r" b="b"/>
            <a:pathLst>
              <a:path w="870585" h="1963420">
                <a:moveTo>
                  <a:pt x="822864" y="1897323"/>
                </a:moveTo>
                <a:lnTo>
                  <a:pt x="799084" y="1907666"/>
                </a:lnTo>
                <a:lnTo>
                  <a:pt x="865759" y="1963419"/>
                </a:lnTo>
                <a:lnTo>
                  <a:pt x="868617" y="1909190"/>
                </a:lnTo>
                <a:lnTo>
                  <a:pt x="828040" y="1909190"/>
                </a:lnTo>
                <a:lnTo>
                  <a:pt x="822864" y="1897323"/>
                </a:lnTo>
                <a:close/>
              </a:path>
              <a:path w="870585" h="1963420">
                <a:moveTo>
                  <a:pt x="846598" y="1887001"/>
                </a:moveTo>
                <a:lnTo>
                  <a:pt x="822864" y="1897323"/>
                </a:lnTo>
                <a:lnTo>
                  <a:pt x="828040" y="1909190"/>
                </a:lnTo>
                <a:lnTo>
                  <a:pt x="851789" y="1898903"/>
                </a:lnTo>
                <a:lnTo>
                  <a:pt x="846598" y="1887001"/>
                </a:lnTo>
                <a:close/>
              </a:path>
              <a:path w="870585" h="1963420">
                <a:moveTo>
                  <a:pt x="870331" y="1876678"/>
                </a:moveTo>
                <a:lnTo>
                  <a:pt x="846598" y="1887001"/>
                </a:lnTo>
                <a:lnTo>
                  <a:pt x="851789" y="1898903"/>
                </a:lnTo>
                <a:lnTo>
                  <a:pt x="828040" y="1909190"/>
                </a:lnTo>
                <a:lnTo>
                  <a:pt x="868617" y="1909190"/>
                </a:lnTo>
                <a:lnTo>
                  <a:pt x="870331" y="1876678"/>
                </a:lnTo>
                <a:close/>
              </a:path>
              <a:path w="870585" h="1963420">
                <a:moveTo>
                  <a:pt x="23749" y="0"/>
                </a:moveTo>
                <a:lnTo>
                  <a:pt x="0" y="10413"/>
                </a:lnTo>
                <a:lnTo>
                  <a:pt x="822864" y="1897323"/>
                </a:lnTo>
                <a:lnTo>
                  <a:pt x="846598" y="1887001"/>
                </a:lnTo>
                <a:lnTo>
                  <a:pt x="2374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2072004" y="2637282"/>
            <a:ext cx="843280" cy="606425"/>
          </a:xfrm>
          <a:custGeom>
            <a:avLst/>
            <a:gdLst/>
            <a:ahLst/>
            <a:cxnLst/>
            <a:rect l="l" t="t" r="r" b="b"/>
            <a:pathLst>
              <a:path w="843280" h="606425">
                <a:moveTo>
                  <a:pt x="772267" y="34575"/>
                </a:moveTo>
                <a:lnTo>
                  <a:pt x="0" y="584834"/>
                </a:lnTo>
                <a:lnTo>
                  <a:pt x="14986" y="605916"/>
                </a:lnTo>
                <a:lnTo>
                  <a:pt x="787309" y="55617"/>
                </a:lnTo>
                <a:lnTo>
                  <a:pt x="772267" y="34575"/>
                </a:lnTo>
                <a:close/>
              </a:path>
              <a:path w="843280" h="606425">
                <a:moveTo>
                  <a:pt x="828694" y="27050"/>
                </a:moveTo>
                <a:lnTo>
                  <a:pt x="782827" y="27050"/>
                </a:lnTo>
                <a:lnTo>
                  <a:pt x="797813" y="48132"/>
                </a:lnTo>
                <a:lnTo>
                  <a:pt x="787309" y="55617"/>
                </a:lnTo>
                <a:lnTo>
                  <a:pt x="802386" y="76707"/>
                </a:lnTo>
                <a:lnTo>
                  <a:pt x="828694" y="27050"/>
                </a:lnTo>
                <a:close/>
              </a:path>
              <a:path w="843280" h="606425">
                <a:moveTo>
                  <a:pt x="782827" y="27050"/>
                </a:moveTo>
                <a:lnTo>
                  <a:pt x="772267" y="34575"/>
                </a:lnTo>
                <a:lnTo>
                  <a:pt x="787309" y="55617"/>
                </a:lnTo>
                <a:lnTo>
                  <a:pt x="797813" y="48132"/>
                </a:lnTo>
                <a:lnTo>
                  <a:pt x="782827" y="27050"/>
                </a:lnTo>
                <a:close/>
              </a:path>
              <a:path w="843280" h="606425">
                <a:moveTo>
                  <a:pt x="843026" y="0"/>
                </a:moveTo>
                <a:lnTo>
                  <a:pt x="757174" y="13462"/>
                </a:lnTo>
                <a:lnTo>
                  <a:pt x="772267" y="34575"/>
                </a:lnTo>
                <a:lnTo>
                  <a:pt x="782827" y="27050"/>
                </a:lnTo>
                <a:lnTo>
                  <a:pt x="828694" y="27050"/>
                </a:lnTo>
                <a:lnTo>
                  <a:pt x="84302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2045207" y="3243326"/>
            <a:ext cx="873760" cy="196850"/>
          </a:xfrm>
          <a:custGeom>
            <a:avLst/>
            <a:gdLst/>
            <a:ahLst/>
            <a:cxnLst/>
            <a:rect l="l" t="t" r="r" b="b"/>
            <a:pathLst>
              <a:path w="873760" h="196850">
                <a:moveTo>
                  <a:pt x="794758" y="171276"/>
                </a:moveTo>
                <a:lnTo>
                  <a:pt x="790067" y="196723"/>
                </a:lnTo>
                <a:lnTo>
                  <a:pt x="869992" y="173609"/>
                </a:lnTo>
                <a:lnTo>
                  <a:pt x="807466" y="173609"/>
                </a:lnTo>
                <a:lnTo>
                  <a:pt x="794758" y="171276"/>
                </a:lnTo>
                <a:close/>
              </a:path>
              <a:path w="873760" h="196850">
                <a:moveTo>
                  <a:pt x="799465" y="145753"/>
                </a:moveTo>
                <a:lnTo>
                  <a:pt x="794758" y="171276"/>
                </a:lnTo>
                <a:lnTo>
                  <a:pt x="807466" y="173609"/>
                </a:lnTo>
                <a:lnTo>
                  <a:pt x="812165" y="148082"/>
                </a:lnTo>
                <a:lnTo>
                  <a:pt x="799465" y="145753"/>
                </a:lnTo>
                <a:close/>
              </a:path>
              <a:path w="873760" h="196850">
                <a:moveTo>
                  <a:pt x="804164" y="120269"/>
                </a:moveTo>
                <a:lnTo>
                  <a:pt x="799465" y="145753"/>
                </a:lnTo>
                <a:lnTo>
                  <a:pt x="812165" y="148082"/>
                </a:lnTo>
                <a:lnTo>
                  <a:pt x="807466" y="173609"/>
                </a:lnTo>
                <a:lnTo>
                  <a:pt x="869992" y="173609"/>
                </a:lnTo>
                <a:lnTo>
                  <a:pt x="873506" y="172593"/>
                </a:lnTo>
                <a:lnTo>
                  <a:pt x="804164" y="120269"/>
                </a:lnTo>
                <a:close/>
              </a:path>
              <a:path w="873760" h="196850">
                <a:moveTo>
                  <a:pt x="4572" y="0"/>
                </a:moveTo>
                <a:lnTo>
                  <a:pt x="0" y="25400"/>
                </a:lnTo>
                <a:lnTo>
                  <a:pt x="794758" y="171276"/>
                </a:lnTo>
                <a:lnTo>
                  <a:pt x="799465" y="145753"/>
                </a:lnTo>
                <a:lnTo>
                  <a:pt x="457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2036445" y="3249167"/>
            <a:ext cx="871219" cy="1395095"/>
          </a:xfrm>
          <a:custGeom>
            <a:avLst/>
            <a:gdLst/>
            <a:ahLst/>
            <a:cxnLst/>
            <a:rect l="l" t="t" r="r" b="b"/>
            <a:pathLst>
              <a:path w="871219" h="1395095">
                <a:moveTo>
                  <a:pt x="818804" y="1335441"/>
                </a:moveTo>
                <a:lnTo>
                  <a:pt x="796671" y="1349121"/>
                </a:lnTo>
                <a:lnTo>
                  <a:pt x="870712" y="1394714"/>
                </a:lnTo>
                <a:lnTo>
                  <a:pt x="866318" y="1346454"/>
                </a:lnTo>
                <a:lnTo>
                  <a:pt x="825627" y="1346454"/>
                </a:lnTo>
                <a:lnTo>
                  <a:pt x="818804" y="1335441"/>
                </a:lnTo>
                <a:close/>
              </a:path>
              <a:path w="871219" h="1395095">
                <a:moveTo>
                  <a:pt x="840781" y="1321858"/>
                </a:moveTo>
                <a:lnTo>
                  <a:pt x="818804" y="1335441"/>
                </a:lnTo>
                <a:lnTo>
                  <a:pt x="825627" y="1346454"/>
                </a:lnTo>
                <a:lnTo>
                  <a:pt x="847598" y="1332865"/>
                </a:lnTo>
                <a:lnTo>
                  <a:pt x="840781" y="1321858"/>
                </a:lnTo>
                <a:close/>
              </a:path>
              <a:path w="871219" h="1395095">
                <a:moveTo>
                  <a:pt x="862838" y="1308227"/>
                </a:moveTo>
                <a:lnTo>
                  <a:pt x="840781" y="1321858"/>
                </a:lnTo>
                <a:lnTo>
                  <a:pt x="847598" y="1332865"/>
                </a:lnTo>
                <a:lnTo>
                  <a:pt x="825627" y="1346454"/>
                </a:lnTo>
                <a:lnTo>
                  <a:pt x="866318" y="1346454"/>
                </a:lnTo>
                <a:lnTo>
                  <a:pt x="862838" y="1308227"/>
                </a:lnTo>
                <a:close/>
              </a:path>
              <a:path w="871219" h="1395095">
                <a:moveTo>
                  <a:pt x="22098" y="0"/>
                </a:moveTo>
                <a:lnTo>
                  <a:pt x="0" y="13716"/>
                </a:lnTo>
                <a:lnTo>
                  <a:pt x="818804" y="1335441"/>
                </a:lnTo>
                <a:lnTo>
                  <a:pt x="840781" y="1321858"/>
                </a:lnTo>
                <a:lnTo>
                  <a:pt x="2209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2105532" y="2637282"/>
            <a:ext cx="817244" cy="1998345"/>
          </a:xfrm>
          <a:custGeom>
            <a:avLst/>
            <a:gdLst/>
            <a:ahLst/>
            <a:cxnLst/>
            <a:rect l="l" t="t" r="r" b="b"/>
            <a:pathLst>
              <a:path w="817244" h="1998345">
                <a:moveTo>
                  <a:pt x="768623" y="67385"/>
                </a:moveTo>
                <a:lnTo>
                  <a:pt x="0" y="1988438"/>
                </a:lnTo>
                <a:lnTo>
                  <a:pt x="24130" y="1998090"/>
                </a:lnTo>
                <a:lnTo>
                  <a:pt x="792603" y="76969"/>
                </a:lnTo>
                <a:lnTo>
                  <a:pt x="768623" y="67385"/>
                </a:lnTo>
                <a:close/>
              </a:path>
              <a:path w="817244" h="1998345">
                <a:moveTo>
                  <a:pt x="814125" y="55371"/>
                </a:moveTo>
                <a:lnTo>
                  <a:pt x="773430" y="55371"/>
                </a:lnTo>
                <a:lnTo>
                  <a:pt x="797433" y="64896"/>
                </a:lnTo>
                <a:lnTo>
                  <a:pt x="792603" y="76969"/>
                </a:lnTo>
                <a:lnTo>
                  <a:pt x="816737" y="86613"/>
                </a:lnTo>
                <a:lnTo>
                  <a:pt x="814125" y="55371"/>
                </a:lnTo>
                <a:close/>
              </a:path>
              <a:path w="817244" h="1998345">
                <a:moveTo>
                  <a:pt x="773430" y="55371"/>
                </a:moveTo>
                <a:lnTo>
                  <a:pt x="768623" y="67385"/>
                </a:lnTo>
                <a:lnTo>
                  <a:pt x="792603" y="76969"/>
                </a:lnTo>
                <a:lnTo>
                  <a:pt x="797433" y="64896"/>
                </a:lnTo>
                <a:lnTo>
                  <a:pt x="773430" y="55371"/>
                </a:lnTo>
                <a:close/>
              </a:path>
              <a:path w="817244" h="1998345">
                <a:moveTo>
                  <a:pt x="809498" y="0"/>
                </a:moveTo>
                <a:lnTo>
                  <a:pt x="744601" y="57784"/>
                </a:lnTo>
                <a:lnTo>
                  <a:pt x="768623" y="67385"/>
                </a:lnTo>
                <a:lnTo>
                  <a:pt x="773430" y="55371"/>
                </a:lnTo>
                <a:lnTo>
                  <a:pt x="814125" y="55371"/>
                </a:lnTo>
                <a:lnTo>
                  <a:pt x="80949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2081022" y="3416046"/>
            <a:ext cx="836930" cy="1222375"/>
          </a:xfrm>
          <a:custGeom>
            <a:avLst/>
            <a:gdLst/>
            <a:ahLst/>
            <a:cxnLst/>
            <a:rect l="l" t="t" r="r" b="b"/>
            <a:pathLst>
              <a:path w="836930" h="1222375">
                <a:moveTo>
                  <a:pt x="782382" y="56965"/>
                </a:moveTo>
                <a:lnTo>
                  <a:pt x="0" y="1207261"/>
                </a:lnTo>
                <a:lnTo>
                  <a:pt x="21335" y="1221866"/>
                </a:lnTo>
                <a:lnTo>
                  <a:pt x="803851" y="71560"/>
                </a:lnTo>
                <a:lnTo>
                  <a:pt x="782382" y="56965"/>
                </a:lnTo>
                <a:close/>
              </a:path>
              <a:path w="836930" h="1222375">
                <a:moveTo>
                  <a:pt x="830598" y="46227"/>
                </a:moveTo>
                <a:lnTo>
                  <a:pt x="789685" y="46227"/>
                </a:lnTo>
                <a:lnTo>
                  <a:pt x="811148" y="60832"/>
                </a:lnTo>
                <a:lnTo>
                  <a:pt x="803851" y="71560"/>
                </a:lnTo>
                <a:lnTo>
                  <a:pt x="825245" y="86105"/>
                </a:lnTo>
                <a:lnTo>
                  <a:pt x="830598" y="46227"/>
                </a:lnTo>
                <a:close/>
              </a:path>
              <a:path w="836930" h="1222375">
                <a:moveTo>
                  <a:pt x="789685" y="46227"/>
                </a:moveTo>
                <a:lnTo>
                  <a:pt x="782382" y="56965"/>
                </a:lnTo>
                <a:lnTo>
                  <a:pt x="803851" y="71560"/>
                </a:lnTo>
                <a:lnTo>
                  <a:pt x="811148" y="60832"/>
                </a:lnTo>
                <a:lnTo>
                  <a:pt x="789685" y="46227"/>
                </a:lnTo>
                <a:close/>
              </a:path>
              <a:path w="836930" h="1222375">
                <a:moveTo>
                  <a:pt x="836802" y="0"/>
                </a:moveTo>
                <a:lnTo>
                  <a:pt x="760983" y="42417"/>
                </a:lnTo>
                <a:lnTo>
                  <a:pt x="782382" y="56965"/>
                </a:lnTo>
                <a:lnTo>
                  <a:pt x="789685" y="46227"/>
                </a:lnTo>
                <a:lnTo>
                  <a:pt x="830598" y="46227"/>
                </a:lnTo>
                <a:lnTo>
                  <a:pt x="83680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2091435" y="4604003"/>
            <a:ext cx="814705" cy="78105"/>
          </a:xfrm>
          <a:custGeom>
            <a:avLst/>
            <a:gdLst/>
            <a:ahLst/>
            <a:cxnLst/>
            <a:rect l="l" t="t" r="r" b="b"/>
            <a:pathLst>
              <a:path w="814705" h="78104">
                <a:moveTo>
                  <a:pt x="737743" y="0"/>
                </a:moveTo>
                <a:lnTo>
                  <a:pt x="737278" y="25822"/>
                </a:lnTo>
                <a:lnTo>
                  <a:pt x="750188" y="26035"/>
                </a:lnTo>
                <a:lnTo>
                  <a:pt x="749807" y="51943"/>
                </a:lnTo>
                <a:lnTo>
                  <a:pt x="736807" y="51943"/>
                </a:lnTo>
                <a:lnTo>
                  <a:pt x="736345" y="77597"/>
                </a:lnTo>
                <a:lnTo>
                  <a:pt x="790001" y="51943"/>
                </a:lnTo>
                <a:lnTo>
                  <a:pt x="749807" y="51943"/>
                </a:lnTo>
                <a:lnTo>
                  <a:pt x="736811" y="51729"/>
                </a:lnTo>
                <a:lnTo>
                  <a:pt x="790448" y="51729"/>
                </a:lnTo>
                <a:lnTo>
                  <a:pt x="814705" y="40132"/>
                </a:lnTo>
                <a:lnTo>
                  <a:pt x="737743" y="0"/>
                </a:lnTo>
                <a:close/>
              </a:path>
              <a:path w="814705" h="78104">
                <a:moveTo>
                  <a:pt x="737278" y="25822"/>
                </a:moveTo>
                <a:lnTo>
                  <a:pt x="736811" y="51729"/>
                </a:lnTo>
                <a:lnTo>
                  <a:pt x="749807" y="51943"/>
                </a:lnTo>
                <a:lnTo>
                  <a:pt x="750188" y="26035"/>
                </a:lnTo>
                <a:lnTo>
                  <a:pt x="737278" y="25822"/>
                </a:lnTo>
                <a:close/>
              </a:path>
              <a:path w="814705" h="78104">
                <a:moveTo>
                  <a:pt x="507" y="13716"/>
                </a:moveTo>
                <a:lnTo>
                  <a:pt x="0" y="39624"/>
                </a:lnTo>
                <a:lnTo>
                  <a:pt x="736811" y="51729"/>
                </a:lnTo>
                <a:lnTo>
                  <a:pt x="737278" y="25822"/>
                </a:lnTo>
                <a:lnTo>
                  <a:pt x="507" y="137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 txBox="1"/>
          <p:nvPr/>
        </p:nvSpPr>
        <p:spPr>
          <a:xfrm>
            <a:off x="6085255" y="3855465"/>
            <a:ext cx="381000" cy="51625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760"/>
              </a:lnSpc>
            </a:pPr>
            <a:r>
              <a:rPr sz="2800" spc="-5" dirty="0">
                <a:latin typeface="Calibri"/>
                <a:cs typeface="Calibri"/>
              </a:rPr>
              <a:t>……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5975603" y="2350007"/>
            <a:ext cx="498475" cy="2626360"/>
          </a:xfrm>
          <a:prstGeom prst="rect">
            <a:avLst/>
          </a:prstGeom>
          <a:solidFill>
            <a:srgbClr val="D9D9D9"/>
          </a:solidFill>
        </p:spPr>
        <p:txBody>
          <a:bodyPr vert="horz" wrap="square" lIns="0" tIns="5715" rIns="0" bIns="0" rtlCol="0">
            <a:spAutoFit/>
          </a:bodyPr>
          <a:lstStyle/>
          <a:p>
            <a:pPr marL="102870">
              <a:lnSpc>
                <a:spcPct val="100000"/>
              </a:lnSpc>
              <a:spcBef>
                <a:spcPts val="45"/>
              </a:spcBef>
            </a:pPr>
            <a:r>
              <a:rPr sz="2800" spc="-5" dirty="0">
                <a:latin typeface="Calibri"/>
                <a:cs typeface="Calibri"/>
              </a:rPr>
              <a:t>y</a:t>
            </a:r>
            <a:r>
              <a:rPr sz="2775" spc="-7" baseline="-21021" dirty="0">
                <a:latin typeface="Calibri"/>
                <a:cs typeface="Calibri"/>
              </a:rPr>
              <a:t>1</a:t>
            </a:r>
            <a:endParaRPr sz="2775" baseline="-21021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600">
              <a:latin typeface="Times New Roman"/>
              <a:cs typeface="Times New Roman"/>
            </a:endParaRPr>
          </a:p>
          <a:p>
            <a:pPr marL="123825">
              <a:lnSpc>
                <a:spcPct val="100000"/>
              </a:lnSpc>
              <a:spcBef>
                <a:spcPts val="5"/>
              </a:spcBef>
            </a:pPr>
            <a:r>
              <a:rPr sz="2800" spc="-5" dirty="0">
                <a:latin typeface="Calibri"/>
                <a:cs typeface="Calibri"/>
              </a:rPr>
              <a:t>y</a:t>
            </a:r>
            <a:r>
              <a:rPr sz="2775" spc="-7" baseline="-21021" dirty="0">
                <a:latin typeface="Calibri"/>
                <a:cs typeface="Calibri"/>
              </a:rPr>
              <a:t>2</a:t>
            </a:r>
            <a:endParaRPr sz="2775" baseline="-21021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3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3050">
              <a:latin typeface="Times New Roman"/>
              <a:cs typeface="Times New Roman"/>
            </a:endParaRPr>
          </a:p>
          <a:p>
            <a:pPr marL="92075">
              <a:lnSpc>
                <a:spcPct val="100000"/>
              </a:lnSpc>
              <a:spcBef>
                <a:spcPts val="5"/>
              </a:spcBef>
            </a:pPr>
            <a:r>
              <a:rPr sz="4200" spc="-22" baseline="13888" dirty="0">
                <a:latin typeface="Calibri"/>
                <a:cs typeface="Calibri"/>
              </a:rPr>
              <a:t>y</a:t>
            </a:r>
            <a:r>
              <a:rPr sz="1850" spc="0" dirty="0">
                <a:latin typeface="Calibri"/>
                <a:cs typeface="Calibri"/>
              </a:rPr>
              <a:t>10</a:t>
            </a:r>
            <a:endParaRPr sz="1850">
              <a:latin typeface="Calibri"/>
              <a:cs typeface="Calibri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6722364" y="3909059"/>
            <a:ext cx="1133855" cy="64008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6743700" y="3848100"/>
            <a:ext cx="1091183" cy="86563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6781800" y="3948684"/>
            <a:ext cx="1014983" cy="52273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 txBox="1"/>
          <p:nvPr/>
        </p:nvSpPr>
        <p:spPr>
          <a:xfrm>
            <a:off x="7004684" y="3960114"/>
            <a:ext cx="57277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loss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3899652" y="1391411"/>
            <a:ext cx="710447" cy="71932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3871721" y="1372361"/>
            <a:ext cx="757555" cy="757555"/>
          </a:xfrm>
          <a:custGeom>
            <a:avLst/>
            <a:gdLst/>
            <a:ahLst/>
            <a:cxnLst/>
            <a:rect l="l" t="t" r="r" b="b"/>
            <a:pathLst>
              <a:path w="757554" h="757555">
                <a:moveTo>
                  <a:pt x="0" y="757427"/>
                </a:moveTo>
                <a:lnTo>
                  <a:pt x="757427" y="757427"/>
                </a:lnTo>
                <a:lnTo>
                  <a:pt x="757427" y="0"/>
                </a:lnTo>
                <a:lnTo>
                  <a:pt x="0" y="0"/>
                </a:lnTo>
                <a:lnTo>
                  <a:pt x="0" y="757427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 txBox="1"/>
          <p:nvPr/>
        </p:nvSpPr>
        <p:spPr>
          <a:xfrm>
            <a:off x="4773295" y="1489913"/>
            <a:ext cx="50292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latin typeface="Calibri"/>
                <a:cs typeface="Calibri"/>
              </a:rPr>
              <a:t>“1”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626100" y="3342132"/>
            <a:ext cx="710447" cy="71932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598169" y="3323082"/>
            <a:ext cx="757555" cy="757555"/>
          </a:xfrm>
          <a:custGeom>
            <a:avLst/>
            <a:gdLst/>
            <a:ahLst/>
            <a:cxnLst/>
            <a:rect l="l" t="t" r="r" b="b"/>
            <a:pathLst>
              <a:path w="757555" h="757554">
                <a:moveTo>
                  <a:pt x="0" y="757427"/>
                </a:moveTo>
                <a:lnTo>
                  <a:pt x="757428" y="757427"/>
                </a:lnTo>
                <a:lnTo>
                  <a:pt x="757428" y="0"/>
                </a:lnTo>
                <a:lnTo>
                  <a:pt x="0" y="0"/>
                </a:lnTo>
                <a:lnTo>
                  <a:pt x="0" y="757427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8077200" y="2365248"/>
            <a:ext cx="499872" cy="262585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8077200" y="2365248"/>
            <a:ext cx="500380" cy="2626360"/>
          </a:xfrm>
          <a:custGeom>
            <a:avLst/>
            <a:gdLst/>
            <a:ahLst/>
            <a:cxnLst/>
            <a:rect l="l" t="t" r="r" b="b"/>
            <a:pathLst>
              <a:path w="500379" h="2626360">
                <a:moveTo>
                  <a:pt x="0" y="2625852"/>
                </a:moveTo>
                <a:lnTo>
                  <a:pt x="499872" y="2625852"/>
                </a:lnTo>
                <a:lnTo>
                  <a:pt x="499872" y="0"/>
                </a:lnTo>
                <a:lnTo>
                  <a:pt x="0" y="0"/>
                </a:lnTo>
                <a:lnTo>
                  <a:pt x="0" y="2625852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 txBox="1"/>
          <p:nvPr/>
        </p:nvSpPr>
        <p:spPr>
          <a:xfrm>
            <a:off x="8729853" y="2345562"/>
            <a:ext cx="20574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Calibri"/>
                <a:cs typeface="Calibri"/>
              </a:rPr>
              <a:t>1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8729853" y="3145358"/>
            <a:ext cx="20574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Calibri"/>
                <a:cs typeface="Calibri"/>
              </a:rPr>
              <a:t>0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6696456" y="3747515"/>
            <a:ext cx="1187450" cy="335280"/>
          </a:xfrm>
          <a:custGeom>
            <a:avLst/>
            <a:gdLst/>
            <a:ahLst/>
            <a:cxnLst/>
            <a:rect l="l" t="t" r="r" b="b"/>
            <a:pathLst>
              <a:path w="1187450" h="335279">
                <a:moveTo>
                  <a:pt x="167640" y="0"/>
                </a:moveTo>
                <a:lnTo>
                  <a:pt x="0" y="167639"/>
                </a:lnTo>
                <a:lnTo>
                  <a:pt x="167640" y="335279"/>
                </a:lnTo>
                <a:lnTo>
                  <a:pt x="167640" y="251459"/>
                </a:lnTo>
                <a:lnTo>
                  <a:pt x="1103376" y="251459"/>
                </a:lnTo>
                <a:lnTo>
                  <a:pt x="1187196" y="167639"/>
                </a:lnTo>
                <a:lnTo>
                  <a:pt x="1103376" y="83819"/>
                </a:lnTo>
                <a:lnTo>
                  <a:pt x="167640" y="83819"/>
                </a:lnTo>
                <a:lnTo>
                  <a:pt x="167640" y="0"/>
                </a:lnTo>
                <a:close/>
              </a:path>
              <a:path w="1187450" h="335279">
                <a:moveTo>
                  <a:pt x="1103376" y="251459"/>
                </a:moveTo>
                <a:lnTo>
                  <a:pt x="1019555" y="251459"/>
                </a:lnTo>
                <a:lnTo>
                  <a:pt x="1019555" y="335279"/>
                </a:lnTo>
                <a:lnTo>
                  <a:pt x="1103376" y="251459"/>
                </a:lnTo>
                <a:close/>
              </a:path>
              <a:path w="1187450" h="335279">
                <a:moveTo>
                  <a:pt x="1019555" y="0"/>
                </a:moveTo>
                <a:lnTo>
                  <a:pt x="1019555" y="83819"/>
                </a:lnTo>
                <a:lnTo>
                  <a:pt x="1103376" y="83819"/>
                </a:lnTo>
                <a:lnTo>
                  <a:pt x="101955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6696456" y="3747515"/>
            <a:ext cx="1187450" cy="335280"/>
          </a:xfrm>
          <a:custGeom>
            <a:avLst/>
            <a:gdLst/>
            <a:ahLst/>
            <a:cxnLst/>
            <a:rect l="l" t="t" r="r" b="b"/>
            <a:pathLst>
              <a:path w="1187450" h="335279">
                <a:moveTo>
                  <a:pt x="0" y="167639"/>
                </a:moveTo>
                <a:lnTo>
                  <a:pt x="167640" y="0"/>
                </a:lnTo>
                <a:lnTo>
                  <a:pt x="167640" y="83819"/>
                </a:lnTo>
                <a:lnTo>
                  <a:pt x="1019555" y="83819"/>
                </a:lnTo>
                <a:lnTo>
                  <a:pt x="1019555" y="0"/>
                </a:lnTo>
                <a:lnTo>
                  <a:pt x="1187196" y="167639"/>
                </a:lnTo>
                <a:lnTo>
                  <a:pt x="1019555" y="335279"/>
                </a:lnTo>
                <a:lnTo>
                  <a:pt x="1019555" y="251459"/>
                </a:lnTo>
                <a:lnTo>
                  <a:pt x="167640" y="251459"/>
                </a:lnTo>
                <a:lnTo>
                  <a:pt x="167640" y="335279"/>
                </a:lnTo>
                <a:lnTo>
                  <a:pt x="0" y="167639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988313" y="1718310"/>
            <a:ext cx="2729230" cy="0"/>
          </a:xfrm>
          <a:custGeom>
            <a:avLst/>
            <a:gdLst/>
            <a:ahLst/>
            <a:cxnLst/>
            <a:rect l="l" t="t" r="r" b="b"/>
            <a:pathLst>
              <a:path w="2729229">
                <a:moveTo>
                  <a:pt x="2728722" y="0"/>
                </a:moveTo>
                <a:lnTo>
                  <a:pt x="0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5348478" y="1742694"/>
            <a:ext cx="2987675" cy="0"/>
          </a:xfrm>
          <a:custGeom>
            <a:avLst/>
            <a:gdLst/>
            <a:ahLst/>
            <a:cxnLst/>
            <a:rect l="l" t="t" r="r" b="b"/>
            <a:pathLst>
              <a:path w="2987675">
                <a:moveTo>
                  <a:pt x="2987294" y="0"/>
                </a:moveTo>
                <a:lnTo>
                  <a:pt x="0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920496" y="1751838"/>
            <a:ext cx="114300" cy="1480820"/>
          </a:xfrm>
          <a:custGeom>
            <a:avLst/>
            <a:gdLst/>
            <a:ahLst/>
            <a:cxnLst/>
            <a:rect l="l" t="t" r="r" b="b"/>
            <a:pathLst>
              <a:path w="114300" h="1480820">
                <a:moveTo>
                  <a:pt x="38100" y="1366392"/>
                </a:moveTo>
                <a:lnTo>
                  <a:pt x="0" y="1366392"/>
                </a:lnTo>
                <a:lnTo>
                  <a:pt x="57150" y="1480692"/>
                </a:lnTo>
                <a:lnTo>
                  <a:pt x="104775" y="1385442"/>
                </a:lnTo>
                <a:lnTo>
                  <a:pt x="38100" y="1385442"/>
                </a:lnTo>
                <a:lnTo>
                  <a:pt x="38100" y="1366392"/>
                </a:lnTo>
                <a:close/>
              </a:path>
              <a:path w="114300" h="1480820">
                <a:moveTo>
                  <a:pt x="76200" y="0"/>
                </a:moveTo>
                <a:lnTo>
                  <a:pt x="38100" y="0"/>
                </a:lnTo>
                <a:lnTo>
                  <a:pt x="38100" y="1385442"/>
                </a:lnTo>
                <a:lnTo>
                  <a:pt x="76200" y="1385442"/>
                </a:lnTo>
                <a:lnTo>
                  <a:pt x="76200" y="0"/>
                </a:lnTo>
                <a:close/>
              </a:path>
              <a:path w="114300" h="1480820">
                <a:moveTo>
                  <a:pt x="114300" y="1366392"/>
                </a:moveTo>
                <a:lnTo>
                  <a:pt x="76200" y="1366392"/>
                </a:lnTo>
                <a:lnTo>
                  <a:pt x="76200" y="1385442"/>
                </a:lnTo>
                <a:lnTo>
                  <a:pt x="104775" y="1385442"/>
                </a:lnTo>
                <a:lnTo>
                  <a:pt x="114300" y="136639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8279892" y="1751838"/>
            <a:ext cx="114300" cy="581660"/>
          </a:xfrm>
          <a:custGeom>
            <a:avLst/>
            <a:gdLst/>
            <a:ahLst/>
            <a:cxnLst/>
            <a:rect l="l" t="t" r="r" b="b"/>
            <a:pathLst>
              <a:path w="114300" h="581660">
                <a:moveTo>
                  <a:pt x="38100" y="467360"/>
                </a:moveTo>
                <a:lnTo>
                  <a:pt x="0" y="467360"/>
                </a:lnTo>
                <a:lnTo>
                  <a:pt x="57150" y="581660"/>
                </a:lnTo>
                <a:lnTo>
                  <a:pt x="104775" y="486410"/>
                </a:lnTo>
                <a:lnTo>
                  <a:pt x="38100" y="486410"/>
                </a:lnTo>
                <a:lnTo>
                  <a:pt x="38100" y="467360"/>
                </a:lnTo>
                <a:close/>
              </a:path>
              <a:path w="114300" h="581660">
                <a:moveTo>
                  <a:pt x="76200" y="0"/>
                </a:moveTo>
                <a:lnTo>
                  <a:pt x="38100" y="0"/>
                </a:lnTo>
                <a:lnTo>
                  <a:pt x="38100" y="486410"/>
                </a:lnTo>
                <a:lnTo>
                  <a:pt x="76200" y="486410"/>
                </a:lnTo>
                <a:lnTo>
                  <a:pt x="76200" y="0"/>
                </a:lnTo>
                <a:close/>
              </a:path>
              <a:path w="114300" h="581660">
                <a:moveTo>
                  <a:pt x="114300" y="467360"/>
                </a:moveTo>
                <a:lnTo>
                  <a:pt x="76200" y="467360"/>
                </a:lnTo>
                <a:lnTo>
                  <a:pt x="76200" y="486410"/>
                </a:lnTo>
                <a:lnTo>
                  <a:pt x="104775" y="486410"/>
                </a:lnTo>
                <a:lnTo>
                  <a:pt x="114300" y="46736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5548884" y="2348483"/>
            <a:ext cx="13970" cy="2676525"/>
          </a:xfrm>
          <a:custGeom>
            <a:avLst/>
            <a:gdLst/>
            <a:ahLst/>
            <a:cxnLst/>
            <a:rect l="l" t="t" r="r" b="b"/>
            <a:pathLst>
              <a:path w="13970" h="2676525">
                <a:moveTo>
                  <a:pt x="0" y="2676144"/>
                </a:moveTo>
                <a:lnTo>
                  <a:pt x="13715" y="2676144"/>
                </a:lnTo>
                <a:lnTo>
                  <a:pt x="13715" y="0"/>
                </a:lnTo>
                <a:lnTo>
                  <a:pt x="0" y="0"/>
                </a:lnTo>
                <a:lnTo>
                  <a:pt x="0" y="267614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4815840" y="2348483"/>
            <a:ext cx="32384" cy="2676525"/>
          </a:xfrm>
          <a:custGeom>
            <a:avLst/>
            <a:gdLst/>
            <a:ahLst/>
            <a:cxnLst/>
            <a:rect l="l" t="t" r="r" b="b"/>
            <a:pathLst>
              <a:path w="32385" h="2676525">
                <a:moveTo>
                  <a:pt x="0" y="2676144"/>
                </a:moveTo>
                <a:lnTo>
                  <a:pt x="32004" y="2676144"/>
                </a:lnTo>
                <a:lnTo>
                  <a:pt x="32004" y="0"/>
                </a:lnTo>
                <a:lnTo>
                  <a:pt x="0" y="0"/>
                </a:lnTo>
                <a:lnTo>
                  <a:pt x="0" y="267614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4892040" y="2340864"/>
            <a:ext cx="574548" cy="57302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4892040" y="2340864"/>
            <a:ext cx="574675" cy="573405"/>
          </a:xfrm>
          <a:custGeom>
            <a:avLst/>
            <a:gdLst/>
            <a:ahLst/>
            <a:cxnLst/>
            <a:rect l="l" t="t" r="r" b="b"/>
            <a:pathLst>
              <a:path w="574675" h="573405">
                <a:moveTo>
                  <a:pt x="0" y="286512"/>
                </a:moveTo>
                <a:lnTo>
                  <a:pt x="3760" y="240036"/>
                </a:lnTo>
                <a:lnTo>
                  <a:pt x="14648" y="195949"/>
                </a:lnTo>
                <a:lnTo>
                  <a:pt x="32071" y="154840"/>
                </a:lnTo>
                <a:lnTo>
                  <a:pt x="55437" y="117299"/>
                </a:lnTo>
                <a:lnTo>
                  <a:pt x="84153" y="83915"/>
                </a:lnTo>
                <a:lnTo>
                  <a:pt x="117628" y="55278"/>
                </a:lnTo>
                <a:lnTo>
                  <a:pt x="155270" y="31978"/>
                </a:lnTo>
                <a:lnTo>
                  <a:pt x="196486" y="14606"/>
                </a:lnTo>
                <a:lnTo>
                  <a:pt x="240684" y="3749"/>
                </a:lnTo>
                <a:lnTo>
                  <a:pt x="287274" y="0"/>
                </a:lnTo>
                <a:lnTo>
                  <a:pt x="333863" y="3749"/>
                </a:lnTo>
                <a:lnTo>
                  <a:pt x="378061" y="14606"/>
                </a:lnTo>
                <a:lnTo>
                  <a:pt x="419277" y="31978"/>
                </a:lnTo>
                <a:lnTo>
                  <a:pt x="456919" y="55278"/>
                </a:lnTo>
                <a:lnTo>
                  <a:pt x="490394" y="83915"/>
                </a:lnTo>
                <a:lnTo>
                  <a:pt x="519110" y="117299"/>
                </a:lnTo>
                <a:lnTo>
                  <a:pt x="542476" y="154840"/>
                </a:lnTo>
                <a:lnTo>
                  <a:pt x="559899" y="195949"/>
                </a:lnTo>
                <a:lnTo>
                  <a:pt x="570787" y="240036"/>
                </a:lnTo>
                <a:lnTo>
                  <a:pt x="574548" y="286512"/>
                </a:lnTo>
                <a:lnTo>
                  <a:pt x="570787" y="332987"/>
                </a:lnTo>
                <a:lnTo>
                  <a:pt x="559899" y="377074"/>
                </a:lnTo>
                <a:lnTo>
                  <a:pt x="542476" y="418183"/>
                </a:lnTo>
                <a:lnTo>
                  <a:pt x="519110" y="455724"/>
                </a:lnTo>
                <a:lnTo>
                  <a:pt x="490394" y="489108"/>
                </a:lnTo>
                <a:lnTo>
                  <a:pt x="456919" y="517745"/>
                </a:lnTo>
                <a:lnTo>
                  <a:pt x="419277" y="541045"/>
                </a:lnTo>
                <a:lnTo>
                  <a:pt x="378061" y="558417"/>
                </a:lnTo>
                <a:lnTo>
                  <a:pt x="333863" y="569274"/>
                </a:lnTo>
                <a:lnTo>
                  <a:pt x="287274" y="573024"/>
                </a:lnTo>
                <a:lnTo>
                  <a:pt x="240684" y="569274"/>
                </a:lnTo>
                <a:lnTo>
                  <a:pt x="196486" y="558417"/>
                </a:lnTo>
                <a:lnTo>
                  <a:pt x="155270" y="541045"/>
                </a:lnTo>
                <a:lnTo>
                  <a:pt x="117628" y="517745"/>
                </a:lnTo>
                <a:lnTo>
                  <a:pt x="84153" y="489108"/>
                </a:lnTo>
                <a:lnTo>
                  <a:pt x="55437" y="455724"/>
                </a:lnTo>
                <a:lnTo>
                  <a:pt x="32071" y="418183"/>
                </a:lnTo>
                <a:lnTo>
                  <a:pt x="14648" y="377074"/>
                </a:lnTo>
                <a:lnTo>
                  <a:pt x="3760" y="332987"/>
                </a:lnTo>
                <a:lnTo>
                  <a:pt x="0" y="286512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4895088" y="3099816"/>
            <a:ext cx="574548" cy="57454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4895088" y="3099816"/>
            <a:ext cx="574675" cy="574675"/>
          </a:xfrm>
          <a:custGeom>
            <a:avLst/>
            <a:gdLst/>
            <a:ahLst/>
            <a:cxnLst/>
            <a:rect l="l" t="t" r="r" b="b"/>
            <a:pathLst>
              <a:path w="574675" h="574675">
                <a:moveTo>
                  <a:pt x="0" y="287274"/>
                </a:moveTo>
                <a:lnTo>
                  <a:pt x="3760" y="240684"/>
                </a:lnTo>
                <a:lnTo>
                  <a:pt x="14648" y="196486"/>
                </a:lnTo>
                <a:lnTo>
                  <a:pt x="32071" y="155270"/>
                </a:lnTo>
                <a:lnTo>
                  <a:pt x="55437" y="117628"/>
                </a:lnTo>
                <a:lnTo>
                  <a:pt x="84153" y="84153"/>
                </a:lnTo>
                <a:lnTo>
                  <a:pt x="117628" y="55437"/>
                </a:lnTo>
                <a:lnTo>
                  <a:pt x="155270" y="32071"/>
                </a:lnTo>
                <a:lnTo>
                  <a:pt x="196486" y="14648"/>
                </a:lnTo>
                <a:lnTo>
                  <a:pt x="240684" y="3760"/>
                </a:lnTo>
                <a:lnTo>
                  <a:pt x="287274" y="0"/>
                </a:lnTo>
                <a:lnTo>
                  <a:pt x="333863" y="3760"/>
                </a:lnTo>
                <a:lnTo>
                  <a:pt x="378061" y="14648"/>
                </a:lnTo>
                <a:lnTo>
                  <a:pt x="419277" y="32071"/>
                </a:lnTo>
                <a:lnTo>
                  <a:pt x="456919" y="55437"/>
                </a:lnTo>
                <a:lnTo>
                  <a:pt x="490394" y="84153"/>
                </a:lnTo>
                <a:lnTo>
                  <a:pt x="519110" y="117628"/>
                </a:lnTo>
                <a:lnTo>
                  <a:pt x="542476" y="155270"/>
                </a:lnTo>
                <a:lnTo>
                  <a:pt x="559899" y="196486"/>
                </a:lnTo>
                <a:lnTo>
                  <a:pt x="570787" y="240684"/>
                </a:lnTo>
                <a:lnTo>
                  <a:pt x="574548" y="287274"/>
                </a:lnTo>
                <a:lnTo>
                  <a:pt x="570787" y="333863"/>
                </a:lnTo>
                <a:lnTo>
                  <a:pt x="559899" y="378061"/>
                </a:lnTo>
                <a:lnTo>
                  <a:pt x="542476" y="419277"/>
                </a:lnTo>
                <a:lnTo>
                  <a:pt x="519110" y="456919"/>
                </a:lnTo>
                <a:lnTo>
                  <a:pt x="490394" y="490394"/>
                </a:lnTo>
                <a:lnTo>
                  <a:pt x="456919" y="519110"/>
                </a:lnTo>
                <a:lnTo>
                  <a:pt x="419277" y="542476"/>
                </a:lnTo>
                <a:lnTo>
                  <a:pt x="378061" y="559899"/>
                </a:lnTo>
                <a:lnTo>
                  <a:pt x="333863" y="570787"/>
                </a:lnTo>
                <a:lnTo>
                  <a:pt x="287274" y="574548"/>
                </a:lnTo>
                <a:lnTo>
                  <a:pt x="240684" y="570787"/>
                </a:lnTo>
                <a:lnTo>
                  <a:pt x="196486" y="559899"/>
                </a:lnTo>
                <a:lnTo>
                  <a:pt x="155270" y="542476"/>
                </a:lnTo>
                <a:lnTo>
                  <a:pt x="117628" y="519110"/>
                </a:lnTo>
                <a:lnTo>
                  <a:pt x="84153" y="490394"/>
                </a:lnTo>
                <a:lnTo>
                  <a:pt x="55437" y="456919"/>
                </a:lnTo>
                <a:lnTo>
                  <a:pt x="32071" y="419277"/>
                </a:lnTo>
                <a:lnTo>
                  <a:pt x="14648" y="378061"/>
                </a:lnTo>
                <a:lnTo>
                  <a:pt x="3760" y="333863"/>
                </a:lnTo>
                <a:lnTo>
                  <a:pt x="0" y="287274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4901184" y="4346447"/>
            <a:ext cx="574548" cy="57454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4901184" y="4346447"/>
            <a:ext cx="574675" cy="574675"/>
          </a:xfrm>
          <a:custGeom>
            <a:avLst/>
            <a:gdLst/>
            <a:ahLst/>
            <a:cxnLst/>
            <a:rect l="l" t="t" r="r" b="b"/>
            <a:pathLst>
              <a:path w="574675" h="574675">
                <a:moveTo>
                  <a:pt x="0" y="287274"/>
                </a:moveTo>
                <a:lnTo>
                  <a:pt x="3760" y="240684"/>
                </a:lnTo>
                <a:lnTo>
                  <a:pt x="14648" y="196486"/>
                </a:lnTo>
                <a:lnTo>
                  <a:pt x="32071" y="155270"/>
                </a:lnTo>
                <a:lnTo>
                  <a:pt x="55437" y="117628"/>
                </a:lnTo>
                <a:lnTo>
                  <a:pt x="84153" y="84153"/>
                </a:lnTo>
                <a:lnTo>
                  <a:pt x="117628" y="55437"/>
                </a:lnTo>
                <a:lnTo>
                  <a:pt x="155270" y="32071"/>
                </a:lnTo>
                <a:lnTo>
                  <a:pt x="196486" y="14648"/>
                </a:lnTo>
                <a:lnTo>
                  <a:pt x="240684" y="3760"/>
                </a:lnTo>
                <a:lnTo>
                  <a:pt x="287274" y="0"/>
                </a:lnTo>
                <a:lnTo>
                  <a:pt x="333863" y="3760"/>
                </a:lnTo>
                <a:lnTo>
                  <a:pt x="378061" y="14648"/>
                </a:lnTo>
                <a:lnTo>
                  <a:pt x="419277" y="32071"/>
                </a:lnTo>
                <a:lnTo>
                  <a:pt x="456919" y="55437"/>
                </a:lnTo>
                <a:lnTo>
                  <a:pt x="490394" y="84153"/>
                </a:lnTo>
                <a:lnTo>
                  <a:pt x="519110" y="117628"/>
                </a:lnTo>
                <a:lnTo>
                  <a:pt x="542476" y="155270"/>
                </a:lnTo>
                <a:lnTo>
                  <a:pt x="559899" y="196486"/>
                </a:lnTo>
                <a:lnTo>
                  <a:pt x="570787" y="240684"/>
                </a:lnTo>
                <a:lnTo>
                  <a:pt x="574548" y="287274"/>
                </a:lnTo>
                <a:lnTo>
                  <a:pt x="570787" y="333863"/>
                </a:lnTo>
                <a:lnTo>
                  <a:pt x="559899" y="378061"/>
                </a:lnTo>
                <a:lnTo>
                  <a:pt x="542476" y="419277"/>
                </a:lnTo>
                <a:lnTo>
                  <a:pt x="519110" y="456919"/>
                </a:lnTo>
                <a:lnTo>
                  <a:pt x="490394" y="490394"/>
                </a:lnTo>
                <a:lnTo>
                  <a:pt x="456919" y="519110"/>
                </a:lnTo>
                <a:lnTo>
                  <a:pt x="419277" y="542476"/>
                </a:lnTo>
                <a:lnTo>
                  <a:pt x="378061" y="559899"/>
                </a:lnTo>
                <a:lnTo>
                  <a:pt x="333863" y="570787"/>
                </a:lnTo>
                <a:lnTo>
                  <a:pt x="287274" y="574547"/>
                </a:lnTo>
                <a:lnTo>
                  <a:pt x="240684" y="570787"/>
                </a:lnTo>
                <a:lnTo>
                  <a:pt x="196486" y="559899"/>
                </a:lnTo>
                <a:lnTo>
                  <a:pt x="155270" y="542476"/>
                </a:lnTo>
                <a:lnTo>
                  <a:pt x="117628" y="519110"/>
                </a:lnTo>
                <a:lnTo>
                  <a:pt x="84153" y="490394"/>
                </a:lnTo>
                <a:lnTo>
                  <a:pt x="55437" y="456919"/>
                </a:lnTo>
                <a:lnTo>
                  <a:pt x="32071" y="419277"/>
                </a:lnTo>
                <a:lnTo>
                  <a:pt x="14648" y="378061"/>
                </a:lnTo>
                <a:lnTo>
                  <a:pt x="3760" y="333863"/>
                </a:lnTo>
                <a:lnTo>
                  <a:pt x="0" y="287274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 txBox="1"/>
          <p:nvPr/>
        </p:nvSpPr>
        <p:spPr>
          <a:xfrm>
            <a:off x="5079365" y="3782821"/>
            <a:ext cx="355600" cy="490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560"/>
              </a:lnSpc>
            </a:pPr>
            <a:r>
              <a:rPr sz="2800" spc="-5" dirty="0">
                <a:latin typeface="Calibri"/>
                <a:cs typeface="Calibri"/>
              </a:rPr>
              <a:t>……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76" name="object 76"/>
          <p:cNvSpPr/>
          <p:nvPr/>
        </p:nvSpPr>
        <p:spPr>
          <a:xfrm>
            <a:off x="7812023" y="5018532"/>
            <a:ext cx="1048512" cy="57912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7720583" y="4972811"/>
            <a:ext cx="1225296" cy="758951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7871459" y="5058155"/>
            <a:ext cx="929640" cy="461772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 txBox="1"/>
          <p:nvPr/>
        </p:nvSpPr>
        <p:spPr>
          <a:xfrm>
            <a:off x="7871459" y="5072329"/>
            <a:ext cx="92964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100"/>
              </a:spcBef>
            </a:pP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target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0" name="object 80"/>
          <p:cNvSpPr/>
          <p:nvPr/>
        </p:nvSpPr>
        <p:spPr>
          <a:xfrm>
            <a:off x="4847844" y="2316479"/>
            <a:ext cx="701040" cy="2693035"/>
          </a:xfrm>
          <a:custGeom>
            <a:avLst/>
            <a:gdLst/>
            <a:ahLst/>
            <a:cxnLst/>
            <a:rect l="l" t="t" r="r" b="b"/>
            <a:pathLst>
              <a:path w="701039" h="2693035">
                <a:moveTo>
                  <a:pt x="0" y="2692908"/>
                </a:moveTo>
                <a:lnTo>
                  <a:pt x="701039" y="2692908"/>
                </a:lnTo>
                <a:lnTo>
                  <a:pt x="701039" y="0"/>
                </a:lnTo>
                <a:lnTo>
                  <a:pt x="0" y="0"/>
                </a:lnTo>
                <a:lnTo>
                  <a:pt x="0" y="2692908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4847844" y="2316479"/>
            <a:ext cx="701040" cy="2693035"/>
          </a:xfrm>
          <a:custGeom>
            <a:avLst/>
            <a:gdLst/>
            <a:ahLst/>
            <a:cxnLst/>
            <a:rect l="l" t="t" r="r" b="b"/>
            <a:pathLst>
              <a:path w="701039" h="2693035">
                <a:moveTo>
                  <a:pt x="0" y="2692908"/>
                </a:moveTo>
                <a:lnTo>
                  <a:pt x="701039" y="2692908"/>
                </a:lnTo>
                <a:lnTo>
                  <a:pt x="701039" y="0"/>
                </a:lnTo>
                <a:lnTo>
                  <a:pt x="0" y="0"/>
                </a:lnTo>
                <a:lnTo>
                  <a:pt x="0" y="2692908"/>
                </a:lnTo>
                <a:close/>
              </a:path>
            </a:pathLst>
          </a:custGeom>
          <a:ln w="12191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 txBox="1"/>
          <p:nvPr/>
        </p:nvSpPr>
        <p:spPr>
          <a:xfrm>
            <a:off x="5007990" y="3143504"/>
            <a:ext cx="330200" cy="1039494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Softmax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3" name="object 83"/>
          <p:cNvSpPr txBox="1"/>
          <p:nvPr/>
        </p:nvSpPr>
        <p:spPr>
          <a:xfrm>
            <a:off x="2026411" y="6177788"/>
            <a:ext cx="465455" cy="3365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50" spc="275" dirty="0">
                <a:latin typeface="Cambria Math"/>
                <a:cs typeface="Cambria Math"/>
              </a:rPr>
              <a:t>𝑖</a:t>
            </a:r>
            <a:r>
              <a:rPr sz="2050" spc="-50" dirty="0">
                <a:latin typeface="Cambria Math"/>
                <a:cs typeface="Cambria Math"/>
              </a:rPr>
              <a:t>=</a:t>
            </a:r>
            <a:r>
              <a:rPr sz="2050" spc="40" dirty="0">
                <a:latin typeface="Cambria Math"/>
                <a:cs typeface="Cambria Math"/>
              </a:rPr>
              <a:t>1</a:t>
            </a:r>
            <a:endParaRPr sz="2050">
              <a:latin typeface="Cambria Math"/>
              <a:cs typeface="Cambria Math"/>
            </a:endParaRPr>
          </a:p>
        </p:txBody>
      </p:sp>
      <p:sp>
        <p:nvSpPr>
          <p:cNvPr id="84" name="object 84"/>
          <p:cNvSpPr txBox="1"/>
          <p:nvPr/>
        </p:nvSpPr>
        <p:spPr>
          <a:xfrm>
            <a:off x="2094992" y="5196078"/>
            <a:ext cx="327660" cy="3365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50" spc="45" dirty="0">
                <a:latin typeface="Cambria Math"/>
                <a:cs typeface="Cambria Math"/>
              </a:rPr>
              <a:t>10</a:t>
            </a:r>
            <a:endParaRPr sz="2050">
              <a:latin typeface="Cambria Math"/>
              <a:cs typeface="Cambria Math"/>
            </a:endParaRPr>
          </a:p>
        </p:txBody>
      </p:sp>
      <p:sp>
        <p:nvSpPr>
          <p:cNvPr id="85" name="object 85"/>
          <p:cNvSpPr/>
          <p:nvPr/>
        </p:nvSpPr>
        <p:spPr>
          <a:xfrm>
            <a:off x="2525648" y="5729541"/>
            <a:ext cx="1261745" cy="328930"/>
          </a:xfrm>
          <a:custGeom>
            <a:avLst/>
            <a:gdLst/>
            <a:ahLst/>
            <a:cxnLst/>
            <a:rect l="l" t="t" r="r" b="b"/>
            <a:pathLst>
              <a:path w="1261745" h="328929">
                <a:moveTo>
                  <a:pt x="1156589" y="0"/>
                </a:moveTo>
                <a:lnTo>
                  <a:pt x="1151889" y="13347"/>
                </a:lnTo>
                <a:lnTo>
                  <a:pt x="1170939" y="21611"/>
                </a:lnTo>
                <a:lnTo>
                  <a:pt x="1187323" y="33048"/>
                </a:lnTo>
                <a:lnTo>
                  <a:pt x="1212088" y="65455"/>
                </a:lnTo>
                <a:lnTo>
                  <a:pt x="1226661" y="109166"/>
                </a:lnTo>
                <a:lnTo>
                  <a:pt x="1231518" y="162801"/>
                </a:lnTo>
                <a:lnTo>
                  <a:pt x="1230304" y="191814"/>
                </a:lnTo>
                <a:lnTo>
                  <a:pt x="1220589" y="241839"/>
                </a:lnTo>
                <a:lnTo>
                  <a:pt x="1201013" y="280904"/>
                </a:lnTo>
                <a:lnTo>
                  <a:pt x="1171243" y="307255"/>
                </a:lnTo>
                <a:lnTo>
                  <a:pt x="1152525" y="315556"/>
                </a:lnTo>
                <a:lnTo>
                  <a:pt x="1156589" y="328904"/>
                </a:lnTo>
                <a:lnTo>
                  <a:pt x="1201467" y="307867"/>
                </a:lnTo>
                <a:lnTo>
                  <a:pt x="1234439" y="271437"/>
                </a:lnTo>
                <a:lnTo>
                  <a:pt x="1254728" y="222646"/>
                </a:lnTo>
                <a:lnTo>
                  <a:pt x="1261490" y="164541"/>
                </a:lnTo>
                <a:lnTo>
                  <a:pt x="1259800" y="134387"/>
                </a:lnTo>
                <a:lnTo>
                  <a:pt x="1246274" y="80941"/>
                </a:lnTo>
                <a:lnTo>
                  <a:pt x="1219364" y="37433"/>
                </a:lnTo>
                <a:lnTo>
                  <a:pt x="1180451" y="8610"/>
                </a:lnTo>
                <a:lnTo>
                  <a:pt x="1156589" y="0"/>
                </a:lnTo>
                <a:close/>
              </a:path>
              <a:path w="1261745" h="328929">
                <a:moveTo>
                  <a:pt x="104901" y="0"/>
                </a:moveTo>
                <a:lnTo>
                  <a:pt x="60182" y="21088"/>
                </a:lnTo>
                <a:lnTo>
                  <a:pt x="27177" y="57645"/>
                </a:lnTo>
                <a:lnTo>
                  <a:pt x="6826" y="106521"/>
                </a:lnTo>
                <a:lnTo>
                  <a:pt x="0" y="164541"/>
                </a:lnTo>
                <a:lnTo>
                  <a:pt x="1690" y="194759"/>
                </a:lnTo>
                <a:lnTo>
                  <a:pt x="15216" y="248205"/>
                </a:lnTo>
                <a:lnTo>
                  <a:pt x="42072" y="291574"/>
                </a:lnTo>
                <a:lnTo>
                  <a:pt x="81022" y="320311"/>
                </a:lnTo>
                <a:lnTo>
                  <a:pt x="104901" y="328904"/>
                </a:lnTo>
                <a:lnTo>
                  <a:pt x="109093" y="315556"/>
                </a:lnTo>
                <a:lnTo>
                  <a:pt x="90374" y="307255"/>
                </a:lnTo>
                <a:lnTo>
                  <a:pt x="74215" y="295705"/>
                </a:lnTo>
                <a:lnTo>
                  <a:pt x="49530" y="262851"/>
                </a:lnTo>
                <a:lnTo>
                  <a:pt x="34956" y="218160"/>
                </a:lnTo>
                <a:lnTo>
                  <a:pt x="30099" y="162801"/>
                </a:lnTo>
                <a:lnTo>
                  <a:pt x="31313" y="134743"/>
                </a:lnTo>
                <a:lnTo>
                  <a:pt x="41028" y="86070"/>
                </a:lnTo>
                <a:lnTo>
                  <a:pt x="60630" y="47662"/>
                </a:lnTo>
                <a:lnTo>
                  <a:pt x="90642" y="21611"/>
                </a:lnTo>
                <a:lnTo>
                  <a:pt x="109600" y="13347"/>
                </a:lnTo>
                <a:lnTo>
                  <a:pt x="10490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 txBox="1"/>
          <p:nvPr/>
        </p:nvSpPr>
        <p:spPr>
          <a:xfrm>
            <a:off x="2011172" y="5629147"/>
            <a:ext cx="164846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631190" algn="l"/>
              </a:tabLst>
            </a:pPr>
            <a:r>
              <a:rPr sz="2800" spc="3075" dirty="0">
                <a:latin typeface="Cambria Math"/>
                <a:cs typeface="Cambria Math"/>
              </a:rPr>
              <a:t> 	</a:t>
            </a:r>
            <a:r>
              <a:rPr sz="2800" spc="-15" dirty="0">
                <a:latin typeface="Cambria Math"/>
                <a:cs typeface="Cambria Math"/>
              </a:rPr>
              <a:t>𝑦</a:t>
            </a:r>
            <a:r>
              <a:rPr sz="3075" spc="-22" baseline="-16260" dirty="0">
                <a:latin typeface="Cambria Math"/>
                <a:cs typeface="Cambria Math"/>
              </a:rPr>
              <a:t>𝑖 </a:t>
            </a:r>
            <a:r>
              <a:rPr sz="2800" spc="-5" dirty="0">
                <a:latin typeface="Cambria Math"/>
                <a:cs typeface="Cambria Math"/>
              </a:rPr>
              <a:t>−</a:t>
            </a:r>
            <a:r>
              <a:rPr sz="2800" spc="-110" dirty="0">
                <a:latin typeface="Cambria Math"/>
                <a:cs typeface="Cambria Math"/>
              </a:rPr>
              <a:t> </a:t>
            </a:r>
            <a:r>
              <a:rPr sz="2800" spc="-1175" dirty="0">
                <a:latin typeface="Cambria Math"/>
                <a:cs typeface="Cambria Math"/>
              </a:rPr>
              <a:t>𝑦</a:t>
            </a:r>
            <a:r>
              <a:rPr sz="2800" spc="415" dirty="0">
                <a:latin typeface="Cambria Math"/>
                <a:cs typeface="Cambria Math"/>
              </a:rPr>
              <a:t> </a:t>
            </a:r>
            <a:r>
              <a:rPr sz="3075" spc="89" baseline="-16260" dirty="0">
                <a:latin typeface="Cambria Math"/>
                <a:cs typeface="Cambria Math"/>
              </a:rPr>
              <a:t>𝑖</a:t>
            </a:r>
            <a:endParaRPr sz="3075" baseline="-16260">
              <a:latin typeface="Cambria Math"/>
              <a:cs typeface="Cambria Math"/>
            </a:endParaRPr>
          </a:p>
        </p:txBody>
      </p:sp>
      <p:sp>
        <p:nvSpPr>
          <p:cNvPr id="87" name="object 87"/>
          <p:cNvSpPr txBox="1"/>
          <p:nvPr/>
        </p:nvSpPr>
        <p:spPr>
          <a:xfrm>
            <a:off x="3805173" y="5595010"/>
            <a:ext cx="175895" cy="3371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50" spc="40" dirty="0">
                <a:latin typeface="Cambria Math"/>
                <a:cs typeface="Cambria Math"/>
              </a:rPr>
              <a:t>2</a:t>
            </a:r>
            <a:endParaRPr sz="2050">
              <a:latin typeface="Cambria Math"/>
              <a:cs typeface="Cambria Math"/>
            </a:endParaRPr>
          </a:p>
        </p:txBody>
      </p:sp>
      <p:sp>
        <p:nvSpPr>
          <p:cNvPr id="88" name="object 88"/>
          <p:cNvSpPr/>
          <p:nvPr/>
        </p:nvSpPr>
        <p:spPr>
          <a:xfrm>
            <a:off x="557783" y="5376671"/>
            <a:ext cx="1338072" cy="947928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553212" y="5329428"/>
            <a:ext cx="1414272" cy="1124712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617219" y="5416296"/>
            <a:ext cx="1219200" cy="830580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 txBox="1"/>
          <p:nvPr/>
        </p:nvSpPr>
        <p:spPr>
          <a:xfrm>
            <a:off x="617219" y="5430418"/>
            <a:ext cx="121920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5910" marR="172720" indent="-117475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Squa</a:t>
            </a:r>
            <a:r>
              <a:rPr sz="2400" spc="-3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e 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Error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92" name="object 92"/>
          <p:cNvSpPr/>
          <p:nvPr/>
        </p:nvSpPr>
        <p:spPr>
          <a:xfrm>
            <a:off x="4258055" y="5404103"/>
            <a:ext cx="1367027" cy="947928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4215384" y="5356859"/>
            <a:ext cx="1452372" cy="1124712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4317491" y="5443728"/>
            <a:ext cx="1248156" cy="830580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 txBox="1"/>
          <p:nvPr/>
        </p:nvSpPr>
        <p:spPr>
          <a:xfrm>
            <a:off x="4317491" y="5458155"/>
            <a:ext cx="124841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0335" marR="132715" indent="1524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Cross 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2400" spc="-35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y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96" name="object 96"/>
          <p:cNvSpPr txBox="1"/>
          <p:nvPr/>
        </p:nvSpPr>
        <p:spPr>
          <a:xfrm>
            <a:off x="5987034" y="6189675"/>
            <a:ext cx="465455" cy="3365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50" spc="275" dirty="0">
                <a:latin typeface="Cambria Math"/>
                <a:cs typeface="Cambria Math"/>
              </a:rPr>
              <a:t>𝑖</a:t>
            </a:r>
            <a:r>
              <a:rPr sz="2050" spc="-50" dirty="0">
                <a:latin typeface="Cambria Math"/>
                <a:cs typeface="Cambria Math"/>
              </a:rPr>
              <a:t>=</a:t>
            </a:r>
            <a:r>
              <a:rPr sz="2050" spc="40" dirty="0">
                <a:latin typeface="Cambria Math"/>
                <a:cs typeface="Cambria Math"/>
              </a:rPr>
              <a:t>1</a:t>
            </a:r>
            <a:endParaRPr sz="2050">
              <a:latin typeface="Cambria Math"/>
              <a:cs typeface="Cambria Math"/>
            </a:endParaRPr>
          </a:p>
        </p:txBody>
      </p:sp>
      <p:sp>
        <p:nvSpPr>
          <p:cNvPr id="97" name="object 97"/>
          <p:cNvSpPr txBox="1"/>
          <p:nvPr/>
        </p:nvSpPr>
        <p:spPr>
          <a:xfrm>
            <a:off x="6055614" y="5207584"/>
            <a:ext cx="327660" cy="3371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50" spc="45" dirty="0">
                <a:latin typeface="Cambria Math"/>
                <a:cs typeface="Cambria Math"/>
              </a:rPr>
              <a:t>10</a:t>
            </a:r>
            <a:endParaRPr sz="2050">
              <a:latin typeface="Cambria Math"/>
              <a:cs typeface="Cambria Math"/>
            </a:endParaRPr>
          </a:p>
        </p:txBody>
      </p:sp>
      <p:sp>
        <p:nvSpPr>
          <p:cNvPr id="98" name="object 98"/>
          <p:cNvSpPr txBox="1"/>
          <p:nvPr/>
        </p:nvSpPr>
        <p:spPr>
          <a:xfrm>
            <a:off x="5647182" y="5641035"/>
            <a:ext cx="178435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Cambria Math"/>
                <a:cs typeface="Cambria Math"/>
              </a:rPr>
              <a:t>−</a:t>
            </a:r>
            <a:r>
              <a:rPr sz="2800" spc="275" dirty="0">
                <a:latin typeface="Cambria Math"/>
                <a:cs typeface="Cambria Math"/>
              </a:rPr>
              <a:t> </a:t>
            </a:r>
            <a:r>
              <a:rPr sz="2800" spc="-1175" dirty="0">
                <a:latin typeface="Cambria Math"/>
                <a:cs typeface="Cambria Math"/>
              </a:rPr>
              <a:t>𝑦</a:t>
            </a:r>
            <a:r>
              <a:rPr sz="2800" spc="440" dirty="0">
                <a:latin typeface="Cambria Math"/>
                <a:cs typeface="Cambria Math"/>
              </a:rPr>
              <a:t> </a:t>
            </a:r>
            <a:r>
              <a:rPr sz="3075" spc="75" baseline="-16260" dirty="0">
                <a:latin typeface="Cambria Math"/>
                <a:cs typeface="Cambria Math"/>
              </a:rPr>
              <a:t>𝑖</a:t>
            </a:r>
            <a:r>
              <a:rPr sz="2800" spc="50" dirty="0">
                <a:latin typeface="Cambria Math"/>
                <a:cs typeface="Cambria Math"/>
              </a:rPr>
              <a:t>𝑙𝑛𝑦</a:t>
            </a:r>
            <a:r>
              <a:rPr sz="3075" spc="75" baseline="-16260" dirty="0">
                <a:latin typeface="Cambria Math"/>
                <a:cs typeface="Cambria Math"/>
              </a:rPr>
              <a:t>𝑖</a:t>
            </a:r>
            <a:endParaRPr sz="3075" baseline="-16260">
              <a:latin typeface="Cambria Math"/>
              <a:cs typeface="Cambria Math"/>
            </a:endParaRPr>
          </a:p>
        </p:txBody>
      </p:sp>
      <p:sp>
        <p:nvSpPr>
          <p:cNvPr id="99" name="object 99"/>
          <p:cNvSpPr/>
          <p:nvPr/>
        </p:nvSpPr>
        <p:spPr>
          <a:xfrm>
            <a:off x="499872" y="4614671"/>
            <a:ext cx="5327904" cy="640079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1394460" y="4552188"/>
            <a:ext cx="3538728" cy="865632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559308" y="4654296"/>
            <a:ext cx="5209032" cy="522731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 txBox="1"/>
          <p:nvPr/>
        </p:nvSpPr>
        <p:spPr>
          <a:xfrm>
            <a:off x="1655191" y="4665726"/>
            <a:ext cx="301879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Which one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better?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03" name="object 103"/>
          <p:cNvSpPr txBox="1"/>
          <p:nvPr/>
        </p:nvSpPr>
        <p:spPr>
          <a:xfrm>
            <a:off x="8205596" y="2386076"/>
            <a:ext cx="3086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19" dirty="0">
                <a:latin typeface="Cambria Math"/>
                <a:cs typeface="Cambria Math"/>
              </a:rPr>
              <a:t>𝑦</a:t>
            </a:r>
            <a:r>
              <a:rPr sz="2400" spc="265" dirty="0">
                <a:latin typeface="Cambria Math"/>
                <a:cs typeface="Cambria Math"/>
              </a:rPr>
              <a:t> </a:t>
            </a:r>
            <a:r>
              <a:rPr sz="2625" spc="52" baseline="-15873" dirty="0">
                <a:latin typeface="Cambria Math"/>
                <a:cs typeface="Cambria Math"/>
              </a:rPr>
              <a:t>1</a:t>
            </a:r>
            <a:endParaRPr sz="2625" baseline="-15873">
              <a:latin typeface="Cambria Math"/>
              <a:cs typeface="Cambria Math"/>
            </a:endParaRPr>
          </a:p>
        </p:txBody>
      </p:sp>
      <p:sp>
        <p:nvSpPr>
          <p:cNvPr id="104" name="object 104"/>
          <p:cNvSpPr txBox="1"/>
          <p:nvPr/>
        </p:nvSpPr>
        <p:spPr>
          <a:xfrm>
            <a:off x="8205343" y="3151759"/>
            <a:ext cx="3162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19" dirty="0">
                <a:latin typeface="Cambria Math"/>
                <a:cs typeface="Cambria Math"/>
              </a:rPr>
              <a:t>𝑦</a:t>
            </a:r>
            <a:r>
              <a:rPr sz="2400" spc="325" dirty="0">
                <a:latin typeface="Cambria Math"/>
                <a:cs typeface="Cambria Math"/>
              </a:rPr>
              <a:t> </a:t>
            </a:r>
            <a:r>
              <a:rPr sz="2625" spc="52" baseline="-15873" dirty="0">
                <a:latin typeface="Cambria Math"/>
                <a:cs typeface="Cambria Math"/>
              </a:rPr>
              <a:t>2</a:t>
            </a:r>
            <a:endParaRPr sz="2625" baseline="-15873">
              <a:latin typeface="Cambria Math"/>
              <a:cs typeface="Cambria Math"/>
            </a:endParaRPr>
          </a:p>
        </p:txBody>
      </p:sp>
      <p:sp>
        <p:nvSpPr>
          <p:cNvPr id="105" name="object 105"/>
          <p:cNvSpPr txBox="1"/>
          <p:nvPr/>
        </p:nvSpPr>
        <p:spPr>
          <a:xfrm>
            <a:off x="8192261" y="4435602"/>
            <a:ext cx="72771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600" spc="-1530" baseline="2314" dirty="0">
                <a:latin typeface="Cambria Math"/>
                <a:cs typeface="Cambria Math"/>
              </a:rPr>
              <a:t>𝑦</a:t>
            </a:r>
            <a:r>
              <a:rPr sz="3600" spc="457" baseline="2314" dirty="0">
                <a:latin typeface="Cambria Math"/>
                <a:cs typeface="Cambria Math"/>
              </a:rPr>
              <a:t> </a:t>
            </a:r>
            <a:r>
              <a:rPr sz="2625" spc="44" baseline="-12698" dirty="0">
                <a:latin typeface="Cambria Math"/>
                <a:cs typeface="Cambria Math"/>
              </a:rPr>
              <a:t>10</a:t>
            </a:r>
            <a:r>
              <a:rPr sz="2625" spc="660" baseline="-12698" dirty="0">
                <a:latin typeface="Cambria Math"/>
                <a:cs typeface="Cambria Math"/>
              </a:rPr>
              <a:t> </a:t>
            </a:r>
            <a:r>
              <a:rPr sz="2800" spc="-5" dirty="0">
                <a:latin typeface="Calibri"/>
                <a:cs typeface="Calibri"/>
              </a:rPr>
              <a:t>0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06" name="object 106"/>
          <p:cNvSpPr txBox="1"/>
          <p:nvPr/>
        </p:nvSpPr>
        <p:spPr>
          <a:xfrm>
            <a:off x="8247253" y="3804284"/>
            <a:ext cx="826769" cy="51625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sz="2800" dirty="0">
                <a:latin typeface="Calibri"/>
                <a:cs typeface="Calibri"/>
              </a:rPr>
              <a:t>……</a:t>
            </a:r>
            <a:endParaRPr sz="2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z="2800" dirty="0">
                <a:latin typeface="Calibri"/>
                <a:cs typeface="Calibri"/>
              </a:rPr>
              <a:t>……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07" name="object 107"/>
          <p:cNvSpPr txBox="1"/>
          <p:nvPr/>
        </p:nvSpPr>
        <p:spPr>
          <a:xfrm>
            <a:off x="6624573" y="2400680"/>
            <a:ext cx="20574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Calibri"/>
                <a:cs typeface="Calibri"/>
              </a:rPr>
              <a:t>1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08" name="object 108"/>
          <p:cNvSpPr txBox="1"/>
          <p:nvPr/>
        </p:nvSpPr>
        <p:spPr>
          <a:xfrm>
            <a:off x="6624573" y="3200476"/>
            <a:ext cx="20574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Calibri"/>
                <a:cs typeface="Calibri"/>
              </a:rPr>
              <a:t>0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09" name="object 109"/>
          <p:cNvSpPr txBox="1"/>
          <p:nvPr/>
        </p:nvSpPr>
        <p:spPr>
          <a:xfrm>
            <a:off x="6609080" y="4490720"/>
            <a:ext cx="20574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Calibri"/>
                <a:cs typeface="Calibri"/>
              </a:rPr>
              <a:t>0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10" name="object 110"/>
          <p:cNvSpPr txBox="1"/>
          <p:nvPr/>
        </p:nvSpPr>
        <p:spPr>
          <a:xfrm>
            <a:off x="3443985" y="6151270"/>
            <a:ext cx="38227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10" dirty="0">
                <a:solidFill>
                  <a:srgbClr val="FF0000"/>
                </a:solidFill>
                <a:latin typeface="Calibri"/>
                <a:cs typeface="Calibri"/>
              </a:rPr>
              <a:t>=0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11" name="object 111"/>
          <p:cNvSpPr txBox="1"/>
          <p:nvPr/>
        </p:nvSpPr>
        <p:spPr>
          <a:xfrm>
            <a:off x="7282688" y="6151270"/>
            <a:ext cx="38227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10" dirty="0">
                <a:solidFill>
                  <a:srgbClr val="FF0000"/>
                </a:solidFill>
                <a:latin typeface="Calibri"/>
                <a:cs typeface="Calibri"/>
              </a:rPr>
              <a:t>=0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224409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30" dirty="0"/>
              <a:t>Let’s </a:t>
            </a:r>
            <a:r>
              <a:rPr dirty="0"/>
              <a:t>try</a:t>
            </a:r>
            <a:r>
              <a:rPr spc="-30" dirty="0"/>
              <a:t> </a:t>
            </a:r>
            <a:r>
              <a:rPr dirty="0"/>
              <a:t>it</a:t>
            </a:r>
          </a:p>
        </p:txBody>
      </p:sp>
      <p:sp>
        <p:nvSpPr>
          <p:cNvPr id="3" name="object 3"/>
          <p:cNvSpPr/>
          <p:nvPr/>
        </p:nvSpPr>
        <p:spPr>
          <a:xfrm>
            <a:off x="880872" y="4750308"/>
            <a:ext cx="7392924" cy="10485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62583" y="2593848"/>
            <a:ext cx="7411211" cy="98602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21436" y="1892807"/>
            <a:ext cx="2970276" cy="6400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29283" y="1830323"/>
            <a:ext cx="2354579" cy="86563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80872" y="1932432"/>
            <a:ext cx="2851404" cy="52273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880872" y="1942592"/>
            <a:ext cx="285178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21334">
              <a:lnSpc>
                <a:spcPct val="100000"/>
              </a:lnSpc>
              <a:spcBef>
                <a:spcPts val="95"/>
              </a:spcBef>
            </a:pP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Square</a:t>
            </a:r>
            <a:r>
              <a:rPr sz="2800" spc="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FFFFFF"/>
                </a:solidFill>
                <a:latin typeface="Calibri"/>
                <a:cs typeface="Calibri"/>
              </a:rPr>
              <a:t>Error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803148" y="4055364"/>
            <a:ext cx="2988564" cy="64008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34796" y="3992879"/>
            <a:ext cx="2525267" cy="86563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62583" y="4094988"/>
            <a:ext cx="2869691" cy="52273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862583" y="4105732"/>
            <a:ext cx="287020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45134">
              <a:lnSpc>
                <a:spcPct val="100000"/>
              </a:lnSpc>
              <a:spcBef>
                <a:spcPts val="95"/>
              </a:spcBef>
            </a:pP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Cross</a:t>
            </a:r>
            <a:r>
              <a:rPr sz="2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FFFFFF"/>
                </a:solidFill>
                <a:latin typeface="Calibri"/>
                <a:cs typeface="Calibri"/>
              </a:rPr>
              <a:t>Entropy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861815" y="2935223"/>
            <a:ext cx="824230" cy="0"/>
          </a:xfrm>
          <a:custGeom>
            <a:avLst/>
            <a:gdLst/>
            <a:ahLst/>
            <a:cxnLst/>
            <a:rect l="l" t="t" r="r" b="b"/>
            <a:pathLst>
              <a:path w="824229">
                <a:moveTo>
                  <a:pt x="0" y="0"/>
                </a:moveTo>
                <a:lnTo>
                  <a:pt x="823722" y="0"/>
                </a:lnTo>
              </a:path>
            </a:pathLst>
          </a:custGeom>
          <a:ln w="57912">
            <a:solidFill>
              <a:srgbClr val="FF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861815" y="5106923"/>
            <a:ext cx="4043679" cy="0"/>
          </a:xfrm>
          <a:custGeom>
            <a:avLst/>
            <a:gdLst/>
            <a:ahLst/>
            <a:cxnLst/>
            <a:rect l="l" t="t" r="r" b="b"/>
            <a:pathLst>
              <a:path w="4043679">
                <a:moveTo>
                  <a:pt x="0" y="0"/>
                </a:moveTo>
                <a:lnTo>
                  <a:pt x="4043172" y="0"/>
                </a:lnTo>
              </a:path>
            </a:pathLst>
          </a:custGeom>
          <a:ln w="57912">
            <a:solidFill>
              <a:srgbClr val="FF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06484" y="2961687"/>
            <a:ext cx="6635408" cy="382166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07542" y="609676"/>
            <a:ext cx="224409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b="0" spc="-30" dirty="0">
                <a:latin typeface="Calibri Light"/>
                <a:cs typeface="Calibri Light"/>
              </a:rPr>
              <a:t>Let’s </a:t>
            </a:r>
            <a:r>
              <a:rPr sz="4400" b="0" dirty="0">
                <a:latin typeface="Calibri Light"/>
                <a:cs typeface="Calibri Light"/>
              </a:rPr>
              <a:t>try</a:t>
            </a:r>
            <a:r>
              <a:rPr sz="4400" b="0" spc="-30" dirty="0">
                <a:latin typeface="Calibri Light"/>
                <a:cs typeface="Calibri Light"/>
              </a:rPr>
              <a:t> </a:t>
            </a:r>
            <a:r>
              <a:rPr sz="4400" b="0" dirty="0">
                <a:latin typeface="Calibri Light"/>
                <a:cs typeface="Calibri Light"/>
              </a:rPr>
              <a:t>it</a:t>
            </a:r>
            <a:endParaRPr sz="4400">
              <a:latin typeface="Calibri Light"/>
              <a:cs typeface="Calibri Light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4884928" y="327913"/>
          <a:ext cx="3846828" cy="17367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234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234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22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  <a:tc>
                  <a:txBody>
                    <a:bodyPr/>
                    <a:lstStyle/>
                    <a:p>
                      <a:pPr marL="13335"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Accuracy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13970"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spc="-10" dirty="0">
                          <a:latin typeface="Calibri"/>
                          <a:cs typeface="Calibri"/>
                        </a:rPr>
                        <a:t>Square</a:t>
                      </a:r>
                      <a:r>
                        <a:rPr sz="24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00" spc="-10" dirty="0">
                          <a:latin typeface="Calibri"/>
                          <a:cs typeface="Calibri"/>
                        </a:rPr>
                        <a:t>Error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marL="13335"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0.11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13335"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spc="-15" dirty="0">
                          <a:latin typeface="Calibri"/>
                          <a:cs typeface="Calibri"/>
                        </a:rPr>
                        <a:t>Cross</a:t>
                      </a:r>
                      <a:r>
                        <a:rPr sz="2400" spc="-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00" spc="-15" dirty="0">
                          <a:latin typeface="Calibri"/>
                          <a:cs typeface="Calibri"/>
                        </a:rPr>
                        <a:t>Entropy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L="13335"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spc="-10" dirty="0">
                          <a:latin typeface="Calibri"/>
                          <a:cs typeface="Calibri"/>
                        </a:rPr>
                        <a:t>0.84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546475" y="375666"/>
            <a:ext cx="112649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254" dirty="0">
                <a:latin typeface="Calibri"/>
                <a:cs typeface="Calibri"/>
              </a:rPr>
              <a:t>T</a:t>
            </a:r>
            <a:r>
              <a:rPr sz="2800" b="0" spc="-5" dirty="0">
                <a:latin typeface="Calibri"/>
                <a:cs typeface="Calibri"/>
              </a:rPr>
              <a:t>e</a:t>
            </a:r>
            <a:r>
              <a:rPr sz="2800" b="0" spc="-45" dirty="0">
                <a:latin typeface="Calibri"/>
                <a:cs typeface="Calibri"/>
              </a:rPr>
              <a:t>s</a:t>
            </a:r>
            <a:r>
              <a:rPr sz="2800" b="0" spc="-5" dirty="0">
                <a:latin typeface="Calibri"/>
                <a:cs typeface="Calibri"/>
              </a:rPr>
              <a:t>ti</a:t>
            </a:r>
            <a:r>
              <a:rPr sz="2800" b="0" spc="-20" dirty="0">
                <a:latin typeface="Calibri"/>
                <a:cs typeface="Calibri"/>
              </a:rPr>
              <a:t>n</a:t>
            </a:r>
            <a:r>
              <a:rPr sz="2800" b="0" spc="-5" dirty="0">
                <a:latin typeface="Calibri"/>
                <a:cs typeface="Calibri"/>
              </a:rPr>
              <a:t>g: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516623" y="4385690"/>
            <a:ext cx="473075" cy="716280"/>
          </a:xfrm>
          <a:custGeom>
            <a:avLst/>
            <a:gdLst/>
            <a:ahLst/>
            <a:cxnLst/>
            <a:rect l="l" t="t" r="r" b="b"/>
            <a:pathLst>
              <a:path w="473075" h="716279">
                <a:moveTo>
                  <a:pt x="20574" y="522731"/>
                </a:moveTo>
                <a:lnTo>
                  <a:pt x="0" y="715898"/>
                </a:lnTo>
                <a:lnTo>
                  <a:pt x="166877" y="616330"/>
                </a:lnTo>
                <a:lnTo>
                  <a:pt x="156356" y="609599"/>
                </a:lnTo>
                <a:lnTo>
                  <a:pt x="102489" y="609599"/>
                </a:lnTo>
                <a:lnTo>
                  <a:pt x="53721" y="578357"/>
                </a:lnTo>
                <a:lnTo>
                  <a:pt x="69355" y="553940"/>
                </a:lnTo>
                <a:lnTo>
                  <a:pt x="20574" y="522731"/>
                </a:lnTo>
                <a:close/>
              </a:path>
              <a:path w="473075" h="716279">
                <a:moveTo>
                  <a:pt x="69355" y="553940"/>
                </a:moveTo>
                <a:lnTo>
                  <a:pt x="53721" y="578357"/>
                </a:lnTo>
                <a:lnTo>
                  <a:pt x="102489" y="609599"/>
                </a:lnTo>
                <a:lnTo>
                  <a:pt x="118143" y="585152"/>
                </a:lnTo>
                <a:lnTo>
                  <a:pt x="69355" y="553940"/>
                </a:lnTo>
                <a:close/>
              </a:path>
              <a:path w="473075" h="716279">
                <a:moveTo>
                  <a:pt x="118143" y="585152"/>
                </a:moveTo>
                <a:lnTo>
                  <a:pt x="102489" y="609599"/>
                </a:lnTo>
                <a:lnTo>
                  <a:pt x="156356" y="609599"/>
                </a:lnTo>
                <a:lnTo>
                  <a:pt x="118143" y="585152"/>
                </a:lnTo>
                <a:close/>
              </a:path>
              <a:path w="473075" h="716279">
                <a:moveTo>
                  <a:pt x="424052" y="0"/>
                </a:moveTo>
                <a:lnTo>
                  <a:pt x="69355" y="553940"/>
                </a:lnTo>
                <a:lnTo>
                  <a:pt x="118143" y="585152"/>
                </a:lnTo>
                <a:lnTo>
                  <a:pt x="472821" y="31241"/>
                </a:lnTo>
                <a:lnTo>
                  <a:pt x="42405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345435" y="2909316"/>
            <a:ext cx="1367027" cy="9494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302764" y="2863595"/>
            <a:ext cx="1452372" cy="112471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404872" y="2948939"/>
            <a:ext cx="1248155" cy="83210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2404872" y="2394914"/>
            <a:ext cx="2885440" cy="132588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732914">
              <a:lnSpc>
                <a:spcPct val="100000"/>
              </a:lnSpc>
              <a:spcBef>
                <a:spcPts val="700"/>
              </a:spcBef>
            </a:pPr>
            <a:r>
              <a:rPr sz="2800" spc="-40" dirty="0">
                <a:latin typeface="Calibri"/>
                <a:cs typeface="Calibri"/>
              </a:rPr>
              <a:t>Training</a:t>
            </a:r>
            <a:endParaRPr sz="2800">
              <a:latin typeface="Calibri"/>
              <a:cs typeface="Calibri"/>
            </a:endParaRPr>
          </a:p>
          <a:p>
            <a:pPr marL="140970" marR="1768475" indent="152400">
              <a:lnSpc>
                <a:spcPct val="100000"/>
              </a:lnSpc>
              <a:spcBef>
                <a:spcPts val="515"/>
              </a:spcBef>
            </a:pP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Cross 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2400" spc="-35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y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905243" y="3957828"/>
            <a:ext cx="1330452" cy="94945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897623" y="3912108"/>
            <a:ext cx="1345692" cy="112471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964680" y="3997452"/>
            <a:ext cx="1211579" cy="83210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6964680" y="4012183"/>
            <a:ext cx="121158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5275" marR="167005" indent="-11938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Squa</a:t>
            </a:r>
            <a:r>
              <a:rPr sz="2400" spc="-3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e 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Error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3589273" y="3767454"/>
            <a:ext cx="519430" cy="634365"/>
          </a:xfrm>
          <a:custGeom>
            <a:avLst/>
            <a:gdLst/>
            <a:ahLst/>
            <a:cxnLst/>
            <a:rect l="l" t="t" r="r" b="b"/>
            <a:pathLst>
              <a:path w="519429" h="634364">
                <a:moveTo>
                  <a:pt x="387603" y="516974"/>
                </a:moveTo>
                <a:lnTo>
                  <a:pt x="342518" y="553339"/>
                </a:lnTo>
                <a:lnTo>
                  <a:pt x="519175" y="633984"/>
                </a:lnTo>
                <a:lnTo>
                  <a:pt x="498558" y="539496"/>
                </a:lnTo>
                <a:lnTo>
                  <a:pt x="405764" y="539496"/>
                </a:lnTo>
                <a:lnTo>
                  <a:pt x="387603" y="516974"/>
                </a:lnTo>
                <a:close/>
              </a:path>
              <a:path w="519429" h="634364">
                <a:moveTo>
                  <a:pt x="432668" y="480627"/>
                </a:moveTo>
                <a:lnTo>
                  <a:pt x="387603" y="516974"/>
                </a:lnTo>
                <a:lnTo>
                  <a:pt x="405764" y="539496"/>
                </a:lnTo>
                <a:lnTo>
                  <a:pt x="450850" y="503174"/>
                </a:lnTo>
                <a:lnTo>
                  <a:pt x="432668" y="480627"/>
                </a:lnTo>
                <a:close/>
              </a:path>
              <a:path w="519429" h="634364">
                <a:moveTo>
                  <a:pt x="477774" y="444246"/>
                </a:moveTo>
                <a:lnTo>
                  <a:pt x="432668" y="480627"/>
                </a:lnTo>
                <a:lnTo>
                  <a:pt x="450850" y="503174"/>
                </a:lnTo>
                <a:lnTo>
                  <a:pt x="405764" y="539496"/>
                </a:lnTo>
                <a:lnTo>
                  <a:pt x="498558" y="539496"/>
                </a:lnTo>
                <a:lnTo>
                  <a:pt x="477774" y="444246"/>
                </a:lnTo>
                <a:close/>
              </a:path>
              <a:path w="519429" h="634364">
                <a:moveTo>
                  <a:pt x="45085" y="0"/>
                </a:moveTo>
                <a:lnTo>
                  <a:pt x="0" y="36322"/>
                </a:lnTo>
                <a:lnTo>
                  <a:pt x="387603" y="516974"/>
                </a:lnTo>
                <a:lnTo>
                  <a:pt x="432668" y="480627"/>
                </a:lnTo>
                <a:lnTo>
                  <a:pt x="4508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481266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Choosing </a:t>
            </a:r>
            <a:r>
              <a:rPr spc="-25" dirty="0"/>
              <a:t>Proper</a:t>
            </a:r>
            <a:r>
              <a:rPr spc="-55" dirty="0"/>
              <a:t> </a:t>
            </a:r>
            <a:r>
              <a:rPr dirty="0"/>
              <a:t>Loss</a:t>
            </a:r>
          </a:p>
        </p:txBody>
      </p:sp>
      <p:sp>
        <p:nvSpPr>
          <p:cNvPr id="3" name="object 3"/>
          <p:cNvSpPr/>
          <p:nvPr/>
        </p:nvSpPr>
        <p:spPr>
          <a:xfrm>
            <a:off x="2854751" y="2234376"/>
            <a:ext cx="5624618" cy="41952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179189" y="6127800"/>
            <a:ext cx="34607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w</a:t>
            </a:r>
            <a:r>
              <a:rPr sz="2400" spc="-7" baseline="-20833" dirty="0">
                <a:latin typeface="Calibri"/>
                <a:cs typeface="Calibri"/>
              </a:rPr>
              <a:t>1</a:t>
            </a:r>
            <a:endParaRPr sz="2400" baseline="-20833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423784" y="6028435"/>
            <a:ext cx="3460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w</a:t>
            </a:r>
            <a:r>
              <a:rPr sz="2400" spc="-7" baseline="-20833" dirty="0">
                <a:latin typeface="Calibri"/>
                <a:cs typeface="Calibri"/>
              </a:rPr>
              <a:t>2</a:t>
            </a:r>
            <a:endParaRPr sz="2400" baseline="-20833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381500" y="2714244"/>
            <a:ext cx="1367027" cy="94792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338828" y="2667000"/>
            <a:ext cx="1452372" cy="11247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440935" y="2753867"/>
            <a:ext cx="1248156" cy="83057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542276" y="4709159"/>
            <a:ext cx="1330452" cy="94945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533131" y="4663440"/>
            <a:ext cx="1345692" cy="112471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601711" y="4748784"/>
            <a:ext cx="1211579" cy="83210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7601711" y="4763770"/>
            <a:ext cx="121158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4005" marR="168275" indent="-11938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Squa</a:t>
            </a:r>
            <a:r>
              <a:rPr sz="2400" spc="-3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e 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Error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293364" y="3593591"/>
            <a:ext cx="216408" cy="21488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299459" y="5321808"/>
            <a:ext cx="214884" cy="21488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453510" y="3741801"/>
            <a:ext cx="528955" cy="596265"/>
          </a:xfrm>
          <a:custGeom>
            <a:avLst/>
            <a:gdLst/>
            <a:ahLst/>
            <a:cxnLst/>
            <a:rect l="l" t="t" r="r" b="b"/>
            <a:pathLst>
              <a:path w="528954" h="596264">
                <a:moveTo>
                  <a:pt x="438907" y="522820"/>
                </a:moveTo>
                <a:lnTo>
                  <a:pt x="410337" y="548005"/>
                </a:lnTo>
                <a:lnTo>
                  <a:pt x="528827" y="595884"/>
                </a:lnTo>
                <a:lnTo>
                  <a:pt x="513220" y="537082"/>
                </a:lnTo>
                <a:lnTo>
                  <a:pt x="451485" y="537082"/>
                </a:lnTo>
                <a:lnTo>
                  <a:pt x="438907" y="522820"/>
                </a:lnTo>
                <a:close/>
              </a:path>
              <a:path w="528954" h="596264">
                <a:moveTo>
                  <a:pt x="467461" y="497651"/>
                </a:moveTo>
                <a:lnTo>
                  <a:pt x="438907" y="522820"/>
                </a:lnTo>
                <a:lnTo>
                  <a:pt x="451485" y="537082"/>
                </a:lnTo>
                <a:lnTo>
                  <a:pt x="480060" y="511937"/>
                </a:lnTo>
                <a:lnTo>
                  <a:pt x="467461" y="497651"/>
                </a:lnTo>
                <a:close/>
              </a:path>
              <a:path w="528954" h="596264">
                <a:moveTo>
                  <a:pt x="496062" y="472440"/>
                </a:moveTo>
                <a:lnTo>
                  <a:pt x="467461" y="497651"/>
                </a:lnTo>
                <a:lnTo>
                  <a:pt x="480060" y="511937"/>
                </a:lnTo>
                <a:lnTo>
                  <a:pt x="451485" y="537082"/>
                </a:lnTo>
                <a:lnTo>
                  <a:pt x="513220" y="537082"/>
                </a:lnTo>
                <a:lnTo>
                  <a:pt x="496062" y="472440"/>
                </a:lnTo>
                <a:close/>
              </a:path>
              <a:path w="528954" h="596264">
                <a:moveTo>
                  <a:pt x="28575" y="0"/>
                </a:moveTo>
                <a:lnTo>
                  <a:pt x="0" y="25146"/>
                </a:lnTo>
                <a:lnTo>
                  <a:pt x="438907" y="522820"/>
                </a:lnTo>
                <a:lnTo>
                  <a:pt x="467461" y="497651"/>
                </a:lnTo>
                <a:lnTo>
                  <a:pt x="28575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504438" y="5339969"/>
            <a:ext cx="179070" cy="10833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613663" y="1818843"/>
            <a:ext cx="5075555" cy="28213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196215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Calibri"/>
                <a:cs typeface="Calibri"/>
              </a:rPr>
              <a:t>When </a:t>
            </a:r>
            <a:r>
              <a:rPr sz="2800" spc="-10" dirty="0">
                <a:latin typeface="Calibri"/>
                <a:cs typeface="Calibri"/>
              </a:rPr>
              <a:t>using softmax output </a:t>
            </a:r>
            <a:r>
              <a:rPr sz="2800" spc="-60" dirty="0">
                <a:latin typeface="Calibri"/>
                <a:cs typeface="Calibri"/>
              </a:rPr>
              <a:t>layer,  </a:t>
            </a:r>
            <a:r>
              <a:rPr sz="2800" spc="-5" dirty="0">
                <a:latin typeface="Calibri"/>
                <a:cs typeface="Calibri"/>
              </a:rPr>
              <a:t>choose </a:t>
            </a:r>
            <a:r>
              <a:rPr sz="2800" spc="-15" dirty="0">
                <a:latin typeface="Calibri"/>
                <a:cs typeface="Calibri"/>
              </a:rPr>
              <a:t>cross</a:t>
            </a:r>
            <a:r>
              <a:rPr sz="2800" spc="3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entropy</a:t>
            </a:r>
            <a:endParaRPr sz="2800">
              <a:latin typeface="Calibri"/>
              <a:cs typeface="Calibri"/>
            </a:endParaRPr>
          </a:p>
          <a:p>
            <a:pPr marL="3968750" marR="131445" indent="152400">
              <a:lnSpc>
                <a:spcPct val="100000"/>
              </a:lnSpc>
              <a:spcBef>
                <a:spcPts val="750"/>
              </a:spcBef>
            </a:pP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Cross 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2400" spc="-4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y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600">
              <a:latin typeface="Times New Roman"/>
              <a:cs typeface="Times New Roman"/>
            </a:endParaRPr>
          </a:p>
          <a:p>
            <a:pPr marL="1376680" marR="3130550" indent="-35560">
              <a:lnSpc>
                <a:spcPct val="100000"/>
              </a:lnSpc>
            </a:pPr>
            <a:r>
              <a:rPr sz="2400" spc="-225" dirty="0">
                <a:latin typeface="Calibri"/>
                <a:cs typeface="Calibri"/>
              </a:rPr>
              <a:t>T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30" dirty="0">
                <a:latin typeface="Calibri"/>
                <a:cs typeface="Calibri"/>
              </a:rPr>
              <a:t>t</a:t>
            </a:r>
            <a:r>
              <a:rPr sz="2400" spc="-5" dirty="0">
                <a:latin typeface="Calibri"/>
                <a:cs typeface="Calibri"/>
              </a:rPr>
              <a:t>al  </a:t>
            </a:r>
            <a:r>
              <a:rPr sz="2400" spc="-10" dirty="0">
                <a:latin typeface="Calibri"/>
                <a:cs typeface="Calibri"/>
              </a:rPr>
              <a:t>Loss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82904" y="5801664"/>
            <a:ext cx="2101850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latin typeface="Calibri"/>
                <a:cs typeface="Calibri"/>
                <a:hlinkClick r:id="rId12"/>
              </a:rPr>
              <a:t>http://jmlr.org/procee 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dings/papers/v9/gloro  t10a/glorot10a.pdf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09244" y="1466088"/>
            <a:ext cx="4369308" cy="45399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09244" y="1466088"/>
            <a:ext cx="4369435" cy="4540250"/>
          </a:xfrm>
          <a:custGeom>
            <a:avLst/>
            <a:gdLst/>
            <a:ahLst/>
            <a:cxnLst/>
            <a:rect l="l" t="t" r="r" b="b"/>
            <a:pathLst>
              <a:path w="4369435" h="4540250">
                <a:moveTo>
                  <a:pt x="0" y="4539996"/>
                </a:moveTo>
                <a:lnTo>
                  <a:pt x="4369308" y="4539996"/>
                </a:lnTo>
                <a:lnTo>
                  <a:pt x="4369308" y="0"/>
                </a:lnTo>
                <a:lnTo>
                  <a:pt x="0" y="0"/>
                </a:lnTo>
                <a:lnTo>
                  <a:pt x="0" y="4539996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990844" y="1621536"/>
            <a:ext cx="2550160" cy="1341120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12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"/>
              </a:spcBef>
            </a:pPr>
            <a:endParaRPr sz="1950">
              <a:latin typeface="Times New Roman"/>
              <a:cs typeface="Times New Roman"/>
            </a:endParaRPr>
          </a:p>
          <a:p>
            <a:pPr marL="449580" marR="258445" indent="-180340">
              <a:lnSpc>
                <a:spcPct val="100000"/>
              </a:lnSpc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Good Results</a:t>
            </a:r>
            <a:r>
              <a:rPr sz="2400" spc="-11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on  </a:t>
            </a:r>
            <a:r>
              <a:rPr sz="2400" spc="-40" dirty="0">
                <a:solidFill>
                  <a:srgbClr val="FFFFFF"/>
                </a:solidFill>
                <a:latin typeface="Calibri"/>
                <a:cs typeface="Calibri"/>
              </a:rPr>
              <a:t>Testing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Data?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999988" y="3828288"/>
            <a:ext cx="2540635" cy="1292860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261620" rIns="0" bIns="0" rtlCol="0">
            <a:spAutoFit/>
          </a:bodyPr>
          <a:lstStyle/>
          <a:p>
            <a:pPr marL="5080" algn="ctr">
              <a:lnSpc>
                <a:spcPct val="100000"/>
              </a:lnSpc>
              <a:spcBef>
                <a:spcPts val="2060"/>
              </a:spcBef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Good Results</a:t>
            </a:r>
            <a:r>
              <a:rPr sz="24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endParaRPr sz="24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2400" spc="-30" dirty="0">
                <a:solidFill>
                  <a:srgbClr val="FFFFFF"/>
                </a:solidFill>
                <a:latin typeface="Calibri"/>
                <a:cs typeface="Calibri"/>
              </a:rPr>
              <a:t>Training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Data?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987540" y="920496"/>
            <a:ext cx="546100" cy="707390"/>
          </a:xfrm>
          <a:custGeom>
            <a:avLst/>
            <a:gdLst/>
            <a:ahLst/>
            <a:cxnLst/>
            <a:rect l="l" t="t" r="r" b="b"/>
            <a:pathLst>
              <a:path w="546100" h="707389">
                <a:moveTo>
                  <a:pt x="409193" y="272795"/>
                </a:moveTo>
                <a:lnTo>
                  <a:pt x="136398" y="272795"/>
                </a:lnTo>
                <a:lnTo>
                  <a:pt x="136398" y="707136"/>
                </a:lnTo>
                <a:lnTo>
                  <a:pt x="409193" y="707136"/>
                </a:lnTo>
                <a:lnTo>
                  <a:pt x="409193" y="272795"/>
                </a:lnTo>
                <a:close/>
              </a:path>
              <a:path w="546100" h="707389">
                <a:moveTo>
                  <a:pt x="272795" y="0"/>
                </a:moveTo>
                <a:lnTo>
                  <a:pt x="0" y="272795"/>
                </a:lnTo>
                <a:lnTo>
                  <a:pt x="545591" y="272795"/>
                </a:lnTo>
                <a:lnTo>
                  <a:pt x="272795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987540" y="920496"/>
            <a:ext cx="546100" cy="707390"/>
          </a:xfrm>
          <a:custGeom>
            <a:avLst/>
            <a:gdLst/>
            <a:ahLst/>
            <a:cxnLst/>
            <a:rect l="l" t="t" r="r" b="b"/>
            <a:pathLst>
              <a:path w="546100" h="707389">
                <a:moveTo>
                  <a:pt x="545591" y="272795"/>
                </a:moveTo>
                <a:lnTo>
                  <a:pt x="409193" y="272795"/>
                </a:lnTo>
                <a:lnTo>
                  <a:pt x="409193" y="707136"/>
                </a:lnTo>
                <a:lnTo>
                  <a:pt x="136398" y="707136"/>
                </a:lnTo>
                <a:lnTo>
                  <a:pt x="136398" y="272795"/>
                </a:lnTo>
                <a:lnTo>
                  <a:pt x="0" y="272795"/>
                </a:lnTo>
                <a:lnTo>
                  <a:pt x="272795" y="0"/>
                </a:lnTo>
                <a:lnTo>
                  <a:pt x="545591" y="272795"/>
                </a:lnTo>
                <a:close/>
              </a:path>
            </a:pathLst>
          </a:custGeom>
          <a:ln w="12192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996683" y="2991611"/>
            <a:ext cx="546100" cy="794385"/>
          </a:xfrm>
          <a:custGeom>
            <a:avLst/>
            <a:gdLst/>
            <a:ahLst/>
            <a:cxnLst/>
            <a:rect l="l" t="t" r="r" b="b"/>
            <a:pathLst>
              <a:path w="546100" h="794385">
                <a:moveTo>
                  <a:pt x="409194" y="272796"/>
                </a:moveTo>
                <a:lnTo>
                  <a:pt x="136398" y="272796"/>
                </a:lnTo>
                <a:lnTo>
                  <a:pt x="136398" y="794004"/>
                </a:lnTo>
                <a:lnTo>
                  <a:pt x="409194" y="794004"/>
                </a:lnTo>
                <a:lnTo>
                  <a:pt x="409194" y="272796"/>
                </a:lnTo>
                <a:close/>
              </a:path>
              <a:path w="546100" h="794385">
                <a:moveTo>
                  <a:pt x="272796" y="0"/>
                </a:moveTo>
                <a:lnTo>
                  <a:pt x="0" y="272796"/>
                </a:lnTo>
                <a:lnTo>
                  <a:pt x="545592" y="272796"/>
                </a:lnTo>
                <a:lnTo>
                  <a:pt x="272796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996683" y="2991611"/>
            <a:ext cx="546100" cy="794385"/>
          </a:xfrm>
          <a:custGeom>
            <a:avLst/>
            <a:gdLst/>
            <a:ahLst/>
            <a:cxnLst/>
            <a:rect l="l" t="t" r="r" b="b"/>
            <a:pathLst>
              <a:path w="546100" h="794385">
                <a:moveTo>
                  <a:pt x="545592" y="272796"/>
                </a:moveTo>
                <a:lnTo>
                  <a:pt x="409194" y="272796"/>
                </a:lnTo>
                <a:lnTo>
                  <a:pt x="409194" y="794004"/>
                </a:lnTo>
                <a:lnTo>
                  <a:pt x="136398" y="794004"/>
                </a:lnTo>
                <a:lnTo>
                  <a:pt x="136398" y="272796"/>
                </a:lnTo>
                <a:lnTo>
                  <a:pt x="0" y="272796"/>
                </a:lnTo>
                <a:lnTo>
                  <a:pt x="272796" y="0"/>
                </a:lnTo>
                <a:lnTo>
                  <a:pt x="545592" y="272796"/>
                </a:lnTo>
                <a:close/>
              </a:path>
            </a:pathLst>
          </a:custGeom>
          <a:ln w="12192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896100" y="146304"/>
            <a:ext cx="728472" cy="6873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518147" y="5114544"/>
            <a:ext cx="986155" cy="1051560"/>
          </a:xfrm>
          <a:custGeom>
            <a:avLst/>
            <a:gdLst/>
            <a:ahLst/>
            <a:cxnLst/>
            <a:rect l="l" t="t" r="r" b="b"/>
            <a:pathLst>
              <a:path w="986154" h="1051560">
                <a:moveTo>
                  <a:pt x="862710" y="246506"/>
                </a:moveTo>
                <a:lnTo>
                  <a:pt x="616203" y="246506"/>
                </a:lnTo>
                <a:lnTo>
                  <a:pt x="616203" y="620179"/>
                </a:lnTo>
                <a:lnTo>
                  <a:pt x="609607" y="669323"/>
                </a:lnTo>
                <a:lnTo>
                  <a:pt x="590987" y="713485"/>
                </a:lnTo>
                <a:lnTo>
                  <a:pt x="562102" y="750901"/>
                </a:lnTo>
                <a:lnTo>
                  <a:pt x="524707" y="779810"/>
                </a:lnTo>
                <a:lnTo>
                  <a:pt x="480560" y="798448"/>
                </a:lnTo>
                <a:lnTo>
                  <a:pt x="431419" y="805052"/>
                </a:lnTo>
                <a:lnTo>
                  <a:pt x="0" y="805052"/>
                </a:lnTo>
                <a:lnTo>
                  <a:pt x="0" y="1051559"/>
                </a:lnTo>
                <a:lnTo>
                  <a:pt x="431419" y="1051559"/>
                </a:lnTo>
                <a:lnTo>
                  <a:pt x="478422" y="1049028"/>
                </a:lnTo>
                <a:lnTo>
                  <a:pt x="523958" y="1041610"/>
                </a:lnTo>
                <a:lnTo>
                  <a:pt x="567762" y="1029567"/>
                </a:lnTo>
                <a:lnTo>
                  <a:pt x="609572" y="1013163"/>
                </a:lnTo>
                <a:lnTo>
                  <a:pt x="649125" y="992662"/>
                </a:lnTo>
                <a:lnTo>
                  <a:pt x="686158" y="968326"/>
                </a:lnTo>
                <a:lnTo>
                  <a:pt x="720409" y="940419"/>
                </a:lnTo>
                <a:lnTo>
                  <a:pt x="751615" y="909204"/>
                </a:lnTo>
                <a:lnTo>
                  <a:pt x="779512" y="874944"/>
                </a:lnTo>
                <a:lnTo>
                  <a:pt x="803839" y="837902"/>
                </a:lnTo>
                <a:lnTo>
                  <a:pt x="824332" y="798342"/>
                </a:lnTo>
                <a:lnTo>
                  <a:pt x="840728" y="756526"/>
                </a:lnTo>
                <a:lnTo>
                  <a:pt x="852765" y="712718"/>
                </a:lnTo>
                <a:lnTo>
                  <a:pt x="860180" y="667181"/>
                </a:lnTo>
                <a:lnTo>
                  <a:pt x="862710" y="620179"/>
                </a:lnTo>
                <a:lnTo>
                  <a:pt x="862710" y="246506"/>
                </a:lnTo>
                <a:close/>
              </a:path>
              <a:path w="986154" h="1051560">
                <a:moveTo>
                  <a:pt x="739521" y="0"/>
                </a:moveTo>
                <a:lnTo>
                  <a:pt x="493013" y="246506"/>
                </a:lnTo>
                <a:lnTo>
                  <a:pt x="986027" y="246506"/>
                </a:lnTo>
                <a:lnTo>
                  <a:pt x="739521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518147" y="5114544"/>
            <a:ext cx="986155" cy="1051560"/>
          </a:xfrm>
          <a:custGeom>
            <a:avLst/>
            <a:gdLst/>
            <a:ahLst/>
            <a:cxnLst/>
            <a:rect l="l" t="t" r="r" b="b"/>
            <a:pathLst>
              <a:path w="986154" h="1051560">
                <a:moveTo>
                  <a:pt x="0" y="1051559"/>
                </a:moveTo>
                <a:lnTo>
                  <a:pt x="431419" y="1051559"/>
                </a:lnTo>
                <a:lnTo>
                  <a:pt x="478422" y="1049028"/>
                </a:lnTo>
                <a:lnTo>
                  <a:pt x="523958" y="1041610"/>
                </a:lnTo>
                <a:lnTo>
                  <a:pt x="567762" y="1029567"/>
                </a:lnTo>
                <a:lnTo>
                  <a:pt x="609572" y="1013163"/>
                </a:lnTo>
                <a:lnTo>
                  <a:pt x="649125" y="992662"/>
                </a:lnTo>
                <a:lnTo>
                  <a:pt x="686158" y="968326"/>
                </a:lnTo>
                <a:lnTo>
                  <a:pt x="720409" y="940419"/>
                </a:lnTo>
                <a:lnTo>
                  <a:pt x="751615" y="909204"/>
                </a:lnTo>
                <a:lnTo>
                  <a:pt x="779512" y="874944"/>
                </a:lnTo>
                <a:lnTo>
                  <a:pt x="803839" y="837902"/>
                </a:lnTo>
                <a:lnTo>
                  <a:pt x="824332" y="798342"/>
                </a:lnTo>
                <a:lnTo>
                  <a:pt x="840728" y="756526"/>
                </a:lnTo>
                <a:lnTo>
                  <a:pt x="852765" y="712718"/>
                </a:lnTo>
                <a:lnTo>
                  <a:pt x="860180" y="667181"/>
                </a:lnTo>
                <a:lnTo>
                  <a:pt x="862710" y="620179"/>
                </a:lnTo>
                <a:lnTo>
                  <a:pt x="862710" y="246506"/>
                </a:lnTo>
                <a:lnTo>
                  <a:pt x="986027" y="246506"/>
                </a:lnTo>
                <a:lnTo>
                  <a:pt x="739521" y="0"/>
                </a:lnTo>
                <a:lnTo>
                  <a:pt x="493013" y="246506"/>
                </a:lnTo>
                <a:lnTo>
                  <a:pt x="616203" y="246506"/>
                </a:lnTo>
                <a:lnTo>
                  <a:pt x="616203" y="620179"/>
                </a:lnTo>
                <a:lnTo>
                  <a:pt x="609607" y="669323"/>
                </a:lnTo>
                <a:lnTo>
                  <a:pt x="590987" y="713485"/>
                </a:lnTo>
                <a:lnTo>
                  <a:pt x="562102" y="750901"/>
                </a:lnTo>
                <a:lnTo>
                  <a:pt x="524707" y="779810"/>
                </a:lnTo>
                <a:lnTo>
                  <a:pt x="480560" y="798448"/>
                </a:lnTo>
                <a:lnTo>
                  <a:pt x="431419" y="805052"/>
                </a:lnTo>
                <a:lnTo>
                  <a:pt x="0" y="805052"/>
                </a:lnTo>
                <a:lnTo>
                  <a:pt x="0" y="1051559"/>
                </a:lnTo>
                <a:close/>
              </a:path>
            </a:pathLst>
          </a:custGeom>
          <a:ln w="12192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7613650" y="3256026"/>
            <a:ext cx="4597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0000FF"/>
                </a:solidFill>
                <a:latin typeface="Calibri"/>
                <a:cs typeface="Calibri"/>
              </a:rPr>
              <a:t>Y</a:t>
            </a:r>
            <a:r>
              <a:rPr sz="2400" spc="-25" dirty="0">
                <a:solidFill>
                  <a:srgbClr val="0000FF"/>
                </a:solidFill>
                <a:latin typeface="Calibri"/>
                <a:cs typeface="Calibri"/>
              </a:rPr>
              <a:t>E</a:t>
            </a: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613650" y="1049528"/>
            <a:ext cx="4597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0000FF"/>
                </a:solidFill>
                <a:latin typeface="Calibri"/>
                <a:cs typeface="Calibri"/>
              </a:rPr>
              <a:t>Y</a:t>
            </a:r>
            <a:r>
              <a:rPr sz="2400" spc="-25" dirty="0">
                <a:solidFill>
                  <a:srgbClr val="0000FF"/>
                </a:solidFill>
                <a:latin typeface="Calibri"/>
                <a:cs typeface="Calibri"/>
              </a:rPr>
              <a:t>E</a:t>
            </a: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864352" y="3735323"/>
            <a:ext cx="2830195" cy="1478280"/>
          </a:xfrm>
          <a:custGeom>
            <a:avLst/>
            <a:gdLst/>
            <a:ahLst/>
            <a:cxnLst/>
            <a:rect l="l" t="t" r="r" b="b"/>
            <a:pathLst>
              <a:path w="2830195" h="1478279">
                <a:moveTo>
                  <a:pt x="0" y="1478280"/>
                </a:moveTo>
                <a:lnTo>
                  <a:pt x="2830068" y="1478280"/>
                </a:lnTo>
                <a:lnTo>
                  <a:pt x="2830068" y="0"/>
                </a:lnTo>
                <a:lnTo>
                  <a:pt x="0" y="0"/>
                </a:lnTo>
                <a:lnTo>
                  <a:pt x="0" y="1478280"/>
                </a:lnTo>
                <a:close/>
              </a:path>
            </a:pathLst>
          </a:custGeom>
          <a:ln w="57912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711504" y="314325"/>
            <a:ext cx="4091304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i="1" u="sng" spc="-1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Recipe </a:t>
            </a:r>
            <a:r>
              <a:rPr sz="3200" b="1" i="1" u="sng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of Deep</a:t>
            </a:r>
            <a:r>
              <a:rPr sz="3200" b="1" i="1" u="sng" spc="-4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3200" b="1" i="1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Learning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5864352" y="1566672"/>
            <a:ext cx="2830195" cy="1478280"/>
          </a:xfrm>
          <a:custGeom>
            <a:avLst/>
            <a:gdLst/>
            <a:ahLst/>
            <a:cxnLst/>
            <a:rect l="l" t="t" r="r" b="b"/>
            <a:pathLst>
              <a:path w="2830195" h="1478280">
                <a:moveTo>
                  <a:pt x="0" y="1478279"/>
                </a:moveTo>
                <a:lnTo>
                  <a:pt x="2830068" y="1478279"/>
                </a:lnTo>
                <a:lnTo>
                  <a:pt x="2830068" y="0"/>
                </a:lnTo>
                <a:lnTo>
                  <a:pt x="0" y="0"/>
                </a:lnTo>
                <a:lnTo>
                  <a:pt x="0" y="1478279"/>
                </a:lnTo>
                <a:close/>
              </a:path>
            </a:pathLst>
          </a:custGeom>
          <a:ln w="57911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970788" y="1592580"/>
            <a:ext cx="4046220" cy="767080"/>
          </a:xfrm>
          <a:custGeom>
            <a:avLst/>
            <a:gdLst/>
            <a:ahLst/>
            <a:cxnLst/>
            <a:rect l="l" t="t" r="r" b="b"/>
            <a:pathLst>
              <a:path w="4046220" h="767080">
                <a:moveTo>
                  <a:pt x="3918458" y="0"/>
                </a:moveTo>
                <a:lnTo>
                  <a:pt x="127762" y="0"/>
                </a:lnTo>
                <a:lnTo>
                  <a:pt x="78031" y="10033"/>
                </a:lnTo>
                <a:lnTo>
                  <a:pt x="37420" y="37401"/>
                </a:lnTo>
                <a:lnTo>
                  <a:pt x="10040" y="78009"/>
                </a:lnTo>
                <a:lnTo>
                  <a:pt x="0" y="127762"/>
                </a:lnTo>
                <a:lnTo>
                  <a:pt x="0" y="638810"/>
                </a:lnTo>
                <a:lnTo>
                  <a:pt x="10040" y="688562"/>
                </a:lnTo>
                <a:lnTo>
                  <a:pt x="37420" y="729170"/>
                </a:lnTo>
                <a:lnTo>
                  <a:pt x="78031" y="756538"/>
                </a:lnTo>
                <a:lnTo>
                  <a:pt x="127762" y="766572"/>
                </a:lnTo>
                <a:lnTo>
                  <a:pt x="3918458" y="766572"/>
                </a:lnTo>
                <a:lnTo>
                  <a:pt x="3968210" y="756538"/>
                </a:lnTo>
                <a:lnTo>
                  <a:pt x="4008818" y="729170"/>
                </a:lnTo>
                <a:lnTo>
                  <a:pt x="4036187" y="688562"/>
                </a:lnTo>
                <a:lnTo>
                  <a:pt x="4046220" y="638810"/>
                </a:lnTo>
                <a:lnTo>
                  <a:pt x="4046220" y="127762"/>
                </a:lnTo>
                <a:lnTo>
                  <a:pt x="4036187" y="78009"/>
                </a:lnTo>
                <a:lnTo>
                  <a:pt x="4008818" y="37401"/>
                </a:lnTo>
                <a:lnTo>
                  <a:pt x="3968210" y="10033"/>
                </a:lnTo>
                <a:lnTo>
                  <a:pt x="3918458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970788" y="1592580"/>
            <a:ext cx="4046220" cy="767080"/>
          </a:xfrm>
          <a:custGeom>
            <a:avLst/>
            <a:gdLst/>
            <a:ahLst/>
            <a:cxnLst/>
            <a:rect l="l" t="t" r="r" b="b"/>
            <a:pathLst>
              <a:path w="4046220" h="767080">
                <a:moveTo>
                  <a:pt x="0" y="127762"/>
                </a:moveTo>
                <a:lnTo>
                  <a:pt x="10040" y="78009"/>
                </a:lnTo>
                <a:lnTo>
                  <a:pt x="37420" y="37401"/>
                </a:lnTo>
                <a:lnTo>
                  <a:pt x="78031" y="10033"/>
                </a:lnTo>
                <a:lnTo>
                  <a:pt x="127762" y="0"/>
                </a:lnTo>
                <a:lnTo>
                  <a:pt x="3918458" y="0"/>
                </a:lnTo>
                <a:lnTo>
                  <a:pt x="3968210" y="10033"/>
                </a:lnTo>
                <a:lnTo>
                  <a:pt x="4008818" y="37401"/>
                </a:lnTo>
                <a:lnTo>
                  <a:pt x="4036187" y="78009"/>
                </a:lnTo>
                <a:lnTo>
                  <a:pt x="4046220" y="127762"/>
                </a:lnTo>
                <a:lnTo>
                  <a:pt x="4046220" y="638810"/>
                </a:lnTo>
                <a:lnTo>
                  <a:pt x="4036187" y="688562"/>
                </a:lnTo>
                <a:lnTo>
                  <a:pt x="4008818" y="729170"/>
                </a:lnTo>
                <a:lnTo>
                  <a:pt x="3968210" y="756538"/>
                </a:lnTo>
                <a:lnTo>
                  <a:pt x="3918458" y="766572"/>
                </a:lnTo>
                <a:lnTo>
                  <a:pt x="127762" y="766572"/>
                </a:lnTo>
                <a:lnTo>
                  <a:pt x="78031" y="756538"/>
                </a:lnTo>
                <a:lnTo>
                  <a:pt x="37420" y="729170"/>
                </a:lnTo>
                <a:lnTo>
                  <a:pt x="10040" y="688562"/>
                </a:lnTo>
                <a:lnTo>
                  <a:pt x="0" y="638810"/>
                </a:lnTo>
                <a:lnTo>
                  <a:pt x="0" y="127762"/>
                </a:lnTo>
                <a:close/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1101953" y="1708480"/>
            <a:ext cx="303784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Choosing 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proper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loss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970788" y="2478023"/>
            <a:ext cx="4046220" cy="767080"/>
          </a:xfrm>
          <a:custGeom>
            <a:avLst/>
            <a:gdLst/>
            <a:ahLst/>
            <a:cxnLst/>
            <a:rect l="l" t="t" r="r" b="b"/>
            <a:pathLst>
              <a:path w="4046220" h="767080">
                <a:moveTo>
                  <a:pt x="3918458" y="0"/>
                </a:moveTo>
                <a:lnTo>
                  <a:pt x="127762" y="0"/>
                </a:lnTo>
                <a:lnTo>
                  <a:pt x="78031" y="10033"/>
                </a:lnTo>
                <a:lnTo>
                  <a:pt x="37420" y="37401"/>
                </a:lnTo>
                <a:lnTo>
                  <a:pt x="10040" y="78009"/>
                </a:lnTo>
                <a:lnTo>
                  <a:pt x="0" y="127762"/>
                </a:lnTo>
                <a:lnTo>
                  <a:pt x="0" y="638810"/>
                </a:lnTo>
                <a:lnTo>
                  <a:pt x="10040" y="688562"/>
                </a:lnTo>
                <a:lnTo>
                  <a:pt x="37420" y="729170"/>
                </a:lnTo>
                <a:lnTo>
                  <a:pt x="78031" y="756538"/>
                </a:lnTo>
                <a:lnTo>
                  <a:pt x="127762" y="766572"/>
                </a:lnTo>
                <a:lnTo>
                  <a:pt x="3918458" y="766572"/>
                </a:lnTo>
                <a:lnTo>
                  <a:pt x="3968210" y="756538"/>
                </a:lnTo>
                <a:lnTo>
                  <a:pt x="4008818" y="729170"/>
                </a:lnTo>
                <a:lnTo>
                  <a:pt x="4036187" y="688562"/>
                </a:lnTo>
                <a:lnTo>
                  <a:pt x="4046220" y="638810"/>
                </a:lnTo>
                <a:lnTo>
                  <a:pt x="4046220" y="127762"/>
                </a:lnTo>
                <a:lnTo>
                  <a:pt x="4036187" y="78009"/>
                </a:lnTo>
                <a:lnTo>
                  <a:pt x="4008818" y="37401"/>
                </a:lnTo>
                <a:lnTo>
                  <a:pt x="3968210" y="10033"/>
                </a:lnTo>
                <a:lnTo>
                  <a:pt x="3918458" y="0"/>
                </a:lnTo>
                <a:close/>
              </a:path>
            </a:pathLst>
          </a:custGeom>
          <a:solidFill>
            <a:srgbClr val="85EF1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970788" y="2478023"/>
            <a:ext cx="4046220" cy="767080"/>
          </a:xfrm>
          <a:custGeom>
            <a:avLst/>
            <a:gdLst/>
            <a:ahLst/>
            <a:cxnLst/>
            <a:rect l="l" t="t" r="r" b="b"/>
            <a:pathLst>
              <a:path w="4046220" h="767080">
                <a:moveTo>
                  <a:pt x="0" y="127762"/>
                </a:moveTo>
                <a:lnTo>
                  <a:pt x="10040" y="78009"/>
                </a:lnTo>
                <a:lnTo>
                  <a:pt x="37420" y="37401"/>
                </a:lnTo>
                <a:lnTo>
                  <a:pt x="78031" y="10033"/>
                </a:lnTo>
                <a:lnTo>
                  <a:pt x="127762" y="0"/>
                </a:lnTo>
                <a:lnTo>
                  <a:pt x="3918458" y="0"/>
                </a:lnTo>
                <a:lnTo>
                  <a:pt x="3968210" y="10033"/>
                </a:lnTo>
                <a:lnTo>
                  <a:pt x="4008818" y="37401"/>
                </a:lnTo>
                <a:lnTo>
                  <a:pt x="4036187" y="78009"/>
                </a:lnTo>
                <a:lnTo>
                  <a:pt x="4046220" y="127762"/>
                </a:lnTo>
                <a:lnTo>
                  <a:pt x="4046220" y="638810"/>
                </a:lnTo>
                <a:lnTo>
                  <a:pt x="4036187" y="688562"/>
                </a:lnTo>
                <a:lnTo>
                  <a:pt x="4008818" y="729170"/>
                </a:lnTo>
                <a:lnTo>
                  <a:pt x="3968210" y="756538"/>
                </a:lnTo>
                <a:lnTo>
                  <a:pt x="3918458" y="766572"/>
                </a:lnTo>
                <a:lnTo>
                  <a:pt x="127762" y="766572"/>
                </a:lnTo>
                <a:lnTo>
                  <a:pt x="78031" y="756538"/>
                </a:lnTo>
                <a:lnTo>
                  <a:pt x="37420" y="729170"/>
                </a:lnTo>
                <a:lnTo>
                  <a:pt x="10040" y="688562"/>
                </a:lnTo>
                <a:lnTo>
                  <a:pt x="0" y="638810"/>
                </a:lnTo>
                <a:lnTo>
                  <a:pt x="0" y="127762"/>
                </a:lnTo>
                <a:close/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1098803" y="2578607"/>
            <a:ext cx="3789045" cy="654050"/>
          </a:xfrm>
          <a:prstGeom prst="rect">
            <a:avLst/>
          </a:prstGeom>
          <a:ln w="76200">
            <a:solidFill>
              <a:srgbClr val="FF0000"/>
            </a:solidFill>
          </a:ln>
        </p:spPr>
        <p:txBody>
          <a:bodyPr vert="horz" wrap="square" lIns="0" tIns="27940" rIns="0" bIns="0" rtlCol="0">
            <a:spAutoFit/>
          </a:bodyPr>
          <a:lstStyle/>
          <a:p>
            <a:pPr marL="15240">
              <a:lnSpc>
                <a:spcPct val="100000"/>
              </a:lnSpc>
              <a:spcBef>
                <a:spcPts val="220"/>
              </a:spcBef>
            </a:pP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Mini-batch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970788" y="3363467"/>
            <a:ext cx="4046220" cy="768350"/>
          </a:xfrm>
          <a:custGeom>
            <a:avLst/>
            <a:gdLst/>
            <a:ahLst/>
            <a:cxnLst/>
            <a:rect l="l" t="t" r="r" b="b"/>
            <a:pathLst>
              <a:path w="4046220" h="768350">
                <a:moveTo>
                  <a:pt x="3918204" y="0"/>
                </a:moveTo>
                <a:lnTo>
                  <a:pt x="128015" y="0"/>
                </a:lnTo>
                <a:lnTo>
                  <a:pt x="78186" y="10054"/>
                </a:lnTo>
                <a:lnTo>
                  <a:pt x="37495" y="37480"/>
                </a:lnTo>
                <a:lnTo>
                  <a:pt x="10060" y="78170"/>
                </a:lnTo>
                <a:lnTo>
                  <a:pt x="0" y="128016"/>
                </a:lnTo>
                <a:lnTo>
                  <a:pt x="0" y="640080"/>
                </a:lnTo>
                <a:lnTo>
                  <a:pt x="10060" y="689925"/>
                </a:lnTo>
                <a:lnTo>
                  <a:pt x="37495" y="730615"/>
                </a:lnTo>
                <a:lnTo>
                  <a:pt x="78186" y="758041"/>
                </a:lnTo>
                <a:lnTo>
                  <a:pt x="128015" y="768096"/>
                </a:lnTo>
                <a:lnTo>
                  <a:pt x="3918204" y="768096"/>
                </a:lnTo>
                <a:lnTo>
                  <a:pt x="3968049" y="758041"/>
                </a:lnTo>
                <a:lnTo>
                  <a:pt x="4008739" y="730615"/>
                </a:lnTo>
                <a:lnTo>
                  <a:pt x="4036165" y="689925"/>
                </a:lnTo>
                <a:lnTo>
                  <a:pt x="4046220" y="640080"/>
                </a:lnTo>
                <a:lnTo>
                  <a:pt x="4046220" y="128016"/>
                </a:lnTo>
                <a:lnTo>
                  <a:pt x="4036165" y="78170"/>
                </a:lnTo>
                <a:lnTo>
                  <a:pt x="4008739" y="37480"/>
                </a:lnTo>
                <a:lnTo>
                  <a:pt x="3968049" y="10054"/>
                </a:lnTo>
                <a:lnTo>
                  <a:pt x="3918204" y="0"/>
                </a:lnTo>
                <a:close/>
              </a:path>
            </a:pathLst>
          </a:custGeom>
          <a:solidFill>
            <a:srgbClr val="22E04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970788" y="3363467"/>
            <a:ext cx="4046220" cy="768350"/>
          </a:xfrm>
          <a:custGeom>
            <a:avLst/>
            <a:gdLst/>
            <a:ahLst/>
            <a:cxnLst/>
            <a:rect l="l" t="t" r="r" b="b"/>
            <a:pathLst>
              <a:path w="4046220" h="768350">
                <a:moveTo>
                  <a:pt x="0" y="128016"/>
                </a:moveTo>
                <a:lnTo>
                  <a:pt x="10060" y="78170"/>
                </a:lnTo>
                <a:lnTo>
                  <a:pt x="37495" y="37480"/>
                </a:lnTo>
                <a:lnTo>
                  <a:pt x="78186" y="10054"/>
                </a:lnTo>
                <a:lnTo>
                  <a:pt x="128015" y="0"/>
                </a:lnTo>
                <a:lnTo>
                  <a:pt x="3918204" y="0"/>
                </a:lnTo>
                <a:lnTo>
                  <a:pt x="3968049" y="10054"/>
                </a:lnTo>
                <a:lnTo>
                  <a:pt x="4008739" y="37480"/>
                </a:lnTo>
                <a:lnTo>
                  <a:pt x="4036165" y="78170"/>
                </a:lnTo>
                <a:lnTo>
                  <a:pt x="4046220" y="128016"/>
                </a:lnTo>
                <a:lnTo>
                  <a:pt x="4046220" y="640080"/>
                </a:lnTo>
                <a:lnTo>
                  <a:pt x="4036165" y="689925"/>
                </a:lnTo>
                <a:lnTo>
                  <a:pt x="4008739" y="730615"/>
                </a:lnTo>
                <a:lnTo>
                  <a:pt x="3968049" y="758041"/>
                </a:lnTo>
                <a:lnTo>
                  <a:pt x="3918204" y="768096"/>
                </a:lnTo>
                <a:lnTo>
                  <a:pt x="128015" y="768096"/>
                </a:lnTo>
                <a:lnTo>
                  <a:pt x="78186" y="758041"/>
                </a:lnTo>
                <a:lnTo>
                  <a:pt x="37495" y="730615"/>
                </a:lnTo>
                <a:lnTo>
                  <a:pt x="10060" y="689925"/>
                </a:lnTo>
                <a:lnTo>
                  <a:pt x="0" y="640080"/>
                </a:lnTo>
                <a:lnTo>
                  <a:pt x="0" y="128016"/>
                </a:lnTo>
                <a:close/>
              </a:path>
            </a:pathLst>
          </a:custGeom>
          <a:ln w="1219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1101953" y="3480561"/>
            <a:ext cx="346837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New activation</a:t>
            </a:r>
            <a:r>
              <a:rPr sz="28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function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970788" y="4248911"/>
            <a:ext cx="4046220" cy="768350"/>
          </a:xfrm>
          <a:custGeom>
            <a:avLst/>
            <a:gdLst/>
            <a:ahLst/>
            <a:cxnLst/>
            <a:rect l="l" t="t" r="r" b="b"/>
            <a:pathLst>
              <a:path w="4046220" h="768350">
                <a:moveTo>
                  <a:pt x="3918204" y="0"/>
                </a:moveTo>
                <a:lnTo>
                  <a:pt x="128015" y="0"/>
                </a:lnTo>
                <a:lnTo>
                  <a:pt x="78186" y="10054"/>
                </a:lnTo>
                <a:lnTo>
                  <a:pt x="37495" y="37480"/>
                </a:lnTo>
                <a:lnTo>
                  <a:pt x="10060" y="78170"/>
                </a:lnTo>
                <a:lnTo>
                  <a:pt x="0" y="128015"/>
                </a:lnTo>
                <a:lnTo>
                  <a:pt x="0" y="640080"/>
                </a:lnTo>
                <a:lnTo>
                  <a:pt x="10060" y="689925"/>
                </a:lnTo>
                <a:lnTo>
                  <a:pt x="37495" y="730615"/>
                </a:lnTo>
                <a:lnTo>
                  <a:pt x="78186" y="758041"/>
                </a:lnTo>
                <a:lnTo>
                  <a:pt x="128015" y="768095"/>
                </a:lnTo>
                <a:lnTo>
                  <a:pt x="3918204" y="768095"/>
                </a:lnTo>
                <a:lnTo>
                  <a:pt x="3968049" y="758041"/>
                </a:lnTo>
                <a:lnTo>
                  <a:pt x="4008739" y="730615"/>
                </a:lnTo>
                <a:lnTo>
                  <a:pt x="4036165" y="689925"/>
                </a:lnTo>
                <a:lnTo>
                  <a:pt x="4046220" y="640080"/>
                </a:lnTo>
                <a:lnTo>
                  <a:pt x="4046220" y="128015"/>
                </a:lnTo>
                <a:lnTo>
                  <a:pt x="4036165" y="78170"/>
                </a:lnTo>
                <a:lnTo>
                  <a:pt x="4008739" y="37480"/>
                </a:lnTo>
                <a:lnTo>
                  <a:pt x="3968049" y="10054"/>
                </a:lnTo>
                <a:lnTo>
                  <a:pt x="3918204" y="0"/>
                </a:lnTo>
                <a:close/>
              </a:path>
            </a:pathLst>
          </a:custGeom>
          <a:solidFill>
            <a:srgbClr val="33D2C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970788" y="4248911"/>
            <a:ext cx="4046220" cy="768350"/>
          </a:xfrm>
          <a:custGeom>
            <a:avLst/>
            <a:gdLst/>
            <a:ahLst/>
            <a:cxnLst/>
            <a:rect l="l" t="t" r="r" b="b"/>
            <a:pathLst>
              <a:path w="4046220" h="768350">
                <a:moveTo>
                  <a:pt x="0" y="128015"/>
                </a:moveTo>
                <a:lnTo>
                  <a:pt x="10060" y="78170"/>
                </a:lnTo>
                <a:lnTo>
                  <a:pt x="37495" y="37480"/>
                </a:lnTo>
                <a:lnTo>
                  <a:pt x="78186" y="10054"/>
                </a:lnTo>
                <a:lnTo>
                  <a:pt x="128015" y="0"/>
                </a:lnTo>
                <a:lnTo>
                  <a:pt x="3918204" y="0"/>
                </a:lnTo>
                <a:lnTo>
                  <a:pt x="3968049" y="10054"/>
                </a:lnTo>
                <a:lnTo>
                  <a:pt x="4008739" y="37480"/>
                </a:lnTo>
                <a:lnTo>
                  <a:pt x="4036165" y="78170"/>
                </a:lnTo>
                <a:lnTo>
                  <a:pt x="4046220" y="128015"/>
                </a:lnTo>
                <a:lnTo>
                  <a:pt x="4046220" y="640080"/>
                </a:lnTo>
                <a:lnTo>
                  <a:pt x="4036165" y="689925"/>
                </a:lnTo>
                <a:lnTo>
                  <a:pt x="4008739" y="730615"/>
                </a:lnTo>
                <a:lnTo>
                  <a:pt x="3968049" y="758041"/>
                </a:lnTo>
                <a:lnTo>
                  <a:pt x="3918204" y="768095"/>
                </a:lnTo>
                <a:lnTo>
                  <a:pt x="128015" y="768095"/>
                </a:lnTo>
                <a:lnTo>
                  <a:pt x="78186" y="758041"/>
                </a:lnTo>
                <a:lnTo>
                  <a:pt x="37495" y="730615"/>
                </a:lnTo>
                <a:lnTo>
                  <a:pt x="10060" y="689925"/>
                </a:lnTo>
                <a:lnTo>
                  <a:pt x="0" y="640080"/>
                </a:lnTo>
                <a:lnTo>
                  <a:pt x="0" y="128015"/>
                </a:lnTo>
                <a:close/>
              </a:path>
            </a:pathLst>
          </a:custGeom>
          <a:ln w="1219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1101953" y="4366386"/>
            <a:ext cx="33648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Adaptive Learning 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Rate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970788" y="5134355"/>
            <a:ext cx="4046220" cy="768350"/>
          </a:xfrm>
          <a:custGeom>
            <a:avLst/>
            <a:gdLst/>
            <a:ahLst/>
            <a:cxnLst/>
            <a:rect l="l" t="t" r="r" b="b"/>
            <a:pathLst>
              <a:path w="4046220" h="768350">
                <a:moveTo>
                  <a:pt x="3918204" y="0"/>
                </a:moveTo>
                <a:lnTo>
                  <a:pt x="128015" y="0"/>
                </a:lnTo>
                <a:lnTo>
                  <a:pt x="78186" y="10054"/>
                </a:lnTo>
                <a:lnTo>
                  <a:pt x="37495" y="37480"/>
                </a:lnTo>
                <a:lnTo>
                  <a:pt x="10060" y="78170"/>
                </a:lnTo>
                <a:lnTo>
                  <a:pt x="0" y="128016"/>
                </a:lnTo>
                <a:lnTo>
                  <a:pt x="0" y="640080"/>
                </a:lnTo>
                <a:lnTo>
                  <a:pt x="10060" y="689909"/>
                </a:lnTo>
                <a:lnTo>
                  <a:pt x="37495" y="730600"/>
                </a:lnTo>
                <a:lnTo>
                  <a:pt x="78186" y="758035"/>
                </a:lnTo>
                <a:lnTo>
                  <a:pt x="128015" y="768096"/>
                </a:lnTo>
                <a:lnTo>
                  <a:pt x="3918204" y="768096"/>
                </a:lnTo>
                <a:lnTo>
                  <a:pt x="3968049" y="758035"/>
                </a:lnTo>
                <a:lnTo>
                  <a:pt x="4008739" y="730600"/>
                </a:lnTo>
                <a:lnTo>
                  <a:pt x="4036165" y="689909"/>
                </a:lnTo>
                <a:lnTo>
                  <a:pt x="4046220" y="640080"/>
                </a:lnTo>
                <a:lnTo>
                  <a:pt x="4046220" y="128016"/>
                </a:lnTo>
                <a:lnTo>
                  <a:pt x="4036165" y="78170"/>
                </a:lnTo>
                <a:lnTo>
                  <a:pt x="4008739" y="37480"/>
                </a:lnTo>
                <a:lnTo>
                  <a:pt x="3968049" y="10054"/>
                </a:lnTo>
                <a:lnTo>
                  <a:pt x="3918204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970788" y="5134355"/>
            <a:ext cx="4046220" cy="768350"/>
          </a:xfrm>
          <a:custGeom>
            <a:avLst/>
            <a:gdLst/>
            <a:ahLst/>
            <a:cxnLst/>
            <a:rect l="l" t="t" r="r" b="b"/>
            <a:pathLst>
              <a:path w="4046220" h="768350">
                <a:moveTo>
                  <a:pt x="0" y="128016"/>
                </a:moveTo>
                <a:lnTo>
                  <a:pt x="10060" y="78170"/>
                </a:lnTo>
                <a:lnTo>
                  <a:pt x="37495" y="37480"/>
                </a:lnTo>
                <a:lnTo>
                  <a:pt x="78186" y="10054"/>
                </a:lnTo>
                <a:lnTo>
                  <a:pt x="128015" y="0"/>
                </a:lnTo>
                <a:lnTo>
                  <a:pt x="3918204" y="0"/>
                </a:lnTo>
                <a:lnTo>
                  <a:pt x="3968049" y="10054"/>
                </a:lnTo>
                <a:lnTo>
                  <a:pt x="4008739" y="37480"/>
                </a:lnTo>
                <a:lnTo>
                  <a:pt x="4036165" y="78170"/>
                </a:lnTo>
                <a:lnTo>
                  <a:pt x="4046220" y="128016"/>
                </a:lnTo>
                <a:lnTo>
                  <a:pt x="4046220" y="640080"/>
                </a:lnTo>
                <a:lnTo>
                  <a:pt x="4036165" y="689909"/>
                </a:lnTo>
                <a:lnTo>
                  <a:pt x="4008739" y="730600"/>
                </a:lnTo>
                <a:lnTo>
                  <a:pt x="3968049" y="758035"/>
                </a:lnTo>
                <a:lnTo>
                  <a:pt x="3918204" y="768096"/>
                </a:lnTo>
                <a:lnTo>
                  <a:pt x="128015" y="768096"/>
                </a:lnTo>
                <a:lnTo>
                  <a:pt x="78186" y="758035"/>
                </a:lnTo>
                <a:lnTo>
                  <a:pt x="37495" y="730600"/>
                </a:lnTo>
                <a:lnTo>
                  <a:pt x="10060" y="689909"/>
                </a:lnTo>
                <a:lnTo>
                  <a:pt x="0" y="640080"/>
                </a:lnTo>
                <a:lnTo>
                  <a:pt x="0" y="128016"/>
                </a:lnTo>
                <a:close/>
              </a:path>
            </a:pathLst>
          </a:custGeom>
          <a:ln w="1219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1101953" y="5251805"/>
            <a:ext cx="174942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Momentum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5096255" y="4069079"/>
            <a:ext cx="909955" cy="749935"/>
          </a:xfrm>
          <a:custGeom>
            <a:avLst/>
            <a:gdLst/>
            <a:ahLst/>
            <a:cxnLst/>
            <a:rect l="l" t="t" r="r" b="b"/>
            <a:pathLst>
              <a:path w="909954" h="749935">
                <a:moveTo>
                  <a:pt x="374904" y="0"/>
                </a:moveTo>
                <a:lnTo>
                  <a:pt x="0" y="374904"/>
                </a:lnTo>
                <a:lnTo>
                  <a:pt x="374904" y="749808"/>
                </a:lnTo>
                <a:lnTo>
                  <a:pt x="374904" y="562356"/>
                </a:lnTo>
                <a:lnTo>
                  <a:pt x="909828" y="562356"/>
                </a:lnTo>
                <a:lnTo>
                  <a:pt x="909828" y="187452"/>
                </a:lnTo>
                <a:lnTo>
                  <a:pt x="374904" y="187452"/>
                </a:lnTo>
                <a:lnTo>
                  <a:pt x="374904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096255" y="4069079"/>
            <a:ext cx="909955" cy="749935"/>
          </a:xfrm>
          <a:custGeom>
            <a:avLst/>
            <a:gdLst/>
            <a:ahLst/>
            <a:cxnLst/>
            <a:rect l="l" t="t" r="r" b="b"/>
            <a:pathLst>
              <a:path w="909954" h="749935">
                <a:moveTo>
                  <a:pt x="909828" y="187452"/>
                </a:moveTo>
                <a:lnTo>
                  <a:pt x="374904" y="187452"/>
                </a:lnTo>
                <a:lnTo>
                  <a:pt x="374904" y="0"/>
                </a:lnTo>
                <a:lnTo>
                  <a:pt x="0" y="374904"/>
                </a:lnTo>
                <a:lnTo>
                  <a:pt x="374904" y="749808"/>
                </a:lnTo>
                <a:lnTo>
                  <a:pt x="374904" y="562356"/>
                </a:lnTo>
                <a:lnTo>
                  <a:pt x="909828" y="562356"/>
                </a:lnTo>
                <a:lnTo>
                  <a:pt x="909828" y="187452"/>
                </a:lnTo>
                <a:close/>
              </a:path>
            </a:pathLst>
          </a:custGeom>
          <a:ln w="12192">
            <a:solidFill>
              <a:srgbClr val="AD5A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76784" y="6196584"/>
            <a:ext cx="8772144" cy="44195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4515611" y="6187440"/>
            <a:ext cx="4433570" cy="466725"/>
          </a:xfrm>
          <a:custGeom>
            <a:avLst/>
            <a:gdLst/>
            <a:ahLst/>
            <a:cxnLst/>
            <a:rect l="l" t="t" r="r" b="b"/>
            <a:pathLst>
              <a:path w="4433570" h="466725">
                <a:moveTo>
                  <a:pt x="0" y="466344"/>
                </a:moveTo>
                <a:lnTo>
                  <a:pt x="4433316" y="466344"/>
                </a:lnTo>
                <a:lnTo>
                  <a:pt x="4433316" y="0"/>
                </a:lnTo>
                <a:lnTo>
                  <a:pt x="0" y="0"/>
                </a:lnTo>
                <a:lnTo>
                  <a:pt x="0" y="466344"/>
                </a:lnTo>
                <a:close/>
              </a:path>
            </a:pathLst>
          </a:custGeom>
          <a:ln w="762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07542" y="609676"/>
            <a:ext cx="246253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b="0" dirty="0">
                <a:latin typeface="Calibri Light"/>
                <a:cs typeface="Calibri Light"/>
              </a:rPr>
              <a:t>Min</a:t>
            </a:r>
            <a:r>
              <a:rPr sz="4400" b="0" spc="-5" dirty="0">
                <a:latin typeface="Calibri Light"/>
                <a:cs typeface="Calibri Light"/>
              </a:rPr>
              <a:t>i-</a:t>
            </a:r>
            <a:r>
              <a:rPr sz="4400" b="0" dirty="0">
                <a:latin typeface="Calibri Light"/>
                <a:cs typeface="Calibri Light"/>
              </a:rPr>
              <a:t>b</a:t>
            </a:r>
            <a:r>
              <a:rPr sz="4400" b="0" spc="-50" dirty="0">
                <a:latin typeface="Calibri Light"/>
                <a:cs typeface="Calibri Light"/>
              </a:rPr>
              <a:t>a</a:t>
            </a:r>
            <a:r>
              <a:rPr sz="4400" b="0" spc="-45" dirty="0">
                <a:latin typeface="Calibri Light"/>
                <a:cs typeface="Calibri Light"/>
              </a:rPr>
              <a:t>t</a:t>
            </a:r>
            <a:r>
              <a:rPr sz="4400" b="0" spc="-5" dirty="0">
                <a:latin typeface="Calibri Light"/>
                <a:cs typeface="Calibri Light"/>
              </a:rPr>
              <a:t>ch</a:t>
            </a:r>
            <a:endParaRPr sz="4400">
              <a:latin typeface="Calibri Light"/>
              <a:cs typeface="Calibri Light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306067" y="1778507"/>
            <a:ext cx="271272" cy="6720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306067" y="1778507"/>
            <a:ext cx="297180" cy="672465"/>
          </a:xfrm>
          <a:prstGeom prst="rect">
            <a:avLst/>
          </a:prstGeom>
          <a:ln w="6095">
            <a:solidFill>
              <a:srgbClr val="5B9BD4"/>
            </a:solidFill>
          </a:ln>
        </p:spPr>
        <p:txBody>
          <a:bodyPr vert="horz" wrap="square" lIns="0" tIns="39370" rIns="0" bIns="0" rtlCol="0">
            <a:spAutoFit/>
          </a:bodyPr>
          <a:lstStyle/>
          <a:p>
            <a:pPr marL="45720">
              <a:lnSpc>
                <a:spcPct val="100000"/>
              </a:lnSpc>
              <a:spcBef>
                <a:spcPts val="310"/>
              </a:spcBef>
            </a:pPr>
            <a:r>
              <a:rPr sz="3600" baseline="-16203" dirty="0">
                <a:latin typeface="Calibri"/>
                <a:cs typeface="Calibri"/>
              </a:rPr>
              <a:t>x</a:t>
            </a:r>
            <a:r>
              <a:rPr sz="1600" spc="-5" dirty="0">
                <a:latin typeface="Calibri"/>
                <a:cs typeface="Calibri"/>
              </a:rPr>
              <a:t>1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058923" y="1781555"/>
            <a:ext cx="966215" cy="68275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058923" y="1781555"/>
            <a:ext cx="966469" cy="683260"/>
          </a:xfrm>
          <a:prstGeom prst="rect">
            <a:avLst/>
          </a:prstGeom>
          <a:ln w="6096">
            <a:solidFill>
              <a:srgbClr val="6FAC46"/>
            </a:solidFill>
          </a:ln>
        </p:spPr>
        <p:txBody>
          <a:bodyPr vert="horz" wrap="square" lIns="0" tIns="139065" rIns="0" bIns="0" rtlCol="0">
            <a:spAutoFit/>
          </a:bodyPr>
          <a:lstStyle/>
          <a:p>
            <a:pPr marL="287020">
              <a:lnSpc>
                <a:spcPct val="100000"/>
              </a:lnSpc>
              <a:spcBef>
                <a:spcPts val="1095"/>
              </a:spcBef>
            </a:pPr>
            <a:r>
              <a:rPr sz="2400" spc="-5" dirty="0">
                <a:latin typeface="Calibri"/>
                <a:cs typeface="Calibri"/>
              </a:rPr>
              <a:t>NN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478404" y="3327653"/>
            <a:ext cx="381000" cy="51625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sz="2800" dirty="0">
                <a:latin typeface="Calibri"/>
                <a:cs typeface="Calibri"/>
              </a:rPr>
              <a:t>……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628394" y="2057400"/>
            <a:ext cx="417195" cy="114300"/>
          </a:xfrm>
          <a:custGeom>
            <a:avLst/>
            <a:gdLst/>
            <a:ahLst/>
            <a:cxnLst/>
            <a:rect l="l" t="t" r="r" b="b"/>
            <a:pathLst>
              <a:path w="417194" h="114300">
                <a:moveTo>
                  <a:pt x="302768" y="0"/>
                </a:moveTo>
                <a:lnTo>
                  <a:pt x="302768" y="114300"/>
                </a:lnTo>
                <a:lnTo>
                  <a:pt x="378968" y="76200"/>
                </a:lnTo>
                <a:lnTo>
                  <a:pt x="321818" y="76200"/>
                </a:lnTo>
                <a:lnTo>
                  <a:pt x="321818" y="38100"/>
                </a:lnTo>
                <a:lnTo>
                  <a:pt x="378968" y="38100"/>
                </a:lnTo>
                <a:lnTo>
                  <a:pt x="302768" y="0"/>
                </a:lnTo>
                <a:close/>
              </a:path>
              <a:path w="417194" h="114300">
                <a:moveTo>
                  <a:pt x="302768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302768" y="76200"/>
                </a:lnTo>
                <a:lnTo>
                  <a:pt x="302768" y="38100"/>
                </a:lnTo>
                <a:close/>
              </a:path>
              <a:path w="417194" h="114300">
                <a:moveTo>
                  <a:pt x="378968" y="38100"/>
                </a:moveTo>
                <a:lnTo>
                  <a:pt x="321818" y="38100"/>
                </a:lnTo>
                <a:lnTo>
                  <a:pt x="321818" y="76200"/>
                </a:lnTo>
                <a:lnTo>
                  <a:pt x="378968" y="76200"/>
                </a:lnTo>
                <a:lnTo>
                  <a:pt x="417068" y="57150"/>
                </a:lnTo>
                <a:lnTo>
                  <a:pt x="378968" y="381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028950" y="2052827"/>
            <a:ext cx="417195" cy="114300"/>
          </a:xfrm>
          <a:custGeom>
            <a:avLst/>
            <a:gdLst/>
            <a:ahLst/>
            <a:cxnLst/>
            <a:rect l="l" t="t" r="r" b="b"/>
            <a:pathLst>
              <a:path w="417195" h="114300">
                <a:moveTo>
                  <a:pt x="302767" y="0"/>
                </a:moveTo>
                <a:lnTo>
                  <a:pt x="302767" y="114300"/>
                </a:lnTo>
                <a:lnTo>
                  <a:pt x="378967" y="76200"/>
                </a:lnTo>
                <a:lnTo>
                  <a:pt x="321817" y="76200"/>
                </a:lnTo>
                <a:lnTo>
                  <a:pt x="321817" y="38100"/>
                </a:lnTo>
                <a:lnTo>
                  <a:pt x="378967" y="38100"/>
                </a:lnTo>
                <a:lnTo>
                  <a:pt x="302767" y="0"/>
                </a:lnTo>
                <a:close/>
              </a:path>
              <a:path w="417195" h="114300">
                <a:moveTo>
                  <a:pt x="302767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302767" y="76200"/>
                </a:lnTo>
                <a:lnTo>
                  <a:pt x="302767" y="38100"/>
                </a:lnTo>
                <a:close/>
              </a:path>
              <a:path w="417195" h="114300">
                <a:moveTo>
                  <a:pt x="378967" y="38100"/>
                </a:moveTo>
                <a:lnTo>
                  <a:pt x="321817" y="38100"/>
                </a:lnTo>
                <a:lnTo>
                  <a:pt x="321817" y="76200"/>
                </a:lnTo>
                <a:lnTo>
                  <a:pt x="378967" y="76200"/>
                </a:lnTo>
                <a:lnTo>
                  <a:pt x="417067" y="57150"/>
                </a:lnTo>
                <a:lnTo>
                  <a:pt x="378967" y="381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476244" y="1778507"/>
            <a:ext cx="271272" cy="67208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3476244" y="1778507"/>
            <a:ext cx="297180" cy="672465"/>
          </a:xfrm>
          <a:prstGeom prst="rect">
            <a:avLst/>
          </a:prstGeom>
          <a:ln w="6096">
            <a:solidFill>
              <a:srgbClr val="FFC000"/>
            </a:solidFill>
          </a:ln>
        </p:spPr>
        <p:txBody>
          <a:bodyPr vert="horz" wrap="square" lIns="0" tIns="39370" rIns="0" bIns="0" rtlCol="0">
            <a:spAutoFit/>
          </a:bodyPr>
          <a:lstStyle/>
          <a:p>
            <a:pPr marL="43815">
              <a:lnSpc>
                <a:spcPct val="100000"/>
              </a:lnSpc>
              <a:spcBef>
                <a:spcPts val="310"/>
              </a:spcBef>
            </a:pPr>
            <a:r>
              <a:rPr sz="3600" spc="0" baseline="-16203" dirty="0">
                <a:latin typeface="Calibri"/>
                <a:cs typeface="Calibri"/>
              </a:rPr>
              <a:t>y</a:t>
            </a:r>
            <a:r>
              <a:rPr sz="1600" spc="-5" dirty="0">
                <a:latin typeface="Calibri"/>
                <a:cs typeface="Calibri"/>
              </a:rPr>
              <a:t>1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443984" y="1778507"/>
            <a:ext cx="271272" cy="67208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443984" y="1778507"/>
            <a:ext cx="271780" cy="672465"/>
          </a:xfrm>
          <a:custGeom>
            <a:avLst/>
            <a:gdLst/>
            <a:ahLst/>
            <a:cxnLst/>
            <a:rect l="l" t="t" r="r" b="b"/>
            <a:pathLst>
              <a:path w="271779" h="672464">
                <a:moveTo>
                  <a:pt x="0" y="672084"/>
                </a:moveTo>
                <a:lnTo>
                  <a:pt x="271272" y="672084"/>
                </a:lnTo>
                <a:lnTo>
                  <a:pt x="271272" y="0"/>
                </a:lnTo>
                <a:lnTo>
                  <a:pt x="0" y="0"/>
                </a:lnTo>
                <a:lnTo>
                  <a:pt x="0" y="672084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4469638" y="1922729"/>
            <a:ext cx="32004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2400" spc="-1025" dirty="0">
                <a:latin typeface="Cambria Math"/>
                <a:cs typeface="Cambria Math"/>
              </a:rPr>
              <a:t>𝑦</a:t>
            </a:r>
            <a:r>
              <a:rPr sz="2400" spc="459" dirty="0">
                <a:latin typeface="Cambria Math"/>
                <a:cs typeface="Cambria Math"/>
              </a:rPr>
              <a:t> </a:t>
            </a:r>
            <a:r>
              <a:rPr sz="2625" spc="52" baseline="28571" dirty="0">
                <a:latin typeface="Cambria Math"/>
                <a:cs typeface="Cambria Math"/>
              </a:rPr>
              <a:t>1</a:t>
            </a:r>
            <a:endParaRPr sz="2625" baseline="28571">
              <a:latin typeface="Cambria Math"/>
              <a:cs typeface="Cambria Math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3785615" y="2071116"/>
            <a:ext cx="603885" cy="180340"/>
          </a:xfrm>
          <a:custGeom>
            <a:avLst/>
            <a:gdLst/>
            <a:ahLst/>
            <a:cxnLst/>
            <a:rect l="l" t="t" r="r" b="b"/>
            <a:pathLst>
              <a:path w="603885" h="180339">
                <a:moveTo>
                  <a:pt x="89916" y="0"/>
                </a:moveTo>
                <a:lnTo>
                  <a:pt x="0" y="89916"/>
                </a:lnTo>
                <a:lnTo>
                  <a:pt x="89916" y="179832"/>
                </a:lnTo>
                <a:lnTo>
                  <a:pt x="89916" y="134874"/>
                </a:lnTo>
                <a:lnTo>
                  <a:pt x="558546" y="134874"/>
                </a:lnTo>
                <a:lnTo>
                  <a:pt x="603504" y="89916"/>
                </a:lnTo>
                <a:lnTo>
                  <a:pt x="558546" y="44958"/>
                </a:lnTo>
                <a:lnTo>
                  <a:pt x="89916" y="44958"/>
                </a:lnTo>
                <a:lnTo>
                  <a:pt x="89916" y="0"/>
                </a:lnTo>
                <a:close/>
              </a:path>
              <a:path w="603885" h="180339">
                <a:moveTo>
                  <a:pt x="558546" y="134874"/>
                </a:moveTo>
                <a:lnTo>
                  <a:pt x="513588" y="134874"/>
                </a:lnTo>
                <a:lnTo>
                  <a:pt x="513588" y="179832"/>
                </a:lnTo>
                <a:lnTo>
                  <a:pt x="558546" y="134874"/>
                </a:lnTo>
                <a:close/>
              </a:path>
              <a:path w="603885" h="180339">
                <a:moveTo>
                  <a:pt x="513588" y="0"/>
                </a:moveTo>
                <a:lnTo>
                  <a:pt x="513588" y="44958"/>
                </a:lnTo>
                <a:lnTo>
                  <a:pt x="558546" y="44958"/>
                </a:lnTo>
                <a:lnTo>
                  <a:pt x="51358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785615" y="2071116"/>
            <a:ext cx="603885" cy="180340"/>
          </a:xfrm>
          <a:custGeom>
            <a:avLst/>
            <a:gdLst/>
            <a:ahLst/>
            <a:cxnLst/>
            <a:rect l="l" t="t" r="r" b="b"/>
            <a:pathLst>
              <a:path w="603885" h="180339">
                <a:moveTo>
                  <a:pt x="0" y="89916"/>
                </a:moveTo>
                <a:lnTo>
                  <a:pt x="89916" y="0"/>
                </a:lnTo>
                <a:lnTo>
                  <a:pt x="89916" y="44958"/>
                </a:lnTo>
                <a:lnTo>
                  <a:pt x="513588" y="44958"/>
                </a:lnTo>
                <a:lnTo>
                  <a:pt x="513588" y="0"/>
                </a:lnTo>
                <a:lnTo>
                  <a:pt x="603504" y="89916"/>
                </a:lnTo>
                <a:lnTo>
                  <a:pt x="513588" y="179832"/>
                </a:lnTo>
                <a:lnTo>
                  <a:pt x="513588" y="134874"/>
                </a:lnTo>
                <a:lnTo>
                  <a:pt x="89916" y="134874"/>
                </a:lnTo>
                <a:lnTo>
                  <a:pt x="89916" y="179832"/>
                </a:lnTo>
                <a:lnTo>
                  <a:pt x="0" y="89916"/>
                </a:lnTo>
                <a:close/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3963034" y="2125217"/>
            <a:ext cx="2406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3600" spc="22" baseline="-20833" dirty="0">
                <a:latin typeface="Cambria Math"/>
                <a:cs typeface="Cambria Math"/>
              </a:rPr>
              <a:t>𝑙</a:t>
            </a:r>
            <a:r>
              <a:rPr sz="1750" spc="35" dirty="0">
                <a:latin typeface="Cambria Math"/>
                <a:cs typeface="Cambria Math"/>
              </a:rPr>
              <a:t>1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309116" y="2586227"/>
            <a:ext cx="271272" cy="67208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309116" y="2586227"/>
            <a:ext cx="271780" cy="672465"/>
          </a:xfrm>
          <a:custGeom>
            <a:avLst/>
            <a:gdLst/>
            <a:ahLst/>
            <a:cxnLst/>
            <a:rect l="l" t="t" r="r" b="b"/>
            <a:pathLst>
              <a:path w="271780" h="672464">
                <a:moveTo>
                  <a:pt x="0" y="672084"/>
                </a:moveTo>
                <a:lnTo>
                  <a:pt x="271272" y="672084"/>
                </a:lnTo>
                <a:lnTo>
                  <a:pt x="271272" y="0"/>
                </a:lnTo>
                <a:lnTo>
                  <a:pt x="0" y="0"/>
                </a:lnTo>
                <a:lnTo>
                  <a:pt x="0" y="672084"/>
                </a:lnTo>
                <a:close/>
              </a:path>
            </a:pathLst>
          </a:custGeom>
          <a:ln w="6095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1304797" y="2613482"/>
            <a:ext cx="34988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3600" baseline="-16203" dirty="0">
                <a:latin typeface="Calibri"/>
                <a:cs typeface="Calibri"/>
              </a:rPr>
              <a:t>x</a:t>
            </a:r>
            <a:r>
              <a:rPr sz="1600" spc="-15" dirty="0">
                <a:latin typeface="Calibri"/>
                <a:cs typeface="Calibri"/>
              </a:rPr>
              <a:t>31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2061972" y="2580132"/>
            <a:ext cx="966215" cy="68427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2061972" y="2580132"/>
            <a:ext cx="966469" cy="684530"/>
          </a:xfrm>
          <a:prstGeom prst="rect">
            <a:avLst/>
          </a:prstGeom>
          <a:ln w="6096">
            <a:solidFill>
              <a:srgbClr val="6FAC46"/>
            </a:solidFill>
          </a:ln>
        </p:spPr>
        <p:txBody>
          <a:bodyPr vert="horz" wrap="square" lIns="0" tIns="140335" rIns="0" bIns="0" rtlCol="0">
            <a:spAutoFit/>
          </a:bodyPr>
          <a:lstStyle/>
          <a:p>
            <a:pPr marL="287020">
              <a:lnSpc>
                <a:spcPct val="100000"/>
              </a:lnSpc>
              <a:spcBef>
                <a:spcPts val="1105"/>
              </a:spcBef>
            </a:pPr>
            <a:r>
              <a:rPr sz="2400" spc="-5" dirty="0">
                <a:latin typeface="Calibri"/>
                <a:cs typeface="Calibri"/>
              </a:rPr>
              <a:t>NN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1628394" y="2865120"/>
            <a:ext cx="417195" cy="114300"/>
          </a:xfrm>
          <a:custGeom>
            <a:avLst/>
            <a:gdLst/>
            <a:ahLst/>
            <a:cxnLst/>
            <a:rect l="l" t="t" r="r" b="b"/>
            <a:pathLst>
              <a:path w="417194" h="114300">
                <a:moveTo>
                  <a:pt x="302768" y="0"/>
                </a:moveTo>
                <a:lnTo>
                  <a:pt x="302768" y="114300"/>
                </a:lnTo>
                <a:lnTo>
                  <a:pt x="378968" y="76200"/>
                </a:lnTo>
                <a:lnTo>
                  <a:pt x="321818" y="76200"/>
                </a:lnTo>
                <a:lnTo>
                  <a:pt x="321818" y="38100"/>
                </a:lnTo>
                <a:lnTo>
                  <a:pt x="378968" y="38100"/>
                </a:lnTo>
                <a:lnTo>
                  <a:pt x="302768" y="0"/>
                </a:lnTo>
                <a:close/>
              </a:path>
              <a:path w="417194" h="114300">
                <a:moveTo>
                  <a:pt x="302768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302768" y="76200"/>
                </a:lnTo>
                <a:lnTo>
                  <a:pt x="302768" y="38100"/>
                </a:lnTo>
                <a:close/>
              </a:path>
              <a:path w="417194" h="114300">
                <a:moveTo>
                  <a:pt x="378968" y="38100"/>
                </a:moveTo>
                <a:lnTo>
                  <a:pt x="321818" y="38100"/>
                </a:lnTo>
                <a:lnTo>
                  <a:pt x="321818" y="76200"/>
                </a:lnTo>
                <a:lnTo>
                  <a:pt x="378968" y="76200"/>
                </a:lnTo>
                <a:lnTo>
                  <a:pt x="417068" y="57150"/>
                </a:lnTo>
                <a:lnTo>
                  <a:pt x="378968" y="381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028950" y="2860548"/>
            <a:ext cx="417195" cy="114300"/>
          </a:xfrm>
          <a:custGeom>
            <a:avLst/>
            <a:gdLst/>
            <a:ahLst/>
            <a:cxnLst/>
            <a:rect l="l" t="t" r="r" b="b"/>
            <a:pathLst>
              <a:path w="417195" h="114300">
                <a:moveTo>
                  <a:pt x="302767" y="0"/>
                </a:moveTo>
                <a:lnTo>
                  <a:pt x="302767" y="114300"/>
                </a:lnTo>
                <a:lnTo>
                  <a:pt x="378967" y="76200"/>
                </a:lnTo>
                <a:lnTo>
                  <a:pt x="321817" y="76200"/>
                </a:lnTo>
                <a:lnTo>
                  <a:pt x="321817" y="38100"/>
                </a:lnTo>
                <a:lnTo>
                  <a:pt x="378967" y="38100"/>
                </a:lnTo>
                <a:lnTo>
                  <a:pt x="302767" y="0"/>
                </a:lnTo>
                <a:close/>
              </a:path>
              <a:path w="417195" h="114300">
                <a:moveTo>
                  <a:pt x="302767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302767" y="76200"/>
                </a:lnTo>
                <a:lnTo>
                  <a:pt x="302767" y="38100"/>
                </a:lnTo>
                <a:close/>
              </a:path>
              <a:path w="417195" h="114300">
                <a:moveTo>
                  <a:pt x="378967" y="38100"/>
                </a:moveTo>
                <a:lnTo>
                  <a:pt x="321817" y="38100"/>
                </a:lnTo>
                <a:lnTo>
                  <a:pt x="321817" y="76200"/>
                </a:lnTo>
                <a:lnTo>
                  <a:pt x="378967" y="76200"/>
                </a:lnTo>
                <a:lnTo>
                  <a:pt x="417067" y="57150"/>
                </a:lnTo>
                <a:lnTo>
                  <a:pt x="378967" y="381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479291" y="2586227"/>
            <a:ext cx="271272" cy="67208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479291" y="2586227"/>
            <a:ext cx="271780" cy="672465"/>
          </a:xfrm>
          <a:custGeom>
            <a:avLst/>
            <a:gdLst/>
            <a:ahLst/>
            <a:cxnLst/>
            <a:rect l="l" t="t" r="r" b="b"/>
            <a:pathLst>
              <a:path w="271779" h="672464">
                <a:moveTo>
                  <a:pt x="0" y="672084"/>
                </a:moveTo>
                <a:lnTo>
                  <a:pt x="271272" y="672084"/>
                </a:lnTo>
                <a:lnTo>
                  <a:pt x="271272" y="0"/>
                </a:lnTo>
                <a:lnTo>
                  <a:pt x="0" y="0"/>
                </a:lnTo>
                <a:lnTo>
                  <a:pt x="0" y="672084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3472560" y="2613482"/>
            <a:ext cx="35560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3600" baseline="-16203" dirty="0">
                <a:latin typeface="Calibri"/>
                <a:cs typeface="Calibri"/>
              </a:rPr>
              <a:t>y</a:t>
            </a:r>
            <a:r>
              <a:rPr sz="1600" spc="-15" dirty="0">
                <a:latin typeface="Calibri"/>
                <a:cs typeface="Calibri"/>
              </a:rPr>
              <a:t>31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4447032" y="2586227"/>
            <a:ext cx="271272" cy="67208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447032" y="2586227"/>
            <a:ext cx="271780" cy="672465"/>
          </a:xfrm>
          <a:custGeom>
            <a:avLst/>
            <a:gdLst/>
            <a:ahLst/>
            <a:cxnLst/>
            <a:rect l="l" t="t" r="r" b="b"/>
            <a:pathLst>
              <a:path w="271779" h="672464">
                <a:moveTo>
                  <a:pt x="0" y="672084"/>
                </a:moveTo>
                <a:lnTo>
                  <a:pt x="271272" y="672084"/>
                </a:lnTo>
                <a:lnTo>
                  <a:pt x="271272" y="0"/>
                </a:lnTo>
                <a:lnTo>
                  <a:pt x="0" y="0"/>
                </a:lnTo>
                <a:lnTo>
                  <a:pt x="0" y="672084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4484496" y="2608579"/>
            <a:ext cx="4540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3600" spc="-1530" baseline="-20833" dirty="0">
                <a:latin typeface="Cambria Math"/>
                <a:cs typeface="Cambria Math"/>
              </a:rPr>
              <a:t>𝑦</a:t>
            </a:r>
            <a:r>
              <a:rPr sz="3600" spc="757" baseline="-20833" dirty="0">
                <a:latin typeface="Cambria Math"/>
                <a:cs typeface="Cambria Math"/>
              </a:rPr>
              <a:t> </a:t>
            </a:r>
            <a:r>
              <a:rPr sz="1750" spc="30" dirty="0">
                <a:latin typeface="Cambria Math"/>
                <a:cs typeface="Cambria Math"/>
              </a:rPr>
              <a:t>31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3784091" y="2851404"/>
            <a:ext cx="601980" cy="181610"/>
          </a:xfrm>
          <a:custGeom>
            <a:avLst/>
            <a:gdLst/>
            <a:ahLst/>
            <a:cxnLst/>
            <a:rect l="l" t="t" r="r" b="b"/>
            <a:pathLst>
              <a:path w="601979" h="181610">
                <a:moveTo>
                  <a:pt x="90678" y="0"/>
                </a:moveTo>
                <a:lnTo>
                  <a:pt x="0" y="90678"/>
                </a:lnTo>
                <a:lnTo>
                  <a:pt x="90678" y="181356"/>
                </a:lnTo>
                <a:lnTo>
                  <a:pt x="90678" y="136017"/>
                </a:lnTo>
                <a:lnTo>
                  <a:pt x="556641" y="136017"/>
                </a:lnTo>
                <a:lnTo>
                  <a:pt x="601980" y="90678"/>
                </a:lnTo>
                <a:lnTo>
                  <a:pt x="556641" y="45338"/>
                </a:lnTo>
                <a:lnTo>
                  <a:pt x="90678" y="45338"/>
                </a:lnTo>
                <a:lnTo>
                  <a:pt x="90678" y="0"/>
                </a:lnTo>
                <a:close/>
              </a:path>
              <a:path w="601979" h="181610">
                <a:moveTo>
                  <a:pt x="556641" y="136017"/>
                </a:moveTo>
                <a:lnTo>
                  <a:pt x="511302" y="136017"/>
                </a:lnTo>
                <a:lnTo>
                  <a:pt x="511302" y="181356"/>
                </a:lnTo>
                <a:lnTo>
                  <a:pt x="556641" y="136017"/>
                </a:lnTo>
                <a:close/>
              </a:path>
              <a:path w="601979" h="181610">
                <a:moveTo>
                  <a:pt x="511302" y="0"/>
                </a:moveTo>
                <a:lnTo>
                  <a:pt x="511302" y="45338"/>
                </a:lnTo>
                <a:lnTo>
                  <a:pt x="556641" y="45338"/>
                </a:lnTo>
                <a:lnTo>
                  <a:pt x="51130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784091" y="2851404"/>
            <a:ext cx="601980" cy="181610"/>
          </a:xfrm>
          <a:custGeom>
            <a:avLst/>
            <a:gdLst/>
            <a:ahLst/>
            <a:cxnLst/>
            <a:rect l="l" t="t" r="r" b="b"/>
            <a:pathLst>
              <a:path w="601979" h="181610">
                <a:moveTo>
                  <a:pt x="0" y="90678"/>
                </a:moveTo>
                <a:lnTo>
                  <a:pt x="90678" y="0"/>
                </a:lnTo>
                <a:lnTo>
                  <a:pt x="90678" y="45338"/>
                </a:lnTo>
                <a:lnTo>
                  <a:pt x="511302" y="45338"/>
                </a:lnTo>
                <a:lnTo>
                  <a:pt x="511302" y="0"/>
                </a:lnTo>
                <a:lnTo>
                  <a:pt x="601980" y="90678"/>
                </a:lnTo>
                <a:lnTo>
                  <a:pt x="511302" y="181356"/>
                </a:lnTo>
                <a:lnTo>
                  <a:pt x="511302" y="136017"/>
                </a:lnTo>
                <a:lnTo>
                  <a:pt x="90678" y="136017"/>
                </a:lnTo>
                <a:lnTo>
                  <a:pt x="90678" y="181356"/>
                </a:lnTo>
                <a:lnTo>
                  <a:pt x="0" y="9067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3962400" y="2969133"/>
            <a:ext cx="3771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3600" spc="97" baseline="-20833" dirty="0">
                <a:latin typeface="Cambria Math"/>
                <a:cs typeface="Cambria Math"/>
              </a:rPr>
              <a:t>𝑙</a:t>
            </a:r>
            <a:r>
              <a:rPr sz="1750" spc="40" dirty="0">
                <a:latin typeface="Cambria Math"/>
                <a:cs typeface="Cambria Math"/>
              </a:rPr>
              <a:t>31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853439" y="1961388"/>
            <a:ext cx="359664" cy="35966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834389" y="1942338"/>
            <a:ext cx="398145" cy="398145"/>
          </a:xfrm>
          <a:custGeom>
            <a:avLst/>
            <a:gdLst/>
            <a:ahLst/>
            <a:cxnLst/>
            <a:rect l="l" t="t" r="r" b="b"/>
            <a:pathLst>
              <a:path w="398144" h="398144">
                <a:moveTo>
                  <a:pt x="0" y="397763"/>
                </a:moveTo>
                <a:lnTo>
                  <a:pt x="397764" y="397763"/>
                </a:lnTo>
                <a:lnTo>
                  <a:pt x="397764" y="0"/>
                </a:lnTo>
                <a:lnTo>
                  <a:pt x="0" y="0"/>
                </a:lnTo>
                <a:lnTo>
                  <a:pt x="0" y="397763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853266" y="4331208"/>
            <a:ext cx="318689" cy="35966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793241" y="4312158"/>
            <a:ext cx="398145" cy="398145"/>
          </a:xfrm>
          <a:custGeom>
            <a:avLst/>
            <a:gdLst/>
            <a:ahLst/>
            <a:cxnLst/>
            <a:rect l="l" t="t" r="r" b="b"/>
            <a:pathLst>
              <a:path w="398144" h="398145">
                <a:moveTo>
                  <a:pt x="0" y="397763"/>
                </a:moveTo>
                <a:lnTo>
                  <a:pt x="397764" y="397763"/>
                </a:lnTo>
                <a:lnTo>
                  <a:pt x="397764" y="0"/>
                </a:lnTo>
                <a:lnTo>
                  <a:pt x="0" y="0"/>
                </a:lnTo>
                <a:lnTo>
                  <a:pt x="0" y="397763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824483" y="2718816"/>
            <a:ext cx="359664" cy="35966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805433" y="2699766"/>
            <a:ext cx="398145" cy="398145"/>
          </a:xfrm>
          <a:custGeom>
            <a:avLst/>
            <a:gdLst/>
            <a:ahLst/>
            <a:cxnLst/>
            <a:rect l="l" t="t" r="r" b="b"/>
            <a:pathLst>
              <a:path w="398144" h="398144">
                <a:moveTo>
                  <a:pt x="0" y="397763"/>
                </a:moveTo>
                <a:lnTo>
                  <a:pt x="397764" y="397763"/>
                </a:lnTo>
                <a:lnTo>
                  <a:pt x="397764" y="0"/>
                </a:lnTo>
                <a:lnTo>
                  <a:pt x="0" y="0"/>
                </a:lnTo>
                <a:lnTo>
                  <a:pt x="0" y="397763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783204" y="5321808"/>
            <a:ext cx="355223" cy="35966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759713" y="5302758"/>
            <a:ext cx="398145" cy="398145"/>
          </a:xfrm>
          <a:custGeom>
            <a:avLst/>
            <a:gdLst/>
            <a:ahLst/>
            <a:cxnLst/>
            <a:rect l="l" t="t" r="r" b="b"/>
            <a:pathLst>
              <a:path w="398144" h="398145">
                <a:moveTo>
                  <a:pt x="0" y="397764"/>
                </a:moveTo>
                <a:lnTo>
                  <a:pt x="397764" y="397764"/>
                </a:lnTo>
                <a:lnTo>
                  <a:pt x="397764" y="0"/>
                </a:lnTo>
                <a:lnTo>
                  <a:pt x="0" y="0"/>
                </a:lnTo>
                <a:lnTo>
                  <a:pt x="0" y="397764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290827" y="4218432"/>
            <a:ext cx="272796" cy="67208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1290827" y="4218432"/>
            <a:ext cx="298450" cy="672465"/>
          </a:xfrm>
          <a:prstGeom prst="rect">
            <a:avLst/>
          </a:prstGeom>
          <a:ln w="6095">
            <a:solidFill>
              <a:srgbClr val="5B9BD4"/>
            </a:solidFill>
          </a:ln>
        </p:spPr>
        <p:txBody>
          <a:bodyPr vert="horz" wrap="square" lIns="0" tIns="40640" rIns="0" bIns="0" rtlCol="0">
            <a:spAutoFit/>
          </a:bodyPr>
          <a:lstStyle/>
          <a:p>
            <a:pPr marL="46990">
              <a:lnSpc>
                <a:spcPct val="100000"/>
              </a:lnSpc>
              <a:spcBef>
                <a:spcPts val="320"/>
              </a:spcBef>
            </a:pPr>
            <a:r>
              <a:rPr sz="3600" spc="0" baseline="-16203" dirty="0">
                <a:latin typeface="Calibri"/>
                <a:cs typeface="Calibri"/>
              </a:rPr>
              <a:t>x</a:t>
            </a:r>
            <a:r>
              <a:rPr sz="1600" spc="-5" dirty="0">
                <a:latin typeface="Calibri"/>
                <a:cs typeface="Calibri"/>
              </a:rPr>
              <a:t>2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2045207" y="4221479"/>
            <a:ext cx="966216" cy="68275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>
            <a:off x="2045207" y="4221479"/>
            <a:ext cx="966469" cy="683260"/>
          </a:xfrm>
          <a:prstGeom prst="rect">
            <a:avLst/>
          </a:prstGeom>
          <a:ln w="6096">
            <a:solidFill>
              <a:srgbClr val="6FAC46"/>
            </a:solidFill>
          </a:ln>
        </p:spPr>
        <p:txBody>
          <a:bodyPr vert="horz" wrap="square" lIns="0" tIns="139065" rIns="0" bIns="0" rtlCol="0">
            <a:spAutoFit/>
          </a:bodyPr>
          <a:lstStyle/>
          <a:p>
            <a:pPr marL="286385">
              <a:lnSpc>
                <a:spcPct val="100000"/>
              </a:lnSpc>
              <a:spcBef>
                <a:spcPts val="1095"/>
              </a:spcBef>
            </a:pPr>
            <a:r>
              <a:rPr sz="2400" spc="-5" dirty="0">
                <a:latin typeface="Calibri"/>
                <a:cs typeface="Calibri"/>
              </a:rPr>
              <a:t>NN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2463419" y="5912916"/>
            <a:ext cx="381000" cy="51625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sz="2800" dirty="0">
                <a:latin typeface="Calibri"/>
                <a:cs typeface="Calibri"/>
              </a:rPr>
              <a:t>……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1614677" y="4497323"/>
            <a:ext cx="417195" cy="114300"/>
          </a:xfrm>
          <a:custGeom>
            <a:avLst/>
            <a:gdLst/>
            <a:ahLst/>
            <a:cxnLst/>
            <a:rect l="l" t="t" r="r" b="b"/>
            <a:pathLst>
              <a:path w="417194" h="114300">
                <a:moveTo>
                  <a:pt x="302767" y="0"/>
                </a:moveTo>
                <a:lnTo>
                  <a:pt x="302767" y="114300"/>
                </a:lnTo>
                <a:lnTo>
                  <a:pt x="378967" y="76200"/>
                </a:lnTo>
                <a:lnTo>
                  <a:pt x="321817" y="76200"/>
                </a:lnTo>
                <a:lnTo>
                  <a:pt x="321817" y="38100"/>
                </a:lnTo>
                <a:lnTo>
                  <a:pt x="378967" y="38100"/>
                </a:lnTo>
                <a:lnTo>
                  <a:pt x="302767" y="0"/>
                </a:lnTo>
                <a:close/>
              </a:path>
              <a:path w="417194" h="114300">
                <a:moveTo>
                  <a:pt x="302767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302767" y="76200"/>
                </a:lnTo>
                <a:lnTo>
                  <a:pt x="302767" y="38100"/>
                </a:lnTo>
                <a:close/>
              </a:path>
              <a:path w="417194" h="114300">
                <a:moveTo>
                  <a:pt x="378967" y="38100"/>
                </a:moveTo>
                <a:lnTo>
                  <a:pt x="321817" y="38100"/>
                </a:lnTo>
                <a:lnTo>
                  <a:pt x="321817" y="76200"/>
                </a:lnTo>
                <a:lnTo>
                  <a:pt x="378967" y="76200"/>
                </a:lnTo>
                <a:lnTo>
                  <a:pt x="417067" y="57150"/>
                </a:lnTo>
                <a:lnTo>
                  <a:pt x="378967" y="381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3013710" y="4492752"/>
            <a:ext cx="417195" cy="114300"/>
          </a:xfrm>
          <a:custGeom>
            <a:avLst/>
            <a:gdLst/>
            <a:ahLst/>
            <a:cxnLst/>
            <a:rect l="l" t="t" r="r" b="b"/>
            <a:pathLst>
              <a:path w="417195" h="114300">
                <a:moveTo>
                  <a:pt x="302767" y="0"/>
                </a:moveTo>
                <a:lnTo>
                  <a:pt x="302767" y="114300"/>
                </a:lnTo>
                <a:lnTo>
                  <a:pt x="378967" y="76200"/>
                </a:lnTo>
                <a:lnTo>
                  <a:pt x="321817" y="76200"/>
                </a:lnTo>
                <a:lnTo>
                  <a:pt x="321817" y="38100"/>
                </a:lnTo>
                <a:lnTo>
                  <a:pt x="378967" y="38100"/>
                </a:lnTo>
                <a:lnTo>
                  <a:pt x="302767" y="0"/>
                </a:lnTo>
                <a:close/>
              </a:path>
              <a:path w="417195" h="114300">
                <a:moveTo>
                  <a:pt x="302767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302767" y="76200"/>
                </a:lnTo>
                <a:lnTo>
                  <a:pt x="302767" y="38100"/>
                </a:lnTo>
                <a:close/>
              </a:path>
              <a:path w="417195" h="114300">
                <a:moveTo>
                  <a:pt x="378967" y="38100"/>
                </a:moveTo>
                <a:lnTo>
                  <a:pt x="321817" y="38100"/>
                </a:lnTo>
                <a:lnTo>
                  <a:pt x="321817" y="76200"/>
                </a:lnTo>
                <a:lnTo>
                  <a:pt x="378967" y="76200"/>
                </a:lnTo>
                <a:lnTo>
                  <a:pt x="417067" y="57150"/>
                </a:lnTo>
                <a:lnTo>
                  <a:pt x="378967" y="381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3462528" y="4218432"/>
            <a:ext cx="271272" cy="67208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3462528" y="4218432"/>
            <a:ext cx="271780" cy="672465"/>
          </a:xfrm>
          <a:custGeom>
            <a:avLst/>
            <a:gdLst/>
            <a:ahLst/>
            <a:cxnLst/>
            <a:rect l="l" t="t" r="r" b="b"/>
            <a:pathLst>
              <a:path w="271779" h="672464">
                <a:moveTo>
                  <a:pt x="0" y="672083"/>
                </a:moveTo>
                <a:lnTo>
                  <a:pt x="271272" y="672083"/>
                </a:lnTo>
                <a:lnTo>
                  <a:pt x="271272" y="0"/>
                </a:lnTo>
                <a:lnTo>
                  <a:pt x="0" y="0"/>
                </a:lnTo>
                <a:lnTo>
                  <a:pt x="0" y="672083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 txBox="1"/>
          <p:nvPr/>
        </p:nvSpPr>
        <p:spPr>
          <a:xfrm>
            <a:off x="3506089" y="4246245"/>
            <a:ext cx="2546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3600" spc="0" baseline="-16203" dirty="0">
                <a:latin typeface="Calibri"/>
                <a:cs typeface="Calibri"/>
              </a:rPr>
              <a:t>y</a:t>
            </a:r>
            <a:r>
              <a:rPr sz="1600" spc="-5" dirty="0">
                <a:latin typeface="Calibri"/>
                <a:cs typeface="Calibri"/>
              </a:rPr>
              <a:t>2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4430267" y="4218432"/>
            <a:ext cx="271272" cy="672083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4430267" y="4218432"/>
            <a:ext cx="271780" cy="672465"/>
          </a:xfrm>
          <a:custGeom>
            <a:avLst/>
            <a:gdLst/>
            <a:ahLst/>
            <a:cxnLst/>
            <a:rect l="l" t="t" r="r" b="b"/>
            <a:pathLst>
              <a:path w="271779" h="672464">
                <a:moveTo>
                  <a:pt x="0" y="672083"/>
                </a:moveTo>
                <a:lnTo>
                  <a:pt x="271272" y="672083"/>
                </a:lnTo>
                <a:lnTo>
                  <a:pt x="271272" y="0"/>
                </a:lnTo>
                <a:lnTo>
                  <a:pt x="0" y="0"/>
                </a:lnTo>
                <a:lnTo>
                  <a:pt x="0" y="672083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 txBox="1"/>
          <p:nvPr/>
        </p:nvSpPr>
        <p:spPr>
          <a:xfrm>
            <a:off x="4455540" y="4363592"/>
            <a:ext cx="3263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2400" spc="-1019" dirty="0">
                <a:latin typeface="Cambria Math"/>
                <a:cs typeface="Cambria Math"/>
              </a:rPr>
              <a:t>𝑦</a:t>
            </a:r>
            <a:r>
              <a:rPr sz="2400" spc="500" dirty="0">
                <a:latin typeface="Cambria Math"/>
                <a:cs typeface="Cambria Math"/>
              </a:rPr>
              <a:t> </a:t>
            </a:r>
            <a:r>
              <a:rPr sz="2625" spc="52" baseline="28571" dirty="0">
                <a:latin typeface="Cambria Math"/>
                <a:cs typeface="Cambria Math"/>
              </a:rPr>
              <a:t>2</a:t>
            </a:r>
            <a:endParaRPr sz="2625" baseline="28571">
              <a:latin typeface="Cambria Math"/>
              <a:cs typeface="Cambria Math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3771900" y="4511040"/>
            <a:ext cx="601980" cy="180340"/>
          </a:xfrm>
          <a:custGeom>
            <a:avLst/>
            <a:gdLst/>
            <a:ahLst/>
            <a:cxnLst/>
            <a:rect l="l" t="t" r="r" b="b"/>
            <a:pathLst>
              <a:path w="601979" h="180339">
                <a:moveTo>
                  <a:pt x="89915" y="0"/>
                </a:moveTo>
                <a:lnTo>
                  <a:pt x="0" y="89916"/>
                </a:lnTo>
                <a:lnTo>
                  <a:pt x="89915" y="179832"/>
                </a:lnTo>
                <a:lnTo>
                  <a:pt x="89915" y="134874"/>
                </a:lnTo>
                <a:lnTo>
                  <a:pt x="557022" y="134874"/>
                </a:lnTo>
                <a:lnTo>
                  <a:pt x="601979" y="89916"/>
                </a:lnTo>
                <a:lnTo>
                  <a:pt x="557022" y="44958"/>
                </a:lnTo>
                <a:lnTo>
                  <a:pt x="89915" y="44958"/>
                </a:lnTo>
                <a:lnTo>
                  <a:pt x="89915" y="0"/>
                </a:lnTo>
                <a:close/>
              </a:path>
              <a:path w="601979" h="180339">
                <a:moveTo>
                  <a:pt x="557022" y="134874"/>
                </a:moveTo>
                <a:lnTo>
                  <a:pt x="512063" y="134874"/>
                </a:lnTo>
                <a:lnTo>
                  <a:pt x="512063" y="179832"/>
                </a:lnTo>
                <a:lnTo>
                  <a:pt x="557022" y="134874"/>
                </a:lnTo>
                <a:close/>
              </a:path>
              <a:path w="601979" h="180339">
                <a:moveTo>
                  <a:pt x="512063" y="0"/>
                </a:moveTo>
                <a:lnTo>
                  <a:pt x="512063" y="44958"/>
                </a:lnTo>
                <a:lnTo>
                  <a:pt x="557022" y="44958"/>
                </a:lnTo>
                <a:lnTo>
                  <a:pt x="5120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3771900" y="4511040"/>
            <a:ext cx="601980" cy="180340"/>
          </a:xfrm>
          <a:custGeom>
            <a:avLst/>
            <a:gdLst/>
            <a:ahLst/>
            <a:cxnLst/>
            <a:rect l="l" t="t" r="r" b="b"/>
            <a:pathLst>
              <a:path w="601979" h="180339">
                <a:moveTo>
                  <a:pt x="0" y="89916"/>
                </a:moveTo>
                <a:lnTo>
                  <a:pt x="89915" y="0"/>
                </a:lnTo>
                <a:lnTo>
                  <a:pt x="89915" y="44958"/>
                </a:lnTo>
                <a:lnTo>
                  <a:pt x="512063" y="44958"/>
                </a:lnTo>
                <a:lnTo>
                  <a:pt x="512063" y="0"/>
                </a:lnTo>
                <a:lnTo>
                  <a:pt x="601979" y="89916"/>
                </a:lnTo>
                <a:lnTo>
                  <a:pt x="512063" y="179832"/>
                </a:lnTo>
                <a:lnTo>
                  <a:pt x="512063" y="134874"/>
                </a:lnTo>
                <a:lnTo>
                  <a:pt x="89915" y="134874"/>
                </a:lnTo>
                <a:lnTo>
                  <a:pt x="89915" y="179832"/>
                </a:lnTo>
                <a:lnTo>
                  <a:pt x="0" y="89916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 txBox="1"/>
          <p:nvPr/>
        </p:nvSpPr>
        <p:spPr>
          <a:xfrm>
            <a:off x="3948938" y="4565650"/>
            <a:ext cx="2470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3600" spc="89" baseline="-20833" dirty="0">
                <a:latin typeface="Cambria Math"/>
                <a:cs typeface="Cambria Math"/>
              </a:rPr>
              <a:t>𝑙</a:t>
            </a:r>
            <a:r>
              <a:rPr sz="1750" spc="35" dirty="0">
                <a:latin typeface="Cambria Math"/>
                <a:cs typeface="Cambria Math"/>
              </a:rPr>
              <a:t>2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1309116" y="5170932"/>
            <a:ext cx="271272" cy="67208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1309116" y="5170932"/>
            <a:ext cx="271780" cy="672465"/>
          </a:xfrm>
          <a:custGeom>
            <a:avLst/>
            <a:gdLst/>
            <a:ahLst/>
            <a:cxnLst/>
            <a:rect l="l" t="t" r="r" b="b"/>
            <a:pathLst>
              <a:path w="271780" h="672464">
                <a:moveTo>
                  <a:pt x="0" y="672084"/>
                </a:moveTo>
                <a:lnTo>
                  <a:pt x="271272" y="672084"/>
                </a:lnTo>
                <a:lnTo>
                  <a:pt x="271272" y="0"/>
                </a:lnTo>
                <a:lnTo>
                  <a:pt x="0" y="0"/>
                </a:lnTo>
                <a:lnTo>
                  <a:pt x="0" y="672084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 txBox="1"/>
          <p:nvPr/>
        </p:nvSpPr>
        <p:spPr>
          <a:xfrm>
            <a:off x="1305178" y="5199379"/>
            <a:ext cx="3505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3600" baseline="-16203" dirty="0">
                <a:latin typeface="Calibri"/>
                <a:cs typeface="Calibri"/>
              </a:rPr>
              <a:t>x</a:t>
            </a:r>
            <a:r>
              <a:rPr sz="1600" spc="-10" dirty="0">
                <a:latin typeface="Calibri"/>
                <a:cs typeface="Calibri"/>
              </a:rPr>
              <a:t>16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2061972" y="5166359"/>
            <a:ext cx="966215" cy="682751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 txBox="1"/>
          <p:nvPr/>
        </p:nvSpPr>
        <p:spPr>
          <a:xfrm>
            <a:off x="2061972" y="5166359"/>
            <a:ext cx="966469" cy="683260"/>
          </a:xfrm>
          <a:prstGeom prst="rect">
            <a:avLst/>
          </a:prstGeom>
          <a:ln w="6096">
            <a:solidFill>
              <a:srgbClr val="6FAC46"/>
            </a:solidFill>
          </a:ln>
        </p:spPr>
        <p:txBody>
          <a:bodyPr vert="horz" wrap="square" lIns="0" tIns="139700" rIns="0" bIns="0" rtlCol="0">
            <a:spAutoFit/>
          </a:bodyPr>
          <a:lstStyle/>
          <a:p>
            <a:pPr marL="287020">
              <a:lnSpc>
                <a:spcPct val="100000"/>
              </a:lnSpc>
              <a:spcBef>
                <a:spcPts val="1100"/>
              </a:spcBef>
            </a:pPr>
            <a:r>
              <a:rPr sz="2400" dirty="0">
                <a:latin typeface="Calibri"/>
                <a:cs typeface="Calibri"/>
              </a:rPr>
              <a:t>NN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1628394" y="5451347"/>
            <a:ext cx="417195" cy="114300"/>
          </a:xfrm>
          <a:custGeom>
            <a:avLst/>
            <a:gdLst/>
            <a:ahLst/>
            <a:cxnLst/>
            <a:rect l="l" t="t" r="r" b="b"/>
            <a:pathLst>
              <a:path w="417194" h="114300">
                <a:moveTo>
                  <a:pt x="302768" y="0"/>
                </a:moveTo>
                <a:lnTo>
                  <a:pt x="302768" y="114299"/>
                </a:lnTo>
                <a:lnTo>
                  <a:pt x="378968" y="76199"/>
                </a:lnTo>
                <a:lnTo>
                  <a:pt x="321818" y="76199"/>
                </a:lnTo>
                <a:lnTo>
                  <a:pt x="321818" y="38099"/>
                </a:lnTo>
                <a:lnTo>
                  <a:pt x="378968" y="38099"/>
                </a:lnTo>
                <a:lnTo>
                  <a:pt x="302768" y="0"/>
                </a:lnTo>
                <a:close/>
              </a:path>
              <a:path w="417194" h="114300">
                <a:moveTo>
                  <a:pt x="302768" y="38099"/>
                </a:moveTo>
                <a:lnTo>
                  <a:pt x="0" y="38099"/>
                </a:lnTo>
                <a:lnTo>
                  <a:pt x="0" y="76199"/>
                </a:lnTo>
                <a:lnTo>
                  <a:pt x="302768" y="76199"/>
                </a:lnTo>
                <a:lnTo>
                  <a:pt x="302768" y="38099"/>
                </a:lnTo>
                <a:close/>
              </a:path>
              <a:path w="417194" h="114300">
                <a:moveTo>
                  <a:pt x="378968" y="38099"/>
                </a:moveTo>
                <a:lnTo>
                  <a:pt x="321818" y="38099"/>
                </a:lnTo>
                <a:lnTo>
                  <a:pt x="321818" y="76199"/>
                </a:lnTo>
                <a:lnTo>
                  <a:pt x="378968" y="76199"/>
                </a:lnTo>
                <a:lnTo>
                  <a:pt x="417068" y="57149"/>
                </a:lnTo>
                <a:lnTo>
                  <a:pt x="378968" y="380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3028950" y="5445252"/>
            <a:ext cx="417195" cy="114300"/>
          </a:xfrm>
          <a:custGeom>
            <a:avLst/>
            <a:gdLst/>
            <a:ahLst/>
            <a:cxnLst/>
            <a:rect l="l" t="t" r="r" b="b"/>
            <a:pathLst>
              <a:path w="417195" h="114300">
                <a:moveTo>
                  <a:pt x="302767" y="0"/>
                </a:moveTo>
                <a:lnTo>
                  <a:pt x="302767" y="114300"/>
                </a:lnTo>
                <a:lnTo>
                  <a:pt x="378967" y="76200"/>
                </a:lnTo>
                <a:lnTo>
                  <a:pt x="321817" y="76200"/>
                </a:lnTo>
                <a:lnTo>
                  <a:pt x="321817" y="38100"/>
                </a:lnTo>
                <a:lnTo>
                  <a:pt x="378967" y="38100"/>
                </a:lnTo>
                <a:lnTo>
                  <a:pt x="302767" y="0"/>
                </a:lnTo>
                <a:close/>
              </a:path>
              <a:path w="417195" h="114300">
                <a:moveTo>
                  <a:pt x="302767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302767" y="76200"/>
                </a:lnTo>
                <a:lnTo>
                  <a:pt x="302767" y="38100"/>
                </a:lnTo>
                <a:close/>
              </a:path>
              <a:path w="417195" h="114300">
                <a:moveTo>
                  <a:pt x="378967" y="38100"/>
                </a:moveTo>
                <a:lnTo>
                  <a:pt x="321817" y="38100"/>
                </a:lnTo>
                <a:lnTo>
                  <a:pt x="321817" y="76200"/>
                </a:lnTo>
                <a:lnTo>
                  <a:pt x="378967" y="76200"/>
                </a:lnTo>
                <a:lnTo>
                  <a:pt x="417067" y="57150"/>
                </a:lnTo>
                <a:lnTo>
                  <a:pt x="378967" y="381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3479291" y="5170932"/>
            <a:ext cx="271272" cy="67208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3479291" y="5170932"/>
            <a:ext cx="271780" cy="672465"/>
          </a:xfrm>
          <a:custGeom>
            <a:avLst/>
            <a:gdLst/>
            <a:ahLst/>
            <a:cxnLst/>
            <a:rect l="l" t="t" r="r" b="b"/>
            <a:pathLst>
              <a:path w="271779" h="672464">
                <a:moveTo>
                  <a:pt x="0" y="672084"/>
                </a:moveTo>
                <a:lnTo>
                  <a:pt x="271272" y="672084"/>
                </a:lnTo>
                <a:lnTo>
                  <a:pt x="271272" y="0"/>
                </a:lnTo>
                <a:lnTo>
                  <a:pt x="0" y="0"/>
                </a:lnTo>
                <a:lnTo>
                  <a:pt x="0" y="672084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 txBox="1"/>
          <p:nvPr/>
        </p:nvSpPr>
        <p:spPr>
          <a:xfrm>
            <a:off x="3472941" y="5199379"/>
            <a:ext cx="3556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3600" spc="0" baseline="-16203" dirty="0">
                <a:latin typeface="Calibri"/>
                <a:cs typeface="Calibri"/>
              </a:rPr>
              <a:t>y</a:t>
            </a:r>
            <a:r>
              <a:rPr sz="1600" spc="-15" dirty="0">
                <a:latin typeface="Calibri"/>
                <a:cs typeface="Calibri"/>
              </a:rPr>
              <a:t>16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68" name="object 68"/>
          <p:cNvSpPr/>
          <p:nvPr/>
        </p:nvSpPr>
        <p:spPr>
          <a:xfrm>
            <a:off x="4448555" y="5170932"/>
            <a:ext cx="271272" cy="67208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4448555" y="5170932"/>
            <a:ext cx="271780" cy="672465"/>
          </a:xfrm>
          <a:custGeom>
            <a:avLst/>
            <a:gdLst/>
            <a:ahLst/>
            <a:cxnLst/>
            <a:rect l="l" t="t" r="r" b="b"/>
            <a:pathLst>
              <a:path w="271779" h="672464">
                <a:moveTo>
                  <a:pt x="0" y="672084"/>
                </a:moveTo>
                <a:lnTo>
                  <a:pt x="271272" y="672084"/>
                </a:lnTo>
                <a:lnTo>
                  <a:pt x="271272" y="0"/>
                </a:lnTo>
                <a:lnTo>
                  <a:pt x="0" y="0"/>
                </a:lnTo>
                <a:lnTo>
                  <a:pt x="0" y="672084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 txBox="1"/>
          <p:nvPr/>
        </p:nvSpPr>
        <p:spPr>
          <a:xfrm>
            <a:off x="4485132" y="5194172"/>
            <a:ext cx="4470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3600" spc="-1530" baseline="-20833" dirty="0">
                <a:latin typeface="Cambria Math"/>
                <a:cs typeface="Cambria Math"/>
              </a:rPr>
              <a:t>𝑦</a:t>
            </a:r>
            <a:r>
              <a:rPr sz="3600" spc="690" baseline="-20833" dirty="0">
                <a:latin typeface="Cambria Math"/>
                <a:cs typeface="Cambria Math"/>
              </a:rPr>
              <a:t> </a:t>
            </a:r>
            <a:r>
              <a:rPr sz="1750" spc="25" dirty="0">
                <a:latin typeface="Cambria Math"/>
                <a:cs typeface="Cambria Math"/>
              </a:rPr>
              <a:t>16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71" name="object 71"/>
          <p:cNvSpPr/>
          <p:nvPr/>
        </p:nvSpPr>
        <p:spPr>
          <a:xfrm>
            <a:off x="3784091" y="5437632"/>
            <a:ext cx="601980" cy="180340"/>
          </a:xfrm>
          <a:custGeom>
            <a:avLst/>
            <a:gdLst/>
            <a:ahLst/>
            <a:cxnLst/>
            <a:rect l="l" t="t" r="r" b="b"/>
            <a:pathLst>
              <a:path w="601979" h="180339">
                <a:moveTo>
                  <a:pt x="89916" y="0"/>
                </a:moveTo>
                <a:lnTo>
                  <a:pt x="0" y="89916"/>
                </a:lnTo>
                <a:lnTo>
                  <a:pt x="89916" y="179832"/>
                </a:lnTo>
                <a:lnTo>
                  <a:pt x="89916" y="134874"/>
                </a:lnTo>
                <a:lnTo>
                  <a:pt x="557022" y="134874"/>
                </a:lnTo>
                <a:lnTo>
                  <a:pt x="601980" y="89916"/>
                </a:lnTo>
                <a:lnTo>
                  <a:pt x="557022" y="44958"/>
                </a:lnTo>
                <a:lnTo>
                  <a:pt x="89916" y="44958"/>
                </a:lnTo>
                <a:lnTo>
                  <a:pt x="89916" y="0"/>
                </a:lnTo>
                <a:close/>
              </a:path>
              <a:path w="601979" h="180339">
                <a:moveTo>
                  <a:pt x="557022" y="134874"/>
                </a:moveTo>
                <a:lnTo>
                  <a:pt x="512063" y="134874"/>
                </a:lnTo>
                <a:lnTo>
                  <a:pt x="512063" y="179832"/>
                </a:lnTo>
                <a:lnTo>
                  <a:pt x="557022" y="134874"/>
                </a:lnTo>
                <a:close/>
              </a:path>
              <a:path w="601979" h="180339">
                <a:moveTo>
                  <a:pt x="512063" y="0"/>
                </a:moveTo>
                <a:lnTo>
                  <a:pt x="512063" y="44958"/>
                </a:lnTo>
                <a:lnTo>
                  <a:pt x="557022" y="44958"/>
                </a:lnTo>
                <a:lnTo>
                  <a:pt x="5120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3784091" y="5437632"/>
            <a:ext cx="601980" cy="180340"/>
          </a:xfrm>
          <a:custGeom>
            <a:avLst/>
            <a:gdLst/>
            <a:ahLst/>
            <a:cxnLst/>
            <a:rect l="l" t="t" r="r" b="b"/>
            <a:pathLst>
              <a:path w="601979" h="180339">
                <a:moveTo>
                  <a:pt x="0" y="89916"/>
                </a:moveTo>
                <a:lnTo>
                  <a:pt x="89916" y="0"/>
                </a:lnTo>
                <a:lnTo>
                  <a:pt x="89916" y="44958"/>
                </a:lnTo>
                <a:lnTo>
                  <a:pt x="512063" y="44958"/>
                </a:lnTo>
                <a:lnTo>
                  <a:pt x="512063" y="0"/>
                </a:lnTo>
                <a:lnTo>
                  <a:pt x="601980" y="89916"/>
                </a:lnTo>
                <a:lnTo>
                  <a:pt x="512063" y="179832"/>
                </a:lnTo>
                <a:lnTo>
                  <a:pt x="512063" y="134874"/>
                </a:lnTo>
                <a:lnTo>
                  <a:pt x="89916" y="134874"/>
                </a:lnTo>
                <a:lnTo>
                  <a:pt x="89916" y="179832"/>
                </a:lnTo>
                <a:lnTo>
                  <a:pt x="0" y="89916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 txBox="1"/>
          <p:nvPr/>
        </p:nvSpPr>
        <p:spPr>
          <a:xfrm>
            <a:off x="3963034" y="5554776"/>
            <a:ext cx="3683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3600" spc="22" baseline="-20833" dirty="0">
                <a:latin typeface="Cambria Math"/>
                <a:cs typeface="Cambria Math"/>
              </a:rPr>
              <a:t>𝑙</a:t>
            </a:r>
            <a:r>
              <a:rPr sz="1750" spc="25" dirty="0">
                <a:latin typeface="Cambria Math"/>
                <a:cs typeface="Cambria Math"/>
              </a:rPr>
              <a:t>16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5259070" y="917905"/>
            <a:ext cx="306006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27685" indent="-514984">
              <a:lnSpc>
                <a:spcPct val="100000"/>
              </a:lnSpc>
              <a:spcBef>
                <a:spcPts val="100"/>
              </a:spcBef>
              <a:buFont typeface="Wingdings"/>
              <a:buChar char=""/>
              <a:tabLst>
                <a:tab pos="527685" algn="l"/>
                <a:tab pos="528320" algn="l"/>
              </a:tabLst>
            </a:pPr>
            <a:r>
              <a:rPr sz="2400" dirty="0">
                <a:latin typeface="Calibri"/>
                <a:cs typeface="Calibri"/>
              </a:rPr>
              <a:t>Randomly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initialize</a:t>
            </a:r>
            <a:endParaRPr sz="2400">
              <a:latin typeface="Calibri"/>
              <a:cs typeface="Calibri"/>
            </a:endParaRPr>
          </a:p>
          <a:p>
            <a:pPr marL="527685">
              <a:lnSpc>
                <a:spcPct val="100000"/>
              </a:lnSpc>
              <a:spcBef>
                <a:spcPts val="5"/>
              </a:spcBef>
            </a:pPr>
            <a:r>
              <a:rPr sz="2400" spc="-10" dirty="0">
                <a:latin typeface="Calibri"/>
                <a:cs typeface="Calibri"/>
              </a:rPr>
              <a:t>network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parameters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218033" y="2016053"/>
            <a:ext cx="330200" cy="137096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2400" spc="-10" dirty="0">
                <a:solidFill>
                  <a:srgbClr val="0000FF"/>
                </a:solidFill>
                <a:latin typeface="Calibri"/>
                <a:cs typeface="Calibri"/>
              </a:rPr>
              <a:t>Mini-batch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6" name="object 76"/>
          <p:cNvSpPr txBox="1"/>
          <p:nvPr/>
        </p:nvSpPr>
        <p:spPr>
          <a:xfrm>
            <a:off x="209194" y="4487600"/>
            <a:ext cx="330200" cy="137096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2400" spc="-10" dirty="0">
                <a:solidFill>
                  <a:srgbClr val="0000FF"/>
                </a:solidFill>
                <a:latin typeface="Calibri"/>
                <a:cs typeface="Calibri"/>
              </a:rPr>
              <a:t>Mini-batch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7" name="object 77"/>
          <p:cNvSpPr/>
          <p:nvPr/>
        </p:nvSpPr>
        <p:spPr>
          <a:xfrm>
            <a:off x="649986" y="1636014"/>
            <a:ext cx="4279900" cy="2310765"/>
          </a:xfrm>
          <a:custGeom>
            <a:avLst/>
            <a:gdLst/>
            <a:ahLst/>
            <a:cxnLst/>
            <a:rect l="l" t="t" r="r" b="b"/>
            <a:pathLst>
              <a:path w="4279900" h="2310765">
                <a:moveTo>
                  <a:pt x="0" y="2310383"/>
                </a:moveTo>
                <a:lnTo>
                  <a:pt x="4279392" y="2310383"/>
                </a:lnTo>
                <a:lnTo>
                  <a:pt x="4279392" y="0"/>
                </a:lnTo>
                <a:lnTo>
                  <a:pt x="0" y="0"/>
                </a:lnTo>
                <a:lnTo>
                  <a:pt x="0" y="2310383"/>
                </a:lnTo>
                <a:close/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649986" y="4132326"/>
            <a:ext cx="4279900" cy="2310765"/>
          </a:xfrm>
          <a:custGeom>
            <a:avLst/>
            <a:gdLst/>
            <a:ahLst/>
            <a:cxnLst/>
            <a:rect l="l" t="t" r="r" b="b"/>
            <a:pathLst>
              <a:path w="4279900" h="2310765">
                <a:moveTo>
                  <a:pt x="0" y="2310384"/>
                </a:moveTo>
                <a:lnTo>
                  <a:pt x="4279392" y="2310384"/>
                </a:lnTo>
                <a:lnTo>
                  <a:pt x="4279392" y="0"/>
                </a:lnTo>
                <a:lnTo>
                  <a:pt x="0" y="0"/>
                </a:lnTo>
                <a:lnTo>
                  <a:pt x="0" y="2310384"/>
                </a:lnTo>
                <a:close/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 txBox="1"/>
          <p:nvPr/>
        </p:nvSpPr>
        <p:spPr>
          <a:xfrm>
            <a:off x="5293486" y="1695323"/>
            <a:ext cx="3602354" cy="2661285"/>
          </a:xfrm>
          <a:prstGeom prst="rect">
            <a:avLst/>
          </a:prstGeom>
        </p:spPr>
        <p:txBody>
          <a:bodyPr vert="horz" wrap="square" lIns="0" tIns="90170" rIns="0" bIns="0" rtlCol="0">
            <a:spAutoFit/>
          </a:bodyPr>
          <a:lstStyle/>
          <a:p>
            <a:pPr marL="514984" indent="-514984">
              <a:lnSpc>
                <a:spcPct val="100000"/>
              </a:lnSpc>
              <a:spcBef>
                <a:spcPts val="710"/>
              </a:spcBef>
              <a:buFont typeface="Wingdings"/>
              <a:buChar char=""/>
              <a:tabLst>
                <a:tab pos="514984" algn="l"/>
                <a:tab pos="515620" algn="l"/>
              </a:tabLst>
            </a:pPr>
            <a:r>
              <a:rPr sz="2400" dirty="0">
                <a:latin typeface="Calibri"/>
                <a:cs typeface="Calibri"/>
              </a:rPr>
              <a:t>Pick the </a:t>
            </a:r>
            <a:r>
              <a:rPr sz="2400" spc="-10" dirty="0">
                <a:latin typeface="Calibri"/>
                <a:cs typeface="Calibri"/>
              </a:rPr>
              <a:t>1</a:t>
            </a:r>
            <a:r>
              <a:rPr sz="2400" spc="-15" baseline="24305" dirty="0">
                <a:latin typeface="Calibri"/>
                <a:cs typeface="Calibri"/>
              </a:rPr>
              <a:t>st</a:t>
            </a:r>
            <a:r>
              <a:rPr sz="2400" spc="202" baseline="2430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batch</a:t>
            </a:r>
            <a:endParaRPr sz="2400">
              <a:latin typeface="Calibri"/>
              <a:cs typeface="Calibri"/>
            </a:endParaRPr>
          </a:p>
          <a:p>
            <a:pPr marL="548005">
              <a:lnSpc>
                <a:spcPct val="100000"/>
              </a:lnSpc>
              <a:spcBef>
                <a:spcPts val="610"/>
              </a:spcBef>
            </a:pPr>
            <a:r>
              <a:rPr sz="2400" spc="-5" dirty="0">
                <a:latin typeface="Cambria Math"/>
                <a:cs typeface="Cambria Math"/>
              </a:rPr>
              <a:t>𝐿′ </a:t>
            </a:r>
            <a:r>
              <a:rPr sz="2400" dirty="0">
                <a:latin typeface="Cambria Math"/>
                <a:cs typeface="Cambria Math"/>
              </a:rPr>
              <a:t>= </a:t>
            </a:r>
            <a:r>
              <a:rPr sz="2400" spc="25" dirty="0">
                <a:latin typeface="Cambria Math"/>
                <a:cs typeface="Cambria Math"/>
              </a:rPr>
              <a:t>𝑙</a:t>
            </a:r>
            <a:r>
              <a:rPr sz="2625" spc="37" baseline="28571" dirty="0">
                <a:latin typeface="Cambria Math"/>
                <a:cs typeface="Cambria Math"/>
              </a:rPr>
              <a:t>1 </a:t>
            </a:r>
            <a:r>
              <a:rPr sz="2400" dirty="0">
                <a:latin typeface="Cambria Math"/>
                <a:cs typeface="Cambria Math"/>
              </a:rPr>
              <a:t>+ </a:t>
            </a:r>
            <a:r>
              <a:rPr sz="2400" spc="40" dirty="0">
                <a:latin typeface="Cambria Math"/>
                <a:cs typeface="Cambria Math"/>
              </a:rPr>
              <a:t>𝑙</a:t>
            </a:r>
            <a:r>
              <a:rPr sz="2625" spc="60" baseline="28571" dirty="0">
                <a:latin typeface="Cambria Math"/>
                <a:cs typeface="Cambria Math"/>
              </a:rPr>
              <a:t>31 </a:t>
            </a:r>
            <a:r>
              <a:rPr sz="2400" dirty="0">
                <a:latin typeface="Cambria Math"/>
                <a:cs typeface="Cambria Math"/>
              </a:rPr>
              <a:t>+</a:t>
            </a:r>
            <a:r>
              <a:rPr sz="2400" spc="-155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⋯</a:t>
            </a:r>
            <a:endParaRPr sz="2400">
              <a:latin typeface="Cambria Math"/>
              <a:cs typeface="Cambria Math"/>
            </a:endParaRPr>
          </a:p>
          <a:p>
            <a:pPr marL="525145">
              <a:lnSpc>
                <a:spcPct val="100000"/>
              </a:lnSpc>
              <a:spcBef>
                <a:spcPts val="365"/>
              </a:spcBef>
            </a:pPr>
            <a:r>
              <a:rPr sz="2400" spc="-10" dirty="0">
                <a:latin typeface="Calibri"/>
                <a:cs typeface="Calibri"/>
              </a:rPr>
              <a:t>Update </a:t>
            </a:r>
            <a:r>
              <a:rPr sz="2400" spc="-15" dirty="0">
                <a:latin typeface="Calibri"/>
                <a:cs typeface="Calibri"/>
              </a:rPr>
              <a:t>parameters</a:t>
            </a:r>
            <a:r>
              <a:rPr sz="2400" spc="-9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once</a:t>
            </a:r>
            <a:endParaRPr sz="2400">
              <a:latin typeface="Calibri"/>
              <a:cs typeface="Calibri"/>
            </a:endParaRPr>
          </a:p>
          <a:p>
            <a:pPr marL="528955" indent="-514984">
              <a:lnSpc>
                <a:spcPct val="100000"/>
              </a:lnSpc>
              <a:spcBef>
                <a:spcPts val="1230"/>
              </a:spcBef>
              <a:buFont typeface="Wingdings"/>
              <a:buChar char=""/>
              <a:tabLst>
                <a:tab pos="528955" algn="l"/>
                <a:tab pos="529590" algn="l"/>
              </a:tabLst>
            </a:pPr>
            <a:r>
              <a:rPr sz="2400" dirty="0">
                <a:latin typeface="Calibri"/>
                <a:cs typeface="Calibri"/>
              </a:rPr>
              <a:t>Pick the </a:t>
            </a:r>
            <a:r>
              <a:rPr sz="2400" spc="-5" dirty="0">
                <a:latin typeface="Calibri"/>
                <a:cs typeface="Calibri"/>
              </a:rPr>
              <a:t>2</a:t>
            </a:r>
            <a:r>
              <a:rPr sz="2400" spc="-7" baseline="24305" dirty="0">
                <a:latin typeface="Calibri"/>
                <a:cs typeface="Calibri"/>
              </a:rPr>
              <a:t>nd</a:t>
            </a:r>
            <a:r>
              <a:rPr sz="2400" spc="202" baseline="2430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batch</a:t>
            </a:r>
            <a:endParaRPr sz="2400">
              <a:latin typeface="Calibri"/>
              <a:cs typeface="Calibri"/>
            </a:endParaRPr>
          </a:p>
          <a:p>
            <a:pPr marL="548005">
              <a:lnSpc>
                <a:spcPct val="100000"/>
              </a:lnSpc>
              <a:spcBef>
                <a:spcPts val="600"/>
              </a:spcBef>
            </a:pPr>
            <a:r>
              <a:rPr sz="2400" dirty="0">
                <a:latin typeface="Cambria Math"/>
                <a:cs typeface="Cambria Math"/>
              </a:rPr>
              <a:t>𝐿′′ = </a:t>
            </a:r>
            <a:r>
              <a:rPr sz="2400" spc="50" dirty="0">
                <a:latin typeface="Cambria Math"/>
                <a:cs typeface="Cambria Math"/>
              </a:rPr>
              <a:t>𝑙</a:t>
            </a:r>
            <a:r>
              <a:rPr sz="2625" spc="75" baseline="28571" dirty="0">
                <a:latin typeface="Cambria Math"/>
                <a:cs typeface="Cambria Math"/>
              </a:rPr>
              <a:t>2 </a:t>
            </a:r>
            <a:r>
              <a:rPr sz="2400" dirty="0">
                <a:latin typeface="Cambria Math"/>
                <a:cs typeface="Cambria Math"/>
              </a:rPr>
              <a:t>+ </a:t>
            </a:r>
            <a:r>
              <a:rPr sz="2400" spc="25" dirty="0">
                <a:latin typeface="Cambria Math"/>
                <a:cs typeface="Cambria Math"/>
              </a:rPr>
              <a:t>𝑙</a:t>
            </a:r>
            <a:r>
              <a:rPr sz="2625" spc="37" baseline="28571" dirty="0">
                <a:latin typeface="Cambria Math"/>
                <a:cs typeface="Cambria Math"/>
              </a:rPr>
              <a:t>16 </a:t>
            </a:r>
            <a:r>
              <a:rPr sz="2400" dirty="0">
                <a:latin typeface="Cambria Math"/>
                <a:cs typeface="Cambria Math"/>
              </a:rPr>
              <a:t>+</a:t>
            </a:r>
            <a:r>
              <a:rPr sz="2400" spc="-195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⋯</a:t>
            </a:r>
            <a:endParaRPr sz="2400">
              <a:latin typeface="Cambria Math"/>
              <a:cs typeface="Cambria Math"/>
            </a:endParaRPr>
          </a:p>
          <a:p>
            <a:pPr marL="525145">
              <a:lnSpc>
                <a:spcPct val="100000"/>
              </a:lnSpc>
              <a:spcBef>
                <a:spcPts val="55"/>
              </a:spcBef>
            </a:pPr>
            <a:r>
              <a:rPr sz="2400" spc="-10" dirty="0">
                <a:latin typeface="Calibri"/>
                <a:cs typeface="Calibri"/>
              </a:rPr>
              <a:t>Update </a:t>
            </a:r>
            <a:r>
              <a:rPr sz="2400" spc="-15" dirty="0">
                <a:latin typeface="Calibri"/>
                <a:cs typeface="Calibri"/>
              </a:rPr>
              <a:t>parameters</a:t>
            </a:r>
            <a:r>
              <a:rPr sz="2400" spc="-9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once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0" name="object 80"/>
          <p:cNvSpPr txBox="1"/>
          <p:nvPr/>
        </p:nvSpPr>
        <p:spPr>
          <a:xfrm>
            <a:off x="5321172" y="4748910"/>
            <a:ext cx="314515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14984" marR="5080" indent="-514984">
              <a:lnSpc>
                <a:spcPct val="100000"/>
              </a:lnSpc>
              <a:spcBef>
                <a:spcPts val="100"/>
              </a:spcBef>
              <a:buFont typeface="Wingdings"/>
              <a:buChar char=""/>
              <a:tabLst>
                <a:tab pos="514984" algn="l"/>
                <a:tab pos="515620" algn="l"/>
              </a:tabLst>
            </a:pPr>
            <a:r>
              <a:rPr sz="2400" spc="-10" dirty="0">
                <a:latin typeface="Calibri"/>
                <a:cs typeface="Calibri"/>
              </a:rPr>
              <a:t>Until </a:t>
            </a:r>
            <a:r>
              <a:rPr sz="2400" spc="-5" dirty="0">
                <a:latin typeface="Calibri"/>
                <a:cs typeface="Calibri"/>
              </a:rPr>
              <a:t>all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mini-batches  </a:t>
            </a:r>
            <a:r>
              <a:rPr sz="2400" spc="-20" dirty="0">
                <a:latin typeface="Calibri"/>
                <a:cs typeface="Calibri"/>
              </a:rPr>
              <a:t>have </a:t>
            </a:r>
            <a:r>
              <a:rPr sz="2400" spc="-5" dirty="0">
                <a:latin typeface="Calibri"/>
                <a:cs typeface="Calibri"/>
              </a:rPr>
              <a:t>been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picked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1" name="object 81"/>
          <p:cNvSpPr txBox="1"/>
          <p:nvPr/>
        </p:nvSpPr>
        <p:spPr>
          <a:xfrm>
            <a:off x="6711188" y="4524502"/>
            <a:ext cx="330200" cy="236220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2400" dirty="0">
                <a:latin typeface="Calibri"/>
                <a:cs typeface="Calibri"/>
              </a:rPr>
              <a:t>…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2" name="object 82"/>
          <p:cNvSpPr/>
          <p:nvPr/>
        </p:nvSpPr>
        <p:spPr>
          <a:xfrm>
            <a:off x="5789676" y="5556503"/>
            <a:ext cx="2328672" cy="565404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6060947" y="5504688"/>
            <a:ext cx="1787652" cy="758952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5849111" y="5596128"/>
            <a:ext cx="2209799" cy="448056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 txBox="1"/>
          <p:nvPr/>
        </p:nvSpPr>
        <p:spPr>
          <a:xfrm>
            <a:off x="5849111" y="5606288"/>
            <a:ext cx="2209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54659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one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epoch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6" name="object 86"/>
          <p:cNvSpPr/>
          <p:nvPr/>
        </p:nvSpPr>
        <p:spPr>
          <a:xfrm>
            <a:off x="5202173" y="1797557"/>
            <a:ext cx="3820795" cy="3728085"/>
          </a:xfrm>
          <a:custGeom>
            <a:avLst/>
            <a:gdLst/>
            <a:ahLst/>
            <a:cxnLst/>
            <a:rect l="l" t="t" r="r" b="b"/>
            <a:pathLst>
              <a:path w="3820795" h="3728085">
                <a:moveTo>
                  <a:pt x="0" y="3727704"/>
                </a:moveTo>
                <a:lnTo>
                  <a:pt x="3820668" y="3727704"/>
                </a:lnTo>
                <a:lnTo>
                  <a:pt x="3820668" y="0"/>
                </a:lnTo>
                <a:lnTo>
                  <a:pt x="0" y="0"/>
                </a:lnTo>
                <a:lnTo>
                  <a:pt x="0" y="3727704"/>
                </a:lnTo>
                <a:close/>
              </a:path>
            </a:pathLst>
          </a:custGeom>
          <a:ln w="3810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5177028" y="6102094"/>
            <a:ext cx="3555491" cy="635508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5119115" y="6085332"/>
            <a:ext cx="3668267" cy="758952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5236464" y="6141720"/>
            <a:ext cx="3436620" cy="518159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 txBox="1"/>
          <p:nvPr/>
        </p:nvSpPr>
        <p:spPr>
          <a:xfrm>
            <a:off x="5236464" y="6186932"/>
            <a:ext cx="34366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573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Repeat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above</a:t>
            </a:r>
            <a:r>
              <a:rPr sz="2400" spc="-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process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91" name="object 91"/>
          <p:cNvSpPr/>
          <p:nvPr/>
        </p:nvSpPr>
        <p:spPr>
          <a:xfrm>
            <a:off x="3352800" y="117347"/>
            <a:ext cx="5678424" cy="640079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3230879" y="54864"/>
            <a:ext cx="5803392" cy="865631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3412235" y="156971"/>
            <a:ext cx="5559552" cy="522731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 txBox="1">
            <a:spLocks noGrp="1"/>
          </p:cNvSpPr>
          <p:nvPr>
            <p:ph type="title"/>
          </p:nvPr>
        </p:nvSpPr>
        <p:spPr>
          <a:xfrm>
            <a:off x="3491610" y="166878"/>
            <a:ext cx="52825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65" dirty="0">
                <a:solidFill>
                  <a:srgbClr val="FFFFFF"/>
                </a:solidFill>
                <a:latin typeface="Calibri"/>
                <a:cs typeface="Calibri"/>
              </a:rPr>
              <a:t>We </a:t>
            </a:r>
            <a:r>
              <a:rPr sz="2800" b="0" spc="-5" dirty="0">
                <a:solidFill>
                  <a:srgbClr val="FFFFFF"/>
                </a:solidFill>
                <a:latin typeface="Calibri"/>
                <a:cs typeface="Calibri"/>
              </a:rPr>
              <a:t>do </a:t>
            </a:r>
            <a:r>
              <a:rPr sz="2800" b="0" spc="-10" dirty="0">
                <a:solidFill>
                  <a:srgbClr val="FFFFFF"/>
                </a:solidFill>
                <a:latin typeface="Calibri"/>
                <a:cs typeface="Calibri"/>
              </a:rPr>
              <a:t>not really </a:t>
            </a:r>
            <a:r>
              <a:rPr sz="2800" b="0" spc="-15" dirty="0">
                <a:solidFill>
                  <a:srgbClr val="FFFFFF"/>
                </a:solidFill>
                <a:latin typeface="Calibri"/>
                <a:cs typeface="Calibri"/>
              </a:rPr>
              <a:t>minimize </a:t>
            </a:r>
            <a:r>
              <a:rPr sz="2800" b="0" spc="-20" dirty="0">
                <a:solidFill>
                  <a:srgbClr val="FFFFFF"/>
                </a:solidFill>
                <a:latin typeface="Calibri"/>
                <a:cs typeface="Calibri"/>
              </a:rPr>
              <a:t>total</a:t>
            </a:r>
            <a:r>
              <a:rPr sz="2800" b="0" spc="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b="0" spc="-5" dirty="0">
                <a:solidFill>
                  <a:srgbClr val="FFFFFF"/>
                </a:solidFill>
                <a:latin typeface="Calibri"/>
                <a:cs typeface="Calibri"/>
              </a:rPr>
              <a:t>loss!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91584" y="2193035"/>
            <a:ext cx="4558251" cy="16901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255841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F</a:t>
            </a:r>
            <a:r>
              <a:rPr spc="-80" dirty="0"/>
              <a:t>r</a:t>
            </a:r>
            <a:r>
              <a:rPr dirty="0"/>
              <a:t>am</a:t>
            </a:r>
            <a:r>
              <a:rPr spc="-35" dirty="0"/>
              <a:t>e</a:t>
            </a:r>
            <a:r>
              <a:rPr spc="-60" dirty="0"/>
              <a:t>w</a:t>
            </a:r>
            <a:r>
              <a:rPr spc="-5" dirty="0"/>
              <a:t>ork</a:t>
            </a:r>
          </a:p>
        </p:txBody>
      </p:sp>
      <p:sp>
        <p:nvSpPr>
          <p:cNvPr id="4" name="object 4"/>
          <p:cNvSpPr/>
          <p:nvPr/>
        </p:nvSpPr>
        <p:spPr>
          <a:xfrm>
            <a:off x="1088136" y="2034539"/>
            <a:ext cx="1636776" cy="10911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88136" y="2034539"/>
            <a:ext cx="1637030" cy="273050"/>
          </a:xfrm>
          <a:custGeom>
            <a:avLst/>
            <a:gdLst/>
            <a:ahLst/>
            <a:cxnLst/>
            <a:rect l="l" t="t" r="r" b="b"/>
            <a:pathLst>
              <a:path w="1637030" h="273050">
                <a:moveTo>
                  <a:pt x="1636776" y="136398"/>
                </a:moveTo>
                <a:lnTo>
                  <a:pt x="1607543" y="172651"/>
                </a:lnTo>
                <a:lnTo>
                  <a:pt x="1557980" y="194860"/>
                </a:lnTo>
                <a:lnTo>
                  <a:pt x="1487055" y="215051"/>
                </a:lnTo>
                <a:lnTo>
                  <a:pt x="1444304" y="224269"/>
                </a:lnTo>
                <a:lnTo>
                  <a:pt x="1397079" y="232838"/>
                </a:lnTo>
                <a:lnTo>
                  <a:pt x="1345669" y="240710"/>
                </a:lnTo>
                <a:lnTo>
                  <a:pt x="1290362" y="247836"/>
                </a:lnTo>
                <a:lnTo>
                  <a:pt x="1231448" y="254169"/>
                </a:lnTo>
                <a:lnTo>
                  <a:pt x="1169216" y="259659"/>
                </a:lnTo>
                <a:lnTo>
                  <a:pt x="1103954" y="264260"/>
                </a:lnTo>
                <a:lnTo>
                  <a:pt x="1035951" y="267922"/>
                </a:lnTo>
                <a:lnTo>
                  <a:pt x="965496" y="270597"/>
                </a:lnTo>
                <a:lnTo>
                  <a:pt x="892879" y="272238"/>
                </a:lnTo>
                <a:lnTo>
                  <a:pt x="818388" y="272796"/>
                </a:lnTo>
                <a:lnTo>
                  <a:pt x="743896" y="272238"/>
                </a:lnTo>
                <a:lnTo>
                  <a:pt x="671279" y="270597"/>
                </a:lnTo>
                <a:lnTo>
                  <a:pt x="600824" y="267922"/>
                </a:lnTo>
                <a:lnTo>
                  <a:pt x="532821" y="264260"/>
                </a:lnTo>
                <a:lnTo>
                  <a:pt x="467559" y="259659"/>
                </a:lnTo>
                <a:lnTo>
                  <a:pt x="405327" y="254169"/>
                </a:lnTo>
                <a:lnTo>
                  <a:pt x="346413" y="247836"/>
                </a:lnTo>
                <a:lnTo>
                  <a:pt x="291106" y="240710"/>
                </a:lnTo>
                <a:lnTo>
                  <a:pt x="239696" y="232838"/>
                </a:lnTo>
                <a:lnTo>
                  <a:pt x="192471" y="224269"/>
                </a:lnTo>
                <a:lnTo>
                  <a:pt x="149720" y="215051"/>
                </a:lnTo>
                <a:lnTo>
                  <a:pt x="111731" y="205232"/>
                </a:lnTo>
                <a:lnTo>
                  <a:pt x="51199" y="183983"/>
                </a:lnTo>
                <a:lnTo>
                  <a:pt x="13185" y="160910"/>
                </a:lnTo>
                <a:lnTo>
                  <a:pt x="0" y="136398"/>
                </a:lnTo>
                <a:lnTo>
                  <a:pt x="3344" y="123985"/>
                </a:lnTo>
                <a:lnTo>
                  <a:pt x="51199" y="88812"/>
                </a:lnTo>
                <a:lnTo>
                  <a:pt x="111731" y="67563"/>
                </a:lnTo>
                <a:lnTo>
                  <a:pt x="149720" y="57744"/>
                </a:lnTo>
                <a:lnTo>
                  <a:pt x="192471" y="48526"/>
                </a:lnTo>
                <a:lnTo>
                  <a:pt x="239696" y="39957"/>
                </a:lnTo>
                <a:lnTo>
                  <a:pt x="291106" y="32085"/>
                </a:lnTo>
                <a:lnTo>
                  <a:pt x="346413" y="24959"/>
                </a:lnTo>
                <a:lnTo>
                  <a:pt x="405327" y="18626"/>
                </a:lnTo>
                <a:lnTo>
                  <a:pt x="467559" y="13136"/>
                </a:lnTo>
                <a:lnTo>
                  <a:pt x="532821" y="8535"/>
                </a:lnTo>
                <a:lnTo>
                  <a:pt x="600824" y="4873"/>
                </a:lnTo>
                <a:lnTo>
                  <a:pt x="671279" y="2198"/>
                </a:lnTo>
                <a:lnTo>
                  <a:pt x="743896" y="557"/>
                </a:lnTo>
                <a:lnTo>
                  <a:pt x="818388" y="0"/>
                </a:lnTo>
                <a:lnTo>
                  <a:pt x="892879" y="557"/>
                </a:lnTo>
                <a:lnTo>
                  <a:pt x="965496" y="2198"/>
                </a:lnTo>
                <a:lnTo>
                  <a:pt x="1035951" y="4873"/>
                </a:lnTo>
                <a:lnTo>
                  <a:pt x="1103954" y="8535"/>
                </a:lnTo>
                <a:lnTo>
                  <a:pt x="1169216" y="13136"/>
                </a:lnTo>
                <a:lnTo>
                  <a:pt x="1231448" y="18626"/>
                </a:lnTo>
                <a:lnTo>
                  <a:pt x="1290362" y="24959"/>
                </a:lnTo>
                <a:lnTo>
                  <a:pt x="1345669" y="32085"/>
                </a:lnTo>
                <a:lnTo>
                  <a:pt x="1397079" y="39957"/>
                </a:lnTo>
                <a:lnTo>
                  <a:pt x="1444304" y="48526"/>
                </a:lnTo>
                <a:lnTo>
                  <a:pt x="1487055" y="57744"/>
                </a:lnTo>
                <a:lnTo>
                  <a:pt x="1525044" y="67563"/>
                </a:lnTo>
                <a:lnTo>
                  <a:pt x="1585576" y="88812"/>
                </a:lnTo>
                <a:lnTo>
                  <a:pt x="1623590" y="111885"/>
                </a:lnTo>
                <a:lnTo>
                  <a:pt x="1636776" y="136398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88136" y="2170938"/>
            <a:ext cx="1637030" cy="955040"/>
          </a:xfrm>
          <a:custGeom>
            <a:avLst/>
            <a:gdLst/>
            <a:ahLst/>
            <a:cxnLst/>
            <a:rect l="l" t="t" r="r" b="b"/>
            <a:pathLst>
              <a:path w="1637030" h="955039">
                <a:moveTo>
                  <a:pt x="1636776" y="0"/>
                </a:moveTo>
                <a:lnTo>
                  <a:pt x="1636776" y="818388"/>
                </a:lnTo>
                <a:lnTo>
                  <a:pt x="1633431" y="830800"/>
                </a:lnTo>
                <a:lnTo>
                  <a:pt x="1585576" y="865973"/>
                </a:lnTo>
                <a:lnTo>
                  <a:pt x="1525044" y="887222"/>
                </a:lnTo>
                <a:lnTo>
                  <a:pt x="1487055" y="897041"/>
                </a:lnTo>
                <a:lnTo>
                  <a:pt x="1444304" y="906259"/>
                </a:lnTo>
                <a:lnTo>
                  <a:pt x="1397079" y="914828"/>
                </a:lnTo>
                <a:lnTo>
                  <a:pt x="1345669" y="922700"/>
                </a:lnTo>
                <a:lnTo>
                  <a:pt x="1290362" y="929826"/>
                </a:lnTo>
                <a:lnTo>
                  <a:pt x="1231448" y="936159"/>
                </a:lnTo>
                <a:lnTo>
                  <a:pt x="1169216" y="941649"/>
                </a:lnTo>
                <a:lnTo>
                  <a:pt x="1103954" y="946250"/>
                </a:lnTo>
                <a:lnTo>
                  <a:pt x="1035951" y="949912"/>
                </a:lnTo>
                <a:lnTo>
                  <a:pt x="965496" y="952587"/>
                </a:lnTo>
                <a:lnTo>
                  <a:pt x="892879" y="954228"/>
                </a:lnTo>
                <a:lnTo>
                  <a:pt x="818388" y="954786"/>
                </a:lnTo>
                <a:lnTo>
                  <a:pt x="743896" y="954228"/>
                </a:lnTo>
                <a:lnTo>
                  <a:pt x="671279" y="952587"/>
                </a:lnTo>
                <a:lnTo>
                  <a:pt x="600824" y="949912"/>
                </a:lnTo>
                <a:lnTo>
                  <a:pt x="532821" y="946250"/>
                </a:lnTo>
                <a:lnTo>
                  <a:pt x="467559" y="941649"/>
                </a:lnTo>
                <a:lnTo>
                  <a:pt x="405327" y="936159"/>
                </a:lnTo>
                <a:lnTo>
                  <a:pt x="346413" y="929826"/>
                </a:lnTo>
                <a:lnTo>
                  <a:pt x="291106" y="922700"/>
                </a:lnTo>
                <a:lnTo>
                  <a:pt x="239696" y="914828"/>
                </a:lnTo>
                <a:lnTo>
                  <a:pt x="192471" y="906259"/>
                </a:lnTo>
                <a:lnTo>
                  <a:pt x="149720" y="897041"/>
                </a:lnTo>
                <a:lnTo>
                  <a:pt x="111731" y="887222"/>
                </a:lnTo>
                <a:lnTo>
                  <a:pt x="51199" y="865973"/>
                </a:lnTo>
                <a:lnTo>
                  <a:pt x="13185" y="842900"/>
                </a:lnTo>
                <a:lnTo>
                  <a:pt x="0" y="818388"/>
                </a:lnTo>
                <a:lnTo>
                  <a:pt x="0" y="0"/>
                </a:lnTo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376933" y="2250135"/>
            <a:ext cx="106045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096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A </a:t>
            </a:r>
            <a:r>
              <a:rPr sz="2400" spc="-10" dirty="0">
                <a:latin typeface="Calibri"/>
                <a:cs typeface="Calibri"/>
              </a:rPr>
              <a:t>set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of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spc="-5" dirty="0">
                <a:latin typeface="Calibri"/>
                <a:cs typeface="Calibri"/>
              </a:rPr>
              <a:t>function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918178" y="2651551"/>
            <a:ext cx="986155" cy="41655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550" i="1" spc="-5" dirty="0">
                <a:latin typeface="Times New Roman"/>
                <a:cs typeface="Times New Roman"/>
              </a:rPr>
              <a:t>f</a:t>
            </a:r>
            <a:r>
              <a:rPr sz="2250" spc="-7" baseline="-24074" dirty="0">
                <a:latin typeface="Times New Roman"/>
                <a:cs typeface="Times New Roman"/>
              </a:rPr>
              <a:t>1 </a:t>
            </a:r>
            <a:r>
              <a:rPr sz="2550" dirty="0">
                <a:latin typeface="Times New Roman"/>
                <a:cs typeface="Times New Roman"/>
              </a:rPr>
              <a:t>, </a:t>
            </a:r>
            <a:r>
              <a:rPr sz="2550" i="1" spc="75" dirty="0">
                <a:latin typeface="Times New Roman"/>
                <a:cs typeface="Times New Roman"/>
              </a:rPr>
              <a:t>f</a:t>
            </a:r>
            <a:r>
              <a:rPr sz="2250" spc="112" baseline="-24074" dirty="0">
                <a:latin typeface="Times New Roman"/>
                <a:cs typeface="Times New Roman"/>
              </a:rPr>
              <a:t>2</a:t>
            </a:r>
            <a:r>
              <a:rPr sz="2250" spc="-254" baseline="-24074" dirty="0">
                <a:latin typeface="Times New Roman"/>
                <a:cs typeface="Times New Roman"/>
              </a:rPr>
              <a:t> </a:t>
            </a:r>
            <a:r>
              <a:rPr sz="2550" dirty="0">
                <a:latin typeface="MT Extra"/>
                <a:cs typeface="MT Extra"/>
              </a:rPr>
              <a:t></a:t>
            </a:r>
            <a:endParaRPr sz="2550">
              <a:latin typeface="MT Extra"/>
              <a:cs typeface="MT Extr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869424" y="833136"/>
            <a:ext cx="360045" cy="5397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3350" spc="0" dirty="0">
                <a:latin typeface="Symbol"/>
                <a:cs typeface="Symbol"/>
              </a:rPr>
              <a:t></a:t>
            </a:r>
            <a:r>
              <a:rPr sz="2550" spc="0" dirty="0">
                <a:latin typeface="Symbol"/>
                <a:cs typeface="Symbol"/>
              </a:rPr>
              <a:t></a:t>
            </a:r>
            <a:endParaRPr sz="2550">
              <a:latin typeface="Symbol"/>
              <a:cs typeface="Symbo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472298" y="939800"/>
            <a:ext cx="6496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5" dirty="0">
                <a:latin typeface="Calibri"/>
                <a:cs typeface="Calibri"/>
              </a:rPr>
              <a:t>“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25" dirty="0">
                <a:latin typeface="Calibri"/>
                <a:cs typeface="Calibri"/>
              </a:rPr>
              <a:t>a</a:t>
            </a:r>
            <a:r>
              <a:rPr sz="2400" spc="7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”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644896" y="760476"/>
            <a:ext cx="1089659" cy="82753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4448302" y="52624"/>
            <a:ext cx="2398395" cy="1320165"/>
          </a:xfrm>
          <a:prstGeom prst="rect">
            <a:avLst/>
          </a:prstGeom>
        </p:spPr>
        <p:txBody>
          <a:bodyPr vert="horz" wrap="square" lIns="0" tIns="1854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60"/>
              </a:spcBef>
            </a:pPr>
            <a:r>
              <a:rPr sz="2400" spc="-10" dirty="0">
                <a:latin typeface="Calibri"/>
                <a:cs typeface="Calibri"/>
              </a:rPr>
              <a:t>Image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Recognition:</a:t>
            </a:r>
            <a:endParaRPr sz="2400">
              <a:latin typeface="Calibri"/>
              <a:cs typeface="Calibri"/>
            </a:endParaRPr>
          </a:p>
          <a:p>
            <a:pPr marR="448309" algn="ctr">
              <a:lnSpc>
                <a:spcPct val="100000"/>
              </a:lnSpc>
              <a:spcBef>
                <a:spcPts val="1925"/>
              </a:spcBef>
            </a:pPr>
            <a:r>
              <a:rPr sz="2550" i="1" dirty="0">
                <a:latin typeface="Times New Roman"/>
                <a:cs typeface="Times New Roman"/>
              </a:rPr>
              <a:t>f</a:t>
            </a:r>
            <a:r>
              <a:rPr sz="2550" i="1" spc="-50" dirty="0">
                <a:latin typeface="Times New Roman"/>
                <a:cs typeface="Times New Roman"/>
              </a:rPr>
              <a:t> </a:t>
            </a:r>
            <a:r>
              <a:rPr sz="3350" spc="-280" dirty="0">
                <a:latin typeface="Symbol"/>
                <a:cs typeface="Symbol"/>
              </a:rPr>
              <a:t></a:t>
            </a:r>
            <a:endParaRPr sz="3350">
              <a:latin typeface="Symbol"/>
              <a:cs typeface="Symbo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761488" y="2087879"/>
            <a:ext cx="1324356" cy="64007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682239" y="2026920"/>
            <a:ext cx="1479803" cy="86563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820923" y="2127504"/>
            <a:ext cx="1205484" cy="52273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2820923" y="2137994"/>
            <a:ext cx="12058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35255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Model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030224" y="5215128"/>
            <a:ext cx="1635252" cy="109118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030224" y="5215128"/>
            <a:ext cx="1635760" cy="273050"/>
          </a:xfrm>
          <a:custGeom>
            <a:avLst/>
            <a:gdLst/>
            <a:ahLst/>
            <a:cxnLst/>
            <a:rect l="l" t="t" r="r" b="b"/>
            <a:pathLst>
              <a:path w="1635760" h="273050">
                <a:moveTo>
                  <a:pt x="1635252" y="136398"/>
                </a:moveTo>
                <a:lnTo>
                  <a:pt x="1606049" y="172651"/>
                </a:lnTo>
                <a:lnTo>
                  <a:pt x="1556536" y="194860"/>
                </a:lnTo>
                <a:lnTo>
                  <a:pt x="1485682" y="215051"/>
                </a:lnTo>
                <a:lnTo>
                  <a:pt x="1442972" y="224269"/>
                </a:lnTo>
                <a:lnTo>
                  <a:pt x="1395793" y="232838"/>
                </a:lnTo>
                <a:lnTo>
                  <a:pt x="1344432" y="240710"/>
                </a:lnTo>
                <a:lnTo>
                  <a:pt x="1289178" y="247836"/>
                </a:lnTo>
                <a:lnTo>
                  <a:pt x="1230319" y="254169"/>
                </a:lnTo>
                <a:lnTo>
                  <a:pt x="1168144" y="259659"/>
                </a:lnTo>
                <a:lnTo>
                  <a:pt x="1102942" y="264260"/>
                </a:lnTo>
                <a:lnTo>
                  <a:pt x="1035000" y="267922"/>
                </a:lnTo>
                <a:lnTo>
                  <a:pt x="964608" y="270597"/>
                </a:lnTo>
                <a:lnTo>
                  <a:pt x="892054" y="272238"/>
                </a:lnTo>
                <a:lnTo>
                  <a:pt x="817626" y="272796"/>
                </a:lnTo>
                <a:lnTo>
                  <a:pt x="743197" y="272238"/>
                </a:lnTo>
                <a:lnTo>
                  <a:pt x="670643" y="270597"/>
                </a:lnTo>
                <a:lnTo>
                  <a:pt x="600251" y="267922"/>
                </a:lnTo>
                <a:lnTo>
                  <a:pt x="532309" y="264260"/>
                </a:lnTo>
                <a:lnTo>
                  <a:pt x="467107" y="259659"/>
                </a:lnTo>
                <a:lnTo>
                  <a:pt x="404932" y="254169"/>
                </a:lnTo>
                <a:lnTo>
                  <a:pt x="346073" y="247836"/>
                </a:lnTo>
                <a:lnTo>
                  <a:pt x="290819" y="240710"/>
                </a:lnTo>
                <a:lnTo>
                  <a:pt x="239458" y="232838"/>
                </a:lnTo>
                <a:lnTo>
                  <a:pt x="192279" y="224269"/>
                </a:lnTo>
                <a:lnTo>
                  <a:pt x="149569" y="215051"/>
                </a:lnTo>
                <a:lnTo>
                  <a:pt x="111618" y="205231"/>
                </a:lnTo>
                <a:lnTo>
                  <a:pt x="51147" y="183983"/>
                </a:lnTo>
                <a:lnTo>
                  <a:pt x="13171" y="160910"/>
                </a:lnTo>
                <a:lnTo>
                  <a:pt x="0" y="136398"/>
                </a:lnTo>
                <a:lnTo>
                  <a:pt x="3340" y="123985"/>
                </a:lnTo>
                <a:lnTo>
                  <a:pt x="51147" y="88812"/>
                </a:lnTo>
                <a:lnTo>
                  <a:pt x="111618" y="67564"/>
                </a:lnTo>
                <a:lnTo>
                  <a:pt x="149569" y="57744"/>
                </a:lnTo>
                <a:lnTo>
                  <a:pt x="192279" y="48526"/>
                </a:lnTo>
                <a:lnTo>
                  <a:pt x="239458" y="39957"/>
                </a:lnTo>
                <a:lnTo>
                  <a:pt x="290819" y="32085"/>
                </a:lnTo>
                <a:lnTo>
                  <a:pt x="346073" y="24959"/>
                </a:lnTo>
                <a:lnTo>
                  <a:pt x="404932" y="18626"/>
                </a:lnTo>
                <a:lnTo>
                  <a:pt x="467107" y="13136"/>
                </a:lnTo>
                <a:lnTo>
                  <a:pt x="532309" y="8535"/>
                </a:lnTo>
                <a:lnTo>
                  <a:pt x="600251" y="4873"/>
                </a:lnTo>
                <a:lnTo>
                  <a:pt x="670643" y="2198"/>
                </a:lnTo>
                <a:lnTo>
                  <a:pt x="743197" y="557"/>
                </a:lnTo>
                <a:lnTo>
                  <a:pt x="817626" y="0"/>
                </a:lnTo>
                <a:lnTo>
                  <a:pt x="892054" y="557"/>
                </a:lnTo>
                <a:lnTo>
                  <a:pt x="964608" y="2198"/>
                </a:lnTo>
                <a:lnTo>
                  <a:pt x="1035000" y="4873"/>
                </a:lnTo>
                <a:lnTo>
                  <a:pt x="1102942" y="8535"/>
                </a:lnTo>
                <a:lnTo>
                  <a:pt x="1168144" y="13136"/>
                </a:lnTo>
                <a:lnTo>
                  <a:pt x="1230319" y="18626"/>
                </a:lnTo>
                <a:lnTo>
                  <a:pt x="1289178" y="24959"/>
                </a:lnTo>
                <a:lnTo>
                  <a:pt x="1344432" y="32085"/>
                </a:lnTo>
                <a:lnTo>
                  <a:pt x="1395793" y="39957"/>
                </a:lnTo>
                <a:lnTo>
                  <a:pt x="1442972" y="48526"/>
                </a:lnTo>
                <a:lnTo>
                  <a:pt x="1485682" y="57744"/>
                </a:lnTo>
                <a:lnTo>
                  <a:pt x="1523633" y="67563"/>
                </a:lnTo>
                <a:lnTo>
                  <a:pt x="1584104" y="88812"/>
                </a:lnTo>
                <a:lnTo>
                  <a:pt x="1622080" y="111885"/>
                </a:lnTo>
                <a:lnTo>
                  <a:pt x="1635252" y="136398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030224" y="5351526"/>
            <a:ext cx="1635760" cy="955040"/>
          </a:xfrm>
          <a:custGeom>
            <a:avLst/>
            <a:gdLst/>
            <a:ahLst/>
            <a:cxnLst/>
            <a:rect l="l" t="t" r="r" b="b"/>
            <a:pathLst>
              <a:path w="1635760" h="955039">
                <a:moveTo>
                  <a:pt x="1635252" y="0"/>
                </a:moveTo>
                <a:lnTo>
                  <a:pt x="1635252" y="818388"/>
                </a:lnTo>
                <a:lnTo>
                  <a:pt x="1631911" y="830803"/>
                </a:lnTo>
                <a:lnTo>
                  <a:pt x="1584104" y="865984"/>
                </a:lnTo>
                <a:lnTo>
                  <a:pt x="1523633" y="887233"/>
                </a:lnTo>
                <a:lnTo>
                  <a:pt x="1485682" y="897052"/>
                </a:lnTo>
                <a:lnTo>
                  <a:pt x="1442972" y="906269"/>
                </a:lnTo>
                <a:lnTo>
                  <a:pt x="1395793" y="914838"/>
                </a:lnTo>
                <a:lnTo>
                  <a:pt x="1344432" y="922708"/>
                </a:lnTo>
                <a:lnTo>
                  <a:pt x="1289178" y="929833"/>
                </a:lnTo>
                <a:lnTo>
                  <a:pt x="1230319" y="936164"/>
                </a:lnTo>
                <a:lnTo>
                  <a:pt x="1168144" y="941654"/>
                </a:lnTo>
                <a:lnTo>
                  <a:pt x="1102942" y="946253"/>
                </a:lnTo>
                <a:lnTo>
                  <a:pt x="1035000" y="949914"/>
                </a:lnTo>
                <a:lnTo>
                  <a:pt x="964608" y="952588"/>
                </a:lnTo>
                <a:lnTo>
                  <a:pt x="892054" y="954228"/>
                </a:lnTo>
                <a:lnTo>
                  <a:pt x="817626" y="954786"/>
                </a:lnTo>
                <a:lnTo>
                  <a:pt x="743197" y="954228"/>
                </a:lnTo>
                <a:lnTo>
                  <a:pt x="670643" y="952588"/>
                </a:lnTo>
                <a:lnTo>
                  <a:pt x="600251" y="949914"/>
                </a:lnTo>
                <a:lnTo>
                  <a:pt x="532309" y="946253"/>
                </a:lnTo>
                <a:lnTo>
                  <a:pt x="467107" y="941654"/>
                </a:lnTo>
                <a:lnTo>
                  <a:pt x="404932" y="936164"/>
                </a:lnTo>
                <a:lnTo>
                  <a:pt x="346073" y="929833"/>
                </a:lnTo>
                <a:lnTo>
                  <a:pt x="290819" y="922708"/>
                </a:lnTo>
                <a:lnTo>
                  <a:pt x="239458" y="914838"/>
                </a:lnTo>
                <a:lnTo>
                  <a:pt x="192279" y="906269"/>
                </a:lnTo>
                <a:lnTo>
                  <a:pt x="149569" y="897052"/>
                </a:lnTo>
                <a:lnTo>
                  <a:pt x="111618" y="887233"/>
                </a:lnTo>
                <a:lnTo>
                  <a:pt x="51147" y="865984"/>
                </a:lnTo>
                <a:lnTo>
                  <a:pt x="13171" y="842907"/>
                </a:lnTo>
                <a:lnTo>
                  <a:pt x="0" y="818388"/>
                </a:lnTo>
                <a:lnTo>
                  <a:pt x="0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1345438" y="5432552"/>
            <a:ext cx="100520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13360" marR="5080" indent="-201295">
              <a:lnSpc>
                <a:spcPct val="100000"/>
              </a:lnSpc>
              <a:spcBef>
                <a:spcPts val="100"/>
              </a:spcBef>
            </a:pPr>
            <a:r>
              <a:rPr sz="2400" spc="-150" dirty="0">
                <a:latin typeface="Calibri"/>
                <a:cs typeface="Calibri"/>
              </a:rPr>
              <a:t>T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aining  </a:t>
            </a:r>
            <a:r>
              <a:rPr sz="2400" spc="-15" dirty="0">
                <a:latin typeface="Calibri"/>
                <a:cs typeface="Calibri"/>
              </a:rPr>
              <a:t>Data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891539" y="3662171"/>
            <a:ext cx="1912620" cy="108965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91539" y="3662171"/>
            <a:ext cx="1912620" cy="1089660"/>
          </a:xfrm>
          <a:custGeom>
            <a:avLst/>
            <a:gdLst/>
            <a:ahLst/>
            <a:cxnLst/>
            <a:rect l="l" t="t" r="r" b="b"/>
            <a:pathLst>
              <a:path w="1912620" h="1089660">
                <a:moveTo>
                  <a:pt x="0" y="181609"/>
                </a:moveTo>
                <a:lnTo>
                  <a:pt x="6486" y="133320"/>
                </a:lnTo>
                <a:lnTo>
                  <a:pt x="24794" y="89934"/>
                </a:lnTo>
                <a:lnTo>
                  <a:pt x="53190" y="53181"/>
                </a:lnTo>
                <a:lnTo>
                  <a:pt x="89946" y="24788"/>
                </a:lnTo>
                <a:lnTo>
                  <a:pt x="133329" y="6485"/>
                </a:lnTo>
                <a:lnTo>
                  <a:pt x="181609" y="0"/>
                </a:lnTo>
                <a:lnTo>
                  <a:pt x="1731010" y="0"/>
                </a:lnTo>
                <a:lnTo>
                  <a:pt x="1779299" y="6485"/>
                </a:lnTo>
                <a:lnTo>
                  <a:pt x="1822685" y="24788"/>
                </a:lnTo>
                <a:lnTo>
                  <a:pt x="1859438" y="53181"/>
                </a:lnTo>
                <a:lnTo>
                  <a:pt x="1887831" y="89934"/>
                </a:lnTo>
                <a:lnTo>
                  <a:pt x="1906134" y="133320"/>
                </a:lnTo>
                <a:lnTo>
                  <a:pt x="1912620" y="181609"/>
                </a:lnTo>
                <a:lnTo>
                  <a:pt x="1912620" y="908050"/>
                </a:lnTo>
                <a:lnTo>
                  <a:pt x="1906134" y="956339"/>
                </a:lnTo>
                <a:lnTo>
                  <a:pt x="1887831" y="999725"/>
                </a:lnTo>
                <a:lnTo>
                  <a:pt x="1859438" y="1036478"/>
                </a:lnTo>
                <a:lnTo>
                  <a:pt x="1822685" y="1064871"/>
                </a:lnTo>
                <a:lnTo>
                  <a:pt x="1779299" y="1083174"/>
                </a:lnTo>
                <a:lnTo>
                  <a:pt x="1731010" y="1089659"/>
                </a:lnTo>
                <a:lnTo>
                  <a:pt x="181609" y="1089659"/>
                </a:lnTo>
                <a:lnTo>
                  <a:pt x="133329" y="1083174"/>
                </a:lnTo>
                <a:lnTo>
                  <a:pt x="89946" y="1064871"/>
                </a:lnTo>
                <a:lnTo>
                  <a:pt x="53190" y="1036478"/>
                </a:lnTo>
                <a:lnTo>
                  <a:pt x="24794" y="999725"/>
                </a:lnTo>
                <a:lnTo>
                  <a:pt x="6486" y="956339"/>
                </a:lnTo>
                <a:lnTo>
                  <a:pt x="0" y="908050"/>
                </a:lnTo>
                <a:lnTo>
                  <a:pt x="0" y="181609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1062329" y="3809745"/>
            <a:ext cx="156972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7325" marR="5080" indent="-17526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Goodness</a:t>
            </a:r>
            <a:r>
              <a:rPr sz="2400" spc="-9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of  function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1812035" y="4775453"/>
            <a:ext cx="114300" cy="545465"/>
          </a:xfrm>
          <a:custGeom>
            <a:avLst/>
            <a:gdLst/>
            <a:ahLst/>
            <a:cxnLst/>
            <a:rect l="l" t="t" r="r" b="b"/>
            <a:pathLst>
              <a:path w="114300" h="545464">
                <a:moveTo>
                  <a:pt x="76200" y="95250"/>
                </a:moveTo>
                <a:lnTo>
                  <a:pt x="38100" y="95250"/>
                </a:lnTo>
                <a:lnTo>
                  <a:pt x="38100" y="545465"/>
                </a:lnTo>
                <a:lnTo>
                  <a:pt x="76200" y="545465"/>
                </a:lnTo>
                <a:lnTo>
                  <a:pt x="76200" y="95250"/>
                </a:lnTo>
                <a:close/>
              </a:path>
              <a:path w="114300" h="545464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545464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812035" y="3160014"/>
            <a:ext cx="114300" cy="481330"/>
          </a:xfrm>
          <a:custGeom>
            <a:avLst/>
            <a:gdLst/>
            <a:ahLst/>
            <a:cxnLst/>
            <a:rect l="l" t="t" r="r" b="b"/>
            <a:pathLst>
              <a:path w="114300" h="481329">
                <a:moveTo>
                  <a:pt x="38100" y="366649"/>
                </a:moveTo>
                <a:lnTo>
                  <a:pt x="0" y="366649"/>
                </a:lnTo>
                <a:lnTo>
                  <a:pt x="57150" y="480949"/>
                </a:lnTo>
                <a:lnTo>
                  <a:pt x="104775" y="385699"/>
                </a:lnTo>
                <a:lnTo>
                  <a:pt x="38100" y="385699"/>
                </a:lnTo>
                <a:lnTo>
                  <a:pt x="38100" y="366649"/>
                </a:lnTo>
                <a:close/>
              </a:path>
              <a:path w="114300" h="481329">
                <a:moveTo>
                  <a:pt x="76200" y="0"/>
                </a:moveTo>
                <a:lnTo>
                  <a:pt x="38100" y="0"/>
                </a:lnTo>
                <a:lnTo>
                  <a:pt x="38100" y="385699"/>
                </a:lnTo>
                <a:lnTo>
                  <a:pt x="76200" y="385699"/>
                </a:lnTo>
                <a:lnTo>
                  <a:pt x="76200" y="0"/>
                </a:lnTo>
                <a:close/>
              </a:path>
              <a:path w="114300" h="481329">
                <a:moveTo>
                  <a:pt x="114300" y="366649"/>
                </a:moveTo>
                <a:lnTo>
                  <a:pt x="76200" y="366649"/>
                </a:lnTo>
                <a:lnTo>
                  <a:pt x="76200" y="385699"/>
                </a:lnTo>
                <a:lnTo>
                  <a:pt x="104775" y="385699"/>
                </a:lnTo>
                <a:lnTo>
                  <a:pt x="114300" y="3666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960620" y="2749295"/>
            <a:ext cx="1322831" cy="57912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943855" y="2703576"/>
            <a:ext cx="1356360" cy="75895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020055" y="2788920"/>
            <a:ext cx="1203960" cy="46177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5020055" y="2803397"/>
            <a:ext cx="12039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7005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Better!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5346191" y="5135879"/>
            <a:ext cx="931163" cy="105156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6620256" y="5135879"/>
            <a:ext cx="899159" cy="107594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6777228" y="6243624"/>
            <a:ext cx="6356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2400" spc="-105" dirty="0">
                <a:latin typeface="Calibri"/>
                <a:cs typeface="Calibri"/>
              </a:rPr>
              <a:t>“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35" dirty="0">
                <a:latin typeface="Calibri"/>
                <a:cs typeface="Calibri"/>
              </a:rPr>
              <a:t>a</a:t>
            </a:r>
            <a:r>
              <a:rPr sz="2400" spc="7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”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7912354" y="6206438"/>
            <a:ext cx="7296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2400" spc="-105" dirty="0">
                <a:latin typeface="Calibri"/>
                <a:cs typeface="Calibri"/>
              </a:rPr>
              <a:t>“</a:t>
            </a:r>
            <a:r>
              <a:rPr sz="2400" spc="-5" dirty="0">
                <a:latin typeface="Calibri"/>
                <a:cs typeface="Calibri"/>
              </a:rPr>
              <a:t>do</a:t>
            </a:r>
            <a:r>
              <a:rPr sz="2400" spc="80" dirty="0">
                <a:latin typeface="Calibri"/>
                <a:cs typeface="Calibri"/>
              </a:rPr>
              <a:t>g</a:t>
            </a:r>
            <a:r>
              <a:rPr sz="2400" dirty="0">
                <a:latin typeface="Calibri"/>
                <a:cs typeface="Calibri"/>
              </a:rPr>
              <a:t>”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7862316" y="5148071"/>
            <a:ext cx="822959" cy="1063752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3115310" y="5409691"/>
            <a:ext cx="19094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212121"/>
                </a:solidFill>
                <a:latin typeface="Arial"/>
                <a:cs typeface="Arial"/>
              </a:rPr>
              <a:t>function</a:t>
            </a:r>
            <a:r>
              <a:rPr sz="2400" spc="-40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12121"/>
                </a:solidFill>
                <a:latin typeface="Arial"/>
                <a:cs typeface="Arial"/>
              </a:rPr>
              <a:t>input:</a:t>
            </a:r>
            <a:endParaRPr sz="2400"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2982214" y="6205220"/>
            <a:ext cx="347789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212121"/>
                </a:solidFill>
                <a:latin typeface="Arial"/>
                <a:cs typeface="Arial"/>
              </a:rPr>
              <a:t>function output:</a:t>
            </a:r>
            <a:r>
              <a:rPr sz="2400" spc="185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3600" spc="-7" baseline="-4629" dirty="0">
                <a:solidFill>
                  <a:srgbClr val="212121"/>
                </a:solidFill>
                <a:latin typeface="Arial"/>
                <a:cs typeface="Arial"/>
              </a:rPr>
              <a:t>“monkey”</a:t>
            </a:r>
            <a:endParaRPr sz="3600" baseline="-4629">
              <a:latin typeface="Arial"/>
              <a:cs typeface="Arial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2925317" y="4985765"/>
            <a:ext cx="5946775" cy="1722120"/>
          </a:xfrm>
          <a:custGeom>
            <a:avLst/>
            <a:gdLst/>
            <a:ahLst/>
            <a:cxnLst/>
            <a:rect l="l" t="t" r="r" b="b"/>
            <a:pathLst>
              <a:path w="5946775" h="1722120">
                <a:moveTo>
                  <a:pt x="0" y="1722119"/>
                </a:moveTo>
                <a:lnTo>
                  <a:pt x="5946648" y="1722119"/>
                </a:lnTo>
                <a:lnTo>
                  <a:pt x="5946648" y="0"/>
                </a:lnTo>
                <a:lnTo>
                  <a:pt x="0" y="0"/>
                </a:lnTo>
                <a:lnTo>
                  <a:pt x="0" y="1722119"/>
                </a:lnTo>
                <a:close/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4253484" y="4433315"/>
            <a:ext cx="3342132" cy="64160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4198620" y="4372355"/>
            <a:ext cx="3453383" cy="865632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4312920" y="4472940"/>
            <a:ext cx="3223260" cy="524256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4312920" y="4484878"/>
            <a:ext cx="322326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5875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Supervised</a:t>
            </a:r>
            <a:r>
              <a:rPr sz="28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Learning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246253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Min</a:t>
            </a:r>
            <a:r>
              <a:rPr spc="-5" dirty="0"/>
              <a:t>i-</a:t>
            </a:r>
            <a:r>
              <a:rPr dirty="0"/>
              <a:t>b</a:t>
            </a:r>
            <a:r>
              <a:rPr spc="-50" dirty="0"/>
              <a:t>a</a:t>
            </a:r>
            <a:r>
              <a:rPr spc="-45" dirty="0"/>
              <a:t>t</a:t>
            </a:r>
            <a:r>
              <a:rPr spc="-5" dirty="0"/>
              <a:t>ch</a:t>
            </a:r>
          </a:p>
        </p:txBody>
      </p:sp>
      <p:sp>
        <p:nvSpPr>
          <p:cNvPr id="3" name="object 3"/>
          <p:cNvSpPr/>
          <p:nvPr/>
        </p:nvSpPr>
        <p:spPr>
          <a:xfrm>
            <a:off x="220979" y="1507236"/>
            <a:ext cx="8772144" cy="4419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271016" y="2613660"/>
            <a:ext cx="271272" cy="6720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271016" y="2613660"/>
            <a:ext cx="297180" cy="672465"/>
          </a:xfrm>
          <a:prstGeom prst="rect">
            <a:avLst/>
          </a:prstGeom>
          <a:ln w="6095">
            <a:solidFill>
              <a:srgbClr val="5B9BD4"/>
            </a:solidFill>
          </a:ln>
        </p:spPr>
        <p:txBody>
          <a:bodyPr vert="horz" wrap="square" lIns="0" tIns="40640" rIns="0" bIns="0" rtlCol="0">
            <a:spAutoFit/>
          </a:bodyPr>
          <a:lstStyle/>
          <a:p>
            <a:pPr marL="46355">
              <a:lnSpc>
                <a:spcPct val="100000"/>
              </a:lnSpc>
              <a:spcBef>
                <a:spcPts val="320"/>
              </a:spcBef>
            </a:pPr>
            <a:r>
              <a:rPr sz="3600" baseline="-16203" dirty="0">
                <a:latin typeface="Calibri"/>
                <a:cs typeface="Calibri"/>
              </a:rPr>
              <a:t>x</a:t>
            </a:r>
            <a:r>
              <a:rPr sz="1600" spc="-5" dirty="0">
                <a:latin typeface="Calibri"/>
                <a:cs typeface="Calibri"/>
              </a:rPr>
              <a:t>1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023872" y="2616707"/>
            <a:ext cx="966215" cy="68275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023872" y="2616707"/>
            <a:ext cx="966469" cy="683260"/>
          </a:xfrm>
          <a:prstGeom prst="rect">
            <a:avLst/>
          </a:prstGeom>
          <a:ln w="6096">
            <a:solidFill>
              <a:srgbClr val="6FAC46"/>
            </a:solidFill>
          </a:ln>
        </p:spPr>
        <p:txBody>
          <a:bodyPr vert="horz" wrap="square" lIns="0" tIns="139700" rIns="0" bIns="0" rtlCol="0">
            <a:spAutoFit/>
          </a:bodyPr>
          <a:lstStyle/>
          <a:p>
            <a:pPr marL="287020">
              <a:lnSpc>
                <a:spcPct val="100000"/>
              </a:lnSpc>
              <a:spcBef>
                <a:spcPts val="1100"/>
              </a:spcBef>
            </a:pPr>
            <a:r>
              <a:rPr sz="2400" spc="-5" dirty="0">
                <a:latin typeface="Calibri"/>
                <a:cs typeface="Calibri"/>
              </a:rPr>
              <a:t>NN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443352" y="4163695"/>
            <a:ext cx="381000" cy="51625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sz="2800" dirty="0">
                <a:latin typeface="Calibri"/>
                <a:cs typeface="Calibri"/>
              </a:rPr>
              <a:t>……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593341" y="2894076"/>
            <a:ext cx="417195" cy="114300"/>
          </a:xfrm>
          <a:custGeom>
            <a:avLst/>
            <a:gdLst/>
            <a:ahLst/>
            <a:cxnLst/>
            <a:rect l="l" t="t" r="r" b="b"/>
            <a:pathLst>
              <a:path w="417194" h="114300">
                <a:moveTo>
                  <a:pt x="302768" y="0"/>
                </a:moveTo>
                <a:lnTo>
                  <a:pt x="302768" y="114300"/>
                </a:lnTo>
                <a:lnTo>
                  <a:pt x="378968" y="76200"/>
                </a:lnTo>
                <a:lnTo>
                  <a:pt x="321818" y="76200"/>
                </a:lnTo>
                <a:lnTo>
                  <a:pt x="321818" y="38100"/>
                </a:lnTo>
                <a:lnTo>
                  <a:pt x="378968" y="38100"/>
                </a:lnTo>
                <a:lnTo>
                  <a:pt x="302768" y="0"/>
                </a:lnTo>
                <a:close/>
              </a:path>
              <a:path w="417194" h="114300">
                <a:moveTo>
                  <a:pt x="302768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302768" y="76200"/>
                </a:lnTo>
                <a:lnTo>
                  <a:pt x="302768" y="38100"/>
                </a:lnTo>
                <a:close/>
              </a:path>
              <a:path w="417194" h="114300">
                <a:moveTo>
                  <a:pt x="378968" y="38100"/>
                </a:moveTo>
                <a:lnTo>
                  <a:pt x="321818" y="38100"/>
                </a:lnTo>
                <a:lnTo>
                  <a:pt x="321818" y="76200"/>
                </a:lnTo>
                <a:lnTo>
                  <a:pt x="378968" y="76200"/>
                </a:lnTo>
                <a:lnTo>
                  <a:pt x="417068" y="57150"/>
                </a:lnTo>
                <a:lnTo>
                  <a:pt x="378968" y="381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993898" y="2887979"/>
            <a:ext cx="417195" cy="114300"/>
          </a:xfrm>
          <a:custGeom>
            <a:avLst/>
            <a:gdLst/>
            <a:ahLst/>
            <a:cxnLst/>
            <a:rect l="l" t="t" r="r" b="b"/>
            <a:pathLst>
              <a:path w="417195" h="114300">
                <a:moveTo>
                  <a:pt x="302767" y="0"/>
                </a:moveTo>
                <a:lnTo>
                  <a:pt x="302767" y="114300"/>
                </a:lnTo>
                <a:lnTo>
                  <a:pt x="378967" y="76200"/>
                </a:lnTo>
                <a:lnTo>
                  <a:pt x="321817" y="76200"/>
                </a:lnTo>
                <a:lnTo>
                  <a:pt x="321817" y="38100"/>
                </a:lnTo>
                <a:lnTo>
                  <a:pt x="378967" y="38100"/>
                </a:lnTo>
                <a:lnTo>
                  <a:pt x="302767" y="0"/>
                </a:lnTo>
                <a:close/>
              </a:path>
              <a:path w="417195" h="114300">
                <a:moveTo>
                  <a:pt x="302767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302767" y="76200"/>
                </a:lnTo>
                <a:lnTo>
                  <a:pt x="302767" y="38100"/>
                </a:lnTo>
                <a:close/>
              </a:path>
              <a:path w="417195" h="114300">
                <a:moveTo>
                  <a:pt x="378967" y="38100"/>
                </a:moveTo>
                <a:lnTo>
                  <a:pt x="321817" y="38100"/>
                </a:lnTo>
                <a:lnTo>
                  <a:pt x="321817" y="76200"/>
                </a:lnTo>
                <a:lnTo>
                  <a:pt x="378967" y="76200"/>
                </a:lnTo>
                <a:lnTo>
                  <a:pt x="417067" y="57150"/>
                </a:lnTo>
                <a:lnTo>
                  <a:pt x="378967" y="381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441191" y="2613660"/>
            <a:ext cx="271272" cy="67208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3441191" y="2613660"/>
            <a:ext cx="297180" cy="672465"/>
          </a:xfrm>
          <a:prstGeom prst="rect">
            <a:avLst/>
          </a:prstGeom>
          <a:ln w="6096">
            <a:solidFill>
              <a:srgbClr val="FFC000"/>
            </a:solidFill>
          </a:ln>
        </p:spPr>
        <p:txBody>
          <a:bodyPr vert="horz" wrap="square" lIns="0" tIns="40640" rIns="0" bIns="0" rtlCol="0">
            <a:spAutoFit/>
          </a:bodyPr>
          <a:lstStyle/>
          <a:p>
            <a:pPr marL="43815">
              <a:lnSpc>
                <a:spcPct val="100000"/>
              </a:lnSpc>
              <a:spcBef>
                <a:spcPts val="320"/>
              </a:spcBef>
            </a:pPr>
            <a:r>
              <a:rPr sz="3600" spc="0" baseline="-16203" dirty="0">
                <a:latin typeface="Calibri"/>
                <a:cs typeface="Calibri"/>
              </a:rPr>
              <a:t>y</a:t>
            </a:r>
            <a:r>
              <a:rPr sz="1600" spc="-5" dirty="0">
                <a:latin typeface="Calibri"/>
                <a:cs typeface="Calibri"/>
              </a:rPr>
              <a:t>1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408932" y="2613660"/>
            <a:ext cx="271272" cy="67208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408932" y="2613660"/>
            <a:ext cx="271780" cy="672465"/>
          </a:xfrm>
          <a:custGeom>
            <a:avLst/>
            <a:gdLst/>
            <a:ahLst/>
            <a:cxnLst/>
            <a:rect l="l" t="t" r="r" b="b"/>
            <a:pathLst>
              <a:path w="271779" h="672464">
                <a:moveTo>
                  <a:pt x="0" y="672084"/>
                </a:moveTo>
                <a:lnTo>
                  <a:pt x="271272" y="672084"/>
                </a:lnTo>
                <a:lnTo>
                  <a:pt x="271272" y="0"/>
                </a:lnTo>
                <a:lnTo>
                  <a:pt x="0" y="0"/>
                </a:lnTo>
                <a:lnTo>
                  <a:pt x="0" y="672084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4434585" y="2758897"/>
            <a:ext cx="32004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2400" spc="-1025" dirty="0">
                <a:latin typeface="Cambria Math"/>
                <a:cs typeface="Cambria Math"/>
              </a:rPr>
              <a:t>𝑦</a:t>
            </a:r>
            <a:r>
              <a:rPr sz="2400" spc="455" dirty="0">
                <a:latin typeface="Cambria Math"/>
                <a:cs typeface="Cambria Math"/>
              </a:rPr>
              <a:t> </a:t>
            </a:r>
            <a:r>
              <a:rPr sz="2625" spc="60" baseline="28571" dirty="0">
                <a:latin typeface="Cambria Math"/>
                <a:cs typeface="Cambria Math"/>
              </a:rPr>
              <a:t>1</a:t>
            </a:r>
            <a:endParaRPr sz="2625" baseline="28571">
              <a:latin typeface="Cambria Math"/>
              <a:cs typeface="Cambria Math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3750564" y="2906267"/>
            <a:ext cx="603885" cy="181610"/>
          </a:xfrm>
          <a:custGeom>
            <a:avLst/>
            <a:gdLst/>
            <a:ahLst/>
            <a:cxnLst/>
            <a:rect l="l" t="t" r="r" b="b"/>
            <a:pathLst>
              <a:path w="603885" h="181610">
                <a:moveTo>
                  <a:pt x="90677" y="0"/>
                </a:moveTo>
                <a:lnTo>
                  <a:pt x="0" y="90678"/>
                </a:lnTo>
                <a:lnTo>
                  <a:pt x="90677" y="181356"/>
                </a:lnTo>
                <a:lnTo>
                  <a:pt x="90677" y="136017"/>
                </a:lnTo>
                <a:lnTo>
                  <a:pt x="558164" y="136017"/>
                </a:lnTo>
                <a:lnTo>
                  <a:pt x="603503" y="90678"/>
                </a:lnTo>
                <a:lnTo>
                  <a:pt x="558164" y="45339"/>
                </a:lnTo>
                <a:lnTo>
                  <a:pt x="90677" y="45339"/>
                </a:lnTo>
                <a:lnTo>
                  <a:pt x="90677" y="0"/>
                </a:lnTo>
                <a:close/>
              </a:path>
              <a:path w="603885" h="181610">
                <a:moveTo>
                  <a:pt x="558164" y="136017"/>
                </a:moveTo>
                <a:lnTo>
                  <a:pt x="512825" y="136017"/>
                </a:lnTo>
                <a:lnTo>
                  <a:pt x="512825" y="181356"/>
                </a:lnTo>
                <a:lnTo>
                  <a:pt x="558164" y="136017"/>
                </a:lnTo>
                <a:close/>
              </a:path>
              <a:path w="603885" h="181610">
                <a:moveTo>
                  <a:pt x="512825" y="0"/>
                </a:moveTo>
                <a:lnTo>
                  <a:pt x="512825" y="45339"/>
                </a:lnTo>
                <a:lnTo>
                  <a:pt x="558164" y="45339"/>
                </a:lnTo>
                <a:lnTo>
                  <a:pt x="51282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750564" y="2906267"/>
            <a:ext cx="603885" cy="181610"/>
          </a:xfrm>
          <a:custGeom>
            <a:avLst/>
            <a:gdLst/>
            <a:ahLst/>
            <a:cxnLst/>
            <a:rect l="l" t="t" r="r" b="b"/>
            <a:pathLst>
              <a:path w="603885" h="181610">
                <a:moveTo>
                  <a:pt x="0" y="90678"/>
                </a:moveTo>
                <a:lnTo>
                  <a:pt x="90677" y="0"/>
                </a:lnTo>
                <a:lnTo>
                  <a:pt x="90677" y="45339"/>
                </a:lnTo>
                <a:lnTo>
                  <a:pt x="512825" y="45339"/>
                </a:lnTo>
                <a:lnTo>
                  <a:pt x="512825" y="0"/>
                </a:lnTo>
                <a:lnTo>
                  <a:pt x="603503" y="90678"/>
                </a:lnTo>
                <a:lnTo>
                  <a:pt x="512825" y="181356"/>
                </a:lnTo>
                <a:lnTo>
                  <a:pt x="512825" y="136017"/>
                </a:lnTo>
                <a:lnTo>
                  <a:pt x="90677" y="136017"/>
                </a:lnTo>
                <a:lnTo>
                  <a:pt x="90677" y="181356"/>
                </a:lnTo>
                <a:lnTo>
                  <a:pt x="0" y="9067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3928236" y="2961259"/>
            <a:ext cx="2406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3600" spc="22" baseline="-20833" dirty="0">
                <a:latin typeface="Cambria Math"/>
                <a:cs typeface="Cambria Math"/>
              </a:rPr>
              <a:t>𝑙</a:t>
            </a:r>
            <a:r>
              <a:rPr sz="1750" spc="35" dirty="0">
                <a:latin typeface="Cambria Math"/>
                <a:cs typeface="Cambria Math"/>
              </a:rPr>
              <a:t>1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274063" y="3422903"/>
            <a:ext cx="271272" cy="67056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274063" y="3422903"/>
            <a:ext cx="271780" cy="670560"/>
          </a:xfrm>
          <a:custGeom>
            <a:avLst/>
            <a:gdLst/>
            <a:ahLst/>
            <a:cxnLst/>
            <a:rect l="l" t="t" r="r" b="b"/>
            <a:pathLst>
              <a:path w="271780" h="670560">
                <a:moveTo>
                  <a:pt x="0" y="670560"/>
                </a:moveTo>
                <a:lnTo>
                  <a:pt x="271272" y="670560"/>
                </a:lnTo>
                <a:lnTo>
                  <a:pt x="271272" y="0"/>
                </a:lnTo>
                <a:lnTo>
                  <a:pt x="0" y="0"/>
                </a:lnTo>
                <a:lnTo>
                  <a:pt x="0" y="670560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1269796" y="3450082"/>
            <a:ext cx="3498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3600" baseline="-16203" dirty="0">
                <a:latin typeface="Calibri"/>
                <a:cs typeface="Calibri"/>
              </a:rPr>
              <a:t>x</a:t>
            </a:r>
            <a:r>
              <a:rPr sz="1600" spc="-10" dirty="0">
                <a:latin typeface="Calibri"/>
                <a:cs typeface="Calibri"/>
              </a:rPr>
              <a:t>31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2026920" y="3416808"/>
            <a:ext cx="966216" cy="68275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2026920" y="3416808"/>
            <a:ext cx="966469" cy="683260"/>
          </a:xfrm>
          <a:prstGeom prst="rect">
            <a:avLst/>
          </a:prstGeom>
          <a:ln w="6096">
            <a:solidFill>
              <a:srgbClr val="6FAC46"/>
            </a:solidFill>
          </a:ln>
        </p:spPr>
        <p:txBody>
          <a:bodyPr vert="horz" wrap="square" lIns="0" tIns="139065" rIns="0" bIns="0" rtlCol="0">
            <a:spAutoFit/>
          </a:bodyPr>
          <a:lstStyle/>
          <a:p>
            <a:pPr marL="287020">
              <a:lnSpc>
                <a:spcPct val="100000"/>
              </a:lnSpc>
              <a:spcBef>
                <a:spcPts val="1095"/>
              </a:spcBef>
            </a:pPr>
            <a:r>
              <a:rPr sz="2400" spc="-5" dirty="0">
                <a:latin typeface="Calibri"/>
                <a:cs typeface="Calibri"/>
              </a:rPr>
              <a:t>NN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1593341" y="3701796"/>
            <a:ext cx="417195" cy="114300"/>
          </a:xfrm>
          <a:custGeom>
            <a:avLst/>
            <a:gdLst/>
            <a:ahLst/>
            <a:cxnLst/>
            <a:rect l="l" t="t" r="r" b="b"/>
            <a:pathLst>
              <a:path w="417194" h="114300">
                <a:moveTo>
                  <a:pt x="302768" y="0"/>
                </a:moveTo>
                <a:lnTo>
                  <a:pt x="302768" y="114299"/>
                </a:lnTo>
                <a:lnTo>
                  <a:pt x="378968" y="76199"/>
                </a:lnTo>
                <a:lnTo>
                  <a:pt x="321818" y="76199"/>
                </a:lnTo>
                <a:lnTo>
                  <a:pt x="321818" y="38099"/>
                </a:lnTo>
                <a:lnTo>
                  <a:pt x="378968" y="38099"/>
                </a:lnTo>
                <a:lnTo>
                  <a:pt x="302768" y="0"/>
                </a:lnTo>
                <a:close/>
              </a:path>
              <a:path w="417194" h="114300">
                <a:moveTo>
                  <a:pt x="302768" y="38099"/>
                </a:moveTo>
                <a:lnTo>
                  <a:pt x="0" y="38099"/>
                </a:lnTo>
                <a:lnTo>
                  <a:pt x="0" y="76199"/>
                </a:lnTo>
                <a:lnTo>
                  <a:pt x="302768" y="76199"/>
                </a:lnTo>
                <a:lnTo>
                  <a:pt x="302768" y="38099"/>
                </a:lnTo>
                <a:close/>
              </a:path>
              <a:path w="417194" h="114300">
                <a:moveTo>
                  <a:pt x="378968" y="38099"/>
                </a:moveTo>
                <a:lnTo>
                  <a:pt x="321818" y="38099"/>
                </a:lnTo>
                <a:lnTo>
                  <a:pt x="321818" y="76199"/>
                </a:lnTo>
                <a:lnTo>
                  <a:pt x="378968" y="76199"/>
                </a:lnTo>
                <a:lnTo>
                  <a:pt x="417068" y="57149"/>
                </a:lnTo>
                <a:lnTo>
                  <a:pt x="378968" y="380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993898" y="3697223"/>
            <a:ext cx="417195" cy="114300"/>
          </a:xfrm>
          <a:custGeom>
            <a:avLst/>
            <a:gdLst/>
            <a:ahLst/>
            <a:cxnLst/>
            <a:rect l="l" t="t" r="r" b="b"/>
            <a:pathLst>
              <a:path w="417195" h="114300">
                <a:moveTo>
                  <a:pt x="302767" y="0"/>
                </a:moveTo>
                <a:lnTo>
                  <a:pt x="302767" y="114300"/>
                </a:lnTo>
                <a:lnTo>
                  <a:pt x="378967" y="76200"/>
                </a:lnTo>
                <a:lnTo>
                  <a:pt x="321817" y="76200"/>
                </a:lnTo>
                <a:lnTo>
                  <a:pt x="321817" y="38100"/>
                </a:lnTo>
                <a:lnTo>
                  <a:pt x="378967" y="38100"/>
                </a:lnTo>
                <a:lnTo>
                  <a:pt x="302767" y="0"/>
                </a:lnTo>
                <a:close/>
              </a:path>
              <a:path w="417195" h="114300">
                <a:moveTo>
                  <a:pt x="302767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302767" y="76200"/>
                </a:lnTo>
                <a:lnTo>
                  <a:pt x="302767" y="38100"/>
                </a:lnTo>
                <a:close/>
              </a:path>
              <a:path w="417195" h="114300">
                <a:moveTo>
                  <a:pt x="378967" y="38100"/>
                </a:moveTo>
                <a:lnTo>
                  <a:pt x="321817" y="38100"/>
                </a:lnTo>
                <a:lnTo>
                  <a:pt x="321817" y="76200"/>
                </a:lnTo>
                <a:lnTo>
                  <a:pt x="378967" y="76200"/>
                </a:lnTo>
                <a:lnTo>
                  <a:pt x="417067" y="57150"/>
                </a:lnTo>
                <a:lnTo>
                  <a:pt x="378967" y="381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444240" y="3422903"/>
            <a:ext cx="271272" cy="67056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444240" y="3422903"/>
            <a:ext cx="271780" cy="670560"/>
          </a:xfrm>
          <a:custGeom>
            <a:avLst/>
            <a:gdLst/>
            <a:ahLst/>
            <a:cxnLst/>
            <a:rect l="l" t="t" r="r" b="b"/>
            <a:pathLst>
              <a:path w="271779" h="670560">
                <a:moveTo>
                  <a:pt x="0" y="670560"/>
                </a:moveTo>
                <a:lnTo>
                  <a:pt x="271272" y="670560"/>
                </a:lnTo>
                <a:lnTo>
                  <a:pt x="271272" y="0"/>
                </a:lnTo>
                <a:lnTo>
                  <a:pt x="0" y="0"/>
                </a:lnTo>
                <a:lnTo>
                  <a:pt x="0" y="670560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3437509" y="3450082"/>
            <a:ext cx="3556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3600" spc="0" baseline="-16203" dirty="0">
                <a:latin typeface="Calibri"/>
                <a:cs typeface="Calibri"/>
              </a:rPr>
              <a:t>y</a:t>
            </a:r>
            <a:r>
              <a:rPr sz="1600" spc="-10" dirty="0">
                <a:latin typeface="Calibri"/>
                <a:cs typeface="Calibri"/>
              </a:rPr>
              <a:t>31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4411979" y="3422903"/>
            <a:ext cx="271272" cy="67056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411979" y="3422903"/>
            <a:ext cx="271780" cy="670560"/>
          </a:xfrm>
          <a:custGeom>
            <a:avLst/>
            <a:gdLst/>
            <a:ahLst/>
            <a:cxnLst/>
            <a:rect l="l" t="t" r="r" b="b"/>
            <a:pathLst>
              <a:path w="271779" h="670560">
                <a:moveTo>
                  <a:pt x="0" y="670560"/>
                </a:moveTo>
                <a:lnTo>
                  <a:pt x="271272" y="670560"/>
                </a:lnTo>
                <a:lnTo>
                  <a:pt x="271272" y="0"/>
                </a:lnTo>
                <a:lnTo>
                  <a:pt x="0" y="0"/>
                </a:lnTo>
                <a:lnTo>
                  <a:pt x="0" y="670560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4449826" y="3444620"/>
            <a:ext cx="4533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3600" spc="-1530" baseline="-20833" dirty="0">
                <a:latin typeface="Cambria Math"/>
                <a:cs typeface="Cambria Math"/>
              </a:rPr>
              <a:t>𝑦</a:t>
            </a:r>
            <a:r>
              <a:rPr sz="3600" spc="757" baseline="-20833" dirty="0">
                <a:latin typeface="Cambria Math"/>
                <a:cs typeface="Cambria Math"/>
              </a:rPr>
              <a:t> </a:t>
            </a:r>
            <a:r>
              <a:rPr sz="1750" spc="25" dirty="0">
                <a:latin typeface="Cambria Math"/>
                <a:cs typeface="Cambria Math"/>
              </a:rPr>
              <a:t>31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3749040" y="3688079"/>
            <a:ext cx="601980" cy="181610"/>
          </a:xfrm>
          <a:custGeom>
            <a:avLst/>
            <a:gdLst/>
            <a:ahLst/>
            <a:cxnLst/>
            <a:rect l="l" t="t" r="r" b="b"/>
            <a:pathLst>
              <a:path w="601979" h="181610">
                <a:moveTo>
                  <a:pt x="90677" y="0"/>
                </a:moveTo>
                <a:lnTo>
                  <a:pt x="0" y="90678"/>
                </a:lnTo>
                <a:lnTo>
                  <a:pt x="90677" y="181356"/>
                </a:lnTo>
                <a:lnTo>
                  <a:pt x="90677" y="136017"/>
                </a:lnTo>
                <a:lnTo>
                  <a:pt x="556640" y="136017"/>
                </a:lnTo>
                <a:lnTo>
                  <a:pt x="601980" y="90678"/>
                </a:lnTo>
                <a:lnTo>
                  <a:pt x="556640" y="45339"/>
                </a:lnTo>
                <a:lnTo>
                  <a:pt x="90677" y="45339"/>
                </a:lnTo>
                <a:lnTo>
                  <a:pt x="90677" y="0"/>
                </a:lnTo>
                <a:close/>
              </a:path>
              <a:path w="601979" h="181610">
                <a:moveTo>
                  <a:pt x="556640" y="136017"/>
                </a:moveTo>
                <a:lnTo>
                  <a:pt x="511301" y="136017"/>
                </a:lnTo>
                <a:lnTo>
                  <a:pt x="511301" y="181356"/>
                </a:lnTo>
                <a:lnTo>
                  <a:pt x="556640" y="136017"/>
                </a:lnTo>
                <a:close/>
              </a:path>
              <a:path w="601979" h="181610">
                <a:moveTo>
                  <a:pt x="511301" y="0"/>
                </a:moveTo>
                <a:lnTo>
                  <a:pt x="511301" y="45339"/>
                </a:lnTo>
                <a:lnTo>
                  <a:pt x="556640" y="45339"/>
                </a:lnTo>
                <a:lnTo>
                  <a:pt x="51130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3749040" y="3688079"/>
            <a:ext cx="601980" cy="181610"/>
          </a:xfrm>
          <a:custGeom>
            <a:avLst/>
            <a:gdLst/>
            <a:ahLst/>
            <a:cxnLst/>
            <a:rect l="l" t="t" r="r" b="b"/>
            <a:pathLst>
              <a:path w="601979" h="181610">
                <a:moveTo>
                  <a:pt x="0" y="90678"/>
                </a:moveTo>
                <a:lnTo>
                  <a:pt x="90677" y="0"/>
                </a:lnTo>
                <a:lnTo>
                  <a:pt x="90677" y="45339"/>
                </a:lnTo>
                <a:lnTo>
                  <a:pt x="511301" y="45339"/>
                </a:lnTo>
                <a:lnTo>
                  <a:pt x="511301" y="0"/>
                </a:lnTo>
                <a:lnTo>
                  <a:pt x="601980" y="90678"/>
                </a:lnTo>
                <a:lnTo>
                  <a:pt x="511301" y="181356"/>
                </a:lnTo>
                <a:lnTo>
                  <a:pt x="511301" y="136017"/>
                </a:lnTo>
                <a:lnTo>
                  <a:pt x="90677" y="136017"/>
                </a:lnTo>
                <a:lnTo>
                  <a:pt x="90677" y="181356"/>
                </a:lnTo>
                <a:lnTo>
                  <a:pt x="0" y="9067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3927602" y="3804869"/>
            <a:ext cx="37719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3600" spc="89" baseline="-20833" dirty="0">
                <a:latin typeface="Cambria Math"/>
                <a:cs typeface="Cambria Math"/>
              </a:rPr>
              <a:t>𝑙</a:t>
            </a:r>
            <a:r>
              <a:rPr sz="1750" spc="40" dirty="0">
                <a:latin typeface="Cambria Math"/>
                <a:cs typeface="Cambria Math"/>
              </a:rPr>
              <a:t>31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818388" y="2798064"/>
            <a:ext cx="359663" cy="35966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799337" y="2779014"/>
            <a:ext cx="398145" cy="398145"/>
          </a:xfrm>
          <a:custGeom>
            <a:avLst/>
            <a:gdLst/>
            <a:ahLst/>
            <a:cxnLst/>
            <a:rect l="l" t="t" r="r" b="b"/>
            <a:pathLst>
              <a:path w="398144" h="398144">
                <a:moveTo>
                  <a:pt x="0" y="397763"/>
                </a:moveTo>
                <a:lnTo>
                  <a:pt x="397763" y="397763"/>
                </a:lnTo>
                <a:lnTo>
                  <a:pt x="397763" y="0"/>
                </a:lnTo>
                <a:lnTo>
                  <a:pt x="0" y="0"/>
                </a:lnTo>
                <a:lnTo>
                  <a:pt x="0" y="397763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789431" y="3553967"/>
            <a:ext cx="359663" cy="36118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770381" y="3534917"/>
            <a:ext cx="398145" cy="399415"/>
          </a:xfrm>
          <a:custGeom>
            <a:avLst/>
            <a:gdLst/>
            <a:ahLst/>
            <a:cxnLst/>
            <a:rect l="l" t="t" r="r" b="b"/>
            <a:pathLst>
              <a:path w="398144" h="399414">
                <a:moveTo>
                  <a:pt x="0" y="399288"/>
                </a:moveTo>
                <a:lnTo>
                  <a:pt x="397763" y="399288"/>
                </a:lnTo>
                <a:lnTo>
                  <a:pt x="397763" y="0"/>
                </a:lnTo>
                <a:lnTo>
                  <a:pt x="0" y="0"/>
                </a:lnTo>
                <a:lnTo>
                  <a:pt x="0" y="399288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240588" y="2952932"/>
            <a:ext cx="330200" cy="137096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2400" spc="-10" dirty="0">
                <a:solidFill>
                  <a:srgbClr val="0000FF"/>
                </a:solidFill>
                <a:latin typeface="Calibri"/>
                <a:cs typeface="Calibri"/>
              </a:rPr>
              <a:t>Mini-batch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614933" y="2471166"/>
            <a:ext cx="4279900" cy="2310765"/>
          </a:xfrm>
          <a:custGeom>
            <a:avLst/>
            <a:gdLst/>
            <a:ahLst/>
            <a:cxnLst/>
            <a:rect l="l" t="t" r="r" b="b"/>
            <a:pathLst>
              <a:path w="4279900" h="2310765">
                <a:moveTo>
                  <a:pt x="0" y="2310383"/>
                </a:moveTo>
                <a:lnTo>
                  <a:pt x="4279392" y="2310383"/>
                </a:lnTo>
                <a:lnTo>
                  <a:pt x="4279392" y="0"/>
                </a:lnTo>
                <a:lnTo>
                  <a:pt x="0" y="0"/>
                </a:lnTo>
                <a:lnTo>
                  <a:pt x="0" y="2310383"/>
                </a:lnTo>
                <a:close/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5129148" y="2407539"/>
            <a:ext cx="3602354" cy="2660650"/>
          </a:xfrm>
          <a:prstGeom prst="rect">
            <a:avLst/>
          </a:prstGeom>
        </p:spPr>
        <p:txBody>
          <a:bodyPr vert="horz" wrap="square" lIns="0" tIns="89535" rIns="0" bIns="0" rtlCol="0">
            <a:spAutoFit/>
          </a:bodyPr>
          <a:lstStyle/>
          <a:p>
            <a:pPr marL="514984" indent="-514984">
              <a:lnSpc>
                <a:spcPct val="100000"/>
              </a:lnSpc>
              <a:spcBef>
                <a:spcPts val="705"/>
              </a:spcBef>
              <a:buFont typeface="Wingdings"/>
              <a:buChar char=""/>
              <a:tabLst>
                <a:tab pos="514984" algn="l"/>
                <a:tab pos="515620" algn="l"/>
              </a:tabLst>
            </a:pPr>
            <a:r>
              <a:rPr sz="2400" dirty="0">
                <a:latin typeface="Calibri"/>
                <a:cs typeface="Calibri"/>
              </a:rPr>
              <a:t>Pick the </a:t>
            </a:r>
            <a:r>
              <a:rPr sz="2400" spc="-10" dirty="0">
                <a:latin typeface="Calibri"/>
                <a:cs typeface="Calibri"/>
              </a:rPr>
              <a:t>1</a:t>
            </a:r>
            <a:r>
              <a:rPr sz="2400" spc="-15" baseline="24305" dirty="0">
                <a:latin typeface="Calibri"/>
                <a:cs typeface="Calibri"/>
              </a:rPr>
              <a:t>st</a:t>
            </a:r>
            <a:r>
              <a:rPr sz="2400" spc="202" baseline="2430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batch</a:t>
            </a:r>
            <a:endParaRPr sz="2400">
              <a:latin typeface="Calibri"/>
              <a:cs typeface="Calibri"/>
            </a:endParaRPr>
          </a:p>
          <a:p>
            <a:pPr marL="548005">
              <a:lnSpc>
                <a:spcPct val="100000"/>
              </a:lnSpc>
              <a:spcBef>
                <a:spcPts val="610"/>
              </a:spcBef>
            </a:pPr>
            <a:r>
              <a:rPr sz="2400" spc="-5" dirty="0">
                <a:latin typeface="Cambria Math"/>
                <a:cs typeface="Cambria Math"/>
              </a:rPr>
              <a:t>𝐿′ </a:t>
            </a:r>
            <a:r>
              <a:rPr sz="2400" dirty="0">
                <a:latin typeface="Cambria Math"/>
                <a:cs typeface="Cambria Math"/>
              </a:rPr>
              <a:t>= </a:t>
            </a:r>
            <a:r>
              <a:rPr sz="2400" spc="25" dirty="0">
                <a:latin typeface="Cambria Math"/>
                <a:cs typeface="Cambria Math"/>
              </a:rPr>
              <a:t>𝑙</a:t>
            </a:r>
            <a:r>
              <a:rPr sz="2625" spc="37" baseline="28571" dirty="0">
                <a:latin typeface="Cambria Math"/>
                <a:cs typeface="Cambria Math"/>
              </a:rPr>
              <a:t>1 </a:t>
            </a:r>
            <a:r>
              <a:rPr sz="2400" dirty="0">
                <a:latin typeface="Cambria Math"/>
                <a:cs typeface="Cambria Math"/>
              </a:rPr>
              <a:t>+ </a:t>
            </a:r>
            <a:r>
              <a:rPr sz="2400" spc="40" dirty="0">
                <a:latin typeface="Cambria Math"/>
                <a:cs typeface="Cambria Math"/>
              </a:rPr>
              <a:t>𝑙</a:t>
            </a:r>
            <a:r>
              <a:rPr sz="2625" spc="60" baseline="28571" dirty="0">
                <a:latin typeface="Cambria Math"/>
                <a:cs typeface="Cambria Math"/>
              </a:rPr>
              <a:t>31 </a:t>
            </a:r>
            <a:r>
              <a:rPr sz="2400" dirty="0">
                <a:latin typeface="Cambria Math"/>
                <a:cs typeface="Cambria Math"/>
              </a:rPr>
              <a:t>+</a:t>
            </a:r>
            <a:r>
              <a:rPr sz="2400" spc="-170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⋯</a:t>
            </a:r>
            <a:endParaRPr sz="2400">
              <a:latin typeface="Cambria Math"/>
              <a:cs typeface="Cambria Math"/>
            </a:endParaRPr>
          </a:p>
          <a:p>
            <a:pPr marL="525145">
              <a:lnSpc>
                <a:spcPct val="100000"/>
              </a:lnSpc>
              <a:spcBef>
                <a:spcPts val="365"/>
              </a:spcBef>
            </a:pPr>
            <a:r>
              <a:rPr sz="2400" spc="-10" dirty="0">
                <a:latin typeface="Calibri"/>
                <a:cs typeface="Calibri"/>
              </a:rPr>
              <a:t>Update </a:t>
            </a:r>
            <a:r>
              <a:rPr sz="2400" spc="-15" dirty="0">
                <a:latin typeface="Calibri"/>
                <a:cs typeface="Calibri"/>
              </a:rPr>
              <a:t>parameters</a:t>
            </a:r>
            <a:r>
              <a:rPr sz="2400" spc="-9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once</a:t>
            </a:r>
            <a:endParaRPr sz="2400">
              <a:latin typeface="Calibri"/>
              <a:cs typeface="Calibri"/>
            </a:endParaRPr>
          </a:p>
          <a:p>
            <a:pPr marL="528955" indent="-515620">
              <a:lnSpc>
                <a:spcPct val="100000"/>
              </a:lnSpc>
              <a:spcBef>
                <a:spcPts val="1230"/>
              </a:spcBef>
              <a:buFont typeface="Wingdings"/>
              <a:buChar char=""/>
              <a:tabLst>
                <a:tab pos="528955" algn="l"/>
                <a:tab pos="529590" algn="l"/>
              </a:tabLst>
            </a:pPr>
            <a:r>
              <a:rPr sz="2400" dirty="0">
                <a:latin typeface="Calibri"/>
                <a:cs typeface="Calibri"/>
              </a:rPr>
              <a:t>Pick the </a:t>
            </a:r>
            <a:r>
              <a:rPr sz="2400" spc="-5" dirty="0">
                <a:latin typeface="Calibri"/>
                <a:cs typeface="Calibri"/>
              </a:rPr>
              <a:t>2</a:t>
            </a:r>
            <a:r>
              <a:rPr sz="2400" spc="-7" baseline="24305" dirty="0">
                <a:latin typeface="Calibri"/>
                <a:cs typeface="Calibri"/>
              </a:rPr>
              <a:t>nd</a:t>
            </a:r>
            <a:r>
              <a:rPr sz="2400" spc="202" baseline="2430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batch</a:t>
            </a:r>
            <a:endParaRPr sz="2400">
              <a:latin typeface="Calibri"/>
              <a:cs typeface="Calibri"/>
            </a:endParaRPr>
          </a:p>
          <a:p>
            <a:pPr marL="548005">
              <a:lnSpc>
                <a:spcPct val="100000"/>
              </a:lnSpc>
              <a:spcBef>
                <a:spcPts val="605"/>
              </a:spcBef>
            </a:pPr>
            <a:r>
              <a:rPr sz="2400" dirty="0">
                <a:latin typeface="Cambria Math"/>
                <a:cs typeface="Cambria Math"/>
              </a:rPr>
              <a:t>𝐿′′ = </a:t>
            </a:r>
            <a:r>
              <a:rPr sz="2400" spc="50" dirty="0">
                <a:latin typeface="Cambria Math"/>
                <a:cs typeface="Cambria Math"/>
              </a:rPr>
              <a:t>𝑙</a:t>
            </a:r>
            <a:r>
              <a:rPr sz="2625" spc="75" baseline="28571" dirty="0">
                <a:latin typeface="Cambria Math"/>
                <a:cs typeface="Cambria Math"/>
              </a:rPr>
              <a:t>2 </a:t>
            </a:r>
            <a:r>
              <a:rPr sz="2400" dirty="0">
                <a:latin typeface="Cambria Math"/>
                <a:cs typeface="Cambria Math"/>
              </a:rPr>
              <a:t>+ </a:t>
            </a:r>
            <a:r>
              <a:rPr sz="2400" spc="25" dirty="0">
                <a:latin typeface="Cambria Math"/>
                <a:cs typeface="Cambria Math"/>
              </a:rPr>
              <a:t>𝑙</a:t>
            </a:r>
            <a:r>
              <a:rPr sz="2625" spc="37" baseline="28571" dirty="0">
                <a:latin typeface="Cambria Math"/>
                <a:cs typeface="Cambria Math"/>
              </a:rPr>
              <a:t>16 </a:t>
            </a:r>
            <a:r>
              <a:rPr sz="2400" dirty="0">
                <a:latin typeface="Cambria Math"/>
                <a:cs typeface="Cambria Math"/>
              </a:rPr>
              <a:t>+</a:t>
            </a:r>
            <a:r>
              <a:rPr sz="2400" spc="-190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⋯</a:t>
            </a:r>
            <a:endParaRPr sz="2400">
              <a:latin typeface="Cambria Math"/>
              <a:cs typeface="Cambria Math"/>
            </a:endParaRPr>
          </a:p>
          <a:p>
            <a:pPr marL="525145">
              <a:lnSpc>
                <a:spcPct val="100000"/>
              </a:lnSpc>
              <a:spcBef>
                <a:spcPts val="50"/>
              </a:spcBef>
            </a:pPr>
            <a:r>
              <a:rPr sz="2400" spc="-10" dirty="0">
                <a:latin typeface="Calibri"/>
                <a:cs typeface="Calibri"/>
              </a:rPr>
              <a:t>Update </a:t>
            </a:r>
            <a:r>
              <a:rPr sz="2400" spc="-15" dirty="0">
                <a:latin typeface="Calibri"/>
                <a:cs typeface="Calibri"/>
              </a:rPr>
              <a:t>parameters</a:t>
            </a:r>
            <a:r>
              <a:rPr sz="2400" spc="-9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once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5156961" y="5460593"/>
            <a:ext cx="314515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14984" marR="5080" indent="-514984">
              <a:lnSpc>
                <a:spcPct val="100000"/>
              </a:lnSpc>
              <a:spcBef>
                <a:spcPts val="100"/>
              </a:spcBef>
              <a:buFont typeface="Wingdings"/>
              <a:buChar char=""/>
              <a:tabLst>
                <a:tab pos="514984" algn="l"/>
                <a:tab pos="515620" algn="l"/>
              </a:tabLst>
            </a:pPr>
            <a:r>
              <a:rPr sz="2400" spc="-10" dirty="0">
                <a:latin typeface="Calibri"/>
                <a:cs typeface="Calibri"/>
              </a:rPr>
              <a:t>Until </a:t>
            </a:r>
            <a:r>
              <a:rPr sz="2400" spc="-5" dirty="0">
                <a:latin typeface="Calibri"/>
                <a:cs typeface="Calibri"/>
              </a:rPr>
              <a:t>all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mini-batches  </a:t>
            </a:r>
            <a:r>
              <a:rPr sz="2400" spc="-20" dirty="0">
                <a:latin typeface="Calibri"/>
                <a:cs typeface="Calibri"/>
              </a:rPr>
              <a:t>have </a:t>
            </a:r>
            <a:r>
              <a:rPr sz="2400" spc="-5" dirty="0">
                <a:latin typeface="Calibri"/>
                <a:cs typeface="Calibri"/>
              </a:rPr>
              <a:t>been </a:t>
            </a:r>
            <a:r>
              <a:rPr sz="2400" spc="-15" dirty="0">
                <a:latin typeface="Calibri"/>
                <a:cs typeface="Calibri"/>
              </a:rPr>
              <a:t>picked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6546850" y="5236209"/>
            <a:ext cx="330200" cy="236220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2400" dirty="0">
                <a:latin typeface="Calibri"/>
                <a:cs typeface="Calibri"/>
              </a:rPr>
              <a:t>…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5801867" y="6184390"/>
            <a:ext cx="2327147" cy="56387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6071615" y="6132576"/>
            <a:ext cx="1787651" cy="72542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5861303" y="6224015"/>
            <a:ext cx="2208276" cy="44653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/>
          <p:nvPr/>
        </p:nvSpPr>
        <p:spPr>
          <a:xfrm>
            <a:off x="5861303" y="6233261"/>
            <a:ext cx="22085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5339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one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epoch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5037582" y="2509266"/>
            <a:ext cx="3820795" cy="3728085"/>
          </a:xfrm>
          <a:custGeom>
            <a:avLst/>
            <a:gdLst/>
            <a:ahLst/>
            <a:cxnLst/>
            <a:rect l="l" t="t" r="r" b="b"/>
            <a:pathLst>
              <a:path w="3820795" h="3728085">
                <a:moveTo>
                  <a:pt x="0" y="3727704"/>
                </a:moveTo>
                <a:lnTo>
                  <a:pt x="3820667" y="3727704"/>
                </a:lnTo>
                <a:lnTo>
                  <a:pt x="3820667" y="0"/>
                </a:lnTo>
                <a:lnTo>
                  <a:pt x="0" y="0"/>
                </a:lnTo>
                <a:lnTo>
                  <a:pt x="0" y="3727704"/>
                </a:lnTo>
                <a:close/>
              </a:path>
            </a:pathLst>
          </a:custGeom>
          <a:ln w="3810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4607052" y="1851660"/>
            <a:ext cx="2226310" cy="0"/>
          </a:xfrm>
          <a:custGeom>
            <a:avLst/>
            <a:gdLst/>
            <a:ahLst/>
            <a:cxnLst/>
            <a:rect l="l" t="t" r="r" b="b"/>
            <a:pathLst>
              <a:path w="2226309">
                <a:moveTo>
                  <a:pt x="0" y="0"/>
                </a:moveTo>
                <a:lnTo>
                  <a:pt x="2226309" y="0"/>
                </a:lnTo>
              </a:path>
            </a:pathLst>
          </a:custGeom>
          <a:ln w="5791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7072883" y="1851660"/>
            <a:ext cx="1784985" cy="0"/>
          </a:xfrm>
          <a:custGeom>
            <a:avLst/>
            <a:gdLst/>
            <a:ahLst/>
            <a:cxnLst/>
            <a:rect l="l" t="t" r="r" b="b"/>
            <a:pathLst>
              <a:path w="1784984">
                <a:moveTo>
                  <a:pt x="0" y="0"/>
                </a:moveTo>
                <a:lnTo>
                  <a:pt x="1784604" y="0"/>
                </a:lnTo>
              </a:path>
            </a:pathLst>
          </a:custGeom>
          <a:ln w="5791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3342132" y="1822323"/>
            <a:ext cx="2358390" cy="680720"/>
          </a:xfrm>
          <a:custGeom>
            <a:avLst/>
            <a:gdLst/>
            <a:ahLst/>
            <a:cxnLst/>
            <a:rect l="l" t="t" r="r" b="b"/>
            <a:pathLst>
              <a:path w="2358390" h="680719">
                <a:moveTo>
                  <a:pt x="193928" y="458850"/>
                </a:moveTo>
                <a:lnTo>
                  <a:pt x="0" y="625221"/>
                </a:lnTo>
                <a:lnTo>
                  <a:pt x="249554" y="680592"/>
                </a:lnTo>
                <a:lnTo>
                  <a:pt x="233338" y="615950"/>
                </a:lnTo>
                <a:lnTo>
                  <a:pt x="194055" y="615950"/>
                </a:lnTo>
                <a:lnTo>
                  <a:pt x="175513" y="542036"/>
                </a:lnTo>
                <a:lnTo>
                  <a:pt x="212474" y="532778"/>
                </a:lnTo>
                <a:lnTo>
                  <a:pt x="193928" y="458850"/>
                </a:lnTo>
                <a:close/>
              </a:path>
              <a:path w="2358390" h="680719">
                <a:moveTo>
                  <a:pt x="212474" y="532778"/>
                </a:moveTo>
                <a:lnTo>
                  <a:pt x="175513" y="542036"/>
                </a:lnTo>
                <a:lnTo>
                  <a:pt x="194055" y="615950"/>
                </a:lnTo>
                <a:lnTo>
                  <a:pt x="231016" y="606692"/>
                </a:lnTo>
                <a:lnTo>
                  <a:pt x="212474" y="532778"/>
                </a:lnTo>
                <a:close/>
              </a:path>
              <a:path w="2358390" h="680719">
                <a:moveTo>
                  <a:pt x="231016" y="606692"/>
                </a:moveTo>
                <a:lnTo>
                  <a:pt x="194055" y="615950"/>
                </a:lnTo>
                <a:lnTo>
                  <a:pt x="233338" y="615950"/>
                </a:lnTo>
                <a:lnTo>
                  <a:pt x="231016" y="606692"/>
                </a:lnTo>
                <a:close/>
              </a:path>
              <a:path w="2358390" h="680719">
                <a:moveTo>
                  <a:pt x="2339593" y="0"/>
                </a:moveTo>
                <a:lnTo>
                  <a:pt x="212474" y="532778"/>
                </a:lnTo>
                <a:lnTo>
                  <a:pt x="231016" y="606692"/>
                </a:lnTo>
                <a:lnTo>
                  <a:pt x="2358135" y="73913"/>
                </a:lnTo>
                <a:lnTo>
                  <a:pt x="2339593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6833616" y="1850135"/>
            <a:ext cx="1222375" cy="685165"/>
          </a:xfrm>
          <a:custGeom>
            <a:avLst/>
            <a:gdLst/>
            <a:ahLst/>
            <a:cxnLst/>
            <a:rect l="l" t="t" r="r" b="b"/>
            <a:pathLst>
              <a:path w="1222375" h="685164">
                <a:moveTo>
                  <a:pt x="146684" y="475488"/>
                </a:moveTo>
                <a:lnTo>
                  <a:pt x="0" y="684784"/>
                </a:lnTo>
                <a:lnTo>
                  <a:pt x="255397" y="676655"/>
                </a:lnTo>
                <a:lnTo>
                  <a:pt x="228973" y="627761"/>
                </a:lnTo>
                <a:lnTo>
                  <a:pt x="185674" y="627761"/>
                </a:lnTo>
                <a:lnTo>
                  <a:pt x="149478" y="560704"/>
                </a:lnTo>
                <a:lnTo>
                  <a:pt x="182951" y="542598"/>
                </a:lnTo>
                <a:lnTo>
                  <a:pt x="146684" y="475488"/>
                </a:lnTo>
                <a:close/>
              </a:path>
              <a:path w="1222375" h="685164">
                <a:moveTo>
                  <a:pt x="182951" y="542598"/>
                </a:moveTo>
                <a:lnTo>
                  <a:pt x="149478" y="560704"/>
                </a:lnTo>
                <a:lnTo>
                  <a:pt x="185674" y="627761"/>
                </a:lnTo>
                <a:lnTo>
                  <a:pt x="219180" y="609638"/>
                </a:lnTo>
                <a:lnTo>
                  <a:pt x="182951" y="542598"/>
                </a:lnTo>
                <a:close/>
              </a:path>
              <a:path w="1222375" h="685164">
                <a:moveTo>
                  <a:pt x="219180" y="609638"/>
                </a:moveTo>
                <a:lnTo>
                  <a:pt x="185674" y="627761"/>
                </a:lnTo>
                <a:lnTo>
                  <a:pt x="228973" y="627761"/>
                </a:lnTo>
                <a:lnTo>
                  <a:pt x="219180" y="609638"/>
                </a:lnTo>
                <a:close/>
              </a:path>
              <a:path w="1222375" h="685164">
                <a:moveTo>
                  <a:pt x="1186052" y="0"/>
                </a:moveTo>
                <a:lnTo>
                  <a:pt x="182951" y="542598"/>
                </a:lnTo>
                <a:lnTo>
                  <a:pt x="219180" y="609638"/>
                </a:lnTo>
                <a:lnTo>
                  <a:pt x="1222375" y="67055"/>
                </a:lnTo>
                <a:lnTo>
                  <a:pt x="1186052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 txBox="1"/>
          <p:nvPr/>
        </p:nvSpPr>
        <p:spPr>
          <a:xfrm>
            <a:off x="631647" y="4813172"/>
            <a:ext cx="423100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rgbClr val="FF0000"/>
                </a:solidFill>
                <a:latin typeface="Calibri"/>
                <a:cs typeface="Calibri"/>
              </a:rPr>
              <a:t>100 </a:t>
            </a:r>
            <a:r>
              <a:rPr sz="2800" spc="-20" dirty="0">
                <a:solidFill>
                  <a:srgbClr val="FF0000"/>
                </a:solidFill>
                <a:latin typeface="Calibri"/>
                <a:cs typeface="Calibri"/>
              </a:rPr>
              <a:t>examples </a:t>
            </a:r>
            <a:r>
              <a:rPr sz="2800" spc="-5" dirty="0">
                <a:solidFill>
                  <a:srgbClr val="FF0000"/>
                </a:solidFill>
                <a:latin typeface="Calibri"/>
                <a:cs typeface="Calibri"/>
              </a:rPr>
              <a:t>in a</a:t>
            </a:r>
            <a:r>
              <a:rPr sz="2800" spc="2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FF0000"/>
                </a:solidFill>
                <a:latin typeface="Calibri"/>
                <a:cs typeface="Calibri"/>
              </a:rPr>
              <a:t>mini-batch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2571750" y="5839155"/>
            <a:ext cx="236093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5" dirty="0">
                <a:solidFill>
                  <a:srgbClr val="0000FF"/>
                </a:solidFill>
                <a:latin typeface="Calibri"/>
                <a:cs typeface="Calibri"/>
              </a:rPr>
              <a:t>Repeat </a:t>
            </a:r>
            <a:r>
              <a:rPr sz="2800" spc="-5" dirty="0">
                <a:solidFill>
                  <a:srgbClr val="0000FF"/>
                </a:solidFill>
                <a:latin typeface="Calibri"/>
                <a:cs typeface="Calibri"/>
              </a:rPr>
              <a:t>20</a:t>
            </a:r>
            <a:r>
              <a:rPr sz="2800" spc="-5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0000FF"/>
                </a:solidFill>
                <a:latin typeface="Calibri"/>
                <a:cs typeface="Calibri"/>
              </a:rPr>
              <a:t>times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07542" y="609676"/>
            <a:ext cx="246253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b="0" dirty="0">
                <a:latin typeface="Calibri Light"/>
                <a:cs typeface="Calibri Light"/>
              </a:rPr>
              <a:t>Min</a:t>
            </a:r>
            <a:r>
              <a:rPr sz="4400" b="0" spc="-5" dirty="0">
                <a:latin typeface="Calibri Light"/>
                <a:cs typeface="Calibri Light"/>
              </a:rPr>
              <a:t>i-</a:t>
            </a:r>
            <a:r>
              <a:rPr sz="4400" b="0" dirty="0">
                <a:latin typeface="Calibri Light"/>
                <a:cs typeface="Calibri Light"/>
              </a:rPr>
              <a:t>b</a:t>
            </a:r>
            <a:r>
              <a:rPr sz="4400" b="0" spc="-50" dirty="0">
                <a:latin typeface="Calibri Light"/>
                <a:cs typeface="Calibri Light"/>
              </a:rPr>
              <a:t>a</a:t>
            </a:r>
            <a:r>
              <a:rPr sz="4400" b="0" spc="-45" dirty="0">
                <a:latin typeface="Calibri Light"/>
                <a:cs typeface="Calibri Light"/>
              </a:rPr>
              <a:t>t</a:t>
            </a:r>
            <a:r>
              <a:rPr sz="4400" b="0" spc="-5" dirty="0">
                <a:latin typeface="Calibri Light"/>
                <a:cs typeface="Calibri Light"/>
              </a:rPr>
              <a:t>ch</a:t>
            </a:r>
            <a:endParaRPr sz="4400">
              <a:latin typeface="Calibri Light"/>
              <a:cs typeface="Calibri Light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306067" y="1778507"/>
            <a:ext cx="271272" cy="6720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306067" y="1778507"/>
            <a:ext cx="297180" cy="672465"/>
          </a:xfrm>
          <a:prstGeom prst="rect">
            <a:avLst/>
          </a:prstGeom>
          <a:ln w="6095">
            <a:solidFill>
              <a:srgbClr val="5B9BD4"/>
            </a:solidFill>
          </a:ln>
        </p:spPr>
        <p:txBody>
          <a:bodyPr vert="horz" wrap="square" lIns="0" tIns="39370" rIns="0" bIns="0" rtlCol="0">
            <a:spAutoFit/>
          </a:bodyPr>
          <a:lstStyle/>
          <a:p>
            <a:pPr marL="45720">
              <a:lnSpc>
                <a:spcPct val="100000"/>
              </a:lnSpc>
              <a:spcBef>
                <a:spcPts val="310"/>
              </a:spcBef>
            </a:pPr>
            <a:r>
              <a:rPr sz="3600" baseline="-16203" dirty="0">
                <a:latin typeface="Calibri"/>
                <a:cs typeface="Calibri"/>
              </a:rPr>
              <a:t>x</a:t>
            </a:r>
            <a:r>
              <a:rPr sz="1600" spc="-5" dirty="0">
                <a:latin typeface="Calibri"/>
                <a:cs typeface="Calibri"/>
              </a:rPr>
              <a:t>1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058923" y="1781555"/>
            <a:ext cx="966215" cy="68275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058923" y="1781555"/>
            <a:ext cx="966469" cy="683260"/>
          </a:xfrm>
          <a:prstGeom prst="rect">
            <a:avLst/>
          </a:prstGeom>
          <a:ln w="6096">
            <a:solidFill>
              <a:srgbClr val="6FAC46"/>
            </a:solidFill>
          </a:ln>
        </p:spPr>
        <p:txBody>
          <a:bodyPr vert="horz" wrap="square" lIns="0" tIns="139065" rIns="0" bIns="0" rtlCol="0">
            <a:spAutoFit/>
          </a:bodyPr>
          <a:lstStyle/>
          <a:p>
            <a:pPr marL="287020">
              <a:lnSpc>
                <a:spcPct val="100000"/>
              </a:lnSpc>
              <a:spcBef>
                <a:spcPts val="1095"/>
              </a:spcBef>
            </a:pPr>
            <a:r>
              <a:rPr sz="2400" spc="-5" dirty="0">
                <a:latin typeface="Calibri"/>
                <a:cs typeface="Calibri"/>
              </a:rPr>
              <a:t>NN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478404" y="3327653"/>
            <a:ext cx="381000" cy="51625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sz="2800" dirty="0">
                <a:latin typeface="Calibri"/>
                <a:cs typeface="Calibri"/>
              </a:rPr>
              <a:t>……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628394" y="2057400"/>
            <a:ext cx="417195" cy="114300"/>
          </a:xfrm>
          <a:custGeom>
            <a:avLst/>
            <a:gdLst/>
            <a:ahLst/>
            <a:cxnLst/>
            <a:rect l="l" t="t" r="r" b="b"/>
            <a:pathLst>
              <a:path w="417194" h="114300">
                <a:moveTo>
                  <a:pt x="302768" y="0"/>
                </a:moveTo>
                <a:lnTo>
                  <a:pt x="302768" y="114300"/>
                </a:lnTo>
                <a:lnTo>
                  <a:pt x="378968" y="76200"/>
                </a:lnTo>
                <a:lnTo>
                  <a:pt x="321818" y="76200"/>
                </a:lnTo>
                <a:lnTo>
                  <a:pt x="321818" y="38100"/>
                </a:lnTo>
                <a:lnTo>
                  <a:pt x="378968" y="38100"/>
                </a:lnTo>
                <a:lnTo>
                  <a:pt x="302768" y="0"/>
                </a:lnTo>
                <a:close/>
              </a:path>
              <a:path w="417194" h="114300">
                <a:moveTo>
                  <a:pt x="302768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302768" y="76200"/>
                </a:lnTo>
                <a:lnTo>
                  <a:pt x="302768" y="38100"/>
                </a:lnTo>
                <a:close/>
              </a:path>
              <a:path w="417194" h="114300">
                <a:moveTo>
                  <a:pt x="378968" y="38100"/>
                </a:moveTo>
                <a:lnTo>
                  <a:pt x="321818" y="38100"/>
                </a:lnTo>
                <a:lnTo>
                  <a:pt x="321818" y="76200"/>
                </a:lnTo>
                <a:lnTo>
                  <a:pt x="378968" y="76200"/>
                </a:lnTo>
                <a:lnTo>
                  <a:pt x="417068" y="57150"/>
                </a:lnTo>
                <a:lnTo>
                  <a:pt x="378968" y="381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028950" y="2052827"/>
            <a:ext cx="417195" cy="114300"/>
          </a:xfrm>
          <a:custGeom>
            <a:avLst/>
            <a:gdLst/>
            <a:ahLst/>
            <a:cxnLst/>
            <a:rect l="l" t="t" r="r" b="b"/>
            <a:pathLst>
              <a:path w="417195" h="114300">
                <a:moveTo>
                  <a:pt x="302767" y="0"/>
                </a:moveTo>
                <a:lnTo>
                  <a:pt x="302767" y="114300"/>
                </a:lnTo>
                <a:lnTo>
                  <a:pt x="378967" y="76200"/>
                </a:lnTo>
                <a:lnTo>
                  <a:pt x="321817" y="76200"/>
                </a:lnTo>
                <a:lnTo>
                  <a:pt x="321817" y="38100"/>
                </a:lnTo>
                <a:lnTo>
                  <a:pt x="378967" y="38100"/>
                </a:lnTo>
                <a:lnTo>
                  <a:pt x="302767" y="0"/>
                </a:lnTo>
                <a:close/>
              </a:path>
              <a:path w="417195" h="114300">
                <a:moveTo>
                  <a:pt x="302767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302767" y="76200"/>
                </a:lnTo>
                <a:lnTo>
                  <a:pt x="302767" y="38100"/>
                </a:lnTo>
                <a:close/>
              </a:path>
              <a:path w="417195" h="114300">
                <a:moveTo>
                  <a:pt x="378967" y="38100"/>
                </a:moveTo>
                <a:lnTo>
                  <a:pt x="321817" y="38100"/>
                </a:lnTo>
                <a:lnTo>
                  <a:pt x="321817" y="76200"/>
                </a:lnTo>
                <a:lnTo>
                  <a:pt x="378967" y="76200"/>
                </a:lnTo>
                <a:lnTo>
                  <a:pt x="417067" y="57150"/>
                </a:lnTo>
                <a:lnTo>
                  <a:pt x="378967" y="381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476244" y="1778507"/>
            <a:ext cx="271272" cy="67208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3476244" y="1778507"/>
            <a:ext cx="297180" cy="672465"/>
          </a:xfrm>
          <a:prstGeom prst="rect">
            <a:avLst/>
          </a:prstGeom>
          <a:ln w="6096">
            <a:solidFill>
              <a:srgbClr val="FFC000"/>
            </a:solidFill>
          </a:ln>
        </p:spPr>
        <p:txBody>
          <a:bodyPr vert="horz" wrap="square" lIns="0" tIns="39370" rIns="0" bIns="0" rtlCol="0">
            <a:spAutoFit/>
          </a:bodyPr>
          <a:lstStyle/>
          <a:p>
            <a:pPr marL="43815">
              <a:lnSpc>
                <a:spcPct val="100000"/>
              </a:lnSpc>
              <a:spcBef>
                <a:spcPts val="310"/>
              </a:spcBef>
            </a:pPr>
            <a:r>
              <a:rPr sz="3600" spc="0" baseline="-16203" dirty="0">
                <a:latin typeface="Calibri"/>
                <a:cs typeface="Calibri"/>
              </a:rPr>
              <a:t>y</a:t>
            </a:r>
            <a:r>
              <a:rPr sz="1600" spc="-5" dirty="0">
                <a:latin typeface="Calibri"/>
                <a:cs typeface="Calibri"/>
              </a:rPr>
              <a:t>1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443984" y="1778507"/>
            <a:ext cx="271272" cy="67208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443984" y="1778507"/>
            <a:ext cx="271780" cy="672465"/>
          </a:xfrm>
          <a:custGeom>
            <a:avLst/>
            <a:gdLst/>
            <a:ahLst/>
            <a:cxnLst/>
            <a:rect l="l" t="t" r="r" b="b"/>
            <a:pathLst>
              <a:path w="271779" h="672464">
                <a:moveTo>
                  <a:pt x="0" y="672084"/>
                </a:moveTo>
                <a:lnTo>
                  <a:pt x="271272" y="672084"/>
                </a:lnTo>
                <a:lnTo>
                  <a:pt x="271272" y="0"/>
                </a:lnTo>
                <a:lnTo>
                  <a:pt x="0" y="0"/>
                </a:lnTo>
                <a:lnTo>
                  <a:pt x="0" y="672084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4469638" y="1922729"/>
            <a:ext cx="32004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2400" spc="-1025" dirty="0">
                <a:latin typeface="Cambria Math"/>
                <a:cs typeface="Cambria Math"/>
              </a:rPr>
              <a:t>𝑦</a:t>
            </a:r>
            <a:r>
              <a:rPr sz="2400" spc="459" dirty="0">
                <a:latin typeface="Cambria Math"/>
                <a:cs typeface="Cambria Math"/>
              </a:rPr>
              <a:t> </a:t>
            </a:r>
            <a:r>
              <a:rPr sz="2625" spc="52" baseline="28571" dirty="0">
                <a:latin typeface="Cambria Math"/>
                <a:cs typeface="Cambria Math"/>
              </a:rPr>
              <a:t>1</a:t>
            </a:r>
            <a:endParaRPr sz="2625" baseline="28571">
              <a:latin typeface="Cambria Math"/>
              <a:cs typeface="Cambria Math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3785615" y="2071116"/>
            <a:ext cx="603885" cy="180340"/>
          </a:xfrm>
          <a:custGeom>
            <a:avLst/>
            <a:gdLst/>
            <a:ahLst/>
            <a:cxnLst/>
            <a:rect l="l" t="t" r="r" b="b"/>
            <a:pathLst>
              <a:path w="603885" h="180339">
                <a:moveTo>
                  <a:pt x="89916" y="0"/>
                </a:moveTo>
                <a:lnTo>
                  <a:pt x="0" y="89916"/>
                </a:lnTo>
                <a:lnTo>
                  <a:pt x="89916" y="179832"/>
                </a:lnTo>
                <a:lnTo>
                  <a:pt x="89916" y="134874"/>
                </a:lnTo>
                <a:lnTo>
                  <a:pt x="558546" y="134874"/>
                </a:lnTo>
                <a:lnTo>
                  <a:pt x="603504" y="89916"/>
                </a:lnTo>
                <a:lnTo>
                  <a:pt x="558546" y="44958"/>
                </a:lnTo>
                <a:lnTo>
                  <a:pt x="89916" y="44958"/>
                </a:lnTo>
                <a:lnTo>
                  <a:pt x="89916" y="0"/>
                </a:lnTo>
                <a:close/>
              </a:path>
              <a:path w="603885" h="180339">
                <a:moveTo>
                  <a:pt x="558546" y="134874"/>
                </a:moveTo>
                <a:lnTo>
                  <a:pt x="513588" y="134874"/>
                </a:lnTo>
                <a:lnTo>
                  <a:pt x="513588" y="179832"/>
                </a:lnTo>
                <a:lnTo>
                  <a:pt x="558546" y="134874"/>
                </a:lnTo>
                <a:close/>
              </a:path>
              <a:path w="603885" h="180339">
                <a:moveTo>
                  <a:pt x="513588" y="0"/>
                </a:moveTo>
                <a:lnTo>
                  <a:pt x="513588" y="44958"/>
                </a:lnTo>
                <a:lnTo>
                  <a:pt x="558546" y="44958"/>
                </a:lnTo>
                <a:lnTo>
                  <a:pt x="51358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785615" y="2071116"/>
            <a:ext cx="603885" cy="180340"/>
          </a:xfrm>
          <a:custGeom>
            <a:avLst/>
            <a:gdLst/>
            <a:ahLst/>
            <a:cxnLst/>
            <a:rect l="l" t="t" r="r" b="b"/>
            <a:pathLst>
              <a:path w="603885" h="180339">
                <a:moveTo>
                  <a:pt x="0" y="89916"/>
                </a:moveTo>
                <a:lnTo>
                  <a:pt x="89916" y="0"/>
                </a:lnTo>
                <a:lnTo>
                  <a:pt x="89916" y="44958"/>
                </a:lnTo>
                <a:lnTo>
                  <a:pt x="513588" y="44958"/>
                </a:lnTo>
                <a:lnTo>
                  <a:pt x="513588" y="0"/>
                </a:lnTo>
                <a:lnTo>
                  <a:pt x="603504" y="89916"/>
                </a:lnTo>
                <a:lnTo>
                  <a:pt x="513588" y="179832"/>
                </a:lnTo>
                <a:lnTo>
                  <a:pt x="513588" y="134874"/>
                </a:lnTo>
                <a:lnTo>
                  <a:pt x="89916" y="134874"/>
                </a:lnTo>
                <a:lnTo>
                  <a:pt x="89916" y="179832"/>
                </a:lnTo>
                <a:lnTo>
                  <a:pt x="0" y="89916"/>
                </a:lnTo>
                <a:close/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3963034" y="2125217"/>
            <a:ext cx="2406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3600" spc="22" baseline="-20833" dirty="0">
                <a:latin typeface="Cambria Math"/>
                <a:cs typeface="Cambria Math"/>
              </a:rPr>
              <a:t>𝑙</a:t>
            </a:r>
            <a:r>
              <a:rPr sz="1750" spc="35" dirty="0">
                <a:latin typeface="Cambria Math"/>
                <a:cs typeface="Cambria Math"/>
              </a:rPr>
              <a:t>1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309116" y="2586227"/>
            <a:ext cx="271272" cy="67208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309116" y="2586227"/>
            <a:ext cx="271780" cy="672465"/>
          </a:xfrm>
          <a:custGeom>
            <a:avLst/>
            <a:gdLst/>
            <a:ahLst/>
            <a:cxnLst/>
            <a:rect l="l" t="t" r="r" b="b"/>
            <a:pathLst>
              <a:path w="271780" h="672464">
                <a:moveTo>
                  <a:pt x="0" y="672084"/>
                </a:moveTo>
                <a:lnTo>
                  <a:pt x="271272" y="672084"/>
                </a:lnTo>
                <a:lnTo>
                  <a:pt x="271272" y="0"/>
                </a:lnTo>
                <a:lnTo>
                  <a:pt x="0" y="0"/>
                </a:lnTo>
                <a:lnTo>
                  <a:pt x="0" y="672084"/>
                </a:lnTo>
                <a:close/>
              </a:path>
            </a:pathLst>
          </a:custGeom>
          <a:ln w="6095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1304797" y="2613482"/>
            <a:ext cx="34988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3600" baseline="-16203" dirty="0">
                <a:latin typeface="Calibri"/>
                <a:cs typeface="Calibri"/>
              </a:rPr>
              <a:t>x</a:t>
            </a:r>
            <a:r>
              <a:rPr sz="1600" spc="-15" dirty="0">
                <a:latin typeface="Calibri"/>
                <a:cs typeface="Calibri"/>
              </a:rPr>
              <a:t>31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2061972" y="2580132"/>
            <a:ext cx="966215" cy="68427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2061972" y="2580132"/>
            <a:ext cx="966469" cy="684530"/>
          </a:xfrm>
          <a:prstGeom prst="rect">
            <a:avLst/>
          </a:prstGeom>
          <a:ln w="6096">
            <a:solidFill>
              <a:srgbClr val="6FAC46"/>
            </a:solidFill>
          </a:ln>
        </p:spPr>
        <p:txBody>
          <a:bodyPr vert="horz" wrap="square" lIns="0" tIns="140335" rIns="0" bIns="0" rtlCol="0">
            <a:spAutoFit/>
          </a:bodyPr>
          <a:lstStyle/>
          <a:p>
            <a:pPr marL="287020">
              <a:lnSpc>
                <a:spcPct val="100000"/>
              </a:lnSpc>
              <a:spcBef>
                <a:spcPts val="1105"/>
              </a:spcBef>
            </a:pPr>
            <a:r>
              <a:rPr sz="2400" spc="-5" dirty="0">
                <a:latin typeface="Calibri"/>
                <a:cs typeface="Calibri"/>
              </a:rPr>
              <a:t>NN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1628394" y="2865120"/>
            <a:ext cx="417195" cy="114300"/>
          </a:xfrm>
          <a:custGeom>
            <a:avLst/>
            <a:gdLst/>
            <a:ahLst/>
            <a:cxnLst/>
            <a:rect l="l" t="t" r="r" b="b"/>
            <a:pathLst>
              <a:path w="417194" h="114300">
                <a:moveTo>
                  <a:pt x="302768" y="0"/>
                </a:moveTo>
                <a:lnTo>
                  <a:pt x="302768" y="114300"/>
                </a:lnTo>
                <a:lnTo>
                  <a:pt x="378968" y="76200"/>
                </a:lnTo>
                <a:lnTo>
                  <a:pt x="321818" y="76200"/>
                </a:lnTo>
                <a:lnTo>
                  <a:pt x="321818" y="38100"/>
                </a:lnTo>
                <a:lnTo>
                  <a:pt x="378968" y="38100"/>
                </a:lnTo>
                <a:lnTo>
                  <a:pt x="302768" y="0"/>
                </a:lnTo>
                <a:close/>
              </a:path>
              <a:path w="417194" h="114300">
                <a:moveTo>
                  <a:pt x="302768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302768" y="76200"/>
                </a:lnTo>
                <a:lnTo>
                  <a:pt x="302768" y="38100"/>
                </a:lnTo>
                <a:close/>
              </a:path>
              <a:path w="417194" h="114300">
                <a:moveTo>
                  <a:pt x="378968" y="38100"/>
                </a:moveTo>
                <a:lnTo>
                  <a:pt x="321818" y="38100"/>
                </a:lnTo>
                <a:lnTo>
                  <a:pt x="321818" y="76200"/>
                </a:lnTo>
                <a:lnTo>
                  <a:pt x="378968" y="76200"/>
                </a:lnTo>
                <a:lnTo>
                  <a:pt x="417068" y="57150"/>
                </a:lnTo>
                <a:lnTo>
                  <a:pt x="378968" y="381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028950" y="2860548"/>
            <a:ext cx="417195" cy="114300"/>
          </a:xfrm>
          <a:custGeom>
            <a:avLst/>
            <a:gdLst/>
            <a:ahLst/>
            <a:cxnLst/>
            <a:rect l="l" t="t" r="r" b="b"/>
            <a:pathLst>
              <a:path w="417195" h="114300">
                <a:moveTo>
                  <a:pt x="302767" y="0"/>
                </a:moveTo>
                <a:lnTo>
                  <a:pt x="302767" y="114300"/>
                </a:lnTo>
                <a:lnTo>
                  <a:pt x="378967" y="76200"/>
                </a:lnTo>
                <a:lnTo>
                  <a:pt x="321817" y="76200"/>
                </a:lnTo>
                <a:lnTo>
                  <a:pt x="321817" y="38100"/>
                </a:lnTo>
                <a:lnTo>
                  <a:pt x="378967" y="38100"/>
                </a:lnTo>
                <a:lnTo>
                  <a:pt x="302767" y="0"/>
                </a:lnTo>
                <a:close/>
              </a:path>
              <a:path w="417195" h="114300">
                <a:moveTo>
                  <a:pt x="302767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302767" y="76200"/>
                </a:lnTo>
                <a:lnTo>
                  <a:pt x="302767" y="38100"/>
                </a:lnTo>
                <a:close/>
              </a:path>
              <a:path w="417195" h="114300">
                <a:moveTo>
                  <a:pt x="378967" y="38100"/>
                </a:moveTo>
                <a:lnTo>
                  <a:pt x="321817" y="38100"/>
                </a:lnTo>
                <a:lnTo>
                  <a:pt x="321817" y="76200"/>
                </a:lnTo>
                <a:lnTo>
                  <a:pt x="378967" y="76200"/>
                </a:lnTo>
                <a:lnTo>
                  <a:pt x="417067" y="57150"/>
                </a:lnTo>
                <a:lnTo>
                  <a:pt x="378967" y="381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479291" y="2586227"/>
            <a:ext cx="271272" cy="67208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479291" y="2586227"/>
            <a:ext cx="271780" cy="672465"/>
          </a:xfrm>
          <a:custGeom>
            <a:avLst/>
            <a:gdLst/>
            <a:ahLst/>
            <a:cxnLst/>
            <a:rect l="l" t="t" r="r" b="b"/>
            <a:pathLst>
              <a:path w="271779" h="672464">
                <a:moveTo>
                  <a:pt x="0" y="672084"/>
                </a:moveTo>
                <a:lnTo>
                  <a:pt x="271272" y="672084"/>
                </a:lnTo>
                <a:lnTo>
                  <a:pt x="271272" y="0"/>
                </a:lnTo>
                <a:lnTo>
                  <a:pt x="0" y="0"/>
                </a:lnTo>
                <a:lnTo>
                  <a:pt x="0" y="672084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3472560" y="2613482"/>
            <a:ext cx="35560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3600" baseline="-16203" dirty="0">
                <a:latin typeface="Calibri"/>
                <a:cs typeface="Calibri"/>
              </a:rPr>
              <a:t>y</a:t>
            </a:r>
            <a:r>
              <a:rPr sz="1600" spc="-15" dirty="0">
                <a:latin typeface="Calibri"/>
                <a:cs typeface="Calibri"/>
              </a:rPr>
              <a:t>31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4447032" y="2586227"/>
            <a:ext cx="271272" cy="67208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447032" y="2586227"/>
            <a:ext cx="271780" cy="672465"/>
          </a:xfrm>
          <a:custGeom>
            <a:avLst/>
            <a:gdLst/>
            <a:ahLst/>
            <a:cxnLst/>
            <a:rect l="l" t="t" r="r" b="b"/>
            <a:pathLst>
              <a:path w="271779" h="672464">
                <a:moveTo>
                  <a:pt x="0" y="672084"/>
                </a:moveTo>
                <a:lnTo>
                  <a:pt x="271272" y="672084"/>
                </a:lnTo>
                <a:lnTo>
                  <a:pt x="271272" y="0"/>
                </a:lnTo>
                <a:lnTo>
                  <a:pt x="0" y="0"/>
                </a:lnTo>
                <a:lnTo>
                  <a:pt x="0" y="672084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4484496" y="2608579"/>
            <a:ext cx="4540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3600" spc="-1530" baseline="-20833" dirty="0">
                <a:latin typeface="Cambria Math"/>
                <a:cs typeface="Cambria Math"/>
              </a:rPr>
              <a:t>𝑦</a:t>
            </a:r>
            <a:r>
              <a:rPr sz="3600" spc="757" baseline="-20833" dirty="0">
                <a:latin typeface="Cambria Math"/>
                <a:cs typeface="Cambria Math"/>
              </a:rPr>
              <a:t> </a:t>
            </a:r>
            <a:r>
              <a:rPr sz="1750" spc="30" dirty="0">
                <a:latin typeface="Cambria Math"/>
                <a:cs typeface="Cambria Math"/>
              </a:rPr>
              <a:t>31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3784091" y="2851404"/>
            <a:ext cx="601980" cy="181610"/>
          </a:xfrm>
          <a:custGeom>
            <a:avLst/>
            <a:gdLst/>
            <a:ahLst/>
            <a:cxnLst/>
            <a:rect l="l" t="t" r="r" b="b"/>
            <a:pathLst>
              <a:path w="601979" h="181610">
                <a:moveTo>
                  <a:pt x="90678" y="0"/>
                </a:moveTo>
                <a:lnTo>
                  <a:pt x="0" y="90678"/>
                </a:lnTo>
                <a:lnTo>
                  <a:pt x="90678" y="181356"/>
                </a:lnTo>
                <a:lnTo>
                  <a:pt x="90678" y="136017"/>
                </a:lnTo>
                <a:lnTo>
                  <a:pt x="556641" y="136017"/>
                </a:lnTo>
                <a:lnTo>
                  <a:pt x="601980" y="90678"/>
                </a:lnTo>
                <a:lnTo>
                  <a:pt x="556641" y="45338"/>
                </a:lnTo>
                <a:lnTo>
                  <a:pt x="90678" y="45338"/>
                </a:lnTo>
                <a:lnTo>
                  <a:pt x="90678" y="0"/>
                </a:lnTo>
                <a:close/>
              </a:path>
              <a:path w="601979" h="181610">
                <a:moveTo>
                  <a:pt x="556641" y="136017"/>
                </a:moveTo>
                <a:lnTo>
                  <a:pt x="511302" y="136017"/>
                </a:lnTo>
                <a:lnTo>
                  <a:pt x="511302" y="181356"/>
                </a:lnTo>
                <a:lnTo>
                  <a:pt x="556641" y="136017"/>
                </a:lnTo>
                <a:close/>
              </a:path>
              <a:path w="601979" h="181610">
                <a:moveTo>
                  <a:pt x="511302" y="0"/>
                </a:moveTo>
                <a:lnTo>
                  <a:pt x="511302" y="45338"/>
                </a:lnTo>
                <a:lnTo>
                  <a:pt x="556641" y="45338"/>
                </a:lnTo>
                <a:lnTo>
                  <a:pt x="51130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784091" y="2851404"/>
            <a:ext cx="601980" cy="181610"/>
          </a:xfrm>
          <a:custGeom>
            <a:avLst/>
            <a:gdLst/>
            <a:ahLst/>
            <a:cxnLst/>
            <a:rect l="l" t="t" r="r" b="b"/>
            <a:pathLst>
              <a:path w="601979" h="181610">
                <a:moveTo>
                  <a:pt x="0" y="90678"/>
                </a:moveTo>
                <a:lnTo>
                  <a:pt x="90678" y="0"/>
                </a:lnTo>
                <a:lnTo>
                  <a:pt x="90678" y="45338"/>
                </a:lnTo>
                <a:lnTo>
                  <a:pt x="511302" y="45338"/>
                </a:lnTo>
                <a:lnTo>
                  <a:pt x="511302" y="0"/>
                </a:lnTo>
                <a:lnTo>
                  <a:pt x="601980" y="90678"/>
                </a:lnTo>
                <a:lnTo>
                  <a:pt x="511302" y="181356"/>
                </a:lnTo>
                <a:lnTo>
                  <a:pt x="511302" y="136017"/>
                </a:lnTo>
                <a:lnTo>
                  <a:pt x="90678" y="136017"/>
                </a:lnTo>
                <a:lnTo>
                  <a:pt x="90678" y="181356"/>
                </a:lnTo>
                <a:lnTo>
                  <a:pt x="0" y="9067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3962400" y="2969133"/>
            <a:ext cx="3771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3600" spc="97" baseline="-20833" dirty="0">
                <a:latin typeface="Cambria Math"/>
                <a:cs typeface="Cambria Math"/>
              </a:rPr>
              <a:t>𝑙</a:t>
            </a:r>
            <a:r>
              <a:rPr sz="1750" spc="40" dirty="0">
                <a:latin typeface="Cambria Math"/>
                <a:cs typeface="Cambria Math"/>
              </a:rPr>
              <a:t>31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853439" y="1961388"/>
            <a:ext cx="359664" cy="35966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834389" y="1942338"/>
            <a:ext cx="398145" cy="398145"/>
          </a:xfrm>
          <a:custGeom>
            <a:avLst/>
            <a:gdLst/>
            <a:ahLst/>
            <a:cxnLst/>
            <a:rect l="l" t="t" r="r" b="b"/>
            <a:pathLst>
              <a:path w="398144" h="398144">
                <a:moveTo>
                  <a:pt x="0" y="397763"/>
                </a:moveTo>
                <a:lnTo>
                  <a:pt x="397764" y="397763"/>
                </a:lnTo>
                <a:lnTo>
                  <a:pt x="397764" y="0"/>
                </a:lnTo>
                <a:lnTo>
                  <a:pt x="0" y="0"/>
                </a:lnTo>
                <a:lnTo>
                  <a:pt x="0" y="397763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853266" y="4331208"/>
            <a:ext cx="318689" cy="35966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793241" y="4312158"/>
            <a:ext cx="398145" cy="398145"/>
          </a:xfrm>
          <a:custGeom>
            <a:avLst/>
            <a:gdLst/>
            <a:ahLst/>
            <a:cxnLst/>
            <a:rect l="l" t="t" r="r" b="b"/>
            <a:pathLst>
              <a:path w="398144" h="398145">
                <a:moveTo>
                  <a:pt x="0" y="397763"/>
                </a:moveTo>
                <a:lnTo>
                  <a:pt x="397764" y="397763"/>
                </a:lnTo>
                <a:lnTo>
                  <a:pt x="397764" y="0"/>
                </a:lnTo>
                <a:lnTo>
                  <a:pt x="0" y="0"/>
                </a:lnTo>
                <a:lnTo>
                  <a:pt x="0" y="397763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824483" y="2718816"/>
            <a:ext cx="359664" cy="35966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805433" y="2699766"/>
            <a:ext cx="398145" cy="398145"/>
          </a:xfrm>
          <a:custGeom>
            <a:avLst/>
            <a:gdLst/>
            <a:ahLst/>
            <a:cxnLst/>
            <a:rect l="l" t="t" r="r" b="b"/>
            <a:pathLst>
              <a:path w="398144" h="398144">
                <a:moveTo>
                  <a:pt x="0" y="397763"/>
                </a:moveTo>
                <a:lnTo>
                  <a:pt x="397764" y="397763"/>
                </a:lnTo>
                <a:lnTo>
                  <a:pt x="397764" y="0"/>
                </a:lnTo>
                <a:lnTo>
                  <a:pt x="0" y="0"/>
                </a:lnTo>
                <a:lnTo>
                  <a:pt x="0" y="397763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783204" y="5321808"/>
            <a:ext cx="355223" cy="35966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759713" y="5302758"/>
            <a:ext cx="398145" cy="398145"/>
          </a:xfrm>
          <a:custGeom>
            <a:avLst/>
            <a:gdLst/>
            <a:ahLst/>
            <a:cxnLst/>
            <a:rect l="l" t="t" r="r" b="b"/>
            <a:pathLst>
              <a:path w="398144" h="398145">
                <a:moveTo>
                  <a:pt x="0" y="397764"/>
                </a:moveTo>
                <a:lnTo>
                  <a:pt x="397764" y="397764"/>
                </a:lnTo>
                <a:lnTo>
                  <a:pt x="397764" y="0"/>
                </a:lnTo>
                <a:lnTo>
                  <a:pt x="0" y="0"/>
                </a:lnTo>
                <a:lnTo>
                  <a:pt x="0" y="397764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290827" y="4218432"/>
            <a:ext cx="272796" cy="67208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1290827" y="4218432"/>
            <a:ext cx="298450" cy="672465"/>
          </a:xfrm>
          <a:prstGeom prst="rect">
            <a:avLst/>
          </a:prstGeom>
          <a:ln w="6095">
            <a:solidFill>
              <a:srgbClr val="5B9BD4"/>
            </a:solidFill>
          </a:ln>
        </p:spPr>
        <p:txBody>
          <a:bodyPr vert="horz" wrap="square" lIns="0" tIns="40640" rIns="0" bIns="0" rtlCol="0">
            <a:spAutoFit/>
          </a:bodyPr>
          <a:lstStyle/>
          <a:p>
            <a:pPr marL="46990">
              <a:lnSpc>
                <a:spcPct val="100000"/>
              </a:lnSpc>
              <a:spcBef>
                <a:spcPts val="320"/>
              </a:spcBef>
            </a:pPr>
            <a:r>
              <a:rPr sz="3600" spc="0" baseline="-16203" dirty="0">
                <a:latin typeface="Calibri"/>
                <a:cs typeface="Calibri"/>
              </a:rPr>
              <a:t>x</a:t>
            </a:r>
            <a:r>
              <a:rPr sz="1600" spc="-5" dirty="0">
                <a:latin typeface="Calibri"/>
                <a:cs typeface="Calibri"/>
              </a:rPr>
              <a:t>2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2045207" y="4221479"/>
            <a:ext cx="966216" cy="68275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>
            <a:off x="2045207" y="4221479"/>
            <a:ext cx="966469" cy="683260"/>
          </a:xfrm>
          <a:prstGeom prst="rect">
            <a:avLst/>
          </a:prstGeom>
          <a:ln w="6096">
            <a:solidFill>
              <a:srgbClr val="6FAC46"/>
            </a:solidFill>
          </a:ln>
        </p:spPr>
        <p:txBody>
          <a:bodyPr vert="horz" wrap="square" lIns="0" tIns="139065" rIns="0" bIns="0" rtlCol="0">
            <a:spAutoFit/>
          </a:bodyPr>
          <a:lstStyle/>
          <a:p>
            <a:pPr marL="286385">
              <a:lnSpc>
                <a:spcPct val="100000"/>
              </a:lnSpc>
              <a:spcBef>
                <a:spcPts val="1095"/>
              </a:spcBef>
            </a:pPr>
            <a:r>
              <a:rPr sz="2400" spc="-5" dirty="0">
                <a:latin typeface="Calibri"/>
                <a:cs typeface="Calibri"/>
              </a:rPr>
              <a:t>NN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2463419" y="5912916"/>
            <a:ext cx="381000" cy="51625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sz="2800" dirty="0">
                <a:latin typeface="Calibri"/>
                <a:cs typeface="Calibri"/>
              </a:rPr>
              <a:t>……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1614677" y="4497323"/>
            <a:ext cx="417195" cy="114300"/>
          </a:xfrm>
          <a:custGeom>
            <a:avLst/>
            <a:gdLst/>
            <a:ahLst/>
            <a:cxnLst/>
            <a:rect l="l" t="t" r="r" b="b"/>
            <a:pathLst>
              <a:path w="417194" h="114300">
                <a:moveTo>
                  <a:pt x="302767" y="0"/>
                </a:moveTo>
                <a:lnTo>
                  <a:pt x="302767" y="114300"/>
                </a:lnTo>
                <a:lnTo>
                  <a:pt x="378967" y="76200"/>
                </a:lnTo>
                <a:lnTo>
                  <a:pt x="321817" y="76200"/>
                </a:lnTo>
                <a:lnTo>
                  <a:pt x="321817" y="38100"/>
                </a:lnTo>
                <a:lnTo>
                  <a:pt x="378967" y="38100"/>
                </a:lnTo>
                <a:lnTo>
                  <a:pt x="302767" y="0"/>
                </a:lnTo>
                <a:close/>
              </a:path>
              <a:path w="417194" h="114300">
                <a:moveTo>
                  <a:pt x="302767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302767" y="76200"/>
                </a:lnTo>
                <a:lnTo>
                  <a:pt x="302767" y="38100"/>
                </a:lnTo>
                <a:close/>
              </a:path>
              <a:path w="417194" h="114300">
                <a:moveTo>
                  <a:pt x="378967" y="38100"/>
                </a:moveTo>
                <a:lnTo>
                  <a:pt x="321817" y="38100"/>
                </a:lnTo>
                <a:lnTo>
                  <a:pt x="321817" y="76200"/>
                </a:lnTo>
                <a:lnTo>
                  <a:pt x="378967" y="76200"/>
                </a:lnTo>
                <a:lnTo>
                  <a:pt x="417067" y="57150"/>
                </a:lnTo>
                <a:lnTo>
                  <a:pt x="378967" y="381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3013710" y="4492752"/>
            <a:ext cx="417195" cy="114300"/>
          </a:xfrm>
          <a:custGeom>
            <a:avLst/>
            <a:gdLst/>
            <a:ahLst/>
            <a:cxnLst/>
            <a:rect l="l" t="t" r="r" b="b"/>
            <a:pathLst>
              <a:path w="417195" h="114300">
                <a:moveTo>
                  <a:pt x="302767" y="0"/>
                </a:moveTo>
                <a:lnTo>
                  <a:pt x="302767" y="114300"/>
                </a:lnTo>
                <a:lnTo>
                  <a:pt x="378967" y="76200"/>
                </a:lnTo>
                <a:lnTo>
                  <a:pt x="321817" y="76200"/>
                </a:lnTo>
                <a:lnTo>
                  <a:pt x="321817" y="38100"/>
                </a:lnTo>
                <a:lnTo>
                  <a:pt x="378967" y="38100"/>
                </a:lnTo>
                <a:lnTo>
                  <a:pt x="302767" y="0"/>
                </a:lnTo>
                <a:close/>
              </a:path>
              <a:path w="417195" h="114300">
                <a:moveTo>
                  <a:pt x="302767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302767" y="76200"/>
                </a:lnTo>
                <a:lnTo>
                  <a:pt x="302767" y="38100"/>
                </a:lnTo>
                <a:close/>
              </a:path>
              <a:path w="417195" h="114300">
                <a:moveTo>
                  <a:pt x="378967" y="38100"/>
                </a:moveTo>
                <a:lnTo>
                  <a:pt x="321817" y="38100"/>
                </a:lnTo>
                <a:lnTo>
                  <a:pt x="321817" y="76200"/>
                </a:lnTo>
                <a:lnTo>
                  <a:pt x="378967" y="76200"/>
                </a:lnTo>
                <a:lnTo>
                  <a:pt x="417067" y="57150"/>
                </a:lnTo>
                <a:lnTo>
                  <a:pt x="378967" y="381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3462528" y="4218432"/>
            <a:ext cx="271272" cy="67208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 txBox="1"/>
          <p:nvPr/>
        </p:nvSpPr>
        <p:spPr>
          <a:xfrm>
            <a:off x="3462528" y="4218432"/>
            <a:ext cx="297180" cy="672465"/>
          </a:xfrm>
          <a:prstGeom prst="rect">
            <a:avLst/>
          </a:prstGeom>
          <a:ln w="6096">
            <a:solidFill>
              <a:srgbClr val="FFC000"/>
            </a:solidFill>
          </a:ln>
        </p:spPr>
        <p:txBody>
          <a:bodyPr vert="horz" wrap="square" lIns="0" tIns="40640" rIns="0" bIns="0" rtlCol="0">
            <a:spAutoFit/>
          </a:bodyPr>
          <a:lstStyle/>
          <a:p>
            <a:pPr marL="43180">
              <a:lnSpc>
                <a:spcPct val="100000"/>
              </a:lnSpc>
              <a:spcBef>
                <a:spcPts val="320"/>
              </a:spcBef>
            </a:pPr>
            <a:r>
              <a:rPr sz="3600" spc="0" baseline="-16203" dirty="0">
                <a:latin typeface="Calibri"/>
                <a:cs typeface="Calibri"/>
              </a:rPr>
              <a:t>y</a:t>
            </a:r>
            <a:r>
              <a:rPr sz="1600" spc="-5" dirty="0">
                <a:latin typeface="Calibri"/>
                <a:cs typeface="Calibri"/>
              </a:rPr>
              <a:t>2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4430267" y="4218432"/>
            <a:ext cx="271272" cy="672083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4430267" y="4218432"/>
            <a:ext cx="271780" cy="672465"/>
          </a:xfrm>
          <a:custGeom>
            <a:avLst/>
            <a:gdLst/>
            <a:ahLst/>
            <a:cxnLst/>
            <a:rect l="l" t="t" r="r" b="b"/>
            <a:pathLst>
              <a:path w="271779" h="672464">
                <a:moveTo>
                  <a:pt x="0" y="672083"/>
                </a:moveTo>
                <a:lnTo>
                  <a:pt x="271272" y="672083"/>
                </a:lnTo>
                <a:lnTo>
                  <a:pt x="271272" y="0"/>
                </a:lnTo>
                <a:lnTo>
                  <a:pt x="0" y="0"/>
                </a:lnTo>
                <a:lnTo>
                  <a:pt x="0" y="672083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 txBox="1"/>
          <p:nvPr/>
        </p:nvSpPr>
        <p:spPr>
          <a:xfrm>
            <a:off x="4455540" y="4363592"/>
            <a:ext cx="3263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2400" spc="-1019" dirty="0">
                <a:latin typeface="Cambria Math"/>
                <a:cs typeface="Cambria Math"/>
              </a:rPr>
              <a:t>𝑦</a:t>
            </a:r>
            <a:r>
              <a:rPr sz="2400" spc="500" dirty="0">
                <a:latin typeface="Cambria Math"/>
                <a:cs typeface="Cambria Math"/>
              </a:rPr>
              <a:t> </a:t>
            </a:r>
            <a:r>
              <a:rPr sz="2625" spc="52" baseline="28571" dirty="0">
                <a:latin typeface="Cambria Math"/>
                <a:cs typeface="Cambria Math"/>
              </a:rPr>
              <a:t>2</a:t>
            </a:r>
            <a:endParaRPr sz="2625" baseline="28571">
              <a:latin typeface="Cambria Math"/>
              <a:cs typeface="Cambria Math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3771900" y="4511040"/>
            <a:ext cx="601980" cy="180340"/>
          </a:xfrm>
          <a:custGeom>
            <a:avLst/>
            <a:gdLst/>
            <a:ahLst/>
            <a:cxnLst/>
            <a:rect l="l" t="t" r="r" b="b"/>
            <a:pathLst>
              <a:path w="601979" h="180339">
                <a:moveTo>
                  <a:pt x="89915" y="0"/>
                </a:moveTo>
                <a:lnTo>
                  <a:pt x="0" y="89916"/>
                </a:lnTo>
                <a:lnTo>
                  <a:pt x="89915" y="179832"/>
                </a:lnTo>
                <a:lnTo>
                  <a:pt x="89915" y="134874"/>
                </a:lnTo>
                <a:lnTo>
                  <a:pt x="557022" y="134874"/>
                </a:lnTo>
                <a:lnTo>
                  <a:pt x="601979" y="89916"/>
                </a:lnTo>
                <a:lnTo>
                  <a:pt x="557022" y="44958"/>
                </a:lnTo>
                <a:lnTo>
                  <a:pt x="89915" y="44958"/>
                </a:lnTo>
                <a:lnTo>
                  <a:pt x="89915" y="0"/>
                </a:lnTo>
                <a:close/>
              </a:path>
              <a:path w="601979" h="180339">
                <a:moveTo>
                  <a:pt x="557022" y="134874"/>
                </a:moveTo>
                <a:lnTo>
                  <a:pt x="512063" y="134874"/>
                </a:lnTo>
                <a:lnTo>
                  <a:pt x="512063" y="179832"/>
                </a:lnTo>
                <a:lnTo>
                  <a:pt x="557022" y="134874"/>
                </a:lnTo>
                <a:close/>
              </a:path>
              <a:path w="601979" h="180339">
                <a:moveTo>
                  <a:pt x="512063" y="0"/>
                </a:moveTo>
                <a:lnTo>
                  <a:pt x="512063" y="44958"/>
                </a:lnTo>
                <a:lnTo>
                  <a:pt x="557022" y="44958"/>
                </a:lnTo>
                <a:lnTo>
                  <a:pt x="5120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3771900" y="4511040"/>
            <a:ext cx="601980" cy="180340"/>
          </a:xfrm>
          <a:custGeom>
            <a:avLst/>
            <a:gdLst/>
            <a:ahLst/>
            <a:cxnLst/>
            <a:rect l="l" t="t" r="r" b="b"/>
            <a:pathLst>
              <a:path w="601979" h="180339">
                <a:moveTo>
                  <a:pt x="0" y="89916"/>
                </a:moveTo>
                <a:lnTo>
                  <a:pt x="89915" y="0"/>
                </a:lnTo>
                <a:lnTo>
                  <a:pt x="89915" y="44958"/>
                </a:lnTo>
                <a:lnTo>
                  <a:pt x="512063" y="44958"/>
                </a:lnTo>
                <a:lnTo>
                  <a:pt x="512063" y="0"/>
                </a:lnTo>
                <a:lnTo>
                  <a:pt x="601979" y="89916"/>
                </a:lnTo>
                <a:lnTo>
                  <a:pt x="512063" y="179832"/>
                </a:lnTo>
                <a:lnTo>
                  <a:pt x="512063" y="134874"/>
                </a:lnTo>
                <a:lnTo>
                  <a:pt x="89915" y="134874"/>
                </a:lnTo>
                <a:lnTo>
                  <a:pt x="89915" y="179832"/>
                </a:lnTo>
                <a:lnTo>
                  <a:pt x="0" y="89916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 txBox="1"/>
          <p:nvPr/>
        </p:nvSpPr>
        <p:spPr>
          <a:xfrm>
            <a:off x="3948938" y="4565650"/>
            <a:ext cx="2470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3600" spc="89" baseline="-20833" dirty="0">
                <a:latin typeface="Cambria Math"/>
                <a:cs typeface="Cambria Math"/>
              </a:rPr>
              <a:t>𝑙</a:t>
            </a:r>
            <a:r>
              <a:rPr sz="1750" spc="35" dirty="0">
                <a:latin typeface="Cambria Math"/>
                <a:cs typeface="Cambria Math"/>
              </a:rPr>
              <a:t>2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1309116" y="5170932"/>
            <a:ext cx="271272" cy="67208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1309116" y="5170932"/>
            <a:ext cx="271780" cy="672465"/>
          </a:xfrm>
          <a:custGeom>
            <a:avLst/>
            <a:gdLst/>
            <a:ahLst/>
            <a:cxnLst/>
            <a:rect l="l" t="t" r="r" b="b"/>
            <a:pathLst>
              <a:path w="271780" h="672464">
                <a:moveTo>
                  <a:pt x="0" y="672084"/>
                </a:moveTo>
                <a:lnTo>
                  <a:pt x="271272" y="672084"/>
                </a:lnTo>
                <a:lnTo>
                  <a:pt x="271272" y="0"/>
                </a:lnTo>
                <a:lnTo>
                  <a:pt x="0" y="0"/>
                </a:lnTo>
                <a:lnTo>
                  <a:pt x="0" y="672084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 txBox="1"/>
          <p:nvPr/>
        </p:nvSpPr>
        <p:spPr>
          <a:xfrm>
            <a:off x="1305178" y="5199379"/>
            <a:ext cx="3505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3600" baseline="-16203" dirty="0">
                <a:latin typeface="Calibri"/>
                <a:cs typeface="Calibri"/>
              </a:rPr>
              <a:t>x</a:t>
            </a:r>
            <a:r>
              <a:rPr sz="1600" spc="-10" dirty="0">
                <a:latin typeface="Calibri"/>
                <a:cs typeface="Calibri"/>
              </a:rPr>
              <a:t>16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2061972" y="5166359"/>
            <a:ext cx="966215" cy="682751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 txBox="1"/>
          <p:nvPr/>
        </p:nvSpPr>
        <p:spPr>
          <a:xfrm>
            <a:off x="2061972" y="5166359"/>
            <a:ext cx="966469" cy="683260"/>
          </a:xfrm>
          <a:prstGeom prst="rect">
            <a:avLst/>
          </a:prstGeom>
          <a:ln w="6096">
            <a:solidFill>
              <a:srgbClr val="6FAC46"/>
            </a:solidFill>
          </a:ln>
        </p:spPr>
        <p:txBody>
          <a:bodyPr vert="horz" wrap="square" lIns="0" tIns="139700" rIns="0" bIns="0" rtlCol="0">
            <a:spAutoFit/>
          </a:bodyPr>
          <a:lstStyle/>
          <a:p>
            <a:pPr marL="287020">
              <a:lnSpc>
                <a:spcPct val="100000"/>
              </a:lnSpc>
              <a:spcBef>
                <a:spcPts val="1100"/>
              </a:spcBef>
            </a:pPr>
            <a:r>
              <a:rPr sz="2400" dirty="0">
                <a:latin typeface="Calibri"/>
                <a:cs typeface="Calibri"/>
              </a:rPr>
              <a:t>NN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1628394" y="5451347"/>
            <a:ext cx="417195" cy="114300"/>
          </a:xfrm>
          <a:custGeom>
            <a:avLst/>
            <a:gdLst/>
            <a:ahLst/>
            <a:cxnLst/>
            <a:rect l="l" t="t" r="r" b="b"/>
            <a:pathLst>
              <a:path w="417194" h="114300">
                <a:moveTo>
                  <a:pt x="302768" y="0"/>
                </a:moveTo>
                <a:lnTo>
                  <a:pt x="302768" y="114299"/>
                </a:lnTo>
                <a:lnTo>
                  <a:pt x="378968" y="76199"/>
                </a:lnTo>
                <a:lnTo>
                  <a:pt x="321818" y="76199"/>
                </a:lnTo>
                <a:lnTo>
                  <a:pt x="321818" y="38099"/>
                </a:lnTo>
                <a:lnTo>
                  <a:pt x="378968" y="38099"/>
                </a:lnTo>
                <a:lnTo>
                  <a:pt x="302768" y="0"/>
                </a:lnTo>
                <a:close/>
              </a:path>
              <a:path w="417194" h="114300">
                <a:moveTo>
                  <a:pt x="302768" y="38099"/>
                </a:moveTo>
                <a:lnTo>
                  <a:pt x="0" y="38099"/>
                </a:lnTo>
                <a:lnTo>
                  <a:pt x="0" y="76199"/>
                </a:lnTo>
                <a:lnTo>
                  <a:pt x="302768" y="76199"/>
                </a:lnTo>
                <a:lnTo>
                  <a:pt x="302768" y="38099"/>
                </a:lnTo>
                <a:close/>
              </a:path>
              <a:path w="417194" h="114300">
                <a:moveTo>
                  <a:pt x="378968" y="38099"/>
                </a:moveTo>
                <a:lnTo>
                  <a:pt x="321818" y="38099"/>
                </a:lnTo>
                <a:lnTo>
                  <a:pt x="321818" y="76199"/>
                </a:lnTo>
                <a:lnTo>
                  <a:pt x="378968" y="76199"/>
                </a:lnTo>
                <a:lnTo>
                  <a:pt x="417068" y="57149"/>
                </a:lnTo>
                <a:lnTo>
                  <a:pt x="378968" y="380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3028950" y="5445252"/>
            <a:ext cx="417195" cy="114300"/>
          </a:xfrm>
          <a:custGeom>
            <a:avLst/>
            <a:gdLst/>
            <a:ahLst/>
            <a:cxnLst/>
            <a:rect l="l" t="t" r="r" b="b"/>
            <a:pathLst>
              <a:path w="417195" h="114300">
                <a:moveTo>
                  <a:pt x="302767" y="0"/>
                </a:moveTo>
                <a:lnTo>
                  <a:pt x="302767" y="114300"/>
                </a:lnTo>
                <a:lnTo>
                  <a:pt x="378967" y="76200"/>
                </a:lnTo>
                <a:lnTo>
                  <a:pt x="321817" y="76200"/>
                </a:lnTo>
                <a:lnTo>
                  <a:pt x="321817" y="38100"/>
                </a:lnTo>
                <a:lnTo>
                  <a:pt x="378967" y="38100"/>
                </a:lnTo>
                <a:lnTo>
                  <a:pt x="302767" y="0"/>
                </a:lnTo>
                <a:close/>
              </a:path>
              <a:path w="417195" h="114300">
                <a:moveTo>
                  <a:pt x="302767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302767" y="76200"/>
                </a:lnTo>
                <a:lnTo>
                  <a:pt x="302767" y="38100"/>
                </a:lnTo>
                <a:close/>
              </a:path>
              <a:path w="417195" h="114300">
                <a:moveTo>
                  <a:pt x="378967" y="38100"/>
                </a:moveTo>
                <a:lnTo>
                  <a:pt x="321817" y="38100"/>
                </a:lnTo>
                <a:lnTo>
                  <a:pt x="321817" y="76200"/>
                </a:lnTo>
                <a:lnTo>
                  <a:pt x="378967" y="76200"/>
                </a:lnTo>
                <a:lnTo>
                  <a:pt x="417067" y="57150"/>
                </a:lnTo>
                <a:lnTo>
                  <a:pt x="378967" y="381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3479291" y="5170932"/>
            <a:ext cx="271272" cy="67208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3479291" y="5170932"/>
            <a:ext cx="271780" cy="672465"/>
          </a:xfrm>
          <a:custGeom>
            <a:avLst/>
            <a:gdLst/>
            <a:ahLst/>
            <a:cxnLst/>
            <a:rect l="l" t="t" r="r" b="b"/>
            <a:pathLst>
              <a:path w="271779" h="672464">
                <a:moveTo>
                  <a:pt x="0" y="672084"/>
                </a:moveTo>
                <a:lnTo>
                  <a:pt x="271272" y="672084"/>
                </a:lnTo>
                <a:lnTo>
                  <a:pt x="271272" y="0"/>
                </a:lnTo>
                <a:lnTo>
                  <a:pt x="0" y="0"/>
                </a:lnTo>
                <a:lnTo>
                  <a:pt x="0" y="672084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 txBox="1"/>
          <p:nvPr/>
        </p:nvSpPr>
        <p:spPr>
          <a:xfrm>
            <a:off x="3472941" y="5199379"/>
            <a:ext cx="3556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3600" spc="0" baseline="-16203" dirty="0">
                <a:latin typeface="Calibri"/>
                <a:cs typeface="Calibri"/>
              </a:rPr>
              <a:t>y</a:t>
            </a:r>
            <a:r>
              <a:rPr sz="1600" spc="-15" dirty="0">
                <a:latin typeface="Calibri"/>
                <a:cs typeface="Calibri"/>
              </a:rPr>
              <a:t>16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67" name="object 67"/>
          <p:cNvSpPr/>
          <p:nvPr/>
        </p:nvSpPr>
        <p:spPr>
          <a:xfrm>
            <a:off x="4448555" y="5170932"/>
            <a:ext cx="271272" cy="67208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4448555" y="5170932"/>
            <a:ext cx="271780" cy="672465"/>
          </a:xfrm>
          <a:custGeom>
            <a:avLst/>
            <a:gdLst/>
            <a:ahLst/>
            <a:cxnLst/>
            <a:rect l="l" t="t" r="r" b="b"/>
            <a:pathLst>
              <a:path w="271779" h="672464">
                <a:moveTo>
                  <a:pt x="0" y="672084"/>
                </a:moveTo>
                <a:lnTo>
                  <a:pt x="271272" y="672084"/>
                </a:lnTo>
                <a:lnTo>
                  <a:pt x="271272" y="0"/>
                </a:lnTo>
                <a:lnTo>
                  <a:pt x="0" y="0"/>
                </a:lnTo>
                <a:lnTo>
                  <a:pt x="0" y="672084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 txBox="1"/>
          <p:nvPr/>
        </p:nvSpPr>
        <p:spPr>
          <a:xfrm>
            <a:off x="4485132" y="5194172"/>
            <a:ext cx="4470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3600" spc="-1530" baseline="-20833" dirty="0">
                <a:latin typeface="Cambria Math"/>
                <a:cs typeface="Cambria Math"/>
              </a:rPr>
              <a:t>𝑦</a:t>
            </a:r>
            <a:r>
              <a:rPr sz="3600" spc="690" baseline="-20833" dirty="0">
                <a:latin typeface="Cambria Math"/>
                <a:cs typeface="Cambria Math"/>
              </a:rPr>
              <a:t> </a:t>
            </a:r>
            <a:r>
              <a:rPr sz="1750" spc="25" dirty="0">
                <a:latin typeface="Cambria Math"/>
                <a:cs typeface="Cambria Math"/>
              </a:rPr>
              <a:t>16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70" name="object 70"/>
          <p:cNvSpPr/>
          <p:nvPr/>
        </p:nvSpPr>
        <p:spPr>
          <a:xfrm>
            <a:off x="3784091" y="5437632"/>
            <a:ext cx="601980" cy="180340"/>
          </a:xfrm>
          <a:custGeom>
            <a:avLst/>
            <a:gdLst/>
            <a:ahLst/>
            <a:cxnLst/>
            <a:rect l="l" t="t" r="r" b="b"/>
            <a:pathLst>
              <a:path w="601979" h="180339">
                <a:moveTo>
                  <a:pt x="89916" y="0"/>
                </a:moveTo>
                <a:lnTo>
                  <a:pt x="0" y="89916"/>
                </a:lnTo>
                <a:lnTo>
                  <a:pt x="89916" y="179832"/>
                </a:lnTo>
                <a:lnTo>
                  <a:pt x="89916" y="134874"/>
                </a:lnTo>
                <a:lnTo>
                  <a:pt x="557022" y="134874"/>
                </a:lnTo>
                <a:lnTo>
                  <a:pt x="601980" y="89916"/>
                </a:lnTo>
                <a:lnTo>
                  <a:pt x="557022" y="44958"/>
                </a:lnTo>
                <a:lnTo>
                  <a:pt x="89916" y="44958"/>
                </a:lnTo>
                <a:lnTo>
                  <a:pt x="89916" y="0"/>
                </a:lnTo>
                <a:close/>
              </a:path>
              <a:path w="601979" h="180339">
                <a:moveTo>
                  <a:pt x="557022" y="134874"/>
                </a:moveTo>
                <a:lnTo>
                  <a:pt x="512063" y="134874"/>
                </a:lnTo>
                <a:lnTo>
                  <a:pt x="512063" y="179832"/>
                </a:lnTo>
                <a:lnTo>
                  <a:pt x="557022" y="134874"/>
                </a:lnTo>
                <a:close/>
              </a:path>
              <a:path w="601979" h="180339">
                <a:moveTo>
                  <a:pt x="512063" y="0"/>
                </a:moveTo>
                <a:lnTo>
                  <a:pt x="512063" y="44958"/>
                </a:lnTo>
                <a:lnTo>
                  <a:pt x="557022" y="44958"/>
                </a:lnTo>
                <a:lnTo>
                  <a:pt x="5120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3784091" y="5437632"/>
            <a:ext cx="601980" cy="180340"/>
          </a:xfrm>
          <a:custGeom>
            <a:avLst/>
            <a:gdLst/>
            <a:ahLst/>
            <a:cxnLst/>
            <a:rect l="l" t="t" r="r" b="b"/>
            <a:pathLst>
              <a:path w="601979" h="180339">
                <a:moveTo>
                  <a:pt x="0" y="89916"/>
                </a:moveTo>
                <a:lnTo>
                  <a:pt x="89916" y="0"/>
                </a:lnTo>
                <a:lnTo>
                  <a:pt x="89916" y="44958"/>
                </a:lnTo>
                <a:lnTo>
                  <a:pt x="512063" y="44958"/>
                </a:lnTo>
                <a:lnTo>
                  <a:pt x="512063" y="0"/>
                </a:lnTo>
                <a:lnTo>
                  <a:pt x="601980" y="89916"/>
                </a:lnTo>
                <a:lnTo>
                  <a:pt x="512063" y="179832"/>
                </a:lnTo>
                <a:lnTo>
                  <a:pt x="512063" y="134874"/>
                </a:lnTo>
                <a:lnTo>
                  <a:pt x="89916" y="134874"/>
                </a:lnTo>
                <a:lnTo>
                  <a:pt x="89916" y="179832"/>
                </a:lnTo>
                <a:lnTo>
                  <a:pt x="0" y="89916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 txBox="1"/>
          <p:nvPr/>
        </p:nvSpPr>
        <p:spPr>
          <a:xfrm>
            <a:off x="3963034" y="5554776"/>
            <a:ext cx="3683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3600" spc="22" baseline="-20833" dirty="0">
                <a:latin typeface="Cambria Math"/>
                <a:cs typeface="Cambria Math"/>
              </a:rPr>
              <a:t>𝑙</a:t>
            </a:r>
            <a:r>
              <a:rPr sz="1750" spc="25" dirty="0">
                <a:latin typeface="Cambria Math"/>
                <a:cs typeface="Cambria Math"/>
              </a:rPr>
              <a:t>16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73" name="object 73"/>
          <p:cNvSpPr txBox="1"/>
          <p:nvPr/>
        </p:nvSpPr>
        <p:spPr>
          <a:xfrm>
            <a:off x="218033" y="2016053"/>
            <a:ext cx="330200" cy="137096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2400" spc="-10" dirty="0">
                <a:solidFill>
                  <a:srgbClr val="0000FF"/>
                </a:solidFill>
                <a:latin typeface="Calibri"/>
                <a:cs typeface="Calibri"/>
              </a:rPr>
              <a:t>Mini-batch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209194" y="4487600"/>
            <a:ext cx="330200" cy="137096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2400" spc="-10" dirty="0">
                <a:solidFill>
                  <a:srgbClr val="0000FF"/>
                </a:solidFill>
                <a:latin typeface="Calibri"/>
                <a:cs typeface="Calibri"/>
              </a:rPr>
              <a:t>Mini-batch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5" name="object 75"/>
          <p:cNvSpPr/>
          <p:nvPr/>
        </p:nvSpPr>
        <p:spPr>
          <a:xfrm>
            <a:off x="649986" y="1636014"/>
            <a:ext cx="4279900" cy="2310765"/>
          </a:xfrm>
          <a:custGeom>
            <a:avLst/>
            <a:gdLst/>
            <a:ahLst/>
            <a:cxnLst/>
            <a:rect l="l" t="t" r="r" b="b"/>
            <a:pathLst>
              <a:path w="4279900" h="2310765">
                <a:moveTo>
                  <a:pt x="0" y="2310383"/>
                </a:moveTo>
                <a:lnTo>
                  <a:pt x="4279392" y="2310383"/>
                </a:lnTo>
                <a:lnTo>
                  <a:pt x="4279392" y="0"/>
                </a:lnTo>
                <a:lnTo>
                  <a:pt x="0" y="0"/>
                </a:lnTo>
                <a:lnTo>
                  <a:pt x="0" y="2310383"/>
                </a:lnTo>
                <a:close/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649986" y="4132326"/>
            <a:ext cx="4279900" cy="2310765"/>
          </a:xfrm>
          <a:custGeom>
            <a:avLst/>
            <a:gdLst/>
            <a:ahLst/>
            <a:cxnLst/>
            <a:rect l="l" t="t" r="r" b="b"/>
            <a:pathLst>
              <a:path w="4279900" h="2310765">
                <a:moveTo>
                  <a:pt x="0" y="2310384"/>
                </a:moveTo>
                <a:lnTo>
                  <a:pt x="4279392" y="2310384"/>
                </a:lnTo>
                <a:lnTo>
                  <a:pt x="4279392" y="0"/>
                </a:lnTo>
                <a:lnTo>
                  <a:pt x="0" y="0"/>
                </a:lnTo>
                <a:lnTo>
                  <a:pt x="0" y="2310384"/>
                </a:lnTo>
                <a:close/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 txBox="1"/>
          <p:nvPr/>
        </p:nvSpPr>
        <p:spPr>
          <a:xfrm>
            <a:off x="5259070" y="917905"/>
            <a:ext cx="3636645" cy="34385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27685" indent="-514984">
              <a:lnSpc>
                <a:spcPct val="100000"/>
              </a:lnSpc>
              <a:spcBef>
                <a:spcPts val="100"/>
              </a:spcBef>
              <a:buFont typeface="Wingdings"/>
              <a:buChar char=""/>
              <a:tabLst>
                <a:tab pos="527685" algn="l"/>
                <a:tab pos="528320" algn="l"/>
              </a:tabLst>
            </a:pPr>
            <a:r>
              <a:rPr sz="2400" dirty="0">
                <a:latin typeface="Calibri"/>
                <a:cs typeface="Calibri"/>
              </a:rPr>
              <a:t>Randomly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initialize</a:t>
            </a:r>
            <a:endParaRPr sz="2400">
              <a:latin typeface="Calibri"/>
              <a:cs typeface="Calibri"/>
            </a:endParaRPr>
          </a:p>
          <a:p>
            <a:pPr marL="527685">
              <a:lnSpc>
                <a:spcPct val="100000"/>
              </a:lnSpc>
              <a:spcBef>
                <a:spcPts val="5"/>
              </a:spcBef>
            </a:pPr>
            <a:r>
              <a:rPr sz="2400" spc="-10" dirty="0">
                <a:latin typeface="Calibri"/>
                <a:cs typeface="Calibri"/>
              </a:rPr>
              <a:t>network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parameters</a:t>
            </a:r>
            <a:endParaRPr sz="2400">
              <a:latin typeface="Calibri"/>
              <a:cs typeface="Calibri"/>
            </a:endParaRPr>
          </a:p>
          <a:p>
            <a:pPr marL="549275" indent="-514984">
              <a:lnSpc>
                <a:spcPct val="100000"/>
              </a:lnSpc>
              <a:spcBef>
                <a:spcPts val="965"/>
              </a:spcBef>
              <a:buFont typeface="Wingdings"/>
              <a:buChar char=""/>
              <a:tabLst>
                <a:tab pos="549275" algn="l"/>
                <a:tab pos="549910" algn="l"/>
              </a:tabLst>
            </a:pPr>
            <a:r>
              <a:rPr sz="2400" dirty="0">
                <a:latin typeface="Calibri"/>
                <a:cs typeface="Calibri"/>
              </a:rPr>
              <a:t>Pick the </a:t>
            </a:r>
            <a:r>
              <a:rPr sz="2400" spc="-10" dirty="0">
                <a:latin typeface="Calibri"/>
                <a:cs typeface="Calibri"/>
              </a:rPr>
              <a:t>1</a:t>
            </a:r>
            <a:r>
              <a:rPr sz="2400" spc="-15" baseline="24305" dirty="0">
                <a:latin typeface="Calibri"/>
                <a:cs typeface="Calibri"/>
              </a:rPr>
              <a:t>st</a:t>
            </a:r>
            <a:r>
              <a:rPr sz="2400" spc="202" baseline="2430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batch</a:t>
            </a:r>
            <a:endParaRPr sz="2400">
              <a:latin typeface="Calibri"/>
              <a:cs typeface="Calibri"/>
            </a:endParaRPr>
          </a:p>
          <a:p>
            <a:pPr marL="582930">
              <a:lnSpc>
                <a:spcPct val="100000"/>
              </a:lnSpc>
              <a:spcBef>
                <a:spcPts val="610"/>
              </a:spcBef>
            </a:pPr>
            <a:r>
              <a:rPr sz="2400" spc="-5" dirty="0">
                <a:latin typeface="Cambria Math"/>
                <a:cs typeface="Cambria Math"/>
              </a:rPr>
              <a:t>𝐿′ </a:t>
            </a:r>
            <a:r>
              <a:rPr sz="2400" dirty="0">
                <a:latin typeface="Cambria Math"/>
                <a:cs typeface="Cambria Math"/>
              </a:rPr>
              <a:t>= </a:t>
            </a:r>
            <a:r>
              <a:rPr sz="2400" spc="25" dirty="0">
                <a:latin typeface="Cambria Math"/>
                <a:cs typeface="Cambria Math"/>
              </a:rPr>
              <a:t>𝑙</a:t>
            </a:r>
            <a:r>
              <a:rPr sz="2625" spc="37" baseline="28571" dirty="0">
                <a:latin typeface="Cambria Math"/>
                <a:cs typeface="Cambria Math"/>
              </a:rPr>
              <a:t>1 </a:t>
            </a:r>
            <a:r>
              <a:rPr sz="2400" dirty="0">
                <a:latin typeface="Cambria Math"/>
                <a:cs typeface="Cambria Math"/>
              </a:rPr>
              <a:t>+ </a:t>
            </a:r>
            <a:r>
              <a:rPr sz="2400" spc="40" dirty="0">
                <a:latin typeface="Cambria Math"/>
                <a:cs typeface="Cambria Math"/>
              </a:rPr>
              <a:t>𝑙</a:t>
            </a:r>
            <a:r>
              <a:rPr sz="2625" spc="60" baseline="28571" dirty="0">
                <a:latin typeface="Cambria Math"/>
                <a:cs typeface="Cambria Math"/>
              </a:rPr>
              <a:t>31 </a:t>
            </a:r>
            <a:r>
              <a:rPr sz="2400" dirty="0">
                <a:latin typeface="Cambria Math"/>
                <a:cs typeface="Cambria Math"/>
              </a:rPr>
              <a:t>+</a:t>
            </a:r>
            <a:r>
              <a:rPr sz="2400" spc="-155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⋯</a:t>
            </a:r>
            <a:endParaRPr sz="2400">
              <a:latin typeface="Cambria Math"/>
              <a:cs typeface="Cambria Math"/>
            </a:endParaRPr>
          </a:p>
          <a:p>
            <a:pPr marL="559435">
              <a:lnSpc>
                <a:spcPct val="100000"/>
              </a:lnSpc>
              <a:spcBef>
                <a:spcPts val="365"/>
              </a:spcBef>
            </a:pPr>
            <a:r>
              <a:rPr sz="2400" spc="-10" dirty="0">
                <a:latin typeface="Calibri"/>
                <a:cs typeface="Calibri"/>
              </a:rPr>
              <a:t>Update </a:t>
            </a:r>
            <a:r>
              <a:rPr sz="2400" spc="-15" dirty="0">
                <a:latin typeface="Calibri"/>
                <a:cs typeface="Calibri"/>
              </a:rPr>
              <a:t>parameters</a:t>
            </a:r>
            <a:r>
              <a:rPr sz="2400" spc="-9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once</a:t>
            </a:r>
            <a:endParaRPr sz="2400">
              <a:latin typeface="Calibri"/>
              <a:cs typeface="Calibri"/>
            </a:endParaRPr>
          </a:p>
          <a:p>
            <a:pPr marL="563245" indent="-514984">
              <a:lnSpc>
                <a:spcPct val="100000"/>
              </a:lnSpc>
              <a:spcBef>
                <a:spcPts val="1230"/>
              </a:spcBef>
              <a:buFont typeface="Wingdings"/>
              <a:buChar char=""/>
              <a:tabLst>
                <a:tab pos="563245" algn="l"/>
                <a:tab pos="563880" algn="l"/>
              </a:tabLst>
            </a:pPr>
            <a:r>
              <a:rPr sz="2400" dirty="0">
                <a:latin typeface="Calibri"/>
                <a:cs typeface="Calibri"/>
              </a:rPr>
              <a:t>Pick the </a:t>
            </a:r>
            <a:r>
              <a:rPr sz="2400" spc="-5" dirty="0">
                <a:latin typeface="Calibri"/>
                <a:cs typeface="Calibri"/>
              </a:rPr>
              <a:t>2</a:t>
            </a:r>
            <a:r>
              <a:rPr sz="2400" spc="-7" baseline="24305" dirty="0">
                <a:latin typeface="Calibri"/>
                <a:cs typeface="Calibri"/>
              </a:rPr>
              <a:t>nd</a:t>
            </a:r>
            <a:r>
              <a:rPr sz="2400" spc="202" baseline="2430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batch</a:t>
            </a:r>
            <a:endParaRPr sz="2400">
              <a:latin typeface="Calibri"/>
              <a:cs typeface="Calibri"/>
            </a:endParaRPr>
          </a:p>
          <a:p>
            <a:pPr marL="582930">
              <a:lnSpc>
                <a:spcPct val="100000"/>
              </a:lnSpc>
              <a:spcBef>
                <a:spcPts val="605"/>
              </a:spcBef>
            </a:pPr>
            <a:r>
              <a:rPr sz="2400" dirty="0">
                <a:latin typeface="Cambria Math"/>
                <a:cs typeface="Cambria Math"/>
              </a:rPr>
              <a:t>𝐿′′ = </a:t>
            </a:r>
            <a:r>
              <a:rPr sz="2400" spc="50" dirty="0">
                <a:latin typeface="Cambria Math"/>
                <a:cs typeface="Cambria Math"/>
              </a:rPr>
              <a:t>𝑙</a:t>
            </a:r>
            <a:r>
              <a:rPr sz="2625" spc="75" baseline="28571" dirty="0">
                <a:latin typeface="Cambria Math"/>
                <a:cs typeface="Cambria Math"/>
              </a:rPr>
              <a:t>2 </a:t>
            </a:r>
            <a:r>
              <a:rPr sz="2400" dirty="0">
                <a:latin typeface="Cambria Math"/>
                <a:cs typeface="Cambria Math"/>
              </a:rPr>
              <a:t>+ </a:t>
            </a:r>
            <a:r>
              <a:rPr sz="2400" spc="25" dirty="0">
                <a:latin typeface="Cambria Math"/>
                <a:cs typeface="Cambria Math"/>
              </a:rPr>
              <a:t>𝑙</a:t>
            </a:r>
            <a:r>
              <a:rPr sz="2625" spc="37" baseline="28571" dirty="0">
                <a:latin typeface="Cambria Math"/>
                <a:cs typeface="Cambria Math"/>
              </a:rPr>
              <a:t>16 </a:t>
            </a:r>
            <a:r>
              <a:rPr sz="2400" dirty="0">
                <a:latin typeface="Cambria Math"/>
                <a:cs typeface="Cambria Math"/>
              </a:rPr>
              <a:t>+</a:t>
            </a:r>
            <a:r>
              <a:rPr sz="2400" spc="-195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⋯</a:t>
            </a:r>
            <a:endParaRPr sz="2400">
              <a:latin typeface="Cambria Math"/>
              <a:cs typeface="Cambria Math"/>
            </a:endParaRPr>
          </a:p>
          <a:p>
            <a:pPr marL="559435">
              <a:lnSpc>
                <a:spcPct val="100000"/>
              </a:lnSpc>
              <a:spcBef>
                <a:spcPts val="50"/>
              </a:spcBef>
            </a:pPr>
            <a:r>
              <a:rPr sz="2400" spc="-10" dirty="0">
                <a:latin typeface="Calibri"/>
                <a:cs typeface="Calibri"/>
              </a:rPr>
              <a:t>Update </a:t>
            </a:r>
            <a:r>
              <a:rPr sz="2400" spc="-15" dirty="0">
                <a:latin typeface="Calibri"/>
                <a:cs typeface="Calibri"/>
              </a:rPr>
              <a:t>parameters</a:t>
            </a:r>
            <a:r>
              <a:rPr sz="2400" spc="-9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once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8" name="object 78"/>
          <p:cNvSpPr txBox="1"/>
          <p:nvPr/>
        </p:nvSpPr>
        <p:spPr>
          <a:xfrm>
            <a:off x="6711188" y="4524502"/>
            <a:ext cx="330200" cy="236220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2400" dirty="0">
                <a:latin typeface="Calibri"/>
                <a:cs typeface="Calibri"/>
              </a:rPr>
              <a:t>…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9" name="object 79"/>
          <p:cNvSpPr/>
          <p:nvPr/>
        </p:nvSpPr>
        <p:spPr>
          <a:xfrm>
            <a:off x="5359908" y="4834128"/>
            <a:ext cx="3276599" cy="1432560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5268467" y="4850891"/>
            <a:ext cx="3371088" cy="1490471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5419344" y="4873752"/>
            <a:ext cx="3157728" cy="1315212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 txBox="1"/>
          <p:nvPr/>
        </p:nvSpPr>
        <p:spPr>
          <a:xfrm>
            <a:off x="5419344" y="4951221"/>
            <a:ext cx="3157855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2075" marR="238125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L is 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different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each</a:t>
            </a:r>
            <a:r>
              <a:rPr sz="24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time  when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we update  parameters!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3" name="object 83"/>
          <p:cNvSpPr/>
          <p:nvPr/>
        </p:nvSpPr>
        <p:spPr>
          <a:xfrm>
            <a:off x="3352800" y="117347"/>
            <a:ext cx="5678424" cy="640079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3230879" y="54864"/>
            <a:ext cx="5803392" cy="865631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3412235" y="156971"/>
            <a:ext cx="5559552" cy="522731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 txBox="1">
            <a:spLocks noGrp="1"/>
          </p:cNvSpPr>
          <p:nvPr>
            <p:ph type="title"/>
          </p:nvPr>
        </p:nvSpPr>
        <p:spPr>
          <a:xfrm>
            <a:off x="3412235" y="166878"/>
            <a:ext cx="556006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95"/>
              </a:spcBef>
            </a:pPr>
            <a:r>
              <a:rPr sz="2800" b="0" spc="-65" dirty="0">
                <a:solidFill>
                  <a:srgbClr val="FFFFFF"/>
                </a:solidFill>
                <a:latin typeface="Calibri"/>
                <a:cs typeface="Calibri"/>
              </a:rPr>
              <a:t>We </a:t>
            </a:r>
            <a:r>
              <a:rPr sz="2800" b="0" spc="-5" dirty="0">
                <a:solidFill>
                  <a:srgbClr val="FFFFFF"/>
                </a:solidFill>
                <a:latin typeface="Calibri"/>
                <a:cs typeface="Calibri"/>
              </a:rPr>
              <a:t>do </a:t>
            </a:r>
            <a:r>
              <a:rPr sz="2800" b="0" spc="-10" dirty="0">
                <a:solidFill>
                  <a:srgbClr val="FFFFFF"/>
                </a:solidFill>
                <a:latin typeface="Calibri"/>
                <a:cs typeface="Calibri"/>
              </a:rPr>
              <a:t>not really </a:t>
            </a:r>
            <a:r>
              <a:rPr sz="2800" b="0" spc="-15" dirty="0">
                <a:solidFill>
                  <a:srgbClr val="FFFFFF"/>
                </a:solidFill>
                <a:latin typeface="Calibri"/>
                <a:cs typeface="Calibri"/>
              </a:rPr>
              <a:t>minimize </a:t>
            </a:r>
            <a:r>
              <a:rPr sz="2800" b="0" spc="-20" dirty="0">
                <a:solidFill>
                  <a:srgbClr val="FFFFFF"/>
                </a:solidFill>
                <a:latin typeface="Calibri"/>
                <a:cs typeface="Calibri"/>
              </a:rPr>
              <a:t>total</a:t>
            </a:r>
            <a:r>
              <a:rPr sz="2800" b="0" spc="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b="0" spc="-5" dirty="0">
                <a:solidFill>
                  <a:srgbClr val="FFFFFF"/>
                </a:solidFill>
                <a:latin typeface="Calibri"/>
                <a:cs typeface="Calibri"/>
              </a:rPr>
              <a:t>loss!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246253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Min</a:t>
            </a:r>
            <a:r>
              <a:rPr spc="-5" dirty="0"/>
              <a:t>i-</a:t>
            </a:r>
            <a:r>
              <a:rPr dirty="0"/>
              <a:t>b</a:t>
            </a:r>
            <a:r>
              <a:rPr spc="-50" dirty="0"/>
              <a:t>a</a:t>
            </a:r>
            <a:r>
              <a:rPr spc="-45" dirty="0"/>
              <a:t>t</a:t>
            </a:r>
            <a:r>
              <a:rPr spc="-5" dirty="0"/>
              <a:t>ch</a:t>
            </a:r>
          </a:p>
        </p:txBody>
      </p:sp>
      <p:sp>
        <p:nvSpPr>
          <p:cNvPr id="3" name="object 3"/>
          <p:cNvSpPr/>
          <p:nvPr/>
        </p:nvSpPr>
        <p:spPr>
          <a:xfrm>
            <a:off x="4742688" y="2449067"/>
            <a:ext cx="4038600" cy="30567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615492" y="1876805"/>
            <a:ext cx="383032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i="1" u="sng" spc="-1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Original Gradient</a:t>
            </a:r>
            <a:r>
              <a:rPr sz="2800" b="1" i="1" u="sng" spc="-1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Descent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609590" y="1876805"/>
            <a:ext cx="243713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i="1" u="sng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With</a:t>
            </a:r>
            <a:r>
              <a:rPr sz="2800" b="1" i="1" u="sng" spc="-3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2800" b="1" i="1" u="sng" spc="-1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Mini-batch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779008" y="3310128"/>
            <a:ext cx="1627632" cy="5791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652515" y="3262884"/>
            <a:ext cx="1882139" cy="75895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838444" y="3349752"/>
            <a:ext cx="1508759" cy="4617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5838444" y="3362909"/>
            <a:ext cx="150876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6515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Unstable!!!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95300" y="2458211"/>
            <a:ext cx="4029455" cy="309524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389888" y="5923788"/>
            <a:ext cx="6705600" cy="57912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363723" y="5878067"/>
            <a:ext cx="4756404" cy="75895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449324" y="5963411"/>
            <a:ext cx="6586728" cy="46177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449324" y="5978448"/>
            <a:ext cx="65868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5697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colors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represent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total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loss.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441960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0" dirty="0"/>
              <a:t>Mini-batch </a:t>
            </a:r>
            <a:r>
              <a:rPr dirty="0"/>
              <a:t>is</a:t>
            </a:r>
            <a:r>
              <a:rPr spc="-45" dirty="0"/>
              <a:t> </a:t>
            </a:r>
            <a:r>
              <a:rPr spc="-40" dirty="0"/>
              <a:t>Faster</a:t>
            </a:r>
          </a:p>
        </p:txBody>
      </p:sp>
      <p:sp>
        <p:nvSpPr>
          <p:cNvPr id="3" name="object 3"/>
          <p:cNvSpPr/>
          <p:nvPr/>
        </p:nvSpPr>
        <p:spPr>
          <a:xfrm>
            <a:off x="4635356" y="3141515"/>
            <a:ext cx="4148432" cy="32230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2817876"/>
            <a:ext cx="4800600" cy="36012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158740" y="5329428"/>
            <a:ext cx="1879091" cy="5791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362955" y="5282184"/>
            <a:ext cx="1469136" cy="75895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218176" y="5369052"/>
            <a:ext cx="1760220" cy="46177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249680" y="3512820"/>
            <a:ext cx="1816608" cy="94792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331975" y="3467100"/>
            <a:ext cx="1650492" cy="112471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309116" y="3552444"/>
            <a:ext cx="1697736" cy="83057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309116" y="3566921"/>
            <a:ext cx="169798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48945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See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all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561591" y="3932682"/>
            <a:ext cx="11912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35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2400" spc="-45" dirty="0">
                <a:solidFill>
                  <a:srgbClr val="FFFFFF"/>
                </a:solidFill>
                <a:latin typeface="Calibri"/>
                <a:cs typeface="Calibri"/>
              </a:rPr>
              <a:t>x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ampl</a:t>
            </a:r>
            <a:r>
              <a:rPr sz="2400" spc="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5201411" y="3418332"/>
            <a:ext cx="1926336" cy="94945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109971" y="3372611"/>
            <a:ext cx="2135124" cy="112471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260847" y="3457955"/>
            <a:ext cx="1807463" cy="83210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5341111" y="3472383"/>
            <a:ext cx="160718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See only</a:t>
            </a:r>
            <a:r>
              <a:rPr sz="2400" spc="-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one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6979157" y="5361432"/>
            <a:ext cx="205105" cy="23921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055357" y="3414903"/>
            <a:ext cx="599440" cy="459740"/>
          </a:xfrm>
          <a:custGeom>
            <a:avLst/>
            <a:gdLst/>
            <a:ahLst/>
            <a:cxnLst/>
            <a:rect l="l" t="t" r="r" b="b"/>
            <a:pathLst>
              <a:path w="599440" h="459739">
                <a:moveTo>
                  <a:pt x="38353" y="381762"/>
                </a:moveTo>
                <a:lnTo>
                  <a:pt x="0" y="459740"/>
                </a:lnTo>
                <a:lnTo>
                  <a:pt x="85344" y="443611"/>
                </a:lnTo>
                <a:lnTo>
                  <a:pt x="75695" y="430911"/>
                </a:lnTo>
                <a:lnTo>
                  <a:pt x="59436" y="430911"/>
                </a:lnTo>
                <a:lnTo>
                  <a:pt x="43688" y="410210"/>
                </a:lnTo>
                <a:lnTo>
                  <a:pt x="54007" y="402365"/>
                </a:lnTo>
                <a:lnTo>
                  <a:pt x="38353" y="381762"/>
                </a:lnTo>
                <a:close/>
              </a:path>
              <a:path w="599440" h="459739">
                <a:moveTo>
                  <a:pt x="54007" y="402365"/>
                </a:moveTo>
                <a:lnTo>
                  <a:pt x="43688" y="410210"/>
                </a:lnTo>
                <a:lnTo>
                  <a:pt x="59436" y="430911"/>
                </a:lnTo>
                <a:lnTo>
                  <a:pt x="69741" y="423074"/>
                </a:lnTo>
                <a:lnTo>
                  <a:pt x="54007" y="402365"/>
                </a:lnTo>
                <a:close/>
              </a:path>
              <a:path w="599440" h="459739">
                <a:moveTo>
                  <a:pt x="69741" y="423074"/>
                </a:moveTo>
                <a:lnTo>
                  <a:pt x="59436" y="430911"/>
                </a:lnTo>
                <a:lnTo>
                  <a:pt x="75695" y="430911"/>
                </a:lnTo>
                <a:lnTo>
                  <a:pt x="69741" y="423074"/>
                </a:lnTo>
                <a:close/>
              </a:path>
              <a:path w="599440" h="459739">
                <a:moveTo>
                  <a:pt x="583311" y="0"/>
                </a:moveTo>
                <a:lnTo>
                  <a:pt x="54007" y="402365"/>
                </a:lnTo>
                <a:lnTo>
                  <a:pt x="69741" y="423074"/>
                </a:lnTo>
                <a:lnTo>
                  <a:pt x="599059" y="20574"/>
                </a:lnTo>
                <a:lnTo>
                  <a:pt x="583311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519785" y="1704308"/>
            <a:ext cx="3831590" cy="1367790"/>
          </a:xfrm>
          <a:prstGeom prst="rect">
            <a:avLst/>
          </a:prstGeom>
        </p:spPr>
        <p:txBody>
          <a:bodyPr vert="horz" wrap="square" lIns="0" tIns="68580" rIns="0" bIns="0" rtlCol="0">
            <a:spAutoFit/>
          </a:bodyPr>
          <a:lstStyle/>
          <a:p>
            <a:pPr marL="94615" marR="5080" indent="-82550">
              <a:lnSpc>
                <a:spcPct val="110000"/>
              </a:lnSpc>
              <a:spcBef>
                <a:spcPts val="540"/>
              </a:spcBef>
            </a:pPr>
            <a:r>
              <a:rPr sz="2800" b="1" i="1" u="sng" spc="-1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Original Gradient </a:t>
            </a:r>
            <a:r>
              <a:rPr sz="2800" b="1" i="1" u="sng" spc="-1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Descent </a:t>
            </a:r>
            <a:r>
              <a:rPr sz="2800" b="1" i="1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Update after </a:t>
            </a:r>
            <a:r>
              <a:rPr sz="2400" spc="-5" dirty="0">
                <a:latin typeface="Calibri"/>
                <a:cs typeface="Calibri"/>
              </a:rPr>
              <a:t>seeing all  </a:t>
            </a:r>
            <a:r>
              <a:rPr sz="2400" spc="-10" dirty="0">
                <a:latin typeface="Calibri"/>
                <a:cs typeface="Calibri"/>
              </a:rPr>
              <a:t>examples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997322" y="1779606"/>
            <a:ext cx="3837304" cy="1228090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528320">
              <a:lnSpc>
                <a:spcPct val="100000"/>
              </a:lnSpc>
              <a:spcBef>
                <a:spcPts val="280"/>
              </a:spcBef>
            </a:pPr>
            <a:r>
              <a:rPr sz="2800" b="1" i="1" u="sng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With</a:t>
            </a:r>
            <a:r>
              <a:rPr sz="2800" b="1" i="1" u="sng" spc="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2800" b="1" i="1" u="sng" spc="-1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Mini-batch</a:t>
            </a:r>
            <a:endParaRPr sz="2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60"/>
              </a:spcBef>
            </a:pPr>
            <a:r>
              <a:rPr sz="2400" dirty="0">
                <a:latin typeface="Calibri"/>
                <a:cs typeface="Calibri"/>
              </a:rPr>
              <a:t>If </a:t>
            </a:r>
            <a:r>
              <a:rPr sz="2400" spc="-5" dirty="0">
                <a:latin typeface="Calibri"/>
                <a:cs typeface="Calibri"/>
              </a:rPr>
              <a:t>there </a:t>
            </a:r>
            <a:r>
              <a:rPr sz="2400" spc="-15" dirty="0">
                <a:latin typeface="Calibri"/>
                <a:cs typeface="Calibri"/>
              </a:rPr>
              <a:t>are </a:t>
            </a:r>
            <a:r>
              <a:rPr sz="2400" dirty="0">
                <a:latin typeface="Calibri"/>
                <a:cs typeface="Calibri"/>
              </a:rPr>
              <a:t>20 </a:t>
            </a:r>
            <a:r>
              <a:rPr sz="2400" spc="-10" dirty="0">
                <a:latin typeface="Calibri"/>
                <a:cs typeface="Calibri"/>
              </a:rPr>
              <a:t>batches,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update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dirty="0">
                <a:latin typeface="Calibri"/>
                <a:cs typeface="Calibri"/>
              </a:rPr>
              <a:t>20 times in </a:t>
            </a:r>
            <a:r>
              <a:rPr sz="2400" spc="-10" dirty="0">
                <a:latin typeface="Calibri"/>
                <a:cs typeface="Calibri"/>
              </a:rPr>
              <a:t>one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epoch.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5687567" y="548640"/>
            <a:ext cx="2887980" cy="94945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596128" y="502919"/>
            <a:ext cx="3110483" cy="1124712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747003" y="588263"/>
            <a:ext cx="2769107" cy="83210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5747003" y="601802"/>
            <a:ext cx="276923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271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Not 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always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true</a:t>
            </a:r>
            <a:r>
              <a:rPr sz="24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with</a:t>
            </a:r>
            <a:endParaRPr sz="2400">
              <a:latin typeface="Calibri"/>
              <a:cs typeface="Calibri"/>
            </a:endParaRPr>
          </a:p>
          <a:p>
            <a:pPr marL="92710">
              <a:lnSpc>
                <a:spcPct val="100000"/>
              </a:lnSpc>
              <a:spcBef>
                <a:spcPts val="5"/>
              </a:spcBef>
            </a:pP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parallel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computing.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3006851" y="3794505"/>
            <a:ext cx="2255520" cy="253365"/>
          </a:xfrm>
          <a:custGeom>
            <a:avLst/>
            <a:gdLst/>
            <a:ahLst/>
            <a:cxnLst/>
            <a:rect l="l" t="t" r="r" b="b"/>
            <a:pathLst>
              <a:path w="2255520" h="253364">
                <a:moveTo>
                  <a:pt x="169925" y="79375"/>
                </a:moveTo>
                <a:lnTo>
                  <a:pt x="0" y="173482"/>
                </a:lnTo>
                <a:lnTo>
                  <a:pt x="177165" y="252984"/>
                </a:lnTo>
                <a:lnTo>
                  <a:pt x="174803" y="196342"/>
                </a:lnTo>
                <a:lnTo>
                  <a:pt x="145923" y="196342"/>
                </a:lnTo>
                <a:lnTo>
                  <a:pt x="143510" y="138430"/>
                </a:lnTo>
                <a:lnTo>
                  <a:pt x="172338" y="137230"/>
                </a:lnTo>
                <a:lnTo>
                  <a:pt x="169925" y="79375"/>
                </a:lnTo>
                <a:close/>
              </a:path>
              <a:path w="2255520" h="253364">
                <a:moveTo>
                  <a:pt x="172338" y="137230"/>
                </a:moveTo>
                <a:lnTo>
                  <a:pt x="143510" y="138430"/>
                </a:lnTo>
                <a:lnTo>
                  <a:pt x="145923" y="196342"/>
                </a:lnTo>
                <a:lnTo>
                  <a:pt x="174753" y="195140"/>
                </a:lnTo>
                <a:lnTo>
                  <a:pt x="172338" y="137230"/>
                </a:lnTo>
                <a:close/>
              </a:path>
              <a:path w="2255520" h="253364">
                <a:moveTo>
                  <a:pt x="174753" y="195140"/>
                </a:moveTo>
                <a:lnTo>
                  <a:pt x="145923" y="196342"/>
                </a:lnTo>
                <a:lnTo>
                  <a:pt x="174803" y="196342"/>
                </a:lnTo>
                <a:lnTo>
                  <a:pt x="174753" y="195140"/>
                </a:lnTo>
                <a:close/>
              </a:path>
              <a:path w="2255520" h="253364">
                <a:moveTo>
                  <a:pt x="2080260" y="57846"/>
                </a:moveTo>
                <a:lnTo>
                  <a:pt x="172338" y="137230"/>
                </a:lnTo>
                <a:lnTo>
                  <a:pt x="174753" y="195140"/>
                </a:lnTo>
                <a:lnTo>
                  <a:pt x="2082672" y="115633"/>
                </a:lnTo>
                <a:lnTo>
                  <a:pt x="2080260" y="57846"/>
                </a:lnTo>
                <a:close/>
              </a:path>
              <a:path w="2255520" h="253364">
                <a:moveTo>
                  <a:pt x="2204069" y="56642"/>
                </a:moveTo>
                <a:lnTo>
                  <a:pt x="2109216" y="56642"/>
                </a:lnTo>
                <a:lnTo>
                  <a:pt x="2111629" y="114427"/>
                </a:lnTo>
                <a:lnTo>
                  <a:pt x="2082672" y="115633"/>
                </a:lnTo>
                <a:lnTo>
                  <a:pt x="2085086" y="173482"/>
                </a:lnTo>
                <a:lnTo>
                  <a:pt x="2255012" y="79502"/>
                </a:lnTo>
                <a:lnTo>
                  <a:pt x="2204069" y="56642"/>
                </a:lnTo>
                <a:close/>
              </a:path>
              <a:path w="2255520" h="253364">
                <a:moveTo>
                  <a:pt x="2109216" y="56642"/>
                </a:moveTo>
                <a:lnTo>
                  <a:pt x="2080260" y="57846"/>
                </a:lnTo>
                <a:lnTo>
                  <a:pt x="2082672" y="115633"/>
                </a:lnTo>
                <a:lnTo>
                  <a:pt x="2111629" y="114427"/>
                </a:lnTo>
                <a:lnTo>
                  <a:pt x="2109216" y="56642"/>
                </a:lnTo>
                <a:close/>
              </a:path>
              <a:path w="2255520" h="253364">
                <a:moveTo>
                  <a:pt x="2077847" y="0"/>
                </a:moveTo>
                <a:lnTo>
                  <a:pt x="2080260" y="57846"/>
                </a:lnTo>
                <a:lnTo>
                  <a:pt x="2109216" y="56642"/>
                </a:lnTo>
                <a:lnTo>
                  <a:pt x="2204069" y="56642"/>
                </a:lnTo>
                <a:lnTo>
                  <a:pt x="2077847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692907" y="4041647"/>
            <a:ext cx="2753868" cy="76352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688335" y="4015740"/>
            <a:ext cx="2814828" cy="873252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752344" y="4081271"/>
            <a:ext cx="2634996" cy="646176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2872232" y="3838702"/>
            <a:ext cx="3185795" cy="5613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r">
              <a:lnSpc>
                <a:spcPts val="2470"/>
              </a:lnSpc>
              <a:spcBef>
                <a:spcPts val="100"/>
              </a:spcBef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b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at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ch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ts val="1750"/>
              </a:lnSpc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Can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have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the same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speed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2752344" y="4374642"/>
            <a:ext cx="26352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7955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(not super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large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set)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1871472" y="6074664"/>
            <a:ext cx="5538216" cy="640080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749551" y="6012178"/>
            <a:ext cx="5727192" cy="845820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930907" y="6114288"/>
            <a:ext cx="5419344" cy="522731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1930907" y="5383479"/>
            <a:ext cx="5419725" cy="1194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750570" algn="r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r>
              <a:rPr sz="2400" spc="-1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epoch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550">
              <a:latin typeface="Times New Roman"/>
              <a:cs typeface="Times New Roman"/>
            </a:endParaRPr>
          </a:p>
          <a:p>
            <a:pPr marL="91440">
              <a:lnSpc>
                <a:spcPct val="100000"/>
              </a:lnSpc>
            </a:pP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Mini-batch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has </a:t>
            </a:r>
            <a:r>
              <a:rPr sz="2800" spc="-20" dirty="0">
                <a:solidFill>
                  <a:srgbClr val="FFFFFF"/>
                </a:solidFill>
                <a:latin typeface="Calibri"/>
                <a:cs typeface="Calibri"/>
              </a:rPr>
              <a:t>better</a:t>
            </a:r>
            <a:r>
              <a:rPr sz="2800" spc="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performance!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80160" y="2386583"/>
            <a:ext cx="6432172" cy="38145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07542" y="609676"/>
            <a:ext cx="463423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b="0" spc="-10" dirty="0">
                <a:latin typeface="Calibri Light"/>
                <a:cs typeface="Calibri Light"/>
              </a:rPr>
              <a:t>Mini-batch </a:t>
            </a:r>
            <a:r>
              <a:rPr sz="4400" b="0" dirty="0">
                <a:latin typeface="Calibri Light"/>
                <a:cs typeface="Calibri Light"/>
              </a:rPr>
              <a:t>is</a:t>
            </a:r>
            <a:r>
              <a:rPr sz="4400" b="0" spc="-45" dirty="0">
                <a:latin typeface="Calibri Light"/>
                <a:cs typeface="Calibri Light"/>
              </a:rPr>
              <a:t> </a:t>
            </a:r>
            <a:r>
              <a:rPr sz="4400" b="0" spc="-25" dirty="0">
                <a:latin typeface="Calibri Light"/>
                <a:cs typeface="Calibri Light"/>
              </a:rPr>
              <a:t>Better!</a:t>
            </a:r>
            <a:endParaRPr sz="4400">
              <a:latin typeface="Calibri Light"/>
              <a:cs typeface="Calibri Light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5808598" y="642238"/>
          <a:ext cx="3093720" cy="1737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468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468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229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  <a:tc>
                  <a:txBody>
                    <a:bodyPr/>
                    <a:lstStyle/>
                    <a:p>
                      <a:pPr marL="15875"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Accuracy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15240"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spc="-10" dirty="0">
                          <a:latin typeface="Calibri"/>
                          <a:cs typeface="Calibri"/>
                        </a:rPr>
                        <a:t>Mini-batch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marL="16510"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spc="-10" dirty="0">
                          <a:latin typeface="Calibri"/>
                          <a:cs typeface="Calibri"/>
                        </a:rPr>
                        <a:t>0.84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14604"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No</a:t>
                      </a:r>
                      <a:r>
                        <a:rPr sz="24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00" spc="-15" dirty="0">
                          <a:latin typeface="Calibri"/>
                          <a:cs typeface="Calibri"/>
                        </a:rPr>
                        <a:t>batch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L="16510"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0.12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800215" y="135762"/>
            <a:ext cx="112649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254" dirty="0">
                <a:latin typeface="Calibri"/>
                <a:cs typeface="Calibri"/>
              </a:rPr>
              <a:t>T</a:t>
            </a:r>
            <a:r>
              <a:rPr sz="2800" b="0" spc="-5" dirty="0">
                <a:latin typeface="Calibri"/>
                <a:cs typeface="Calibri"/>
              </a:rPr>
              <a:t>e</a:t>
            </a:r>
            <a:r>
              <a:rPr sz="2800" b="0" spc="-45" dirty="0">
                <a:latin typeface="Calibri"/>
                <a:cs typeface="Calibri"/>
              </a:rPr>
              <a:t>s</a:t>
            </a:r>
            <a:r>
              <a:rPr sz="2800" b="0" spc="-5" dirty="0">
                <a:latin typeface="Calibri"/>
                <a:cs typeface="Calibri"/>
              </a:rPr>
              <a:t>ti</a:t>
            </a:r>
            <a:r>
              <a:rPr sz="2800" b="0" spc="-20" dirty="0">
                <a:latin typeface="Calibri"/>
                <a:cs typeface="Calibri"/>
              </a:rPr>
              <a:t>n</a:t>
            </a:r>
            <a:r>
              <a:rPr sz="2800" b="0" spc="-5" dirty="0">
                <a:latin typeface="Calibri"/>
                <a:cs typeface="Calibri"/>
              </a:rPr>
              <a:t>g: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344415" y="6215583"/>
            <a:ext cx="7842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Epoch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08405" y="3599472"/>
            <a:ext cx="330200" cy="113474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2400" spc="-10" dirty="0">
                <a:latin typeface="Calibri"/>
                <a:cs typeface="Calibri"/>
              </a:rPr>
              <a:t>Accuracy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937503" y="4585334"/>
            <a:ext cx="473075" cy="716280"/>
          </a:xfrm>
          <a:custGeom>
            <a:avLst/>
            <a:gdLst/>
            <a:ahLst/>
            <a:cxnLst/>
            <a:rect l="l" t="t" r="r" b="b"/>
            <a:pathLst>
              <a:path w="473075" h="716279">
                <a:moveTo>
                  <a:pt x="20574" y="522731"/>
                </a:moveTo>
                <a:lnTo>
                  <a:pt x="0" y="715898"/>
                </a:lnTo>
                <a:lnTo>
                  <a:pt x="166878" y="616331"/>
                </a:lnTo>
                <a:lnTo>
                  <a:pt x="156356" y="609600"/>
                </a:lnTo>
                <a:lnTo>
                  <a:pt x="102488" y="609600"/>
                </a:lnTo>
                <a:lnTo>
                  <a:pt x="53721" y="578357"/>
                </a:lnTo>
                <a:lnTo>
                  <a:pt x="69355" y="553940"/>
                </a:lnTo>
                <a:lnTo>
                  <a:pt x="20574" y="522731"/>
                </a:lnTo>
                <a:close/>
              </a:path>
              <a:path w="473075" h="716279">
                <a:moveTo>
                  <a:pt x="69355" y="553940"/>
                </a:moveTo>
                <a:lnTo>
                  <a:pt x="53721" y="578357"/>
                </a:lnTo>
                <a:lnTo>
                  <a:pt x="102488" y="609600"/>
                </a:lnTo>
                <a:lnTo>
                  <a:pt x="118143" y="585152"/>
                </a:lnTo>
                <a:lnTo>
                  <a:pt x="69355" y="553940"/>
                </a:lnTo>
                <a:close/>
              </a:path>
              <a:path w="473075" h="716279">
                <a:moveTo>
                  <a:pt x="118143" y="585152"/>
                </a:moveTo>
                <a:lnTo>
                  <a:pt x="102488" y="609600"/>
                </a:lnTo>
                <a:lnTo>
                  <a:pt x="156356" y="609600"/>
                </a:lnTo>
                <a:lnTo>
                  <a:pt x="118143" y="585152"/>
                </a:lnTo>
                <a:close/>
              </a:path>
              <a:path w="473075" h="716279">
                <a:moveTo>
                  <a:pt x="424053" y="0"/>
                </a:moveTo>
                <a:lnTo>
                  <a:pt x="69355" y="553940"/>
                </a:lnTo>
                <a:lnTo>
                  <a:pt x="118143" y="585152"/>
                </a:lnTo>
                <a:lnTo>
                  <a:pt x="472821" y="31241"/>
                </a:lnTo>
                <a:lnTo>
                  <a:pt x="42405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345435" y="2909316"/>
            <a:ext cx="1822704" cy="5791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342388" y="2863595"/>
            <a:ext cx="1830324" cy="75895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404872" y="2948939"/>
            <a:ext cx="1703831" cy="4617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954267" y="4125467"/>
            <a:ext cx="2061972" cy="57911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184391" y="4078223"/>
            <a:ext cx="1601723" cy="75895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013703" y="4165091"/>
            <a:ext cx="1943100" cy="46177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589273" y="3351403"/>
            <a:ext cx="519430" cy="634365"/>
          </a:xfrm>
          <a:custGeom>
            <a:avLst/>
            <a:gdLst/>
            <a:ahLst/>
            <a:cxnLst/>
            <a:rect l="l" t="t" r="r" b="b"/>
            <a:pathLst>
              <a:path w="519429" h="634364">
                <a:moveTo>
                  <a:pt x="387603" y="516974"/>
                </a:moveTo>
                <a:lnTo>
                  <a:pt x="342518" y="553339"/>
                </a:lnTo>
                <a:lnTo>
                  <a:pt x="519175" y="633984"/>
                </a:lnTo>
                <a:lnTo>
                  <a:pt x="498558" y="539496"/>
                </a:lnTo>
                <a:lnTo>
                  <a:pt x="405764" y="539496"/>
                </a:lnTo>
                <a:lnTo>
                  <a:pt x="387603" y="516974"/>
                </a:lnTo>
                <a:close/>
              </a:path>
              <a:path w="519429" h="634364">
                <a:moveTo>
                  <a:pt x="432668" y="480627"/>
                </a:moveTo>
                <a:lnTo>
                  <a:pt x="387603" y="516974"/>
                </a:lnTo>
                <a:lnTo>
                  <a:pt x="405764" y="539496"/>
                </a:lnTo>
                <a:lnTo>
                  <a:pt x="450850" y="503174"/>
                </a:lnTo>
                <a:lnTo>
                  <a:pt x="432668" y="480627"/>
                </a:lnTo>
                <a:close/>
              </a:path>
              <a:path w="519429" h="634364">
                <a:moveTo>
                  <a:pt x="477774" y="444246"/>
                </a:moveTo>
                <a:lnTo>
                  <a:pt x="432668" y="480627"/>
                </a:lnTo>
                <a:lnTo>
                  <a:pt x="450850" y="503174"/>
                </a:lnTo>
                <a:lnTo>
                  <a:pt x="405764" y="539496"/>
                </a:lnTo>
                <a:lnTo>
                  <a:pt x="498558" y="539496"/>
                </a:lnTo>
                <a:lnTo>
                  <a:pt x="477774" y="444246"/>
                </a:lnTo>
                <a:close/>
              </a:path>
              <a:path w="519429" h="634364">
                <a:moveTo>
                  <a:pt x="45085" y="0"/>
                </a:moveTo>
                <a:lnTo>
                  <a:pt x="0" y="36322"/>
                </a:lnTo>
                <a:lnTo>
                  <a:pt x="387603" y="516974"/>
                </a:lnTo>
                <a:lnTo>
                  <a:pt x="432668" y="480627"/>
                </a:lnTo>
                <a:lnTo>
                  <a:pt x="4508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2572257" y="2394914"/>
            <a:ext cx="5384800" cy="217551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565275">
              <a:lnSpc>
                <a:spcPct val="100000"/>
              </a:lnSpc>
              <a:spcBef>
                <a:spcPts val="700"/>
              </a:spcBef>
            </a:pPr>
            <a:r>
              <a:rPr sz="2800" spc="-40" dirty="0">
                <a:latin typeface="Calibri"/>
                <a:cs typeface="Calibri"/>
              </a:rPr>
              <a:t>Training</a:t>
            </a:r>
            <a:endParaRPr sz="2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Mini-batch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3400">
              <a:latin typeface="Times New Roman"/>
              <a:cs typeface="Times New Roman"/>
            </a:endParaRPr>
          </a:p>
          <a:p>
            <a:pPr marR="403860" algn="r">
              <a:lnSpc>
                <a:spcPct val="100000"/>
              </a:lnSpc>
              <a:spcBef>
                <a:spcPts val="5"/>
              </a:spcBef>
            </a:pP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No</a:t>
            </a:r>
            <a:r>
              <a:rPr sz="2400" spc="-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batch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98576" y="1653539"/>
            <a:ext cx="272795" cy="6720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98576" y="1653539"/>
            <a:ext cx="298450" cy="672465"/>
          </a:xfrm>
          <a:prstGeom prst="rect">
            <a:avLst/>
          </a:prstGeom>
          <a:ln w="6095">
            <a:solidFill>
              <a:srgbClr val="5B9BD4"/>
            </a:solidFill>
          </a:ln>
        </p:spPr>
        <p:txBody>
          <a:bodyPr vert="horz" wrap="square" lIns="0" tIns="40640" rIns="0" bIns="0" rtlCol="0">
            <a:spAutoFit/>
          </a:bodyPr>
          <a:lstStyle/>
          <a:p>
            <a:pPr marL="46990">
              <a:lnSpc>
                <a:spcPct val="100000"/>
              </a:lnSpc>
              <a:spcBef>
                <a:spcPts val="320"/>
              </a:spcBef>
            </a:pPr>
            <a:r>
              <a:rPr sz="3600" baseline="-16203" dirty="0">
                <a:latin typeface="Calibri"/>
                <a:cs typeface="Calibri"/>
              </a:rPr>
              <a:t>x</a:t>
            </a:r>
            <a:r>
              <a:rPr sz="1600" spc="-5" dirty="0">
                <a:latin typeface="Calibri"/>
                <a:cs typeface="Calibri"/>
              </a:rPr>
              <a:t>1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552955" y="1656588"/>
            <a:ext cx="966216" cy="68275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552955" y="1656588"/>
            <a:ext cx="966469" cy="683260"/>
          </a:xfrm>
          <a:prstGeom prst="rect">
            <a:avLst/>
          </a:prstGeom>
          <a:ln w="6096">
            <a:solidFill>
              <a:srgbClr val="6FAC46"/>
            </a:solidFill>
          </a:ln>
        </p:spPr>
        <p:txBody>
          <a:bodyPr vert="horz" wrap="square" lIns="0" tIns="139065" rIns="0" bIns="0" rtlCol="0">
            <a:spAutoFit/>
          </a:bodyPr>
          <a:lstStyle/>
          <a:p>
            <a:pPr marL="286385">
              <a:lnSpc>
                <a:spcPct val="100000"/>
              </a:lnSpc>
              <a:spcBef>
                <a:spcPts val="1095"/>
              </a:spcBef>
            </a:pPr>
            <a:r>
              <a:rPr sz="2400" spc="-5" dirty="0">
                <a:latin typeface="Calibri"/>
                <a:cs typeface="Calibri"/>
              </a:rPr>
              <a:t>NN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972055" y="3203194"/>
            <a:ext cx="381000" cy="51625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sz="2800" dirty="0">
                <a:latin typeface="Calibri"/>
                <a:cs typeface="Calibri"/>
              </a:rPr>
              <a:t>……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122425" y="1933955"/>
            <a:ext cx="417195" cy="114300"/>
          </a:xfrm>
          <a:custGeom>
            <a:avLst/>
            <a:gdLst/>
            <a:ahLst/>
            <a:cxnLst/>
            <a:rect l="l" t="t" r="r" b="b"/>
            <a:pathLst>
              <a:path w="417194" h="114300">
                <a:moveTo>
                  <a:pt x="302768" y="0"/>
                </a:moveTo>
                <a:lnTo>
                  <a:pt x="302768" y="114300"/>
                </a:lnTo>
                <a:lnTo>
                  <a:pt x="378968" y="76200"/>
                </a:lnTo>
                <a:lnTo>
                  <a:pt x="321818" y="76200"/>
                </a:lnTo>
                <a:lnTo>
                  <a:pt x="321818" y="38100"/>
                </a:lnTo>
                <a:lnTo>
                  <a:pt x="378968" y="38100"/>
                </a:lnTo>
                <a:lnTo>
                  <a:pt x="302768" y="0"/>
                </a:lnTo>
                <a:close/>
              </a:path>
              <a:path w="417194" h="114300">
                <a:moveTo>
                  <a:pt x="302768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302768" y="76200"/>
                </a:lnTo>
                <a:lnTo>
                  <a:pt x="302768" y="38100"/>
                </a:lnTo>
                <a:close/>
              </a:path>
              <a:path w="417194" h="114300">
                <a:moveTo>
                  <a:pt x="378968" y="38100"/>
                </a:moveTo>
                <a:lnTo>
                  <a:pt x="321818" y="38100"/>
                </a:lnTo>
                <a:lnTo>
                  <a:pt x="321818" y="76200"/>
                </a:lnTo>
                <a:lnTo>
                  <a:pt x="378968" y="76200"/>
                </a:lnTo>
                <a:lnTo>
                  <a:pt x="417068" y="57150"/>
                </a:lnTo>
                <a:lnTo>
                  <a:pt x="378968" y="381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522982" y="1927860"/>
            <a:ext cx="417195" cy="114300"/>
          </a:xfrm>
          <a:custGeom>
            <a:avLst/>
            <a:gdLst/>
            <a:ahLst/>
            <a:cxnLst/>
            <a:rect l="l" t="t" r="r" b="b"/>
            <a:pathLst>
              <a:path w="417194" h="114300">
                <a:moveTo>
                  <a:pt x="302768" y="0"/>
                </a:moveTo>
                <a:lnTo>
                  <a:pt x="302768" y="114300"/>
                </a:lnTo>
                <a:lnTo>
                  <a:pt x="378968" y="76200"/>
                </a:lnTo>
                <a:lnTo>
                  <a:pt x="321818" y="76200"/>
                </a:lnTo>
                <a:lnTo>
                  <a:pt x="321818" y="38100"/>
                </a:lnTo>
                <a:lnTo>
                  <a:pt x="378968" y="38100"/>
                </a:lnTo>
                <a:lnTo>
                  <a:pt x="302768" y="0"/>
                </a:lnTo>
                <a:close/>
              </a:path>
              <a:path w="417194" h="114300">
                <a:moveTo>
                  <a:pt x="302768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302768" y="76200"/>
                </a:lnTo>
                <a:lnTo>
                  <a:pt x="302768" y="38100"/>
                </a:lnTo>
                <a:close/>
              </a:path>
              <a:path w="417194" h="114300">
                <a:moveTo>
                  <a:pt x="378968" y="38100"/>
                </a:moveTo>
                <a:lnTo>
                  <a:pt x="321818" y="38100"/>
                </a:lnTo>
                <a:lnTo>
                  <a:pt x="321818" y="76200"/>
                </a:lnTo>
                <a:lnTo>
                  <a:pt x="378968" y="76200"/>
                </a:lnTo>
                <a:lnTo>
                  <a:pt x="417068" y="57150"/>
                </a:lnTo>
                <a:lnTo>
                  <a:pt x="378968" y="381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970276" y="1653539"/>
            <a:ext cx="271272" cy="67208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970276" y="1653539"/>
            <a:ext cx="271780" cy="672465"/>
          </a:xfrm>
          <a:custGeom>
            <a:avLst/>
            <a:gdLst/>
            <a:ahLst/>
            <a:cxnLst/>
            <a:rect l="l" t="t" r="r" b="b"/>
            <a:pathLst>
              <a:path w="271780" h="672464">
                <a:moveTo>
                  <a:pt x="0" y="672084"/>
                </a:moveTo>
                <a:lnTo>
                  <a:pt x="271272" y="672084"/>
                </a:lnTo>
                <a:lnTo>
                  <a:pt x="271272" y="0"/>
                </a:lnTo>
                <a:lnTo>
                  <a:pt x="0" y="0"/>
                </a:lnTo>
                <a:lnTo>
                  <a:pt x="0" y="672084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938015" y="1653539"/>
            <a:ext cx="271272" cy="67208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938015" y="1653539"/>
            <a:ext cx="271780" cy="672465"/>
          </a:xfrm>
          <a:custGeom>
            <a:avLst/>
            <a:gdLst/>
            <a:ahLst/>
            <a:cxnLst/>
            <a:rect l="l" t="t" r="r" b="b"/>
            <a:pathLst>
              <a:path w="271779" h="672464">
                <a:moveTo>
                  <a:pt x="0" y="672084"/>
                </a:moveTo>
                <a:lnTo>
                  <a:pt x="271272" y="672084"/>
                </a:lnTo>
                <a:lnTo>
                  <a:pt x="271272" y="0"/>
                </a:lnTo>
                <a:lnTo>
                  <a:pt x="0" y="0"/>
                </a:lnTo>
                <a:lnTo>
                  <a:pt x="0" y="672084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3950589" y="1799082"/>
            <a:ext cx="3327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19" dirty="0">
                <a:latin typeface="Cambria Math"/>
                <a:cs typeface="Cambria Math"/>
              </a:rPr>
              <a:t>𝑦</a:t>
            </a:r>
            <a:r>
              <a:rPr sz="2400" spc="455" dirty="0">
                <a:latin typeface="Cambria Math"/>
                <a:cs typeface="Cambria Math"/>
              </a:rPr>
              <a:t> </a:t>
            </a:r>
            <a:r>
              <a:rPr sz="2625" spc="52" baseline="28571" dirty="0">
                <a:latin typeface="Cambria Math"/>
                <a:cs typeface="Cambria Math"/>
              </a:rPr>
              <a:t>1</a:t>
            </a:r>
            <a:endParaRPr sz="2625" baseline="28571">
              <a:latin typeface="Cambria Math"/>
              <a:cs typeface="Cambria Math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279647" y="1946148"/>
            <a:ext cx="601980" cy="181610"/>
          </a:xfrm>
          <a:custGeom>
            <a:avLst/>
            <a:gdLst/>
            <a:ahLst/>
            <a:cxnLst/>
            <a:rect l="l" t="t" r="r" b="b"/>
            <a:pathLst>
              <a:path w="601979" h="181610">
                <a:moveTo>
                  <a:pt x="90677" y="0"/>
                </a:moveTo>
                <a:lnTo>
                  <a:pt x="0" y="90677"/>
                </a:lnTo>
                <a:lnTo>
                  <a:pt x="90677" y="181355"/>
                </a:lnTo>
                <a:lnTo>
                  <a:pt x="90677" y="136016"/>
                </a:lnTo>
                <a:lnTo>
                  <a:pt x="556640" y="136016"/>
                </a:lnTo>
                <a:lnTo>
                  <a:pt x="601979" y="90677"/>
                </a:lnTo>
                <a:lnTo>
                  <a:pt x="556640" y="45338"/>
                </a:lnTo>
                <a:lnTo>
                  <a:pt x="90677" y="45338"/>
                </a:lnTo>
                <a:lnTo>
                  <a:pt x="90677" y="0"/>
                </a:lnTo>
                <a:close/>
              </a:path>
              <a:path w="601979" h="181610">
                <a:moveTo>
                  <a:pt x="556640" y="136016"/>
                </a:moveTo>
                <a:lnTo>
                  <a:pt x="511301" y="136016"/>
                </a:lnTo>
                <a:lnTo>
                  <a:pt x="511301" y="181355"/>
                </a:lnTo>
                <a:lnTo>
                  <a:pt x="556640" y="136016"/>
                </a:lnTo>
                <a:close/>
              </a:path>
              <a:path w="601979" h="181610">
                <a:moveTo>
                  <a:pt x="511301" y="0"/>
                </a:moveTo>
                <a:lnTo>
                  <a:pt x="511301" y="45338"/>
                </a:lnTo>
                <a:lnTo>
                  <a:pt x="556640" y="45338"/>
                </a:lnTo>
                <a:lnTo>
                  <a:pt x="51130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279647" y="1946148"/>
            <a:ext cx="601980" cy="181610"/>
          </a:xfrm>
          <a:custGeom>
            <a:avLst/>
            <a:gdLst/>
            <a:ahLst/>
            <a:cxnLst/>
            <a:rect l="l" t="t" r="r" b="b"/>
            <a:pathLst>
              <a:path w="601979" h="181610">
                <a:moveTo>
                  <a:pt x="0" y="90677"/>
                </a:moveTo>
                <a:lnTo>
                  <a:pt x="90677" y="0"/>
                </a:lnTo>
                <a:lnTo>
                  <a:pt x="90677" y="45338"/>
                </a:lnTo>
                <a:lnTo>
                  <a:pt x="511301" y="45338"/>
                </a:lnTo>
                <a:lnTo>
                  <a:pt x="511301" y="0"/>
                </a:lnTo>
                <a:lnTo>
                  <a:pt x="601979" y="90677"/>
                </a:lnTo>
                <a:lnTo>
                  <a:pt x="511301" y="181355"/>
                </a:lnTo>
                <a:lnTo>
                  <a:pt x="511301" y="136016"/>
                </a:lnTo>
                <a:lnTo>
                  <a:pt x="90677" y="136016"/>
                </a:lnTo>
                <a:lnTo>
                  <a:pt x="90677" y="181355"/>
                </a:lnTo>
                <a:lnTo>
                  <a:pt x="0" y="90677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3443985" y="2000758"/>
            <a:ext cx="2533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22" baseline="-20833" dirty="0">
                <a:latin typeface="Cambria Math"/>
                <a:cs typeface="Cambria Math"/>
              </a:rPr>
              <a:t>𝑙</a:t>
            </a:r>
            <a:r>
              <a:rPr sz="1750" spc="35" dirty="0">
                <a:latin typeface="Cambria Math"/>
                <a:cs typeface="Cambria Math"/>
              </a:rPr>
              <a:t>1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803148" y="2462783"/>
            <a:ext cx="271271" cy="67056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03148" y="2462783"/>
            <a:ext cx="271780" cy="670560"/>
          </a:xfrm>
          <a:custGeom>
            <a:avLst/>
            <a:gdLst/>
            <a:ahLst/>
            <a:cxnLst/>
            <a:rect l="l" t="t" r="r" b="b"/>
            <a:pathLst>
              <a:path w="271780" h="670560">
                <a:moveTo>
                  <a:pt x="0" y="670560"/>
                </a:moveTo>
                <a:lnTo>
                  <a:pt x="271271" y="670560"/>
                </a:lnTo>
                <a:lnTo>
                  <a:pt x="271271" y="0"/>
                </a:lnTo>
                <a:lnTo>
                  <a:pt x="0" y="0"/>
                </a:lnTo>
                <a:lnTo>
                  <a:pt x="0" y="670560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785876" y="2489708"/>
            <a:ext cx="3625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aseline="-16203" dirty="0">
                <a:latin typeface="Calibri"/>
                <a:cs typeface="Calibri"/>
              </a:rPr>
              <a:t>x</a:t>
            </a:r>
            <a:r>
              <a:rPr sz="1600" spc="-10" dirty="0">
                <a:latin typeface="Calibri"/>
                <a:cs typeface="Calibri"/>
              </a:rPr>
              <a:t>31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1556003" y="2456688"/>
            <a:ext cx="966216" cy="68275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1556003" y="2456688"/>
            <a:ext cx="966469" cy="683260"/>
          </a:xfrm>
          <a:prstGeom prst="rect">
            <a:avLst/>
          </a:prstGeom>
          <a:ln w="6096">
            <a:solidFill>
              <a:srgbClr val="6FAC46"/>
            </a:solidFill>
          </a:ln>
        </p:spPr>
        <p:txBody>
          <a:bodyPr vert="horz" wrap="square" lIns="0" tIns="139065" rIns="0" bIns="0" rtlCol="0">
            <a:spAutoFit/>
          </a:bodyPr>
          <a:lstStyle/>
          <a:p>
            <a:pPr marL="286385">
              <a:lnSpc>
                <a:spcPct val="100000"/>
              </a:lnSpc>
              <a:spcBef>
                <a:spcPts val="1095"/>
              </a:spcBef>
            </a:pPr>
            <a:r>
              <a:rPr sz="2400" spc="-5" dirty="0">
                <a:latin typeface="Calibri"/>
                <a:cs typeface="Calibri"/>
              </a:rPr>
              <a:t>NN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1122425" y="2741676"/>
            <a:ext cx="417195" cy="114300"/>
          </a:xfrm>
          <a:custGeom>
            <a:avLst/>
            <a:gdLst/>
            <a:ahLst/>
            <a:cxnLst/>
            <a:rect l="l" t="t" r="r" b="b"/>
            <a:pathLst>
              <a:path w="417194" h="114300">
                <a:moveTo>
                  <a:pt x="302768" y="0"/>
                </a:moveTo>
                <a:lnTo>
                  <a:pt x="302768" y="114300"/>
                </a:lnTo>
                <a:lnTo>
                  <a:pt x="378968" y="76200"/>
                </a:lnTo>
                <a:lnTo>
                  <a:pt x="321818" y="76200"/>
                </a:lnTo>
                <a:lnTo>
                  <a:pt x="321818" y="38100"/>
                </a:lnTo>
                <a:lnTo>
                  <a:pt x="378968" y="38100"/>
                </a:lnTo>
                <a:lnTo>
                  <a:pt x="302768" y="0"/>
                </a:lnTo>
                <a:close/>
              </a:path>
              <a:path w="417194" h="114300">
                <a:moveTo>
                  <a:pt x="302768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302768" y="76200"/>
                </a:lnTo>
                <a:lnTo>
                  <a:pt x="302768" y="38100"/>
                </a:lnTo>
                <a:close/>
              </a:path>
              <a:path w="417194" h="114300">
                <a:moveTo>
                  <a:pt x="378968" y="38100"/>
                </a:moveTo>
                <a:lnTo>
                  <a:pt x="321818" y="38100"/>
                </a:lnTo>
                <a:lnTo>
                  <a:pt x="321818" y="76200"/>
                </a:lnTo>
                <a:lnTo>
                  <a:pt x="378968" y="76200"/>
                </a:lnTo>
                <a:lnTo>
                  <a:pt x="417068" y="57150"/>
                </a:lnTo>
                <a:lnTo>
                  <a:pt x="378968" y="381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522982" y="2737104"/>
            <a:ext cx="417195" cy="114300"/>
          </a:xfrm>
          <a:custGeom>
            <a:avLst/>
            <a:gdLst/>
            <a:ahLst/>
            <a:cxnLst/>
            <a:rect l="l" t="t" r="r" b="b"/>
            <a:pathLst>
              <a:path w="417194" h="114300">
                <a:moveTo>
                  <a:pt x="302768" y="0"/>
                </a:moveTo>
                <a:lnTo>
                  <a:pt x="302768" y="114300"/>
                </a:lnTo>
                <a:lnTo>
                  <a:pt x="378968" y="76200"/>
                </a:lnTo>
                <a:lnTo>
                  <a:pt x="321818" y="76200"/>
                </a:lnTo>
                <a:lnTo>
                  <a:pt x="321818" y="38100"/>
                </a:lnTo>
                <a:lnTo>
                  <a:pt x="378968" y="38100"/>
                </a:lnTo>
                <a:lnTo>
                  <a:pt x="302768" y="0"/>
                </a:lnTo>
                <a:close/>
              </a:path>
              <a:path w="417194" h="114300">
                <a:moveTo>
                  <a:pt x="302768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302768" y="76200"/>
                </a:lnTo>
                <a:lnTo>
                  <a:pt x="302768" y="38100"/>
                </a:lnTo>
                <a:close/>
              </a:path>
              <a:path w="417194" h="114300">
                <a:moveTo>
                  <a:pt x="378968" y="38100"/>
                </a:moveTo>
                <a:lnTo>
                  <a:pt x="321818" y="38100"/>
                </a:lnTo>
                <a:lnTo>
                  <a:pt x="321818" y="76200"/>
                </a:lnTo>
                <a:lnTo>
                  <a:pt x="378968" y="76200"/>
                </a:lnTo>
                <a:lnTo>
                  <a:pt x="417068" y="57150"/>
                </a:lnTo>
                <a:lnTo>
                  <a:pt x="378968" y="381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973323" y="2462783"/>
            <a:ext cx="271272" cy="67056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973323" y="2462783"/>
            <a:ext cx="271780" cy="670560"/>
          </a:xfrm>
          <a:custGeom>
            <a:avLst/>
            <a:gdLst/>
            <a:ahLst/>
            <a:cxnLst/>
            <a:rect l="l" t="t" r="r" b="b"/>
            <a:pathLst>
              <a:path w="271780" h="670560">
                <a:moveTo>
                  <a:pt x="0" y="670560"/>
                </a:moveTo>
                <a:lnTo>
                  <a:pt x="271272" y="670560"/>
                </a:lnTo>
                <a:lnTo>
                  <a:pt x="271272" y="0"/>
                </a:lnTo>
                <a:lnTo>
                  <a:pt x="0" y="0"/>
                </a:lnTo>
                <a:lnTo>
                  <a:pt x="0" y="670560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941064" y="2462783"/>
            <a:ext cx="271272" cy="67056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941064" y="2462783"/>
            <a:ext cx="271780" cy="670560"/>
          </a:xfrm>
          <a:custGeom>
            <a:avLst/>
            <a:gdLst/>
            <a:ahLst/>
            <a:cxnLst/>
            <a:rect l="l" t="t" r="r" b="b"/>
            <a:pathLst>
              <a:path w="271779" h="670560">
                <a:moveTo>
                  <a:pt x="0" y="670560"/>
                </a:moveTo>
                <a:lnTo>
                  <a:pt x="271272" y="670560"/>
                </a:lnTo>
                <a:lnTo>
                  <a:pt x="271272" y="0"/>
                </a:lnTo>
                <a:lnTo>
                  <a:pt x="0" y="0"/>
                </a:lnTo>
                <a:lnTo>
                  <a:pt x="0" y="670560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276600" y="2727960"/>
            <a:ext cx="603885" cy="181610"/>
          </a:xfrm>
          <a:custGeom>
            <a:avLst/>
            <a:gdLst/>
            <a:ahLst/>
            <a:cxnLst/>
            <a:rect l="l" t="t" r="r" b="b"/>
            <a:pathLst>
              <a:path w="603885" h="181610">
                <a:moveTo>
                  <a:pt x="90677" y="0"/>
                </a:moveTo>
                <a:lnTo>
                  <a:pt x="0" y="90677"/>
                </a:lnTo>
                <a:lnTo>
                  <a:pt x="90677" y="181355"/>
                </a:lnTo>
                <a:lnTo>
                  <a:pt x="90677" y="136016"/>
                </a:lnTo>
                <a:lnTo>
                  <a:pt x="558164" y="136016"/>
                </a:lnTo>
                <a:lnTo>
                  <a:pt x="603503" y="90677"/>
                </a:lnTo>
                <a:lnTo>
                  <a:pt x="558164" y="45338"/>
                </a:lnTo>
                <a:lnTo>
                  <a:pt x="90677" y="45338"/>
                </a:lnTo>
                <a:lnTo>
                  <a:pt x="90677" y="0"/>
                </a:lnTo>
                <a:close/>
              </a:path>
              <a:path w="603885" h="181610">
                <a:moveTo>
                  <a:pt x="558164" y="136016"/>
                </a:moveTo>
                <a:lnTo>
                  <a:pt x="512825" y="136016"/>
                </a:lnTo>
                <a:lnTo>
                  <a:pt x="512825" y="181355"/>
                </a:lnTo>
                <a:lnTo>
                  <a:pt x="558164" y="136016"/>
                </a:lnTo>
                <a:close/>
              </a:path>
              <a:path w="603885" h="181610">
                <a:moveTo>
                  <a:pt x="512825" y="0"/>
                </a:moveTo>
                <a:lnTo>
                  <a:pt x="512825" y="45338"/>
                </a:lnTo>
                <a:lnTo>
                  <a:pt x="558164" y="45338"/>
                </a:lnTo>
                <a:lnTo>
                  <a:pt x="51282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3276600" y="2727960"/>
            <a:ext cx="603885" cy="181610"/>
          </a:xfrm>
          <a:custGeom>
            <a:avLst/>
            <a:gdLst/>
            <a:ahLst/>
            <a:cxnLst/>
            <a:rect l="l" t="t" r="r" b="b"/>
            <a:pathLst>
              <a:path w="603885" h="181610">
                <a:moveTo>
                  <a:pt x="0" y="90677"/>
                </a:moveTo>
                <a:lnTo>
                  <a:pt x="90677" y="0"/>
                </a:lnTo>
                <a:lnTo>
                  <a:pt x="90677" y="45338"/>
                </a:lnTo>
                <a:lnTo>
                  <a:pt x="512825" y="45338"/>
                </a:lnTo>
                <a:lnTo>
                  <a:pt x="512825" y="0"/>
                </a:lnTo>
                <a:lnTo>
                  <a:pt x="603503" y="90677"/>
                </a:lnTo>
                <a:lnTo>
                  <a:pt x="512825" y="181355"/>
                </a:lnTo>
                <a:lnTo>
                  <a:pt x="512825" y="136016"/>
                </a:lnTo>
                <a:lnTo>
                  <a:pt x="90677" y="136016"/>
                </a:lnTo>
                <a:lnTo>
                  <a:pt x="90677" y="181355"/>
                </a:lnTo>
                <a:lnTo>
                  <a:pt x="0" y="90677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3443478" y="2844800"/>
            <a:ext cx="3898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97" baseline="-20833" dirty="0">
                <a:latin typeface="Cambria Math"/>
                <a:cs typeface="Cambria Math"/>
              </a:rPr>
              <a:t>𝑙</a:t>
            </a:r>
            <a:r>
              <a:rPr sz="1750" spc="40" dirty="0">
                <a:latin typeface="Cambria Math"/>
                <a:cs typeface="Cambria Math"/>
              </a:rPr>
              <a:t>31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784859" y="4093464"/>
            <a:ext cx="271272" cy="67208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784859" y="4093464"/>
            <a:ext cx="297180" cy="672465"/>
          </a:xfrm>
          <a:prstGeom prst="rect">
            <a:avLst/>
          </a:prstGeom>
          <a:ln w="6095">
            <a:solidFill>
              <a:srgbClr val="5B9BD4"/>
            </a:solidFill>
          </a:ln>
        </p:spPr>
        <p:txBody>
          <a:bodyPr vert="horz" wrap="square" lIns="0" tIns="40640" rIns="0" bIns="0" rtlCol="0">
            <a:spAutoFit/>
          </a:bodyPr>
          <a:lstStyle/>
          <a:p>
            <a:pPr marL="46990">
              <a:lnSpc>
                <a:spcPct val="100000"/>
              </a:lnSpc>
              <a:spcBef>
                <a:spcPts val="320"/>
              </a:spcBef>
            </a:pPr>
            <a:r>
              <a:rPr sz="3600" spc="0" baseline="-16203" dirty="0">
                <a:latin typeface="Calibri"/>
                <a:cs typeface="Calibri"/>
              </a:rPr>
              <a:t>x</a:t>
            </a:r>
            <a:r>
              <a:rPr sz="1600" spc="-5" dirty="0">
                <a:latin typeface="Calibri"/>
                <a:cs typeface="Calibri"/>
              </a:rPr>
              <a:t>2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1539239" y="4096511"/>
            <a:ext cx="964691" cy="68275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539239" y="4096511"/>
            <a:ext cx="965200" cy="683260"/>
          </a:xfrm>
          <a:custGeom>
            <a:avLst/>
            <a:gdLst/>
            <a:ahLst/>
            <a:cxnLst/>
            <a:rect l="l" t="t" r="r" b="b"/>
            <a:pathLst>
              <a:path w="965200" h="683260">
                <a:moveTo>
                  <a:pt x="0" y="682751"/>
                </a:moveTo>
                <a:lnTo>
                  <a:pt x="964691" y="682751"/>
                </a:lnTo>
                <a:lnTo>
                  <a:pt x="964691" y="0"/>
                </a:lnTo>
                <a:lnTo>
                  <a:pt x="0" y="0"/>
                </a:lnTo>
                <a:lnTo>
                  <a:pt x="0" y="682751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1813051" y="4224020"/>
            <a:ext cx="4191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NN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957197" y="5788863"/>
            <a:ext cx="381000" cy="51625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sz="2800" dirty="0">
                <a:latin typeface="Calibri"/>
                <a:cs typeface="Calibri"/>
              </a:rPr>
              <a:t>……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1108710" y="4373879"/>
            <a:ext cx="417195" cy="114300"/>
          </a:xfrm>
          <a:custGeom>
            <a:avLst/>
            <a:gdLst/>
            <a:ahLst/>
            <a:cxnLst/>
            <a:rect l="l" t="t" r="r" b="b"/>
            <a:pathLst>
              <a:path w="417194" h="114300">
                <a:moveTo>
                  <a:pt x="302768" y="0"/>
                </a:moveTo>
                <a:lnTo>
                  <a:pt x="302768" y="114300"/>
                </a:lnTo>
                <a:lnTo>
                  <a:pt x="378968" y="76200"/>
                </a:lnTo>
                <a:lnTo>
                  <a:pt x="321818" y="76200"/>
                </a:lnTo>
                <a:lnTo>
                  <a:pt x="321818" y="38100"/>
                </a:lnTo>
                <a:lnTo>
                  <a:pt x="378968" y="38100"/>
                </a:lnTo>
                <a:lnTo>
                  <a:pt x="302768" y="0"/>
                </a:lnTo>
                <a:close/>
              </a:path>
              <a:path w="417194" h="114300">
                <a:moveTo>
                  <a:pt x="302768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302768" y="76200"/>
                </a:lnTo>
                <a:lnTo>
                  <a:pt x="302768" y="38100"/>
                </a:lnTo>
                <a:close/>
              </a:path>
              <a:path w="417194" h="114300">
                <a:moveTo>
                  <a:pt x="378968" y="38100"/>
                </a:moveTo>
                <a:lnTo>
                  <a:pt x="321818" y="38100"/>
                </a:lnTo>
                <a:lnTo>
                  <a:pt x="321818" y="76200"/>
                </a:lnTo>
                <a:lnTo>
                  <a:pt x="378968" y="76200"/>
                </a:lnTo>
                <a:lnTo>
                  <a:pt x="417068" y="57150"/>
                </a:lnTo>
                <a:lnTo>
                  <a:pt x="378968" y="381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2507742" y="4367784"/>
            <a:ext cx="417195" cy="114300"/>
          </a:xfrm>
          <a:custGeom>
            <a:avLst/>
            <a:gdLst/>
            <a:ahLst/>
            <a:cxnLst/>
            <a:rect l="l" t="t" r="r" b="b"/>
            <a:pathLst>
              <a:path w="417194" h="114300">
                <a:moveTo>
                  <a:pt x="302768" y="0"/>
                </a:moveTo>
                <a:lnTo>
                  <a:pt x="302768" y="114300"/>
                </a:lnTo>
                <a:lnTo>
                  <a:pt x="378968" y="76200"/>
                </a:lnTo>
                <a:lnTo>
                  <a:pt x="321818" y="76200"/>
                </a:lnTo>
                <a:lnTo>
                  <a:pt x="321818" y="38100"/>
                </a:lnTo>
                <a:lnTo>
                  <a:pt x="378968" y="38100"/>
                </a:lnTo>
                <a:lnTo>
                  <a:pt x="302768" y="0"/>
                </a:lnTo>
                <a:close/>
              </a:path>
              <a:path w="417194" h="114300">
                <a:moveTo>
                  <a:pt x="302768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302768" y="76200"/>
                </a:lnTo>
                <a:lnTo>
                  <a:pt x="302768" y="38100"/>
                </a:lnTo>
                <a:close/>
              </a:path>
              <a:path w="417194" h="114300">
                <a:moveTo>
                  <a:pt x="378968" y="38100"/>
                </a:moveTo>
                <a:lnTo>
                  <a:pt x="321818" y="38100"/>
                </a:lnTo>
                <a:lnTo>
                  <a:pt x="321818" y="76200"/>
                </a:lnTo>
                <a:lnTo>
                  <a:pt x="378968" y="76200"/>
                </a:lnTo>
                <a:lnTo>
                  <a:pt x="417068" y="57150"/>
                </a:lnTo>
                <a:lnTo>
                  <a:pt x="378968" y="381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2956560" y="4093464"/>
            <a:ext cx="271272" cy="67208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2956560" y="4093464"/>
            <a:ext cx="271780" cy="672465"/>
          </a:xfrm>
          <a:custGeom>
            <a:avLst/>
            <a:gdLst/>
            <a:ahLst/>
            <a:cxnLst/>
            <a:rect l="l" t="t" r="r" b="b"/>
            <a:pathLst>
              <a:path w="271780" h="672464">
                <a:moveTo>
                  <a:pt x="0" y="672084"/>
                </a:moveTo>
                <a:lnTo>
                  <a:pt x="271272" y="672084"/>
                </a:lnTo>
                <a:lnTo>
                  <a:pt x="271272" y="0"/>
                </a:lnTo>
                <a:lnTo>
                  <a:pt x="0" y="0"/>
                </a:lnTo>
                <a:lnTo>
                  <a:pt x="0" y="672084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3924300" y="4093464"/>
            <a:ext cx="271272" cy="67208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3924300" y="4093464"/>
            <a:ext cx="271780" cy="672465"/>
          </a:xfrm>
          <a:custGeom>
            <a:avLst/>
            <a:gdLst/>
            <a:ahLst/>
            <a:cxnLst/>
            <a:rect l="l" t="t" r="r" b="b"/>
            <a:pathLst>
              <a:path w="271779" h="672464">
                <a:moveTo>
                  <a:pt x="0" y="672084"/>
                </a:moveTo>
                <a:lnTo>
                  <a:pt x="271272" y="672084"/>
                </a:lnTo>
                <a:lnTo>
                  <a:pt x="271272" y="0"/>
                </a:lnTo>
                <a:lnTo>
                  <a:pt x="0" y="0"/>
                </a:lnTo>
                <a:lnTo>
                  <a:pt x="0" y="672084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3936619" y="4238955"/>
            <a:ext cx="33909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25" dirty="0">
                <a:latin typeface="Cambria Math"/>
                <a:cs typeface="Cambria Math"/>
              </a:rPr>
              <a:t>𝑦</a:t>
            </a:r>
            <a:r>
              <a:rPr sz="2400" spc="500" dirty="0">
                <a:latin typeface="Cambria Math"/>
                <a:cs typeface="Cambria Math"/>
              </a:rPr>
              <a:t> </a:t>
            </a:r>
            <a:r>
              <a:rPr sz="2625" spc="60" baseline="28571" dirty="0">
                <a:latin typeface="Cambria Math"/>
                <a:cs typeface="Cambria Math"/>
              </a:rPr>
              <a:t>2</a:t>
            </a:r>
            <a:endParaRPr sz="2625" baseline="28571">
              <a:latin typeface="Cambria Math"/>
              <a:cs typeface="Cambria Math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3265932" y="4386071"/>
            <a:ext cx="601980" cy="181610"/>
          </a:xfrm>
          <a:custGeom>
            <a:avLst/>
            <a:gdLst/>
            <a:ahLst/>
            <a:cxnLst/>
            <a:rect l="l" t="t" r="r" b="b"/>
            <a:pathLst>
              <a:path w="601979" h="181610">
                <a:moveTo>
                  <a:pt x="90677" y="0"/>
                </a:moveTo>
                <a:lnTo>
                  <a:pt x="0" y="90677"/>
                </a:lnTo>
                <a:lnTo>
                  <a:pt x="90677" y="181355"/>
                </a:lnTo>
                <a:lnTo>
                  <a:pt x="90677" y="136016"/>
                </a:lnTo>
                <a:lnTo>
                  <a:pt x="556640" y="136016"/>
                </a:lnTo>
                <a:lnTo>
                  <a:pt x="601979" y="90677"/>
                </a:lnTo>
                <a:lnTo>
                  <a:pt x="556640" y="45338"/>
                </a:lnTo>
                <a:lnTo>
                  <a:pt x="90677" y="45338"/>
                </a:lnTo>
                <a:lnTo>
                  <a:pt x="90677" y="0"/>
                </a:lnTo>
                <a:close/>
              </a:path>
              <a:path w="601979" h="181610">
                <a:moveTo>
                  <a:pt x="556640" y="136016"/>
                </a:moveTo>
                <a:lnTo>
                  <a:pt x="511301" y="136016"/>
                </a:lnTo>
                <a:lnTo>
                  <a:pt x="511301" y="181355"/>
                </a:lnTo>
                <a:lnTo>
                  <a:pt x="556640" y="136016"/>
                </a:lnTo>
                <a:close/>
              </a:path>
              <a:path w="601979" h="181610">
                <a:moveTo>
                  <a:pt x="511301" y="0"/>
                </a:moveTo>
                <a:lnTo>
                  <a:pt x="511301" y="45338"/>
                </a:lnTo>
                <a:lnTo>
                  <a:pt x="556640" y="45338"/>
                </a:lnTo>
                <a:lnTo>
                  <a:pt x="51130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3265932" y="4386071"/>
            <a:ext cx="601980" cy="181610"/>
          </a:xfrm>
          <a:custGeom>
            <a:avLst/>
            <a:gdLst/>
            <a:ahLst/>
            <a:cxnLst/>
            <a:rect l="l" t="t" r="r" b="b"/>
            <a:pathLst>
              <a:path w="601979" h="181610">
                <a:moveTo>
                  <a:pt x="0" y="90677"/>
                </a:moveTo>
                <a:lnTo>
                  <a:pt x="90677" y="0"/>
                </a:lnTo>
                <a:lnTo>
                  <a:pt x="90677" y="45338"/>
                </a:lnTo>
                <a:lnTo>
                  <a:pt x="511301" y="45338"/>
                </a:lnTo>
                <a:lnTo>
                  <a:pt x="511301" y="0"/>
                </a:lnTo>
                <a:lnTo>
                  <a:pt x="601979" y="90677"/>
                </a:lnTo>
                <a:lnTo>
                  <a:pt x="511301" y="181355"/>
                </a:lnTo>
                <a:lnTo>
                  <a:pt x="511301" y="136016"/>
                </a:lnTo>
                <a:lnTo>
                  <a:pt x="90677" y="136016"/>
                </a:lnTo>
                <a:lnTo>
                  <a:pt x="90677" y="181355"/>
                </a:lnTo>
                <a:lnTo>
                  <a:pt x="0" y="90677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 txBox="1"/>
          <p:nvPr/>
        </p:nvSpPr>
        <p:spPr>
          <a:xfrm>
            <a:off x="3430015" y="4441317"/>
            <a:ext cx="2597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89" baseline="-20833" dirty="0">
                <a:latin typeface="Cambria Math"/>
                <a:cs typeface="Cambria Math"/>
              </a:rPr>
              <a:t>𝑙</a:t>
            </a:r>
            <a:r>
              <a:rPr sz="1750" spc="35" dirty="0">
                <a:latin typeface="Cambria Math"/>
                <a:cs typeface="Cambria Math"/>
              </a:rPr>
              <a:t>2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803148" y="5047488"/>
            <a:ext cx="271271" cy="67056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803148" y="5047488"/>
            <a:ext cx="271780" cy="670560"/>
          </a:xfrm>
          <a:custGeom>
            <a:avLst/>
            <a:gdLst/>
            <a:ahLst/>
            <a:cxnLst/>
            <a:rect l="l" t="t" r="r" b="b"/>
            <a:pathLst>
              <a:path w="271780" h="670560">
                <a:moveTo>
                  <a:pt x="0" y="670560"/>
                </a:moveTo>
                <a:lnTo>
                  <a:pt x="271271" y="670560"/>
                </a:lnTo>
                <a:lnTo>
                  <a:pt x="271271" y="0"/>
                </a:lnTo>
                <a:lnTo>
                  <a:pt x="0" y="0"/>
                </a:lnTo>
                <a:lnTo>
                  <a:pt x="0" y="670560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 txBox="1"/>
          <p:nvPr/>
        </p:nvSpPr>
        <p:spPr>
          <a:xfrm>
            <a:off x="786180" y="5075301"/>
            <a:ext cx="3625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0" baseline="-16203" dirty="0">
                <a:latin typeface="Calibri"/>
                <a:cs typeface="Calibri"/>
              </a:rPr>
              <a:t>x</a:t>
            </a:r>
            <a:r>
              <a:rPr sz="1600" spc="-10" dirty="0">
                <a:latin typeface="Calibri"/>
                <a:cs typeface="Calibri"/>
              </a:rPr>
              <a:t>16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1556003" y="5041391"/>
            <a:ext cx="966216" cy="68275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 txBox="1"/>
          <p:nvPr/>
        </p:nvSpPr>
        <p:spPr>
          <a:xfrm>
            <a:off x="1556003" y="5041391"/>
            <a:ext cx="966469" cy="683260"/>
          </a:xfrm>
          <a:prstGeom prst="rect">
            <a:avLst/>
          </a:prstGeom>
          <a:ln w="6096">
            <a:solidFill>
              <a:srgbClr val="6FAC46"/>
            </a:solidFill>
          </a:ln>
        </p:spPr>
        <p:txBody>
          <a:bodyPr vert="horz" wrap="square" lIns="0" tIns="139700" rIns="0" bIns="0" rtlCol="0">
            <a:spAutoFit/>
          </a:bodyPr>
          <a:lstStyle/>
          <a:p>
            <a:pPr marL="287020">
              <a:lnSpc>
                <a:spcPct val="100000"/>
              </a:lnSpc>
              <a:spcBef>
                <a:spcPts val="1100"/>
              </a:spcBef>
            </a:pPr>
            <a:r>
              <a:rPr sz="2400" dirty="0">
                <a:latin typeface="Calibri"/>
                <a:cs typeface="Calibri"/>
              </a:rPr>
              <a:t>NN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1122425" y="5326379"/>
            <a:ext cx="417195" cy="114300"/>
          </a:xfrm>
          <a:custGeom>
            <a:avLst/>
            <a:gdLst/>
            <a:ahLst/>
            <a:cxnLst/>
            <a:rect l="l" t="t" r="r" b="b"/>
            <a:pathLst>
              <a:path w="417194" h="114300">
                <a:moveTo>
                  <a:pt x="302768" y="0"/>
                </a:moveTo>
                <a:lnTo>
                  <a:pt x="302768" y="114300"/>
                </a:lnTo>
                <a:lnTo>
                  <a:pt x="378968" y="76200"/>
                </a:lnTo>
                <a:lnTo>
                  <a:pt x="321818" y="76200"/>
                </a:lnTo>
                <a:lnTo>
                  <a:pt x="321818" y="38100"/>
                </a:lnTo>
                <a:lnTo>
                  <a:pt x="378968" y="38100"/>
                </a:lnTo>
                <a:lnTo>
                  <a:pt x="302768" y="0"/>
                </a:lnTo>
                <a:close/>
              </a:path>
              <a:path w="417194" h="114300">
                <a:moveTo>
                  <a:pt x="302768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302768" y="76200"/>
                </a:lnTo>
                <a:lnTo>
                  <a:pt x="302768" y="38100"/>
                </a:lnTo>
                <a:close/>
              </a:path>
              <a:path w="417194" h="114300">
                <a:moveTo>
                  <a:pt x="378968" y="38100"/>
                </a:moveTo>
                <a:lnTo>
                  <a:pt x="321818" y="38100"/>
                </a:lnTo>
                <a:lnTo>
                  <a:pt x="321818" y="76200"/>
                </a:lnTo>
                <a:lnTo>
                  <a:pt x="378968" y="76200"/>
                </a:lnTo>
                <a:lnTo>
                  <a:pt x="417068" y="57150"/>
                </a:lnTo>
                <a:lnTo>
                  <a:pt x="378968" y="381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2522982" y="5321808"/>
            <a:ext cx="417195" cy="114300"/>
          </a:xfrm>
          <a:custGeom>
            <a:avLst/>
            <a:gdLst/>
            <a:ahLst/>
            <a:cxnLst/>
            <a:rect l="l" t="t" r="r" b="b"/>
            <a:pathLst>
              <a:path w="417194" h="114300">
                <a:moveTo>
                  <a:pt x="302768" y="0"/>
                </a:moveTo>
                <a:lnTo>
                  <a:pt x="302768" y="114299"/>
                </a:lnTo>
                <a:lnTo>
                  <a:pt x="378968" y="76199"/>
                </a:lnTo>
                <a:lnTo>
                  <a:pt x="321818" y="76199"/>
                </a:lnTo>
                <a:lnTo>
                  <a:pt x="321818" y="38099"/>
                </a:lnTo>
                <a:lnTo>
                  <a:pt x="378968" y="38099"/>
                </a:lnTo>
                <a:lnTo>
                  <a:pt x="302768" y="0"/>
                </a:lnTo>
                <a:close/>
              </a:path>
              <a:path w="417194" h="114300">
                <a:moveTo>
                  <a:pt x="302768" y="38099"/>
                </a:moveTo>
                <a:lnTo>
                  <a:pt x="0" y="38099"/>
                </a:lnTo>
                <a:lnTo>
                  <a:pt x="0" y="76199"/>
                </a:lnTo>
                <a:lnTo>
                  <a:pt x="302768" y="76199"/>
                </a:lnTo>
                <a:lnTo>
                  <a:pt x="302768" y="38099"/>
                </a:lnTo>
                <a:close/>
              </a:path>
              <a:path w="417194" h="114300">
                <a:moveTo>
                  <a:pt x="378968" y="38099"/>
                </a:moveTo>
                <a:lnTo>
                  <a:pt x="321818" y="38099"/>
                </a:lnTo>
                <a:lnTo>
                  <a:pt x="321818" y="76199"/>
                </a:lnTo>
                <a:lnTo>
                  <a:pt x="378968" y="76199"/>
                </a:lnTo>
                <a:lnTo>
                  <a:pt x="417068" y="57149"/>
                </a:lnTo>
                <a:lnTo>
                  <a:pt x="378968" y="380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2973323" y="5047488"/>
            <a:ext cx="271272" cy="67056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2973323" y="5047488"/>
            <a:ext cx="271780" cy="670560"/>
          </a:xfrm>
          <a:custGeom>
            <a:avLst/>
            <a:gdLst/>
            <a:ahLst/>
            <a:cxnLst/>
            <a:rect l="l" t="t" r="r" b="b"/>
            <a:pathLst>
              <a:path w="271780" h="670560">
                <a:moveTo>
                  <a:pt x="0" y="670560"/>
                </a:moveTo>
                <a:lnTo>
                  <a:pt x="271272" y="670560"/>
                </a:lnTo>
                <a:lnTo>
                  <a:pt x="271272" y="0"/>
                </a:lnTo>
                <a:lnTo>
                  <a:pt x="0" y="0"/>
                </a:lnTo>
                <a:lnTo>
                  <a:pt x="0" y="670560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 txBox="1"/>
          <p:nvPr/>
        </p:nvSpPr>
        <p:spPr>
          <a:xfrm>
            <a:off x="2953892" y="5075301"/>
            <a:ext cx="3683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0" baseline="-16203" dirty="0">
                <a:latin typeface="Calibri"/>
                <a:cs typeface="Calibri"/>
              </a:rPr>
              <a:t>y</a:t>
            </a:r>
            <a:r>
              <a:rPr sz="1600" spc="-10" dirty="0">
                <a:latin typeface="Calibri"/>
                <a:cs typeface="Calibri"/>
              </a:rPr>
              <a:t>16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3941064" y="5047488"/>
            <a:ext cx="271272" cy="67056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3941064" y="5047488"/>
            <a:ext cx="271780" cy="670560"/>
          </a:xfrm>
          <a:custGeom>
            <a:avLst/>
            <a:gdLst/>
            <a:ahLst/>
            <a:cxnLst/>
            <a:rect l="l" t="t" r="r" b="b"/>
            <a:pathLst>
              <a:path w="271779" h="670560">
                <a:moveTo>
                  <a:pt x="0" y="670560"/>
                </a:moveTo>
                <a:lnTo>
                  <a:pt x="271272" y="670560"/>
                </a:lnTo>
                <a:lnTo>
                  <a:pt x="271272" y="0"/>
                </a:lnTo>
                <a:lnTo>
                  <a:pt x="0" y="0"/>
                </a:lnTo>
                <a:lnTo>
                  <a:pt x="0" y="670560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 txBox="1"/>
          <p:nvPr/>
        </p:nvSpPr>
        <p:spPr>
          <a:xfrm>
            <a:off x="3966209" y="5069840"/>
            <a:ext cx="4597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530" baseline="-20833" dirty="0">
                <a:latin typeface="Cambria Math"/>
                <a:cs typeface="Cambria Math"/>
              </a:rPr>
              <a:t>𝑦</a:t>
            </a:r>
            <a:r>
              <a:rPr sz="3600" spc="690" baseline="-20833" dirty="0">
                <a:latin typeface="Cambria Math"/>
                <a:cs typeface="Cambria Math"/>
              </a:rPr>
              <a:t> </a:t>
            </a:r>
            <a:r>
              <a:rPr sz="1750" spc="25" dirty="0">
                <a:latin typeface="Cambria Math"/>
                <a:cs typeface="Cambria Math"/>
              </a:rPr>
              <a:t>16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3278123" y="5312664"/>
            <a:ext cx="601980" cy="181610"/>
          </a:xfrm>
          <a:custGeom>
            <a:avLst/>
            <a:gdLst/>
            <a:ahLst/>
            <a:cxnLst/>
            <a:rect l="l" t="t" r="r" b="b"/>
            <a:pathLst>
              <a:path w="601979" h="181610">
                <a:moveTo>
                  <a:pt x="90677" y="0"/>
                </a:moveTo>
                <a:lnTo>
                  <a:pt x="0" y="90678"/>
                </a:lnTo>
                <a:lnTo>
                  <a:pt x="90677" y="181356"/>
                </a:lnTo>
                <a:lnTo>
                  <a:pt x="90677" y="136017"/>
                </a:lnTo>
                <a:lnTo>
                  <a:pt x="556640" y="136017"/>
                </a:lnTo>
                <a:lnTo>
                  <a:pt x="601979" y="90678"/>
                </a:lnTo>
                <a:lnTo>
                  <a:pt x="556640" y="45339"/>
                </a:lnTo>
                <a:lnTo>
                  <a:pt x="90677" y="45339"/>
                </a:lnTo>
                <a:lnTo>
                  <a:pt x="90677" y="0"/>
                </a:lnTo>
                <a:close/>
              </a:path>
              <a:path w="601979" h="181610">
                <a:moveTo>
                  <a:pt x="556640" y="136017"/>
                </a:moveTo>
                <a:lnTo>
                  <a:pt x="511301" y="136017"/>
                </a:lnTo>
                <a:lnTo>
                  <a:pt x="511301" y="181356"/>
                </a:lnTo>
                <a:lnTo>
                  <a:pt x="556640" y="136017"/>
                </a:lnTo>
                <a:close/>
              </a:path>
              <a:path w="601979" h="181610">
                <a:moveTo>
                  <a:pt x="511301" y="0"/>
                </a:moveTo>
                <a:lnTo>
                  <a:pt x="511301" y="45339"/>
                </a:lnTo>
                <a:lnTo>
                  <a:pt x="556640" y="45339"/>
                </a:lnTo>
                <a:lnTo>
                  <a:pt x="51130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3278123" y="5312664"/>
            <a:ext cx="601980" cy="181610"/>
          </a:xfrm>
          <a:custGeom>
            <a:avLst/>
            <a:gdLst/>
            <a:ahLst/>
            <a:cxnLst/>
            <a:rect l="l" t="t" r="r" b="b"/>
            <a:pathLst>
              <a:path w="601979" h="181610">
                <a:moveTo>
                  <a:pt x="0" y="90678"/>
                </a:moveTo>
                <a:lnTo>
                  <a:pt x="90677" y="0"/>
                </a:lnTo>
                <a:lnTo>
                  <a:pt x="90677" y="45339"/>
                </a:lnTo>
                <a:lnTo>
                  <a:pt x="511301" y="45339"/>
                </a:lnTo>
                <a:lnTo>
                  <a:pt x="511301" y="0"/>
                </a:lnTo>
                <a:lnTo>
                  <a:pt x="601979" y="90678"/>
                </a:lnTo>
                <a:lnTo>
                  <a:pt x="511301" y="181356"/>
                </a:lnTo>
                <a:lnTo>
                  <a:pt x="511301" y="136017"/>
                </a:lnTo>
                <a:lnTo>
                  <a:pt x="90677" y="136017"/>
                </a:lnTo>
                <a:lnTo>
                  <a:pt x="90677" y="181356"/>
                </a:lnTo>
                <a:lnTo>
                  <a:pt x="0" y="9067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 txBox="1"/>
          <p:nvPr/>
        </p:nvSpPr>
        <p:spPr>
          <a:xfrm>
            <a:off x="3443985" y="5430418"/>
            <a:ext cx="3810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22" baseline="-20833" dirty="0">
                <a:latin typeface="Cambria Math"/>
                <a:cs typeface="Cambria Math"/>
              </a:rPr>
              <a:t>𝑙</a:t>
            </a:r>
            <a:r>
              <a:rPr sz="1750" spc="30" dirty="0">
                <a:latin typeface="Cambria Math"/>
                <a:cs typeface="Cambria Math"/>
              </a:rPr>
              <a:t>16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312521" y="1999543"/>
            <a:ext cx="330200" cy="137096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2400" spc="-10" dirty="0">
                <a:solidFill>
                  <a:srgbClr val="0000FF"/>
                </a:solidFill>
                <a:latin typeface="Calibri"/>
                <a:cs typeface="Calibri"/>
              </a:rPr>
              <a:t>Mini-batch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303682" y="4470836"/>
            <a:ext cx="330200" cy="137096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2400" spc="-10" dirty="0">
                <a:solidFill>
                  <a:srgbClr val="0000FF"/>
                </a:solidFill>
                <a:latin typeface="Calibri"/>
                <a:cs typeface="Calibri"/>
              </a:rPr>
              <a:t>Mini-batch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5" name="object 65"/>
          <p:cNvSpPr/>
          <p:nvPr/>
        </p:nvSpPr>
        <p:spPr>
          <a:xfrm>
            <a:off x="704850" y="1511046"/>
            <a:ext cx="3717290" cy="2310765"/>
          </a:xfrm>
          <a:custGeom>
            <a:avLst/>
            <a:gdLst/>
            <a:ahLst/>
            <a:cxnLst/>
            <a:rect l="l" t="t" r="r" b="b"/>
            <a:pathLst>
              <a:path w="3717290" h="2310765">
                <a:moveTo>
                  <a:pt x="0" y="2310384"/>
                </a:moveTo>
                <a:lnTo>
                  <a:pt x="3717036" y="2310384"/>
                </a:lnTo>
                <a:lnTo>
                  <a:pt x="3717036" y="0"/>
                </a:lnTo>
                <a:lnTo>
                  <a:pt x="0" y="0"/>
                </a:lnTo>
                <a:lnTo>
                  <a:pt x="0" y="2310384"/>
                </a:lnTo>
                <a:close/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704850" y="4008882"/>
            <a:ext cx="3717290" cy="2310765"/>
          </a:xfrm>
          <a:custGeom>
            <a:avLst/>
            <a:gdLst/>
            <a:ahLst/>
            <a:cxnLst/>
            <a:rect l="l" t="t" r="r" b="b"/>
            <a:pathLst>
              <a:path w="3717290" h="2310765">
                <a:moveTo>
                  <a:pt x="0" y="2310383"/>
                </a:moveTo>
                <a:lnTo>
                  <a:pt x="3717036" y="2310383"/>
                </a:lnTo>
                <a:lnTo>
                  <a:pt x="3717036" y="0"/>
                </a:lnTo>
                <a:lnTo>
                  <a:pt x="0" y="0"/>
                </a:lnTo>
                <a:lnTo>
                  <a:pt x="0" y="2310383"/>
                </a:lnTo>
                <a:close/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 txBox="1">
            <a:spLocks noGrp="1"/>
          </p:cNvSpPr>
          <p:nvPr>
            <p:ph type="title"/>
          </p:nvPr>
        </p:nvSpPr>
        <p:spPr>
          <a:xfrm>
            <a:off x="896518" y="292353"/>
            <a:ext cx="752602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i="1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Shuffle the training </a:t>
            </a:r>
            <a:r>
              <a:rPr sz="3200" b="1" i="1" u="sng" spc="-1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examples for </a:t>
            </a:r>
            <a:r>
              <a:rPr sz="3200" b="1" i="1" u="sng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each</a:t>
            </a:r>
            <a:r>
              <a:rPr sz="3200" b="1" i="1" u="sng" spc="-7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3200" b="1" i="1" u="sng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epoch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68" name="object 68"/>
          <p:cNvSpPr/>
          <p:nvPr/>
        </p:nvSpPr>
        <p:spPr>
          <a:xfrm>
            <a:off x="5266944" y="1645920"/>
            <a:ext cx="271272" cy="67208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 txBox="1"/>
          <p:nvPr/>
        </p:nvSpPr>
        <p:spPr>
          <a:xfrm>
            <a:off x="3001136" y="1681048"/>
            <a:ext cx="254889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312670" algn="l"/>
              </a:tabLst>
            </a:pPr>
            <a:r>
              <a:rPr sz="3600" baseline="-16203" dirty="0">
                <a:latin typeface="Calibri"/>
                <a:cs typeface="Calibri"/>
              </a:rPr>
              <a:t>y</a:t>
            </a:r>
            <a:r>
              <a:rPr sz="1600" spc="-5" dirty="0">
                <a:latin typeface="Calibri"/>
                <a:cs typeface="Calibri"/>
              </a:rPr>
              <a:t>1	</a:t>
            </a:r>
            <a:r>
              <a:rPr sz="3600" spc="-7" baseline="-15046" dirty="0">
                <a:latin typeface="Calibri"/>
                <a:cs typeface="Calibri"/>
              </a:rPr>
              <a:t>x</a:t>
            </a:r>
            <a:r>
              <a:rPr sz="2400" spc="-7" baseline="1736" dirty="0">
                <a:latin typeface="Calibri"/>
                <a:cs typeface="Calibri"/>
              </a:rPr>
              <a:t>1</a:t>
            </a:r>
            <a:endParaRPr sz="2400" baseline="1736">
              <a:latin typeface="Calibri"/>
              <a:cs typeface="Calibri"/>
            </a:endParaRPr>
          </a:p>
        </p:txBody>
      </p:sp>
      <p:sp>
        <p:nvSpPr>
          <p:cNvPr id="70" name="object 70"/>
          <p:cNvSpPr/>
          <p:nvPr/>
        </p:nvSpPr>
        <p:spPr>
          <a:xfrm>
            <a:off x="6019800" y="1648967"/>
            <a:ext cx="966216" cy="682751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 txBox="1"/>
          <p:nvPr/>
        </p:nvSpPr>
        <p:spPr>
          <a:xfrm>
            <a:off x="6019800" y="1648967"/>
            <a:ext cx="966469" cy="683260"/>
          </a:xfrm>
          <a:prstGeom prst="rect">
            <a:avLst/>
          </a:prstGeom>
          <a:ln w="6096">
            <a:solidFill>
              <a:srgbClr val="6FAC46"/>
            </a:solidFill>
          </a:ln>
        </p:spPr>
        <p:txBody>
          <a:bodyPr vert="horz" wrap="square" lIns="0" tIns="138430" rIns="0" bIns="0" rtlCol="0">
            <a:spAutoFit/>
          </a:bodyPr>
          <a:lstStyle/>
          <a:p>
            <a:pPr marL="287655">
              <a:lnSpc>
                <a:spcPct val="100000"/>
              </a:lnSpc>
              <a:spcBef>
                <a:spcPts val="1090"/>
              </a:spcBef>
            </a:pPr>
            <a:r>
              <a:rPr sz="2400" spc="-5" dirty="0">
                <a:latin typeface="Calibri"/>
                <a:cs typeface="Calibri"/>
              </a:rPr>
              <a:t>NN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2" name="object 72"/>
          <p:cNvSpPr txBox="1"/>
          <p:nvPr/>
        </p:nvSpPr>
        <p:spPr>
          <a:xfrm>
            <a:off x="6439789" y="3195066"/>
            <a:ext cx="381000" cy="51625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sz="2800" dirty="0">
                <a:latin typeface="Calibri"/>
                <a:cs typeface="Calibri"/>
              </a:rPr>
              <a:t>……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73" name="object 73"/>
          <p:cNvSpPr/>
          <p:nvPr/>
        </p:nvSpPr>
        <p:spPr>
          <a:xfrm>
            <a:off x="5589270" y="1924811"/>
            <a:ext cx="417195" cy="114300"/>
          </a:xfrm>
          <a:custGeom>
            <a:avLst/>
            <a:gdLst/>
            <a:ahLst/>
            <a:cxnLst/>
            <a:rect l="l" t="t" r="r" b="b"/>
            <a:pathLst>
              <a:path w="417195" h="114300">
                <a:moveTo>
                  <a:pt x="302767" y="0"/>
                </a:moveTo>
                <a:lnTo>
                  <a:pt x="302767" y="114300"/>
                </a:lnTo>
                <a:lnTo>
                  <a:pt x="378967" y="76200"/>
                </a:lnTo>
                <a:lnTo>
                  <a:pt x="321817" y="76200"/>
                </a:lnTo>
                <a:lnTo>
                  <a:pt x="321817" y="38100"/>
                </a:lnTo>
                <a:lnTo>
                  <a:pt x="378967" y="38100"/>
                </a:lnTo>
                <a:lnTo>
                  <a:pt x="302767" y="0"/>
                </a:lnTo>
                <a:close/>
              </a:path>
              <a:path w="417195" h="114300">
                <a:moveTo>
                  <a:pt x="302767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302767" y="76200"/>
                </a:lnTo>
                <a:lnTo>
                  <a:pt x="302767" y="38100"/>
                </a:lnTo>
                <a:close/>
              </a:path>
              <a:path w="417195" h="114300">
                <a:moveTo>
                  <a:pt x="378967" y="38100"/>
                </a:moveTo>
                <a:lnTo>
                  <a:pt x="321817" y="38100"/>
                </a:lnTo>
                <a:lnTo>
                  <a:pt x="321817" y="76200"/>
                </a:lnTo>
                <a:lnTo>
                  <a:pt x="378967" y="76200"/>
                </a:lnTo>
                <a:lnTo>
                  <a:pt x="417067" y="57150"/>
                </a:lnTo>
                <a:lnTo>
                  <a:pt x="378967" y="381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6989826" y="1920239"/>
            <a:ext cx="417195" cy="114300"/>
          </a:xfrm>
          <a:custGeom>
            <a:avLst/>
            <a:gdLst/>
            <a:ahLst/>
            <a:cxnLst/>
            <a:rect l="l" t="t" r="r" b="b"/>
            <a:pathLst>
              <a:path w="417195" h="114300">
                <a:moveTo>
                  <a:pt x="302768" y="0"/>
                </a:moveTo>
                <a:lnTo>
                  <a:pt x="302768" y="114300"/>
                </a:lnTo>
                <a:lnTo>
                  <a:pt x="378968" y="76200"/>
                </a:lnTo>
                <a:lnTo>
                  <a:pt x="321818" y="76200"/>
                </a:lnTo>
                <a:lnTo>
                  <a:pt x="321818" y="38100"/>
                </a:lnTo>
                <a:lnTo>
                  <a:pt x="378968" y="38100"/>
                </a:lnTo>
                <a:lnTo>
                  <a:pt x="302768" y="0"/>
                </a:lnTo>
                <a:close/>
              </a:path>
              <a:path w="417195" h="114300">
                <a:moveTo>
                  <a:pt x="302768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302768" y="76200"/>
                </a:lnTo>
                <a:lnTo>
                  <a:pt x="302768" y="38100"/>
                </a:lnTo>
                <a:close/>
              </a:path>
              <a:path w="417195" h="114300">
                <a:moveTo>
                  <a:pt x="378968" y="38100"/>
                </a:moveTo>
                <a:lnTo>
                  <a:pt x="321818" y="38100"/>
                </a:lnTo>
                <a:lnTo>
                  <a:pt x="321818" y="76200"/>
                </a:lnTo>
                <a:lnTo>
                  <a:pt x="378968" y="76200"/>
                </a:lnTo>
                <a:lnTo>
                  <a:pt x="417068" y="57150"/>
                </a:lnTo>
                <a:lnTo>
                  <a:pt x="378968" y="381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7437119" y="1645920"/>
            <a:ext cx="271272" cy="67208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7437119" y="1645920"/>
            <a:ext cx="271780" cy="672465"/>
          </a:xfrm>
          <a:custGeom>
            <a:avLst/>
            <a:gdLst/>
            <a:ahLst/>
            <a:cxnLst/>
            <a:rect l="l" t="t" r="r" b="b"/>
            <a:pathLst>
              <a:path w="271779" h="672464">
                <a:moveTo>
                  <a:pt x="0" y="672084"/>
                </a:moveTo>
                <a:lnTo>
                  <a:pt x="271272" y="672084"/>
                </a:lnTo>
                <a:lnTo>
                  <a:pt x="271272" y="0"/>
                </a:lnTo>
                <a:lnTo>
                  <a:pt x="0" y="0"/>
                </a:lnTo>
                <a:lnTo>
                  <a:pt x="0" y="672084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 txBox="1"/>
          <p:nvPr/>
        </p:nvSpPr>
        <p:spPr>
          <a:xfrm>
            <a:off x="7468869" y="1673097"/>
            <a:ext cx="2673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0" baseline="-16203" dirty="0">
                <a:latin typeface="Calibri"/>
                <a:cs typeface="Calibri"/>
              </a:rPr>
              <a:t>y</a:t>
            </a:r>
            <a:r>
              <a:rPr sz="1600" spc="-5" dirty="0">
                <a:latin typeface="Calibri"/>
                <a:cs typeface="Calibri"/>
              </a:rPr>
              <a:t>1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78" name="object 78"/>
          <p:cNvSpPr/>
          <p:nvPr/>
        </p:nvSpPr>
        <p:spPr>
          <a:xfrm>
            <a:off x="8404859" y="1645920"/>
            <a:ext cx="271272" cy="67208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8404859" y="1645920"/>
            <a:ext cx="271780" cy="672465"/>
          </a:xfrm>
          <a:custGeom>
            <a:avLst/>
            <a:gdLst/>
            <a:ahLst/>
            <a:cxnLst/>
            <a:rect l="l" t="t" r="r" b="b"/>
            <a:pathLst>
              <a:path w="271779" h="672464">
                <a:moveTo>
                  <a:pt x="0" y="672084"/>
                </a:moveTo>
                <a:lnTo>
                  <a:pt x="271272" y="672084"/>
                </a:lnTo>
                <a:lnTo>
                  <a:pt x="271272" y="0"/>
                </a:lnTo>
                <a:lnTo>
                  <a:pt x="0" y="0"/>
                </a:lnTo>
                <a:lnTo>
                  <a:pt x="0" y="672084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 txBox="1"/>
          <p:nvPr/>
        </p:nvSpPr>
        <p:spPr>
          <a:xfrm>
            <a:off x="8418321" y="1790141"/>
            <a:ext cx="33274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25" dirty="0">
                <a:latin typeface="Cambria Math"/>
                <a:cs typeface="Cambria Math"/>
              </a:rPr>
              <a:t>𝑦</a:t>
            </a:r>
            <a:r>
              <a:rPr sz="2400" spc="459" dirty="0">
                <a:latin typeface="Cambria Math"/>
                <a:cs typeface="Cambria Math"/>
              </a:rPr>
              <a:t> </a:t>
            </a:r>
            <a:r>
              <a:rPr sz="2625" spc="52" baseline="28571" dirty="0">
                <a:latin typeface="Cambria Math"/>
                <a:cs typeface="Cambria Math"/>
              </a:rPr>
              <a:t>1</a:t>
            </a:r>
            <a:endParaRPr sz="2625" baseline="28571">
              <a:latin typeface="Cambria Math"/>
              <a:cs typeface="Cambria Math"/>
            </a:endParaRPr>
          </a:p>
        </p:txBody>
      </p:sp>
      <p:sp>
        <p:nvSpPr>
          <p:cNvPr id="81" name="object 81"/>
          <p:cNvSpPr/>
          <p:nvPr/>
        </p:nvSpPr>
        <p:spPr>
          <a:xfrm>
            <a:off x="7746492" y="1938527"/>
            <a:ext cx="603885" cy="180340"/>
          </a:xfrm>
          <a:custGeom>
            <a:avLst/>
            <a:gdLst/>
            <a:ahLst/>
            <a:cxnLst/>
            <a:rect l="l" t="t" r="r" b="b"/>
            <a:pathLst>
              <a:path w="603884" h="180339">
                <a:moveTo>
                  <a:pt x="89915" y="0"/>
                </a:moveTo>
                <a:lnTo>
                  <a:pt x="0" y="89916"/>
                </a:lnTo>
                <a:lnTo>
                  <a:pt x="89915" y="179832"/>
                </a:lnTo>
                <a:lnTo>
                  <a:pt x="89915" y="134874"/>
                </a:lnTo>
                <a:lnTo>
                  <a:pt x="558546" y="134874"/>
                </a:lnTo>
                <a:lnTo>
                  <a:pt x="603503" y="89916"/>
                </a:lnTo>
                <a:lnTo>
                  <a:pt x="558546" y="44958"/>
                </a:lnTo>
                <a:lnTo>
                  <a:pt x="89915" y="44958"/>
                </a:lnTo>
                <a:lnTo>
                  <a:pt x="89915" y="0"/>
                </a:lnTo>
                <a:close/>
              </a:path>
              <a:path w="603884" h="180339">
                <a:moveTo>
                  <a:pt x="558546" y="134874"/>
                </a:moveTo>
                <a:lnTo>
                  <a:pt x="513587" y="134874"/>
                </a:lnTo>
                <a:lnTo>
                  <a:pt x="513587" y="179832"/>
                </a:lnTo>
                <a:lnTo>
                  <a:pt x="558546" y="134874"/>
                </a:lnTo>
                <a:close/>
              </a:path>
              <a:path w="603884" h="180339">
                <a:moveTo>
                  <a:pt x="513587" y="0"/>
                </a:moveTo>
                <a:lnTo>
                  <a:pt x="513587" y="44958"/>
                </a:lnTo>
                <a:lnTo>
                  <a:pt x="558546" y="44958"/>
                </a:lnTo>
                <a:lnTo>
                  <a:pt x="51358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7746492" y="1938527"/>
            <a:ext cx="603885" cy="180340"/>
          </a:xfrm>
          <a:custGeom>
            <a:avLst/>
            <a:gdLst/>
            <a:ahLst/>
            <a:cxnLst/>
            <a:rect l="l" t="t" r="r" b="b"/>
            <a:pathLst>
              <a:path w="603884" h="180339">
                <a:moveTo>
                  <a:pt x="0" y="89916"/>
                </a:moveTo>
                <a:lnTo>
                  <a:pt x="89915" y="0"/>
                </a:lnTo>
                <a:lnTo>
                  <a:pt x="89915" y="44958"/>
                </a:lnTo>
                <a:lnTo>
                  <a:pt x="513587" y="44958"/>
                </a:lnTo>
                <a:lnTo>
                  <a:pt x="513587" y="0"/>
                </a:lnTo>
                <a:lnTo>
                  <a:pt x="603503" y="89916"/>
                </a:lnTo>
                <a:lnTo>
                  <a:pt x="513587" y="179832"/>
                </a:lnTo>
                <a:lnTo>
                  <a:pt x="513587" y="134874"/>
                </a:lnTo>
                <a:lnTo>
                  <a:pt x="89915" y="134874"/>
                </a:lnTo>
                <a:lnTo>
                  <a:pt x="89915" y="179832"/>
                </a:lnTo>
                <a:lnTo>
                  <a:pt x="0" y="89916"/>
                </a:lnTo>
                <a:close/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 txBox="1"/>
          <p:nvPr/>
        </p:nvSpPr>
        <p:spPr>
          <a:xfrm>
            <a:off x="7911845" y="1992629"/>
            <a:ext cx="2540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22" baseline="-20833" dirty="0">
                <a:latin typeface="Cambria Math"/>
                <a:cs typeface="Cambria Math"/>
              </a:rPr>
              <a:t>𝑙</a:t>
            </a:r>
            <a:r>
              <a:rPr sz="1750" spc="35" dirty="0">
                <a:latin typeface="Cambria Math"/>
                <a:cs typeface="Cambria Math"/>
              </a:rPr>
              <a:t>1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84" name="object 84"/>
          <p:cNvSpPr/>
          <p:nvPr/>
        </p:nvSpPr>
        <p:spPr>
          <a:xfrm>
            <a:off x="5269991" y="2453639"/>
            <a:ext cx="271272" cy="672084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5269991" y="2453639"/>
            <a:ext cx="271780" cy="672465"/>
          </a:xfrm>
          <a:custGeom>
            <a:avLst/>
            <a:gdLst/>
            <a:ahLst/>
            <a:cxnLst/>
            <a:rect l="l" t="t" r="r" b="b"/>
            <a:pathLst>
              <a:path w="271779" h="672464">
                <a:moveTo>
                  <a:pt x="0" y="672084"/>
                </a:moveTo>
                <a:lnTo>
                  <a:pt x="271272" y="672084"/>
                </a:lnTo>
                <a:lnTo>
                  <a:pt x="271272" y="0"/>
                </a:lnTo>
                <a:lnTo>
                  <a:pt x="0" y="0"/>
                </a:lnTo>
                <a:lnTo>
                  <a:pt x="0" y="672084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 txBox="1"/>
          <p:nvPr/>
        </p:nvSpPr>
        <p:spPr>
          <a:xfrm>
            <a:off x="2953639" y="2489403"/>
            <a:ext cx="266255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024255" algn="l"/>
                <a:tab pos="2312035" algn="l"/>
              </a:tabLst>
            </a:pPr>
            <a:r>
              <a:rPr sz="3600" spc="0" baseline="-16203" dirty="0">
                <a:latin typeface="Calibri"/>
                <a:cs typeface="Calibri"/>
              </a:rPr>
              <a:t>y</a:t>
            </a:r>
            <a:r>
              <a:rPr sz="1600" spc="-10" dirty="0">
                <a:latin typeface="Calibri"/>
                <a:cs typeface="Calibri"/>
              </a:rPr>
              <a:t>3</a:t>
            </a:r>
            <a:r>
              <a:rPr sz="1600" spc="-5" dirty="0">
                <a:latin typeface="Calibri"/>
                <a:cs typeface="Calibri"/>
              </a:rPr>
              <a:t>1</a:t>
            </a:r>
            <a:r>
              <a:rPr sz="1600" dirty="0">
                <a:latin typeface="Calibri"/>
                <a:cs typeface="Calibri"/>
              </a:rPr>
              <a:t>	</a:t>
            </a:r>
            <a:r>
              <a:rPr sz="3600" spc="-1530" baseline="-19675" dirty="0">
                <a:latin typeface="Cambria Math"/>
                <a:cs typeface="Cambria Math"/>
              </a:rPr>
              <a:t>𝑦</a:t>
            </a:r>
            <a:r>
              <a:rPr sz="3600" spc="885" baseline="-19675" dirty="0">
                <a:latin typeface="Cambria Math"/>
                <a:cs typeface="Cambria Math"/>
              </a:rPr>
              <a:t> </a:t>
            </a:r>
            <a:r>
              <a:rPr sz="2625" spc="44" baseline="1587" dirty="0">
                <a:latin typeface="Cambria Math"/>
                <a:cs typeface="Cambria Math"/>
              </a:rPr>
              <a:t>3</a:t>
            </a:r>
            <a:r>
              <a:rPr sz="2625" spc="52" baseline="1587" dirty="0">
                <a:latin typeface="Cambria Math"/>
                <a:cs typeface="Cambria Math"/>
              </a:rPr>
              <a:t>1</a:t>
            </a:r>
            <a:r>
              <a:rPr sz="2625" baseline="1587" dirty="0">
                <a:latin typeface="Cambria Math"/>
                <a:cs typeface="Cambria Math"/>
              </a:rPr>
              <a:t>	</a:t>
            </a:r>
            <a:r>
              <a:rPr sz="3600" baseline="-15046" dirty="0">
                <a:latin typeface="Calibri"/>
                <a:cs typeface="Calibri"/>
              </a:rPr>
              <a:t>x</a:t>
            </a:r>
            <a:r>
              <a:rPr sz="2400" spc="-15" baseline="1736" dirty="0">
                <a:latin typeface="Calibri"/>
                <a:cs typeface="Calibri"/>
              </a:rPr>
              <a:t>31</a:t>
            </a:r>
            <a:endParaRPr sz="2400" baseline="1736">
              <a:latin typeface="Calibri"/>
              <a:cs typeface="Calibri"/>
            </a:endParaRPr>
          </a:p>
        </p:txBody>
      </p:sp>
      <p:sp>
        <p:nvSpPr>
          <p:cNvPr id="87" name="object 87"/>
          <p:cNvSpPr/>
          <p:nvPr/>
        </p:nvSpPr>
        <p:spPr>
          <a:xfrm>
            <a:off x="6022847" y="2447544"/>
            <a:ext cx="966216" cy="684276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 txBox="1"/>
          <p:nvPr/>
        </p:nvSpPr>
        <p:spPr>
          <a:xfrm>
            <a:off x="6022847" y="2447544"/>
            <a:ext cx="966469" cy="684530"/>
          </a:xfrm>
          <a:prstGeom prst="rect">
            <a:avLst/>
          </a:prstGeom>
          <a:ln w="6096">
            <a:solidFill>
              <a:srgbClr val="6FAC46"/>
            </a:solidFill>
          </a:ln>
        </p:spPr>
        <p:txBody>
          <a:bodyPr vert="horz" wrap="square" lIns="0" tIns="140335" rIns="0" bIns="0" rtlCol="0">
            <a:spAutoFit/>
          </a:bodyPr>
          <a:lstStyle/>
          <a:p>
            <a:pPr marL="287655">
              <a:lnSpc>
                <a:spcPct val="100000"/>
              </a:lnSpc>
              <a:spcBef>
                <a:spcPts val="1105"/>
              </a:spcBef>
            </a:pPr>
            <a:r>
              <a:rPr sz="2400" spc="-5" dirty="0">
                <a:latin typeface="Calibri"/>
                <a:cs typeface="Calibri"/>
              </a:rPr>
              <a:t>NN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9" name="object 89"/>
          <p:cNvSpPr/>
          <p:nvPr/>
        </p:nvSpPr>
        <p:spPr>
          <a:xfrm>
            <a:off x="5589270" y="2732532"/>
            <a:ext cx="417195" cy="114300"/>
          </a:xfrm>
          <a:custGeom>
            <a:avLst/>
            <a:gdLst/>
            <a:ahLst/>
            <a:cxnLst/>
            <a:rect l="l" t="t" r="r" b="b"/>
            <a:pathLst>
              <a:path w="417195" h="114300">
                <a:moveTo>
                  <a:pt x="302767" y="0"/>
                </a:moveTo>
                <a:lnTo>
                  <a:pt x="302767" y="114300"/>
                </a:lnTo>
                <a:lnTo>
                  <a:pt x="378967" y="76200"/>
                </a:lnTo>
                <a:lnTo>
                  <a:pt x="321817" y="76200"/>
                </a:lnTo>
                <a:lnTo>
                  <a:pt x="321817" y="38100"/>
                </a:lnTo>
                <a:lnTo>
                  <a:pt x="378967" y="38100"/>
                </a:lnTo>
                <a:lnTo>
                  <a:pt x="302767" y="0"/>
                </a:lnTo>
                <a:close/>
              </a:path>
              <a:path w="417195" h="114300">
                <a:moveTo>
                  <a:pt x="302767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302767" y="76200"/>
                </a:lnTo>
                <a:lnTo>
                  <a:pt x="302767" y="38100"/>
                </a:lnTo>
                <a:close/>
              </a:path>
              <a:path w="417195" h="114300">
                <a:moveTo>
                  <a:pt x="378967" y="38100"/>
                </a:moveTo>
                <a:lnTo>
                  <a:pt x="321817" y="38100"/>
                </a:lnTo>
                <a:lnTo>
                  <a:pt x="321817" y="76200"/>
                </a:lnTo>
                <a:lnTo>
                  <a:pt x="378967" y="76200"/>
                </a:lnTo>
                <a:lnTo>
                  <a:pt x="417067" y="57150"/>
                </a:lnTo>
                <a:lnTo>
                  <a:pt x="378967" y="381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6989826" y="2727960"/>
            <a:ext cx="417195" cy="114300"/>
          </a:xfrm>
          <a:custGeom>
            <a:avLst/>
            <a:gdLst/>
            <a:ahLst/>
            <a:cxnLst/>
            <a:rect l="l" t="t" r="r" b="b"/>
            <a:pathLst>
              <a:path w="417195" h="114300">
                <a:moveTo>
                  <a:pt x="302768" y="0"/>
                </a:moveTo>
                <a:lnTo>
                  <a:pt x="302768" y="114300"/>
                </a:lnTo>
                <a:lnTo>
                  <a:pt x="378968" y="76200"/>
                </a:lnTo>
                <a:lnTo>
                  <a:pt x="321818" y="76200"/>
                </a:lnTo>
                <a:lnTo>
                  <a:pt x="321818" y="38100"/>
                </a:lnTo>
                <a:lnTo>
                  <a:pt x="378968" y="38100"/>
                </a:lnTo>
                <a:lnTo>
                  <a:pt x="302768" y="0"/>
                </a:lnTo>
                <a:close/>
              </a:path>
              <a:path w="417195" h="114300">
                <a:moveTo>
                  <a:pt x="302768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302768" y="76200"/>
                </a:lnTo>
                <a:lnTo>
                  <a:pt x="302768" y="38100"/>
                </a:lnTo>
                <a:close/>
              </a:path>
              <a:path w="417195" h="114300">
                <a:moveTo>
                  <a:pt x="378968" y="38100"/>
                </a:moveTo>
                <a:lnTo>
                  <a:pt x="321818" y="38100"/>
                </a:lnTo>
                <a:lnTo>
                  <a:pt x="321818" y="76200"/>
                </a:lnTo>
                <a:lnTo>
                  <a:pt x="378968" y="76200"/>
                </a:lnTo>
                <a:lnTo>
                  <a:pt x="417068" y="57150"/>
                </a:lnTo>
                <a:lnTo>
                  <a:pt x="378968" y="381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7440168" y="2453639"/>
            <a:ext cx="271272" cy="672084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7440168" y="2453639"/>
            <a:ext cx="271780" cy="672465"/>
          </a:xfrm>
          <a:custGeom>
            <a:avLst/>
            <a:gdLst/>
            <a:ahLst/>
            <a:cxnLst/>
            <a:rect l="l" t="t" r="r" b="b"/>
            <a:pathLst>
              <a:path w="271779" h="672464">
                <a:moveTo>
                  <a:pt x="0" y="672084"/>
                </a:moveTo>
                <a:lnTo>
                  <a:pt x="271272" y="672084"/>
                </a:lnTo>
                <a:lnTo>
                  <a:pt x="271272" y="0"/>
                </a:lnTo>
                <a:lnTo>
                  <a:pt x="0" y="0"/>
                </a:lnTo>
                <a:lnTo>
                  <a:pt x="0" y="672084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 txBox="1"/>
          <p:nvPr/>
        </p:nvSpPr>
        <p:spPr>
          <a:xfrm>
            <a:off x="7421371" y="2480894"/>
            <a:ext cx="36830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aseline="-16203" dirty="0">
                <a:latin typeface="Calibri"/>
                <a:cs typeface="Calibri"/>
              </a:rPr>
              <a:t>y</a:t>
            </a:r>
            <a:r>
              <a:rPr sz="1600" spc="-10" dirty="0">
                <a:latin typeface="Calibri"/>
                <a:cs typeface="Calibri"/>
              </a:rPr>
              <a:t>31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94" name="object 94"/>
          <p:cNvSpPr/>
          <p:nvPr/>
        </p:nvSpPr>
        <p:spPr>
          <a:xfrm>
            <a:off x="8407907" y="2453639"/>
            <a:ext cx="271272" cy="67208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8407907" y="2453639"/>
            <a:ext cx="271780" cy="672465"/>
          </a:xfrm>
          <a:custGeom>
            <a:avLst/>
            <a:gdLst/>
            <a:ahLst/>
            <a:cxnLst/>
            <a:rect l="l" t="t" r="r" b="b"/>
            <a:pathLst>
              <a:path w="271779" h="672464">
                <a:moveTo>
                  <a:pt x="0" y="672084"/>
                </a:moveTo>
                <a:lnTo>
                  <a:pt x="271272" y="672084"/>
                </a:lnTo>
                <a:lnTo>
                  <a:pt x="271272" y="0"/>
                </a:lnTo>
                <a:lnTo>
                  <a:pt x="0" y="0"/>
                </a:lnTo>
                <a:lnTo>
                  <a:pt x="0" y="672084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 txBox="1"/>
          <p:nvPr/>
        </p:nvSpPr>
        <p:spPr>
          <a:xfrm>
            <a:off x="8433561" y="2475991"/>
            <a:ext cx="4660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530" baseline="-20833" dirty="0">
                <a:latin typeface="Cambria Math"/>
                <a:cs typeface="Cambria Math"/>
              </a:rPr>
              <a:t>𝑦</a:t>
            </a:r>
            <a:r>
              <a:rPr sz="3600" spc="757" baseline="-20833" dirty="0">
                <a:latin typeface="Cambria Math"/>
                <a:cs typeface="Cambria Math"/>
              </a:rPr>
              <a:t> </a:t>
            </a:r>
            <a:r>
              <a:rPr sz="1750" spc="25" dirty="0">
                <a:latin typeface="Cambria Math"/>
                <a:cs typeface="Cambria Math"/>
              </a:rPr>
              <a:t>31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97" name="object 97"/>
          <p:cNvSpPr/>
          <p:nvPr/>
        </p:nvSpPr>
        <p:spPr>
          <a:xfrm>
            <a:off x="7744968" y="2718816"/>
            <a:ext cx="601980" cy="181610"/>
          </a:xfrm>
          <a:custGeom>
            <a:avLst/>
            <a:gdLst/>
            <a:ahLst/>
            <a:cxnLst/>
            <a:rect l="l" t="t" r="r" b="b"/>
            <a:pathLst>
              <a:path w="601979" h="181610">
                <a:moveTo>
                  <a:pt x="90677" y="0"/>
                </a:moveTo>
                <a:lnTo>
                  <a:pt x="0" y="90678"/>
                </a:lnTo>
                <a:lnTo>
                  <a:pt x="90677" y="181356"/>
                </a:lnTo>
                <a:lnTo>
                  <a:pt x="90677" y="136017"/>
                </a:lnTo>
                <a:lnTo>
                  <a:pt x="556641" y="136017"/>
                </a:lnTo>
                <a:lnTo>
                  <a:pt x="601979" y="90678"/>
                </a:lnTo>
                <a:lnTo>
                  <a:pt x="556640" y="45338"/>
                </a:lnTo>
                <a:lnTo>
                  <a:pt x="90677" y="45338"/>
                </a:lnTo>
                <a:lnTo>
                  <a:pt x="90677" y="0"/>
                </a:lnTo>
                <a:close/>
              </a:path>
              <a:path w="601979" h="181610">
                <a:moveTo>
                  <a:pt x="556641" y="136017"/>
                </a:moveTo>
                <a:lnTo>
                  <a:pt x="511301" y="136017"/>
                </a:lnTo>
                <a:lnTo>
                  <a:pt x="511301" y="181356"/>
                </a:lnTo>
                <a:lnTo>
                  <a:pt x="556641" y="136017"/>
                </a:lnTo>
                <a:close/>
              </a:path>
              <a:path w="601979" h="181610">
                <a:moveTo>
                  <a:pt x="511301" y="0"/>
                </a:moveTo>
                <a:lnTo>
                  <a:pt x="511301" y="45338"/>
                </a:lnTo>
                <a:lnTo>
                  <a:pt x="556640" y="45338"/>
                </a:lnTo>
                <a:lnTo>
                  <a:pt x="51130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7744968" y="2718816"/>
            <a:ext cx="601980" cy="181610"/>
          </a:xfrm>
          <a:custGeom>
            <a:avLst/>
            <a:gdLst/>
            <a:ahLst/>
            <a:cxnLst/>
            <a:rect l="l" t="t" r="r" b="b"/>
            <a:pathLst>
              <a:path w="601979" h="181610">
                <a:moveTo>
                  <a:pt x="0" y="90678"/>
                </a:moveTo>
                <a:lnTo>
                  <a:pt x="90677" y="0"/>
                </a:lnTo>
                <a:lnTo>
                  <a:pt x="90677" y="45338"/>
                </a:lnTo>
                <a:lnTo>
                  <a:pt x="511301" y="45338"/>
                </a:lnTo>
                <a:lnTo>
                  <a:pt x="511301" y="0"/>
                </a:lnTo>
                <a:lnTo>
                  <a:pt x="601979" y="90678"/>
                </a:lnTo>
                <a:lnTo>
                  <a:pt x="511301" y="181356"/>
                </a:lnTo>
                <a:lnTo>
                  <a:pt x="511301" y="136017"/>
                </a:lnTo>
                <a:lnTo>
                  <a:pt x="90677" y="136017"/>
                </a:lnTo>
                <a:lnTo>
                  <a:pt x="90677" y="181356"/>
                </a:lnTo>
                <a:lnTo>
                  <a:pt x="0" y="90678"/>
                </a:lnTo>
                <a:close/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 txBox="1"/>
          <p:nvPr/>
        </p:nvSpPr>
        <p:spPr>
          <a:xfrm>
            <a:off x="7911465" y="2836545"/>
            <a:ext cx="3810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22" baseline="-20833" dirty="0">
                <a:latin typeface="Cambria Math"/>
                <a:cs typeface="Cambria Math"/>
              </a:rPr>
              <a:t>𝑙</a:t>
            </a:r>
            <a:r>
              <a:rPr sz="1750" spc="25" dirty="0">
                <a:latin typeface="Cambria Math"/>
                <a:cs typeface="Cambria Math"/>
              </a:rPr>
              <a:t>17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100" name="object 100"/>
          <p:cNvSpPr/>
          <p:nvPr/>
        </p:nvSpPr>
        <p:spPr>
          <a:xfrm>
            <a:off x="5251703" y="4085844"/>
            <a:ext cx="272796" cy="672084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5251703" y="4085844"/>
            <a:ext cx="273050" cy="672465"/>
          </a:xfrm>
          <a:custGeom>
            <a:avLst/>
            <a:gdLst/>
            <a:ahLst/>
            <a:cxnLst/>
            <a:rect l="l" t="t" r="r" b="b"/>
            <a:pathLst>
              <a:path w="273050" h="672464">
                <a:moveTo>
                  <a:pt x="0" y="672084"/>
                </a:moveTo>
                <a:lnTo>
                  <a:pt x="272796" y="672084"/>
                </a:lnTo>
                <a:lnTo>
                  <a:pt x="272796" y="0"/>
                </a:lnTo>
                <a:lnTo>
                  <a:pt x="0" y="0"/>
                </a:lnTo>
                <a:lnTo>
                  <a:pt x="0" y="672084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6006084" y="4088891"/>
            <a:ext cx="966215" cy="68275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6006084" y="4088891"/>
            <a:ext cx="966469" cy="683260"/>
          </a:xfrm>
          <a:custGeom>
            <a:avLst/>
            <a:gdLst/>
            <a:ahLst/>
            <a:cxnLst/>
            <a:rect l="l" t="t" r="r" b="b"/>
            <a:pathLst>
              <a:path w="966470" h="683260">
                <a:moveTo>
                  <a:pt x="0" y="682751"/>
                </a:moveTo>
                <a:lnTo>
                  <a:pt x="966215" y="682751"/>
                </a:lnTo>
                <a:lnTo>
                  <a:pt x="966215" y="0"/>
                </a:lnTo>
                <a:lnTo>
                  <a:pt x="0" y="0"/>
                </a:lnTo>
                <a:lnTo>
                  <a:pt x="0" y="682751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 txBox="1"/>
          <p:nvPr/>
        </p:nvSpPr>
        <p:spPr>
          <a:xfrm>
            <a:off x="6280784" y="4215765"/>
            <a:ext cx="4191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NN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05" name="object 105"/>
          <p:cNvSpPr txBox="1"/>
          <p:nvPr/>
        </p:nvSpPr>
        <p:spPr>
          <a:xfrm>
            <a:off x="6424929" y="5780328"/>
            <a:ext cx="381000" cy="51625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sz="2800" dirty="0">
                <a:latin typeface="Calibri"/>
                <a:cs typeface="Calibri"/>
              </a:rPr>
              <a:t>……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06" name="object 106"/>
          <p:cNvSpPr/>
          <p:nvPr/>
        </p:nvSpPr>
        <p:spPr>
          <a:xfrm>
            <a:off x="5575553" y="4364735"/>
            <a:ext cx="417195" cy="114300"/>
          </a:xfrm>
          <a:custGeom>
            <a:avLst/>
            <a:gdLst/>
            <a:ahLst/>
            <a:cxnLst/>
            <a:rect l="l" t="t" r="r" b="b"/>
            <a:pathLst>
              <a:path w="417195" h="114300">
                <a:moveTo>
                  <a:pt x="302768" y="0"/>
                </a:moveTo>
                <a:lnTo>
                  <a:pt x="302768" y="114300"/>
                </a:lnTo>
                <a:lnTo>
                  <a:pt x="378968" y="76200"/>
                </a:lnTo>
                <a:lnTo>
                  <a:pt x="321818" y="76200"/>
                </a:lnTo>
                <a:lnTo>
                  <a:pt x="321818" y="38100"/>
                </a:lnTo>
                <a:lnTo>
                  <a:pt x="378968" y="38100"/>
                </a:lnTo>
                <a:lnTo>
                  <a:pt x="302768" y="0"/>
                </a:lnTo>
                <a:close/>
              </a:path>
              <a:path w="417195" h="114300">
                <a:moveTo>
                  <a:pt x="302768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302768" y="76200"/>
                </a:lnTo>
                <a:lnTo>
                  <a:pt x="302768" y="38100"/>
                </a:lnTo>
                <a:close/>
              </a:path>
              <a:path w="417195" h="114300">
                <a:moveTo>
                  <a:pt x="378968" y="38100"/>
                </a:moveTo>
                <a:lnTo>
                  <a:pt x="321818" y="38100"/>
                </a:lnTo>
                <a:lnTo>
                  <a:pt x="321818" y="76200"/>
                </a:lnTo>
                <a:lnTo>
                  <a:pt x="378968" y="76200"/>
                </a:lnTo>
                <a:lnTo>
                  <a:pt x="417068" y="57150"/>
                </a:lnTo>
                <a:lnTo>
                  <a:pt x="378968" y="381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6974585" y="4360164"/>
            <a:ext cx="417195" cy="114300"/>
          </a:xfrm>
          <a:custGeom>
            <a:avLst/>
            <a:gdLst/>
            <a:ahLst/>
            <a:cxnLst/>
            <a:rect l="l" t="t" r="r" b="b"/>
            <a:pathLst>
              <a:path w="417195" h="114300">
                <a:moveTo>
                  <a:pt x="302768" y="0"/>
                </a:moveTo>
                <a:lnTo>
                  <a:pt x="302768" y="114300"/>
                </a:lnTo>
                <a:lnTo>
                  <a:pt x="378968" y="76200"/>
                </a:lnTo>
                <a:lnTo>
                  <a:pt x="321818" y="76200"/>
                </a:lnTo>
                <a:lnTo>
                  <a:pt x="321818" y="38100"/>
                </a:lnTo>
                <a:lnTo>
                  <a:pt x="378968" y="38100"/>
                </a:lnTo>
                <a:lnTo>
                  <a:pt x="302768" y="0"/>
                </a:lnTo>
                <a:close/>
              </a:path>
              <a:path w="417195" h="114300">
                <a:moveTo>
                  <a:pt x="302768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302768" y="76200"/>
                </a:lnTo>
                <a:lnTo>
                  <a:pt x="302768" y="38100"/>
                </a:lnTo>
                <a:close/>
              </a:path>
              <a:path w="417195" h="114300">
                <a:moveTo>
                  <a:pt x="378968" y="38100"/>
                </a:moveTo>
                <a:lnTo>
                  <a:pt x="321818" y="38100"/>
                </a:lnTo>
                <a:lnTo>
                  <a:pt x="321818" y="76200"/>
                </a:lnTo>
                <a:lnTo>
                  <a:pt x="378968" y="76200"/>
                </a:lnTo>
                <a:lnTo>
                  <a:pt x="417068" y="57150"/>
                </a:lnTo>
                <a:lnTo>
                  <a:pt x="378968" y="381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7423404" y="4085844"/>
            <a:ext cx="271272" cy="67208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7423404" y="4085844"/>
            <a:ext cx="271780" cy="672465"/>
          </a:xfrm>
          <a:custGeom>
            <a:avLst/>
            <a:gdLst/>
            <a:ahLst/>
            <a:cxnLst/>
            <a:rect l="l" t="t" r="r" b="b"/>
            <a:pathLst>
              <a:path w="271779" h="672464">
                <a:moveTo>
                  <a:pt x="0" y="672084"/>
                </a:moveTo>
                <a:lnTo>
                  <a:pt x="271272" y="672084"/>
                </a:lnTo>
                <a:lnTo>
                  <a:pt x="271272" y="0"/>
                </a:lnTo>
                <a:lnTo>
                  <a:pt x="0" y="0"/>
                </a:lnTo>
                <a:lnTo>
                  <a:pt x="0" y="672084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 txBox="1"/>
          <p:nvPr/>
        </p:nvSpPr>
        <p:spPr>
          <a:xfrm>
            <a:off x="2987167" y="4121911"/>
            <a:ext cx="47351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312670" algn="l"/>
                <a:tab pos="4480560" algn="l"/>
              </a:tabLst>
            </a:pPr>
            <a:r>
              <a:rPr sz="3600" spc="0" baseline="-16203" dirty="0">
                <a:latin typeface="Calibri"/>
                <a:cs typeface="Calibri"/>
              </a:rPr>
              <a:t>y</a:t>
            </a:r>
            <a:r>
              <a:rPr sz="1600" spc="-5" dirty="0">
                <a:latin typeface="Calibri"/>
                <a:cs typeface="Calibri"/>
              </a:rPr>
              <a:t>2</a:t>
            </a:r>
            <a:r>
              <a:rPr sz="1600" dirty="0">
                <a:latin typeface="Calibri"/>
                <a:cs typeface="Calibri"/>
              </a:rPr>
              <a:t>	</a:t>
            </a:r>
            <a:r>
              <a:rPr sz="3600" baseline="-15046" dirty="0">
                <a:latin typeface="Calibri"/>
                <a:cs typeface="Calibri"/>
              </a:rPr>
              <a:t>x</a:t>
            </a:r>
            <a:r>
              <a:rPr sz="2400" spc="-7" baseline="1736" dirty="0">
                <a:latin typeface="Calibri"/>
                <a:cs typeface="Calibri"/>
              </a:rPr>
              <a:t>2</a:t>
            </a:r>
            <a:r>
              <a:rPr sz="2400" baseline="1736" dirty="0">
                <a:latin typeface="Calibri"/>
                <a:cs typeface="Calibri"/>
              </a:rPr>
              <a:t>	</a:t>
            </a:r>
            <a:r>
              <a:rPr sz="3600" spc="0" baseline="-15046" dirty="0">
                <a:latin typeface="Calibri"/>
                <a:cs typeface="Calibri"/>
              </a:rPr>
              <a:t>y</a:t>
            </a:r>
            <a:r>
              <a:rPr sz="2400" spc="-7" baseline="1736" dirty="0">
                <a:latin typeface="Calibri"/>
                <a:cs typeface="Calibri"/>
              </a:rPr>
              <a:t>2</a:t>
            </a:r>
            <a:endParaRPr sz="2400" baseline="1736">
              <a:latin typeface="Calibri"/>
              <a:cs typeface="Calibri"/>
            </a:endParaRPr>
          </a:p>
        </p:txBody>
      </p:sp>
      <p:sp>
        <p:nvSpPr>
          <p:cNvPr id="111" name="object 111"/>
          <p:cNvSpPr/>
          <p:nvPr/>
        </p:nvSpPr>
        <p:spPr>
          <a:xfrm>
            <a:off x="8391143" y="4085844"/>
            <a:ext cx="271272" cy="672084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8391143" y="4085844"/>
            <a:ext cx="271780" cy="672465"/>
          </a:xfrm>
          <a:custGeom>
            <a:avLst/>
            <a:gdLst/>
            <a:ahLst/>
            <a:cxnLst/>
            <a:rect l="l" t="t" r="r" b="b"/>
            <a:pathLst>
              <a:path w="271779" h="672464">
                <a:moveTo>
                  <a:pt x="0" y="672084"/>
                </a:moveTo>
                <a:lnTo>
                  <a:pt x="271272" y="672084"/>
                </a:lnTo>
                <a:lnTo>
                  <a:pt x="271272" y="0"/>
                </a:lnTo>
                <a:lnTo>
                  <a:pt x="0" y="0"/>
                </a:lnTo>
                <a:lnTo>
                  <a:pt x="0" y="672084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 txBox="1"/>
          <p:nvPr/>
        </p:nvSpPr>
        <p:spPr>
          <a:xfrm>
            <a:off x="8404352" y="4231004"/>
            <a:ext cx="3390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19" dirty="0">
                <a:latin typeface="Cambria Math"/>
                <a:cs typeface="Cambria Math"/>
              </a:rPr>
              <a:t>𝑦</a:t>
            </a:r>
            <a:r>
              <a:rPr sz="2400" spc="500" dirty="0">
                <a:latin typeface="Cambria Math"/>
                <a:cs typeface="Cambria Math"/>
              </a:rPr>
              <a:t> </a:t>
            </a:r>
            <a:r>
              <a:rPr sz="2625" spc="52" baseline="28571" dirty="0">
                <a:latin typeface="Cambria Math"/>
                <a:cs typeface="Cambria Math"/>
              </a:rPr>
              <a:t>2</a:t>
            </a:r>
            <a:endParaRPr sz="2625" baseline="28571">
              <a:latin typeface="Cambria Math"/>
              <a:cs typeface="Cambria Math"/>
            </a:endParaRPr>
          </a:p>
        </p:txBody>
      </p:sp>
      <p:sp>
        <p:nvSpPr>
          <p:cNvPr id="114" name="object 114"/>
          <p:cNvSpPr/>
          <p:nvPr/>
        </p:nvSpPr>
        <p:spPr>
          <a:xfrm>
            <a:off x="7732776" y="4378452"/>
            <a:ext cx="601980" cy="180340"/>
          </a:xfrm>
          <a:custGeom>
            <a:avLst/>
            <a:gdLst/>
            <a:ahLst/>
            <a:cxnLst/>
            <a:rect l="l" t="t" r="r" b="b"/>
            <a:pathLst>
              <a:path w="601979" h="180339">
                <a:moveTo>
                  <a:pt x="89916" y="0"/>
                </a:moveTo>
                <a:lnTo>
                  <a:pt x="0" y="89916"/>
                </a:lnTo>
                <a:lnTo>
                  <a:pt x="89916" y="179831"/>
                </a:lnTo>
                <a:lnTo>
                  <a:pt x="89916" y="134874"/>
                </a:lnTo>
                <a:lnTo>
                  <a:pt x="557022" y="134874"/>
                </a:lnTo>
                <a:lnTo>
                  <a:pt x="601979" y="89916"/>
                </a:lnTo>
                <a:lnTo>
                  <a:pt x="557022" y="44958"/>
                </a:lnTo>
                <a:lnTo>
                  <a:pt x="89916" y="44958"/>
                </a:lnTo>
                <a:lnTo>
                  <a:pt x="89916" y="0"/>
                </a:lnTo>
                <a:close/>
              </a:path>
              <a:path w="601979" h="180339">
                <a:moveTo>
                  <a:pt x="557022" y="134874"/>
                </a:moveTo>
                <a:lnTo>
                  <a:pt x="512064" y="134874"/>
                </a:lnTo>
                <a:lnTo>
                  <a:pt x="512064" y="179831"/>
                </a:lnTo>
                <a:lnTo>
                  <a:pt x="557022" y="134874"/>
                </a:lnTo>
                <a:close/>
              </a:path>
              <a:path w="601979" h="180339">
                <a:moveTo>
                  <a:pt x="512064" y="0"/>
                </a:moveTo>
                <a:lnTo>
                  <a:pt x="512064" y="44958"/>
                </a:lnTo>
                <a:lnTo>
                  <a:pt x="557022" y="44958"/>
                </a:lnTo>
                <a:lnTo>
                  <a:pt x="51206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7732776" y="4378452"/>
            <a:ext cx="601980" cy="180340"/>
          </a:xfrm>
          <a:custGeom>
            <a:avLst/>
            <a:gdLst/>
            <a:ahLst/>
            <a:cxnLst/>
            <a:rect l="l" t="t" r="r" b="b"/>
            <a:pathLst>
              <a:path w="601979" h="180339">
                <a:moveTo>
                  <a:pt x="0" y="89916"/>
                </a:moveTo>
                <a:lnTo>
                  <a:pt x="89916" y="0"/>
                </a:lnTo>
                <a:lnTo>
                  <a:pt x="89916" y="44958"/>
                </a:lnTo>
                <a:lnTo>
                  <a:pt x="512064" y="44958"/>
                </a:lnTo>
                <a:lnTo>
                  <a:pt x="512064" y="0"/>
                </a:lnTo>
                <a:lnTo>
                  <a:pt x="601979" y="89916"/>
                </a:lnTo>
                <a:lnTo>
                  <a:pt x="512064" y="179831"/>
                </a:lnTo>
                <a:lnTo>
                  <a:pt x="512064" y="134874"/>
                </a:lnTo>
                <a:lnTo>
                  <a:pt x="89916" y="134874"/>
                </a:lnTo>
                <a:lnTo>
                  <a:pt x="89916" y="179831"/>
                </a:lnTo>
                <a:lnTo>
                  <a:pt x="0" y="89916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 txBox="1"/>
          <p:nvPr/>
        </p:nvSpPr>
        <p:spPr>
          <a:xfrm>
            <a:off x="7898130" y="4432807"/>
            <a:ext cx="2597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89" baseline="-20833" dirty="0">
                <a:latin typeface="Cambria Math"/>
                <a:cs typeface="Cambria Math"/>
              </a:rPr>
              <a:t>𝑙</a:t>
            </a:r>
            <a:r>
              <a:rPr sz="1750" spc="40" dirty="0">
                <a:latin typeface="Cambria Math"/>
                <a:cs typeface="Cambria Math"/>
              </a:rPr>
              <a:t>2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117" name="object 117"/>
          <p:cNvSpPr/>
          <p:nvPr/>
        </p:nvSpPr>
        <p:spPr>
          <a:xfrm>
            <a:off x="5269991" y="5038344"/>
            <a:ext cx="271272" cy="67208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5269991" y="5038344"/>
            <a:ext cx="271780" cy="672465"/>
          </a:xfrm>
          <a:custGeom>
            <a:avLst/>
            <a:gdLst/>
            <a:ahLst/>
            <a:cxnLst/>
            <a:rect l="l" t="t" r="r" b="b"/>
            <a:pathLst>
              <a:path w="271779" h="672464">
                <a:moveTo>
                  <a:pt x="0" y="672083"/>
                </a:moveTo>
                <a:lnTo>
                  <a:pt x="271272" y="672083"/>
                </a:lnTo>
                <a:lnTo>
                  <a:pt x="271272" y="0"/>
                </a:lnTo>
                <a:lnTo>
                  <a:pt x="0" y="0"/>
                </a:lnTo>
                <a:lnTo>
                  <a:pt x="0" y="672083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 txBox="1"/>
          <p:nvPr/>
        </p:nvSpPr>
        <p:spPr>
          <a:xfrm>
            <a:off x="5254244" y="5066487"/>
            <a:ext cx="36258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aseline="-16203" dirty="0">
                <a:latin typeface="Calibri"/>
                <a:cs typeface="Calibri"/>
              </a:rPr>
              <a:t>x</a:t>
            </a:r>
            <a:r>
              <a:rPr sz="1600" spc="-15" dirty="0">
                <a:latin typeface="Calibri"/>
                <a:cs typeface="Calibri"/>
              </a:rPr>
              <a:t>16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20" name="object 120"/>
          <p:cNvSpPr/>
          <p:nvPr/>
        </p:nvSpPr>
        <p:spPr>
          <a:xfrm>
            <a:off x="6022847" y="5033771"/>
            <a:ext cx="966216" cy="682751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 txBox="1"/>
          <p:nvPr/>
        </p:nvSpPr>
        <p:spPr>
          <a:xfrm>
            <a:off x="6022847" y="5033771"/>
            <a:ext cx="966469" cy="683260"/>
          </a:xfrm>
          <a:prstGeom prst="rect">
            <a:avLst/>
          </a:prstGeom>
          <a:ln w="6096">
            <a:solidFill>
              <a:srgbClr val="6FAC46"/>
            </a:solidFill>
          </a:ln>
        </p:spPr>
        <p:txBody>
          <a:bodyPr vert="horz" wrap="square" lIns="0" tIns="139065" rIns="0" bIns="0" rtlCol="0">
            <a:spAutoFit/>
          </a:bodyPr>
          <a:lstStyle/>
          <a:p>
            <a:pPr marL="287655">
              <a:lnSpc>
                <a:spcPct val="100000"/>
              </a:lnSpc>
              <a:spcBef>
                <a:spcPts val="1095"/>
              </a:spcBef>
            </a:pPr>
            <a:r>
              <a:rPr sz="2400" spc="-5" dirty="0">
                <a:latin typeface="Calibri"/>
                <a:cs typeface="Calibri"/>
              </a:rPr>
              <a:t>NN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22" name="object 122"/>
          <p:cNvSpPr/>
          <p:nvPr/>
        </p:nvSpPr>
        <p:spPr>
          <a:xfrm>
            <a:off x="5589270" y="5318759"/>
            <a:ext cx="417195" cy="114300"/>
          </a:xfrm>
          <a:custGeom>
            <a:avLst/>
            <a:gdLst/>
            <a:ahLst/>
            <a:cxnLst/>
            <a:rect l="l" t="t" r="r" b="b"/>
            <a:pathLst>
              <a:path w="417195" h="114300">
                <a:moveTo>
                  <a:pt x="302767" y="0"/>
                </a:moveTo>
                <a:lnTo>
                  <a:pt x="302767" y="114299"/>
                </a:lnTo>
                <a:lnTo>
                  <a:pt x="378967" y="76199"/>
                </a:lnTo>
                <a:lnTo>
                  <a:pt x="321817" y="76199"/>
                </a:lnTo>
                <a:lnTo>
                  <a:pt x="321817" y="38099"/>
                </a:lnTo>
                <a:lnTo>
                  <a:pt x="378967" y="38099"/>
                </a:lnTo>
                <a:lnTo>
                  <a:pt x="302767" y="0"/>
                </a:lnTo>
                <a:close/>
              </a:path>
              <a:path w="417195" h="114300">
                <a:moveTo>
                  <a:pt x="302767" y="38099"/>
                </a:moveTo>
                <a:lnTo>
                  <a:pt x="0" y="38099"/>
                </a:lnTo>
                <a:lnTo>
                  <a:pt x="0" y="76199"/>
                </a:lnTo>
                <a:lnTo>
                  <a:pt x="302767" y="76199"/>
                </a:lnTo>
                <a:lnTo>
                  <a:pt x="302767" y="38099"/>
                </a:lnTo>
                <a:close/>
              </a:path>
              <a:path w="417195" h="114300">
                <a:moveTo>
                  <a:pt x="378967" y="38099"/>
                </a:moveTo>
                <a:lnTo>
                  <a:pt x="321817" y="38099"/>
                </a:lnTo>
                <a:lnTo>
                  <a:pt x="321817" y="76199"/>
                </a:lnTo>
                <a:lnTo>
                  <a:pt x="378967" y="76199"/>
                </a:lnTo>
                <a:lnTo>
                  <a:pt x="417067" y="57149"/>
                </a:lnTo>
                <a:lnTo>
                  <a:pt x="378967" y="380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6989826" y="5312664"/>
            <a:ext cx="417195" cy="114300"/>
          </a:xfrm>
          <a:custGeom>
            <a:avLst/>
            <a:gdLst/>
            <a:ahLst/>
            <a:cxnLst/>
            <a:rect l="l" t="t" r="r" b="b"/>
            <a:pathLst>
              <a:path w="417195" h="114300">
                <a:moveTo>
                  <a:pt x="302768" y="0"/>
                </a:moveTo>
                <a:lnTo>
                  <a:pt x="302768" y="114300"/>
                </a:lnTo>
                <a:lnTo>
                  <a:pt x="378968" y="76200"/>
                </a:lnTo>
                <a:lnTo>
                  <a:pt x="321818" y="76200"/>
                </a:lnTo>
                <a:lnTo>
                  <a:pt x="321818" y="38100"/>
                </a:lnTo>
                <a:lnTo>
                  <a:pt x="378968" y="38100"/>
                </a:lnTo>
                <a:lnTo>
                  <a:pt x="302768" y="0"/>
                </a:lnTo>
                <a:close/>
              </a:path>
              <a:path w="417195" h="114300">
                <a:moveTo>
                  <a:pt x="302768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302768" y="76200"/>
                </a:lnTo>
                <a:lnTo>
                  <a:pt x="302768" y="38100"/>
                </a:lnTo>
                <a:close/>
              </a:path>
              <a:path w="417195" h="114300">
                <a:moveTo>
                  <a:pt x="378968" y="38100"/>
                </a:moveTo>
                <a:lnTo>
                  <a:pt x="321818" y="38100"/>
                </a:lnTo>
                <a:lnTo>
                  <a:pt x="321818" y="76200"/>
                </a:lnTo>
                <a:lnTo>
                  <a:pt x="378968" y="76200"/>
                </a:lnTo>
                <a:lnTo>
                  <a:pt x="417068" y="57150"/>
                </a:lnTo>
                <a:lnTo>
                  <a:pt x="378968" y="381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7440168" y="5038344"/>
            <a:ext cx="271272" cy="672084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7440168" y="5038344"/>
            <a:ext cx="271780" cy="672465"/>
          </a:xfrm>
          <a:custGeom>
            <a:avLst/>
            <a:gdLst/>
            <a:ahLst/>
            <a:cxnLst/>
            <a:rect l="l" t="t" r="r" b="b"/>
            <a:pathLst>
              <a:path w="271779" h="672464">
                <a:moveTo>
                  <a:pt x="0" y="672083"/>
                </a:moveTo>
                <a:lnTo>
                  <a:pt x="271272" y="672083"/>
                </a:lnTo>
                <a:lnTo>
                  <a:pt x="271272" y="0"/>
                </a:lnTo>
                <a:lnTo>
                  <a:pt x="0" y="0"/>
                </a:lnTo>
                <a:lnTo>
                  <a:pt x="0" y="672083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 txBox="1"/>
          <p:nvPr/>
        </p:nvSpPr>
        <p:spPr>
          <a:xfrm>
            <a:off x="7421626" y="5066487"/>
            <a:ext cx="36893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0" baseline="-16203" dirty="0">
                <a:latin typeface="Calibri"/>
                <a:cs typeface="Calibri"/>
              </a:rPr>
              <a:t>y</a:t>
            </a:r>
            <a:r>
              <a:rPr sz="1600" spc="-15" dirty="0">
                <a:latin typeface="Calibri"/>
                <a:cs typeface="Calibri"/>
              </a:rPr>
              <a:t>16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27" name="object 127"/>
          <p:cNvSpPr/>
          <p:nvPr/>
        </p:nvSpPr>
        <p:spPr>
          <a:xfrm>
            <a:off x="8409431" y="5038344"/>
            <a:ext cx="271272" cy="672084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8409431" y="5038344"/>
            <a:ext cx="271780" cy="672465"/>
          </a:xfrm>
          <a:custGeom>
            <a:avLst/>
            <a:gdLst/>
            <a:ahLst/>
            <a:cxnLst/>
            <a:rect l="l" t="t" r="r" b="b"/>
            <a:pathLst>
              <a:path w="271779" h="672464">
                <a:moveTo>
                  <a:pt x="0" y="672083"/>
                </a:moveTo>
                <a:lnTo>
                  <a:pt x="271272" y="672083"/>
                </a:lnTo>
                <a:lnTo>
                  <a:pt x="271272" y="0"/>
                </a:lnTo>
                <a:lnTo>
                  <a:pt x="0" y="0"/>
                </a:lnTo>
                <a:lnTo>
                  <a:pt x="0" y="672083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 txBox="1"/>
          <p:nvPr/>
        </p:nvSpPr>
        <p:spPr>
          <a:xfrm>
            <a:off x="8433943" y="5061584"/>
            <a:ext cx="4597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530" baseline="-20833" dirty="0">
                <a:latin typeface="Cambria Math"/>
                <a:cs typeface="Cambria Math"/>
              </a:rPr>
              <a:t>𝑦</a:t>
            </a:r>
            <a:r>
              <a:rPr sz="3600" spc="690" baseline="-20833" dirty="0">
                <a:latin typeface="Cambria Math"/>
                <a:cs typeface="Cambria Math"/>
              </a:rPr>
              <a:t> </a:t>
            </a:r>
            <a:r>
              <a:rPr sz="1750" spc="25" dirty="0">
                <a:latin typeface="Cambria Math"/>
                <a:cs typeface="Cambria Math"/>
              </a:rPr>
              <a:t>16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130" name="object 130"/>
          <p:cNvSpPr/>
          <p:nvPr/>
        </p:nvSpPr>
        <p:spPr>
          <a:xfrm>
            <a:off x="7744968" y="5305044"/>
            <a:ext cx="601980" cy="180340"/>
          </a:xfrm>
          <a:custGeom>
            <a:avLst/>
            <a:gdLst/>
            <a:ahLst/>
            <a:cxnLst/>
            <a:rect l="l" t="t" r="r" b="b"/>
            <a:pathLst>
              <a:path w="601979" h="180339">
                <a:moveTo>
                  <a:pt x="89915" y="0"/>
                </a:moveTo>
                <a:lnTo>
                  <a:pt x="0" y="89915"/>
                </a:lnTo>
                <a:lnTo>
                  <a:pt x="89915" y="179831"/>
                </a:lnTo>
                <a:lnTo>
                  <a:pt x="89915" y="134873"/>
                </a:lnTo>
                <a:lnTo>
                  <a:pt x="557021" y="134873"/>
                </a:lnTo>
                <a:lnTo>
                  <a:pt x="601979" y="89915"/>
                </a:lnTo>
                <a:lnTo>
                  <a:pt x="557022" y="44957"/>
                </a:lnTo>
                <a:lnTo>
                  <a:pt x="89915" y="44957"/>
                </a:lnTo>
                <a:lnTo>
                  <a:pt x="89915" y="0"/>
                </a:lnTo>
                <a:close/>
              </a:path>
              <a:path w="601979" h="180339">
                <a:moveTo>
                  <a:pt x="557021" y="134873"/>
                </a:moveTo>
                <a:lnTo>
                  <a:pt x="512063" y="134873"/>
                </a:lnTo>
                <a:lnTo>
                  <a:pt x="512063" y="179831"/>
                </a:lnTo>
                <a:lnTo>
                  <a:pt x="557021" y="134873"/>
                </a:lnTo>
                <a:close/>
              </a:path>
              <a:path w="601979" h="180339">
                <a:moveTo>
                  <a:pt x="512063" y="0"/>
                </a:moveTo>
                <a:lnTo>
                  <a:pt x="512063" y="44957"/>
                </a:lnTo>
                <a:lnTo>
                  <a:pt x="557022" y="44957"/>
                </a:lnTo>
                <a:lnTo>
                  <a:pt x="5120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7744968" y="5305044"/>
            <a:ext cx="601980" cy="180340"/>
          </a:xfrm>
          <a:custGeom>
            <a:avLst/>
            <a:gdLst/>
            <a:ahLst/>
            <a:cxnLst/>
            <a:rect l="l" t="t" r="r" b="b"/>
            <a:pathLst>
              <a:path w="601979" h="180339">
                <a:moveTo>
                  <a:pt x="0" y="89915"/>
                </a:moveTo>
                <a:lnTo>
                  <a:pt x="89915" y="0"/>
                </a:lnTo>
                <a:lnTo>
                  <a:pt x="89915" y="44957"/>
                </a:lnTo>
                <a:lnTo>
                  <a:pt x="512063" y="44957"/>
                </a:lnTo>
                <a:lnTo>
                  <a:pt x="512063" y="0"/>
                </a:lnTo>
                <a:lnTo>
                  <a:pt x="601979" y="89915"/>
                </a:lnTo>
                <a:lnTo>
                  <a:pt x="512063" y="179831"/>
                </a:lnTo>
                <a:lnTo>
                  <a:pt x="512063" y="134873"/>
                </a:lnTo>
                <a:lnTo>
                  <a:pt x="89915" y="134873"/>
                </a:lnTo>
                <a:lnTo>
                  <a:pt x="89915" y="179831"/>
                </a:lnTo>
                <a:lnTo>
                  <a:pt x="0" y="89915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 txBox="1"/>
          <p:nvPr/>
        </p:nvSpPr>
        <p:spPr>
          <a:xfrm>
            <a:off x="7911845" y="5422188"/>
            <a:ext cx="3898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60" baseline="-20833" dirty="0">
                <a:latin typeface="Cambria Math"/>
                <a:cs typeface="Cambria Math"/>
              </a:rPr>
              <a:t>𝑙</a:t>
            </a:r>
            <a:r>
              <a:rPr sz="1750" spc="40" dirty="0">
                <a:latin typeface="Cambria Math"/>
                <a:cs typeface="Cambria Math"/>
              </a:rPr>
              <a:t>26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133" name="object 133"/>
          <p:cNvSpPr txBox="1"/>
          <p:nvPr/>
        </p:nvSpPr>
        <p:spPr>
          <a:xfrm>
            <a:off x="4780279" y="1990678"/>
            <a:ext cx="330200" cy="137160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2400" spc="-10" dirty="0">
                <a:solidFill>
                  <a:srgbClr val="0000FF"/>
                </a:solidFill>
                <a:latin typeface="Calibri"/>
                <a:cs typeface="Calibri"/>
              </a:rPr>
              <a:t>Mini-batch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34" name="object 134"/>
          <p:cNvSpPr txBox="1"/>
          <p:nvPr/>
        </p:nvSpPr>
        <p:spPr>
          <a:xfrm>
            <a:off x="4771161" y="4462195"/>
            <a:ext cx="330835" cy="137096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2400" spc="-10" dirty="0">
                <a:solidFill>
                  <a:srgbClr val="0000FF"/>
                </a:solidFill>
                <a:latin typeface="Calibri"/>
                <a:cs typeface="Calibri"/>
              </a:rPr>
              <a:t>Mini-batch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35" name="object 135"/>
          <p:cNvSpPr/>
          <p:nvPr/>
        </p:nvSpPr>
        <p:spPr>
          <a:xfrm>
            <a:off x="5171694" y="1503425"/>
            <a:ext cx="3717290" cy="2310765"/>
          </a:xfrm>
          <a:custGeom>
            <a:avLst/>
            <a:gdLst/>
            <a:ahLst/>
            <a:cxnLst/>
            <a:rect l="l" t="t" r="r" b="b"/>
            <a:pathLst>
              <a:path w="3717290" h="2310765">
                <a:moveTo>
                  <a:pt x="0" y="2310384"/>
                </a:moveTo>
                <a:lnTo>
                  <a:pt x="3717036" y="2310384"/>
                </a:lnTo>
                <a:lnTo>
                  <a:pt x="3717036" y="0"/>
                </a:lnTo>
                <a:lnTo>
                  <a:pt x="0" y="0"/>
                </a:lnTo>
                <a:lnTo>
                  <a:pt x="0" y="2310384"/>
                </a:lnTo>
                <a:close/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5171694" y="3999738"/>
            <a:ext cx="3717290" cy="2310765"/>
          </a:xfrm>
          <a:custGeom>
            <a:avLst/>
            <a:gdLst/>
            <a:ahLst/>
            <a:cxnLst/>
            <a:rect l="l" t="t" r="r" b="b"/>
            <a:pathLst>
              <a:path w="3717290" h="2310765">
                <a:moveTo>
                  <a:pt x="0" y="2310384"/>
                </a:moveTo>
                <a:lnTo>
                  <a:pt x="3717036" y="2310384"/>
                </a:lnTo>
                <a:lnTo>
                  <a:pt x="3717036" y="0"/>
                </a:lnTo>
                <a:lnTo>
                  <a:pt x="0" y="0"/>
                </a:lnTo>
                <a:lnTo>
                  <a:pt x="0" y="2310384"/>
                </a:lnTo>
                <a:close/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 txBox="1"/>
          <p:nvPr/>
        </p:nvSpPr>
        <p:spPr>
          <a:xfrm>
            <a:off x="1979422" y="968197"/>
            <a:ext cx="563435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4479925" algn="l"/>
              </a:tabLst>
            </a:pPr>
            <a:r>
              <a:rPr sz="2800" b="1" i="1" u="sng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Epoch 1</a:t>
            </a:r>
            <a:r>
              <a:rPr sz="2800" b="1" i="1" spc="-5" dirty="0">
                <a:latin typeface="Calibri"/>
                <a:cs typeface="Calibri"/>
              </a:rPr>
              <a:t>	</a:t>
            </a:r>
            <a:r>
              <a:rPr sz="2800" b="1" i="1" u="sng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Epoch</a:t>
            </a:r>
            <a:r>
              <a:rPr sz="2800" b="1" i="1" u="sng" spc="-8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2800" b="1" i="1" u="sng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2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38" name="object 138"/>
          <p:cNvSpPr/>
          <p:nvPr/>
        </p:nvSpPr>
        <p:spPr>
          <a:xfrm>
            <a:off x="1188719" y="3512820"/>
            <a:ext cx="7010400" cy="640079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1543811" y="3450335"/>
            <a:ext cx="6297168" cy="865632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1248155" y="3552444"/>
            <a:ext cx="6891528" cy="522731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 txBox="1"/>
          <p:nvPr/>
        </p:nvSpPr>
        <p:spPr>
          <a:xfrm>
            <a:off x="1804797" y="3563239"/>
            <a:ext cx="57778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Don’t </a:t>
            </a:r>
            <a:r>
              <a:rPr sz="2800" spc="-40" dirty="0">
                <a:solidFill>
                  <a:srgbClr val="FFFFFF"/>
                </a:solidFill>
                <a:latin typeface="Calibri"/>
                <a:cs typeface="Calibri"/>
              </a:rPr>
              <a:t>worry.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This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is the </a:t>
            </a:r>
            <a:r>
              <a:rPr sz="2800" spc="-20" dirty="0">
                <a:solidFill>
                  <a:srgbClr val="FFFFFF"/>
                </a:solidFill>
                <a:latin typeface="Calibri"/>
                <a:cs typeface="Calibri"/>
              </a:rPr>
              <a:t>default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2800" spc="1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25" dirty="0">
                <a:solidFill>
                  <a:srgbClr val="FFFFFF"/>
                </a:solidFill>
                <a:latin typeface="Calibri"/>
                <a:cs typeface="Calibri"/>
              </a:rPr>
              <a:t>Keras.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09244" y="1466088"/>
            <a:ext cx="4369308" cy="45399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09244" y="1466088"/>
            <a:ext cx="4369435" cy="4540250"/>
          </a:xfrm>
          <a:custGeom>
            <a:avLst/>
            <a:gdLst/>
            <a:ahLst/>
            <a:cxnLst/>
            <a:rect l="l" t="t" r="r" b="b"/>
            <a:pathLst>
              <a:path w="4369435" h="4540250">
                <a:moveTo>
                  <a:pt x="0" y="4539996"/>
                </a:moveTo>
                <a:lnTo>
                  <a:pt x="4369308" y="4539996"/>
                </a:lnTo>
                <a:lnTo>
                  <a:pt x="4369308" y="0"/>
                </a:lnTo>
                <a:lnTo>
                  <a:pt x="0" y="0"/>
                </a:lnTo>
                <a:lnTo>
                  <a:pt x="0" y="4539996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990844" y="1621536"/>
            <a:ext cx="2550160" cy="1341120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12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"/>
              </a:spcBef>
            </a:pPr>
            <a:endParaRPr sz="1950">
              <a:latin typeface="Times New Roman"/>
              <a:cs typeface="Times New Roman"/>
            </a:endParaRPr>
          </a:p>
          <a:p>
            <a:pPr marL="449580" marR="258445" indent="-180340">
              <a:lnSpc>
                <a:spcPct val="100000"/>
              </a:lnSpc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Good Results</a:t>
            </a:r>
            <a:r>
              <a:rPr sz="2400" spc="-11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on  </a:t>
            </a:r>
            <a:r>
              <a:rPr sz="2400" spc="-40" dirty="0">
                <a:solidFill>
                  <a:srgbClr val="FFFFFF"/>
                </a:solidFill>
                <a:latin typeface="Calibri"/>
                <a:cs typeface="Calibri"/>
              </a:rPr>
              <a:t>Testing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Data?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999988" y="3828288"/>
            <a:ext cx="2540635" cy="1292860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261620" rIns="0" bIns="0" rtlCol="0">
            <a:spAutoFit/>
          </a:bodyPr>
          <a:lstStyle/>
          <a:p>
            <a:pPr marL="5080" algn="ctr">
              <a:lnSpc>
                <a:spcPct val="100000"/>
              </a:lnSpc>
              <a:spcBef>
                <a:spcPts val="2060"/>
              </a:spcBef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Good Results</a:t>
            </a:r>
            <a:r>
              <a:rPr sz="24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endParaRPr sz="24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2400" spc="-30" dirty="0">
                <a:solidFill>
                  <a:srgbClr val="FFFFFF"/>
                </a:solidFill>
                <a:latin typeface="Calibri"/>
                <a:cs typeface="Calibri"/>
              </a:rPr>
              <a:t>Training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Data?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987540" y="920496"/>
            <a:ext cx="546100" cy="707390"/>
          </a:xfrm>
          <a:custGeom>
            <a:avLst/>
            <a:gdLst/>
            <a:ahLst/>
            <a:cxnLst/>
            <a:rect l="l" t="t" r="r" b="b"/>
            <a:pathLst>
              <a:path w="546100" h="707389">
                <a:moveTo>
                  <a:pt x="409193" y="272795"/>
                </a:moveTo>
                <a:lnTo>
                  <a:pt x="136398" y="272795"/>
                </a:lnTo>
                <a:lnTo>
                  <a:pt x="136398" y="707136"/>
                </a:lnTo>
                <a:lnTo>
                  <a:pt x="409193" y="707136"/>
                </a:lnTo>
                <a:lnTo>
                  <a:pt x="409193" y="272795"/>
                </a:lnTo>
                <a:close/>
              </a:path>
              <a:path w="546100" h="707389">
                <a:moveTo>
                  <a:pt x="272795" y="0"/>
                </a:moveTo>
                <a:lnTo>
                  <a:pt x="0" y="272795"/>
                </a:lnTo>
                <a:lnTo>
                  <a:pt x="545591" y="272795"/>
                </a:lnTo>
                <a:lnTo>
                  <a:pt x="272795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987540" y="920496"/>
            <a:ext cx="546100" cy="707390"/>
          </a:xfrm>
          <a:custGeom>
            <a:avLst/>
            <a:gdLst/>
            <a:ahLst/>
            <a:cxnLst/>
            <a:rect l="l" t="t" r="r" b="b"/>
            <a:pathLst>
              <a:path w="546100" h="707389">
                <a:moveTo>
                  <a:pt x="545591" y="272795"/>
                </a:moveTo>
                <a:lnTo>
                  <a:pt x="409193" y="272795"/>
                </a:lnTo>
                <a:lnTo>
                  <a:pt x="409193" y="707136"/>
                </a:lnTo>
                <a:lnTo>
                  <a:pt x="136398" y="707136"/>
                </a:lnTo>
                <a:lnTo>
                  <a:pt x="136398" y="272795"/>
                </a:lnTo>
                <a:lnTo>
                  <a:pt x="0" y="272795"/>
                </a:lnTo>
                <a:lnTo>
                  <a:pt x="272795" y="0"/>
                </a:lnTo>
                <a:lnTo>
                  <a:pt x="545591" y="272795"/>
                </a:lnTo>
                <a:close/>
              </a:path>
            </a:pathLst>
          </a:custGeom>
          <a:ln w="12192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996683" y="2991611"/>
            <a:ext cx="546100" cy="794385"/>
          </a:xfrm>
          <a:custGeom>
            <a:avLst/>
            <a:gdLst/>
            <a:ahLst/>
            <a:cxnLst/>
            <a:rect l="l" t="t" r="r" b="b"/>
            <a:pathLst>
              <a:path w="546100" h="794385">
                <a:moveTo>
                  <a:pt x="409194" y="272796"/>
                </a:moveTo>
                <a:lnTo>
                  <a:pt x="136398" y="272796"/>
                </a:lnTo>
                <a:lnTo>
                  <a:pt x="136398" y="794004"/>
                </a:lnTo>
                <a:lnTo>
                  <a:pt x="409194" y="794004"/>
                </a:lnTo>
                <a:lnTo>
                  <a:pt x="409194" y="272796"/>
                </a:lnTo>
                <a:close/>
              </a:path>
              <a:path w="546100" h="794385">
                <a:moveTo>
                  <a:pt x="272796" y="0"/>
                </a:moveTo>
                <a:lnTo>
                  <a:pt x="0" y="272796"/>
                </a:lnTo>
                <a:lnTo>
                  <a:pt x="545592" y="272796"/>
                </a:lnTo>
                <a:lnTo>
                  <a:pt x="272796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996683" y="2991611"/>
            <a:ext cx="546100" cy="794385"/>
          </a:xfrm>
          <a:custGeom>
            <a:avLst/>
            <a:gdLst/>
            <a:ahLst/>
            <a:cxnLst/>
            <a:rect l="l" t="t" r="r" b="b"/>
            <a:pathLst>
              <a:path w="546100" h="794385">
                <a:moveTo>
                  <a:pt x="545592" y="272796"/>
                </a:moveTo>
                <a:lnTo>
                  <a:pt x="409194" y="272796"/>
                </a:lnTo>
                <a:lnTo>
                  <a:pt x="409194" y="794004"/>
                </a:lnTo>
                <a:lnTo>
                  <a:pt x="136398" y="794004"/>
                </a:lnTo>
                <a:lnTo>
                  <a:pt x="136398" y="272796"/>
                </a:lnTo>
                <a:lnTo>
                  <a:pt x="0" y="272796"/>
                </a:lnTo>
                <a:lnTo>
                  <a:pt x="272796" y="0"/>
                </a:lnTo>
                <a:lnTo>
                  <a:pt x="545592" y="272796"/>
                </a:lnTo>
                <a:close/>
              </a:path>
            </a:pathLst>
          </a:custGeom>
          <a:ln w="12192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896100" y="146304"/>
            <a:ext cx="728472" cy="6873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518147" y="5114544"/>
            <a:ext cx="986155" cy="1051560"/>
          </a:xfrm>
          <a:custGeom>
            <a:avLst/>
            <a:gdLst/>
            <a:ahLst/>
            <a:cxnLst/>
            <a:rect l="l" t="t" r="r" b="b"/>
            <a:pathLst>
              <a:path w="986154" h="1051560">
                <a:moveTo>
                  <a:pt x="862710" y="246506"/>
                </a:moveTo>
                <a:lnTo>
                  <a:pt x="616203" y="246506"/>
                </a:lnTo>
                <a:lnTo>
                  <a:pt x="616203" y="620179"/>
                </a:lnTo>
                <a:lnTo>
                  <a:pt x="609607" y="669323"/>
                </a:lnTo>
                <a:lnTo>
                  <a:pt x="590987" y="713485"/>
                </a:lnTo>
                <a:lnTo>
                  <a:pt x="562102" y="750901"/>
                </a:lnTo>
                <a:lnTo>
                  <a:pt x="524707" y="779810"/>
                </a:lnTo>
                <a:lnTo>
                  <a:pt x="480560" y="798448"/>
                </a:lnTo>
                <a:lnTo>
                  <a:pt x="431419" y="805052"/>
                </a:lnTo>
                <a:lnTo>
                  <a:pt x="0" y="805052"/>
                </a:lnTo>
                <a:lnTo>
                  <a:pt x="0" y="1051559"/>
                </a:lnTo>
                <a:lnTo>
                  <a:pt x="431419" y="1051559"/>
                </a:lnTo>
                <a:lnTo>
                  <a:pt x="478422" y="1049028"/>
                </a:lnTo>
                <a:lnTo>
                  <a:pt x="523958" y="1041610"/>
                </a:lnTo>
                <a:lnTo>
                  <a:pt x="567762" y="1029567"/>
                </a:lnTo>
                <a:lnTo>
                  <a:pt x="609572" y="1013163"/>
                </a:lnTo>
                <a:lnTo>
                  <a:pt x="649125" y="992662"/>
                </a:lnTo>
                <a:lnTo>
                  <a:pt x="686158" y="968326"/>
                </a:lnTo>
                <a:lnTo>
                  <a:pt x="720409" y="940419"/>
                </a:lnTo>
                <a:lnTo>
                  <a:pt x="751615" y="909204"/>
                </a:lnTo>
                <a:lnTo>
                  <a:pt x="779512" y="874944"/>
                </a:lnTo>
                <a:lnTo>
                  <a:pt x="803839" y="837902"/>
                </a:lnTo>
                <a:lnTo>
                  <a:pt x="824332" y="798342"/>
                </a:lnTo>
                <a:lnTo>
                  <a:pt x="840728" y="756526"/>
                </a:lnTo>
                <a:lnTo>
                  <a:pt x="852765" y="712718"/>
                </a:lnTo>
                <a:lnTo>
                  <a:pt x="860180" y="667181"/>
                </a:lnTo>
                <a:lnTo>
                  <a:pt x="862710" y="620179"/>
                </a:lnTo>
                <a:lnTo>
                  <a:pt x="862710" y="246506"/>
                </a:lnTo>
                <a:close/>
              </a:path>
              <a:path w="986154" h="1051560">
                <a:moveTo>
                  <a:pt x="739521" y="0"/>
                </a:moveTo>
                <a:lnTo>
                  <a:pt x="493013" y="246506"/>
                </a:lnTo>
                <a:lnTo>
                  <a:pt x="986027" y="246506"/>
                </a:lnTo>
                <a:lnTo>
                  <a:pt x="739521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518147" y="5114544"/>
            <a:ext cx="986155" cy="1051560"/>
          </a:xfrm>
          <a:custGeom>
            <a:avLst/>
            <a:gdLst/>
            <a:ahLst/>
            <a:cxnLst/>
            <a:rect l="l" t="t" r="r" b="b"/>
            <a:pathLst>
              <a:path w="986154" h="1051560">
                <a:moveTo>
                  <a:pt x="0" y="1051559"/>
                </a:moveTo>
                <a:lnTo>
                  <a:pt x="431419" y="1051559"/>
                </a:lnTo>
                <a:lnTo>
                  <a:pt x="478422" y="1049028"/>
                </a:lnTo>
                <a:lnTo>
                  <a:pt x="523958" y="1041610"/>
                </a:lnTo>
                <a:lnTo>
                  <a:pt x="567762" y="1029567"/>
                </a:lnTo>
                <a:lnTo>
                  <a:pt x="609572" y="1013163"/>
                </a:lnTo>
                <a:lnTo>
                  <a:pt x="649125" y="992662"/>
                </a:lnTo>
                <a:lnTo>
                  <a:pt x="686158" y="968326"/>
                </a:lnTo>
                <a:lnTo>
                  <a:pt x="720409" y="940419"/>
                </a:lnTo>
                <a:lnTo>
                  <a:pt x="751615" y="909204"/>
                </a:lnTo>
                <a:lnTo>
                  <a:pt x="779512" y="874944"/>
                </a:lnTo>
                <a:lnTo>
                  <a:pt x="803839" y="837902"/>
                </a:lnTo>
                <a:lnTo>
                  <a:pt x="824332" y="798342"/>
                </a:lnTo>
                <a:lnTo>
                  <a:pt x="840728" y="756526"/>
                </a:lnTo>
                <a:lnTo>
                  <a:pt x="852765" y="712718"/>
                </a:lnTo>
                <a:lnTo>
                  <a:pt x="860180" y="667181"/>
                </a:lnTo>
                <a:lnTo>
                  <a:pt x="862710" y="620179"/>
                </a:lnTo>
                <a:lnTo>
                  <a:pt x="862710" y="246506"/>
                </a:lnTo>
                <a:lnTo>
                  <a:pt x="986027" y="246506"/>
                </a:lnTo>
                <a:lnTo>
                  <a:pt x="739521" y="0"/>
                </a:lnTo>
                <a:lnTo>
                  <a:pt x="493013" y="246506"/>
                </a:lnTo>
                <a:lnTo>
                  <a:pt x="616203" y="246506"/>
                </a:lnTo>
                <a:lnTo>
                  <a:pt x="616203" y="620179"/>
                </a:lnTo>
                <a:lnTo>
                  <a:pt x="609607" y="669323"/>
                </a:lnTo>
                <a:lnTo>
                  <a:pt x="590987" y="713485"/>
                </a:lnTo>
                <a:lnTo>
                  <a:pt x="562102" y="750901"/>
                </a:lnTo>
                <a:lnTo>
                  <a:pt x="524707" y="779810"/>
                </a:lnTo>
                <a:lnTo>
                  <a:pt x="480560" y="798448"/>
                </a:lnTo>
                <a:lnTo>
                  <a:pt x="431419" y="805052"/>
                </a:lnTo>
                <a:lnTo>
                  <a:pt x="0" y="805052"/>
                </a:lnTo>
                <a:lnTo>
                  <a:pt x="0" y="1051559"/>
                </a:lnTo>
                <a:close/>
              </a:path>
            </a:pathLst>
          </a:custGeom>
          <a:ln w="12192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7613650" y="3256026"/>
            <a:ext cx="4597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0000FF"/>
                </a:solidFill>
                <a:latin typeface="Calibri"/>
                <a:cs typeface="Calibri"/>
              </a:rPr>
              <a:t>Y</a:t>
            </a:r>
            <a:r>
              <a:rPr sz="2400" spc="-25" dirty="0">
                <a:solidFill>
                  <a:srgbClr val="0000FF"/>
                </a:solidFill>
                <a:latin typeface="Calibri"/>
                <a:cs typeface="Calibri"/>
              </a:rPr>
              <a:t>E</a:t>
            </a: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613650" y="1049528"/>
            <a:ext cx="4597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0000FF"/>
                </a:solidFill>
                <a:latin typeface="Calibri"/>
                <a:cs typeface="Calibri"/>
              </a:rPr>
              <a:t>Y</a:t>
            </a:r>
            <a:r>
              <a:rPr sz="2400" spc="-25" dirty="0">
                <a:solidFill>
                  <a:srgbClr val="0000FF"/>
                </a:solidFill>
                <a:latin typeface="Calibri"/>
                <a:cs typeface="Calibri"/>
              </a:rPr>
              <a:t>E</a:t>
            </a: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864352" y="3735323"/>
            <a:ext cx="2830195" cy="1478280"/>
          </a:xfrm>
          <a:custGeom>
            <a:avLst/>
            <a:gdLst/>
            <a:ahLst/>
            <a:cxnLst/>
            <a:rect l="l" t="t" r="r" b="b"/>
            <a:pathLst>
              <a:path w="2830195" h="1478279">
                <a:moveTo>
                  <a:pt x="0" y="1478280"/>
                </a:moveTo>
                <a:lnTo>
                  <a:pt x="2830068" y="1478280"/>
                </a:lnTo>
                <a:lnTo>
                  <a:pt x="2830068" y="0"/>
                </a:lnTo>
                <a:lnTo>
                  <a:pt x="0" y="0"/>
                </a:lnTo>
                <a:lnTo>
                  <a:pt x="0" y="1478280"/>
                </a:lnTo>
                <a:close/>
              </a:path>
            </a:pathLst>
          </a:custGeom>
          <a:ln w="57912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711504" y="314325"/>
            <a:ext cx="4091304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i="1" u="sng" spc="-1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Recipe </a:t>
            </a:r>
            <a:r>
              <a:rPr sz="3200" b="1" i="1" u="sng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of Deep</a:t>
            </a:r>
            <a:r>
              <a:rPr sz="3200" b="1" i="1" u="sng" spc="-4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3200" b="1" i="1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Learning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5864352" y="1566672"/>
            <a:ext cx="2830195" cy="1478280"/>
          </a:xfrm>
          <a:custGeom>
            <a:avLst/>
            <a:gdLst/>
            <a:ahLst/>
            <a:cxnLst/>
            <a:rect l="l" t="t" r="r" b="b"/>
            <a:pathLst>
              <a:path w="2830195" h="1478280">
                <a:moveTo>
                  <a:pt x="0" y="1478279"/>
                </a:moveTo>
                <a:lnTo>
                  <a:pt x="2830068" y="1478279"/>
                </a:lnTo>
                <a:lnTo>
                  <a:pt x="2830068" y="0"/>
                </a:lnTo>
                <a:lnTo>
                  <a:pt x="0" y="0"/>
                </a:lnTo>
                <a:lnTo>
                  <a:pt x="0" y="1478279"/>
                </a:lnTo>
                <a:close/>
              </a:path>
            </a:pathLst>
          </a:custGeom>
          <a:ln w="57911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970788" y="1592580"/>
            <a:ext cx="4046220" cy="767080"/>
          </a:xfrm>
          <a:custGeom>
            <a:avLst/>
            <a:gdLst/>
            <a:ahLst/>
            <a:cxnLst/>
            <a:rect l="l" t="t" r="r" b="b"/>
            <a:pathLst>
              <a:path w="4046220" h="767080">
                <a:moveTo>
                  <a:pt x="3918458" y="0"/>
                </a:moveTo>
                <a:lnTo>
                  <a:pt x="127762" y="0"/>
                </a:lnTo>
                <a:lnTo>
                  <a:pt x="78031" y="10033"/>
                </a:lnTo>
                <a:lnTo>
                  <a:pt x="37420" y="37401"/>
                </a:lnTo>
                <a:lnTo>
                  <a:pt x="10040" y="78009"/>
                </a:lnTo>
                <a:lnTo>
                  <a:pt x="0" y="127762"/>
                </a:lnTo>
                <a:lnTo>
                  <a:pt x="0" y="638810"/>
                </a:lnTo>
                <a:lnTo>
                  <a:pt x="10040" y="688562"/>
                </a:lnTo>
                <a:lnTo>
                  <a:pt x="37420" y="729170"/>
                </a:lnTo>
                <a:lnTo>
                  <a:pt x="78031" y="756538"/>
                </a:lnTo>
                <a:lnTo>
                  <a:pt x="127762" y="766572"/>
                </a:lnTo>
                <a:lnTo>
                  <a:pt x="3918458" y="766572"/>
                </a:lnTo>
                <a:lnTo>
                  <a:pt x="3968210" y="756538"/>
                </a:lnTo>
                <a:lnTo>
                  <a:pt x="4008818" y="729170"/>
                </a:lnTo>
                <a:lnTo>
                  <a:pt x="4036187" y="688562"/>
                </a:lnTo>
                <a:lnTo>
                  <a:pt x="4046220" y="638810"/>
                </a:lnTo>
                <a:lnTo>
                  <a:pt x="4046220" y="127762"/>
                </a:lnTo>
                <a:lnTo>
                  <a:pt x="4036187" y="78009"/>
                </a:lnTo>
                <a:lnTo>
                  <a:pt x="4008818" y="37401"/>
                </a:lnTo>
                <a:lnTo>
                  <a:pt x="3968210" y="10033"/>
                </a:lnTo>
                <a:lnTo>
                  <a:pt x="3918458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970788" y="1592580"/>
            <a:ext cx="4046220" cy="767080"/>
          </a:xfrm>
          <a:custGeom>
            <a:avLst/>
            <a:gdLst/>
            <a:ahLst/>
            <a:cxnLst/>
            <a:rect l="l" t="t" r="r" b="b"/>
            <a:pathLst>
              <a:path w="4046220" h="767080">
                <a:moveTo>
                  <a:pt x="0" y="127762"/>
                </a:moveTo>
                <a:lnTo>
                  <a:pt x="10040" y="78009"/>
                </a:lnTo>
                <a:lnTo>
                  <a:pt x="37420" y="37401"/>
                </a:lnTo>
                <a:lnTo>
                  <a:pt x="78031" y="10033"/>
                </a:lnTo>
                <a:lnTo>
                  <a:pt x="127762" y="0"/>
                </a:lnTo>
                <a:lnTo>
                  <a:pt x="3918458" y="0"/>
                </a:lnTo>
                <a:lnTo>
                  <a:pt x="3968210" y="10033"/>
                </a:lnTo>
                <a:lnTo>
                  <a:pt x="4008818" y="37401"/>
                </a:lnTo>
                <a:lnTo>
                  <a:pt x="4036187" y="78009"/>
                </a:lnTo>
                <a:lnTo>
                  <a:pt x="4046220" y="127762"/>
                </a:lnTo>
                <a:lnTo>
                  <a:pt x="4046220" y="638810"/>
                </a:lnTo>
                <a:lnTo>
                  <a:pt x="4036187" y="688562"/>
                </a:lnTo>
                <a:lnTo>
                  <a:pt x="4008818" y="729170"/>
                </a:lnTo>
                <a:lnTo>
                  <a:pt x="3968210" y="756538"/>
                </a:lnTo>
                <a:lnTo>
                  <a:pt x="3918458" y="766572"/>
                </a:lnTo>
                <a:lnTo>
                  <a:pt x="127762" y="766572"/>
                </a:lnTo>
                <a:lnTo>
                  <a:pt x="78031" y="756538"/>
                </a:lnTo>
                <a:lnTo>
                  <a:pt x="37420" y="729170"/>
                </a:lnTo>
                <a:lnTo>
                  <a:pt x="10040" y="688562"/>
                </a:lnTo>
                <a:lnTo>
                  <a:pt x="0" y="638810"/>
                </a:lnTo>
                <a:lnTo>
                  <a:pt x="0" y="127762"/>
                </a:lnTo>
                <a:close/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1101953" y="1708480"/>
            <a:ext cx="303784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Choosing 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proper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loss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970788" y="2478023"/>
            <a:ext cx="4046220" cy="767080"/>
          </a:xfrm>
          <a:custGeom>
            <a:avLst/>
            <a:gdLst/>
            <a:ahLst/>
            <a:cxnLst/>
            <a:rect l="l" t="t" r="r" b="b"/>
            <a:pathLst>
              <a:path w="4046220" h="767080">
                <a:moveTo>
                  <a:pt x="3918458" y="0"/>
                </a:moveTo>
                <a:lnTo>
                  <a:pt x="127762" y="0"/>
                </a:lnTo>
                <a:lnTo>
                  <a:pt x="78031" y="10033"/>
                </a:lnTo>
                <a:lnTo>
                  <a:pt x="37420" y="37401"/>
                </a:lnTo>
                <a:lnTo>
                  <a:pt x="10040" y="78009"/>
                </a:lnTo>
                <a:lnTo>
                  <a:pt x="0" y="127762"/>
                </a:lnTo>
                <a:lnTo>
                  <a:pt x="0" y="638810"/>
                </a:lnTo>
                <a:lnTo>
                  <a:pt x="10040" y="688562"/>
                </a:lnTo>
                <a:lnTo>
                  <a:pt x="37420" y="729170"/>
                </a:lnTo>
                <a:lnTo>
                  <a:pt x="78031" y="756538"/>
                </a:lnTo>
                <a:lnTo>
                  <a:pt x="127762" y="766572"/>
                </a:lnTo>
                <a:lnTo>
                  <a:pt x="3918458" y="766572"/>
                </a:lnTo>
                <a:lnTo>
                  <a:pt x="3968210" y="756538"/>
                </a:lnTo>
                <a:lnTo>
                  <a:pt x="4008818" y="729170"/>
                </a:lnTo>
                <a:lnTo>
                  <a:pt x="4036187" y="688562"/>
                </a:lnTo>
                <a:lnTo>
                  <a:pt x="4046220" y="638810"/>
                </a:lnTo>
                <a:lnTo>
                  <a:pt x="4046220" y="127762"/>
                </a:lnTo>
                <a:lnTo>
                  <a:pt x="4036187" y="78009"/>
                </a:lnTo>
                <a:lnTo>
                  <a:pt x="4008818" y="37401"/>
                </a:lnTo>
                <a:lnTo>
                  <a:pt x="3968210" y="10033"/>
                </a:lnTo>
                <a:lnTo>
                  <a:pt x="3918458" y="0"/>
                </a:lnTo>
                <a:close/>
              </a:path>
            </a:pathLst>
          </a:custGeom>
          <a:solidFill>
            <a:srgbClr val="85EF1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970788" y="2478023"/>
            <a:ext cx="4046220" cy="767080"/>
          </a:xfrm>
          <a:custGeom>
            <a:avLst/>
            <a:gdLst/>
            <a:ahLst/>
            <a:cxnLst/>
            <a:rect l="l" t="t" r="r" b="b"/>
            <a:pathLst>
              <a:path w="4046220" h="767080">
                <a:moveTo>
                  <a:pt x="0" y="127762"/>
                </a:moveTo>
                <a:lnTo>
                  <a:pt x="10040" y="78009"/>
                </a:lnTo>
                <a:lnTo>
                  <a:pt x="37420" y="37401"/>
                </a:lnTo>
                <a:lnTo>
                  <a:pt x="78031" y="10033"/>
                </a:lnTo>
                <a:lnTo>
                  <a:pt x="127762" y="0"/>
                </a:lnTo>
                <a:lnTo>
                  <a:pt x="3918458" y="0"/>
                </a:lnTo>
                <a:lnTo>
                  <a:pt x="3968210" y="10033"/>
                </a:lnTo>
                <a:lnTo>
                  <a:pt x="4008818" y="37401"/>
                </a:lnTo>
                <a:lnTo>
                  <a:pt x="4036187" y="78009"/>
                </a:lnTo>
                <a:lnTo>
                  <a:pt x="4046220" y="127762"/>
                </a:lnTo>
                <a:lnTo>
                  <a:pt x="4046220" y="638810"/>
                </a:lnTo>
                <a:lnTo>
                  <a:pt x="4036187" y="688562"/>
                </a:lnTo>
                <a:lnTo>
                  <a:pt x="4008818" y="729170"/>
                </a:lnTo>
                <a:lnTo>
                  <a:pt x="3968210" y="756538"/>
                </a:lnTo>
                <a:lnTo>
                  <a:pt x="3918458" y="766572"/>
                </a:lnTo>
                <a:lnTo>
                  <a:pt x="127762" y="766572"/>
                </a:lnTo>
                <a:lnTo>
                  <a:pt x="78031" y="756538"/>
                </a:lnTo>
                <a:lnTo>
                  <a:pt x="37420" y="729170"/>
                </a:lnTo>
                <a:lnTo>
                  <a:pt x="10040" y="688562"/>
                </a:lnTo>
                <a:lnTo>
                  <a:pt x="0" y="638810"/>
                </a:lnTo>
                <a:lnTo>
                  <a:pt x="0" y="127762"/>
                </a:lnTo>
                <a:close/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1101953" y="2594863"/>
            <a:ext cx="159004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Mini-batch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970788" y="3363467"/>
            <a:ext cx="4046220" cy="768350"/>
          </a:xfrm>
          <a:custGeom>
            <a:avLst/>
            <a:gdLst/>
            <a:ahLst/>
            <a:cxnLst/>
            <a:rect l="l" t="t" r="r" b="b"/>
            <a:pathLst>
              <a:path w="4046220" h="768350">
                <a:moveTo>
                  <a:pt x="3918204" y="0"/>
                </a:moveTo>
                <a:lnTo>
                  <a:pt x="128015" y="0"/>
                </a:lnTo>
                <a:lnTo>
                  <a:pt x="78186" y="10054"/>
                </a:lnTo>
                <a:lnTo>
                  <a:pt x="37495" y="37480"/>
                </a:lnTo>
                <a:lnTo>
                  <a:pt x="10060" y="78170"/>
                </a:lnTo>
                <a:lnTo>
                  <a:pt x="0" y="128016"/>
                </a:lnTo>
                <a:lnTo>
                  <a:pt x="0" y="640080"/>
                </a:lnTo>
                <a:lnTo>
                  <a:pt x="10060" y="689925"/>
                </a:lnTo>
                <a:lnTo>
                  <a:pt x="37495" y="730615"/>
                </a:lnTo>
                <a:lnTo>
                  <a:pt x="78186" y="758041"/>
                </a:lnTo>
                <a:lnTo>
                  <a:pt x="128015" y="768096"/>
                </a:lnTo>
                <a:lnTo>
                  <a:pt x="3918204" y="768096"/>
                </a:lnTo>
                <a:lnTo>
                  <a:pt x="3968049" y="758041"/>
                </a:lnTo>
                <a:lnTo>
                  <a:pt x="4008739" y="730615"/>
                </a:lnTo>
                <a:lnTo>
                  <a:pt x="4036165" y="689925"/>
                </a:lnTo>
                <a:lnTo>
                  <a:pt x="4046220" y="640080"/>
                </a:lnTo>
                <a:lnTo>
                  <a:pt x="4046220" y="128016"/>
                </a:lnTo>
                <a:lnTo>
                  <a:pt x="4036165" y="78170"/>
                </a:lnTo>
                <a:lnTo>
                  <a:pt x="4008739" y="37480"/>
                </a:lnTo>
                <a:lnTo>
                  <a:pt x="3968049" y="10054"/>
                </a:lnTo>
                <a:lnTo>
                  <a:pt x="3918204" y="0"/>
                </a:lnTo>
                <a:close/>
              </a:path>
            </a:pathLst>
          </a:custGeom>
          <a:solidFill>
            <a:srgbClr val="22E04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970788" y="3363467"/>
            <a:ext cx="4046220" cy="768350"/>
          </a:xfrm>
          <a:custGeom>
            <a:avLst/>
            <a:gdLst/>
            <a:ahLst/>
            <a:cxnLst/>
            <a:rect l="l" t="t" r="r" b="b"/>
            <a:pathLst>
              <a:path w="4046220" h="768350">
                <a:moveTo>
                  <a:pt x="0" y="128016"/>
                </a:moveTo>
                <a:lnTo>
                  <a:pt x="10060" y="78170"/>
                </a:lnTo>
                <a:lnTo>
                  <a:pt x="37495" y="37480"/>
                </a:lnTo>
                <a:lnTo>
                  <a:pt x="78186" y="10054"/>
                </a:lnTo>
                <a:lnTo>
                  <a:pt x="128015" y="0"/>
                </a:lnTo>
                <a:lnTo>
                  <a:pt x="3918204" y="0"/>
                </a:lnTo>
                <a:lnTo>
                  <a:pt x="3968049" y="10054"/>
                </a:lnTo>
                <a:lnTo>
                  <a:pt x="4008739" y="37480"/>
                </a:lnTo>
                <a:lnTo>
                  <a:pt x="4036165" y="78170"/>
                </a:lnTo>
                <a:lnTo>
                  <a:pt x="4046220" y="128016"/>
                </a:lnTo>
                <a:lnTo>
                  <a:pt x="4046220" y="640080"/>
                </a:lnTo>
                <a:lnTo>
                  <a:pt x="4036165" y="689925"/>
                </a:lnTo>
                <a:lnTo>
                  <a:pt x="4008739" y="730615"/>
                </a:lnTo>
                <a:lnTo>
                  <a:pt x="3968049" y="758041"/>
                </a:lnTo>
                <a:lnTo>
                  <a:pt x="3918204" y="768096"/>
                </a:lnTo>
                <a:lnTo>
                  <a:pt x="128015" y="768096"/>
                </a:lnTo>
                <a:lnTo>
                  <a:pt x="78186" y="758041"/>
                </a:lnTo>
                <a:lnTo>
                  <a:pt x="37495" y="730615"/>
                </a:lnTo>
                <a:lnTo>
                  <a:pt x="10060" y="689925"/>
                </a:lnTo>
                <a:lnTo>
                  <a:pt x="0" y="640080"/>
                </a:lnTo>
                <a:lnTo>
                  <a:pt x="0" y="128016"/>
                </a:lnTo>
                <a:close/>
              </a:path>
            </a:pathLst>
          </a:custGeom>
          <a:ln w="1219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1098803" y="3415284"/>
            <a:ext cx="3789045" cy="654050"/>
          </a:xfrm>
          <a:prstGeom prst="rect">
            <a:avLst/>
          </a:prstGeom>
          <a:ln w="76200">
            <a:solidFill>
              <a:srgbClr val="FF0000"/>
            </a:solidFill>
          </a:ln>
        </p:spPr>
        <p:txBody>
          <a:bodyPr vert="horz" wrap="square" lIns="0" tIns="77470" rIns="0" bIns="0" rtlCol="0">
            <a:spAutoFit/>
          </a:bodyPr>
          <a:lstStyle/>
          <a:p>
            <a:pPr marL="15240">
              <a:lnSpc>
                <a:spcPct val="100000"/>
              </a:lnSpc>
              <a:spcBef>
                <a:spcPts val="610"/>
              </a:spcBef>
            </a:pP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New activation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function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970788" y="4248911"/>
            <a:ext cx="4046220" cy="768350"/>
          </a:xfrm>
          <a:custGeom>
            <a:avLst/>
            <a:gdLst/>
            <a:ahLst/>
            <a:cxnLst/>
            <a:rect l="l" t="t" r="r" b="b"/>
            <a:pathLst>
              <a:path w="4046220" h="768350">
                <a:moveTo>
                  <a:pt x="3918204" y="0"/>
                </a:moveTo>
                <a:lnTo>
                  <a:pt x="128015" y="0"/>
                </a:lnTo>
                <a:lnTo>
                  <a:pt x="78186" y="10054"/>
                </a:lnTo>
                <a:lnTo>
                  <a:pt x="37495" y="37480"/>
                </a:lnTo>
                <a:lnTo>
                  <a:pt x="10060" y="78170"/>
                </a:lnTo>
                <a:lnTo>
                  <a:pt x="0" y="128015"/>
                </a:lnTo>
                <a:lnTo>
                  <a:pt x="0" y="640080"/>
                </a:lnTo>
                <a:lnTo>
                  <a:pt x="10060" y="689925"/>
                </a:lnTo>
                <a:lnTo>
                  <a:pt x="37495" y="730615"/>
                </a:lnTo>
                <a:lnTo>
                  <a:pt x="78186" y="758041"/>
                </a:lnTo>
                <a:lnTo>
                  <a:pt x="128015" y="768095"/>
                </a:lnTo>
                <a:lnTo>
                  <a:pt x="3918204" y="768095"/>
                </a:lnTo>
                <a:lnTo>
                  <a:pt x="3968049" y="758041"/>
                </a:lnTo>
                <a:lnTo>
                  <a:pt x="4008739" y="730615"/>
                </a:lnTo>
                <a:lnTo>
                  <a:pt x="4036165" y="689925"/>
                </a:lnTo>
                <a:lnTo>
                  <a:pt x="4046220" y="640080"/>
                </a:lnTo>
                <a:lnTo>
                  <a:pt x="4046220" y="128015"/>
                </a:lnTo>
                <a:lnTo>
                  <a:pt x="4036165" y="78170"/>
                </a:lnTo>
                <a:lnTo>
                  <a:pt x="4008739" y="37480"/>
                </a:lnTo>
                <a:lnTo>
                  <a:pt x="3968049" y="10054"/>
                </a:lnTo>
                <a:lnTo>
                  <a:pt x="3918204" y="0"/>
                </a:lnTo>
                <a:close/>
              </a:path>
            </a:pathLst>
          </a:custGeom>
          <a:solidFill>
            <a:srgbClr val="33D2C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970788" y="4248911"/>
            <a:ext cx="4046220" cy="768350"/>
          </a:xfrm>
          <a:custGeom>
            <a:avLst/>
            <a:gdLst/>
            <a:ahLst/>
            <a:cxnLst/>
            <a:rect l="l" t="t" r="r" b="b"/>
            <a:pathLst>
              <a:path w="4046220" h="768350">
                <a:moveTo>
                  <a:pt x="0" y="128015"/>
                </a:moveTo>
                <a:lnTo>
                  <a:pt x="10060" y="78170"/>
                </a:lnTo>
                <a:lnTo>
                  <a:pt x="37495" y="37480"/>
                </a:lnTo>
                <a:lnTo>
                  <a:pt x="78186" y="10054"/>
                </a:lnTo>
                <a:lnTo>
                  <a:pt x="128015" y="0"/>
                </a:lnTo>
                <a:lnTo>
                  <a:pt x="3918204" y="0"/>
                </a:lnTo>
                <a:lnTo>
                  <a:pt x="3968049" y="10054"/>
                </a:lnTo>
                <a:lnTo>
                  <a:pt x="4008739" y="37480"/>
                </a:lnTo>
                <a:lnTo>
                  <a:pt x="4036165" y="78170"/>
                </a:lnTo>
                <a:lnTo>
                  <a:pt x="4046220" y="128015"/>
                </a:lnTo>
                <a:lnTo>
                  <a:pt x="4046220" y="640080"/>
                </a:lnTo>
                <a:lnTo>
                  <a:pt x="4036165" y="689925"/>
                </a:lnTo>
                <a:lnTo>
                  <a:pt x="4008739" y="730615"/>
                </a:lnTo>
                <a:lnTo>
                  <a:pt x="3968049" y="758041"/>
                </a:lnTo>
                <a:lnTo>
                  <a:pt x="3918204" y="768095"/>
                </a:lnTo>
                <a:lnTo>
                  <a:pt x="128015" y="768095"/>
                </a:lnTo>
                <a:lnTo>
                  <a:pt x="78186" y="758041"/>
                </a:lnTo>
                <a:lnTo>
                  <a:pt x="37495" y="730615"/>
                </a:lnTo>
                <a:lnTo>
                  <a:pt x="10060" y="689925"/>
                </a:lnTo>
                <a:lnTo>
                  <a:pt x="0" y="640080"/>
                </a:lnTo>
                <a:lnTo>
                  <a:pt x="0" y="128015"/>
                </a:lnTo>
                <a:close/>
              </a:path>
            </a:pathLst>
          </a:custGeom>
          <a:ln w="1219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1101953" y="4366386"/>
            <a:ext cx="33648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Adaptive Learning 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Rate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970788" y="5134355"/>
            <a:ext cx="4046220" cy="768350"/>
          </a:xfrm>
          <a:custGeom>
            <a:avLst/>
            <a:gdLst/>
            <a:ahLst/>
            <a:cxnLst/>
            <a:rect l="l" t="t" r="r" b="b"/>
            <a:pathLst>
              <a:path w="4046220" h="768350">
                <a:moveTo>
                  <a:pt x="3918204" y="0"/>
                </a:moveTo>
                <a:lnTo>
                  <a:pt x="128015" y="0"/>
                </a:lnTo>
                <a:lnTo>
                  <a:pt x="78186" y="10054"/>
                </a:lnTo>
                <a:lnTo>
                  <a:pt x="37495" y="37480"/>
                </a:lnTo>
                <a:lnTo>
                  <a:pt x="10060" y="78170"/>
                </a:lnTo>
                <a:lnTo>
                  <a:pt x="0" y="128016"/>
                </a:lnTo>
                <a:lnTo>
                  <a:pt x="0" y="640080"/>
                </a:lnTo>
                <a:lnTo>
                  <a:pt x="10060" y="689909"/>
                </a:lnTo>
                <a:lnTo>
                  <a:pt x="37495" y="730600"/>
                </a:lnTo>
                <a:lnTo>
                  <a:pt x="78186" y="758035"/>
                </a:lnTo>
                <a:lnTo>
                  <a:pt x="128015" y="768096"/>
                </a:lnTo>
                <a:lnTo>
                  <a:pt x="3918204" y="768096"/>
                </a:lnTo>
                <a:lnTo>
                  <a:pt x="3968049" y="758035"/>
                </a:lnTo>
                <a:lnTo>
                  <a:pt x="4008739" y="730600"/>
                </a:lnTo>
                <a:lnTo>
                  <a:pt x="4036165" y="689909"/>
                </a:lnTo>
                <a:lnTo>
                  <a:pt x="4046220" y="640080"/>
                </a:lnTo>
                <a:lnTo>
                  <a:pt x="4046220" y="128016"/>
                </a:lnTo>
                <a:lnTo>
                  <a:pt x="4036165" y="78170"/>
                </a:lnTo>
                <a:lnTo>
                  <a:pt x="4008739" y="37480"/>
                </a:lnTo>
                <a:lnTo>
                  <a:pt x="3968049" y="10054"/>
                </a:lnTo>
                <a:lnTo>
                  <a:pt x="3918204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970788" y="5134355"/>
            <a:ext cx="4046220" cy="768350"/>
          </a:xfrm>
          <a:custGeom>
            <a:avLst/>
            <a:gdLst/>
            <a:ahLst/>
            <a:cxnLst/>
            <a:rect l="l" t="t" r="r" b="b"/>
            <a:pathLst>
              <a:path w="4046220" h="768350">
                <a:moveTo>
                  <a:pt x="0" y="128016"/>
                </a:moveTo>
                <a:lnTo>
                  <a:pt x="10060" y="78170"/>
                </a:lnTo>
                <a:lnTo>
                  <a:pt x="37495" y="37480"/>
                </a:lnTo>
                <a:lnTo>
                  <a:pt x="78186" y="10054"/>
                </a:lnTo>
                <a:lnTo>
                  <a:pt x="128015" y="0"/>
                </a:lnTo>
                <a:lnTo>
                  <a:pt x="3918204" y="0"/>
                </a:lnTo>
                <a:lnTo>
                  <a:pt x="3968049" y="10054"/>
                </a:lnTo>
                <a:lnTo>
                  <a:pt x="4008739" y="37480"/>
                </a:lnTo>
                <a:lnTo>
                  <a:pt x="4036165" y="78170"/>
                </a:lnTo>
                <a:lnTo>
                  <a:pt x="4046220" y="128016"/>
                </a:lnTo>
                <a:lnTo>
                  <a:pt x="4046220" y="640080"/>
                </a:lnTo>
                <a:lnTo>
                  <a:pt x="4036165" y="689909"/>
                </a:lnTo>
                <a:lnTo>
                  <a:pt x="4008739" y="730600"/>
                </a:lnTo>
                <a:lnTo>
                  <a:pt x="3968049" y="758035"/>
                </a:lnTo>
                <a:lnTo>
                  <a:pt x="3918204" y="768096"/>
                </a:lnTo>
                <a:lnTo>
                  <a:pt x="128015" y="768096"/>
                </a:lnTo>
                <a:lnTo>
                  <a:pt x="78186" y="758035"/>
                </a:lnTo>
                <a:lnTo>
                  <a:pt x="37495" y="730600"/>
                </a:lnTo>
                <a:lnTo>
                  <a:pt x="10060" y="689909"/>
                </a:lnTo>
                <a:lnTo>
                  <a:pt x="0" y="640080"/>
                </a:lnTo>
                <a:lnTo>
                  <a:pt x="0" y="128016"/>
                </a:lnTo>
                <a:close/>
              </a:path>
            </a:pathLst>
          </a:custGeom>
          <a:ln w="1219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1101953" y="5251805"/>
            <a:ext cx="174942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Momentum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5096255" y="4069079"/>
            <a:ext cx="909955" cy="749935"/>
          </a:xfrm>
          <a:custGeom>
            <a:avLst/>
            <a:gdLst/>
            <a:ahLst/>
            <a:cxnLst/>
            <a:rect l="l" t="t" r="r" b="b"/>
            <a:pathLst>
              <a:path w="909954" h="749935">
                <a:moveTo>
                  <a:pt x="374904" y="0"/>
                </a:moveTo>
                <a:lnTo>
                  <a:pt x="0" y="374904"/>
                </a:lnTo>
                <a:lnTo>
                  <a:pt x="374904" y="749808"/>
                </a:lnTo>
                <a:lnTo>
                  <a:pt x="374904" y="562356"/>
                </a:lnTo>
                <a:lnTo>
                  <a:pt x="909828" y="562356"/>
                </a:lnTo>
                <a:lnTo>
                  <a:pt x="909828" y="187452"/>
                </a:lnTo>
                <a:lnTo>
                  <a:pt x="374904" y="187452"/>
                </a:lnTo>
                <a:lnTo>
                  <a:pt x="374904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096255" y="4069079"/>
            <a:ext cx="909955" cy="749935"/>
          </a:xfrm>
          <a:custGeom>
            <a:avLst/>
            <a:gdLst/>
            <a:ahLst/>
            <a:cxnLst/>
            <a:rect l="l" t="t" r="r" b="b"/>
            <a:pathLst>
              <a:path w="909954" h="749935">
                <a:moveTo>
                  <a:pt x="909828" y="187452"/>
                </a:moveTo>
                <a:lnTo>
                  <a:pt x="374904" y="187452"/>
                </a:lnTo>
                <a:lnTo>
                  <a:pt x="374904" y="0"/>
                </a:lnTo>
                <a:lnTo>
                  <a:pt x="0" y="374904"/>
                </a:lnTo>
                <a:lnTo>
                  <a:pt x="374904" y="749808"/>
                </a:lnTo>
                <a:lnTo>
                  <a:pt x="374904" y="562356"/>
                </a:lnTo>
                <a:lnTo>
                  <a:pt x="909828" y="562356"/>
                </a:lnTo>
                <a:lnTo>
                  <a:pt x="909828" y="187452"/>
                </a:lnTo>
                <a:close/>
              </a:path>
            </a:pathLst>
          </a:custGeom>
          <a:ln w="12192">
            <a:solidFill>
              <a:srgbClr val="AD5A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7388859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5" dirty="0"/>
              <a:t>Hard </a:t>
            </a:r>
            <a:r>
              <a:rPr spc="-30" dirty="0"/>
              <a:t>to </a:t>
            </a:r>
            <a:r>
              <a:rPr spc="-20" dirty="0"/>
              <a:t>get </a:t>
            </a:r>
            <a:r>
              <a:rPr dirty="0"/>
              <a:t>the </a:t>
            </a:r>
            <a:r>
              <a:rPr spc="-20" dirty="0"/>
              <a:t>power </a:t>
            </a:r>
            <a:r>
              <a:rPr dirty="0"/>
              <a:t>of Deep</a:t>
            </a:r>
            <a:r>
              <a:rPr spc="40" dirty="0"/>
              <a:t> </a:t>
            </a:r>
            <a:r>
              <a:rPr dirty="0"/>
              <a:t>…</a:t>
            </a:r>
          </a:p>
        </p:txBody>
      </p:sp>
      <p:sp>
        <p:nvSpPr>
          <p:cNvPr id="3" name="object 3"/>
          <p:cNvSpPr/>
          <p:nvPr/>
        </p:nvSpPr>
        <p:spPr>
          <a:xfrm>
            <a:off x="693419" y="1464563"/>
            <a:ext cx="7968996" cy="51922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33983" y="5113020"/>
            <a:ext cx="8087868" cy="6400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706879" y="5050535"/>
            <a:ext cx="5940552" cy="86563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93419" y="5152644"/>
            <a:ext cx="7968996" cy="52273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693419" y="5163769"/>
            <a:ext cx="796925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8651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Deeper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usually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does not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imply</a:t>
            </a:r>
            <a:r>
              <a:rPr sz="2800" spc="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5" dirty="0">
                <a:solidFill>
                  <a:srgbClr val="FFFFFF"/>
                </a:solidFill>
                <a:latin typeface="Calibri"/>
                <a:cs typeface="Calibri"/>
              </a:rPr>
              <a:t>better.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392679" y="3535679"/>
            <a:ext cx="3754120" cy="655320"/>
          </a:xfrm>
          <a:prstGeom prst="rect">
            <a:avLst/>
          </a:prstGeom>
          <a:solidFill>
            <a:srgbClr val="EC7C30"/>
          </a:solidFill>
          <a:ln w="12192">
            <a:solidFill>
              <a:srgbClr val="AD5A20"/>
            </a:solidFill>
          </a:ln>
        </p:spPr>
        <p:txBody>
          <a:bodyPr vert="horz" wrap="square" lIns="0" tIns="91440" rIns="0" bIns="0" rtlCol="0">
            <a:spAutoFit/>
          </a:bodyPr>
          <a:lstStyle/>
          <a:p>
            <a:pPr marL="146685">
              <a:lnSpc>
                <a:spcPct val="100000"/>
              </a:lnSpc>
              <a:spcBef>
                <a:spcPts val="720"/>
              </a:spcBef>
            </a:pP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Results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on </a:t>
            </a:r>
            <a:r>
              <a:rPr sz="2800" spc="-35" dirty="0">
                <a:solidFill>
                  <a:srgbClr val="FFFFFF"/>
                </a:solidFill>
                <a:latin typeface="Calibri"/>
                <a:cs typeface="Calibri"/>
              </a:rPr>
              <a:t>Training</a:t>
            </a:r>
            <a:r>
              <a:rPr sz="2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257294" y="2791205"/>
            <a:ext cx="735330" cy="758825"/>
          </a:xfrm>
          <a:custGeom>
            <a:avLst/>
            <a:gdLst/>
            <a:ahLst/>
            <a:cxnLst/>
            <a:rect l="l" t="t" r="r" b="b"/>
            <a:pathLst>
              <a:path w="735329" h="758825">
                <a:moveTo>
                  <a:pt x="641949" y="68925"/>
                </a:moveTo>
                <a:lnTo>
                  <a:pt x="0" y="732028"/>
                </a:lnTo>
                <a:lnTo>
                  <a:pt x="27431" y="758571"/>
                </a:lnTo>
                <a:lnTo>
                  <a:pt x="669319" y="95407"/>
                </a:lnTo>
                <a:lnTo>
                  <a:pt x="641949" y="68925"/>
                </a:lnTo>
                <a:close/>
              </a:path>
              <a:path w="735329" h="758825">
                <a:moveTo>
                  <a:pt x="717766" y="55245"/>
                </a:moveTo>
                <a:lnTo>
                  <a:pt x="655192" y="55245"/>
                </a:lnTo>
                <a:lnTo>
                  <a:pt x="682625" y="81661"/>
                </a:lnTo>
                <a:lnTo>
                  <a:pt x="669319" y="95407"/>
                </a:lnTo>
                <a:lnTo>
                  <a:pt x="696721" y="121920"/>
                </a:lnTo>
                <a:lnTo>
                  <a:pt x="717766" y="55245"/>
                </a:lnTo>
                <a:close/>
              </a:path>
              <a:path w="735329" h="758825">
                <a:moveTo>
                  <a:pt x="655192" y="55245"/>
                </a:moveTo>
                <a:lnTo>
                  <a:pt x="641949" y="68925"/>
                </a:lnTo>
                <a:lnTo>
                  <a:pt x="669319" y="95407"/>
                </a:lnTo>
                <a:lnTo>
                  <a:pt x="682625" y="81661"/>
                </a:lnTo>
                <a:lnTo>
                  <a:pt x="655192" y="55245"/>
                </a:lnTo>
                <a:close/>
              </a:path>
              <a:path w="735329" h="758825">
                <a:moveTo>
                  <a:pt x="735202" y="0"/>
                </a:moveTo>
                <a:lnTo>
                  <a:pt x="614552" y="42418"/>
                </a:lnTo>
                <a:lnTo>
                  <a:pt x="641949" y="68925"/>
                </a:lnTo>
                <a:lnTo>
                  <a:pt x="655192" y="55245"/>
                </a:lnTo>
                <a:lnTo>
                  <a:pt x="717766" y="55245"/>
                </a:lnTo>
                <a:lnTo>
                  <a:pt x="735202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02919" y="2409444"/>
            <a:ext cx="7755635" cy="444855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07542" y="609676"/>
            <a:ext cx="224409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b="0" spc="-30" dirty="0">
                <a:latin typeface="Calibri Light"/>
                <a:cs typeface="Calibri Light"/>
              </a:rPr>
              <a:t>Let’s </a:t>
            </a:r>
            <a:r>
              <a:rPr sz="4400" b="0" dirty="0">
                <a:latin typeface="Calibri Light"/>
                <a:cs typeface="Calibri Light"/>
              </a:rPr>
              <a:t>try</a:t>
            </a:r>
            <a:r>
              <a:rPr sz="4400" b="0" spc="-30" dirty="0">
                <a:latin typeface="Calibri Light"/>
                <a:cs typeface="Calibri Light"/>
              </a:rPr>
              <a:t> </a:t>
            </a:r>
            <a:r>
              <a:rPr sz="4400" b="0" dirty="0">
                <a:latin typeface="Calibri Light"/>
                <a:cs typeface="Calibri Light"/>
              </a:rPr>
              <a:t>it</a:t>
            </a:r>
            <a:endParaRPr sz="4400">
              <a:latin typeface="Calibri Light"/>
              <a:cs typeface="Calibri Light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5939154" y="358775"/>
          <a:ext cx="2692400" cy="1737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46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46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229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Accuracy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14604"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3</a:t>
                      </a:r>
                      <a:r>
                        <a:rPr sz="24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00" spc="-20" dirty="0">
                          <a:latin typeface="Calibri"/>
                          <a:cs typeface="Calibri"/>
                        </a:rPr>
                        <a:t>layers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marL="15875"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0.84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14604" algn="ctr">
                        <a:lnSpc>
                          <a:spcPct val="100000"/>
                        </a:lnSpc>
                        <a:spcBef>
                          <a:spcPts val="209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9</a:t>
                      </a:r>
                      <a:r>
                        <a:rPr sz="24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00" spc="-20" dirty="0">
                          <a:latin typeface="Calibri"/>
                          <a:cs typeface="Calibri"/>
                        </a:rPr>
                        <a:t>layers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6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L="15875" algn="ctr">
                        <a:lnSpc>
                          <a:spcPct val="100000"/>
                        </a:lnSpc>
                        <a:spcBef>
                          <a:spcPts val="209"/>
                        </a:spcBef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0.11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6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600702" y="329006"/>
            <a:ext cx="112712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45" dirty="0">
                <a:latin typeface="Calibri"/>
                <a:cs typeface="Calibri"/>
              </a:rPr>
              <a:t>Testing: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495288" y="4139184"/>
            <a:ext cx="1822704" cy="6416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586728" y="4078223"/>
            <a:ext cx="1641348" cy="86563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554723" y="4178808"/>
            <a:ext cx="1703831" cy="52425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133600" y="2947416"/>
            <a:ext cx="1822703" cy="64160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223516" y="2886455"/>
            <a:ext cx="1641348" cy="86563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193035" y="2987039"/>
            <a:ext cx="1703832" cy="52425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025394" y="3489959"/>
            <a:ext cx="747395" cy="689610"/>
          </a:xfrm>
          <a:custGeom>
            <a:avLst/>
            <a:gdLst/>
            <a:ahLst/>
            <a:cxnLst/>
            <a:rect l="l" t="t" r="r" b="b"/>
            <a:pathLst>
              <a:path w="747395" h="689610">
                <a:moveTo>
                  <a:pt x="599341" y="593447"/>
                </a:moveTo>
                <a:lnTo>
                  <a:pt x="560196" y="636015"/>
                </a:lnTo>
                <a:lnTo>
                  <a:pt x="746886" y="689609"/>
                </a:lnTo>
                <a:lnTo>
                  <a:pt x="717733" y="613028"/>
                </a:lnTo>
                <a:lnTo>
                  <a:pt x="620648" y="613028"/>
                </a:lnTo>
                <a:lnTo>
                  <a:pt x="599341" y="593447"/>
                </a:lnTo>
                <a:close/>
              </a:path>
              <a:path w="747395" h="689610">
                <a:moveTo>
                  <a:pt x="638580" y="550776"/>
                </a:moveTo>
                <a:lnTo>
                  <a:pt x="599341" y="593447"/>
                </a:lnTo>
                <a:lnTo>
                  <a:pt x="620648" y="613028"/>
                </a:lnTo>
                <a:lnTo>
                  <a:pt x="659892" y="570357"/>
                </a:lnTo>
                <a:lnTo>
                  <a:pt x="638580" y="550776"/>
                </a:lnTo>
                <a:close/>
              </a:path>
              <a:path w="747395" h="689610">
                <a:moveTo>
                  <a:pt x="677798" y="508126"/>
                </a:moveTo>
                <a:lnTo>
                  <a:pt x="638580" y="550776"/>
                </a:lnTo>
                <a:lnTo>
                  <a:pt x="659892" y="570357"/>
                </a:lnTo>
                <a:lnTo>
                  <a:pt x="620648" y="613028"/>
                </a:lnTo>
                <a:lnTo>
                  <a:pt x="717733" y="613028"/>
                </a:lnTo>
                <a:lnTo>
                  <a:pt x="677798" y="508126"/>
                </a:lnTo>
                <a:close/>
              </a:path>
              <a:path w="747395" h="689610">
                <a:moveTo>
                  <a:pt x="39116" y="0"/>
                </a:moveTo>
                <a:lnTo>
                  <a:pt x="0" y="42672"/>
                </a:lnTo>
                <a:lnTo>
                  <a:pt x="599341" y="593447"/>
                </a:lnTo>
                <a:lnTo>
                  <a:pt x="638580" y="550776"/>
                </a:lnTo>
                <a:lnTo>
                  <a:pt x="391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057643" y="4659376"/>
            <a:ext cx="373380" cy="532765"/>
          </a:xfrm>
          <a:custGeom>
            <a:avLst/>
            <a:gdLst/>
            <a:ahLst/>
            <a:cxnLst/>
            <a:rect l="l" t="t" r="r" b="b"/>
            <a:pathLst>
              <a:path w="373379" h="532764">
                <a:moveTo>
                  <a:pt x="25400" y="339851"/>
                </a:moveTo>
                <a:lnTo>
                  <a:pt x="0" y="532384"/>
                </a:lnTo>
                <a:lnTo>
                  <a:pt x="169290" y="437134"/>
                </a:lnTo>
                <a:lnTo>
                  <a:pt x="156705" y="428625"/>
                </a:lnTo>
                <a:lnTo>
                  <a:pt x="105028" y="428625"/>
                </a:lnTo>
                <a:lnTo>
                  <a:pt x="57150" y="396240"/>
                </a:lnTo>
                <a:lnTo>
                  <a:pt x="73351" y="372271"/>
                </a:lnTo>
                <a:lnTo>
                  <a:pt x="25400" y="339851"/>
                </a:lnTo>
                <a:close/>
              </a:path>
              <a:path w="373379" h="532764">
                <a:moveTo>
                  <a:pt x="73351" y="372271"/>
                </a:moveTo>
                <a:lnTo>
                  <a:pt x="57150" y="396240"/>
                </a:lnTo>
                <a:lnTo>
                  <a:pt x="105028" y="428625"/>
                </a:lnTo>
                <a:lnTo>
                  <a:pt x="121246" y="404652"/>
                </a:lnTo>
                <a:lnTo>
                  <a:pt x="73351" y="372271"/>
                </a:lnTo>
                <a:close/>
              </a:path>
              <a:path w="373379" h="532764">
                <a:moveTo>
                  <a:pt x="121246" y="404652"/>
                </a:moveTo>
                <a:lnTo>
                  <a:pt x="105028" y="428625"/>
                </a:lnTo>
                <a:lnTo>
                  <a:pt x="156705" y="428625"/>
                </a:lnTo>
                <a:lnTo>
                  <a:pt x="121246" y="404652"/>
                </a:lnTo>
                <a:close/>
              </a:path>
              <a:path w="373379" h="532764">
                <a:moveTo>
                  <a:pt x="324992" y="0"/>
                </a:moveTo>
                <a:lnTo>
                  <a:pt x="73351" y="372271"/>
                </a:lnTo>
                <a:lnTo>
                  <a:pt x="121246" y="404652"/>
                </a:lnTo>
                <a:lnTo>
                  <a:pt x="372999" y="32512"/>
                </a:lnTo>
                <a:lnTo>
                  <a:pt x="32499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2193035" y="2370734"/>
            <a:ext cx="5776595" cy="2271395"/>
          </a:xfrm>
          <a:prstGeom prst="rect">
            <a:avLst/>
          </a:prstGeom>
        </p:spPr>
        <p:txBody>
          <a:bodyPr vert="horz" wrap="square" lIns="0" tIns="113030" rIns="0" bIns="0" rtlCol="0">
            <a:spAutoFit/>
          </a:bodyPr>
          <a:lstStyle/>
          <a:p>
            <a:pPr marR="739140" algn="ctr">
              <a:lnSpc>
                <a:spcPct val="100000"/>
              </a:lnSpc>
              <a:spcBef>
                <a:spcPts val="890"/>
              </a:spcBef>
            </a:pPr>
            <a:r>
              <a:rPr sz="2800" spc="-40" dirty="0">
                <a:latin typeface="Calibri"/>
                <a:cs typeface="Calibri"/>
              </a:rPr>
              <a:t>Training</a:t>
            </a:r>
            <a:endParaRPr sz="2800">
              <a:latin typeface="Calibri"/>
              <a:cs typeface="Calibri"/>
            </a:endParaRPr>
          </a:p>
          <a:p>
            <a:pPr marL="303530">
              <a:lnSpc>
                <a:spcPct val="100000"/>
              </a:lnSpc>
              <a:spcBef>
                <a:spcPts val="790"/>
              </a:spcBef>
            </a:pP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3</a:t>
            </a:r>
            <a:r>
              <a:rPr sz="2800" spc="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30" dirty="0">
                <a:solidFill>
                  <a:srgbClr val="FFFFFF"/>
                </a:solidFill>
                <a:latin typeface="Calibri"/>
                <a:cs typeface="Calibri"/>
              </a:rPr>
              <a:t>layers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400">
              <a:latin typeface="Times New Roman"/>
              <a:cs typeface="Times New Roman"/>
            </a:endParaRPr>
          </a:p>
          <a:p>
            <a:pPr marR="5080" algn="r">
              <a:lnSpc>
                <a:spcPct val="100000"/>
              </a:lnSpc>
            </a:pP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9</a:t>
            </a:r>
            <a:r>
              <a:rPr sz="2800" spc="-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30" dirty="0">
                <a:solidFill>
                  <a:srgbClr val="FFFFFF"/>
                </a:solidFill>
                <a:latin typeface="Calibri"/>
                <a:cs typeface="Calibri"/>
              </a:rPr>
              <a:t>layers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625856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30" dirty="0"/>
              <a:t>Vanishing </a:t>
            </a:r>
            <a:r>
              <a:rPr spc="-20" dirty="0"/>
              <a:t>Gradient</a:t>
            </a:r>
            <a:r>
              <a:rPr spc="10" dirty="0"/>
              <a:t> </a:t>
            </a:r>
            <a:r>
              <a:rPr spc="-25" dirty="0"/>
              <a:t>Problem</a:t>
            </a:r>
          </a:p>
        </p:txBody>
      </p:sp>
      <p:sp>
        <p:nvSpPr>
          <p:cNvPr id="3" name="object 3"/>
          <p:cNvSpPr/>
          <p:nvPr/>
        </p:nvSpPr>
        <p:spPr>
          <a:xfrm>
            <a:off x="4535423" y="3648964"/>
            <a:ext cx="2642616" cy="12293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535423" y="3648964"/>
            <a:ext cx="2642870" cy="1229360"/>
          </a:xfrm>
          <a:custGeom>
            <a:avLst/>
            <a:gdLst/>
            <a:ahLst/>
            <a:cxnLst/>
            <a:rect l="l" t="t" r="r" b="b"/>
            <a:pathLst>
              <a:path w="2642870" h="1229360">
                <a:moveTo>
                  <a:pt x="0" y="692912"/>
                </a:moveTo>
                <a:lnTo>
                  <a:pt x="440436" y="692912"/>
                </a:lnTo>
                <a:lnTo>
                  <a:pt x="1316227" y="0"/>
                </a:lnTo>
                <a:lnTo>
                  <a:pt x="1101089" y="692912"/>
                </a:lnTo>
                <a:lnTo>
                  <a:pt x="2642616" y="692912"/>
                </a:lnTo>
                <a:lnTo>
                  <a:pt x="2642616" y="782319"/>
                </a:lnTo>
                <a:lnTo>
                  <a:pt x="2642616" y="916432"/>
                </a:lnTo>
                <a:lnTo>
                  <a:pt x="2642616" y="1229360"/>
                </a:lnTo>
                <a:lnTo>
                  <a:pt x="1101089" y="1229360"/>
                </a:lnTo>
                <a:lnTo>
                  <a:pt x="440436" y="1229360"/>
                </a:lnTo>
                <a:lnTo>
                  <a:pt x="0" y="1229360"/>
                </a:lnTo>
                <a:lnTo>
                  <a:pt x="0" y="916432"/>
                </a:lnTo>
                <a:lnTo>
                  <a:pt x="0" y="782319"/>
                </a:lnTo>
                <a:lnTo>
                  <a:pt x="0" y="692912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846446" y="4395292"/>
            <a:ext cx="202120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latin typeface="Calibri"/>
                <a:cs typeface="Calibri"/>
              </a:rPr>
              <a:t>Larger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gradients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002791" y="5682996"/>
            <a:ext cx="2642616" cy="5577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002791" y="5682996"/>
            <a:ext cx="2642870" cy="558165"/>
          </a:xfrm>
          <a:prstGeom prst="rect">
            <a:avLst/>
          </a:prstGeom>
          <a:ln w="6096">
            <a:solidFill>
              <a:srgbClr val="5B9BD4"/>
            </a:solidFill>
          </a:ln>
        </p:spPr>
        <p:txBody>
          <a:bodyPr vert="horz" wrap="square" lIns="0" tIns="77470" rIns="0" bIns="0" rtlCol="0">
            <a:spAutoFit/>
          </a:bodyPr>
          <a:lstStyle/>
          <a:p>
            <a:pPr marL="369570">
              <a:lnSpc>
                <a:spcPct val="100000"/>
              </a:lnSpc>
              <a:spcBef>
                <a:spcPts val="610"/>
              </a:spcBef>
            </a:pPr>
            <a:r>
              <a:rPr sz="2400" spc="-5" dirty="0">
                <a:latin typeface="Calibri"/>
                <a:cs typeface="Calibri"/>
              </a:rPr>
              <a:t>Almost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random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543044" y="5676900"/>
            <a:ext cx="2634996" cy="55778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543044" y="5676900"/>
            <a:ext cx="2635250" cy="558165"/>
          </a:xfrm>
          <a:custGeom>
            <a:avLst/>
            <a:gdLst/>
            <a:ahLst/>
            <a:cxnLst/>
            <a:rect l="l" t="t" r="r" b="b"/>
            <a:pathLst>
              <a:path w="2635250" h="558164">
                <a:moveTo>
                  <a:pt x="0" y="557784"/>
                </a:moveTo>
                <a:lnTo>
                  <a:pt x="2634996" y="557784"/>
                </a:lnTo>
                <a:lnTo>
                  <a:pt x="2634996" y="0"/>
                </a:lnTo>
                <a:lnTo>
                  <a:pt x="0" y="0"/>
                </a:lnTo>
                <a:lnTo>
                  <a:pt x="0" y="557784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4543044" y="5676900"/>
            <a:ext cx="2635250" cy="558165"/>
          </a:xfrm>
          <a:prstGeom prst="rect">
            <a:avLst/>
          </a:prstGeom>
          <a:ln w="6096">
            <a:solidFill>
              <a:srgbClr val="6FAC46"/>
            </a:solidFill>
          </a:ln>
        </p:spPr>
        <p:txBody>
          <a:bodyPr vert="horz" wrap="square" lIns="0" tIns="78105" rIns="0" bIns="0" rtlCol="0">
            <a:spAutoFit/>
          </a:bodyPr>
          <a:lstStyle/>
          <a:p>
            <a:pPr marL="248920">
              <a:lnSpc>
                <a:spcPct val="100000"/>
              </a:lnSpc>
              <a:spcBef>
                <a:spcPts val="615"/>
              </a:spcBef>
            </a:pPr>
            <a:r>
              <a:rPr sz="2400" spc="-5" dirty="0">
                <a:latin typeface="Calibri"/>
                <a:cs typeface="Calibri"/>
              </a:rPr>
              <a:t>Already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converge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356603" y="6158482"/>
            <a:ext cx="2663952" cy="57912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265164" y="6112764"/>
            <a:ext cx="2878836" cy="74523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416040" y="6198108"/>
            <a:ext cx="2545080" cy="46177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6416040" y="6213449"/>
            <a:ext cx="25450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271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based on</a:t>
            </a:r>
            <a:r>
              <a:rPr sz="24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random!?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002791" y="5021579"/>
            <a:ext cx="2642616" cy="55930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1002791" y="5021579"/>
            <a:ext cx="2642870" cy="559435"/>
          </a:xfrm>
          <a:prstGeom prst="rect">
            <a:avLst/>
          </a:prstGeom>
          <a:ln w="6096">
            <a:solidFill>
              <a:srgbClr val="5B9BD4"/>
            </a:solidFill>
          </a:ln>
        </p:spPr>
        <p:txBody>
          <a:bodyPr vert="horz" wrap="square" lIns="0" tIns="78105" rIns="0" bIns="0" rtlCol="0">
            <a:spAutoFit/>
          </a:bodyPr>
          <a:lstStyle/>
          <a:p>
            <a:pPr marL="357505">
              <a:lnSpc>
                <a:spcPct val="100000"/>
              </a:lnSpc>
              <a:spcBef>
                <a:spcPts val="615"/>
              </a:spcBef>
            </a:pPr>
            <a:r>
              <a:rPr sz="2400" spc="-5" dirty="0">
                <a:latin typeface="Calibri"/>
                <a:cs typeface="Calibri"/>
              </a:rPr>
              <a:t>Learn very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slow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4538471" y="5023103"/>
            <a:ext cx="2639568" cy="55778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4538471" y="5023103"/>
            <a:ext cx="2639695" cy="558165"/>
          </a:xfrm>
          <a:prstGeom prst="rect">
            <a:avLst/>
          </a:prstGeom>
          <a:ln w="6096">
            <a:solidFill>
              <a:srgbClr val="6FAC46"/>
            </a:solidFill>
          </a:ln>
        </p:spPr>
        <p:txBody>
          <a:bodyPr vert="horz" wrap="square" lIns="0" tIns="77470" rIns="0" bIns="0" rtlCol="0">
            <a:spAutoFit/>
          </a:bodyPr>
          <a:lstStyle/>
          <a:p>
            <a:pPr marL="412115">
              <a:lnSpc>
                <a:spcPct val="100000"/>
              </a:lnSpc>
              <a:spcBef>
                <a:spcPts val="610"/>
              </a:spcBef>
            </a:pPr>
            <a:r>
              <a:rPr sz="2400" spc="-5" dirty="0">
                <a:latin typeface="Calibri"/>
                <a:cs typeface="Calibri"/>
              </a:rPr>
              <a:t>Learn very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fast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2895600" y="1522475"/>
            <a:ext cx="746760" cy="2674620"/>
          </a:xfrm>
          <a:custGeom>
            <a:avLst/>
            <a:gdLst/>
            <a:ahLst/>
            <a:cxnLst/>
            <a:rect l="l" t="t" r="r" b="b"/>
            <a:pathLst>
              <a:path w="746760" h="2674620">
                <a:moveTo>
                  <a:pt x="0" y="2674620"/>
                </a:moveTo>
                <a:lnTo>
                  <a:pt x="746760" y="2674620"/>
                </a:lnTo>
                <a:lnTo>
                  <a:pt x="746760" y="0"/>
                </a:lnTo>
                <a:lnTo>
                  <a:pt x="0" y="0"/>
                </a:lnTo>
                <a:lnTo>
                  <a:pt x="0" y="267462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221479" y="1505711"/>
            <a:ext cx="746760" cy="2676525"/>
          </a:xfrm>
          <a:custGeom>
            <a:avLst/>
            <a:gdLst/>
            <a:ahLst/>
            <a:cxnLst/>
            <a:rect l="l" t="t" r="r" b="b"/>
            <a:pathLst>
              <a:path w="746760" h="2676525">
                <a:moveTo>
                  <a:pt x="0" y="2676144"/>
                </a:moveTo>
                <a:lnTo>
                  <a:pt x="746760" y="2676144"/>
                </a:lnTo>
                <a:lnTo>
                  <a:pt x="746760" y="0"/>
                </a:lnTo>
                <a:lnTo>
                  <a:pt x="0" y="0"/>
                </a:lnTo>
                <a:lnTo>
                  <a:pt x="0" y="267614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254496" y="1533144"/>
            <a:ext cx="746760" cy="2676525"/>
          </a:xfrm>
          <a:custGeom>
            <a:avLst/>
            <a:gdLst/>
            <a:ahLst/>
            <a:cxnLst/>
            <a:rect l="l" t="t" r="r" b="b"/>
            <a:pathLst>
              <a:path w="746759" h="2676525">
                <a:moveTo>
                  <a:pt x="0" y="2676143"/>
                </a:moveTo>
                <a:lnTo>
                  <a:pt x="746759" y="2676143"/>
                </a:lnTo>
                <a:lnTo>
                  <a:pt x="746759" y="0"/>
                </a:lnTo>
                <a:lnTo>
                  <a:pt x="0" y="0"/>
                </a:lnTo>
                <a:lnTo>
                  <a:pt x="0" y="267614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712976" y="1549908"/>
            <a:ext cx="500380" cy="2624455"/>
          </a:xfrm>
          <a:custGeom>
            <a:avLst/>
            <a:gdLst/>
            <a:ahLst/>
            <a:cxnLst/>
            <a:rect l="l" t="t" r="r" b="b"/>
            <a:pathLst>
              <a:path w="500380" h="2624454">
                <a:moveTo>
                  <a:pt x="0" y="2624328"/>
                </a:moveTo>
                <a:lnTo>
                  <a:pt x="499872" y="2624328"/>
                </a:lnTo>
                <a:lnTo>
                  <a:pt x="499872" y="0"/>
                </a:lnTo>
                <a:lnTo>
                  <a:pt x="0" y="0"/>
                </a:lnTo>
                <a:lnTo>
                  <a:pt x="0" y="2624328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642354" y="2543555"/>
            <a:ext cx="701675" cy="78105"/>
          </a:xfrm>
          <a:custGeom>
            <a:avLst/>
            <a:gdLst/>
            <a:ahLst/>
            <a:cxnLst/>
            <a:rect l="l" t="t" r="r" b="b"/>
            <a:pathLst>
              <a:path w="701675" h="78105">
                <a:moveTo>
                  <a:pt x="623570" y="0"/>
                </a:moveTo>
                <a:lnTo>
                  <a:pt x="623570" y="77724"/>
                </a:lnTo>
                <a:lnTo>
                  <a:pt x="675385" y="51816"/>
                </a:lnTo>
                <a:lnTo>
                  <a:pt x="636524" y="51816"/>
                </a:lnTo>
                <a:lnTo>
                  <a:pt x="636524" y="25908"/>
                </a:lnTo>
                <a:lnTo>
                  <a:pt x="675386" y="25908"/>
                </a:lnTo>
                <a:lnTo>
                  <a:pt x="623570" y="0"/>
                </a:lnTo>
                <a:close/>
              </a:path>
              <a:path w="701675" h="78105">
                <a:moveTo>
                  <a:pt x="623570" y="25908"/>
                </a:moveTo>
                <a:lnTo>
                  <a:pt x="0" y="25908"/>
                </a:lnTo>
                <a:lnTo>
                  <a:pt x="0" y="51816"/>
                </a:lnTo>
                <a:lnTo>
                  <a:pt x="623570" y="51816"/>
                </a:lnTo>
                <a:lnTo>
                  <a:pt x="623570" y="25908"/>
                </a:lnTo>
                <a:close/>
              </a:path>
              <a:path w="701675" h="78105">
                <a:moveTo>
                  <a:pt x="675386" y="25908"/>
                </a:moveTo>
                <a:lnTo>
                  <a:pt x="636524" y="25908"/>
                </a:lnTo>
                <a:lnTo>
                  <a:pt x="636524" y="51816"/>
                </a:lnTo>
                <a:lnTo>
                  <a:pt x="675385" y="51816"/>
                </a:lnTo>
                <a:lnTo>
                  <a:pt x="701294" y="38862"/>
                </a:lnTo>
                <a:lnTo>
                  <a:pt x="675386" y="259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752081" y="3788664"/>
            <a:ext cx="592455" cy="78105"/>
          </a:xfrm>
          <a:custGeom>
            <a:avLst/>
            <a:gdLst/>
            <a:ahLst/>
            <a:cxnLst/>
            <a:rect l="l" t="t" r="r" b="b"/>
            <a:pathLst>
              <a:path w="592454" h="78104">
                <a:moveTo>
                  <a:pt x="514223" y="0"/>
                </a:moveTo>
                <a:lnTo>
                  <a:pt x="514223" y="77724"/>
                </a:lnTo>
                <a:lnTo>
                  <a:pt x="566038" y="51816"/>
                </a:lnTo>
                <a:lnTo>
                  <a:pt x="527176" y="51816"/>
                </a:lnTo>
                <a:lnTo>
                  <a:pt x="527176" y="25908"/>
                </a:lnTo>
                <a:lnTo>
                  <a:pt x="566039" y="25908"/>
                </a:lnTo>
                <a:lnTo>
                  <a:pt x="514223" y="0"/>
                </a:lnTo>
                <a:close/>
              </a:path>
              <a:path w="592454" h="78104">
                <a:moveTo>
                  <a:pt x="514223" y="25908"/>
                </a:moveTo>
                <a:lnTo>
                  <a:pt x="0" y="25908"/>
                </a:lnTo>
                <a:lnTo>
                  <a:pt x="0" y="51816"/>
                </a:lnTo>
                <a:lnTo>
                  <a:pt x="514223" y="51816"/>
                </a:lnTo>
                <a:lnTo>
                  <a:pt x="514223" y="25908"/>
                </a:lnTo>
                <a:close/>
              </a:path>
              <a:path w="592454" h="78104">
                <a:moveTo>
                  <a:pt x="566039" y="25908"/>
                </a:moveTo>
                <a:lnTo>
                  <a:pt x="527176" y="25908"/>
                </a:lnTo>
                <a:lnTo>
                  <a:pt x="527176" y="51816"/>
                </a:lnTo>
                <a:lnTo>
                  <a:pt x="566038" y="51816"/>
                </a:lnTo>
                <a:lnTo>
                  <a:pt x="591947" y="38862"/>
                </a:lnTo>
                <a:lnTo>
                  <a:pt x="566039" y="259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619493" y="1764792"/>
            <a:ext cx="725170" cy="78105"/>
          </a:xfrm>
          <a:custGeom>
            <a:avLst/>
            <a:gdLst/>
            <a:ahLst/>
            <a:cxnLst/>
            <a:rect l="l" t="t" r="r" b="b"/>
            <a:pathLst>
              <a:path w="725170" h="78105">
                <a:moveTo>
                  <a:pt x="647446" y="0"/>
                </a:moveTo>
                <a:lnTo>
                  <a:pt x="647446" y="77724"/>
                </a:lnTo>
                <a:lnTo>
                  <a:pt x="699261" y="51816"/>
                </a:lnTo>
                <a:lnTo>
                  <a:pt x="660400" y="51816"/>
                </a:lnTo>
                <a:lnTo>
                  <a:pt x="660400" y="25908"/>
                </a:lnTo>
                <a:lnTo>
                  <a:pt x="699262" y="25908"/>
                </a:lnTo>
                <a:lnTo>
                  <a:pt x="647446" y="0"/>
                </a:lnTo>
                <a:close/>
              </a:path>
              <a:path w="725170" h="78105">
                <a:moveTo>
                  <a:pt x="647446" y="25908"/>
                </a:moveTo>
                <a:lnTo>
                  <a:pt x="0" y="25908"/>
                </a:lnTo>
                <a:lnTo>
                  <a:pt x="0" y="51816"/>
                </a:lnTo>
                <a:lnTo>
                  <a:pt x="647446" y="51816"/>
                </a:lnTo>
                <a:lnTo>
                  <a:pt x="647446" y="25908"/>
                </a:lnTo>
                <a:close/>
              </a:path>
              <a:path w="725170" h="78105">
                <a:moveTo>
                  <a:pt x="699262" y="25908"/>
                </a:moveTo>
                <a:lnTo>
                  <a:pt x="660400" y="25908"/>
                </a:lnTo>
                <a:lnTo>
                  <a:pt x="660400" y="51816"/>
                </a:lnTo>
                <a:lnTo>
                  <a:pt x="699261" y="51816"/>
                </a:lnTo>
                <a:lnTo>
                  <a:pt x="725170" y="38862"/>
                </a:lnTo>
                <a:lnTo>
                  <a:pt x="699262" y="259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781555" y="2267711"/>
            <a:ext cx="342900" cy="3429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781555" y="2267711"/>
            <a:ext cx="342900" cy="342900"/>
          </a:xfrm>
          <a:custGeom>
            <a:avLst/>
            <a:gdLst/>
            <a:ahLst/>
            <a:cxnLst/>
            <a:rect l="l" t="t" r="r" b="b"/>
            <a:pathLst>
              <a:path w="342900" h="342900">
                <a:moveTo>
                  <a:pt x="0" y="342900"/>
                </a:moveTo>
                <a:lnTo>
                  <a:pt x="342900" y="342900"/>
                </a:lnTo>
                <a:lnTo>
                  <a:pt x="342900" y="0"/>
                </a:lnTo>
                <a:lnTo>
                  <a:pt x="0" y="0"/>
                </a:lnTo>
                <a:lnTo>
                  <a:pt x="0" y="342900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787651" y="1696211"/>
            <a:ext cx="342900" cy="3429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787651" y="1696211"/>
            <a:ext cx="342900" cy="342900"/>
          </a:xfrm>
          <a:custGeom>
            <a:avLst/>
            <a:gdLst/>
            <a:ahLst/>
            <a:cxnLst/>
            <a:rect l="l" t="t" r="r" b="b"/>
            <a:pathLst>
              <a:path w="342900" h="342900">
                <a:moveTo>
                  <a:pt x="0" y="342900"/>
                </a:moveTo>
                <a:lnTo>
                  <a:pt x="342900" y="342900"/>
                </a:lnTo>
                <a:lnTo>
                  <a:pt x="342900" y="0"/>
                </a:lnTo>
                <a:lnTo>
                  <a:pt x="0" y="0"/>
                </a:lnTo>
                <a:lnTo>
                  <a:pt x="0" y="342900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1851701" y="1589323"/>
            <a:ext cx="246379" cy="41655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550" i="1" spc="-145" dirty="0">
                <a:latin typeface="Times New Roman"/>
                <a:cs typeface="Times New Roman"/>
              </a:rPr>
              <a:t>x</a:t>
            </a:r>
            <a:r>
              <a:rPr sz="2250" spc="-7" baseline="-24074" dirty="0">
                <a:latin typeface="Times New Roman"/>
                <a:cs typeface="Times New Roman"/>
              </a:rPr>
              <a:t>1</a:t>
            </a:r>
            <a:endParaRPr sz="2250" baseline="-24074">
              <a:latin typeface="Times New Roman"/>
              <a:cs typeface="Times New Roman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857493" y="2171491"/>
            <a:ext cx="266700" cy="41655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550" i="1" spc="10" dirty="0">
                <a:latin typeface="Times New Roman"/>
                <a:cs typeface="Times New Roman"/>
              </a:rPr>
              <a:t>x</a:t>
            </a:r>
            <a:r>
              <a:rPr sz="2250" spc="-7" baseline="-24074" dirty="0">
                <a:latin typeface="Times New Roman"/>
                <a:cs typeface="Times New Roman"/>
              </a:rPr>
              <a:t>2</a:t>
            </a:r>
            <a:endParaRPr sz="2250" baseline="-24074">
              <a:latin typeface="Times New Roman"/>
              <a:cs typeface="Times New Roman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2993135" y="1533144"/>
            <a:ext cx="574548" cy="57454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2993135" y="1533144"/>
            <a:ext cx="574675" cy="574675"/>
          </a:xfrm>
          <a:custGeom>
            <a:avLst/>
            <a:gdLst/>
            <a:ahLst/>
            <a:cxnLst/>
            <a:rect l="l" t="t" r="r" b="b"/>
            <a:pathLst>
              <a:path w="574675" h="574675">
                <a:moveTo>
                  <a:pt x="0" y="287273"/>
                </a:moveTo>
                <a:lnTo>
                  <a:pt x="3760" y="240684"/>
                </a:lnTo>
                <a:lnTo>
                  <a:pt x="14648" y="196486"/>
                </a:lnTo>
                <a:lnTo>
                  <a:pt x="32071" y="155270"/>
                </a:lnTo>
                <a:lnTo>
                  <a:pt x="55437" y="117628"/>
                </a:lnTo>
                <a:lnTo>
                  <a:pt x="84153" y="84153"/>
                </a:lnTo>
                <a:lnTo>
                  <a:pt x="117628" y="55437"/>
                </a:lnTo>
                <a:lnTo>
                  <a:pt x="155270" y="32071"/>
                </a:lnTo>
                <a:lnTo>
                  <a:pt x="196486" y="14648"/>
                </a:lnTo>
                <a:lnTo>
                  <a:pt x="240684" y="3760"/>
                </a:lnTo>
                <a:lnTo>
                  <a:pt x="287274" y="0"/>
                </a:lnTo>
                <a:lnTo>
                  <a:pt x="333863" y="3760"/>
                </a:lnTo>
                <a:lnTo>
                  <a:pt x="378061" y="14648"/>
                </a:lnTo>
                <a:lnTo>
                  <a:pt x="419277" y="32071"/>
                </a:lnTo>
                <a:lnTo>
                  <a:pt x="456919" y="55437"/>
                </a:lnTo>
                <a:lnTo>
                  <a:pt x="490394" y="84153"/>
                </a:lnTo>
                <a:lnTo>
                  <a:pt x="519110" y="117628"/>
                </a:lnTo>
                <a:lnTo>
                  <a:pt x="542476" y="155270"/>
                </a:lnTo>
                <a:lnTo>
                  <a:pt x="559899" y="196486"/>
                </a:lnTo>
                <a:lnTo>
                  <a:pt x="570787" y="240684"/>
                </a:lnTo>
                <a:lnTo>
                  <a:pt x="574548" y="287273"/>
                </a:lnTo>
                <a:lnTo>
                  <a:pt x="570787" y="333863"/>
                </a:lnTo>
                <a:lnTo>
                  <a:pt x="559899" y="378061"/>
                </a:lnTo>
                <a:lnTo>
                  <a:pt x="542476" y="419277"/>
                </a:lnTo>
                <a:lnTo>
                  <a:pt x="519110" y="456919"/>
                </a:lnTo>
                <a:lnTo>
                  <a:pt x="490394" y="490394"/>
                </a:lnTo>
                <a:lnTo>
                  <a:pt x="456919" y="519110"/>
                </a:lnTo>
                <a:lnTo>
                  <a:pt x="419277" y="542476"/>
                </a:lnTo>
                <a:lnTo>
                  <a:pt x="378061" y="559899"/>
                </a:lnTo>
                <a:lnTo>
                  <a:pt x="333863" y="570787"/>
                </a:lnTo>
                <a:lnTo>
                  <a:pt x="287274" y="574547"/>
                </a:lnTo>
                <a:lnTo>
                  <a:pt x="240684" y="570787"/>
                </a:lnTo>
                <a:lnTo>
                  <a:pt x="196486" y="559899"/>
                </a:lnTo>
                <a:lnTo>
                  <a:pt x="155270" y="542476"/>
                </a:lnTo>
                <a:lnTo>
                  <a:pt x="117628" y="519110"/>
                </a:lnTo>
                <a:lnTo>
                  <a:pt x="84153" y="490394"/>
                </a:lnTo>
                <a:lnTo>
                  <a:pt x="55437" y="456919"/>
                </a:lnTo>
                <a:lnTo>
                  <a:pt x="32071" y="419277"/>
                </a:lnTo>
                <a:lnTo>
                  <a:pt x="14648" y="378061"/>
                </a:lnTo>
                <a:lnTo>
                  <a:pt x="3760" y="333863"/>
                </a:lnTo>
                <a:lnTo>
                  <a:pt x="0" y="287273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996183" y="2311907"/>
            <a:ext cx="573024" cy="57302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2996183" y="2311907"/>
            <a:ext cx="573405" cy="573405"/>
          </a:xfrm>
          <a:custGeom>
            <a:avLst/>
            <a:gdLst/>
            <a:ahLst/>
            <a:cxnLst/>
            <a:rect l="l" t="t" r="r" b="b"/>
            <a:pathLst>
              <a:path w="573404" h="573405">
                <a:moveTo>
                  <a:pt x="0" y="286512"/>
                </a:moveTo>
                <a:lnTo>
                  <a:pt x="3749" y="240036"/>
                </a:lnTo>
                <a:lnTo>
                  <a:pt x="14606" y="195949"/>
                </a:lnTo>
                <a:lnTo>
                  <a:pt x="31978" y="154840"/>
                </a:lnTo>
                <a:lnTo>
                  <a:pt x="55278" y="117299"/>
                </a:lnTo>
                <a:lnTo>
                  <a:pt x="83915" y="83915"/>
                </a:lnTo>
                <a:lnTo>
                  <a:pt x="117299" y="55278"/>
                </a:lnTo>
                <a:lnTo>
                  <a:pt x="154840" y="31978"/>
                </a:lnTo>
                <a:lnTo>
                  <a:pt x="195949" y="14606"/>
                </a:lnTo>
                <a:lnTo>
                  <a:pt x="240036" y="3749"/>
                </a:lnTo>
                <a:lnTo>
                  <a:pt x="286512" y="0"/>
                </a:lnTo>
                <a:lnTo>
                  <a:pt x="332987" y="3749"/>
                </a:lnTo>
                <a:lnTo>
                  <a:pt x="377074" y="14606"/>
                </a:lnTo>
                <a:lnTo>
                  <a:pt x="418183" y="31978"/>
                </a:lnTo>
                <a:lnTo>
                  <a:pt x="455724" y="55278"/>
                </a:lnTo>
                <a:lnTo>
                  <a:pt x="489108" y="83915"/>
                </a:lnTo>
                <a:lnTo>
                  <a:pt x="517745" y="117299"/>
                </a:lnTo>
                <a:lnTo>
                  <a:pt x="541045" y="154840"/>
                </a:lnTo>
                <a:lnTo>
                  <a:pt x="558417" y="195949"/>
                </a:lnTo>
                <a:lnTo>
                  <a:pt x="569274" y="240036"/>
                </a:lnTo>
                <a:lnTo>
                  <a:pt x="573024" y="286512"/>
                </a:lnTo>
                <a:lnTo>
                  <a:pt x="569274" y="332987"/>
                </a:lnTo>
                <a:lnTo>
                  <a:pt x="558417" y="377074"/>
                </a:lnTo>
                <a:lnTo>
                  <a:pt x="541045" y="418183"/>
                </a:lnTo>
                <a:lnTo>
                  <a:pt x="517745" y="455724"/>
                </a:lnTo>
                <a:lnTo>
                  <a:pt x="489108" y="489108"/>
                </a:lnTo>
                <a:lnTo>
                  <a:pt x="455724" y="517745"/>
                </a:lnTo>
                <a:lnTo>
                  <a:pt x="418183" y="541045"/>
                </a:lnTo>
                <a:lnTo>
                  <a:pt x="377074" y="558417"/>
                </a:lnTo>
                <a:lnTo>
                  <a:pt x="332987" y="569274"/>
                </a:lnTo>
                <a:lnTo>
                  <a:pt x="286512" y="573024"/>
                </a:lnTo>
                <a:lnTo>
                  <a:pt x="240036" y="569274"/>
                </a:lnTo>
                <a:lnTo>
                  <a:pt x="195949" y="558417"/>
                </a:lnTo>
                <a:lnTo>
                  <a:pt x="154840" y="541045"/>
                </a:lnTo>
                <a:lnTo>
                  <a:pt x="117299" y="517745"/>
                </a:lnTo>
                <a:lnTo>
                  <a:pt x="83915" y="489108"/>
                </a:lnTo>
                <a:lnTo>
                  <a:pt x="55278" y="455724"/>
                </a:lnTo>
                <a:lnTo>
                  <a:pt x="31978" y="418183"/>
                </a:lnTo>
                <a:lnTo>
                  <a:pt x="14606" y="377074"/>
                </a:lnTo>
                <a:lnTo>
                  <a:pt x="3749" y="332987"/>
                </a:lnTo>
                <a:lnTo>
                  <a:pt x="0" y="286512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2983992" y="3540252"/>
            <a:ext cx="574547" cy="57302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2983992" y="3540252"/>
            <a:ext cx="574675" cy="573405"/>
          </a:xfrm>
          <a:custGeom>
            <a:avLst/>
            <a:gdLst/>
            <a:ahLst/>
            <a:cxnLst/>
            <a:rect l="l" t="t" r="r" b="b"/>
            <a:pathLst>
              <a:path w="574675" h="573404">
                <a:moveTo>
                  <a:pt x="0" y="286512"/>
                </a:moveTo>
                <a:lnTo>
                  <a:pt x="3760" y="240036"/>
                </a:lnTo>
                <a:lnTo>
                  <a:pt x="14648" y="195949"/>
                </a:lnTo>
                <a:lnTo>
                  <a:pt x="32071" y="154840"/>
                </a:lnTo>
                <a:lnTo>
                  <a:pt x="55437" y="117299"/>
                </a:lnTo>
                <a:lnTo>
                  <a:pt x="84153" y="83915"/>
                </a:lnTo>
                <a:lnTo>
                  <a:pt x="117628" y="55278"/>
                </a:lnTo>
                <a:lnTo>
                  <a:pt x="155270" y="31978"/>
                </a:lnTo>
                <a:lnTo>
                  <a:pt x="196486" y="14606"/>
                </a:lnTo>
                <a:lnTo>
                  <a:pt x="240684" y="3749"/>
                </a:lnTo>
                <a:lnTo>
                  <a:pt x="287273" y="0"/>
                </a:lnTo>
                <a:lnTo>
                  <a:pt x="333863" y="3749"/>
                </a:lnTo>
                <a:lnTo>
                  <a:pt x="378061" y="14606"/>
                </a:lnTo>
                <a:lnTo>
                  <a:pt x="419277" y="31978"/>
                </a:lnTo>
                <a:lnTo>
                  <a:pt x="456919" y="55278"/>
                </a:lnTo>
                <a:lnTo>
                  <a:pt x="490394" y="83915"/>
                </a:lnTo>
                <a:lnTo>
                  <a:pt x="519110" y="117299"/>
                </a:lnTo>
                <a:lnTo>
                  <a:pt x="542476" y="154840"/>
                </a:lnTo>
                <a:lnTo>
                  <a:pt x="559899" y="195949"/>
                </a:lnTo>
                <a:lnTo>
                  <a:pt x="570787" y="240036"/>
                </a:lnTo>
                <a:lnTo>
                  <a:pt x="574547" y="286512"/>
                </a:lnTo>
                <a:lnTo>
                  <a:pt x="570787" y="332987"/>
                </a:lnTo>
                <a:lnTo>
                  <a:pt x="559899" y="377074"/>
                </a:lnTo>
                <a:lnTo>
                  <a:pt x="542476" y="418183"/>
                </a:lnTo>
                <a:lnTo>
                  <a:pt x="519110" y="455724"/>
                </a:lnTo>
                <a:lnTo>
                  <a:pt x="490394" y="489108"/>
                </a:lnTo>
                <a:lnTo>
                  <a:pt x="456919" y="517745"/>
                </a:lnTo>
                <a:lnTo>
                  <a:pt x="419277" y="541045"/>
                </a:lnTo>
                <a:lnTo>
                  <a:pt x="378061" y="558417"/>
                </a:lnTo>
                <a:lnTo>
                  <a:pt x="333863" y="569274"/>
                </a:lnTo>
                <a:lnTo>
                  <a:pt x="287273" y="573024"/>
                </a:lnTo>
                <a:lnTo>
                  <a:pt x="240684" y="569274"/>
                </a:lnTo>
                <a:lnTo>
                  <a:pt x="196486" y="558417"/>
                </a:lnTo>
                <a:lnTo>
                  <a:pt x="155270" y="541045"/>
                </a:lnTo>
                <a:lnTo>
                  <a:pt x="117628" y="517745"/>
                </a:lnTo>
                <a:lnTo>
                  <a:pt x="84153" y="489108"/>
                </a:lnTo>
                <a:lnTo>
                  <a:pt x="55437" y="455724"/>
                </a:lnTo>
                <a:lnTo>
                  <a:pt x="32071" y="418183"/>
                </a:lnTo>
                <a:lnTo>
                  <a:pt x="14648" y="377074"/>
                </a:lnTo>
                <a:lnTo>
                  <a:pt x="3760" y="332987"/>
                </a:lnTo>
                <a:lnTo>
                  <a:pt x="0" y="286512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3148583" y="2965830"/>
            <a:ext cx="381000" cy="51625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sz="2800" dirty="0">
                <a:latin typeface="Calibri"/>
                <a:cs typeface="Calibri"/>
              </a:rPr>
              <a:t>……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1790700" y="3665220"/>
            <a:ext cx="342900" cy="34290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790700" y="3665220"/>
            <a:ext cx="342900" cy="342900"/>
          </a:xfrm>
          <a:custGeom>
            <a:avLst/>
            <a:gdLst/>
            <a:ahLst/>
            <a:cxnLst/>
            <a:rect l="l" t="t" r="r" b="b"/>
            <a:pathLst>
              <a:path w="342900" h="342900">
                <a:moveTo>
                  <a:pt x="0" y="342899"/>
                </a:moveTo>
                <a:lnTo>
                  <a:pt x="342900" y="342899"/>
                </a:lnTo>
                <a:lnTo>
                  <a:pt x="342900" y="0"/>
                </a:lnTo>
                <a:lnTo>
                  <a:pt x="0" y="0"/>
                </a:lnTo>
                <a:lnTo>
                  <a:pt x="0" y="342899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1839608" y="3556795"/>
            <a:ext cx="315595" cy="41719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550" i="1" spc="60" dirty="0">
                <a:latin typeface="Times New Roman"/>
                <a:cs typeface="Times New Roman"/>
              </a:rPr>
              <a:t>x</a:t>
            </a:r>
            <a:r>
              <a:rPr sz="2250" baseline="-24074" dirty="0">
                <a:latin typeface="Times New Roman"/>
                <a:cs typeface="Times New Roman"/>
              </a:rPr>
              <a:t>N</a:t>
            </a:r>
            <a:endParaRPr sz="2250" baseline="-24074">
              <a:latin typeface="Times New Roman"/>
              <a:cs typeface="Times New Roman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1834184" y="2953892"/>
            <a:ext cx="381000" cy="51625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760"/>
              </a:lnSpc>
            </a:pPr>
            <a:r>
              <a:rPr sz="2800" spc="-5" dirty="0">
                <a:latin typeface="Calibri"/>
                <a:cs typeface="Calibri"/>
              </a:rPr>
              <a:t>……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4308347" y="1533144"/>
            <a:ext cx="574548" cy="574547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4308347" y="1533144"/>
            <a:ext cx="574675" cy="574675"/>
          </a:xfrm>
          <a:custGeom>
            <a:avLst/>
            <a:gdLst/>
            <a:ahLst/>
            <a:cxnLst/>
            <a:rect l="l" t="t" r="r" b="b"/>
            <a:pathLst>
              <a:path w="574675" h="574675">
                <a:moveTo>
                  <a:pt x="0" y="287273"/>
                </a:moveTo>
                <a:lnTo>
                  <a:pt x="3760" y="240684"/>
                </a:lnTo>
                <a:lnTo>
                  <a:pt x="14648" y="196486"/>
                </a:lnTo>
                <a:lnTo>
                  <a:pt x="32071" y="155270"/>
                </a:lnTo>
                <a:lnTo>
                  <a:pt x="55437" y="117628"/>
                </a:lnTo>
                <a:lnTo>
                  <a:pt x="84153" y="84153"/>
                </a:lnTo>
                <a:lnTo>
                  <a:pt x="117628" y="55437"/>
                </a:lnTo>
                <a:lnTo>
                  <a:pt x="155270" y="32071"/>
                </a:lnTo>
                <a:lnTo>
                  <a:pt x="196486" y="14648"/>
                </a:lnTo>
                <a:lnTo>
                  <a:pt x="240684" y="3760"/>
                </a:lnTo>
                <a:lnTo>
                  <a:pt x="287274" y="0"/>
                </a:lnTo>
                <a:lnTo>
                  <a:pt x="333863" y="3760"/>
                </a:lnTo>
                <a:lnTo>
                  <a:pt x="378061" y="14648"/>
                </a:lnTo>
                <a:lnTo>
                  <a:pt x="419277" y="32071"/>
                </a:lnTo>
                <a:lnTo>
                  <a:pt x="456919" y="55437"/>
                </a:lnTo>
                <a:lnTo>
                  <a:pt x="490394" y="84153"/>
                </a:lnTo>
                <a:lnTo>
                  <a:pt x="519110" y="117628"/>
                </a:lnTo>
                <a:lnTo>
                  <a:pt x="542476" y="155270"/>
                </a:lnTo>
                <a:lnTo>
                  <a:pt x="559899" y="196486"/>
                </a:lnTo>
                <a:lnTo>
                  <a:pt x="570787" y="240684"/>
                </a:lnTo>
                <a:lnTo>
                  <a:pt x="574548" y="287273"/>
                </a:lnTo>
                <a:lnTo>
                  <a:pt x="570787" y="333863"/>
                </a:lnTo>
                <a:lnTo>
                  <a:pt x="559899" y="378061"/>
                </a:lnTo>
                <a:lnTo>
                  <a:pt x="542476" y="419277"/>
                </a:lnTo>
                <a:lnTo>
                  <a:pt x="519110" y="456919"/>
                </a:lnTo>
                <a:lnTo>
                  <a:pt x="490394" y="490394"/>
                </a:lnTo>
                <a:lnTo>
                  <a:pt x="456919" y="519110"/>
                </a:lnTo>
                <a:lnTo>
                  <a:pt x="419277" y="542476"/>
                </a:lnTo>
                <a:lnTo>
                  <a:pt x="378061" y="559899"/>
                </a:lnTo>
                <a:lnTo>
                  <a:pt x="333863" y="570787"/>
                </a:lnTo>
                <a:lnTo>
                  <a:pt x="287274" y="574547"/>
                </a:lnTo>
                <a:lnTo>
                  <a:pt x="240684" y="570787"/>
                </a:lnTo>
                <a:lnTo>
                  <a:pt x="196486" y="559899"/>
                </a:lnTo>
                <a:lnTo>
                  <a:pt x="155270" y="542476"/>
                </a:lnTo>
                <a:lnTo>
                  <a:pt x="117628" y="519110"/>
                </a:lnTo>
                <a:lnTo>
                  <a:pt x="84153" y="490394"/>
                </a:lnTo>
                <a:lnTo>
                  <a:pt x="55437" y="456919"/>
                </a:lnTo>
                <a:lnTo>
                  <a:pt x="32071" y="419277"/>
                </a:lnTo>
                <a:lnTo>
                  <a:pt x="14648" y="378061"/>
                </a:lnTo>
                <a:lnTo>
                  <a:pt x="3760" y="333863"/>
                </a:lnTo>
                <a:lnTo>
                  <a:pt x="0" y="287273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4311396" y="2311907"/>
            <a:ext cx="574548" cy="57302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4311396" y="2311907"/>
            <a:ext cx="574675" cy="573405"/>
          </a:xfrm>
          <a:custGeom>
            <a:avLst/>
            <a:gdLst/>
            <a:ahLst/>
            <a:cxnLst/>
            <a:rect l="l" t="t" r="r" b="b"/>
            <a:pathLst>
              <a:path w="574675" h="573405">
                <a:moveTo>
                  <a:pt x="0" y="286512"/>
                </a:moveTo>
                <a:lnTo>
                  <a:pt x="3760" y="240036"/>
                </a:lnTo>
                <a:lnTo>
                  <a:pt x="14648" y="195949"/>
                </a:lnTo>
                <a:lnTo>
                  <a:pt x="32071" y="154840"/>
                </a:lnTo>
                <a:lnTo>
                  <a:pt x="55437" y="117299"/>
                </a:lnTo>
                <a:lnTo>
                  <a:pt x="84153" y="83915"/>
                </a:lnTo>
                <a:lnTo>
                  <a:pt x="117628" y="55278"/>
                </a:lnTo>
                <a:lnTo>
                  <a:pt x="155270" y="31978"/>
                </a:lnTo>
                <a:lnTo>
                  <a:pt x="196486" y="14606"/>
                </a:lnTo>
                <a:lnTo>
                  <a:pt x="240684" y="3749"/>
                </a:lnTo>
                <a:lnTo>
                  <a:pt x="287274" y="0"/>
                </a:lnTo>
                <a:lnTo>
                  <a:pt x="333863" y="3749"/>
                </a:lnTo>
                <a:lnTo>
                  <a:pt x="378061" y="14606"/>
                </a:lnTo>
                <a:lnTo>
                  <a:pt x="419277" y="31978"/>
                </a:lnTo>
                <a:lnTo>
                  <a:pt x="456919" y="55278"/>
                </a:lnTo>
                <a:lnTo>
                  <a:pt x="490394" y="83915"/>
                </a:lnTo>
                <a:lnTo>
                  <a:pt x="519110" y="117299"/>
                </a:lnTo>
                <a:lnTo>
                  <a:pt x="542476" y="154840"/>
                </a:lnTo>
                <a:lnTo>
                  <a:pt x="559899" y="195949"/>
                </a:lnTo>
                <a:lnTo>
                  <a:pt x="570787" y="240036"/>
                </a:lnTo>
                <a:lnTo>
                  <a:pt x="574548" y="286512"/>
                </a:lnTo>
                <a:lnTo>
                  <a:pt x="570787" y="332987"/>
                </a:lnTo>
                <a:lnTo>
                  <a:pt x="559899" y="377074"/>
                </a:lnTo>
                <a:lnTo>
                  <a:pt x="542476" y="418183"/>
                </a:lnTo>
                <a:lnTo>
                  <a:pt x="519110" y="455724"/>
                </a:lnTo>
                <a:lnTo>
                  <a:pt x="490394" y="489108"/>
                </a:lnTo>
                <a:lnTo>
                  <a:pt x="456919" y="517745"/>
                </a:lnTo>
                <a:lnTo>
                  <a:pt x="419277" y="541045"/>
                </a:lnTo>
                <a:lnTo>
                  <a:pt x="378061" y="558417"/>
                </a:lnTo>
                <a:lnTo>
                  <a:pt x="333863" y="569274"/>
                </a:lnTo>
                <a:lnTo>
                  <a:pt x="287274" y="573024"/>
                </a:lnTo>
                <a:lnTo>
                  <a:pt x="240684" y="569274"/>
                </a:lnTo>
                <a:lnTo>
                  <a:pt x="196486" y="558417"/>
                </a:lnTo>
                <a:lnTo>
                  <a:pt x="155270" y="541045"/>
                </a:lnTo>
                <a:lnTo>
                  <a:pt x="117628" y="517745"/>
                </a:lnTo>
                <a:lnTo>
                  <a:pt x="84153" y="489108"/>
                </a:lnTo>
                <a:lnTo>
                  <a:pt x="55437" y="455724"/>
                </a:lnTo>
                <a:lnTo>
                  <a:pt x="32071" y="418183"/>
                </a:lnTo>
                <a:lnTo>
                  <a:pt x="14648" y="377074"/>
                </a:lnTo>
                <a:lnTo>
                  <a:pt x="3760" y="332987"/>
                </a:lnTo>
                <a:lnTo>
                  <a:pt x="0" y="286512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4299203" y="3540252"/>
            <a:ext cx="574548" cy="57302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4299203" y="3540252"/>
            <a:ext cx="574675" cy="573405"/>
          </a:xfrm>
          <a:custGeom>
            <a:avLst/>
            <a:gdLst/>
            <a:ahLst/>
            <a:cxnLst/>
            <a:rect l="l" t="t" r="r" b="b"/>
            <a:pathLst>
              <a:path w="574675" h="573404">
                <a:moveTo>
                  <a:pt x="0" y="286512"/>
                </a:moveTo>
                <a:lnTo>
                  <a:pt x="3760" y="240036"/>
                </a:lnTo>
                <a:lnTo>
                  <a:pt x="14648" y="195949"/>
                </a:lnTo>
                <a:lnTo>
                  <a:pt x="32071" y="154840"/>
                </a:lnTo>
                <a:lnTo>
                  <a:pt x="55437" y="117299"/>
                </a:lnTo>
                <a:lnTo>
                  <a:pt x="84153" y="83915"/>
                </a:lnTo>
                <a:lnTo>
                  <a:pt x="117628" y="55278"/>
                </a:lnTo>
                <a:lnTo>
                  <a:pt x="155270" y="31978"/>
                </a:lnTo>
                <a:lnTo>
                  <a:pt x="196486" y="14606"/>
                </a:lnTo>
                <a:lnTo>
                  <a:pt x="240684" y="3749"/>
                </a:lnTo>
                <a:lnTo>
                  <a:pt x="287274" y="0"/>
                </a:lnTo>
                <a:lnTo>
                  <a:pt x="333863" y="3749"/>
                </a:lnTo>
                <a:lnTo>
                  <a:pt x="378061" y="14606"/>
                </a:lnTo>
                <a:lnTo>
                  <a:pt x="419277" y="31978"/>
                </a:lnTo>
                <a:lnTo>
                  <a:pt x="456919" y="55278"/>
                </a:lnTo>
                <a:lnTo>
                  <a:pt x="490394" y="83915"/>
                </a:lnTo>
                <a:lnTo>
                  <a:pt x="519110" y="117299"/>
                </a:lnTo>
                <a:lnTo>
                  <a:pt x="542476" y="154840"/>
                </a:lnTo>
                <a:lnTo>
                  <a:pt x="559899" y="195949"/>
                </a:lnTo>
                <a:lnTo>
                  <a:pt x="570787" y="240036"/>
                </a:lnTo>
                <a:lnTo>
                  <a:pt x="574548" y="286512"/>
                </a:lnTo>
                <a:lnTo>
                  <a:pt x="570787" y="332987"/>
                </a:lnTo>
                <a:lnTo>
                  <a:pt x="559899" y="377074"/>
                </a:lnTo>
                <a:lnTo>
                  <a:pt x="542476" y="418183"/>
                </a:lnTo>
                <a:lnTo>
                  <a:pt x="519110" y="455724"/>
                </a:lnTo>
                <a:lnTo>
                  <a:pt x="490394" y="489108"/>
                </a:lnTo>
                <a:lnTo>
                  <a:pt x="456919" y="517745"/>
                </a:lnTo>
                <a:lnTo>
                  <a:pt x="419277" y="541045"/>
                </a:lnTo>
                <a:lnTo>
                  <a:pt x="378061" y="558417"/>
                </a:lnTo>
                <a:lnTo>
                  <a:pt x="333863" y="569274"/>
                </a:lnTo>
                <a:lnTo>
                  <a:pt x="287274" y="573024"/>
                </a:lnTo>
                <a:lnTo>
                  <a:pt x="240684" y="569274"/>
                </a:lnTo>
                <a:lnTo>
                  <a:pt x="196486" y="558417"/>
                </a:lnTo>
                <a:lnTo>
                  <a:pt x="155270" y="541045"/>
                </a:lnTo>
                <a:lnTo>
                  <a:pt x="117628" y="517745"/>
                </a:lnTo>
                <a:lnTo>
                  <a:pt x="84153" y="489108"/>
                </a:lnTo>
                <a:lnTo>
                  <a:pt x="55437" y="455724"/>
                </a:lnTo>
                <a:lnTo>
                  <a:pt x="32071" y="418183"/>
                </a:lnTo>
                <a:lnTo>
                  <a:pt x="14648" y="377074"/>
                </a:lnTo>
                <a:lnTo>
                  <a:pt x="3760" y="332987"/>
                </a:lnTo>
                <a:lnTo>
                  <a:pt x="0" y="286512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 txBox="1"/>
          <p:nvPr/>
        </p:nvSpPr>
        <p:spPr>
          <a:xfrm>
            <a:off x="4464430" y="2965830"/>
            <a:ext cx="381000" cy="51625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sz="2800" dirty="0">
                <a:latin typeface="Calibri"/>
                <a:cs typeface="Calibri"/>
              </a:rPr>
              <a:t>……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6330696" y="1524000"/>
            <a:ext cx="574548" cy="574548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6330696" y="1524000"/>
            <a:ext cx="574675" cy="574675"/>
          </a:xfrm>
          <a:custGeom>
            <a:avLst/>
            <a:gdLst/>
            <a:ahLst/>
            <a:cxnLst/>
            <a:rect l="l" t="t" r="r" b="b"/>
            <a:pathLst>
              <a:path w="574675" h="574675">
                <a:moveTo>
                  <a:pt x="0" y="287274"/>
                </a:moveTo>
                <a:lnTo>
                  <a:pt x="3760" y="240684"/>
                </a:lnTo>
                <a:lnTo>
                  <a:pt x="14648" y="196486"/>
                </a:lnTo>
                <a:lnTo>
                  <a:pt x="32071" y="155270"/>
                </a:lnTo>
                <a:lnTo>
                  <a:pt x="55437" y="117628"/>
                </a:lnTo>
                <a:lnTo>
                  <a:pt x="84153" y="84153"/>
                </a:lnTo>
                <a:lnTo>
                  <a:pt x="117628" y="55437"/>
                </a:lnTo>
                <a:lnTo>
                  <a:pt x="155270" y="32071"/>
                </a:lnTo>
                <a:lnTo>
                  <a:pt x="196486" y="14648"/>
                </a:lnTo>
                <a:lnTo>
                  <a:pt x="240684" y="3760"/>
                </a:lnTo>
                <a:lnTo>
                  <a:pt x="287274" y="0"/>
                </a:lnTo>
                <a:lnTo>
                  <a:pt x="333863" y="3760"/>
                </a:lnTo>
                <a:lnTo>
                  <a:pt x="378061" y="14648"/>
                </a:lnTo>
                <a:lnTo>
                  <a:pt x="419277" y="32071"/>
                </a:lnTo>
                <a:lnTo>
                  <a:pt x="456919" y="55437"/>
                </a:lnTo>
                <a:lnTo>
                  <a:pt x="490394" y="84153"/>
                </a:lnTo>
                <a:lnTo>
                  <a:pt x="519110" y="117628"/>
                </a:lnTo>
                <a:lnTo>
                  <a:pt x="542476" y="155270"/>
                </a:lnTo>
                <a:lnTo>
                  <a:pt x="559899" y="196486"/>
                </a:lnTo>
                <a:lnTo>
                  <a:pt x="570787" y="240684"/>
                </a:lnTo>
                <a:lnTo>
                  <a:pt x="574548" y="287274"/>
                </a:lnTo>
                <a:lnTo>
                  <a:pt x="570787" y="333863"/>
                </a:lnTo>
                <a:lnTo>
                  <a:pt x="559899" y="378061"/>
                </a:lnTo>
                <a:lnTo>
                  <a:pt x="542476" y="419277"/>
                </a:lnTo>
                <a:lnTo>
                  <a:pt x="519110" y="456919"/>
                </a:lnTo>
                <a:lnTo>
                  <a:pt x="490394" y="490394"/>
                </a:lnTo>
                <a:lnTo>
                  <a:pt x="456919" y="519110"/>
                </a:lnTo>
                <a:lnTo>
                  <a:pt x="419277" y="542476"/>
                </a:lnTo>
                <a:lnTo>
                  <a:pt x="378061" y="559899"/>
                </a:lnTo>
                <a:lnTo>
                  <a:pt x="333863" y="570787"/>
                </a:lnTo>
                <a:lnTo>
                  <a:pt x="287274" y="574548"/>
                </a:lnTo>
                <a:lnTo>
                  <a:pt x="240684" y="570787"/>
                </a:lnTo>
                <a:lnTo>
                  <a:pt x="196486" y="559899"/>
                </a:lnTo>
                <a:lnTo>
                  <a:pt x="155270" y="542476"/>
                </a:lnTo>
                <a:lnTo>
                  <a:pt x="117628" y="519110"/>
                </a:lnTo>
                <a:lnTo>
                  <a:pt x="84153" y="490394"/>
                </a:lnTo>
                <a:lnTo>
                  <a:pt x="55437" y="456919"/>
                </a:lnTo>
                <a:lnTo>
                  <a:pt x="32071" y="419277"/>
                </a:lnTo>
                <a:lnTo>
                  <a:pt x="14648" y="378061"/>
                </a:lnTo>
                <a:lnTo>
                  <a:pt x="3760" y="333863"/>
                </a:lnTo>
                <a:lnTo>
                  <a:pt x="0" y="287274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6333744" y="2284476"/>
            <a:ext cx="574548" cy="574548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6333744" y="2284476"/>
            <a:ext cx="574675" cy="574675"/>
          </a:xfrm>
          <a:custGeom>
            <a:avLst/>
            <a:gdLst/>
            <a:ahLst/>
            <a:cxnLst/>
            <a:rect l="l" t="t" r="r" b="b"/>
            <a:pathLst>
              <a:path w="574675" h="574675">
                <a:moveTo>
                  <a:pt x="0" y="287274"/>
                </a:moveTo>
                <a:lnTo>
                  <a:pt x="3760" y="240684"/>
                </a:lnTo>
                <a:lnTo>
                  <a:pt x="14648" y="196486"/>
                </a:lnTo>
                <a:lnTo>
                  <a:pt x="32071" y="155270"/>
                </a:lnTo>
                <a:lnTo>
                  <a:pt x="55437" y="117628"/>
                </a:lnTo>
                <a:lnTo>
                  <a:pt x="84153" y="84153"/>
                </a:lnTo>
                <a:lnTo>
                  <a:pt x="117628" y="55437"/>
                </a:lnTo>
                <a:lnTo>
                  <a:pt x="155270" y="32071"/>
                </a:lnTo>
                <a:lnTo>
                  <a:pt x="196486" y="14648"/>
                </a:lnTo>
                <a:lnTo>
                  <a:pt x="240684" y="3760"/>
                </a:lnTo>
                <a:lnTo>
                  <a:pt x="287274" y="0"/>
                </a:lnTo>
                <a:lnTo>
                  <a:pt x="333863" y="3760"/>
                </a:lnTo>
                <a:lnTo>
                  <a:pt x="378061" y="14648"/>
                </a:lnTo>
                <a:lnTo>
                  <a:pt x="419277" y="32071"/>
                </a:lnTo>
                <a:lnTo>
                  <a:pt x="456919" y="55437"/>
                </a:lnTo>
                <a:lnTo>
                  <a:pt x="490394" y="84153"/>
                </a:lnTo>
                <a:lnTo>
                  <a:pt x="519110" y="117628"/>
                </a:lnTo>
                <a:lnTo>
                  <a:pt x="542476" y="155270"/>
                </a:lnTo>
                <a:lnTo>
                  <a:pt x="559899" y="196486"/>
                </a:lnTo>
                <a:lnTo>
                  <a:pt x="570787" y="240684"/>
                </a:lnTo>
                <a:lnTo>
                  <a:pt x="574548" y="287274"/>
                </a:lnTo>
                <a:lnTo>
                  <a:pt x="570787" y="333863"/>
                </a:lnTo>
                <a:lnTo>
                  <a:pt x="559899" y="378061"/>
                </a:lnTo>
                <a:lnTo>
                  <a:pt x="542476" y="419277"/>
                </a:lnTo>
                <a:lnTo>
                  <a:pt x="519110" y="456919"/>
                </a:lnTo>
                <a:lnTo>
                  <a:pt x="490394" y="490394"/>
                </a:lnTo>
                <a:lnTo>
                  <a:pt x="456919" y="519110"/>
                </a:lnTo>
                <a:lnTo>
                  <a:pt x="419277" y="542476"/>
                </a:lnTo>
                <a:lnTo>
                  <a:pt x="378061" y="559899"/>
                </a:lnTo>
                <a:lnTo>
                  <a:pt x="333863" y="570787"/>
                </a:lnTo>
                <a:lnTo>
                  <a:pt x="287274" y="574548"/>
                </a:lnTo>
                <a:lnTo>
                  <a:pt x="240684" y="570787"/>
                </a:lnTo>
                <a:lnTo>
                  <a:pt x="196486" y="559899"/>
                </a:lnTo>
                <a:lnTo>
                  <a:pt x="155270" y="542476"/>
                </a:lnTo>
                <a:lnTo>
                  <a:pt x="117628" y="519110"/>
                </a:lnTo>
                <a:lnTo>
                  <a:pt x="84153" y="490394"/>
                </a:lnTo>
                <a:lnTo>
                  <a:pt x="55437" y="456919"/>
                </a:lnTo>
                <a:lnTo>
                  <a:pt x="32071" y="419277"/>
                </a:lnTo>
                <a:lnTo>
                  <a:pt x="14648" y="378061"/>
                </a:lnTo>
                <a:lnTo>
                  <a:pt x="3760" y="333863"/>
                </a:lnTo>
                <a:lnTo>
                  <a:pt x="0" y="287274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6339840" y="3531108"/>
            <a:ext cx="574548" cy="574547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6339840" y="3531108"/>
            <a:ext cx="574675" cy="574675"/>
          </a:xfrm>
          <a:custGeom>
            <a:avLst/>
            <a:gdLst/>
            <a:ahLst/>
            <a:cxnLst/>
            <a:rect l="l" t="t" r="r" b="b"/>
            <a:pathLst>
              <a:path w="574675" h="574675">
                <a:moveTo>
                  <a:pt x="0" y="287273"/>
                </a:moveTo>
                <a:lnTo>
                  <a:pt x="3760" y="240684"/>
                </a:lnTo>
                <a:lnTo>
                  <a:pt x="14648" y="196486"/>
                </a:lnTo>
                <a:lnTo>
                  <a:pt x="32071" y="155270"/>
                </a:lnTo>
                <a:lnTo>
                  <a:pt x="55437" y="117628"/>
                </a:lnTo>
                <a:lnTo>
                  <a:pt x="84153" y="84153"/>
                </a:lnTo>
                <a:lnTo>
                  <a:pt x="117628" y="55437"/>
                </a:lnTo>
                <a:lnTo>
                  <a:pt x="155270" y="32071"/>
                </a:lnTo>
                <a:lnTo>
                  <a:pt x="196486" y="14648"/>
                </a:lnTo>
                <a:lnTo>
                  <a:pt x="240684" y="3760"/>
                </a:lnTo>
                <a:lnTo>
                  <a:pt x="287274" y="0"/>
                </a:lnTo>
                <a:lnTo>
                  <a:pt x="333863" y="3760"/>
                </a:lnTo>
                <a:lnTo>
                  <a:pt x="378061" y="14648"/>
                </a:lnTo>
                <a:lnTo>
                  <a:pt x="419277" y="32071"/>
                </a:lnTo>
                <a:lnTo>
                  <a:pt x="456919" y="55437"/>
                </a:lnTo>
                <a:lnTo>
                  <a:pt x="490394" y="84153"/>
                </a:lnTo>
                <a:lnTo>
                  <a:pt x="519110" y="117628"/>
                </a:lnTo>
                <a:lnTo>
                  <a:pt x="542476" y="155270"/>
                </a:lnTo>
                <a:lnTo>
                  <a:pt x="559899" y="196486"/>
                </a:lnTo>
                <a:lnTo>
                  <a:pt x="570787" y="240684"/>
                </a:lnTo>
                <a:lnTo>
                  <a:pt x="574548" y="287273"/>
                </a:lnTo>
                <a:lnTo>
                  <a:pt x="570787" y="333863"/>
                </a:lnTo>
                <a:lnTo>
                  <a:pt x="559899" y="378061"/>
                </a:lnTo>
                <a:lnTo>
                  <a:pt x="542476" y="419277"/>
                </a:lnTo>
                <a:lnTo>
                  <a:pt x="519110" y="456919"/>
                </a:lnTo>
                <a:lnTo>
                  <a:pt x="490394" y="490394"/>
                </a:lnTo>
                <a:lnTo>
                  <a:pt x="456919" y="519110"/>
                </a:lnTo>
                <a:lnTo>
                  <a:pt x="419277" y="542476"/>
                </a:lnTo>
                <a:lnTo>
                  <a:pt x="378061" y="559899"/>
                </a:lnTo>
                <a:lnTo>
                  <a:pt x="333863" y="570787"/>
                </a:lnTo>
                <a:lnTo>
                  <a:pt x="287274" y="574547"/>
                </a:lnTo>
                <a:lnTo>
                  <a:pt x="240684" y="570787"/>
                </a:lnTo>
                <a:lnTo>
                  <a:pt x="196486" y="559899"/>
                </a:lnTo>
                <a:lnTo>
                  <a:pt x="155270" y="542476"/>
                </a:lnTo>
                <a:lnTo>
                  <a:pt x="117628" y="519110"/>
                </a:lnTo>
                <a:lnTo>
                  <a:pt x="84153" y="490394"/>
                </a:lnTo>
                <a:lnTo>
                  <a:pt x="55437" y="456919"/>
                </a:lnTo>
                <a:lnTo>
                  <a:pt x="32071" y="419277"/>
                </a:lnTo>
                <a:lnTo>
                  <a:pt x="14648" y="378061"/>
                </a:lnTo>
                <a:lnTo>
                  <a:pt x="3760" y="333863"/>
                </a:lnTo>
                <a:lnTo>
                  <a:pt x="0" y="287273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 txBox="1"/>
          <p:nvPr/>
        </p:nvSpPr>
        <p:spPr>
          <a:xfrm>
            <a:off x="6505702" y="2954273"/>
            <a:ext cx="381000" cy="516890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sz="2800" dirty="0">
                <a:latin typeface="Calibri"/>
                <a:cs typeface="Calibri"/>
              </a:rPr>
              <a:t>……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5008245" y="1485137"/>
            <a:ext cx="51625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Calibri"/>
                <a:cs typeface="Calibri"/>
              </a:rPr>
              <a:t>……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5025897" y="2270201"/>
            <a:ext cx="51625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latin typeface="Calibri"/>
                <a:cs typeface="Calibri"/>
              </a:rPr>
              <a:t>……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5038090" y="3527297"/>
            <a:ext cx="51625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Calibri"/>
                <a:cs typeface="Calibri"/>
              </a:rPr>
              <a:t>……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3568446" y="1781555"/>
            <a:ext cx="741680" cy="78105"/>
          </a:xfrm>
          <a:custGeom>
            <a:avLst/>
            <a:gdLst/>
            <a:ahLst/>
            <a:cxnLst/>
            <a:rect l="l" t="t" r="r" b="b"/>
            <a:pathLst>
              <a:path w="741679" h="78105">
                <a:moveTo>
                  <a:pt x="663701" y="0"/>
                </a:moveTo>
                <a:lnTo>
                  <a:pt x="663701" y="77724"/>
                </a:lnTo>
                <a:lnTo>
                  <a:pt x="715517" y="51816"/>
                </a:lnTo>
                <a:lnTo>
                  <a:pt x="676655" y="51816"/>
                </a:lnTo>
                <a:lnTo>
                  <a:pt x="676655" y="25908"/>
                </a:lnTo>
                <a:lnTo>
                  <a:pt x="715518" y="25908"/>
                </a:lnTo>
                <a:lnTo>
                  <a:pt x="663701" y="0"/>
                </a:lnTo>
                <a:close/>
              </a:path>
              <a:path w="741679" h="78105">
                <a:moveTo>
                  <a:pt x="663701" y="25908"/>
                </a:moveTo>
                <a:lnTo>
                  <a:pt x="0" y="25908"/>
                </a:lnTo>
                <a:lnTo>
                  <a:pt x="0" y="51816"/>
                </a:lnTo>
                <a:lnTo>
                  <a:pt x="663701" y="51816"/>
                </a:lnTo>
                <a:lnTo>
                  <a:pt x="663701" y="25908"/>
                </a:lnTo>
                <a:close/>
              </a:path>
              <a:path w="741679" h="78105">
                <a:moveTo>
                  <a:pt x="715518" y="25908"/>
                </a:moveTo>
                <a:lnTo>
                  <a:pt x="676655" y="25908"/>
                </a:lnTo>
                <a:lnTo>
                  <a:pt x="676655" y="51816"/>
                </a:lnTo>
                <a:lnTo>
                  <a:pt x="715517" y="51816"/>
                </a:lnTo>
                <a:lnTo>
                  <a:pt x="741426" y="38862"/>
                </a:lnTo>
                <a:lnTo>
                  <a:pt x="715518" y="259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3568446" y="2574035"/>
            <a:ext cx="741680" cy="78105"/>
          </a:xfrm>
          <a:custGeom>
            <a:avLst/>
            <a:gdLst/>
            <a:ahLst/>
            <a:cxnLst/>
            <a:rect l="l" t="t" r="r" b="b"/>
            <a:pathLst>
              <a:path w="741679" h="78105">
                <a:moveTo>
                  <a:pt x="663701" y="0"/>
                </a:moveTo>
                <a:lnTo>
                  <a:pt x="663701" y="77724"/>
                </a:lnTo>
                <a:lnTo>
                  <a:pt x="715518" y="51815"/>
                </a:lnTo>
                <a:lnTo>
                  <a:pt x="676655" y="51815"/>
                </a:lnTo>
                <a:lnTo>
                  <a:pt x="676655" y="25908"/>
                </a:lnTo>
                <a:lnTo>
                  <a:pt x="715518" y="25908"/>
                </a:lnTo>
                <a:lnTo>
                  <a:pt x="663701" y="0"/>
                </a:lnTo>
                <a:close/>
              </a:path>
              <a:path w="741679" h="78105">
                <a:moveTo>
                  <a:pt x="663701" y="25908"/>
                </a:moveTo>
                <a:lnTo>
                  <a:pt x="0" y="25908"/>
                </a:lnTo>
                <a:lnTo>
                  <a:pt x="0" y="51815"/>
                </a:lnTo>
                <a:lnTo>
                  <a:pt x="663701" y="51815"/>
                </a:lnTo>
                <a:lnTo>
                  <a:pt x="663701" y="25908"/>
                </a:lnTo>
                <a:close/>
              </a:path>
              <a:path w="741679" h="78105">
                <a:moveTo>
                  <a:pt x="715518" y="25908"/>
                </a:moveTo>
                <a:lnTo>
                  <a:pt x="676655" y="25908"/>
                </a:lnTo>
                <a:lnTo>
                  <a:pt x="676655" y="51815"/>
                </a:lnTo>
                <a:lnTo>
                  <a:pt x="715518" y="51815"/>
                </a:lnTo>
                <a:lnTo>
                  <a:pt x="741426" y="38862"/>
                </a:lnTo>
                <a:lnTo>
                  <a:pt x="715518" y="259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3559302" y="3796284"/>
            <a:ext cx="741680" cy="78105"/>
          </a:xfrm>
          <a:custGeom>
            <a:avLst/>
            <a:gdLst/>
            <a:ahLst/>
            <a:cxnLst/>
            <a:rect l="l" t="t" r="r" b="b"/>
            <a:pathLst>
              <a:path w="741679" h="78104">
                <a:moveTo>
                  <a:pt x="663701" y="0"/>
                </a:moveTo>
                <a:lnTo>
                  <a:pt x="663701" y="77724"/>
                </a:lnTo>
                <a:lnTo>
                  <a:pt x="715517" y="51816"/>
                </a:lnTo>
                <a:lnTo>
                  <a:pt x="676656" y="51816"/>
                </a:lnTo>
                <a:lnTo>
                  <a:pt x="676656" y="25908"/>
                </a:lnTo>
                <a:lnTo>
                  <a:pt x="715518" y="25908"/>
                </a:lnTo>
                <a:lnTo>
                  <a:pt x="663701" y="0"/>
                </a:lnTo>
                <a:close/>
              </a:path>
              <a:path w="741679" h="78104">
                <a:moveTo>
                  <a:pt x="663701" y="25908"/>
                </a:moveTo>
                <a:lnTo>
                  <a:pt x="0" y="25908"/>
                </a:lnTo>
                <a:lnTo>
                  <a:pt x="0" y="51816"/>
                </a:lnTo>
                <a:lnTo>
                  <a:pt x="663701" y="51816"/>
                </a:lnTo>
                <a:lnTo>
                  <a:pt x="663701" y="25908"/>
                </a:lnTo>
                <a:close/>
              </a:path>
              <a:path w="741679" h="78104">
                <a:moveTo>
                  <a:pt x="715518" y="25908"/>
                </a:moveTo>
                <a:lnTo>
                  <a:pt x="676656" y="25908"/>
                </a:lnTo>
                <a:lnTo>
                  <a:pt x="676656" y="51816"/>
                </a:lnTo>
                <a:lnTo>
                  <a:pt x="715517" y="51816"/>
                </a:lnTo>
                <a:lnTo>
                  <a:pt x="741426" y="38862"/>
                </a:lnTo>
                <a:lnTo>
                  <a:pt x="715518" y="259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3560571" y="1820417"/>
            <a:ext cx="748665" cy="788035"/>
          </a:xfrm>
          <a:custGeom>
            <a:avLst/>
            <a:gdLst/>
            <a:ahLst/>
            <a:cxnLst/>
            <a:rect l="l" t="t" r="r" b="b"/>
            <a:pathLst>
              <a:path w="748664" h="788035">
                <a:moveTo>
                  <a:pt x="685550" y="47459"/>
                </a:moveTo>
                <a:lnTo>
                  <a:pt x="0" y="769620"/>
                </a:lnTo>
                <a:lnTo>
                  <a:pt x="18795" y="787527"/>
                </a:lnTo>
                <a:lnTo>
                  <a:pt x="704305" y="65285"/>
                </a:lnTo>
                <a:lnTo>
                  <a:pt x="685550" y="47459"/>
                </a:lnTo>
                <a:close/>
              </a:path>
              <a:path w="748664" h="788035">
                <a:moveTo>
                  <a:pt x="736835" y="38100"/>
                </a:moveTo>
                <a:lnTo>
                  <a:pt x="694436" y="38100"/>
                </a:lnTo>
                <a:lnTo>
                  <a:pt x="713231" y="55880"/>
                </a:lnTo>
                <a:lnTo>
                  <a:pt x="704305" y="65285"/>
                </a:lnTo>
                <a:lnTo>
                  <a:pt x="723138" y="83185"/>
                </a:lnTo>
                <a:lnTo>
                  <a:pt x="736835" y="38100"/>
                </a:lnTo>
                <a:close/>
              </a:path>
              <a:path w="748664" h="788035">
                <a:moveTo>
                  <a:pt x="694436" y="38100"/>
                </a:moveTo>
                <a:lnTo>
                  <a:pt x="685550" y="47459"/>
                </a:lnTo>
                <a:lnTo>
                  <a:pt x="704305" y="65285"/>
                </a:lnTo>
                <a:lnTo>
                  <a:pt x="713231" y="55880"/>
                </a:lnTo>
                <a:lnTo>
                  <a:pt x="694436" y="38100"/>
                </a:lnTo>
                <a:close/>
              </a:path>
              <a:path w="748664" h="788035">
                <a:moveTo>
                  <a:pt x="748411" y="0"/>
                </a:moveTo>
                <a:lnTo>
                  <a:pt x="666750" y="29591"/>
                </a:lnTo>
                <a:lnTo>
                  <a:pt x="685550" y="47459"/>
                </a:lnTo>
                <a:lnTo>
                  <a:pt x="694436" y="38100"/>
                </a:lnTo>
                <a:lnTo>
                  <a:pt x="736835" y="38100"/>
                </a:lnTo>
                <a:lnTo>
                  <a:pt x="7484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3559047" y="1811527"/>
            <a:ext cx="753110" cy="787400"/>
          </a:xfrm>
          <a:custGeom>
            <a:avLst/>
            <a:gdLst/>
            <a:ahLst/>
            <a:cxnLst/>
            <a:rect l="l" t="t" r="r" b="b"/>
            <a:pathLst>
              <a:path w="753110" h="787400">
                <a:moveTo>
                  <a:pt x="690073" y="740200"/>
                </a:moveTo>
                <a:lnTo>
                  <a:pt x="671322" y="758063"/>
                </a:lnTo>
                <a:lnTo>
                  <a:pt x="753110" y="787400"/>
                </a:lnTo>
                <a:lnTo>
                  <a:pt x="741460" y="749554"/>
                </a:lnTo>
                <a:lnTo>
                  <a:pt x="699007" y="749554"/>
                </a:lnTo>
                <a:lnTo>
                  <a:pt x="690073" y="740200"/>
                </a:lnTo>
                <a:close/>
              </a:path>
              <a:path w="753110" h="787400">
                <a:moveTo>
                  <a:pt x="708869" y="722295"/>
                </a:moveTo>
                <a:lnTo>
                  <a:pt x="690073" y="740200"/>
                </a:lnTo>
                <a:lnTo>
                  <a:pt x="699007" y="749554"/>
                </a:lnTo>
                <a:lnTo>
                  <a:pt x="717803" y="731647"/>
                </a:lnTo>
                <a:lnTo>
                  <a:pt x="708869" y="722295"/>
                </a:lnTo>
                <a:close/>
              </a:path>
              <a:path w="753110" h="787400">
                <a:moveTo>
                  <a:pt x="727582" y="704469"/>
                </a:moveTo>
                <a:lnTo>
                  <a:pt x="708869" y="722295"/>
                </a:lnTo>
                <a:lnTo>
                  <a:pt x="717803" y="731647"/>
                </a:lnTo>
                <a:lnTo>
                  <a:pt x="699007" y="749554"/>
                </a:lnTo>
                <a:lnTo>
                  <a:pt x="741460" y="749554"/>
                </a:lnTo>
                <a:lnTo>
                  <a:pt x="727582" y="704469"/>
                </a:lnTo>
                <a:close/>
              </a:path>
              <a:path w="753110" h="787400">
                <a:moveTo>
                  <a:pt x="18796" y="0"/>
                </a:moveTo>
                <a:lnTo>
                  <a:pt x="0" y="17780"/>
                </a:lnTo>
                <a:lnTo>
                  <a:pt x="690073" y="740200"/>
                </a:lnTo>
                <a:lnTo>
                  <a:pt x="708869" y="722295"/>
                </a:lnTo>
                <a:lnTo>
                  <a:pt x="1879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3556253" y="1815973"/>
            <a:ext cx="754380" cy="2011045"/>
          </a:xfrm>
          <a:custGeom>
            <a:avLst/>
            <a:gdLst/>
            <a:ahLst/>
            <a:cxnLst/>
            <a:rect l="l" t="t" r="r" b="b"/>
            <a:pathLst>
              <a:path w="754379" h="2011045">
                <a:moveTo>
                  <a:pt x="705477" y="1942452"/>
                </a:moveTo>
                <a:lnTo>
                  <a:pt x="681101" y="1951354"/>
                </a:lnTo>
                <a:lnTo>
                  <a:pt x="744347" y="2011045"/>
                </a:lnTo>
                <a:lnTo>
                  <a:pt x="750732" y="1954657"/>
                </a:lnTo>
                <a:lnTo>
                  <a:pt x="709930" y="1954657"/>
                </a:lnTo>
                <a:lnTo>
                  <a:pt x="705477" y="1942452"/>
                </a:lnTo>
                <a:close/>
              </a:path>
              <a:path w="754379" h="2011045">
                <a:moveTo>
                  <a:pt x="729856" y="1933548"/>
                </a:moveTo>
                <a:lnTo>
                  <a:pt x="705477" y="1942452"/>
                </a:lnTo>
                <a:lnTo>
                  <a:pt x="709930" y="1954657"/>
                </a:lnTo>
                <a:lnTo>
                  <a:pt x="734313" y="1945766"/>
                </a:lnTo>
                <a:lnTo>
                  <a:pt x="729856" y="1933548"/>
                </a:lnTo>
                <a:close/>
              </a:path>
              <a:path w="754379" h="2011045">
                <a:moveTo>
                  <a:pt x="754126" y="1924684"/>
                </a:moveTo>
                <a:lnTo>
                  <a:pt x="729856" y="1933548"/>
                </a:lnTo>
                <a:lnTo>
                  <a:pt x="734313" y="1945766"/>
                </a:lnTo>
                <a:lnTo>
                  <a:pt x="709930" y="1954657"/>
                </a:lnTo>
                <a:lnTo>
                  <a:pt x="750732" y="1954657"/>
                </a:lnTo>
                <a:lnTo>
                  <a:pt x="754126" y="1924684"/>
                </a:lnTo>
                <a:close/>
              </a:path>
              <a:path w="754379" h="2011045">
                <a:moveTo>
                  <a:pt x="24384" y="0"/>
                </a:moveTo>
                <a:lnTo>
                  <a:pt x="0" y="8889"/>
                </a:lnTo>
                <a:lnTo>
                  <a:pt x="705477" y="1942452"/>
                </a:lnTo>
                <a:lnTo>
                  <a:pt x="729856" y="1933548"/>
                </a:lnTo>
                <a:lnTo>
                  <a:pt x="2438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3558794" y="2592577"/>
            <a:ext cx="741045" cy="1235075"/>
          </a:xfrm>
          <a:custGeom>
            <a:avLst/>
            <a:gdLst/>
            <a:ahLst/>
            <a:cxnLst/>
            <a:rect l="l" t="t" r="r" b="b"/>
            <a:pathLst>
              <a:path w="741045" h="1235075">
                <a:moveTo>
                  <a:pt x="690138" y="1174466"/>
                </a:moveTo>
                <a:lnTo>
                  <a:pt x="667892" y="1187704"/>
                </a:lnTo>
                <a:lnTo>
                  <a:pt x="740917" y="1234567"/>
                </a:lnTo>
                <a:lnTo>
                  <a:pt x="737395" y="1185545"/>
                </a:lnTo>
                <a:lnTo>
                  <a:pt x="696721" y="1185545"/>
                </a:lnTo>
                <a:lnTo>
                  <a:pt x="690138" y="1174466"/>
                </a:lnTo>
                <a:close/>
              </a:path>
              <a:path w="741045" h="1235075">
                <a:moveTo>
                  <a:pt x="712356" y="1161245"/>
                </a:moveTo>
                <a:lnTo>
                  <a:pt x="690138" y="1174466"/>
                </a:lnTo>
                <a:lnTo>
                  <a:pt x="696721" y="1185545"/>
                </a:lnTo>
                <a:lnTo>
                  <a:pt x="718946" y="1172337"/>
                </a:lnTo>
                <a:lnTo>
                  <a:pt x="712356" y="1161245"/>
                </a:lnTo>
                <a:close/>
              </a:path>
              <a:path w="741045" h="1235075">
                <a:moveTo>
                  <a:pt x="734694" y="1147953"/>
                </a:moveTo>
                <a:lnTo>
                  <a:pt x="712356" y="1161245"/>
                </a:lnTo>
                <a:lnTo>
                  <a:pt x="718946" y="1172337"/>
                </a:lnTo>
                <a:lnTo>
                  <a:pt x="696721" y="1185545"/>
                </a:lnTo>
                <a:lnTo>
                  <a:pt x="737395" y="1185545"/>
                </a:lnTo>
                <a:lnTo>
                  <a:pt x="734694" y="1147953"/>
                </a:lnTo>
                <a:close/>
              </a:path>
              <a:path w="741045" h="1235075">
                <a:moveTo>
                  <a:pt x="22351" y="0"/>
                </a:moveTo>
                <a:lnTo>
                  <a:pt x="0" y="13208"/>
                </a:lnTo>
                <a:lnTo>
                  <a:pt x="690138" y="1174466"/>
                </a:lnTo>
                <a:lnTo>
                  <a:pt x="712356" y="1161245"/>
                </a:lnTo>
                <a:lnTo>
                  <a:pt x="2235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3547109" y="1820417"/>
            <a:ext cx="772160" cy="2011680"/>
          </a:xfrm>
          <a:custGeom>
            <a:avLst/>
            <a:gdLst/>
            <a:ahLst/>
            <a:cxnLst/>
            <a:rect l="l" t="t" r="r" b="b"/>
            <a:pathLst>
              <a:path w="772160" h="2011679">
                <a:moveTo>
                  <a:pt x="723555" y="68255"/>
                </a:moveTo>
                <a:lnTo>
                  <a:pt x="0" y="2002028"/>
                </a:lnTo>
                <a:lnTo>
                  <a:pt x="24384" y="2011172"/>
                </a:lnTo>
                <a:lnTo>
                  <a:pt x="747799" y="77309"/>
                </a:lnTo>
                <a:lnTo>
                  <a:pt x="723555" y="68255"/>
                </a:lnTo>
                <a:close/>
              </a:path>
              <a:path w="772160" h="2011679">
                <a:moveTo>
                  <a:pt x="768832" y="56134"/>
                </a:moveTo>
                <a:lnTo>
                  <a:pt x="728090" y="56134"/>
                </a:lnTo>
                <a:lnTo>
                  <a:pt x="752348" y="65151"/>
                </a:lnTo>
                <a:lnTo>
                  <a:pt x="747799" y="77309"/>
                </a:lnTo>
                <a:lnTo>
                  <a:pt x="772032" y="86360"/>
                </a:lnTo>
                <a:lnTo>
                  <a:pt x="768832" y="56134"/>
                </a:lnTo>
                <a:close/>
              </a:path>
              <a:path w="772160" h="2011679">
                <a:moveTo>
                  <a:pt x="728090" y="56134"/>
                </a:moveTo>
                <a:lnTo>
                  <a:pt x="723555" y="68255"/>
                </a:lnTo>
                <a:lnTo>
                  <a:pt x="747799" y="77309"/>
                </a:lnTo>
                <a:lnTo>
                  <a:pt x="752348" y="65151"/>
                </a:lnTo>
                <a:lnTo>
                  <a:pt x="728090" y="56134"/>
                </a:lnTo>
                <a:close/>
              </a:path>
              <a:path w="772160" h="2011679">
                <a:moveTo>
                  <a:pt x="762888" y="0"/>
                </a:moveTo>
                <a:lnTo>
                  <a:pt x="699262" y="59182"/>
                </a:lnTo>
                <a:lnTo>
                  <a:pt x="723555" y="68255"/>
                </a:lnTo>
                <a:lnTo>
                  <a:pt x="728090" y="56134"/>
                </a:lnTo>
                <a:lnTo>
                  <a:pt x="768832" y="56134"/>
                </a:lnTo>
                <a:lnTo>
                  <a:pt x="76288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3548253" y="2599182"/>
            <a:ext cx="764540" cy="1235075"/>
          </a:xfrm>
          <a:custGeom>
            <a:avLst/>
            <a:gdLst/>
            <a:ahLst/>
            <a:cxnLst/>
            <a:rect l="l" t="t" r="r" b="b"/>
            <a:pathLst>
              <a:path w="764539" h="1235075">
                <a:moveTo>
                  <a:pt x="712388" y="59496"/>
                </a:moveTo>
                <a:lnTo>
                  <a:pt x="0" y="1221231"/>
                </a:lnTo>
                <a:lnTo>
                  <a:pt x="22098" y="1234820"/>
                </a:lnTo>
                <a:lnTo>
                  <a:pt x="734493" y="73073"/>
                </a:lnTo>
                <a:lnTo>
                  <a:pt x="712388" y="59496"/>
                </a:lnTo>
                <a:close/>
              </a:path>
              <a:path w="764539" h="1235075">
                <a:moveTo>
                  <a:pt x="759846" y="48387"/>
                </a:moveTo>
                <a:lnTo>
                  <a:pt x="719201" y="48387"/>
                </a:lnTo>
                <a:lnTo>
                  <a:pt x="741299" y="61975"/>
                </a:lnTo>
                <a:lnTo>
                  <a:pt x="734493" y="73073"/>
                </a:lnTo>
                <a:lnTo>
                  <a:pt x="756538" y="86613"/>
                </a:lnTo>
                <a:lnTo>
                  <a:pt x="759846" y="48387"/>
                </a:lnTo>
                <a:close/>
              </a:path>
              <a:path w="764539" h="1235075">
                <a:moveTo>
                  <a:pt x="719201" y="48387"/>
                </a:moveTo>
                <a:lnTo>
                  <a:pt x="712388" y="59496"/>
                </a:lnTo>
                <a:lnTo>
                  <a:pt x="734493" y="73073"/>
                </a:lnTo>
                <a:lnTo>
                  <a:pt x="741299" y="61975"/>
                </a:lnTo>
                <a:lnTo>
                  <a:pt x="719201" y="48387"/>
                </a:lnTo>
                <a:close/>
              </a:path>
              <a:path w="764539" h="1235075">
                <a:moveTo>
                  <a:pt x="764032" y="0"/>
                </a:moveTo>
                <a:lnTo>
                  <a:pt x="690372" y="45973"/>
                </a:lnTo>
                <a:lnTo>
                  <a:pt x="712388" y="59496"/>
                </a:lnTo>
                <a:lnTo>
                  <a:pt x="719201" y="48387"/>
                </a:lnTo>
                <a:lnTo>
                  <a:pt x="759846" y="48387"/>
                </a:lnTo>
                <a:lnTo>
                  <a:pt x="76403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2133854" y="1784350"/>
            <a:ext cx="860425" cy="79375"/>
          </a:xfrm>
          <a:custGeom>
            <a:avLst/>
            <a:gdLst/>
            <a:ahLst/>
            <a:cxnLst/>
            <a:rect l="l" t="t" r="r" b="b"/>
            <a:pathLst>
              <a:path w="860425" h="79375">
                <a:moveTo>
                  <a:pt x="781811" y="25851"/>
                </a:moveTo>
                <a:lnTo>
                  <a:pt x="0" y="53086"/>
                </a:lnTo>
                <a:lnTo>
                  <a:pt x="1015" y="78994"/>
                </a:lnTo>
                <a:lnTo>
                  <a:pt x="782701" y="51759"/>
                </a:lnTo>
                <a:lnTo>
                  <a:pt x="781811" y="25851"/>
                </a:lnTo>
                <a:close/>
              </a:path>
              <a:path w="860425" h="79375">
                <a:moveTo>
                  <a:pt x="836552" y="25400"/>
                </a:moveTo>
                <a:lnTo>
                  <a:pt x="794765" y="25400"/>
                </a:lnTo>
                <a:lnTo>
                  <a:pt x="795654" y="51308"/>
                </a:lnTo>
                <a:lnTo>
                  <a:pt x="782701" y="51759"/>
                </a:lnTo>
                <a:lnTo>
                  <a:pt x="783589" y="77597"/>
                </a:lnTo>
                <a:lnTo>
                  <a:pt x="859916" y="36067"/>
                </a:lnTo>
                <a:lnTo>
                  <a:pt x="836552" y="25400"/>
                </a:lnTo>
                <a:close/>
              </a:path>
              <a:path w="860425" h="79375">
                <a:moveTo>
                  <a:pt x="794765" y="25400"/>
                </a:moveTo>
                <a:lnTo>
                  <a:pt x="781811" y="25851"/>
                </a:lnTo>
                <a:lnTo>
                  <a:pt x="782701" y="51759"/>
                </a:lnTo>
                <a:lnTo>
                  <a:pt x="795654" y="51308"/>
                </a:lnTo>
                <a:lnTo>
                  <a:pt x="794765" y="25400"/>
                </a:lnTo>
                <a:close/>
              </a:path>
              <a:path w="860425" h="79375">
                <a:moveTo>
                  <a:pt x="780922" y="0"/>
                </a:moveTo>
                <a:lnTo>
                  <a:pt x="781811" y="25851"/>
                </a:lnTo>
                <a:lnTo>
                  <a:pt x="794765" y="25400"/>
                </a:lnTo>
                <a:lnTo>
                  <a:pt x="836552" y="25400"/>
                </a:lnTo>
                <a:lnTo>
                  <a:pt x="78092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2122932" y="1859279"/>
            <a:ext cx="874394" cy="740410"/>
          </a:xfrm>
          <a:custGeom>
            <a:avLst/>
            <a:gdLst/>
            <a:ahLst/>
            <a:cxnLst/>
            <a:rect l="l" t="t" r="r" b="b"/>
            <a:pathLst>
              <a:path w="874394" h="740410">
                <a:moveTo>
                  <a:pt x="806032" y="699890"/>
                </a:moveTo>
                <a:lnTo>
                  <a:pt x="789305" y="719709"/>
                </a:lnTo>
                <a:lnTo>
                  <a:pt x="873887" y="740156"/>
                </a:lnTo>
                <a:lnTo>
                  <a:pt x="860153" y="708279"/>
                </a:lnTo>
                <a:lnTo>
                  <a:pt x="815975" y="708279"/>
                </a:lnTo>
                <a:lnTo>
                  <a:pt x="806032" y="699890"/>
                </a:lnTo>
                <a:close/>
              </a:path>
              <a:path w="874394" h="740410">
                <a:moveTo>
                  <a:pt x="822771" y="680057"/>
                </a:moveTo>
                <a:lnTo>
                  <a:pt x="806032" y="699890"/>
                </a:lnTo>
                <a:lnTo>
                  <a:pt x="815975" y="708279"/>
                </a:lnTo>
                <a:lnTo>
                  <a:pt x="832738" y="688467"/>
                </a:lnTo>
                <a:lnTo>
                  <a:pt x="822771" y="680057"/>
                </a:lnTo>
                <a:close/>
              </a:path>
              <a:path w="874394" h="740410">
                <a:moveTo>
                  <a:pt x="839469" y="660273"/>
                </a:moveTo>
                <a:lnTo>
                  <a:pt x="822771" y="680057"/>
                </a:lnTo>
                <a:lnTo>
                  <a:pt x="832738" y="688467"/>
                </a:lnTo>
                <a:lnTo>
                  <a:pt x="815975" y="708279"/>
                </a:lnTo>
                <a:lnTo>
                  <a:pt x="860153" y="708279"/>
                </a:lnTo>
                <a:lnTo>
                  <a:pt x="839469" y="660273"/>
                </a:lnTo>
                <a:close/>
              </a:path>
              <a:path w="874394" h="740410">
                <a:moveTo>
                  <a:pt x="16763" y="0"/>
                </a:moveTo>
                <a:lnTo>
                  <a:pt x="0" y="19812"/>
                </a:lnTo>
                <a:lnTo>
                  <a:pt x="806032" y="699890"/>
                </a:lnTo>
                <a:lnTo>
                  <a:pt x="822771" y="680057"/>
                </a:lnTo>
                <a:lnTo>
                  <a:pt x="167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2119376" y="1863979"/>
            <a:ext cx="870585" cy="1963420"/>
          </a:xfrm>
          <a:custGeom>
            <a:avLst/>
            <a:gdLst/>
            <a:ahLst/>
            <a:cxnLst/>
            <a:rect l="l" t="t" r="r" b="b"/>
            <a:pathLst>
              <a:path w="870585" h="1963420">
                <a:moveTo>
                  <a:pt x="822864" y="1897323"/>
                </a:moveTo>
                <a:lnTo>
                  <a:pt x="799084" y="1907667"/>
                </a:lnTo>
                <a:lnTo>
                  <a:pt x="865759" y="1963420"/>
                </a:lnTo>
                <a:lnTo>
                  <a:pt x="868617" y="1909191"/>
                </a:lnTo>
                <a:lnTo>
                  <a:pt x="828040" y="1909191"/>
                </a:lnTo>
                <a:lnTo>
                  <a:pt x="822864" y="1897323"/>
                </a:lnTo>
                <a:close/>
              </a:path>
              <a:path w="870585" h="1963420">
                <a:moveTo>
                  <a:pt x="846598" y="1887001"/>
                </a:moveTo>
                <a:lnTo>
                  <a:pt x="822864" y="1897323"/>
                </a:lnTo>
                <a:lnTo>
                  <a:pt x="828040" y="1909191"/>
                </a:lnTo>
                <a:lnTo>
                  <a:pt x="851788" y="1898904"/>
                </a:lnTo>
                <a:lnTo>
                  <a:pt x="846598" y="1887001"/>
                </a:lnTo>
                <a:close/>
              </a:path>
              <a:path w="870585" h="1963420">
                <a:moveTo>
                  <a:pt x="870331" y="1876679"/>
                </a:moveTo>
                <a:lnTo>
                  <a:pt x="846598" y="1887001"/>
                </a:lnTo>
                <a:lnTo>
                  <a:pt x="851788" y="1898904"/>
                </a:lnTo>
                <a:lnTo>
                  <a:pt x="828040" y="1909191"/>
                </a:lnTo>
                <a:lnTo>
                  <a:pt x="868617" y="1909191"/>
                </a:lnTo>
                <a:lnTo>
                  <a:pt x="870331" y="1876679"/>
                </a:lnTo>
                <a:close/>
              </a:path>
              <a:path w="870585" h="1963420">
                <a:moveTo>
                  <a:pt x="23749" y="0"/>
                </a:moveTo>
                <a:lnTo>
                  <a:pt x="0" y="10413"/>
                </a:lnTo>
                <a:lnTo>
                  <a:pt x="822864" y="1897323"/>
                </a:lnTo>
                <a:lnTo>
                  <a:pt x="846598" y="1887001"/>
                </a:lnTo>
                <a:lnTo>
                  <a:pt x="2374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2151252" y="1820417"/>
            <a:ext cx="843280" cy="606425"/>
          </a:xfrm>
          <a:custGeom>
            <a:avLst/>
            <a:gdLst/>
            <a:ahLst/>
            <a:cxnLst/>
            <a:rect l="l" t="t" r="r" b="b"/>
            <a:pathLst>
              <a:path w="843280" h="606425">
                <a:moveTo>
                  <a:pt x="772267" y="34575"/>
                </a:moveTo>
                <a:lnTo>
                  <a:pt x="0" y="584835"/>
                </a:lnTo>
                <a:lnTo>
                  <a:pt x="14986" y="605917"/>
                </a:lnTo>
                <a:lnTo>
                  <a:pt x="787309" y="55617"/>
                </a:lnTo>
                <a:lnTo>
                  <a:pt x="772267" y="34575"/>
                </a:lnTo>
                <a:close/>
              </a:path>
              <a:path w="843280" h="606425">
                <a:moveTo>
                  <a:pt x="828694" y="27051"/>
                </a:moveTo>
                <a:lnTo>
                  <a:pt x="782828" y="27051"/>
                </a:lnTo>
                <a:lnTo>
                  <a:pt x="797814" y="48133"/>
                </a:lnTo>
                <a:lnTo>
                  <a:pt x="787309" y="55617"/>
                </a:lnTo>
                <a:lnTo>
                  <a:pt x="802386" y="76708"/>
                </a:lnTo>
                <a:lnTo>
                  <a:pt x="828694" y="27051"/>
                </a:lnTo>
                <a:close/>
              </a:path>
              <a:path w="843280" h="606425">
                <a:moveTo>
                  <a:pt x="782828" y="27051"/>
                </a:moveTo>
                <a:lnTo>
                  <a:pt x="772267" y="34575"/>
                </a:lnTo>
                <a:lnTo>
                  <a:pt x="787309" y="55617"/>
                </a:lnTo>
                <a:lnTo>
                  <a:pt x="797814" y="48133"/>
                </a:lnTo>
                <a:lnTo>
                  <a:pt x="782828" y="27051"/>
                </a:lnTo>
                <a:close/>
              </a:path>
              <a:path w="843280" h="606425">
                <a:moveTo>
                  <a:pt x="843026" y="0"/>
                </a:moveTo>
                <a:lnTo>
                  <a:pt x="757174" y="13462"/>
                </a:lnTo>
                <a:lnTo>
                  <a:pt x="772267" y="34575"/>
                </a:lnTo>
                <a:lnTo>
                  <a:pt x="782828" y="27051"/>
                </a:lnTo>
                <a:lnTo>
                  <a:pt x="828694" y="27051"/>
                </a:lnTo>
                <a:lnTo>
                  <a:pt x="84302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2122932" y="2426461"/>
            <a:ext cx="873760" cy="196850"/>
          </a:xfrm>
          <a:custGeom>
            <a:avLst/>
            <a:gdLst/>
            <a:ahLst/>
            <a:cxnLst/>
            <a:rect l="l" t="t" r="r" b="b"/>
            <a:pathLst>
              <a:path w="873760" h="196850">
                <a:moveTo>
                  <a:pt x="794758" y="171276"/>
                </a:moveTo>
                <a:lnTo>
                  <a:pt x="790067" y="196723"/>
                </a:lnTo>
                <a:lnTo>
                  <a:pt x="869992" y="173609"/>
                </a:lnTo>
                <a:lnTo>
                  <a:pt x="807466" y="173609"/>
                </a:lnTo>
                <a:lnTo>
                  <a:pt x="794758" y="171276"/>
                </a:lnTo>
                <a:close/>
              </a:path>
              <a:path w="873760" h="196850">
                <a:moveTo>
                  <a:pt x="799465" y="145753"/>
                </a:moveTo>
                <a:lnTo>
                  <a:pt x="794758" y="171276"/>
                </a:lnTo>
                <a:lnTo>
                  <a:pt x="807466" y="173609"/>
                </a:lnTo>
                <a:lnTo>
                  <a:pt x="812165" y="148082"/>
                </a:lnTo>
                <a:lnTo>
                  <a:pt x="799465" y="145753"/>
                </a:lnTo>
                <a:close/>
              </a:path>
              <a:path w="873760" h="196850">
                <a:moveTo>
                  <a:pt x="804163" y="120268"/>
                </a:moveTo>
                <a:lnTo>
                  <a:pt x="799465" y="145753"/>
                </a:lnTo>
                <a:lnTo>
                  <a:pt x="812165" y="148082"/>
                </a:lnTo>
                <a:lnTo>
                  <a:pt x="807466" y="173609"/>
                </a:lnTo>
                <a:lnTo>
                  <a:pt x="869992" y="173609"/>
                </a:lnTo>
                <a:lnTo>
                  <a:pt x="873506" y="172592"/>
                </a:lnTo>
                <a:lnTo>
                  <a:pt x="804163" y="120268"/>
                </a:lnTo>
                <a:close/>
              </a:path>
              <a:path w="873760" h="196850">
                <a:moveTo>
                  <a:pt x="4572" y="0"/>
                </a:moveTo>
                <a:lnTo>
                  <a:pt x="0" y="25400"/>
                </a:lnTo>
                <a:lnTo>
                  <a:pt x="794758" y="171276"/>
                </a:lnTo>
                <a:lnTo>
                  <a:pt x="799465" y="145753"/>
                </a:lnTo>
                <a:lnTo>
                  <a:pt x="457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2114169" y="2432304"/>
            <a:ext cx="871219" cy="1395095"/>
          </a:xfrm>
          <a:custGeom>
            <a:avLst/>
            <a:gdLst/>
            <a:ahLst/>
            <a:cxnLst/>
            <a:rect l="l" t="t" r="r" b="b"/>
            <a:pathLst>
              <a:path w="871219" h="1395095">
                <a:moveTo>
                  <a:pt x="818804" y="1335441"/>
                </a:moveTo>
                <a:lnTo>
                  <a:pt x="796670" y="1349121"/>
                </a:lnTo>
                <a:lnTo>
                  <a:pt x="870712" y="1394714"/>
                </a:lnTo>
                <a:lnTo>
                  <a:pt x="866318" y="1346454"/>
                </a:lnTo>
                <a:lnTo>
                  <a:pt x="825626" y="1346454"/>
                </a:lnTo>
                <a:lnTo>
                  <a:pt x="818804" y="1335441"/>
                </a:lnTo>
                <a:close/>
              </a:path>
              <a:path w="871219" h="1395095">
                <a:moveTo>
                  <a:pt x="840781" y="1321858"/>
                </a:moveTo>
                <a:lnTo>
                  <a:pt x="818804" y="1335441"/>
                </a:lnTo>
                <a:lnTo>
                  <a:pt x="825626" y="1346454"/>
                </a:lnTo>
                <a:lnTo>
                  <a:pt x="847598" y="1332865"/>
                </a:lnTo>
                <a:lnTo>
                  <a:pt x="840781" y="1321858"/>
                </a:lnTo>
                <a:close/>
              </a:path>
              <a:path w="871219" h="1395095">
                <a:moveTo>
                  <a:pt x="862838" y="1308227"/>
                </a:moveTo>
                <a:lnTo>
                  <a:pt x="840781" y="1321858"/>
                </a:lnTo>
                <a:lnTo>
                  <a:pt x="847598" y="1332865"/>
                </a:lnTo>
                <a:lnTo>
                  <a:pt x="825626" y="1346454"/>
                </a:lnTo>
                <a:lnTo>
                  <a:pt x="866318" y="1346454"/>
                </a:lnTo>
                <a:lnTo>
                  <a:pt x="862838" y="1308227"/>
                </a:lnTo>
                <a:close/>
              </a:path>
              <a:path w="871219" h="1395095">
                <a:moveTo>
                  <a:pt x="22098" y="0"/>
                </a:moveTo>
                <a:lnTo>
                  <a:pt x="0" y="13716"/>
                </a:lnTo>
                <a:lnTo>
                  <a:pt x="818804" y="1335441"/>
                </a:lnTo>
                <a:lnTo>
                  <a:pt x="840781" y="1321858"/>
                </a:lnTo>
                <a:lnTo>
                  <a:pt x="2209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2184780" y="1820417"/>
            <a:ext cx="817244" cy="1998345"/>
          </a:xfrm>
          <a:custGeom>
            <a:avLst/>
            <a:gdLst/>
            <a:ahLst/>
            <a:cxnLst/>
            <a:rect l="l" t="t" r="r" b="b"/>
            <a:pathLst>
              <a:path w="817244" h="1998345">
                <a:moveTo>
                  <a:pt x="768623" y="67385"/>
                </a:moveTo>
                <a:lnTo>
                  <a:pt x="0" y="1988439"/>
                </a:lnTo>
                <a:lnTo>
                  <a:pt x="24130" y="1998091"/>
                </a:lnTo>
                <a:lnTo>
                  <a:pt x="792603" y="76969"/>
                </a:lnTo>
                <a:lnTo>
                  <a:pt x="768623" y="67385"/>
                </a:lnTo>
                <a:close/>
              </a:path>
              <a:path w="817244" h="1998345">
                <a:moveTo>
                  <a:pt x="814125" y="55372"/>
                </a:moveTo>
                <a:lnTo>
                  <a:pt x="773430" y="55372"/>
                </a:lnTo>
                <a:lnTo>
                  <a:pt x="797432" y="64897"/>
                </a:lnTo>
                <a:lnTo>
                  <a:pt x="792603" y="76969"/>
                </a:lnTo>
                <a:lnTo>
                  <a:pt x="816737" y="86614"/>
                </a:lnTo>
                <a:lnTo>
                  <a:pt x="814125" y="55372"/>
                </a:lnTo>
                <a:close/>
              </a:path>
              <a:path w="817244" h="1998345">
                <a:moveTo>
                  <a:pt x="773430" y="55372"/>
                </a:moveTo>
                <a:lnTo>
                  <a:pt x="768623" y="67385"/>
                </a:lnTo>
                <a:lnTo>
                  <a:pt x="792603" y="76969"/>
                </a:lnTo>
                <a:lnTo>
                  <a:pt x="797432" y="64897"/>
                </a:lnTo>
                <a:lnTo>
                  <a:pt x="773430" y="55372"/>
                </a:lnTo>
                <a:close/>
              </a:path>
              <a:path w="817244" h="1998345">
                <a:moveTo>
                  <a:pt x="809498" y="0"/>
                </a:moveTo>
                <a:lnTo>
                  <a:pt x="744601" y="57785"/>
                </a:lnTo>
                <a:lnTo>
                  <a:pt x="768623" y="67385"/>
                </a:lnTo>
                <a:lnTo>
                  <a:pt x="773430" y="55372"/>
                </a:lnTo>
                <a:lnTo>
                  <a:pt x="814125" y="55372"/>
                </a:lnTo>
                <a:lnTo>
                  <a:pt x="80949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2160270" y="2599182"/>
            <a:ext cx="836930" cy="1222375"/>
          </a:xfrm>
          <a:custGeom>
            <a:avLst/>
            <a:gdLst/>
            <a:ahLst/>
            <a:cxnLst/>
            <a:rect l="l" t="t" r="r" b="b"/>
            <a:pathLst>
              <a:path w="836930" h="1222375">
                <a:moveTo>
                  <a:pt x="782382" y="56965"/>
                </a:moveTo>
                <a:lnTo>
                  <a:pt x="0" y="1207261"/>
                </a:lnTo>
                <a:lnTo>
                  <a:pt x="21336" y="1221866"/>
                </a:lnTo>
                <a:lnTo>
                  <a:pt x="803851" y="71560"/>
                </a:lnTo>
                <a:lnTo>
                  <a:pt x="782382" y="56965"/>
                </a:lnTo>
                <a:close/>
              </a:path>
              <a:path w="836930" h="1222375">
                <a:moveTo>
                  <a:pt x="830598" y="46227"/>
                </a:moveTo>
                <a:lnTo>
                  <a:pt x="789686" y="46227"/>
                </a:lnTo>
                <a:lnTo>
                  <a:pt x="811149" y="60832"/>
                </a:lnTo>
                <a:lnTo>
                  <a:pt x="803851" y="71560"/>
                </a:lnTo>
                <a:lnTo>
                  <a:pt x="825246" y="86105"/>
                </a:lnTo>
                <a:lnTo>
                  <a:pt x="830598" y="46227"/>
                </a:lnTo>
                <a:close/>
              </a:path>
              <a:path w="836930" h="1222375">
                <a:moveTo>
                  <a:pt x="789686" y="46227"/>
                </a:moveTo>
                <a:lnTo>
                  <a:pt x="782382" y="56965"/>
                </a:lnTo>
                <a:lnTo>
                  <a:pt x="803851" y="71560"/>
                </a:lnTo>
                <a:lnTo>
                  <a:pt x="811149" y="60832"/>
                </a:lnTo>
                <a:lnTo>
                  <a:pt x="789686" y="46227"/>
                </a:lnTo>
                <a:close/>
              </a:path>
              <a:path w="836930" h="1222375">
                <a:moveTo>
                  <a:pt x="836803" y="0"/>
                </a:moveTo>
                <a:lnTo>
                  <a:pt x="760984" y="42417"/>
                </a:lnTo>
                <a:lnTo>
                  <a:pt x="782382" y="56965"/>
                </a:lnTo>
                <a:lnTo>
                  <a:pt x="789686" y="46227"/>
                </a:lnTo>
                <a:lnTo>
                  <a:pt x="830598" y="46227"/>
                </a:lnTo>
                <a:lnTo>
                  <a:pt x="83680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2170683" y="3787140"/>
            <a:ext cx="814705" cy="78105"/>
          </a:xfrm>
          <a:custGeom>
            <a:avLst/>
            <a:gdLst/>
            <a:ahLst/>
            <a:cxnLst/>
            <a:rect l="l" t="t" r="r" b="b"/>
            <a:pathLst>
              <a:path w="814705" h="78104">
                <a:moveTo>
                  <a:pt x="737743" y="0"/>
                </a:moveTo>
                <a:lnTo>
                  <a:pt x="737278" y="25822"/>
                </a:lnTo>
                <a:lnTo>
                  <a:pt x="750189" y="26035"/>
                </a:lnTo>
                <a:lnTo>
                  <a:pt x="749808" y="51943"/>
                </a:lnTo>
                <a:lnTo>
                  <a:pt x="736807" y="51943"/>
                </a:lnTo>
                <a:lnTo>
                  <a:pt x="736346" y="77597"/>
                </a:lnTo>
                <a:lnTo>
                  <a:pt x="790001" y="51943"/>
                </a:lnTo>
                <a:lnTo>
                  <a:pt x="749808" y="51943"/>
                </a:lnTo>
                <a:lnTo>
                  <a:pt x="736811" y="51729"/>
                </a:lnTo>
                <a:lnTo>
                  <a:pt x="790448" y="51729"/>
                </a:lnTo>
                <a:lnTo>
                  <a:pt x="814705" y="40132"/>
                </a:lnTo>
                <a:lnTo>
                  <a:pt x="737743" y="0"/>
                </a:lnTo>
                <a:close/>
              </a:path>
              <a:path w="814705" h="78104">
                <a:moveTo>
                  <a:pt x="737278" y="25822"/>
                </a:moveTo>
                <a:lnTo>
                  <a:pt x="736811" y="51729"/>
                </a:lnTo>
                <a:lnTo>
                  <a:pt x="749808" y="51943"/>
                </a:lnTo>
                <a:lnTo>
                  <a:pt x="750189" y="26035"/>
                </a:lnTo>
                <a:lnTo>
                  <a:pt x="737278" y="25822"/>
                </a:lnTo>
                <a:close/>
              </a:path>
              <a:path w="814705" h="78104">
                <a:moveTo>
                  <a:pt x="508" y="13716"/>
                </a:moveTo>
                <a:lnTo>
                  <a:pt x="0" y="39624"/>
                </a:lnTo>
                <a:lnTo>
                  <a:pt x="736811" y="51729"/>
                </a:lnTo>
                <a:lnTo>
                  <a:pt x="737278" y="25822"/>
                </a:lnTo>
                <a:lnTo>
                  <a:pt x="508" y="137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 txBox="1"/>
          <p:nvPr/>
        </p:nvSpPr>
        <p:spPr>
          <a:xfrm>
            <a:off x="7439025" y="3012185"/>
            <a:ext cx="381000" cy="51625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sz="2800" dirty="0">
                <a:latin typeface="Calibri"/>
                <a:cs typeface="Calibri"/>
              </a:rPr>
              <a:t>……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79" name="object 79"/>
          <p:cNvSpPr txBox="1"/>
          <p:nvPr/>
        </p:nvSpPr>
        <p:spPr>
          <a:xfrm>
            <a:off x="7420102" y="1499438"/>
            <a:ext cx="30607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5" dirty="0">
                <a:latin typeface="Calibri"/>
                <a:cs typeface="Calibri"/>
              </a:rPr>
              <a:t>y</a:t>
            </a:r>
            <a:r>
              <a:rPr sz="2775" spc="7" baseline="-21021" dirty="0">
                <a:latin typeface="Calibri"/>
                <a:cs typeface="Calibri"/>
              </a:rPr>
              <a:t>1</a:t>
            </a:r>
            <a:endParaRPr sz="2775" baseline="-21021">
              <a:latin typeface="Calibri"/>
              <a:cs typeface="Calibri"/>
            </a:endParaRPr>
          </a:p>
        </p:txBody>
      </p:sp>
      <p:sp>
        <p:nvSpPr>
          <p:cNvPr id="80" name="object 80"/>
          <p:cNvSpPr txBox="1"/>
          <p:nvPr/>
        </p:nvSpPr>
        <p:spPr>
          <a:xfrm>
            <a:off x="7408926" y="2298318"/>
            <a:ext cx="30607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5" dirty="0">
                <a:latin typeface="Calibri"/>
                <a:cs typeface="Calibri"/>
              </a:rPr>
              <a:t>y</a:t>
            </a:r>
            <a:r>
              <a:rPr sz="2775" spc="7" baseline="-21021" dirty="0">
                <a:latin typeface="Calibri"/>
                <a:cs typeface="Calibri"/>
              </a:rPr>
              <a:t>2</a:t>
            </a:r>
            <a:endParaRPr sz="2775" baseline="-21021">
              <a:latin typeface="Calibri"/>
              <a:cs typeface="Calibri"/>
            </a:endParaRPr>
          </a:p>
        </p:txBody>
      </p:sp>
      <p:sp>
        <p:nvSpPr>
          <p:cNvPr id="81" name="object 81"/>
          <p:cNvSpPr txBox="1"/>
          <p:nvPr/>
        </p:nvSpPr>
        <p:spPr>
          <a:xfrm>
            <a:off x="7408926" y="3564458"/>
            <a:ext cx="38925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5" dirty="0">
                <a:latin typeface="Calibri"/>
                <a:cs typeface="Calibri"/>
              </a:rPr>
              <a:t>y</a:t>
            </a:r>
            <a:r>
              <a:rPr sz="2775" spc="22" baseline="-21021" dirty="0">
                <a:latin typeface="Calibri"/>
                <a:cs typeface="Calibri"/>
              </a:rPr>
              <a:t>M</a:t>
            </a:r>
            <a:endParaRPr sz="2775" baseline="-21021">
              <a:latin typeface="Calibri"/>
              <a:cs typeface="Calibri"/>
            </a:endParaRPr>
          </a:p>
        </p:txBody>
      </p:sp>
      <p:sp>
        <p:nvSpPr>
          <p:cNvPr id="82" name="object 82"/>
          <p:cNvSpPr/>
          <p:nvPr/>
        </p:nvSpPr>
        <p:spPr>
          <a:xfrm>
            <a:off x="5592317" y="1793748"/>
            <a:ext cx="741680" cy="78105"/>
          </a:xfrm>
          <a:custGeom>
            <a:avLst/>
            <a:gdLst/>
            <a:ahLst/>
            <a:cxnLst/>
            <a:rect l="l" t="t" r="r" b="b"/>
            <a:pathLst>
              <a:path w="741679" h="78105">
                <a:moveTo>
                  <a:pt x="663702" y="0"/>
                </a:moveTo>
                <a:lnTo>
                  <a:pt x="663702" y="77724"/>
                </a:lnTo>
                <a:lnTo>
                  <a:pt x="715518" y="51815"/>
                </a:lnTo>
                <a:lnTo>
                  <a:pt x="676656" y="51815"/>
                </a:lnTo>
                <a:lnTo>
                  <a:pt x="676656" y="25907"/>
                </a:lnTo>
                <a:lnTo>
                  <a:pt x="715517" y="25907"/>
                </a:lnTo>
                <a:lnTo>
                  <a:pt x="663702" y="0"/>
                </a:lnTo>
                <a:close/>
              </a:path>
              <a:path w="741679" h="78105">
                <a:moveTo>
                  <a:pt x="663702" y="25907"/>
                </a:moveTo>
                <a:lnTo>
                  <a:pt x="0" y="25907"/>
                </a:lnTo>
                <a:lnTo>
                  <a:pt x="0" y="51815"/>
                </a:lnTo>
                <a:lnTo>
                  <a:pt x="663702" y="51815"/>
                </a:lnTo>
                <a:lnTo>
                  <a:pt x="663702" y="25907"/>
                </a:lnTo>
                <a:close/>
              </a:path>
              <a:path w="741679" h="78105">
                <a:moveTo>
                  <a:pt x="715517" y="25907"/>
                </a:moveTo>
                <a:lnTo>
                  <a:pt x="676656" y="25907"/>
                </a:lnTo>
                <a:lnTo>
                  <a:pt x="676656" y="51815"/>
                </a:lnTo>
                <a:lnTo>
                  <a:pt x="715518" y="51815"/>
                </a:lnTo>
                <a:lnTo>
                  <a:pt x="741426" y="38862"/>
                </a:lnTo>
                <a:lnTo>
                  <a:pt x="715517" y="259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5592317" y="2584704"/>
            <a:ext cx="741680" cy="78105"/>
          </a:xfrm>
          <a:custGeom>
            <a:avLst/>
            <a:gdLst/>
            <a:ahLst/>
            <a:cxnLst/>
            <a:rect l="l" t="t" r="r" b="b"/>
            <a:pathLst>
              <a:path w="741679" h="78105">
                <a:moveTo>
                  <a:pt x="663702" y="0"/>
                </a:moveTo>
                <a:lnTo>
                  <a:pt x="663702" y="77724"/>
                </a:lnTo>
                <a:lnTo>
                  <a:pt x="715517" y="51816"/>
                </a:lnTo>
                <a:lnTo>
                  <a:pt x="676656" y="51816"/>
                </a:lnTo>
                <a:lnTo>
                  <a:pt x="676656" y="25908"/>
                </a:lnTo>
                <a:lnTo>
                  <a:pt x="715518" y="25908"/>
                </a:lnTo>
                <a:lnTo>
                  <a:pt x="663702" y="0"/>
                </a:lnTo>
                <a:close/>
              </a:path>
              <a:path w="741679" h="78105">
                <a:moveTo>
                  <a:pt x="663702" y="25908"/>
                </a:moveTo>
                <a:lnTo>
                  <a:pt x="0" y="25908"/>
                </a:lnTo>
                <a:lnTo>
                  <a:pt x="0" y="51816"/>
                </a:lnTo>
                <a:lnTo>
                  <a:pt x="663702" y="51816"/>
                </a:lnTo>
                <a:lnTo>
                  <a:pt x="663702" y="25908"/>
                </a:lnTo>
                <a:close/>
              </a:path>
              <a:path w="741679" h="78105">
                <a:moveTo>
                  <a:pt x="715518" y="25908"/>
                </a:moveTo>
                <a:lnTo>
                  <a:pt x="676656" y="25908"/>
                </a:lnTo>
                <a:lnTo>
                  <a:pt x="676656" y="51816"/>
                </a:lnTo>
                <a:lnTo>
                  <a:pt x="715517" y="51816"/>
                </a:lnTo>
                <a:lnTo>
                  <a:pt x="741426" y="38862"/>
                </a:lnTo>
                <a:lnTo>
                  <a:pt x="715518" y="259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5583173" y="3806952"/>
            <a:ext cx="741680" cy="78105"/>
          </a:xfrm>
          <a:custGeom>
            <a:avLst/>
            <a:gdLst/>
            <a:ahLst/>
            <a:cxnLst/>
            <a:rect l="l" t="t" r="r" b="b"/>
            <a:pathLst>
              <a:path w="741679" h="78104">
                <a:moveTo>
                  <a:pt x="663701" y="0"/>
                </a:moveTo>
                <a:lnTo>
                  <a:pt x="663701" y="77724"/>
                </a:lnTo>
                <a:lnTo>
                  <a:pt x="715517" y="51816"/>
                </a:lnTo>
                <a:lnTo>
                  <a:pt x="676655" y="51816"/>
                </a:lnTo>
                <a:lnTo>
                  <a:pt x="676655" y="25908"/>
                </a:lnTo>
                <a:lnTo>
                  <a:pt x="715518" y="25908"/>
                </a:lnTo>
                <a:lnTo>
                  <a:pt x="663701" y="0"/>
                </a:lnTo>
                <a:close/>
              </a:path>
              <a:path w="741679" h="78104">
                <a:moveTo>
                  <a:pt x="663701" y="25908"/>
                </a:moveTo>
                <a:lnTo>
                  <a:pt x="0" y="25908"/>
                </a:lnTo>
                <a:lnTo>
                  <a:pt x="0" y="51816"/>
                </a:lnTo>
                <a:lnTo>
                  <a:pt x="663701" y="51816"/>
                </a:lnTo>
                <a:lnTo>
                  <a:pt x="663701" y="25908"/>
                </a:lnTo>
                <a:close/>
              </a:path>
              <a:path w="741679" h="78104">
                <a:moveTo>
                  <a:pt x="715518" y="25908"/>
                </a:moveTo>
                <a:lnTo>
                  <a:pt x="676655" y="25908"/>
                </a:lnTo>
                <a:lnTo>
                  <a:pt x="676655" y="51816"/>
                </a:lnTo>
                <a:lnTo>
                  <a:pt x="715517" y="51816"/>
                </a:lnTo>
                <a:lnTo>
                  <a:pt x="741426" y="38862"/>
                </a:lnTo>
                <a:lnTo>
                  <a:pt x="715518" y="259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5585967" y="1832610"/>
            <a:ext cx="748665" cy="788035"/>
          </a:xfrm>
          <a:custGeom>
            <a:avLst/>
            <a:gdLst/>
            <a:ahLst/>
            <a:cxnLst/>
            <a:rect l="l" t="t" r="r" b="b"/>
            <a:pathLst>
              <a:path w="748664" h="788035">
                <a:moveTo>
                  <a:pt x="685550" y="47459"/>
                </a:moveTo>
                <a:lnTo>
                  <a:pt x="0" y="769619"/>
                </a:lnTo>
                <a:lnTo>
                  <a:pt x="18796" y="787526"/>
                </a:lnTo>
                <a:lnTo>
                  <a:pt x="704305" y="65285"/>
                </a:lnTo>
                <a:lnTo>
                  <a:pt x="685550" y="47459"/>
                </a:lnTo>
                <a:close/>
              </a:path>
              <a:path w="748664" h="788035">
                <a:moveTo>
                  <a:pt x="736835" y="38100"/>
                </a:moveTo>
                <a:lnTo>
                  <a:pt x="694436" y="38100"/>
                </a:lnTo>
                <a:lnTo>
                  <a:pt x="713232" y="55879"/>
                </a:lnTo>
                <a:lnTo>
                  <a:pt x="704305" y="65285"/>
                </a:lnTo>
                <a:lnTo>
                  <a:pt x="723138" y="83185"/>
                </a:lnTo>
                <a:lnTo>
                  <a:pt x="736835" y="38100"/>
                </a:lnTo>
                <a:close/>
              </a:path>
              <a:path w="748664" h="788035">
                <a:moveTo>
                  <a:pt x="694436" y="38100"/>
                </a:moveTo>
                <a:lnTo>
                  <a:pt x="685550" y="47459"/>
                </a:lnTo>
                <a:lnTo>
                  <a:pt x="704305" y="65285"/>
                </a:lnTo>
                <a:lnTo>
                  <a:pt x="713232" y="55879"/>
                </a:lnTo>
                <a:lnTo>
                  <a:pt x="694436" y="38100"/>
                </a:lnTo>
                <a:close/>
              </a:path>
              <a:path w="748664" h="788035">
                <a:moveTo>
                  <a:pt x="748411" y="0"/>
                </a:moveTo>
                <a:lnTo>
                  <a:pt x="666750" y="29590"/>
                </a:lnTo>
                <a:lnTo>
                  <a:pt x="685550" y="47459"/>
                </a:lnTo>
                <a:lnTo>
                  <a:pt x="694436" y="38100"/>
                </a:lnTo>
                <a:lnTo>
                  <a:pt x="736835" y="38100"/>
                </a:lnTo>
                <a:lnTo>
                  <a:pt x="7484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5582920" y="1823720"/>
            <a:ext cx="753110" cy="787400"/>
          </a:xfrm>
          <a:custGeom>
            <a:avLst/>
            <a:gdLst/>
            <a:ahLst/>
            <a:cxnLst/>
            <a:rect l="l" t="t" r="r" b="b"/>
            <a:pathLst>
              <a:path w="753110" h="787400">
                <a:moveTo>
                  <a:pt x="690073" y="740200"/>
                </a:moveTo>
                <a:lnTo>
                  <a:pt x="671321" y="758063"/>
                </a:lnTo>
                <a:lnTo>
                  <a:pt x="753109" y="787400"/>
                </a:lnTo>
                <a:lnTo>
                  <a:pt x="741460" y="749553"/>
                </a:lnTo>
                <a:lnTo>
                  <a:pt x="699007" y="749553"/>
                </a:lnTo>
                <a:lnTo>
                  <a:pt x="690073" y="740200"/>
                </a:lnTo>
                <a:close/>
              </a:path>
              <a:path w="753110" h="787400">
                <a:moveTo>
                  <a:pt x="708869" y="722295"/>
                </a:moveTo>
                <a:lnTo>
                  <a:pt x="690073" y="740200"/>
                </a:lnTo>
                <a:lnTo>
                  <a:pt x="699007" y="749553"/>
                </a:lnTo>
                <a:lnTo>
                  <a:pt x="717803" y="731646"/>
                </a:lnTo>
                <a:lnTo>
                  <a:pt x="708869" y="722295"/>
                </a:lnTo>
                <a:close/>
              </a:path>
              <a:path w="753110" h="787400">
                <a:moveTo>
                  <a:pt x="727582" y="704468"/>
                </a:moveTo>
                <a:lnTo>
                  <a:pt x="708869" y="722295"/>
                </a:lnTo>
                <a:lnTo>
                  <a:pt x="717803" y="731646"/>
                </a:lnTo>
                <a:lnTo>
                  <a:pt x="699007" y="749553"/>
                </a:lnTo>
                <a:lnTo>
                  <a:pt x="741460" y="749553"/>
                </a:lnTo>
                <a:lnTo>
                  <a:pt x="727582" y="704468"/>
                </a:lnTo>
                <a:close/>
              </a:path>
              <a:path w="753110" h="787400">
                <a:moveTo>
                  <a:pt x="18795" y="0"/>
                </a:moveTo>
                <a:lnTo>
                  <a:pt x="0" y="17779"/>
                </a:lnTo>
                <a:lnTo>
                  <a:pt x="690073" y="740200"/>
                </a:lnTo>
                <a:lnTo>
                  <a:pt x="708869" y="722295"/>
                </a:lnTo>
                <a:lnTo>
                  <a:pt x="1879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5580126" y="1828164"/>
            <a:ext cx="754380" cy="2011045"/>
          </a:xfrm>
          <a:custGeom>
            <a:avLst/>
            <a:gdLst/>
            <a:ahLst/>
            <a:cxnLst/>
            <a:rect l="l" t="t" r="r" b="b"/>
            <a:pathLst>
              <a:path w="754379" h="2011045">
                <a:moveTo>
                  <a:pt x="705477" y="1942452"/>
                </a:moveTo>
                <a:lnTo>
                  <a:pt x="681101" y="1951355"/>
                </a:lnTo>
                <a:lnTo>
                  <a:pt x="744347" y="2011045"/>
                </a:lnTo>
                <a:lnTo>
                  <a:pt x="750732" y="1954657"/>
                </a:lnTo>
                <a:lnTo>
                  <a:pt x="709929" y="1954657"/>
                </a:lnTo>
                <a:lnTo>
                  <a:pt x="705477" y="1942452"/>
                </a:lnTo>
                <a:close/>
              </a:path>
              <a:path w="754379" h="2011045">
                <a:moveTo>
                  <a:pt x="729856" y="1933548"/>
                </a:moveTo>
                <a:lnTo>
                  <a:pt x="705477" y="1942452"/>
                </a:lnTo>
                <a:lnTo>
                  <a:pt x="709929" y="1954657"/>
                </a:lnTo>
                <a:lnTo>
                  <a:pt x="734313" y="1945767"/>
                </a:lnTo>
                <a:lnTo>
                  <a:pt x="729856" y="1933548"/>
                </a:lnTo>
                <a:close/>
              </a:path>
              <a:path w="754379" h="2011045">
                <a:moveTo>
                  <a:pt x="754126" y="1924685"/>
                </a:moveTo>
                <a:lnTo>
                  <a:pt x="729856" y="1933548"/>
                </a:lnTo>
                <a:lnTo>
                  <a:pt x="734313" y="1945767"/>
                </a:lnTo>
                <a:lnTo>
                  <a:pt x="709929" y="1954657"/>
                </a:lnTo>
                <a:lnTo>
                  <a:pt x="750732" y="1954657"/>
                </a:lnTo>
                <a:lnTo>
                  <a:pt x="754126" y="1924685"/>
                </a:lnTo>
                <a:close/>
              </a:path>
              <a:path w="754379" h="2011045">
                <a:moveTo>
                  <a:pt x="24384" y="0"/>
                </a:moveTo>
                <a:lnTo>
                  <a:pt x="0" y="8889"/>
                </a:lnTo>
                <a:lnTo>
                  <a:pt x="705477" y="1942452"/>
                </a:lnTo>
                <a:lnTo>
                  <a:pt x="729856" y="1933548"/>
                </a:lnTo>
                <a:lnTo>
                  <a:pt x="2438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5584190" y="2604770"/>
            <a:ext cx="741045" cy="1235075"/>
          </a:xfrm>
          <a:custGeom>
            <a:avLst/>
            <a:gdLst/>
            <a:ahLst/>
            <a:cxnLst/>
            <a:rect l="l" t="t" r="r" b="b"/>
            <a:pathLst>
              <a:path w="741045" h="1235075">
                <a:moveTo>
                  <a:pt x="690138" y="1174466"/>
                </a:moveTo>
                <a:lnTo>
                  <a:pt x="667893" y="1187703"/>
                </a:lnTo>
                <a:lnTo>
                  <a:pt x="740918" y="1234566"/>
                </a:lnTo>
                <a:lnTo>
                  <a:pt x="737395" y="1185544"/>
                </a:lnTo>
                <a:lnTo>
                  <a:pt x="696722" y="1185544"/>
                </a:lnTo>
                <a:lnTo>
                  <a:pt x="690138" y="1174466"/>
                </a:lnTo>
                <a:close/>
              </a:path>
              <a:path w="741045" h="1235075">
                <a:moveTo>
                  <a:pt x="712356" y="1161245"/>
                </a:moveTo>
                <a:lnTo>
                  <a:pt x="690138" y="1174466"/>
                </a:lnTo>
                <a:lnTo>
                  <a:pt x="696722" y="1185544"/>
                </a:lnTo>
                <a:lnTo>
                  <a:pt x="718947" y="1172336"/>
                </a:lnTo>
                <a:lnTo>
                  <a:pt x="712356" y="1161245"/>
                </a:lnTo>
                <a:close/>
              </a:path>
              <a:path w="741045" h="1235075">
                <a:moveTo>
                  <a:pt x="734695" y="1147952"/>
                </a:moveTo>
                <a:lnTo>
                  <a:pt x="712356" y="1161245"/>
                </a:lnTo>
                <a:lnTo>
                  <a:pt x="718947" y="1172336"/>
                </a:lnTo>
                <a:lnTo>
                  <a:pt x="696722" y="1185544"/>
                </a:lnTo>
                <a:lnTo>
                  <a:pt x="737395" y="1185544"/>
                </a:lnTo>
                <a:lnTo>
                  <a:pt x="734695" y="1147952"/>
                </a:lnTo>
                <a:close/>
              </a:path>
              <a:path w="741045" h="1235075">
                <a:moveTo>
                  <a:pt x="22351" y="0"/>
                </a:moveTo>
                <a:lnTo>
                  <a:pt x="0" y="13207"/>
                </a:lnTo>
                <a:lnTo>
                  <a:pt x="690138" y="1174466"/>
                </a:lnTo>
                <a:lnTo>
                  <a:pt x="712356" y="1161245"/>
                </a:lnTo>
                <a:lnTo>
                  <a:pt x="2235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5570982" y="1832610"/>
            <a:ext cx="772160" cy="2011680"/>
          </a:xfrm>
          <a:custGeom>
            <a:avLst/>
            <a:gdLst/>
            <a:ahLst/>
            <a:cxnLst/>
            <a:rect l="l" t="t" r="r" b="b"/>
            <a:pathLst>
              <a:path w="772160" h="2011679">
                <a:moveTo>
                  <a:pt x="723555" y="68255"/>
                </a:moveTo>
                <a:lnTo>
                  <a:pt x="0" y="2002027"/>
                </a:lnTo>
                <a:lnTo>
                  <a:pt x="24383" y="2011171"/>
                </a:lnTo>
                <a:lnTo>
                  <a:pt x="747799" y="77309"/>
                </a:lnTo>
                <a:lnTo>
                  <a:pt x="723555" y="68255"/>
                </a:lnTo>
                <a:close/>
              </a:path>
              <a:path w="772160" h="2011679">
                <a:moveTo>
                  <a:pt x="768832" y="56134"/>
                </a:moveTo>
                <a:lnTo>
                  <a:pt x="728090" y="56134"/>
                </a:lnTo>
                <a:lnTo>
                  <a:pt x="752347" y="65150"/>
                </a:lnTo>
                <a:lnTo>
                  <a:pt x="747799" y="77309"/>
                </a:lnTo>
                <a:lnTo>
                  <a:pt x="772032" y="86360"/>
                </a:lnTo>
                <a:lnTo>
                  <a:pt x="768832" y="56134"/>
                </a:lnTo>
                <a:close/>
              </a:path>
              <a:path w="772160" h="2011679">
                <a:moveTo>
                  <a:pt x="728090" y="56134"/>
                </a:moveTo>
                <a:lnTo>
                  <a:pt x="723555" y="68255"/>
                </a:lnTo>
                <a:lnTo>
                  <a:pt x="747799" y="77309"/>
                </a:lnTo>
                <a:lnTo>
                  <a:pt x="752347" y="65150"/>
                </a:lnTo>
                <a:lnTo>
                  <a:pt x="728090" y="56134"/>
                </a:lnTo>
                <a:close/>
              </a:path>
              <a:path w="772160" h="2011679">
                <a:moveTo>
                  <a:pt x="762888" y="0"/>
                </a:moveTo>
                <a:lnTo>
                  <a:pt x="699262" y="59181"/>
                </a:lnTo>
                <a:lnTo>
                  <a:pt x="723555" y="68255"/>
                </a:lnTo>
                <a:lnTo>
                  <a:pt x="728090" y="56134"/>
                </a:lnTo>
                <a:lnTo>
                  <a:pt x="768832" y="56134"/>
                </a:lnTo>
                <a:lnTo>
                  <a:pt x="76288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5572125" y="2611373"/>
            <a:ext cx="764540" cy="1235075"/>
          </a:xfrm>
          <a:custGeom>
            <a:avLst/>
            <a:gdLst/>
            <a:ahLst/>
            <a:cxnLst/>
            <a:rect l="l" t="t" r="r" b="b"/>
            <a:pathLst>
              <a:path w="764539" h="1235075">
                <a:moveTo>
                  <a:pt x="712388" y="59496"/>
                </a:moveTo>
                <a:lnTo>
                  <a:pt x="0" y="1221232"/>
                </a:lnTo>
                <a:lnTo>
                  <a:pt x="22098" y="1234820"/>
                </a:lnTo>
                <a:lnTo>
                  <a:pt x="734493" y="73073"/>
                </a:lnTo>
                <a:lnTo>
                  <a:pt x="712388" y="59496"/>
                </a:lnTo>
                <a:close/>
              </a:path>
              <a:path w="764539" h="1235075">
                <a:moveTo>
                  <a:pt x="759846" y="48387"/>
                </a:moveTo>
                <a:lnTo>
                  <a:pt x="719201" y="48387"/>
                </a:lnTo>
                <a:lnTo>
                  <a:pt x="741299" y="61975"/>
                </a:lnTo>
                <a:lnTo>
                  <a:pt x="734493" y="73073"/>
                </a:lnTo>
                <a:lnTo>
                  <a:pt x="756538" y="86613"/>
                </a:lnTo>
                <a:lnTo>
                  <a:pt x="759846" y="48387"/>
                </a:lnTo>
                <a:close/>
              </a:path>
              <a:path w="764539" h="1235075">
                <a:moveTo>
                  <a:pt x="719201" y="48387"/>
                </a:moveTo>
                <a:lnTo>
                  <a:pt x="712388" y="59496"/>
                </a:lnTo>
                <a:lnTo>
                  <a:pt x="734493" y="73073"/>
                </a:lnTo>
                <a:lnTo>
                  <a:pt x="741299" y="61975"/>
                </a:lnTo>
                <a:lnTo>
                  <a:pt x="719201" y="48387"/>
                </a:lnTo>
                <a:close/>
              </a:path>
              <a:path w="764539" h="1235075">
                <a:moveTo>
                  <a:pt x="764032" y="0"/>
                </a:moveTo>
                <a:lnTo>
                  <a:pt x="690372" y="45974"/>
                </a:lnTo>
                <a:lnTo>
                  <a:pt x="712388" y="59496"/>
                </a:lnTo>
                <a:lnTo>
                  <a:pt x="719201" y="48387"/>
                </a:lnTo>
                <a:lnTo>
                  <a:pt x="759846" y="48387"/>
                </a:lnTo>
                <a:lnTo>
                  <a:pt x="76403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1002791" y="3428746"/>
            <a:ext cx="2642616" cy="1463293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1002791" y="3428746"/>
            <a:ext cx="2642870" cy="1463675"/>
          </a:xfrm>
          <a:custGeom>
            <a:avLst/>
            <a:gdLst/>
            <a:ahLst/>
            <a:cxnLst/>
            <a:rect l="l" t="t" r="r" b="b"/>
            <a:pathLst>
              <a:path w="2642870" h="1463675">
                <a:moveTo>
                  <a:pt x="0" y="899413"/>
                </a:moveTo>
                <a:lnTo>
                  <a:pt x="1541526" y="899413"/>
                </a:lnTo>
                <a:lnTo>
                  <a:pt x="1437132" y="0"/>
                </a:lnTo>
                <a:lnTo>
                  <a:pt x="2202180" y="899413"/>
                </a:lnTo>
                <a:lnTo>
                  <a:pt x="2642616" y="899413"/>
                </a:lnTo>
                <a:lnTo>
                  <a:pt x="2642616" y="993393"/>
                </a:lnTo>
                <a:lnTo>
                  <a:pt x="2642616" y="1134364"/>
                </a:lnTo>
                <a:lnTo>
                  <a:pt x="2642616" y="1463293"/>
                </a:lnTo>
                <a:lnTo>
                  <a:pt x="2202180" y="1463293"/>
                </a:lnTo>
                <a:lnTo>
                  <a:pt x="1541526" y="1463293"/>
                </a:lnTo>
                <a:lnTo>
                  <a:pt x="0" y="1463293"/>
                </a:lnTo>
                <a:lnTo>
                  <a:pt x="0" y="1134364"/>
                </a:lnTo>
                <a:lnTo>
                  <a:pt x="0" y="993393"/>
                </a:lnTo>
                <a:lnTo>
                  <a:pt x="0" y="899413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 txBox="1"/>
          <p:nvPr/>
        </p:nvSpPr>
        <p:spPr>
          <a:xfrm>
            <a:off x="1239418" y="4395292"/>
            <a:ext cx="216979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Smaller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gradients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255841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F</a:t>
            </a:r>
            <a:r>
              <a:rPr spc="-80" dirty="0"/>
              <a:t>r</a:t>
            </a:r>
            <a:r>
              <a:rPr dirty="0"/>
              <a:t>am</a:t>
            </a:r>
            <a:r>
              <a:rPr spc="-35" dirty="0"/>
              <a:t>e</a:t>
            </a:r>
            <a:r>
              <a:rPr spc="-60" dirty="0"/>
              <a:t>w</a:t>
            </a:r>
            <a:r>
              <a:rPr spc="-5" dirty="0"/>
              <a:t>ork</a:t>
            </a:r>
          </a:p>
        </p:txBody>
      </p:sp>
      <p:sp>
        <p:nvSpPr>
          <p:cNvPr id="3" name="object 3"/>
          <p:cNvSpPr/>
          <p:nvPr/>
        </p:nvSpPr>
        <p:spPr>
          <a:xfrm>
            <a:off x="1088136" y="2034539"/>
            <a:ext cx="1636776" cy="10911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88136" y="2034539"/>
            <a:ext cx="1637030" cy="273050"/>
          </a:xfrm>
          <a:custGeom>
            <a:avLst/>
            <a:gdLst/>
            <a:ahLst/>
            <a:cxnLst/>
            <a:rect l="l" t="t" r="r" b="b"/>
            <a:pathLst>
              <a:path w="1637030" h="273050">
                <a:moveTo>
                  <a:pt x="1636776" y="136398"/>
                </a:moveTo>
                <a:lnTo>
                  <a:pt x="1607543" y="172651"/>
                </a:lnTo>
                <a:lnTo>
                  <a:pt x="1557980" y="194860"/>
                </a:lnTo>
                <a:lnTo>
                  <a:pt x="1487055" y="215051"/>
                </a:lnTo>
                <a:lnTo>
                  <a:pt x="1444304" y="224269"/>
                </a:lnTo>
                <a:lnTo>
                  <a:pt x="1397079" y="232838"/>
                </a:lnTo>
                <a:lnTo>
                  <a:pt x="1345669" y="240710"/>
                </a:lnTo>
                <a:lnTo>
                  <a:pt x="1290362" y="247836"/>
                </a:lnTo>
                <a:lnTo>
                  <a:pt x="1231448" y="254169"/>
                </a:lnTo>
                <a:lnTo>
                  <a:pt x="1169216" y="259659"/>
                </a:lnTo>
                <a:lnTo>
                  <a:pt x="1103954" y="264260"/>
                </a:lnTo>
                <a:lnTo>
                  <a:pt x="1035951" y="267922"/>
                </a:lnTo>
                <a:lnTo>
                  <a:pt x="965496" y="270597"/>
                </a:lnTo>
                <a:lnTo>
                  <a:pt x="892879" y="272238"/>
                </a:lnTo>
                <a:lnTo>
                  <a:pt x="818388" y="272796"/>
                </a:lnTo>
                <a:lnTo>
                  <a:pt x="743896" y="272238"/>
                </a:lnTo>
                <a:lnTo>
                  <a:pt x="671279" y="270597"/>
                </a:lnTo>
                <a:lnTo>
                  <a:pt x="600824" y="267922"/>
                </a:lnTo>
                <a:lnTo>
                  <a:pt x="532821" y="264260"/>
                </a:lnTo>
                <a:lnTo>
                  <a:pt x="467559" y="259659"/>
                </a:lnTo>
                <a:lnTo>
                  <a:pt x="405327" y="254169"/>
                </a:lnTo>
                <a:lnTo>
                  <a:pt x="346413" y="247836"/>
                </a:lnTo>
                <a:lnTo>
                  <a:pt x="291106" y="240710"/>
                </a:lnTo>
                <a:lnTo>
                  <a:pt x="239696" y="232838"/>
                </a:lnTo>
                <a:lnTo>
                  <a:pt x="192471" y="224269"/>
                </a:lnTo>
                <a:lnTo>
                  <a:pt x="149720" y="215051"/>
                </a:lnTo>
                <a:lnTo>
                  <a:pt x="111731" y="205232"/>
                </a:lnTo>
                <a:lnTo>
                  <a:pt x="51199" y="183983"/>
                </a:lnTo>
                <a:lnTo>
                  <a:pt x="13185" y="160910"/>
                </a:lnTo>
                <a:lnTo>
                  <a:pt x="0" y="136398"/>
                </a:lnTo>
                <a:lnTo>
                  <a:pt x="3344" y="123985"/>
                </a:lnTo>
                <a:lnTo>
                  <a:pt x="51199" y="88812"/>
                </a:lnTo>
                <a:lnTo>
                  <a:pt x="111731" y="67563"/>
                </a:lnTo>
                <a:lnTo>
                  <a:pt x="149720" y="57744"/>
                </a:lnTo>
                <a:lnTo>
                  <a:pt x="192471" y="48526"/>
                </a:lnTo>
                <a:lnTo>
                  <a:pt x="239696" y="39957"/>
                </a:lnTo>
                <a:lnTo>
                  <a:pt x="291106" y="32085"/>
                </a:lnTo>
                <a:lnTo>
                  <a:pt x="346413" y="24959"/>
                </a:lnTo>
                <a:lnTo>
                  <a:pt x="405327" y="18626"/>
                </a:lnTo>
                <a:lnTo>
                  <a:pt x="467559" y="13136"/>
                </a:lnTo>
                <a:lnTo>
                  <a:pt x="532821" y="8535"/>
                </a:lnTo>
                <a:lnTo>
                  <a:pt x="600824" y="4873"/>
                </a:lnTo>
                <a:lnTo>
                  <a:pt x="671279" y="2198"/>
                </a:lnTo>
                <a:lnTo>
                  <a:pt x="743896" y="557"/>
                </a:lnTo>
                <a:lnTo>
                  <a:pt x="818388" y="0"/>
                </a:lnTo>
                <a:lnTo>
                  <a:pt x="892879" y="557"/>
                </a:lnTo>
                <a:lnTo>
                  <a:pt x="965496" y="2198"/>
                </a:lnTo>
                <a:lnTo>
                  <a:pt x="1035951" y="4873"/>
                </a:lnTo>
                <a:lnTo>
                  <a:pt x="1103954" y="8535"/>
                </a:lnTo>
                <a:lnTo>
                  <a:pt x="1169216" y="13136"/>
                </a:lnTo>
                <a:lnTo>
                  <a:pt x="1231448" y="18626"/>
                </a:lnTo>
                <a:lnTo>
                  <a:pt x="1290362" y="24959"/>
                </a:lnTo>
                <a:lnTo>
                  <a:pt x="1345669" y="32085"/>
                </a:lnTo>
                <a:lnTo>
                  <a:pt x="1397079" y="39957"/>
                </a:lnTo>
                <a:lnTo>
                  <a:pt x="1444304" y="48526"/>
                </a:lnTo>
                <a:lnTo>
                  <a:pt x="1487055" y="57744"/>
                </a:lnTo>
                <a:lnTo>
                  <a:pt x="1525044" y="67563"/>
                </a:lnTo>
                <a:lnTo>
                  <a:pt x="1585576" y="88812"/>
                </a:lnTo>
                <a:lnTo>
                  <a:pt x="1623590" y="111885"/>
                </a:lnTo>
                <a:lnTo>
                  <a:pt x="1636776" y="136398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88136" y="2170938"/>
            <a:ext cx="1637030" cy="955040"/>
          </a:xfrm>
          <a:custGeom>
            <a:avLst/>
            <a:gdLst/>
            <a:ahLst/>
            <a:cxnLst/>
            <a:rect l="l" t="t" r="r" b="b"/>
            <a:pathLst>
              <a:path w="1637030" h="955039">
                <a:moveTo>
                  <a:pt x="1636776" y="0"/>
                </a:moveTo>
                <a:lnTo>
                  <a:pt x="1636776" y="818388"/>
                </a:lnTo>
                <a:lnTo>
                  <a:pt x="1633431" y="830800"/>
                </a:lnTo>
                <a:lnTo>
                  <a:pt x="1585576" y="865973"/>
                </a:lnTo>
                <a:lnTo>
                  <a:pt x="1525044" y="887222"/>
                </a:lnTo>
                <a:lnTo>
                  <a:pt x="1487055" y="897041"/>
                </a:lnTo>
                <a:lnTo>
                  <a:pt x="1444304" y="906259"/>
                </a:lnTo>
                <a:lnTo>
                  <a:pt x="1397079" y="914828"/>
                </a:lnTo>
                <a:lnTo>
                  <a:pt x="1345669" y="922700"/>
                </a:lnTo>
                <a:lnTo>
                  <a:pt x="1290362" y="929826"/>
                </a:lnTo>
                <a:lnTo>
                  <a:pt x="1231448" y="936159"/>
                </a:lnTo>
                <a:lnTo>
                  <a:pt x="1169216" y="941649"/>
                </a:lnTo>
                <a:lnTo>
                  <a:pt x="1103954" y="946250"/>
                </a:lnTo>
                <a:lnTo>
                  <a:pt x="1035951" y="949912"/>
                </a:lnTo>
                <a:lnTo>
                  <a:pt x="965496" y="952587"/>
                </a:lnTo>
                <a:lnTo>
                  <a:pt x="892879" y="954228"/>
                </a:lnTo>
                <a:lnTo>
                  <a:pt x="818388" y="954786"/>
                </a:lnTo>
                <a:lnTo>
                  <a:pt x="743896" y="954228"/>
                </a:lnTo>
                <a:lnTo>
                  <a:pt x="671279" y="952587"/>
                </a:lnTo>
                <a:lnTo>
                  <a:pt x="600824" y="949912"/>
                </a:lnTo>
                <a:lnTo>
                  <a:pt x="532821" y="946250"/>
                </a:lnTo>
                <a:lnTo>
                  <a:pt x="467559" y="941649"/>
                </a:lnTo>
                <a:lnTo>
                  <a:pt x="405327" y="936159"/>
                </a:lnTo>
                <a:lnTo>
                  <a:pt x="346413" y="929826"/>
                </a:lnTo>
                <a:lnTo>
                  <a:pt x="291106" y="922700"/>
                </a:lnTo>
                <a:lnTo>
                  <a:pt x="239696" y="914828"/>
                </a:lnTo>
                <a:lnTo>
                  <a:pt x="192471" y="906259"/>
                </a:lnTo>
                <a:lnTo>
                  <a:pt x="149720" y="897041"/>
                </a:lnTo>
                <a:lnTo>
                  <a:pt x="111731" y="887222"/>
                </a:lnTo>
                <a:lnTo>
                  <a:pt x="51199" y="865973"/>
                </a:lnTo>
                <a:lnTo>
                  <a:pt x="13185" y="842900"/>
                </a:lnTo>
                <a:lnTo>
                  <a:pt x="0" y="818388"/>
                </a:lnTo>
                <a:lnTo>
                  <a:pt x="0" y="0"/>
                </a:lnTo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425702" y="2250135"/>
            <a:ext cx="963294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A </a:t>
            </a:r>
            <a:r>
              <a:rPr sz="2400" spc="-10" dirty="0">
                <a:latin typeface="Calibri"/>
                <a:cs typeface="Calibri"/>
              </a:rPr>
              <a:t>set</a:t>
            </a:r>
            <a:r>
              <a:rPr sz="2400" spc="-9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of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918178" y="2651551"/>
            <a:ext cx="986155" cy="41655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550" i="1" spc="-5" dirty="0">
                <a:latin typeface="Times New Roman"/>
                <a:cs typeface="Times New Roman"/>
              </a:rPr>
              <a:t>f</a:t>
            </a:r>
            <a:r>
              <a:rPr sz="2250" spc="-7" baseline="-24074" dirty="0">
                <a:latin typeface="Times New Roman"/>
                <a:cs typeface="Times New Roman"/>
              </a:rPr>
              <a:t>1 </a:t>
            </a:r>
            <a:r>
              <a:rPr sz="2550" dirty="0">
                <a:latin typeface="Times New Roman"/>
                <a:cs typeface="Times New Roman"/>
              </a:rPr>
              <a:t>, </a:t>
            </a:r>
            <a:r>
              <a:rPr sz="2550" i="1" spc="75" dirty="0">
                <a:latin typeface="Times New Roman"/>
                <a:cs typeface="Times New Roman"/>
              </a:rPr>
              <a:t>f</a:t>
            </a:r>
            <a:r>
              <a:rPr sz="2250" spc="112" baseline="-24074" dirty="0">
                <a:latin typeface="Times New Roman"/>
                <a:cs typeface="Times New Roman"/>
              </a:rPr>
              <a:t>2</a:t>
            </a:r>
            <a:r>
              <a:rPr sz="2250" spc="-254" baseline="-24074" dirty="0">
                <a:latin typeface="Times New Roman"/>
                <a:cs typeface="Times New Roman"/>
              </a:rPr>
              <a:t> </a:t>
            </a:r>
            <a:r>
              <a:rPr sz="2550" dirty="0">
                <a:latin typeface="MT Extra"/>
                <a:cs typeface="MT Extra"/>
              </a:rPr>
              <a:t></a:t>
            </a:r>
            <a:endParaRPr sz="2550">
              <a:latin typeface="MT Extra"/>
              <a:cs typeface="MT Extr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869424" y="833136"/>
            <a:ext cx="360045" cy="5397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3350" spc="0" dirty="0">
                <a:latin typeface="Symbol"/>
                <a:cs typeface="Symbol"/>
              </a:rPr>
              <a:t></a:t>
            </a:r>
            <a:r>
              <a:rPr sz="2550" spc="0" dirty="0">
                <a:latin typeface="Symbol"/>
                <a:cs typeface="Symbol"/>
              </a:rPr>
              <a:t></a:t>
            </a:r>
            <a:endParaRPr sz="2550">
              <a:latin typeface="Symbol"/>
              <a:cs typeface="Symbo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472298" y="939800"/>
            <a:ext cx="6496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5" dirty="0">
                <a:latin typeface="Calibri"/>
                <a:cs typeface="Calibri"/>
              </a:rPr>
              <a:t>“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25" dirty="0">
                <a:latin typeface="Calibri"/>
                <a:cs typeface="Calibri"/>
              </a:rPr>
              <a:t>a</a:t>
            </a:r>
            <a:r>
              <a:rPr sz="2400" spc="7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”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644896" y="760476"/>
            <a:ext cx="1089659" cy="8275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4448302" y="52624"/>
            <a:ext cx="2398395" cy="1320165"/>
          </a:xfrm>
          <a:prstGeom prst="rect">
            <a:avLst/>
          </a:prstGeom>
        </p:spPr>
        <p:txBody>
          <a:bodyPr vert="horz" wrap="square" lIns="0" tIns="1854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60"/>
              </a:spcBef>
            </a:pPr>
            <a:r>
              <a:rPr sz="2400" spc="-10" dirty="0">
                <a:latin typeface="Calibri"/>
                <a:cs typeface="Calibri"/>
              </a:rPr>
              <a:t>Image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Recognition:</a:t>
            </a:r>
            <a:endParaRPr sz="2400">
              <a:latin typeface="Calibri"/>
              <a:cs typeface="Calibri"/>
            </a:endParaRPr>
          </a:p>
          <a:p>
            <a:pPr marR="448309" algn="ctr">
              <a:lnSpc>
                <a:spcPct val="100000"/>
              </a:lnSpc>
              <a:spcBef>
                <a:spcPts val="1925"/>
              </a:spcBef>
            </a:pPr>
            <a:r>
              <a:rPr sz="2550" i="1" dirty="0">
                <a:latin typeface="Times New Roman"/>
                <a:cs typeface="Times New Roman"/>
              </a:rPr>
              <a:t>f</a:t>
            </a:r>
            <a:r>
              <a:rPr sz="2550" i="1" spc="-50" dirty="0">
                <a:latin typeface="Times New Roman"/>
                <a:cs typeface="Times New Roman"/>
              </a:rPr>
              <a:t> </a:t>
            </a:r>
            <a:r>
              <a:rPr sz="3350" spc="-280" dirty="0">
                <a:latin typeface="Symbol"/>
                <a:cs typeface="Symbol"/>
              </a:rPr>
              <a:t></a:t>
            </a:r>
            <a:endParaRPr sz="3350">
              <a:latin typeface="Symbol"/>
              <a:cs typeface="Symbo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761488" y="2087879"/>
            <a:ext cx="1324356" cy="6400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682239" y="2026920"/>
            <a:ext cx="1479803" cy="86563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820923" y="2127504"/>
            <a:ext cx="1205484" cy="52273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2820923" y="2137994"/>
            <a:ext cx="12058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35255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Model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030224" y="5215128"/>
            <a:ext cx="1635252" cy="109118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030224" y="5215128"/>
            <a:ext cx="1635760" cy="273050"/>
          </a:xfrm>
          <a:custGeom>
            <a:avLst/>
            <a:gdLst/>
            <a:ahLst/>
            <a:cxnLst/>
            <a:rect l="l" t="t" r="r" b="b"/>
            <a:pathLst>
              <a:path w="1635760" h="273050">
                <a:moveTo>
                  <a:pt x="1635252" y="136398"/>
                </a:moveTo>
                <a:lnTo>
                  <a:pt x="1606049" y="172651"/>
                </a:lnTo>
                <a:lnTo>
                  <a:pt x="1556536" y="194860"/>
                </a:lnTo>
                <a:lnTo>
                  <a:pt x="1485682" y="215051"/>
                </a:lnTo>
                <a:lnTo>
                  <a:pt x="1442972" y="224269"/>
                </a:lnTo>
                <a:lnTo>
                  <a:pt x="1395793" y="232838"/>
                </a:lnTo>
                <a:lnTo>
                  <a:pt x="1344432" y="240710"/>
                </a:lnTo>
                <a:lnTo>
                  <a:pt x="1289178" y="247836"/>
                </a:lnTo>
                <a:lnTo>
                  <a:pt x="1230319" y="254169"/>
                </a:lnTo>
                <a:lnTo>
                  <a:pt x="1168144" y="259659"/>
                </a:lnTo>
                <a:lnTo>
                  <a:pt x="1102942" y="264260"/>
                </a:lnTo>
                <a:lnTo>
                  <a:pt x="1035000" y="267922"/>
                </a:lnTo>
                <a:lnTo>
                  <a:pt x="964608" y="270597"/>
                </a:lnTo>
                <a:lnTo>
                  <a:pt x="892054" y="272238"/>
                </a:lnTo>
                <a:lnTo>
                  <a:pt x="817626" y="272796"/>
                </a:lnTo>
                <a:lnTo>
                  <a:pt x="743197" y="272238"/>
                </a:lnTo>
                <a:lnTo>
                  <a:pt x="670643" y="270597"/>
                </a:lnTo>
                <a:lnTo>
                  <a:pt x="600251" y="267922"/>
                </a:lnTo>
                <a:lnTo>
                  <a:pt x="532309" y="264260"/>
                </a:lnTo>
                <a:lnTo>
                  <a:pt x="467107" y="259659"/>
                </a:lnTo>
                <a:lnTo>
                  <a:pt x="404932" y="254169"/>
                </a:lnTo>
                <a:lnTo>
                  <a:pt x="346073" y="247836"/>
                </a:lnTo>
                <a:lnTo>
                  <a:pt x="290819" y="240710"/>
                </a:lnTo>
                <a:lnTo>
                  <a:pt x="239458" y="232838"/>
                </a:lnTo>
                <a:lnTo>
                  <a:pt x="192279" y="224269"/>
                </a:lnTo>
                <a:lnTo>
                  <a:pt x="149569" y="215051"/>
                </a:lnTo>
                <a:lnTo>
                  <a:pt x="111618" y="205231"/>
                </a:lnTo>
                <a:lnTo>
                  <a:pt x="51147" y="183983"/>
                </a:lnTo>
                <a:lnTo>
                  <a:pt x="13171" y="160910"/>
                </a:lnTo>
                <a:lnTo>
                  <a:pt x="0" y="136398"/>
                </a:lnTo>
                <a:lnTo>
                  <a:pt x="3340" y="123985"/>
                </a:lnTo>
                <a:lnTo>
                  <a:pt x="51147" y="88812"/>
                </a:lnTo>
                <a:lnTo>
                  <a:pt x="111618" y="67564"/>
                </a:lnTo>
                <a:lnTo>
                  <a:pt x="149569" y="57744"/>
                </a:lnTo>
                <a:lnTo>
                  <a:pt x="192279" y="48526"/>
                </a:lnTo>
                <a:lnTo>
                  <a:pt x="239458" y="39957"/>
                </a:lnTo>
                <a:lnTo>
                  <a:pt x="290819" y="32085"/>
                </a:lnTo>
                <a:lnTo>
                  <a:pt x="346073" y="24959"/>
                </a:lnTo>
                <a:lnTo>
                  <a:pt x="404932" y="18626"/>
                </a:lnTo>
                <a:lnTo>
                  <a:pt x="467107" y="13136"/>
                </a:lnTo>
                <a:lnTo>
                  <a:pt x="532309" y="8535"/>
                </a:lnTo>
                <a:lnTo>
                  <a:pt x="600251" y="4873"/>
                </a:lnTo>
                <a:lnTo>
                  <a:pt x="670643" y="2198"/>
                </a:lnTo>
                <a:lnTo>
                  <a:pt x="743197" y="557"/>
                </a:lnTo>
                <a:lnTo>
                  <a:pt x="817626" y="0"/>
                </a:lnTo>
                <a:lnTo>
                  <a:pt x="892054" y="557"/>
                </a:lnTo>
                <a:lnTo>
                  <a:pt x="964608" y="2198"/>
                </a:lnTo>
                <a:lnTo>
                  <a:pt x="1035000" y="4873"/>
                </a:lnTo>
                <a:lnTo>
                  <a:pt x="1102942" y="8535"/>
                </a:lnTo>
                <a:lnTo>
                  <a:pt x="1168144" y="13136"/>
                </a:lnTo>
                <a:lnTo>
                  <a:pt x="1230319" y="18626"/>
                </a:lnTo>
                <a:lnTo>
                  <a:pt x="1289178" y="24959"/>
                </a:lnTo>
                <a:lnTo>
                  <a:pt x="1344432" y="32085"/>
                </a:lnTo>
                <a:lnTo>
                  <a:pt x="1395793" y="39957"/>
                </a:lnTo>
                <a:lnTo>
                  <a:pt x="1442972" y="48526"/>
                </a:lnTo>
                <a:lnTo>
                  <a:pt x="1485682" y="57744"/>
                </a:lnTo>
                <a:lnTo>
                  <a:pt x="1523633" y="67563"/>
                </a:lnTo>
                <a:lnTo>
                  <a:pt x="1584104" y="88812"/>
                </a:lnTo>
                <a:lnTo>
                  <a:pt x="1622080" y="111885"/>
                </a:lnTo>
                <a:lnTo>
                  <a:pt x="1635252" y="136398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030224" y="5351526"/>
            <a:ext cx="1635760" cy="955040"/>
          </a:xfrm>
          <a:custGeom>
            <a:avLst/>
            <a:gdLst/>
            <a:ahLst/>
            <a:cxnLst/>
            <a:rect l="l" t="t" r="r" b="b"/>
            <a:pathLst>
              <a:path w="1635760" h="955039">
                <a:moveTo>
                  <a:pt x="1635252" y="0"/>
                </a:moveTo>
                <a:lnTo>
                  <a:pt x="1635252" y="818388"/>
                </a:lnTo>
                <a:lnTo>
                  <a:pt x="1631911" y="830803"/>
                </a:lnTo>
                <a:lnTo>
                  <a:pt x="1584104" y="865984"/>
                </a:lnTo>
                <a:lnTo>
                  <a:pt x="1523633" y="887233"/>
                </a:lnTo>
                <a:lnTo>
                  <a:pt x="1485682" y="897052"/>
                </a:lnTo>
                <a:lnTo>
                  <a:pt x="1442972" y="906269"/>
                </a:lnTo>
                <a:lnTo>
                  <a:pt x="1395793" y="914838"/>
                </a:lnTo>
                <a:lnTo>
                  <a:pt x="1344432" y="922708"/>
                </a:lnTo>
                <a:lnTo>
                  <a:pt x="1289178" y="929833"/>
                </a:lnTo>
                <a:lnTo>
                  <a:pt x="1230319" y="936164"/>
                </a:lnTo>
                <a:lnTo>
                  <a:pt x="1168144" y="941654"/>
                </a:lnTo>
                <a:lnTo>
                  <a:pt x="1102942" y="946253"/>
                </a:lnTo>
                <a:lnTo>
                  <a:pt x="1035000" y="949914"/>
                </a:lnTo>
                <a:lnTo>
                  <a:pt x="964608" y="952588"/>
                </a:lnTo>
                <a:lnTo>
                  <a:pt x="892054" y="954228"/>
                </a:lnTo>
                <a:lnTo>
                  <a:pt x="817626" y="954786"/>
                </a:lnTo>
                <a:lnTo>
                  <a:pt x="743197" y="954228"/>
                </a:lnTo>
                <a:lnTo>
                  <a:pt x="670643" y="952588"/>
                </a:lnTo>
                <a:lnTo>
                  <a:pt x="600251" y="949914"/>
                </a:lnTo>
                <a:lnTo>
                  <a:pt x="532309" y="946253"/>
                </a:lnTo>
                <a:lnTo>
                  <a:pt x="467107" y="941654"/>
                </a:lnTo>
                <a:lnTo>
                  <a:pt x="404932" y="936164"/>
                </a:lnTo>
                <a:lnTo>
                  <a:pt x="346073" y="929833"/>
                </a:lnTo>
                <a:lnTo>
                  <a:pt x="290819" y="922708"/>
                </a:lnTo>
                <a:lnTo>
                  <a:pt x="239458" y="914838"/>
                </a:lnTo>
                <a:lnTo>
                  <a:pt x="192279" y="906269"/>
                </a:lnTo>
                <a:lnTo>
                  <a:pt x="149569" y="897052"/>
                </a:lnTo>
                <a:lnTo>
                  <a:pt x="111618" y="887233"/>
                </a:lnTo>
                <a:lnTo>
                  <a:pt x="51147" y="865984"/>
                </a:lnTo>
                <a:lnTo>
                  <a:pt x="13171" y="842907"/>
                </a:lnTo>
                <a:lnTo>
                  <a:pt x="0" y="818388"/>
                </a:lnTo>
                <a:lnTo>
                  <a:pt x="0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1345438" y="5432552"/>
            <a:ext cx="100520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13360" marR="5080" indent="-201295">
              <a:lnSpc>
                <a:spcPct val="100000"/>
              </a:lnSpc>
              <a:spcBef>
                <a:spcPts val="100"/>
              </a:spcBef>
            </a:pPr>
            <a:r>
              <a:rPr sz="2400" spc="-150" dirty="0">
                <a:latin typeface="Calibri"/>
                <a:cs typeface="Calibri"/>
              </a:rPr>
              <a:t>T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aining  </a:t>
            </a:r>
            <a:r>
              <a:rPr sz="2400" spc="-15" dirty="0">
                <a:latin typeface="Calibri"/>
                <a:cs typeface="Calibri"/>
              </a:rPr>
              <a:t>Data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891539" y="3662171"/>
            <a:ext cx="1912620" cy="108965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91539" y="3662171"/>
            <a:ext cx="1912620" cy="1089660"/>
          </a:xfrm>
          <a:custGeom>
            <a:avLst/>
            <a:gdLst/>
            <a:ahLst/>
            <a:cxnLst/>
            <a:rect l="l" t="t" r="r" b="b"/>
            <a:pathLst>
              <a:path w="1912620" h="1089660">
                <a:moveTo>
                  <a:pt x="0" y="181609"/>
                </a:moveTo>
                <a:lnTo>
                  <a:pt x="6486" y="133320"/>
                </a:lnTo>
                <a:lnTo>
                  <a:pt x="24794" y="89934"/>
                </a:lnTo>
                <a:lnTo>
                  <a:pt x="53190" y="53181"/>
                </a:lnTo>
                <a:lnTo>
                  <a:pt x="89946" y="24788"/>
                </a:lnTo>
                <a:lnTo>
                  <a:pt x="133329" y="6485"/>
                </a:lnTo>
                <a:lnTo>
                  <a:pt x="181609" y="0"/>
                </a:lnTo>
                <a:lnTo>
                  <a:pt x="1731010" y="0"/>
                </a:lnTo>
                <a:lnTo>
                  <a:pt x="1779299" y="6485"/>
                </a:lnTo>
                <a:lnTo>
                  <a:pt x="1822685" y="24788"/>
                </a:lnTo>
                <a:lnTo>
                  <a:pt x="1859438" y="53181"/>
                </a:lnTo>
                <a:lnTo>
                  <a:pt x="1887831" y="89934"/>
                </a:lnTo>
                <a:lnTo>
                  <a:pt x="1906134" y="133320"/>
                </a:lnTo>
                <a:lnTo>
                  <a:pt x="1912620" y="181609"/>
                </a:lnTo>
                <a:lnTo>
                  <a:pt x="1912620" y="908050"/>
                </a:lnTo>
                <a:lnTo>
                  <a:pt x="1906134" y="956339"/>
                </a:lnTo>
                <a:lnTo>
                  <a:pt x="1887831" y="999725"/>
                </a:lnTo>
                <a:lnTo>
                  <a:pt x="1859438" y="1036478"/>
                </a:lnTo>
                <a:lnTo>
                  <a:pt x="1822685" y="1064871"/>
                </a:lnTo>
                <a:lnTo>
                  <a:pt x="1779299" y="1083174"/>
                </a:lnTo>
                <a:lnTo>
                  <a:pt x="1731010" y="1089659"/>
                </a:lnTo>
                <a:lnTo>
                  <a:pt x="181609" y="1089659"/>
                </a:lnTo>
                <a:lnTo>
                  <a:pt x="133329" y="1083174"/>
                </a:lnTo>
                <a:lnTo>
                  <a:pt x="89946" y="1064871"/>
                </a:lnTo>
                <a:lnTo>
                  <a:pt x="53190" y="1036478"/>
                </a:lnTo>
                <a:lnTo>
                  <a:pt x="24794" y="999725"/>
                </a:lnTo>
                <a:lnTo>
                  <a:pt x="6486" y="956339"/>
                </a:lnTo>
                <a:lnTo>
                  <a:pt x="0" y="908050"/>
                </a:lnTo>
                <a:lnTo>
                  <a:pt x="0" y="181609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1062329" y="3809745"/>
            <a:ext cx="15697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Goodness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of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237589" y="4175505"/>
            <a:ext cx="12217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function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1812035" y="4775453"/>
            <a:ext cx="114300" cy="545465"/>
          </a:xfrm>
          <a:custGeom>
            <a:avLst/>
            <a:gdLst/>
            <a:ahLst/>
            <a:cxnLst/>
            <a:rect l="l" t="t" r="r" b="b"/>
            <a:pathLst>
              <a:path w="114300" h="545464">
                <a:moveTo>
                  <a:pt x="76200" y="95250"/>
                </a:moveTo>
                <a:lnTo>
                  <a:pt x="38100" y="95250"/>
                </a:lnTo>
                <a:lnTo>
                  <a:pt x="38100" y="545465"/>
                </a:lnTo>
                <a:lnTo>
                  <a:pt x="76200" y="545465"/>
                </a:lnTo>
                <a:lnTo>
                  <a:pt x="76200" y="95250"/>
                </a:lnTo>
                <a:close/>
              </a:path>
              <a:path w="114300" h="545464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545464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812035" y="3160014"/>
            <a:ext cx="114300" cy="481330"/>
          </a:xfrm>
          <a:custGeom>
            <a:avLst/>
            <a:gdLst/>
            <a:ahLst/>
            <a:cxnLst/>
            <a:rect l="l" t="t" r="r" b="b"/>
            <a:pathLst>
              <a:path w="114300" h="481329">
                <a:moveTo>
                  <a:pt x="38100" y="366649"/>
                </a:moveTo>
                <a:lnTo>
                  <a:pt x="0" y="366649"/>
                </a:lnTo>
                <a:lnTo>
                  <a:pt x="57150" y="480949"/>
                </a:lnTo>
                <a:lnTo>
                  <a:pt x="104775" y="385699"/>
                </a:lnTo>
                <a:lnTo>
                  <a:pt x="38100" y="385699"/>
                </a:lnTo>
                <a:lnTo>
                  <a:pt x="38100" y="366649"/>
                </a:lnTo>
                <a:close/>
              </a:path>
              <a:path w="114300" h="481329">
                <a:moveTo>
                  <a:pt x="76200" y="0"/>
                </a:moveTo>
                <a:lnTo>
                  <a:pt x="38100" y="0"/>
                </a:lnTo>
                <a:lnTo>
                  <a:pt x="38100" y="385699"/>
                </a:lnTo>
                <a:lnTo>
                  <a:pt x="76200" y="385699"/>
                </a:lnTo>
                <a:lnTo>
                  <a:pt x="76200" y="0"/>
                </a:lnTo>
                <a:close/>
              </a:path>
              <a:path w="114300" h="481329">
                <a:moveTo>
                  <a:pt x="114300" y="366649"/>
                </a:moveTo>
                <a:lnTo>
                  <a:pt x="76200" y="366649"/>
                </a:lnTo>
                <a:lnTo>
                  <a:pt x="76200" y="385699"/>
                </a:lnTo>
                <a:lnTo>
                  <a:pt x="104775" y="385699"/>
                </a:lnTo>
                <a:lnTo>
                  <a:pt x="114300" y="3666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2683001" y="6216192"/>
            <a:ext cx="129730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212121"/>
                </a:solidFill>
                <a:latin typeface="Arial"/>
                <a:cs typeface="Arial"/>
              </a:rPr>
              <a:t>“monkey”</a:t>
            </a:r>
            <a:endParaRPr sz="2400"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2865120" y="5123688"/>
            <a:ext cx="931163" cy="105156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139184" y="5123688"/>
            <a:ext cx="899160" cy="107442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4283202" y="6230518"/>
            <a:ext cx="65024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0" dirty="0">
                <a:latin typeface="Calibri"/>
                <a:cs typeface="Calibri"/>
              </a:rPr>
              <a:t>“cat”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5418582" y="6193637"/>
            <a:ext cx="7423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5" dirty="0">
                <a:latin typeface="Calibri"/>
                <a:cs typeface="Calibri"/>
              </a:rPr>
              <a:t>“</a:t>
            </a:r>
            <a:r>
              <a:rPr sz="2400" spc="-5" dirty="0">
                <a:latin typeface="Calibri"/>
                <a:cs typeface="Calibri"/>
              </a:rPr>
              <a:t>do</a:t>
            </a:r>
            <a:r>
              <a:rPr sz="2400" spc="80" dirty="0">
                <a:latin typeface="Calibri"/>
                <a:cs typeface="Calibri"/>
              </a:rPr>
              <a:t>g</a:t>
            </a:r>
            <a:r>
              <a:rPr sz="2400" dirty="0">
                <a:latin typeface="Calibri"/>
                <a:cs typeface="Calibri"/>
              </a:rPr>
              <a:t>”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5381244" y="5135879"/>
            <a:ext cx="824484" cy="106222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4555195" y="4143414"/>
            <a:ext cx="289560" cy="41719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3825" i="1" spc="0" baseline="-25054" dirty="0">
                <a:latin typeface="Times New Roman"/>
                <a:cs typeface="Times New Roman"/>
              </a:rPr>
              <a:t>f</a:t>
            </a:r>
            <a:r>
              <a:rPr sz="3825" i="1" spc="-165" baseline="-25054" dirty="0">
                <a:latin typeface="Times New Roman"/>
                <a:cs typeface="Times New Roman"/>
              </a:rPr>
              <a:t> </a:t>
            </a:r>
            <a:r>
              <a:rPr sz="1500" spc="-5" dirty="0">
                <a:latin typeface="Times New Roman"/>
                <a:cs typeface="Times New Roman"/>
              </a:rPr>
              <a:t>*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3221863" y="3728084"/>
            <a:ext cx="30206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Pick the </a:t>
            </a:r>
            <a:r>
              <a:rPr sz="2400" spc="0" dirty="0">
                <a:latin typeface="Calibri"/>
                <a:cs typeface="Calibri"/>
              </a:rPr>
              <a:t>“Best”</a:t>
            </a:r>
            <a:r>
              <a:rPr sz="2400" spc="-10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Function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2821685" y="4157471"/>
            <a:ext cx="3724910" cy="114300"/>
          </a:xfrm>
          <a:custGeom>
            <a:avLst/>
            <a:gdLst/>
            <a:ahLst/>
            <a:cxnLst/>
            <a:rect l="l" t="t" r="r" b="b"/>
            <a:pathLst>
              <a:path w="3724909" h="114300">
                <a:moveTo>
                  <a:pt x="3610610" y="0"/>
                </a:moveTo>
                <a:lnTo>
                  <a:pt x="3610610" y="114300"/>
                </a:lnTo>
                <a:lnTo>
                  <a:pt x="3686810" y="76200"/>
                </a:lnTo>
                <a:lnTo>
                  <a:pt x="3629660" y="76200"/>
                </a:lnTo>
                <a:lnTo>
                  <a:pt x="3629660" y="38100"/>
                </a:lnTo>
                <a:lnTo>
                  <a:pt x="3686810" y="38100"/>
                </a:lnTo>
                <a:lnTo>
                  <a:pt x="3610610" y="0"/>
                </a:lnTo>
                <a:close/>
              </a:path>
              <a:path w="3724909" h="114300">
                <a:moveTo>
                  <a:pt x="3610610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3610610" y="76200"/>
                </a:lnTo>
                <a:lnTo>
                  <a:pt x="3610610" y="38100"/>
                </a:lnTo>
                <a:close/>
              </a:path>
              <a:path w="3724909" h="114300">
                <a:moveTo>
                  <a:pt x="3686810" y="38100"/>
                </a:moveTo>
                <a:lnTo>
                  <a:pt x="3629660" y="38100"/>
                </a:lnTo>
                <a:lnTo>
                  <a:pt x="3629660" y="76200"/>
                </a:lnTo>
                <a:lnTo>
                  <a:pt x="3686810" y="76200"/>
                </a:lnTo>
                <a:lnTo>
                  <a:pt x="3724910" y="57150"/>
                </a:lnTo>
                <a:lnTo>
                  <a:pt x="3686810" y="381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574535" y="3630167"/>
            <a:ext cx="2069592" cy="109118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6574535" y="3630167"/>
            <a:ext cx="2070100" cy="1091565"/>
          </a:xfrm>
          <a:custGeom>
            <a:avLst/>
            <a:gdLst/>
            <a:ahLst/>
            <a:cxnLst/>
            <a:rect l="l" t="t" r="r" b="b"/>
            <a:pathLst>
              <a:path w="2070100" h="1091564">
                <a:moveTo>
                  <a:pt x="0" y="181863"/>
                </a:moveTo>
                <a:lnTo>
                  <a:pt x="6495" y="133511"/>
                </a:lnTo>
                <a:lnTo>
                  <a:pt x="24826" y="90066"/>
                </a:lnTo>
                <a:lnTo>
                  <a:pt x="53260" y="53260"/>
                </a:lnTo>
                <a:lnTo>
                  <a:pt x="90066" y="24826"/>
                </a:lnTo>
                <a:lnTo>
                  <a:pt x="133511" y="6495"/>
                </a:lnTo>
                <a:lnTo>
                  <a:pt x="181864" y="0"/>
                </a:lnTo>
                <a:lnTo>
                  <a:pt x="1887728" y="0"/>
                </a:lnTo>
                <a:lnTo>
                  <a:pt x="1936080" y="6495"/>
                </a:lnTo>
                <a:lnTo>
                  <a:pt x="1979525" y="24826"/>
                </a:lnTo>
                <a:lnTo>
                  <a:pt x="2016331" y="53260"/>
                </a:lnTo>
                <a:lnTo>
                  <a:pt x="2044765" y="90066"/>
                </a:lnTo>
                <a:lnTo>
                  <a:pt x="2063096" y="133511"/>
                </a:lnTo>
                <a:lnTo>
                  <a:pt x="2069592" y="181863"/>
                </a:lnTo>
                <a:lnTo>
                  <a:pt x="2069592" y="909319"/>
                </a:lnTo>
                <a:lnTo>
                  <a:pt x="2063096" y="957672"/>
                </a:lnTo>
                <a:lnTo>
                  <a:pt x="2044765" y="1001117"/>
                </a:lnTo>
                <a:lnTo>
                  <a:pt x="2016331" y="1037923"/>
                </a:lnTo>
                <a:lnTo>
                  <a:pt x="1979525" y="1066357"/>
                </a:lnTo>
                <a:lnTo>
                  <a:pt x="1936080" y="1084688"/>
                </a:lnTo>
                <a:lnTo>
                  <a:pt x="1887728" y="1091183"/>
                </a:lnTo>
                <a:lnTo>
                  <a:pt x="181864" y="1091183"/>
                </a:lnTo>
                <a:lnTo>
                  <a:pt x="133511" y="1084688"/>
                </a:lnTo>
                <a:lnTo>
                  <a:pt x="90066" y="1066357"/>
                </a:lnTo>
                <a:lnTo>
                  <a:pt x="53260" y="1037923"/>
                </a:lnTo>
                <a:lnTo>
                  <a:pt x="24826" y="1001117"/>
                </a:lnTo>
                <a:lnTo>
                  <a:pt x="6495" y="957672"/>
                </a:lnTo>
                <a:lnTo>
                  <a:pt x="0" y="909319"/>
                </a:lnTo>
                <a:lnTo>
                  <a:pt x="0" y="181863"/>
                </a:lnTo>
                <a:close/>
              </a:path>
            </a:pathLst>
          </a:custGeom>
          <a:ln w="6095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6980301" y="3961257"/>
            <a:ext cx="7137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U</a:t>
            </a:r>
            <a:r>
              <a:rPr sz="2400" spc="-10" dirty="0">
                <a:latin typeface="Calibri"/>
                <a:cs typeface="Calibri"/>
              </a:rPr>
              <a:t>s</a:t>
            </a:r>
            <a:r>
              <a:rPr sz="2400" dirty="0">
                <a:latin typeface="Calibri"/>
                <a:cs typeface="Calibri"/>
              </a:rPr>
              <a:t>ing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7557516" y="4781550"/>
            <a:ext cx="114300" cy="545465"/>
          </a:xfrm>
          <a:custGeom>
            <a:avLst/>
            <a:gdLst/>
            <a:ahLst/>
            <a:cxnLst/>
            <a:rect l="l" t="t" r="r" b="b"/>
            <a:pathLst>
              <a:path w="114300" h="545464">
                <a:moveTo>
                  <a:pt x="76200" y="95250"/>
                </a:moveTo>
                <a:lnTo>
                  <a:pt x="38100" y="95250"/>
                </a:lnTo>
                <a:lnTo>
                  <a:pt x="38100" y="545465"/>
                </a:lnTo>
                <a:lnTo>
                  <a:pt x="76200" y="545465"/>
                </a:lnTo>
                <a:lnTo>
                  <a:pt x="76200" y="95250"/>
                </a:lnTo>
                <a:close/>
              </a:path>
              <a:path w="114300" h="545464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545464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7533131" y="3134105"/>
            <a:ext cx="114300" cy="497840"/>
          </a:xfrm>
          <a:custGeom>
            <a:avLst/>
            <a:gdLst/>
            <a:ahLst/>
            <a:cxnLst/>
            <a:rect l="l" t="t" r="r" b="b"/>
            <a:pathLst>
              <a:path w="114300" h="497839">
                <a:moveTo>
                  <a:pt x="76200" y="95250"/>
                </a:moveTo>
                <a:lnTo>
                  <a:pt x="38100" y="95250"/>
                </a:lnTo>
                <a:lnTo>
                  <a:pt x="38100" y="497332"/>
                </a:lnTo>
                <a:lnTo>
                  <a:pt x="76200" y="497332"/>
                </a:lnTo>
                <a:lnTo>
                  <a:pt x="76200" y="95250"/>
                </a:lnTo>
                <a:close/>
              </a:path>
              <a:path w="114300" h="497839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497839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7973139" y="3798990"/>
            <a:ext cx="291465" cy="41719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3825" i="1" baseline="-25054" dirty="0">
                <a:latin typeface="Times New Roman"/>
                <a:cs typeface="Times New Roman"/>
              </a:rPr>
              <a:t>f</a:t>
            </a:r>
            <a:r>
              <a:rPr sz="3825" i="1" spc="-135" baseline="-25054" dirty="0">
                <a:latin typeface="Times New Roman"/>
                <a:cs typeface="Times New Roman"/>
              </a:rPr>
              <a:t> </a:t>
            </a:r>
            <a:r>
              <a:rPr sz="1500" spc="-5" dirty="0">
                <a:latin typeface="Symbol"/>
                <a:cs typeface="Symbol"/>
              </a:rPr>
              <a:t></a:t>
            </a:r>
            <a:endParaRPr sz="1500">
              <a:latin typeface="Symbol"/>
              <a:cs typeface="Symbol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7077456" y="5433059"/>
            <a:ext cx="1089659" cy="8275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 txBox="1"/>
          <p:nvPr/>
        </p:nvSpPr>
        <p:spPr>
          <a:xfrm>
            <a:off x="7265669" y="2636011"/>
            <a:ext cx="6496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5" dirty="0">
                <a:latin typeface="Calibri"/>
                <a:cs typeface="Calibri"/>
              </a:rPr>
              <a:t>“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25" dirty="0">
                <a:latin typeface="Calibri"/>
                <a:cs typeface="Calibri"/>
              </a:rPr>
              <a:t>a</a:t>
            </a:r>
            <a:r>
              <a:rPr sz="2400" spc="7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”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788669" y="1879854"/>
            <a:ext cx="5689600" cy="4799330"/>
          </a:xfrm>
          <a:custGeom>
            <a:avLst/>
            <a:gdLst/>
            <a:ahLst/>
            <a:cxnLst/>
            <a:rect l="l" t="t" r="r" b="b"/>
            <a:pathLst>
              <a:path w="5689600" h="4799330">
                <a:moveTo>
                  <a:pt x="0" y="4799076"/>
                </a:moveTo>
                <a:lnTo>
                  <a:pt x="5689092" y="4799076"/>
                </a:lnTo>
                <a:lnTo>
                  <a:pt x="5689092" y="0"/>
                </a:lnTo>
                <a:lnTo>
                  <a:pt x="0" y="0"/>
                </a:lnTo>
                <a:lnTo>
                  <a:pt x="0" y="4799076"/>
                </a:lnTo>
                <a:close/>
              </a:path>
            </a:pathLst>
          </a:custGeom>
          <a:ln w="3810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6476238" y="1879854"/>
            <a:ext cx="2341245" cy="4799330"/>
          </a:xfrm>
          <a:custGeom>
            <a:avLst/>
            <a:gdLst/>
            <a:ahLst/>
            <a:cxnLst/>
            <a:rect l="l" t="t" r="r" b="b"/>
            <a:pathLst>
              <a:path w="2341245" h="4799330">
                <a:moveTo>
                  <a:pt x="0" y="4799076"/>
                </a:moveTo>
                <a:lnTo>
                  <a:pt x="2340864" y="4799076"/>
                </a:lnTo>
                <a:lnTo>
                  <a:pt x="2340864" y="0"/>
                </a:lnTo>
                <a:lnTo>
                  <a:pt x="0" y="0"/>
                </a:lnTo>
                <a:lnTo>
                  <a:pt x="0" y="4799076"/>
                </a:lnTo>
                <a:close/>
              </a:path>
            </a:pathLst>
          </a:custGeom>
          <a:ln w="3809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5032247" y="1996439"/>
            <a:ext cx="1322831" cy="57912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4960620" y="1950720"/>
            <a:ext cx="1533144" cy="75895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5091684" y="2036064"/>
            <a:ext cx="1203960" cy="461772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 txBox="1"/>
          <p:nvPr/>
        </p:nvSpPr>
        <p:spPr>
          <a:xfrm>
            <a:off x="5091684" y="2049856"/>
            <a:ext cx="120396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2395">
              <a:lnSpc>
                <a:spcPct val="100000"/>
              </a:lnSpc>
              <a:spcBef>
                <a:spcPts val="100"/>
              </a:spcBef>
            </a:pPr>
            <a:r>
              <a:rPr sz="2400" spc="-30" dirty="0">
                <a:solidFill>
                  <a:srgbClr val="FFFFFF"/>
                </a:solidFill>
                <a:latin typeface="Calibri"/>
                <a:cs typeface="Calibri"/>
              </a:rPr>
              <a:t>Training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6595871" y="1979676"/>
            <a:ext cx="1324355" cy="57912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6583680" y="1933955"/>
            <a:ext cx="1348740" cy="758951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6655307" y="2019300"/>
            <a:ext cx="1205483" cy="461772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 txBox="1"/>
          <p:nvPr/>
        </p:nvSpPr>
        <p:spPr>
          <a:xfrm>
            <a:off x="6655307" y="2032838"/>
            <a:ext cx="120586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1450">
              <a:lnSpc>
                <a:spcPct val="100000"/>
              </a:lnSpc>
              <a:spcBef>
                <a:spcPts val="100"/>
              </a:spcBef>
            </a:pPr>
            <a:r>
              <a:rPr sz="2400" spc="-35" dirty="0">
                <a:solidFill>
                  <a:srgbClr val="FFFFFF"/>
                </a:solidFill>
                <a:latin typeface="Calibri"/>
                <a:cs typeface="Calibri"/>
              </a:rPr>
              <a:t>Testing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902969" y="1974342"/>
            <a:ext cx="3234055" cy="1254760"/>
          </a:xfrm>
          <a:custGeom>
            <a:avLst/>
            <a:gdLst/>
            <a:ahLst/>
            <a:cxnLst/>
            <a:rect l="l" t="t" r="r" b="b"/>
            <a:pathLst>
              <a:path w="3234054" h="1254760">
                <a:moveTo>
                  <a:pt x="0" y="1254252"/>
                </a:moveTo>
                <a:lnTo>
                  <a:pt x="3233928" y="1254252"/>
                </a:lnTo>
                <a:lnTo>
                  <a:pt x="3233928" y="0"/>
                </a:lnTo>
                <a:lnTo>
                  <a:pt x="0" y="0"/>
                </a:lnTo>
                <a:lnTo>
                  <a:pt x="0" y="1254252"/>
                </a:lnTo>
                <a:close/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902969" y="3652265"/>
            <a:ext cx="1918970" cy="1100455"/>
          </a:xfrm>
          <a:custGeom>
            <a:avLst/>
            <a:gdLst/>
            <a:ahLst/>
            <a:cxnLst/>
            <a:rect l="l" t="t" r="r" b="b"/>
            <a:pathLst>
              <a:path w="1918970" h="1100454">
                <a:moveTo>
                  <a:pt x="0" y="1100328"/>
                </a:moveTo>
                <a:lnTo>
                  <a:pt x="1918716" y="1100328"/>
                </a:lnTo>
                <a:lnTo>
                  <a:pt x="1918716" y="0"/>
                </a:lnTo>
                <a:lnTo>
                  <a:pt x="0" y="0"/>
                </a:lnTo>
                <a:lnTo>
                  <a:pt x="0" y="1100328"/>
                </a:lnTo>
                <a:close/>
              </a:path>
            </a:pathLst>
          </a:custGeom>
          <a:ln w="3809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3176777" y="3640073"/>
            <a:ext cx="3063240" cy="1102360"/>
          </a:xfrm>
          <a:custGeom>
            <a:avLst/>
            <a:gdLst/>
            <a:ahLst/>
            <a:cxnLst/>
            <a:rect l="l" t="t" r="r" b="b"/>
            <a:pathLst>
              <a:path w="3063240" h="1102360">
                <a:moveTo>
                  <a:pt x="0" y="1101852"/>
                </a:moveTo>
                <a:lnTo>
                  <a:pt x="3063240" y="1101852"/>
                </a:lnTo>
                <a:lnTo>
                  <a:pt x="3063240" y="0"/>
                </a:lnTo>
                <a:lnTo>
                  <a:pt x="0" y="0"/>
                </a:lnTo>
                <a:lnTo>
                  <a:pt x="0" y="1101852"/>
                </a:lnTo>
                <a:close/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217931" y="2795016"/>
            <a:ext cx="1324356" cy="6400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155447" y="2732532"/>
            <a:ext cx="1449324" cy="865632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277368" y="2834639"/>
            <a:ext cx="1205484" cy="522731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 txBox="1"/>
          <p:nvPr/>
        </p:nvSpPr>
        <p:spPr>
          <a:xfrm>
            <a:off x="415544" y="2616453"/>
            <a:ext cx="2021839" cy="6800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74090">
              <a:lnSpc>
                <a:spcPts val="2335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function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ts val="2815"/>
              </a:lnSpc>
            </a:pP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Step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 1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230124" y="4460747"/>
            <a:ext cx="1324356" cy="64008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166115" y="4398264"/>
            <a:ext cx="1449324" cy="865632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289559" y="4500371"/>
            <a:ext cx="1205484" cy="522731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 txBox="1"/>
          <p:nvPr/>
        </p:nvSpPr>
        <p:spPr>
          <a:xfrm>
            <a:off x="426821" y="4511802"/>
            <a:ext cx="92964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Step</a:t>
            </a:r>
            <a:r>
              <a:rPr sz="2800" spc="-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2961132" y="4474464"/>
            <a:ext cx="1324356" cy="64008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2897123" y="4411979"/>
            <a:ext cx="1449324" cy="865632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3020567" y="4514088"/>
            <a:ext cx="1205483" cy="522731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 txBox="1"/>
          <p:nvPr/>
        </p:nvSpPr>
        <p:spPr>
          <a:xfrm>
            <a:off x="3158108" y="4525136"/>
            <a:ext cx="92964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Step</a:t>
            </a:r>
            <a:r>
              <a:rPr sz="2800" spc="-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3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959852" y="1876044"/>
            <a:ext cx="577596" cy="27340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959852" y="1876044"/>
            <a:ext cx="577850" cy="2734310"/>
          </a:xfrm>
          <a:custGeom>
            <a:avLst/>
            <a:gdLst/>
            <a:ahLst/>
            <a:cxnLst/>
            <a:rect l="l" t="t" r="r" b="b"/>
            <a:pathLst>
              <a:path w="577850" h="2734310">
                <a:moveTo>
                  <a:pt x="0" y="2734055"/>
                </a:moveTo>
                <a:lnTo>
                  <a:pt x="577596" y="2734055"/>
                </a:lnTo>
                <a:lnTo>
                  <a:pt x="577596" y="0"/>
                </a:lnTo>
                <a:lnTo>
                  <a:pt x="0" y="0"/>
                </a:lnTo>
                <a:lnTo>
                  <a:pt x="0" y="2734055"/>
                </a:lnTo>
                <a:close/>
              </a:path>
            </a:pathLst>
          </a:custGeom>
          <a:ln w="6095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309359" y="1911095"/>
            <a:ext cx="577595" cy="27340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309359" y="1911095"/>
            <a:ext cx="577850" cy="2734310"/>
          </a:xfrm>
          <a:custGeom>
            <a:avLst/>
            <a:gdLst/>
            <a:ahLst/>
            <a:cxnLst/>
            <a:rect l="l" t="t" r="r" b="b"/>
            <a:pathLst>
              <a:path w="577850" h="2734310">
                <a:moveTo>
                  <a:pt x="0" y="2734055"/>
                </a:moveTo>
                <a:lnTo>
                  <a:pt x="577595" y="2734055"/>
                </a:lnTo>
                <a:lnTo>
                  <a:pt x="577595" y="0"/>
                </a:lnTo>
                <a:lnTo>
                  <a:pt x="0" y="0"/>
                </a:lnTo>
                <a:lnTo>
                  <a:pt x="0" y="2734055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625856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30" dirty="0"/>
              <a:t>Vanishing </a:t>
            </a:r>
            <a:r>
              <a:rPr spc="-20" dirty="0"/>
              <a:t>Gradient</a:t>
            </a:r>
            <a:r>
              <a:rPr spc="10" dirty="0"/>
              <a:t> </a:t>
            </a:r>
            <a:r>
              <a:rPr spc="-25" dirty="0"/>
              <a:t>Problem</a:t>
            </a:r>
          </a:p>
        </p:txBody>
      </p:sp>
      <p:sp>
        <p:nvSpPr>
          <p:cNvPr id="7" name="object 7"/>
          <p:cNvSpPr/>
          <p:nvPr/>
        </p:nvSpPr>
        <p:spPr>
          <a:xfrm>
            <a:off x="1812035" y="1958339"/>
            <a:ext cx="746760" cy="2676525"/>
          </a:xfrm>
          <a:custGeom>
            <a:avLst/>
            <a:gdLst/>
            <a:ahLst/>
            <a:cxnLst/>
            <a:rect l="l" t="t" r="r" b="b"/>
            <a:pathLst>
              <a:path w="746760" h="2676525">
                <a:moveTo>
                  <a:pt x="0" y="2676144"/>
                </a:moveTo>
                <a:lnTo>
                  <a:pt x="746760" y="2676144"/>
                </a:lnTo>
                <a:lnTo>
                  <a:pt x="746760" y="0"/>
                </a:lnTo>
                <a:lnTo>
                  <a:pt x="0" y="0"/>
                </a:lnTo>
                <a:lnTo>
                  <a:pt x="0" y="267614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137916" y="1941576"/>
            <a:ext cx="745490" cy="2676525"/>
          </a:xfrm>
          <a:custGeom>
            <a:avLst/>
            <a:gdLst/>
            <a:ahLst/>
            <a:cxnLst/>
            <a:rect l="l" t="t" r="r" b="b"/>
            <a:pathLst>
              <a:path w="745489" h="2676525">
                <a:moveTo>
                  <a:pt x="0" y="2676144"/>
                </a:moveTo>
                <a:lnTo>
                  <a:pt x="745235" y="2676144"/>
                </a:lnTo>
                <a:lnTo>
                  <a:pt x="745235" y="0"/>
                </a:lnTo>
                <a:lnTo>
                  <a:pt x="0" y="0"/>
                </a:lnTo>
                <a:lnTo>
                  <a:pt x="0" y="267614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170932" y="1969007"/>
            <a:ext cx="746760" cy="2676525"/>
          </a:xfrm>
          <a:custGeom>
            <a:avLst/>
            <a:gdLst/>
            <a:ahLst/>
            <a:cxnLst/>
            <a:rect l="l" t="t" r="r" b="b"/>
            <a:pathLst>
              <a:path w="746760" h="2676525">
                <a:moveTo>
                  <a:pt x="0" y="2676144"/>
                </a:moveTo>
                <a:lnTo>
                  <a:pt x="746760" y="2676144"/>
                </a:lnTo>
                <a:lnTo>
                  <a:pt x="746760" y="0"/>
                </a:lnTo>
                <a:lnTo>
                  <a:pt x="0" y="0"/>
                </a:lnTo>
                <a:lnTo>
                  <a:pt x="0" y="267614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29412" y="1985772"/>
            <a:ext cx="498475" cy="2624455"/>
          </a:xfrm>
          <a:custGeom>
            <a:avLst/>
            <a:gdLst/>
            <a:ahLst/>
            <a:cxnLst/>
            <a:rect l="l" t="t" r="r" b="b"/>
            <a:pathLst>
              <a:path w="498475" h="2624454">
                <a:moveTo>
                  <a:pt x="0" y="2624328"/>
                </a:moveTo>
                <a:lnTo>
                  <a:pt x="498348" y="2624328"/>
                </a:lnTo>
                <a:lnTo>
                  <a:pt x="498348" y="0"/>
                </a:lnTo>
                <a:lnTo>
                  <a:pt x="0" y="0"/>
                </a:lnTo>
                <a:lnTo>
                  <a:pt x="0" y="2624328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558790" y="2979420"/>
            <a:ext cx="701675" cy="78105"/>
          </a:xfrm>
          <a:custGeom>
            <a:avLst/>
            <a:gdLst/>
            <a:ahLst/>
            <a:cxnLst/>
            <a:rect l="l" t="t" r="r" b="b"/>
            <a:pathLst>
              <a:path w="701675" h="78105">
                <a:moveTo>
                  <a:pt x="623570" y="0"/>
                </a:moveTo>
                <a:lnTo>
                  <a:pt x="623570" y="77724"/>
                </a:lnTo>
                <a:lnTo>
                  <a:pt x="675386" y="51815"/>
                </a:lnTo>
                <a:lnTo>
                  <a:pt x="636524" y="51815"/>
                </a:lnTo>
                <a:lnTo>
                  <a:pt x="636524" y="25907"/>
                </a:lnTo>
                <a:lnTo>
                  <a:pt x="675385" y="25907"/>
                </a:lnTo>
                <a:lnTo>
                  <a:pt x="623570" y="0"/>
                </a:lnTo>
                <a:close/>
              </a:path>
              <a:path w="701675" h="78105">
                <a:moveTo>
                  <a:pt x="623570" y="25907"/>
                </a:moveTo>
                <a:lnTo>
                  <a:pt x="0" y="25907"/>
                </a:lnTo>
                <a:lnTo>
                  <a:pt x="0" y="51815"/>
                </a:lnTo>
                <a:lnTo>
                  <a:pt x="623570" y="51815"/>
                </a:lnTo>
                <a:lnTo>
                  <a:pt x="623570" y="25907"/>
                </a:lnTo>
                <a:close/>
              </a:path>
              <a:path w="701675" h="78105">
                <a:moveTo>
                  <a:pt x="675385" y="25907"/>
                </a:moveTo>
                <a:lnTo>
                  <a:pt x="636524" y="25907"/>
                </a:lnTo>
                <a:lnTo>
                  <a:pt x="636524" y="51815"/>
                </a:lnTo>
                <a:lnTo>
                  <a:pt x="675386" y="51815"/>
                </a:lnTo>
                <a:lnTo>
                  <a:pt x="701294" y="38862"/>
                </a:lnTo>
                <a:lnTo>
                  <a:pt x="675385" y="259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666994" y="4224528"/>
            <a:ext cx="592455" cy="78105"/>
          </a:xfrm>
          <a:custGeom>
            <a:avLst/>
            <a:gdLst/>
            <a:ahLst/>
            <a:cxnLst/>
            <a:rect l="l" t="t" r="r" b="b"/>
            <a:pathLst>
              <a:path w="592454" h="78104">
                <a:moveTo>
                  <a:pt x="514222" y="0"/>
                </a:moveTo>
                <a:lnTo>
                  <a:pt x="514222" y="77724"/>
                </a:lnTo>
                <a:lnTo>
                  <a:pt x="566038" y="51816"/>
                </a:lnTo>
                <a:lnTo>
                  <a:pt x="527176" y="51816"/>
                </a:lnTo>
                <a:lnTo>
                  <a:pt x="527176" y="25908"/>
                </a:lnTo>
                <a:lnTo>
                  <a:pt x="566038" y="25908"/>
                </a:lnTo>
                <a:lnTo>
                  <a:pt x="514222" y="0"/>
                </a:lnTo>
                <a:close/>
              </a:path>
              <a:path w="592454" h="78104">
                <a:moveTo>
                  <a:pt x="514222" y="25908"/>
                </a:moveTo>
                <a:lnTo>
                  <a:pt x="0" y="25908"/>
                </a:lnTo>
                <a:lnTo>
                  <a:pt x="0" y="51816"/>
                </a:lnTo>
                <a:lnTo>
                  <a:pt x="514222" y="51816"/>
                </a:lnTo>
                <a:lnTo>
                  <a:pt x="514222" y="25908"/>
                </a:lnTo>
                <a:close/>
              </a:path>
              <a:path w="592454" h="78104">
                <a:moveTo>
                  <a:pt x="566038" y="25908"/>
                </a:moveTo>
                <a:lnTo>
                  <a:pt x="527176" y="25908"/>
                </a:lnTo>
                <a:lnTo>
                  <a:pt x="527176" y="51816"/>
                </a:lnTo>
                <a:lnTo>
                  <a:pt x="566038" y="51816"/>
                </a:lnTo>
                <a:lnTo>
                  <a:pt x="591946" y="38862"/>
                </a:lnTo>
                <a:lnTo>
                  <a:pt x="566038" y="259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534405" y="2200655"/>
            <a:ext cx="725170" cy="78105"/>
          </a:xfrm>
          <a:custGeom>
            <a:avLst/>
            <a:gdLst/>
            <a:ahLst/>
            <a:cxnLst/>
            <a:rect l="l" t="t" r="r" b="b"/>
            <a:pathLst>
              <a:path w="725170" h="78105">
                <a:moveTo>
                  <a:pt x="647446" y="0"/>
                </a:moveTo>
                <a:lnTo>
                  <a:pt x="647446" y="77724"/>
                </a:lnTo>
                <a:lnTo>
                  <a:pt x="699261" y="51816"/>
                </a:lnTo>
                <a:lnTo>
                  <a:pt x="660400" y="51816"/>
                </a:lnTo>
                <a:lnTo>
                  <a:pt x="660400" y="25908"/>
                </a:lnTo>
                <a:lnTo>
                  <a:pt x="699262" y="25908"/>
                </a:lnTo>
                <a:lnTo>
                  <a:pt x="647446" y="0"/>
                </a:lnTo>
                <a:close/>
              </a:path>
              <a:path w="725170" h="78105">
                <a:moveTo>
                  <a:pt x="647446" y="25908"/>
                </a:moveTo>
                <a:lnTo>
                  <a:pt x="0" y="25908"/>
                </a:lnTo>
                <a:lnTo>
                  <a:pt x="0" y="51816"/>
                </a:lnTo>
                <a:lnTo>
                  <a:pt x="647446" y="51816"/>
                </a:lnTo>
                <a:lnTo>
                  <a:pt x="647446" y="25908"/>
                </a:lnTo>
                <a:close/>
              </a:path>
              <a:path w="725170" h="78105">
                <a:moveTo>
                  <a:pt x="699262" y="25908"/>
                </a:moveTo>
                <a:lnTo>
                  <a:pt x="660400" y="25908"/>
                </a:lnTo>
                <a:lnTo>
                  <a:pt x="660400" y="51816"/>
                </a:lnTo>
                <a:lnTo>
                  <a:pt x="699261" y="51816"/>
                </a:lnTo>
                <a:lnTo>
                  <a:pt x="725170" y="38862"/>
                </a:lnTo>
                <a:lnTo>
                  <a:pt x="699262" y="259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96468" y="2703576"/>
            <a:ext cx="342900" cy="3429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96468" y="2703576"/>
            <a:ext cx="342900" cy="342900"/>
          </a:xfrm>
          <a:custGeom>
            <a:avLst/>
            <a:gdLst/>
            <a:ahLst/>
            <a:cxnLst/>
            <a:rect l="l" t="t" r="r" b="b"/>
            <a:pathLst>
              <a:path w="342900" h="342900">
                <a:moveTo>
                  <a:pt x="0" y="342900"/>
                </a:moveTo>
                <a:lnTo>
                  <a:pt x="342900" y="342900"/>
                </a:lnTo>
                <a:lnTo>
                  <a:pt x="342900" y="0"/>
                </a:lnTo>
                <a:lnTo>
                  <a:pt x="0" y="0"/>
                </a:lnTo>
                <a:lnTo>
                  <a:pt x="0" y="342900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02563" y="2133600"/>
            <a:ext cx="342899" cy="3429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02563" y="2133600"/>
            <a:ext cx="342900" cy="342900"/>
          </a:xfrm>
          <a:custGeom>
            <a:avLst/>
            <a:gdLst/>
            <a:ahLst/>
            <a:cxnLst/>
            <a:rect l="l" t="t" r="r" b="b"/>
            <a:pathLst>
              <a:path w="342900" h="342900">
                <a:moveTo>
                  <a:pt x="0" y="342900"/>
                </a:moveTo>
                <a:lnTo>
                  <a:pt x="342899" y="342900"/>
                </a:lnTo>
                <a:lnTo>
                  <a:pt x="342899" y="0"/>
                </a:lnTo>
                <a:lnTo>
                  <a:pt x="0" y="0"/>
                </a:lnTo>
                <a:lnTo>
                  <a:pt x="0" y="342900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767835" y="2025187"/>
            <a:ext cx="245110" cy="41655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550" i="1" spc="-150" dirty="0">
                <a:latin typeface="Times New Roman"/>
                <a:cs typeface="Times New Roman"/>
              </a:rPr>
              <a:t>x</a:t>
            </a:r>
            <a:r>
              <a:rPr sz="2250" spc="-15" baseline="-24074" dirty="0">
                <a:latin typeface="Times New Roman"/>
                <a:cs typeface="Times New Roman"/>
              </a:rPr>
              <a:t>1</a:t>
            </a:r>
            <a:endParaRPr sz="2250" baseline="-24074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72405" y="2607353"/>
            <a:ext cx="266700" cy="4178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550" i="1" spc="10" dirty="0">
                <a:latin typeface="Times New Roman"/>
                <a:cs typeface="Times New Roman"/>
              </a:rPr>
              <a:t>x</a:t>
            </a:r>
            <a:r>
              <a:rPr sz="2250" spc="-7" baseline="-24074" dirty="0">
                <a:latin typeface="Times New Roman"/>
                <a:cs typeface="Times New Roman"/>
              </a:rPr>
              <a:t>2</a:t>
            </a:r>
            <a:endParaRPr sz="2250" baseline="-24074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1909572" y="1969007"/>
            <a:ext cx="573023" cy="57454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909572" y="1969007"/>
            <a:ext cx="573405" cy="574675"/>
          </a:xfrm>
          <a:custGeom>
            <a:avLst/>
            <a:gdLst/>
            <a:ahLst/>
            <a:cxnLst/>
            <a:rect l="l" t="t" r="r" b="b"/>
            <a:pathLst>
              <a:path w="573405" h="574675">
                <a:moveTo>
                  <a:pt x="0" y="287274"/>
                </a:moveTo>
                <a:lnTo>
                  <a:pt x="3749" y="240684"/>
                </a:lnTo>
                <a:lnTo>
                  <a:pt x="14606" y="196486"/>
                </a:lnTo>
                <a:lnTo>
                  <a:pt x="31978" y="155270"/>
                </a:lnTo>
                <a:lnTo>
                  <a:pt x="55278" y="117628"/>
                </a:lnTo>
                <a:lnTo>
                  <a:pt x="83915" y="84153"/>
                </a:lnTo>
                <a:lnTo>
                  <a:pt x="117299" y="55437"/>
                </a:lnTo>
                <a:lnTo>
                  <a:pt x="154840" y="32071"/>
                </a:lnTo>
                <a:lnTo>
                  <a:pt x="195949" y="14648"/>
                </a:lnTo>
                <a:lnTo>
                  <a:pt x="240036" y="3760"/>
                </a:lnTo>
                <a:lnTo>
                  <a:pt x="286511" y="0"/>
                </a:lnTo>
                <a:lnTo>
                  <a:pt x="332987" y="3760"/>
                </a:lnTo>
                <a:lnTo>
                  <a:pt x="377074" y="14648"/>
                </a:lnTo>
                <a:lnTo>
                  <a:pt x="418183" y="32071"/>
                </a:lnTo>
                <a:lnTo>
                  <a:pt x="455724" y="55437"/>
                </a:lnTo>
                <a:lnTo>
                  <a:pt x="489108" y="84153"/>
                </a:lnTo>
                <a:lnTo>
                  <a:pt x="517745" y="117628"/>
                </a:lnTo>
                <a:lnTo>
                  <a:pt x="541045" y="155270"/>
                </a:lnTo>
                <a:lnTo>
                  <a:pt x="558417" y="196486"/>
                </a:lnTo>
                <a:lnTo>
                  <a:pt x="569274" y="240684"/>
                </a:lnTo>
                <a:lnTo>
                  <a:pt x="573023" y="287274"/>
                </a:lnTo>
                <a:lnTo>
                  <a:pt x="569274" y="333863"/>
                </a:lnTo>
                <a:lnTo>
                  <a:pt x="558417" y="378061"/>
                </a:lnTo>
                <a:lnTo>
                  <a:pt x="541045" y="419277"/>
                </a:lnTo>
                <a:lnTo>
                  <a:pt x="517745" y="456919"/>
                </a:lnTo>
                <a:lnTo>
                  <a:pt x="489108" y="490394"/>
                </a:lnTo>
                <a:lnTo>
                  <a:pt x="455724" y="519110"/>
                </a:lnTo>
                <a:lnTo>
                  <a:pt x="418183" y="542476"/>
                </a:lnTo>
                <a:lnTo>
                  <a:pt x="377074" y="559899"/>
                </a:lnTo>
                <a:lnTo>
                  <a:pt x="332987" y="570787"/>
                </a:lnTo>
                <a:lnTo>
                  <a:pt x="286511" y="574547"/>
                </a:lnTo>
                <a:lnTo>
                  <a:pt x="240036" y="570787"/>
                </a:lnTo>
                <a:lnTo>
                  <a:pt x="195949" y="559899"/>
                </a:lnTo>
                <a:lnTo>
                  <a:pt x="154840" y="542476"/>
                </a:lnTo>
                <a:lnTo>
                  <a:pt x="117299" y="519110"/>
                </a:lnTo>
                <a:lnTo>
                  <a:pt x="83915" y="490394"/>
                </a:lnTo>
                <a:lnTo>
                  <a:pt x="55278" y="456919"/>
                </a:lnTo>
                <a:lnTo>
                  <a:pt x="31978" y="419277"/>
                </a:lnTo>
                <a:lnTo>
                  <a:pt x="14606" y="378061"/>
                </a:lnTo>
                <a:lnTo>
                  <a:pt x="3749" y="333863"/>
                </a:lnTo>
                <a:lnTo>
                  <a:pt x="0" y="287274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911095" y="2747772"/>
            <a:ext cx="574548" cy="57454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911095" y="2747772"/>
            <a:ext cx="574675" cy="574675"/>
          </a:xfrm>
          <a:custGeom>
            <a:avLst/>
            <a:gdLst/>
            <a:ahLst/>
            <a:cxnLst/>
            <a:rect l="l" t="t" r="r" b="b"/>
            <a:pathLst>
              <a:path w="574675" h="574675">
                <a:moveTo>
                  <a:pt x="0" y="287274"/>
                </a:moveTo>
                <a:lnTo>
                  <a:pt x="3760" y="240684"/>
                </a:lnTo>
                <a:lnTo>
                  <a:pt x="14648" y="196486"/>
                </a:lnTo>
                <a:lnTo>
                  <a:pt x="32071" y="155270"/>
                </a:lnTo>
                <a:lnTo>
                  <a:pt x="55437" y="117628"/>
                </a:lnTo>
                <a:lnTo>
                  <a:pt x="84153" y="84153"/>
                </a:lnTo>
                <a:lnTo>
                  <a:pt x="117628" y="55437"/>
                </a:lnTo>
                <a:lnTo>
                  <a:pt x="155270" y="32071"/>
                </a:lnTo>
                <a:lnTo>
                  <a:pt x="196486" y="14648"/>
                </a:lnTo>
                <a:lnTo>
                  <a:pt x="240684" y="3760"/>
                </a:lnTo>
                <a:lnTo>
                  <a:pt x="287274" y="0"/>
                </a:lnTo>
                <a:lnTo>
                  <a:pt x="333863" y="3760"/>
                </a:lnTo>
                <a:lnTo>
                  <a:pt x="378061" y="14648"/>
                </a:lnTo>
                <a:lnTo>
                  <a:pt x="419277" y="32071"/>
                </a:lnTo>
                <a:lnTo>
                  <a:pt x="456919" y="55437"/>
                </a:lnTo>
                <a:lnTo>
                  <a:pt x="490394" y="84153"/>
                </a:lnTo>
                <a:lnTo>
                  <a:pt x="519110" y="117628"/>
                </a:lnTo>
                <a:lnTo>
                  <a:pt x="542476" y="155270"/>
                </a:lnTo>
                <a:lnTo>
                  <a:pt x="559899" y="196486"/>
                </a:lnTo>
                <a:lnTo>
                  <a:pt x="570787" y="240684"/>
                </a:lnTo>
                <a:lnTo>
                  <a:pt x="574548" y="287274"/>
                </a:lnTo>
                <a:lnTo>
                  <a:pt x="570787" y="333863"/>
                </a:lnTo>
                <a:lnTo>
                  <a:pt x="559899" y="378061"/>
                </a:lnTo>
                <a:lnTo>
                  <a:pt x="542476" y="419277"/>
                </a:lnTo>
                <a:lnTo>
                  <a:pt x="519110" y="456919"/>
                </a:lnTo>
                <a:lnTo>
                  <a:pt x="490394" y="490394"/>
                </a:lnTo>
                <a:lnTo>
                  <a:pt x="456919" y="519110"/>
                </a:lnTo>
                <a:lnTo>
                  <a:pt x="419277" y="542476"/>
                </a:lnTo>
                <a:lnTo>
                  <a:pt x="378061" y="559899"/>
                </a:lnTo>
                <a:lnTo>
                  <a:pt x="333863" y="570787"/>
                </a:lnTo>
                <a:lnTo>
                  <a:pt x="287274" y="574548"/>
                </a:lnTo>
                <a:lnTo>
                  <a:pt x="240684" y="570787"/>
                </a:lnTo>
                <a:lnTo>
                  <a:pt x="196486" y="559899"/>
                </a:lnTo>
                <a:lnTo>
                  <a:pt x="155270" y="542476"/>
                </a:lnTo>
                <a:lnTo>
                  <a:pt x="117628" y="519110"/>
                </a:lnTo>
                <a:lnTo>
                  <a:pt x="84153" y="490394"/>
                </a:lnTo>
                <a:lnTo>
                  <a:pt x="55437" y="456919"/>
                </a:lnTo>
                <a:lnTo>
                  <a:pt x="32071" y="419277"/>
                </a:lnTo>
                <a:lnTo>
                  <a:pt x="14648" y="378061"/>
                </a:lnTo>
                <a:lnTo>
                  <a:pt x="3760" y="333863"/>
                </a:lnTo>
                <a:lnTo>
                  <a:pt x="0" y="287274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898904" y="3976115"/>
            <a:ext cx="574547" cy="57302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898904" y="3976115"/>
            <a:ext cx="574675" cy="573405"/>
          </a:xfrm>
          <a:custGeom>
            <a:avLst/>
            <a:gdLst/>
            <a:ahLst/>
            <a:cxnLst/>
            <a:rect l="l" t="t" r="r" b="b"/>
            <a:pathLst>
              <a:path w="574675" h="573404">
                <a:moveTo>
                  <a:pt x="0" y="286511"/>
                </a:moveTo>
                <a:lnTo>
                  <a:pt x="3760" y="240036"/>
                </a:lnTo>
                <a:lnTo>
                  <a:pt x="14648" y="195949"/>
                </a:lnTo>
                <a:lnTo>
                  <a:pt x="32071" y="154840"/>
                </a:lnTo>
                <a:lnTo>
                  <a:pt x="55437" y="117299"/>
                </a:lnTo>
                <a:lnTo>
                  <a:pt x="84153" y="83915"/>
                </a:lnTo>
                <a:lnTo>
                  <a:pt x="117628" y="55278"/>
                </a:lnTo>
                <a:lnTo>
                  <a:pt x="155270" y="31978"/>
                </a:lnTo>
                <a:lnTo>
                  <a:pt x="196486" y="14606"/>
                </a:lnTo>
                <a:lnTo>
                  <a:pt x="240684" y="3749"/>
                </a:lnTo>
                <a:lnTo>
                  <a:pt x="287273" y="0"/>
                </a:lnTo>
                <a:lnTo>
                  <a:pt x="333863" y="3749"/>
                </a:lnTo>
                <a:lnTo>
                  <a:pt x="378061" y="14606"/>
                </a:lnTo>
                <a:lnTo>
                  <a:pt x="419277" y="31978"/>
                </a:lnTo>
                <a:lnTo>
                  <a:pt x="456919" y="55278"/>
                </a:lnTo>
                <a:lnTo>
                  <a:pt x="490394" y="83915"/>
                </a:lnTo>
                <a:lnTo>
                  <a:pt x="519110" y="117299"/>
                </a:lnTo>
                <a:lnTo>
                  <a:pt x="542476" y="154840"/>
                </a:lnTo>
                <a:lnTo>
                  <a:pt x="559899" y="195949"/>
                </a:lnTo>
                <a:lnTo>
                  <a:pt x="570787" y="240036"/>
                </a:lnTo>
                <a:lnTo>
                  <a:pt x="574547" y="286511"/>
                </a:lnTo>
                <a:lnTo>
                  <a:pt x="570787" y="332987"/>
                </a:lnTo>
                <a:lnTo>
                  <a:pt x="559899" y="377074"/>
                </a:lnTo>
                <a:lnTo>
                  <a:pt x="542476" y="418183"/>
                </a:lnTo>
                <a:lnTo>
                  <a:pt x="519110" y="455724"/>
                </a:lnTo>
                <a:lnTo>
                  <a:pt x="490394" y="489108"/>
                </a:lnTo>
                <a:lnTo>
                  <a:pt x="456919" y="517745"/>
                </a:lnTo>
                <a:lnTo>
                  <a:pt x="419277" y="541045"/>
                </a:lnTo>
                <a:lnTo>
                  <a:pt x="378061" y="558417"/>
                </a:lnTo>
                <a:lnTo>
                  <a:pt x="333863" y="569274"/>
                </a:lnTo>
                <a:lnTo>
                  <a:pt x="287273" y="573023"/>
                </a:lnTo>
                <a:lnTo>
                  <a:pt x="240684" y="569274"/>
                </a:lnTo>
                <a:lnTo>
                  <a:pt x="196486" y="558417"/>
                </a:lnTo>
                <a:lnTo>
                  <a:pt x="155270" y="541045"/>
                </a:lnTo>
                <a:lnTo>
                  <a:pt x="117628" y="517745"/>
                </a:lnTo>
                <a:lnTo>
                  <a:pt x="84153" y="489108"/>
                </a:lnTo>
                <a:lnTo>
                  <a:pt x="55437" y="455724"/>
                </a:lnTo>
                <a:lnTo>
                  <a:pt x="32071" y="418183"/>
                </a:lnTo>
                <a:lnTo>
                  <a:pt x="14648" y="377074"/>
                </a:lnTo>
                <a:lnTo>
                  <a:pt x="3760" y="332987"/>
                </a:lnTo>
                <a:lnTo>
                  <a:pt x="0" y="286511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2064054" y="3401948"/>
            <a:ext cx="381000" cy="51625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760"/>
              </a:lnSpc>
            </a:pPr>
            <a:r>
              <a:rPr sz="2800" spc="-5" dirty="0">
                <a:latin typeface="Calibri"/>
                <a:cs typeface="Calibri"/>
              </a:rPr>
              <a:t>……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707136" y="4101084"/>
            <a:ext cx="342900" cy="3429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707136" y="4101084"/>
            <a:ext cx="342900" cy="342900"/>
          </a:xfrm>
          <a:custGeom>
            <a:avLst/>
            <a:gdLst/>
            <a:ahLst/>
            <a:cxnLst/>
            <a:rect l="l" t="t" r="r" b="b"/>
            <a:pathLst>
              <a:path w="342900" h="342900">
                <a:moveTo>
                  <a:pt x="0" y="342900"/>
                </a:moveTo>
                <a:lnTo>
                  <a:pt x="342900" y="342900"/>
                </a:lnTo>
                <a:lnTo>
                  <a:pt x="342900" y="0"/>
                </a:lnTo>
                <a:lnTo>
                  <a:pt x="0" y="0"/>
                </a:lnTo>
                <a:lnTo>
                  <a:pt x="0" y="342900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755803" y="3992659"/>
            <a:ext cx="314325" cy="41719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550" i="1" spc="55" dirty="0">
                <a:latin typeface="Times New Roman"/>
                <a:cs typeface="Times New Roman"/>
              </a:rPr>
              <a:t>x</a:t>
            </a:r>
            <a:r>
              <a:rPr sz="2250" spc="-7" baseline="-24074" dirty="0">
                <a:latin typeface="Times New Roman"/>
                <a:cs typeface="Times New Roman"/>
              </a:rPr>
              <a:t>N</a:t>
            </a:r>
            <a:endParaRPr sz="2250" baseline="-24074">
              <a:latin typeface="Times New Roman"/>
              <a:cs typeface="Times New Roman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49528" y="3390138"/>
            <a:ext cx="381000" cy="516890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sz="2800" dirty="0">
                <a:latin typeface="Calibri"/>
                <a:cs typeface="Calibri"/>
              </a:rPr>
              <a:t>……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3224783" y="1969007"/>
            <a:ext cx="574548" cy="57454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224783" y="1969007"/>
            <a:ext cx="574675" cy="574675"/>
          </a:xfrm>
          <a:custGeom>
            <a:avLst/>
            <a:gdLst/>
            <a:ahLst/>
            <a:cxnLst/>
            <a:rect l="l" t="t" r="r" b="b"/>
            <a:pathLst>
              <a:path w="574675" h="574675">
                <a:moveTo>
                  <a:pt x="0" y="287274"/>
                </a:moveTo>
                <a:lnTo>
                  <a:pt x="3760" y="240684"/>
                </a:lnTo>
                <a:lnTo>
                  <a:pt x="14648" y="196486"/>
                </a:lnTo>
                <a:lnTo>
                  <a:pt x="32071" y="155270"/>
                </a:lnTo>
                <a:lnTo>
                  <a:pt x="55437" y="117628"/>
                </a:lnTo>
                <a:lnTo>
                  <a:pt x="84153" y="84153"/>
                </a:lnTo>
                <a:lnTo>
                  <a:pt x="117628" y="55437"/>
                </a:lnTo>
                <a:lnTo>
                  <a:pt x="155270" y="32071"/>
                </a:lnTo>
                <a:lnTo>
                  <a:pt x="196486" y="14648"/>
                </a:lnTo>
                <a:lnTo>
                  <a:pt x="240684" y="3760"/>
                </a:lnTo>
                <a:lnTo>
                  <a:pt x="287274" y="0"/>
                </a:lnTo>
                <a:lnTo>
                  <a:pt x="333863" y="3760"/>
                </a:lnTo>
                <a:lnTo>
                  <a:pt x="378061" y="14648"/>
                </a:lnTo>
                <a:lnTo>
                  <a:pt x="419277" y="32071"/>
                </a:lnTo>
                <a:lnTo>
                  <a:pt x="456919" y="55437"/>
                </a:lnTo>
                <a:lnTo>
                  <a:pt x="490394" y="84153"/>
                </a:lnTo>
                <a:lnTo>
                  <a:pt x="519110" y="117628"/>
                </a:lnTo>
                <a:lnTo>
                  <a:pt x="542476" y="155270"/>
                </a:lnTo>
                <a:lnTo>
                  <a:pt x="559899" y="196486"/>
                </a:lnTo>
                <a:lnTo>
                  <a:pt x="570787" y="240684"/>
                </a:lnTo>
                <a:lnTo>
                  <a:pt x="574548" y="287274"/>
                </a:lnTo>
                <a:lnTo>
                  <a:pt x="570787" y="333863"/>
                </a:lnTo>
                <a:lnTo>
                  <a:pt x="559899" y="378061"/>
                </a:lnTo>
                <a:lnTo>
                  <a:pt x="542476" y="419277"/>
                </a:lnTo>
                <a:lnTo>
                  <a:pt x="519110" y="456919"/>
                </a:lnTo>
                <a:lnTo>
                  <a:pt x="490394" y="490394"/>
                </a:lnTo>
                <a:lnTo>
                  <a:pt x="456919" y="519110"/>
                </a:lnTo>
                <a:lnTo>
                  <a:pt x="419277" y="542476"/>
                </a:lnTo>
                <a:lnTo>
                  <a:pt x="378061" y="559899"/>
                </a:lnTo>
                <a:lnTo>
                  <a:pt x="333863" y="570787"/>
                </a:lnTo>
                <a:lnTo>
                  <a:pt x="287274" y="574547"/>
                </a:lnTo>
                <a:lnTo>
                  <a:pt x="240684" y="570787"/>
                </a:lnTo>
                <a:lnTo>
                  <a:pt x="196486" y="559899"/>
                </a:lnTo>
                <a:lnTo>
                  <a:pt x="155270" y="542476"/>
                </a:lnTo>
                <a:lnTo>
                  <a:pt x="117628" y="519110"/>
                </a:lnTo>
                <a:lnTo>
                  <a:pt x="84153" y="490394"/>
                </a:lnTo>
                <a:lnTo>
                  <a:pt x="55437" y="456919"/>
                </a:lnTo>
                <a:lnTo>
                  <a:pt x="32071" y="419277"/>
                </a:lnTo>
                <a:lnTo>
                  <a:pt x="14648" y="378061"/>
                </a:lnTo>
                <a:lnTo>
                  <a:pt x="3760" y="333863"/>
                </a:lnTo>
                <a:lnTo>
                  <a:pt x="0" y="287274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3226307" y="2747772"/>
            <a:ext cx="574547" cy="57454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3226307" y="2747772"/>
            <a:ext cx="574675" cy="574675"/>
          </a:xfrm>
          <a:custGeom>
            <a:avLst/>
            <a:gdLst/>
            <a:ahLst/>
            <a:cxnLst/>
            <a:rect l="l" t="t" r="r" b="b"/>
            <a:pathLst>
              <a:path w="574675" h="574675">
                <a:moveTo>
                  <a:pt x="0" y="287274"/>
                </a:moveTo>
                <a:lnTo>
                  <a:pt x="3760" y="240684"/>
                </a:lnTo>
                <a:lnTo>
                  <a:pt x="14648" y="196486"/>
                </a:lnTo>
                <a:lnTo>
                  <a:pt x="32071" y="155270"/>
                </a:lnTo>
                <a:lnTo>
                  <a:pt x="55437" y="117628"/>
                </a:lnTo>
                <a:lnTo>
                  <a:pt x="84153" y="84153"/>
                </a:lnTo>
                <a:lnTo>
                  <a:pt x="117628" y="55437"/>
                </a:lnTo>
                <a:lnTo>
                  <a:pt x="155270" y="32071"/>
                </a:lnTo>
                <a:lnTo>
                  <a:pt x="196486" y="14648"/>
                </a:lnTo>
                <a:lnTo>
                  <a:pt x="240684" y="3760"/>
                </a:lnTo>
                <a:lnTo>
                  <a:pt x="287274" y="0"/>
                </a:lnTo>
                <a:lnTo>
                  <a:pt x="333863" y="3760"/>
                </a:lnTo>
                <a:lnTo>
                  <a:pt x="378061" y="14648"/>
                </a:lnTo>
                <a:lnTo>
                  <a:pt x="419277" y="32071"/>
                </a:lnTo>
                <a:lnTo>
                  <a:pt x="456919" y="55437"/>
                </a:lnTo>
                <a:lnTo>
                  <a:pt x="490394" y="84153"/>
                </a:lnTo>
                <a:lnTo>
                  <a:pt x="519110" y="117628"/>
                </a:lnTo>
                <a:lnTo>
                  <a:pt x="542476" y="155270"/>
                </a:lnTo>
                <a:lnTo>
                  <a:pt x="559899" y="196486"/>
                </a:lnTo>
                <a:lnTo>
                  <a:pt x="570787" y="240684"/>
                </a:lnTo>
                <a:lnTo>
                  <a:pt x="574547" y="287274"/>
                </a:lnTo>
                <a:lnTo>
                  <a:pt x="570787" y="333863"/>
                </a:lnTo>
                <a:lnTo>
                  <a:pt x="559899" y="378061"/>
                </a:lnTo>
                <a:lnTo>
                  <a:pt x="542476" y="419277"/>
                </a:lnTo>
                <a:lnTo>
                  <a:pt x="519110" y="456919"/>
                </a:lnTo>
                <a:lnTo>
                  <a:pt x="490394" y="490394"/>
                </a:lnTo>
                <a:lnTo>
                  <a:pt x="456919" y="519110"/>
                </a:lnTo>
                <a:lnTo>
                  <a:pt x="419277" y="542476"/>
                </a:lnTo>
                <a:lnTo>
                  <a:pt x="378061" y="559899"/>
                </a:lnTo>
                <a:lnTo>
                  <a:pt x="333863" y="570787"/>
                </a:lnTo>
                <a:lnTo>
                  <a:pt x="287274" y="574548"/>
                </a:lnTo>
                <a:lnTo>
                  <a:pt x="240684" y="570787"/>
                </a:lnTo>
                <a:lnTo>
                  <a:pt x="196486" y="559899"/>
                </a:lnTo>
                <a:lnTo>
                  <a:pt x="155270" y="542476"/>
                </a:lnTo>
                <a:lnTo>
                  <a:pt x="117628" y="519110"/>
                </a:lnTo>
                <a:lnTo>
                  <a:pt x="84153" y="490394"/>
                </a:lnTo>
                <a:lnTo>
                  <a:pt x="55437" y="456919"/>
                </a:lnTo>
                <a:lnTo>
                  <a:pt x="32071" y="419277"/>
                </a:lnTo>
                <a:lnTo>
                  <a:pt x="14648" y="378061"/>
                </a:lnTo>
                <a:lnTo>
                  <a:pt x="3760" y="333863"/>
                </a:lnTo>
                <a:lnTo>
                  <a:pt x="0" y="287274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3215639" y="3976115"/>
            <a:ext cx="573024" cy="57302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3215639" y="3976115"/>
            <a:ext cx="573405" cy="573405"/>
          </a:xfrm>
          <a:custGeom>
            <a:avLst/>
            <a:gdLst/>
            <a:ahLst/>
            <a:cxnLst/>
            <a:rect l="l" t="t" r="r" b="b"/>
            <a:pathLst>
              <a:path w="573404" h="573404">
                <a:moveTo>
                  <a:pt x="0" y="286511"/>
                </a:moveTo>
                <a:lnTo>
                  <a:pt x="3749" y="240036"/>
                </a:lnTo>
                <a:lnTo>
                  <a:pt x="14606" y="195949"/>
                </a:lnTo>
                <a:lnTo>
                  <a:pt x="31978" y="154840"/>
                </a:lnTo>
                <a:lnTo>
                  <a:pt x="55278" y="117299"/>
                </a:lnTo>
                <a:lnTo>
                  <a:pt x="83915" y="83915"/>
                </a:lnTo>
                <a:lnTo>
                  <a:pt x="117299" y="55278"/>
                </a:lnTo>
                <a:lnTo>
                  <a:pt x="154840" y="31978"/>
                </a:lnTo>
                <a:lnTo>
                  <a:pt x="195949" y="14606"/>
                </a:lnTo>
                <a:lnTo>
                  <a:pt x="240036" y="3749"/>
                </a:lnTo>
                <a:lnTo>
                  <a:pt x="286512" y="0"/>
                </a:lnTo>
                <a:lnTo>
                  <a:pt x="332987" y="3749"/>
                </a:lnTo>
                <a:lnTo>
                  <a:pt x="377074" y="14606"/>
                </a:lnTo>
                <a:lnTo>
                  <a:pt x="418183" y="31978"/>
                </a:lnTo>
                <a:lnTo>
                  <a:pt x="455724" y="55278"/>
                </a:lnTo>
                <a:lnTo>
                  <a:pt x="489108" y="83915"/>
                </a:lnTo>
                <a:lnTo>
                  <a:pt x="517745" y="117299"/>
                </a:lnTo>
                <a:lnTo>
                  <a:pt x="541045" y="154840"/>
                </a:lnTo>
                <a:lnTo>
                  <a:pt x="558417" y="195949"/>
                </a:lnTo>
                <a:lnTo>
                  <a:pt x="569274" y="240036"/>
                </a:lnTo>
                <a:lnTo>
                  <a:pt x="573024" y="286511"/>
                </a:lnTo>
                <a:lnTo>
                  <a:pt x="569274" y="332987"/>
                </a:lnTo>
                <a:lnTo>
                  <a:pt x="558417" y="377074"/>
                </a:lnTo>
                <a:lnTo>
                  <a:pt x="541045" y="418183"/>
                </a:lnTo>
                <a:lnTo>
                  <a:pt x="517745" y="455724"/>
                </a:lnTo>
                <a:lnTo>
                  <a:pt x="489108" y="489108"/>
                </a:lnTo>
                <a:lnTo>
                  <a:pt x="455724" y="517745"/>
                </a:lnTo>
                <a:lnTo>
                  <a:pt x="418183" y="541045"/>
                </a:lnTo>
                <a:lnTo>
                  <a:pt x="377074" y="558417"/>
                </a:lnTo>
                <a:lnTo>
                  <a:pt x="332987" y="569274"/>
                </a:lnTo>
                <a:lnTo>
                  <a:pt x="286512" y="573023"/>
                </a:lnTo>
                <a:lnTo>
                  <a:pt x="240036" y="569274"/>
                </a:lnTo>
                <a:lnTo>
                  <a:pt x="195949" y="558417"/>
                </a:lnTo>
                <a:lnTo>
                  <a:pt x="154840" y="541045"/>
                </a:lnTo>
                <a:lnTo>
                  <a:pt x="117299" y="517745"/>
                </a:lnTo>
                <a:lnTo>
                  <a:pt x="83915" y="489108"/>
                </a:lnTo>
                <a:lnTo>
                  <a:pt x="55278" y="455724"/>
                </a:lnTo>
                <a:lnTo>
                  <a:pt x="31978" y="418183"/>
                </a:lnTo>
                <a:lnTo>
                  <a:pt x="14606" y="377074"/>
                </a:lnTo>
                <a:lnTo>
                  <a:pt x="3749" y="332987"/>
                </a:lnTo>
                <a:lnTo>
                  <a:pt x="0" y="286511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3379596" y="3401948"/>
            <a:ext cx="381000" cy="51625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sz="2800" dirty="0">
                <a:latin typeface="Calibri"/>
                <a:cs typeface="Calibri"/>
              </a:rPr>
              <a:t>……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5247132" y="1961388"/>
            <a:ext cx="573023" cy="57302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5247132" y="1961388"/>
            <a:ext cx="573405" cy="573405"/>
          </a:xfrm>
          <a:custGeom>
            <a:avLst/>
            <a:gdLst/>
            <a:ahLst/>
            <a:cxnLst/>
            <a:rect l="l" t="t" r="r" b="b"/>
            <a:pathLst>
              <a:path w="573404" h="573405">
                <a:moveTo>
                  <a:pt x="0" y="286512"/>
                </a:moveTo>
                <a:lnTo>
                  <a:pt x="3749" y="240036"/>
                </a:lnTo>
                <a:lnTo>
                  <a:pt x="14606" y="195949"/>
                </a:lnTo>
                <a:lnTo>
                  <a:pt x="31978" y="154840"/>
                </a:lnTo>
                <a:lnTo>
                  <a:pt x="55278" y="117299"/>
                </a:lnTo>
                <a:lnTo>
                  <a:pt x="83915" y="83915"/>
                </a:lnTo>
                <a:lnTo>
                  <a:pt x="117299" y="55278"/>
                </a:lnTo>
                <a:lnTo>
                  <a:pt x="154840" y="31978"/>
                </a:lnTo>
                <a:lnTo>
                  <a:pt x="195949" y="14606"/>
                </a:lnTo>
                <a:lnTo>
                  <a:pt x="240036" y="3749"/>
                </a:lnTo>
                <a:lnTo>
                  <a:pt x="286512" y="0"/>
                </a:lnTo>
                <a:lnTo>
                  <a:pt x="332987" y="3749"/>
                </a:lnTo>
                <a:lnTo>
                  <a:pt x="377074" y="14606"/>
                </a:lnTo>
                <a:lnTo>
                  <a:pt x="418183" y="31978"/>
                </a:lnTo>
                <a:lnTo>
                  <a:pt x="455724" y="55278"/>
                </a:lnTo>
                <a:lnTo>
                  <a:pt x="489108" y="83915"/>
                </a:lnTo>
                <a:lnTo>
                  <a:pt x="517745" y="117299"/>
                </a:lnTo>
                <a:lnTo>
                  <a:pt x="541045" y="154840"/>
                </a:lnTo>
                <a:lnTo>
                  <a:pt x="558417" y="195949"/>
                </a:lnTo>
                <a:lnTo>
                  <a:pt x="569274" y="240036"/>
                </a:lnTo>
                <a:lnTo>
                  <a:pt x="573023" y="286512"/>
                </a:lnTo>
                <a:lnTo>
                  <a:pt x="569274" y="332987"/>
                </a:lnTo>
                <a:lnTo>
                  <a:pt x="558417" y="377074"/>
                </a:lnTo>
                <a:lnTo>
                  <a:pt x="541045" y="418183"/>
                </a:lnTo>
                <a:lnTo>
                  <a:pt x="517745" y="455724"/>
                </a:lnTo>
                <a:lnTo>
                  <a:pt x="489108" y="489108"/>
                </a:lnTo>
                <a:lnTo>
                  <a:pt x="455724" y="517745"/>
                </a:lnTo>
                <a:lnTo>
                  <a:pt x="418183" y="541045"/>
                </a:lnTo>
                <a:lnTo>
                  <a:pt x="377074" y="558417"/>
                </a:lnTo>
                <a:lnTo>
                  <a:pt x="332987" y="569274"/>
                </a:lnTo>
                <a:lnTo>
                  <a:pt x="286512" y="573024"/>
                </a:lnTo>
                <a:lnTo>
                  <a:pt x="240036" y="569274"/>
                </a:lnTo>
                <a:lnTo>
                  <a:pt x="195949" y="558417"/>
                </a:lnTo>
                <a:lnTo>
                  <a:pt x="154840" y="541045"/>
                </a:lnTo>
                <a:lnTo>
                  <a:pt x="117299" y="517745"/>
                </a:lnTo>
                <a:lnTo>
                  <a:pt x="83915" y="489108"/>
                </a:lnTo>
                <a:lnTo>
                  <a:pt x="55278" y="455724"/>
                </a:lnTo>
                <a:lnTo>
                  <a:pt x="31978" y="418183"/>
                </a:lnTo>
                <a:lnTo>
                  <a:pt x="14606" y="377074"/>
                </a:lnTo>
                <a:lnTo>
                  <a:pt x="3749" y="332987"/>
                </a:lnTo>
                <a:lnTo>
                  <a:pt x="0" y="286512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5248655" y="2720339"/>
            <a:ext cx="574548" cy="57454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5248655" y="2720339"/>
            <a:ext cx="574675" cy="574675"/>
          </a:xfrm>
          <a:custGeom>
            <a:avLst/>
            <a:gdLst/>
            <a:ahLst/>
            <a:cxnLst/>
            <a:rect l="l" t="t" r="r" b="b"/>
            <a:pathLst>
              <a:path w="574675" h="574675">
                <a:moveTo>
                  <a:pt x="0" y="287274"/>
                </a:moveTo>
                <a:lnTo>
                  <a:pt x="3760" y="240684"/>
                </a:lnTo>
                <a:lnTo>
                  <a:pt x="14648" y="196486"/>
                </a:lnTo>
                <a:lnTo>
                  <a:pt x="32071" y="155270"/>
                </a:lnTo>
                <a:lnTo>
                  <a:pt x="55437" y="117628"/>
                </a:lnTo>
                <a:lnTo>
                  <a:pt x="84153" y="84153"/>
                </a:lnTo>
                <a:lnTo>
                  <a:pt x="117628" y="55437"/>
                </a:lnTo>
                <a:lnTo>
                  <a:pt x="155270" y="32071"/>
                </a:lnTo>
                <a:lnTo>
                  <a:pt x="196486" y="14648"/>
                </a:lnTo>
                <a:lnTo>
                  <a:pt x="240684" y="3760"/>
                </a:lnTo>
                <a:lnTo>
                  <a:pt x="287274" y="0"/>
                </a:lnTo>
                <a:lnTo>
                  <a:pt x="333863" y="3760"/>
                </a:lnTo>
                <a:lnTo>
                  <a:pt x="378061" y="14648"/>
                </a:lnTo>
                <a:lnTo>
                  <a:pt x="419277" y="32071"/>
                </a:lnTo>
                <a:lnTo>
                  <a:pt x="456919" y="55437"/>
                </a:lnTo>
                <a:lnTo>
                  <a:pt x="490394" y="84153"/>
                </a:lnTo>
                <a:lnTo>
                  <a:pt x="519110" y="117628"/>
                </a:lnTo>
                <a:lnTo>
                  <a:pt x="542476" y="155270"/>
                </a:lnTo>
                <a:lnTo>
                  <a:pt x="559899" y="196486"/>
                </a:lnTo>
                <a:lnTo>
                  <a:pt x="570787" y="240684"/>
                </a:lnTo>
                <a:lnTo>
                  <a:pt x="574548" y="287274"/>
                </a:lnTo>
                <a:lnTo>
                  <a:pt x="570787" y="333863"/>
                </a:lnTo>
                <a:lnTo>
                  <a:pt x="559899" y="378061"/>
                </a:lnTo>
                <a:lnTo>
                  <a:pt x="542476" y="419277"/>
                </a:lnTo>
                <a:lnTo>
                  <a:pt x="519110" y="456919"/>
                </a:lnTo>
                <a:lnTo>
                  <a:pt x="490394" y="490394"/>
                </a:lnTo>
                <a:lnTo>
                  <a:pt x="456919" y="519110"/>
                </a:lnTo>
                <a:lnTo>
                  <a:pt x="419277" y="542476"/>
                </a:lnTo>
                <a:lnTo>
                  <a:pt x="378061" y="559899"/>
                </a:lnTo>
                <a:lnTo>
                  <a:pt x="333863" y="570787"/>
                </a:lnTo>
                <a:lnTo>
                  <a:pt x="287274" y="574548"/>
                </a:lnTo>
                <a:lnTo>
                  <a:pt x="240684" y="570787"/>
                </a:lnTo>
                <a:lnTo>
                  <a:pt x="196486" y="559899"/>
                </a:lnTo>
                <a:lnTo>
                  <a:pt x="155270" y="542476"/>
                </a:lnTo>
                <a:lnTo>
                  <a:pt x="117628" y="519110"/>
                </a:lnTo>
                <a:lnTo>
                  <a:pt x="84153" y="490394"/>
                </a:lnTo>
                <a:lnTo>
                  <a:pt x="55437" y="456919"/>
                </a:lnTo>
                <a:lnTo>
                  <a:pt x="32071" y="419277"/>
                </a:lnTo>
                <a:lnTo>
                  <a:pt x="14648" y="378061"/>
                </a:lnTo>
                <a:lnTo>
                  <a:pt x="3760" y="333863"/>
                </a:lnTo>
                <a:lnTo>
                  <a:pt x="0" y="287274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256276" y="3966971"/>
            <a:ext cx="573024" cy="57454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5256276" y="3966971"/>
            <a:ext cx="573405" cy="574675"/>
          </a:xfrm>
          <a:custGeom>
            <a:avLst/>
            <a:gdLst/>
            <a:ahLst/>
            <a:cxnLst/>
            <a:rect l="l" t="t" r="r" b="b"/>
            <a:pathLst>
              <a:path w="573404" h="574675">
                <a:moveTo>
                  <a:pt x="0" y="287273"/>
                </a:moveTo>
                <a:lnTo>
                  <a:pt x="3749" y="240684"/>
                </a:lnTo>
                <a:lnTo>
                  <a:pt x="14606" y="196486"/>
                </a:lnTo>
                <a:lnTo>
                  <a:pt x="31978" y="155270"/>
                </a:lnTo>
                <a:lnTo>
                  <a:pt x="55278" y="117628"/>
                </a:lnTo>
                <a:lnTo>
                  <a:pt x="83915" y="84153"/>
                </a:lnTo>
                <a:lnTo>
                  <a:pt x="117299" y="55437"/>
                </a:lnTo>
                <a:lnTo>
                  <a:pt x="154840" y="32071"/>
                </a:lnTo>
                <a:lnTo>
                  <a:pt x="195949" y="14648"/>
                </a:lnTo>
                <a:lnTo>
                  <a:pt x="240036" y="3760"/>
                </a:lnTo>
                <a:lnTo>
                  <a:pt x="286512" y="0"/>
                </a:lnTo>
                <a:lnTo>
                  <a:pt x="332987" y="3760"/>
                </a:lnTo>
                <a:lnTo>
                  <a:pt x="377074" y="14648"/>
                </a:lnTo>
                <a:lnTo>
                  <a:pt x="418183" y="32071"/>
                </a:lnTo>
                <a:lnTo>
                  <a:pt x="455724" y="55437"/>
                </a:lnTo>
                <a:lnTo>
                  <a:pt x="489108" y="84153"/>
                </a:lnTo>
                <a:lnTo>
                  <a:pt x="517745" y="117628"/>
                </a:lnTo>
                <a:lnTo>
                  <a:pt x="541045" y="155270"/>
                </a:lnTo>
                <a:lnTo>
                  <a:pt x="558417" y="196486"/>
                </a:lnTo>
                <a:lnTo>
                  <a:pt x="569274" y="240684"/>
                </a:lnTo>
                <a:lnTo>
                  <a:pt x="573024" y="287273"/>
                </a:lnTo>
                <a:lnTo>
                  <a:pt x="569274" y="333863"/>
                </a:lnTo>
                <a:lnTo>
                  <a:pt x="558417" y="378061"/>
                </a:lnTo>
                <a:lnTo>
                  <a:pt x="541045" y="419277"/>
                </a:lnTo>
                <a:lnTo>
                  <a:pt x="517745" y="456919"/>
                </a:lnTo>
                <a:lnTo>
                  <a:pt x="489108" y="490394"/>
                </a:lnTo>
                <a:lnTo>
                  <a:pt x="455724" y="519110"/>
                </a:lnTo>
                <a:lnTo>
                  <a:pt x="418183" y="542476"/>
                </a:lnTo>
                <a:lnTo>
                  <a:pt x="377074" y="559899"/>
                </a:lnTo>
                <a:lnTo>
                  <a:pt x="332987" y="570787"/>
                </a:lnTo>
                <a:lnTo>
                  <a:pt x="286512" y="574547"/>
                </a:lnTo>
                <a:lnTo>
                  <a:pt x="240036" y="570787"/>
                </a:lnTo>
                <a:lnTo>
                  <a:pt x="195949" y="559899"/>
                </a:lnTo>
                <a:lnTo>
                  <a:pt x="154840" y="542476"/>
                </a:lnTo>
                <a:lnTo>
                  <a:pt x="117299" y="519110"/>
                </a:lnTo>
                <a:lnTo>
                  <a:pt x="83915" y="490394"/>
                </a:lnTo>
                <a:lnTo>
                  <a:pt x="55278" y="456919"/>
                </a:lnTo>
                <a:lnTo>
                  <a:pt x="31978" y="419277"/>
                </a:lnTo>
                <a:lnTo>
                  <a:pt x="14606" y="378061"/>
                </a:lnTo>
                <a:lnTo>
                  <a:pt x="3749" y="333863"/>
                </a:lnTo>
                <a:lnTo>
                  <a:pt x="0" y="287273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 txBox="1"/>
          <p:nvPr/>
        </p:nvSpPr>
        <p:spPr>
          <a:xfrm>
            <a:off x="3923538" y="1921255"/>
            <a:ext cx="27114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Calibri"/>
                <a:cs typeface="Calibri"/>
              </a:rPr>
              <a:t>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3941190" y="2706446"/>
            <a:ext cx="27114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latin typeface="Calibri"/>
                <a:cs typeface="Calibri"/>
              </a:rPr>
              <a:t>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3953383" y="3963111"/>
            <a:ext cx="27114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latin typeface="Calibri"/>
                <a:cs typeface="Calibri"/>
              </a:rPr>
              <a:t>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2483357" y="2217420"/>
            <a:ext cx="741680" cy="78105"/>
          </a:xfrm>
          <a:custGeom>
            <a:avLst/>
            <a:gdLst/>
            <a:ahLst/>
            <a:cxnLst/>
            <a:rect l="l" t="t" r="r" b="b"/>
            <a:pathLst>
              <a:path w="741680" h="78105">
                <a:moveTo>
                  <a:pt x="663702" y="0"/>
                </a:moveTo>
                <a:lnTo>
                  <a:pt x="663702" y="77724"/>
                </a:lnTo>
                <a:lnTo>
                  <a:pt x="715518" y="51815"/>
                </a:lnTo>
                <a:lnTo>
                  <a:pt x="676656" y="51815"/>
                </a:lnTo>
                <a:lnTo>
                  <a:pt x="676656" y="25907"/>
                </a:lnTo>
                <a:lnTo>
                  <a:pt x="715517" y="25907"/>
                </a:lnTo>
                <a:lnTo>
                  <a:pt x="663702" y="0"/>
                </a:lnTo>
                <a:close/>
              </a:path>
              <a:path w="741680" h="78105">
                <a:moveTo>
                  <a:pt x="663702" y="25907"/>
                </a:moveTo>
                <a:lnTo>
                  <a:pt x="0" y="25907"/>
                </a:lnTo>
                <a:lnTo>
                  <a:pt x="0" y="51815"/>
                </a:lnTo>
                <a:lnTo>
                  <a:pt x="663702" y="51815"/>
                </a:lnTo>
                <a:lnTo>
                  <a:pt x="663702" y="25907"/>
                </a:lnTo>
                <a:close/>
              </a:path>
              <a:path w="741680" h="78105">
                <a:moveTo>
                  <a:pt x="715517" y="25907"/>
                </a:moveTo>
                <a:lnTo>
                  <a:pt x="676656" y="25907"/>
                </a:lnTo>
                <a:lnTo>
                  <a:pt x="676656" y="51815"/>
                </a:lnTo>
                <a:lnTo>
                  <a:pt x="715518" y="51815"/>
                </a:lnTo>
                <a:lnTo>
                  <a:pt x="741426" y="38862"/>
                </a:lnTo>
                <a:lnTo>
                  <a:pt x="715517" y="259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2483357" y="3009900"/>
            <a:ext cx="741680" cy="78105"/>
          </a:xfrm>
          <a:custGeom>
            <a:avLst/>
            <a:gdLst/>
            <a:ahLst/>
            <a:cxnLst/>
            <a:rect l="l" t="t" r="r" b="b"/>
            <a:pathLst>
              <a:path w="741680" h="78105">
                <a:moveTo>
                  <a:pt x="663702" y="0"/>
                </a:moveTo>
                <a:lnTo>
                  <a:pt x="663702" y="77724"/>
                </a:lnTo>
                <a:lnTo>
                  <a:pt x="715518" y="51815"/>
                </a:lnTo>
                <a:lnTo>
                  <a:pt x="676656" y="51815"/>
                </a:lnTo>
                <a:lnTo>
                  <a:pt x="676656" y="25908"/>
                </a:lnTo>
                <a:lnTo>
                  <a:pt x="715518" y="25908"/>
                </a:lnTo>
                <a:lnTo>
                  <a:pt x="663702" y="0"/>
                </a:lnTo>
                <a:close/>
              </a:path>
              <a:path w="741680" h="78105">
                <a:moveTo>
                  <a:pt x="663702" y="25908"/>
                </a:moveTo>
                <a:lnTo>
                  <a:pt x="0" y="25908"/>
                </a:lnTo>
                <a:lnTo>
                  <a:pt x="0" y="51815"/>
                </a:lnTo>
                <a:lnTo>
                  <a:pt x="663702" y="51815"/>
                </a:lnTo>
                <a:lnTo>
                  <a:pt x="663702" y="25908"/>
                </a:lnTo>
                <a:close/>
              </a:path>
              <a:path w="741680" h="78105">
                <a:moveTo>
                  <a:pt x="715518" y="25908"/>
                </a:moveTo>
                <a:lnTo>
                  <a:pt x="676656" y="25908"/>
                </a:lnTo>
                <a:lnTo>
                  <a:pt x="676656" y="51815"/>
                </a:lnTo>
                <a:lnTo>
                  <a:pt x="715518" y="51815"/>
                </a:lnTo>
                <a:lnTo>
                  <a:pt x="741426" y="38862"/>
                </a:lnTo>
                <a:lnTo>
                  <a:pt x="715518" y="259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2474214" y="4232147"/>
            <a:ext cx="741680" cy="78105"/>
          </a:xfrm>
          <a:custGeom>
            <a:avLst/>
            <a:gdLst/>
            <a:ahLst/>
            <a:cxnLst/>
            <a:rect l="l" t="t" r="r" b="b"/>
            <a:pathLst>
              <a:path w="741680" h="78104">
                <a:moveTo>
                  <a:pt x="663702" y="0"/>
                </a:moveTo>
                <a:lnTo>
                  <a:pt x="663702" y="77724"/>
                </a:lnTo>
                <a:lnTo>
                  <a:pt x="715518" y="51815"/>
                </a:lnTo>
                <a:lnTo>
                  <a:pt x="676656" y="51815"/>
                </a:lnTo>
                <a:lnTo>
                  <a:pt x="676656" y="25907"/>
                </a:lnTo>
                <a:lnTo>
                  <a:pt x="715517" y="25907"/>
                </a:lnTo>
                <a:lnTo>
                  <a:pt x="663702" y="0"/>
                </a:lnTo>
                <a:close/>
              </a:path>
              <a:path w="741680" h="78104">
                <a:moveTo>
                  <a:pt x="663702" y="25907"/>
                </a:moveTo>
                <a:lnTo>
                  <a:pt x="0" y="25907"/>
                </a:lnTo>
                <a:lnTo>
                  <a:pt x="0" y="51815"/>
                </a:lnTo>
                <a:lnTo>
                  <a:pt x="663702" y="51815"/>
                </a:lnTo>
                <a:lnTo>
                  <a:pt x="663702" y="25907"/>
                </a:lnTo>
                <a:close/>
              </a:path>
              <a:path w="741680" h="78104">
                <a:moveTo>
                  <a:pt x="715517" y="25907"/>
                </a:moveTo>
                <a:lnTo>
                  <a:pt x="676656" y="25907"/>
                </a:lnTo>
                <a:lnTo>
                  <a:pt x="676656" y="51815"/>
                </a:lnTo>
                <a:lnTo>
                  <a:pt x="715518" y="51815"/>
                </a:lnTo>
                <a:lnTo>
                  <a:pt x="741426" y="38862"/>
                </a:lnTo>
                <a:lnTo>
                  <a:pt x="715517" y="259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2477007" y="2256282"/>
            <a:ext cx="748665" cy="788035"/>
          </a:xfrm>
          <a:custGeom>
            <a:avLst/>
            <a:gdLst/>
            <a:ahLst/>
            <a:cxnLst/>
            <a:rect l="l" t="t" r="r" b="b"/>
            <a:pathLst>
              <a:path w="748664" h="788035">
                <a:moveTo>
                  <a:pt x="685550" y="47459"/>
                </a:moveTo>
                <a:lnTo>
                  <a:pt x="0" y="769619"/>
                </a:lnTo>
                <a:lnTo>
                  <a:pt x="18796" y="787526"/>
                </a:lnTo>
                <a:lnTo>
                  <a:pt x="704305" y="65285"/>
                </a:lnTo>
                <a:lnTo>
                  <a:pt x="685550" y="47459"/>
                </a:lnTo>
                <a:close/>
              </a:path>
              <a:path w="748664" h="788035">
                <a:moveTo>
                  <a:pt x="736835" y="38100"/>
                </a:moveTo>
                <a:lnTo>
                  <a:pt x="694436" y="38100"/>
                </a:lnTo>
                <a:lnTo>
                  <a:pt x="713232" y="55879"/>
                </a:lnTo>
                <a:lnTo>
                  <a:pt x="704305" y="65285"/>
                </a:lnTo>
                <a:lnTo>
                  <a:pt x="723138" y="83184"/>
                </a:lnTo>
                <a:lnTo>
                  <a:pt x="736835" y="38100"/>
                </a:lnTo>
                <a:close/>
              </a:path>
              <a:path w="748664" h="788035">
                <a:moveTo>
                  <a:pt x="694436" y="38100"/>
                </a:moveTo>
                <a:lnTo>
                  <a:pt x="685550" y="47459"/>
                </a:lnTo>
                <a:lnTo>
                  <a:pt x="704305" y="65285"/>
                </a:lnTo>
                <a:lnTo>
                  <a:pt x="713232" y="55879"/>
                </a:lnTo>
                <a:lnTo>
                  <a:pt x="694436" y="38100"/>
                </a:lnTo>
                <a:close/>
              </a:path>
              <a:path w="748664" h="788035">
                <a:moveTo>
                  <a:pt x="748411" y="0"/>
                </a:moveTo>
                <a:lnTo>
                  <a:pt x="666750" y="29590"/>
                </a:lnTo>
                <a:lnTo>
                  <a:pt x="685550" y="47459"/>
                </a:lnTo>
                <a:lnTo>
                  <a:pt x="694436" y="38100"/>
                </a:lnTo>
                <a:lnTo>
                  <a:pt x="736835" y="38100"/>
                </a:lnTo>
                <a:lnTo>
                  <a:pt x="7484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2473960" y="2247392"/>
            <a:ext cx="753110" cy="787400"/>
          </a:xfrm>
          <a:custGeom>
            <a:avLst/>
            <a:gdLst/>
            <a:ahLst/>
            <a:cxnLst/>
            <a:rect l="l" t="t" r="r" b="b"/>
            <a:pathLst>
              <a:path w="753110" h="787400">
                <a:moveTo>
                  <a:pt x="690073" y="740200"/>
                </a:moveTo>
                <a:lnTo>
                  <a:pt x="671321" y="758063"/>
                </a:lnTo>
                <a:lnTo>
                  <a:pt x="753109" y="787400"/>
                </a:lnTo>
                <a:lnTo>
                  <a:pt x="741460" y="749554"/>
                </a:lnTo>
                <a:lnTo>
                  <a:pt x="699007" y="749554"/>
                </a:lnTo>
                <a:lnTo>
                  <a:pt x="690073" y="740200"/>
                </a:lnTo>
                <a:close/>
              </a:path>
              <a:path w="753110" h="787400">
                <a:moveTo>
                  <a:pt x="708869" y="722295"/>
                </a:moveTo>
                <a:lnTo>
                  <a:pt x="690073" y="740200"/>
                </a:lnTo>
                <a:lnTo>
                  <a:pt x="699007" y="749554"/>
                </a:lnTo>
                <a:lnTo>
                  <a:pt x="717803" y="731647"/>
                </a:lnTo>
                <a:lnTo>
                  <a:pt x="708869" y="722295"/>
                </a:lnTo>
                <a:close/>
              </a:path>
              <a:path w="753110" h="787400">
                <a:moveTo>
                  <a:pt x="727582" y="704469"/>
                </a:moveTo>
                <a:lnTo>
                  <a:pt x="708869" y="722295"/>
                </a:lnTo>
                <a:lnTo>
                  <a:pt x="717803" y="731647"/>
                </a:lnTo>
                <a:lnTo>
                  <a:pt x="699007" y="749554"/>
                </a:lnTo>
                <a:lnTo>
                  <a:pt x="741460" y="749554"/>
                </a:lnTo>
                <a:lnTo>
                  <a:pt x="727582" y="704469"/>
                </a:lnTo>
                <a:close/>
              </a:path>
              <a:path w="753110" h="787400">
                <a:moveTo>
                  <a:pt x="18795" y="0"/>
                </a:moveTo>
                <a:lnTo>
                  <a:pt x="0" y="17780"/>
                </a:lnTo>
                <a:lnTo>
                  <a:pt x="690073" y="740200"/>
                </a:lnTo>
                <a:lnTo>
                  <a:pt x="708869" y="722295"/>
                </a:lnTo>
                <a:lnTo>
                  <a:pt x="1879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2471166" y="2251836"/>
            <a:ext cx="754380" cy="2011045"/>
          </a:xfrm>
          <a:custGeom>
            <a:avLst/>
            <a:gdLst/>
            <a:ahLst/>
            <a:cxnLst/>
            <a:rect l="l" t="t" r="r" b="b"/>
            <a:pathLst>
              <a:path w="754380" h="2011045">
                <a:moveTo>
                  <a:pt x="705477" y="1942452"/>
                </a:moveTo>
                <a:lnTo>
                  <a:pt x="681101" y="1951355"/>
                </a:lnTo>
                <a:lnTo>
                  <a:pt x="744346" y="2011045"/>
                </a:lnTo>
                <a:lnTo>
                  <a:pt x="750732" y="1954657"/>
                </a:lnTo>
                <a:lnTo>
                  <a:pt x="709929" y="1954657"/>
                </a:lnTo>
                <a:lnTo>
                  <a:pt x="705477" y="1942452"/>
                </a:lnTo>
                <a:close/>
              </a:path>
              <a:path w="754380" h="2011045">
                <a:moveTo>
                  <a:pt x="729856" y="1933548"/>
                </a:moveTo>
                <a:lnTo>
                  <a:pt x="705477" y="1942452"/>
                </a:lnTo>
                <a:lnTo>
                  <a:pt x="709929" y="1954657"/>
                </a:lnTo>
                <a:lnTo>
                  <a:pt x="734313" y="1945767"/>
                </a:lnTo>
                <a:lnTo>
                  <a:pt x="729856" y="1933548"/>
                </a:lnTo>
                <a:close/>
              </a:path>
              <a:path w="754380" h="2011045">
                <a:moveTo>
                  <a:pt x="754126" y="1924685"/>
                </a:moveTo>
                <a:lnTo>
                  <a:pt x="729856" y="1933548"/>
                </a:lnTo>
                <a:lnTo>
                  <a:pt x="734313" y="1945767"/>
                </a:lnTo>
                <a:lnTo>
                  <a:pt x="709929" y="1954657"/>
                </a:lnTo>
                <a:lnTo>
                  <a:pt x="750732" y="1954657"/>
                </a:lnTo>
                <a:lnTo>
                  <a:pt x="754126" y="1924685"/>
                </a:lnTo>
                <a:close/>
              </a:path>
              <a:path w="754380" h="2011045">
                <a:moveTo>
                  <a:pt x="24383" y="0"/>
                </a:moveTo>
                <a:lnTo>
                  <a:pt x="0" y="8889"/>
                </a:lnTo>
                <a:lnTo>
                  <a:pt x="705477" y="1942452"/>
                </a:lnTo>
                <a:lnTo>
                  <a:pt x="729856" y="1933548"/>
                </a:lnTo>
                <a:lnTo>
                  <a:pt x="2438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2475229" y="3028442"/>
            <a:ext cx="741045" cy="1235075"/>
          </a:xfrm>
          <a:custGeom>
            <a:avLst/>
            <a:gdLst/>
            <a:ahLst/>
            <a:cxnLst/>
            <a:rect l="l" t="t" r="r" b="b"/>
            <a:pathLst>
              <a:path w="741044" h="1235075">
                <a:moveTo>
                  <a:pt x="690138" y="1174466"/>
                </a:moveTo>
                <a:lnTo>
                  <a:pt x="667893" y="1187704"/>
                </a:lnTo>
                <a:lnTo>
                  <a:pt x="740918" y="1234567"/>
                </a:lnTo>
                <a:lnTo>
                  <a:pt x="737395" y="1185545"/>
                </a:lnTo>
                <a:lnTo>
                  <a:pt x="696721" y="1185545"/>
                </a:lnTo>
                <a:lnTo>
                  <a:pt x="690138" y="1174466"/>
                </a:lnTo>
                <a:close/>
              </a:path>
              <a:path w="741044" h="1235075">
                <a:moveTo>
                  <a:pt x="712356" y="1161245"/>
                </a:moveTo>
                <a:lnTo>
                  <a:pt x="690138" y="1174466"/>
                </a:lnTo>
                <a:lnTo>
                  <a:pt x="696721" y="1185545"/>
                </a:lnTo>
                <a:lnTo>
                  <a:pt x="718946" y="1172337"/>
                </a:lnTo>
                <a:lnTo>
                  <a:pt x="712356" y="1161245"/>
                </a:lnTo>
                <a:close/>
              </a:path>
              <a:path w="741044" h="1235075">
                <a:moveTo>
                  <a:pt x="734694" y="1147953"/>
                </a:moveTo>
                <a:lnTo>
                  <a:pt x="712356" y="1161245"/>
                </a:lnTo>
                <a:lnTo>
                  <a:pt x="718946" y="1172337"/>
                </a:lnTo>
                <a:lnTo>
                  <a:pt x="696721" y="1185545"/>
                </a:lnTo>
                <a:lnTo>
                  <a:pt x="737395" y="1185545"/>
                </a:lnTo>
                <a:lnTo>
                  <a:pt x="734694" y="1147953"/>
                </a:lnTo>
                <a:close/>
              </a:path>
              <a:path w="741044" h="1235075">
                <a:moveTo>
                  <a:pt x="22351" y="0"/>
                </a:moveTo>
                <a:lnTo>
                  <a:pt x="0" y="13208"/>
                </a:lnTo>
                <a:lnTo>
                  <a:pt x="690138" y="1174466"/>
                </a:lnTo>
                <a:lnTo>
                  <a:pt x="712356" y="1161245"/>
                </a:lnTo>
                <a:lnTo>
                  <a:pt x="2235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2462022" y="2256282"/>
            <a:ext cx="772160" cy="2011680"/>
          </a:xfrm>
          <a:custGeom>
            <a:avLst/>
            <a:gdLst/>
            <a:ahLst/>
            <a:cxnLst/>
            <a:rect l="l" t="t" r="r" b="b"/>
            <a:pathLst>
              <a:path w="772160" h="2011679">
                <a:moveTo>
                  <a:pt x="723555" y="68255"/>
                </a:moveTo>
                <a:lnTo>
                  <a:pt x="0" y="2002027"/>
                </a:lnTo>
                <a:lnTo>
                  <a:pt x="24383" y="2011171"/>
                </a:lnTo>
                <a:lnTo>
                  <a:pt x="747799" y="77309"/>
                </a:lnTo>
                <a:lnTo>
                  <a:pt x="723555" y="68255"/>
                </a:lnTo>
                <a:close/>
              </a:path>
              <a:path w="772160" h="2011679">
                <a:moveTo>
                  <a:pt x="768832" y="56133"/>
                </a:moveTo>
                <a:lnTo>
                  <a:pt x="728090" y="56133"/>
                </a:lnTo>
                <a:lnTo>
                  <a:pt x="752347" y="65150"/>
                </a:lnTo>
                <a:lnTo>
                  <a:pt x="747799" y="77309"/>
                </a:lnTo>
                <a:lnTo>
                  <a:pt x="772032" y="86359"/>
                </a:lnTo>
                <a:lnTo>
                  <a:pt x="768832" y="56133"/>
                </a:lnTo>
                <a:close/>
              </a:path>
              <a:path w="772160" h="2011679">
                <a:moveTo>
                  <a:pt x="728090" y="56133"/>
                </a:moveTo>
                <a:lnTo>
                  <a:pt x="723555" y="68255"/>
                </a:lnTo>
                <a:lnTo>
                  <a:pt x="747799" y="77309"/>
                </a:lnTo>
                <a:lnTo>
                  <a:pt x="752347" y="65150"/>
                </a:lnTo>
                <a:lnTo>
                  <a:pt x="728090" y="56133"/>
                </a:lnTo>
                <a:close/>
              </a:path>
              <a:path w="772160" h="2011679">
                <a:moveTo>
                  <a:pt x="762888" y="0"/>
                </a:moveTo>
                <a:lnTo>
                  <a:pt x="699261" y="59181"/>
                </a:lnTo>
                <a:lnTo>
                  <a:pt x="723555" y="68255"/>
                </a:lnTo>
                <a:lnTo>
                  <a:pt x="728090" y="56133"/>
                </a:lnTo>
                <a:lnTo>
                  <a:pt x="768832" y="56133"/>
                </a:lnTo>
                <a:lnTo>
                  <a:pt x="76288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2463164" y="3035045"/>
            <a:ext cx="764540" cy="1235075"/>
          </a:xfrm>
          <a:custGeom>
            <a:avLst/>
            <a:gdLst/>
            <a:ahLst/>
            <a:cxnLst/>
            <a:rect l="l" t="t" r="r" b="b"/>
            <a:pathLst>
              <a:path w="764539" h="1235075">
                <a:moveTo>
                  <a:pt x="712388" y="59496"/>
                </a:moveTo>
                <a:lnTo>
                  <a:pt x="0" y="1221231"/>
                </a:lnTo>
                <a:lnTo>
                  <a:pt x="22098" y="1234820"/>
                </a:lnTo>
                <a:lnTo>
                  <a:pt x="734493" y="73073"/>
                </a:lnTo>
                <a:lnTo>
                  <a:pt x="712388" y="59496"/>
                </a:lnTo>
                <a:close/>
              </a:path>
              <a:path w="764539" h="1235075">
                <a:moveTo>
                  <a:pt x="759846" y="48387"/>
                </a:moveTo>
                <a:lnTo>
                  <a:pt x="719201" y="48387"/>
                </a:lnTo>
                <a:lnTo>
                  <a:pt x="741299" y="61975"/>
                </a:lnTo>
                <a:lnTo>
                  <a:pt x="734493" y="73073"/>
                </a:lnTo>
                <a:lnTo>
                  <a:pt x="756539" y="86613"/>
                </a:lnTo>
                <a:lnTo>
                  <a:pt x="759846" y="48387"/>
                </a:lnTo>
                <a:close/>
              </a:path>
              <a:path w="764539" h="1235075">
                <a:moveTo>
                  <a:pt x="719201" y="48387"/>
                </a:moveTo>
                <a:lnTo>
                  <a:pt x="712388" y="59496"/>
                </a:lnTo>
                <a:lnTo>
                  <a:pt x="734493" y="73073"/>
                </a:lnTo>
                <a:lnTo>
                  <a:pt x="741299" y="61975"/>
                </a:lnTo>
                <a:lnTo>
                  <a:pt x="719201" y="48387"/>
                </a:lnTo>
                <a:close/>
              </a:path>
              <a:path w="764539" h="1235075">
                <a:moveTo>
                  <a:pt x="764032" y="0"/>
                </a:moveTo>
                <a:lnTo>
                  <a:pt x="690372" y="45974"/>
                </a:lnTo>
                <a:lnTo>
                  <a:pt x="712388" y="59496"/>
                </a:lnTo>
                <a:lnTo>
                  <a:pt x="719201" y="48387"/>
                </a:lnTo>
                <a:lnTo>
                  <a:pt x="759846" y="48387"/>
                </a:lnTo>
                <a:lnTo>
                  <a:pt x="76403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1050340" y="2220214"/>
            <a:ext cx="860425" cy="79375"/>
          </a:xfrm>
          <a:custGeom>
            <a:avLst/>
            <a:gdLst/>
            <a:ahLst/>
            <a:cxnLst/>
            <a:rect l="l" t="t" r="r" b="b"/>
            <a:pathLst>
              <a:path w="860425" h="79375">
                <a:moveTo>
                  <a:pt x="781760" y="25851"/>
                </a:moveTo>
                <a:lnTo>
                  <a:pt x="0" y="53086"/>
                </a:lnTo>
                <a:lnTo>
                  <a:pt x="914" y="78994"/>
                </a:lnTo>
                <a:lnTo>
                  <a:pt x="782651" y="51759"/>
                </a:lnTo>
                <a:lnTo>
                  <a:pt x="781760" y="25851"/>
                </a:lnTo>
                <a:close/>
              </a:path>
              <a:path w="860425" h="79375">
                <a:moveTo>
                  <a:pt x="836501" y="25400"/>
                </a:moveTo>
                <a:lnTo>
                  <a:pt x="794715" y="25400"/>
                </a:lnTo>
                <a:lnTo>
                  <a:pt x="795604" y="51308"/>
                </a:lnTo>
                <a:lnTo>
                  <a:pt x="782651" y="51759"/>
                </a:lnTo>
                <a:lnTo>
                  <a:pt x="783539" y="77597"/>
                </a:lnTo>
                <a:lnTo>
                  <a:pt x="859866" y="36068"/>
                </a:lnTo>
                <a:lnTo>
                  <a:pt x="836501" y="25400"/>
                </a:lnTo>
                <a:close/>
              </a:path>
              <a:path w="860425" h="79375">
                <a:moveTo>
                  <a:pt x="794715" y="25400"/>
                </a:moveTo>
                <a:lnTo>
                  <a:pt x="781760" y="25851"/>
                </a:lnTo>
                <a:lnTo>
                  <a:pt x="782651" y="51759"/>
                </a:lnTo>
                <a:lnTo>
                  <a:pt x="795604" y="51308"/>
                </a:lnTo>
                <a:lnTo>
                  <a:pt x="794715" y="25400"/>
                </a:lnTo>
                <a:close/>
              </a:path>
              <a:path w="860425" h="79375">
                <a:moveTo>
                  <a:pt x="780872" y="0"/>
                </a:moveTo>
                <a:lnTo>
                  <a:pt x="781760" y="25851"/>
                </a:lnTo>
                <a:lnTo>
                  <a:pt x="794715" y="25400"/>
                </a:lnTo>
                <a:lnTo>
                  <a:pt x="836501" y="25400"/>
                </a:lnTo>
                <a:lnTo>
                  <a:pt x="78087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1037869" y="2295144"/>
            <a:ext cx="874394" cy="740410"/>
          </a:xfrm>
          <a:custGeom>
            <a:avLst/>
            <a:gdLst/>
            <a:ahLst/>
            <a:cxnLst/>
            <a:rect l="l" t="t" r="r" b="b"/>
            <a:pathLst>
              <a:path w="874394" h="740410">
                <a:moveTo>
                  <a:pt x="806007" y="699889"/>
                </a:moveTo>
                <a:lnTo>
                  <a:pt x="789279" y="719708"/>
                </a:lnTo>
                <a:lnTo>
                  <a:pt x="873861" y="740155"/>
                </a:lnTo>
                <a:lnTo>
                  <a:pt x="860127" y="708278"/>
                </a:lnTo>
                <a:lnTo>
                  <a:pt x="815949" y="708278"/>
                </a:lnTo>
                <a:lnTo>
                  <a:pt x="806007" y="699889"/>
                </a:lnTo>
                <a:close/>
              </a:path>
              <a:path w="874394" h="740410">
                <a:moveTo>
                  <a:pt x="822746" y="680057"/>
                </a:moveTo>
                <a:lnTo>
                  <a:pt x="806007" y="699889"/>
                </a:lnTo>
                <a:lnTo>
                  <a:pt x="815949" y="708278"/>
                </a:lnTo>
                <a:lnTo>
                  <a:pt x="832713" y="688466"/>
                </a:lnTo>
                <a:lnTo>
                  <a:pt x="822746" y="680057"/>
                </a:lnTo>
                <a:close/>
              </a:path>
              <a:path w="874394" h="740410">
                <a:moveTo>
                  <a:pt x="839444" y="660272"/>
                </a:moveTo>
                <a:lnTo>
                  <a:pt x="822746" y="680057"/>
                </a:lnTo>
                <a:lnTo>
                  <a:pt x="832713" y="688466"/>
                </a:lnTo>
                <a:lnTo>
                  <a:pt x="815949" y="708278"/>
                </a:lnTo>
                <a:lnTo>
                  <a:pt x="860127" y="708278"/>
                </a:lnTo>
                <a:lnTo>
                  <a:pt x="839444" y="660272"/>
                </a:lnTo>
                <a:close/>
              </a:path>
              <a:path w="874394" h="740410">
                <a:moveTo>
                  <a:pt x="16713" y="0"/>
                </a:moveTo>
                <a:lnTo>
                  <a:pt x="0" y="19811"/>
                </a:lnTo>
                <a:lnTo>
                  <a:pt x="806007" y="699889"/>
                </a:lnTo>
                <a:lnTo>
                  <a:pt x="822746" y="680057"/>
                </a:lnTo>
                <a:lnTo>
                  <a:pt x="1671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1034351" y="2299842"/>
            <a:ext cx="870585" cy="1963420"/>
          </a:xfrm>
          <a:custGeom>
            <a:avLst/>
            <a:gdLst/>
            <a:ahLst/>
            <a:cxnLst/>
            <a:rect l="l" t="t" r="r" b="b"/>
            <a:pathLst>
              <a:path w="870585" h="1963420">
                <a:moveTo>
                  <a:pt x="822801" y="1897323"/>
                </a:moveTo>
                <a:lnTo>
                  <a:pt x="799020" y="1907667"/>
                </a:lnTo>
                <a:lnTo>
                  <a:pt x="865695" y="1963420"/>
                </a:lnTo>
                <a:lnTo>
                  <a:pt x="868553" y="1909191"/>
                </a:lnTo>
                <a:lnTo>
                  <a:pt x="827976" y="1909191"/>
                </a:lnTo>
                <a:lnTo>
                  <a:pt x="822801" y="1897323"/>
                </a:lnTo>
                <a:close/>
              </a:path>
              <a:path w="870585" h="1963420">
                <a:moveTo>
                  <a:pt x="846535" y="1887000"/>
                </a:moveTo>
                <a:lnTo>
                  <a:pt x="822801" y="1897323"/>
                </a:lnTo>
                <a:lnTo>
                  <a:pt x="827976" y="1909191"/>
                </a:lnTo>
                <a:lnTo>
                  <a:pt x="851725" y="1898904"/>
                </a:lnTo>
                <a:lnTo>
                  <a:pt x="846535" y="1887000"/>
                </a:lnTo>
                <a:close/>
              </a:path>
              <a:path w="870585" h="1963420">
                <a:moveTo>
                  <a:pt x="870267" y="1876679"/>
                </a:moveTo>
                <a:lnTo>
                  <a:pt x="846535" y="1887000"/>
                </a:lnTo>
                <a:lnTo>
                  <a:pt x="851725" y="1898904"/>
                </a:lnTo>
                <a:lnTo>
                  <a:pt x="827976" y="1909191"/>
                </a:lnTo>
                <a:lnTo>
                  <a:pt x="868553" y="1909191"/>
                </a:lnTo>
                <a:lnTo>
                  <a:pt x="870267" y="1876679"/>
                </a:lnTo>
                <a:close/>
              </a:path>
              <a:path w="870585" h="1963420">
                <a:moveTo>
                  <a:pt x="23749" y="0"/>
                </a:moveTo>
                <a:lnTo>
                  <a:pt x="0" y="10414"/>
                </a:lnTo>
                <a:lnTo>
                  <a:pt x="822801" y="1897323"/>
                </a:lnTo>
                <a:lnTo>
                  <a:pt x="846535" y="1887000"/>
                </a:lnTo>
                <a:lnTo>
                  <a:pt x="2374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1066139" y="2256282"/>
            <a:ext cx="843280" cy="606425"/>
          </a:xfrm>
          <a:custGeom>
            <a:avLst/>
            <a:gdLst/>
            <a:ahLst/>
            <a:cxnLst/>
            <a:rect l="l" t="t" r="r" b="b"/>
            <a:pathLst>
              <a:path w="843280" h="606425">
                <a:moveTo>
                  <a:pt x="772292" y="34575"/>
                </a:moveTo>
                <a:lnTo>
                  <a:pt x="0" y="584834"/>
                </a:lnTo>
                <a:lnTo>
                  <a:pt x="15036" y="605916"/>
                </a:lnTo>
                <a:lnTo>
                  <a:pt x="787334" y="55617"/>
                </a:lnTo>
                <a:lnTo>
                  <a:pt x="772292" y="34575"/>
                </a:lnTo>
                <a:close/>
              </a:path>
              <a:path w="843280" h="606425">
                <a:moveTo>
                  <a:pt x="828719" y="27050"/>
                </a:moveTo>
                <a:lnTo>
                  <a:pt x="782853" y="27050"/>
                </a:lnTo>
                <a:lnTo>
                  <a:pt x="797839" y="48132"/>
                </a:lnTo>
                <a:lnTo>
                  <a:pt x="787334" y="55617"/>
                </a:lnTo>
                <a:lnTo>
                  <a:pt x="802411" y="76707"/>
                </a:lnTo>
                <a:lnTo>
                  <a:pt x="828719" y="27050"/>
                </a:lnTo>
                <a:close/>
              </a:path>
              <a:path w="843280" h="606425">
                <a:moveTo>
                  <a:pt x="782853" y="27050"/>
                </a:moveTo>
                <a:lnTo>
                  <a:pt x="772292" y="34575"/>
                </a:lnTo>
                <a:lnTo>
                  <a:pt x="787334" y="55617"/>
                </a:lnTo>
                <a:lnTo>
                  <a:pt x="797839" y="48132"/>
                </a:lnTo>
                <a:lnTo>
                  <a:pt x="782853" y="27050"/>
                </a:lnTo>
                <a:close/>
              </a:path>
              <a:path w="843280" h="606425">
                <a:moveTo>
                  <a:pt x="843051" y="0"/>
                </a:moveTo>
                <a:lnTo>
                  <a:pt x="757199" y="13462"/>
                </a:lnTo>
                <a:lnTo>
                  <a:pt x="772292" y="34575"/>
                </a:lnTo>
                <a:lnTo>
                  <a:pt x="782853" y="27050"/>
                </a:lnTo>
                <a:lnTo>
                  <a:pt x="828719" y="27050"/>
                </a:lnTo>
                <a:lnTo>
                  <a:pt x="84305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1037793" y="2862326"/>
            <a:ext cx="873760" cy="196850"/>
          </a:xfrm>
          <a:custGeom>
            <a:avLst/>
            <a:gdLst/>
            <a:ahLst/>
            <a:cxnLst/>
            <a:rect l="l" t="t" r="r" b="b"/>
            <a:pathLst>
              <a:path w="873760" h="196850">
                <a:moveTo>
                  <a:pt x="794809" y="171276"/>
                </a:moveTo>
                <a:lnTo>
                  <a:pt x="790117" y="196723"/>
                </a:lnTo>
                <a:lnTo>
                  <a:pt x="870043" y="173609"/>
                </a:lnTo>
                <a:lnTo>
                  <a:pt x="807516" y="173609"/>
                </a:lnTo>
                <a:lnTo>
                  <a:pt x="794809" y="171276"/>
                </a:lnTo>
                <a:close/>
              </a:path>
              <a:path w="873760" h="196850">
                <a:moveTo>
                  <a:pt x="799515" y="145753"/>
                </a:moveTo>
                <a:lnTo>
                  <a:pt x="794809" y="171276"/>
                </a:lnTo>
                <a:lnTo>
                  <a:pt x="807516" y="173609"/>
                </a:lnTo>
                <a:lnTo>
                  <a:pt x="812215" y="148082"/>
                </a:lnTo>
                <a:lnTo>
                  <a:pt x="799515" y="145753"/>
                </a:lnTo>
                <a:close/>
              </a:path>
              <a:path w="873760" h="196850">
                <a:moveTo>
                  <a:pt x="804214" y="120269"/>
                </a:moveTo>
                <a:lnTo>
                  <a:pt x="799515" y="145753"/>
                </a:lnTo>
                <a:lnTo>
                  <a:pt x="812215" y="148082"/>
                </a:lnTo>
                <a:lnTo>
                  <a:pt x="807516" y="173609"/>
                </a:lnTo>
                <a:lnTo>
                  <a:pt x="870043" y="173609"/>
                </a:lnTo>
                <a:lnTo>
                  <a:pt x="873556" y="172593"/>
                </a:lnTo>
                <a:lnTo>
                  <a:pt x="804214" y="120269"/>
                </a:lnTo>
                <a:close/>
              </a:path>
              <a:path w="873760" h="196850">
                <a:moveTo>
                  <a:pt x="4673" y="0"/>
                </a:moveTo>
                <a:lnTo>
                  <a:pt x="0" y="25400"/>
                </a:lnTo>
                <a:lnTo>
                  <a:pt x="794809" y="171276"/>
                </a:lnTo>
                <a:lnTo>
                  <a:pt x="799515" y="145753"/>
                </a:lnTo>
                <a:lnTo>
                  <a:pt x="467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1029119" y="2868167"/>
            <a:ext cx="871219" cy="1395095"/>
          </a:xfrm>
          <a:custGeom>
            <a:avLst/>
            <a:gdLst/>
            <a:ahLst/>
            <a:cxnLst/>
            <a:rect l="l" t="t" r="r" b="b"/>
            <a:pathLst>
              <a:path w="871219" h="1395095">
                <a:moveTo>
                  <a:pt x="818766" y="1335441"/>
                </a:moveTo>
                <a:lnTo>
                  <a:pt x="796632" y="1349121"/>
                </a:lnTo>
                <a:lnTo>
                  <a:pt x="870673" y="1394714"/>
                </a:lnTo>
                <a:lnTo>
                  <a:pt x="866280" y="1346454"/>
                </a:lnTo>
                <a:lnTo>
                  <a:pt x="825588" y="1346454"/>
                </a:lnTo>
                <a:lnTo>
                  <a:pt x="818766" y="1335441"/>
                </a:lnTo>
                <a:close/>
              </a:path>
              <a:path w="871219" h="1395095">
                <a:moveTo>
                  <a:pt x="840743" y="1321859"/>
                </a:moveTo>
                <a:lnTo>
                  <a:pt x="818766" y="1335441"/>
                </a:lnTo>
                <a:lnTo>
                  <a:pt x="825588" y="1346454"/>
                </a:lnTo>
                <a:lnTo>
                  <a:pt x="847559" y="1332865"/>
                </a:lnTo>
                <a:lnTo>
                  <a:pt x="840743" y="1321859"/>
                </a:lnTo>
                <a:close/>
              </a:path>
              <a:path w="871219" h="1395095">
                <a:moveTo>
                  <a:pt x="862799" y="1308227"/>
                </a:moveTo>
                <a:lnTo>
                  <a:pt x="840743" y="1321859"/>
                </a:lnTo>
                <a:lnTo>
                  <a:pt x="847559" y="1332865"/>
                </a:lnTo>
                <a:lnTo>
                  <a:pt x="825588" y="1346454"/>
                </a:lnTo>
                <a:lnTo>
                  <a:pt x="866280" y="1346454"/>
                </a:lnTo>
                <a:lnTo>
                  <a:pt x="862799" y="1308227"/>
                </a:lnTo>
                <a:close/>
              </a:path>
              <a:path w="871219" h="1395095">
                <a:moveTo>
                  <a:pt x="22021" y="0"/>
                </a:moveTo>
                <a:lnTo>
                  <a:pt x="0" y="13716"/>
                </a:lnTo>
                <a:lnTo>
                  <a:pt x="818766" y="1335441"/>
                </a:lnTo>
                <a:lnTo>
                  <a:pt x="840743" y="1321859"/>
                </a:lnTo>
                <a:lnTo>
                  <a:pt x="2202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1099731" y="2256282"/>
            <a:ext cx="817244" cy="1998345"/>
          </a:xfrm>
          <a:custGeom>
            <a:avLst/>
            <a:gdLst/>
            <a:ahLst/>
            <a:cxnLst/>
            <a:rect l="l" t="t" r="r" b="b"/>
            <a:pathLst>
              <a:path w="817244" h="1998345">
                <a:moveTo>
                  <a:pt x="768585" y="67385"/>
                </a:moveTo>
                <a:lnTo>
                  <a:pt x="0" y="1988438"/>
                </a:lnTo>
                <a:lnTo>
                  <a:pt x="24053" y="1998090"/>
                </a:lnTo>
                <a:lnTo>
                  <a:pt x="792565" y="76969"/>
                </a:lnTo>
                <a:lnTo>
                  <a:pt x="768585" y="67385"/>
                </a:lnTo>
                <a:close/>
              </a:path>
              <a:path w="817244" h="1998345">
                <a:moveTo>
                  <a:pt x="814087" y="55371"/>
                </a:moveTo>
                <a:lnTo>
                  <a:pt x="773391" y="55371"/>
                </a:lnTo>
                <a:lnTo>
                  <a:pt x="797394" y="64896"/>
                </a:lnTo>
                <a:lnTo>
                  <a:pt x="792565" y="76969"/>
                </a:lnTo>
                <a:lnTo>
                  <a:pt x="816698" y="86613"/>
                </a:lnTo>
                <a:lnTo>
                  <a:pt x="814087" y="55371"/>
                </a:lnTo>
                <a:close/>
              </a:path>
              <a:path w="817244" h="1998345">
                <a:moveTo>
                  <a:pt x="773391" y="55371"/>
                </a:moveTo>
                <a:lnTo>
                  <a:pt x="768585" y="67385"/>
                </a:lnTo>
                <a:lnTo>
                  <a:pt x="792565" y="76969"/>
                </a:lnTo>
                <a:lnTo>
                  <a:pt x="797394" y="64896"/>
                </a:lnTo>
                <a:lnTo>
                  <a:pt x="773391" y="55371"/>
                </a:lnTo>
                <a:close/>
              </a:path>
              <a:path w="817244" h="1998345">
                <a:moveTo>
                  <a:pt x="809459" y="0"/>
                </a:moveTo>
                <a:lnTo>
                  <a:pt x="744562" y="57784"/>
                </a:lnTo>
                <a:lnTo>
                  <a:pt x="768585" y="67385"/>
                </a:lnTo>
                <a:lnTo>
                  <a:pt x="773391" y="55371"/>
                </a:lnTo>
                <a:lnTo>
                  <a:pt x="814087" y="55371"/>
                </a:lnTo>
                <a:lnTo>
                  <a:pt x="80945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1075143" y="3035045"/>
            <a:ext cx="836930" cy="1222375"/>
          </a:xfrm>
          <a:custGeom>
            <a:avLst/>
            <a:gdLst/>
            <a:ahLst/>
            <a:cxnLst/>
            <a:rect l="l" t="t" r="r" b="b"/>
            <a:pathLst>
              <a:path w="836930" h="1222375">
                <a:moveTo>
                  <a:pt x="782420" y="56965"/>
                </a:moveTo>
                <a:lnTo>
                  <a:pt x="0" y="1207261"/>
                </a:lnTo>
                <a:lnTo>
                  <a:pt x="21412" y="1221866"/>
                </a:lnTo>
                <a:lnTo>
                  <a:pt x="803889" y="71561"/>
                </a:lnTo>
                <a:lnTo>
                  <a:pt x="782420" y="56965"/>
                </a:lnTo>
                <a:close/>
              </a:path>
              <a:path w="836930" h="1222375">
                <a:moveTo>
                  <a:pt x="830636" y="46227"/>
                </a:moveTo>
                <a:lnTo>
                  <a:pt x="789724" y="46227"/>
                </a:lnTo>
                <a:lnTo>
                  <a:pt x="811187" y="60832"/>
                </a:lnTo>
                <a:lnTo>
                  <a:pt x="803889" y="71561"/>
                </a:lnTo>
                <a:lnTo>
                  <a:pt x="825284" y="86105"/>
                </a:lnTo>
                <a:lnTo>
                  <a:pt x="830636" y="46227"/>
                </a:lnTo>
                <a:close/>
              </a:path>
              <a:path w="836930" h="1222375">
                <a:moveTo>
                  <a:pt x="789724" y="46227"/>
                </a:moveTo>
                <a:lnTo>
                  <a:pt x="782420" y="56965"/>
                </a:lnTo>
                <a:lnTo>
                  <a:pt x="803889" y="71561"/>
                </a:lnTo>
                <a:lnTo>
                  <a:pt x="811187" y="60832"/>
                </a:lnTo>
                <a:lnTo>
                  <a:pt x="789724" y="46227"/>
                </a:lnTo>
                <a:close/>
              </a:path>
              <a:path w="836930" h="1222375">
                <a:moveTo>
                  <a:pt x="836841" y="0"/>
                </a:moveTo>
                <a:lnTo>
                  <a:pt x="761022" y="42417"/>
                </a:lnTo>
                <a:lnTo>
                  <a:pt x="782420" y="56965"/>
                </a:lnTo>
                <a:lnTo>
                  <a:pt x="789724" y="46227"/>
                </a:lnTo>
                <a:lnTo>
                  <a:pt x="830636" y="46227"/>
                </a:lnTo>
                <a:lnTo>
                  <a:pt x="8368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1085634" y="4223003"/>
            <a:ext cx="814705" cy="78105"/>
          </a:xfrm>
          <a:custGeom>
            <a:avLst/>
            <a:gdLst/>
            <a:ahLst/>
            <a:cxnLst/>
            <a:rect l="l" t="t" r="r" b="b"/>
            <a:pathLst>
              <a:path w="814705" h="78104">
                <a:moveTo>
                  <a:pt x="737704" y="0"/>
                </a:moveTo>
                <a:lnTo>
                  <a:pt x="737240" y="25822"/>
                </a:lnTo>
                <a:lnTo>
                  <a:pt x="750150" y="26035"/>
                </a:lnTo>
                <a:lnTo>
                  <a:pt x="749769" y="51943"/>
                </a:lnTo>
                <a:lnTo>
                  <a:pt x="736769" y="51943"/>
                </a:lnTo>
                <a:lnTo>
                  <a:pt x="736307" y="77597"/>
                </a:lnTo>
                <a:lnTo>
                  <a:pt x="789963" y="51943"/>
                </a:lnTo>
                <a:lnTo>
                  <a:pt x="749769" y="51943"/>
                </a:lnTo>
                <a:lnTo>
                  <a:pt x="736773" y="51729"/>
                </a:lnTo>
                <a:lnTo>
                  <a:pt x="790410" y="51729"/>
                </a:lnTo>
                <a:lnTo>
                  <a:pt x="814666" y="40132"/>
                </a:lnTo>
                <a:lnTo>
                  <a:pt x="737704" y="0"/>
                </a:lnTo>
                <a:close/>
              </a:path>
              <a:path w="814705" h="78104">
                <a:moveTo>
                  <a:pt x="737240" y="25822"/>
                </a:moveTo>
                <a:lnTo>
                  <a:pt x="736773" y="51729"/>
                </a:lnTo>
                <a:lnTo>
                  <a:pt x="749769" y="51943"/>
                </a:lnTo>
                <a:lnTo>
                  <a:pt x="750150" y="26035"/>
                </a:lnTo>
                <a:lnTo>
                  <a:pt x="737240" y="25822"/>
                </a:lnTo>
                <a:close/>
              </a:path>
              <a:path w="814705" h="78104">
                <a:moveTo>
                  <a:pt x="431" y="13716"/>
                </a:moveTo>
                <a:lnTo>
                  <a:pt x="0" y="39624"/>
                </a:lnTo>
                <a:lnTo>
                  <a:pt x="736773" y="51729"/>
                </a:lnTo>
                <a:lnTo>
                  <a:pt x="737240" y="25822"/>
                </a:lnTo>
                <a:lnTo>
                  <a:pt x="431" y="137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4507229" y="2229611"/>
            <a:ext cx="741680" cy="78105"/>
          </a:xfrm>
          <a:custGeom>
            <a:avLst/>
            <a:gdLst/>
            <a:ahLst/>
            <a:cxnLst/>
            <a:rect l="l" t="t" r="r" b="b"/>
            <a:pathLst>
              <a:path w="741679" h="78105">
                <a:moveTo>
                  <a:pt x="663702" y="0"/>
                </a:moveTo>
                <a:lnTo>
                  <a:pt x="663702" y="77724"/>
                </a:lnTo>
                <a:lnTo>
                  <a:pt x="715518" y="51815"/>
                </a:lnTo>
                <a:lnTo>
                  <a:pt x="676656" y="51815"/>
                </a:lnTo>
                <a:lnTo>
                  <a:pt x="676656" y="25908"/>
                </a:lnTo>
                <a:lnTo>
                  <a:pt x="715518" y="25908"/>
                </a:lnTo>
                <a:lnTo>
                  <a:pt x="663702" y="0"/>
                </a:lnTo>
                <a:close/>
              </a:path>
              <a:path w="741679" h="78105">
                <a:moveTo>
                  <a:pt x="663702" y="25908"/>
                </a:moveTo>
                <a:lnTo>
                  <a:pt x="0" y="25908"/>
                </a:lnTo>
                <a:lnTo>
                  <a:pt x="0" y="51815"/>
                </a:lnTo>
                <a:lnTo>
                  <a:pt x="663702" y="51815"/>
                </a:lnTo>
                <a:lnTo>
                  <a:pt x="663702" y="25908"/>
                </a:lnTo>
                <a:close/>
              </a:path>
              <a:path w="741679" h="78105">
                <a:moveTo>
                  <a:pt x="715518" y="25908"/>
                </a:moveTo>
                <a:lnTo>
                  <a:pt x="676656" y="25908"/>
                </a:lnTo>
                <a:lnTo>
                  <a:pt x="676656" y="51815"/>
                </a:lnTo>
                <a:lnTo>
                  <a:pt x="715518" y="51815"/>
                </a:lnTo>
                <a:lnTo>
                  <a:pt x="741426" y="38862"/>
                </a:lnTo>
                <a:lnTo>
                  <a:pt x="715518" y="259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4507229" y="3022092"/>
            <a:ext cx="741680" cy="78105"/>
          </a:xfrm>
          <a:custGeom>
            <a:avLst/>
            <a:gdLst/>
            <a:ahLst/>
            <a:cxnLst/>
            <a:rect l="l" t="t" r="r" b="b"/>
            <a:pathLst>
              <a:path w="741679" h="78105">
                <a:moveTo>
                  <a:pt x="663702" y="0"/>
                </a:moveTo>
                <a:lnTo>
                  <a:pt x="663702" y="77724"/>
                </a:lnTo>
                <a:lnTo>
                  <a:pt x="715517" y="51816"/>
                </a:lnTo>
                <a:lnTo>
                  <a:pt x="676656" y="51816"/>
                </a:lnTo>
                <a:lnTo>
                  <a:pt x="676656" y="25908"/>
                </a:lnTo>
                <a:lnTo>
                  <a:pt x="715518" y="25908"/>
                </a:lnTo>
                <a:lnTo>
                  <a:pt x="663702" y="0"/>
                </a:lnTo>
                <a:close/>
              </a:path>
              <a:path w="741679" h="78105">
                <a:moveTo>
                  <a:pt x="663702" y="25908"/>
                </a:moveTo>
                <a:lnTo>
                  <a:pt x="0" y="25908"/>
                </a:lnTo>
                <a:lnTo>
                  <a:pt x="0" y="51816"/>
                </a:lnTo>
                <a:lnTo>
                  <a:pt x="663702" y="51816"/>
                </a:lnTo>
                <a:lnTo>
                  <a:pt x="663702" y="25908"/>
                </a:lnTo>
                <a:close/>
              </a:path>
              <a:path w="741679" h="78105">
                <a:moveTo>
                  <a:pt x="715518" y="25908"/>
                </a:moveTo>
                <a:lnTo>
                  <a:pt x="676656" y="25908"/>
                </a:lnTo>
                <a:lnTo>
                  <a:pt x="676656" y="51816"/>
                </a:lnTo>
                <a:lnTo>
                  <a:pt x="715517" y="51816"/>
                </a:lnTo>
                <a:lnTo>
                  <a:pt x="741426" y="38862"/>
                </a:lnTo>
                <a:lnTo>
                  <a:pt x="715518" y="259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4498085" y="4242815"/>
            <a:ext cx="741680" cy="78105"/>
          </a:xfrm>
          <a:custGeom>
            <a:avLst/>
            <a:gdLst/>
            <a:ahLst/>
            <a:cxnLst/>
            <a:rect l="l" t="t" r="r" b="b"/>
            <a:pathLst>
              <a:path w="741679" h="78104">
                <a:moveTo>
                  <a:pt x="663701" y="0"/>
                </a:moveTo>
                <a:lnTo>
                  <a:pt x="663701" y="77723"/>
                </a:lnTo>
                <a:lnTo>
                  <a:pt x="715517" y="51815"/>
                </a:lnTo>
                <a:lnTo>
                  <a:pt x="676655" y="51815"/>
                </a:lnTo>
                <a:lnTo>
                  <a:pt x="676655" y="25907"/>
                </a:lnTo>
                <a:lnTo>
                  <a:pt x="715518" y="25907"/>
                </a:lnTo>
                <a:lnTo>
                  <a:pt x="663701" y="0"/>
                </a:lnTo>
                <a:close/>
              </a:path>
              <a:path w="741679" h="78104">
                <a:moveTo>
                  <a:pt x="663701" y="25907"/>
                </a:moveTo>
                <a:lnTo>
                  <a:pt x="0" y="25907"/>
                </a:lnTo>
                <a:lnTo>
                  <a:pt x="0" y="51815"/>
                </a:lnTo>
                <a:lnTo>
                  <a:pt x="663701" y="51815"/>
                </a:lnTo>
                <a:lnTo>
                  <a:pt x="663701" y="25907"/>
                </a:lnTo>
                <a:close/>
              </a:path>
              <a:path w="741679" h="78104">
                <a:moveTo>
                  <a:pt x="715518" y="25907"/>
                </a:moveTo>
                <a:lnTo>
                  <a:pt x="676655" y="25907"/>
                </a:lnTo>
                <a:lnTo>
                  <a:pt x="676655" y="51815"/>
                </a:lnTo>
                <a:lnTo>
                  <a:pt x="715517" y="51815"/>
                </a:lnTo>
                <a:lnTo>
                  <a:pt x="741426" y="38861"/>
                </a:lnTo>
                <a:lnTo>
                  <a:pt x="715518" y="259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4500879" y="2268473"/>
            <a:ext cx="748665" cy="788035"/>
          </a:xfrm>
          <a:custGeom>
            <a:avLst/>
            <a:gdLst/>
            <a:ahLst/>
            <a:cxnLst/>
            <a:rect l="l" t="t" r="r" b="b"/>
            <a:pathLst>
              <a:path w="748664" h="788035">
                <a:moveTo>
                  <a:pt x="685550" y="47459"/>
                </a:moveTo>
                <a:lnTo>
                  <a:pt x="0" y="769620"/>
                </a:lnTo>
                <a:lnTo>
                  <a:pt x="18796" y="787526"/>
                </a:lnTo>
                <a:lnTo>
                  <a:pt x="704305" y="65285"/>
                </a:lnTo>
                <a:lnTo>
                  <a:pt x="685550" y="47459"/>
                </a:lnTo>
                <a:close/>
              </a:path>
              <a:path w="748664" h="788035">
                <a:moveTo>
                  <a:pt x="736835" y="38100"/>
                </a:moveTo>
                <a:lnTo>
                  <a:pt x="694436" y="38100"/>
                </a:lnTo>
                <a:lnTo>
                  <a:pt x="713232" y="55879"/>
                </a:lnTo>
                <a:lnTo>
                  <a:pt x="704305" y="65285"/>
                </a:lnTo>
                <a:lnTo>
                  <a:pt x="723138" y="83185"/>
                </a:lnTo>
                <a:lnTo>
                  <a:pt x="736835" y="38100"/>
                </a:lnTo>
                <a:close/>
              </a:path>
              <a:path w="748664" h="788035">
                <a:moveTo>
                  <a:pt x="694436" y="38100"/>
                </a:moveTo>
                <a:lnTo>
                  <a:pt x="685550" y="47459"/>
                </a:lnTo>
                <a:lnTo>
                  <a:pt x="704305" y="65285"/>
                </a:lnTo>
                <a:lnTo>
                  <a:pt x="713232" y="55879"/>
                </a:lnTo>
                <a:lnTo>
                  <a:pt x="694436" y="38100"/>
                </a:lnTo>
                <a:close/>
              </a:path>
              <a:path w="748664" h="788035">
                <a:moveTo>
                  <a:pt x="748411" y="0"/>
                </a:moveTo>
                <a:lnTo>
                  <a:pt x="666750" y="29590"/>
                </a:lnTo>
                <a:lnTo>
                  <a:pt x="685550" y="47459"/>
                </a:lnTo>
                <a:lnTo>
                  <a:pt x="694436" y="38100"/>
                </a:lnTo>
                <a:lnTo>
                  <a:pt x="736835" y="38100"/>
                </a:lnTo>
                <a:lnTo>
                  <a:pt x="7484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4497832" y="2259583"/>
            <a:ext cx="753110" cy="787400"/>
          </a:xfrm>
          <a:custGeom>
            <a:avLst/>
            <a:gdLst/>
            <a:ahLst/>
            <a:cxnLst/>
            <a:rect l="l" t="t" r="r" b="b"/>
            <a:pathLst>
              <a:path w="753110" h="787400">
                <a:moveTo>
                  <a:pt x="690073" y="740200"/>
                </a:moveTo>
                <a:lnTo>
                  <a:pt x="671321" y="758063"/>
                </a:lnTo>
                <a:lnTo>
                  <a:pt x="753109" y="787400"/>
                </a:lnTo>
                <a:lnTo>
                  <a:pt x="741460" y="749553"/>
                </a:lnTo>
                <a:lnTo>
                  <a:pt x="699007" y="749553"/>
                </a:lnTo>
                <a:lnTo>
                  <a:pt x="690073" y="740200"/>
                </a:lnTo>
                <a:close/>
              </a:path>
              <a:path w="753110" h="787400">
                <a:moveTo>
                  <a:pt x="708869" y="722295"/>
                </a:moveTo>
                <a:lnTo>
                  <a:pt x="690073" y="740200"/>
                </a:lnTo>
                <a:lnTo>
                  <a:pt x="699007" y="749553"/>
                </a:lnTo>
                <a:lnTo>
                  <a:pt x="717803" y="731646"/>
                </a:lnTo>
                <a:lnTo>
                  <a:pt x="708869" y="722295"/>
                </a:lnTo>
                <a:close/>
              </a:path>
              <a:path w="753110" h="787400">
                <a:moveTo>
                  <a:pt x="727582" y="704468"/>
                </a:moveTo>
                <a:lnTo>
                  <a:pt x="708869" y="722295"/>
                </a:lnTo>
                <a:lnTo>
                  <a:pt x="717803" y="731646"/>
                </a:lnTo>
                <a:lnTo>
                  <a:pt x="699007" y="749553"/>
                </a:lnTo>
                <a:lnTo>
                  <a:pt x="741460" y="749553"/>
                </a:lnTo>
                <a:lnTo>
                  <a:pt x="727582" y="704468"/>
                </a:lnTo>
                <a:close/>
              </a:path>
              <a:path w="753110" h="787400">
                <a:moveTo>
                  <a:pt x="18795" y="0"/>
                </a:moveTo>
                <a:lnTo>
                  <a:pt x="0" y="17779"/>
                </a:lnTo>
                <a:lnTo>
                  <a:pt x="690073" y="740200"/>
                </a:lnTo>
                <a:lnTo>
                  <a:pt x="708869" y="722295"/>
                </a:lnTo>
                <a:lnTo>
                  <a:pt x="1879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4495038" y="2264029"/>
            <a:ext cx="754380" cy="2011045"/>
          </a:xfrm>
          <a:custGeom>
            <a:avLst/>
            <a:gdLst/>
            <a:ahLst/>
            <a:cxnLst/>
            <a:rect l="l" t="t" r="r" b="b"/>
            <a:pathLst>
              <a:path w="754379" h="2011045">
                <a:moveTo>
                  <a:pt x="705477" y="1942452"/>
                </a:moveTo>
                <a:lnTo>
                  <a:pt x="681101" y="1951355"/>
                </a:lnTo>
                <a:lnTo>
                  <a:pt x="744347" y="2011045"/>
                </a:lnTo>
                <a:lnTo>
                  <a:pt x="750732" y="1954657"/>
                </a:lnTo>
                <a:lnTo>
                  <a:pt x="709929" y="1954657"/>
                </a:lnTo>
                <a:lnTo>
                  <a:pt x="705477" y="1942452"/>
                </a:lnTo>
                <a:close/>
              </a:path>
              <a:path w="754379" h="2011045">
                <a:moveTo>
                  <a:pt x="729856" y="1933548"/>
                </a:moveTo>
                <a:lnTo>
                  <a:pt x="705477" y="1942452"/>
                </a:lnTo>
                <a:lnTo>
                  <a:pt x="709929" y="1954657"/>
                </a:lnTo>
                <a:lnTo>
                  <a:pt x="734313" y="1945767"/>
                </a:lnTo>
                <a:lnTo>
                  <a:pt x="729856" y="1933548"/>
                </a:lnTo>
                <a:close/>
              </a:path>
              <a:path w="754379" h="2011045">
                <a:moveTo>
                  <a:pt x="754126" y="1924685"/>
                </a:moveTo>
                <a:lnTo>
                  <a:pt x="729856" y="1933548"/>
                </a:lnTo>
                <a:lnTo>
                  <a:pt x="734313" y="1945767"/>
                </a:lnTo>
                <a:lnTo>
                  <a:pt x="709929" y="1954657"/>
                </a:lnTo>
                <a:lnTo>
                  <a:pt x="750732" y="1954657"/>
                </a:lnTo>
                <a:lnTo>
                  <a:pt x="754126" y="1924685"/>
                </a:lnTo>
                <a:close/>
              </a:path>
              <a:path w="754379" h="2011045">
                <a:moveTo>
                  <a:pt x="24384" y="0"/>
                </a:moveTo>
                <a:lnTo>
                  <a:pt x="0" y="8890"/>
                </a:lnTo>
                <a:lnTo>
                  <a:pt x="705477" y="1942452"/>
                </a:lnTo>
                <a:lnTo>
                  <a:pt x="729856" y="1933548"/>
                </a:lnTo>
                <a:lnTo>
                  <a:pt x="2438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4499102" y="3040633"/>
            <a:ext cx="741045" cy="1235075"/>
          </a:xfrm>
          <a:custGeom>
            <a:avLst/>
            <a:gdLst/>
            <a:ahLst/>
            <a:cxnLst/>
            <a:rect l="l" t="t" r="r" b="b"/>
            <a:pathLst>
              <a:path w="741045" h="1235075">
                <a:moveTo>
                  <a:pt x="690138" y="1174466"/>
                </a:moveTo>
                <a:lnTo>
                  <a:pt x="667893" y="1187703"/>
                </a:lnTo>
                <a:lnTo>
                  <a:pt x="740918" y="1234566"/>
                </a:lnTo>
                <a:lnTo>
                  <a:pt x="737395" y="1185545"/>
                </a:lnTo>
                <a:lnTo>
                  <a:pt x="696722" y="1185545"/>
                </a:lnTo>
                <a:lnTo>
                  <a:pt x="690138" y="1174466"/>
                </a:lnTo>
                <a:close/>
              </a:path>
              <a:path w="741045" h="1235075">
                <a:moveTo>
                  <a:pt x="712356" y="1161245"/>
                </a:moveTo>
                <a:lnTo>
                  <a:pt x="690138" y="1174466"/>
                </a:lnTo>
                <a:lnTo>
                  <a:pt x="696722" y="1185545"/>
                </a:lnTo>
                <a:lnTo>
                  <a:pt x="718947" y="1172336"/>
                </a:lnTo>
                <a:lnTo>
                  <a:pt x="712356" y="1161245"/>
                </a:lnTo>
                <a:close/>
              </a:path>
              <a:path w="741045" h="1235075">
                <a:moveTo>
                  <a:pt x="734695" y="1147952"/>
                </a:moveTo>
                <a:lnTo>
                  <a:pt x="712356" y="1161245"/>
                </a:lnTo>
                <a:lnTo>
                  <a:pt x="718947" y="1172336"/>
                </a:lnTo>
                <a:lnTo>
                  <a:pt x="696722" y="1185545"/>
                </a:lnTo>
                <a:lnTo>
                  <a:pt x="737395" y="1185545"/>
                </a:lnTo>
                <a:lnTo>
                  <a:pt x="734695" y="1147952"/>
                </a:lnTo>
                <a:close/>
              </a:path>
              <a:path w="741045" h="1235075">
                <a:moveTo>
                  <a:pt x="22351" y="0"/>
                </a:moveTo>
                <a:lnTo>
                  <a:pt x="0" y="13207"/>
                </a:lnTo>
                <a:lnTo>
                  <a:pt x="690138" y="1174466"/>
                </a:lnTo>
                <a:lnTo>
                  <a:pt x="712356" y="1161245"/>
                </a:lnTo>
                <a:lnTo>
                  <a:pt x="2235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4485894" y="2268473"/>
            <a:ext cx="772160" cy="2011680"/>
          </a:xfrm>
          <a:custGeom>
            <a:avLst/>
            <a:gdLst/>
            <a:ahLst/>
            <a:cxnLst/>
            <a:rect l="l" t="t" r="r" b="b"/>
            <a:pathLst>
              <a:path w="772160" h="2011679">
                <a:moveTo>
                  <a:pt x="723555" y="68255"/>
                </a:moveTo>
                <a:lnTo>
                  <a:pt x="0" y="2002027"/>
                </a:lnTo>
                <a:lnTo>
                  <a:pt x="24383" y="2011171"/>
                </a:lnTo>
                <a:lnTo>
                  <a:pt x="747799" y="77309"/>
                </a:lnTo>
                <a:lnTo>
                  <a:pt x="723555" y="68255"/>
                </a:lnTo>
                <a:close/>
              </a:path>
              <a:path w="772160" h="2011679">
                <a:moveTo>
                  <a:pt x="768832" y="56134"/>
                </a:moveTo>
                <a:lnTo>
                  <a:pt x="728090" y="56134"/>
                </a:lnTo>
                <a:lnTo>
                  <a:pt x="752347" y="65150"/>
                </a:lnTo>
                <a:lnTo>
                  <a:pt x="747799" y="77309"/>
                </a:lnTo>
                <a:lnTo>
                  <a:pt x="772032" y="86360"/>
                </a:lnTo>
                <a:lnTo>
                  <a:pt x="768832" y="56134"/>
                </a:lnTo>
                <a:close/>
              </a:path>
              <a:path w="772160" h="2011679">
                <a:moveTo>
                  <a:pt x="728090" y="56134"/>
                </a:moveTo>
                <a:lnTo>
                  <a:pt x="723555" y="68255"/>
                </a:lnTo>
                <a:lnTo>
                  <a:pt x="747799" y="77309"/>
                </a:lnTo>
                <a:lnTo>
                  <a:pt x="752347" y="65150"/>
                </a:lnTo>
                <a:lnTo>
                  <a:pt x="728090" y="56134"/>
                </a:lnTo>
                <a:close/>
              </a:path>
              <a:path w="772160" h="2011679">
                <a:moveTo>
                  <a:pt x="762888" y="0"/>
                </a:moveTo>
                <a:lnTo>
                  <a:pt x="699261" y="59181"/>
                </a:lnTo>
                <a:lnTo>
                  <a:pt x="723555" y="68255"/>
                </a:lnTo>
                <a:lnTo>
                  <a:pt x="728090" y="56134"/>
                </a:lnTo>
                <a:lnTo>
                  <a:pt x="768832" y="56134"/>
                </a:lnTo>
                <a:lnTo>
                  <a:pt x="76288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4487036" y="3047238"/>
            <a:ext cx="764540" cy="1235075"/>
          </a:xfrm>
          <a:custGeom>
            <a:avLst/>
            <a:gdLst/>
            <a:ahLst/>
            <a:cxnLst/>
            <a:rect l="l" t="t" r="r" b="b"/>
            <a:pathLst>
              <a:path w="764539" h="1235075">
                <a:moveTo>
                  <a:pt x="712388" y="59496"/>
                </a:moveTo>
                <a:lnTo>
                  <a:pt x="0" y="1221232"/>
                </a:lnTo>
                <a:lnTo>
                  <a:pt x="22098" y="1234820"/>
                </a:lnTo>
                <a:lnTo>
                  <a:pt x="734493" y="73073"/>
                </a:lnTo>
                <a:lnTo>
                  <a:pt x="712388" y="59496"/>
                </a:lnTo>
                <a:close/>
              </a:path>
              <a:path w="764539" h="1235075">
                <a:moveTo>
                  <a:pt x="759846" y="48387"/>
                </a:moveTo>
                <a:lnTo>
                  <a:pt x="719201" y="48387"/>
                </a:lnTo>
                <a:lnTo>
                  <a:pt x="741299" y="61975"/>
                </a:lnTo>
                <a:lnTo>
                  <a:pt x="734493" y="73073"/>
                </a:lnTo>
                <a:lnTo>
                  <a:pt x="756538" y="86613"/>
                </a:lnTo>
                <a:lnTo>
                  <a:pt x="759846" y="48387"/>
                </a:lnTo>
                <a:close/>
              </a:path>
              <a:path w="764539" h="1235075">
                <a:moveTo>
                  <a:pt x="719201" y="48387"/>
                </a:moveTo>
                <a:lnTo>
                  <a:pt x="712388" y="59496"/>
                </a:lnTo>
                <a:lnTo>
                  <a:pt x="734493" y="73073"/>
                </a:lnTo>
                <a:lnTo>
                  <a:pt x="741299" y="61975"/>
                </a:lnTo>
                <a:lnTo>
                  <a:pt x="719201" y="48387"/>
                </a:lnTo>
                <a:close/>
              </a:path>
              <a:path w="764539" h="1235075">
                <a:moveTo>
                  <a:pt x="764032" y="0"/>
                </a:moveTo>
                <a:lnTo>
                  <a:pt x="690372" y="45974"/>
                </a:lnTo>
                <a:lnTo>
                  <a:pt x="712388" y="59496"/>
                </a:lnTo>
                <a:lnTo>
                  <a:pt x="719201" y="48387"/>
                </a:lnTo>
                <a:lnTo>
                  <a:pt x="759846" y="48387"/>
                </a:lnTo>
                <a:lnTo>
                  <a:pt x="76403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6990588" y="2973323"/>
            <a:ext cx="929640" cy="447040"/>
          </a:xfrm>
          <a:custGeom>
            <a:avLst/>
            <a:gdLst/>
            <a:ahLst/>
            <a:cxnLst/>
            <a:rect l="l" t="t" r="r" b="b"/>
            <a:pathLst>
              <a:path w="929640" h="447039">
                <a:moveTo>
                  <a:pt x="223265" y="0"/>
                </a:moveTo>
                <a:lnTo>
                  <a:pt x="0" y="223265"/>
                </a:lnTo>
                <a:lnTo>
                  <a:pt x="223265" y="446531"/>
                </a:lnTo>
                <a:lnTo>
                  <a:pt x="223265" y="334899"/>
                </a:lnTo>
                <a:lnTo>
                  <a:pt x="818006" y="334899"/>
                </a:lnTo>
                <a:lnTo>
                  <a:pt x="929639" y="223265"/>
                </a:lnTo>
                <a:lnTo>
                  <a:pt x="818006" y="111633"/>
                </a:lnTo>
                <a:lnTo>
                  <a:pt x="223265" y="111633"/>
                </a:lnTo>
                <a:lnTo>
                  <a:pt x="223265" y="0"/>
                </a:lnTo>
                <a:close/>
              </a:path>
              <a:path w="929640" h="447039">
                <a:moveTo>
                  <a:pt x="818006" y="334899"/>
                </a:moveTo>
                <a:lnTo>
                  <a:pt x="706373" y="334899"/>
                </a:lnTo>
                <a:lnTo>
                  <a:pt x="706373" y="446531"/>
                </a:lnTo>
                <a:lnTo>
                  <a:pt x="818006" y="334899"/>
                </a:lnTo>
                <a:close/>
              </a:path>
              <a:path w="929640" h="447039">
                <a:moveTo>
                  <a:pt x="706373" y="0"/>
                </a:moveTo>
                <a:lnTo>
                  <a:pt x="706373" y="111633"/>
                </a:lnTo>
                <a:lnTo>
                  <a:pt x="818006" y="111633"/>
                </a:lnTo>
                <a:lnTo>
                  <a:pt x="70637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6990588" y="2973323"/>
            <a:ext cx="929640" cy="447040"/>
          </a:xfrm>
          <a:custGeom>
            <a:avLst/>
            <a:gdLst/>
            <a:ahLst/>
            <a:cxnLst/>
            <a:rect l="l" t="t" r="r" b="b"/>
            <a:pathLst>
              <a:path w="929640" h="447039">
                <a:moveTo>
                  <a:pt x="0" y="223265"/>
                </a:moveTo>
                <a:lnTo>
                  <a:pt x="223265" y="0"/>
                </a:lnTo>
                <a:lnTo>
                  <a:pt x="223265" y="111633"/>
                </a:lnTo>
                <a:lnTo>
                  <a:pt x="706373" y="111633"/>
                </a:lnTo>
                <a:lnTo>
                  <a:pt x="706373" y="0"/>
                </a:lnTo>
                <a:lnTo>
                  <a:pt x="929639" y="223265"/>
                </a:lnTo>
                <a:lnTo>
                  <a:pt x="706373" y="446531"/>
                </a:lnTo>
                <a:lnTo>
                  <a:pt x="706373" y="334899"/>
                </a:lnTo>
                <a:lnTo>
                  <a:pt x="223265" y="334899"/>
                </a:lnTo>
                <a:lnTo>
                  <a:pt x="223265" y="446531"/>
                </a:lnTo>
                <a:lnTo>
                  <a:pt x="0" y="223265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6342507" y="6279692"/>
            <a:ext cx="403860" cy="0"/>
          </a:xfrm>
          <a:custGeom>
            <a:avLst/>
            <a:gdLst/>
            <a:ahLst/>
            <a:cxnLst/>
            <a:rect l="l" t="t" r="r" b="b"/>
            <a:pathLst>
              <a:path w="403859">
                <a:moveTo>
                  <a:pt x="0" y="0"/>
                </a:moveTo>
                <a:lnTo>
                  <a:pt x="403860" y="0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 txBox="1"/>
          <p:nvPr/>
        </p:nvSpPr>
        <p:spPr>
          <a:xfrm>
            <a:off x="1146454" y="4701920"/>
            <a:ext cx="6591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ambria Math"/>
                <a:cs typeface="Cambria Math"/>
              </a:rPr>
              <a:t>+</a:t>
            </a:r>
            <a:r>
              <a:rPr sz="2400" spc="-5" dirty="0">
                <a:latin typeface="Cambria Math"/>
                <a:cs typeface="Cambria Math"/>
              </a:rPr>
              <a:t>∆</a:t>
            </a:r>
            <a:r>
              <a:rPr sz="2400" dirty="0">
                <a:latin typeface="Cambria Math"/>
                <a:cs typeface="Cambria Math"/>
              </a:rPr>
              <a:t>𝑤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78" name="object 78"/>
          <p:cNvSpPr txBox="1"/>
          <p:nvPr/>
        </p:nvSpPr>
        <p:spPr>
          <a:xfrm>
            <a:off x="4181602" y="2022729"/>
            <a:ext cx="4281805" cy="2515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080"/>
              </a:lnSpc>
              <a:tabLst>
                <a:tab pos="2218055" algn="l"/>
                <a:tab pos="3922395" algn="l"/>
              </a:tabLst>
            </a:pPr>
            <a:r>
              <a:rPr sz="4200" spc="-7" baseline="7936" dirty="0">
                <a:latin typeface="Calibri"/>
                <a:cs typeface="Calibri"/>
              </a:rPr>
              <a:t>…	</a:t>
            </a:r>
            <a:r>
              <a:rPr sz="4200" spc="-82" baseline="4960" dirty="0">
                <a:latin typeface="Cambria Math"/>
                <a:cs typeface="Cambria Math"/>
              </a:rPr>
              <a:t>𝑦</a:t>
            </a:r>
            <a:r>
              <a:rPr sz="3075" spc="-82" baseline="-8130" dirty="0">
                <a:latin typeface="Cambria Math"/>
                <a:cs typeface="Cambria Math"/>
              </a:rPr>
              <a:t>1	</a:t>
            </a:r>
            <a:r>
              <a:rPr sz="2800" spc="-1200" dirty="0">
                <a:latin typeface="Cambria Math"/>
                <a:cs typeface="Cambria Math"/>
              </a:rPr>
              <a:t>𝑦</a:t>
            </a:r>
            <a:r>
              <a:rPr sz="2800" spc="325" dirty="0">
                <a:latin typeface="Cambria Math"/>
                <a:cs typeface="Cambria Math"/>
              </a:rPr>
              <a:t> </a:t>
            </a:r>
            <a:r>
              <a:rPr sz="3075" spc="60" baseline="-16260" dirty="0">
                <a:latin typeface="Cambria Math"/>
                <a:cs typeface="Cambria Math"/>
              </a:rPr>
              <a:t>1</a:t>
            </a:r>
            <a:endParaRPr sz="3075" baseline="-16260">
              <a:latin typeface="Cambria Math"/>
              <a:cs typeface="Cambria Math"/>
            </a:endParaRPr>
          </a:p>
          <a:p>
            <a:pPr marL="17145">
              <a:lnSpc>
                <a:spcPts val="2715"/>
              </a:lnSpc>
              <a:spcBef>
                <a:spcPts val="2925"/>
              </a:spcBef>
              <a:tabLst>
                <a:tab pos="2202180" algn="l"/>
                <a:tab pos="3906520" algn="l"/>
              </a:tabLst>
            </a:pPr>
            <a:r>
              <a:rPr sz="4200" spc="-7" baseline="9920" dirty="0">
                <a:latin typeface="Calibri"/>
                <a:cs typeface="Calibri"/>
              </a:rPr>
              <a:t>…	</a:t>
            </a:r>
            <a:r>
              <a:rPr sz="4200" spc="-37" baseline="4960" dirty="0">
                <a:latin typeface="Cambria Math"/>
                <a:cs typeface="Cambria Math"/>
              </a:rPr>
              <a:t>𝑦</a:t>
            </a:r>
            <a:r>
              <a:rPr sz="3075" spc="-37" baseline="-8130" dirty="0">
                <a:latin typeface="Cambria Math"/>
                <a:cs typeface="Cambria Math"/>
              </a:rPr>
              <a:t>2	</a:t>
            </a:r>
            <a:r>
              <a:rPr sz="2800" spc="-1200" dirty="0">
                <a:latin typeface="Cambria Math"/>
                <a:cs typeface="Cambria Math"/>
              </a:rPr>
              <a:t>𝑦</a:t>
            </a:r>
            <a:r>
              <a:rPr sz="2800" spc="385" dirty="0">
                <a:latin typeface="Cambria Math"/>
                <a:cs typeface="Cambria Math"/>
              </a:rPr>
              <a:t> </a:t>
            </a:r>
            <a:r>
              <a:rPr sz="3075" spc="60" baseline="-16260" dirty="0">
                <a:latin typeface="Cambria Math"/>
                <a:cs typeface="Cambria Math"/>
              </a:rPr>
              <a:t>2</a:t>
            </a:r>
            <a:endParaRPr sz="3075" baseline="-16260">
              <a:latin typeface="Cambria Math"/>
              <a:cs typeface="Cambria Math"/>
            </a:endParaRPr>
          </a:p>
          <a:p>
            <a:pPr marL="1251585">
              <a:lnSpc>
                <a:spcPts val="2715"/>
              </a:lnSpc>
              <a:tabLst>
                <a:tab pos="2185035" algn="l"/>
                <a:tab pos="3137535" algn="l"/>
                <a:tab pos="3889375" algn="l"/>
              </a:tabLst>
            </a:pPr>
            <a:r>
              <a:rPr sz="2800" spc="-5" dirty="0">
                <a:latin typeface="Calibri"/>
                <a:cs typeface="Calibri"/>
              </a:rPr>
              <a:t>……	</a:t>
            </a:r>
            <a:r>
              <a:rPr sz="4200" spc="-7" baseline="-8928" dirty="0">
                <a:latin typeface="Calibri"/>
                <a:cs typeface="Calibri"/>
              </a:rPr>
              <a:t>……	</a:t>
            </a:r>
            <a:r>
              <a:rPr sz="3600" baseline="-62500" dirty="0">
                <a:latin typeface="Cambria Math"/>
                <a:cs typeface="Cambria Math"/>
              </a:rPr>
              <a:t>𝑙	</a:t>
            </a:r>
            <a:r>
              <a:rPr sz="4200" spc="-1245" baseline="-13888" dirty="0">
                <a:latin typeface="Calibri"/>
                <a:cs typeface="Calibri"/>
              </a:rPr>
              <a:t>……</a:t>
            </a:r>
            <a:endParaRPr sz="4200" baseline="-13888">
              <a:latin typeface="Calibri"/>
              <a:cs typeface="Calibri"/>
            </a:endParaRPr>
          </a:p>
          <a:p>
            <a:pPr marR="791845" algn="r">
              <a:lnSpc>
                <a:spcPts val="2270"/>
              </a:lnSpc>
              <a:spcBef>
                <a:spcPts val="2890"/>
              </a:spcBef>
            </a:pPr>
            <a:r>
              <a:rPr sz="2400" spc="-5" dirty="0">
                <a:latin typeface="Cambria Math"/>
                <a:cs typeface="Cambria Math"/>
              </a:rPr>
              <a:t>+∆</a:t>
            </a:r>
            <a:r>
              <a:rPr sz="2400" dirty="0">
                <a:latin typeface="Cambria Math"/>
                <a:cs typeface="Cambria Math"/>
              </a:rPr>
              <a:t>𝑙</a:t>
            </a:r>
            <a:endParaRPr sz="2400">
              <a:latin typeface="Cambria Math"/>
              <a:cs typeface="Cambria Math"/>
            </a:endParaRPr>
          </a:p>
          <a:p>
            <a:pPr marL="29209">
              <a:lnSpc>
                <a:spcPts val="2750"/>
              </a:lnSpc>
              <a:tabLst>
                <a:tab pos="2159635" algn="l"/>
                <a:tab pos="3863975" algn="l"/>
              </a:tabLst>
            </a:pPr>
            <a:r>
              <a:rPr sz="4200" spc="-7" baseline="11904" dirty="0">
                <a:latin typeface="Calibri"/>
                <a:cs typeface="Calibri"/>
              </a:rPr>
              <a:t>…	</a:t>
            </a:r>
            <a:r>
              <a:rPr sz="4200" spc="-30" baseline="4960" dirty="0">
                <a:latin typeface="Cambria Math"/>
                <a:cs typeface="Cambria Math"/>
              </a:rPr>
              <a:t>𝑦</a:t>
            </a:r>
            <a:r>
              <a:rPr sz="3075" spc="-30" baseline="-8130" dirty="0">
                <a:latin typeface="Cambria Math"/>
                <a:cs typeface="Cambria Math"/>
              </a:rPr>
              <a:t>𝑀	</a:t>
            </a:r>
            <a:r>
              <a:rPr sz="2800" spc="-1200" dirty="0">
                <a:latin typeface="Cambria Math"/>
                <a:cs typeface="Cambria Math"/>
              </a:rPr>
              <a:t>𝑦</a:t>
            </a:r>
            <a:r>
              <a:rPr sz="2800" spc="400" dirty="0">
                <a:latin typeface="Cambria Math"/>
                <a:cs typeface="Cambria Math"/>
              </a:rPr>
              <a:t> </a:t>
            </a:r>
            <a:r>
              <a:rPr sz="3075" spc="75" baseline="-16260" dirty="0">
                <a:latin typeface="Cambria Math"/>
                <a:cs typeface="Cambria Math"/>
              </a:rPr>
              <a:t>𝑀</a:t>
            </a:r>
            <a:endParaRPr sz="3075" baseline="-16260">
              <a:latin typeface="Cambria Math"/>
              <a:cs typeface="Cambria Math"/>
            </a:endParaRPr>
          </a:p>
        </p:txBody>
      </p:sp>
      <p:sp>
        <p:nvSpPr>
          <p:cNvPr id="79" name="object 79"/>
          <p:cNvSpPr/>
          <p:nvPr/>
        </p:nvSpPr>
        <p:spPr>
          <a:xfrm>
            <a:off x="7355331" y="6278168"/>
            <a:ext cx="416559" cy="0"/>
          </a:xfrm>
          <a:custGeom>
            <a:avLst/>
            <a:gdLst/>
            <a:ahLst/>
            <a:cxnLst/>
            <a:rect l="l" t="t" r="r" b="b"/>
            <a:pathLst>
              <a:path w="416559">
                <a:moveTo>
                  <a:pt x="0" y="0"/>
                </a:moveTo>
                <a:lnTo>
                  <a:pt x="416051" y="0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 txBox="1"/>
          <p:nvPr/>
        </p:nvSpPr>
        <p:spPr>
          <a:xfrm>
            <a:off x="1035811" y="5405120"/>
            <a:ext cx="6740525" cy="1240155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sz="2400" spc="-10" dirty="0">
                <a:latin typeface="Calibri"/>
                <a:cs typeface="Calibri"/>
              </a:rPr>
              <a:t>Intuitive </a:t>
            </a:r>
            <a:r>
              <a:rPr sz="2400" spc="-25" dirty="0">
                <a:latin typeface="Calibri"/>
                <a:cs typeface="Calibri"/>
              </a:rPr>
              <a:t>way </a:t>
            </a:r>
            <a:r>
              <a:rPr sz="2400" spc="-15" dirty="0">
                <a:latin typeface="Calibri"/>
                <a:cs typeface="Calibri"/>
              </a:rPr>
              <a:t>to </a:t>
            </a:r>
            <a:r>
              <a:rPr sz="2400" spc="-10" dirty="0">
                <a:latin typeface="Calibri"/>
                <a:cs typeface="Calibri"/>
              </a:rPr>
              <a:t>compute </a:t>
            </a:r>
            <a:r>
              <a:rPr sz="2400" dirty="0">
                <a:latin typeface="Calibri"/>
                <a:cs typeface="Calibri"/>
              </a:rPr>
              <a:t>the </a:t>
            </a:r>
            <a:r>
              <a:rPr sz="2400" spc="-10" dirty="0">
                <a:latin typeface="Calibri"/>
                <a:cs typeface="Calibri"/>
              </a:rPr>
              <a:t>derivatives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…</a:t>
            </a:r>
            <a:endParaRPr sz="2400">
              <a:latin typeface="Calibri"/>
              <a:cs typeface="Calibri"/>
            </a:endParaRPr>
          </a:p>
          <a:p>
            <a:pPr marR="69850" algn="r">
              <a:lnSpc>
                <a:spcPts val="2345"/>
              </a:lnSpc>
              <a:spcBef>
                <a:spcPts val="195"/>
              </a:spcBef>
              <a:tabLst>
                <a:tab pos="1012825" algn="l"/>
              </a:tabLst>
            </a:pPr>
            <a:r>
              <a:rPr sz="2400" spc="-5" dirty="0">
                <a:latin typeface="Cambria Math"/>
                <a:cs typeface="Cambria Math"/>
              </a:rPr>
              <a:t>𝜕</a:t>
            </a:r>
            <a:r>
              <a:rPr sz="2400" dirty="0">
                <a:latin typeface="Cambria Math"/>
                <a:cs typeface="Cambria Math"/>
              </a:rPr>
              <a:t>𝑙	</a:t>
            </a:r>
            <a:r>
              <a:rPr sz="2400" spc="-5" dirty="0">
                <a:latin typeface="Cambria Math"/>
                <a:cs typeface="Cambria Math"/>
              </a:rPr>
              <a:t>∆</a:t>
            </a:r>
            <a:r>
              <a:rPr sz="2400" dirty="0">
                <a:latin typeface="Cambria Math"/>
                <a:cs typeface="Cambria Math"/>
              </a:rPr>
              <a:t>𝑙</a:t>
            </a:r>
            <a:endParaRPr sz="2400">
              <a:latin typeface="Cambria Math"/>
              <a:cs typeface="Cambria Math"/>
            </a:endParaRPr>
          </a:p>
          <a:p>
            <a:pPr marR="579120" algn="r">
              <a:lnSpc>
                <a:spcPts val="1710"/>
              </a:lnSpc>
            </a:pPr>
            <a:r>
              <a:rPr sz="2400" spc="-10" dirty="0">
                <a:latin typeface="Cambria Math"/>
                <a:cs typeface="Cambria Math"/>
              </a:rPr>
              <a:t>=</a:t>
            </a:r>
            <a:r>
              <a:rPr sz="2400" dirty="0">
                <a:latin typeface="Cambria Math"/>
                <a:cs typeface="Cambria Math"/>
              </a:rPr>
              <a:t>?</a:t>
            </a:r>
            <a:endParaRPr sz="2400">
              <a:latin typeface="Cambria Math"/>
              <a:cs typeface="Cambria Math"/>
            </a:endParaRPr>
          </a:p>
          <a:p>
            <a:pPr marR="5080" algn="r">
              <a:lnSpc>
                <a:spcPts val="2245"/>
              </a:lnSpc>
              <a:tabLst>
                <a:tab pos="1012825" algn="l"/>
              </a:tabLst>
            </a:pPr>
            <a:r>
              <a:rPr sz="2400" spc="-5" dirty="0">
                <a:latin typeface="Cambria Math"/>
                <a:cs typeface="Cambria Math"/>
              </a:rPr>
              <a:t>𝜕</a:t>
            </a:r>
            <a:r>
              <a:rPr sz="2400" dirty="0">
                <a:latin typeface="Cambria Math"/>
                <a:cs typeface="Cambria Math"/>
              </a:rPr>
              <a:t>𝑤	</a:t>
            </a:r>
            <a:r>
              <a:rPr sz="2400" spc="-5" dirty="0">
                <a:latin typeface="Cambria Math"/>
                <a:cs typeface="Cambria Math"/>
              </a:rPr>
              <a:t>∆</a:t>
            </a:r>
            <a:r>
              <a:rPr sz="2400" dirty="0">
                <a:latin typeface="Cambria Math"/>
                <a:cs typeface="Cambria Math"/>
              </a:rPr>
              <a:t>𝑤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81" name="object 81"/>
          <p:cNvSpPr/>
          <p:nvPr/>
        </p:nvSpPr>
        <p:spPr>
          <a:xfrm>
            <a:off x="1155191" y="3758184"/>
            <a:ext cx="629411" cy="108356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1214627" y="3797808"/>
            <a:ext cx="510540" cy="966216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2398776" y="3910584"/>
            <a:ext cx="515112" cy="777239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2458211" y="3950208"/>
            <a:ext cx="396239" cy="659892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3700271" y="3950208"/>
            <a:ext cx="385572" cy="600456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3759708" y="3989832"/>
            <a:ext cx="266700" cy="483107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7324343" y="3040379"/>
            <a:ext cx="301751" cy="385572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7383780" y="3080004"/>
            <a:ext cx="182879" cy="268224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1932432" y="4137723"/>
            <a:ext cx="486409" cy="275590"/>
          </a:xfrm>
          <a:custGeom>
            <a:avLst/>
            <a:gdLst/>
            <a:ahLst/>
            <a:cxnLst/>
            <a:rect l="l" t="t" r="r" b="b"/>
            <a:pathLst>
              <a:path w="486410" h="275589">
                <a:moveTo>
                  <a:pt x="0" y="253809"/>
                </a:moveTo>
                <a:lnTo>
                  <a:pt x="49323" y="267204"/>
                </a:lnTo>
                <a:lnTo>
                  <a:pt x="97980" y="275240"/>
                </a:lnTo>
                <a:lnTo>
                  <a:pt x="145303" y="272561"/>
                </a:lnTo>
                <a:lnTo>
                  <a:pt x="190626" y="253809"/>
                </a:lnTo>
                <a:lnTo>
                  <a:pt x="219625" y="226408"/>
                </a:lnTo>
                <a:lnTo>
                  <a:pt x="247824" y="186447"/>
                </a:lnTo>
                <a:lnTo>
                  <a:pt x="275224" y="140144"/>
                </a:lnTo>
                <a:lnTo>
                  <a:pt x="301831" y="93714"/>
                </a:lnTo>
                <a:lnTo>
                  <a:pt x="327648" y="53372"/>
                </a:lnTo>
                <a:lnTo>
                  <a:pt x="352679" y="25336"/>
                </a:lnTo>
                <a:lnTo>
                  <a:pt x="388393" y="4952"/>
                </a:lnTo>
                <a:lnTo>
                  <a:pt x="422084" y="0"/>
                </a:lnTo>
                <a:lnTo>
                  <a:pt x="454441" y="5334"/>
                </a:lnTo>
                <a:lnTo>
                  <a:pt x="486156" y="15811"/>
                </a:lnTo>
              </a:path>
            </a:pathLst>
          </a:custGeom>
          <a:ln w="579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3267455" y="4171251"/>
            <a:ext cx="485140" cy="275590"/>
          </a:xfrm>
          <a:custGeom>
            <a:avLst/>
            <a:gdLst/>
            <a:ahLst/>
            <a:cxnLst/>
            <a:rect l="l" t="t" r="r" b="b"/>
            <a:pathLst>
              <a:path w="485139" h="275589">
                <a:moveTo>
                  <a:pt x="0" y="253809"/>
                </a:moveTo>
                <a:lnTo>
                  <a:pt x="49206" y="267204"/>
                </a:lnTo>
                <a:lnTo>
                  <a:pt x="97710" y="275240"/>
                </a:lnTo>
                <a:lnTo>
                  <a:pt x="144857" y="272561"/>
                </a:lnTo>
                <a:lnTo>
                  <a:pt x="189992" y="253809"/>
                </a:lnTo>
                <a:lnTo>
                  <a:pt x="218926" y="226408"/>
                </a:lnTo>
                <a:lnTo>
                  <a:pt x="247057" y="186447"/>
                </a:lnTo>
                <a:lnTo>
                  <a:pt x="274383" y="140144"/>
                </a:lnTo>
                <a:lnTo>
                  <a:pt x="300905" y="93714"/>
                </a:lnTo>
                <a:lnTo>
                  <a:pt x="326622" y="53372"/>
                </a:lnTo>
                <a:lnTo>
                  <a:pt x="351536" y="25336"/>
                </a:lnTo>
                <a:lnTo>
                  <a:pt x="387173" y="4952"/>
                </a:lnTo>
                <a:lnTo>
                  <a:pt x="420798" y="0"/>
                </a:lnTo>
                <a:lnTo>
                  <a:pt x="453066" y="5333"/>
                </a:lnTo>
                <a:lnTo>
                  <a:pt x="484632" y="15811"/>
                </a:lnTo>
              </a:path>
            </a:pathLst>
          </a:custGeom>
          <a:ln w="579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571500" y="1307591"/>
            <a:ext cx="2644140" cy="1379220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571500" y="1307591"/>
            <a:ext cx="2644140" cy="1379220"/>
          </a:xfrm>
          <a:custGeom>
            <a:avLst/>
            <a:gdLst/>
            <a:ahLst/>
            <a:cxnLst/>
            <a:rect l="l" t="t" r="r" b="b"/>
            <a:pathLst>
              <a:path w="2644140" h="1379220">
                <a:moveTo>
                  <a:pt x="0" y="0"/>
                </a:moveTo>
                <a:lnTo>
                  <a:pt x="440690" y="0"/>
                </a:lnTo>
                <a:lnTo>
                  <a:pt x="1101725" y="0"/>
                </a:lnTo>
                <a:lnTo>
                  <a:pt x="2644140" y="0"/>
                </a:lnTo>
                <a:lnTo>
                  <a:pt x="2644140" y="329819"/>
                </a:lnTo>
                <a:lnTo>
                  <a:pt x="2644140" y="471170"/>
                </a:lnTo>
                <a:lnTo>
                  <a:pt x="2644140" y="565404"/>
                </a:lnTo>
                <a:lnTo>
                  <a:pt x="1101725" y="565404"/>
                </a:lnTo>
                <a:lnTo>
                  <a:pt x="900684" y="1379220"/>
                </a:lnTo>
                <a:lnTo>
                  <a:pt x="440690" y="565404"/>
                </a:lnTo>
                <a:lnTo>
                  <a:pt x="0" y="565404"/>
                </a:lnTo>
                <a:lnTo>
                  <a:pt x="0" y="471170"/>
                </a:lnTo>
                <a:lnTo>
                  <a:pt x="0" y="329819"/>
                </a:lnTo>
                <a:lnTo>
                  <a:pt x="0" y="0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 txBox="1"/>
          <p:nvPr/>
        </p:nvSpPr>
        <p:spPr>
          <a:xfrm>
            <a:off x="808431" y="1375105"/>
            <a:ext cx="217043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Smaller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gradients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94" name="object 94"/>
          <p:cNvSpPr/>
          <p:nvPr/>
        </p:nvSpPr>
        <p:spPr>
          <a:xfrm>
            <a:off x="5811011" y="3971544"/>
            <a:ext cx="359663" cy="519684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5870447" y="4011167"/>
            <a:ext cx="240791" cy="402336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4358640" y="1961388"/>
            <a:ext cx="4334255" cy="3410712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4339590" y="1942338"/>
            <a:ext cx="4372610" cy="3449320"/>
          </a:xfrm>
          <a:custGeom>
            <a:avLst/>
            <a:gdLst/>
            <a:ahLst/>
            <a:cxnLst/>
            <a:rect l="l" t="t" r="r" b="b"/>
            <a:pathLst>
              <a:path w="4372609" h="3449320">
                <a:moveTo>
                  <a:pt x="0" y="3448812"/>
                </a:moveTo>
                <a:lnTo>
                  <a:pt x="4372356" y="3448812"/>
                </a:lnTo>
                <a:lnTo>
                  <a:pt x="4372356" y="0"/>
                </a:lnTo>
                <a:lnTo>
                  <a:pt x="0" y="0"/>
                </a:lnTo>
                <a:lnTo>
                  <a:pt x="0" y="3448812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7229093" y="3073145"/>
            <a:ext cx="0" cy="1513840"/>
          </a:xfrm>
          <a:custGeom>
            <a:avLst/>
            <a:gdLst/>
            <a:ahLst/>
            <a:cxnLst/>
            <a:rect l="l" t="t" r="r" b="b"/>
            <a:pathLst>
              <a:path h="1513839">
                <a:moveTo>
                  <a:pt x="0" y="0"/>
                </a:moveTo>
                <a:lnTo>
                  <a:pt x="0" y="1513458"/>
                </a:lnTo>
              </a:path>
            </a:pathLst>
          </a:custGeom>
          <a:ln w="38100">
            <a:solidFill>
              <a:srgbClr val="FF0000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8177021" y="2870454"/>
            <a:ext cx="0" cy="1716405"/>
          </a:xfrm>
          <a:custGeom>
            <a:avLst/>
            <a:gdLst/>
            <a:ahLst/>
            <a:cxnLst/>
            <a:rect l="l" t="t" r="r" b="b"/>
            <a:pathLst>
              <a:path h="1716404">
                <a:moveTo>
                  <a:pt x="0" y="0"/>
                </a:moveTo>
                <a:lnTo>
                  <a:pt x="0" y="1715897"/>
                </a:lnTo>
              </a:path>
            </a:pathLst>
          </a:custGeom>
          <a:ln w="38100">
            <a:solidFill>
              <a:srgbClr val="FF0000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6450329" y="2832354"/>
            <a:ext cx="1726564" cy="0"/>
          </a:xfrm>
          <a:custGeom>
            <a:avLst/>
            <a:gdLst/>
            <a:ahLst/>
            <a:cxnLst/>
            <a:rect l="l" t="t" r="r" b="b"/>
            <a:pathLst>
              <a:path w="1726565">
                <a:moveTo>
                  <a:pt x="1726311" y="0"/>
                </a:moveTo>
                <a:lnTo>
                  <a:pt x="0" y="0"/>
                </a:lnTo>
              </a:path>
            </a:pathLst>
          </a:custGeom>
          <a:ln w="38100">
            <a:solidFill>
              <a:srgbClr val="00AF50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6450329" y="3073145"/>
            <a:ext cx="772795" cy="0"/>
          </a:xfrm>
          <a:custGeom>
            <a:avLst/>
            <a:gdLst/>
            <a:ahLst/>
            <a:cxnLst/>
            <a:rect l="l" t="t" r="r" b="b"/>
            <a:pathLst>
              <a:path w="772795">
                <a:moveTo>
                  <a:pt x="772795" y="0"/>
                </a:moveTo>
                <a:lnTo>
                  <a:pt x="0" y="0"/>
                </a:lnTo>
              </a:path>
            </a:pathLst>
          </a:custGeom>
          <a:ln w="38100">
            <a:solidFill>
              <a:srgbClr val="00AF50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 txBox="1"/>
          <p:nvPr/>
        </p:nvSpPr>
        <p:spPr>
          <a:xfrm>
            <a:off x="7354316" y="4517263"/>
            <a:ext cx="69342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685" marR="5080" indent="-762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La</a:t>
            </a:r>
            <a:r>
              <a:rPr sz="2400" spc="-35" dirty="0">
                <a:latin typeface="Calibri"/>
                <a:cs typeface="Calibri"/>
              </a:rPr>
              <a:t>r</a:t>
            </a:r>
            <a:r>
              <a:rPr sz="2400" spc="-30" dirty="0">
                <a:latin typeface="Calibri"/>
                <a:cs typeface="Calibri"/>
              </a:rPr>
              <a:t>g</a:t>
            </a:r>
            <a:r>
              <a:rPr sz="2400" dirty="0">
                <a:latin typeface="Calibri"/>
                <a:cs typeface="Calibri"/>
              </a:rPr>
              <a:t>e  input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03" name="object 103"/>
          <p:cNvSpPr txBox="1"/>
          <p:nvPr/>
        </p:nvSpPr>
        <p:spPr>
          <a:xfrm>
            <a:off x="5445378" y="2521458"/>
            <a:ext cx="87058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8636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Small  output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07542" y="609676"/>
            <a:ext cx="7388859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b="0" spc="-15" dirty="0">
                <a:latin typeface="Calibri Light"/>
                <a:cs typeface="Calibri Light"/>
              </a:rPr>
              <a:t>Hard </a:t>
            </a:r>
            <a:r>
              <a:rPr sz="4400" b="0" spc="-30" dirty="0">
                <a:latin typeface="Calibri Light"/>
                <a:cs typeface="Calibri Light"/>
              </a:rPr>
              <a:t>to </a:t>
            </a:r>
            <a:r>
              <a:rPr sz="4400" b="0" spc="-20" dirty="0">
                <a:latin typeface="Calibri Light"/>
                <a:cs typeface="Calibri Light"/>
              </a:rPr>
              <a:t>get </a:t>
            </a:r>
            <a:r>
              <a:rPr sz="4400" b="0" dirty="0">
                <a:latin typeface="Calibri Light"/>
                <a:cs typeface="Calibri Light"/>
              </a:rPr>
              <a:t>the </a:t>
            </a:r>
            <a:r>
              <a:rPr sz="4400" b="0" spc="-20" dirty="0">
                <a:latin typeface="Calibri Light"/>
                <a:cs typeface="Calibri Light"/>
              </a:rPr>
              <a:t>power </a:t>
            </a:r>
            <a:r>
              <a:rPr sz="4400" b="0" dirty="0">
                <a:latin typeface="Calibri Light"/>
                <a:cs typeface="Calibri Light"/>
              </a:rPr>
              <a:t>of Deep</a:t>
            </a:r>
            <a:r>
              <a:rPr sz="4400" b="0" spc="40" dirty="0">
                <a:latin typeface="Calibri Light"/>
                <a:cs typeface="Calibri Light"/>
              </a:rPr>
              <a:t> </a:t>
            </a:r>
            <a:r>
              <a:rPr sz="4400" b="0" dirty="0">
                <a:latin typeface="Calibri Light"/>
                <a:cs typeface="Calibri Light"/>
              </a:rPr>
              <a:t>…</a:t>
            </a:r>
            <a:endParaRPr sz="4400">
              <a:latin typeface="Calibri Light"/>
              <a:cs typeface="Calibri Light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93419" y="1464563"/>
            <a:ext cx="7968996" cy="51922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831848" y="3657600"/>
            <a:ext cx="5977128" cy="10713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709927" y="3595115"/>
            <a:ext cx="6204204" cy="129235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891283" y="3697223"/>
            <a:ext cx="5858256" cy="95402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subTitle" idx="4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88645" marR="9906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In 2006, people used RBM </a:t>
            </a:r>
            <a:r>
              <a:rPr spc="-15" dirty="0"/>
              <a:t>pre-training.  </a:t>
            </a:r>
            <a:r>
              <a:rPr spc="-5" dirty="0"/>
              <a:t>In 2015, </a:t>
            </a:r>
            <a:r>
              <a:rPr spc="-10" dirty="0"/>
              <a:t>people use</a:t>
            </a:r>
            <a:r>
              <a:rPr spc="75" dirty="0"/>
              <a:t> </a:t>
            </a:r>
            <a:r>
              <a:rPr spc="-35" dirty="0"/>
              <a:t>ReLU.</a:t>
            </a: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116776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90" dirty="0"/>
              <a:t>R</a:t>
            </a:r>
            <a:r>
              <a:rPr spc="-5" dirty="0"/>
              <a:t>e</a:t>
            </a:r>
            <a:r>
              <a:rPr spc="-90" dirty="0"/>
              <a:t>L</a:t>
            </a:r>
            <a:r>
              <a:rPr dirty="0"/>
              <a:t>U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07542" y="1608585"/>
            <a:ext cx="5336540" cy="1247140"/>
          </a:xfrm>
          <a:prstGeom prst="rect">
            <a:avLst/>
          </a:prstGeom>
        </p:spPr>
        <p:txBody>
          <a:bodyPr vert="horz" wrap="square" lIns="0" tIns="19685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55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0" dirty="0">
                <a:latin typeface="Calibri"/>
                <a:cs typeface="Calibri"/>
              </a:rPr>
              <a:t>Rectified Linear Unit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(ReLU)</a:t>
            </a:r>
            <a:endParaRPr sz="2800">
              <a:latin typeface="Calibri"/>
              <a:cs typeface="Calibri"/>
            </a:endParaRPr>
          </a:p>
          <a:p>
            <a:pPr marR="5080" algn="r">
              <a:lnSpc>
                <a:spcPct val="100000"/>
              </a:lnSpc>
              <a:spcBef>
                <a:spcPts val="1450"/>
              </a:spcBef>
            </a:pPr>
            <a:r>
              <a:rPr sz="2800" b="1" i="1" u="sng" spc="-4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R</a:t>
            </a:r>
            <a:r>
              <a:rPr sz="2800" b="1" i="1" u="sng" spc="-1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eason: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184394" y="2764770"/>
            <a:ext cx="2828290" cy="1303020"/>
          </a:xfrm>
          <a:prstGeom prst="rect">
            <a:avLst/>
          </a:prstGeom>
        </p:spPr>
        <p:txBody>
          <a:bodyPr vert="horz" wrap="square" lIns="0" tIns="224790" rIns="0" bIns="0" rtlCol="0">
            <a:spAutoFit/>
          </a:bodyPr>
          <a:lstStyle/>
          <a:p>
            <a:pPr marL="365125" indent="-352425">
              <a:lnSpc>
                <a:spcPct val="100000"/>
              </a:lnSpc>
              <a:spcBef>
                <a:spcPts val="1770"/>
              </a:spcBef>
              <a:buAutoNum type="arabicPeriod"/>
              <a:tabLst>
                <a:tab pos="365760" algn="l"/>
              </a:tabLst>
            </a:pPr>
            <a:r>
              <a:rPr sz="2800" spc="-30" dirty="0">
                <a:latin typeface="Calibri"/>
                <a:cs typeface="Calibri"/>
              </a:rPr>
              <a:t>Fast </a:t>
            </a:r>
            <a:r>
              <a:rPr sz="2800" spc="-15" dirty="0">
                <a:latin typeface="Calibri"/>
                <a:cs typeface="Calibri"/>
              </a:rPr>
              <a:t>to</a:t>
            </a:r>
            <a:r>
              <a:rPr sz="2800" spc="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compute</a:t>
            </a:r>
            <a:endParaRPr sz="2800">
              <a:latin typeface="Calibri"/>
              <a:cs typeface="Calibri"/>
            </a:endParaRPr>
          </a:p>
          <a:p>
            <a:pPr marL="378460" indent="-351790">
              <a:lnSpc>
                <a:spcPct val="100000"/>
              </a:lnSpc>
              <a:spcBef>
                <a:spcPts val="1664"/>
              </a:spcBef>
              <a:buAutoNum type="arabicPeriod"/>
              <a:tabLst>
                <a:tab pos="379095" algn="l"/>
              </a:tabLst>
            </a:pPr>
            <a:r>
              <a:rPr sz="2800" spc="-10" dirty="0">
                <a:latin typeface="Calibri"/>
                <a:cs typeface="Calibri"/>
              </a:rPr>
              <a:t>Biological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reason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198745" y="4250182"/>
            <a:ext cx="2966085" cy="878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Calibri"/>
                <a:cs typeface="Calibri"/>
              </a:rPr>
              <a:t>3. </a:t>
            </a:r>
            <a:r>
              <a:rPr sz="2800" spc="-15" dirty="0">
                <a:latin typeface="Calibri"/>
                <a:cs typeface="Calibri"/>
              </a:rPr>
              <a:t>Infinite </a:t>
            </a:r>
            <a:r>
              <a:rPr sz="2800" spc="-10" dirty="0">
                <a:latin typeface="Calibri"/>
                <a:cs typeface="Calibri"/>
              </a:rPr>
              <a:t>sigmoid  </a:t>
            </a:r>
            <a:r>
              <a:rPr sz="2800" spc="-5" dirty="0">
                <a:latin typeface="Calibri"/>
                <a:cs typeface="Calibri"/>
              </a:rPr>
              <a:t>with </a:t>
            </a:r>
            <a:r>
              <a:rPr sz="2800" spc="-25" dirty="0">
                <a:latin typeface="Calibri"/>
                <a:cs typeface="Calibri"/>
              </a:rPr>
              <a:t>different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biases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106161" y="5250941"/>
            <a:ext cx="3314700" cy="966469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vert="horz" wrap="square" lIns="0" tIns="23495" rIns="0" bIns="0" rtlCol="0">
            <a:spAutoFit/>
          </a:bodyPr>
          <a:lstStyle/>
          <a:p>
            <a:pPr marL="104775" marR="187325">
              <a:lnSpc>
                <a:spcPct val="100000"/>
              </a:lnSpc>
              <a:spcBef>
                <a:spcPts val="185"/>
              </a:spcBef>
            </a:pPr>
            <a:r>
              <a:rPr sz="2800" spc="-5" dirty="0">
                <a:latin typeface="Calibri"/>
                <a:cs typeface="Calibri"/>
              </a:rPr>
              <a:t>4. </a:t>
            </a:r>
            <a:r>
              <a:rPr sz="2800" spc="-25" dirty="0">
                <a:latin typeface="Calibri"/>
                <a:cs typeface="Calibri"/>
              </a:rPr>
              <a:t>Vanishing </a:t>
            </a:r>
            <a:r>
              <a:rPr sz="2800" spc="-20" dirty="0">
                <a:latin typeface="Calibri"/>
                <a:cs typeface="Calibri"/>
              </a:rPr>
              <a:t>gradient  </a:t>
            </a:r>
            <a:r>
              <a:rPr sz="2800" spc="-15" dirty="0">
                <a:latin typeface="Calibri"/>
                <a:cs typeface="Calibri"/>
              </a:rPr>
              <a:t>problem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575053" y="4605528"/>
            <a:ext cx="2474595" cy="86995"/>
          </a:xfrm>
          <a:custGeom>
            <a:avLst/>
            <a:gdLst/>
            <a:ahLst/>
            <a:cxnLst/>
            <a:rect l="l" t="t" r="r" b="b"/>
            <a:pathLst>
              <a:path w="2474595" h="86995">
                <a:moveTo>
                  <a:pt x="2387473" y="0"/>
                </a:moveTo>
                <a:lnTo>
                  <a:pt x="2387473" y="86868"/>
                </a:lnTo>
                <a:lnTo>
                  <a:pt x="2445385" y="57912"/>
                </a:lnTo>
                <a:lnTo>
                  <a:pt x="2401951" y="57912"/>
                </a:lnTo>
                <a:lnTo>
                  <a:pt x="2401951" y="28956"/>
                </a:lnTo>
                <a:lnTo>
                  <a:pt x="2445385" y="28956"/>
                </a:lnTo>
                <a:lnTo>
                  <a:pt x="2387473" y="0"/>
                </a:lnTo>
                <a:close/>
              </a:path>
              <a:path w="2474595" h="86995">
                <a:moveTo>
                  <a:pt x="2387473" y="28956"/>
                </a:moveTo>
                <a:lnTo>
                  <a:pt x="0" y="28956"/>
                </a:lnTo>
                <a:lnTo>
                  <a:pt x="0" y="57912"/>
                </a:lnTo>
                <a:lnTo>
                  <a:pt x="2387473" y="57912"/>
                </a:lnTo>
                <a:lnTo>
                  <a:pt x="2387473" y="28956"/>
                </a:lnTo>
                <a:close/>
              </a:path>
              <a:path w="2474595" h="86995">
                <a:moveTo>
                  <a:pt x="2445385" y="28956"/>
                </a:moveTo>
                <a:lnTo>
                  <a:pt x="2401951" y="28956"/>
                </a:lnTo>
                <a:lnTo>
                  <a:pt x="2401951" y="57912"/>
                </a:lnTo>
                <a:lnTo>
                  <a:pt x="2445385" y="57912"/>
                </a:lnTo>
                <a:lnTo>
                  <a:pt x="2474341" y="43434"/>
                </a:lnTo>
                <a:lnTo>
                  <a:pt x="2445385" y="28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769107" y="3085338"/>
            <a:ext cx="86995" cy="2474595"/>
          </a:xfrm>
          <a:custGeom>
            <a:avLst/>
            <a:gdLst/>
            <a:ahLst/>
            <a:cxnLst/>
            <a:rect l="l" t="t" r="r" b="b"/>
            <a:pathLst>
              <a:path w="86994" h="2474595">
                <a:moveTo>
                  <a:pt x="57912" y="72389"/>
                </a:moveTo>
                <a:lnTo>
                  <a:pt x="28956" y="72389"/>
                </a:lnTo>
                <a:lnTo>
                  <a:pt x="28956" y="2474341"/>
                </a:lnTo>
                <a:lnTo>
                  <a:pt x="57912" y="2474341"/>
                </a:lnTo>
                <a:lnTo>
                  <a:pt x="57912" y="72389"/>
                </a:lnTo>
                <a:close/>
              </a:path>
              <a:path w="86994" h="2474595">
                <a:moveTo>
                  <a:pt x="43434" y="0"/>
                </a:moveTo>
                <a:lnTo>
                  <a:pt x="0" y="86867"/>
                </a:lnTo>
                <a:lnTo>
                  <a:pt x="28956" y="86867"/>
                </a:lnTo>
                <a:lnTo>
                  <a:pt x="28956" y="72389"/>
                </a:lnTo>
                <a:lnTo>
                  <a:pt x="79629" y="72389"/>
                </a:lnTo>
                <a:lnTo>
                  <a:pt x="43434" y="0"/>
                </a:lnTo>
                <a:close/>
              </a:path>
              <a:path w="86994" h="2474595">
                <a:moveTo>
                  <a:pt x="79629" y="72389"/>
                </a:moveTo>
                <a:lnTo>
                  <a:pt x="57912" y="72389"/>
                </a:lnTo>
                <a:lnTo>
                  <a:pt x="57912" y="86867"/>
                </a:lnTo>
                <a:lnTo>
                  <a:pt x="86868" y="86867"/>
                </a:lnTo>
                <a:lnTo>
                  <a:pt x="79629" y="7238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4084701" y="4431919"/>
            <a:ext cx="1733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mbria Math"/>
                <a:cs typeface="Cambria Math"/>
              </a:rPr>
              <a:t>𝑧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710942" y="2719196"/>
            <a:ext cx="1955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mbria Math"/>
                <a:cs typeface="Cambria Math"/>
              </a:rPr>
              <a:t>𝑎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603247" y="4642103"/>
            <a:ext cx="1237615" cy="0"/>
          </a:xfrm>
          <a:custGeom>
            <a:avLst/>
            <a:gdLst/>
            <a:ahLst/>
            <a:cxnLst/>
            <a:rect l="l" t="t" r="r" b="b"/>
            <a:pathLst>
              <a:path w="1237614">
                <a:moveTo>
                  <a:pt x="0" y="0"/>
                </a:moveTo>
                <a:lnTo>
                  <a:pt x="1237107" y="0"/>
                </a:lnTo>
              </a:path>
            </a:pathLst>
          </a:custGeom>
          <a:ln w="57912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802635" y="3563111"/>
            <a:ext cx="959485" cy="1079500"/>
          </a:xfrm>
          <a:custGeom>
            <a:avLst/>
            <a:gdLst/>
            <a:ahLst/>
            <a:cxnLst/>
            <a:rect l="l" t="t" r="r" b="b"/>
            <a:pathLst>
              <a:path w="959485" h="1079500">
                <a:moveTo>
                  <a:pt x="0" y="1079245"/>
                </a:moveTo>
                <a:lnTo>
                  <a:pt x="959230" y="0"/>
                </a:lnTo>
              </a:path>
            </a:pathLst>
          </a:custGeom>
          <a:ln w="57912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3386073" y="3156965"/>
            <a:ext cx="7467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mbria Math"/>
                <a:cs typeface="Cambria Math"/>
              </a:rPr>
              <a:t>𝑎 =</a:t>
            </a:r>
            <a:r>
              <a:rPr sz="2400" spc="225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𝑧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802129" y="4224985"/>
            <a:ext cx="76771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mbria Math"/>
                <a:cs typeface="Cambria Math"/>
              </a:rPr>
              <a:t>𝑎 =</a:t>
            </a:r>
            <a:r>
              <a:rPr sz="2400" spc="225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0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473072" y="2971292"/>
            <a:ext cx="411480" cy="328930"/>
          </a:xfrm>
          <a:custGeom>
            <a:avLst/>
            <a:gdLst/>
            <a:ahLst/>
            <a:cxnLst/>
            <a:rect l="l" t="t" r="r" b="b"/>
            <a:pathLst>
              <a:path w="411480" h="328929">
                <a:moveTo>
                  <a:pt x="306197" y="0"/>
                </a:moveTo>
                <a:lnTo>
                  <a:pt x="301497" y="13335"/>
                </a:lnTo>
                <a:lnTo>
                  <a:pt x="320547" y="21651"/>
                </a:lnTo>
                <a:lnTo>
                  <a:pt x="336930" y="33099"/>
                </a:lnTo>
                <a:lnTo>
                  <a:pt x="361696" y="65532"/>
                </a:lnTo>
                <a:lnTo>
                  <a:pt x="376269" y="109219"/>
                </a:lnTo>
                <a:lnTo>
                  <a:pt x="381127" y="162813"/>
                </a:lnTo>
                <a:lnTo>
                  <a:pt x="379892" y="191845"/>
                </a:lnTo>
                <a:lnTo>
                  <a:pt x="370089" y="241859"/>
                </a:lnTo>
                <a:lnTo>
                  <a:pt x="350547" y="280965"/>
                </a:lnTo>
                <a:lnTo>
                  <a:pt x="320742" y="307306"/>
                </a:lnTo>
                <a:lnTo>
                  <a:pt x="302006" y="315595"/>
                </a:lnTo>
                <a:lnTo>
                  <a:pt x="306197" y="328930"/>
                </a:lnTo>
                <a:lnTo>
                  <a:pt x="351028" y="307895"/>
                </a:lnTo>
                <a:lnTo>
                  <a:pt x="384047" y="271525"/>
                </a:lnTo>
                <a:lnTo>
                  <a:pt x="404336" y="222678"/>
                </a:lnTo>
                <a:lnTo>
                  <a:pt x="411099" y="164592"/>
                </a:lnTo>
                <a:lnTo>
                  <a:pt x="409388" y="134417"/>
                </a:lnTo>
                <a:lnTo>
                  <a:pt x="395775" y="80974"/>
                </a:lnTo>
                <a:lnTo>
                  <a:pt x="368919" y="37468"/>
                </a:lnTo>
                <a:lnTo>
                  <a:pt x="330057" y="8616"/>
                </a:lnTo>
                <a:lnTo>
                  <a:pt x="306197" y="0"/>
                </a:lnTo>
                <a:close/>
              </a:path>
              <a:path w="411480" h="328929">
                <a:moveTo>
                  <a:pt x="104902" y="0"/>
                </a:moveTo>
                <a:lnTo>
                  <a:pt x="60118" y="21113"/>
                </a:lnTo>
                <a:lnTo>
                  <a:pt x="27051" y="57658"/>
                </a:lnTo>
                <a:lnTo>
                  <a:pt x="6762" y="106552"/>
                </a:lnTo>
                <a:lnTo>
                  <a:pt x="0" y="164592"/>
                </a:lnTo>
                <a:lnTo>
                  <a:pt x="1690" y="194784"/>
                </a:lnTo>
                <a:lnTo>
                  <a:pt x="15216" y="248263"/>
                </a:lnTo>
                <a:lnTo>
                  <a:pt x="42054" y="291621"/>
                </a:lnTo>
                <a:lnTo>
                  <a:pt x="80968" y="320335"/>
                </a:lnTo>
                <a:lnTo>
                  <a:pt x="104902" y="328930"/>
                </a:lnTo>
                <a:lnTo>
                  <a:pt x="108965" y="315595"/>
                </a:lnTo>
                <a:lnTo>
                  <a:pt x="90249" y="307306"/>
                </a:lnTo>
                <a:lnTo>
                  <a:pt x="74104" y="295767"/>
                </a:lnTo>
                <a:lnTo>
                  <a:pt x="49530" y="262890"/>
                </a:lnTo>
                <a:lnTo>
                  <a:pt x="34845" y="218186"/>
                </a:lnTo>
                <a:lnTo>
                  <a:pt x="29971" y="162813"/>
                </a:lnTo>
                <a:lnTo>
                  <a:pt x="31188" y="134790"/>
                </a:lnTo>
                <a:lnTo>
                  <a:pt x="40955" y="86125"/>
                </a:lnTo>
                <a:lnTo>
                  <a:pt x="60577" y="47714"/>
                </a:lnTo>
                <a:lnTo>
                  <a:pt x="90624" y="21651"/>
                </a:lnTo>
                <a:lnTo>
                  <a:pt x="109601" y="13335"/>
                </a:lnTo>
                <a:lnTo>
                  <a:pt x="10490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1212900" y="2870073"/>
            <a:ext cx="56134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376555" algn="l"/>
              </a:tabLst>
            </a:pPr>
            <a:r>
              <a:rPr sz="2800" spc="-5" dirty="0">
                <a:latin typeface="Cambria Math"/>
                <a:cs typeface="Cambria Math"/>
              </a:rPr>
              <a:t>𝜎	𝑧</a:t>
            </a:r>
            <a:endParaRPr sz="2800">
              <a:latin typeface="Cambria Math"/>
              <a:cs typeface="Cambria Math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528952" y="5621832"/>
            <a:ext cx="2518410" cy="795020"/>
          </a:xfrm>
          <a:prstGeom prst="rect">
            <a:avLst/>
          </a:prstGeom>
        </p:spPr>
        <p:txBody>
          <a:bodyPr vert="horz" wrap="square" lIns="0" tIns="39370" rIns="0" bIns="0" rtlCol="0">
            <a:spAutoFit/>
          </a:bodyPr>
          <a:lstStyle/>
          <a:p>
            <a:pPr marL="24765" marR="5080" indent="-12700" algn="just">
              <a:lnSpc>
                <a:spcPct val="90200"/>
              </a:lnSpc>
              <a:spcBef>
                <a:spcPts val="310"/>
              </a:spcBef>
            </a:pPr>
            <a:r>
              <a:rPr sz="1800" spc="-5" dirty="0">
                <a:solidFill>
                  <a:srgbClr val="0000FF"/>
                </a:solidFill>
                <a:latin typeface="Calibri"/>
                <a:cs typeface="Calibri"/>
              </a:rPr>
              <a:t>[Xavier </a:t>
            </a:r>
            <a:r>
              <a:rPr sz="1800" spc="-10" dirty="0">
                <a:solidFill>
                  <a:srgbClr val="0000FF"/>
                </a:solidFill>
                <a:latin typeface="Calibri"/>
                <a:cs typeface="Calibri"/>
              </a:rPr>
              <a:t>Glorot, </a:t>
            </a:r>
            <a:r>
              <a:rPr sz="1800" spc="-30" dirty="0">
                <a:solidFill>
                  <a:srgbClr val="0000FF"/>
                </a:solidFill>
                <a:latin typeface="Calibri"/>
                <a:cs typeface="Calibri"/>
              </a:rPr>
              <a:t>AISTATS’11]  </a:t>
            </a:r>
            <a:r>
              <a:rPr sz="1800" spc="-10" dirty="0">
                <a:solidFill>
                  <a:srgbClr val="0000FF"/>
                </a:solidFill>
                <a:latin typeface="Calibri"/>
                <a:cs typeface="Calibri"/>
              </a:rPr>
              <a:t>[Andrew </a:t>
            </a:r>
            <a:r>
              <a:rPr sz="1800" spc="-5" dirty="0">
                <a:solidFill>
                  <a:srgbClr val="0000FF"/>
                </a:solidFill>
                <a:latin typeface="Calibri"/>
                <a:cs typeface="Calibri"/>
              </a:rPr>
              <a:t>L. Maas, </a:t>
            </a:r>
            <a:r>
              <a:rPr sz="1800" spc="-20" dirty="0">
                <a:solidFill>
                  <a:srgbClr val="0000FF"/>
                </a:solidFill>
                <a:latin typeface="Calibri"/>
                <a:cs typeface="Calibri"/>
              </a:rPr>
              <a:t>ICML’13]  </a:t>
            </a:r>
            <a:r>
              <a:rPr sz="1800" spc="-5" dirty="0">
                <a:solidFill>
                  <a:srgbClr val="0000FF"/>
                </a:solidFill>
                <a:latin typeface="Calibri"/>
                <a:cs typeface="Calibri"/>
              </a:rPr>
              <a:t>[Kaiming He,</a:t>
            </a:r>
            <a:r>
              <a:rPr sz="1800" spc="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00FF"/>
                </a:solidFill>
                <a:latin typeface="Calibri"/>
                <a:cs typeface="Calibri"/>
              </a:rPr>
              <a:t>arXiv’15]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116776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90" dirty="0"/>
              <a:t>R</a:t>
            </a:r>
            <a:r>
              <a:rPr spc="-5" dirty="0"/>
              <a:t>e</a:t>
            </a:r>
            <a:r>
              <a:rPr spc="-90" dirty="0"/>
              <a:t>L</a:t>
            </a:r>
            <a:r>
              <a:rPr dirty="0"/>
              <a:t>U</a:t>
            </a:r>
          </a:p>
        </p:txBody>
      </p:sp>
      <p:sp>
        <p:nvSpPr>
          <p:cNvPr id="3" name="object 3"/>
          <p:cNvSpPr/>
          <p:nvPr/>
        </p:nvSpPr>
        <p:spPr>
          <a:xfrm>
            <a:off x="7367778" y="4338828"/>
            <a:ext cx="701675" cy="78105"/>
          </a:xfrm>
          <a:custGeom>
            <a:avLst/>
            <a:gdLst/>
            <a:ahLst/>
            <a:cxnLst/>
            <a:rect l="l" t="t" r="r" b="b"/>
            <a:pathLst>
              <a:path w="701675" h="78104">
                <a:moveTo>
                  <a:pt x="623570" y="0"/>
                </a:moveTo>
                <a:lnTo>
                  <a:pt x="623570" y="77724"/>
                </a:lnTo>
                <a:lnTo>
                  <a:pt x="675385" y="51816"/>
                </a:lnTo>
                <a:lnTo>
                  <a:pt x="636524" y="51816"/>
                </a:lnTo>
                <a:lnTo>
                  <a:pt x="636524" y="25908"/>
                </a:lnTo>
                <a:lnTo>
                  <a:pt x="675386" y="25908"/>
                </a:lnTo>
                <a:lnTo>
                  <a:pt x="623570" y="0"/>
                </a:lnTo>
                <a:close/>
              </a:path>
              <a:path w="701675" h="78104">
                <a:moveTo>
                  <a:pt x="623570" y="25908"/>
                </a:moveTo>
                <a:lnTo>
                  <a:pt x="0" y="25908"/>
                </a:lnTo>
                <a:lnTo>
                  <a:pt x="0" y="51816"/>
                </a:lnTo>
                <a:lnTo>
                  <a:pt x="623570" y="51816"/>
                </a:lnTo>
                <a:lnTo>
                  <a:pt x="623570" y="25908"/>
                </a:lnTo>
                <a:close/>
              </a:path>
              <a:path w="701675" h="78104">
                <a:moveTo>
                  <a:pt x="675386" y="25908"/>
                </a:moveTo>
                <a:lnTo>
                  <a:pt x="636524" y="25908"/>
                </a:lnTo>
                <a:lnTo>
                  <a:pt x="636524" y="51816"/>
                </a:lnTo>
                <a:lnTo>
                  <a:pt x="675385" y="51816"/>
                </a:lnTo>
                <a:lnTo>
                  <a:pt x="701294" y="38862"/>
                </a:lnTo>
                <a:lnTo>
                  <a:pt x="675386" y="259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343393" y="3560064"/>
            <a:ext cx="725170" cy="78105"/>
          </a:xfrm>
          <a:custGeom>
            <a:avLst/>
            <a:gdLst/>
            <a:ahLst/>
            <a:cxnLst/>
            <a:rect l="l" t="t" r="r" b="b"/>
            <a:pathLst>
              <a:path w="725170" h="78104">
                <a:moveTo>
                  <a:pt x="647446" y="0"/>
                </a:moveTo>
                <a:lnTo>
                  <a:pt x="647446" y="77724"/>
                </a:lnTo>
                <a:lnTo>
                  <a:pt x="699261" y="51816"/>
                </a:lnTo>
                <a:lnTo>
                  <a:pt x="660400" y="51816"/>
                </a:lnTo>
                <a:lnTo>
                  <a:pt x="660400" y="25908"/>
                </a:lnTo>
                <a:lnTo>
                  <a:pt x="699262" y="25908"/>
                </a:lnTo>
                <a:lnTo>
                  <a:pt x="647446" y="0"/>
                </a:lnTo>
                <a:close/>
              </a:path>
              <a:path w="725170" h="78104">
                <a:moveTo>
                  <a:pt x="647446" y="25908"/>
                </a:moveTo>
                <a:lnTo>
                  <a:pt x="0" y="25908"/>
                </a:lnTo>
                <a:lnTo>
                  <a:pt x="0" y="51816"/>
                </a:lnTo>
                <a:lnTo>
                  <a:pt x="647446" y="51816"/>
                </a:lnTo>
                <a:lnTo>
                  <a:pt x="647446" y="25908"/>
                </a:lnTo>
                <a:close/>
              </a:path>
              <a:path w="725170" h="78104">
                <a:moveTo>
                  <a:pt x="699262" y="25908"/>
                </a:moveTo>
                <a:lnTo>
                  <a:pt x="660400" y="25908"/>
                </a:lnTo>
                <a:lnTo>
                  <a:pt x="660400" y="51816"/>
                </a:lnTo>
                <a:lnTo>
                  <a:pt x="699261" y="51816"/>
                </a:lnTo>
                <a:lnTo>
                  <a:pt x="725170" y="38862"/>
                </a:lnTo>
                <a:lnTo>
                  <a:pt x="699262" y="259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58596" y="3314700"/>
            <a:ext cx="342900" cy="3429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58596" y="3314700"/>
            <a:ext cx="342900" cy="342900"/>
          </a:xfrm>
          <a:custGeom>
            <a:avLst/>
            <a:gdLst/>
            <a:ahLst/>
            <a:cxnLst/>
            <a:rect l="l" t="t" r="r" b="b"/>
            <a:pathLst>
              <a:path w="342900" h="342900">
                <a:moveTo>
                  <a:pt x="0" y="342900"/>
                </a:moveTo>
                <a:lnTo>
                  <a:pt x="342900" y="342900"/>
                </a:lnTo>
                <a:lnTo>
                  <a:pt x="342900" y="0"/>
                </a:lnTo>
                <a:lnTo>
                  <a:pt x="0" y="0"/>
                </a:lnTo>
                <a:lnTo>
                  <a:pt x="0" y="342900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022645" y="3206285"/>
            <a:ext cx="246379" cy="4178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550" i="1" spc="-145" dirty="0">
                <a:latin typeface="Times New Roman"/>
                <a:cs typeface="Times New Roman"/>
              </a:rPr>
              <a:t>x</a:t>
            </a:r>
            <a:r>
              <a:rPr sz="2250" spc="-7" baseline="-24074" dirty="0">
                <a:latin typeface="Times New Roman"/>
                <a:cs typeface="Times New Roman"/>
              </a:rPr>
              <a:t>1</a:t>
            </a:r>
            <a:endParaRPr sz="2250" baseline="-24074">
              <a:latin typeface="Times New Roman"/>
              <a:cs typeface="Times New Roma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981455" y="4437888"/>
            <a:ext cx="342900" cy="3429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81455" y="4437888"/>
            <a:ext cx="342900" cy="342900"/>
          </a:xfrm>
          <a:custGeom>
            <a:avLst/>
            <a:gdLst/>
            <a:ahLst/>
            <a:cxnLst/>
            <a:rect l="l" t="t" r="r" b="b"/>
            <a:pathLst>
              <a:path w="342900" h="342900">
                <a:moveTo>
                  <a:pt x="0" y="342900"/>
                </a:moveTo>
                <a:lnTo>
                  <a:pt x="342900" y="342900"/>
                </a:lnTo>
                <a:lnTo>
                  <a:pt x="342900" y="0"/>
                </a:lnTo>
                <a:lnTo>
                  <a:pt x="0" y="0"/>
                </a:lnTo>
                <a:lnTo>
                  <a:pt x="0" y="342900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203676" y="4559463"/>
            <a:ext cx="120650" cy="254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5" dirty="0">
                <a:latin typeface="Times New Roman"/>
                <a:cs typeface="Times New Roman"/>
              </a:rPr>
              <a:t>2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057393" y="4341665"/>
            <a:ext cx="169545" cy="4178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550" i="1" dirty="0">
                <a:latin typeface="Times New Roman"/>
                <a:cs typeface="Times New Roman"/>
              </a:rPr>
              <a:t>x</a:t>
            </a:r>
            <a:endParaRPr sz="255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874264" y="2170176"/>
            <a:ext cx="574548" cy="5745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874264" y="2170176"/>
            <a:ext cx="574675" cy="574675"/>
          </a:xfrm>
          <a:custGeom>
            <a:avLst/>
            <a:gdLst/>
            <a:ahLst/>
            <a:cxnLst/>
            <a:rect l="l" t="t" r="r" b="b"/>
            <a:pathLst>
              <a:path w="574675" h="574675">
                <a:moveTo>
                  <a:pt x="0" y="287274"/>
                </a:moveTo>
                <a:lnTo>
                  <a:pt x="3760" y="240684"/>
                </a:lnTo>
                <a:lnTo>
                  <a:pt x="14648" y="196486"/>
                </a:lnTo>
                <a:lnTo>
                  <a:pt x="32071" y="155270"/>
                </a:lnTo>
                <a:lnTo>
                  <a:pt x="55437" y="117628"/>
                </a:lnTo>
                <a:lnTo>
                  <a:pt x="84153" y="84153"/>
                </a:lnTo>
                <a:lnTo>
                  <a:pt x="117628" y="55437"/>
                </a:lnTo>
                <a:lnTo>
                  <a:pt x="155270" y="32071"/>
                </a:lnTo>
                <a:lnTo>
                  <a:pt x="196486" y="14648"/>
                </a:lnTo>
                <a:lnTo>
                  <a:pt x="240684" y="3760"/>
                </a:lnTo>
                <a:lnTo>
                  <a:pt x="287274" y="0"/>
                </a:lnTo>
                <a:lnTo>
                  <a:pt x="333863" y="3760"/>
                </a:lnTo>
                <a:lnTo>
                  <a:pt x="378061" y="14648"/>
                </a:lnTo>
                <a:lnTo>
                  <a:pt x="419277" y="32071"/>
                </a:lnTo>
                <a:lnTo>
                  <a:pt x="456919" y="55437"/>
                </a:lnTo>
                <a:lnTo>
                  <a:pt x="490394" y="84153"/>
                </a:lnTo>
                <a:lnTo>
                  <a:pt x="519110" y="117628"/>
                </a:lnTo>
                <a:lnTo>
                  <a:pt x="542476" y="155270"/>
                </a:lnTo>
                <a:lnTo>
                  <a:pt x="559899" y="196486"/>
                </a:lnTo>
                <a:lnTo>
                  <a:pt x="570787" y="240684"/>
                </a:lnTo>
                <a:lnTo>
                  <a:pt x="574548" y="287274"/>
                </a:lnTo>
                <a:lnTo>
                  <a:pt x="570787" y="333863"/>
                </a:lnTo>
                <a:lnTo>
                  <a:pt x="559899" y="378061"/>
                </a:lnTo>
                <a:lnTo>
                  <a:pt x="542476" y="419277"/>
                </a:lnTo>
                <a:lnTo>
                  <a:pt x="519110" y="456919"/>
                </a:lnTo>
                <a:lnTo>
                  <a:pt x="490394" y="490394"/>
                </a:lnTo>
                <a:lnTo>
                  <a:pt x="456919" y="519110"/>
                </a:lnTo>
                <a:lnTo>
                  <a:pt x="419277" y="542476"/>
                </a:lnTo>
                <a:lnTo>
                  <a:pt x="378061" y="559899"/>
                </a:lnTo>
                <a:lnTo>
                  <a:pt x="333863" y="570787"/>
                </a:lnTo>
                <a:lnTo>
                  <a:pt x="287274" y="574548"/>
                </a:lnTo>
                <a:lnTo>
                  <a:pt x="240684" y="570787"/>
                </a:lnTo>
                <a:lnTo>
                  <a:pt x="196486" y="559899"/>
                </a:lnTo>
                <a:lnTo>
                  <a:pt x="155270" y="542476"/>
                </a:lnTo>
                <a:lnTo>
                  <a:pt x="117628" y="519110"/>
                </a:lnTo>
                <a:lnTo>
                  <a:pt x="84153" y="490394"/>
                </a:lnTo>
                <a:lnTo>
                  <a:pt x="55437" y="456919"/>
                </a:lnTo>
                <a:lnTo>
                  <a:pt x="32071" y="419277"/>
                </a:lnTo>
                <a:lnTo>
                  <a:pt x="14648" y="378061"/>
                </a:lnTo>
                <a:lnTo>
                  <a:pt x="3760" y="333863"/>
                </a:lnTo>
                <a:lnTo>
                  <a:pt x="0" y="287274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877311" y="3195827"/>
            <a:ext cx="573024" cy="5730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877311" y="3195827"/>
            <a:ext cx="573405" cy="573405"/>
          </a:xfrm>
          <a:custGeom>
            <a:avLst/>
            <a:gdLst/>
            <a:ahLst/>
            <a:cxnLst/>
            <a:rect l="l" t="t" r="r" b="b"/>
            <a:pathLst>
              <a:path w="573404" h="573404">
                <a:moveTo>
                  <a:pt x="0" y="286512"/>
                </a:moveTo>
                <a:lnTo>
                  <a:pt x="3749" y="240036"/>
                </a:lnTo>
                <a:lnTo>
                  <a:pt x="14606" y="195949"/>
                </a:lnTo>
                <a:lnTo>
                  <a:pt x="31978" y="154840"/>
                </a:lnTo>
                <a:lnTo>
                  <a:pt x="55278" y="117299"/>
                </a:lnTo>
                <a:lnTo>
                  <a:pt x="83915" y="83915"/>
                </a:lnTo>
                <a:lnTo>
                  <a:pt x="117299" y="55278"/>
                </a:lnTo>
                <a:lnTo>
                  <a:pt x="154840" y="31978"/>
                </a:lnTo>
                <a:lnTo>
                  <a:pt x="195949" y="14606"/>
                </a:lnTo>
                <a:lnTo>
                  <a:pt x="240036" y="3749"/>
                </a:lnTo>
                <a:lnTo>
                  <a:pt x="286512" y="0"/>
                </a:lnTo>
                <a:lnTo>
                  <a:pt x="332987" y="3749"/>
                </a:lnTo>
                <a:lnTo>
                  <a:pt x="377074" y="14606"/>
                </a:lnTo>
                <a:lnTo>
                  <a:pt x="418183" y="31978"/>
                </a:lnTo>
                <a:lnTo>
                  <a:pt x="455724" y="55278"/>
                </a:lnTo>
                <a:lnTo>
                  <a:pt x="489108" y="83915"/>
                </a:lnTo>
                <a:lnTo>
                  <a:pt x="517745" y="117299"/>
                </a:lnTo>
                <a:lnTo>
                  <a:pt x="541045" y="154840"/>
                </a:lnTo>
                <a:lnTo>
                  <a:pt x="558417" y="195949"/>
                </a:lnTo>
                <a:lnTo>
                  <a:pt x="569274" y="240036"/>
                </a:lnTo>
                <a:lnTo>
                  <a:pt x="573024" y="286512"/>
                </a:lnTo>
                <a:lnTo>
                  <a:pt x="569274" y="332987"/>
                </a:lnTo>
                <a:lnTo>
                  <a:pt x="558417" y="377074"/>
                </a:lnTo>
                <a:lnTo>
                  <a:pt x="541045" y="418183"/>
                </a:lnTo>
                <a:lnTo>
                  <a:pt x="517745" y="455724"/>
                </a:lnTo>
                <a:lnTo>
                  <a:pt x="489108" y="489108"/>
                </a:lnTo>
                <a:lnTo>
                  <a:pt x="455724" y="517745"/>
                </a:lnTo>
                <a:lnTo>
                  <a:pt x="418183" y="541045"/>
                </a:lnTo>
                <a:lnTo>
                  <a:pt x="377074" y="558417"/>
                </a:lnTo>
                <a:lnTo>
                  <a:pt x="332987" y="569274"/>
                </a:lnTo>
                <a:lnTo>
                  <a:pt x="286512" y="573024"/>
                </a:lnTo>
                <a:lnTo>
                  <a:pt x="240036" y="569274"/>
                </a:lnTo>
                <a:lnTo>
                  <a:pt x="195949" y="558417"/>
                </a:lnTo>
                <a:lnTo>
                  <a:pt x="154840" y="541045"/>
                </a:lnTo>
                <a:lnTo>
                  <a:pt x="117299" y="517745"/>
                </a:lnTo>
                <a:lnTo>
                  <a:pt x="83915" y="489108"/>
                </a:lnTo>
                <a:lnTo>
                  <a:pt x="55278" y="455724"/>
                </a:lnTo>
                <a:lnTo>
                  <a:pt x="31978" y="418183"/>
                </a:lnTo>
                <a:lnTo>
                  <a:pt x="14606" y="377074"/>
                </a:lnTo>
                <a:lnTo>
                  <a:pt x="3749" y="332987"/>
                </a:lnTo>
                <a:lnTo>
                  <a:pt x="0" y="286512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884932" y="4253484"/>
            <a:ext cx="574547" cy="57302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884932" y="4253484"/>
            <a:ext cx="574675" cy="573405"/>
          </a:xfrm>
          <a:custGeom>
            <a:avLst/>
            <a:gdLst/>
            <a:ahLst/>
            <a:cxnLst/>
            <a:rect l="l" t="t" r="r" b="b"/>
            <a:pathLst>
              <a:path w="574675" h="573404">
                <a:moveTo>
                  <a:pt x="0" y="286512"/>
                </a:moveTo>
                <a:lnTo>
                  <a:pt x="3760" y="240036"/>
                </a:lnTo>
                <a:lnTo>
                  <a:pt x="14648" y="195949"/>
                </a:lnTo>
                <a:lnTo>
                  <a:pt x="32071" y="154840"/>
                </a:lnTo>
                <a:lnTo>
                  <a:pt x="55437" y="117299"/>
                </a:lnTo>
                <a:lnTo>
                  <a:pt x="84153" y="83915"/>
                </a:lnTo>
                <a:lnTo>
                  <a:pt x="117628" y="55278"/>
                </a:lnTo>
                <a:lnTo>
                  <a:pt x="155270" y="31978"/>
                </a:lnTo>
                <a:lnTo>
                  <a:pt x="196486" y="14606"/>
                </a:lnTo>
                <a:lnTo>
                  <a:pt x="240684" y="3749"/>
                </a:lnTo>
                <a:lnTo>
                  <a:pt x="287274" y="0"/>
                </a:lnTo>
                <a:lnTo>
                  <a:pt x="333863" y="3749"/>
                </a:lnTo>
                <a:lnTo>
                  <a:pt x="378061" y="14606"/>
                </a:lnTo>
                <a:lnTo>
                  <a:pt x="419277" y="31978"/>
                </a:lnTo>
                <a:lnTo>
                  <a:pt x="456919" y="55278"/>
                </a:lnTo>
                <a:lnTo>
                  <a:pt x="490394" y="83915"/>
                </a:lnTo>
                <a:lnTo>
                  <a:pt x="519110" y="117299"/>
                </a:lnTo>
                <a:lnTo>
                  <a:pt x="542476" y="154840"/>
                </a:lnTo>
                <a:lnTo>
                  <a:pt x="559899" y="195949"/>
                </a:lnTo>
                <a:lnTo>
                  <a:pt x="570787" y="240036"/>
                </a:lnTo>
                <a:lnTo>
                  <a:pt x="574547" y="286512"/>
                </a:lnTo>
                <a:lnTo>
                  <a:pt x="570787" y="332987"/>
                </a:lnTo>
                <a:lnTo>
                  <a:pt x="559899" y="377074"/>
                </a:lnTo>
                <a:lnTo>
                  <a:pt x="542476" y="418183"/>
                </a:lnTo>
                <a:lnTo>
                  <a:pt x="519110" y="455724"/>
                </a:lnTo>
                <a:lnTo>
                  <a:pt x="490394" y="489108"/>
                </a:lnTo>
                <a:lnTo>
                  <a:pt x="456919" y="517745"/>
                </a:lnTo>
                <a:lnTo>
                  <a:pt x="419277" y="541045"/>
                </a:lnTo>
                <a:lnTo>
                  <a:pt x="378061" y="558417"/>
                </a:lnTo>
                <a:lnTo>
                  <a:pt x="333863" y="569274"/>
                </a:lnTo>
                <a:lnTo>
                  <a:pt x="287274" y="573024"/>
                </a:lnTo>
                <a:lnTo>
                  <a:pt x="240684" y="569274"/>
                </a:lnTo>
                <a:lnTo>
                  <a:pt x="196486" y="558417"/>
                </a:lnTo>
                <a:lnTo>
                  <a:pt x="155270" y="541045"/>
                </a:lnTo>
                <a:lnTo>
                  <a:pt x="117628" y="517745"/>
                </a:lnTo>
                <a:lnTo>
                  <a:pt x="84153" y="489108"/>
                </a:lnTo>
                <a:lnTo>
                  <a:pt x="55437" y="455724"/>
                </a:lnTo>
                <a:lnTo>
                  <a:pt x="32071" y="418183"/>
                </a:lnTo>
                <a:lnTo>
                  <a:pt x="14648" y="377074"/>
                </a:lnTo>
                <a:lnTo>
                  <a:pt x="3760" y="332987"/>
                </a:lnTo>
                <a:lnTo>
                  <a:pt x="0" y="286512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8228157" y="3303823"/>
            <a:ext cx="251460" cy="41655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550" i="1" spc="-105" dirty="0">
                <a:latin typeface="Times New Roman"/>
                <a:cs typeface="Times New Roman"/>
              </a:rPr>
              <a:t>y</a:t>
            </a:r>
            <a:r>
              <a:rPr sz="2250" spc="-7" baseline="-24074" dirty="0">
                <a:latin typeface="Times New Roman"/>
                <a:cs typeface="Times New Roman"/>
              </a:rPr>
              <a:t>1</a:t>
            </a:r>
            <a:endParaRPr sz="2250" baseline="-24074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202085" y="4087159"/>
            <a:ext cx="271780" cy="41655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550" i="1" spc="55" dirty="0">
                <a:latin typeface="Times New Roman"/>
                <a:cs typeface="Times New Roman"/>
              </a:rPr>
              <a:t>y</a:t>
            </a:r>
            <a:r>
              <a:rPr sz="2250" spc="-15" baseline="-24074" dirty="0">
                <a:latin typeface="Times New Roman"/>
                <a:cs typeface="Times New Roman"/>
              </a:rPr>
              <a:t>2</a:t>
            </a:r>
            <a:endParaRPr sz="2250" baseline="-24074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5282184" y="2170176"/>
            <a:ext cx="574548" cy="57454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282184" y="2170176"/>
            <a:ext cx="574675" cy="574675"/>
          </a:xfrm>
          <a:custGeom>
            <a:avLst/>
            <a:gdLst/>
            <a:ahLst/>
            <a:cxnLst/>
            <a:rect l="l" t="t" r="r" b="b"/>
            <a:pathLst>
              <a:path w="574675" h="574675">
                <a:moveTo>
                  <a:pt x="0" y="287274"/>
                </a:moveTo>
                <a:lnTo>
                  <a:pt x="3760" y="240684"/>
                </a:lnTo>
                <a:lnTo>
                  <a:pt x="14648" y="196486"/>
                </a:lnTo>
                <a:lnTo>
                  <a:pt x="32071" y="155270"/>
                </a:lnTo>
                <a:lnTo>
                  <a:pt x="55437" y="117628"/>
                </a:lnTo>
                <a:lnTo>
                  <a:pt x="84153" y="84153"/>
                </a:lnTo>
                <a:lnTo>
                  <a:pt x="117628" y="55437"/>
                </a:lnTo>
                <a:lnTo>
                  <a:pt x="155270" y="32071"/>
                </a:lnTo>
                <a:lnTo>
                  <a:pt x="196486" y="14648"/>
                </a:lnTo>
                <a:lnTo>
                  <a:pt x="240684" y="3760"/>
                </a:lnTo>
                <a:lnTo>
                  <a:pt x="287274" y="0"/>
                </a:lnTo>
                <a:lnTo>
                  <a:pt x="333863" y="3760"/>
                </a:lnTo>
                <a:lnTo>
                  <a:pt x="378061" y="14648"/>
                </a:lnTo>
                <a:lnTo>
                  <a:pt x="419277" y="32071"/>
                </a:lnTo>
                <a:lnTo>
                  <a:pt x="456919" y="55437"/>
                </a:lnTo>
                <a:lnTo>
                  <a:pt x="490394" y="84153"/>
                </a:lnTo>
                <a:lnTo>
                  <a:pt x="519110" y="117628"/>
                </a:lnTo>
                <a:lnTo>
                  <a:pt x="542476" y="155270"/>
                </a:lnTo>
                <a:lnTo>
                  <a:pt x="559899" y="196486"/>
                </a:lnTo>
                <a:lnTo>
                  <a:pt x="570787" y="240684"/>
                </a:lnTo>
                <a:lnTo>
                  <a:pt x="574548" y="287274"/>
                </a:lnTo>
                <a:lnTo>
                  <a:pt x="570787" y="333863"/>
                </a:lnTo>
                <a:lnTo>
                  <a:pt x="559899" y="378061"/>
                </a:lnTo>
                <a:lnTo>
                  <a:pt x="542476" y="419277"/>
                </a:lnTo>
                <a:lnTo>
                  <a:pt x="519110" y="456919"/>
                </a:lnTo>
                <a:lnTo>
                  <a:pt x="490394" y="490394"/>
                </a:lnTo>
                <a:lnTo>
                  <a:pt x="456919" y="519110"/>
                </a:lnTo>
                <a:lnTo>
                  <a:pt x="419277" y="542476"/>
                </a:lnTo>
                <a:lnTo>
                  <a:pt x="378061" y="559899"/>
                </a:lnTo>
                <a:lnTo>
                  <a:pt x="333863" y="570787"/>
                </a:lnTo>
                <a:lnTo>
                  <a:pt x="287274" y="574548"/>
                </a:lnTo>
                <a:lnTo>
                  <a:pt x="240684" y="570787"/>
                </a:lnTo>
                <a:lnTo>
                  <a:pt x="196486" y="559899"/>
                </a:lnTo>
                <a:lnTo>
                  <a:pt x="155270" y="542476"/>
                </a:lnTo>
                <a:lnTo>
                  <a:pt x="117628" y="519110"/>
                </a:lnTo>
                <a:lnTo>
                  <a:pt x="84153" y="490394"/>
                </a:lnTo>
                <a:lnTo>
                  <a:pt x="55437" y="456919"/>
                </a:lnTo>
                <a:lnTo>
                  <a:pt x="32071" y="419277"/>
                </a:lnTo>
                <a:lnTo>
                  <a:pt x="14648" y="378061"/>
                </a:lnTo>
                <a:lnTo>
                  <a:pt x="3760" y="333863"/>
                </a:lnTo>
                <a:lnTo>
                  <a:pt x="0" y="287274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295900" y="3211067"/>
            <a:ext cx="573024" cy="57454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295900" y="3211067"/>
            <a:ext cx="573405" cy="574675"/>
          </a:xfrm>
          <a:custGeom>
            <a:avLst/>
            <a:gdLst/>
            <a:ahLst/>
            <a:cxnLst/>
            <a:rect l="l" t="t" r="r" b="b"/>
            <a:pathLst>
              <a:path w="573404" h="574675">
                <a:moveTo>
                  <a:pt x="0" y="287274"/>
                </a:moveTo>
                <a:lnTo>
                  <a:pt x="3749" y="240684"/>
                </a:lnTo>
                <a:lnTo>
                  <a:pt x="14606" y="196486"/>
                </a:lnTo>
                <a:lnTo>
                  <a:pt x="31978" y="155270"/>
                </a:lnTo>
                <a:lnTo>
                  <a:pt x="55278" y="117628"/>
                </a:lnTo>
                <a:lnTo>
                  <a:pt x="83915" y="84153"/>
                </a:lnTo>
                <a:lnTo>
                  <a:pt x="117299" y="55437"/>
                </a:lnTo>
                <a:lnTo>
                  <a:pt x="154840" y="32071"/>
                </a:lnTo>
                <a:lnTo>
                  <a:pt x="195949" y="14648"/>
                </a:lnTo>
                <a:lnTo>
                  <a:pt x="240036" y="3760"/>
                </a:lnTo>
                <a:lnTo>
                  <a:pt x="286512" y="0"/>
                </a:lnTo>
                <a:lnTo>
                  <a:pt x="332987" y="3760"/>
                </a:lnTo>
                <a:lnTo>
                  <a:pt x="377074" y="14648"/>
                </a:lnTo>
                <a:lnTo>
                  <a:pt x="418183" y="32071"/>
                </a:lnTo>
                <a:lnTo>
                  <a:pt x="455724" y="55437"/>
                </a:lnTo>
                <a:lnTo>
                  <a:pt x="489108" y="84153"/>
                </a:lnTo>
                <a:lnTo>
                  <a:pt x="517745" y="117628"/>
                </a:lnTo>
                <a:lnTo>
                  <a:pt x="541045" y="155270"/>
                </a:lnTo>
                <a:lnTo>
                  <a:pt x="558417" y="196486"/>
                </a:lnTo>
                <a:lnTo>
                  <a:pt x="569274" y="240684"/>
                </a:lnTo>
                <a:lnTo>
                  <a:pt x="573024" y="287274"/>
                </a:lnTo>
                <a:lnTo>
                  <a:pt x="569274" y="333863"/>
                </a:lnTo>
                <a:lnTo>
                  <a:pt x="558417" y="378061"/>
                </a:lnTo>
                <a:lnTo>
                  <a:pt x="541045" y="419277"/>
                </a:lnTo>
                <a:lnTo>
                  <a:pt x="517745" y="456919"/>
                </a:lnTo>
                <a:lnTo>
                  <a:pt x="489108" y="490394"/>
                </a:lnTo>
                <a:lnTo>
                  <a:pt x="455724" y="519110"/>
                </a:lnTo>
                <a:lnTo>
                  <a:pt x="418183" y="542476"/>
                </a:lnTo>
                <a:lnTo>
                  <a:pt x="377074" y="559899"/>
                </a:lnTo>
                <a:lnTo>
                  <a:pt x="332987" y="570787"/>
                </a:lnTo>
                <a:lnTo>
                  <a:pt x="286512" y="574548"/>
                </a:lnTo>
                <a:lnTo>
                  <a:pt x="240036" y="570787"/>
                </a:lnTo>
                <a:lnTo>
                  <a:pt x="195949" y="559899"/>
                </a:lnTo>
                <a:lnTo>
                  <a:pt x="154840" y="542476"/>
                </a:lnTo>
                <a:lnTo>
                  <a:pt x="117299" y="519110"/>
                </a:lnTo>
                <a:lnTo>
                  <a:pt x="83915" y="490394"/>
                </a:lnTo>
                <a:lnTo>
                  <a:pt x="55278" y="456919"/>
                </a:lnTo>
                <a:lnTo>
                  <a:pt x="31978" y="419277"/>
                </a:lnTo>
                <a:lnTo>
                  <a:pt x="14606" y="378061"/>
                </a:lnTo>
                <a:lnTo>
                  <a:pt x="3749" y="333863"/>
                </a:lnTo>
                <a:lnTo>
                  <a:pt x="0" y="287274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321808" y="4253484"/>
            <a:ext cx="574547" cy="57302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321808" y="4253484"/>
            <a:ext cx="574675" cy="573405"/>
          </a:xfrm>
          <a:custGeom>
            <a:avLst/>
            <a:gdLst/>
            <a:ahLst/>
            <a:cxnLst/>
            <a:rect l="l" t="t" r="r" b="b"/>
            <a:pathLst>
              <a:path w="574675" h="573404">
                <a:moveTo>
                  <a:pt x="0" y="286512"/>
                </a:moveTo>
                <a:lnTo>
                  <a:pt x="3760" y="240036"/>
                </a:lnTo>
                <a:lnTo>
                  <a:pt x="14648" y="195949"/>
                </a:lnTo>
                <a:lnTo>
                  <a:pt x="32071" y="154840"/>
                </a:lnTo>
                <a:lnTo>
                  <a:pt x="55437" y="117299"/>
                </a:lnTo>
                <a:lnTo>
                  <a:pt x="84153" y="83915"/>
                </a:lnTo>
                <a:lnTo>
                  <a:pt x="117628" y="55278"/>
                </a:lnTo>
                <a:lnTo>
                  <a:pt x="155270" y="31978"/>
                </a:lnTo>
                <a:lnTo>
                  <a:pt x="196486" y="14606"/>
                </a:lnTo>
                <a:lnTo>
                  <a:pt x="240684" y="3749"/>
                </a:lnTo>
                <a:lnTo>
                  <a:pt x="287274" y="0"/>
                </a:lnTo>
                <a:lnTo>
                  <a:pt x="333863" y="3749"/>
                </a:lnTo>
                <a:lnTo>
                  <a:pt x="378061" y="14606"/>
                </a:lnTo>
                <a:lnTo>
                  <a:pt x="419277" y="31978"/>
                </a:lnTo>
                <a:lnTo>
                  <a:pt x="456919" y="55278"/>
                </a:lnTo>
                <a:lnTo>
                  <a:pt x="490394" y="83915"/>
                </a:lnTo>
                <a:lnTo>
                  <a:pt x="519110" y="117299"/>
                </a:lnTo>
                <a:lnTo>
                  <a:pt x="542476" y="154840"/>
                </a:lnTo>
                <a:lnTo>
                  <a:pt x="559899" y="195949"/>
                </a:lnTo>
                <a:lnTo>
                  <a:pt x="570787" y="240036"/>
                </a:lnTo>
                <a:lnTo>
                  <a:pt x="574547" y="286512"/>
                </a:lnTo>
                <a:lnTo>
                  <a:pt x="570787" y="332987"/>
                </a:lnTo>
                <a:lnTo>
                  <a:pt x="559899" y="377074"/>
                </a:lnTo>
                <a:lnTo>
                  <a:pt x="542476" y="418183"/>
                </a:lnTo>
                <a:lnTo>
                  <a:pt x="519110" y="455724"/>
                </a:lnTo>
                <a:lnTo>
                  <a:pt x="490394" y="489108"/>
                </a:lnTo>
                <a:lnTo>
                  <a:pt x="456919" y="517745"/>
                </a:lnTo>
                <a:lnTo>
                  <a:pt x="419277" y="541045"/>
                </a:lnTo>
                <a:lnTo>
                  <a:pt x="378061" y="558417"/>
                </a:lnTo>
                <a:lnTo>
                  <a:pt x="333863" y="569274"/>
                </a:lnTo>
                <a:lnTo>
                  <a:pt x="287274" y="573024"/>
                </a:lnTo>
                <a:lnTo>
                  <a:pt x="240684" y="569274"/>
                </a:lnTo>
                <a:lnTo>
                  <a:pt x="196486" y="558417"/>
                </a:lnTo>
                <a:lnTo>
                  <a:pt x="155270" y="541045"/>
                </a:lnTo>
                <a:lnTo>
                  <a:pt x="117628" y="517745"/>
                </a:lnTo>
                <a:lnTo>
                  <a:pt x="84153" y="489108"/>
                </a:lnTo>
                <a:lnTo>
                  <a:pt x="55437" y="455724"/>
                </a:lnTo>
                <a:lnTo>
                  <a:pt x="32071" y="418183"/>
                </a:lnTo>
                <a:lnTo>
                  <a:pt x="14648" y="377074"/>
                </a:lnTo>
                <a:lnTo>
                  <a:pt x="3760" y="332987"/>
                </a:lnTo>
                <a:lnTo>
                  <a:pt x="0" y="286512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7056119" y="3320796"/>
            <a:ext cx="574548" cy="57302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7056119" y="3320796"/>
            <a:ext cx="574675" cy="573405"/>
          </a:xfrm>
          <a:custGeom>
            <a:avLst/>
            <a:gdLst/>
            <a:ahLst/>
            <a:cxnLst/>
            <a:rect l="l" t="t" r="r" b="b"/>
            <a:pathLst>
              <a:path w="574675" h="573404">
                <a:moveTo>
                  <a:pt x="0" y="286511"/>
                </a:moveTo>
                <a:lnTo>
                  <a:pt x="3760" y="240036"/>
                </a:lnTo>
                <a:lnTo>
                  <a:pt x="14648" y="195949"/>
                </a:lnTo>
                <a:lnTo>
                  <a:pt x="32071" y="154840"/>
                </a:lnTo>
                <a:lnTo>
                  <a:pt x="55437" y="117299"/>
                </a:lnTo>
                <a:lnTo>
                  <a:pt x="84153" y="83915"/>
                </a:lnTo>
                <a:lnTo>
                  <a:pt x="117628" y="55278"/>
                </a:lnTo>
                <a:lnTo>
                  <a:pt x="155270" y="31978"/>
                </a:lnTo>
                <a:lnTo>
                  <a:pt x="196486" y="14606"/>
                </a:lnTo>
                <a:lnTo>
                  <a:pt x="240684" y="3749"/>
                </a:lnTo>
                <a:lnTo>
                  <a:pt x="287274" y="0"/>
                </a:lnTo>
                <a:lnTo>
                  <a:pt x="333863" y="3749"/>
                </a:lnTo>
                <a:lnTo>
                  <a:pt x="378061" y="14606"/>
                </a:lnTo>
                <a:lnTo>
                  <a:pt x="419277" y="31978"/>
                </a:lnTo>
                <a:lnTo>
                  <a:pt x="456919" y="55278"/>
                </a:lnTo>
                <a:lnTo>
                  <a:pt x="490394" y="83915"/>
                </a:lnTo>
                <a:lnTo>
                  <a:pt x="519110" y="117299"/>
                </a:lnTo>
                <a:lnTo>
                  <a:pt x="542476" y="154840"/>
                </a:lnTo>
                <a:lnTo>
                  <a:pt x="559899" y="195949"/>
                </a:lnTo>
                <a:lnTo>
                  <a:pt x="570787" y="240036"/>
                </a:lnTo>
                <a:lnTo>
                  <a:pt x="574548" y="286511"/>
                </a:lnTo>
                <a:lnTo>
                  <a:pt x="570787" y="332987"/>
                </a:lnTo>
                <a:lnTo>
                  <a:pt x="559899" y="377074"/>
                </a:lnTo>
                <a:lnTo>
                  <a:pt x="542476" y="418183"/>
                </a:lnTo>
                <a:lnTo>
                  <a:pt x="519110" y="455724"/>
                </a:lnTo>
                <a:lnTo>
                  <a:pt x="490394" y="489108"/>
                </a:lnTo>
                <a:lnTo>
                  <a:pt x="456919" y="517745"/>
                </a:lnTo>
                <a:lnTo>
                  <a:pt x="419277" y="541045"/>
                </a:lnTo>
                <a:lnTo>
                  <a:pt x="378061" y="558417"/>
                </a:lnTo>
                <a:lnTo>
                  <a:pt x="333863" y="569274"/>
                </a:lnTo>
                <a:lnTo>
                  <a:pt x="287274" y="573023"/>
                </a:lnTo>
                <a:lnTo>
                  <a:pt x="240684" y="569274"/>
                </a:lnTo>
                <a:lnTo>
                  <a:pt x="196486" y="558417"/>
                </a:lnTo>
                <a:lnTo>
                  <a:pt x="155270" y="541045"/>
                </a:lnTo>
                <a:lnTo>
                  <a:pt x="117628" y="517745"/>
                </a:lnTo>
                <a:lnTo>
                  <a:pt x="84153" y="489108"/>
                </a:lnTo>
                <a:lnTo>
                  <a:pt x="55437" y="455724"/>
                </a:lnTo>
                <a:lnTo>
                  <a:pt x="32071" y="418183"/>
                </a:lnTo>
                <a:lnTo>
                  <a:pt x="14648" y="377074"/>
                </a:lnTo>
                <a:lnTo>
                  <a:pt x="3760" y="332987"/>
                </a:lnTo>
                <a:lnTo>
                  <a:pt x="0" y="286511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7057643" y="4079747"/>
            <a:ext cx="574548" cy="57454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057643" y="4079747"/>
            <a:ext cx="574675" cy="574675"/>
          </a:xfrm>
          <a:custGeom>
            <a:avLst/>
            <a:gdLst/>
            <a:ahLst/>
            <a:cxnLst/>
            <a:rect l="l" t="t" r="r" b="b"/>
            <a:pathLst>
              <a:path w="574675" h="574675">
                <a:moveTo>
                  <a:pt x="0" y="287274"/>
                </a:moveTo>
                <a:lnTo>
                  <a:pt x="3760" y="240684"/>
                </a:lnTo>
                <a:lnTo>
                  <a:pt x="14648" y="196486"/>
                </a:lnTo>
                <a:lnTo>
                  <a:pt x="32071" y="155270"/>
                </a:lnTo>
                <a:lnTo>
                  <a:pt x="55437" y="117628"/>
                </a:lnTo>
                <a:lnTo>
                  <a:pt x="84153" y="84153"/>
                </a:lnTo>
                <a:lnTo>
                  <a:pt x="117628" y="55437"/>
                </a:lnTo>
                <a:lnTo>
                  <a:pt x="155270" y="32071"/>
                </a:lnTo>
                <a:lnTo>
                  <a:pt x="196486" y="14648"/>
                </a:lnTo>
                <a:lnTo>
                  <a:pt x="240684" y="3760"/>
                </a:lnTo>
                <a:lnTo>
                  <a:pt x="287274" y="0"/>
                </a:lnTo>
                <a:lnTo>
                  <a:pt x="333863" y="3760"/>
                </a:lnTo>
                <a:lnTo>
                  <a:pt x="378061" y="14648"/>
                </a:lnTo>
                <a:lnTo>
                  <a:pt x="419277" y="32071"/>
                </a:lnTo>
                <a:lnTo>
                  <a:pt x="456919" y="55437"/>
                </a:lnTo>
                <a:lnTo>
                  <a:pt x="490394" y="84153"/>
                </a:lnTo>
                <a:lnTo>
                  <a:pt x="519110" y="117628"/>
                </a:lnTo>
                <a:lnTo>
                  <a:pt x="542476" y="155270"/>
                </a:lnTo>
                <a:lnTo>
                  <a:pt x="559899" y="196486"/>
                </a:lnTo>
                <a:lnTo>
                  <a:pt x="570787" y="240684"/>
                </a:lnTo>
                <a:lnTo>
                  <a:pt x="574548" y="287274"/>
                </a:lnTo>
                <a:lnTo>
                  <a:pt x="570787" y="333863"/>
                </a:lnTo>
                <a:lnTo>
                  <a:pt x="559899" y="378061"/>
                </a:lnTo>
                <a:lnTo>
                  <a:pt x="542476" y="419277"/>
                </a:lnTo>
                <a:lnTo>
                  <a:pt x="519110" y="456919"/>
                </a:lnTo>
                <a:lnTo>
                  <a:pt x="490394" y="490394"/>
                </a:lnTo>
                <a:lnTo>
                  <a:pt x="456919" y="519110"/>
                </a:lnTo>
                <a:lnTo>
                  <a:pt x="419277" y="542476"/>
                </a:lnTo>
                <a:lnTo>
                  <a:pt x="378061" y="559899"/>
                </a:lnTo>
                <a:lnTo>
                  <a:pt x="333863" y="570787"/>
                </a:lnTo>
                <a:lnTo>
                  <a:pt x="287274" y="574547"/>
                </a:lnTo>
                <a:lnTo>
                  <a:pt x="240684" y="570787"/>
                </a:lnTo>
                <a:lnTo>
                  <a:pt x="196486" y="559899"/>
                </a:lnTo>
                <a:lnTo>
                  <a:pt x="155270" y="542476"/>
                </a:lnTo>
                <a:lnTo>
                  <a:pt x="117628" y="519110"/>
                </a:lnTo>
                <a:lnTo>
                  <a:pt x="84153" y="490394"/>
                </a:lnTo>
                <a:lnTo>
                  <a:pt x="55437" y="456919"/>
                </a:lnTo>
                <a:lnTo>
                  <a:pt x="32071" y="419277"/>
                </a:lnTo>
                <a:lnTo>
                  <a:pt x="14648" y="378061"/>
                </a:lnTo>
                <a:lnTo>
                  <a:pt x="3760" y="333863"/>
                </a:lnTo>
                <a:lnTo>
                  <a:pt x="0" y="287274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443096" y="4540758"/>
            <a:ext cx="1879600" cy="1084580"/>
          </a:xfrm>
          <a:custGeom>
            <a:avLst/>
            <a:gdLst/>
            <a:ahLst/>
            <a:cxnLst/>
            <a:rect l="l" t="t" r="r" b="b"/>
            <a:pathLst>
              <a:path w="1879600" h="1084579">
                <a:moveTo>
                  <a:pt x="1805558" y="27356"/>
                </a:moveTo>
                <a:lnTo>
                  <a:pt x="0" y="1061542"/>
                </a:lnTo>
                <a:lnTo>
                  <a:pt x="12953" y="1084021"/>
                </a:lnTo>
                <a:lnTo>
                  <a:pt x="1818448" y="49872"/>
                </a:lnTo>
                <a:lnTo>
                  <a:pt x="1805558" y="27356"/>
                </a:lnTo>
                <a:close/>
              </a:path>
              <a:path w="1879600" h="1084579">
                <a:moveTo>
                  <a:pt x="1865539" y="20955"/>
                </a:moveTo>
                <a:lnTo>
                  <a:pt x="1816735" y="20955"/>
                </a:lnTo>
                <a:lnTo>
                  <a:pt x="1829689" y="43434"/>
                </a:lnTo>
                <a:lnTo>
                  <a:pt x="1818448" y="49872"/>
                </a:lnTo>
                <a:lnTo>
                  <a:pt x="1831339" y="72390"/>
                </a:lnTo>
                <a:lnTo>
                  <a:pt x="1865539" y="20955"/>
                </a:lnTo>
                <a:close/>
              </a:path>
              <a:path w="1879600" h="1084579">
                <a:moveTo>
                  <a:pt x="1816735" y="20955"/>
                </a:moveTo>
                <a:lnTo>
                  <a:pt x="1805558" y="27356"/>
                </a:lnTo>
                <a:lnTo>
                  <a:pt x="1818448" y="49872"/>
                </a:lnTo>
                <a:lnTo>
                  <a:pt x="1829689" y="43434"/>
                </a:lnTo>
                <a:lnTo>
                  <a:pt x="1816735" y="20955"/>
                </a:lnTo>
                <a:close/>
              </a:path>
              <a:path w="1879600" h="1084579">
                <a:moveTo>
                  <a:pt x="1879473" y="0"/>
                </a:moveTo>
                <a:lnTo>
                  <a:pt x="1792731" y="4953"/>
                </a:lnTo>
                <a:lnTo>
                  <a:pt x="1805558" y="27356"/>
                </a:lnTo>
                <a:lnTo>
                  <a:pt x="1816735" y="20955"/>
                </a:lnTo>
                <a:lnTo>
                  <a:pt x="1865539" y="20955"/>
                </a:lnTo>
                <a:lnTo>
                  <a:pt x="187947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469385" y="5574791"/>
            <a:ext cx="1853564" cy="78105"/>
          </a:xfrm>
          <a:custGeom>
            <a:avLst/>
            <a:gdLst/>
            <a:ahLst/>
            <a:cxnLst/>
            <a:rect l="l" t="t" r="r" b="b"/>
            <a:pathLst>
              <a:path w="1853564" h="78104">
                <a:moveTo>
                  <a:pt x="1775840" y="0"/>
                </a:moveTo>
                <a:lnTo>
                  <a:pt x="1775840" y="77724"/>
                </a:lnTo>
                <a:lnTo>
                  <a:pt x="1827656" y="51816"/>
                </a:lnTo>
                <a:lnTo>
                  <a:pt x="1788794" y="51816"/>
                </a:lnTo>
                <a:lnTo>
                  <a:pt x="1788794" y="25908"/>
                </a:lnTo>
                <a:lnTo>
                  <a:pt x="1827657" y="25908"/>
                </a:lnTo>
                <a:lnTo>
                  <a:pt x="1775840" y="0"/>
                </a:lnTo>
                <a:close/>
              </a:path>
              <a:path w="1853564" h="78104">
                <a:moveTo>
                  <a:pt x="1775840" y="25908"/>
                </a:moveTo>
                <a:lnTo>
                  <a:pt x="0" y="25908"/>
                </a:lnTo>
                <a:lnTo>
                  <a:pt x="0" y="51816"/>
                </a:lnTo>
                <a:lnTo>
                  <a:pt x="1775840" y="51816"/>
                </a:lnTo>
                <a:lnTo>
                  <a:pt x="1775840" y="25908"/>
                </a:lnTo>
                <a:close/>
              </a:path>
              <a:path w="1853564" h="78104">
                <a:moveTo>
                  <a:pt x="1827657" y="25908"/>
                </a:moveTo>
                <a:lnTo>
                  <a:pt x="1788794" y="25908"/>
                </a:lnTo>
                <a:lnTo>
                  <a:pt x="1788794" y="51816"/>
                </a:lnTo>
                <a:lnTo>
                  <a:pt x="1827656" y="51816"/>
                </a:lnTo>
                <a:lnTo>
                  <a:pt x="1853564" y="38862"/>
                </a:lnTo>
                <a:lnTo>
                  <a:pt x="1827657" y="259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444747" y="2457450"/>
            <a:ext cx="1838325" cy="1036955"/>
          </a:xfrm>
          <a:custGeom>
            <a:avLst/>
            <a:gdLst/>
            <a:ahLst/>
            <a:cxnLst/>
            <a:rect l="l" t="t" r="r" b="b"/>
            <a:pathLst>
              <a:path w="1838325" h="1036954">
                <a:moveTo>
                  <a:pt x="1763607" y="26671"/>
                </a:moveTo>
                <a:lnTo>
                  <a:pt x="0" y="1014095"/>
                </a:lnTo>
                <a:lnTo>
                  <a:pt x="12700" y="1036701"/>
                </a:lnTo>
                <a:lnTo>
                  <a:pt x="1776275" y="49295"/>
                </a:lnTo>
                <a:lnTo>
                  <a:pt x="1763607" y="26671"/>
                </a:lnTo>
                <a:close/>
              </a:path>
              <a:path w="1838325" h="1036954">
                <a:moveTo>
                  <a:pt x="1823995" y="20320"/>
                </a:moveTo>
                <a:lnTo>
                  <a:pt x="1774952" y="20320"/>
                </a:lnTo>
                <a:lnTo>
                  <a:pt x="1787652" y="42925"/>
                </a:lnTo>
                <a:lnTo>
                  <a:pt x="1776275" y="49295"/>
                </a:lnTo>
                <a:lnTo>
                  <a:pt x="1788922" y="71882"/>
                </a:lnTo>
                <a:lnTo>
                  <a:pt x="1823995" y="20320"/>
                </a:lnTo>
                <a:close/>
              </a:path>
              <a:path w="1838325" h="1036954">
                <a:moveTo>
                  <a:pt x="1774952" y="20320"/>
                </a:moveTo>
                <a:lnTo>
                  <a:pt x="1763607" y="26671"/>
                </a:lnTo>
                <a:lnTo>
                  <a:pt x="1776275" y="49295"/>
                </a:lnTo>
                <a:lnTo>
                  <a:pt x="1787652" y="42925"/>
                </a:lnTo>
                <a:lnTo>
                  <a:pt x="1774952" y="20320"/>
                </a:lnTo>
                <a:close/>
              </a:path>
              <a:path w="1838325" h="1036954">
                <a:moveTo>
                  <a:pt x="1837816" y="0"/>
                </a:moveTo>
                <a:lnTo>
                  <a:pt x="1750949" y="4063"/>
                </a:lnTo>
                <a:lnTo>
                  <a:pt x="1763607" y="26671"/>
                </a:lnTo>
                <a:lnTo>
                  <a:pt x="1774952" y="20320"/>
                </a:lnTo>
                <a:lnTo>
                  <a:pt x="1823995" y="20320"/>
                </a:lnTo>
                <a:lnTo>
                  <a:pt x="18378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3443223" y="2446147"/>
            <a:ext cx="1853564" cy="1052830"/>
          </a:xfrm>
          <a:custGeom>
            <a:avLst/>
            <a:gdLst/>
            <a:ahLst/>
            <a:cxnLst/>
            <a:rect l="l" t="t" r="r" b="b"/>
            <a:pathLst>
              <a:path w="1853564" h="1052829">
                <a:moveTo>
                  <a:pt x="1779117" y="1025993"/>
                </a:moveTo>
                <a:lnTo>
                  <a:pt x="1766442" y="1048512"/>
                </a:lnTo>
                <a:lnTo>
                  <a:pt x="1853184" y="1052829"/>
                </a:lnTo>
                <a:lnTo>
                  <a:pt x="1839372" y="1032382"/>
                </a:lnTo>
                <a:lnTo>
                  <a:pt x="1790446" y="1032382"/>
                </a:lnTo>
                <a:lnTo>
                  <a:pt x="1779117" y="1025993"/>
                </a:lnTo>
                <a:close/>
              </a:path>
              <a:path w="1853564" h="1052829">
                <a:moveTo>
                  <a:pt x="1791835" y="1003398"/>
                </a:moveTo>
                <a:lnTo>
                  <a:pt x="1779117" y="1025993"/>
                </a:lnTo>
                <a:lnTo>
                  <a:pt x="1790446" y="1032382"/>
                </a:lnTo>
                <a:lnTo>
                  <a:pt x="1803146" y="1009776"/>
                </a:lnTo>
                <a:lnTo>
                  <a:pt x="1791835" y="1003398"/>
                </a:lnTo>
                <a:close/>
              </a:path>
              <a:path w="1853564" h="1052829">
                <a:moveTo>
                  <a:pt x="1804542" y="980820"/>
                </a:moveTo>
                <a:lnTo>
                  <a:pt x="1791835" y="1003398"/>
                </a:lnTo>
                <a:lnTo>
                  <a:pt x="1803146" y="1009776"/>
                </a:lnTo>
                <a:lnTo>
                  <a:pt x="1790446" y="1032382"/>
                </a:lnTo>
                <a:lnTo>
                  <a:pt x="1839372" y="1032382"/>
                </a:lnTo>
                <a:lnTo>
                  <a:pt x="1804542" y="980820"/>
                </a:lnTo>
                <a:close/>
              </a:path>
              <a:path w="1853564" h="1052829">
                <a:moveTo>
                  <a:pt x="12700" y="0"/>
                </a:moveTo>
                <a:lnTo>
                  <a:pt x="0" y="22605"/>
                </a:lnTo>
                <a:lnTo>
                  <a:pt x="1779117" y="1025993"/>
                </a:lnTo>
                <a:lnTo>
                  <a:pt x="1791835" y="1003398"/>
                </a:lnTo>
                <a:lnTo>
                  <a:pt x="127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3439921" y="2448814"/>
            <a:ext cx="1882775" cy="2092325"/>
          </a:xfrm>
          <a:custGeom>
            <a:avLst/>
            <a:gdLst/>
            <a:ahLst/>
            <a:cxnLst/>
            <a:rect l="l" t="t" r="r" b="b"/>
            <a:pathLst>
              <a:path w="1882775" h="2092325">
                <a:moveTo>
                  <a:pt x="1820989" y="2042644"/>
                </a:moveTo>
                <a:lnTo>
                  <a:pt x="1801749" y="2059940"/>
                </a:lnTo>
                <a:lnTo>
                  <a:pt x="1882648" y="2091817"/>
                </a:lnTo>
                <a:lnTo>
                  <a:pt x="1871756" y="2052320"/>
                </a:lnTo>
                <a:lnTo>
                  <a:pt x="1829689" y="2052320"/>
                </a:lnTo>
                <a:lnTo>
                  <a:pt x="1820989" y="2042644"/>
                </a:lnTo>
                <a:close/>
              </a:path>
              <a:path w="1882775" h="2092325">
                <a:moveTo>
                  <a:pt x="1840316" y="2025271"/>
                </a:moveTo>
                <a:lnTo>
                  <a:pt x="1820989" y="2042644"/>
                </a:lnTo>
                <a:lnTo>
                  <a:pt x="1829689" y="2052320"/>
                </a:lnTo>
                <a:lnTo>
                  <a:pt x="1848992" y="2034921"/>
                </a:lnTo>
                <a:lnTo>
                  <a:pt x="1840316" y="2025271"/>
                </a:lnTo>
                <a:close/>
              </a:path>
              <a:path w="1882775" h="2092325">
                <a:moveTo>
                  <a:pt x="1859533" y="2007997"/>
                </a:moveTo>
                <a:lnTo>
                  <a:pt x="1840316" y="2025271"/>
                </a:lnTo>
                <a:lnTo>
                  <a:pt x="1848992" y="2034921"/>
                </a:lnTo>
                <a:lnTo>
                  <a:pt x="1829689" y="2052320"/>
                </a:lnTo>
                <a:lnTo>
                  <a:pt x="1871756" y="2052320"/>
                </a:lnTo>
                <a:lnTo>
                  <a:pt x="1859533" y="2007997"/>
                </a:lnTo>
                <a:close/>
              </a:path>
              <a:path w="1882775" h="2092325">
                <a:moveTo>
                  <a:pt x="19303" y="0"/>
                </a:moveTo>
                <a:lnTo>
                  <a:pt x="0" y="17272"/>
                </a:lnTo>
                <a:lnTo>
                  <a:pt x="1820989" y="2042644"/>
                </a:lnTo>
                <a:lnTo>
                  <a:pt x="1840316" y="2025271"/>
                </a:lnTo>
                <a:lnTo>
                  <a:pt x="1930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3444747" y="3471798"/>
            <a:ext cx="1877060" cy="1069340"/>
          </a:xfrm>
          <a:custGeom>
            <a:avLst/>
            <a:gdLst/>
            <a:ahLst/>
            <a:cxnLst/>
            <a:rect l="l" t="t" r="r" b="b"/>
            <a:pathLst>
              <a:path w="1877060" h="1069339">
                <a:moveTo>
                  <a:pt x="1802923" y="1042011"/>
                </a:moveTo>
                <a:lnTo>
                  <a:pt x="1790191" y="1064514"/>
                </a:lnTo>
                <a:lnTo>
                  <a:pt x="1876932" y="1068958"/>
                </a:lnTo>
                <a:lnTo>
                  <a:pt x="1863071" y="1048384"/>
                </a:lnTo>
                <a:lnTo>
                  <a:pt x="1814194" y="1048384"/>
                </a:lnTo>
                <a:lnTo>
                  <a:pt x="1802923" y="1042011"/>
                </a:lnTo>
                <a:close/>
              </a:path>
              <a:path w="1877060" h="1069339">
                <a:moveTo>
                  <a:pt x="1815722" y="1019390"/>
                </a:moveTo>
                <a:lnTo>
                  <a:pt x="1802923" y="1042011"/>
                </a:lnTo>
                <a:lnTo>
                  <a:pt x="1814194" y="1048384"/>
                </a:lnTo>
                <a:lnTo>
                  <a:pt x="1827022" y="1025778"/>
                </a:lnTo>
                <a:lnTo>
                  <a:pt x="1815722" y="1019390"/>
                </a:lnTo>
                <a:close/>
              </a:path>
              <a:path w="1877060" h="1069339">
                <a:moveTo>
                  <a:pt x="1828418" y="996950"/>
                </a:moveTo>
                <a:lnTo>
                  <a:pt x="1815722" y="1019390"/>
                </a:lnTo>
                <a:lnTo>
                  <a:pt x="1827022" y="1025778"/>
                </a:lnTo>
                <a:lnTo>
                  <a:pt x="1814194" y="1048384"/>
                </a:lnTo>
                <a:lnTo>
                  <a:pt x="1863071" y="1048384"/>
                </a:lnTo>
                <a:lnTo>
                  <a:pt x="1828418" y="996950"/>
                </a:lnTo>
                <a:close/>
              </a:path>
              <a:path w="1877060" h="1069339">
                <a:moveTo>
                  <a:pt x="12700" y="0"/>
                </a:moveTo>
                <a:lnTo>
                  <a:pt x="0" y="22605"/>
                </a:lnTo>
                <a:lnTo>
                  <a:pt x="1802923" y="1042011"/>
                </a:lnTo>
                <a:lnTo>
                  <a:pt x="1815722" y="1019390"/>
                </a:lnTo>
                <a:lnTo>
                  <a:pt x="127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3450463" y="2457450"/>
            <a:ext cx="1833880" cy="2091689"/>
          </a:xfrm>
          <a:custGeom>
            <a:avLst/>
            <a:gdLst/>
            <a:ahLst/>
            <a:cxnLst/>
            <a:rect l="l" t="t" r="r" b="b"/>
            <a:pathLst>
              <a:path w="1833879" h="2091689">
                <a:moveTo>
                  <a:pt x="1772514" y="50005"/>
                </a:moveTo>
                <a:lnTo>
                  <a:pt x="0" y="2074545"/>
                </a:lnTo>
                <a:lnTo>
                  <a:pt x="19558" y="2091689"/>
                </a:lnTo>
                <a:lnTo>
                  <a:pt x="1791943" y="67027"/>
                </a:lnTo>
                <a:lnTo>
                  <a:pt x="1772514" y="50005"/>
                </a:lnTo>
                <a:close/>
              </a:path>
              <a:path w="1833879" h="2091689">
                <a:moveTo>
                  <a:pt x="1822851" y="40259"/>
                </a:moveTo>
                <a:lnTo>
                  <a:pt x="1781048" y="40259"/>
                </a:lnTo>
                <a:lnTo>
                  <a:pt x="1800478" y="57276"/>
                </a:lnTo>
                <a:lnTo>
                  <a:pt x="1791943" y="67027"/>
                </a:lnTo>
                <a:lnTo>
                  <a:pt x="1811401" y="84074"/>
                </a:lnTo>
                <a:lnTo>
                  <a:pt x="1822851" y="40259"/>
                </a:lnTo>
                <a:close/>
              </a:path>
              <a:path w="1833879" h="2091689">
                <a:moveTo>
                  <a:pt x="1781048" y="40259"/>
                </a:moveTo>
                <a:lnTo>
                  <a:pt x="1772514" y="50005"/>
                </a:lnTo>
                <a:lnTo>
                  <a:pt x="1791943" y="67027"/>
                </a:lnTo>
                <a:lnTo>
                  <a:pt x="1800478" y="57276"/>
                </a:lnTo>
                <a:lnTo>
                  <a:pt x="1781048" y="40259"/>
                </a:lnTo>
                <a:close/>
              </a:path>
              <a:path w="1833879" h="2091689">
                <a:moveTo>
                  <a:pt x="1833372" y="0"/>
                </a:moveTo>
                <a:lnTo>
                  <a:pt x="1752981" y="32892"/>
                </a:lnTo>
                <a:lnTo>
                  <a:pt x="1772514" y="50005"/>
                </a:lnTo>
                <a:lnTo>
                  <a:pt x="1781048" y="40259"/>
                </a:lnTo>
                <a:lnTo>
                  <a:pt x="1822851" y="40259"/>
                </a:lnTo>
                <a:lnTo>
                  <a:pt x="183337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3453891" y="3499865"/>
            <a:ext cx="1843405" cy="1052830"/>
          </a:xfrm>
          <a:custGeom>
            <a:avLst/>
            <a:gdLst/>
            <a:ahLst/>
            <a:cxnLst/>
            <a:rect l="l" t="t" r="r" b="b"/>
            <a:pathLst>
              <a:path w="1843404" h="1052829">
                <a:moveTo>
                  <a:pt x="1769054" y="27070"/>
                </a:moveTo>
                <a:lnTo>
                  <a:pt x="0" y="1030351"/>
                </a:lnTo>
                <a:lnTo>
                  <a:pt x="12700" y="1052830"/>
                </a:lnTo>
                <a:lnTo>
                  <a:pt x="1781831" y="49577"/>
                </a:lnTo>
                <a:lnTo>
                  <a:pt x="1769054" y="27070"/>
                </a:lnTo>
                <a:close/>
              </a:path>
              <a:path w="1843404" h="1052829">
                <a:moveTo>
                  <a:pt x="1829138" y="20700"/>
                </a:moveTo>
                <a:lnTo>
                  <a:pt x="1780286" y="20700"/>
                </a:lnTo>
                <a:lnTo>
                  <a:pt x="1793113" y="43180"/>
                </a:lnTo>
                <a:lnTo>
                  <a:pt x="1781831" y="49577"/>
                </a:lnTo>
                <a:lnTo>
                  <a:pt x="1794637" y="72136"/>
                </a:lnTo>
                <a:lnTo>
                  <a:pt x="1829138" y="20700"/>
                </a:lnTo>
                <a:close/>
              </a:path>
              <a:path w="1843404" h="1052829">
                <a:moveTo>
                  <a:pt x="1780286" y="20700"/>
                </a:moveTo>
                <a:lnTo>
                  <a:pt x="1769054" y="27070"/>
                </a:lnTo>
                <a:lnTo>
                  <a:pt x="1781831" y="49577"/>
                </a:lnTo>
                <a:lnTo>
                  <a:pt x="1793113" y="43180"/>
                </a:lnTo>
                <a:lnTo>
                  <a:pt x="1780286" y="20700"/>
                </a:lnTo>
                <a:close/>
              </a:path>
              <a:path w="1843404" h="1052829">
                <a:moveTo>
                  <a:pt x="1843024" y="0"/>
                </a:moveTo>
                <a:lnTo>
                  <a:pt x="1756283" y="4572"/>
                </a:lnTo>
                <a:lnTo>
                  <a:pt x="1769054" y="27070"/>
                </a:lnTo>
                <a:lnTo>
                  <a:pt x="1780286" y="20700"/>
                </a:lnTo>
                <a:lnTo>
                  <a:pt x="1829138" y="20700"/>
                </a:lnTo>
                <a:lnTo>
                  <a:pt x="184302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290827" y="2457450"/>
            <a:ext cx="1584960" cy="1004569"/>
          </a:xfrm>
          <a:custGeom>
            <a:avLst/>
            <a:gdLst/>
            <a:ahLst/>
            <a:cxnLst/>
            <a:rect l="l" t="t" r="r" b="b"/>
            <a:pathLst>
              <a:path w="1584960" h="1004570">
                <a:moveTo>
                  <a:pt x="1511875" y="30409"/>
                </a:moveTo>
                <a:lnTo>
                  <a:pt x="0" y="982345"/>
                </a:lnTo>
                <a:lnTo>
                  <a:pt x="13715" y="1004315"/>
                </a:lnTo>
                <a:lnTo>
                  <a:pt x="1525706" y="52387"/>
                </a:lnTo>
                <a:lnTo>
                  <a:pt x="1511875" y="30409"/>
                </a:lnTo>
                <a:close/>
              </a:path>
              <a:path w="1584960" h="1004570">
                <a:moveTo>
                  <a:pt x="1570321" y="23495"/>
                </a:moveTo>
                <a:lnTo>
                  <a:pt x="1522857" y="23495"/>
                </a:lnTo>
                <a:lnTo>
                  <a:pt x="1536699" y="45465"/>
                </a:lnTo>
                <a:lnTo>
                  <a:pt x="1525706" y="52387"/>
                </a:lnTo>
                <a:lnTo>
                  <a:pt x="1539494" y="74295"/>
                </a:lnTo>
                <a:lnTo>
                  <a:pt x="1570321" y="23495"/>
                </a:lnTo>
                <a:close/>
              </a:path>
              <a:path w="1584960" h="1004570">
                <a:moveTo>
                  <a:pt x="1522857" y="23495"/>
                </a:moveTo>
                <a:lnTo>
                  <a:pt x="1511875" y="30409"/>
                </a:lnTo>
                <a:lnTo>
                  <a:pt x="1525706" y="52387"/>
                </a:lnTo>
                <a:lnTo>
                  <a:pt x="1536699" y="45465"/>
                </a:lnTo>
                <a:lnTo>
                  <a:pt x="1522857" y="23495"/>
                </a:lnTo>
                <a:close/>
              </a:path>
              <a:path w="1584960" h="1004570">
                <a:moveTo>
                  <a:pt x="1584579" y="0"/>
                </a:moveTo>
                <a:lnTo>
                  <a:pt x="1498092" y="8509"/>
                </a:lnTo>
                <a:lnTo>
                  <a:pt x="1511875" y="30409"/>
                </a:lnTo>
                <a:lnTo>
                  <a:pt x="1522857" y="23495"/>
                </a:lnTo>
                <a:lnTo>
                  <a:pt x="1570321" y="23495"/>
                </a:lnTo>
                <a:lnTo>
                  <a:pt x="158457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302258" y="3444366"/>
            <a:ext cx="1575435" cy="78105"/>
          </a:xfrm>
          <a:custGeom>
            <a:avLst/>
            <a:gdLst/>
            <a:ahLst/>
            <a:cxnLst/>
            <a:rect l="l" t="t" r="r" b="b"/>
            <a:pathLst>
              <a:path w="1575435" h="78104">
                <a:moveTo>
                  <a:pt x="1549527" y="25908"/>
                </a:moveTo>
                <a:lnTo>
                  <a:pt x="1510537" y="25908"/>
                </a:lnTo>
                <a:lnTo>
                  <a:pt x="1510537" y="51816"/>
                </a:lnTo>
                <a:lnTo>
                  <a:pt x="1497626" y="51845"/>
                </a:lnTo>
                <a:lnTo>
                  <a:pt x="1497711" y="77724"/>
                </a:lnTo>
                <a:lnTo>
                  <a:pt x="1575308" y="38735"/>
                </a:lnTo>
                <a:lnTo>
                  <a:pt x="1549527" y="25908"/>
                </a:lnTo>
                <a:close/>
              </a:path>
              <a:path w="1575435" h="78104">
                <a:moveTo>
                  <a:pt x="1497541" y="25937"/>
                </a:moveTo>
                <a:lnTo>
                  <a:pt x="0" y="29337"/>
                </a:lnTo>
                <a:lnTo>
                  <a:pt x="0" y="55245"/>
                </a:lnTo>
                <a:lnTo>
                  <a:pt x="1497626" y="51845"/>
                </a:lnTo>
                <a:lnTo>
                  <a:pt x="1497541" y="25937"/>
                </a:lnTo>
                <a:close/>
              </a:path>
              <a:path w="1575435" h="78104">
                <a:moveTo>
                  <a:pt x="1510537" y="25908"/>
                </a:moveTo>
                <a:lnTo>
                  <a:pt x="1497541" y="25937"/>
                </a:lnTo>
                <a:lnTo>
                  <a:pt x="1497626" y="51845"/>
                </a:lnTo>
                <a:lnTo>
                  <a:pt x="1510537" y="51816"/>
                </a:lnTo>
                <a:lnTo>
                  <a:pt x="1510537" y="25908"/>
                </a:lnTo>
                <a:close/>
              </a:path>
              <a:path w="1575435" h="78104">
                <a:moveTo>
                  <a:pt x="1497456" y="0"/>
                </a:moveTo>
                <a:lnTo>
                  <a:pt x="1497541" y="25937"/>
                </a:lnTo>
                <a:lnTo>
                  <a:pt x="1549527" y="25908"/>
                </a:lnTo>
                <a:lnTo>
                  <a:pt x="149745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291844" y="3478403"/>
            <a:ext cx="1583690" cy="2134870"/>
          </a:xfrm>
          <a:custGeom>
            <a:avLst/>
            <a:gdLst/>
            <a:ahLst/>
            <a:cxnLst/>
            <a:rect l="l" t="t" r="r" b="b"/>
            <a:pathLst>
              <a:path w="1583689" h="2134870">
                <a:moveTo>
                  <a:pt x="1526691" y="2079850"/>
                </a:moveTo>
                <a:lnTo>
                  <a:pt x="1505839" y="2095246"/>
                </a:lnTo>
                <a:lnTo>
                  <a:pt x="1583308" y="2134628"/>
                </a:lnTo>
                <a:lnTo>
                  <a:pt x="1575613" y="2090293"/>
                </a:lnTo>
                <a:lnTo>
                  <a:pt x="1534414" y="2090293"/>
                </a:lnTo>
                <a:lnTo>
                  <a:pt x="1526691" y="2079850"/>
                </a:lnTo>
                <a:close/>
              </a:path>
              <a:path w="1583689" h="2134870">
                <a:moveTo>
                  <a:pt x="1547574" y="2064431"/>
                </a:moveTo>
                <a:lnTo>
                  <a:pt x="1526691" y="2079850"/>
                </a:lnTo>
                <a:lnTo>
                  <a:pt x="1534414" y="2090293"/>
                </a:lnTo>
                <a:lnTo>
                  <a:pt x="1555242" y="2074799"/>
                </a:lnTo>
                <a:lnTo>
                  <a:pt x="1547574" y="2064431"/>
                </a:lnTo>
                <a:close/>
              </a:path>
              <a:path w="1583689" h="2134870">
                <a:moveTo>
                  <a:pt x="1568450" y="2049018"/>
                </a:moveTo>
                <a:lnTo>
                  <a:pt x="1547574" y="2064431"/>
                </a:lnTo>
                <a:lnTo>
                  <a:pt x="1555242" y="2074799"/>
                </a:lnTo>
                <a:lnTo>
                  <a:pt x="1534414" y="2090293"/>
                </a:lnTo>
                <a:lnTo>
                  <a:pt x="1575613" y="2090293"/>
                </a:lnTo>
                <a:lnTo>
                  <a:pt x="1568450" y="2049018"/>
                </a:lnTo>
                <a:close/>
              </a:path>
              <a:path w="1583689" h="2134870">
                <a:moveTo>
                  <a:pt x="20828" y="0"/>
                </a:moveTo>
                <a:lnTo>
                  <a:pt x="0" y="15494"/>
                </a:lnTo>
                <a:lnTo>
                  <a:pt x="1526691" y="2079850"/>
                </a:lnTo>
                <a:lnTo>
                  <a:pt x="1547574" y="2064431"/>
                </a:lnTo>
                <a:lnTo>
                  <a:pt x="2082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348105" y="2457450"/>
            <a:ext cx="1527810" cy="2136140"/>
          </a:xfrm>
          <a:custGeom>
            <a:avLst/>
            <a:gdLst/>
            <a:ahLst/>
            <a:cxnLst/>
            <a:rect l="l" t="t" r="r" b="b"/>
            <a:pathLst>
              <a:path w="1527810" h="2136140">
                <a:moveTo>
                  <a:pt x="1471615" y="55812"/>
                </a:moveTo>
                <a:lnTo>
                  <a:pt x="0" y="2121154"/>
                </a:lnTo>
                <a:lnTo>
                  <a:pt x="21081" y="2136140"/>
                </a:lnTo>
                <a:lnTo>
                  <a:pt x="1492691" y="70806"/>
                </a:lnTo>
                <a:lnTo>
                  <a:pt x="1471615" y="55812"/>
                </a:lnTo>
                <a:close/>
              </a:path>
              <a:path w="1527810" h="2136140">
                <a:moveTo>
                  <a:pt x="1520212" y="45212"/>
                </a:moveTo>
                <a:lnTo>
                  <a:pt x="1479169" y="45212"/>
                </a:lnTo>
                <a:lnTo>
                  <a:pt x="1500251" y="60198"/>
                </a:lnTo>
                <a:lnTo>
                  <a:pt x="1492691" y="70806"/>
                </a:lnTo>
                <a:lnTo>
                  <a:pt x="1513839" y="85851"/>
                </a:lnTo>
                <a:lnTo>
                  <a:pt x="1520212" y="45212"/>
                </a:lnTo>
                <a:close/>
              </a:path>
              <a:path w="1527810" h="2136140">
                <a:moveTo>
                  <a:pt x="1479169" y="45212"/>
                </a:moveTo>
                <a:lnTo>
                  <a:pt x="1471615" y="55812"/>
                </a:lnTo>
                <a:lnTo>
                  <a:pt x="1492691" y="70806"/>
                </a:lnTo>
                <a:lnTo>
                  <a:pt x="1500251" y="60198"/>
                </a:lnTo>
                <a:lnTo>
                  <a:pt x="1479169" y="45212"/>
                </a:lnTo>
                <a:close/>
              </a:path>
              <a:path w="1527810" h="2136140">
                <a:moveTo>
                  <a:pt x="1527302" y="0"/>
                </a:moveTo>
                <a:lnTo>
                  <a:pt x="1450467" y="40766"/>
                </a:lnTo>
                <a:lnTo>
                  <a:pt x="1471615" y="55812"/>
                </a:lnTo>
                <a:lnTo>
                  <a:pt x="1479169" y="45212"/>
                </a:lnTo>
                <a:lnTo>
                  <a:pt x="1520212" y="45212"/>
                </a:lnTo>
                <a:lnTo>
                  <a:pt x="152730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317497" y="3483102"/>
            <a:ext cx="1560195" cy="1137285"/>
          </a:xfrm>
          <a:custGeom>
            <a:avLst/>
            <a:gdLst/>
            <a:ahLst/>
            <a:cxnLst/>
            <a:rect l="l" t="t" r="r" b="b"/>
            <a:pathLst>
              <a:path w="1560195" h="1137285">
                <a:moveTo>
                  <a:pt x="1489525" y="35157"/>
                </a:moveTo>
                <a:lnTo>
                  <a:pt x="0" y="1116076"/>
                </a:lnTo>
                <a:lnTo>
                  <a:pt x="15240" y="1137031"/>
                </a:lnTo>
                <a:lnTo>
                  <a:pt x="1504737" y="56133"/>
                </a:lnTo>
                <a:lnTo>
                  <a:pt x="1489525" y="35157"/>
                </a:lnTo>
                <a:close/>
              </a:path>
              <a:path w="1560195" h="1137285">
                <a:moveTo>
                  <a:pt x="1545720" y="27559"/>
                </a:moveTo>
                <a:lnTo>
                  <a:pt x="1499997" y="27559"/>
                </a:lnTo>
                <a:lnTo>
                  <a:pt x="1515237" y="48513"/>
                </a:lnTo>
                <a:lnTo>
                  <a:pt x="1504737" y="56133"/>
                </a:lnTo>
                <a:lnTo>
                  <a:pt x="1519936" y="77088"/>
                </a:lnTo>
                <a:lnTo>
                  <a:pt x="1545720" y="27559"/>
                </a:lnTo>
                <a:close/>
              </a:path>
              <a:path w="1560195" h="1137285">
                <a:moveTo>
                  <a:pt x="1499997" y="27559"/>
                </a:moveTo>
                <a:lnTo>
                  <a:pt x="1489525" y="35157"/>
                </a:lnTo>
                <a:lnTo>
                  <a:pt x="1504737" y="56133"/>
                </a:lnTo>
                <a:lnTo>
                  <a:pt x="1515237" y="48513"/>
                </a:lnTo>
                <a:lnTo>
                  <a:pt x="1499997" y="27559"/>
                </a:lnTo>
                <a:close/>
              </a:path>
              <a:path w="1560195" h="1137285">
                <a:moveTo>
                  <a:pt x="1560068" y="0"/>
                </a:moveTo>
                <a:lnTo>
                  <a:pt x="1474343" y="14224"/>
                </a:lnTo>
                <a:lnTo>
                  <a:pt x="1489525" y="35157"/>
                </a:lnTo>
                <a:lnTo>
                  <a:pt x="1499997" y="27559"/>
                </a:lnTo>
                <a:lnTo>
                  <a:pt x="1545720" y="27559"/>
                </a:lnTo>
                <a:lnTo>
                  <a:pt x="156006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318133" y="4598415"/>
            <a:ext cx="1557020" cy="1015365"/>
          </a:xfrm>
          <a:custGeom>
            <a:avLst/>
            <a:gdLst/>
            <a:ahLst/>
            <a:cxnLst/>
            <a:rect l="l" t="t" r="r" b="b"/>
            <a:pathLst>
              <a:path w="1557020" h="1015364">
                <a:moveTo>
                  <a:pt x="1484762" y="983453"/>
                </a:moveTo>
                <a:lnTo>
                  <a:pt x="1470660" y="1005230"/>
                </a:lnTo>
                <a:lnTo>
                  <a:pt x="1557019" y="1014856"/>
                </a:lnTo>
                <a:lnTo>
                  <a:pt x="1542708" y="990523"/>
                </a:lnTo>
                <a:lnTo>
                  <a:pt x="1495679" y="990523"/>
                </a:lnTo>
                <a:lnTo>
                  <a:pt x="1484762" y="983453"/>
                </a:lnTo>
                <a:close/>
              </a:path>
              <a:path w="1557020" h="1015364">
                <a:moveTo>
                  <a:pt x="1498859" y="961686"/>
                </a:moveTo>
                <a:lnTo>
                  <a:pt x="1484762" y="983453"/>
                </a:lnTo>
                <a:lnTo>
                  <a:pt x="1495679" y="990523"/>
                </a:lnTo>
                <a:lnTo>
                  <a:pt x="1509775" y="968755"/>
                </a:lnTo>
                <a:lnTo>
                  <a:pt x="1498859" y="961686"/>
                </a:lnTo>
                <a:close/>
              </a:path>
              <a:path w="1557020" h="1015364">
                <a:moveTo>
                  <a:pt x="1512950" y="939926"/>
                </a:moveTo>
                <a:lnTo>
                  <a:pt x="1498859" y="961686"/>
                </a:lnTo>
                <a:lnTo>
                  <a:pt x="1509775" y="968755"/>
                </a:lnTo>
                <a:lnTo>
                  <a:pt x="1495679" y="990523"/>
                </a:lnTo>
                <a:lnTo>
                  <a:pt x="1542708" y="990523"/>
                </a:lnTo>
                <a:lnTo>
                  <a:pt x="1512950" y="939926"/>
                </a:lnTo>
                <a:close/>
              </a:path>
              <a:path w="1557020" h="1015364">
                <a:moveTo>
                  <a:pt x="13969" y="0"/>
                </a:moveTo>
                <a:lnTo>
                  <a:pt x="0" y="21843"/>
                </a:lnTo>
                <a:lnTo>
                  <a:pt x="1484762" y="983453"/>
                </a:lnTo>
                <a:lnTo>
                  <a:pt x="1498859" y="961686"/>
                </a:lnTo>
                <a:lnTo>
                  <a:pt x="1396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5848350" y="2448179"/>
            <a:ext cx="1175385" cy="1158875"/>
          </a:xfrm>
          <a:custGeom>
            <a:avLst/>
            <a:gdLst/>
            <a:ahLst/>
            <a:cxnLst/>
            <a:rect l="l" t="t" r="r" b="b"/>
            <a:pathLst>
              <a:path w="1175384" h="1158875">
                <a:moveTo>
                  <a:pt x="1110654" y="1113199"/>
                </a:moveTo>
                <a:lnTo>
                  <a:pt x="1092453" y="1131697"/>
                </a:lnTo>
                <a:lnTo>
                  <a:pt x="1175003" y="1158621"/>
                </a:lnTo>
                <a:lnTo>
                  <a:pt x="1162616" y="1122299"/>
                </a:lnTo>
                <a:lnTo>
                  <a:pt x="1119885" y="1122299"/>
                </a:lnTo>
                <a:lnTo>
                  <a:pt x="1110654" y="1113199"/>
                </a:lnTo>
                <a:close/>
              </a:path>
              <a:path w="1175384" h="1158875">
                <a:moveTo>
                  <a:pt x="1128794" y="1094763"/>
                </a:moveTo>
                <a:lnTo>
                  <a:pt x="1110654" y="1113199"/>
                </a:lnTo>
                <a:lnTo>
                  <a:pt x="1119885" y="1122299"/>
                </a:lnTo>
                <a:lnTo>
                  <a:pt x="1138047" y="1103884"/>
                </a:lnTo>
                <a:lnTo>
                  <a:pt x="1128794" y="1094763"/>
                </a:lnTo>
                <a:close/>
              </a:path>
              <a:path w="1175384" h="1158875">
                <a:moveTo>
                  <a:pt x="1146936" y="1076325"/>
                </a:moveTo>
                <a:lnTo>
                  <a:pt x="1128794" y="1094763"/>
                </a:lnTo>
                <a:lnTo>
                  <a:pt x="1138047" y="1103884"/>
                </a:lnTo>
                <a:lnTo>
                  <a:pt x="1119885" y="1122299"/>
                </a:lnTo>
                <a:lnTo>
                  <a:pt x="1162616" y="1122299"/>
                </a:lnTo>
                <a:lnTo>
                  <a:pt x="1146936" y="1076325"/>
                </a:lnTo>
                <a:close/>
              </a:path>
              <a:path w="1175384" h="1158875">
                <a:moveTo>
                  <a:pt x="18287" y="0"/>
                </a:moveTo>
                <a:lnTo>
                  <a:pt x="0" y="18542"/>
                </a:lnTo>
                <a:lnTo>
                  <a:pt x="1110654" y="1113199"/>
                </a:lnTo>
                <a:lnTo>
                  <a:pt x="1128794" y="1094763"/>
                </a:lnTo>
                <a:lnTo>
                  <a:pt x="1828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5861684" y="3489705"/>
            <a:ext cx="1161415" cy="909955"/>
          </a:xfrm>
          <a:custGeom>
            <a:avLst/>
            <a:gdLst/>
            <a:ahLst/>
            <a:cxnLst/>
            <a:rect l="l" t="t" r="r" b="b"/>
            <a:pathLst>
              <a:path w="1161415" h="909954">
                <a:moveTo>
                  <a:pt x="1091664" y="872035"/>
                </a:moveTo>
                <a:lnTo>
                  <a:pt x="1075689" y="892556"/>
                </a:lnTo>
                <a:lnTo>
                  <a:pt x="1160907" y="909701"/>
                </a:lnTo>
                <a:lnTo>
                  <a:pt x="1146721" y="879983"/>
                </a:lnTo>
                <a:lnTo>
                  <a:pt x="1101851" y="879983"/>
                </a:lnTo>
                <a:lnTo>
                  <a:pt x="1091664" y="872035"/>
                </a:lnTo>
                <a:close/>
              </a:path>
              <a:path w="1161415" h="909954">
                <a:moveTo>
                  <a:pt x="1107505" y="851687"/>
                </a:moveTo>
                <a:lnTo>
                  <a:pt x="1091664" y="872035"/>
                </a:lnTo>
                <a:lnTo>
                  <a:pt x="1101851" y="879983"/>
                </a:lnTo>
                <a:lnTo>
                  <a:pt x="1117726" y="859663"/>
                </a:lnTo>
                <a:lnTo>
                  <a:pt x="1107505" y="851687"/>
                </a:lnTo>
                <a:close/>
              </a:path>
              <a:path w="1161415" h="909954">
                <a:moveTo>
                  <a:pt x="1123441" y="831215"/>
                </a:moveTo>
                <a:lnTo>
                  <a:pt x="1107505" y="851687"/>
                </a:lnTo>
                <a:lnTo>
                  <a:pt x="1117726" y="859663"/>
                </a:lnTo>
                <a:lnTo>
                  <a:pt x="1101851" y="879983"/>
                </a:lnTo>
                <a:lnTo>
                  <a:pt x="1146721" y="879983"/>
                </a:lnTo>
                <a:lnTo>
                  <a:pt x="1123441" y="831215"/>
                </a:lnTo>
                <a:close/>
              </a:path>
              <a:path w="1161415" h="909954">
                <a:moveTo>
                  <a:pt x="16001" y="0"/>
                </a:moveTo>
                <a:lnTo>
                  <a:pt x="0" y="20320"/>
                </a:lnTo>
                <a:lnTo>
                  <a:pt x="1091664" y="872035"/>
                </a:lnTo>
                <a:lnTo>
                  <a:pt x="1107505" y="851687"/>
                </a:lnTo>
                <a:lnTo>
                  <a:pt x="1600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5868415" y="3486911"/>
            <a:ext cx="1154430" cy="152400"/>
          </a:xfrm>
          <a:custGeom>
            <a:avLst/>
            <a:gdLst/>
            <a:ahLst/>
            <a:cxnLst/>
            <a:rect l="l" t="t" r="r" b="b"/>
            <a:pathLst>
              <a:path w="1154429" h="152400">
                <a:moveTo>
                  <a:pt x="1080389" y="74802"/>
                </a:moveTo>
                <a:lnTo>
                  <a:pt x="1077981" y="100528"/>
                </a:lnTo>
                <a:lnTo>
                  <a:pt x="1090803" y="101726"/>
                </a:lnTo>
                <a:lnTo>
                  <a:pt x="1088389" y="127635"/>
                </a:lnTo>
                <a:lnTo>
                  <a:pt x="1075444" y="127635"/>
                </a:lnTo>
                <a:lnTo>
                  <a:pt x="1073150" y="152145"/>
                </a:lnTo>
                <a:lnTo>
                  <a:pt x="1136461" y="127635"/>
                </a:lnTo>
                <a:lnTo>
                  <a:pt x="1088389" y="127635"/>
                </a:lnTo>
                <a:lnTo>
                  <a:pt x="1075556" y="126435"/>
                </a:lnTo>
                <a:lnTo>
                  <a:pt x="1139560" y="126435"/>
                </a:lnTo>
                <a:lnTo>
                  <a:pt x="1154176" y="120776"/>
                </a:lnTo>
                <a:lnTo>
                  <a:pt x="1080389" y="74802"/>
                </a:lnTo>
                <a:close/>
              </a:path>
              <a:path w="1154429" h="152400">
                <a:moveTo>
                  <a:pt x="1077981" y="100528"/>
                </a:moveTo>
                <a:lnTo>
                  <a:pt x="1075556" y="126435"/>
                </a:lnTo>
                <a:lnTo>
                  <a:pt x="1088389" y="127635"/>
                </a:lnTo>
                <a:lnTo>
                  <a:pt x="1090803" y="101726"/>
                </a:lnTo>
                <a:lnTo>
                  <a:pt x="1077981" y="100528"/>
                </a:lnTo>
                <a:close/>
              </a:path>
              <a:path w="1154429" h="152400">
                <a:moveTo>
                  <a:pt x="2412" y="0"/>
                </a:moveTo>
                <a:lnTo>
                  <a:pt x="0" y="25908"/>
                </a:lnTo>
                <a:lnTo>
                  <a:pt x="1075556" y="126435"/>
                </a:lnTo>
                <a:lnTo>
                  <a:pt x="1077981" y="100528"/>
                </a:lnTo>
                <a:lnTo>
                  <a:pt x="241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5846445" y="2450719"/>
            <a:ext cx="1179830" cy="1934845"/>
          </a:xfrm>
          <a:custGeom>
            <a:avLst/>
            <a:gdLst/>
            <a:ahLst/>
            <a:cxnLst/>
            <a:rect l="l" t="t" r="r" b="b"/>
            <a:pathLst>
              <a:path w="1179829" h="1934845">
                <a:moveTo>
                  <a:pt x="1127887" y="1874841"/>
                </a:moveTo>
                <a:lnTo>
                  <a:pt x="1105788" y="1888235"/>
                </a:lnTo>
                <a:lnTo>
                  <a:pt x="1179322" y="1934590"/>
                </a:lnTo>
                <a:lnTo>
                  <a:pt x="1175328" y="1885949"/>
                </a:lnTo>
                <a:lnTo>
                  <a:pt x="1134618" y="1885949"/>
                </a:lnTo>
                <a:lnTo>
                  <a:pt x="1127887" y="1874841"/>
                </a:lnTo>
                <a:close/>
              </a:path>
              <a:path w="1179829" h="1934845">
                <a:moveTo>
                  <a:pt x="1150107" y="1861373"/>
                </a:moveTo>
                <a:lnTo>
                  <a:pt x="1127887" y="1874841"/>
                </a:lnTo>
                <a:lnTo>
                  <a:pt x="1134618" y="1885949"/>
                </a:lnTo>
                <a:lnTo>
                  <a:pt x="1156843" y="1872487"/>
                </a:lnTo>
                <a:lnTo>
                  <a:pt x="1150107" y="1861373"/>
                </a:lnTo>
                <a:close/>
              </a:path>
              <a:path w="1179829" h="1934845">
                <a:moveTo>
                  <a:pt x="1172209" y="1847976"/>
                </a:moveTo>
                <a:lnTo>
                  <a:pt x="1150107" y="1861373"/>
                </a:lnTo>
                <a:lnTo>
                  <a:pt x="1156843" y="1872487"/>
                </a:lnTo>
                <a:lnTo>
                  <a:pt x="1134618" y="1885949"/>
                </a:lnTo>
                <a:lnTo>
                  <a:pt x="1175328" y="1885949"/>
                </a:lnTo>
                <a:lnTo>
                  <a:pt x="1172209" y="1847976"/>
                </a:lnTo>
                <a:close/>
              </a:path>
              <a:path w="1179829" h="1934845">
                <a:moveTo>
                  <a:pt x="22097" y="0"/>
                </a:moveTo>
                <a:lnTo>
                  <a:pt x="0" y="13461"/>
                </a:lnTo>
                <a:lnTo>
                  <a:pt x="1127887" y="1874841"/>
                </a:lnTo>
                <a:lnTo>
                  <a:pt x="1150107" y="1861373"/>
                </a:lnTo>
                <a:lnTo>
                  <a:pt x="2209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5888863" y="3606546"/>
            <a:ext cx="1135380" cy="944244"/>
          </a:xfrm>
          <a:custGeom>
            <a:avLst/>
            <a:gdLst/>
            <a:ahLst/>
            <a:cxnLst/>
            <a:rect l="l" t="t" r="r" b="b"/>
            <a:pathLst>
              <a:path w="1135379" h="944245">
                <a:moveTo>
                  <a:pt x="1066904" y="39597"/>
                </a:moveTo>
                <a:lnTo>
                  <a:pt x="0" y="923797"/>
                </a:lnTo>
                <a:lnTo>
                  <a:pt x="16510" y="943736"/>
                </a:lnTo>
                <a:lnTo>
                  <a:pt x="1083465" y="59597"/>
                </a:lnTo>
                <a:lnTo>
                  <a:pt x="1066904" y="39597"/>
                </a:lnTo>
                <a:close/>
              </a:path>
              <a:path w="1135379" h="944245">
                <a:moveTo>
                  <a:pt x="1121168" y="31368"/>
                </a:moveTo>
                <a:lnTo>
                  <a:pt x="1076833" y="31368"/>
                </a:lnTo>
                <a:lnTo>
                  <a:pt x="1093469" y="51307"/>
                </a:lnTo>
                <a:lnTo>
                  <a:pt x="1083465" y="59597"/>
                </a:lnTo>
                <a:lnTo>
                  <a:pt x="1099946" y="79501"/>
                </a:lnTo>
                <a:lnTo>
                  <a:pt x="1121168" y="31368"/>
                </a:lnTo>
                <a:close/>
              </a:path>
              <a:path w="1135379" h="944245">
                <a:moveTo>
                  <a:pt x="1076833" y="31368"/>
                </a:moveTo>
                <a:lnTo>
                  <a:pt x="1066904" y="39597"/>
                </a:lnTo>
                <a:lnTo>
                  <a:pt x="1083465" y="59597"/>
                </a:lnTo>
                <a:lnTo>
                  <a:pt x="1093469" y="51307"/>
                </a:lnTo>
                <a:lnTo>
                  <a:pt x="1076833" y="31368"/>
                </a:lnTo>
                <a:close/>
              </a:path>
              <a:path w="1135379" h="944245">
                <a:moveTo>
                  <a:pt x="1134998" y="0"/>
                </a:moveTo>
                <a:lnTo>
                  <a:pt x="1050416" y="19684"/>
                </a:lnTo>
                <a:lnTo>
                  <a:pt x="1066904" y="39597"/>
                </a:lnTo>
                <a:lnTo>
                  <a:pt x="1076833" y="31368"/>
                </a:lnTo>
                <a:lnTo>
                  <a:pt x="1121168" y="31368"/>
                </a:lnTo>
                <a:lnTo>
                  <a:pt x="113499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5895340" y="4357370"/>
            <a:ext cx="1130935" cy="196215"/>
          </a:xfrm>
          <a:custGeom>
            <a:avLst/>
            <a:gdLst/>
            <a:ahLst/>
            <a:cxnLst/>
            <a:rect l="l" t="t" r="r" b="b"/>
            <a:pathLst>
              <a:path w="1130934" h="196214">
                <a:moveTo>
                  <a:pt x="1052143" y="25629"/>
                </a:moveTo>
                <a:lnTo>
                  <a:pt x="0" y="170306"/>
                </a:lnTo>
                <a:lnTo>
                  <a:pt x="3556" y="195960"/>
                </a:lnTo>
                <a:lnTo>
                  <a:pt x="1055669" y="51413"/>
                </a:lnTo>
                <a:lnTo>
                  <a:pt x="1052143" y="25629"/>
                </a:lnTo>
                <a:close/>
              </a:path>
              <a:path w="1130934" h="196214">
                <a:moveTo>
                  <a:pt x="1118964" y="23875"/>
                </a:moveTo>
                <a:lnTo>
                  <a:pt x="1064894" y="23875"/>
                </a:lnTo>
                <a:lnTo>
                  <a:pt x="1068451" y="49656"/>
                </a:lnTo>
                <a:lnTo>
                  <a:pt x="1055669" y="51413"/>
                </a:lnTo>
                <a:lnTo>
                  <a:pt x="1059180" y="77088"/>
                </a:lnTo>
                <a:lnTo>
                  <a:pt x="1130935" y="27939"/>
                </a:lnTo>
                <a:lnTo>
                  <a:pt x="1118964" y="23875"/>
                </a:lnTo>
                <a:close/>
              </a:path>
              <a:path w="1130934" h="196214">
                <a:moveTo>
                  <a:pt x="1064894" y="23875"/>
                </a:moveTo>
                <a:lnTo>
                  <a:pt x="1052143" y="25629"/>
                </a:lnTo>
                <a:lnTo>
                  <a:pt x="1055669" y="51413"/>
                </a:lnTo>
                <a:lnTo>
                  <a:pt x="1068451" y="49656"/>
                </a:lnTo>
                <a:lnTo>
                  <a:pt x="1064894" y="23875"/>
                </a:lnTo>
                <a:close/>
              </a:path>
              <a:path w="1130934" h="196214">
                <a:moveTo>
                  <a:pt x="1048639" y="0"/>
                </a:moveTo>
                <a:lnTo>
                  <a:pt x="1052143" y="25629"/>
                </a:lnTo>
                <a:lnTo>
                  <a:pt x="1064894" y="23875"/>
                </a:lnTo>
                <a:lnTo>
                  <a:pt x="1118964" y="23875"/>
                </a:lnTo>
                <a:lnTo>
                  <a:pt x="104863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2874264" y="5326379"/>
            <a:ext cx="574548" cy="57302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2874264" y="5326379"/>
            <a:ext cx="574675" cy="573405"/>
          </a:xfrm>
          <a:custGeom>
            <a:avLst/>
            <a:gdLst/>
            <a:ahLst/>
            <a:cxnLst/>
            <a:rect l="l" t="t" r="r" b="b"/>
            <a:pathLst>
              <a:path w="574675" h="573404">
                <a:moveTo>
                  <a:pt x="0" y="286512"/>
                </a:moveTo>
                <a:lnTo>
                  <a:pt x="3760" y="240036"/>
                </a:lnTo>
                <a:lnTo>
                  <a:pt x="14648" y="195949"/>
                </a:lnTo>
                <a:lnTo>
                  <a:pt x="32071" y="154840"/>
                </a:lnTo>
                <a:lnTo>
                  <a:pt x="55437" y="117299"/>
                </a:lnTo>
                <a:lnTo>
                  <a:pt x="84153" y="83915"/>
                </a:lnTo>
                <a:lnTo>
                  <a:pt x="117628" y="55278"/>
                </a:lnTo>
                <a:lnTo>
                  <a:pt x="155270" y="31978"/>
                </a:lnTo>
                <a:lnTo>
                  <a:pt x="196486" y="14606"/>
                </a:lnTo>
                <a:lnTo>
                  <a:pt x="240684" y="3749"/>
                </a:lnTo>
                <a:lnTo>
                  <a:pt x="287274" y="0"/>
                </a:lnTo>
                <a:lnTo>
                  <a:pt x="333863" y="3749"/>
                </a:lnTo>
                <a:lnTo>
                  <a:pt x="378061" y="14606"/>
                </a:lnTo>
                <a:lnTo>
                  <a:pt x="419277" y="31978"/>
                </a:lnTo>
                <a:lnTo>
                  <a:pt x="456919" y="55278"/>
                </a:lnTo>
                <a:lnTo>
                  <a:pt x="490394" y="83915"/>
                </a:lnTo>
                <a:lnTo>
                  <a:pt x="519110" y="117299"/>
                </a:lnTo>
                <a:lnTo>
                  <a:pt x="542476" y="154840"/>
                </a:lnTo>
                <a:lnTo>
                  <a:pt x="559899" y="195949"/>
                </a:lnTo>
                <a:lnTo>
                  <a:pt x="570787" y="240036"/>
                </a:lnTo>
                <a:lnTo>
                  <a:pt x="574548" y="286512"/>
                </a:lnTo>
                <a:lnTo>
                  <a:pt x="570787" y="332984"/>
                </a:lnTo>
                <a:lnTo>
                  <a:pt x="559899" y="377069"/>
                </a:lnTo>
                <a:lnTo>
                  <a:pt x="542476" y="418177"/>
                </a:lnTo>
                <a:lnTo>
                  <a:pt x="519110" y="455719"/>
                </a:lnTo>
                <a:lnTo>
                  <a:pt x="490394" y="489103"/>
                </a:lnTo>
                <a:lnTo>
                  <a:pt x="456919" y="517741"/>
                </a:lnTo>
                <a:lnTo>
                  <a:pt x="419277" y="541042"/>
                </a:lnTo>
                <a:lnTo>
                  <a:pt x="378061" y="558416"/>
                </a:lnTo>
                <a:lnTo>
                  <a:pt x="333863" y="569273"/>
                </a:lnTo>
                <a:lnTo>
                  <a:pt x="287274" y="573024"/>
                </a:lnTo>
                <a:lnTo>
                  <a:pt x="240684" y="569273"/>
                </a:lnTo>
                <a:lnTo>
                  <a:pt x="196486" y="558416"/>
                </a:lnTo>
                <a:lnTo>
                  <a:pt x="155270" y="541042"/>
                </a:lnTo>
                <a:lnTo>
                  <a:pt x="117628" y="517741"/>
                </a:lnTo>
                <a:lnTo>
                  <a:pt x="84153" y="489103"/>
                </a:lnTo>
                <a:lnTo>
                  <a:pt x="55437" y="455719"/>
                </a:lnTo>
                <a:lnTo>
                  <a:pt x="32071" y="418177"/>
                </a:lnTo>
                <a:lnTo>
                  <a:pt x="14648" y="377069"/>
                </a:lnTo>
                <a:lnTo>
                  <a:pt x="3760" y="332984"/>
                </a:lnTo>
                <a:lnTo>
                  <a:pt x="0" y="286512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5321808" y="5326379"/>
            <a:ext cx="574547" cy="57302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5321808" y="5326379"/>
            <a:ext cx="574675" cy="573405"/>
          </a:xfrm>
          <a:custGeom>
            <a:avLst/>
            <a:gdLst/>
            <a:ahLst/>
            <a:cxnLst/>
            <a:rect l="l" t="t" r="r" b="b"/>
            <a:pathLst>
              <a:path w="574675" h="573404">
                <a:moveTo>
                  <a:pt x="0" y="286512"/>
                </a:moveTo>
                <a:lnTo>
                  <a:pt x="3760" y="240036"/>
                </a:lnTo>
                <a:lnTo>
                  <a:pt x="14648" y="195949"/>
                </a:lnTo>
                <a:lnTo>
                  <a:pt x="32071" y="154840"/>
                </a:lnTo>
                <a:lnTo>
                  <a:pt x="55437" y="117299"/>
                </a:lnTo>
                <a:lnTo>
                  <a:pt x="84153" y="83915"/>
                </a:lnTo>
                <a:lnTo>
                  <a:pt x="117628" y="55278"/>
                </a:lnTo>
                <a:lnTo>
                  <a:pt x="155270" y="31978"/>
                </a:lnTo>
                <a:lnTo>
                  <a:pt x="196486" y="14606"/>
                </a:lnTo>
                <a:lnTo>
                  <a:pt x="240684" y="3749"/>
                </a:lnTo>
                <a:lnTo>
                  <a:pt x="287274" y="0"/>
                </a:lnTo>
                <a:lnTo>
                  <a:pt x="333863" y="3749"/>
                </a:lnTo>
                <a:lnTo>
                  <a:pt x="378061" y="14606"/>
                </a:lnTo>
                <a:lnTo>
                  <a:pt x="419277" y="31978"/>
                </a:lnTo>
                <a:lnTo>
                  <a:pt x="456919" y="55278"/>
                </a:lnTo>
                <a:lnTo>
                  <a:pt x="490394" y="83915"/>
                </a:lnTo>
                <a:lnTo>
                  <a:pt x="519110" y="117299"/>
                </a:lnTo>
                <a:lnTo>
                  <a:pt x="542476" y="154840"/>
                </a:lnTo>
                <a:lnTo>
                  <a:pt x="559899" y="195949"/>
                </a:lnTo>
                <a:lnTo>
                  <a:pt x="570787" y="240036"/>
                </a:lnTo>
                <a:lnTo>
                  <a:pt x="574547" y="286512"/>
                </a:lnTo>
                <a:lnTo>
                  <a:pt x="570787" y="332984"/>
                </a:lnTo>
                <a:lnTo>
                  <a:pt x="559899" y="377069"/>
                </a:lnTo>
                <a:lnTo>
                  <a:pt x="542476" y="418177"/>
                </a:lnTo>
                <a:lnTo>
                  <a:pt x="519110" y="455719"/>
                </a:lnTo>
                <a:lnTo>
                  <a:pt x="490394" y="489103"/>
                </a:lnTo>
                <a:lnTo>
                  <a:pt x="456919" y="517741"/>
                </a:lnTo>
                <a:lnTo>
                  <a:pt x="419277" y="541042"/>
                </a:lnTo>
                <a:lnTo>
                  <a:pt x="378061" y="558416"/>
                </a:lnTo>
                <a:lnTo>
                  <a:pt x="333863" y="569273"/>
                </a:lnTo>
                <a:lnTo>
                  <a:pt x="287274" y="573024"/>
                </a:lnTo>
                <a:lnTo>
                  <a:pt x="240684" y="569273"/>
                </a:lnTo>
                <a:lnTo>
                  <a:pt x="196486" y="558416"/>
                </a:lnTo>
                <a:lnTo>
                  <a:pt x="155270" y="541042"/>
                </a:lnTo>
                <a:lnTo>
                  <a:pt x="117628" y="517741"/>
                </a:lnTo>
                <a:lnTo>
                  <a:pt x="84153" y="489103"/>
                </a:lnTo>
                <a:lnTo>
                  <a:pt x="55437" y="455719"/>
                </a:lnTo>
                <a:lnTo>
                  <a:pt x="32071" y="418177"/>
                </a:lnTo>
                <a:lnTo>
                  <a:pt x="14648" y="377069"/>
                </a:lnTo>
                <a:lnTo>
                  <a:pt x="3760" y="332984"/>
                </a:lnTo>
                <a:lnTo>
                  <a:pt x="0" y="286512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324610" y="4505325"/>
            <a:ext cx="1560830" cy="117475"/>
          </a:xfrm>
          <a:custGeom>
            <a:avLst/>
            <a:gdLst/>
            <a:ahLst/>
            <a:cxnLst/>
            <a:rect l="l" t="t" r="r" b="b"/>
            <a:pathLst>
              <a:path w="1560830" h="117475">
                <a:moveTo>
                  <a:pt x="1482473" y="25970"/>
                </a:moveTo>
                <a:lnTo>
                  <a:pt x="0" y="91312"/>
                </a:lnTo>
                <a:lnTo>
                  <a:pt x="1015" y="117220"/>
                </a:lnTo>
                <a:lnTo>
                  <a:pt x="1483611" y="51753"/>
                </a:lnTo>
                <a:lnTo>
                  <a:pt x="1482473" y="25970"/>
                </a:lnTo>
                <a:close/>
              </a:path>
              <a:path w="1560830" h="117475">
                <a:moveTo>
                  <a:pt x="1538227" y="25400"/>
                </a:moveTo>
                <a:lnTo>
                  <a:pt x="1495425" y="25400"/>
                </a:lnTo>
                <a:lnTo>
                  <a:pt x="1496567" y="51181"/>
                </a:lnTo>
                <a:lnTo>
                  <a:pt x="1483611" y="51753"/>
                </a:lnTo>
                <a:lnTo>
                  <a:pt x="1484757" y="77724"/>
                </a:lnTo>
                <a:lnTo>
                  <a:pt x="1560703" y="35432"/>
                </a:lnTo>
                <a:lnTo>
                  <a:pt x="1538227" y="25400"/>
                </a:lnTo>
                <a:close/>
              </a:path>
              <a:path w="1560830" h="117475">
                <a:moveTo>
                  <a:pt x="1495425" y="25400"/>
                </a:moveTo>
                <a:lnTo>
                  <a:pt x="1482473" y="25970"/>
                </a:lnTo>
                <a:lnTo>
                  <a:pt x="1483611" y="51753"/>
                </a:lnTo>
                <a:lnTo>
                  <a:pt x="1496567" y="51181"/>
                </a:lnTo>
                <a:lnTo>
                  <a:pt x="1495425" y="25400"/>
                </a:lnTo>
                <a:close/>
              </a:path>
              <a:path w="1560830" h="117475">
                <a:moveTo>
                  <a:pt x="1481328" y="0"/>
                </a:moveTo>
                <a:lnTo>
                  <a:pt x="1482473" y="25970"/>
                </a:lnTo>
                <a:lnTo>
                  <a:pt x="1495425" y="25400"/>
                </a:lnTo>
                <a:lnTo>
                  <a:pt x="1538227" y="25400"/>
                </a:lnTo>
                <a:lnTo>
                  <a:pt x="148132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1295019" y="3475354"/>
            <a:ext cx="1590675" cy="1064895"/>
          </a:xfrm>
          <a:custGeom>
            <a:avLst/>
            <a:gdLst/>
            <a:ahLst/>
            <a:cxnLst/>
            <a:rect l="l" t="t" r="r" b="b"/>
            <a:pathLst>
              <a:path w="1590675" h="1064895">
                <a:moveTo>
                  <a:pt x="1518476" y="1032604"/>
                </a:moveTo>
                <a:lnTo>
                  <a:pt x="1504061" y="1054227"/>
                </a:lnTo>
                <a:lnTo>
                  <a:pt x="1590294" y="1064895"/>
                </a:lnTo>
                <a:lnTo>
                  <a:pt x="1575943" y="1039749"/>
                </a:lnTo>
                <a:lnTo>
                  <a:pt x="1529207" y="1039749"/>
                </a:lnTo>
                <a:lnTo>
                  <a:pt x="1518476" y="1032604"/>
                </a:lnTo>
                <a:close/>
              </a:path>
              <a:path w="1590675" h="1064895">
                <a:moveTo>
                  <a:pt x="1532798" y="1011120"/>
                </a:moveTo>
                <a:lnTo>
                  <a:pt x="1518476" y="1032604"/>
                </a:lnTo>
                <a:lnTo>
                  <a:pt x="1529207" y="1039749"/>
                </a:lnTo>
                <a:lnTo>
                  <a:pt x="1543558" y="1018286"/>
                </a:lnTo>
                <a:lnTo>
                  <a:pt x="1532798" y="1011120"/>
                </a:lnTo>
                <a:close/>
              </a:path>
              <a:path w="1590675" h="1064895">
                <a:moveTo>
                  <a:pt x="1547241" y="989457"/>
                </a:moveTo>
                <a:lnTo>
                  <a:pt x="1532798" y="1011120"/>
                </a:lnTo>
                <a:lnTo>
                  <a:pt x="1543558" y="1018286"/>
                </a:lnTo>
                <a:lnTo>
                  <a:pt x="1529207" y="1039749"/>
                </a:lnTo>
                <a:lnTo>
                  <a:pt x="1575943" y="1039749"/>
                </a:lnTo>
                <a:lnTo>
                  <a:pt x="1547241" y="989457"/>
                </a:lnTo>
                <a:close/>
              </a:path>
              <a:path w="1590675" h="1064895">
                <a:moveTo>
                  <a:pt x="14478" y="0"/>
                </a:moveTo>
                <a:lnTo>
                  <a:pt x="0" y="21590"/>
                </a:lnTo>
                <a:lnTo>
                  <a:pt x="1518476" y="1032604"/>
                </a:lnTo>
                <a:lnTo>
                  <a:pt x="1532798" y="1011120"/>
                </a:lnTo>
                <a:lnTo>
                  <a:pt x="1447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3439795" y="3499865"/>
            <a:ext cx="1856739" cy="2123440"/>
          </a:xfrm>
          <a:custGeom>
            <a:avLst/>
            <a:gdLst/>
            <a:ahLst/>
            <a:cxnLst/>
            <a:rect l="l" t="t" r="r" b="b"/>
            <a:pathLst>
              <a:path w="1856739" h="2123440">
                <a:moveTo>
                  <a:pt x="1795742" y="50042"/>
                </a:moveTo>
                <a:lnTo>
                  <a:pt x="0" y="2105825"/>
                </a:lnTo>
                <a:lnTo>
                  <a:pt x="19557" y="2122868"/>
                </a:lnTo>
                <a:lnTo>
                  <a:pt x="1815210" y="67019"/>
                </a:lnTo>
                <a:lnTo>
                  <a:pt x="1795742" y="50042"/>
                </a:lnTo>
                <a:close/>
              </a:path>
              <a:path w="1856739" h="2123440">
                <a:moveTo>
                  <a:pt x="1846152" y="40259"/>
                </a:moveTo>
                <a:lnTo>
                  <a:pt x="1804289" y="40259"/>
                </a:lnTo>
                <a:lnTo>
                  <a:pt x="1823719" y="57276"/>
                </a:lnTo>
                <a:lnTo>
                  <a:pt x="1815210" y="67019"/>
                </a:lnTo>
                <a:lnTo>
                  <a:pt x="1834768" y="84074"/>
                </a:lnTo>
                <a:lnTo>
                  <a:pt x="1846152" y="40259"/>
                </a:lnTo>
                <a:close/>
              </a:path>
              <a:path w="1856739" h="2123440">
                <a:moveTo>
                  <a:pt x="1804289" y="40259"/>
                </a:moveTo>
                <a:lnTo>
                  <a:pt x="1795742" y="50042"/>
                </a:lnTo>
                <a:lnTo>
                  <a:pt x="1815210" y="67019"/>
                </a:lnTo>
                <a:lnTo>
                  <a:pt x="1823719" y="57276"/>
                </a:lnTo>
                <a:lnTo>
                  <a:pt x="1804289" y="40259"/>
                </a:lnTo>
                <a:close/>
              </a:path>
              <a:path w="1856739" h="2123440">
                <a:moveTo>
                  <a:pt x="1856613" y="0"/>
                </a:moveTo>
                <a:lnTo>
                  <a:pt x="1776221" y="33020"/>
                </a:lnTo>
                <a:lnTo>
                  <a:pt x="1795742" y="50042"/>
                </a:lnTo>
                <a:lnTo>
                  <a:pt x="1804289" y="40259"/>
                </a:lnTo>
                <a:lnTo>
                  <a:pt x="1846152" y="40259"/>
                </a:lnTo>
                <a:lnTo>
                  <a:pt x="185661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3438397" y="2457450"/>
            <a:ext cx="1845310" cy="3162935"/>
          </a:xfrm>
          <a:custGeom>
            <a:avLst/>
            <a:gdLst/>
            <a:ahLst/>
            <a:cxnLst/>
            <a:rect l="l" t="t" r="r" b="b"/>
            <a:pathLst>
              <a:path w="1845310" h="3162935">
                <a:moveTo>
                  <a:pt x="1794748" y="60703"/>
                </a:moveTo>
                <a:lnTo>
                  <a:pt x="0" y="3149396"/>
                </a:lnTo>
                <a:lnTo>
                  <a:pt x="22351" y="3162414"/>
                </a:lnTo>
                <a:lnTo>
                  <a:pt x="1817074" y="73702"/>
                </a:lnTo>
                <a:lnTo>
                  <a:pt x="1794748" y="60703"/>
                </a:lnTo>
                <a:close/>
              </a:path>
              <a:path w="1845310" h="3162935">
                <a:moveTo>
                  <a:pt x="1841810" y="49529"/>
                </a:moveTo>
                <a:lnTo>
                  <a:pt x="1801240" y="49529"/>
                </a:lnTo>
                <a:lnTo>
                  <a:pt x="1823592" y="62484"/>
                </a:lnTo>
                <a:lnTo>
                  <a:pt x="1817074" y="73702"/>
                </a:lnTo>
                <a:lnTo>
                  <a:pt x="1839467" y="86740"/>
                </a:lnTo>
                <a:lnTo>
                  <a:pt x="1841810" y="49529"/>
                </a:lnTo>
                <a:close/>
              </a:path>
              <a:path w="1845310" h="3162935">
                <a:moveTo>
                  <a:pt x="1801240" y="49529"/>
                </a:moveTo>
                <a:lnTo>
                  <a:pt x="1794748" y="60703"/>
                </a:lnTo>
                <a:lnTo>
                  <a:pt x="1817074" y="73702"/>
                </a:lnTo>
                <a:lnTo>
                  <a:pt x="1823592" y="62484"/>
                </a:lnTo>
                <a:lnTo>
                  <a:pt x="1801240" y="49529"/>
                </a:lnTo>
                <a:close/>
              </a:path>
              <a:path w="1845310" h="3162935">
                <a:moveTo>
                  <a:pt x="1844928" y="0"/>
                </a:moveTo>
                <a:lnTo>
                  <a:pt x="1772285" y="47625"/>
                </a:lnTo>
                <a:lnTo>
                  <a:pt x="1794748" y="60703"/>
                </a:lnTo>
                <a:lnTo>
                  <a:pt x="1801240" y="49529"/>
                </a:lnTo>
                <a:lnTo>
                  <a:pt x="1841810" y="49529"/>
                </a:lnTo>
                <a:lnTo>
                  <a:pt x="184492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3458336" y="4526534"/>
            <a:ext cx="1864360" cy="1087755"/>
          </a:xfrm>
          <a:custGeom>
            <a:avLst/>
            <a:gdLst/>
            <a:ahLst/>
            <a:cxnLst/>
            <a:rect l="l" t="t" r="r" b="b"/>
            <a:pathLst>
              <a:path w="1864360" h="1087754">
                <a:moveTo>
                  <a:pt x="1790300" y="1059880"/>
                </a:moveTo>
                <a:lnTo>
                  <a:pt x="1777364" y="1082281"/>
                </a:lnTo>
                <a:lnTo>
                  <a:pt x="1863978" y="1087628"/>
                </a:lnTo>
                <a:lnTo>
                  <a:pt x="1850004" y="1066368"/>
                </a:lnTo>
                <a:lnTo>
                  <a:pt x="1801495" y="1066368"/>
                </a:lnTo>
                <a:lnTo>
                  <a:pt x="1790300" y="1059880"/>
                </a:lnTo>
                <a:close/>
              </a:path>
              <a:path w="1864360" h="1087754">
                <a:moveTo>
                  <a:pt x="1803252" y="1037451"/>
                </a:moveTo>
                <a:lnTo>
                  <a:pt x="1790300" y="1059880"/>
                </a:lnTo>
                <a:lnTo>
                  <a:pt x="1801495" y="1066368"/>
                </a:lnTo>
                <a:lnTo>
                  <a:pt x="1814449" y="1043940"/>
                </a:lnTo>
                <a:lnTo>
                  <a:pt x="1803252" y="1037451"/>
                </a:lnTo>
                <a:close/>
              </a:path>
              <a:path w="1864360" h="1087754">
                <a:moveTo>
                  <a:pt x="1816227" y="1014984"/>
                </a:moveTo>
                <a:lnTo>
                  <a:pt x="1803252" y="1037451"/>
                </a:lnTo>
                <a:lnTo>
                  <a:pt x="1814449" y="1043940"/>
                </a:lnTo>
                <a:lnTo>
                  <a:pt x="1801495" y="1066368"/>
                </a:lnTo>
                <a:lnTo>
                  <a:pt x="1850004" y="1066368"/>
                </a:lnTo>
                <a:lnTo>
                  <a:pt x="1816227" y="1014984"/>
                </a:lnTo>
                <a:close/>
              </a:path>
              <a:path w="1864360" h="1087754">
                <a:moveTo>
                  <a:pt x="12953" y="0"/>
                </a:moveTo>
                <a:lnTo>
                  <a:pt x="0" y="22352"/>
                </a:lnTo>
                <a:lnTo>
                  <a:pt x="1790300" y="1059880"/>
                </a:lnTo>
                <a:lnTo>
                  <a:pt x="1803252" y="1037451"/>
                </a:lnTo>
                <a:lnTo>
                  <a:pt x="1295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3460241" y="4501896"/>
            <a:ext cx="1863089" cy="78105"/>
          </a:xfrm>
          <a:custGeom>
            <a:avLst/>
            <a:gdLst/>
            <a:ahLst/>
            <a:cxnLst/>
            <a:rect l="l" t="t" r="r" b="b"/>
            <a:pathLst>
              <a:path w="1863089" h="78104">
                <a:moveTo>
                  <a:pt x="1785112" y="0"/>
                </a:moveTo>
                <a:lnTo>
                  <a:pt x="1785112" y="77723"/>
                </a:lnTo>
                <a:lnTo>
                  <a:pt x="1836927" y="51815"/>
                </a:lnTo>
                <a:lnTo>
                  <a:pt x="1798066" y="51815"/>
                </a:lnTo>
                <a:lnTo>
                  <a:pt x="1798066" y="25907"/>
                </a:lnTo>
                <a:lnTo>
                  <a:pt x="1836928" y="25907"/>
                </a:lnTo>
                <a:lnTo>
                  <a:pt x="1785112" y="0"/>
                </a:lnTo>
                <a:close/>
              </a:path>
              <a:path w="1863089" h="78104">
                <a:moveTo>
                  <a:pt x="1785112" y="25907"/>
                </a:moveTo>
                <a:lnTo>
                  <a:pt x="0" y="25907"/>
                </a:lnTo>
                <a:lnTo>
                  <a:pt x="0" y="51815"/>
                </a:lnTo>
                <a:lnTo>
                  <a:pt x="1785112" y="51815"/>
                </a:lnTo>
                <a:lnTo>
                  <a:pt x="1785112" y="25907"/>
                </a:lnTo>
                <a:close/>
              </a:path>
              <a:path w="1863089" h="78104">
                <a:moveTo>
                  <a:pt x="1836928" y="25907"/>
                </a:moveTo>
                <a:lnTo>
                  <a:pt x="1798066" y="25907"/>
                </a:lnTo>
                <a:lnTo>
                  <a:pt x="1798066" y="51815"/>
                </a:lnTo>
                <a:lnTo>
                  <a:pt x="1836927" y="51815"/>
                </a:lnTo>
                <a:lnTo>
                  <a:pt x="1862836" y="38861"/>
                </a:lnTo>
                <a:lnTo>
                  <a:pt x="1836928" y="259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3449573" y="3461003"/>
            <a:ext cx="1863089" cy="78105"/>
          </a:xfrm>
          <a:custGeom>
            <a:avLst/>
            <a:gdLst/>
            <a:ahLst/>
            <a:cxnLst/>
            <a:rect l="l" t="t" r="r" b="b"/>
            <a:pathLst>
              <a:path w="1863089" h="78104">
                <a:moveTo>
                  <a:pt x="1785112" y="0"/>
                </a:moveTo>
                <a:lnTo>
                  <a:pt x="1785112" y="77724"/>
                </a:lnTo>
                <a:lnTo>
                  <a:pt x="1836927" y="51816"/>
                </a:lnTo>
                <a:lnTo>
                  <a:pt x="1798065" y="51816"/>
                </a:lnTo>
                <a:lnTo>
                  <a:pt x="1798065" y="25908"/>
                </a:lnTo>
                <a:lnTo>
                  <a:pt x="1836928" y="25908"/>
                </a:lnTo>
                <a:lnTo>
                  <a:pt x="1785112" y="0"/>
                </a:lnTo>
                <a:close/>
              </a:path>
              <a:path w="1863089" h="78104">
                <a:moveTo>
                  <a:pt x="1785112" y="25908"/>
                </a:moveTo>
                <a:lnTo>
                  <a:pt x="0" y="25908"/>
                </a:lnTo>
                <a:lnTo>
                  <a:pt x="0" y="51816"/>
                </a:lnTo>
                <a:lnTo>
                  <a:pt x="1785112" y="51816"/>
                </a:lnTo>
                <a:lnTo>
                  <a:pt x="1785112" y="25908"/>
                </a:lnTo>
                <a:close/>
              </a:path>
              <a:path w="1863089" h="78104">
                <a:moveTo>
                  <a:pt x="1836928" y="25908"/>
                </a:moveTo>
                <a:lnTo>
                  <a:pt x="1798065" y="25908"/>
                </a:lnTo>
                <a:lnTo>
                  <a:pt x="1798065" y="51816"/>
                </a:lnTo>
                <a:lnTo>
                  <a:pt x="1836927" y="51816"/>
                </a:lnTo>
                <a:lnTo>
                  <a:pt x="1862836" y="38862"/>
                </a:lnTo>
                <a:lnTo>
                  <a:pt x="1836928" y="259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3469385" y="2418588"/>
            <a:ext cx="1863089" cy="78105"/>
          </a:xfrm>
          <a:custGeom>
            <a:avLst/>
            <a:gdLst/>
            <a:ahLst/>
            <a:cxnLst/>
            <a:rect l="l" t="t" r="r" b="b"/>
            <a:pathLst>
              <a:path w="1863089" h="78105">
                <a:moveTo>
                  <a:pt x="1785112" y="0"/>
                </a:moveTo>
                <a:lnTo>
                  <a:pt x="1785112" y="77724"/>
                </a:lnTo>
                <a:lnTo>
                  <a:pt x="1836928" y="51815"/>
                </a:lnTo>
                <a:lnTo>
                  <a:pt x="1798065" y="51815"/>
                </a:lnTo>
                <a:lnTo>
                  <a:pt x="1798065" y="25908"/>
                </a:lnTo>
                <a:lnTo>
                  <a:pt x="1836928" y="25908"/>
                </a:lnTo>
                <a:lnTo>
                  <a:pt x="1785112" y="0"/>
                </a:lnTo>
                <a:close/>
              </a:path>
              <a:path w="1863089" h="78105">
                <a:moveTo>
                  <a:pt x="1785112" y="25908"/>
                </a:moveTo>
                <a:lnTo>
                  <a:pt x="0" y="25908"/>
                </a:lnTo>
                <a:lnTo>
                  <a:pt x="0" y="51815"/>
                </a:lnTo>
                <a:lnTo>
                  <a:pt x="1785112" y="51815"/>
                </a:lnTo>
                <a:lnTo>
                  <a:pt x="1785112" y="25908"/>
                </a:lnTo>
                <a:close/>
              </a:path>
              <a:path w="1863089" h="78105">
                <a:moveTo>
                  <a:pt x="1836928" y="25908"/>
                </a:moveTo>
                <a:lnTo>
                  <a:pt x="1798065" y="25908"/>
                </a:lnTo>
                <a:lnTo>
                  <a:pt x="1798065" y="51815"/>
                </a:lnTo>
                <a:lnTo>
                  <a:pt x="1836928" y="51815"/>
                </a:lnTo>
                <a:lnTo>
                  <a:pt x="1862836" y="38862"/>
                </a:lnTo>
                <a:lnTo>
                  <a:pt x="1836928" y="259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3441319" y="3474592"/>
            <a:ext cx="1880870" cy="2139315"/>
          </a:xfrm>
          <a:custGeom>
            <a:avLst/>
            <a:gdLst/>
            <a:ahLst/>
            <a:cxnLst/>
            <a:rect l="l" t="t" r="r" b="b"/>
            <a:pathLst>
              <a:path w="1880870" h="2139315">
                <a:moveTo>
                  <a:pt x="1819342" y="2089043"/>
                </a:moveTo>
                <a:lnTo>
                  <a:pt x="1799843" y="2106168"/>
                </a:lnTo>
                <a:lnTo>
                  <a:pt x="1880361" y="2138959"/>
                </a:lnTo>
                <a:lnTo>
                  <a:pt x="1869810" y="2098802"/>
                </a:lnTo>
                <a:lnTo>
                  <a:pt x="1827910" y="2098802"/>
                </a:lnTo>
                <a:lnTo>
                  <a:pt x="1819342" y="2089043"/>
                </a:lnTo>
                <a:close/>
              </a:path>
              <a:path w="1880870" h="2139315">
                <a:moveTo>
                  <a:pt x="1838750" y="2071998"/>
                </a:moveTo>
                <a:lnTo>
                  <a:pt x="1819342" y="2089043"/>
                </a:lnTo>
                <a:lnTo>
                  <a:pt x="1827910" y="2098802"/>
                </a:lnTo>
                <a:lnTo>
                  <a:pt x="1847341" y="2081784"/>
                </a:lnTo>
                <a:lnTo>
                  <a:pt x="1838750" y="2071998"/>
                </a:lnTo>
                <a:close/>
              </a:path>
              <a:path w="1880870" h="2139315">
                <a:moveTo>
                  <a:pt x="1858264" y="2054860"/>
                </a:moveTo>
                <a:lnTo>
                  <a:pt x="1838750" y="2071998"/>
                </a:lnTo>
                <a:lnTo>
                  <a:pt x="1847341" y="2081784"/>
                </a:lnTo>
                <a:lnTo>
                  <a:pt x="1827910" y="2098802"/>
                </a:lnTo>
                <a:lnTo>
                  <a:pt x="1869810" y="2098802"/>
                </a:lnTo>
                <a:lnTo>
                  <a:pt x="1858264" y="2054860"/>
                </a:lnTo>
                <a:close/>
              </a:path>
              <a:path w="1880870" h="2139315">
                <a:moveTo>
                  <a:pt x="19557" y="0"/>
                </a:moveTo>
                <a:lnTo>
                  <a:pt x="0" y="17018"/>
                </a:lnTo>
                <a:lnTo>
                  <a:pt x="1819342" y="2089043"/>
                </a:lnTo>
                <a:lnTo>
                  <a:pt x="1838750" y="2071998"/>
                </a:lnTo>
                <a:lnTo>
                  <a:pt x="1955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3438397" y="2450845"/>
            <a:ext cx="1884680" cy="3162935"/>
          </a:xfrm>
          <a:custGeom>
            <a:avLst/>
            <a:gdLst/>
            <a:ahLst/>
            <a:cxnLst/>
            <a:rect l="l" t="t" r="r" b="b"/>
            <a:pathLst>
              <a:path w="1884679" h="3162935">
                <a:moveTo>
                  <a:pt x="1833365" y="3102267"/>
                </a:moveTo>
                <a:lnTo>
                  <a:pt x="1811019" y="3115564"/>
                </a:lnTo>
                <a:lnTo>
                  <a:pt x="1884172" y="3162515"/>
                </a:lnTo>
                <a:lnTo>
                  <a:pt x="1880575" y="3113404"/>
                </a:lnTo>
                <a:lnTo>
                  <a:pt x="1839976" y="3113404"/>
                </a:lnTo>
                <a:lnTo>
                  <a:pt x="1833365" y="3102267"/>
                </a:lnTo>
                <a:close/>
              </a:path>
              <a:path w="1884679" h="3162935">
                <a:moveTo>
                  <a:pt x="1855583" y="3089046"/>
                </a:moveTo>
                <a:lnTo>
                  <a:pt x="1833365" y="3102267"/>
                </a:lnTo>
                <a:lnTo>
                  <a:pt x="1839976" y="3113404"/>
                </a:lnTo>
                <a:lnTo>
                  <a:pt x="1862201" y="3100197"/>
                </a:lnTo>
                <a:lnTo>
                  <a:pt x="1855583" y="3089046"/>
                </a:lnTo>
                <a:close/>
              </a:path>
              <a:path w="1884679" h="3162935">
                <a:moveTo>
                  <a:pt x="1877822" y="3075813"/>
                </a:moveTo>
                <a:lnTo>
                  <a:pt x="1855583" y="3089046"/>
                </a:lnTo>
                <a:lnTo>
                  <a:pt x="1862201" y="3100197"/>
                </a:lnTo>
                <a:lnTo>
                  <a:pt x="1839976" y="3113404"/>
                </a:lnTo>
                <a:lnTo>
                  <a:pt x="1880575" y="3113404"/>
                </a:lnTo>
                <a:lnTo>
                  <a:pt x="1877822" y="3075813"/>
                </a:lnTo>
                <a:close/>
              </a:path>
              <a:path w="1884679" h="3162935">
                <a:moveTo>
                  <a:pt x="22351" y="0"/>
                </a:moveTo>
                <a:lnTo>
                  <a:pt x="0" y="13207"/>
                </a:lnTo>
                <a:lnTo>
                  <a:pt x="1833365" y="3102267"/>
                </a:lnTo>
                <a:lnTo>
                  <a:pt x="1855583" y="3089046"/>
                </a:lnTo>
                <a:lnTo>
                  <a:pt x="2235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5887592" y="4368546"/>
            <a:ext cx="1172210" cy="1254760"/>
          </a:xfrm>
          <a:custGeom>
            <a:avLst/>
            <a:gdLst/>
            <a:ahLst/>
            <a:cxnLst/>
            <a:rect l="l" t="t" r="r" b="b"/>
            <a:pathLst>
              <a:path w="1172209" h="1254760">
                <a:moveTo>
                  <a:pt x="1109365" y="47985"/>
                </a:moveTo>
                <a:lnTo>
                  <a:pt x="0" y="1236852"/>
                </a:lnTo>
                <a:lnTo>
                  <a:pt x="19050" y="1254518"/>
                </a:lnTo>
                <a:lnTo>
                  <a:pt x="1128308" y="65618"/>
                </a:lnTo>
                <a:lnTo>
                  <a:pt x="1109365" y="47985"/>
                </a:lnTo>
                <a:close/>
              </a:path>
              <a:path w="1172209" h="1254760">
                <a:moveTo>
                  <a:pt x="1160575" y="38480"/>
                </a:moveTo>
                <a:lnTo>
                  <a:pt x="1118235" y="38480"/>
                </a:lnTo>
                <a:lnTo>
                  <a:pt x="1137158" y="56133"/>
                </a:lnTo>
                <a:lnTo>
                  <a:pt x="1128308" y="65618"/>
                </a:lnTo>
                <a:lnTo>
                  <a:pt x="1147317" y="83311"/>
                </a:lnTo>
                <a:lnTo>
                  <a:pt x="1160575" y="38480"/>
                </a:lnTo>
                <a:close/>
              </a:path>
              <a:path w="1172209" h="1254760">
                <a:moveTo>
                  <a:pt x="1118235" y="38480"/>
                </a:moveTo>
                <a:lnTo>
                  <a:pt x="1109365" y="47985"/>
                </a:lnTo>
                <a:lnTo>
                  <a:pt x="1128308" y="65618"/>
                </a:lnTo>
                <a:lnTo>
                  <a:pt x="1137158" y="56133"/>
                </a:lnTo>
                <a:lnTo>
                  <a:pt x="1118235" y="38480"/>
                </a:lnTo>
                <a:close/>
              </a:path>
              <a:path w="1172209" h="1254760">
                <a:moveTo>
                  <a:pt x="1171956" y="0"/>
                </a:moveTo>
                <a:lnTo>
                  <a:pt x="1090422" y="30352"/>
                </a:lnTo>
                <a:lnTo>
                  <a:pt x="1109365" y="47985"/>
                </a:lnTo>
                <a:lnTo>
                  <a:pt x="1118235" y="38480"/>
                </a:lnTo>
                <a:lnTo>
                  <a:pt x="1160575" y="38480"/>
                </a:lnTo>
                <a:lnTo>
                  <a:pt x="117195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5885941" y="3608070"/>
            <a:ext cx="1171575" cy="2012314"/>
          </a:xfrm>
          <a:custGeom>
            <a:avLst/>
            <a:gdLst/>
            <a:ahLst/>
            <a:cxnLst/>
            <a:rect l="l" t="t" r="r" b="b"/>
            <a:pathLst>
              <a:path w="1171575" h="2012314">
                <a:moveTo>
                  <a:pt x="1121099" y="60825"/>
                </a:moveTo>
                <a:lnTo>
                  <a:pt x="0" y="1999106"/>
                </a:lnTo>
                <a:lnTo>
                  <a:pt x="22352" y="2012086"/>
                </a:lnTo>
                <a:lnTo>
                  <a:pt x="1143473" y="73742"/>
                </a:lnTo>
                <a:lnTo>
                  <a:pt x="1121099" y="60825"/>
                </a:lnTo>
                <a:close/>
              </a:path>
              <a:path w="1171575" h="2012314">
                <a:moveTo>
                  <a:pt x="1168220" y="49529"/>
                </a:moveTo>
                <a:lnTo>
                  <a:pt x="1127633" y="49529"/>
                </a:lnTo>
                <a:lnTo>
                  <a:pt x="1149985" y="62483"/>
                </a:lnTo>
                <a:lnTo>
                  <a:pt x="1143473" y="73742"/>
                </a:lnTo>
                <a:lnTo>
                  <a:pt x="1165987" y="86740"/>
                </a:lnTo>
                <a:lnTo>
                  <a:pt x="1168220" y="49529"/>
                </a:lnTo>
                <a:close/>
              </a:path>
              <a:path w="1171575" h="2012314">
                <a:moveTo>
                  <a:pt x="1127633" y="49529"/>
                </a:moveTo>
                <a:lnTo>
                  <a:pt x="1121099" y="60825"/>
                </a:lnTo>
                <a:lnTo>
                  <a:pt x="1143473" y="73742"/>
                </a:lnTo>
                <a:lnTo>
                  <a:pt x="1149985" y="62483"/>
                </a:lnTo>
                <a:lnTo>
                  <a:pt x="1127633" y="49529"/>
                </a:lnTo>
                <a:close/>
              </a:path>
              <a:path w="1171575" h="2012314">
                <a:moveTo>
                  <a:pt x="1171193" y="0"/>
                </a:moveTo>
                <a:lnTo>
                  <a:pt x="1098677" y="47878"/>
                </a:lnTo>
                <a:lnTo>
                  <a:pt x="1121099" y="60825"/>
                </a:lnTo>
                <a:lnTo>
                  <a:pt x="1127633" y="49529"/>
                </a:lnTo>
                <a:lnTo>
                  <a:pt x="1168220" y="49529"/>
                </a:lnTo>
                <a:lnTo>
                  <a:pt x="117119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2923794" y="2556510"/>
            <a:ext cx="224790" cy="0"/>
          </a:xfrm>
          <a:custGeom>
            <a:avLst/>
            <a:gdLst/>
            <a:ahLst/>
            <a:cxnLst/>
            <a:rect l="l" t="t" r="r" b="b"/>
            <a:pathLst>
              <a:path w="224789">
                <a:moveTo>
                  <a:pt x="0" y="0"/>
                </a:moveTo>
                <a:lnTo>
                  <a:pt x="224281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3147822" y="2269998"/>
            <a:ext cx="197485" cy="287020"/>
          </a:xfrm>
          <a:custGeom>
            <a:avLst/>
            <a:gdLst/>
            <a:ahLst/>
            <a:cxnLst/>
            <a:rect l="l" t="t" r="r" b="b"/>
            <a:pathLst>
              <a:path w="197485" h="287019">
                <a:moveTo>
                  <a:pt x="0" y="287019"/>
                </a:moveTo>
                <a:lnTo>
                  <a:pt x="197230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2929889" y="3594353"/>
            <a:ext cx="224790" cy="0"/>
          </a:xfrm>
          <a:custGeom>
            <a:avLst/>
            <a:gdLst/>
            <a:ahLst/>
            <a:cxnLst/>
            <a:rect l="l" t="t" r="r" b="b"/>
            <a:pathLst>
              <a:path w="224789">
                <a:moveTo>
                  <a:pt x="0" y="0"/>
                </a:moveTo>
                <a:lnTo>
                  <a:pt x="224282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3155442" y="3307841"/>
            <a:ext cx="197485" cy="287020"/>
          </a:xfrm>
          <a:custGeom>
            <a:avLst/>
            <a:gdLst/>
            <a:ahLst/>
            <a:cxnLst/>
            <a:rect l="l" t="t" r="r" b="b"/>
            <a:pathLst>
              <a:path w="197485" h="287020">
                <a:moveTo>
                  <a:pt x="0" y="287020"/>
                </a:moveTo>
                <a:lnTo>
                  <a:pt x="197231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2923794" y="4664202"/>
            <a:ext cx="224790" cy="0"/>
          </a:xfrm>
          <a:custGeom>
            <a:avLst/>
            <a:gdLst/>
            <a:ahLst/>
            <a:cxnLst/>
            <a:rect l="l" t="t" r="r" b="b"/>
            <a:pathLst>
              <a:path w="224789">
                <a:moveTo>
                  <a:pt x="0" y="0"/>
                </a:moveTo>
                <a:lnTo>
                  <a:pt x="224281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3147822" y="4377690"/>
            <a:ext cx="197485" cy="287020"/>
          </a:xfrm>
          <a:custGeom>
            <a:avLst/>
            <a:gdLst/>
            <a:ahLst/>
            <a:cxnLst/>
            <a:rect l="l" t="t" r="r" b="b"/>
            <a:pathLst>
              <a:path w="197485" h="287020">
                <a:moveTo>
                  <a:pt x="0" y="287020"/>
                </a:moveTo>
                <a:lnTo>
                  <a:pt x="197230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2929889" y="5726429"/>
            <a:ext cx="224790" cy="0"/>
          </a:xfrm>
          <a:custGeom>
            <a:avLst/>
            <a:gdLst/>
            <a:ahLst/>
            <a:cxnLst/>
            <a:rect l="l" t="t" r="r" b="b"/>
            <a:pathLst>
              <a:path w="224789">
                <a:moveTo>
                  <a:pt x="0" y="0"/>
                </a:moveTo>
                <a:lnTo>
                  <a:pt x="224282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3155442" y="5438394"/>
            <a:ext cx="197485" cy="287655"/>
          </a:xfrm>
          <a:custGeom>
            <a:avLst/>
            <a:gdLst/>
            <a:ahLst/>
            <a:cxnLst/>
            <a:rect l="l" t="t" r="r" b="b"/>
            <a:pathLst>
              <a:path w="197485" h="287654">
                <a:moveTo>
                  <a:pt x="0" y="287083"/>
                </a:moveTo>
                <a:lnTo>
                  <a:pt x="197231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5360670" y="5726429"/>
            <a:ext cx="224790" cy="0"/>
          </a:xfrm>
          <a:custGeom>
            <a:avLst/>
            <a:gdLst/>
            <a:ahLst/>
            <a:cxnLst/>
            <a:rect l="l" t="t" r="r" b="b"/>
            <a:pathLst>
              <a:path w="224789">
                <a:moveTo>
                  <a:pt x="0" y="0"/>
                </a:moveTo>
                <a:lnTo>
                  <a:pt x="224281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5584697" y="5438394"/>
            <a:ext cx="197485" cy="287655"/>
          </a:xfrm>
          <a:custGeom>
            <a:avLst/>
            <a:gdLst/>
            <a:ahLst/>
            <a:cxnLst/>
            <a:rect l="l" t="t" r="r" b="b"/>
            <a:pathLst>
              <a:path w="197485" h="287654">
                <a:moveTo>
                  <a:pt x="0" y="287083"/>
                </a:moveTo>
                <a:lnTo>
                  <a:pt x="197230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5382005" y="4642865"/>
            <a:ext cx="224790" cy="0"/>
          </a:xfrm>
          <a:custGeom>
            <a:avLst/>
            <a:gdLst/>
            <a:ahLst/>
            <a:cxnLst/>
            <a:rect l="l" t="t" r="r" b="b"/>
            <a:pathLst>
              <a:path w="224789">
                <a:moveTo>
                  <a:pt x="0" y="0"/>
                </a:moveTo>
                <a:lnTo>
                  <a:pt x="224282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5606034" y="4354829"/>
            <a:ext cx="197485" cy="287020"/>
          </a:xfrm>
          <a:custGeom>
            <a:avLst/>
            <a:gdLst/>
            <a:ahLst/>
            <a:cxnLst/>
            <a:rect l="l" t="t" r="r" b="b"/>
            <a:pathLst>
              <a:path w="197485" h="287020">
                <a:moveTo>
                  <a:pt x="0" y="287020"/>
                </a:moveTo>
                <a:lnTo>
                  <a:pt x="197230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5331714" y="3605021"/>
            <a:ext cx="224790" cy="0"/>
          </a:xfrm>
          <a:custGeom>
            <a:avLst/>
            <a:gdLst/>
            <a:ahLst/>
            <a:cxnLst/>
            <a:rect l="l" t="t" r="r" b="b"/>
            <a:pathLst>
              <a:path w="224789">
                <a:moveTo>
                  <a:pt x="0" y="0"/>
                </a:moveTo>
                <a:lnTo>
                  <a:pt x="224282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5555741" y="3318509"/>
            <a:ext cx="197485" cy="287020"/>
          </a:xfrm>
          <a:custGeom>
            <a:avLst/>
            <a:gdLst/>
            <a:ahLst/>
            <a:cxnLst/>
            <a:rect l="l" t="t" r="r" b="b"/>
            <a:pathLst>
              <a:path w="197485" h="287020">
                <a:moveTo>
                  <a:pt x="0" y="287019"/>
                </a:moveTo>
                <a:lnTo>
                  <a:pt x="197231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5337809" y="2535173"/>
            <a:ext cx="224790" cy="0"/>
          </a:xfrm>
          <a:custGeom>
            <a:avLst/>
            <a:gdLst/>
            <a:ahLst/>
            <a:cxnLst/>
            <a:rect l="l" t="t" r="r" b="b"/>
            <a:pathLst>
              <a:path w="224789">
                <a:moveTo>
                  <a:pt x="0" y="0"/>
                </a:moveTo>
                <a:lnTo>
                  <a:pt x="224281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5563361" y="2247138"/>
            <a:ext cx="197485" cy="287020"/>
          </a:xfrm>
          <a:custGeom>
            <a:avLst/>
            <a:gdLst/>
            <a:ahLst/>
            <a:cxnLst/>
            <a:rect l="l" t="t" r="r" b="b"/>
            <a:pathLst>
              <a:path w="197485" h="287019">
                <a:moveTo>
                  <a:pt x="0" y="287020"/>
                </a:moveTo>
                <a:lnTo>
                  <a:pt x="197230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 txBox="1"/>
          <p:nvPr/>
        </p:nvSpPr>
        <p:spPr>
          <a:xfrm>
            <a:off x="3426714" y="4592523"/>
            <a:ext cx="20574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rgbClr val="FF0000"/>
                </a:solidFill>
                <a:latin typeface="Calibri"/>
                <a:cs typeface="Calibri"/>
              </a:rPr>
              <a:t>0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83" name="object 83"/>
          <p:cNvSpPr txBox="1"/>
          <p:nvPr/>
        </p:nvSpPr>
        <p:spPr>
          <a:xfrm>
            <a:off x="3419602" y="5691632"/>
            <a:ext cx="20574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rgbClr val="FF0000"/>
                </a:solidFill>
                <a:latin typeface="Calibri"/>
                <a:cs typeface="Calibri"/>
              </a:rPr>
              <a:t>0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84" name="object 84"/>
          <p:cNvSpPr txBox="1"/>
          <p:nvPr/>
        </p:nvSpPr>
        <p:spPr>
          <a:xfrm>
            <a:off x="5888228" y="1995297"/>
            <a:ext cx="20574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rgbClr val="FF0000"/>
                </a:solidFill>
                <a:latin typeface="Calibri"/>
                <a:cs typeface="Calibri"/>
              </a:rPr>
              <a:t>0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85" name="object 85"/>
          <p:cNvSpPr txBox="1"/>
          <p:nvPr/>
        </p:nvSpPr>
        <p:spPr>
          <a:xfrm>
            <a:off x="5897626" y="4021023"/>
            <a:ext cx="20574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rgbClr val="FF0000"/>
                </a:solidFill>
                <a:latin typeface="Calibri"/>
                <a:cs typeface="Calibri"/>
              </a:rPr>
              <a:t>0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86" name="object 86"/>
          <p:cNvSpPr/>
          <p:nvPr/>
        </p:nvSpPr>
        <p:spPr>
          <a:xfrm>
            <a:off x="6276594" y="1876044"/>
            <a:ext cx="2474595" cy="86995"/>
          </a:xfrm>
          <a:custGeom>
            <a:avLst/>
            <a:gdLst/>
            <a:ahLst/>
            <a:cxnLst/>
            <a:rect l="l" t="t" r="r" b="b"/>
            <a:pathLst>
              <a:path w="2474595" h="86994">
                <a:moveTo>
                  <a:pt x="2387473" y="0"/>
                </a:moveTo>
                <a:lnTo>
                  <a:pt x="2387473" y="86867"/>
                </a:lnTo>
                <a:lnTo>
                  <a:pt x="2445384" y="57911"/>
                </a:lnTo>
                <a:lnTo>
                  <a:pt x="2401951" y="57911"/>
                </a:lnTo>
                <a:lnTo>
                  <a:pt x="2401951" y="28955"/>
                </a:lnTo>
                <a:lnTo>
                  <a:pt x="2445384" y="28955"/>
                </a:lnTo>
                <a:lnTo>
                  <a:pt x="2387473" y="0"/>
                </a:lnTo>
                <a:close/>
              </a:path>
              <a:path w="2474595" h="86994">
                <a:moveTo>
                  <a:pt x="2387473" y="28955"/>
                </a:moveTo>
                <a:lnTo>
                  <a:pt x="0" y="28955"/>
                </a:lnTo>
                <a:lnTo>
                  <a:pt x="0" y="57911"/>
                </a:lnTo>
                <a:lnTo>
                  <a:pt x="2387473" y="57911"/>
                </a:lnTo>
                <a:lnTo>
                  <a:pt x="2387473" y="28955"/>
                </a:lnTo>
                <a:close/>
              </a:path>
              <a:path w="2474595" h="86994">
                <a:moveTo>
                  <a:pt x="2445384" y="28955"/>
                </a:moveTo>
                <a:lnTo>
                  <a:pt x="2401951" y="28955"/>
                </a:lnTo>
                <a:lnTo>
                  <a:pt x="2401951" y="57911"/>
                </a:lnTo>
                <a:lnTo>
                  <a:pt x="2445384" y="57911"/>
                </a:lnTo>
                <a:lnTo>
                  <a:pt x="2474340" y="43433"/>
                </a:lnTo>
                <a:lnTo>
                  <a:pt x="2445384" y="289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7469123" y="354329"/>
            <a:ext cx="86995" cy="2474595"/>
          </a:xfrm>
          <a:custGeom>
            <a:avLst/>
            <a:gdLst/>
            <a:ahLst/>
            <a:cxnLst/>
            <a:rect l="l" t="t" r="r" b="b"/>
            <a:pathLst>
              <a:path w="86995" h="2474595">
                <a:moveTo>
                  <a:pt x="57911" y="72390"/>
                </a:moveTo>
                <a:lnTo>
                  <a:pt x="28955" y="72390"/>
                </a:lnTo>
                <a:lnTo>
                  <a:pt x="28955" y="2474341"/>
                </a:lnTo>
                <a:lnTo>
                  <a:pt x="57911" y="2474341"/>
                </a:lnTo>
                <a:lnTo>
                  <a:pt x="57911" y="72390"/>
                </a:lnTo>
                <a:close/>
              </a:path>
              <a:path w="86995" h="2474595">
                <a:moveTo>
                  <a:pt x="43433" y="0"/>
                </a:moveTo>
                <a:lnTo>
                  <a:pt x="0" y="86868"/>
                </a:lnTo>
                <a:lnTo>
                  <a:pt x="28955" y="86868"/>
                </a:lnTo>
                <a:lnTo>
                  <a:pt x="28955" y="72390"/>
                </a:lnTo>
                <a:lnTo>
                  <a:pt x="79628" y="72390"/>
                </a:lnTo>
                <a:lnTo>
                  <a:pt x="43433" y="0"/>
                </a:lnTo>
                <a:close/>
              </a:path>
              <a:path w="86995" h="2474595">
                <a:moveTo>
                  <a:pt x="79628" y="72390"/>
                </a:moveTo>
                <a:lnTo>
                  <a:pt x="57911" y="72390"/>
                </a:lnTo>
                <a:lnTo>
                  <a:pt x="57911" y="86868"/>
                </a:lnTo>
                <a:lnTo>
                  <a:pt x="86868" y="86868"/>
                </a:lnTo>
                <a:lnTo>
                  <a:pt x="79628" y="7239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 txBox="1"/>
          <p:nvPr/>
        </p:nvSpPr>
        <p:spPr>
          <a:xfrm>
            <a:off x="8785606" y="1700910"/>
            <a:ext cx="1733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mbria Math"/>
                <a:cs typeface="Cambria Math"/>
              </a:rPr>
              <a:t>𝑧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89" name="object 89"/>
          <p:cNvSpPr txBox="1"/>
          <p:nvPr/>
        </p:nvSpPr>
        <p:spPr>
          <a:xfrm>
            <a:off x="7411973" y="0"/>
            <a:ext cx="1955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mbria Math"/>
                <a:cs typeface="Cambria Math"/>
              </a:rPr>
              <a:t>𝑎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90" name="object 90"/>
          <p:cNvSpPr/>
          <p:nvPr/>
        </p:nvSpPr>
        <p:spPr>
          <a:xfrm>
            <a:off x="6303264" y="1912620"/>
            <a:ext cx="1237615" cy="0"/>
          </a:xfrm>
          <a:custGeom>
            <a:avLst/>
            <a:gdLst/>
            <a:ahLst/>
            <a:cxnLst/>
            <a:rect l="l" t="t" r="r" b="b"/>
            <a:pathLst>
              <a:path w="1237615">
                <a:moveTo>
                  <a:pt x="0" y="0"/>
                </a:moveTo>
                <a:lnTo>
                  <a:pt x="1237107" y="0"/>
                </a:lnTo>
              </a:path>
            </a:pathLst>
          </a:custGeom>
          <a:ln w="57912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7502652" y="833627"/>
            <a:ext cx="959485" cy="1079500"/>
          </a:xfrm>
          <a:custGeom>
            <a:avLst/>
            <a:gdLst/>
            <a:ahLst/>
            <a:cxnLst/>
            <a:rect l="l" t="t" r="r" b="b"/>
            <a:pathLst>
              <a:path w="959484" h="1079500">
                <a:moveTo>
                  <a:pt x="0" y="1079246"/>
                </a:moveTo>
                <a:lnTo>
                  <a:pt x="959230" y="0"/>
                </a:lnTo>
              </a:path>
            </a:pathLst>
          </a:custGeom>
          <a:ln w="57912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 txBox="1"/>
          <p:nvPr/>
        </p:nvSpPr>
        <p:spPr>
          <a:xfrm>
            <a:off x="8087359" y="425958"/>
            <a:ext cx="7461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mbria Math"/>
                <a:cs typeface="Cambria Math"/>
              </a:rPr>
              <a:t>𝑎 =</a:t>
            </a:r>
            <a:r>
              <a:rPr sz="2400" spc="225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𝑧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93" name="object 93"/>
          <p:cNvSpPr txBox="1"/>
          <p:nvPr/>
        </p:nvSpPr>
        <p:spPr>
          <a:xfrm>
            <a:off x="6503034" y="1494535"/>
            <a:ext cx="7677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mbria Math"/>
                <a:cs typeface="Cambria Math"/>
              </a:rPr>
              <a:t>𝑎 =</a:t>
            </a:r>
            <a:r>
              <a:rPr sz="2400" spc="225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0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94" name="object 94"/>
          <p:cNvSpPr/>
          <p:nvPr/>
        </p:nvSpPr>
        <p:spPr>
          <a:xfrm>
            <a:off x="2974848" y="2269235"/>
            <a:ext cx="363220" cy="363220"/>
          </a:xfrm>
          <a:custGeom>
            <a:avLst/>
            <a:gdLst/>
            <a:ahLst/>
            <a:cxnLst/>
            <a:rect l="l" t="t" r="r" b="b"/>
            <a:pathLst>
              <a:path w="363220" h="363219">
                <a:moveTo>
                  <a:pt x="362838" y="0"/>
                </a:moveTo>
                <a:lnTo>
                  <a:pt x="0" y="362838"/>
                </a:lnTo>
              </a:path>
            </a:pathLst>
          </a:custGeom>
          <a:ln w="762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2967227" y="3307079"/>
            <a:ext cx="363220" cy="363220"/>
          </a:xfrm>
          <a:custGeom>
            <a:avLst/>
            <a:gdLst/>
            <a:ahLst/>
            <a:cxnLst/>
            <a:rect l="l" t="t" r="r" b="b"/>
            <a:pathLst>
              <a:path w="363220" h="363220">
                <a:moveTo>
                  <a:pt x="362838" y="0"/>
                </a:moveTo>
                <a:lnTo>
                  <a:pt x="0" y="362839"/>
                </a:lnTo>
              </a:path>
            </a:pathLst>
          </a:custGeom>
          <a:ln w="762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5382767" y="3314700"/>
            <a:ext cx="363220" cy="363220"/>
          </a:xfrm>
          <a:custGeom>
            <a:avLst/>
            <a:gdLst/>
            <a:ahLst/>
            <a:cxnLst/>
            <a:rect l="l" t="t" r="r" b="b"/>
            <a:pathLst>
              <a:path w="363220" h="363220">
                <a:moveTo>
                  <a:pt x="362839" y="0"/>
                </a:moveTo>
                <a:lnTo>
                  <a:pt x="0" y="362838"/>
                </a:lnTo>
              </a:path>
            </a:pathLst>
          </a:custGeom>
          <a:ln w="762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5434584" y="5431535"/>
            <a:ext cx="363220" cy="363220"/>
          </a:xfrm>
          <a:custGeom>
            <a:avLst/>
            <a:gdLst/>
            <a:ahLst/>
            <a:cxnLst/>
            <a:rect l="l" t="t" r="r" b="b"/>
            <a:pathLst>
              <a:path w="363220" h="363220">
                <a:moveTo>
                  <a:pt x="362838" y="0"/>
                </a:moveTo>
                <a:lnTo>
                  <a:pt x="0" y="362851"/>
                </a:lnTo>
              </a:path>
            </a:pathLst>
          </a:custGeom>
          <a:ln w="7619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116776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90" dirty="0"/>
              <a:t>R</a:t>
            </a:r>
            <a:r>
              <a:rPr spc="-5" dirty="0"/>
              <a:t>e</a:t>
            </a:r>
            <a:r>
              <a:rPr spc="-90" dirty="0"/>
              <a:t>L</a:t>
            </a:r>
            <a:r>
              <a:rPr dirty="0"/>
              <a:t>U</a:t>
            </a:r>
          </a:p>
        </p:txBody>
      </p:sp>
      <p:sp>
        <p:nvSpPr>
          <p:cNvPr id="3" name="object 3"/>
          <p:cNvSpPr/>
          <p:nvPr/>
        </p:nvSpPr>
        <p:spPr>
          <a:xfrm>
            <a:off x="7367778" y="4338828"/>
            <a:ext cx="701675" cy="78105"/>
          </a:xfrm>
          <a:custGeom>
            <a:avLst/>
            <a:gdLst/>
            <a:ahLst/>
            <a:cxnLst/>
            <a:rect l="l" t="t" r="r" b="b"/>
            <a:pathLst>
              <a:path w="701675" h="78104">
                <a:moveTo>
                  <a:pt x="623570" y="0"/>
                </a:moveTo>
                <a:lnTo>
                  <a:pt x="623570" y="77724"/>
                </a:lnTo>
                <a:lnTo>
                  <a:pt x="675385" y="51816"/>
                </a:lnTo>
                <a:lnTo>
                  <a:pt x="636524" y="51816"/>
                </a:lnTo>
                <a:lnTo>
                  <a:pt x="636524" y="25908"/>
                </a:lnTo>
                <a:lnTo>
                  <a:pt x="675386" y="25908"/>
                </a:lnTo>
                <a:lnTo>
                  <a:pt x="623570" y="0"/>
                </a:lnTo>
                <a:close/>
              </a:path>
              <a:path w="701675" h="78104">
                <a:moveTo>
                  <a:pt x="623570" y="25908"/>
                </a:moveTo>
                <a:lnTo>
                  <a:pt x="0" y="25908"/>
                </a:lnTo>
                <a:lnTo>
                  <a:pt x="0" y="51816"/>
                </a:lnTo>
                <a:lnTo>
                  <a:pt x="623570" y="51816"/>
                </a:lnTo>
                <a:lnTo>
                  <a:pt x="623570" y="25908"/>
                </a:lnTo>
                <a:close/>
              </a:path>
              <a:path w="701675" h="78104">
                <a:moveTo>
                  <a:pt x="675386" y="25908"/>
                </a:moveTo>
                <a:lnTo>
                  <a:pt x="636524" y="25908"/>
                </a:lnTo>
                <a:lnTo>
                  <a:pt x="636524" y="51816"/>
                </a:lnTo>
                <a:lnTo>
                  <a:pt x="675385" y="51816"/>
                </a:lnTo>
                <a:lnTo>
                  <a:pt x="701294" y="38862"/>
                </a:lnTo>
                <a:lnTo>
                  <a:pt x="675386" y="259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343393" y="3560064"/>
            <a:ext cx="725170" cy="78105"/>
          </a:xfrm>
          <a:custGeom>
            <a:avLst/>
            <a:gdLst/>
            <a:ahLst/>
            <a:cxnLst/>
            <a:rect l="l" t="t" r="r" b="b"/>
            <a:pathLst>
              <a:path w="725170" h="78104">
                <a:moveTo>
                  <a:pt x="647446" y="0"/>
                </a:moveTo>
                <a:lnTo>
                  <a:pt x="647446" y="77724"/>
                </a:lnTo>
                <a:lnTo>
                  <a:pt x="699261" y="51816"/>
                </a:lnTo>
                <a:lnTo>
                  <a:pt x="660400" y="51816"/>
                </a:lnTo>
                <a:lnTo>
                  <a:pt x="660400" y="25908"/>
                </a:lnTo>
                <a:lnTo>
                  <a:pt x="699262" y="25908"/>
                </a:lnTo>
                <a:lnTo>
                  <a:pt x="647446" y="0"/>
                </a:lnTo>
                <a:close/>
              </a:path>
              <a:path w="725170" h="78104">
                <a:moveTo>
                  <a:pt x="647446" y="25908"/>
                </a:moveTo>
                <a:lnTo>
                  <a:pt x="0" y="25908"/>
                </a:lnTo>
                <a:lnTo>
                  <a:pt x="0" y="51816"/>
                </a:lnTo>
                <a:lnTo>
                  <a:pt x="647446" y="51816"/>
                </a:lnTo>
                <a:lnTo>
                  <a:pt x="647446" y="25908"/>
                </a:lnTo>
                <a:close/>
              </a:path>
              <a:path w="725170" h="78104">
                <a:moveTo>
                  <a:pt x="699262" y="25908"/>
                </a:moveTo>
                <a:lnTo>
                  <a:pt x="660400" y="25908"/>
                </a:lnTo>
                <a:lnTo>
                  <a:pt x="660400" y="51816"/>
                </a:lnTo>
                <a:lnTo>
                  <a:pt x="699261" y="51816"/>
                </a:lnTo>
                <a:lnTo>
                  <a:pt x="725170" y="38862"/>
                </a:lnTo>
                <a:lnTo>
                  <a:pt x="699262" y="259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58596" y="3314700"/>
            <a:ext cx="342900" cy="3429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58596" y="3314700"/>
            <a:ext cx="342900" cy="342900"/>
          </a:xfrm>
          <a:custGeom>
            <a:avLst/>
            <a:gdLst/>
            <a:ahLst/>
            <a:cxnLst/>
            <a:rect l="l" t="t" r="r" b="b"/>
            <a:pathLst>
              <a:path w="342900" h="342900">
                <a:moveTo>
                  <a:pt x="0" y="342900"/>
                </a:moveTo>
                <a:lnTo>
                  <a:pt x="342900" y="342900"/>
                </a:lnTo>
                <a:lnTo>
                  <a:pt x="342900" y="0"/>
                </a:lnTo>
                <a:lnTo>
                  <a:pt x="0" y="0"/>
                </a:lnTo>
                <a:lnTo>
                  <a:pt x="0" y="342900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022645" y="3206285"/>
            <a:ext cx="246379" cy="4178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550" i="1" spc="-145" dirty="0">
                <a:latin typeface="Times New Roman"/>
                <a:cs typeface="Times New Roman"/>
              </a:rPr>
              <a:t>x</a:t>
            </a:r>
            <a:r>
              <a:rPr sz="2250" spc="-7" baseline="-24074" dirty="0">
                <a:latin typeface="Times New Roman"/>
                <a:cs typeface="Times New Roman"/>
              </a:rPr>
              <a:t>1</a:t>
            </a:r>
            <a:endParaRPr sz="2250" baseline="-24074">
              <a:latin typeface="Times New Roman"/>
              <a:cs typeface="Times New Roma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981455" y="4437888"/>
            <a:ext cx="342900" cy="3429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81455" y="4437888"/>
            <a:ext cx="342900" cy="342900"/>
          </a:xfrm>
          <a:custGeom>
            <a:avLst/>
            <a:gdLst/>
            <a:ahLst/>
            <a:cxnLst/>
            <a:rect l="l" t="t" r="r" b="b"/>
            <a:pathLst>
              <a:path w="342900" h="342900">
                <a:moveTo>
                  <a:pt x="0" y="342900"/>
                </a:moveTo>
                <a:lnTo>
                  <a:pt x="342900" y="342900"/>
                </a:lnTo>
                <a:lnTo>
                  <a:pt x="342900" y="0"/>
                </a:lnTo>
                <a:lnTo>
                  <a:pt x="0" y="0"/>
                </a:lnTo>
                <a:lnTo>
                  <a:pt x="0" y="342900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057393" y="4341665"/>
            <a:ext cx="266700" cy="4178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550" i="1" spc="10" dirty="0">
                <a:latin typeface="Times New Roman"/>
                <a:cs typeface="Times New Roman"/>
              </a:rPr>
              <a:t>x</a:t>
            </a:r>
            <a:r>
              <a:rPr sz="2250" spc="-7" baseline="-24074" dirty="0">
                <a:latin typeface="Times New Roman"/>
                <a:cs typeface="Times New Roman"/>
              </a:rPr>
              <a:t>2</a:t>
            </a:r>
            <a:endParaRPr sz="2250" baseline="-24074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874264" y="2170176"/>
            <a:ext cx="574548" cy="5745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874264" y="2170176"/>
            <a:ext cx="574675" cy="574675"/>
          </a:xfrm>
          <a:custGeom>
            <a:avLst/>
            <a:gdLst/>
            <a:ahLst/>
            <a:cxnLst/>
            <a:rect l="l" t="t" r="r" b="b"/>
            <a:pathLst>
              <a:path w="574675" h="574675">
                <a:moveTo>
                  <a:pt x="0" y="287274"/>
                </a:moveTo>
                <a:lnTo>
                  <a:pt x="3760" y="240684"/>
                </a:lnTo>
                <a:lnTo>
                  <a:pt x="14648" y="196486"/>
                </a:lnTo>
                <a:lnTo>
                  <a:pt x="32071" y="155270"/>
                </a:lnTo>
                <a:lnTo>
                  <a:pt x="55437" y="117628"/>
                </a:lnTo>
                <a:lnTo>
                  <a:pt x="84153" y="84153"/>
                </a:lnTo>
                <a:lnTo>
                  <a:pt x="117628" y="55437"/>
                </a:lnTo>
                <a:lnTo>
                  <a:pt x="155270" y="32071"/>
                </a:lnTo>
                <a:lnTo>
                  <a:pt x="196486" y="14648"/>
                </a:lnTo>
                <a:lnTo>
                  <a:pt x="240684" y="3760"/>
                </a:lnTo>
                <a:lnTo>
                  <a:pt x="287274" y="0"/>
                </a:lnTo>
                <a:lnTo>
                  <a:pt x="333863" y="3760"/>
                </a:lnTo>
                <a:lnTo>
                  <a:pt x="378061" y="14648"/>
                </a:lnTo>
                <a:lnTo>
                  <a:pt x="419277" y="32071"/>
                </a:lnTo>
                <a:lnTo>
                  <a:pt x="456919" y="55437"/>
                </a:lnTo>
                <a:lnTo>
                  <a:pt x="490394" y="84153"/>
                </a:lnTo>
                <a:lnTo>
                  <a:pt x="519110" y="117628"/>
                </a:lnTo>
                <a:lnTo>
                  <a:pt x="542476" y="155270"/>
                </a:lnTo>
                <a:lnTo>
                  <a:pt x="559899" y="196486"/>
                </a:lnTo>
                <a:lnTo>
                  <a:pt x="570787" y="240684"/>
                </a:lnTo>
                <a:lnTo>
                  <a:pt x="574548" y="287274"/>
                </a:lnTo>
                <a:lnTo>
                  <a:pt x="570787" y="333863"/>
                </a:lnTo>
                <a:lnTo>
                  <a:pt x="559899" y="378061"/>
                </a:lnTo>
                <a:lnTo>
                  <a:pt x="542476" y="419277"/>
                </a:lnTo>
                <a:lnTo>
                  <a:pt x="519110" y="456919"/>
                </a:lnTo>
                <a:lnTo>
                  <a:pt x="490394" y="490394"/>
                </a:lnTo>
                <a:lnTo>
                  <a:pt x="456919" y="519110"/>
                </a:lnTo>
                <a:lnTo>
                  <a:pt x="419277" y="542476"/>
                </a:lnTo>
                <a:lnTo>
                  <a:pt x="378061" y="559899"/>
                </a:lnTo>
                <a:lnTo>
                  <a:pt x="333863" y="570787"/>
                </a:lnTo>
                <a:lnTo>
                  <a:pt x="287274" y="574548"/>
                </a:lnTo>
                <a:lnTo>
                  <a:pt x="240684" y="570787"/>
                </a:lnTo>
                <a:lnTo>
                  <a:pt x="196486" y="559899"/>
                </a:lnTo>
                <a:lnTo>
                  <a:pt x="155270" y="542476"/>
                </a:lnTo>
                <a:lnTo>
                  <a:pt x="117628" y="519110"/>
                </a:lnTo>
                <a:lnTo>
                  <a:pt x="84153" y="490394"/>
                </a:lnTo>
                <a:lnTo>
                  <a:pt x="55437" y="456919"/>
                </a:lnTo>
                <a:lnTo>
                  <a:pt x="32071" y="419277"/>
                </a:lnTo>
                <a:lnTo>
                  <a:pt x="14648" y="378061"/>
                </a:lnTo>
                <a:lnTo>
                  <a:pt x="3760" y="333863"/>
                </a:lnTo>
                <a:lnTo>
                  <a:pt x="0" y="287274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877311" y="3195827"/>
            <a:ext cx="573024" cy="5730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877311" y="3195827"/>
            <a:ext cx="573405" cy="573405"/>
          </a:xfrm>
          <a:custGeom>
            <a:avLst/>
            <a:gdLst/>
            <a:ahLst/>
            <a:cxnLst/>
            <a:rect l="l" t="t" r="r" b="b"/>
            <a:pathLst>
              <a:path w="573404" h="573404">
                <a:moveTo>
                  <a:pt x="0" y="286512"/>
                </a:moveTo>
                <a:lnTo>
                  <a:pt x="3749" y="240036"/>
                </a:lnTo>
                <a:lnTo>
                  <a:pt x="14606" y="195949"/>
                </a:lnTo>
                <a:lnTo>
                  <a:pt x="31978" y="154840"/>
                </a:lnTo>
                <a:lnTo>
                  <a:pt x="55278" y="117299"/>
                </a:lnTo>
                <a:lnTo>
                  <a:pt x="83915" y="83915"/>
                </a:lnTo>
                <a:lnTo>
                  <a:pt x="117299" y="55278"/>
                </a:lnTo>
                <a:lnTo>
                  <a:pt x="154840" y="31978"/>
                </a:lnTo>
                <a:lnTo>
                  <a:pt x="195949" y="14606"/>
                </a:lnTo>
                <a:lnTo>
                  <a:pt x="240036" y="3749"/>
                </a:lnTo>
                <a:lnTo>
                  <a:pt x="286512" y="0"/>
                </a:lnTo>
                <a:lnTo>
                  <a:pt x="332987" y="3749"/>
                </a:lnTo>
                <a:lnTo>
                  <a:pt x="377074" y="14606"/>
                </a:lnTo>
                <a:lnTo>
                  <a:pt x="418183" y="31978"/>
                </a:lnTo>
                <a:lnTo>
                  <a:pt x="455724" y="55278"/>
                </a:lnTo>
                <a:lnTo>
                  <a:pt x="489108" y="83915"/>
                </a:lnTo>
                <a:lnTo>
                  <a:pt x="517745" y="117299"/>
                </a:lnTo>
                <a:lnTo>
                  <a:pt x="541045" y="154840"/>
                </a:lnTo>
                <a:lnTo>
                  <a:pt x="558417" y="195949"/>
                </a:lnTo>
                <a:lnTo>
                  <a:pt x="569274" y="240036"/>
                </a:lnTo>
                <a:lnTo>
                  <a:pt x="573024" y="286512"/>
                </a:lnTo>
                <a:lnTo>
                  <a:pt x="569274" y="332987"/>
                </a:lnTo>
                <a:lnTo>
                  <a:pt x="558417" y="377074"/>
                </a:lnTo>
                <a:lnTo>
                  <a:pt x="541045" y="418183"/>
                </a:lnTo>
                <a:lnTo>
                  <a:pt x="517745" y="455724"/>
                </a:lnTo>
                <a:lnTo>
                  <a:pt x="489108" y="489108"/>
                </a:lnTo>
                <a:lnTo>
                  <a:pt x="455724" y="517745"/>
                </a:lnTo>
                <a:lnTo>
                  <a:pt x="418183" y="541045"/>
                </a:lnTo>
                <a:lnTo>
                  <a:pt x="377074" y="558417"/>
                </a:lnTo>
                <a:lnTo>
                  <a:pt x="332987" y="569274"/>
                </a:lnTo>
                <a:lnTo>
                  <a:pt x="286512" y="573024"/>
                </a:lnTo>
                <a:lnTo>
                  <a:pt x="240036" y="569274"/>
                </a:lnTo>
                <a:lnTo>
                  <a:pt x="195949" y="558417"/>
                </a:lnTo>
                <a:lnTo>
                  <a:pt x="154840" y="541045"/>
                </a:lnTo>
                <a:lnTo>
                  <a:pt x="117299" y="517745"/>
                </a:lnTo>
                <a:lnTo>
                  <a:pt x="83915" y="489108"/>
                </a:lnTo>
                <a:lnTo>
                  <a:pt x="55278" y="455724"/>
                </a:lnTo>
                <a:lnTo>
                  <a:pt x="31978" y="418183"/>
                </a:lnTo>
                <a:lnTo>
                  <a:pt x="14606" y="377074"/>
                </a:lnTo>
                <a:lnTo>
                  <a:pt x="3749" y="332987"/>
                </a:lnTo>
                <a:lnTo>
                  <a:pt x="0" y="286512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8228157" y="3303823"/>
            <a:ext cx="251460" cy="41655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550" i="1" spc="-105" dirty="0">
                <a:latin typeface="Times New Roman"/>
                <a:cs typeface="Times New Roman"/>
              </a:rPr>
              <a:t>y</a:t>
            </a:r>
            <a:r>
              <a:rPr sz="2250" spc="-7" baseline="-24074" dirty="0">
                <a:latin typeface="Times New Roman"/>
                <a:cs typeface="Times New Roman"/>
              </a:rPr>
              <a:t>1</a:t>
            </a:r>
            <a:endParaRPr sz="2250" baseline="-24074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202085" y="4087159"/>
            <a:ext cx="271780" cy="41655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550" i="1" spc="55" dirty="0">
                <a:latin typeface="Times New Roman"/>
                <a:cs typeface="Times New Roman"/>
              </a:rPr>
              <a:t>y</a:t>
            </a:r>
            <a:r>
              <a:rPr sz="2250" spc="-15" baseline="-24074" dirty="0">
                <a:latin typeface="Times New Roman"/>
                <a:cs typeface="Times New Roman"/>
              </a:rPr>
              <a:t>2</a:t>
            </a:r>
            <a:endParaRPr sz="2250" baseline="-24074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5295900" y="3211067"/>
            <a:ext cx="573024" cy="57454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295900" y="3211067"/>
            <a:ext cx="573405" cy="574675"/>
          </a:xfrm>
          <a:custGeom>
            <a:avLst/>
            <a:gdLst/>
            <a:ahLst/>
            <a:cxnLst/>
            <a:rect l="l" t="t" r="r" b="b"/>
            <a:pathLst>
              <a:path w="573404" h="574675">
                <a:moveTo>
                  <a:pt x="0" y="287274"/>
                </a:moveTo>
                <a:lnTo>
                  <a:pt x="3749" y="240684"/>
                </a:lnTo>
                <a:lnTo>
                  <a:pt x="14606" y="196486"/>
                </a:lnTo>
                <a:lnTo>
                  <a:pt x="31978" y="155270"/>
                </a:lnTo>
                <a:lnTo>
                  <a:pt x="55278" y="117628"/>
                </a:lnTo>
                <a:lnTo>
                  <a:pt x="83915" y="84153"/>
                </a:lnTo>
                <a:lnTo>
                  <a:pt x="117299" y="55437"/>
                </a:lnTo>
                <a:lnTo>
                  <a:pt x="154840" y="32071"/>
                </a:lnTo>
                <a:lnTo>
                  <a:pt x="195949" y="14648"/>
                </a:lnTo>
                <a:lnTo>
                  <a:pt x="240036" y="3760"/>
                </a:lnTo>
                <a:lnTo>
                  <a:pt x="286512" y="0"/>
                </a:lnTo>
                <a:lnTo>
                  <a:pt x="332987" y="3760"/>
                </a:lnTo>
                <a:lnTo>
                  <a:pt x="377074" y="14648"/>
                </a:lnTo>
                <a:lnTo>
                  <a:pt x="418183" y="32071"/>
                </a:lnTo>
                <a:lnTo>
                  <a:pt x="455724" y="55437"/>
                </a:lnTo>
                <a:lnTo>
                  <a:pt x="489108" y="84153"/>
                </a:lnTo>
                <a:lnTo>
                  <a:pt x="517745" y="117628"/>
                </a:lnTo>
                <a:lnTo>
                  <a:pt x="541045" y="155270"/>
                </a:lnTo>
                <a:lnTo>
                  <a:pt x="558417" y="196486"/>
                </a:lnTo>
                <a:lnTo>
                  <a:pt x="569274" y="240684"/>
                </a:lnTo>
                <a:lnTo>
                  <a:pt x="573024" y="287274"/>
                </a:lnTo>
                <a:lnTo>
                  <a:pt x="569274" y="333863"/>
                </a:lnTo>
                <a:lnTo>
                  <a:pt x="558417" y="378061"/>
                </a:lnTo>
                <a:lnTo>
                  <a:pt x="541045" y="419277"/>
                </a:lnTo>
                <a:lnTo>
                  <a:pt x="517745" y="456919"/>
                </a:lnTo>
                <a:lnTo>
                  <a:pt x="489108" y="490394"/>
                </a:lnTo>
                <a:lnTo>
                  <a:pt x="455724" y="519110"/>
                </a:lnTo>
                <a:lnTo>
                  <a:pt x="418183" y="542476"/>
                </a:lnTo>
                <a:lnTo>
                  <a:pt x="377074" y="559899"/>
                </a:lnTo>
                <a:lnTo>
                  <a:pt x="332987" y="570787"/>
                </a:lnTo>
                <a:lnTo>
                  <a:pt x="286512" y="574548"/>
                </a:lnTo>
                <a:lnTo>
                  <a:pt x="240036" y="570787"/>
                </a:lnTo>
                <a:lnTo>
                  <a:pt x="195949" y="559899"/>
                </a:lnTo>
                <a:lnTo>
                  <a:pt x="154840" y="542476"/>
                </a:lnTo>
                <a:lnTo>
                  <a:pt x="117299" y="519110"/>
                </a:lnTo>
                <a:lnTo>
                  <a:pt x="83915" y="490394"/>
                </a:lnTo>
                <a:lnTo>
                  <a:pt x="55278" y="456919"/>
                </a:lnTo>
                <a:lnTo>
                  <a:pt x="31978" y="419277"/>
                </a:lnTo>
                <a:lnTo>
                  <a:pt x="14606" y="378061"/>
                </a:lnTo>
                <a:lnTo>
                  <a:pt x="3749" y="333863"/>
                </a:lnTo>
                <a:lnTo>
                  <a:pt x="0" y="287274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056119" y="3320796"/>
            <a:ext cx="574548" cy="57302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056119" y="3320796"/>
            <a:ext cx="574675" cy="573405"/>
          </a:xfrm>
          <a:custGeom>
            <a:avLst/>
            <a:gdLst/>
            <a:ahLst/>
            <a:cxnLst/>
            <a:rect l="l" t="t" r="r" b="b"/>
            <a:pathLst>
              <a:path w="574675" h="573404">
                <a:moveTo>
                  <a:pt x="0" y="286511"/>
                </a:moveTo>
                <a:lnTo>
                  <a:pt x="3760" y="240036"/>
                </a:lnTo>
                <a:lnTo>
                  <a:pt x="14648" y="195949"/>
                </a:lnTo>
                <a:lnTo>
                  <a:pt x="32071" y="154840"/>
                </a:lnTo>
                <a:lnTo>
                  <a:pt x="55437" y="117299"/>
                </a:lnTo>
                <a:lnTo>
                  <a:pt x="84153" y="83915"/>
                </a:lnTo>
                <a:lnTo>
                  <a:pt x="117628" y="55278"/>
                </a:lnTo>
                <a:lnTo>
                  <a:pt x="155270" y="31978"/>
                </a:lnTo>
                <a:lnTo>
                  <a:pt x="196486" y="14606"/>
                </a:lnTo>
                <a:lnTo>
                  <a:pt x="240684" y="3749"/>
                </a:lnTo>
                <a:lnTo>
                  <a:pt x="287274" y="0"/>
                </a:lnTo>
                <a:lnTo>
                  <a:pt x="333863" y="3749"/>
                </a:lnTo>
                <a:lnTo>
                  <a:pt x="378061" y="14606"/>
                </a:lnTo>
                <a:lnTo>
                  <a:pt x="419277" y="31978"/>
                </a:lnTo>
                <a:lnTo>
                  <a:pt x="456919" y="55278"/>
                </a:lnTo>
                <a:lnTo>
                  <a:pt x="490394" y="83915"/>
                </a:lnTo>
                <a:lnTo>
                  <a:pt x="519110" y="117299"/>
                </a:lnTo>
                <a:lnTo>
                  <a:pt x="542476" y="154840"/>
                </a:lnTo>
                <a:lnTo>
                  <a:pt x="559899" y="195949"/>
                </a:lnTo>
                <a:lnTo>
                  <a:pt x="570787" y="240036"/>
                </a:lnTo>
                <a:lnTo>
                  <a:pt x="574548" y="286511"/>
                </a:lnTo>
                <a:lnTo>
                  <a:pt x="570787" y="332987"/>
                </a:lnTo>
                <a:lnTo>
                  <a:pt x="559899" y="377074"/>
                </a:lnTo>
                <a:lnTo>
                  <a:pt x="542476" y="418183"/>
                </a:lnTo>
                <a:lnTo>
                  <a:pt x="519110" y="455724"/>
                </a:lnTo>
                <a:lnTo>
                  <a:pt x="490394" y="489108"/>
                </a:lnTo>
                <a:lnTo>
                  <a:pt x="456919" y="517745"/>
                </a:lnTo>
                <a:lnTo>
                  <a:pt x="419277" y="541045"/>
                </a:lnTo>
                <a:lnTo>
                  <a:pt x="378061" y="558417"/>
                </a:lnTo>
                <a:lnTo>
                  <a:pt x="333863" y="569274"/>
                </a:lnTo>
                <a:lnTo>
                  <a:pt x="287274" y="573023"/>
                </a:lnTo>
                <a:lnTo>
                  <a:pt x="240684" y="569274"/>
                </a:lnTo>
                <a:lnTo>
                  <a:pt x="196486" y="558417"/>
                </a:lnTo>
                <a:lnTo>
                  <a:pt x="155270" y="541045"/>
                </a:lnTo>
                <a:lnTo>
                  <a:pt x="117628" y="517745"/>
                </a:lnTo>
                <a:lnTo>
                  <a:pt x="84153" y="489108"/>
                </a:lnTo>
                <a:lnTo>
                  <a:pt x="55437" y="455724"/>
                </a:lnTo>
                <a:lnTo>
                  <a:pt x="32071" y="418183"/>
                </a:lnTo>
                <a:lnTo>
                  <a:pt x="14648" y="377074"/>
                </a:lnTo>
                <a:lnTo>
                  <a:pt x="3760" y="332987"/>
                </a:lnTo>
                <a:lnTo>
                  <a:pt x="0" y="286511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057643" y="4079747"/>
            <a:ext cx="574548" cy="57454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057643" y="4079747"/>
            <a:ext cx="574675" cy="574675"/>
          </a:xfrm>
          <a:custGeom>
            <a:avLst/>
            <a:gdLst/>
            <a:ahLst/>
            <a:cxnLst/>
            <a:rect l="l" t="t" r="r" b="b"/>
            <a:pathLst>
              <a:path w="574675" h="574675">
                <a:moveTo>
                  <a:pt x="0" y="287274"/>
                </a:moveTo>
                <a:lnTo>
                  <a:pt x="3760" y="240684"/>
                </a:lnTo>
                <a:lnTo>
                  <a:pt x="14648" y="196486"/>
                </a:lnTo>
                <a:lnTo>
                  <a:pt x="32071" y="155270"/>
                </a:lnTo>
                <a:lnTo>
                  <a:pt x="55437" y="117628"/>
                </a:lnTo>
                <a:lnTo>
                  <a:pt x="84153" y="84153"/>
                </a:lnTo>
                <a:lnTo>
                  <a:pt x="117628" y="55437"/>
                </a:lnTo>
                <a:lnTo>
                  <a:pt x="155270" y="32071"/>
                </a:lnTo>
                <a:lnTo>
                  <a:pt x="196486" y="14648"/>
                </a:lnTo>
                <a:lnTo>
                  <a:pt x="240684" y="3760"/>
                </a:lnTo>
                <a:lnTo>
                  <a:pt x="287274" y="0"/>
                </a:lnTo>
                <a:lnTo>
                  <a:pt x="333863" y="3760"/>
                </a:lnTo>
                <a:lnTo>
                  <a:pt x="378061" y="14648"/>
                </a:lnTo>
                <a:lnTo>
                  <a:pt x="419277" y="32071"/>
                </a:lnTo>
                <a:lnTo>
                  <a:pt x="456919" y="55437"/>
                </a:lnTo>
                <a:lnTo>
                  <a:pt x="490394" y="84153"/>
                </a:lnTo>
                <a:lnTo>
                  <a:pt x="519110" y="117628"/>
                </a:lnTo>
                <a:lnTo>
                  <a:pt x="542476" y="155270"/>
                </a:lnTo>
                <a:lnTo>
                  <a:pt x="559899" y="196486"/>
                </a:lnTo>
                <a:lnTo>
                  <a:pt x="570787" y="240684"/>
                </a:lnTo>
                <a:lnTo>
                  <a:pt x="574548" y="287274"/>
                </a:lnTo>
                <a:lnTo>
                  <a:pt x="570787" y="333863"/>
                </a:lnTo>
                <a:lnTo>
                  <a:pt x="559899" y="378061"/>
                </a:lnTo>
                <a:lnTo>
                  <a:pt x="542476" y="419277"/>
                </a:lnTo>
                <a:lnTo>
                  <a:pt x="519110" y="456919"/>
                </a:lnTo>
                <a:lnTo>
                  <a:pt x="490394" y="490394"/>
                </a:lnTo>
                <a:lnTo>
                  <a:pt x="456919" y="519110"/>
                </a:lnTo>
                <a:lnTo>
                  <a:pt x="419277" y="542476"/>
                </a:lnTo>
                <a:lnTo>
                  <a:pt x="378061" y="559899"/>
                </a:lnTo>
                <a:lnTo>
                  <a:pt x="333863" y="570787"/>
                </a:lnTo>
                <a:lnTo>
                  <a:pt x="287274" y="574547"/>
                </a:lnTo>
                <a:lnTo>
                  <a:pt x="240684" y="570787"/>
                </a:lnTo>
                <a:lnTo>
                  <a:pt x="196486" y="559899"/>
                </a:lnTo>
                <a:lnTo>
                  <a:pt x="155270" y="542476"/>
                </a:lnTo>
                <a:lnTo>
                  <a:pt x="117628" y="519110"/>
                </a:lnTo>
                <a:lnTo>
                  <a:pt x="84153" y="490394"/>
                </a:lnTo>
                <a:lnTo>
                  <a:pt x="55437" y="456919"/>
                </a:lnTo>
                <a:lnTo>
                  <a:pt x="32071" y="419277"/>
                </a:lnTo>
                <a:lnTo>
                  <a:pt x="14648" y="378061"/>
                </a:lnTo>
                <a:lnTo>
                  <a:pt x="3760" y="333863"/>
                </a:lnTo>
                <a:lnTo>
                  <a:pt x="0" y="287274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443223" y="2446147"/>
            <a:ext cx="1853564" cy="1052830"/>
          </a:xfrm>
          <a:custGeom>
            <a:avLst/>
            <a:gdLst/>
            <a:ahLst/>
            <a:cxnLst/>
            <a:rect l="l" t="t" r="r" b="b"/>
            <a:pathLst>
              <a:path w="1853564" h="1052829">
                <a:moveTo>
                  <a:pt x="1779117" y="1025993"/>
                </a:moveTo>
                <a:lnTo>
                  <a:pt x="1766442" y="1048512"/>
                </a:lnTo>
                <a:lnTo>
                  <a:pt x="1853184" y="1052829"/>
                </a:lnTo>
                <a:lnTo>
                  <a:pt x="1839372" y="1032382"/>
                </a:lnTo>
                <a:lnTo>
                  <a:pt x="1790446" y="1032382"/>
                </a:lnTo>
                <a:lnTo>
                  <a:pt x="1779117" y="1025993"/>
                </a:lnTo>
                <a:close/>
              </a:path>
              <a:path w="1853564" h="1052829">
                <a:moveTo>
                  <a:pt x="1791835" y="1003398"/>
                </a:moveTo>
                <a:lnTo>
                  <a:pt x="1779117" y="1025993"/>
                </a:lnTo>
                <a:lnTo>
                  <a:pt x="1790446" y="1032382"/>
                </a:lnTo>
                <a:lnTo>
                  <a:pt x="1803146" y="1009776"/>
                </a:lnTo>
                <a:lnTo>
                  <a:pt x="1791835" y="1003398"/>
                </a:lnTo>
                <a:close/>
              </a:path>
              <a:path w="1853564" h="1052829">
                <a:moveTo>
                  <a:pt x="1804542" y="980820"/>
                </a:moveTo>
                <a:lnTo>
                  <a:pt x="1791835" y="1003398"/>
                </a:lnTo>
                <a:lnTo>
                  <a:pt x="1803146" y="1009776"/>
                </a:lnTo>
                <a:lnTo>
                  <a:pt x="1790446" y="1032382"/>
                </a:lnTo>
                <a:lnTo>
                  <a:pt x="1839372" y="1032382"/>
                </a:lnTo>
                <a:lnTo>
                  <a:pt x="1804542" y="980820"/>
                </a:lnTo>
                <a:close/>
              </a:path>
              <a:path w="1853564" h="1052829">
                <a:moveTo>
                  <a:pt x="12700" y="0"/>
                </a:moveTo>
                <a:lnTo>
                  <a:pt x="0" y="22605"/>
                </a:lnTo>
                <a:lnTo>
                  <a:pt x="1779117" y="1025993"/>
                </a:lnTo>
                <a:lnTo>
                  <a:pt x="1791835" y="1003398"/>
                </a:lnTo>
                <a:lnTo>
                  <a:pt x="127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290827" y="2457450"/>
            <a:ext cx="1584960" cy="1004569"/>
          </a:xfrm>
          <a:custGeom>
            <a:avLst/>
            <a:gdLst/>
            <a:ahLst/>
            <a:cxnLst/>
            <a:rect l="l" t="t" r="r" b="b"/>
            <a:pathLst>
              <a:path w="1584960" h="1004570">
                <a:moveTo>
                  <a:pt x="1511875" y="30409"/>
                </a:moveTo>
                <a:lnTo>
                  <a:pt x="0" y="982345"/>
                </a:lnTo>
                <a:lnTo>
                  <a:pt x="13715" y="1004315"/>
                </a:lnTo>
                <a:lnTo>
                  <a:pt x="1525706" y="52387"/>
                </a:lnTo>
                <a:lnTo>
                  <a:pt x="1511875" y="30409"/>
                </a:lnTo>
                <a:close/>
              </a:path>
              <a:path w="1584960" h="1004570">
                <a:moveTo>
                  <a:pt x="1570321" y="23495"/>
                </a:moveTo>
                <a:lnTo>
                  <a:pt x="1522857" y="23495"/>
                </a:lnTo>
                <a:lnTo>
                  <a:pt x="1536699" y="45465"/>
                </a:lnTo>
                <a:lnTo>
                  <a:pt x="1525706" y="52387"/>
                </a:lnTo>
                <a:lnTo>
                  <a:pt x="1539494" y="74295"/>
                </a:lnTo>
                <a:lnTo>
                  <a:pt x="1570321" y="23495"/>
                </a:lnTo>
                <a:close/>
              </a:path>
              <a:path w="1584960" h="1004570">
                <a:moveTo>
                  <a:pt x="1522857" y="23495"/>
                </a:moveTo>
                <a:lnTo>
                  <a:pt x="1511875" y="30409"/>
                </a:lnTo>
                <a:lnTo>
                  <a:pt x="1525706" y="52387"/>
                </a:lnTo>
                <a:lnTo>
                  <a:pt x="1536699" y="45465"/>
                </a:lnTo>
                <a:lnTo>
                  <a:pt x="1522857" y="23495"/>
                </a:lnTo>
                <a:close/>
              </a:path>
              <a:path w="1584960" h="1004570">
                <a:moveTo>
                  <a:pt x="1584579" y="0"/>
                </a:moveTo>
                <a:lnTo>
                  <a:pt x="1498092" y="8509"/>
                </a:lnTo>
                <a:lnTo>
                  <a:pt x="1511875" y="30409"/>
                </a:lnTo>
                <a:lnTo>
                  <a:pt x="1522857" y="23495"/>
                </a:lnTo>
                <a:lnTo>
                  <a:pt x="1570321" y="23495"/>
                </a:lnTo>
                <a:lnTo>
                  <a:pt x="158457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302258" y="3444366"/>
            <a:ext cx="1575435" cy="78105"/>
          </a:xfrm>
          <a:custGeom>
            <a:avLst/>
            <a:gdLst/>
            <a:ahLst/>
            <a:cxnLst/>
            <a:rect l="l" t="t" r="r" b="b"/>
            <a:pathLst>
              <a:path w="1575435" h="78104">
                <a:moveTo>
                  <a:pt x="1549527" y="25908"/>
                </a:moveTo>
                <a:lnTo>
                  <a:pt x="1510537" y="25908"/>
                </a:lnTo>
                <a:lnTo>
                  <a:pt x="1510537" y="51816"/>
                </a:lnTo>
                <a:lnTo>
                  <a:pt x="1497626" y="51845"/>
                </a:lnTo>
                <a:lnTo>
                  <a:pt x="1497711" y="77724"/>
                </a:lnTo>
                <a:lnTo>
                  <a:pt x="1575308" y="38735"/>
                </a:lnTo>
                <a:lnTo>
                  <a:pt x="1549527" y="25908"/>
                </a:lnTo>
                <a:close/>
              </a:path>
              <a:path w="1575435" h="78104">
                <a:moveTo>
                  <a:pt x="1497541" y="25937"/>
                </a:moveTo>
                <a:lnTo>
                  <a:pt x="0" y="29337"/>
                </a:lnTo>
                <a:lnTo>
                  <a:pt x="0" y="55245"/>
                </a:lnTo>
                <a:lnTo>
                  <a:pt x="1497626" y="51845"/>
                </a:lnTo>
                <a:lnTo>
                  <a:pt x="1497541" y="25937"/>
                </a:lnTo>
                <a:close/>
              </a:path>
              <a:path w="1575435" h="78104">
                <a:moveTo>
                  <a:pt x="1510537" y="25908"/>
                </a:moveTo>
                <a:lnTo>
                  <a:pt x="1497541" y="25937"/>
                </a:lnTo>
                <a:lnTo>
                  <a:pt x="1497626" y="51845"/>
                </a:lnTo>
                <a:lnTo>
                  <a:pt x="1510537" y="51816"/>
                </a:lnTo>
                <a:lnTo>
                  <a:pt x="1510537" y="25908"/>
                </a:lnTo>
                <a:close/>
              </a:path>
              <a:path w="1575435" h="78104">
                <a:moveTo>
                  <a:pt x="1497456" y="0"/>
                </a:moveTo>
                <a:lnTo>
                  <a:pt x="1497541" y="25937"/>
                </a:lnTo>
                <a:lnTo>
                  <a:pt x="1549527" y="25908"/>
                </a:lnTo>
                <a:lnTo>
                  <a:pt x="149745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348105" y="2457450"/>
            <a:ext cx="1527810" cy="2136140"/>
          </a:xfrm>
          <a:custGeom>
            <a:avLst/>
            <a:gdLst/>
            <a:ahLst/>
            <a:cxnLst/>
            <a:rect l="l" t="t" r="r" b="b"/>
            <a:pathLst>
              <a:path w="1527810" h="2136140">
                <a:moveTo>
                  <a:pt x="1471615" y="55812"/>
                </a:moveTo>
                <a:lnTo>
                  <a:pt x="0" y="2121154"/>
                </a:lnTo>
                <a:lnTo>
                  <a:pt x="21081" y="2136140"/>
                </a:lnTo>
                <a:lnTo>
                  <a:pt x="1492691" y="70806"/>
                </a:lnTo>
                <a:lnTo>
                  <a:pt x="1471615" y="55812"/>
                </a:lnTo>
                <a:close/>
              </a:path>
              <a:path w="1527810" h="2136140">
                <a:moveTo>
                  <a:pt x="1520212" y="45212"/>
                </a:moveTo>
                <a:lnTo>
                  <a:pt x="1479169" y="45212"/>
                </a:lnTo>
                <a:lnTo>
                  <a:pt x="1500251" y="60198"/>
                </a:lnTo>
                <a:lnTo>
                  <a:pt x="1492691" y="70806"/>
                </a:lnTo>
                <a:lnTo>
                  <a:pt x="1513839" y="85851"/>
                </a:lnTo>
                <a:lnTo>
                  <a:pt x="1520212" y="45212"/>
                </a:lnTo>
                <a:close/>
              </a:path>
              <a:path w="1527810" h="2136140">
                <a:moveTo>
                  <a:pt x="1479169" y="45212"/>
                </a:moveTo>
                <a:lnTo>
                  <a:pt x="1471615" y="55812"/>
                </a:lnTo>
                <a:lnTo>
                  <a:pt x="1492691" y="70806"/>
                </a:lnTo>
                <a:lnTo>
                  <a:pt x="1500251" y="60198"/>
                </a:lnTo>
                <a:lnTo>
                  <a:pt x="1479169" y="45212"/>
                </a:lnTo>
                <a:close/>
              </a:path>
              <a:path w="1527810" h="2136140">
                <a:moveTo>
                  <a:pt x="1527302" y="0"/>
                </a:moveTo>
                <a:lnTo>
                  <a:pt x="1450467" y="40766"/>
                </a:lnTo>
                <a:lnTo>
                  <a:pt x="1471615" y="55812"/>
                </a:lnTo>
                <a:lnTo>
                  <a:pt x="1479169" y="45212"/>
                </a:lnTo>
                <a:lnTo>
                  <a:pt x="1520212" y="45212"/>
                </a:lnTo>
                <a:lnTo>
                  <a:pt x="152730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317497" y="3483102"/>
            <a:ext cx="1560195" cy="1137285"/>
          </a:xfrm>
          <a:custGeom>
            <a:avLst/>
            <a:gdLst/>
            <a:ahLst/>
            <a:cxnLst/>
            <a:rect l="l" t="t" r="r" b="b"/>
            <a:pathLst>
              <a:path w="1560195" h="1137285">
                <a:moveTo>
                  <a:pt x="1489525" y="35157"/>
                </a:moveTo>
                <a:lnTo>
                  <a:pt x="0" y="1116076"/>
                </a:lnTo>
                <a:lnTo>
                  <a:pt x="15240" y="1137031"/>
                </a:lnTo>
                <a:lnTo>
                  <a:pt x="1504737" y="56133"/>
                </a:lnTo>
                <a:lnTo>
                  <a:pt x="1489525" y="35157"/>
                </a:lnTo>
                <a:close/>
              </a:path>
              <a:path w="1560195" h="1137285">
                <a:moveTo>
                  <a:pt x="1545720" y="27559"/>
                </a:moveTo>
                <a:lnTo>
                  <a:pt x="1499997" y="27559"/>
                </a:lnTo>
                <a:lnTo>
                  <a:pt x="1515237" y="48513"/>
                </a:lnTo>
                <a:lnTo>
                  <a:pt x="1504737" y="56133"/>
                </a:lnTo>
                <a:lnTo>
                  <a:pt x="1519936" y="77088"/>
                </a:lnTo>
                <a:lnTo>
                  <a:pt x="1545720" y="27559"/>
                </a:lnTo>
                <a:close/>
              </a:path>
              <a:path w="1560195" h="1137285">
                <a:moveTo>
                  <a:pt x="1499997" y="27559"/>
                </a:moveTo>
                <a:lnTo>
                  <a:pt x="1489525" y="35157"/>
                </a:lnTo>
                <a:lnTo>
                  <a:pt x="1504737" y="56133"/>
                </a:lnTo>
                <a:lnTo>
                  <a:pt x="1515237" y="48513"/>
                </a:lnTo>
                <a:lnTo>
                  <a:pt x="1499997" y="27559"/>
                </a:lnTo>
                <a:close/>
              </a:path>
              <a:path w="1560195" h="1137285">
                <a:moveTo>
                  <a:pt x="1560068" y="0"/>
                </a:moveTo>
                <a:lnTo>
                  <a:pt x="1474343" y="14224"/>
                </a:lnTo>
                <a:lnTo>
                  <a:pt x="1489525" y="35157"/>
                </a:lnTo>
                <a:lnTo>
                  <a:pt x="1499997" y="27559"/>
                </a:lnTo>
                <a:lnTo>
                  <a:pt x="1545720" y="27559"/>
                </a:lnTo>
                <a:lnTo>
                  <a:pt x="156006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861684" y="3489705"/>
            <a:ext cx="1161415" cy="909955"/>
          </a:xfrm>
          <a:custGeom>
            <a:avLst/>
            <a:gdLst/>
            <a:ahLst/>
            <a:cxnLst/>
            <a:rect l="l" t="t" r="r" b="b"/>
            <a:pathLst>
              <a:path w="1161415" h="909954">
                <a:moveTo>
                  <a:pt x="1091664" y="872035"/>
                </a:moveTo>
                <a:lnTo>
                  <a:pt x="1075689" y="892556"/>
                </a:lnTo>
                <a:lnTo>
                  <a:pt x="1160907" y="909701"/>
                </a:lnTo>
                <a:lnTo>
                  <a:pt x="1146721" y="879983"/>
                </a:lnTo>
                <a:lnTo>
                  <a:pt x="1101851" y="879983"/>
                </a:lnTo>
                <a:lnTo>
                  <a:pt x="1091664" y="872035"/>
                </a:lnTo>
                <a:close/>
              </a:path>
              <a:path w="1161415" h="909954">
                <a:moveTo>
                  <a:pt x="1107505" y="851687"/>
                </a:moveTo>
                <a:lnTo>
                  <a:pt x="1091664" y="872035"/>
                </a:lnTo>
                <a:lnTo>
                  <a:pt x="1101851" y="879983"/>
                </a:lnTo>
                <a:lnTo>
                  <a:pt x="1117726" y="859663"/>
                </a:lnTo>
                <a:lnTo>
                  <a:pt x="1107505" y="851687"/>
                </a:lnTo>
                <a:close/>
              </a:path>
              <a:path w="1161415" h="909954">
                <a:moveTo>
                  <a:pt x="1123441" y="831215"/>
                </a:moveTo>
                <a:lnTo>
                  <a:pt x="1107505" y="851687"/>
                </a:lnTo>
                <a:lnTo>
                  <a:pt x="1117726" y="859663"/>
                </a:lnTo>
                <a:lnTo>
                  <a:pt x="1101851" y="879983"/>
                </a:lnTo>
                <a:lnTo>
                  <a:pt x="1146721" y="879983"/>
                </a:lnTo>
                <a:lnTo>
                  <a:pt x="1123441" y="831215"/>
                </a:lnTo>
                <a:close/>
              </a:path>
              <a:path w="1161415" h="909954">
                <a:moveTo>
                  <a:pt x="16001" y="0"/>
                </a:moveTo>
                <a:lnTo>
                  <a:pt x="0" y="20320"/>
                </a:lnTo>
                <a:lnTo>
                  <a:pt x="1091664" y="872035"/>
                </a:lnTo>
                <a:lnTo>
                  <a:pt x="1107505" y="851687"/>
                </a:lnTo>
                <a:lnTo>
                  <a:pt x="1600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868415" y="3486911"/>
            <a:ext cx="1154430" cy="152400"/>
          </a:xfrm>
          <a:custGeom>
            <a:avLst/>
            <a:gdLst/>
            <a:ahLst/>
            <a:cxnLst/>
            <a:rect l="l" t="t" r="r" b="b"/>
            <a:pathLst>
              <a:path w="1154429" h="152400">
                <a:moveTo>
                  <a:pt x="1080389" y="74802"/>
                </a:moveTo>
                <a:lnTo>
                  <a:pt x="1077981" y="100528"/>
                </a:lnTo>
                <a:lnTo>
                  <a:pt x="1090803" y="101726"/>
                </a:lnTo>
                <a:lnTo>
                  <a:pt x="1088389" y="127635"/>
                </a:lnTo>
                <a:lnTo>
                  <a:pt x="1075444" y="127635"/>
                </a:lnTo>
                <a:lnTo>
                  <a:pt x="1073150" y="152145"/>
                </a:lnTo>
                <a:lnTo>
                  <a:pt x="1136461" y="127635"/>
                </a:lnTo>
                <a:lnTo>
                  <a:pt x="1088389" y="127635"/>
                </a:lnTo>
                <a:lnTo>
                  <a:pt x="1075556" y="126435"/>
                </a:lnTo>
                <a:lnTo>
                  <a:pt x="1139560" y="126435"/>
                </a:lnTo>
                <a:lnTo>
                  <a:pt x="1154176" y="120776"/>
                </a:lnTo>
                <a:lnTo>
                  <a:pt x="1080389" y="74802"/>
                </a:lnTo>
                <a:close/>
              </a:path>
              <a:path w="1154429" h="152400">
                <a:moveTo>
                  <a:pt x="1077981" y="100528"/>
                </a:moveTo>
                <a:lnTo>
                  <a:pt x="1075556" y="126435"/>
                </a:lnTo>
                <a:lnTo>
                  <a:pt x="1088389" y="127635"/>
                </a:lnTo>
                <a:lnTo>
                  <a:pt x="1090803" y="101726"/>
                </a:lnTo>
                <a:lnTo>
                  <a:pt x="1077981" y="100528"/>
                </a:lnTo>
                <a:close/>
              </a:path>
              <a:path w="1154429" h="152400">
                <a:moveTo>
                  <a:pt x="2412" y="0"/>
                </a:moveTo>
                <a:lnTo>
                  <a:pt x="0" y="25908"/>
                </a:lnTo>
                <a:lnTo>
                  <a:pt x="1075556" y="126435"/>
                </a:lnTo>
                <a:lnTo>
                  <a:pt x="1077981" y="100528"/>
                </a:lnTo>
                <a:lnTo>
                  <a:pt x="241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321808" y="5326379"/>
            <a:ext cx="574547" cy="57302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321808" y="5326379"/>
            <a:ext cx="574675" cy="573405"/>
          </a:xfrm>
          <a:custGeom>
            <a:avLst/>
            <a:gdLst/>
            <a:ahLst/>
            <a:cxnLst/>
            <a:rect l="l" t="t" r="r" b="b"/>
            <a:pathLst>
              <a:path w="574675" h="573404">
                <a:moveTo>
                  <a:pt x="0" y="286512"/>
                </a:moveTo>
                <a:lnTo>
                  <a:pt x="3760" y="240036"/>
                </a:lnTo>
                <a:lnTo>
                  <a:pt x="14648" y="195949"/>
                </a:lnTo>
                <a:lnTo>
                  <a:pt x="32071" y="154840"/>
                </a:lnTo>
                <a:lnTo>
                  <a:pt x="55437" y="117299"/>
                </a:lnTo>
                <a:lnTo>
                  <a:pt x="84153" y="83915"/>
                </a:lnTo>
                <a:lnTo>
                  <a:pt x="117628" y="55278"/>
                </a:lnTo>
                <a:lnTo>
                  <a:pt x="155270" y="31978"/>
                </a:lnTo>
                <a:lnTo>
                  <a:pt x="196486" y="14606"/>
                </a:lnTo>
                <a:lnTo>
                  <a:pt x="240684" y="3749"/>
                </a:lnTo>
                <a:lnTo>
                  <a:pt x="287274" y="0"/>
                </a:lnTo>
                <a:lnTo>
                  <a:pt x="333863" y="3749"/>
                </a:lnTo>
                <a:lnTo>
                  <a:pt x="378061" y="14606"/>
                </a:lnTo>
                <a:lnTo>
                  <a:pt x="419277" y="31978"/>
                </a:lnTo>
                <a:lnTo>
                  <a:pt x="456919" y="55278"/>
                </a:lnTo>
                <a:lnTo>
                  <a:pt x="490394" y="83915"/>
                </a:lnTo>
                <a:lnTo>
                  <a:pt x="519110" y="117299"/>
                </a:lnTo>
                <a:lnTo>
                  <a:pt x="542476" y="154840"/>
                </a:lnTo>
                <a:lnTo>
                  <a:pt x="559899" y="195949"/>
                </a:lnTo>
                <a:lnTo>
                  <a:pt x="570787" y="240036"/>
                </a:lnTo>
                <a:lnTo>
                  <a:pt x="574547" y="286512"/>
                </a:lnTo>
                <a:lnTo>
                  <a:pt x="570787" y="332984"/>
                </a:lnTo>
                <a:lnTo>
                  <a:pt x="559899" y="377069"/>
                </a:lnTo>
                <a:lnTo>
                  <a:pt x="542476" y="418177"/>
                </a:lnTo>
                <a:lnTo>
                  <a:pt x="519110" y="455719"/>
                </a:lnTo>
                <a:lnTo>
                  <a:pt x="490394" y="489103"/>
                </a:lnTo>
                <a:lnTo>
                  <a:pt x="456919" y="517741"/>
                </a:lnTo>
                <a:lnTo>
                  <a:pt x="419277" y="541042"/>
                </a:lnTo>
                <a:lnTo>
                  <a:pt x="378061" y="558416"/>
                </a:lnTo>
                <a:lnTo>
                  <a:pt x="333863" y="569273"/>
                </a:lnTo>
                <a:lnTo>
                  <a:pt x="287274" y="573024"/>
                </a:lnTo>
                <a:lnTo>
                  <a:pt x="240684" y="569273"/>
                </a:lnTo>
                <a:lnTo>
                  <a:pt x="196486" y="558416"/>
                </a:lnTo>
                <a:lnTo>
                  <a:pt x="155270" y="541042"/>
                </a:lnTo>
                <a:lnTo>
                  <a:pt x="117628" y="517741"/>
                </a:lnTo>
                <a:lnTo>
                  <a:pt x="84153" y="489103"/>
                </a:lnTo>
                <a:lnTo>
                  <a:pt x="55437" y="455719"/>
                </a:lnTo>
                <a:lnTo>
                  <a:pt x="32071" y="418177"/>
                </a:lnTo>
                <a:lnTo>
                  <a:pt x="14648" y="377069"/>
                </a:lnTo>
                <a:lnTo>
                  <a:pt x="3760" y="332984"/>
                </a:lnTo>
                <a:lnTo>
                  <a:pt x="0" y="286512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449573" y="3461003"/>
            <a:ext cx="1863089" cy="78105"/>
          </a:xfrm>
          <a:custGeom>
            <a:avLst/>
            <a:gdLst/>
            <a:ahLst/>
            <a:cxnLst/>
            <a:rect l="l" t="t" r="r" b="b"/>
            <a:pathLst>
              <a:path w="1863089" h="78104">
                <a:moveTo>
                  <a:pt x="1785112" y="0"/>
                </a:moveTo>
                <a:lnTo>
                  <a:pt x="1785112" y="77724"/>
                </a:lnTo>
                <a:lnTo>
                  <a:pt x="1836927" y="51816"/>
                </a:lnTo>
                <a:lnTo>
                  <a:pt x="1798065" y="51816"/>
                </a:lnTo>
                <a:lnTo>
                  <a:pt x="1798065" y="25908"/>
                </a:lnTo>
                <a:lnTo>
                  <a:pt x="1836928" y="25908"/>
                </a:lnTo>
                <a:lnTo>
                  <a:pt x="1785112" y="0"/>
                </a:lnTo>
                <a:close/>
              </a:path>
              <a:path w="1863089" h="78104">
                <a:moveTo>
                  <a:pt x="1785112" y="25908"/>
                </a:moveTo>
                <a:lnTo>
                  <a:pt x="0" y="25908"/>
                </a:lnTo>
                <a:lnTo>
                  <a:pt x="0" y="51816"/>
                </a:lnTo>
                <a:lnTo>
                  <a:pt x="1785112" y="51816"/>
                </a:lnTo>
                <a:lnTo>
                  <a:pt x="1785112" y="25908"/>
                </a:lnTo>
                <a:close/>
              </a:path>
              <a:path w="1863089" h="78104">
                <a:moveTo>
                  <a:pt x="1836928" y="25908"/>
                </a:moveTo>
                <a:lnTo>
                  <a:pt x="1798065" y="25908"/>
                </a:lnTo>
                <a:lnTo>
                  <a:pt x="1798065" y="51816"/>
                </a:lnTo>
                <a:lnTo>
                  <a:pt x="1836927" y="51816"/>
                </a:lnTo>
                <a:lnTo>
                  <a:pt x="1862836" y="38862"/>
                </a:lnTo>
                <a:lnTo>
                  <a:pt x="1836928" y="259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3441319" y="3474592"/>
            <a:ext cx="1880870" cy="2139315"/>
          </a:xfrm>
          <a:custGeom>
            <a:avLst/>
            <a:gdLst/>
            <a:ahLst/>
            <a:cxnLst/>
            <a:rect l="l" t="t" r="r" b="b"/>
            <a:pathLst>
              <a:path w="1880870" h="2139315">
                <a:moveTo>
                  <a:pt x="1819342" y="2089043"/>
                </a:moveTo>
                <a:lnTo>
                  <a:pt x="1799843" y="2106168"/>
                </a:lnTo>
                <a:lnTo>
                  <a:pt x="1880361" y="2138959"/>
                </a:lnTo>
                <a:lnTo>
                  <a:pt x="1869810" y="2098802"/>
                </a:lnTo>
                <a:lnTo>
                  <a:pt x="1827910" y="2098802"/>
                </a:lnTo>
                <a:lnTo>
                  <a:pt x="1819342" y="2089043"/>
                </a:lnTo>
                <a:close/>
              </a:path>
              <a:path w="1880870" h="2139315">
                <a:moveTo>
                  <a:pt x="1838750" y="2071998"/>
                </a:moveTo>
                <a:lnTo>
                  <a:pt x="1819342" y="2089043"/>
                </a:lnTo>
                <a:lnTo>
                  <a:pt x="1827910" y="2098802"/>
                </a:lnTo>
                <a:lnTo>
                  <a:pt x="1847341" y="2081784"/>
                </a:lnTo>
                <a:lnTo>
                  <a:pt x="1838750" y="2071998"/>
                </a:lnTo>
                <a:close/>
              </a:path>
              <a:path w="1880870" h="2139315">
                <a:moveTo>
                  <a:pt x="1858264" y="2054860"/>
                </a:moveTo>
                <a:lnTo>
                  <a:pt x="1838750" y="2071998"/>
                </a:lnTo>
                <a:lnTo>
                  <a:pt x="1847341" y="2081784"/>
                </a:lnTo>
                <a:lnTo>
                  <a:pt x="1827910" y="2098802"/>
                </a:lnTo>
                <a:lnTo>
                  <a:pt x="1869810" y="2098802"/>
                </a:lnTo>
                <a:lnTo>
                  <a:pt x="1858264" y="2054860"/>
                </a:lnTo>
                <a:close/>
              </a:path>
              <a:path w="1880870" h="2139315">
                <a:moveTo>
                  <a:pt x="19557" y="0"/>
                </a:moveTo>
                <a:lnTo>
                  <a:pt x="0" y="17018"/>
                </a:lnTo>
                <a:lnTo>
                  <a:pt x="1819342" y="2089043"/>
                </a:lnTo>
                <a:lnTo>
                  <a:pt x="1838750" y="2071998"/>
                </a:lnTo>
                <a:lnTo>
                  <a:pt x="1955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3438397" y="2450845"/>
            <a:ext cx="1884680" cy="3162935"/>
          </a:xfrm>
          <a:custGeom>
            <a:avLst/>
            <a:gdLst/>
            <a:ahLst/>
            <a:cxnLst/>
            <a:rect l="l" t="t" r="r" b="b"/>
            <a:pathLst>
              <a:path w="1884679" h="3162935">
                <a:moveTo>
                  <a:pt x="1833365" y="3102267"/>
                </a:moveTo>
                <a:lnTo>
                  <a:pt x="1811019" y="3115564"/>
                </a:lnTo>
                <a:lnTo>
                  <a:pt x="1884172" y="3162515"/>
                </a:lnTo>
                <a:lnTo>
                  <a:pt x="1880575" y="3113404"/>
                </a:lnTo>
                <a:lnTo>
                  <a:pt x="1839976" y="3113404"/>
                </a:lnTo>
                <a:lnTo>
                  <a:pt x="1833365" y="3102267"/>
                </a:lnTo>
                <a:close/>
              </a:path>
              <a:path w="1884679" h="3162935">
                <a:moveTo>
                  <a:pt x="1855583" y="3089046"/>
                </a:moveTo>
                <a:lnTo>
                  <a:pt x="1833365" y="3102267"/>
                </a:lnTo>
                <a:lnTo>
                  <a:pt x="1839976" y="3113404"/>
                </a:lnTo>
                <a:lnTo>
                  <a:pt x="1862201" y="3100197"/>
                </a:lnTo>
                <a:lnTo>
                  <a:pt x="1855583" y="3089046"/>
                </a:lnTo>
                <a:close/>
              </a:path>
              <a:path w="1884679" h="3162935">
                <a:moveTo>
                  <a:pt x="1877822" y="3075813"/>
                </a:moveTo>
                <a:lnTo>
                  <a:pt x="1855583" y="3089046"/>
                </a:lnTo>
                <a:lnTo>
                  <a:pt x="1862201" y="3100197"/>
                </a:lnTo>
                <a:lnTo>
                  <a:pt x="1839976" y="3113404"/>
                </a:lnTo>
                <a:lnTo>
                  <a:pt x="1880575" y="3113404"/>
                </a:lnTo>
                <a:lnTo>
                  <a:pt x="1877822" y="3075813"/>
                </a:lnTo>
                <a:close/>
              </a:path>
              <a:path w="1884679" h="3162935">
                <a:moveTo>
                  <a:pt x="22351" y="0"/>
                </a:moveTo>
                <a:lnTo>
                  <a:pt x="0" y="13207"/>
                </a:lnTo>
                <a:lnTo>
                  <a:pt x="1833365" y="3102267"/>
                </a:lnTo>
                <a:lnTo>
                  <a:pt x="1855583" y="3089046"/>
                </a:lnTo>
                <a:lnTo>
                  <a:pt x="2235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887592" y="4368546"/>
            <a:ext cx="1172210" cy="1254760"/>
          </a:xfrm>
          <a:custGeom>
            <a:avLst/>
            <a:gdLst/>
            <a:ahLst/>
            <a:cxnLst/>
            <a:rect l="l" t="t" r="r" b="b"/>
            <a:pathLst>
              <a:path w="1172209" h="1254760">
                <a:moveTo>
                  <a:pt x="1109365" y="47985"/>
                </a:moveTo>
                <a:lnTo>
                  <a:pt x="0" y="1236852"/>
                </a:lnTo>
                <a:lnTo>
                  <a:pt x="19050" y="1254518"/>
                </a:lnTo>
                <a:lnTo>
                  <a:pt x="1128308" y="65618"/>
                </a:lnTo>
                <a:lnTo>
                  <a:pt x="1109365" y="47985"/>
                </a:lnTo>
                <a:close/>
              </a:path>
              <a:path w="1172209" h="1254760">
                <a:moveTo>
                  <a:pt x="1160575" y="38480"/>
                </a:moveTo>
                <a:lnTo>
                  <a:pt x="1118235" y="38480"/>
                </a:lnTo>
                <a:lnTo>
                  <a:pt x="1137158" y="56133"/>
                </a:lnTo>
                <a:lnTo>
                  <a:pt x="1128308" y="65618"/>
                </a:lnTo>
                <a:lnTo>
                  <a:pt x="1147317" y="83311"/>
                </a:lnTo>
                <a:lnTo>
                  <a:pt x="1160575" y="38480"/>
                </a:lnTo>
                <a:close/>
              </a:path>
              <a:path w="1172209" h="1254760">
                <a:moveTo>
                  <a:pt x="1118235" y="38480"/>
                </a:moveTo>
                <a:lnTo>
                  <a:pt x="1109365" y="47985"/>
                </a:lnTo>
                <a:lnTo>
                  <a:pt x="1128308" y="65618"/>
                </a:lnTo>
                <a:lnTo>
                  <a:pt x="1137158" y="56133"/>
                </a:lnTo>
                <a:lnTo>
                  <a:pt x="1118235" y="38480"/>
                </a:lnTo>
                <a:close/>
              </a:path>
              <a:path w="1172209" h="1254760">
                <a:moveTo>
                  <a:pt x="1171956" y="0"/>
                </a:moveTo>
                <a:lnTo>
                  <a:pt x="1090422" y="30352"/>
                </a:lnTo>
                <a:lnTo>
                  <a:pt x="1109365" y="47985"/>
                </a:lnTo>
                <a:lnTo>
                  <a:pt x="1118235" y="38480"/>
                </a:lnTo>
                <a:lnTo>
                  <a:pt x="1160575" y="38480"/>
                </a:lnTo>
                <a:lnTo>
                  <a:pt x="117195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885941" y="3608070"/>
            <a:ext cx="1171575" cy="2012314"/>
          </a:xfrm>
          <a:custGeom>
            <a:avLst/>
            <a:gdLst/>
            <a:ahLst/>
            <a:cxnLst/>
            <a:rect l="l" t="t" r="r" b="b"/>
            <a:pathLst>
              <a:path w="1171575" h="2012314">
                <a:moveTo>
                  <a:pt x="1121099" y="60825"/>
                </a:moveTo>
                <a:lnTo>
                  <a:pt x="0" y="1999106"/>
                </a:lnTo>
                <a:lnTo>
                  <a:pt x="22352" y="2012086"/>
                </a:lnTo>
                <a:lnTo>
                  <a:pt x="1143473" y="73742"/>
                </a:lnTo>
                <a:lnTo>
                  <a:pt x="1121099" y="60825"/>
                </a:lnTo>
                <a:close/>
              </a:path>
              <a:path w="1171575" h="2012314">
                <a:moveTo>
                  <a:pt x="1168220" y="49529"/>
                </a:moveTo>
                <a:lnTo>
                  <a:pt x="1127633" y="49529"/>
                </a:lnTo>
                <a:lnTo>
                  <a:pt x="1149985" y="62483"/>
                </a:lnTo>
                <a:lnTo>
                  <a:pt x="1143473" y="73742"/>
                </a:lnTo>
                <a:lnTo>
                  <a:pt x="1165987" y="86740"/>
                </a:lnTo>
                <a:lnTo>
                  <a:pt x="1168220" y="49529"/>
                </a:lnTo>
                <a:close/>
              </a:path>
              <a:path w="1171575" h="2012314">
                <a:moveTo>
                  <a:pt x="1127633" y="49529"/>
                </a:moveTo>
                <a:lnTo>
                  <a:pt x="1121099" y="60825"/>
                </a:lnTo>
                <a:lnTo>
                  <a:pt x="1143473" y="73742"/>
                </a:lnTo>
                <a:lnTo>
                  <a:pt x="1149985" y="62483"/>
                </a:lnTo>
                <a:lnTo>
                  <a:pt x="1127633" y="49529"/>
                </a:lnTo>
                <a:close/>
              </a:path>
              <a:path w="1171575" h="2012314">
                <a:moveTo>
                  <a:pt x="1171193" y="0"/>
                </a:moveTo>
                <a:lnTo>
                  <a:pt x="1098677" y="47878"/>
                </a:lnTo>
                <a:lnTo>
                  <a:pt x="1121099" y="60825"/>
                </a:lnTo>
                <a:lnTo>
                  <a:pt x="1127633" y="49529"/>
                </a:lnTo>
                <a:lnTo>
                  <a:pt x="1168220" y="49529"/>
                </a:lnTo>
                <a:lnTo>
                  <a:pt x="117119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2923794" y="2556510"/>
            <a:ext cx="224790" cy="0"/>
          </a:xfrm>
          <a:custGeom>
            <a:avLst/>
            <a:gdLst/>
            <a:ahLst/>
            <a:cxnLst/>
            <a:rect l="l" t="t" r="r" b="b"/>
            <a:pathLst>
              <a:path w="224789">
                <a:moveTo>
                  <a:pt x="0" y="0"/>
                </a:moveTo>
                <a:lnTo>
                  <a:pt x="224281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3147822" y="2269998"/>
            <a:ext cx="197485" cy="287020"/>
          </a:xfrm>
          <a:custGeom>
            <a:avLst/>
            <a:gdLst/>
            <a:ahLst/>
            <a:cxnLst/>
            <a:rect l="l" t="t" r="r" b="b"/>
            <a:pathLst>
              <a:path w="197485" h="287019">
                <a:moveTo>
                  <a:pt x="0" y="287019"/>
                </a:moveTo>
                <a:lnTo>
                  <a:pt x="197230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2929889" y="3594353"/>
            <a:ext cx="224790" cy="0"/>
          </a:xfrm>
          <a:custGeom>
            <a:avLst/>
            <a:gdLst/>
            <a:ahLst/>
            <a:cxnLst/>
            <a:rect l="l" t="t" r="r" b="b"/>
            <a:pathLst>
              <a:path w="224789">
                <a:moveTo>
                  <a:pt x="0" y="0"/>
                </a:moveTo>
                <a:lnTo>
                  <a:pt x="224282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3155442" y="3307841"/>
            <a:ext cx="197485" cy="287020"/>
          </a:xfrm>
          <a:custGeom>
            <a:avLst/>
            <a:gdLst/>
            <a:ahLst/>
            <a:cxnLst/>
            <a:rect l="l" t="t" r="r" b="b"/>
            <a:pathLst>
              <a:path w="197485" h="287020">
                <a:moveTo>
                  <a:pt x="0" y="287020"/>
                </a:moveTo>
                <a:lnTo>
                  <a:pt x="197231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5360670" y="5726429"/>
            <a:ext cx="224790" cy="0"/>
          </a:xfrm>
          <a:custGeom>
            <a:avLst/>
            <a:gdLst/>
            <a:ahLst/>
            <a:cxnLst/>
            <a:rect l="l" t="t" r="r" b="b"/>
            <a:pathLst>
              <a:path w="224789">
                <a:moveTo>
                  <a:pt x="0" y="0"/>
                </a:moveTo>
                <a:lnTo>
                  <a:pt x="224281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584697" y="5438394"/>
            <a:ext cx="197485" cy="287655"/>
          </a:xfrm>
          <a:custGeom>
            <a:avLst/>
            <a:gdLst/>
            <a:ahLst/>
            <a:cxnLst/>
            <a:rect l="l" t="t" r="r" b="b"/>
            <a:pathLst>
              <a:path w="197485" h="287654">
                <a:moveTo>
                  <a:pt x="0" y="287083"/>
                </a:moveTo>
                <a:lnTo>
                  <a:pt x="197230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5331714" y="3605021"/>
            <a:ext cx="224790" cy="0"/>
          </a:xfrm>
          <a:custGeom>
            <a:avLst/>
            <a:gdLst/>
            <a:ahLst/>
            <a:cxnLst/>
            <a:rect l="l" t="t" r="r" b="b"/>
            <a:pathLst>
              <a:path w="224789">
                <a:moveTo>
                  <a:pt x="0" y="0"/>
                </a:moveTo>
                <a:lnTo>
                  <a:pt x="224282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5555741" y="3318509"/>
            <a:ext cx="197485" cy="287020"/>
          </a:xfrm>
          <a:custGeom>
            <a:avLst/>
            <a:gdLst/>
            <a:ahLst/>
            <a:cxnLst/>
            <a:rect l="l" t="t" r="r" b="b"/>
            <a:pathLst>
              <a:path w="197485" h="287020">
                <a:moveTo>
                  <a:pt x="0" y="287019"/>
                </a:moveTo>
                <a:lnTo>
                  <a:pt x="197231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464563" y="1461516"/>
            <a:ext cx="3979164" cy="64160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386839" y="1400555"/>
            <a:ext cx="4134612" cy="86563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524000" y="1501139"/>
            <a:ext cx="3860291" cy="52425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 txBox="1"/>
          <p:nvPr/>
        </p:nvSpPr>
        <p:spPr>
          <a:xfrm>
            <a:off x="1524000" y="1512569"/>
            <a:ext cx="386080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36525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A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Thinner linear</a:t>
            </a:r>
            <a:r>
              <a:rPr sz="28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network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2974848" y="2269235"/>
            <a:ext cx="363220" cy="363220"/>
          </a:xfrm>
          <a:custGeom>
            <a:avLst/>
            <a:gdLst/>
            <a:ahLst/>
            <a:cxnLst/>
            <a:rect l="l" t="t" r="r" b="b"/>
            <a:pathLst>
              <a:path w="363220" h="363219">
                <a:moveTo>
                  <a:pt x="362838" y="0"/>
                </a:moveTo>
                <a:lnTo>
                  <a:pt x="0" y="362838"/>
                </a:lnTo>
              </a:path>
            </a:pathLst>
          </a:custGeom>
          <a:ln w="762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2967227" y="3307079"/>
            <a:ext cx="363220" cy="363220"/>
          </a:xfrm>
          <a:custGeom>
            <a:avLst/>
            <a:gdLst/>
            <a:ahLst/>
            <a:cxnLst/>
            <a:rect l="l" t="t" r="r" b="b"/>
            <a:pathLst>
              <a:path w="363220" h="363220">
                <a:moveTo>
                  <a:pt x="362838" y="0"/>
                </a:moveTo>
                <a:lnTo>
                  <a:pt x="0" y="362839"/>
                </a:lnTo>
              </a:path>
            </a:pathLst>
          </a:custGeom>
          <a:ln w="762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5382767" y="3314700"/>
            <a:ext cx="363220" cy="363220"/>
          </a:xfrm>
          <a:custGeom>
            <a:avLst/>
            <a:gdLst/>
            <a:ahLst/>
            <a:cxnLst/>
            <a:rect l="l" t="t" r="r" b="b"/>
            <a:pathLst>
              <a:path w="363220" h="363220">
                <a:moveTo>
                  <a:pt x="362839" y="0"/>
                </a:moveTo>
                <a:lnTo>
                  <a:pt x="0" y="362838"/>
                </a:lnTo>
              </a:path>
            </a:pathLst>
          </a:custGeom>
          <a:ln w="762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5434584" y="5431535"/>
            <a:ext cx="363220" cy="363220"/>
          </a:xfrm>
          <a:custGeom>
            <a:avLst/>
            <a:gdLst/>
            <a:ahLst/>
            <a:cxnLst/>
            <a:rect l="l" t="t" r="r" b="b"/>
            <a:pathLst>
              <a:path w="363220" h="363220">
                <a:moveTo>
                  <a:pt x="362838" y="0"/>
                </a:moveTo>
                <a:lnTo>
                  <a:pt x="0" y="362851"/>
                </a:lnTo>
              </a:path>
            </a:pathLst>
          </a:custGeom>
          <a:ln w="7619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484375" y="3980688"/>
            <a:ext cx="2980944" cy="202387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464563" y="4844796"/>
            <a:ext cx="3020567" cy="129235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1543811" y="4020820"/>
            <a:ext cx="2862072" cy="1906016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 txBox="1"/>
          <p:nvPr/>
        </p:nvSpPr>
        <p:spPr>
          <a:xfrm>
            <a:off x="1724660" y="4956759"/>
            <a:ext cx="2499995" cy="878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363855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Do not </a:t>
            </a:r>
            <a:r>
              <a:rPr sz="2800" spc="-25" dirty="0">
                <a:solidFill>
                  <a:srgbClr val="FFFFFF"/>
                </a:solidFill>
                <a:latin typeface="Calibri"/>
                <a:cs typeface="Calibri"/>
              </a:rPr>
              <a:t>have 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smaller</a:t>
            </a:r>
            <a:r>
              <a:rPr sz="28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FFFFFF"/>
                </a:solidFill>
                <a:latin typeface="Calibri"/>
                <a:cs typeface="Calibri"/>
              </a:rPr>
              <a:t>gradients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6276594" y="1876044"/>
            <a:ext cx="2474595" cy="86995"/>
          </a:xfrm>
          <a:custGeom>
            <a:avLst/>
            <a:gdLst/>
            <a:ahLst/>
            <a:cxnLst/>
            <a:rect l="l" t="t" r="r" b="b"/>
            <a:pathLst>
              <a:path w="2474595" h="86994">
                <a:moveTo>
                  <a:pt x="2387473" y="0"/>
                </a:moveTo>
                <a:lnTo>
                  <a:pt x="2387473" y="86867"/>
                </a:lnTo>
                <a:lnTo>
                  <a:pt x="2445384" y="57911"/>
                </a:lnTo>
                <a:lnTo>
                  <a:pt x="2401951" y="57911"/>
                </a:lnTo>
                <a:lnTo>
                  <a:pt x="2401951" y="28955"/>
                </a:lnTo>
                <a:lnTo>
                  <a:pt x="2445384" y="28955"/>
                </a:lnTo>
                <a:lnTo>
                  <a:pt x="2387473" y="0"/>
                </a:lnTo>
                <a:close/>
              </a:path>
              <a:path w="2474595" h="86994">
                <a:moveTo>
                  <a:pt x="2387473" y="28955"/>
                </a:moveTo>
                <a:lnTo>
                  <a:pt x="0" y="28955"/>
                </a:lnTo>
                <a:lnTo>
                  <a:pt x="0" y="57911"/>
                </a:lnTo>
                <a:lnTo>
                  <a:pt x="2387473" y="57911"/>
                </a:lnTo>
                <a:lnTo>
                  <a:pt x="2387473" y="28955"/>
                </a:lnTo>
                <a:close/>
              </a:path>
              <a:path w="2474595" h="86994">
                <a:moveTo>
                  <a:pt x="2445384" y="28955"/>
                </a:moveTo>
                <a:lnTo>
                  <a:pt x="2401951" y="28955"/>
                </a:lnTo>
                <a:lnTo>
                  <a:pt x="2401951" y="57911"/>
                </a:lnTo>
                <a:lnTo>
                  <a:pt x="2445384" y="57911"/>
                </a:lnTo>
                <a:lnTo>
                  <a:pt x="2474340" y="43433"/>
                </a:lnTo>
                <a:lnTo>
                  <a:pt x="2445384" y="289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7469123" y="354329"/>
            <a:ext cx="86995" cy="2474595"/>
          </a:xfrm>
          <a:custGeom>
            <a:avLst/>
            <a:gdLst/>
            <a:ahLst/>
            <a:cxnLst/>
            <a:rect l="l" t="t" r="r" b="b"/>
            <a:pathLst>
              <a:path w="86995" h="2474595">
                <a:moveTo>
                  <a:pt x="57911" y="72390"/>
                </a:moveTo>
                <a:lnTo>
                  <a:pt x="28955" y="72390"/>
                </a:lnTo>
                <a:lnTo>
                  <a:pt x="28955" y="2474341"/>
                </a:lnTo>
                <a:lnTo>
                  <a:pt x="57911" y="2474341"/>
                </a:lnTo>
                <a:lnTo>
                  <a:pt x="57911" y="72390"/>
                </a:lnTo>
                <a:close/>
              </a:path>
              <a:path w="86995" h="2474595">
                <a:moveTo>
                  <a:pt x="43433" y="0"/>
                </a:moveTo>
                <a:lnTo>
                  <a:pt x="0" y="86868"/>
                </a:lnTo>
                <a:lnTo>
                  <a:pt x="28955" y="86868"/>
                </a:lnTo>
                <a:lnTo>
                  <a:pt x="28955" y="72390"/>
                </a:lnTo>
                <a:lnTo>
                  <a:pt x="79628" y="72390"/>
                </a:lnTo>
                <a:lnTo>
                  <a:pt x="43433" y="0"/>
                </a:lnTo>
                <a:close/>
              </a:path>
              <a:path w="86995" h="2474595">
                <a:moveTo>
                  <a:pt x="79628" y="72390"/>
                </a:moveTo>
                <a:lnTo>
                  <a:pt x="57911" y="72390"/>
                </a:lnTo>
                <a:lnTo>
                  <a:pt x="57911" y="86868"/>
                </a:lnTo>
                <a:lnTo>
                  <a:pt x="86868" y="86868"/>
                </a:lnTo>
                <a:lnTo>
                  <a:pt x="79628" y="7239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 txBox="1"/>
          <p:nvPr/>
        </p:nvSpPr>
        <p:spPr>
          <a:xfrm>
            <a:off x="8785606" y="1700910"/>
            <a:ext cx="1733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mbria Math"/>
                <a:cs typeface="Cambria Math"/>
              </a:rPr>
              <a:t>𝑧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7411973" y="0"/>
            <a:ext cx="1955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mbria Math"/>
                <a:cs typeface="Cambria Math"/>
              </a:rPr>
              <a:t>𝑎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6303264" y="1912620"/>
            <a:ext cx="1237615" cy="0"/>
          </a:xfrm>
          <a:custGeom>
            <a:avLst/>
            <a:gdLst/>
            <a:ahLst/>
            <a:cxnLst/>
            <a:rect l="l" t="t" r="r" b="b"/>
            <a:pathLst>
              <a:path w="1237615">
                <a:moveTo>
                  <a:pt x="0" y="0"/>
                </a:moveTo>
                <a:lnTo>
                  <a:pt x="1237107" y="0"/>
                </a:lnTo>
              </a:path>
            </a:pathLst>
          </a:custGeom>
          <a:ln w="57912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7502652" y="833627"/>
            <a:ext cx="959485" cy="1079500"/>
          </a:xfrm>
          <a:custGeom>
            <a:avLst/>
            <a:gdLst/>
            <a:ahLst/>
            <a:cxnLst/>
            <a:rect l="l" t="t" r="r" b="b"/>
            <a:pathLst>
              <a:path w="959484" h="1079500">
                <a:moveTo>
                  <a:pt x="0" y="1079246"/>
                </a:moveTo>
                <a:lnTo>
                  <a:pt x="959230" y="0"/>
                </a:lnTo>
              </a:path>
            </a:pathLst>
          </a:custGeom>
          <a:ln w="57912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 txBox="1"/>
          <p:nvPr/>
        </p:nvSpPr>
        <p:spPr>
          <a:xfrm>
            <a:off x="8087359" y="425958"/>
            <a:ext cx="7461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mbria Math"/>
                <a:cs typeface="Cambria Math"/>
              </a:rPr>
              <a:t>𝑎 =</a:t>
            </a:r>
            <a:r>
              <a:rPr sz="2400" spc="225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𝑧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6503034" y="1494535"/>
            <a:ext cx="7677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mbria Math"/>
                <a:cs typeface="Cambria Math"/>
              </a:rPr>
              <a:t>𝑎 =</a:t>
            </a:r>
            <a:r>
              <a:rPr sz="2400" spc="225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0</a:t>
            </a:r>
            <a:endParaRPr sz="2400">
              <a:latin typeface="Cambria Math"/>
              <a:cs typeface="Cambria Math"/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224409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30" dirty="0"/>
              <a:t>Let’s </a:t>
            </a:r>
            <a:r>
              <a:rPr dirty="0"/>
              <a:t>try</a:t>
            </a:r>
            <a:r>
              <a:rPr spc="-30" dirty="0"/>
              <a:t> </a:t>
            </a:r>
            <a:r>
              <a:rPr dirty="0"/>
              <a:t>it</a:t>
            </a:r>
          </a:p>
        </p:txBody>
      </p:sp>
      <p:sp>
        <p:nvSpPr>
          <p:cNvPr id="3" name="object 3"/>
          <p:cNvSpPr/>
          <p:nvPr/>
        </p:nvSpPr>
        <p:spPr>
          <a:xfrm>
            <a:off x="923544" y="4744211"/>
            <a:ext cx="7449311" cy="4419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69619" y="2538983"/>
            <a:ext cx="7603235" cy="4754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287011" y="3200400"/>
            <a:ext cx="713740" cy="1358265"/>
          </a:xfrm>
          <a:custGeom>
            <a:avLst/>
            <a:gdLst/>
            <a:ahLst/>
            <a:cxnLst/>
            <a:rect l="l" t="t" r="r" b="b"/>
            <a:pathLst>
              <a:path w="713739" h="1358264">
                <a:moveTo>
                  <a:pt x="713232" y="1001268"/>
                </a:moveTo>
                <a:lnTo>
                  <a:pt x="0" y="1001268"/>
                </a:lnTo>
                <a:lnTo>
                  <a:pt x="356615" y="1357883"/>
                </a:lnTo>
                <a:lnTo>
                  <a:pt x="713232" y="1001268"/>
                </a:lnTo>
                <a:close/>
              </a:path>
              <a:path w="713739" h="1358264">
                <a:moveTo>
                  <a:pt x="534924" y="0"/>
                </a:moveTo>
                <a:lnTo>
                  <a:pt x="178308" y="0"/>
                </a:lnTo>
                <a:lnTo>
                  <a:pt x="178308" y="1001268"/>
                </a:lnTo>
                <a:lnTo>
                  <a:pt x="534924" y="1001268"/>
                </a:lnTo>
                <a:lnTo>
                  <a:pt x="534924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287011" y="3200400"/>
            <a:ext cx="713740" cy="1358265"/>
          </a:xfrm>
          <a:custGeom>
            <a:avLst/>
            <a:gdLst/>
            <a:ahLst/>
            <a:cxnLst/>
            <a:rect l="l" t="t" r="r" b="b"/>
            <a:pathLst>
              <a:path w="713739" h="1358264">
                <a:moveTo>
                  <a:pt x="0" y="1001268"/>
                </a:moveTo>
                <a:lnTo>
                  <a:pt x="178308" y="1001268"/>
                </a:lnTo>
                <a:lnTo>
                  <a:pt x="178308" y="0"/>
                </a:lnTo>
                <a:lnTo>
                  <a:pt x="534924" y="0"/>
                </a:lnTo>
                <a:lnTo>
                  <a:pt x="534924" y="1001268"/>
                </a:lnTo>
                <a:lnTo>
                  <a:pt x="713232" y="1001268"/>
                </a:lnTo>
                <a:lnTo>
                  <a:pt x="356615" y="1357883"/>
                </a:lnTo>
                <a:lnTo>
                  <a:pt x="0" y="1001268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00442" y="2870112"/>
            <a:ext cx="6614099" cy="395823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07542" y="609676"/>
            <a:ext cx="224409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b="0" spc="-30" dirty="0">
                <a:latin typeface="Calibri Light"/>
                <a:cs typeface="Calibri Light"/>
              </a:rPr>
              <a:t>Let’s </a:t>
            </a:r>
            <a:r>
              <a:rPr sz="4400" b="0" dirty="0">
                <a:latin typeface="Calibri Light"/>
                <a:cs typeface="Calibri Light"/>
              </a:rPr>
              <a:t>try</a:t>
            </a:r>
            <a:r>
              <a:rPr sz="4400" b="0" spc="-30" dirty="0">
                <a:latin typeface="Calibri Light"/>
                <a:cs typeface="Calibri Light"/>
              </a:rPr>
              <a:t> </a:t>
            </a:r>
            <a:r>
              <a:rPr sz="4400" b="0" dirty="0">
                <a:latin typeface="Calibri Light"/>
                <a:cs typeface="Calibri Light"/>
              </a:rPr>
              <a:t>it</a:t>
            </a:r>
            <a:endParaRPr sz="4400">
              <a:latin typeface="Calibri Light"/>
              <a:cs typeface="Calibri Ligh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07542" y="1793189"/>
            <a:ext cx="135064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latin typeface="Calibri"/>
                <a:cs typeface="Calibri"/>
              </a:rPr>
              <a:t>9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spc="-30" dirty="0">
                <a:latin typeface="Calibri"/>
                <a:cs typeface="Calibri"/>
              </a:rPr>
              <a:t>layers</a:t>
            </a:r>
            <a:endParaRPr sz="2800">
              <a:latin typeface="Calibri"/>
              <a:cs typeface="Calibri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5939154" y="358775"/>
          <a:ext cx="2692400" cy="1737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46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46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22960">
                <a:tc>
                  <a:txBody>
                    <a:bodyPr/>
                    <a:lstStyle/>
                    <a:p>
                      <a:pPr marL="15240"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9</a:t>
                      </a:r>
                      <a:r>
                        <a:rPr sz="2400" b="1" spc="-3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400" b="1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layers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Accuracy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13335"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Sigmoid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marL="15875"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0.11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14604" algn="ctr">
                        <a:lnSpc>
                          <a:spcPct val="100000"/>
                        </a:lnSpc>
                        <a:spcBef>
                          <a:spcPts val="209"/>
                        </a:spcBef>
                      </a:pPr>
                      <a:r>
                        <a:rPr sz="2400" spc="-20" dirty="0">
                          <a:latin typeface="Calibri"/>
                          <a:cs typeface="Calibri"/>
                        </a:rPr>
                        <a:t>ReLU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6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L="15875" algn="ctr">
                        <a:lnSpc>
                          <a:spcPct val="100000"/>
                        </a:lnSpc>
                        <a:spcBef>
                          <a:spcPts val="209"/>
                        </a:spcBef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0.96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6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" name="object 6"/>
          <p:cNvSpPr txBox="1"/>
          <p:nvPr/>
        </p:nvSpPr>
        <p:spPr>
          <a:xfrm>
            <a:off x="4339590" y="2598547"/>
            <a:ext cx="116522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40" dirty="0">
                <a:latin typeface="Calibri"/>
                <a:cs typeface="Calibri"/>
              </a:rPr>
              <a:t>Training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577841" y="451561"/>
            <a:ext cx="112712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45" dirty="0">
                <a:latin typeface="Calibri"/>
                <a:cs typeface="Calibri"/>
              </a:rPr>
              <a:t>Testing: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842003" y="3892296"/>
            <a:ext cx="1822703" cy="6416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113276" y="3831335"/>
            <a:ext cx="1280160" cy="86563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901440" y="3931920"/>
            <a:ext cx="1703832" cy="52425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228588" y="4273296"/>
            <a:ext cx="1821180" cy="64160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291071" y="4212335"/>
            <a:ext cx="1694687" cy="86563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288023" y="4312920"/>
            <a:ext cx="1702307" cy="52425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3901440" y="3943299"/>
            <a:ext cx="4089400" cy="83311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84505">
              <a:lnSpc>
                <a:spcPts val="3180"/>
              </a:lnSpc>
              <a:spcBef>
                <a:spcPts val="95"/>
              </a:spcBef>
            </a:pPr>
            <a:r>
              <a:rPr sz="2800" spc="-30" dirty="0">
                <a:solidFill>
                  <a:srgbClr val="FFFFFF"/>
                </a:solidFill>
                <a:latin typeface="Calibri"/>
                <a:cs typeface="Calibri"/>
              </a:rPr>
              <a:t>ReLU</a:t>
            </a:r>
            <a:endParaRPr sz="2800">
              <a:latin typeface="Calibri"/>
              <a:cs typeface="Calibri"/>
            </a:endParaRPr>
          </a:p>
          <a:p>
            <a:pPr marL="2663190">
              <a:lnSpc>
                <a:spcPts val="3180"/>
              </a:lnSpc>
            </a:pP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Sigmoid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6501384" y="4811521"/>
            <a:ext cx="652145" cy="361950"/>
          </a:xfrm>
          <a:custGeom>
            <a:avLst/>
            <a:gdLst/>
            <a:ahLst/>
            <a:cxnLst/>
            <a:rect l="l" t="t" r="r" b="b"/>
            <a:pathLst>
              <a:path w="652145" h="361950">
                <a:moveTo>
                  <a:pt x="113284" y="203707"/>
                </a:moveTo>
                <a:lnTo>
                  <a:pt x="0" y="361569"/>
                </a:lnTo>
                <a:lnTo>
                  <a:pt x="194183" y="357504"/>
                </a:lnTo>
                <a:lnTo>
                  <a:pt x="174342" y="319785"/>
                </a:lnTo>
                <a:lnTo>
                  <a:pt x="141605" y="319785"/>
                </a:lnTo>
                <a:lnTo>
                  <a:pt x="114681" y="268477"/>
                </a:lnTo>
                <a:lnTo>
                  <a:pt x="140270" y="255011"/>
                </a:lnTo>
                <a:lnTo>
                  <a:pt x="113284" y="203707"/>
                </a:lnTo>
                <a:close/>
              </a:path>
              <a:path w="652145" h="361950">
                <a:moveTo>
                  <a:pt x="140270" y="255011"/>
                </a:moveTo>
                <a:lnTo>
                  <a:pt x="114681" y="268477"/>
                </a:lnTo>
                <a:lnTo>
                  <a:pt x="141605" y="319785"/>
                </a:lnTo>
                <a:lnTo>
                  <a:pt x="167244" y="306292"/>
                </a:lnTo>
                <a:lnTo>
                  <a:pt x="140270" y="255011"/>
                </a:lnTo>
                <a:close/>
              </a:path>
              <a:path w="652145" h="361950">
                <a:moveTo>
                  <a:pt x="167244" y="306292"/>
                </a:moveTo>
                <a:lnTo>
                  <a:pt x="141605" y="319785"/>
                </a:lnTo>
                <a:lnTo>
                  <a:pt x="174342" y="319785"/>
                </a:lnTo>
                <a:lnTo>
                  <a:pt x="167244" y="306292"/>
                </a:lnTo>
                <a:close/>
              </a:path>
              <a:path w="652145" h="361950">
                <a:moveTo>
                  <a:pt x="624839" y="0"/>
                </a:moveTo>
                <a:lnTo>
                  <a:pt x="140270" y="255011"/>
                </a:lnTo>
                <a:lnTo>
                  <a:pt x="167244" y="306292"/>
                </a:lnTo>
                <a:lnTo>
                  <a:pt x="651763" y="51307"/>
                </a:lnTo>
                <a:lnTo>
                  <a:pt x="62483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343400" y="3456432"/>
            <a:ext cx="432434" cy="495300"/>
          </a:xfrm>
          <a:custGeom>
            <a:avLst/>
            <a:gdLst/>
            <a:ahLst/>
            <a:cxnLst/>
            <a:rect l="l" t="t" r="r" b="b"/>
            <a:pathLst>
              <a:path w="432435" h="495300">
                <a:moveTo>
                  <a:pt x="135347" y="112726"/>
                </a:moveTo>
                <a:lnTo>
                  <a:pt x="91556" y="150473"/>
                </a:lnTo>
                <a:lnTo>
                  <a:pt x="388238" y="494791"/>
                </a:lnTo>
                <a:lnTo>
                  <a:pt x="432053" y="457072"/>
                </a:lnTo>
                <a:lnTo>
                  <a:pt x="135347" y="112726"/>
                </a:lnTo>
                <a:close/>
              </a:path>
              <a:path w="432435" h="495300">
                <a:moveTo>
                  <a:pt x="0" y="0"/>
                </a:moveTo>
                <a:lnTo>
                  <a:pt x="47625" y="188340"/>
                </a:lnTo>
                <a:lnTo>
                  <a:pt x="91556" y="150473"/>
                </a:lnTo>
                <a:lnTo>
                  <a:pt x="72644" y="128523"/>
                </a:lnTo>
                <a:lnTo>
                  <a:pt x="116459" y="90804"/>
                </a:lnTo>
                <a:lnTo>
                  <a:pt x="160779" y="90804"/>
                </a:lnTo>
                <a:lnTo>
                  <a:pt x="179197" y="74929"/>
                </a:lnTo>
                <a:lnTo>
                  <a:pt x="0" y="0"/>
                </a:lnTo>
                <a:close/>
              </a:path>
              <a:path w="432435" h="495300">
                <a:moveTo>
                  <a:pt x="116459" y="90804"/>
                </a:moveTo>
                <a:lnTo>
                  <a:pt x="72644" y="128523"/>
                </a:lnTo>
                <a:lnTo>
                  <a:pt x="91556" y="150473"/>
                </a:lnTo>
                <a:lnTo>
                  <a:pt x="135347" y="112726"/>
                </a:lnTo>
                <a:lnTo>
                  <a:pt x="116459" y="90804"/>
                </a:lnTo>
                <a:close/>
              </a:path>
              <a:path w="432435" h="495300">
                <a:moveTo>
                  <a:pt x="160779" y="90804"/>
                </a:moveTo>
                <a:lnTo>
                  <a:pt x="116459" y="90804"/>
                </a:lnTo>
                <a:lnTo>
                  <a:pt x="135347" y="112726"/>
                </a:lnTo>
                <a:lnTo>
                  <a:pt x="160779" y="908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314198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45" dirty="0"/>
              <a:t>ReLU </a:t>
            </a:r>
            <a:r>
              <a:rPr dirty="0"/>
              <a:t>-</a:t>
            </a:r>
            <a:r>
              <a:rPr spc="-45" dirty="0"/>
              <a:t> </a:t>
            </a:r>
            <a:r>
              <a:rPr spc="-15" dirty="0"/>
              <a:t>variant</a:t>
            </a:r>
          </a:p>
        </p:txBody>
      </p:sp>
      <p:sp>
        <p:nvSpPr>
          <p:cNvPr id="3" name="object 3"/>
          <p:cNvSpPr/>
          <p:nvPr/>
        </p:nvSpPr>
        <p:spPr>
          <a:xfrm>
            <a:off x="1456182" y="4453128"/>
            <a:ext cx="2474595" cy="86995"/>
          </a:xfrm>
          <a:custGeom>
            <a:avLst/>
            <a:gdLst/>
            <a:ahLst/>
            <a:cxnLst/>
            <a:rect l="l" t="t" r="r" b="b"/>
            <a:pathLst>
              <a:path w="2474595" h="86995">
                <a:moveTo>
                  <a:pt x="2387472" y="0"/>
                </a:moveTo>
                <a:lnTo>
                  <a:pt x="2387472" y="86868"/>
                </a:lnTo>
                <a:lnTo>
                  <a:pt x="2445385" y="57912"/>
                </a:lnTo>
                <a:lnTo>
                  <a:pt x="2401951" y="57912"/>
                </a:lnTo>
                <a:lnTo>
                  <a:pt x="2401951" y="28956"/>
                </a:lnTo>
                <a:lnTo>
                  <a:pt x="2445385" y="28956"/>
                </a:lnTo>
                <a:lnTo>
                  <a:pt x="2387472" y="0"/>
                </a:lnTo>
                <a:close/>
              </a:path>
              <a:path w="2474595" h="86995">
                <a:moveTo>
                  <a:pt x="2387472" y="28956"/>
                </a:moveTo>
                <a:lnTo>
                  <a:pt x="0" y="28956"/>
                </a:lnTo>
                <a:lnTo>
                  <a:pt x="0" y="57912"/>
                </a:lnTo>
                <a:lnTo>
                  <a:pt x="2387472" y="57912"/>
                </a:lnTo>
                <a:lnTo>
                  <a:pt x="2387472" y="28956"/>
                </a:lnTo>
                <a:close/>
              </a:path>
              <a:path w="2474595" h="86995">
                <a:moveTo>
                  <a:pt x="2445385" y="28956"/>
                </a:moveTo>
                <a:lnTo>
                  <a:pt x="2401951" y="28956"/>
                </a:lnTo>
                <a:lnTo>
                  <a:pt x="2401951" y="57912"/>
                </a:lnTo>
                <a:lnTo>
                  <a:pt x="2445385" y="57912"/>
                </a:lnTo>
                <a:lnTo>
                  <a:pt x="2474341" y="43434"/>
                </a:lnTo>
                <a:lnTo>
                  <a:pt x="2445385" y="28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650235" y="2932938"/>
            <a:ext cx="86995" cy="2474595"/>
          </a:xfrm>
          <a:custGeom>
            <a:avLst/>
            <a:gdLst/>
            <a:ahLst/>
            <a:cxnLst/>
            <a:rect l="l" t="t" r="r" b="b"/>
            <a:pathLst>
              <a:path w="86994" h="2474595">
                <a:moveTo>
                  <a:pt x="57912" y="72389"/>
                </a:moveTo>
                <a:lnTo>
                  <a:pt x="28956" y="72389"/>
                </a:lnTo>
                <a:lnTo>
                  <a:pt x="28956" y="2474341"/>
                </a:lnTo>
                <a:lnTo>
                  <a:pt x="57912" y="2474341"/>
                </a:lnTo>
                <a:lnTo>
                  <a:pt x="57912" y="72389"/>
                </a:lnTo>
                <a:close/>
              </a:path>
              <a:path w="86994" h="2474595">
                <a:moveTo>
                  <a:pt x="43433" y="0"/>
                </a:moveTo>
                <a:lnTo>
                  <a:pt x="0" y="86867"/>
                </a:lnTo>
                <a:lnTo>
                  <a:pt x="28956" y="86867"/>
                </a:lnTo>
                <a:lnTo>
                  <a:pt x="28956" y="72389"/>
                </a:lnTo>
                <a:lnTo>
                  <a:pt x="79629" y="72389"/>
                </a:lnTo>
                <a:lnTo>
                  <a:pt x="43433" y="0"/>
                </a:lnTo>
                <a:close/>
              </a:path>
              <a:path w="86994" h="2474595">
                <a:moveTo>
                  <a:pt x="79629" y="72389"/>
                </a:moveTo>
                <a:lnTo>
                  <a:pt x="57912" y="72389"/>
                </a:lnTo>
                <a:lnTo>
                  <a:pt x="57912" y="86867"/>
                </a:lnTo>
                <a:lnTo>
                  <a:pt x="86868" y="86867"/>
                </a:lnTo>
                <a:lnTo>
                  <a:pt x="79629" y="7238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964940" y="4278579"/>
            <a:ext cx="17335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mbria Math"/>
                <a:cs typeface="Cambria Math"/>
              </a:rPr>
              <a:t>𝑧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455419" y="4489703"/>
            <a:ext cx="1265555" cy="334010"/>
          </a:xfrm>
          <a:custGeom>
            <a:avLst/>
            <a:gdLst/>
            <a:ahLst/>
            <a:cxnLst/>
            <a:rect l="l" t="t" r="r" b="b"/>
            <a:pathLst>
              <a:path w="1265555" h="334010">
                <a:moveTo>
                  <a:pt x="0" y="333883"/>
                </a:moveTo>
                <a:lnTo>
                  <a:pt x="1265428" y="0"/>
                </a:lnTo>
              </a:path>
            </a:pathLst>
          </a:custGeom>
          <a:ln w="57912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682239" y="3410711"/>
            <a:ext cx="959485" cy="1079500"/>
          </a:xfrm>
          <a:custGeom>
            <a:avLst/>
            <a:gdLst/>
            <a:ahLst/>
            <a:cxnLst/>
            <a:rect l="l" t="t" r="r" b="b"/>
            <a:pathLst>
              <a:path w="959485" h="1079500">
                <a:moveTo>
                  <a:pt x="0" y="1079245"/>
                </a:moveTo>
                <a:lnTo>
                  <a:pt x="959231" y="0"/>
                </a:lnTo>
              </a:path>
            </a:pathLst>
          </a:custGeom>
          <a:ln w="57912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126337" y="4833950"/>
            <a:ext cx="131635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mbria Math"/>
                <a:cs typeface="Cambria Math"/>
              </a:rPr>
              <a:t>𝑎 =</a:t>
            </a:r>
            <a:r>
              <a:rPr sz="2400" spc="250" dirty="0">
                <a:latin typeface="Cambria Math"/>
                <a:cs typeface="Cambria Math"/>
              </a:rPr>
              <a:t> </a:t>
            </a:r>
            <a:r>
              <a:rPr sz="2400" spc="-5" dirty="0">
                <a:latin typeface="Cambria Math"/>
                <a:cs typeface="Cambria Math"/>
              </a:rPr>
              <a:t>0.01𝑧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736851" y="2064065"/>
            <a:ext cx="2275840" cy="1331595"/>
          </a:xfrm>
          <a:prstGeom prst="rect">
            <a:avLst/>
          </a:prstGeom>
        </p:spPr>
        <p:txBody>
          <a:bodyPr vert="horz" wrap="square" lIns="0" tIns="52705" rIns="0" bIns="0" rtlCol="0">
            <a:spAutoFit/>
          </a:bodyPr>
          <a:lstStyle/>
          <a:p>
            <a:pPr marR="363855" algn="ctr">
              <a:lnSpc>
                <a:spcPct val="100000"/>
              </a:lnSpc>
              <a:spcBef>
                <a:spcPts val="415"/>
              </a:spcBef>
            </a:pPr>
            <a:r>
              <a:rPr sz="2800" spc="-5" dirty="0">
                <a:latin typeface="Cambria Math"/>
                <a:cs typeface="Cambria Math"/>
              </a:rPr>
              <a:t>𝐿𝑒𝑎𝑘𝑦</a:t>
            </a:r>
            <a:r>
              <a:rPr sz="2800" spc="-30" dirty="0">
                <a:latin typeface="Cambria Math"/>
                <a:cs typeface="Cambria Math"/>
              </a:rPr>
              <a:t> </a:t>
            </a:r>
            <a:r>
              <a:rPr sz="2800" spc="-10" dirty="0">
                <a:latin typeface="Cambria Math"/>
                <a:cs typeface="Cambria Math"/>
              </a:rPr>
              <a:t>𝑅𝑒𝐿𝑈</a:t>
            </a:r>
            <a:endParaRPr sz="2800">
              <a:latin typeface="Cambria Math"/>
              <a:cs typeface="Cambria Math"/>
            </a:endParaRPr>
          </a:p>
          <a:p>
            <a:pPr marR="363220" algn="ctr">
              <a:lnSpc>
                <a:spcPct val="100000"/>
              </a:lnSpc>
              <a:spcBef>
                <a:spcPts val="275"/>
              </a:spcBef>
            </a:pPr>
            <a:r>
              <a:rPr sz="2400" dirty="0">
                <a:latin typeface="Cambria Math"/>
                <a:cs typeface="Cambria Math"/>
              </a:rPr>
              <a:t>𝑎</a:t>
            </a:r>
            <a:endParaRPr sz="2400">
              <a:latin typeface="Cambria Math"/>
              <a:cs typeface="Cambria Math"/>
            </a:endParaRPr>
          </a:p>
          <a:p>
            <a:pPr marR="5080" algn="r">
              <a:lnSpc>
                <a:spcPct val="100000"/>
              </a:lnSpc>
              <a:spcBef>
                <a:spcPts val="570"/>
              </a:spcBef>
            </a:pPr>
            <a:r>
              <a:rPr sz="2400" dirty="0">
                <a:latin typeface="Cambria Math"/>
                <a:cs typeface="Cambria Math"/>
              </a:rPr>
              <a:t>𝑎 =</a:t>
            </a:r>
            <a:r>
              <a:rPr sz="2400" spc="210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𝑧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174741" y="4544567"/>
            <a:ext cx="2474595" cy="86995"/>
          </a:xfrm>
          <a:custGeom>
            <a:avLst/>
            <a:gdLst/>
            <a:ahLst/>
            <a:cxnLst/>
            <a:rect l="l" t="t" r="r" b="b"/>
            <a:pathLst>
              <a:path w="2474595" h="86995">
                <a:moveTo>
                  <a:pt x="2387473" y="0"/>
                </a:moveTo>
                <a:lnTo>
                  <a:pt x="2387473" y="86867"/>
                </a:lnTo>
                <a:lnTo>
                  <a:pt x="2445385" y="57911"/>
                </a:lnTo>
                <a:lnTo>
                  <a:pt x="2401951" y="57911"/>
                </a:lnTo>
                <a:lnTo>
                  <a:pt x="2401951" y="28955"/>
                </a:lnTo>
                <a:lnTo>
                  <a:pt x="2445385" y="28955"/>
                </a:lnTo>
                <a:lnTo>
                  <a:pt x="2387473" y="0"/>
                </a:lnTo>
                <a:close/>
              </a:path>
              <a:path w="2474595" h="86995">
                <a:moveTo>
                  <a:pt x="2387473" y="28955"/>
                </a:moveTo>
                <a:lnTo>
                  <a:pt x="0" y="28955"/>
                </a:lnTo>
                <a:lnTo>
                  <a:pt x="0" y="57911"/>
                </a:lnTo>
                <a:lnTo>
                  <a:pt x="2387473" y="57911"/>
                </a:lnTo>
                <a:lnTo>
                  <a:pt x="2387473" y="28955"/>
                </a:lnTo>
                <a:close/>
              </a:path>
              <a:path w="2474595" h="86995">
                <a:moveTo>
                  <a:pt x="2445385" y="28955"/>
                </a:moveTo>
                <a:lnTo>
                  <a:pt x="2401951" y="28955"/>
                </a:lnTo>
                <a:lnTo>
                  <a:pt x="2401951" y="57911"/>
                </a:lnTo>
                <a:lnTo>
                  <a:pt x="2445385" y="57911"/>
                </a:lnTo>
                <a:lnTo>
                  <a:pt x="2474341" y="43433"/>
                </a:lnTo>
                <a:lnTo>
                  <a:pt x="2445385" y="289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368796" y="3022854"/>
            <a:ext cx="86995" cy="2474595"/>
          </a:xfrm>
          <a:custGeom>
            <a:avLst/>
            <a:gdLst/>
            <a:ahLst/>
            <a:cxnLst/>
            <a:rect l="l" t="t" r="r" b="b"/>
            <a:pathLst>
              <a:path w="86995" h="2474595">
                <a:moveTo>
                  <a:pt x="57912" y="72390"/>
                </a:moveTo>
                <a:lnTo>
                  <a:pt x="28955" y="72390"/>
                </a:lnTo>
                <a:lnTo>
                  <a:pt x="28955" y="2474341"/>
                </a:lnTo>
                <a:lnTo>
                  <a:pt x="57912" y="2474341"/>
                </a:lnTo>
                <a:lnTo>
                  <a:pt x="57912" y="72390"/>
                </a:lnTo>
                <a:close/>
              </a:path>
              <a:path w="86995" h="2474595">
                <a:moveTo>
                  <a:pt x="43433" y="0"/>
                </a:moveTo>
                <a:lnTo>
                  <a:pt x="0" y="86868"/>
                </a:lnTo>
                <a:lnTo>
                  <a:pt x="28955" y="86868"/>
                </a:lnTo>
                <a:lnTo>
                  <a:pt x="28955" y="72390"/>
                </a:lnTo>
                <a:lnTo>
                  <a:pt x="79628" y="72390"/>
                </a:lnTo>
                <a:lnTo>
                  <a:pt x="43433" y="0"/>
                </a:lnTo>
                <a:close/>
              </a:path>
              <a:path w="86995" h="2474595">
                <a:moveTo>
                  <a:pt x="79628" y="72390"/>
                </a:moveTo>
                <a:lnTo>
                  <a:pt x="57912" y="72390"/>
                </a:lnTo>
                <a:lnTo>
                  <a:pt x="57912" y="86868"/>
                </a:lnTo>
                <a:lnTo>
                  <a:pt x="86867" y="86868"/>
                </a:lnTo>
                <a:lnTo>
                  <a:pt x="79628" y="7239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7684134" y="4370070"/>
            <a:ext cx="1733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mbria Math"/>
                <a:cs typeface="Cambria Math"/>
              </a:rPr>
              <a:t>𝑧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5173979" y="4581144"/>
            <a:ext cx="1265555" cy="334010"/>
          </a:xfrm>
          <a:custGeom>
            <a:avLst/>
            <a:gdLst/>
            <a:ahLst/>
            <a:cxnLst/>
            <a:rect l="l" t="t" r="r" b="b"/>
            <a:pathLst>
              <a:path w="1265554" h="334010">
                <a:moveTo>
                  <a:pt x="0" y="333882"/>
                </a:moveTo>
                <a:lnTo>
                  <a:pt x="1265428" y="0"/>
                </a:lnTo>
              </a:path>
            </a:pathLst>
          </a:custGeom>
          <a:ln w="76200">
            <a:solidFill>
              <a:srgbClr val="00AF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400800" y="3502152"/>
            <a:ext cx="959485" cy="1079500"/>
          </a:xfrm>
          <a:custGeom>
            <a:avLst/>
            <a:gdLst/>
            <a:ahLst/>
            <a:cxnLst/>
            <a:rect l="l" t="t" r="r" b="b"/>
            <a:pathLst>
              <a:path w="959484" h="1079500">
                <a:moveTo>
                  <a:pt x="0" y="1079246"/>
                </a:moveTo>
                <a:lnTo>
                  <a:pt x="959230" y="0"/>
                </a:lnTo>
              </a:path>
            </a:pathLst>
          </a:custGeom>
          <a:ln w="57912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4951857" y="4897958"/>
            <a:ext cx="93091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mbria Math"/>
                <a:cs typeface="Cambria Math"/>
              </a:rPr>
              <a:t>𝑎 =</a:t>
            </a:r>
            <a:r>
              <a:rPr sz="2400" spc="250" dirty="0">
                <a:latin typeface="Cambria Math"/>
                <a:cs typeface="Cambria Math"/>
              </a:rPr>
              <a:t> </a:t>
            </a:r>
            <a:r>
              <a:rPr sz="2400" spc="-5" dirty="0">
                <a:latin typeface="Cambria Math"/>
                <a:cs typeface="Cambria Math"/>
              </a:rPr>
              <a:t>𝛼𝑧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133213" y="2022601"/>
            <a:ext cx="2798445" cy="1463675"/>
          </a:xfrm>
          <a:prstGeom prst="rect">
            <a:avLst/>
          </a:prstGeom>
        </p:spPr>
        <p:txBody>
          <a:bodyPr vert="horz" wrap="square" lIns="0" tIns="1244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80"/>
              </a:spcBef>
            </a:pPr>
            <a:r>
              <a:rPr sz="2800" spc="-10" dirty="0">
                <a:latin typeface="Cambria Math"/>
                <a:cs typeface="Cambria Math"/>
              </a:rPr>
              <a:t>𝑃𝑎𝑟𝑎𝑚𝑒𝑡𝑟𝑖𝑐</a:t>
            </a:r>
            <a:r>
              <a:rPr sz="2800" spc="75" dirty="0">
                <a:latin typeface="Cambria Math"/>
                <a:cs typeface="Cambria Math"/>
              </a:rPr>
              <a:t> </a:t>
            </a:r>
            <a:r>
              <a:rPr sz="2800" spc="-10" dirty="0">
                <a:latin typeface="Cambria Math"/>
                <a:cs typeface="Cambria Math"/>
              </a:rPr>
              <a:t>𝑅𝑒𝐿𝑈</a:t>
            </a:r>
            <a:endParaRPr sz="2800">
              <a:latin typeface="Cambria Math"/>
              <a:cs typeface="Cambria Math"/>
            </a:endParaRPr>
          </a:p>
          <a:p>
            <a:pPr marR="240665" algn="ctr">
              <a:lnSpc>
                <a:spcPct val="100000"/>
              </a:lnSpc>
              <a:spcBef>
                <a:spcPts val="755"/>
              </a:spcBef>
            </a:pPr>
            <a:r>
              <a:rPr sz="2400" dirty="0">
                <a:latin typeface="Cambria Math"/>
                <a:cs typeface="Cambria Math"/>
              </a:rPr>
              <a:t>𝑎</a:t>
            </a:r>
            <a:endParaRPr sz="2400">
              <a:latin typeface="Cambria Math"/>
              <a:cs typeface="Cambria Math"/>
            </a:endParaRPr>
          </a:p>
          <a:p>
            <a:pPr marL="1864360">
              <a:lnSpc>
                <a:spcPct val="100000"/>
              </a:lnSpc>
              <a:spcBef>
                <a:spcPts val="570"/>
              </a:spcBef>
            </a:pPr>
            <a:r>
              <a:rPr sz="2400" dirty="0">
                <a:latin typeface="Cambria Math"/>
                <a:cs typeface="Cambria Math"/>
              </a:rPr>
              <a:t>𝑎 =</a:t>
            </a:r>
            <a:r>
              <a:rPr sz="2400" spc="-250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𝑧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5030723" y="5718047"/>
            <a:ext cx="2840735" cy="9494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149596" y="5672328"/>
            <a:ext cx="2670048" cy="11247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090159" y="5757671"/>
            <a:ext cx="2721864" cy="8321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5090159" y="5773013"/>
            <a:ext cx="272224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25755" marR="293370" indent="-2286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α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also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learned</a:t>
            </a:r>
            <a:r>
              <a:rPr sz="2400" spc="-1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by  gradient</a:t>
            </a:r>
            <a:r>
              <a:rPr sz="2400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descent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399276" y="2520695"/>
            <a:ext cx="451484" cy="3183890"/>
          </a:xfrm>
          <a:custGeom>
            <a:avLst/>
            <a:gdLst/>
            <a:ahLst/>
            <a:cxnLst/>
            <a:rect l="l" t="t" r="r" b="b"/>
            <a:pathLst>
              <a:path w="451484" h="3183890">
                <a:moveTo>
                  <a:pt x="0" y="3183635"/>
                </a:moveTo>
                <a:lnTo>
                  <a:pt x="451103" y="3183635"/>
                </a:lnTo>
                <a:lnTo>
                  <a:pt x="451103" y="0"/>
                </a:lnTo>
                <a:lnTo>
                  <a:pt x="0" y="0"/>
                </a:lnTo>
                <a:lnTo>
                  <a:pt x="0" y="3183635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399276" y="2520695"/>
            <a:ext cx="451484" cy="3183890"/>
          </a:xfrm>
          <a:custGeom>
            <a:avLst/>
            <a:gdLst/>
            <a:ahLst/>
            <a:cxnLst/>
            <a:rect l="l" t="t" r="r" b="b"/>
            <a:pathLst>
              <a:path w="451484" h="3183890">
                <a:moveTo>
                  <a:pt x="0" y="3183635"/>
                </a:moveTo>
                <a:lnTo>
                  <a:pt x="451103" y="3183635"/>
                </a:lnTo>
                <a:lnTo>
                  <a:pt x="451103" y="0"/>
                </a:lnTo>
                <a:lnTo>
                  <a:pt x="0" y="0"/>
                </a:lnTo>
                <a:lnTo>
                  <a:pt x="0" y="3183635"/>
                </a:lnTo>
                <a:close/>
              </a:path>
            </a:pathLst>
          </a:custGeom>
          <a:ln w="6096">
            <a:solidFill>
              <a:srgbClr val="E7E6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280403" y="4259579"/>
            <a:ext cx="670560" cy="14066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280403" y="4259579"/>
            <a:ext cx="670560" cy="1407160"/>
          </a:xfrm>
          <a:custGeom>
            <a:avLst/>
            <a:gdLst/>
            <a:ahLst/>
            <a:cxnLst/>
            <a:rect l="l" t="t" r="r" b="b"/>
            <a:pathLst>
              <a:path w="670559" h="1407160">
                <a:moveTo>
                  <a:pt x="0" y="703326"/>
                </a:moveTo>
                <a:lnTo>
                  <a:pt x="1370" y="639300"/>
                </a:lnTo>
                <a:lnTo>
                  <a:pt x="5401" y="576887"/>
                </a:lnTo>
                <a:lnTo>
                  <a:pt x="11976" y="516334"/>
                </a:lnTo>
                <a:lnTo>
                  <a:pt x="20976" y="457889"/>
                </a:lnTo>
                <a:lnTo>
                  <a:pt x="32282" y="401801"/>
                </a:lnTo>
                <a:lnTo>
                  <a:pt x="45776" y="348318"/>
                </a:lnTo>
                <a:lnTo>
                  <a:pt x="61340" y="297688"/>
                </a:lnTo>
                <a:lnTo>
                  <a:pt x="78854" y="250158"/>
                </a:lnTo>
                <a:lnTo>
                  <a:pt x="98202" y="205978"/>
                </a:lnTo>
                <a:lnTo>
                  <a:pt x="119265" y="165394"/>
                </a:lnTo>
                <a:lnTo>
                  <a:pt x="141923" y="128656"/>
                </a:lnTo>
                <a:lnTo>
                  <a:pt x="166059" y="96012"/>
                </a:lnTo>
                <a:lnTo>
                  <a:pt x="218291" y="43995"/>
                </a:lnTo>
                <a:lnTo>
                  <a:pt x="275014" y="11329"/>
                </a:lnTo>
                <a:lnTo>
                  <a:pt x="335279" y="0"/>
                </a:lnTo>
                <a:lnTo>
                  <a:pt x="365796" y="2873"/>
                </a:lnTo>
                <a:lnTo>
                  <a:pt x="424409" y="25119"/>
                </a:lnTo>
                <a:lnTo>
                  <a:pt x="479004" y="67708"/>
                </a:lnTo>
                <a:lnTo>
                  <a:pt x="528636" y="128656"/>
                </a:lnTo>
                <a:lnTo>
                  <a:pt x="551294" y="165394"/>
                </a:lnTo>
                <a:lnTo>
                  <a:pt x="572357" y="205978"/>
                </a:lnTo>
                <a:lnTo>
                  <a:pt x="591705" y="250158"/>
                </a:lnTo>
                <a:lnTo>
                  <a:pt x="609219" y="297688"/>
                </a:lnTo>
                <a:lnTo>
                  <a:pt x="624783" y="348318"/>
                </a:lnTo>
                <a:lnTo>
                  <a:pt x="638277" y="401801"/>
                </a:lnTo>
                <a:lnTo>
                  <a:pt x="649583" y="457889"/>
                </a:lnTo>
                <a:lnTo>
                  <a:pt x="658583" y="516334"/>
                </a:lnTo>
                <a:lnTo>
                  <a:pt x="665158" y="576887"/>
                </a:lnTo>
                <a:lnTo>
                  <a:pt x="669189" y="639300"/>
                </a:lnTo>
                <a:lnTo>
                  <a:pt x="670560" y="703326"/>
                </a:lnTo>
                <a:lnTo>
                  <a:pt x="669189" y="767351"/>
                </a:lnTo>
                <a:lnTo>
                  <a:pt x="665158" y="829764"/>
                </a:lnTo>
                <a:lnTo>
                  <a:pt x="658583" y="890317"/>
                </a:lnTo>
                <a:lnTo>
                  <a:pt x="649583" y="948762"/>
                </a:lnTo>
                <a:lnTo>
                  <a:pt x="638277" y="1004850"/>
                </a:lnTo>
                <a:lnTo>
                  <a:pt x="624783" y="1058333"/>
                </a:lnTo>
                <a:lnTo>
                  <a:pt x="609219" y="1108963"/>
                </a:lnTo>
                <a:lnTo>
                  <a:pt x="591705" y="1156493"/>
                </a:lnTo>
                <a:lnTo>
                  <a:pt x="572357" y="1200673"/>
                </a:lnTo>
                <a:lnTo>
                  <a:pt x="551294" y="1241257"/>
                </a:lnTo>
                <a:lnTo>
                  <a:pt x="528636" y="1277995"/>
                </a:lnTo>
                <a:lnTo>
                  <a:pt x="504500" y="1310640"/>
                </a:lnTo>
                <a:lnTo>
                  <a:pt x="452268" y="1362656"/>
                </a:lnTo>
                <a:lnTo>
                  <a:pt x="395545" y="1395322"/>
                </a:lnTo>
                <a:lnTo>
                  <a:pt x="335279" y="1406652"/>
                </a:lnTo>
                <a:lnTo>
                  <a:pt x="304763" y="1403778"/>
                </a:lnTo>
                <a:lnTo>
                  <a:pt x="246150" y="1381532"/>
                </a:lnTo>
                <a:lnTo>
                  <a:pt x="191555" y="1338943"/>
                </a:lnTo>
                <a:lnTo>
                  <a:pt x="141923" y="1277995"/>
                </a:lnTo>
                <a:lnTo>
                  <a:pt x="119265" y="1241257"/>
                </a:lnTo>
                <a:lnTo>
                  <a:pt x="98202" y="1200673"/>
                </a:lnTo>
                <a:lnTo>
                  <a:pt x="78854" y="1156493"/>
                </a:lnTo>
                <a:lnTo>
                  <a:pt x="61340" y="1108963"/>
                </a:lnTo>
                <a:lnTo>
                  <a:pt x="45776" y="1058333"/>
                </a:lnTo>
                <a:lnTo>
                  <a:pt x="32282" y="1004850"/>
                </a:lnTo>
                <a:lnTo>
                  <a:pt x="20976" y="948762"/>
                </a:lnTo>
                <a:lnTo>
                  <a:pt x="11976" y="890317"/>
                </a:lnTo>
                <a:lnTo>
                  <a:pt x="5401" y="829764"/>
                </a:lnTo>
                <a:lnTo>
                  <a:pt x="1370" y="767351"/>
                </a:lnTo>
                <a:lnTo>
                  <a:pt x="0" y="703326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271259" y="2493264"/>
            <a:ext cx="670560" cy="14081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271259" y="2493264"/>
            <a:ext cx="670560" cy="1408430"/>
          </a:xfrm>
          <a:custGeom>
            <a:avLst/>
            <a:gdLst/>
            <a:ahLst/>
            <a:cxnLst/>
            <a:rect l="l" t="t" r="r" b="b"/>
            <a:pathLst>
              <a:path w="670559" h="1408429">
                <a:moveTo>
                  <a:pt x="0" y="704088"/>
                </a:moveTo>
                <a:lnTo>
                  <a:pt x="1370" y="639999"/>
                </a:lnTo>
                <a:lnTo>
                  <a:pt x="5401" y="577522"/>
                </a:lnTo>
                <a:lnTo>
                  <a:pt x="11976" y="516907"/>
                </a:lnTo>
                <a:lnTo>
                  <a:pt x="20976" y="458402"/>
                </a:lnTo>
                <a:lnTo>
                  <a:pt x="32282" y="402254"/>
                </a:lnTo>
                <a:lnTo>
                  <a:pt x="45776" y="348713"/>
                </a:lnTo>
                <a:lnTo>
                  <a:pt x="61340" y="298028"/>
                </a:lnTo>
                <a:lnTo>
                  <a:pt x="78854" y="250446"/>
                </a:lnTo>
                <a:lnTo>
                  <a:pt x="98202" y="206216"/>
                </a:lnTo>
                <a:lnTo>
                  <a:pt x="119265" y="165587"/>
                </a:lnTo>
                <a:lnTo>
                  <a:pt x="141923" y="128807"/>
                </a:lnTo>
                <a:lnTo>
                  <a:pt x="166059" y="96124"/>
                </a:lnTo>
                <a:lnTo>
                  <a:pt x="191555" y="67788"/>
                </a:lnTo>
                <a:lnTo>
                  <a:pt x="246150" y="25149"/>
                </a:lnTo>
                <a:lnTo>
                  <a:pt x="304763" y="2877"/>
                </a:lnTo>
                <a:lnTo>
                  <a:pt x="335280" y="0"/>
                </a:lnTo>
                <a:lnTo>
                  <a:pt x="365796" y="2877"/>
                </a:lnTo>
                <a:lnTo>
                  <a:pt x="424409" y="25149"/>
                </a:lnTo>
                <a:lnTo>
                  <a:pt x="479004" y="67788"/>
                </a:lnTo>
                <a:lnTo>
                  <a:pt x="504500" y="96124"/>
                </a:lnTo>
                <a:lnTo>
                  <a:pt x="528636" y="128807"/>
                </a:lnTo>
                <a:lnTo>
                  <a:pt x="551294" y="165587"/>
                </a:lnTo>
                <a:lnTo>
                  <a:pt x="572357" y="206216"/>
                </a:lnTo>
                <a:lnTo>
                  <a:pt x="591705" y="250446"/>
                </a:lnTo>
                <a:lnTo>
                  <a:pt x="609219" y="298028"/>
                </a:lnTo>
                <a:lnTo>
                  <a:pt x="624783" y="348713"/>
                </a:lnTo>
                <a:lnTo>
                  <a:pt x="638277" y="402254"/>
                </a:lnTo>
                <a:lnTo>
                  <a:pt x="649583" y="458402"/>
                </a:lnTo>
                <a:lnTo>
                  <a:pt x="658583" y="516907"/>
                </a:lnTo>
                <a:lnTo>
                  <a:pt x="665158" y="577522"/>
                </a:lnTo>
                <a:lnTo>
                  <a:pt x="669189" y="639999"/>
                </a:lnTo>
                <a:lnTo>
                  <a:pt x="670560" y="704088"/>
                </a:lnTo>
                <a:lnTo>
                  <a:pt x="669189" y="768176"/>
                </a:lnTo>
                <a:lnTo>
                  <a:pt x="665158" y="830653"/>
                </a:lnTo>
                <a:lnTo>
                  <a:pt x="658583" y="891268"/>
                </a:lnTo>
                <a:lnTo>
                  <a:pt x="649583" y="949773"/>
                </a:lnTo>
                <a:lnTo>
                  <a:pt x="638277" y="1005921"/>
                </a:lnTo>
                <a:lnTo>
                  <a:pt x="624783" y="1059462"/>
                </a:lnTo>
                <a:lnTo>
                  <a:pt x="609219" y="1110147"/>
                </a:lnTo>
                <a:lnTo>
                  <a:pt x="591705" y="1157729"/>
                </a:lnTo>
                <a:lnTo>
                  <a:pt x="572357" y="1201959"/>
                </a:lnTo>
                <a:lnTo>
                  <a:pt x="551294" y="1242588"/>
                </a:lnTo>
                <a:lnTo>
                  <a:pt x="528636" y="1279368"/>
                </a:lnTo>
                <a:lnTo>
                  <a:pt x="504500" y="1312051"/>
                </a:lnTo>
                <a:lnTo>
                  <a:pt x="479004" y="1340387"/>
                </a:lnTo>
                <a:lnTo>
                  <a:pt x="424409" y="1383026"/>
                </a:lnTo>
                <a:lnTo>
                  <a:pt x="365796" y="1405298"/>
                </a:lnTo>
                <a:lnTo>
                  <a:pt x="335280" y="1408176"/>
                </a:lnTo>
                <a:lnTo>
                  <a:pt x="304763" y="1405298"/>
                </a:lnTo>
                <a:lnTo>
                  <a:pt x="246150" y="1383026"/>
                </a:lnTo>
                <a:lnTo>
                  <a:pt x="191555" y="1340387"/>
                </a:lnTo>
                <a:lnTo>
                  <a:pt x="166059" y="1312051"/>
                </a:lnTo>
                <a:lnTo>
                  <a:pt x="141923" y="1279368"/>
                </a:lnTo>
                <a:lnTo>
                  <a:pt x="119265" y="1242588"/>
                </a:lnTo>
                <a:lnTo>
                  <a:pt x="98202" y="1201959"/>
                </a:lnTo>
                <a:lnTo>
                  <a:pt x="78854" y="1157729"/>
                </a:lnTo>
                <a:lnTo>
                  <a:pt x="61340" y="1110147"/>
                </a:lnTo>
                <a:lnTo>
                  <a:pt x="45776" y="1059462"/>
                </a:lnTo>
                <a:lnTo>
                  <a:pt x="32282" y="1005921"/>
                </a:lnTo>
                <a:lnTo>
                  <a:pt x="20976" y="949773"/>
                </a:lnTo>
                <a:lnTo>
                  <a:pt x="11976" y="891268"/>
                </a:lnTo>
                <a:lnTo>
                  <a:pt x="5401" y="830653"/>
                </a:lnTo>
                <a:lnTo>
                  <a:pt x="1370" y="768176"/>
                </a:lnTo>
                <a:lnTo>
                  <a:pt x="0" y="704088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577083" y="2532888"/>
            <a:ext cx="451484" cy="3192780"/>
          </a:xfrm>
          <a:custGeom>
            <a:avLst/>
            <a:gdLst/>
            <a:ahLst/>
            <a:cxnLst/>
            <a:rect l="l" t="t" r="r" b="b"/>
            <a:pathLst>
              <a:path w="451485" h="3192779">
                <a:moveTo>
                  <a:pt x="0" y="3192780"/>
                </a:moveTo>
                <a:lnTo>
                  <a:pt x="451104" y="3192780"/>
                </a:lnTo>
                <a:lnTo>
                  <a:pt x="451104" y="0"/>
                </a:lnTo>
                <a:lnTo>
                  <a:pt x="0" y="0"/>
                </a:lnTo>
                <a:lnTo>
                  <a:pt x="0" y="319278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577083" y="2532888"/>
            <a:ext cx="451484" cy="3192780"/>
          </a:xfrm>
          <a:custGeom>
            <a:avLst/>
            <a:gdLst/>
            <a:ahLst/>
            <a:cxnLst/>
            <a:rect l="l" t="t" r="r" b="b"/>
            <a:pathLst>
              <a:path w="451485" h="3192779">
                <a:moveTo>
                  <a:pt x="0" y="3192780"/>
                </a:moveTo>
                <a:lnTo>
                  <a:pt x="451104" y="3192780"/>
                </a:lnTo>
                <a:lnTo>
                  <a:pt x="451104" y="0"/>
                </a:lnTo>
                <a:lnTo>
                  <a:pt x="0" y="0"/>
                </a:lnTo>
                <a:lnTo>
                  <a:pt x="0" y="3192780"/>
                </a:lnTo>
                <a:close/>
              </a:path>
            </a:pathLst>
          </a:custGeom>
          <a:ln w="6096">
            <a:solidFill>
              <a:srgbClr val="E7E6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455164" y="4264152"/>
            <a:ext cx="672084" cy="140665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455164" y="4264152"/>
            <a:ext cx="672465" cy="1407160"/>
          </a:xfrm>
          <a:custGeom>
            <a:avLst/>
            <a:gdLst/>
            <a:ahLst/>
            <a:cxnLst/>
            <a:rect l="l" t="t" r="r" b="b"/>
            <a:pathLst>
              <a:path w="672464" h="1407160">
                <a:moveTo>
                  <a:pt x="0" y="703326"/>
                </a:moveTo>
                <a:lnTo>
                  <a:pt x="1373" y="639300"/>
                </a:lnTo>
                <a:lnTo>
                  <a:pt x="5415" y="576887"/>
                </a:lnTo>
                <a:lnTo>
                  <a:pt x="12006" y="516334"/>
                </a:lnTo>
                <a:lnTo>
                  <a:pt x="21028" y="457889"/>
                </a:lnTo>
                <a:lnTo>
                  <a:pt x="32362" y="401801"/>
                </a:lnTo>
                <a:lnTo>
                  <a:pt x="45889" y="348318"/>
                </a:lnTo>
                <a:lnTo>
                  <a:pt x="61490" y="297688"/>
                </a:lnTo>
                <a:lnTo>
                  <a:pt x="79047" y="250158"/>
                </a:lnTo>
                <a:lnTo>
                  <a:pt x="98440" y="205978"/>
                </a:lnTo>
                <a:lnTo>
                  <a:pt x="119552" y="165394"/>
                </a:lnTo>
                <a:lnTo>
                  <a:pt x="142263" y="128656"/>
                </a:lnTo>
                <a:lnTo>
                  <a:pt x="166454" y="96012"/>
                </a:lnTo>
                <a:lnTo>
                  <a:pt x="192007" y="67708"/>
                </a:lnTo>
                <a:lnTo>
                  <a:pt x="246723" y="25119"/>
                </a:lnTo>
                <a:lnTo>
                  <a:pt x="305461" y="2873"/>
                </a:lnTo>
                <a:lnTo>
                  <a:pt x="336042" y="0"/>
                </a:lnTo>
                <a:lnTo>
                  <a:pt x="366622" y="2873"/>
                </a:lnTo>
                <a:lnTo>
                  <a:pt x="425360" y="25119"/>
                </a:lnTo>
                <a:lnTo>
                  <a:pt x="480076" y="67708"/>
                </a:lnTo>
                <a:lnTo>
                  <a:pt x="505629" y="96012"/>
                </a:lnTo>
                <a:lnTo>
                  <a:pt x="529820" y="128656"/>
                </a:lnTo>
                <a:lnTo>
                  <a:pt x="552531" y="165394"/>
                </a:lnTo>
                <a:lnTo>
                  <a:pt x="573643" y="205978"/>
                </a:lnTo>
                <a:lnTo>
                  <a:pt x="593036" y="250158"/>
                </a:lnTo>
                <a:lnTo>
                  <a:pt x="610593" y="297688"/>
                </a:lnTo>
                <a:lnTo>
                  <a:pt x="626194" y="348318"/>
                </a:lnTo>
                <a:lnTo>
                  <a:pt x="639721" y="401801"/>
                </a:lnTo>
                <a:lnTo>
                  <a:pt x="651055" y="457889"/>
                </a:lnTo>
                <a:lnTo>
                  <a:pt x="660077" y="516334"/>
                </a:lnTo>
                <a:lnTo>
                  <a:pt x="666668" y="576887"/>
                </a:lnTo>
                <a:lnTo>
                  <a:pt x="670710" y="639300"/>
                </a:lnTo>
                <a:lnTo>
                  <a:pt x="672084" y="703326"/>
                </a:lnTo>
                <a:lnTo>
                  <a:pt x="670710" y="767351"/>
                </a:lnTo>
                <a:lnTo>
                  <a:pt x="666668" y="829764"/>
                </a:lnTo>
                <a:lnTo>
                  <a:pt x="660077" y="890317"/>
                </a:lnTo>
                <a:lnTo>
                  <a:pt x="651055" y="948762"/>
                </a:lnTo>
                <a:lnTo>
                  <a:pt x="639721" y="1004850"/>
                </a:lnTo>
                <a:lnTo>
                  <a:pt x="626194" y="1058333"/>
                </a:lnTo>
                <a:lnTo>
                  <a:pt x="610593" y="1108963"/>
                </a:lnTo>
                <a:lnTo>
                  <a:pt x="593036" y="1156493"/>
                </a:lnTo>
                <a:lnTo>
                  <a:pt x="573643" y="1200673"/>
                </a:lnTo>
                <a:lnTo>
                  <a:pt x="552531" y="1241257"/>
                </a:lnTo>
                <a:lnTo>
                  <a:pt x="529820" y="1277995"/>
                </a:lnTo>
                <a:lnTo>
                  <a:pt x="505629" y="1310640"/>
                </a:lnTo>
                <a:lnTo>
                  <a:pt x="480076" y="1338943"/>
                </a:lnTo>
                <a:lnTo>
                  <a:pt x="425360" y="1381532"/>
                </a:lnTo>
                <a:lnTo>
                  <a:pt x="366622" y="1403778"/>
                </a:lnTo>
                <a:lnTo>
                  <a:pt x="336042" y="1406652"/>
                </a:lnTo>
                <a:lnTo>
                  <a:pt x="305461" y="1403778"/>
                </a:lnTo>
                <a:lnTo>
                  <a:pt x="246723" y="1381532"/>
                </a:lnTo>
                <a:lnTo>
                  <a:pt x="192007" y="1338943"/>
                </a:lnTo>
                <a:lnTo>
                  <a:pt x="166454" y="1310640"/>
                </a:lnTo>
                <a:lnTo>
                  <a:pt x="142263" y="1277995"/>
                </a:lnTo>
                <a:lnTo>
                  <a:pt x="119552" y="1241257"/>
                </a:lnTo>
                <a:lnTo>
                  <a:pt x="98440" y="1200673"/>
                </a:lnTo>
                <a:lnTo>
                  <a:pt x="79047" y="1156493"/>
                </a:lnTo>
                <a:lnTo>
                  <a:pt x="61490" y="1108963"/>
                </a:lnTo>
                <a:lnTo>
                  <a:pt x="45889" y="1058333"/>
                </a:lnTo>
                <a:lnTo>
                  <a:pt x="32362" y="1004850"/>
                </a:lnTo>
                <a:lnTo>
                  <a:pt x="21028" y="948762"/>
                </a:lnTo>
                <a:lnTo>
                  <a:pt x="12006" y="890317"/>
                </a:lnTo>
                <a:lnTo>
                  <a:pt x="5415" y="829764"/>
                </a:lnTo>
                <a:lnTo>
                  <a:pt x="1373" y="767351"/>
                </a:lnTo>
                <a:lnTo>
                  <a:pt x="0" y="703326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447544" y="2497835"/>
            <a:ext cx="670560" cy="140665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447544" y="2497835"/>
            <a:ext cx="670560" cy="1407160"/>
          </a:xfrm>
          <a:custGeom>
            <a:avLst/>
            <a:gdLst/>
            <a:ahLst/>
            <a:cxnLst/>
            <a:rect l="l" t="t" r="r" b="b"/>
            <a:pathLst>
              <a:path w="670560" h="1407160">
                <a:moveTo>
                  <a:pt x="0" y="703326"/>
                </a:moveTo>
                <a:lnTo>
                  <a:pt x="1370" y="639300"/>
                </a:lnTo>
                <a:lnTo>
                  <a:pt x="5401" y="576887"/>
                </a:lnTo>
                <a:lnTo>
                  <a:pt x="11976" y="516334"/>
                </a:lnTo>
                <a:lnTo>
                  <a:pt x="20976" y="457889"/>
                </a:lnTo>
                <a:lnTo>
                  <a:pt x="32282" y="401801"/>
                </a:lnTo>
                <a:lnTo>
                  <a:pt x="45776" y="348318"/>
                </a:lnTo>
                <a:lnTo>
                  <a:pt x="61340" y="297688"/>
                </a:lnTo>
                <a:lnTo>
                  <a:pt x="78854" y="250158"/>
                </a:lnTo>
                <a:lnTo>
                  <a:pt x="98202" y="205978"/>
                </a:lnTo>
                <a:lnTo>
                  <a:pt x="119265" y="165394"/>
                </a:lnTo>
                <a:lnTo>
                  <a:pt x="141923" y="128656"/>
                </a:lnTo>
                <a:lnTo>
                  <a:pt x="166059" y="96012"/>
                </a:lnTo>
                <a:lnTo>
                  <a:pt x="218291" y="43995"/>
                </a:lnTo>
                <a:lnTo>
                  <a:pt x="275014" y="11329"/>
                </a:lnTo>
                <a:lnTo>
                  <a:pt x="335280" y="0"/>
                </a:lnTo>
                <a:lnTo>
                  <a:pt x="365796" y="2873"/>
                </a:lnTo>
                <a:lnTo>
                  <a:pt x="424409" y="25119"/>
                </a:lnTo>
                <a:lnTo>
                  <a:pt x="479004" y="67708"/>
                </a:lnTo>
                <a:lnTo>
                  <a:pt x="528636" y="128656"/>
                </a:lnTo>
                <a:lnTo>
                  <a:pt x="551294" y="165394"/>
                </a:lnTo>
                <a:lnTo>
                  <a:pt x="572357" y="205978"/>
                </a:lnTo>
                <a:lnTo>
                  <a:pt x="591705" y="250158"/>
                </a:lnTo>
                <a:lnTo>
                  <a:pt x="609219" y="297688"/>
                </a:lnTo>
                <a:lnTo>
                  <a:pt x="624783" y="348318"/>
                </a:lnTo>
                <a:lnTo>
                  <a:pt x="638277" y="401801"/>
                </a:lnTo>
                <a:lnTo>
                  <a:pt x="649583" y="457889"/>
                </a:lnTo>
                <a:lnTo>
                  <a:pt x="658583" y="516334"/>
                </a:lnTo>
                <a:lnTo>
                  <a:pt x="665158" y="576887"/>
                </a:lnTo>
                <a:lnTo>
                  <a:pt x="669189" y="639300"/>
                </a:lnTo>
                <a:lnTo>
                  <a:pt x="670560" y="703326"/>
                </a:lnTo>
                <a:lnTo>
                  <a:pt x="669189" y="767351"/>
                </a:lnTo>
                <a:lnTo>
                  <a:pt x="665158" y="829764"/>
                </a:lnTo>
                <a:lnTo>
                  <a:pt x="658583" y="890317"/>
                </a:lnTo>
                <a:lnTo>
                  <a:pt x="649583" y="948762"/>
                </a:lnTo>
                <a:lnTo>
                  <a:pt x="638277" y="1004850"/>
                </a:lnTo>
                <a:lnTo>
                  <a:pt x="624783" y="1058333"/>
                </a:lnTo>
                <a:lnTo>
                  <a:pt x="609219" y="1108963"/>
                </a:lnTo>
                <a:lnTo>
                  <a:pt x="591705" y="1156493"/>
                </a:lnTo>
                <a:lnTo>
                  <a:pt x="572357" y="1200673"/>
                </a:lnTo>
                <a:lnTo>
                  <a:pt x="551294" y="1241257"/>
                </a:lnTo>
                <a:lnTo>
                  <a:pt x="528636" y="1277995"/>
                </a:lnTo>
                <a:lnTo>
                  <a:pt x="504500" y="1310639"/>
                </a:lnTo>
                <a:lnTo>
                  <a:pt x="452268" y="1362656"/>
                </a:lnTo>
                <a:lnTo>
                  <a:pt x="395545" y="1395322"/>
                </a:lnTo>
                <a:lnTo>
                  <a:pt x="335280" y="1406652"/>
                </a:lnTo>
                <a:lnTo>
                  <a:pt x="304763" y="1403778"/>
                </a:lnTo>
                <a:lnTo>
                  <a:pt x="246150" y="1381532"/>
                </a:lnTo>
                <a:lnTo>
                  <a:pt x="191555" y="1338943"/>
                </a:lnTo>
                <a:lnTo>
                  <a:pt x="141923" y="1277995"/>
                </a:lnTo>
                <a:lnTo>
                  <a:pt x="119265" y="1241257"/>
                </a:lnTo>
                <a:lnTo>
                  <a:pt x="98202" y="1200673"/>
                </a:lnTo>
                <a:lnTo>
                  <a:pt x="78854" y="1156493"/>
                </a:lnTo>
                <a:lnTo>
                  <a:pt x="61340" y="1108963"/>
                </a:lnTo>
                <a:lnTo>
                  <a:pt x="45776" y="1058333"/>
                </a:lnTo>
                <a:lnTo>
                  <a:pt x="32282" y="1004850"/>
                </a:lnTo>
                <a:lnTo>
                  <a:pt x="20976" y="948762"/>
                </a:lnTo>
                <a:lnTo>
                  <a:pt x="11976" y="890317"/>
                </a:lnTo>
                <a:lnTo>
                  <a:pt x="5401" y="829764"/>
                </a:lnTo>
                <a:lnTo>
                  <a:pt x="1370" y="767351"/>
                </a:lnTo>
                <a:lnTo>
                  <a:pt x="0" y="703326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307323" y="2877311"/>
            <a:ext cx="451484" cy="2417445"/>
          </a:xfrm>
          <a:custGeom>
            <a:avLst/>
            <a:gdLst/>
            <a:ahLst/>
            <a:cxnLst/>
            <a:rect l="l" t="t" r="r" b="b"/>
            <a:pathLst>
              <a:path w="451484" h="2417445">
                <a:moveTo>
                  <a:pt x="0" y="2417064"/>
                </a:moveTo>
                <a:lnTo>
                  <a:pt x="451103" y="2417064"/>
                </a:lnTo>
                <a:lnTo>
                  <a:pt x="451103" y="0"/>
                </a:lnTo>
                <a:lnTo>
                  <a:pt x="0" y="0"/>
                </a:lnTo>
                <a:lnTo>
                  <a:pt x="0" y="2417064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307323" y="2877311"/>
            <a:ext cx="451484" cy="2417445"/>
          </a:xfrm>
          <a:custGeom>
            <a:avLst/>
            <a:gdLst/>
            <a:ahLst/>
            <a:cxnLst/>
            <a:rect l="l" t="t" r="r" b="b"/>
            <a:pathLst>
              <a:path w="451484" h="2417445">
                <a:moveTo>
                  <a:pt x="0" y="2417064"/>
                </a:moveTo>
                <a:lnTo>
                  <a:pt x="451103" y="2417064"/>
                </a:lnTo>
                <a:lnTo>
                  <a:pt x="451103" y="0"/>
                </a:lnTo>
                <a:lnTo>
                  <a:pt x="0" y="0"/>
                </a:lnTo>
                <a:lnTo>
                  <a:pt x="0" y="2417064"/>
                </a:lnTo>
                <a:close/>
              </a:path>
            </a:pathLst>
          </a:custGeom>
          <a:ln w="6096">
            <a:solidFill>
              <a:srgbClr val="E7E6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486655" y="2868167"/>
            <a:ext cx="451484" cy="2428240"/>
          </a:xfrm>
          <a:custGeom>
            <a:avLst/>
            <a:gdLst/>
            <a:ahLst/>
            <a:cxnLst/>
            <a:rect l="l" t="t" r="r" b="b"/>
            <a:pathLst>
              <a:path w="451485" h="2428240">
                <a:moveTo>
                  <a:pt x="0" y="2427731"/>
                </a:moveTo>
                <a:lnTo>
                  <a:pt x="451103" y="2427731"/>
                </a:lnTo>
                <a:lnTo>
                  <a:pt x="451103" y="0"/>
                </a:lnTo>
                <a:lnTo>
                  <a:pt x="0" y="0"/>
                </a:lnTo>
                <a:lnTo>
                  <a:pt x="0" y="2427731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486655" y="2868167"/>
            <a:ext cx="451484" cy="2428240"/>
          </a:xfrm>
          <a:custGeom>
            <a:avLst/>
            <a:gdLst/>
            <a:ahLst/>
            <a:cxnLst/>
            <a:rect l="l" t="t" r="r" b="b"/>
            <a:pathLst>
              <a:path w="451485" h="2428240">
                <a:moveTo>
                  <a:pt x="0" y="2427731"/>
                </a:moveTo>
                <a:lnTo>
                  <a:pt x="451103" y="2427731"/>
                </a:lnTo>
                <a:lnTo>
                  <a:pt x="451103" y="0"/>
                </a:lnTo>
                <a:lnTo>
                  <a:pt x="0" y="0"/>
                </a:lnTo>
                <a:lnTo>
                  <a:pt x="0" y="2427731"/>
                </a:lnTo>
                <a:close/>
              </a:path>
            </a:pathLst>
          </a:custGeom>
          <a:ln w="6096">
            <a:solidFill>
              <a:srgbClr val="E7E6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86155" y="3374135"/>
            <a:ext cx="451484" cy="1477010"/>
          </a:xfrm>
          <a:custGeom>
            <a:avLst/>
            <a:gdLst/>
            <a:ahLst/>
            <a:cxnLst/>
            <a:rect l="l" t="t" r="r" b="b"/>
            <a:pathLst>
              <a:path w="451484" h="1477010">
                <a:moveTo>
                  <a:pt x="0" y="1476756"/>
                </a:moveTo>
                <a:lnTo>
                  <a:pt x="451104" y="1476756"/>
                </a:lnTo>
                <a:lnTo>
                  <a:pt x="451104" y="0"/>
                </a:lnTo>
                <a:lnTo>
                  <a:pt x="0" y="0"/>
                </a:lnTo>
                <a:lnTo>
                  <a:pt x="0" y="1476756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86155" y="3374135"/>
            <a:ext cx="451484" cy="1477010"/>
          </a:xfrm>
          <a:custGeom>
            <a:avLst/>
            <a:gdLst/>
            <a:ahLst/>
            <a:cxnLst/>
            <a:rect l="l" t="t" r="r" b="b"/>
            <a:pathLst>
              <a:path w="451484" h="1477010">
                <a:moveTo>
                  <a:pt x="0" y="1476756"/>
                </a:moveTo>
                <a:lnTo>
                  <a:pt x="451104" y="1476756"/>
                </a:lnTo>
                <a:lnTo>
                  <a:pt x="451104" y="0"/>
                </a:lnTo>
                <a:lnTo>
                  <a:pt x="0" y="0"/>
                </a:lnTo>
                <a:lnTo>
                  <a:pt x="0" y="1476756"/>
                </a:lnTo>
                <a:close/>
              </a:path>
            </a:pathLst>
          </a:custGeom>
          <a:ln w="6096">
            <a:solidFill>
              <a:srgbClr val="E7E6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173863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35" dirty="0"/>
              <a:t>Maxout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707542" y="1793189"/>
            <a:ext cx="710882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0" dirty="0">
                <a:latin typeface="Calibri"/>
                <a:cs typeface="Calibri"/>
              </a:rPr>
              <a:t>Learnable </a:t>
            </a:r>
            <a:r>
              <a:rPr sz="2800" spc="-15" dirty="0">
                <a:latin typeface="Calibri"/>
                <a:cs typeface="Calibri"/>
              </a:rPr>
              <a:t>activation </a:t>
            </a:r>
            <a:r>
              <a:rPr sz="2800" spc="-5" dirty="0">
                <a:latin typeface="Calibri"/>
                <a:cs typeface="Calibri"/>
              </a:rPr>
              <a:t>function </a:t>
            </a:r>
            <a:r>
              <a:rPr sz="1800" dirty="0">
                <a:solidFill>
                  <a:srgbClr val="0000FF"/>
                </a:solidFill>
                <a:latin typeface="Calibri"/>
                <a:cs typeface="Calibri"/>
              </a:rPr>
              <a:t>[Ian </a:t>
            </a:r>
            <a:r>
              <a:rPr sz="1800" spc="-5" dirty="0">
                <a:solidFill>
                  <a:srgbClr val="0000FF"/>
                </a:solidFill>
                <a:latin typeface="Calibri"/>
                <a:cs typeface="Calibri"/>
              </a:rPr>
              <a:t>J. </a:t>
            </a:r>
            <a:r>
              <a:rPr sz="1800" spc="-25" dirty="0">
                <a:solidFill>
                  <a:srgbClr val="0000FF"/>
                </a:solidFill>
                <a:latin typeface="Calibri"/>
                <a:cs typeface="Calibri"/>
              </a:rPr>
              <a:t>Goodfellow,</a:t>
            </a:r>
            <a:r>
              <a:rPr sz="1800" spc="13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0000FF"/>
                </a:solidFill>
                <a:latin typeface="Calibri"/>
                <a:cs typeface="Calibri"/>
              </a:rPr>
              <a:t>ICML’13]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3479291" y="2935223"/>
            <a:ext cx="841248" cy="57454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479291" y="2935223"/>
            <a:ext cx="841375" cy="574675"/>
          </a:xfrm>
          <a:custGeom>
            <a:avLst/>
            <a:gdLst/>
            <a:ahLst/>
            <a:cxnLst/>
            <a:rect l="l" t="t" r="r" b="b"/>
            <a:pathLst>
              <a:path w="841375" h="574675">
                <a:moveTo>
                  <a:pt x="0" y="287274"/>
                </a:moveTo>
                <a:lnTo>
                  <a:pt x="3840" y="248299"/>
                </a:lnTo>
                <a:lnTo>
                  <a:pt x="15026" y="210917"/>
                </a:lnTo>
                <a:lnTo>
                  <a:pt x="33057" y="175468"/>
                </a:lnTo>
                <a:lnTo>
                  <a:pt x="57432" y="142296"/>
                </a:lnTo>
                <a:lnTo>
                  <a:pt x="87648" y="111743"/>
                </a:lnTo>
                <a:lnTo>
                  <a:pt x="123205" y="84153"/>
                </a:lnTo>
                <a:lnTo>
                  <a:pt x="163602" y="59867"/>
                </a:lnTo>
                <a:lnTo>
                  <a:pt x="208336" y="39228"/>
                </a:lnTo>
                <a:lnTo>
                  <a:pt x="256907" y="22580"/>
                </a:lnTo>
                <a:lnTo>
                  <a:pt x="308812" y="10264"/>
                </a:lnTo>
                <a:lnTo>
                  <a:pt x="363552" y="2623"/>
                </a:lnTo>
                <a:lnTo>
                  <a:pt x="420624" y="0"/>
                </a:lnTo>
                <a:lnTo>
                  <a:pt x="477695" y="2623"/>
                </a:lnTo>
                <a:lnTo>
                  <a:pt x="532435" y="10264"/>
                </a:lnTo>
                <a:lnTo>
                  <a:pt x="584340" y="22580"/>
                </a:lnTo>
                <a:lnTo>
                  <a:pt x="632911" y="39228"/>
                </a:lnTo>
                <a:lnTo>
                  <a:pt x="677645" y="59867"/>
                </a:lnTo>
                <a:lnTo>
                  <a:pt x="718042" y="84153"/>
                </a:lnTo>
                <a:lnTo>
                  <a:pt x="753599" y="111743"/>
                </a:lnTo>
                <a:lnTo>
                  <a:pt x="783815" y="142296"/>
                </a:lnTo>
                <a:lnTo>
                  <a:pt x="808190" y="175468"/>
                </a:lnTo>
                <a:lnTo>
                  <a:pt x="826221" y="210917"/>
                </a:lnTo>
                <a:lnTo>
                  <a:pt x="837407" y="248299"/>
                </a:lnTo>
                <a:lnTo>
                  <a:pt x="841248" y="287274"/>
                </a:lnTo>
                <a:lnTo>
                  <a:pt x="837407" y="326248"/>
                </a:lnTo>
                <a:lnTo>
                  <a:pt x="826221" y="363630"/>
                </a:lnTo>
                <a:lnTo>
                  <a:pt x="808190" y="399079"/>
                </a:lnTo>
                <a:lnTo>
                  <a:pt x="783815" y="432251"/>
                </a:lnTo>
                <a:lnTo>
                  <a:pt x="753599" y="462804"/>
                </a:lnTo>
                <a:lnTo>
                  <a:pt x="718042" y="490394"/>
                </a:lnTo>
                <a:lnTo>
                  <a:pt x="677645" y="514680"/>
                </a:lnTo>
                <a:lnTo>
                  <a:pt x="632911" y="535319"/>
                </a:lnTo>
                <a:lnTo>
                  <a:pt x="584340" y="551967"/>
                </a:lnTo>
                <a:lnTo>
                  <a:pt x="532435" y="564283"/>
                </a:lnTo>
                <a:lnTo>
                  <a:pt x="477695" y="571924"/>
                </a:lnTo>
                <a:lnTo>
                  <a:pt x="420624" y="574548"/>
                </a:lnTo>
                <a:lnTo>
                  <a:pt x="363552" y="571924"/>
                </a:lnTo>
                <a:lnTo>
                  <a:pt x="308812" y="564283"/>
                </a:lnTo>
                <a:lnTo>
                  <a:pt x="256907" y="551967"/>
                </a:lnTo>
                <a:lnTo>
                  <a:pt x="208336" y="535319"/>
                </a:lnTo>
                <a:lnTo>
                  <a:pt x="163602" y="514680"/>
                </a:lnTo>
                <a:lnTo>
                  <a:pt x="123205" y="490394"/>
                </a:lnTo>
                <a:lnTo>
                  <a:pt x="87648" y="462804"/>
                </a:lnTo>
                <a:lnTo>
                  <a:pt x="57432" y="432251"/>
                </a:lnTo>
                <a:lnTo>
                  <a:pt x="33057" y="399079"/>
                </a:lnTo>
                <a:lnTo>
                  <a:pt x="15026" y="363630"/>
                </a:lnTo>
                <a:lnTo>
                  <a:pt x="3840" y="326248"/>
                </a:lnTo>
                <a:lnTo>
                  <a:pt x="0" y="287274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3699383" y="3058109"/>
            <a:ext cx="41529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M</a:t>
            </a:r>
            <a:r>
              <a:rPr sz="1800" spc="-20" dirty="0">
                <a:latin typeface="Calibri"/>
                <a:cs typeface="Calibri"/>
              </a:rPr>
              <a:t>a</a:t>
            </a:r>
            <a:r>
              <a:rPr sz="1800" dirty="0">
                <a:latin typeface="Calibri"/>
                <a:cs typeface="Calibri"/>
              </a:rPr>
              <a:t>x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528827" y="3483864"/>
            <a:ext cx="342900" cy="3429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28827" y="3483864"/>
            <a:ext cx="342900" cy="342900"/>
          </a:xfrm>
          <a:custGeom>
            <a:avLst/>
            <a:gdLst/>
            <a:ahLst/>
            <a:cxnLst/>
            <a:rect l="l" t="t" r="r" b="b"/>
            <a:pathLst>
              <a:path w="342900" h="342900">
                <a:moveTo>
                  <a:pt x="0" y="342900"/>
                </a:moveTo>
                <a:lnTo>
                  <a:pt x="342900" y="342900"/>
                </a:lnTo>
                <a:lnTo>
                  <a:pt x="342900" y="0"/>
                </a:lnTo>
                <a:lnTo>
                  <a:pt x="0" y="0"/>
                </a:lnTo>
                <a:lnTo>
                  <a:pt x="0" y="342900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594099" y="3375451"/>
            <a:ext cx="245110" cy="41655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550" i="1" spc="-150" dirty="0">
                <a:latin typeface="Times New Roman"/>
                <a:cs typeface="Times New Roman"/>
              </a:rPr>
              <a:t>x</a:t>
            </a:r>
            <a:r>
              <a:rPr sz="2250" spc="-15" baseline="-24074" dirty="0">
                <a:latin typeface="Times New Roman"/>
                <a:cs typeface="Times New Roman"/>
              </a:rPr>
              <a:t>1</a:t>
            </a:r>
            <a:endParaRPr sz="2250" baseline="-24074">
              <a:latin typeface="Times New Roman"/>
              <a:cs typeface="Times New Roman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531876" y="4320540"/>
            <a:ext cx="342899" cy="3429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31876" y="4320540"/>
            <a:ext cx="342900" cy="342900"/>
          </a:xfrm>
          <a:custGeom>
            <a:avLst/>
            <a:gdLst/>
            <a:ahLst/>
            <a:cxnLst/>
            <a:rect l="l" t="t" r="r" b="b"/>
            <a:pathLst>
              <a:path w="342900" h="342900">
                <a:moveTo>
                  <a:pt x="0" y="342900"/>
                </a:moveTo>
                <a:lnTo>
                  <a:pt x="342899" y="342900"/>
                </a:lnTo>
                <a:lnTo>
                  <a:pt x="342899" y="0"/>
                </a:lnTo>
                <a:lnTo>
                  <a:pt x="0" y="0"/>
                </a:lnTo>
                <a:lnTo>
                  <a:pt x="0" y="342900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606568" y="4225843"/>
            <a:ext cx="267970" cy="41655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550" i="1" spc="15" dirty="0">
                <a:latin typeface="Times New Roman"/>
                <a:cs typeface="Times New Roman"/>
              </a:rPr>
              <a:t>x</a:t>
            </a:r>
            <a:r>
              <a:rPr sz="2250" spc="-7" baseline="-24074" dirty="0">
                <a:latin typeface="Times New Roman"/>
                <a:cs typeface="Times New Roman"/>
              </a:rPr>
              <a:t>2</a:t>
            </a:r>
            <a:endParaRPr sz="2250" baseline="-24074">
              <a:latin typeface="Times New Roman"/>
              <a:cs typeface="Times New Roman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369824" y="2748534"/>
            <a:ext cx="6851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Input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3486911" y="4762500"/>
            <a:ext cx="841248" cy="57454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3486911" y="4762500"/>
            <a:ext cx="841375" cy="574675"/>
          </a:xfrm>
          <a:custGeom>
            <a:avLst/>
            <a:gdLst/>
            <a:ahLst/>
            <a:cxnLst/>
            <a:rect l="l" t="t" r="r" b="b"/>
            <a:pathLst>
              <a:path w="841375" h="574675">
                <a:moveTo>
                  <a:pt x="0" y="287274"/>
                </a:moveTo>
                <a:lnTo>
                  <a:pt x="3840" y="248299"/>
                </a:lnTo>
                <a:lnTo>
                  <a:pt x="15026" y="210917"/>
                </a:lnTo>
                <a:lnTo>
                  <a:pt x="33057" y="175468"/>
                </a:lnTo>
                <a:lnTo>
                  <a:pt x="57432" y="142296"/>
                </a:lnTo>
                <a:lnTo>
                  <a:pt x="87648" y="111743"/>
                </a:lnTo>
                <a:lnTo>
                  <a:pt x="123205" y="84153"/>
                </a:lnTo>
                <a:lnTo>
                  <a:pt x="163602" y="59867"/>
                </a:lnTo>
                <a:lnTo>
                  <a:pt x="208336" y="39228"/>
                </a:lnTo>
                <a:lnTo>
                  <a:pt x="256907" y="22580"/>
                </a:lnTo>
                <a:lnTo>
                  <a:pt x="308812" y="10264"/>
                </a:lnTo>
                <a:lnTo>
                  <a:pt x="363552" y="2623"/>
                </a:lnTo>
                <a:lnTo>
                  <a:pt x="420624" y="0"/>
                </a:lnTo>
                <a:lnTo>
                  <a:pt x="477695" y="2623"/>
                </a:lnTo>
                <a:lnTo>
                  <a:pt x="532435" y="10264"/>
                </a:lnTo>
                <a:lnTo>
                  <a:pt x="584340" y="22580"/>
                </a:lnTo>
                <a:lnTo>
                  <a:pt x="632911" y="39228"/>
                </a:lnTo>
                <a:lnTo>
                  <a:pt x="677645" y="59867"/>
                </a:lnTo>
                <a:lnTo>
                  <a:pt x="718042" y="84153"/>
                </a:lnTo>
                <a:lnTo>
                  <a:pt x="753599" y="111743"/>
                </a:lnTo>
                <a:lnTo>
                  <a:pt x="783815" y="142296"/>
                </a:lnTo>
                <a:lnTo>
                  <a:pt x="808190" y="175468"/>
                </a:lnTo>
                <a:lnTo>
                  <a:pt x="826221" y="210917"/>
                </a:lnTo>
                <a:lnTo>
                  <a:pt x="837407" y="248299"/>
                </a:lnTo>
                <a:lnTo>
                  <a:pt x="841248" y="287274"/>
                </a:lnTo>
                <a:lnTo>
                  <a:pt x="837407" y="326248"/>
                </a:lnTo>
                <a:lnTo>
                  <a:pt x="826221" y="363630"/>
                </a:lnTo>
                <a:lnTo>
                  <a:pt x="808190" y="399079"/>
                </a:lnTo>
                <a:lnTo>
                  <a:pt x="783815" y="432251"/>
                </a:lnTo>
                <a:lnTo>
                  <a:pt x="753599" y="462804"/>
                </a:lnTo>
                <a:lnTo>
                  <a:pt x="718042" y="490394"/>
                </a:lnTo>
                <a:lnTo>
                  <a:pt x="677645" y="514680"/>
                </a:lnTo>
                <a:lnTo>
                  <a:pt x="632911" y="535319"/>
                </a:lnTo>
                <a:lnTo>
                  <a:pt x="584340" y="551967"/>
                </a:lnTo>
                <a:lnTo>
                  <a:pt x="532435" y="564283"/>
                </a:lnTo>
                <a:lnTo>
                  <a:pt x="477695" y="571924"/>
                </a:lnTo>
                <a:lnTo>
                  <a:pt x="420624" y="574547"/>
                </a:lnTo>
                <a:lnTo>
                  <a:pt x="363552" y="571924"/>
                </a:lnTo>
                <a:lnTo>
                  <a:pt x="308812" y="564283"/>
                </a:lnTo>
                <a:lnTo>
                  <a:pt x="256907" y="551967"/>
                </a:lnTo>
                <a:lnTo>
                  <a:pt x="208336" y="535319"/>
                </a:lnTo>
                <a:lnTo>
                  <a:pt x="163602" y="514680"/>
                </a:lnTo>
                <a:lnTo>
                  <a:pt x="123205" y="490394"/>
                </a:lnTo>
                <a:lnTo>
                  <a:pt x="87648" y="462804"/>
                </a:lnTo>
                <a:lnTo>
                  <a:pt x="57432" y="432251"/>
                </a:lnTo>
                <a:lnTo>
                  <a:pt x="33057" y="399079"/>
                </a:lnTo>
                <a:lnTo>
                  <a:pt x="15026" y="363630"/>
                </a:lnTo>
                <a:lnTo>
                  <a:pt x="3840" y="326248"/>
                </a:lnTo>
                <a:lnTo>
                  <a:pt x="0" y="287274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3694557" y="4885690"/>
            <a:ext cx="4279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M</a:t>
            </a:r>
            <a:r>
              <a:rPr sz="1800" spc="-15" dirty="0">
                <a:latin typeface="Calibri"/>
                <a:cs typeface="Calibri"/>
              </a:rPr>
              <a:t>a</a:t>
            </a:r>
            <a:r>
              <a:rPr sz="1800" dirty="0">
                <a:latin typeface="Calibri"/>
                <a:cs typeface="Calibri"/>
              </a:rPr>
              <a:t>x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1978151" y="2662427"/>
            <a:ext cx="286512" cy="28651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978151" y="2662427"/>
            <a:ext cx="287020" cy="287020"/>
          </a:xfrm>
          <a:custGeom>
            <a:avLst/>
            <a:gdLst/>
            <a:ahLst/>
            <a:cxnLst/>
            <a:rect l="l" t="t" r="r" b="b"/>
            <a:pathLst>
              <a:path w="287019" h="287019">
                <a:moveTo>
                  <a:pt x="0" y="286512"/>
                </a:moveTo>
                <a:lnTo>
                  <a:pt x="286512" y="286512"/>
                </a:lnTo>
                <a:lnTo>
                  <a:pt x="286512" y="0"/>
                </a:lnTo>
                <a:lnTo>
                  <a:pt x="0" y="0"/>
                </a:lnTo>
                <a:lnTo>
                  <a:pt x="0" y="286512"/>
                </a:lnTo>
                <a:close/>
              </a:path>
            </a:pathLst>
          </a:custGeom>
          <a:ln w="6096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2604516" y="2583179"/>
            <a:ext cx="358139" cy="48615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2532888" y="2602992"/>
            <a:ext cx="502919" cy="49530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2663951" y="2622804"/>
            <a:ext cx="239268" cy="36880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2265426" y="2763011"/>
            <a:ext cx="356235" cy="86995"/>
          </a:xfrm>
          <a:custGeom>
            <a:avLst/>
            <a:gdLst/>
            <a:ahLst/>
            <a:cxnLst/>
            <a:rect l="l" t="t" r="r" b="b"/>
            <a:pathLst>
              <a:path w="356235" h="86994">
                <a:moveTo>
                  <a:pt x="268986" y="0"/>
                </a:moveTo>
                <a:lnTo>
                  <a:pt x="268986" y="86867"/>
                </a:lnTo>
                <a:lnTo>
                  <a:pt x="326898" y="57912"/>
                </a:lnTo>
                <a:lnTo>
                  <a:pt x="283463" y="57912"/>
                </a:lnTo>
                <a:lnTo>
                  <a:pt x="283463" y="28955"/>
                </a:lnTo>
                <a:lnTo>
                  <a:pt x="326897" y="28955"/>
                </a:lnTo>
                <a:lnTo>
                  <a:pt x="268986" y="0"/>
                </a:lnTo>
                <a:close/>
              </a:path>
              <a:path w="356235" h="86994">
                <a:moveTo>
                  <a:pt x="268986" y="28955"/>
                </a:moveTo>
                <a:lnTo>
                  <a:pt x="0" y="28955"/>
                </a:lnTo>
                <a:lnTo>
                  <a:pt x="0" y="57912"/>
                </a:lnTo>
                <a:lnTo>
                  <a:pt x="268986" y="57912"/>
                </a:lnTo>
                <a:lnTo>
                  <a:pt x="268986" y="28955"/>
                </a:lnTo>
                <a:close/>
              </a:path>
              <a:path w="356235" h="86994">
                <a:moveTo>
                  <a:pt x="326897" y="28955"/>
                </a:moveTo>
                <a:lnTo>
                  <a:pt x="283463" y="28955"/>
                </a:lnTo>
                <a:lnTo>
                  <a:pt x="283463" y="57912"/>
                </a:lnTo>
                <a:lnTo>
                  <a:pt x="326898" y="57912"/>
                </a:lnTo>
                <a:lnTo>
                  <a:pt x="355854" y="43434"/>
                </a:lnTo>
                <a:lnTo>
                  <a:pt x="326897" y="289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988820" y="3528059"/>
            <a:ext cx="286512" cy="288035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988820" y="3528059"/>
            <a:ext cx="287020" cy="288290"/>
          </a:xfrm>
          <a:custGeom>
            <a:avLst/>
            <a:gdLst/>
            <a:ahLst/>
            <a:cxnLst/>
            <a:rect l="l" t="t" r="r" b="b"/>
            <a:pathLst>
              <a:path w="287019" h="288289">
                <a:moveTo>
                  <a:pt x="0" y="288035"/>
                </a:moveTo>
                <a:lnTo>
                  <a:pt x="286512" y="288035"/>
                </a:lnTo>
                <a:lnTo>
                  <a:pt x="286512" y="0"/>
                </a:lnTo>
                <a:lnTo>
                  <a:pt x="0" y="0"/>
                </a:lnTo>
                <a:lnTo>
                  <a:pt x="0" y="288035"/>
                </a:lnTo>
                <a:close/>
              </a:path>
            </a:pathLst>
          </a:custGeom>
          <a:ln w="6096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2616707" y="3422903"/>
            <a:ext cx="358139" cy="48768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2549651" y="3454908"/>
            <a:ext cx="492251" cy="477012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2676144" y="3462528"/>
            <a:ext cx="239268" cy="370332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 txBox="1"/>
          <p:nvPr/>
        </p:nvSpPr>
        <p:spPr>
          <a:xfrm>
            <a:off x="2711830" y="3433064"/>
            <a:ext cx="1816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FFFF"/>
                </a:solidFill>
                <a:latin typeface="Cambria Math"/>
                <a:cs typeface="Cambria Math"/>
              </a:rPr>
              <a:t>7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2276094" y="3628644"/>
            <a:ext cx="356235" cy="86995"/>
          </a:xfrm>
          <a:custGeom>
            <a:avLst/>
            <a:gdLst/>
            <a:ahLst/>
            <a:cxnLst/>
            <a:rect l="l" t="t" r="r" b="b"/>
            <a:pathLst>
              <a:path w="356235" h="86995">
                <a:moveTo>
                  <a:pt x="268986" y="0"/>
                </a:moveTo>
                <a:lnTo>
                  <a:pt x="268986" y="86867"/>
                </a:lnTo>
                <a:lnTo>
                  <a:pt x="326897" y="57911"/>
                </a:lnTo>
                <a:lnTo>
                  <a:pt x="283463" y="57911"/>
                </a:lnTo>
                <a:lnTo>
                  <a:pt x="283463" y="28955"/>
                </a:lnTo>
                <a:lnTo>
                  <a:pt x="326898" y="28955"/>
                </a:lnTo>
                <a:lnTo>
                  <a:pt x="268986" y="0"/>
                </a:lnTo>
                <a:close/>
              </a:path>
              <a:path w="356235" h="86995">
                <a:moveTo>
                  <a:pt x="268986" y="28955"/>
                </a:moveTo>
                <a:lnTo>
                  <a:pt x="0" y="28955"/>
                </a:lnTo>
                <a:lnTo>
                  <a:pt x="0" y="57911"/>
                </a:lnTo>
                <a:lnTo>
                  <a:pt x="268986" y="57911"/>
                </a:lnTo>
                <a:lnTo>
                  <a:pt x="268986" y="28955"/>
                </a:lnTo>
                <a:close/>
              </a:path>
              <a:path w="356235" h="86995">
                <a:moveTo>
                  <a:pt x="326898" y="28955"/>
                </a:moveTo>
                <a:lnTo>
                  <a:pt x="283463" y="28955"/>
                </a:lnTo>
                <a:lnTo>
                  <a:pt x="283463" y="57911"/>
                </a:lnTo>
                <a:lnTo>
                  <a:pt x="326897" y="57911"/>
                </a:lnTo>
                <a:lnTo>
                  <a:pt x="355854" y="43433"/>
                </a:lnTo>
                <a:lnTo>
                  <a:pt x="326898" y="289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987295" y="4393691"/>
            <a:ext cx="288036" cy="288036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987295" y="4393691"/>
            <a:ext cx="288290" cy="288290"/>
          </a:xfrm>
          <a:custGeom>
            <a:avLst/>
            <a:gdLst/>
            <a:ahLst/>
            <a:cxnLst/>
            <a:rect l="l" t="t" r="r" b="b"/>
            <a:pathLst>
              <a:path w="288289" h="288289">
                <a:moveTo>
                  <a:pt x="0" y="288036"/>
                </a:moveTo>
                <a:lnTo>
                  <a:pt x="288036" y="288036"/>
                </a:lnTo>
                <a:lnTo>
                  <a:pt x="288036" y="0"/>
                </a:lnTo>
                <a:lnTo>
                  <a:pt x="0" y="0"/>
                </a:lnTo>
                <a:lnTo>
                  <a:pt x="0" y="288036"/>
                </a:lnTo>
                <a:close/>
              </a:path>
            </a:pathLst>
          </a:custGeom>
          <a:ln w="6096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2276094" y="4495800"/>
            <a:ext cx="356235" cy="86995"/>
          </a:xfrm>
          <a:custGeom>
            <a:avLst/>
            <a:gdLst/>
            <a:ahLst/>
            <a:cxnLst/>
            <a:rect l="l" t="t" r="r" b="b"/>
            <a:pathLst>
              <a:path w="356235" h="86995">
                <a:moveTo>
                  <a:pt x="268986" y="0"/>
                </a:moveTo>
                <a:lnTo>
                  <a:pt x="268986" y="86868"/>
                </a:lnTo>
                <a:lnTo>
                  <a:pt x="326897" y="57912"/>
                </a:lnTo>
                <a:lnTo>
                  <a:pt x="283463" y="57912"/>
                </a:lnTo>
                <a:lnTo>
                  <a:pt x="283463" y="28956"/>
                </a:lnTo>
                <a:lnTo>
                  <a:pt x="326898" y="28956"/>
                </a:lnTo>
                <a:lnTo>
                  <a:pt x="268986" y="0"/>
                </a:lnTo>
                <a:close/>
              </a:path>
              <a:path w="356235" h="86995">
                <a:moveTo>
                  <a:pt x="268986" y="28956"/>
                </a:moveTo>
                <a:lnTo>
                  <a:pt x="0" y="28956"/>
                </a:lnTo>
                <a:lnTo>
                  <a:pt x="0" y="57912"/>
                </a:lnTo>
                <a:lnTo>
                  <a:pt x="268986" y="57912"/>
                </a:lnTo>
                <a:lnTo>
                  <a:pt x="268986" y="28956"/>
                </a:lnTo>
                <a:close/>
              </a:path>
              <a:path w="356235" h="86995">
                <a:moveTo>
                  <a:pt x="326898" y="28956"/>
                </a:moveTo>
                <a:lnTo>
                  <a:pt x="283463" y="28956"/>
                </a:lnTo>
                <a:lnTo>
                  <a:pt x="283463" y="57912"/>
                </a:lnTo>
                <a:lnTo>
                  <a:pt x="326897" y="57912"/>
                </a:lnTo>
                <a:lnTo>
                  <a:pt x="355854" y="43433"/>
                </a:lnTo>
                <a:lnTo>
                  <a:pt x="326898" y="28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2616707" y="4276344"/>
            <a:ext cx="586740" cy="486156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2602992" y="4305300"/>
            <a:ext cx="665987" cy="478536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2676144" y="4315967"/>
            <a:ext cx="467868" cy="368807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 txBox="1"/>
          <p:nvPr/>
        </p:nvSpPr>
        <p:spPr>
          <a:xfrm>
            <a:off x="2698495" y="4285564"/>
            <a:ext cx="42164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rgbClr val="FFFFFF"/>
                </a:solidFill>
                <a:latin typeface="Cambria Math"/>
                <a:cs typeface="Cambria Math"/>
              </a:rPr>
              <a:t>−</a:t>
            </a:r>
            <a:r>
              <a:rPr sz="2400" dirty="0">
                <a:solidFill>
                  <a:srgbClr val="FFFFFF"/>
                </a:solidFill>
                <a:latin typeface="Cambria Math"/>
                <a:cs typeface="Cambria Math"/>
              </a:rPr>
              <a:t>1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1985772" y="5337047"/>
            <a:ext cx="288036" cy="286512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1985772" y="5337047"/>
            <a:ext cx="288290" cy="287020"/>
          </a:xfrm>
          <a:custGeom>
            <a:avLst/>
            <a:gdLst/>
            <a:ahLst/>
            <a:cxnLst/>
            <a:rect l="l" t="t" r="r" b="b"/>
            <a:pathLst>
              <a:path w="288289" h="287020">
                <a:moveTo>
                  <a:pt x="0" y="286511"/>
                </a:moveTo>
                <a:lnTo>
                  <a:pt x="288036" y="286511"/>
                </a:lnTo>
                <a:lnTo>
                  <a:pt x="288036" y="0"/>
                </a:lnTo>
                <a:lnTo>
                  <a:pt x="0" y="0"/>
                </a:lnTo>
                <a:lnTo>
                  <a:pt x="0" y="286511"/>
                </a:lnTo>
                <a:close/>
              </a:path>
            </a:pathLst>
          </a:custGeom>
          <a:ln w="6096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2613660" y="5230367"/>
            <a:ext cx="358139" cy="48767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2546604" y="5259323"/>
            <a:ext cx="493775" cy="478535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2673095" y="5269991"/>
            <a:ext cx="239268" cy="370331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2274570" y="5437632"/>
            <a:ext cx="356235" cy="86995"/>
          </a:xfrm>
          <a:custGeom>
            <a:avLst/>
            <a:gdLst/>
            <a:ahLst/>
            <a:cxnLst/>
            <a:rect l="l" t="t" r="r" b="b"/>
            <a:pathLst>
              <a:path w="356235" h="86995">
                <a:moveTo>
                  <a:pt x="268986" y="0"/>
                </a:moveTo>
                <a:lnTo>
                  <a:pt x="268986" y="86868"/>
                </a:lnTo>
                <a:lnTo>
                  <a:pt x="326898" y="57912"/>
                </a:lnTo>
                <a:lnTo>
                  <a:pt x="283463" y="57912"/>
                </a:lnTo>
                <a:lnTo>
                  <a:pt x="283463" y="28956"/>
                </a:lnTo>
                <a:lnTo>
                  <a:pt x="326898" y="28956"/>
                </a:lnTo>
                <a:lnTo>
                  <a:pt x="268986" y="0"/>
                </a:lnTo>
                <a:close/>
              </a:path>
              <a:path w="356235" h="86995">
                <a:moveTo>
                  <a:pt x="268986" y="28956"/>
                </a:moveTo>
                <a:lnTo>
                  <a:pt x="0" y="28956"/>
                </a:lnTo>
                <a:lnTo>
                  <a:pt x="0" y="57912"/>
                </a:lnTo>
                <a:lnTo>
                  <a:pt x="268986" y="57912"/>
                </a:lnTo>
                <a:lnTo>
                  <a:pt x="268986" y="28956"/>
                </a:lnTo>
                <a:close/>
              </a:path>
              <a:path w="356235" h="86995">
                <a:moveTo>
                  <a:pt x="326898" y="28956"/>
                </a:moveTo>
                <a:lnTo>
                  <a:pt x="283463" y="28956"/>
                </a:lnTo>
                <a:lnTo>
                  <a:pt x="283463" y="57912"/>
                </a:lnTo>
                <a:lnTo>
                  <a:pt x="326898" y="57912"/>
                </a:lnTo>
                <a:lnTo>
                  <a:pt x="355854" y="43434"/>
                </a:lnTo>
                <a:lnTo>
                  <a:pt x="326898" y="28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4485132" y="2996183"/>
            <a:ext cx="358139" cy="48767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4418076" y="3028188"/>
            <a:ext cx="492251" cy="477012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4544567" y="3035807"/>
            <a:ext cx="239267" cy="370332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 txBox="1"/>
          <p:nvPr/>
        </p:nvSpPr>
        <p:spPr>
          <a:xfrm>
            <a:off x="4568190" y="3006344"/>
            <a:ext cx="1943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FFFF"/>
                </a:solidFill>
                <a:latin typeface="Cambria Math"/>
                <a:cs typeface="Cambria Math"/>
              </a:rPr>
              <a:t>7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65" name="object 65"/>
          <p:cNvSpPr/>
          <p:nvPr/>
        </p:nvSpPr>
        <p:spPr>
          <a:xfrm>
            <a:off x="4472940" y="4808220"/>
            <a:ext cx="356615" cy="486156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4404359" y="4837176"/>
            <a:ext cx="493775" cy="478536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4532376" y="4847844"/>
            <a:ext cx="237744" cy="368807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 txBox="1"/>
          <p:nvPr/>
        </p:nvSpPr>
        <p:spPr>
          <a:xfrm>
            <a:off x="4554982" y="4817440"/>
            <a:ext cx="19494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FFFF"/>
                </a:solidFill>
                <a:latin typeface="Cambria Math"/>
                <a:cs typeface="Cambria Math"/>
              </a:rPr>
              <a:t>1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69" name="object 69"/>
          <p:cNvSpPr/>
          <p:nvPr/>
        </p:nvSpPr>
        <p:spPr>
          <a:xfrm>
            <a:off x="7315200" y="2935223"/>
            <a:ext cx="841248" cy="574548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7315200" y="2935223"/>
            <a:ext cx="841375" cy="574675"/>
          </a:xfrm>
          <a:custGeom>
            <a:avLst/>
            <a:gdLst/>
            <a:ahLst/>
            <a:cxnLst/>
            <a:rect l="l" t="t" r="r" b="b"/>
            <a:pathLst>
              <a:path w="841375" h="574675">
                <a:moveTo>
                  <a:pt x="0" y="287274"/>
                </a:moveTo>
                <a:lnTo>
                  <a:pt x="3840" y="248299"/>
                </a:lnTo>
                <a:lnTo>
                  <a:pt x="15026" y="210917"/>
                </a:lnTo>
                <a:lnTo>
                  <a:pt x="33057" y="175468"/>
                </a:lnTo>
                <a:lnTo>
                  <a:pt x="57432" y="142296"/>
                </a:lnTo>
                <a:lnTo>
                  <a:pt x="87648" y="111743"/>
                </a:lnTo>
                <a:lnTo>
                  <a:pt x="123205" y="84153"/>
                </a:lnTo>
                <a:lnTo>
                  <a:pt x="163602" y="59867"/>
                </a:lnTo>
                <a:lnTo>
                  <a:pt x="208336" y="39228"/>
                </a:lnTo>
                <a:lnTo>
                  <a:pt x="256907" y="22580"/>
                </a:lnTo>
                <a:lnTo>
                  <a:pt x="308812" y="10264"/>
                </a:lnTo>
                <a:lnTo>
                  <a:pt x="363552" y="2623"/>
                </a:lnTo>
                <a:lnTo>
                  <a:pt x="420624" y="0"/>
                </a:lnTo>
                <a:lnTo>
                  <a:pt x="477695" y="2623"/>
                </a:lnTo>
                <a:lnTo>
                  <a:pt x="532435" y="10264"/>
                </a:lnTo>
                <a:lnTo>
                  <a:pt x="584340" y="22580"/>
                </a:lnTo>
                <a:lnTo>
                  <a:pt x="632911" y="39228"/>
                </a:lnTo>
                <a:lnTo>
                  <a:pt x="677645" y="59867"/>
                </a:lnTo>
                <a:lnTo>
                  <a:pt x="718042" y="84153"/>
                </a:lnTo>
                <a:lnTo>
                  <a:pt x="753599" y="111743"/>
                </a:lnTo>
                <a:lnTo>
                  <a:pt x="783815" y="142296"/>
                </a:lnTo>
                <a:lnTo>
                  <a:pt x="808190" y="175468"/>
                </a:lnTo>
                <a:lnTo>
                  <a:pt x="826221" y="210917"/>
                </a:lnTo>
                <a:lnTo>
                  <a:pt x="837407" y="248299"/>
                </a:lnTo>
                <a:lnTo>
                  <a:pt x="841248" y="287274"/>
                </a:lnTo>
                <a:lnTo>
                  <a:pt x="837407" y="326248"/>
                </a:lnTo>
                <a:lnTo>
                  <a:pt x="826221" y="363630"/>
                </a:lnTo>
                <a:lnTo>
                  <a:pt x="808190" y="399079"/>
                </a:lnTo>
                <a:lnTo>
                  <a:pt x="783815" y="432251"/>
                </a:lnTo>
                <a:lnTo>
                  <a:pt x="753599" y="462804"/>
                </a:lnTo>
                <a:lnTo>
                  <a:pt x="718042" y="490394"/>
                </a:lnTo>
                <a:lnTo>
                  <a:pt x="677645" y="514680"/>
                </a:lnTo>
                <a:lnTo>
                  <a:pt x="632911" y="535319"/>
                </a:lnTo>
                <a:lnTo>
                  <a:pt x="584340" y="551967"/>
                </a:lnTo>
                <a:lnTo>
                  <a:pt x="532435" y="564283"/>
                </a:lnTo>
                <a:lnTo>
                  <a:pt x="477695" y="571924"/>
                </a:lnTo>
                <a:lnTo>
                  <a:pt x="420624" y="574548"/>
                </a:lnTo>
                <a:lnTo>
                  <a:pt x="363552" y="571924"/>
                </a:lnTo>
                <a:lnTo>
                  <a:pt x="308812" y="564283"/>
                </a:lnTo>
                <a:lnTo>
                  <a:pt x="256907" y="551967"/>
                </a:lnTo>
                <a:lnTo>
                  <a:pt x="208336" y="535319"/>
                </a:lnTo>
                <a:lnTo>
                  <a:pt x="163602" y="514680"/>
                </a:lnTo>
                <a:lnTo>
                  <a:pt x="123205" y="490394"/>
                </a:lnTo>
                <a:lnTo>
                  <a:pt x="87648" y="462804"/>
                </a:lnTo>
                <a:lnTo>
                  <a:pt x="57432" y="432251"/>
                </a:lnTo>
                <a:lnTo>
                  <a:pt x="33057" y="399079"/>
                </a:lnTo>
                <a:lnTo>
                  <a:pt x="15026" y="363630"/>
                </a:lnTo>
                <a:lnTo>
                  <a:pt x="3840" y="326248"/>
                </a:lnTo>
                <a:lnTo>
                  <a:pt x="0" y="287274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 txBox="1"/>
          <p:nvPr/>
        </p:nvSpPr>
        <p:spPr>
          <a:xfrm>
            <a:off x="7523480" y="3058109"/>
            <a:ext cx="42799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M</a:t>
            </a:r>
            <a:r>
              <a:rPr sz="1800" spc="-20" dirty="0">
                <a:latin typeface="Calibri"/>
                <a:cs typeface="Calibri"/>
              </a:rPr>
              <a:t>a</a:t>
            </a:r>
            <a:r>
              <a:rPr sz="1800" dirty="0">
                <a:latin typeface="Calibri"/>
                <a:cs typeface="Calibri"/>
              </a:rPr>
              <a:t>x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2" name="object 72"/>
          <p:cNvSpPr/>
          <p:nvPr/>
        </p:nvSpPr>
        <p:spPr>
          <a:xfrm>
            <a:off x="7322819" y="4762500"/>
            <a:ext cx="841248" cy="574547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7322819" y="4762500"/>
            <a:ext cx="841375" cy="574675"/>
          </a:xfrm>
          <a:custGeom>
            <a:avLst/>
            <a:gdLst/>
            <a:ahLst/>
            <a:cxnLst/>
            <a:rect l="l" t="t" r="r" b="b"/>
            <a:pathLst>
              <a:path w="841375" h="574675">
                <a:moveTo>
                  <a:pt x="0" y="287274"/>
                </a:moveTo>
                <a:lnTo>
                  <a:pt x="3840" y="248299"/>
                </a:lnTo>
                <a:lnTo>
                  <a:pt x="15026" y="210917"/>
                </a:lnTo>
                <a:lnTo>
                  <a:pt x="33057" y="175468"/>
                </a:lnTo>
                <a:lnTo>
                  <a:pt x="57432" y="142296"/>
                </a:lnTo>
                <a:lnTo>
                  <a:pt x="87648" y="111743"/>
                </a:lnTo>
                <a:lnTo>
                  <a:pt x="123205" y="84153"/>
                </a:lnTo>
                <a:lnTo>
                  <a:pt x="163602" y="59867"/>
                </a:lnTo>
                <a:lnTo>
                  <a:pt x="208336" y="39228"/>
                </a:lnTo>
                <a:lnTo>
                  <a:pt x="256907" y="22580"/>
                </a:lnTo>
                <a:lnTo>
                  <a:pt x="308812" y="10264"/>
                </a:lnTo>
                <a:lnTo>
                  <a:pt x="363552" y="2623"/>
                </a:lnTo>
                <a:lnTo>
                  <a:pt x="420624" y="0"/>
                </a:lnTo>
                <a:lnTo>
                  <a:pt x="477695" y="2623"/>
                </a:lnTo>
                <a:lnTo>
                  <a:pt x="532435" y="10264"/>
                </a:lnTo>
                <a:lnTo>
                  <a:pt x="584340" y="22580"/>
                </a:lnTo>
                <a:lnTo>
                  <a:pt x="632911" y="39228"/>
                </a:lnTo>
                <a:lnTo>
                  <a:pt x="677645" y="59867"/>
                </a:lnTo>
                <a:lnTo>
                  <a:pt x="718042" y="84153"/>
                </a:lnTo>
                <a:lnTo>
                  <a:pt x="753599" y="111743"/>
                </a:lnTo>
                <a:lnTo>
                  <a:pt x="783815" y="142296"/>
                </a:lnTo>
                <a:lnTo>
                  <a:pt x="808190" y="175468"/>
                </a:lnTo>
                <a:lnTo>
                  <a:pt x="826221" y="210917"/>
                </a:lnTo>
                <a:lnTo>
                  <a:pt x="837407" y="248299"/>
                </a:lnTo>
                <a:lnTo>
                  <a:pt x="841248" y="287274"/>
                </a:lnTo>
                <a:lnTo>
                  <a:pt x="837407" y="326248"/>
                </a:lnTo>
                <a:lnTo>
                  <a:pt x="826221" y="363630"/>
                </a:lnTo>
                <a:lnTo>
                  <a:pt x="808190" y="399079"/>
                </a:lnTo>
                <a:lnTo>
                  <a:pt x="783815" y="432251"/>
                </a:lnTo>
                <a:lnTo>
                  <a:pt x="753599" y="462804"/>
                </a:lnTo>
                <a:lnTo>
                  <a:pt x="718042" y="490394"/>
                </a:lnTo>
                <a:lnTo>
                  <a:pt x="677645" y="514680"/>
                </a:lnTo>
                <a:lnTo>
                  <a:pt x="632911" y="535319"/>
                </a:lnTo>
                <a:lnTo>
                  <a:pt x="584340" y="551967"/>
                </a:lnTo>
                <a:lnTo>
                  <a:pt x="532435" y="564283"/>
                </a:lnTo>
                <a:lnTo>
                  <a:pt x="477695" y="571924"/>
                </a:lnTo>
                <a:lnTo>
                  <a:pt x="420624" y="574547"/>
                </a:lnTo>
                <a:lnTo>
                  <a:pt x="363552" y="571924"/>
                </a:lnTo>
                <a:lnTo>
                  <a:pt x="308812" y="564283"/>
                </a:lnTo>
                <a:lnTo>
                  <a:pt x="256907" y="551967"/>
                </a:lnTo>
                <a:lnTo>
                  <a:pt x="208336" y="535319"/>
                </a:lnTo>
                <a:lnTo>
                  <a:pt x="163602" y="514680"/>
                </a:lnTo>
                <a:lnTo>
                  <a:pt x="123205" y="490394"/>
                </a:lnTo>
                <a:lnTo>
                  <a:pt x="87648" y="462804"/>
                </a:lnTo>
                <a:lnTo>
                  <a:pt x="57432" y="432251"/>
                </a:lnTo>
                <a:lnTo>
                  <a:pt x="33057" y="399079"/>
                </a:lnTo>
                <a:lnTo>
                  <a:pt x="15026" y="363630"/>
                </a:lnTo>
                <a:lnTo>
                  <a:pt x="3840" y="326248"/>
                </a:lnTo>
                <a:lnTo>
                  <a:pt x="0" y="287274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 txBox="1"/>
          <p:nvPr/>
        </p:nvSpPr>
        <p:spPr>
          <a:xfrm>
            <a:off x="7531354" y="4885690"/>
            <a:ext cx="4279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M</a:t>
            </a:r>
            <a:r>
              <a:rPr sz="1800" spc="-15" dirty="0">
                <a:latin typeface="Calibri"/>
                <a:cs typeface="Calibri"/>
              </a:rPr>
              <a:t>a</a:t>
            </a:r>
            <a:r>
              <a:rPr sz="1800" dirty="0">
                <a:latin typeface="Calibri"/>
                <a:cs typeface="Calibri"/>
              </a:rPr>
              <a:t>x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5" name="object 75"/>
          <p:cNvSpPr/>
          <p:nvPr/>
        </p:nvSpPr>
        <p:spPr>
          <a:xfrm>
            <a:off x="5814059" y="2662427"/>
            <a:ext cx="286512" cy="286512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5814059" y="2662427"/>
            <a:ext cx="287020" cy="287020"/>
          </a:xfrm>
          <a:custGeom>
            <a:avLst/>
            <a:gdLst/>
            <a:ahLst/>
            <a:cxnLst/>
            <a:rect l="l" t="t" r="r" b="b"/>
            <a:pathLst>
              <a:path w="287020" h="287019">
                <a:moveTo>
                  <a:pt x="0" y="286512"/>
                </a:moveTo>
                <a:lnTo>
                  <a:pt x="286512" y="286512"/>
                </a:lnTo>
                <a:lnTo>
                  <a:pt x="286512" y="0"/>
                </a:lnTo>
                <a:lnTo>
                  <a:pt x="0" y="0"/>
                </a:lnTo>
                <a:lnTo>
                  <a:pt x="0" y="286512"/>
                </a:lnTo>
                <a:close/>
              </a:path>
            </a:pathLst>
          </a:custGeom>
          <a:ln w="6096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 txBox="1"/>
          <p:nvPr/>
        </p:nvSpPr>
        <p:spPr>
          <a:xfrm>
            <a:off x="2037714" y="2542793"/>
            <a:ext cx="403987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662305" algn="l"/>
                <a:tab pos="3849370" algn="l"/>
              </a:tabLst>
            </a:pPr>
            <a:r>
              <a:rPr sz="2800" spc="-5" dirty="0">
                <a:latin typeface="Calibri"/>
                <a:cs typeface="Calibri"/>
              </a:rPr>
              <a:t>+	</a:t>
            </a:r>
            <a:r>
              <a:rPr sz="2400" spc="-5" dirty="0">
                <a:solidFill>
                  <a:srgbClr val="FFFFFF"/>
                </a:solidFill>
                <a:latin typeface="Cambria Math"/>
                <a:cs typeface="Cambria Math"/>
              </a:rPr>
              <a:t>5	</a:t>
            </a:r>
            <a:r>
              <a:rPr sz="2800" spc="-5" dirty="0">
                <a:latin typeface="Calibri"/>
                <a:cs typeface="Calibri"/>
              </a:rPr>
              <a:t>+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78" name="object 78"/>
          <p:cNvSpPr txBox="1"/>
          <p:nvPr/>
        </p:nvSpPr>
        <p:spPr>
          <a:xfrm>
            <a:off x="6438138" y="2597657"/>
            <a:ext cx="239395" cy="368935"/>
          </a:xfrm>
          <a:prstGeom prst="rect">
            <a:avLst/>
          </a:prstGeom>
          <a:solidFill>
            <a:srgbClr val="4471C4"/>
          </a:solidFill>
          <a:ln w="19811">
            <a:solidFill>
              <a:srgbClr val="FFFFFF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35560">
              <a:lnSpc>
                <a:spcPts val="2730"/>
              </a:lnSpc>
            </a:pPr>
            <a:r>
              <a:rPr sz="2400" dirty="0">
                <a:solidFill>
                  <a:srgbClr val="FFFFFF"/>
                </a:solidFill>
                <a:latin typeface="Cambria Math"/>
                <a:cs typeface="Cambria Math"/>
              </a:rPr>
              <a:t>1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79" name="object 79"/>
          <p:cNvSpPr/>
          <p:nvPr/>
        </p:nvSpPr>
        <p:spPr>
          <a:xfrm>
            <a:off x="6101334" y="2763011"/>
            <a:ext cx="356235" cy="86995"/>
          </a:xfrm>
          <a:custGeom>
            <a:avLst/>
            <a:gdLst/>
            <a:ahLst/>
            <a:cxnLst/>
            <a:rect l="l" t="t" r="r" b="b"/>
            <a:pathLst>
              <a:path w="356235" h="86994">
                <a:moveTo>
                  <a:pt x="268986" y="0"/>
                </a:moveTo>
                <a:lnTo>
                  <a:pt x="268986" y="86867"/>
                </a:lnTo>
                <a:lnTo>
                  <a:pt x="326898" y="57912"/>
                </a:lnTo>
                <a:lnTo>
                  <a:pt x="283463" y="57912"/>
                </a:lnTo>
                <a:lnTo>
                  <a:pt x="283463" y="28955"/>
                </a:lnTo>
                <a:lnTo>
                  <a:pt x="326897" y="28955"/>
                </a:lnTo>
                <a:lnTo>
                  <a:pt x="268986" y="0"/>
                </a:lnTo>
                <a:close/>
              </a:path>
              <a:path w="356235" h="86994">
                <a:moveTo>
                  <a:pt x="268986" y="28955"/>
                </a:moveTo>
                <a:lnTo>
                  <a:pt x="0" y="28955"/>
                </a:lnTo>
                <a:lnTo>
                  <a:pt x="0" y="57912"/>
                </a:lnTo>
                <a:lnTo>
                  <a:pt x="268986" y="57912"/>
                </a:lnTo>
                <a:lnTo>
                  <a:pt x="268986" y="28955"/>
                </a:lnTo>
                <a:close/>
              </a:path>
              <a:path w="356235" h="86994">
                <a:moveTo>
                  <a:pt x="326897" y="28955"/>
                </a:moveTo>
                <a:lnTo>
                  <a:pt x="283463" y="28955"/>
                </a:lnTo>
                <a:lnTo>
                  <a:pt x="283463" y="57912"/>
                </a:lnTo>
                <a:lnTo>
                  <a:pt x="326898" y="57912"/>
                </a:lnTo>
                <a:lnTo>
                  <a:pt x="355853" y="43434"/>
                </a:lnTo>
                <a:lnTo>
                  <a:pt x="326897" y="289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5824728" y="3528059"/>
            <a:ext cx="288036" cy="288035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5824728" y="3528059"/>
            <a:ext cx="288290" cy="288290"/>
          </a:xfrm>
          <a:custGeom>
            <a:avLst/>
            <a:gdLst/>
            <a:ahLst/>
            <a:cxnLst/>
            <a:rect l="l" t="t" r="r" b="b"/>
            <a:pathLst>
              <a:path w="288289" h="288289">
                <a:moveTo>
                  <a:pt x="0" y="288035"/>
                </a:moveTo>
                <a:lnTo>
                  <a:pt x="288036" y="288035"/>
                </a:lnTo>
                <a:lnTo>
                  <a:pt x="288036" y="0"/>
                </a:lnTo>
                <a:lnTo>
                  <a:pt x="0" y="0"/>
                </a:lnTo>
                <a:lnTo>
                  <a:pt x="0" y="288035"/>
                </a:lnTo>
                <a:close/>
              </a:path>
            </a:pathLst>
          </a:custGeom>
          <a:ln w="6095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 txBox="1"/>
          <p:nvPr/>
        </p:nvSpPr>
        <p:spPr>
          <a:xfrm>
            <a:off x="2049272" y="3408375"/>
            <a:ext cx="403987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3849370" algn="l"/>
              </a:tabLst>
            </a:pPr>
            <a:r>
              <a:rPr sz="2800" spc="-5" dirty="0">
                <a:latin typeface="Calibri"/>
                <a:cs typeface="Calibri"/>
              </a:rPr>
              <a:t>+	+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83" name="object 83"/>
          <p:cNvSpPr txBox="1"/>
          <p:nvPr/>
        </p:nvSpPr>
        <p:spPr>
          <a:xfrm>
            <a:off x="6450329" y="3463290"/>
            <a:ext cx="239395" cy="368935"/>
          </a:xfrm>
          <a:prstGeom prst="rect">
            <a:avLst/>
          </a:prstGeom>
          <a:solidFill>
            <a:srgbClr val="4471C4"/>
          </a:solidFill>
          <a:ln w="19811">
            <a:solidFill>
              <a:srgbClr val="FFFFFF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34925">
              <a:lnSpc>
                <a:spcPts val="2735"/>
              </a:lnSpc>
            </a:pPr>
            <a:r>
              <a:rPr sz="2400" dirty="0">
                <a:solidFill>
                  <a:srgbClr val="FFFFFF"/>
                </a:solidFill>
                <a:latin typeface="Cambria Math"/>
                <a:cs typeface="Cambria Math"/>
              </a:rPr>
              <a:t>2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84" name="object 84"/>
          <p:cNvSpPr/>
          <p:nvPr/>
        </p:nvSpPr>
        <p:spPr>
          <a:xfrm>
            <a:off x="6113526" y="3628644"/>
            <a:ext cx="356235" cy="86995"/>
          </a:xfrm>
          <a:custGeom>
            <a:avLst/>
            <a:gdLst/>
            <a:ahLst/>
            <a:cxnLst/>
            <a:rect l="l" t="t" r="r" b="b"/>
            <a:pathLst>
              <a:path w="356235" h="86995">
                <a:moveTo>
                  <a:pt x="268986" y="0"/>
                </a:moveTo>
                <a:lnTo>
                  <a:pt x="268986" y="86867"/>
                </a:lnTo>
                <a:lnTo>
                  <a:pt x="326897" y="57911"/>
                </a:lnTo>
                <a:lnTo>
                  <a:pt x="283463" y="57911"/>
                </a:lnTo>
                <a:lnTo>
                  <a:pt x="283463" y="28955"/>
                </a:lnTo>
                <a:lnTo>
                  <a:pt x="326898" y="28955"/>
                </a:lnTo>
                <a:lnTo>
                  <a:pt x="268986" y="0"/>
                </a:lnTo>
                <a:close/>
              </a:path>
              <a:path w="356235" h="86995">
                <a:moveTo>
                  <a:pt x="268986" y="28955"/>
                </a:moveTo>
                <a:lnTo>
                  <a:pt x="0" y="28955"/>
                </a:lnTo>
                <a:lnTo>
                  <a:pt x="0" y="57911"/>
                </a:lnTo>
                <a:lnTo>
                  <a:pt x="268986" y="57911"/>
                </a:lnTo>
                <a:lnTo>
                  <a:pt x="268986" y="28955"/>
                </a:lnTo>
                <a:close/>
              </a:path>
              <a:path w="356235" h="86995">
                <a:moveTo>
                  <a:pt x="326898" y="28955"/>
                </a:moveTo>
                <a:lnTo>
                  <a:pt x="283463" y="28955"/>
                </a:lnTo>
                <a:lnTo>
                  <a:pt x="283463" y="57911"/>
                </a:lnTo>
                <a:lnTo>
                  <a:pt x="326897" y="57911"/>
                </a:lnTo>
                <a:lnTo>
                  <a:pt x="355853" y="43433"/>
                </a:lnTo>
                <a:lnTo>
                  <a:pt x="326898" y="289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5824728" y="4393691"/>
            <a:ext cx="286512" cy="288036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5824728" y="4393691"/>
            <a:ext cx="287020" cy="288290"/>
          </a:xfrm>
          <a:custGeom>
            <a:avLst/>
            <a:gdLst/>
            <a:ahLst/>
            <a:cxnLst/>
            <a:rect l="l" t="t" r="r" b="b"/>
            <a:pathLst>
              <a:path w="287020" h="288289">
                <a:moveTo>
                  <a:pt x="0" y="288036"/>
                </a:moveTo>
                <a:lnTo>
                  <a:pt x="286512" y="288036"/>
                </a:lnTo>
                <a:lnTo>
                  <a:pt x="286512" y="0"/>
                </a:lnTo>
                <a:lnTo>
                  <a:pt x="0" y="0"/>
                </a:lnTo>
                <a:lnTo>
                  <a:pt x="0" y="288036"/>
                </a:lnTo>
                <a:close/>
              </a:path>
            </a:pathLst>
          </a:custGeom>
          <a:ln w="6096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 txBox="1"/>
          <p:nvPr/>
        </p:nvSpPr>
        <p:spPr>
          <a:xfrm>
            <a:off x="2048382" y="4274642"/>
            <a:ext cx="403923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3849370" algn="l"/>
              </a:tabLst>
            </a:pPr>
            <a:r>
              <a:rPr sz="2800" spc="-5" dirty="0">
                <a:latin typeface="Calibri"/>
                <a:cs typeface="Calibri"/>
              </a:rPr>
              <a:t>+	+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88" name="object 88"/>
          <p:cNvSpPr txBox="1"/>
          <p:nvPr/>
        </p:nvSpPr>
        <p:spPr>
          <a:xfrm>
            <a:off x="6448805" y="4328921"/>
            <a:ext cx="239395" cy="368935"/>
          </a:xfrm>
          <a:prstGeom prst="rect">
            <a:avLst/>
          </a:prstGeom>
          <a:solidFill>
            <a:srgbClr val="4471C4"/>
          </a:solidFill>
          <a:ln w="19811">
            <a:solidFill>
              <a:srgbClr val="FFFFFF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35560">
              <a:lnSpc>
                <a:spcPts val="2740"/>
              </a:lnSpc>
            </a:pPr>
            <a:r>
              <a:rPr sz="2400" dirty="0">
                <a:solidFill>
                  <a:srgbClr val="FFFFFF"/>
                </a:solidFill>
                <a:latin typeface="Cambria Math"/>
                <a:cs typeface="Cambria Math"/>
              </a:rPr>
              <a:t>4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89" name="object 89"/>
          <p:cNvSpPr/>
          <p:nvPr/>
        </p:nvSpPr>
        <p:spPr>
          <a:xfrm>
            <a:off x="6112002" y="4495800"/>
            <a:ext cx="356235" cy="86995"/>
          </a:xfrm>
          <a:custGeom>
            <a:avLst/>
            <a:gdLst/>
            <a:ahLst/>
            <a:cxnLst/>
            <a:rect l="l" t="t" r="r" b="b"/>
            <a:pathLst>
              <a:path w="356235" h="86995">
                <a:moveTo>
                  <a:pt x="268986" y="0"/>
                </a:moveTo>
                <a:lnTo>
                  <a:pt x="268986" y="86868"/>
                </a:lnTo>
                <a:lnTo>
                  <a:pt x="326897" y="57912"/>
                </a:lnTo>
                <a:lnTo>
                  <a:pt x="283463" y="57912"/>
                </a:lnTo>
                <a:lnTo>
                  <a:pt x="283463" y="28956"/>
                </a:lnTo>
                <a:lnTo>
                  <a:pt x="326898" y="28956"/>
                </a:lnTo>
                <a:lnTo>
                  <a:pt x="268986" y="0"/>
                </a:lnTo>
                <a:close/>
              </a:path>
              <a:path w="356235" h="86995">
                <a:moveTo>
                  <a:pt x="268986" y="28956"/>
                </a:moveTo>
                <a:lnTo>
                  <a:pt x="0" y="28956"/>
                </a:lnTo>
                <a:lnTo>
                  <a:pt x="0" y="57912"/>
                </a:lnTo>
                <a:lnTo>
                  <a:pt x="268986" y="57912"/>
                </a:lnTo>
                <a:lnTo>
                  <a:pt x="268986" y="28956"/>
                </a:lnTo>
                <a:close/>
              </a:path>
              <a:path w="356235" h="86995">
                <a:moveTo>
                  <a:pt x="326898" y="28956"/>
                </a:moveTo>
                <a:lnTo>
                  <a:pt x="283463" y="28956"/>
                </a:lnTo>
                <a:lnTo>
                  <a:pt x="283463" y="57912"/>
                </a:lnTo>
                <a:lnTo>
                  <a:pt x="326897" y="57912"/>
                </a:lnTo>
                <a:lnTo>
                  <a:pt x="355853" y="43433"/>
                </a:lnTo>
                <a:lnTo>
                  <a:pt x="326898" y="28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5823203" y="5337047"/>
            <a:ext cx="286512" cy="286512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5823203" y="5337047"/>
            <a:ext cx="287020" cy="287020"/>
          </a:xfrm>
          <a:custGeom>
            <a:avLst/>
            <a:gdLst/>
            <a:ahLst/>
            <a:cxnLst/>
            <a:rect l="l" t="t" r="r" b="b"/>
            <a:pathLst>
              <a:path w="287020" h="287020">
                <a:moveTo>
                  <a:pt x="0" y="286511"/>
                </a:moveTo>
                <a:lnTo>
                  <a:pt x="286512" y="286511"/>
                </a:lnTo>
                <a:lnTo>
                  <a:pt x="286512" y="0"/>
                </a:lnTo>
                <a:lnTo>
                  <a:pt x="0" y="0"/>
                </a:lnTo>
                <a:lnTo>
                  <a:pt x="0" y="286511"/>
                </a:lnTo>
                <a:close/>
              </a:path>
            </a:pathLst>
          </a:custGeom>
          <a:ln w="6096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 txBox="1"/>
          <p:nvPr/>
        </p:nvSpPr>
        <p:spPr>
          <a:xfrm>
            <a:off x="2046477" y="5217414"/>
            <a:ext cx="403923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3849370" algn="l"/>
              </a:tabLst>
            </a:pPr>
            <a:r>
              <a:rPr sz="2800" spc="-5" dirty="0">
                <a:latin typeface="Calibri"/>
                <a:cs typeface="Calibri"/>
              </a:rPr>
              <a:t>+	+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93" name="object 93"/>
          <p:cNvSpPr txBox="1"/>
          <p:nvPr/>
        </p:nvSpPr>
        <p:spPr>
          <a:xfrm>
            <a:off x="2696082" y="5240782"/>
            <a:ext cx="40043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800475" algn="l"/>
              </a:tabLst>
            </a:pPr>
            <a:r>
              <a:rPr sz="2400" dirty="0">
                <a:solidFill>
                  <a:srgbClr val="FFFFFF"/>
                </a:solidFill>
                <a:latin typeface="Cambria Math"/>
                <a:cs typeface="Cambria Math"/>
              </a:rPr>
              <a:t>1	3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94" name="object 94"/>
          <p:cNvSpPr/>
          <p:nvPr/>
        </p:nvSpPr>
        <p:spPr>
          <a:xfrm>
            <a:off x="6110478" y="5437632"/>
            <a:ext cx="356235" cy="86995"/>
          </a:xfrm>
          <a:custGeom>
            <a:avLst/>
            <a:gdLst/>
            <a:ahLst/>
            <a:cxnLst/>
            <a:rect l="l" t="t" r="r" b="b"/>
            <a:pathLst>
              <a:path w="356235" h="86995">
                <a:moveTo>
                  <a:pt x="268986" y="0"/>
                </a:moveTo>
                <a:lnTo>
                  <a:pt x="268986" y="86868"/>
                </a:lnTo>
                <a:lnTo>
                  <a:pt x="326898" y="57912"/>
                </a:lnTo>
                <a:lnTo>
                  <a:pt x="283463" y="57912"/>
                </a:lnTo>
                <a:lnTo>
                  <a:pt x="283463" y="28956"/>
                </a:lnTo>
                <a:lnTo>
                  <a:pt x="326898" y="28956"/>
                </a:lnTo>
                <a:lnTo>
                  <a:pt x="268986" y="0"/>
                </a:lnTo>
                <a:close/>
              </a:path>
              <a:path w="356235" h="86995">
                <a:moveTo>
                  <a:pt x="268986" y="28956"/>
                </a:moveTo>
                <a:lnTo>
                  <a:pt x="0" y="28956"/>
                </a:lnTo>
                <a:lnTo>
                  <a:pt x="0" y="57912"/>
                </a:lnTo>
                <a:lnTo>
                  <a:pt x="268986" y="57912"/>
                </a:lnTo>
                <a:lnTo>
                  <a:pt x="268986" y="28956"/>
                </a:lnTo>
                <a:close/>
              </a:path>
              <a:path w="356235" h="86995">
                <a:moveTo>
                  <a:pt x="326898" y="28956"/>
                </a:moveTo>
                <a:lnTo>
                  <a:pt x="283463" y="28956"/>
                </a:lnTo>
                <a:lnTo>
                  <a:pt x="283463" y="57912"/>
                </a:lnTo>
                <a:lnTo>
                  <a:pt x="326898" y="57912"/>
                </a:lnTo>
                <a:lnTo>
                  <a:pt x="355854" y="43434"/>
                </a:lnTo>
                <a:lnTo>
                  <a:pt x="326898" y="28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 txBox="1"/>
          <p:nvPr/>
        </p:nvSpPr>
        <p:spPr>
          <a:xfrm>
            <a:off x="8407145" y="3065526"/>
            <a:ext cx="239395" cy="368935"/>
          </a:xfrm>
          <a:prstGeom prst="rect">
            <a:avLst/>
          </a:prstGeom>
          <a:solidFill>
            <a:srgbClr val="4471C4"/>
          </a:solidFill>
          <a:ln w="19811">
            <a:solidFill>
              <a:srgbClr val="FFFFFF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36195">
              <a:lnSpc>
                <a:spcPts val="2735"/>
              </a:lnSpc>
            </a:pPr>
            <a:r>
              <a:rPr sz="2400" dirty="0">
                <a:solidFill>
                  <a:srgbClr val="FFFFFF"/>
                </a:solidFill>
                <a:latin typeface="Cambria Math"/>
                <a:cs typeface="Cambria Math"/>
              </a:rPr>
              <a:t>2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96" name="object 96"/>
          <p:cNvSpPr txBox="1"/>
          <p:nvPr/>
        </p:nvSpPr>
        <p:spPr>
          <a:xfrm>
            <a:off x="8411718" y="4879085"/>
            <a:ext cx="239395" cy="368935"/>
          </a:xfrm>
          <a:prstGeom prst="rect">
            <a:avLst/>
          </a:prstGeom>
          <a:solidFill>
            <a:srgbClr val="4471C4"/>
          </a:solidFill>
          <a:ln w="19811">
            <a:solidFill>
              <a:srgbClr val="FFFFFF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34925">
              <a:lnSpc>
                <a:spcPts val="2740"/>
              </a:lnSpc>
            </a:pPr>
            <a:r>
              <a:rPr sz="2400" dirty="0">
                <a:solidFill>
                  <a:srgbClr val="FFFFFF"/>
                </a:solidFill>
                <a:latin typeface="Cambria Math"/>
                <a:cs typeface="Cambria Math"/>
              </a:rPr>
              <a:t>4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97" name="object 97"/>
          <p:cNvSpPr/>
          <p:nvPr/>
        </p:nvSpPr>
        <p:spPr>
          <a:xfrm>
            <a:off x="4293870" y="3217164"/>
            <a:ext cx="255270" cy="86995"/>
          </a:xfrm>
          <a:custGeom>
            <a:avLst/>
            <a:gdLst/>
            <a:ahLst/>
            <a:cxnLst/>
            <a:rect l="l" t="t" r="r" b="b"/>
            <a:pathLst>
              <a:path w="255270" h="86995">
                <a:moveTo>
                  <a:pt x="168275" y="0"/>
                </a:moveTo>
                <a:lnTo>
                  <a:pt x="168275" y="86868"/>
                </a:lnTo>
                <a:lnTo>
                  <a:pt x="226187" y="57912"/>
                </a:lnTo>
                <a:lnTo>
                  <a:pt x="182752" y="57912"/>
                </a:lnTo>
                <a:lnTo>
                  <a:pt x="182752" y="28956"/>
                </a:lnTo>
                <a:lnTo>
                  <a:pt x="226187" y="28956"/>
                </a:lnTo>
                <a:lnTo>
                  <a:pt x="168275" y="0"/>
                </a:lnTo>
                <a:close/>
              </a:path>
              <a:path w="255270" h="86995">
                <a:moveTo>
                  <a:pt x="168275" y="28956"/>
                </a:moveTo>
                <a:lnTo>
                  <a:pt x="0" y="28956"/>
                </a:lnTo>
                <a:lnTo>
                  <a:pt x="0" y="57912"/>
                </a:lnTo>
                <a:lnTo>
                  <a:pt x="168275" y="57912"/>
                </a:lnTo>
                <a:lnTo>
                  <a:pt x="168275" y="28956"/>
                </a:lnTo>
                <a:close/>
              </a:path>
              <a:path w="255270" h="86995">
                <a:moveTo>
                  <a:pt x="226187" y="28956"/>
                </a:moveTo>
                <a:lnTo>
                  <a:pt x="182752" y="28956"/>
                </a:lnTo>
                <a:lnTo>
                  <a:pt x="182752" y="57912"/>
                </a:lnTo>
                <a:lnTo>
                  <a:pt x="226187" y="57912"/>
                </a:lnTo>
                <a:lnTo>
                  <a:pt x="255142" y="43434"/>
                </a:lnTo>
                <a:lnTo>
                  <a:pt x="226187" y="28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4303014" y="5027676"/>
            <a:ext cx="255270" cy="86995"/>
          </a:xfrm>
          <a:custGeom>
            <a:avLst/>
            <a:gdLst/>
            <a:ahLst/>
            <a:cxnLst/>
            <a:rect l="l" t="t" r="r" b="b"/>
            <a:pathLst>
              <a:path w="255270" h="86995">
                <a:moveTo>
                  <a:pt x="168275" y="0"/>
                </a:moveTo>
                <a:lnTo>
                  <a:pt x="168275" y="86868"/>
                </a:lnTo>
                <a:lnTo>
                  <a:pt x="226187" y="57912"/>
                </a:lnTo>
                <a:lnTo>
                  <a:pt x="182752" y="57912"/>
                </a:lnTo>
                <a:lnTo>
                  <a:pt x="182752" y="28956"/>
                </a:lnTo>
                <a:lnTo>
                  <a:pt x="226187" y="28956"/>
                </a:lnTo>
                <a:lnTo>
                  <a:pt x="168275" y="0"/>
                </a:lnTo>
                <a:close/>
              </a:path>
              <a:path w="255270" h="86995">
                <a:moveTo>
                  <a:pt x="168275" y="28956"/>
                </a:moveTo>
                <a:lnTo>
                  <a:pt x="0" y="28956"/>
                </a:lnTo>
                <a:lnTo>
                  <a:pt x="0" y="57912"/>
                </a:lnTo>
                <a:lnTo>
                  <a:pt x="168275" y="57912"/>
                </a:lnTo>
                <a:lnTo>
                  <a:pt x="168275" y="28956"/>
                </a:lnTo>
                <a:close/>
              </a:path>
              <a:path w="255270" h="86995">
                <a:moveTo>
                  <a:pt x="226187" y="28956"/>
                </a:moveTo>
                <a:lnTo>
                  <a:pt x="182752" y="28956"/>
                </a:lnTo>
                <a:lnTo>
                  <a:pt x="182752" y="57912"/>
                </a:lnTo>
                <a:lnTo>
                  <a:pt x="226187" y="57912"/>
                </a:lnTo>
                <a:lnTo>
                  <a:pt x="255143" y="43434"/>
                </a:lnTo>
                <a:lnTo>
                  <a:pt x="226187" y="28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8137397" y="3215639"/>
            <a:ext cx="255270" cy="86995"/>
          </a:xfrm>
          <a:custGeom>
            <a:avLst/>
            <a:gdLst/>
            <a:ahLst/>
            <a:cxnLst/>
            <a:rect l="l" t="t" r="r" b="b"/>
            <a:pathLst>
              <a:path w="255270" h="86995">
                <a:moveTo>
                  <a:pt x="168275" y="0"/>
                </a:moveTo>
                <a:lnTo>
                  <a:pt x="168275" y="86868"/>
                </a:lnTo>
                <a:lnTo>
                  <a:pt x="226187" y="57912"/>
                </a:lnTo>
                <a:lnTo>
                  <a:pt x="182752" y="57912"/>
                </a:lnTo>
                <a:lnTo>
                  <a:pt x="182752" y="28956"/>
                </a:lnTo>
                <a:lnTo>
                  <a:pt x="226187" y="28956"/>
                </a:lnTo>
                <a:lnTo>
                  <a:pt x="168275" y="0"/>
                </a:lnTo>
                <a:close/>
              </a:path>
              <a:path w="255270" h="86995">
                <a:moveTo>
                  <a:pt x="168275" y="28956"/>
                </a:moveTo>
                <a:lnTo>
                  <a:pt x="0" y="28956"/>
                </a:lnTo>
                <a:lnTo>
                  <a:pt x="0" y="57912"/>
                </a:lnTo>
                <a:lnTo>
                  <a:pt x="168275" y="57912"/>
                </a:lnTo>
                <a:lnTo>
                  <a:pt x="168275" y="28956"/>
                </a:lnTo>
                <a:close/>
              </a:path>
              <a:path w="255270" h="86995">
                <a:moveTo>
                  <a:pt x="226187" y="28956"/>
                </a:moveTo>
                <a:lnTo>
                  <a:pt x="182752" y="28956"/>
                </a:lnTo>
                <a:lnTo>
                  <a:pt x="182752" y="57912"/>
                </a:lnTo>
                <a:lnTo>
                  <a:pt x="226187" y="57912"/>
                </a:lnTo>
                <a:lnTo>
                  <a:pt x="255143" y="43434"/>
                </a:lnTo>
                <a:lnTo>
                  <a:pt x="226187" y="28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8146542" y="5024628"/>
            <a:ext cx="255270" cy="86995"/>
          </a:xfrm>
          <a:custGeom>
            <a:avLst/>
            <a:gdLst/>
            <a:ahLst/>
            <a:cxnLst/>
            <a:rect l="l" t="t" r="r" b="b"/>
            <a:pathLst>
              <a:path w="255270" h="86995">
                <a:moveTo>
                  <a:pt x="168275" y="0"/>
                </a:moveTo>
                <a:lnTo>
                  <a:pt x="168275" y="86868"/>
                </a:lnTo>
                <a:lnTo>
                  <a:pt x="226186" y="57912"/>
                </a:lnTo>
                <a:lnTo>
                  <a:pt x="182752" y="57912"/>
                </a:lnTo>
                <a:lnTo>
                  <a:pt x="182752" y="28956"/>
                </a:lnTo>
                <a:lnTo>
                  <a:pt x="226186" y="28956"/>
                </a:lnTo>
                <a:lnTo>
                  <a:pt x="168275" y="0"/>
                </a:lnTo>
                <a:close/>
              </a:path>
              <a:path w="255270" h="86995">
                <a:moveTo>
                  <a:pt x="168275" y="28956"/>
                </a:moveTo>
                <a:lnTo>
                  <a:pt x="0" y="28956"/>
                </a:lnTo>
                <a:lnTo>
                  <a:pt x="0" y="57912"/>
                </a:lnTo>
                <a:lnTo>
                  <a:pt x="168275" y="57912"/>
                </a:lnTo>
                <a:lnTo>
                  <a:pt x="168275" y="28956"/>
                </a:lnTo>
                <a:close/>
              </a:path>
              <a:path w="255270" h="86995">
                <a:moveTo>
                  <a:pt x="226186" y="28956"/>
                </a:moveTo>
                <a:lnTo>
                  <a:pt x="182752" y="28956"/>
                </a:lnTo>
                <a:lnTo>
                  <a:pt x="182752" y="57912"/>
                </a:lnTo>
                <a:lnTo>
                  <a:pt x="226186" y="57912"/>
                </a:lnTo>
                <a:lnTo>
                  <a:pt x="255142" y="43434"/>
                </a:lnTo>
                <a:lnTo>
                  <a:pt x="226186" y="28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830351" y="2806445"/>
            <a:ext cx="1147445" cy="854710"/>
          </a:xfrm>
          <a:custGeom>
            <a:avLst/>
            <a:gdLst/>
            <a:ahLst/>
            <a:cxnLst/>
            <a:rect l="l" t="t" r="r" b="b"/>
            <a:pathLst>
              <a:path w="1147445" h="854710">
                <a:moveTo>
                  <a:pt x="1069007" y="40089"/>
                </a:moveTo>
                <a:lnTo>
                  <a:pt x="0" y="831341"/>
                </a:lnTo>
                <a:lnTo>
                  <a:pt x="17221" y="854582"/>
                </a:lnTo>
                <a:lnTo>
                  <a:pt x="1086159" y="63325"/>
                </a:lnTo>
                <a:lnTo>
                  <a:pt x="1069007" y="40089"/>
                </a:lnTo>
                <a:close/>
              </a:path>
              <a:path w="1147445" h="854710">
                <a:moveTo>
                  <a:pt x="1131394" y="31495"/>
                </a:moveTo>
                <a:lnTo>
                  <a:pt x="1080617" y="31495"/>
                </a:lnTo>
                <a:lnTo>
                  <a:pt x="1097762" y="54737"/>
                </a:lnTo>
                <a:lnTo>
                  <a:pt x="1086159" y="63325"/>
                </a:lnTo>
                <a:lnTo>
                  <a:pt x="1103350" y="86613"/>
                </a:lnTo>
                <a:lnTo>
                  <a:pt x="1131394" y="31495"/>
                </a:lnTo>
                <a:close/>
              </a:path>
              <a:path w="1147445" h="854710">
                <a:moveTo>
                  <a:pt x="1080617" y="31495"/>
                </a:moveTo>
                <a:lnTo>
                  <a:pt x="1069007" y="40089"/>
                </a:lnTo>
                <a:lnTo>
                  <a:pt x="1086159" y="63325"/>
                </a:lnTo>
                <a:lnTo>
                  <a:pt x="1097762" y="54737"/>
                </a:lnTo>
                <a:lnTo>
                  <a:pt x="1080617" y="31495"/>
                </a:lnTo>
                <a:close/>
              </a:path>
              <a:path w="1147445" h="854710">
                <a:moveTo>
                  <a:pt x="1147419" y="0"/>
                </a:moveTo>
                <a:lnTo>
                  <a:pt x="1051788" y="16763"/>
                </a:lnTo>
                <a:lnTo>
                  <a:pt x="1069007" y="40089"/>
                </a:lnTo>
                <a:lnTo>
                  <a:pt x="1080617" y="31495"/>
                </a:lnTo>
                <a:lnTo>
                  <a:pt x="1131394" y="31495"/>
                </a:lnTo>
                <a:lnTo>
                  <a:pt x="114741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867410" y="3605784"/>
            <a:ext cx="1134110" cy="95250"/>
          </a:xfrm>
          <a:custGeom>
            <a:avLst/>
            <a:gdLst/>
            <a:ahLst/>
            <a:cxnLst/>
            <a:rect l="l" t="t" r="r" b="b"/>
            <a:pathLst>
              <a:path w="1134110" h="95250">
                <a:moveTo>
                  <a:pt x="1048385" y="8000"/>
                </a:moveTo>
                <a:lnTo>
                  <a:pt x="1047369" y="36953"/>
                </a:lnTo>
                <a:lnTo>
                  <a:pt x="1061847" y="37464"/>
                </a:lnTo>
                <a:lnTo>
                  <a:pt x="1060831" y="66420"/>
                </a:lnTo>
                <a:lnTo>
                  <a:pt x="1046335" y="66420"/>
                </a:lnTo>
                <a:lnTo>
                  <a:pt x="1045337" y="94868"/>
                </a:lnTo>
                <a:lnTo>
                  <a:pt x="1107600" y="66420"/>
                </a:lnTo>
                <a:lnTo>
                  <a:pt x="1060831" y="66420"/>
                </a:lnTo>
                <a:lnTo>
                  <a:pt x="1046353" y="65909"/>
                </a:lnTo>
                <a:lnTo>
                  <a:pt x="1108719" y="65909"/>
                </a:lnTo>
                <a:lnTo>
                  <a:pt x="1133729" y="54482"/>
                </a:lnTo>
                <a:lnTo>
                  <a:pt x="1048385" y="8000"/>
                </a:lnTo>
                <a:close/>
              </a:path>
              <a:path w="1134110" h="95250">
                <a:moveTo>
                  <a:pt x="1047369" y="36953"/>
                </a:moveTo>
                <a:lnTo>
                  <a:pt x="1046353" y="65909"/>
                </a:lnTo>
                <a:lnTo>
                  <a:pt x="1060831" y="66420"/>
                </a:lnTo>
                <a:lnTo>
                  <a:pt x="1061847" y="37464"/>
                </a:lnTo>
                <a:lnTo>
                  <a:pt x="1047369" y="36953"/>
                </a:lnTo>
                <a:close/>
              </a:path>
              <a:path w="1134110" h="95250">
                <a:moveTo>
                  <a:pt x="1015" y="0"/>
                </a:moveTo>
                <a:lnTo>
                  <a:pt x="0" y="28955"/>
                </a:lnTo>
                <a:lnTo>
                  <a:pt x="1046353" y="65909"/>
                </a:lnTo>
                <a:lnTo>
                  <a:pt x="1047369" y="36953"/>
                </a:lnTo>
                <a:lnTo>
                  <a:pt x="101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863511" y="3644010"/>
            <a:ext cx="1125220" cy="894715"/>
          </a:xfrm>
          <a:custGeom>
            <a:avLst/>
            <a:gdLst/>
            <a:ahLst/>
            <a:cxnLst/>
            <a:rect l="l" t="t" r="r" b="b"/>
            <a:pathLst>
              <a:path w="1125220" h="894714">
                <a:moveTo>
                  <a:pt x="1047771" y="851555"/>
                </a:moveTo>
                <a:lnTo>
                  <a:pt x="1029804" y="874268"/>
                </a:lnTo>
                <a:lnTo>
                  <a:pt x="1124800" y="894207"/>
                </a:lnTo>
                <a:lnTo>
                  <a:pt x="1109066" y="860551"/>
                </a:lnTo>
                <a:lnTo>
                  <a:pt x="1059141" y="860551"/>
                </a:lnTo>
                <a:lnTo>
                  <a:pt x="1047771" y="851555"/>
                </a:lnTo>
                <a:close/>
              </a:path>
              <a:path w="1125220" h="894714">
                <a:moveTo>
                  <a:pt x="1065663" y="828937"/>
                </a:moveTo>
                <a:lnTo>
                  <a:pt x="1047771" y="851555"/>
                </a:lnTo>
                <a:lnTo>
                  <a:pt x="1059141" y="860551"/>
                </a:lnTo>
                <a:lnTo>
                  <a:pt x="1077048" y="837945"/>
                </a:lnTo>
                <a:lnTo>
                  <a:pt x="1065663" y="828937"/>
                </a:lnTo>
                <a:close/>
              </a:path>
              <a:path w="1125220" h="894714">
                <a:moveTo>
                  <a:pt x="1083652" y="806195"/>
                </a:moveTo>
                <a:lnTo>
                  <a:pt x="1065663" y="828937"/>
                </a:lnTo>
                <a:lnTo>
                  <a:pt x="1077048" y="837945"/>
                </a:lnTo>
                <a:lnTo>
                  <a:pt x="1059141" y="860551"/>
                </a:lnTo>
                <a:lnTo>
                  <a:pt x="1109066" y="860551"/>
                </a:lnTo>
                <a:lnTo>
                  <a:pt x="1083652" y="806195"/>
                </a:lnTo>
                <a:close/>
              </a:path>
              <a:path w="1125220" h="894714">
                <a:moveTo>
                  <a:pt x="17957" y="0"/>
                </a:moveTo>
                <a:lnTo>
                  <a:pt x="0" y="22606"/>
                </a:lnTo>
                <a:lnTo>
                  <a:pt x="1047771" y="851555"/>
                </a:lnTo>
                <a:lnTo>
                  <a:pt x="1065663" y="828937"/>
                </a:lnTo>
                <a:lnTo>
                  <a:pt x="1795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860196" y="3647694"/>
            <a:ext cx="1137920" cy="1820545"/>
          </a:xfrm>
          <a:custGeom>
            <a:avLst/>
            <a:gdLst/>
            <a:ahLst/>
            <a:cxnLst/>
            <a:rect l="l" t="t" r="r" b="b"/>
            <a:pathLst>
              <a:path w="1137920" h="1820545">
                <a:moveTo>
                  <a:pt x="1079730" y="1753921"/>
                </a:moveTo>
                <a:lnTo>
                  <a:pt x="1055217" y="1769109"/>
                </a:lnTo>
                <a:lnTo>
                  <a:pt x="1137894" y="1820036"/>
                </a:lnTo>
                <a:lnTo>
                  <a:pt x="1132941" y="1766189"/>
                </a:lnTo>
                <a:lnTo>
                  <a:pt x="1087348" y="1766189"/>
                </a:lnTo>
                <a:lnTo>
                  <a:pt x="1079730" y="1753921"/>
                </a:lnTo>
                <a:close/>
              </a:path>
              <a:path w="1137920" h="1820545">
                <a:moveTo>
                  <a:pt x="1104356" y="1738662"/>
                </a:moveTo>
                <a:lnTo>
                  <a:pt x="1079730" y="1753921"/>
                </a:lnTo>
                <a:lnTo>
                  <a:pt x="1087348" y="1766189"/>
                </a:lnTo>
                <a:lnTo>
                  <a:pt x="1111986" y="1750948"/>
                </a:lnTo>
                <a:lnTo>
                  <a:pt x="1104356" y="1738662"/>
                </a:lnTo>
                <a:close/>
              </a:path>
              <a:path w="1137920" h="1820545">
                <a:moveTo>
                  <a:pt x="1129004" y="1723389"/>
                </a:moveTo>
                <a:lnTo>
                  <a:pt x="1104356" y="1738662"/>
                </a:lnTo>
                <a:lnTo>
                  <a:pt x="1111986" y="1750948"/>
                </a:lnTo>
                <a:lnTo>
                  <a:pt x="1087348" y="1766189"/>
                </a:lnTo>
                <a:lnTo>
                  <a:pt x="1132941" y="1766189"/>
                </a:lnTo>
                <a:lnTo>
                  <a:pt x="1129004" y="1723389"/>
                </a:lnTo>
                <a:close/>
              </a:path>
              <a:path w="1137920" h="1820545">
                <a:moveTo>
                  <a:pt x="24587" y="0"/>
                </a:moveTo>
                <a:lnTo>
                  <a:pt x="0" y="15239"/>
                </a:lnTo>
                <a:lnTo>
                  <a:pt x="1079730" y="1753921"/>
                </a:lnTo>
                <a:lnTo>
                  <a:pt x="1104356" y="1738662"/>
                </a:lnTo>
                <a:lnTo>
                  <a:pt x="2458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896886" y="2806445"/>
            <a:ext cx="1082040" cy="1671320"/>
          </a:xfrm>
          <a:custGeom>
            <a:avLst/>
            <a:gdLst/>
            <a:ahLst/>
            <a:cxnLst/>
            <a:rect l="l" t="t" r="r" b="b"/>
            <a:pathLst>
              <a:path w="1082039" h="1671320">
                <a:moveTo>
                  <a:pt x="1022804" y="65194"/>
                </a:moveTo>
                <a:lnTo>
                  <a:pt x="0" y="1655317"/>
                </a:lnTo>
                <a:lnTo>
                  <a:pt x="24358" y="1670939"/>
                </a:lnTo>
                <a:lnTo>
                  <a:pt x="1047156" y="80864"/>
                </a:lnTo>
                <a:lnTo>
                  <a:pt x="1022804" y="65194"/>
                </a:lnTo>
                <a:close/>
              </a:path>
              <a:path w="1082039" h="1671320">
                <a:moveTo>
                  <a:pt x="1076172" y="53086"/>
                </a:moveTo>
                <a:lnTo>
                  <a:pt x="1030592" y="53086"/>
                </a:lnTo>
                <a:lnTo>
                  <a:pt x="1054976" y="68706"/>
                </a:lnTo>
                <a:lnTo>
                  <a:pt x="1047156" y="80864"/>
                </a:lnTo>
                <a:lnTo>
                  <a:pt x="1071486" y="96519"/>
                </a:lnTo>
                <a:lnTo>
                  <a:pt x="1076172" y="53086"/>
                </a:lnTo>
                <a:close/>
              </a:path>
              <a:path w="1082039" h="1671320">
                <a:moveTo>
                  <a:pt x="1030592" y="53086"/>
                </a:moveTo>
                <a:lnTo>
                  <a:pt x="1022804" y="65194"/>
                </a:lnTo>
                <a:lnTo>
                  <a:pt x="1047156" y="80864"/>
                </a:lnTo>
                <a:lnTo>
                  <a:pt x="1054976" y="68706"/>
                </a:lnTo>
                <a:lnTo>
                  <a:pt x="1030592" y="53086"/>
                </a:lnTo>
                <a:close/>
              </a:path>
              <a:path w="1082039" h="1671320">
                <a:moveTo>
                  <a:pt x="1081900" y="0"/>
                </a:moveTo>
                <a:lnTo>
                  <a:pt x="998461" y="49529"/>
                </a:lnTo>
                <a:lnTo>
                  <a:pt x="1022804" y="65194"/>
                </a:lnTo>
                <a:lnTo>
                  <a:pt x="1030592" y="53086"/>
                </a:lnTo>
                <a:lnTo>
                  <a:pt x="1076172" y="53086"/>
                </a:lnTo>
                <a:lnTo>
                  <a:pt x="10819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900480" y="3672078"/>
            <a:ext cx="1090295" cy="808990"/>
          </a:xfrm>
          <a:custGeom>
            <a:avLst/>
            <a:gdLst/>
            <a:ahLst/>
            <a:cxnLst/>
            <a:rect l="l" t="t" r="r" b="b"/>
            <a:pathLst>
              <a:path w="1090295" h="808989">
                <a:moveTo>
                  <a:pt x="1011373" y="39858"/>
                </a:moveTo>
                <a:lnTo>
                  <a:pt x="0" y="785495"/>
                </a:lnTo>
                <a:lnTo>
                  <a:pt x="17170" y="808736"/>
                </a:lnTo>
                <a:lnTo>
                  <a:pt x="1028586" y="63175"/>
                </a:lnTo>
                <a:lnTo>
                  <a:pt x="1011373" y="39858"/>
                </a:lnTo>
                <a:close/>
              </a:path>
              <a:path w="1090295" h="808989">
                <a:moveTo>
                  <a:pt x="1073944" y="31242"/>
                </a:moveTo>
                <a:lnTo>
                  <a:pt x="1023061" y="31242"/>
                </a:lnTo>
                <a:lnTo>
                  <a:pt x="1040206" y="54610"/>
                </a:lnTo>
                <a:lnTo>
                  <a:pt x="1028586" y="63175"/>
                </a:lnTo>
                <a:lnTo>
                  <a:pt x="1045794" y="86487"/>
                </a:lnTo>
                <a:lnTo>
                  <a:pt x="1073944" y="31242"/>
                </a:lnTo>
                <a:close/>
              </a:path>
              <a:path w="1090295" h="808989">
                <a:moveTo>
                  <a:pt x="1023061" y="31242"/>
                </a:moveTo>
                <a:lnTo>
                  <a:pt x="1011373" y="39858"/>
                </a:lnTo>
                <a:lnTo>
                  <a:pt x="1028586" y="63175"/>
                </a:lnTo>
                <a:lnTo>
                  <a:pt x="1040206" y="54610"/>
                </a:lnTo>
                <a:lnTo>
                  <a:pt x="1023061" y="31242"/>
                </a:lnTo>
                <a:close/>
              </a:path>
              <a:path w="1090295" h="808989">
                <a:moveTo>
                  <a:pt x="1089863" y="0"/>
                </a:moveTo>
                <a:lnTo>
                  <a:pt x="994232" y="16637"/>
                </a:lnTo>
                <a:lnTo>
                  <a:pt x="1011373" y="39858"/>
                </a:lnTo>
                <a:lnTo>
                  <a:pt x="1023061" y="31242"/>
                </a:lnTo>
                <a:lnTo>
                  <a:pt x="1073944" y="31242"/>
                </a:lnTo>
                <a:lnTo>
                  <a:pt x="10898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899160" y="4458589"/>
            <a:ext cx="1088390" cy="1021715"/>
          </a:xfrm>
          <a:custGeom>
            <a:avLst/>
            <a:gdLst/>
            <a:ahLst/>
            <a:cxnLst/>
            <a:rect l="l" t="t" r="r" b="b"/>
            <a:pathLst>
              <a:path w="1088389" h="1021714">
                <a:moveTo>
                  <a:pt x="1015077" y="972686"/>
                </a:moveTo>
                <a:lnTo>
                  <a:pt x="995298" y="993775"/>
                </a:lnTo>
                <a:lnTo>
                  <a:pt x="1088390" y="1021588"/>
                </a:lnTo>
                <a:lnTo>
                  <a:pt x="1073999" y="982599"/>
                </a:lnTo>
                <a:lnTo>
                  <a:pt x="1025652" y="982599"/>
                </a:lnTo>
                <a:lnTo>
                  <a:pt x="1015077" y="972686"/>
                </a:lnTo>
                <a:close/>
              </a:path>
              <a:path w="1088389" h="1021714">
                <a:moveTo>
                  <a:pt x="1034868" y="951584"/>
                </a:moveTo>
                <a:lnTo>
                  <a:pt x="1015077" y="972686"/>
                </a:lnTo>
                <a:lnTo>
                  <a:pt x="1025652" y="982599"/>
                </a:lnTo>
                <a:lnTo>
                  <a:pt x="1045464" y="961517"/>
                </a:lnTo>
                <a:lnTo>
                  <a:pt x="1034868" y="951584"/>
                </a:lnTo>
                <a:close/>
              </a:path>
              <a:path w="1088389" h="1021714">
                <a:moveTo>
                  <a:pt x="1054735" y="930402"/>
                </a:moveTo>
                <a:lnTo>
                  <a:pt x="1034868" y="951584"/>
                </a:lnTo>
                <a:lnTo>
                  <a:pt x="1045464" y="961517"/>
                </a:lnTo>
                <a:lnTo>
                  <a:pt x="1025652" y="982599"/>
                </a:lnTo>
                <a:lnTo>
                  <a:pt x="1073999" y="982599"/>
                </a:lnTo>
                <a:lnTo>
                  <a:pt x="1054735" y="930402"/>
                </a:lnTo>
                <a:close/>
              </a:path>
              <a:path w="1088389" h="1021714">
                <a:moveTo>
                  <a:pt x="19812" y="0"/>
                </a:moveTo>
                <a:lnTo>
                  <a:pt x="0" y="21081"/>
                </a:lnTo>
                <a:lnTo>
                  <a:pt x="1015077" y="972686"/>
                </a:lnTo>
                <a:lnTo>
                  <a:pt x="1034868" y="951584"/>
                </a:lnTo>
                <a:lnTo>
                  <a:pt x="1981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908138" y="4454652"/>
            <a:ext cx="1081405" cy="121285"/>
          </a:xfrm>
          <a:custGeom>
            <a:avLst/>
            <a:gdLst/>
            <a:ahLst/>
            <a:cxnLst/>
            <a:rect l="l" t="t" r="r" b="b"/>
            <a:pathLst>
              <a:path w="1081405" h="121285">
                <a:moveTo>
                  <a:pt x="997242" y="34417"/>
                </a:moveTo>
                <a:lnTo>
                  <a:pt x="995421" y="63336"/>
                </a:lnTo>
                <a:lnTo>
                  <a:pt x="1009942" y="64262"/>
                </a:lnTo>
                <a:lnTo>
                  <a:pt x="1008037" y="93218"/>
                </a:lnTo>
                <a:lnTo>
                  <a:pt x="993540" y="93218"/>
                </a:lnTo>
                <a:lnTo>
                  <a:pt x="991781" y="121158"/>
                </a:lnTo>
                <a:lnTo>
                  <a:pt x="1057787" y="93218"/>
                </a:lnTo>
                <a:lnTo>
                  <a:pt x="1008037" y="93218"/>
                </a:lnTo>
                <a:lnTo>
                  <a:pt x="993598" y="92297"/>
                </a:lnTo>
                <a:lnTo>
                  <a:pt x="1059961" y="92297"/>
                </a:lnTo>
                <a:lnTo>
                  <a:pt x="1081189" y="83312"/>
                </a:lnTo>
                <a:lnTo>
                  <a:pt x="997242" y="34417"/>
                </a:lnTo>
                <a:close/>
              </a:path>
              <a:path w="1081405" h="121285">
                <a:moveTo>
                  <a:pt x="995421" y="63336"/>
                </a:moveTo>
                <a:lnTo>
                  <a:pt x="993598" y="92297"/>
                </a:lnTo>
                <a:lnTo>
                  <a:pt x="1008037" y="93218"/>
                </a:lnTo>
                <a:lnTo>
                  <a:pt x="1009942" y="64262"/>
                </a:lnTo>
                <a:lnTo>
                  <a:pt x="995421" y="63336"/>
                </a:lnTo>
                <a:close/>
              </a:path>
              <a:path w="1081405" h="121285">
                <a:moveTo>
                  <a:pt x="1841" y="0"/>
                </a:moveTo>
                <a:lnTo>
                  <a:pt x="0" y="28956"/>
                </a:lnTo>
                <a:lnTo>
                  <a:pt x="993598" y="92297"/>
                </a:lnTo>
                <a:lnTo>
                  <a:pt x="995421" y="63336"/>
                </a:lnTo>
                <a:lnTo>
                  <a:pt x="18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4779009" y="2796794"/>
            <a:ext cx="1009650" cy="438784"/>
          </a:xfrm>
          <a:custGeom>
            <a:avLst/>
            <a:gdLst/>
            <a:ahLst/>
            <a:cxnLst/>
            <a:rect l="l" t="t" r="r" b="b"/>
            <a:pathLst>
              <a:path w="1009650" h="438785">
                <a:moveTo>
                  <a:pt x="923520" y="26657"/>
                </a:moveTo>
                <a:lnTo>
                  <a:pt x="0" y="412114"/>
                </a:lnTo>
                <a:lnTo>
                  <a:pt x="11175" y="438784"/>
                </a:lnTo>
                <a:lnTo>
                  <a:pt x="934726" y="53440"/>
                </a:lnTo>
                <a:lnTo>
                  <a:pt x="923520" y="26657"/>
                </a:lnTo>
                <a:close/>
              </a:path>
              <a:path w="1009650" h="438785">
                <a:moveTo>
                  <a:pt x="996791" y="21081"/>
                </a:moveTo>
                <a:lnTo>
                  <a:pt x="936878" y="21081"/>
                </a:lnTo>
                <a:lnTo>
                  <a:pt x="948054" y="47878"/>
                </a:lnTo>
                <a:lnTo>
                  <a:pt x="934726" y="53440"/>
                </a:lnTo>
                <a:lnTo>
                  <a:pt x="945895" y="80136"/>
                </a:lnTo>
                <a:lnTo>
                  <a:pt x="996791" y="21081"/>
                </a:lnTo>
                <a:close/>
              </a:path>
              <a:path w="1009650" h="438785">
                <a:moveTo>
                  <a:pt x="936878" y="21081"/>
                </a:moveTo>
                <a:lnTo>
                  <a:pt x="923520" y="26657"/>
                </a:lnTo>
                <a:lnTo>
                  <a:pt x="934726" y="53440"/>
                </a:lnTo>
                <a:lnTo>
                  <a:pt x="948054" y="47878"/>
                </a:lnTo>
                <a:lnTo>
                  <a:pt x="936878" y="21081"/>
                </a:lnTo>
                <a:close/>
              </a:path>
              <a:path w="1009650" h="438785">
                <a:moveTo>
                  <a:pt x="912367" y="0"/>
                </a:moveTo>
                <a:lnTo>
                  <a:pt x="923520" y="26657"/>
                </a:lnTo>
                <a:lnTo>
                  <a:pt x="936878" y="21081"/>
                </a:lnTo>
                <a:lnTo>
                  <a:pt x="996791" y="21081"/>
                </a:lnTo>
                <a:lnTo>
                  <a:pt x="1009268" y="6603"/>
                </a:lnTo>
                <a:lnTo>
                  <a:pt x="91236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4779009" y="3209163"/>
            <a:ext cx="1032510" cy="454025"/>
          </a:xfrm>
          <a:custGeom>
            <a:avLst/>
            <a:gdLst/>
            <a:ahLst/>
            <a:cxnLst/>
            <a:rect l="l" t="t" r="r" b="b"/>
            <a:pathLst>
              <a:path w="1032510" h="454025">
                <a:moveTo>
                  <a:pt x="946723" y="427399"/>
                </a:moveTo>
                <a:lnTo>
                  <a:pt x="935481" y="454025"/>
                </a:lnTo>
                <a:lnTo>
                  <a:pt x="1032382" y="447929"/>
                </a:lnTo>
                <a:lnTo>
                  <a:pt x="1019694" y="433069"/>
                </a:lnTo>
                <a:lnTo>
                  <a:pt x="960119" y="433069"/>
                </a:lnTo>
                <a:lnTo>
                  <a:pt x="946723" y="427399"/>
                </a:lnTo>
                <a:close/>
              </a:path>
              <a:path w="1032510" h="454025">
                <a:moveTo>
                  <a:pt x="957990" y="400715"/>
                </a:moveTo>
                <a:lnTo>
                  <a:pt x="946723" y="427399"/>
                </a:lnTo>
                <a:lnTo>
                  <a:pt x="960119" y="433069"/>
                </a:lnTo>
                <a:lnTo>
                  <a:pt x="971423" y="406400"/>
                </a:lnTo>
                <a:lnTo>
                  <a:pt x="957990" y="400715"/>
                </a:lnTo>
                <a:close/>
              </a:path>
              <a:path w="1032510" h="454025">
                <a:moveTo>
                  <a:pt x="969263" y="374014"/>
                </a:moveTo>
                <a:lnTo>
                  <a:pt x="957990" y="400715"/>
                </a:lnTo>
                <a:lnTo>
                  <a:pt x="971423" y="406400"/>
                </a:lnTo>
                <a:lnTo>
                  <a:pt x="960119" y="433069"/>
                </a:lnTo>
                <a:lnTo>
                  <a:pt x="1019694" y="433069"/>
                </a:lnTo>
                <a:lnTo>
                  <a:pt x="969263" y="374014"/>
                </a:lnTo>
                <a:close/>
              </a:path>
              <a:path w="1032510" h="454025">
                <a:moveTo>
                  <a:pt x="11175" y="0"/>
                </a:moveTo>
                <a:lnTo>
                  <a:pt x="0" y="26670"/>
                </a:lnTo>
                <a:lnTo>
                  <a:pt x="946723" y="427399"/>
                </a:lnTo>
                <a:lnTo>
                  <a:pt x="957990" y="400715"/>
                </a:lnTo>
                <a:lnTo>
                  <a:pt x="1117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4773167" y="3213607"/>
            <a:ext cx="1026160" cy="1322070"/>
          </a:xfrm>
          <a:custGeom>
            <a:avLst/>
            <a:gdLst/>
            <a:ahLst/>
            <a:cxnLst/>
            <a:rect l="l" t="t" r="r" b="b"/>
            <a:pathLst>
              <a:path w="1026160" h="1322070">
                <a:moveTo>
                  <a:pt x="961137" y="1262049"/>
                </a:moveTo>
                <a:lnTo>
                  <a:pt x="938149" y="1279778"/>
                </a:lnTo>
                <a:lnTo>
                  <a:pt x="1025652" y="1322069"/>
                </a:lnTo>
                <a:lnTo>
                  <a:pt x="1016155" y="1273555"/>
                </a:lnTo>
                <a:lnTo>
                  <a:pt x="970026" y="1273555"/>
                </a:lnTo>
                <a:lnTo>
                  <a:pt x="961137" y="1262049"/>
                </a:lnTo>
                <a:close/>
              </a:path>
              <a:path w="1026160" h="1322070">
                <a:moveTo>
                  <a:pt x="984009" y="1244410"/>
                </a:moveTo>
                <a:lnTo>
                  <a:pt x="961137" y="1262049"/>
                </a:lnTo>
                <a:lnTo>
                  <a:pt x="970026" y="1273555"/>
                </a:lnTo>
                <a:lnTo>
                  <a:pt x="992886" y="1255902"/>
                </a:lnTo>
                <a:lnTo>
                  <a:pt x="984009" y="1244410"/>
                </a:lnTo>
                <a:close/>
              </a:path>
              <a:path w="1026160" h="1322070">
                <a:moveTo>
                  <a:pt x="1006983" y="1226692"/>
                </a:moveTo>
                <a:lnTo>
                  <a:pt x="984009" y="1244410"/>
                </a:lnTo>
                <a:lnTo>
                  <a:pt x="992886" y="1255902"/>
                </a:lnTo>
                <a:lnTo>
                  <a:pt x="970026" y="1273555"/>
                </a:lnTo>
                <a:lnTo>
                  <a:pt x="1016155" y="1273555"/>
                </a:lnTo>
                <a:lnTo>
                  <a:pt x="1006983" y="1226692"/>
                </a:lnTo>
                <a:close/>
              </a:path>
              <a:path w="1026160" h="1322070">
                <a:moveTo>
                  <a:pt x="22860" y="0"/>
                </a:moveTo>
                <a:lnTo>
                  <a:pt x="0" y="17779"/>
                </a:lnTo>
                <a:lnTo>
                  <a:pt x="961137" y="1262049"/>
                </a:lnTo>
                <a:lnTo>
                  <a:pt x="984009" y="1244410"/>
                </a:lnTo>
                <a:lnTo>
                  <a:pt x="2286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4771390" y="3216529"/>
            <a:ext cx="1040765" cy="2249170"/>
          </a:xfrm>
          <a:custGeom>
            <a:avLst/>
            <a:gdLst/>
            <a:ahLst/>
            <a:cxnLst/>
            <a:rect l="l" t="t" r="r" b="b"/>
            <a:pathLst>
              <a:path w="1040764" h="2249170">
                <a:moveTo>
                  <a:pt x="987890" y="2175679"/>
                </a:moveTo>
                <a:lnTo>
                  <a:pt x="961517" y="2187702"/>
                </a:lnTo>
                <a:lnTo>
                  <a:pt x="1037209" y="2248662"/>
                </a:lnTo>
                <a:lnTo>
                  <a:pt x="1039322" y="2188845"/>
                </a:lnTo>
                <a:lnTo>
                  <a:pt x="993901" y="2188845"/>
                </a:lnTo>
                <a:lnTo>
                  <a:pt x="987890" y="2175679"/>
                </a:lnTo>
                <a:close/>
              </a:path>
              <a:path w="1040764" h="2249170">
                <a:moveTo>
                  <a:pt x="1014315" y="2163633"/>
                </a:moveTo>
                <a:lnTo>
                  <a:pt x="987890" y="2175679"/>
                </a:lnTo>
                <a:lnTo>
                  <a:pt x="993901" y="2188845"/>
                </a:lnTo>
                <a:lnTo>
                  <a:pt x="1020318" y="2176780"/>
                </a:lnTo>
                <a:lnTo>
                  <a:pt x="1014315" y="2163633"/>
                </a:lnTo>
                <a:close/>
              </a:path>
              <a:path w="1040764" h="2249170">
                <a:moveTo>
                  <a:pt x="1040638" y="2151634"/>
                </a:moveTo>
                <a:lnTo>
                  <a:pt x="1014315" y="2163633"/>
                </a:lnTo>
                <a:lnTo>
                  <a:pt x="1020318" y="2176780"/>
                </a:lnTo>
                <a:lnTo>
                  <a:pt x="993901" y="2188845"/>
                </a:lnTo>
                <a:lnTo>
                  <a:pt x="1039322" y="2188845"/>
                </a:lnTo>
                <a:lnTo>
                  <a:pt x="1040638" y="2151634"/>
                </a:lnTo>
                <a:close/>
              </a:path>
              <a:path w="1040764" h="2249170">
                <a:moveTo>
                  <a:pt x="26415" y="0"/>
                </a:moveTo>
                <a:lnTo>
                  <a:pt x="0" y="11937"/>
                </a:lnTo>
                <a:lnTo>
                  <a:pt x="987890" y="2175679"/>
                </a:lnTo>
                <a:lnTo>
                  <a:pt x="1014315" y="2163633"/>
                </a:lnTo>
                <a:lnTo>
                  <a:pt x="2641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4757673" y="2803398"/>
            <a:ext cx="1033780" cy="2236470"/>
          </a:xfrm>
          <a:custGeom>
            <a:avLst/>
            <a:gdLst/>
            <a:ahLst/>
            <a:cxnLst/>
            <a:rect l="l" t="t" r="r" b="b"/>
            <a:pathLst>
              <a:path w="1033779" h="2236470">
                <a:moveTo>
                  <a:pt x="980785" y="72985"/>
                </a:moveTo>
                <a:lnTo>
                  <a:pt x="0" y="2224024"/>
                </a:lnTo>
                <a:lnTo>
                  <a:pt x="26415" y="2235962"/>
                </a:lnTo>
                <a:lnTo>
                  <a:pt x="1007105" y="84983"/>
                </a:lnTo>
                <a:lnTo>
                  <a:pt x="980785" y="72985"/>
                </a:lnTo>
                <a:close/>
              </a:path>
              <a:path w="1033779" h="2236470">
                <a:moveTo>
                  <a:pt x="1032162" y="59816"/>
                </a:moveTo>
                <a:lnTo>
                  <a:pt x="986789" y="59816"/>
                </a:lnTo>
                <a:lnTo>
                  <a:pt x="1013078" y="71881"/>
                </a:lnTo>
                <a:lnTo>
                  <a:pt x="1007105" y="84983"/>
                </a:lnTo>
                <a:lnTo>
                  <a:pt x="1033526" y="97027"/>
                </a:lnTo>
                <a:lnTo>
                  <a:pt x="1032162" y="59816"/>
                </a:lnTo>
                <a:close/>
              </a:path>
              <a:path w="1033779" h="2236470">
                <a:moveTo>
                  <a:pt x="986789" y="59816"/>
                </a:moveTo>
                <a:lnTo>
                  <a:pt x="980785" y="72985"/>
                </a:lnTo>
                <a:lnTo>
                  <a:pt x="1007105" y="84983"/>
                </a:lnTo>
                <a:lnTo>
                  <a:pt x="1013078" y="71881"/>
                </a:lnTo>
                <a:lnTo>
                  <a:pt x="986789" y="59816"/>
                </a:lnTo>
                <a:close/>
              </a:path>
              <a:path w="1033779" h="2236470">
                <a:moveTo>
                  <a:pt x="1029970" y="0"/>
                </a:moveTo>
                <a:lnTo>
                  <a:pt x="954404" y="60960"/>
                </a:lnTo>
                <a:lnTo>
                  <a:pt x="980785" y="72985"/>
                </a:lnTo>
                <a:lnTo>
                  <a:pt x="986789" y="59816"/>
                </a:lnTo>
                <a:lnTo>
                  <a:pt x="1032162" y="59816"/>
                </a:lnTo>
                <a:lnTo>
                  <a:pt x="102997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4759325" y="3669029"/>
            <a:ext cx="1040130" cy="1372870"/>
          </a:xfrm>
          <a:custGeom>
            <a:avLst/>
            <a:gdLst/>
            <a:ahLst/>
            <a:cxnLst/>
            <a:rect l="l" t="t" r="r" b="b"/>
            <a:pathLst>
              <a:path w="1040129" h="1372870">
                <a:moveTo>
                  <a:pt x="976067" y="60676"/>
                </a:moveTo>
                <a:lnTo>
                  <a:pt x="0" y="1355344"/>
                </a:lnTo>
                <a:lnTo>
                  <a:pt x="23113" y="1372743"/>
                </a:lnTo>
                <a:lnTo>
                  <a:pt x="999161" y="78102"/>
                </a:lnTo>
                <a:lnTo>
                  <a:pt x="976067" y="60676"/>
                </a:lnTo>
                <a:close/>
              </a:path>
              <a:path w="1040129" h="1372870">
                <a:moveTo>
                  <a:pt x="1030791" y="49149"/>
                </a:moveTo>
                <a:lnTo>
                  <a:pt x="984758" y="49149"/>
                </a:lnTo>
                <a:lnTo>
                  <a:pt x="1007872" y="66548"/>
                </a:lnTo>
                <a:lnTo>
                  <a:pt x="999161" y="78102"/>
                </a:lnTo>
                <a:lnTo>
                  <a:pt x="1022223" y="95504"/>
                </a:lnTo>
                <a:lnTo>
                  <a:pt x="1030791" y="49149"/>
                </a:lnTo>
                <a:close/>
              </a:path>
              <a:path w="1040129" h="1372870">
                <a:moveTo>
                  <a:pt x="984758" y="49149"/>
                </a:moveTo>
                <a:lnTo>
                  <a:pt x="976067" y="60676"/>
                </a:lnTo>
                <a:lnTo>
                  <a:pt x="999161" y="78102"/>
                </a:lnTo>
                <a:lnTo>
                  <a:pt x="1007872" y="66548"/>
                </a:lnTo>
                <a:lnTo>
                  <a:pt x="984758" y="49149"/>
                </a:lnTo>
                <a:close/>
              </a:path>
              <a:path w="1040129" h="1372870">
                <a:moveTo>
                  <a:pt x="1039876" y="0"/>
                </a:moveTo>
                <a:lnTo>
                  <a:pt x="952880" y="43180"/>
                </a:lnTo>
                <a:lnTo>
                  <a:pt x="976067" y="60676"/>
                </a:lnTo>
                <a:lnTo>
                  <a:pt x="984758" y="49149"/>
                </a:lnTo>
                <a:lnTo>
                  <a:pt x="1030791" y="49149"/>
                </a:lnTo>
                <a:lnTo>
                  <a:pt x="103987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4765166" y="5019675"/>
            <a:ext cx="1031240" cy="462915"/>
          </a:xfrm>
          <a:custGeom>
            <a:avLst/>
            <a:gdLst/>
            <a:ahLst/>
            <a:cxnLst/>
            <a:rect l="l" t="t" r="r" b="b"/>
            <a:pathLst>
              <a:path w="1031239" h="462914">
                <a:moveTo>
                  <a:pt x="945719" y="436218"/>
                </a:moveTo>
                <a:lnTo>
                  <a:pt x="934212" y="462788"/>
                </a:lnTo>
                <a:lnTo>
                  <a:pt x="1031240" y="457453"/>
                </a:lnTo>
                <a:lnTo>
                  <a:pt x="1018231" y="441959"/>
                </a:lnTo>
                <a:lnTo>
                  <a:pt x="958977" y="441959"/>
                </a:lnTo>
                <a:lnTo>
                  <a:pt x="945719" y="436218"/>
                </a:lnTo>
                <a:close/>
              </a:path>
              <a:path w="1031239" h="462914">
                <a:moveTo>
                  <a:pt x="957225" y="409652"/>
                </a:moveTo>
                <a:lnTo>
                  <a:pt x="945719" y="436218"/>
                </a:lnTo>
                <a:lnTo>
                  <a:pt x="958977" y="441959"/>
                </a:lnTo>
                <a:lnTo>
                  <a:pt x="970534" y="415416"/>
                </a:lnTo>
                <a:lnTo>
                  <a:pt x="957225" y="409652"/>
                </a:lnTo>
                <a:close/>
              </a:path>
              <a:path w="1031239" h="462914">
                <a:moveTo>
                  <a:pt x="968756" y="383031"/>
                </a:moveTo>
                <a:lnTo>
                  <a:pt x="957225" y="409652"/>
                </a:lnTo>
                <a:lnTo>
                  <a:pt x="970534" y="415416"/>
                </a:lnTo>
                <a:lnTo>
                  <a:pt x="958977" y="441959"/>
                </a:lnTo>
                <a:lnTo>
                  <a:pt x="1018231" y="441959"/>
                </a:lnTo>
                <a:lnTo>
                  <a:pt x="968756" y="383031"/>
                </a:lnTo>
                <a:close/>
              </a:path>
              <a:path w="1031239" h="462914">
                <a:moveTo>
                  <a:pt x="11430" y="0"/>
                </a:moveTo>
                <a:lnTo>
                  <a:pt x="0" y="26669"/>
                </a:lnTo>
                <a:lnTo>
                  <a:pt x="945719" y="436218"/>
                </a:lnTo>
                <a:lnTo>
                  <a:pt x="957225" y="409652"/>
                </a:lnTo>
                <a:lnTo>
                  <a:pt x="1143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4764532" y="4533519"/>
            <a:ext cx="1033780" cy="512445"/>
          </a:xfrm>
          <a:custGeom>
            <a:avLst/>
            <a:gdLst/>
            <a:ahLst/>
            <a:cxnLst/>
            <a:rect l="l" t="t" r="r" b="b"/>
            <a:pathLst>
              <a:path w="1033779" h="512445">
                <a:moveTo>
                  <a:pt x="949136" y="25995"/>
                </a:moveTo>
                <a:lnTo>
                  <a:pt x="0" y="486155"/>
                </a:lnTo>
                <a:lnTo>
                  <a:pt x="12700" y="512190"/>
                </a:lnTo>
                <a:lnTo>
                  <a:pt x="961802" y="52046"/>
                </a:lnTo>
                <a:lnTo>
                  <a:pt x="949136" y="25995"/>
                </a:lnTo>
                <a:close/>
              </a:path>
              <a:path w="1033779" h="512445">
                <a:moveTo>
                  <a:pt x="1019394" y="19684"/>
                </a:moveTo>
                <a:lnTo>
                  <a:pt x="962151" y="19684"/>
                </a:lnTo>
                <a:lnTo>
                  <a:pt x="974851" y="45719"/>
                </a:lnTo>
                <a:lnTo>
                  <a:pt x="961802" y="52046"/>
                </a:lnTo>
                <a:lnTo>
                  <a:pt x="974470" y="78104"/>
                </a:lnTo>
                <a:lnTo>
                  <a:pt x="1019394" y="19684"/>
                </a:lnTo>
                <a:close/>
              </a:path>
              <a:path w="1033779" h="512445">
                <a:moveTo>
                  <a:pt x="962151" y="19684"/>
                </a:moveTo>
                <a:lnTo>
                  <a:pt x="949136" y="25995"/>
                </a:lnTo>
                <a:lnTo>
                  <a:pt x="961802" y="52046"/>
                </a:lnTo>
                <a:lnTo>
                  <a:pt x="974851" y="45719"/>
                </a:lnTo>
                <a:lnTo>
                  <a:pt x="962151" y="19684"/>
                </a:lnTo>
                <a:close/>
              </a:path>
              <a:path w="1033779" h="512445">
                <a:moveTo>
                  <a:pt x="936497" y="0"/>
                </a:moveTo>
                <a:lnTo>
                  <a:pt x="949136" y="25995"/>
                </a:lnTo>
                <a:lnTo>
                  <a:pt x="962151" y="19684"/>
                </a:lnTo>
                <a:lnTo>
                  <a:pt x="1019394" y="19684"/>
                </a:lnTo>
                <a:lnTo>
                  <a:pt x="1033652" y="1142"/>
                </a:lnTo>
                <a:lnTo>
                  <a:pt x="93649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6669151" y="2770123"/>
            <a:ext cx="647700" cy="454025"/>
          </a:xfrm>
          <a:custGeom>
            <a:avLst/>
            <a:gdLst/>
            <a:ahLst/>
            <a:cxnLst/>
            <a:rect l="l" t="t" r="r" b="b"/>
            <a:pathLst>
              <a:path w="647700" h="454025">
                <a:moveTo>
                  <a:pt x="567555" y="416425"/>
                </a:moveTo>
                <a:lnTo>
                  <a:pt x="551052" y="440309"/>
                </a:lnTo>
                <a:lnTo>
                  <a:pt x="647192" y="454025"/>
                </a:lnTo>
                <a:lnTo>
                  <a:pt x="631102" y="424688"/>
                </a:lnTo>
                <a:lnTo>
                  <a:pt x="579501" y="424688"/>
                </a:lnTo>
                <a:lnTo>
                  <a:pt x="567555" y="416425"/>
                </a:lnTo>
                <a:close/>
              </a:path>
              <a:path w="647700" h="454025">
                <a:moveTo>
                  <a:pt x="583957" y="392685"/>
                </a:moveTo>
                <a:lnTo>
                  <a:pt x="567555" y="416425"/>
                </a:lnTo>
                <a:lnTo>
                  <a:pt x="579501" y="424688"/>
                </a:lnTo>
                <a:lnTo>
                  <a:pt x="595883" y="400938"/>
                </a:lnTo>
                <a:lnTo>
                  <a:pt x="583957" y="392685"/>
                </a:lnTo>
                <a:close/>
              </a:path>
              <a:path w="647700" h="454025">
                <a:moveTo>
                  <a:pt x="600455" y="368808"/>
                </a:moveTo>
                <a:lnTo>
                  <a:pt x="583957" y="392685"/>
                </a:lnTo>
                <a:lnTo>
                  <a:pt x="595883" y="400938"/>
                </a:lnTo>
                <a:lnTo>
                  <a:pt x="579501" y="424688"/>
                </a:lnTo>
                <a:lnTo>
                  <a:pt x="631102" y="424688"/>
                </a:lnTo>
                <a:lnTo>
                  <a:pt x="600455" y="368808"/>
                </a:lnTo>
                <a:close/>
              </a:path>
              <a:path w="647700" h="454025">
                <a:moveTo>
                  <a:pt x="16509" y="0"/>
                </a:moveTo>
                <a:lnTo>
                  <a:pt x="0" y="23875"/>
                </a:lnTo>
                <a:lnTo>
                  <a:pt x="567555" y="416425"/>
                </a:lnTo>
                <a:lnTo>
                  <a:pt x="583957" y="392685"/>
                </a:lnTo>
                <a:lnTo>
                  <a:pt x="1650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6770116" y="3224022"/>
            <a:ext cx="546100" cy="465455"/>
          </a:xfrm>
          <a:custGeom>
            <a:avLst/>
            <a:gdLst/>
            <a:ahLst/>
            <a:cxnLst/>
            <a:rect l="l" t="t" r="r" b="b"/>
            <a:pathLst>
              <a:path w="546100" h="465454">
                <a:moveTo>
                  <a:pt x="470147" y="45177"/>
                </a:moveTo>
                <a:lnTo>
                  <a:pt x="0" y="443356"/>
                </a:lnTo>
                <a:lnTo>
                  <a:pt x="18795" y="465454"/>
                </a:lnTo>
                <a:lnTo>
                  <a:pt x="488781" y="67183"/>
                </a:lnTo>
                <a:lnTo>
                  <a:pt x="470147" y="45177"/>
                </a:lnTo>
                <a:close/>
              </a:path>
              <a:path w="546100" h="465454">
                <a:moveTo>
                  <a:pt x="530384" y="35813"/>
                </a:moveTo>
                <a:lnTo>
                  <a:pt x="481202" y="35813"/>
                </a:lnTo>
                <a:lnTo>
                  <a:pt x="499872" y="57785"/>
                </a:lnTo>
                <a:lnTo>
                  <a:pt x="488781" y="67183"/>
                </a:lnTo>
                <a:lnTo>
                  <a:pt x="507491" y="89280"/>
                </a:lnTo>
                <a:lnTo>
                  <a:pt x="530384" y="35813"/>
                </a:lnTo>
                <a:close/>
              </a:path>
              <a:path w="546100" h="465454">
                <a:moveTo>
                  <a:pt x="481202" y="35813"/>
                </a:moveTo>
                <a:lnTo>
                  <a:pt x="470147" y="45177"/>
                </a:lnTo>
                <a:lnTo>
                  <a:pt x="488781" y="67183"/>
                </a:lnTo>
                <a:lnTo>
                  <a:pt x="499872" y="57785"/>
                </a:lnTo>
                <a:lnTo>
                  <a:pt x="481202" y="35813"/>
                </a:lnTo>
                <a:close/>
              </a:path>
              <a:path w="546100" h="465454">
                <a:moveTo>
                  <a:pt x="545718" y="0"/>
                </a:moveTo>
                <a:lnTo>
                  <a:pt x="451357" y="22987"/>
                </a:lnTo>
                <a:lnTo>
                  <a:pt x="470147" y="45177"/>
                </a:lnTo>
                <a:lnTo>
                  <a:pt x="481202" y="35813"/>
                </a:lnTo>
                <a:lnTo>
                  <a:pt x="530384" y="35813"/>
                </a:lnTo>
                <a:lnTo>
                  <a:pt x="54571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6790943" y="4548504"/>
            <a:ext cx="533400" cy="502920"/>
          </a:xfrm>
          <a:custGeom>
            <a:avLst/>
            <a:gdLst/>
            <a:ahLst/>
            <a:cxnLst/>
            <a:rect l="l" t="t" r="r" b="b"/>
            <a:pathLst>
              <a:path w="533400" h="502920">
                <a:moveTo>
                  <a:pt x="460100" y="453496"/>
                </a:moveTo>
                <a:lnTo>
                  <a:pt x="440308" y="474599"/>
                </a:lnTo>
                <a:lnTo>
                  <a:pt x="533273" y="502412"/>
                </a:lnTo>
                <a:lnTo>
                  <a:pt x="518937" y="463423"/>
                </a:lnTo>
                <a:lnTo>
                  <a:pt x="470661" y="463423"/>
                </a:lnTo>
                <a:lnTo>
                  <a:pt x="460100" y="453496"/>
                </a:lnTo>
                <a:close/>
              </a:path>
              <a:path w="533400" h="502920">
                <a:moveTo>
                  <a:pt x="479891" y="432394"/>
                </a:moveTo>
                <a:lnTo>
                  <a:pt x="460100" y="453496"/>
                </a:lnTo>
                <a:lnTo>
                  <a:pt x="470661" y="463423"/>
                </a:lnTo>
                <a:lnTo>
                  <a:pt x="490474" y="442341"/>
                </a:lnTo>
                <a:lnTo>
                  <a:pt x="479891" y="432394"/>
                </a:lnTo>
                <a:close/>
              </a:path>
              <a:path w="533400" h="502920">
                <a:moveTo>
                  <a:pt x="499745" y="411226"/>
                </a:moveTo>
                <a:lnTo>
                  <a:pt x="479891" y="432394"/>
                </a:lnTo>
                <a:lnTo>
                  <a:pt x="490474" y="442341"/>
                </a:lnTo>
                <a:lnTo>
                  <a:pt x="470661" y="463423"/>
                </a:lnTo>
                <a:lnTo>
                  <a:pt x="518937" y="463423"/>
                </a:lnTo>
                <a:lnTo>
                  <a:pt x="499745" y="411226"/>
                </a:lnTo>
                <a:close/>
              </a:path>
              <a:path w="533400" h="502920">
                <a:moveTo>
                  <a:pt x="19811" y="0"/>
                </a:moveTo>
                <a:lnTo>
                  <a:pt x="0" y="21082"/>
                </a:lnTo>
                <a:lnTo>
                  <a:pt x="460100" y="453496"/>
                </a:lnTo>
                <a:lnTo>
                  <a:pt x="479891" y="432394"/>
                </a:lnTo>
                <a:lnTo>
                  <a:pt x="198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6692392" y="5049773"/>
            <a:ext cx="631825" cy="417830"/>
          </a:xfrm>
          <a:custGeom>
            <a:avLst/>
            <a:gdLst/>
            <a:ahLst/>
            <a:cxnLst/>
            <a:rect l="l" t="t" r="r" b="b"/>
            <a:pathLst>
              <a:path w="631825" h="417829">
                <a:moveTo>
                  <a:pt x="550708" y="35212"/>
                </a:moveTo>
                <a:lnTo>
                  <a:pt x="0" y="393445"/>
                </a:lnTo>
                <a:lnTo>
                  <a:pt x="15748" y="417703"/>
                </a:lnTo>
                <a:lnTo>
                  <a:pt x="566503" y="59519"/>
                </a:lnTo>
                <a:lnTo>
                  <a:pt x="550708" y="35212"/>
                </a:lnTo>
                <a:close/>
              </a:path>
              <a:path w="631825" h="417829">
                <a:moveTo>
                  <a:pt x="615433" y="27305"/>
                </a:moveTo>
                <a:lnTo>
                  <a:pt x="562863" y="27305"/>
                </a:lnTo>
                <a:lnTo>
                  <a:pt x="578738" y="51562"/>
                </a:lnTo>
                <a:lnTo>
                  <a:pt x="566503" y="59519"/>
                </a:lnTo>
                <a:lnTo>
                  <a:pt x="582294" y="83819"/>
                </a:lnTo>
                <a:lnTo>
                  <a:pt x="615433" y="27305"/>
                </a:lnTo>
                <a:close/>
              </a:path>
              <a:path w="631825" h="417829">
                <a:moveTo>
                  <a:pt x="562863" y="27305"/>
                </a:moveTo>
                <a:lnTo>
                  <a:pt x="550708" y="35212"/>
                </a:lnTo>
                <a:lnTo>
                  <a:pt x="566503" y="59519"/>
                </a:lnTo>
                <a:lnTo>
                  <a:pt x="578738" y="51562"/>
                </a:lnTo>
                <a:lnTo>
                  <a:pt x="562863" y="27305"/>
                </a:lnTo>
                <a:close/>
              </a:path>
              <a:path w="631825" h="417829">
                <a:moveTo>
                  <a:pt x="631443" y="0"/>
                </a:moveTo>
                <a:lnTo>
                  <a:pt x="534924" y="10921"/>
                </a:lnTo>
                <a:lnTo>
                  <a:pt x="550708" y="35212"/>
                </a:lnTo>
                <a:lnTo>
                  <a:pt x="562863" y="27305"/>
                </a:lnTo>
                <a:lnTo>
                  <a:pt x="615433" y="27305"/>
                </a:lnTo>
                <a:lnTo>
                  <a:pt x="63144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2970657" y="2783332"/>
            <a:ext cx="511809" cy="450850"/>
          </a:xfrm>
          <a:custGeom>
            <a:avLst/>
            <a:gdLst/>
            <a:ahLst/>
            <a:cxnLst/>
            <a:rect l="l" t="t" r="r" b="b"/>
            <a:pathLst>
              <a:path w="511810" h="450850">
                <a:moveTo>
                  <a:pt x="436777" y="404473"/>
                </a:moveTo>
                <a:lnTo>
                  <a:pt x="417703" y="426212"/>
                </a:lnTo>
                <a:lnTo>
                  <a:pt x="511682" y="450850"/>
                </a:lnTo>
                <a:lnTo>
                  <a:pt x="496649" y="414019"/>
                </a:lnTo>
                <a:lnTo>
                  <a:pt x="447675" y="414019"/>
                </a:lnTo>
                <a:lnTo>
                  <a:pt x="436777" y="404473"/>
                </a:lnTo>
                <a:close/>
              </a:path>
              <a:path w="511810" h="450850">
                <a:moveTo>
                  <a:pt x="455947" y="382625"/>
                </a:moveTo>
                <a:lnTo>
                  <a:pt x="436777" y="404473"/>
                </a:lnTo>
                <a:lnTo>
                  <a:pt x="447675" y="414019"/>
                </a:lnTo>
                <a:lnTo>
                  <a:pt x="466852" y="392175"/>
                </a:lnTo>
                <a:lnTo>
                  <a:pt x="455947" y="382625"/>
                </a:lnTo>
                <a:close/>
              </a:path>
              <a:path w="511810" h="450850">
                <a:moveTo>
                  <a:pt x="474980" y="360933"/>
                </a:moveTo>
                <a:lnTo>
                  <a:pt x="455947" y="382625"/>
                </a:lnTo>
                <a:lnTo>
                  <a:pt x="466852" y="392175"/>
                </a:lnTo>
                <a:lnTo>
                  <a:pt x="447675" y="414019"/>
                </a:lnTo>
                <a:lnTo>
                  <a:pt x="496649" y="414019"/>
                </a:lnTo>
                <a:lnTo>
                  <a:pt x="474980" y="360933"/>
                </a:lnTo>
                <a:close/>
              </a:path>
              <a:path w="511810" h="450850">
                <a:moveTo>
                  <a:pt x="19050" y="0"/>
                </a:moveTo>
                <a:lnTo>
                  <a:pt x="0" y="21843"/>
                </a:lnTo>
                <a:lnTo>
                  <a:pt x="436777" y="404473"/>
                </a:lnTo>
                <a:lnTo>
                  <a:pt x="455947" y="382625"/>
                </a:lnTo>
                <a:lnTo>
                  <a:pt x="190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2935732" y="3233166"/>
            <a:ext cx="546100" cy="465455"/>
          </a:xfrm>
          <a:custGeom>
            <a:avLst/>
            <a:gdLst/>
            <a:ahLst/>
            <a:cxnLst/>
            <a:rect l="l" t="t" r="r" b="b"/>
            <a:pathLst>
              <a:path w="546100" h="465454">
                <a:moveTo>
                  <a:pt x="470147" y="45177"/>
                </a:moveTo>
                <a:lnTo>
                  <a:pt x="0" y="443357"/>
                </a:lnTo>
                <a:lnTo>
                  <a:pt x="18795" y="465455"/>
                </a:lnTo>
                <a:lnTo>
                  <a:pt x="488781" y="67183"/>
                </a:lnTo>
                <a:lnTo>
                  <a:pt x="470147" y="45177"/>
                </a:lnTo>
                <a:close/>
              </a:path>
              <a:path w="546100" h="465454">
                <a:moveTo>
                  <a:pt x="530384" y="35813"/>
                </a:moveTo>
                <a:lnTo>
                  <a:pt x="481203" y="35813"/>
                </a:lnTo>
                <a:lnTo>
                  <a:pt x="499871" y="57785"/>
                </a:lnTo>
                <a:lnTo>
                  <a:pt x="488781" y="67183"/>
                </a:lnTo>
                <a:lnTo>
                  <a:pt x="507492" y="89281"/>
                </a:lnTo>
                <a:lnTo>
                  <a:pt x="530384" y="35813"/>
                </a:lnTo>
                <a:close/>
              </a:path>
              <a:path w="546100" h="465454">
                <a:moveTo>
                  <a:pt x="481203" y="35813"/>
                </a:moveTo>
                <a:lnTo>
                  <a:pt x="470147" y="45177"/>
                </a:lnTo>
                <a:lnTo>
                  <a:pt x="488781" y="67183"/>
                </a:lnTo>
                <a:lnTo>
                  <a:pt x="499871" y="57785"/>
                </a:lnTo>
                <a:lnTo>
                  <a:pt x="481203" y="35813"/>
                </a:lnTo>
                <a:close/>
              </a:path>
              <a:path w="546100" h="465454">
                <a:moveTo>
                  <a:pt x="545719" y="0"/>
                </a:moveTo>
                <a:lnTo>
                  <a:pt x="451357" y="22987"/>
                </a:lnTo>
                <a:lnTo>
                  <a:pt x="470147" y="45177"/>
                </a:lnTo>
                <a:lnTo>
                  <a:pt x="481203" y="35813"/>
                </a:lnTo>
                <a:lnTo>
                  <a:pt x="530384" y="35813"/>
                </a:lnTo>
                <a:lnTo>
                  <a:pt x="54571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2956560" y="4557648"/>
            <a:ext cx="533400" cy="502920"/>
          </a:xfrm>
          <a:custGeom>
            <a:avLst/>
            <a:gdLst/>
            <a:ahLst/>
            <a:cxnLst/>
            <a:rect l="l" t="t" r="r" b="b"/>
            <a:pathLst>
              <a:path w="533400" h="502920">
                <a:moveTo>
                  <a:pt x="460100" y="453496"/>
                </a:moveTo>
                <a:lnTo>
                  <a:pt x="440309" y="474599"/>
                </a:lnTo>
                <a:lnTo>
                  <a:pt x="533273" y="502412"/>
                </a:lnTo>
                <a:lnTo>
                  <a:pt x="518937" y="463423"/>
                </a:lnTo>
                <a:lnTo>
                  <a:pt x="470662" y="463423"/>
                </a:lnTo>
                <a:lnTo>
                  <a:pt x="460100" y="453496"/>
                </a:lnTo>
                <a:close/>
              </a:path>
              <a:path w="533400" h="502920">
                <a:moveTo>
                  <a:pt x="479891" y="432394"/>
                </a:moveTo>
                <a:lnTo>
                  <a:pt x="460100" y="453496"/>
                </a:lnTo>
                <a:lnTo>
                  <a:pt x="470662" y="463423"/>
                </a:lnTo>
                <a:lnTo>
                  <a:pt x="490474" y="442340"/>
                </a:lnTo>
                <a:lnTo>
                  <a:pt x="479891" y="432394"/>
                </a:lnTo>
                <a:close/>
              </a:path>
              <a:path w="533400" h="502920">
                <a:moveTo>
                  <a:pt x="499744" y="411225"/>
                </a:moveTo>
                <a:lnTo>
                  <a:pt x="479891" y="432394"/>
                </a:lnTo>
                <a:lnTo>
                  <a:pt x="490474" y="442340"/>
                </a:lnTo>
                <a:lnTo>
                  <a:pt x="470662" y="463423"/>
                </a:lnTo>
                <a:lnTo>
                  <a:pt x="518937" y="463423"/>
                </a:lnTo>
                <a:lnTo>
                  <a:pt x="499744" y="411225"/>
                </a:lnTo>
                <a:close/>
              </a:path>
              <a:path w="533400" h="502920">
                <a:moveTo>
                  <a:pt x="19812" y="0"/>
                </a:moveTo>
                <a:lnTo>
                  <a:pt x="0" y="21081"/>
                </a:lnTo>
                <a:lnTo>
                  <a:pt x="460100" y="453496"/>
                </a:lnTo>
                <a:lnTo>
                  <a:pt x="479891" y="432394"/>
                </a:lnTo>
                <a:lnTo>
                  <a:pt x="1981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2978657" y="5060441"/>
            <a:ext cx="510540" cy="419100"/>
          </a:xfrm>
          <a:custGeom>
            <a:avLst/>
            <a:gdLst/>
            <a:ahLst/>
            <a:cxnLst/>
            <a:rect l="l" t="t" r="r" b="b"/>
            <a:pathLst>
              <a:path w="510539" h="419100">
                <a:moveTo>
                  <a:pt x="433929" y="43525"/>
                </a:moveTo>
                <a:lnTo>
                  <a:pt x="0" y="396239"/>
                </a:lnTo>
                <a:lnTo>
                  <a:pt x="18287" y="418718"/>
                </a:lnTo>
                <a:lnTo>
                  <a:pt x="452217" y="66004"/>
                </a:lnTo>
                <a:lnTo>
                  <a:pt x="433929" y="43525"/>
                </a:lnTo>
                <a:close/>
              </a:path>
              <a:path w="510539" h="419100">
                <a:moveTo>
                  <a:pt x="494985" y="34416"/>
                </a:moveTo>
                <a:lnTo>
                  <a:pt x="445134" y="34416"/>
                </a:lnTo>
                <a:lnTo>
                  <a:pt x="463422" y="56895"/>
                </a:lnTo>
                <a:lnTo>
                  <a:pt x="452217" y="66004"/>
                </a:lnTo>
                <a:lnTo>
                  <a:pt x="470534" y="88518"/>
                </a:lnTo>
                <a:lnTo>
                  <a:pt x="494985" y="34416"/>
                </a:lnTo>
                <a:close/>
              </a:path>
              <a:path w="510539" h="419100">
                <a:moveTo>
                  <a:pt x="445134" y="34416"/>
                </a:moveTo>
                <a:lnTo>
                  <a:pt x="433929" y="43525"/>
                </a:lnTo>
                <a:lnTo>
                  <a:pt x="452217" y="66004"/>
                </a:lnTo>
                <a:lnTo>
                  <a:pt x="463422" y="56895"/>
                </a:lnTo>
                <a:lnTo>
                  <a:pt x="445134" y="34416"/>
                </a:lnTo>
                <a:close/>
              </a:path>
              <a:path w="510539" h="419100">
                <a:moveTo>
                  <a:pt x="510540" y="0"/>
                </a:moveTo>
                <a:lnTo>
                  <a:pt x="415670" y="21081"/>
                </a:lnTo>
                <a:lnTo>
                  <a:pt x="433929" y="43525"/>
                </a:lnTo>
                <a:lnTo>
                  <a:pt x="445134" y="34416"/>
                </a:lnTo>
                <a:lnTo>
                  <a:pt x="494985" y="34416"/>
                </a:lnTo>
                <a:lnTo>
                  <a:pt x="51054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3357371" y="723900"/>
            <a:ext cx="5199887" cy="641603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3235451" y="662940"/>
            <a:ext cx="5318759" cy="865631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3416808" y="763523"/>
            <a:ext cx="5081016" cy="524255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 txBox="1"/>
          <p:nvPr/>
        </p:nvSpPr>
        <p:spPr>
          <a:xfrm>
            <a:off x="3416808" y="774268"/>
            <a:ext cx="508127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95"/>
              </a:spcBef>
            </a:pPr>
            <a:r>
              <a:rPr sz="2800" spc="-30" dirty="0">
                <a:solidFill>
                  <a:srgbClr val="FFFFFF"/>
                </a:solidFill>
                <a:latin typeface="Calibri"/>
                <a:cs typeface="Calibri"/>
              </a:rPr>
              <a:t>ReLU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is a special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cases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2800" spc="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25" dirty="0">
                <a:solidFill>
                  <a:srgbClr val="FFFFFF"/>
                </a:solidFill>
                <a:latin typeface="Calibri"/>
                <a:cs typeface="Calibri"/>
              </a:rPr>
              <a:t>Maxout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29" name="object 129"/>
          <p:cNvSpPr/>
          <p:nvPr/>
        </p:nvSpPr>
        <p:spPr>
          <a:xfrm>
            <a:off x="972311" y="5957315"/>
            <a:ext cx="7498080" cy="641604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1068324" y="5896354"/>
            <a:ext cx="7304532" cy="865632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1031747" y="5996940"/>
            <a:ext cx="7379208" cy="524256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 txBox="1"/>
          <p:nvPr/>
        </p:nvSpPr>
        <p:spPr>
          <a:xfrm>
            <a:off x="1031747" y="6009233"/>
            <a:ext cx="7379334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09245">
              <a:lnSpc>
                <a:spcPct val="100000"/>
              </a:lnSpc>
              <a:spcBef>
                <a:spcPts val="95"/>
              </a:spcBef>
            </a:pPr>
            <a:r>
              <a:rPr sz="2800" spc="-75" dirty="0">
                <a:solidFill>
                  <a:srgbClr val="FFFFFF"/>
                </a:solidFill>
                <a:latin typeface="Calibri"/>
                <a:cs typeface="Calibri"/>
              </a:rPr>
              <a:t>You 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can </a:t>
            </a:r>
            <a:r>
              <a:rPr sz="2800" spc="-25" dirty="0">
                <a:solidFill>
                  <a:srgbClr val="FFFFFF"/>
                </a:solidFill>
                <a:latin typeface="Calibri"/>
                <a:cs typeface="Calibri"/>
              </a:rPr>
              <a:t>have 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more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than 2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elements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in a</a:t>
            </a:r>
            <a:r>
              <a:rPr sz="2800" spc="1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group.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33" name="object 133"/>
          <p:cNvSpPr/>
          <p:nvPr/>
        </p:nvSpPr>
        <p:spPr>
          <a:xfrm>
            <a:off x="2475738" y="2541270"/>
            <a:ext cx="1880870" cy="1332230"/>
          </a:xfrm>
          <a:custGeom>
            <a:avLst/>
            <a:gdLst/>
            <a:ahLst/>
            <a:cxnLst/>
            <a:rect l="l" t="t" r="r" b="b"/>
            <a:pathLst>
              <a:path w="1880870" h="1332229">
                <a:moveTo>
                  <a:pt x="0" y="1331975"/>
                </a:moveTo>
                <a:lnTo>
                  <a:pt x="1880615" y="1331975"/>
                </a:lnTo>
                <a:lnTo>
                  <a:pt x="1880615" y="0"/>
                </a:lnTo>
                <a:lnTo>
                  <a:pt x="0" y="0"/>
                </a:lnTo>
                <a:lnTo>
                  <a:pt x="0" y="1331975"/>
                </a:lnTo>
                <a:close/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 txBox="1"/>
          <p:nvPr/>
        </p:nvSpPr>
        <p:spPr>
          <a:xfrm>
            <a:off x="3343655" y="2454909"/>
            <a:ext cx="9086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n</a:t>
            </a:r>
            <a:r>
              <a:rPr sz="2400" spc="0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u</a:t>
            </a:r>
            <a:r>
              <a:rPr sz="2400" spc="-30" dirty="0">
                <a:solidFill>
                  <a:srgbClr val="FF0000"/>
                </a:solidFill>
                <a:latin typeface="Calibri"/>
                <a:cs typeface="Calibri"/>
              </a:rPr>
              <a:t>r</a:t>
            </a: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on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173863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35" dirty="0"/>
              <a:t>Maxout</a:t>
            </a:r>
          </a:p>
        </p:txBody>
      </p:sp>
      <p:sp>
        <p:nvSpPr>
          <p:cNvPr id="3" name="object 3"/>
          <p:cNvSpPr/>
          <p:nvPr/>
        </p:nvSpPr>
        <p:spPr>
          <a:xfrm>
            <a:off x="3357371" y="723900"/>
            <a:ext cx="5199887" cy="6416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235451" y="662940"/>
            <a:ext cx="5318759" cy="86563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416808" y="763523"/>
            <a:ext cx="5081016" cy="52425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416808" y="774268"/>
            <a:ext cx="508127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95"/>
              </a:spcBef>
            </a:pPr>
            <a:r>
              <a:rPr sz="2800" spc="-30" dirty="0">
                <a:solidFill>
                  <a:srgbClr val="FFFFFF"/>
                </a:solidFill>
                <a:latin typeface="Calibri"/>
                <a:cs typeface="Calibri"/>
              </a:rPr>
              <a:t>ReLU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is a special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cases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2800" spc="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25" dirty="0">
                <a:solidFill>
                  <a:srgbClr val="FFFFFF"/>
                </a:solidFill>
                <a:latin typeface="Calibri"/>
                <a:cs typeface="Calibri"/>
              </a:rPr>
              <a:t>Maxout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867155" y="4181855"/>
            <a:ext cx="3432048" cy="64160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48283" y="4120896"/>
            <a:ext cx="3669791" cy="86563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26591" y="4221479"/>
            <a:ext cx="3313176" cy="52425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04266" y="5885688"/>
            <a:ext cx="1600835" cy="86995"/>
          </a:xfrm>
          <a:custGeom>
            <a:avLst/>
            <a:gdLst/>
            <a:ahLst/>
            <a:cxnLst/>
            <a:rect l="l" t="t" r="r" b="b"/>
            <a:pathLst>
              <a:path w="1600835" h="86995">
                <a:moveTo>
                  <a:pt x="1513967" y="0"/>
                </a:moveTo>
                <a:lnTo>
                  <a:pt x="1513967" y="86868"/>
                </a:lnTo>
                <a:lnTo>
                  <a:pt x="1571879" y="57912"/>
                </a:lnTo>
                <a:lnTo>
                  <a:pt x="1528445" y="57912"/>
                </a:lnTo>
                <a:lnTo>
                  <a:pt x="1528445" y="28956"/>
                </a:lnTo>
                <a:lnTo>
                  <a:pt x="1571879" y="28956"/>
                </a:lnTo>
                <a:lnTo>
                  <a:pt x="1513967" y="0"/>
                </a:lnTo>
                <a:close/>
              </a:path>
              <a:path w="1600835" h="86995">
                <a:moveTo>
                  <a:pt x="1513967" y="28956"/>
                </a:moveTo>
                <a:lnTo>
                  <a:pt x="0" y="28956"/>
                </a:lnTo>
                <a:lnTo>
                  <a:pt x="0" y="57912"/>
                </a:lnTo>
                <a:lnTo>
                  <a:pt x="1513967" y="57912"/>
                </a:lnTo>
                <a:lnTo>
                  <a:pt x="1513967" y="28956"/>
                </a:lnTo>
                <a:close/>
              </a:path>
              <a:path w="1600835" h="86995">
                <a:moveTo>
                  <a:pt x="1571879" y="28956"/>
                </a:moveTo>
                <a:lnTo>
                  <a:pt x="1528445" y="28956"/>
                </a:lnTo>
                <a:lnTo>
                  <a:pt x="1528445" y="57912"/>
                </a:lnTo>
                <a:lnTo>
                  <a:pt x="1571879" y="57912"/>
                </a:lnTo>
                <a:lnTo>
                  <a:pt x="1600835" y="43434"/>
                </a:lnTo>
                <a:lnTo>
                  <a:pt x="1571879" y="28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360932" y="4917185"/>
            <a:ext cx="86995" cy="1600835"/>
          </a:xfrm>
          <a:custGeom>
            <a:avLst/>
            <a:gdLst/>
            <a:ahLst/>
            <a:cxnLst/>
            <a:rect l="l" t="t" r="r" b="b"/>
            <a:pathLst>
              <a:path w="86994" h="1600834">
                <a:moveTo>
                  <a:pt x="57912" y="72389"/>
                </a:moveTo>
                <a:lnTo>
                  <a:pt x="28956" y="72389"/>
                </a:lnTo>
                <a:lnTo>
                  <a:pt x="28956" y="1600835"/>
                </a:lnTo>
                <a:lnTo>
                  <a:pt x="57912" y="1600835"/>
                </a:lnTo>
                <a:lnTo>
                  <a:pt x="57912" y="72389"/>
                </a:lnTo>
                <a:close/>
              </a:path>
              <a:path w="86994" h="1600834">
                <a:moveTo>
                  <a:pt x="43434" y="0"/>
                </a:moveTo>
                <a:lnTo>
                  <a:pt x="0" y="86868"/>
                </a:lnTo>
                <a:lnTo>
                  <a:pt x="28956" y="86868"/>
                </a:lnTo>
                <a:lnTo>
                  <a:pt x="28956" y="72389"/>
                </a:lnTo>
                <a:lnTo>
                  <a:pt x="79628" y="72389"/>
                </a:lnTo>
                <a:lnTo>
                  <a:pt x="43434" y="0"/>
                </a:lnTo>
                <a:close/>
              </a:path>
              <a:path w="86994" h="1600834">
                <a:moveTo>
                  <a:pt x="79628" y="72389"/>
                </a:moveTo>
                <a:lnTo>
                  <a:pt x="57912" y="72389"/>
                </a:lnTo>
                <a:lnTo>
                  <a:pt x="57912" y="86868"/>
                </a:lnTo>
                <a:lnTo>
                  <a:pt x="86868" y="86868"/>
                </a:lnTo>
                <a:lnTo>
                  <a:pt x="79628" y="7238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21791" y="5925311"/>
            <a:ext cx="800735" cy="0"/>
          </a:xfrm>
          <a:custGeom>
            <a:avLst/>
            <a:gdLst/>
            <a:ahLst/>
            <a:cxnLst/>
            <a:rect l="l" t="t" r="r" b="b"/>
            <a:pathLst>
              <a:path w="800735">
                <a:moveTo>
                  <a:pt x="0" y="0"/>
                </a:moveTo>
                <a:lnTo>
                  <a:pt x="800354" y="0"/>
                </a:lnTo>
              </a:path>
            </a:pathLst>
          </a:custGeom>
          <a:ln w="57912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397508" y="5227320"/>
            <a:ext cx="621030" cy="698500"/>
          </a:xfrm>
          <a:custGeom>
            <a:avLst/>
            <a:gdLst/>
            <a:ahLst/>
            <a:cxnLst/>
            <a:rect l="l" t="t" r="r" b="b"/>
            <a:pathLst>
              <a:path w="621030" h="698500">
                <a:moveTo>
                  <a:pt x="0" y="698271"/>
                </a:moveTo>
                <a:lnTo>
                  <a:pt x="620648" y="0"/>
                </a:lnTo>
              </a:path>
            </a:pathLst>
          </a:custGeom>
          <a:ln w="57912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748533" y="5914644"/>
            <a:ext cx="1600835" cy="86995"/>
          </a:xfrm>
          <a:custGeom>
            <a:avLst/>
            <a:gdLst/>
            <a:ahLst/>
            <a:cxnLst/>
            <a:rect l="l" t="t" r="r" b="b"/>
            <a:pathLst>
              <a:path w="1600835" h="86995">
                <a:moveTo>
                  <a:pt x="1513967" y="0"/>
                </a:moveTo>
                <a:lnTo>
                  <a:pt x="1513967" y="86867"/>
                </a:lnTo>
                <a:lnTo>
                  <a:pt x="1571879" y="57911"/>
                </a:lnTo>
                <a:lnTo>
                  <a:pt x="1528445" y="57911"/>
                </a:lnTo>
                <a:lnTo>
                  <a:pt x="1528445" y="28955"/>
                </a:lnTo>
                <a:lnTo>
                  <a:pt x="1571879" y="28955"/>
                </a:lnTo>
                <a:lnTo>
                  <a:pt x="1513967" y="0"/>
                </a:lnTo>
                <a:close/>
              </a:path>
              <a:path w="1600835" h="86995">
                <a:moveTo>
                  <a:pt x="1513967" y="28955"/>
                </a:moveTo>
                <a:lnTo>
                  <a:pt x="0" y="28955"/>
                </a:lnTo>
                <a:lnTo>
                  <a:pt x="0" y="57911"/>
                </a:lnTo>
                <a:lnTo>
                  <a:pt x="1513967" y="57911"/>
                </a:lnTo>
                <a:lnTo>
                  <a:pt x="1513967" y="28955"/>
                </a:lnTo>
                <a:close/>
              </a:path>
              <a:path w="1600835" h="86995">
                <a:moveTo>
                  <a:pt x="1571879" y="28955"/>
                </a:moveTo>
                <a:lnTo>
                  <a:pt x="1528445" y="28955"/>
                </a:lnTo>
                <a:lnTo>
                  <a:pt x="1528445" y="57911"/>
                </a:lnTo>
                <a:lnTo>
                  <a:pt x="1571879" y="57911"/>
                </a:lnTo>
                <a:lnTo>
                  <a:pt x="1600835" y="43433"/>
                </a:lnTo>
                <a:lnTo>
                  <a:pt x="1571879" y="289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506723" y="4946141"/>
            <a:ext cx="86995" cy="1600835"/>
          </a:xfrm>
          <a:custGeom>
            <a:avLst/>
            <a:gdLst/>
            <a:ahLst/>
            <a:cxnLst/>
            <a:rect l="l" t="t" r="r" b="b"/>
            <a:pathLst>
              <a:path w="86995" h="1600834">
                <a:moveTo>
                  <a:pt x="57912" y="72389"/>
                </a:moveTo>
                <a:lnTo>
                  <a:pt x="28955" y="72389"/>
                </a:lnTo>
                <a:lnTo>
                  <a:pt x="28955" y="1600834"/>
                </a:lnTo>
                <a:lnTo>
                  <a:pt x="57912" y="1600834"/>
                </a:lnTo>
                <a:lnTo>
                  <a:pt x="57912" y="72389"/>
                </a:lnTo>
                <a:close/>
              </a:path>
              <a:path w="86995" h="1600834">
                <a:moveTo>
                  <a:pt x="43434" y="0"/>
                </a:moveTo>
                <a:lnTo>
                  <a:pt x="0" y="86867"/>
                </a:lnTo>
                <a:lnTo>
                  <a:pt x="28955" y="86867"/>
                </a:lnTo>
                <a:lnTo>
                  <a:pt x="28955" y="72389"/>
                </a:lnTo>
                <a:lnTo>
                  <a:pt x="79628" y="72389"/>
                </a:lnTo>
                <a:lnTo>
                  <a:pt x="43434" y="0"/>
                </a:lnTo>
                <a:close/>
              </a:path>
              <a:path w="86995" h="1600834">
                <a:moveTo>
                  <a:pt x="79628" y="72389"/>
                </a:moveTo>
                <a:lnTo>
                  <a:pt x="57912" y="72389"/>
                </a:lnTo>
                <a:lnTo>
                  <a:pt x="57912" y="86867"/>
                </a:lnTo>
                <a:lnTo>
                  <a:pt x="86867" y="86867"/>
                </a:lnTo>
                <a:lnTo>
                  <a:pt x="79628" y="7238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862072" y="5355335"/>
            <a:ext cx="704850" cy="597535"/>
          </a:xfrm>
          <a:custGeom>
            <a:avLst/>
            <a:gdLst/>
            <a:ahLst/>
            <a:cxnLst/>
            <a:rect l="l" t="t" r="r" b="b"/>
            <a:pathLst>
              <a:path w="704850" h="597535">
                <a:moveTo>
                  <a:pt x="0" y="0"/>
                </a:moveTo>
                <a:lnTo>
                  <a:pt x="704341" y="597357"/>
                </a:lnTo>
              </a:path>
            </a:pathLst>
          </a:custGeom>
          <a:ln w="57912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541776" y="5254752"/>
            <a:ext cx="621030" cy="698500"/>
          </a:xfrm>
          <a:custGeom>
            <a:avLst/>
            <a:gdLst/>
            <a:ahLst/>
            <a:cxnLst/>
            <a:rect l="l" t="t" r="r" b="b"/>
            <a:pathLst>
              <a:path w="621029" h="698500">
                <a:moveTo>
                  <a:pt x="0" y="698271"/>
                </a:moveTo>
                <a:lnTo>
                  <a:pt x="620649" y="0"/>
                </a:lnTo>
              </a:path>
            </a:pathLst>
          </a:custGeom>
          <a:ln w="57912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138165" y="5905500"/>
            <a:ext cx="1600835" cy="86995"/>
          </a:xfrm>
          <a:custGeom>
            <a:avLst/>
            <a:gdLst/>
            <a:ahLst/>
            <a:cxnLst/>
            <a:rect l="l" t="t" r="r" b="b"/>
            <a:pathLst>
              <a:path w="1600834" h="86995">
                <a:moveTo>
                  <a:pt x="1513966" y="0"/>
                </a:moveTo>
                <a:lnTo>
                  <a:pt x="1513966" y="86868"/>
                </a:lnTo>
                <a:lnTo>
                  <a:pt x="1571879" y="57912"/>
                </a:lnTo>
                <a:lnTo>
                  <a:pt x="1528444" y="57912"/>
                </a:lnTo>
                <a:lnTo>
                  <a:pt x="1528444" y="28956"/>
                </a:lnTo>
                <a:lnTo>
                  <a:pt x="1571879" y="28956"/>
                </a:lnTo>
                <a:lnTo>
                  <a:pt x="1513966" y="0"/>
                </a:lnTo>
                <a:close/>
              </a:path>
              <a:path w="1600834" h="86995">
                <a:moveTo>
                  <a:pt x="1513966" y="28956"/>
                </a:moveTo>
                <a:lnTo>
                  <a:pt x="0" y="28956"/>
                </a:lnTo>
                <a:lnTo>
                  <a:pt x="0" y="57912"/>
                </a:lnTo>
                <a:lnTo>
                  <a:pt x="1513966" y="57912"/>
                </a:lnTo>
                <a:lnTo>
                  <a:pt x="1513966" y="28956"/>
                </a:lnTo>
                <a:close/>
              </a:path>
              <a:path w="1600834" h="86995">
                <a:moveTo>
                  <a:pt x="1571879" y="28956"/>
                </a:moveTo>
                <a:lnTo>
                  <a:pt x="1528444" y="28956"/>
                </a:lnTo>
                <a:lnTo>
                  <a:pt x="1528444" y="57912"/>
                </a:lnTo>
                <a:lnTo>
                  <a:pt x="1571879" y="57912"/>
                </a:lnTo>
                <a:lnTo>
                  <a:pt x="1600835" y="43434"/>
                </a:lnTo>
                <a:lnTo>
                  <a:pt x="1571879" y="28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896355" y="4936997"/>
            <a:ext cx="86995" cy="1600835"/>
          </a:xfrm>
          <a:custGeom>
            <a:avLst/>
            <a:gdLst/>
            <a:ahLst/>
            <a:cxnLst/>
            <a:rect l="l" t="t" r="r" b="b"/>
            <a:pathLst>
              <a:path w="86995" h="1600834">
                <a:moveTo>
                  <a:pt x="57912" y="72389"/>
                </a:moveTo>
                <a:lnTo>
                  <a:pt x="28956" y="72389"/>
                </a:lnTo>
                <a:lnTo>
                  <a:pt x="28956" y="1600834"/>
                </a:lnTo>
                <a:lnTo>
                  <a:pt x="57912" y="1600834"/>
                </a:lnTo>
                <a:lnTo>
                  <a:pt x="57912" y="72389"/>
                </a:lnTo>
                <a:close/>
              </a:path>
              <a:path w="86995" h="1600834">
                <a:moveTo>
                  <a:pt x="43434" y="0"/>
                </a:moveTo>
                <a:lnTo>
                  <a:pt x="0" y="86868"/>
                </a:lnTo>
                <a:lnTo>
                  <a:pt x="28956" y="86868"/>
                </a:lnTo>
                <a:lnTo>
                  <a:pt x="28956" y="72389"/>
                </a:lnTo>
                <a:lnTo>
                  <a:pt x="79629" y="72389"/>
                </a:lnTo>
                <a:lnTo>
                  <a:pt x="43434" y="0"/>
                </a:lnTo>
                <a:close/>
              </a:path>
              <a:path w="86995" h="1600834">
                <a:moveTo>
                  <a:pt x="79629" y="72389"/>
                </a:moveTo>
                <a:lnTo>
                  <a:pt x="57912" y="72389"/>
                </a:lnTo>
                <a:lnTo>
                  <a:pt x="57912" y="86868"/>
                </a:lnTo>
                <a:lnTo>
                  <a:pt x="86868" y="86868"/>
                </a:lnTo>
                <a:lnTo>
                  <a:pt x="79629" y="7238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181600" y="5384291"/>
            <a:ext cx="183515" cy="568960"/>
          </a:xfrm>
          <a:custGeom>
            <a:avLst/>
            <a:gdLst/>
            <a:ahLst/>
            <a:cxnLst/>
            <a:rect l="l" t="t" r="r" b="b"/>
            <a:pathLst>
              <a:path w="183514" h="568960">
                <a:moveTo>
                  <a:pt x="0" y="0"/>
                </a:moveTo>
                <a:lnTo>
                  <a:pt x="183387" y="568388"/>
                </a:lnTo>
              </a:path>
            </a:pathLst>
          </a:custGeom>
          <a:ln w="57912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931408" y="5247132"/>
            <a:ext cx="621030" cy="698500"/>
          </a:xfrm>
          <a:custGeom>
            <a:avLst/>
            <a:gdLst/>
            <a:ahLst/>
            <a:cxnLst/>
            <a:rect l="l" t="t" r="r" b="b"/>
            <a:pathLst>
              <a:path w="621029" h="698500">
                <a:moveTo>
                  <a:pt x="0" y="698271"/>
                </a:moveTo>
                <a:lnTo>
                  <a:pt x="620648" y="0"/>
                </a:lnTo>
              </a:path>
            </a:pathLst>
          </a:custGeom>
          <a:ln w="57912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980681" y="5905500"/>
            <a:ext cx="1600835" cy="86995"/>
          </a:xfrm>
          <a:custGeom>
            <a:avLst/>
            <a:gdLst/>
            <a:ahLst/>
            <a:cxnLst/>
            <a:rect l="l" t="t" r="r" b="b"/>
            <a:pathLst>
              <a:path w="1600834" h="86995">
                <a:moveTo>
                  <a:pt x="1513967" y="0"/>
                </a:moveTo>
                <a:lnTo>
                  <a:pt x="1513967" y="86868"/>
                </a:lnTo>
                <a:lnTo>
                  <a:pt x="1571879" y="57912"/>
                </a:lnTo>
                <a:lnTo>
                  <a:pt x="1528445" y="57912"/>
                </a:lnTo>
                <a:lnTo>
                  <a:pt x="1528445" y="28956"/>
                </a:lnTo>
                <a:lnTo>
                  <a:pt x="1571879" y="28956"/>
                </a:lnTo>
                <a:lnTo>
                  <a:pt x="1513967" y="0"/>
                </a:lnTo>
                <a:close/>
              </a:path>
              <a:path w="1600834" h="86995">
                <a:moveTo>
                  <a:pt x="1513967" y="28956"/>
                </a:moveTo>
                <a:lnTo>
                  <a:pt x="0" y="28956"/>
                </a:lnTo>
                <a:lnTo>
                  <a:pt x="0" y="57912"/>
                </a:lnTo>
                <a:lnTo>
                  <a:pt x="1513967" y="57912"/>
                </a:lnTo>
                <a:lnTo>
                  <a:pt x="1513967" y="28956"/>
                </a:lnTo>
                <a:close/>
              </a:path>
              <a:path w="1600834" h="86995">
                <a:moveTo>
                  <a:pt x="1571879" y="28956"/>
                </a:moveTo>
                <a:lnTo>
                  <a:pt x="1528445" y="28956"/>
                </a:lnTo>
                <a:lnTo>
                  <a:pt x="1528445" y="57912"/>
                </a:lnTo>
                <a:lnTo>
                  <a:pt x="1571879" y="57912"/>
                </a:lnTo>
                <a:lnTo>
                  <a:pt x="1600835" y="43434"/>
                </a:lnTo>
                <a:lnTo>
                  <a:pt x="1571879" y="28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737347" y="4936997"/>
            <a:ext cx="86995" cy="1600835"/>
          </a:xfrm>
          <a:custGeom>
            <a:avLst/>
            <a:gdLst/>
            <a:ahLst/>
            <a:cxnLst/>
            <a:rect l="l" t="t" r="r" b="b"/>
            <a:pathLst>
              <a:path w="86995" h="1600834">
                <a:moveTo>
                  <a:pt x="57911" y="72389"/>
                </a:moveTo>
                <a:lnTo>
                  <a:pt x="28955" y="72389"/>
                </a:lnTo>
                <a:lnTo>
                  <a:pt x="28955" y="1600834"/>
                </a:lnTo>
                <a:lnTo>
                  <a:pt x="57911" y="1600834"/>
                </a:lnTo>
                <a:lnTo>
                  <a:pt x="57911" y="72389"/>
                </a:lnTo>
                <a:close/>
              </a:path>
              <a:path w="86995" h="1600834">
                <a:moveTo>
                  <a:pt x="43433" y="0"/>
                </a:moveTo>
                <a:lnTo>
                  <a:pt x="0" y="86868"/>
                </a:lnTo>
                <a:lnTo>
                  <a:pt x="28955" y="86868"/>
                </a:lnTo>
                <a:lnTo>
                  <a:pt x="28955" y="72389"/>
                </a:lnTo>
                <a:lnTo>
                  <a:pt x="79628" y="72389"/>
                </a:lnTo>
                <a:lnTo>
                  <a:pt x="43433" y="0"/>
                </a:lnTo>
                <a:close/>
              </a:path>
              <a:path w="86995" h="1600834">
                <a:moveTo>
                  <a:pt x="79628" y="72389"/>
                </a:moveTo>
                <a:lnTo>
                  <a:pt x="57911" y="72389"/>
                </a:lnTo>
                <a:lnTo>
                  <a:pt x="57911" y="86868"/>
                </a:lnTo>
                <a:lnTo>
                  <a:pt x="86868" y="86868"/>
                </a:lnTo>
                <a:lnTo>
                  <a:pt x="79628" y="7238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962900" y="5640323"/>
            <a:ext cx="377825" cy="442595"/>
          </a:xfrm>
          <a:custGeom>
            <a:avLst/>
            <a:gdLst/>
            <a:ahLst/>
            <a:cxnLst/>
            <a:rect l="l" t="t" r="r" b="b"/>
            <a:pathLst>
              <a:path w="377825" h="442595">
                <a:moveTo>
                  <a:pt x="0" y="442493"/>
                </a:moveTo>
                <a:lnTo>
                  <a:pt x="377571" y="0"/>
                </a:lnTo>
              </a:path>
            </a:pathLst>
          </a:custGeom>
          <a:ln w="57912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8317992" y="4916423"/>
            <a:ext cx="96520" cy="739775"/>
          </a:xfrm>
          <a:custGeom>
            <a:avLst/>
            <a:gdLst/>
            <a:ahLst/>
            <a:cxnLst/>
            <a:rect l="l" t="t" r="r" b="b"/>
            <a:pathLst>
              <a:path w="96520" h="739775">
                <a:moveTo>
                  <a:pt x="0" y="739686"/>
                </a:moveTo>
                <a:lnTo>
                  <a:pt x="96011" y="0"/>
                </a:lnTo>
              </a:path>
            </a:pathLst>
          </a:custGeom>
          <a:ln w="57912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020055" y="4184903"/>
            <a:ext cx="3433572" cy="64008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902708" y="4123944"/>
            <a:ext cx="3669791" cy="86563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079491" y="4224528"/>
            <a:ext cx="3314700" cy="52273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707542" y="1770904"/>
            <a:ext cx="7686675" cy="2917190"/>
          </a:xfrm>
          <a:prstGeom prst="rect">
            <a:avLst/>
          </a:prstGeom>
        </p:spPr>
        <p:txBody>
          <a:bodyPr vert="horz" wrap="square" lIns="0" tIns="3429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27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0" dirty="0">
                <a:latin typeface="Calibri"/>
                <a:cs typeface="Calibri"/>
              </a:rPr>
              <a:t>Learnable </a:t>
            </a:r>
            <a:r>
              <a:rPr sz="2800" spc="-15" dirty="0">
                <a:latin typeface="Calibri"/>
                <a:cs typeface="Calibri"/>
              </a:rPr>
              <a:t>activation </a:t>
            </a:r>
            <a:r>
              <a:rPr sz="2800" spc="-5" dirty="0">
                <a:latin typeface="Calibri"/>
                <a:cs typeface="Calibri"/>
              </a:rPr>
              <a:t>function </a:t>
            </a:r>
            <a:r>
              <a:rPr sz="1800" dirty="0">
                <a:solidFill>
                  <a:srgbClr val="0000FF"/>
                </a:solidFill>
                <a:latin typeface="Calibri"/>
                <a:cs typeface="Calibri"/>
              </a:rPr>
              <a:t>[Ian </a:t>
            </a:r>
            <a:r>
              <a:rPr sz="1800" spc="-5" dirty="0">
                <a:solidFill>
                  <a:srgbClr val="0000FF"/>
                </a:solidFill>
                <a:latin typeface="Calibri"/>
                <a:cs typeface="Calibri"/>
              </a:rPr>
              <a:t>J. </a:t>
            </a:r>
            <a:r>
              <a:rPr sz="1800" spc="-25" dirty="0">
                <a:solidFill>
                  <a:srgbClr val="0000FF"/>
                </a:solidFill>
                <a:latin typeface="Calibri"/>
                <a:cs typeface="Calibri"/>
              </a:rPr>
              <a:t>Goodfellow,</a:t>
            </a:r>
            <a:r>
              <a:rPr sz="1800" spc="9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0000FF"/>
                </a:solidFill>
                <a:latin typeface="Calibri"/>
                <a:cs typeface="Calibri"/>
              </a:rPr>
              <a:t>ICML’13]</a:t>
            </a:r>
            <a:endParaRPr sz="1800">
              <a:latin typeface="Calibri"/>
              <a:cs typeface="Calibri"/>
            </a:endParaRPr>
          </a:p>
          <a:p>
            <a:pPr marL="697865" marR="403225" lvl="1" indent="-227965">
              <a:lnSpc>
                <a:spcPts val="3020"/>
              </a:lnSpc>
              <a:spcBef>
                <a:spcPts val="555"/>
              </a:spcBef>
              <a:buFont typeface="Arial"/>
              <a:buChar char="•"/>
              <a:tabLst>
                <a:tab pos="698500" algn="l"/>
              </a:tabLst>
            </a:pPr>
            <a:r>
              <a:rPr sz="2800" spc="-10" dirty="0">
                <a:latin typeface="Calibri"/>
                <a:cs typeface="Calibri"/>
              </a:rPr>
              <a:t>Activation </a:t>
            </a:r>
            <a:r>
              <a:rPr sz="2800" spc="-5" dirty="0">
                <a:latin typeface="Calibri"/>
                <a:cs typeface="Calibri"/>
              </a:rPr>
              <a:t>function in </a:t>
            </a:r>
            <a:r>
              <a:rPr sz="2800" spc="-25" dirty="0">
                <a:latin typeface="Calibri"/>
                <a:cs typeface="Calibri"/>
              </a:rPr>
              <a:t>maxout </a:t>
            </a:r>
            <a:r>
              <a:rPr sz="2800" spc="-10" dirty="0">
                <a:latin typeface="Calibri"/>
                <a:cs typeface="Calibri"/>
              </a:rPr>
              <a:t>network </a:t>
            </a:r>
            <a:r>
              <a:rPr sz="2800" spc="-15" dirty="0">
                <a:latin typeface="Calibri"/>
                <a:cs typeface="Calibri"/>
              </a:rPr>
              <a:t>can </a:t>
            </a:r>
            <a:r>
              <a:rPr sz="2800" spc="-10" dirty="0">
                <a:latin typeface="Calibri"/>
                <a:cs typeface="Calibri"/>
              </a:rPr>
              <a:t>be  </a:t>
            </a:r>
            <a:r>
              <a:rPr sz="2800" spc="-25" dirty="0">
                <a:latin typeface="Calibri"/>
                <a:cs typeface="Calibri"/>
              </a:rPr>
              <a:t>any </a:t>
            </a:r>
            <a:r>
              <a:rPr sz="2800" spc="-10" dirty="0">
                <a:latin typeface="Calibri"/>
                <a:cs typeface="Calibri"/>
              </a:rPr>
              <a:t>piecewise linear </a:t>
            </a:r>
            <a:r>
              <a:rPr sz="2800" spc="-30" dirty="0">
                <a:latin typeface="Calibri"/>
                <a:cs typeface="Calibri"/>
              </a:rPr>
              <a:t>convex</a:t>
            </a:r>
            <a:r>
              <a:rPr sz="2800" spc="6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function</a:t>
            </a:r>
            <a:endParaRPr sz="2800">
              <a:latin typeface="Calibri"/>
              <a:cs typeface="Calibri"/>
            </a:endParaRPr>
          </a:p>
          <a:p>
            <a:pPr marL="697865" marR="791845" lvl="1" indent="-227965">
              <a:lnSpc>
                <a:spcPts val="3030"/>
              </a:lnSpc>
              <a:spcBef>
                <a:spcPts val="505"/>
              </a:spcBef>
              <a:buFont typeface="Arial"/>
              <a:buChar char="•"/>
              <a:tabLst>
                <a:tab pos="698500" algn="l"/>
              </a:tabLst>
            </a:pPr>
            <a:r>
              <a:rPr sz="2800" spc="-10" dirty="0">
                <a:latin typeface="Calibri"/>
                <a:cs typeface="Calibri"/>
              </a:rPr>
              <a:t>How </a:t>
            </a:r>
            <a:r>
              <a:rPr sz="2800" spc="-15" dirty="0">
                <a:latin typeface="Calibri"/>
                <a:cs typeface="Calibri"/>
              </a:rPr>
              <a:t>many </a:t>
            </a:r>
            <a:r>
              <a:rPr sz="2800" spc="-5" dirty="0">
                <a:latin typeface="Calibri"/>
                <a:cs typeface="Calibri"/>
              </a:rPr>
              <a:t>pieces </a:t>
            </a:r>
            <a:r>
              <a:rPr sz="2800" spc="-10" dirty="0">
                <a:latin typeface="Calibri"/>
                <a:cs typeface="Calibri"/>
              </a:rPr>
              <a:t>depending </a:t>
            </a:r>
            <a:r>
              <a:rPr sz="2800" spc="-5" dirty="0">
                <a:latin typeface="Calibri"/>
                <a:cs typeface="Calibri"/>
              </a:rPr>
              <a:t>on </a:t>
            </a:r>
            <a:r>
              <a:rPr sz="2800" spc="-10" dirty="0">
                <a:latin typeface="Calibri"/>
                <a:cs typeface="Calibri"/>
              </a:rPr>
              <a:t>how </a:t>
            </a:r>
            <a:r>
              <a:rPr sz="2800" spc="-15" dirty="0">
                <a:latin typeface="Calibri"/>
                <a:cs typeface="Calibri"/>
              </a:rPr>
              <a:t>many  </a:t>
            </a:r>
            <a:r>
              <a:rPr sz="2800" spc="-10" dirty="0">
                <a:latin typeface="Calibri"/>
                <a:cs typeface="Calibri"/>
              </a:rPr>
              <a:t>elements </a:t>
            </a:r>
            <a:r>
              <a:rPr sz="2800" spc="-5" dirty="0">
                <a:latin typeface="Calibri"/>
                <a:cs typeface="Calibri"/>
              </a:rPr>
              <a:t>in a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group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350">
              <a:latin typeface="Times New Roman"/>
              <a:cs typeface="Times New Roman"/>
            </a:endParaRPr>
          </a:p>
          <a:p>
            <a:pPr marL="313690">
              <a:lnSpc>
                <a:spcPct val="100000"/>
              </a:lnSpc>
              <a:tabLst>
                <a:tab pos="4467860" algn="l"/>
              </a:tabLst>
            </a:pP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2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elements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2800" spc="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800" spc="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group	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3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elements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in a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group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5314188" y="5920740"/>
            <a:ext cx="603250" cy="6350"/>
          </a:xfrm>
          <a:custGeom>
            <a:avLst/>
            <a:gdLst/>
            <a:ahLst/>
            <a:cxnLst/>
            <a:rect l="l" t="t" r="r" b="b"/>
            <a:pathLst>
              <a:path w="603250" h="6350">
                <a:moveTo>
                  <a:pt x="0" y="0"/>
                </a:moveTo>
                <a:lnTo>
                  <a:pt x="602869" y="5905"/>
                </a:lnTo>
              </a:path>
            </a:pathLst>
          </a:custGeom>
          <a:ln w="57911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200900" y="6059423"/>
            <a:ext cx="805815" cy="117475"/>
          </a:xfrm>
          <a:custGeom>
            <a:avLst/>
            <a:gdLst/>
            <a:ahLst/>
            <a:cxnLst/>
            <a:rect l="l" t="t" r="r" b="b"/>
            <a:pathLst>
              <a:path w="805815" h="117475">
                <a:moveTo>
                  <a:pt x="0" y="116890"/>
                </a:moveTo>
                <a:lnTo>
                  <a:pt x="805688" y="0"/>
                </a:lnTo>
              </a:path>
            </a:pathLst>
          </a:custGeom>
          <a:ln w="57911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1060</TotalTime>
  <Words>12239</Words>
  <Application>Microsoft Office PowerPoint</Application>
  <PresentationFormat>On-screen Show (4:3)</PresentationFormat>
  <Paragraphs>4456</Paragraphs>
  <Slides>301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301</vt:i4>
      </vt:variant>
    </vt:vector>
  </HeadingPairs>
  <TitlesOfParts>
    <vt:vector size="312" baseType="lpstr">
      <vt:lpstr>MingLiU_HKSCS</vt:lpstr>
      <vt:lpstr>PMingLiU</vt:lpstr>
      <vt:lpstr>Arial</vt:lpstr>
      <vt:lpstr>Calibri</vt:lpstr>
      <vt:lpstr>Calibri Light</vt:lpstr>
      <vt:lpstr>Cambria Math</vt:lpstr>
      <vt:lpstr>MT Extra</vt:lpstr>
      <vt:lpstr>Symbol</vt:lpstr>
      <vt:lpstr>Times New Roman</vt:lpstr>
      <vt:lpstr>Wingdings</vt:lpstr>
      <vt:lpstr>Office Theme</vt:lpstr>
      <vt:lpstr>Deep Learning Tutorial</vt:lpstr>
      <vt:lpstr>Deep learning attracts lots of attention.</vt:lpstr>
      <vt:lpstr>Outline</vt:lpstr>
      <vt:lpstr>Lecture I:  Introduction of  Deep Learning</vt:lpstr>
      <vt:lpstr>Outline of Lecture I</vt:lpstr>
      <vt:lpstr>Machine Learning ≈ Looking for a Function</vt:lpstr>
      <vt:lpstr>Framework</vt:lpstr>
      <vt:lpstr>Framework</vt:lpstr>
      <vt:lpstr>Framework</vt:lpstr>
      <vt:lpstr>Three Steps for Deep Learning</vt:lpstr>
      <vt:lpstr>Three Steps for Deep Learning</vt:lpstr>
      <vt:lpstr>Human Brains</vt:lpstr>
      <vt:lpstr>Neural Network</vt:lpstr>
      <vt:lpstr>Neural Network</vt:lpstr>
      <vt:lpstr>Neural Network</vt:lpstr>
      <vt:lpstr>Fully Connect Feedforward</vt:lpstr>
      <vt:lpstr>Fully Connect Feedforward</vt:lpstr>
      <vt:lpstr>Fully Connect Feedforward</vt:lpstr>
      <vt:lpstr>Fully Connect Feedforward</vt:lpstr>
      <vt:lpstr>Output Layer (Option)</vt:lpstr>
      <vt:lpstr>Output Layer (Option)</vt:lpstr>
      <vt:lpstr>Example Application</vt:lpstr>
      <vt:lpstr>Example Application</vt:lpstr>
      <vt:lpstr>Example Application</vt:lpstr>
      <vt:lpstr>FAQ</vt:lpstr>
      <vt:lpstr>Three Steps for Deep Learning</vt:lpstr>
      <vt:lpstr>Training Data</vt:lpstr>
      <vt:lpstr>Learning Target</vt:lpstr>
      <vt:lpstr>A good function should make the loss  of all examples as small as possible.</vt:lpstr>
      <vt:lpstr>Total Loss</vt:lpstr>
      <vt:lpstr>Three Steps for Deep Learning</vt:lpstr>
      <vt:lpstr>How to pick the best function</vt:lpstr>
      <vt:lpstr>Network parameters 𝜃 = 𝑤1, 𝑤2, ⋯ , 𝑏1, 𝑏2, ⋯</vt:lpstr>
      <vt:lpstr>Network parameters 𝜃 = 𝑤1, 𝑤2, ⋯ , 𝑏1, 𝑏2, ⋯</vt:lpstr>
      <vt:lpstr>Network parameters 𝜃 = 𝑤1, 𝑤2, ⋯ , 𝑏1, 𝑏2, ⋯</vt:lpstr>
      <vt:lpstr>Network parameters 𝜃 = 𝑤1, 𝑤2, ⋯ , 𝑏1, 𝑏2, ⋯</vt:lpstr>
      <vt:lpstr>Gradient Descent</vt:lpstr>
      <vt:lpstr>Gradient Descent</vt:lpstr>
      <vt:lpstr>Gradient Descent</vt:lpstr>
      <vt:lpstr>Gradient Descent</vt:lpstr>
      <vt:lpstr>Gradient Descent - Difficulty</vt:lpstr>
      <vt:lpstr>You are playing Age of Empires … You cannot see the whole map.</vt:lpstr>
      <vt:lpstr>Gradient Descent</vt:lpstr>
      <vt:lpstr>Backpropagation</vt:lpstr>
      <vt:lpstr>Concluding Remarks</vt:lpstr>
      <vt:lpstr>Outline of Lecture I</vt:lpstr>
      <vt:lpstr>Deeper is Better?</vt:lpstr>
      <vt:lpstr>Universality Theorem</vt:lpstr>
      <vt:lpstr>Fat + Short v.s. Thin + Tall</vt:lpstr>
      <vt:lpstr>Fat + Short v.s. Thin + Tall</vt:lpstr>
      <vt:lpstr>Analogy</vt:lpstr>
      <vt:lpstr>Modularization</vt:lpstr>
      <vt:lpstr>Each basic classifier can have  sufficient training examples.</vt:lpstr>
      <vt:lpstr>Modularization</vt:lpstr>
      <vt:lpstr>Modularization</vt:lpstr>
      <vt:lpstr>Modularization</vt:lpstr>
      <vt:lpstr>Outline of Lecture I</vt:lpstr>
      <vt:lpstr>PowerPoint Presentation</vt:lpstr>
      <vt:lpstr>Keras</vt:lpstr>
      <vt:lpstr>使用 Keras 心得</vt:lpstr>
      <vt:lpstr>Example Application</vt:lpstr>
      <vt:lpstr>Keras</vt:lpstr>
      <vt:lpstr>Keras</vt:lpstr>
      <vt:lpstr>Keras</vt:lpstr>
      <vt:lpstr>Keras</vt:lpstr>
      <vt:lpstr>Keras</vt:lpstr>
      <vt:lpstr>Keras</vt:lpstr>
      <vt:lpstr>Live Demo</vt:lpstr>
      <vt:lpstr>Lecture II: Tips for Training DNN</vt:lpstr>
      <vt:lpstr>Recipe of Deep Learning</vt:lpstr>
      <vt:lpstr>Do not always blame Overfitting</vt:lpstr>
      <vt:lpstr>Recipe of Deep Learning</vt:lpstr>
      <vt:lpstr>Recipe of Deep Learning</vt:lpstr>
      <vt:lpstr>Choosing Proper Loss</vt:lpstr>
      <vt:lpstr>Let’s try it</vt:lpstr>
      <vt:lpstr>Testing:</vt:lpstr>
      <vt:lpstr>Choosing Proper Loss</vt:lpstr>
      <vt:lpstr>Recipe of Deep Learning</vt:lpstr>
      <vt:lpstr>We do not really minimize total loss!</vt:lpstr>
      <vt:lpstr>Mini-batch</vt:lpstr>
      <vt:lpstr>We do not really minimize total loss!</vt:lpstr>
      <vt:lpstr>Mini-batch</vt:lpstr>
      <vt:lpstr>Mini-batch is Faster</vt:lpstr>
      <vt:lpstr>Testing:</vt:lpstr>
      <vt:lpstr>Shuffle the training examples for each epoch</vt:lpstr>
      <vt:lpstr>Recipe of Deep Learning</vt:lpstr>
      <vt:lpstr>Hard to get the power of Deep …</vt:lpstr>
      <vt:lpstr>Testing:</vt:lpstr>
      <vt:lpstr>Vanishing Gradient Problem</vt:lpstr>
      <vt:lpstr>Vanishing Gradient Problem</vt:lpstr>
      <vt:lpstr>PowerPoint Presentation</vt:lpstr>
      <vt:lpstr>ReLU</vt:lpstr>
      <vt:lpstr>ReLU</vt:lpstr>
      <vt:lpstr>ReLU</vt:lpstr>
      <vt:lpstr>Let’s try it</vt:lpstr>
      <vt:lpstr>Testing:</vt:lpstr>
      <vt:lpstr>ReLU - variant</vt:lpstr>
      <vt:lpstr>Maxout</vt:lpstr>
      <vt:lpstr>Maxout</vt:lpstr>
      <vt:lpstr>Recipe of Deep Learning</vt:lpstr>
      <vt:lpstr>Learning Rates</vt:lpstr>
      <vt:lpstr>Learning Rates</vt:lpstr>
      <vt:lpstr>Learning Rates</vt:lpstr>
      <vt:lpstr>Adagrad</vt:lpstr>
      <vt:lpstr>Adagrad</vt:lpstr>
      <vt:lpstr>PowerPoint Presentation</vt:lpstr>
      <vt:lpstr>Not the whole story ……</vt:lpstr>
      <vt:lpstr>Recipe of Deep Learning</vt:lpstr>
      <vt:lpstr>Hard to find optimal network parameters</vt:lpstr>
      <vt:lpstr>In physical world ……</vt:lpstr>
      <vt:lpstr>Still not guarantee reaching  global minima, but give some  hope ……</vt:lpstr>
      <vt:lpstr>Adam</vt:lpstr>
      <vt:lpstr>Let’s try it</vt:lpstr>
      <vt:lpstr>Recipe of Deep Learning</vt:lpstr>
      <vt:lpstr>Why Overfitting?</vt:lpstr>
      <vt:lpstr>Panacea for Overfitting</vt:lpstr>
      <vt:lpstr>Why Overfitting?</vt:lpstr>
      <vt:lpstr>Why Overfitting?</vt:lpstr>
      <vt:lpstr>Recipe of Deep Learning</vt:lpstr>
      <vt:lpstr>Early Stopping</vt:lpstr>
      <vt:lpstr>Recipe of Deep Learning</vt:lpstr>
      <vt:lpstr>Weight Decay</vt:lpstr>
      <vt:lpstr>Weight Decay</vt:lpstr>
      <vt:lpstr>Weight Decay</vt:lpstr>
      <vt:lpstr>Recipe of Deep Learning</vt:lpstr>
      <vt:lpstr>Dropout</vt:lpstr>
      <vt:lpstr>Dropout</vt:lpstr>
      <vt:lpstr>Dropout</vt:lpstr>
      <vt:lpstr>Dropout - Intuitive Reason</vt:lpstr>
      <vt:lpstr>Dropout - Intuitive Reason</vt:lpstr>
      <vt:lpstr>Dropout is a kind of ensemble.</vt:lpstr>
      <vt:lpstr>Dropout is a kind of ensemble.</vt:lpstr>
      <vt:lpstr>Dropout is a kind of ensemble.</vt:lpstr>
      <vt:lpstr>Dropout is a kind of ensemble.</vt:lpstr>
      <vt:lpstr>More about dropout</vt:lpstr>
      <vt:lpstr>Let’s try it</vt:lpstr>
      <vt:lpstr>Let’s try it</vt:lpstr>
      <vt:lpstr>Recipe of Deep Learning</vt:lpstr>
      <vt:lpstr>Concluding Remarks  of Lecture II</vt:lpstr>
      <vt:lpstr>Recipe of Deep Learning</vt:lpstr>
      <vt:lpstr>Let’s try another task</vt:lpstr>
      <vt:lpstr>Document Classification</vt:lpstr>
      <vt:lpstr>Data</vt:lpstr>
      <vt:lpstr>PowerPoint Presentation</vt:lpstr>
      <vt:lpstr>ReLU</vt:lpstr>
      <vt:lpstr>Adaptive Lear</vt:lpstr>
      <vt:lpstr>Dropout</vt:lpstr>
      <vt:lpstr>Lecture III:  Variants of Neural  Networks</vt:lpstr>
      <vt:lpstr>Convolutional Neural</vt:lpstr>
      <vt:lpstr>Why CNN for Image?</vt:lpstr>
      <vt:lpstr>Why CNN for Image</vt:lpstr>
      <vt:lpstr>Why CNN for Image</vt:lpstr>
      <vt:lpstr>Why CNN for Image</vt:lpstr>
      <vt:lpstr>Three Steps for Deep Learning</vt:lpstr>
      <vt:lpstr>The whole CNN</vt:lpstr>
      <vt:lpstr>The whole CNN</vt:lpstr>
      <vt:lpstr>The whole CNN</vt:lpstr>
      <vt:lpstr>CNN – Convolution</vt:lpstr>
      <vt:lpstr>CNN – Convolution</vt:lpstr>
      <vt:lpstr>CNN – Convolution</vt:lpstr>
      <vt:lpstr>CNN – Convolution</vt:lpstr>
      <vt:lpstr>CNN – Convolution</vt:lpstr>
      <vt:lpstr>CNN – Zero Padding</vt:lpstr>
      <vt:lpstr>CNN – Colorful image</vt:lpstr>
      <vt:lpstr>The whole CNN</vt:lpstr>
      <vt:lpstr>CNN – Max Pooling</vt:lpstr>
      <vt:lpstr>CNN – Max Pooling</vt:lpstr>
      <vt:lpstr>The whole CNN</vt:lpstr>
      <vt:lpstr>The whole CNN</vt:lpstr>
      <vt:lpstr>Flatten</vt:lpstr>
      <vt:lpstr>The whole CNN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Convolutional Neural Network</vt:lpstr>
      <vt:lpstr>Playing Go</vt:lpstr>
      <vt:lpstr>Playing Go</vt:lpstr>
      <vt:lpstr>Why CNN for playing Go?</vt:lpstr>
      <vt:lpstr>Why CNN for playing Go?</vt:lpstr>
      <vt:lpstr>Variants of Neural Networks</vt:lpstr>
      <vt:lpstr>Example Application</vt:lpstr>
      <vt:lpstr>Example Application</vt:lpstr>
      <vt:lpstr>1-of-N encoding</vt:lpstr>
      <vt:lpstr>Beyond 1-of-N encoding</vt:lpstr>
      <vt:lpstr>Example Application</vt:lpstr>
      <vt:lpstr>Example Application</vt:lpstr>
      <vt:lpstr>Three Steps for Deep Learning</vt:lpstr>
      <vt:lpstr>Recurrent Neural Network (RNN)</vt:lpstr>
      <vt:lpstr>RNN</vt:lpstr>
      <vt:lpstr>RNN</vt:lpstr>
      <vt:lpstr>Of course it can be deep …</vt:lpstr>
      <vt:lpstr>Bidirectional RNN</vt:lpstr>
      <vt:lpstr>Long Short-term Memory (LSTM)</vt:lpstr>
      <vt:lpstr>𝑎 = ℎ 𝑐′</vt:lpstr>
      <vt:lpstr>PowerPoint Presentation</vt:lpstr>
      <vt:lpstr>PowerPoint Presentation</vt:lpstr>
      <vt:lpstr>LSTM</vt:lpstr>
      <vt:lpstr>LSTM</vt:lpstr>
      <vt:lpstr>Extension: “peephole”</vt:lpstr>
      <vt:lpstr>Multiple-layer  LSTM</vt:lpstr>
      <vt:lpstr>Three Steps for Deep Learning</vt:lpstr>
      <vt:lpstr>Learning Target</vt:lpstr>
      <vt:lpstr>Three Steps for Deep Learning</vt:lpstr>
      <vt:lpstr>Learning</vt:lpstr>
      <vt:lpstr>Unfortunately ……</vt:lpstr>
      <vt:lpstr>The error surface is rough.</vt:lpstr>
      <vt:lpstr>Why?</vt:lpstr>
      <vt:lpstr>Helpful Techniques</vt:lpstr>
      <vt:lpstr>Helpful Techniques</vt:lpstr>
      <vt:lpstr>More Applications ……</vt:lpstr>
      <vt:lpstr>Many to one</vt:lpstr>
      <vt:lpstr>Many to Many (Output is shorter)</vt:lpstr>
      <vt:lpstr>Many to Many (Output is shorter)</vt:lpstr>
      <vt:lpstr>Many to Many (No Limitation)</vt:lpstr>
      <vt:lpstr>Many to Many (No Limitation)</vt:lpstr>
      <vt:lpstr>Many to Many (No Limitation)</vt:lpstr>
      <vt:lpstr>Many to Many (No Limitation)</vt:lpstr>
      <vt:lpstr>One to Many</vt:lpstr>
      <vt:lpstr>Application: Video Caption Generation</vt:lpstr>
      <vt:lpstr>Video Caption Generation</vt:lpstr>
      <vt:lpstr>Concluding Remarks</vt:lpstr>
      <vt:lpstr>Lecture IV:  Next Wave</vt:lpstr>
      <vt:lpstr>Outline</vt:lpstr>
      <vt:lpstr>Skyscraper</vt:lpstr>
      <vt:lpstr>Ultra Deep Network</vt:lpstr>
      <vt:lpstr>Ultra Deep Network</vt:lpstr>
      <vt:lpstr>Ultra Deep Network</vt:lpstr>
      <vt:lpstr>Ultra Deep Network</vt:lpstr>
      <vt:lpstr>Ultra Deep Network</vt:lpstr>
      <vt:lpstr>Ultra Deep Network</vt:lpstr>
      <vt:lpstr>PowerPoint Presentation</vt:lpstr>
      <vt:lpstr>Outline</vt:lpstr>
      <vt:lpstr>Attention-based Model</vt:lpstr>
      <vt:lpstr>Attention-based Model</vt:lpstr>
      <vt:lpstr>Attention-based Model v2</vt:lpstr>
      <vt:lpstr>Reading Comprehension</vt:lpstr>
      <vt:lpstr>Reading Comprehension</vt:lpstr>
      <vt:lpstr>Visual Question Answering</vt:lpstr>
      <vt:lpstr>Visual Question Answering</vt:lpstr>
      <vt:lpstr>Visual Question Answering</vt:lpstr>
      <vt:lpstr>Speech Question Answering</vt:lpstr>
      <vt:lpstr>Simple Baselines</vt:lpstr>
      <vt:lpstr>Model Architecture</vt:lpstr>
      <vt:lpstr>PowerPoint Presentation</vt:lpstr>
      <vt:lpstr>PowerPoint Presentation</vt:lpstr>
      <vt:lpstr>PowerPoint Presentation</vt:lpstr>
      <vt:lpstr>Supervised Learning</vt:lpstr>
      <vt:lpstr>Supervised Learning</vt:lpstr>
      <vt:lpstr>Outline</vt:lpstr>
      <vt:lpstr>Scenario of Reinforcement  Learning</vt:lpstr>
      <vt:lpstr>Scenario of Reinforcement</vt:lpstr>
      <vt:lpstr>Supervised v.s. Reinforcement</vt:lpstr>
      <vt:lpstr>Scenario of Reinforcement</vt:lpstr>
      <vt:lpstr>Supervised v.s. Reinforcement</vt:lpstr>
      <vt:lpstr>Difficulties of Reinforcement  Learning</vt:lpstr>
      <vt:lpstr>Deep Reinforcement Learning</vt:lpstr>
      <vt:lpstr>Application: Interactive Retrieval</vt:lpstr>
      <vt:lpstr>Deep Reinforcement Learning</vt:lpstr>
      <vt:lpstr>More applications</vt:lpstr>
      <vt:lpstr>To learn deep reinforcement  learning ……</vt:lpstr>
      <vt:lpstr>Outline</vt:lpstr>
      <vt:lpstr>Does machine know what the  world look like? Ref: https://openai.com/blog/generative-models/</vt:lpstr>
      <vt:lpstr>Deep Dream</vt:lpstr>
      <vt:lpstr>Deep Dream</vt:lpstr>
      <vt:lpstr>Deep Style</vt:lpstr>
      <vt:lpstr>Deep Style</vt:lpstr>
      <vt:lpstr>Deep Style</vt:lpstr>
      <vt:lpstr>Generating Images by RNN</vt:lpstr>
      <vt:lpstr>Generating Images by RNN</vt:lpstr>
      <vt:lpstr>Generating Images</vt:lpstr>
      <vt:lpstr>Auto-encoder</vt:lpstr>
      <vt:lpstr>Generating Images</vt:lpstr>
      <vt:lpstr>Which one is machine-generated?</vt:lpstr>
      <vt:lpstr>畫漫畫!!!</vt:lpstr>
      <vt:lpstr>Outline</vt:lpstr>
      <vt:lpstr>Machine Reading</vt:lpstr>
      <vt:lpstr>Machine Reading</vt:lpstr>
      <vt:lpstr>Machine Reading</vt:lpstr>
      <vt:lpstr>Machine Reading</vt:lpstr>
      <vt:lpstr>Word Vector</vt:lpstr>
      <vt:lpstr>Word Vector</vt:lpstr>
      <vt:lpstr>Machine Reading</vt:lpstr>
      <vt:lpstr>Demo</vt:lpstr>
      <vt:lpstr>Outline</vt:lpstr>
      <vt:lpstr>Learning from Audio Book</vt:lpstr>
      <vt:lpstr>Audio Word to Vector</vt:lpstr>
      <vt:lpstr>Audio Word to Vector</vt:lpstr>
      <vt:lpstr>Sequence-to-sequence  Auto-encoder</vt:lpstr>
      <vt:lpstr>Sequence-to-sequence</vt:lpstr>
      <vt:lpstr>Audio Word to Vector - Results</vt:lpstr>
      <vt:lpstr>WaveNet (DeepMind)</vt:lpstr>
      <vt:lpstr>Concluding Remarks</vt:lpstr>
      <vt:lpstr>Concluding Remarks</vt:lpstr>
      <vt:lpstr>AI 即將取代多數的工作?</vt:lpstr>
      <vt:lpstr>AI 訓練師</vt:lpstr>
      <vt:lpstr>AI 訓練師</vt:lpstr>
      <vt:lpstr>AI 訓練師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Learning Tutorial</dc:title>
  <dc:creator>Lee Hung-yi</dc:creator>
  <cp:lastModifiedBy>Cation Vac</cp:lastModifiedBy>
  <cp:revision>5</cp:revision>
  <dcterms:created xsi:type="dcterms:W3CDTF">2017-10-11T17:01:42Z</dcterms:created>
  <dcterms:modified xsi:type="dcterms:W3CDTF">2020-07-03T20:19:25Z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2016-09-26T00:00:00Z</vt:filetime>
  </property>
  <property fmtid="{D5CDD505-2E9C-101B-9397-08002B2CF9AE}" pid="3" name="Creator">
    <vt:lpwstr>Microsoft® PowerPoint® 2013</vt:lpwstr>
  </property>
  <property fmtid="{D5CDD505-2E9C-101B-9397-08002B2CF9AE}" pid="4" name="LastSaved">
    <vt:filetime>2017-10-11T00:00:00Z</vt:filetime>
  </property>
</Properties>
</file>